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51" r:id="rId5"/>
    <p:sldMasterId id="2147483673" r:id="rId6"/>
  </p:sldMasterIdLst>
  <p:sldIdLst>
    <p:sldId id="257" r:id="rId7"/>
    <p:sldId id="362" r:id="rId8"/>
    <p:sldId id="341" r:id="rId9"/>
    <p:sldId id="404" r:id="rId10"/>
    <p:sldId id="315" r:id="rId11"/>
    <p:sldId id="258" r:id="rId12"/>
    <p:sldId id="364" r:id="rId13"/>
    <p:sldId id="363" r:id="rId14"/>
    <p:sldId id="369" r:id="rId15"/>
    <p:sldId id="393" r:id="rId16"/>
    <p:sldId id="344" r:id="rId17"/>
    <p:sldId id="406" r:id="rId18"/>
    <p:sldId id="387" r:id="rId19"/>
    <p:sldId id="379" r:id="rId20"/>
    <p:sldId id="397" r:id="rId21"/>
    <p:sldId id="366" r:id="rId22"/>
    <p:sldId id="370" r:id="rId23"/>
    <p:sldId id="407" r:id="rId24"/>
    <p:sldId id="398" r:id="rId25"/>
    <p:sldId id="392" r:id="rId26"/>
    <p:sldId id="385" r:id="rId27"/>
    <p:sldId id="380" r:id="rId28"/>
    <p:sldId id="402" r:id="rId29"/>
    <p:sldId id="367" r:id="rId30"/>
    <p:sldId id="372" r:id="rId31"/>
    <p:sldId id="391" r:id="rId32"/>
    <p:sldId id="389" r:id="rId33"/>
    <p:sldId id="399" r:id="rId34"/>
    <p:sldId id="381" r:id="rId35"/>
    <p:sldId id="396" r:id="rId36"/>
    <p:sldId id="368" r:id="rId37"/>
    <p:sldId id="371" r:id="rId38"/>
    <p:sldId id="390" r:id="rId39"/>
    <p:sldId id="383" r:id="rId40"/>
    <p:sldId id="400" r:id="rId41"/>
    <p:sldId id="324" r:id="rId42"/>
    <p:sldId id="401" r:id="rId43"/>
    <p:sldId id="301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12" userDrawn="1">
          <p15:clr>
            <a:srgbClr val="A4A3A4"/>
          </p15:clr>
        </p15:guide>
        <p15:guide id="2" pos="381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7DBC492-5A5F-D73B-33F1-62F82143EE6D}" v="45" dt="2021-10-17T22:15:06.125"/>
    <p1510:client id="{975F000F-3D0A-4B8A-AB5D-244E11A5B3D8}" v="1279" dt="2021-10-18T02:40:08.627"/>
    <p1510:client id="{A014B0D4-559A-7042-9F56-487BE96DC75E}" v="6" dt="2021-10-17T05:49:04.028"/>
    <p1510:client id="{B2A1ABA2-53D1-4F80-869F-035D7B7B8077}" v="649" dt="2021-10-18T03:30:06.383"/>
    <p1510:client id="{CCB93776-8CC4-4EB8-9617-082E61E9F695}" v="2086" dt="2021-10-18T03:18:15.333"/>
    <p1510:client id="{DD12C56B-83CB-E7E3-3F4B-FC2418EBD218}" v="9" dt="2021-10-18T01:57:02.74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12"/>
        <p:guide pos="3816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theme" Target="theme/theme1.xml"/><Relationship Id="rId50" Type="http://schemas.microsoft.com/office/2015/10/relationships/revisionInfo" Target="revisionInfo.xml"/><Relationship Id="rId7" Type="http://schemas.openxmlformats.org/officeDocument/2006/relationships/slide" Target="slides/slide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microsoft.com/office/2016/11/relationships/changesInfo" Target="changesInfos/changesInfo1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tableStyles" Target="tableStyles.xml"/><Relationship Id="rId8" Type="http://schemas.openxmlformats.org/officeDocument/2006/relationships/slide" Target="slides/slide2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viewProps" Target="viewProps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enevirathne K .D A it18115130" userId="S::it18115130@my.sliit.lk::841334a9-84bf-4e14-928b-7cb814e3d031" providerId="AD" clId="Web-{A014B0D4-559A-7042-9F56-487BE96DC75E}"/>
    <pc:docChg chg="modSld">
      <pc:chgData name="Senevirathne K .D A it18115130" userId="S::it18115130@my.sliit.lk::841334a9-84bf-4e14-928b-7cb814e3d031" providerId="AD" clId="Web-{A014B0D4-559A-7042-9F56-487BE96DC75E}" dt="2021-10-17T05:49:04.028" v="2" actId="1076"/>
      <pc:docMkLst>
        <pc:docMk/>
      </pc:docMkLst>
      <pc:sldChg chg="modSp">
        <pc:chgData name="Senevirathne K .D A it18115130" userId="S::it18115130@my.sliit.lk::841334a9-84bf-4e14-928b-7cb814e3d031" providerId="AD" clId="Web-{A014B0D4-559A-7042-9F56-487BE96DC75E}" dt="2021-10-17T05:49:04.028" v="2" actId="1076"/>
        <pc:sldMkLst>
          <pc:docMk/>
          <pc:sldMk cId="2011118601" sldId="257"/>
        </pc:sldMkLst>
        <pc:spChg chg="mod">
          <ac:chgData name="Senevirathne K .D A it18115130" userId="S::it18115130@my.sliit.lk::841334a9-84bf-4e14-928b-7cb814e3d031" providerId="AD" clId="Web-{A014B0D4-559A-7042-9F56-487BE96DC75E}" dt="2021-10-17T05:49:04.028" v="2" actId="1076"/>
          <ac:spMkLst>
            <pc:docMk/>
            <pc:sldMk cId="2011118601" sldId="257"/>
            <ac:spMk id="2" creationId="{89F0CCEA-A344-4DD0-B80A-BCC453C70F9B}"/>
          </ac:spMkLst>
        </pc:spChg>
      </pc:sldChg>
    </pc:docChg>
  </pc:docChgLst>
  <pc:docChgLst>
    <pc:chgData name="Akalanka B. A. it18114836" userId="deab0fa1-b98a-4250-a279-120fc74b3746" providerId="ADAL" clId="{B2A1ABA2-53D1-4F80-869F-035D7B7B8077}"/>
    <pc:docChg chg="undo custSel modSld sldOrd">
      <pc:chgData name="Akalanka B. A. it18114836" userId="deab0fa1-b98a-4250-a279-120fc74b3746" providerId="ADAL" clId="{B2A1ABA2-53D1-4F80-869F-035D7B7B8077}" dt="2021-10-18T03:30:06.383" v="648" actId="1076"/>
      <pc:docMkLst>
        <pc:docMk/>
      </pc:docMkLst>
      <pc:sldChg chg="addSp delSp modSp mod">
        <pc:chgData name="Akalanka B. A. it18114836" userId="deab0fa1-b98a-4250-a279-120fc74b3746" providerId="ADAL" clId="{B2A1ABA2-53D1-4F80-869F-035D7B7B8077}" dt="2021-10-18T02:02:45.722" v="481" actId="20577"/>
        <pc:sldMkLst>
          <pc:docMk/>
          <pc:sldMk cId="3618930145" sldId="370"/>
        </pc:sldMkLst>
        <pc:spChg chg="mod topLvl">
          <ac:chgData name="Akalanka B. A. it18114836" userId="deab0fa1-b98a-4250-a279-120fc74b3746" providerId="ADAL" clId="{B2A1ABA2-53D1-4F80-869F-035D7B7B8077}" dt="2021-10-17T18:23:54.493" v="241" actId="478"/>
          <ac:spMkLst>
            <pc:docMk/>
            <pc:sldMk cId="3618930145" sldId="370"/>
            <ac:spMk id="15" creationId="{4E58CD27-F4D2-42D6-B694-F326E81135A3}"/>
          </ac:spMkLst>
        </pc:spChg>
        <pc:spChg chg="add del mod topLvl">
          <ac:chgData name="Akalanka B. A. it18114836" userId="deab0fa1-b98a-4250-a279-120fc74b3746" providerId="ADAL" clId="{B2A1ABA2-53D1-4F80-869F-035D7B7B8077}" dt="2021-10-17T18:23:57.641" v="243" actId="20577"/>
          <ac:spMkLst>
            <pc:docMk/>
            <pc:sldMk cId="3618930145" sldId="370"/>
            <ac:spMk id="16" creationId="{7D58DF39-3195-485A-AAF3-2CA1E74C3E83}"/>
          </ac:spMkLst>
        </pc:spChg>
        <pc:spChg chg="mod">
          <ac:chgData name="Akalanka B. A. it18114836" userId="deab0fa1-b98a-4250-a279-120fc74b3746" providerId="ADAL" clId="{B2A1ABA2-53D1-4F80-869F-035D7B7B8077}" dt="2021-10-18T02:02:45.722" v="481" actId="20577"/>
          <ac:spMkLst>
            <pc:docMk/>
            <pc:sldMk cId="3618930145" sldId="370"/>
            <ac:spMk id="19" creationId="{07B5CDD4-7610-47AD-81D6-008AC0BA020C}"/>
          </ac:spMkLst>
        </pc:spChg>
        <pc:spChg chg="mod">
          <ac:chgData name="Akalanka B. A. it18114836" userId="deab0fa1-b98a-4250-a279-120fc74b3746" providerId="ADAL" clId="{B2A1ABA2-53D1-4F80-869F-035D7B7B8077}" dt="2021-10-17T17:44:07.463" v="1"/>
          <ac:spMkLst>
            <pc:docMk/>
            <pc:sldMk cId="3618930145" sldId="370"/>
            <ac:spMk id="21" creationId="{192870A3-5F83-4830-8B92-FB23191A49D7}"/>
          </ac:spMkLst>
        </pc:spChg>
        <pc:spChg chg="mod">
          <ac:chgData name="Akalanka B. A. it18114836" userId="deab0fa1-b98a-4250-a279-120fc74b3746" providerId="ADAL" clId="{B2A1ABA2-53D1-4F80-869F-035D7B7B8077}" dt="2021-10-17T18:22:21.964" v="217" actId="313"/>
          <ac:spMkLst>
            <pc:docMk/>
            <pc:sldMk cId="3618930145" sldId="370"/>
            <ac:spMk id="22" creationId="{0769420E-00D3-48D2-940F-B67999966D46}"/>
          </ac:spMkLst>
        </pc:spChg>
        <pc:spChg chg="mod">
          <ac:chgData name="Akalanka B. A. it18114836" userId="deab0fa1-b98a-4250-a279-120fc74b3746" providerId="ADAL" clId="{B2A1ABA2-53D1-4F80-869F-035D7B7B8077}" dt="2021-10-17T17:55:40.319" v="122"/>
          <ac:spMkLst>
            <pc:docMk/>
            <pc:sldMk cId="3618930145" sldId="370"/>
            <ac:spMk id="24" creationId="{BBFB61CD-E2F8-4D3D-84E3-773F3CB6EFE1}"/>
          </ac:spMkLst>
        </pc:spChg>
        <pc:spChg chg="mod">
          <ac:chgData name="Akalanka B. A. it18114836" userId="deab0fa1-b98a-4250-a279-120fc74b3746" providerId="ADAL" clId="{B2A1ABA2-53D1-4F80-869F-035D7B7B8077}" dt="2021-10-17T17:56:54.864" v="129" actId="1076"/>
          <ac:spMkLst>
            <pc:docMk/>
            <pc:sldMk cId="3618930145" sldId="370"/>
            <ac:spMk id="25" creationId="{70A7D542-20EB-4B37-92CE-77CF1A9617A7}"/>
          </ac:spMkLst>
        </pc:spChg>
        <pc:grpChg chg="add del mod">
          <ac:chgData name="Akalanka B. A. it18114836" userId="deab0fa1-b98a-4250-a279-120fc74b3746" providerId="ADAL" clId="{B2A1ABA2-53D1-4F80-869F-035D7B7B8077}" dt="2021-10-17T18:23:54.493" v="241" actId="478"/>
          <ac:grpSpMkLst>
            <pc:docMk/>
            <pc:sldMk cId="3618930145" sldId="370"/>
            <ac:grpSpMk id="14" creationId="{97428786-3115-47EE-8451-DF5DB01541BC}"/>
          </ac:grpSpMkLst>
        </pc:grpChg>
        <pc:grpChg chg="add mod">
          <ac:chgData name="Akalanka B. A. it18114836" userId="deab0fa1-b98a-4250-a279-120fc74b3746" providerId="ADAL" clId="{B2A1ABA2-53D1-4F80-869F-035D7B7B8077}" dt="2021-10-17T17:55:47.962" v="124" actId="1076"/>
          <ac:grpSpMkLst>
            <pc:docMk/>
            <pc:sldMk cId="3618930145" sldId="370"/>
            <ac:grpSpMk id="20" creationId="{728D8BF2-DD76-4209-A791-95B3FCC044AA}"/>
          </ac:grpSpMkLst>
        </pc:grpChg>
        <pc:grpChg chg="add mod">
          <ac:chgData name="Akalanka B. A. it18114836" userId="deab0fa1-b98a-4250-a279-120fc74b3746" providerId="ADAL" clId="{B2A1ABA2-53D1-4F80-869F-035D7B7B8077}" dt="2021-10-17T18:23:48.307" v="238" actId="1076"/>
          <ac:grpSpMkLst>
            <pc:docMk/>
            <pc:sldMk cId="3618930145" sldId="370"/>
            <ac:grpSpMk id="23" creationId="{3187C96F-3A8C-4EFF-A941-2A0EB3FAE871}"/>
          </ac:grpSpMkLst>
        </pc:grpChg>
      </pc:sldChg>
      <pc:sldChg chg="addSp delSp modSp mod">
        <pc:chgData name="Akalanka B. A. it18114836" userId="deab0fa1-b98a-4250-a279-120fc74b3746" providerId="ADAL" clId="{B2A1ABA2-53D1-4F80-869F-035D7B7B8077}" dt="2021-10-18T02:41:28.710" v="624" actId="1076"/>
        <pc:sldMkLst>
          <pc:docMk/>
          <pc:sldMk cId="551535655" sldId="380"/>
        </pc:sldMkLst>
        <pc:spChg chg="del">
          <ac:chgData name="Akalanka B. A. it18114836" userId="deab0fa1-b98a-4250-a279-120fc74b3746" providerId="ADAL" clId="{B2A1ABA2-53D1-4F80-869F-035D7B7B8077}" dt="2021-10-18T02:41:25.179" v="623" actId="478"/>
          <ac:spMkLst>
            <pc:docMk/>
            <pc:sldMk cId="551535655" sldId="380"/>
            <ac:spMk id="22" creationId="{ACBAC1C7-DC2E-4744-80F7-45CDDFADC7B8}"/>
          </ac:spMkLst>
        </pc:spChg>
        <pc:spChg chg="del">
          <ac:chgData name="Akalanka B. A. it18114836" userId="deab0fa1-b98a-4250-a279-120fc74b3746" providerId="ADAL" clId="{B2A1ABA2-53D1-4F80-869F-035D7B7B8077}" dt="2021-10-18T02:40:54.596" v="619" actId="478"/>
          <ac:spMkLst>
            <pc:docMk/>
            <pc:sldMk cId="551535655" sldId="380"/>
            <ac:spMk id="23" creationId="{A7430F20-1E7B-4818-BB46-9736C0CC996C}"/>
          </ac:spMkLst>
        </pc:spChg>
        <pc:spChg chg="del">
          <ac:chgData name="Akalanka B. A. it18114836" userId="deab0fa1-b98a-4250-a279-120fc74b3746" providerId="ADAL" clId="{B2A1ABA2-53D1-4F80-869F-035D7B7B8077}" dt="2021-10-18T02:39:40.435" v="612" actId="478"/>
          <ac:spMkLst>
            <pc:docMk/>
            <pc:sldMk cId="551535655" sldId="380"/>
            <ac:spMk id="26" creationId="{BE66AA05-E9E9-4F56-94B9-0DF20FDDFC0F}"/>
          </ac:spMkLst>
        </pc:spChg>
        <pc:spChg chg="add mod">
          <ac:chgData name="Akalanka B. A. it18114836" userId="deab0fa1-b98a-4250-a279-120fc74b3746" providerId="ADAL" clId="{B2A1ABA2-53D1-4F80-869F-035D7B7B8077}" dt="2021-10-18T02:39:45.229" v="613" actId="1076"/>
          <ac:spMkLst>
            <pc:docMk/>
            <pc:sldMk cId="551535655" sldId="380"/>
            <ac:spMk id="33" creationId="{B2AE045D-A34C-47B6-827A-517B2E3C801B}"/>
          </ac:spMkLst>
        </pc:spChg>
        <pc:spChg chg="add mod">
          <ac:chgData name="Akalanka B. A. it18114836" userId="deab0fa1-b98a-4250-a279-120fc74b3746" providerId="ADAL" clId="{B2A1ABA2-53D1-4F80-869F-035D7B7B8077}" dt="2021-10-18T02:41:01.071" v="620" actId="1076"/>
          <ac:spMkLst>
            <pc:docMk/>
            <pc:sldMk cId="551535655" sldId="380"/>
            <ac:spMk id="35" creationId="{07FBC448-F202-4DA1-9F8B-B998FF73AD01}"/>
          </ac:spMkLst>
        </pc:spChg>
        <pc:spChg chg="add mod">
          <ac:chgData name="Akalanka B. A. it18114836" userId="deab0fa1-b98a-4250-a279-120fc74b3746" providerId="ADAL" clId="{B2A1ABA2-53D1-4F80-869F-035D7B7B8077}" dt="2021-10-18T02:41:28.710" v="624" actId="1076"/>
          <ac:spMkLst>
            <pc:docMk/>
            <pc:sldMk cId="551535655" sldId="380"/>
            <ac:spMk id="36" creationId="{2F7D1AEA-0518-452B-B921-653BFBF2C9F9}"/>
          </ac:spMkLst>
        </pc:spChg>
      </pc:sldChg>
      <pc:sldChg chg="addSp delSp modSp mod">
        <pc:chgData name="Akalanka B. A. it18114836" userId="deab0fa1-b98a-4250-a279-120fc74b3746" providerId="ADAL" clId="{B2A1ABA2-53D1-4F80-869F-035D7B7B8077}" dt="2021-10-18T02:40:18.244" v="616" actId="478"/>
        <pc:sldMkLst>
          <pc:docMk/>
          <pc:sldMk cId="123524427" sldId="381"/>
        </pc:sldMkLst>
        <pc:spChg chg="mod">
          <ac:chgData name="Akalanka B. A. it18114836" userId="deab0fa1-b98a-4250-a279-120fc74b3746" providerId="ADAL" clId="{B2A1ABA2-53D1-4F80-869F-035D7B7B8077}" dt="2021-10-17T19:44:24.483" v="462" actId="1076"/>
          <ac:spMkLst>
            <pc:docMk/>
            <pc:sldMk cId="123524427" sldId="381"/>
            <ac:spMk id="21" creationId="{C8638627-65D0-49D2-A12C-AB5A4E2242D4}"/>
          </ac:spMkLst>
        </pc:spChg>
        <pc:spChg chg="del mod">
          <ac:chgData name="Akalanka B. A. it18114836" userId="deab0fa1-b98a-4250-a279-120fc74b3746" providerId="ADAL" clId="{B2A1ABA2-53D1-4F80-869F-035D7B7B8077}" dt="2021-10-17T19:42:12.047" v="441"/>
          <ac:spMkLst>
            <pc:docMk/>
            <pc:sldMk cId="123524427" sldId="381"/>
            <ac:spMk id="23" creationId="{A7430F20-1E7B-4818-BB46-9736C0CC996C}"/>
          </ac:spMkLst>
        </pc:spChg>
        <pc:spChg chg="add mod">
          <ac:chgData name="Akalanka B. A. it18114836" userId="deab0fa1-b98a-4250-a279-120fc74b3746" providerId="ADAL" clId="{B2A1ABA2-53D1-4F80-869F-035D7B7B8077}" dt="2021-10-17T19:44:02.818" v="460" actId="20577"/>
          <ac:spMkLst>
            <pc:docMk/>
            <pc:sldMk cId="123524427" sldId="381"/>
            <ac:spMk id="25" creationId="{F781059E-9140-4A05-8C34-6EDC943F9D49}"/>
          </ac:spMkLst>
        </pc:spChg>
        <pc:spChg chg="add mod">
          <ac:chgData name="Akalanka B. A. it18114836" userId="deab0fa1-b98a-4250-a279-120fc74b3746" providerId="ADAL" clId="{B2A1ABA2-53D1-4F80-869F-035D7B7B8077}" dt="2021-10-17T19:43:06.017" v="448" actId="1076"/>
          <ac:spMkLst>
            <pc:docMk/>
            <pc:sldMk cId="123524427" sldId="381"/>
            <ac:spMk id="32" creationId="{2CD3FDB3-A0F4-4A10-A19A-3113E51ECD49}"/>
          </ac:spMkLst>
        </pc:spChg>
        <pc:spChg chg="add del mod">
          <ac:chgData name="Akalanka B. A. it18114836" userId="deab0fa1-b98a-4250-a279-120fc74b3746" providerId="ADAL" clId="{B2A1ABA2-53D1-4F80-869F-035D7B7B8077}" dt="2021-10-18T02:40:18.244" v="616" actId="478"/>
          <ac:spMkLst>
            <pc:docMk/>
            <pc:sldMk cId="123524427" sldId="381"/>
            <ac:spMk id="36" creationId="{85669E1C-7D73-4421-BE9A-43BCA25877EA}"/>
          </ac:spMkLst>
        </pc:spChg>
      </pc:sldChg>
      <pc:sldChg chg="addSp delSp modSp mod">
        <pc:chgData name="Akalanka B. A. it18114836" userId="deab0fa1-b98a-4250-a279-120fc74b3746" providerId="ADAL" clId="{B2A1ABA2-53D1-4F80-869F-035D7B7B8077}" dt="2021-10-18T03:30:06.383" v="648" actId="1076"/>
        <pc:sldMkLst>
          <pc:docMk/>
          <pc:sldMk cId="734945245" sldId="392"/>
        </pc:sldMkLst>
        <pc:spChg chg="add del mod">
          <ac:chgData name="Akalanka B. A. it18114836" userId="deab0fa1-b98a-4250-a279-120fc74b3746" providerId="ADAL" clId="{B2A1ABA2-53D1-4F80-869F-035D7B7B8077}" dt="2021-10-18T03:29:56.470" v="645" actId="478"/>
          <ac:spMkLst>
            <pc:docMk/>
            <pc:sldMk cId="734945245" sldId="392"/>
            <ac:spMk id="17" creationId="{6170AE2F-7C38-4F1A-ADF6-F7A85A24B97F}"/>
          </ac:spMkLst>
        </pc:spChg>
        <pc:spChg chg="add mod">
          <ac:chgData name="Akalanka B. A. it18114836" userId="deab0fa1-b98a-4250-a279-120fc74b3746" providerId="ADAL" clId="{B2A1ABA2-53D1-4F80-869F-035D7B7B8077}" dt="2021-10-18T03:30:00.389" v="646" actId="1076"/>
          <ac:spMkLst>
            <pc:docMk/>
            <pc:sldMk cId="734945245" sldId="392"/>
            <ac:spMk id="20" creationId="{98F780F2-3E8E-432D-A79E-18DE2433A562}"/>
          </ac:spMkLst>
        </pc:spChg>
        <pc:spChg chg="add mod">
          <ac:chgData name="Akalanka B. A. it18114836" userId="deab0fa1-b98a-4250-a279-120fc74b3746" providerId="ADAL" clId="{B2A1ABA2-53D1-4F80-869F-035D7B7B8077}" dt="2021-10-18T03:30:03.965" v="647" actId="1076"/>
          <ac:spMkLst>
            <pc:docMk/>
            <pc:sldMk cId="734945245" sldId="392"/>
            <ac:spMk id="21" creationId="{E3CF74F0-DF5A-41A0-9539-51839E8DB0B2}"/>
          </ac:spMkLst>
        </pc:spChg>
        <pc:spChg chg="add mod">
          <ac:chgData name="Akalanka B. A. it18114836" userId="deab0fa1-b98a-4250-a279-120fc74b3746" providerId="ADAL" clId="{B2A1ABA2-53D1-4F80-869F-035D7B7B8077}" dt="2021-10-18T03:30:06.383" v="648" actId="1076"/>
          <ac:spMkLst>
            <pc:docMk/>
            <pc:sldMk cId="734945245" sldId="392"/>
            <ac:spMk id="22" creationId="{35AFCADC-FC70-4B0A-9108-0BFBA5E1EDAE}"/>
          </ac:spMkLst>
        </pc:spChg>
        <pc:spChg chg="add del mod">
          <ac:chgData name="Akalanka B. A. it18114836" userId="deab0fa1-b98a-4250-a279-120fc74b3746" providerId="ADAL" clId="{B2A1ABA2-53D1-4F80-869F-035D7B7B8077}" dt="2021-10-17T19:36:36.259" v="310" actId="478"/>
          <ac:spMkLst>
            <pc:docMk/>
            <pc:sldMk cId="734945245" sldId="392"/>
            <ac:spMk id="23" creationId="{04FC67B7-471C-4243-944B-23E38CBCFDDD}"/>
          </ac:spMkLst>
        </pc:spChg>
        <pc:spChg chg="add mod">
          <ac:chgData name="Akalanka B. A. it18114836" userId="deab0fa1-b98a-4250-a279-120fc74b3746" providerId="ADAL" clId="{B2A1ABA2-53D1-4F80-869F-035D7B7B8077}" dt="2021-10-17T19:37:33.433" v="370" actId="20577"/>
          <ac:spMkLst>
            <pc:docMk/>
            <pc:sldMk cId="734945245" sldId="392"/>
            <ac:spMk id="24" creationId="{BD1CD9A9-16FC-4866-9B8F-1DC56B66F3F9}"/>
          </ac:spMkLst>
        </pc:spChg>
        <pc:spChg chg="add mod">
          <ac:chgData name="Akalanka B. A. it18114836" userId="deab0fa1-b98a-4250-a279-120fc74b3746" providerId="ADAL" clId="{B2A1ABA2-53D1-4F80-869F-035D7B7B8077}" dt="2021-10-17T19:38:32.731" v="406" actId="20577"/>
          <ac:spMkLst>
            <pc:docMk/>
            <pc:sldMk cId="734945245" sldId="392"/>
            <ac:spMk id="25" creationId="{68B63D66-081A-4863-92A8-F4D2E6407BF5}"/>
          </ac:spMkLst>
        </pc:spChg>
        <pc:spChg chg="add mod">
          <ac:chgData name="Akalanka B. A. it18114836" userId="deab0fa1-b98a-4250-a279-120fc74b3746" providerId="ADAL" clId="{B2A1ABA2-53D1-4F80-869F-035D7B7B8077}" dt="2021-10-17T19:39:08.850" v="435" actId="20577"/>
          <ac:spMkLst>
            <pc:docMk/>
            <pc:sldMk cId="734945245" sldId="392"/>
            <ac:spMk id="26" creationId="{5581EA0D-3FBC-47BE-8CD4-E00390F8E352}"/>
          </ac:spMkLst>
        </pc:spChg>
      </pc:sldChg>
      <pc:sldChg chg="modSp mod">
        <pc:chgData name="Akalanka B. A. it18114836" userId="deab0fa1-b98a-4250-a279-120fc74b3746" providerId="ADAL" clId="{B2A1ABA2-53D1-4F80-869F-035D7B7B8077}" dt="2021-10-17T19:50:16.654" v="464" actId="1076"/>
        <pc:sldMkLst>
          <pc:docMk/>
          <pc:sldMk cId="568785581" sldId="393"/>
        </pc:sldMkLst>
        <pc:spChg chg="mod">
          <ac:chgData name="Akalanka B. A. it18114836" userId="deab0fa1-b98a-4250-a279-120fc74b3746" providerId="ADAL" clId="{B2A1ABA2-53D1-4F80-869F-035D7B7B8077}" dt="2021-10-17T19:50:09.675" v="463" actId="1076"/>
          <ac:spMkLst>
            <pc:docMk/>
            <pc:sldMk cId="568785581" sldId="393"/>
            <ac:spMk id="21" creationId="{378850F7-BD89-4E6A-8755-EDAB3FEB79E2}"/>
          </ac:spMkLst>
        </pc:spChg>
        <pc:spChg chg="mod">
          <ac:chgData name="Akalanka B. A. it18114836" userId="deab0fa1-b98a-4250-a279-120fc74b3746" providerId="ADAL" clId="{B2A1ABA2-53D1-4F80-869F-035D7B7B8077}" dt="2021-10-17T19:50:16.654" v="464" actId="1076"/>
          <ac:spMkLst>
            <pc:docMk/>
            <pc:sldMk cId="568785581" sldId="393"/>
            <ac:spMk id="22" creationId="{56EDA387-E30B-4CD7-906D-A4419AEDEEF6}"/>
          </ac:spMkLst>
        </pc:spChg>
      </pc:sldChg>
      <pc:sldChg chg="modSp mod">
        <pc:chgData name="Akalanka B. A. it18114836" userId="deab0fa1-b98a-4250-a279-120fc74b3746" providerId="ADAL" clId="{B2A1ABA2-53D1-4F80-869F-035D7B7B8077}" dt="2021-10-18T02:29:02.620" v="610" actId="20577"/>
        <pc:sldMkLst>
          <pc:docMk/>
          <pc:sldMk cId="3087943752" sldId="398"/>
        </pc:sldMkLst>
        <pc:spChg chg="mod">
          <ac:chgData name="Akalanka B. A. it18114836" userId="deab0fa1-b98a-4250-a279-120fc74b3746" providerId="ADAL" clId="{B2A1ABA2-53D1-4F80-869F-035D7B7B8077}" dt="2021-10-18T02:29:02.620" v="610" actId="20577"/>
          <ac:spMkLst>
            <pc:docMk/>
            <pc:sldMk cId="3087943752" sldId="398"/>
            <ac:spMk id="2" creationId="{8EC55CB3-06BE-401F-9F70-72C04EB72646}"/>
          </ac:spMkLst>
        </pc:spChg>
      </pc:sldChg>
      <pc:sldChg chg="addSp delSp modSp mod ord setBg setClrOvrMap">
        <pc:chgData name="Akalanka B. A. it18114836" userId="deab0fa1-b98a-4250-a279-120fc74b3746" providerId="ADAL" clId="{B2A1ABA2-53D1-4F80-869F-035D7B7B8077}" dt="2021-10-18T02:13:29.444" v="485" actId="1076"/>
        <pc:sldMkLst>
          <pc:docMk/>
          <pc:sldMk cId="2373540342" sldId="407"/>
        </pc:sldMkLst>
        <pc:spChg chg="mod">
          <ac:chgData name="Akalanka B. A. it18114836" userId="deab0fa1-b98a-4250-a279-120fc74b3746" providerId="ADAL" clId="{B2A1ABA2-53D1-4F80-869F-035D7B7B8077}" dt="2021-10-17T19:57:13.258" v="478" actId="26606"/>
          <ac:spMkLst>
            <pc:docMk/>
            <pc:sldMk cId="2373540342" sldId="407"/>
            <ac:spMk id="12" creationId="{9C5BD0D4-30C7-4847-81C5-3ED11962C738}"/>
          </ac:spMkLst>
        </pc:spChg>
        <pc:spChg chg="add del">
          <ac:chgData name="Akalanka B. A. it18114836" userId="deab0fa1-b98a-4250-a279-120fc74b3746" providerId="ADAL" clId="{B2A1ABA2-53D1-4F80-869F-035D7B7B8077}" dt="2021-10-17T19:56:14.864" v="471" actId="26606"/>
          <ac:spMkLst>
            <pc:docMk/>
            <pc:sldMk cId="2373540342" sldId="407"/>
            <ac:spMk id="13" creationId="{8950AD4C-6AF3-49F8-94E1-DBCAFB39478B}"/>
          </ac:spMkLst>
        </pc:spChg>
        <pc:spChg chg="add del">
          <ac:chgData name="Akalanka B. A. it18114836" userId="deab0fa1-b98a-4250-a279-120fc74b3746" providerId="ADAL" clId="{B2A1ABA2-53D1-4F80-869F-035D7B7B8077}" dt="2021-10-17T19:56:14.864" v="471" actId="26606"/>
          <ac:spMkLst>
            <pc:docMk/>
            <pc:sldMk cId="2373540342" sldId="407"/>
            <ac:spMk id="14" creationId="{0ACBD85E-A404-45CB-B532-1039E479D4C6}"/>
          </ac:spMkLst>
        </pc:spChg>
        <pc:spChg chg="add del">
          <ac:chgData name="Akalanka B. A. it18114836" userId="deab0fa1-b98a-4250-a279-120fc74b3746" providerId="ADAL" clId="{B2A1ABA2-53D1-4F80-869F-035D7B7B8077}" dt="2021-10-17T19:56:14.864" v="471" actId="26606"/>
          <ac:spMkLst>
            <pc:docMk/>
            <pc:sldMk cId="2373540342" sldId="407"/>
            <ac:spMk id="15" creationId="{DB1626B1-BAC7-4893-A5AC-620597685187}"/>
          </ac:spMkLst>
        </pc:spChg>
        <pc:spChg chg="add del">
          <ac:chgData name="Akalanka B. A. it18114836" userId="deab0fa1-b98a-4250-a279-120fc74b3746" providerId="ADAL" clId="{B2A1ABA2-53D1-4F80-869F-035D7B7B8077}" dt="2021-10-17T19:56:14.864" v="471" actId="26606"/>
          <ac:spMkLst>
            <pc:docMk/>
            <pc:sldMk cId="2373540342" sldId="407"/>
            <ac:spMk id="17" creationId="{D64E9910-51FE-45BF-973D-9D2401FD3C63}"/>
          </ac:spMkLst>
        </pc:spChg>
        <pc:spChg chg="add del">
          <ac:chgData name="Akalanka B. A. it18114836" userId="deab0fa1-b98a-4250-a279-120fc74b3746" providerId="ADAL" clId="{B2A1ABA2-53D1-4F80-869F-035D7B7B8077}" dt="2021-10-17T19:56:10.835" v="466" actId="26606"/>
          <ac:spMkLst>
            <pc:docMk/>
            <pc:sldMk cId="2373540342" sldId="407"/>
            <ac:spMk id="19" creationId="{0C45045A-6083-4B3E-956A-67582337527D}"/>
          </ac:spMkLst>
        </pc:spChg>
        <pc:spChg chg="add del">
          <ac:chgData name="Akalanka B. A. it18114836" userId="deab0fa1-b98a-4250-a279-120fc74b3746" providerId="ADAL" clId="{B2A1ABA2-53D1-4F80-869F-035D7B7B8077}" dt="2021-10-17T19:56:10.835" v="466" actId="26606"/>
          <ac:spMkLst>
            <pc:docMk/>
            <pc:sldMk cId="2373540342" sldId="407"/>
            <ac:spMk id="24" creationId="{42875DDC-0225-45F8-B745-78688F2D1ADC}"/>
          </ac:spMkLst>
        </pc:spChg>
        <pc:spChg chg="add del">
          <ac:chgData name="Akalanka B. A. it18114836" userId="deab0fa1-b98a-4250-a279-120fc74b3746" providerId="ADAL" clId="{B2A1ABA2-53D1-4F80-869F-035D7B7B8077}" dt="2021-10-17T19:56:10.835" v="466" actId="26606"/>
          <ac:spMkLst>
            <pc:docMk/>
            <pc:sldMk cId="2373540342" sldId="407"/>
            <ac:spMk id="26" creationId="{12617755-D451-4BAF-9B55-518297BFF42D}"/>
          </ac:spMkLst>
        </pc:spChg>
        <pc:spChg chg="add del">
          <ac:chgData name="Akalanka B. A. it18114836" userId="deab0fa1-b98a-4250-a279-120fc74b3746" providerId="ADAL" clId="{B2A1ABA2-53D1-4F80-869F-035D7B7B8077}" dt="2021-10-17T19:56:12.770" v="468" actId="26606"/>
          <ac:spMkLst>
            <pc:docMk/>
            <pc:sldMk cId="2373540342" sldId="407"/>
            <ac:spMk id="30" creationId="{247AB924-1B87-43FC-B7C7-B112D5C51A0E}"/>
          </ac:spMkLst>
        </pc:spChg>
        <pc:spChg chg="add del">
          <ac:chgData name="Akalanka B. A. it18114836" userId="deab0fa1-b98a-4250-a279-120fc74b3746" providerId="ADAL" clId="{B2A1ABA2-53D1-4F80-869F-035D7B7B8077}" dt="2021-10-17T19:57:13.258" v="478" actId="26606"/>
          <ac:spMkLst>
            <pc:docMk/>
            <pc:sldMk cId="2373540342" sldId="407"/>
            <ac:spMk id="36" creationId="{247AB924-1B87-43FC-B7C7-B112D5C51A0E}"/>
          </ac:spMkLst>
        </pc:spChg>
        <pc:spChg chg="add del">
          <ac:chgData name="Akalanka B. A. it18114836" userId="deab0fa1-b98a-4250-a279-120fc74b3746" providerId="ADAL" clId="{B2A1ABA2-53D1-4F80-869F-035D7B7B8077}" dt="2021-10-17T19:57:13.253" v="477" actId="26606"/>
          <ac:spMkLst>
            <pc:docMk/>
            <pc:sldMk cId="2373540342" sldId="407"/>
            <ac:spMk id="52" creationId="{247AB924-1B87-43FC-B7C7-B112D5C51A0E}"/>
          </ac:spMkLst>
        </pc:spChg>
        <pc:picChg chg="add mod ord">
          <ac:chgData name="Akalanka B. A. it18114836" userId="deab0fa1-b98a-4250-a279-120fc74b3746" providerId="ADAL" clId="{B2A1ABA2-53D1-4F80-869F-035D7B7B8077}" dt="2021-10-18T02:13:29.444" v="485" actId="1076"/>
          <ac:picMkLst>
            <pc:docMk/>
            <pc:sldMk cId="2373540342" sldId="407"/>
            <ac:picMk id="3" creationId="{8615BF68-F084-438B-B39A-DF9BCA411AC9}"/>
          </ac:picMkLst>
        </pc:picChg>
        <pc:picChg chg="add mod ord">
          <ac:chgData name="Akalanka B. A. it18114836" userId="deab0fa1-b98a-4250-a279-120fc74b3746" providerId="ADAL" clId="{B2A1ABA2-53D1-4F80-869F-035D7B7B8077}" dt="2021-10-18T02:13:27.678" v="484" actId="1076"/>
          <ac:picMkLst>
            <pc:docMk/>
            <pc:sldMk cId="2373540342" sldId="407"/>
            <ac:picMk id="5" creationId="{BF672BB3-DD5D-4471-942A-A5D816EE4AC3}"/>
          </ac:picMkLst>
        </pc:picChg>
        <pc:picChg chg="add mod ord">
          <ac:chgData name="Akalanka B. A. it18114836" userId="deab0fa1-b98a-4250-a279-120fc74b3746" providerId="ADAL" clId="{B2A1ABA2-53D1-4F80-869F-035D7B7B8077}" dt="2021-10-17T19:57:13.258" v="478" actId="26606"/>
          <ac:picMkLst>
            <pc:docMk/>
            <pc:sldMk cId="2373540342" sldId="407"/>
            <ac:picMk id="7" creationId="{D87975ED-5D32-4393-871F-FD454ED12904}"/>
          </ac:picMkLst>
        </pc:picChg>
        <pc:picChg chg="del">
          <ac:chgData name="Akalanka B. A. it18114836" userId="deab0fa1-b98a-4250-a279-120fc74b3746" providerId="ADAL" clId="{B2A1ABA2-53D1-4F80-869F-035D7B7B8077}" dt="2021-10-17T18:44:44.588" v="244" actId="478"/>
          <ac:picMkLst>
            <pc:docMk/>
            <pc:sldMk cId="2373540342" sldId="407"/>
            <ac:picMk id="9" creationId="{0D19D884-9419-41F4-B7F5-FF616DD28391}"/>
          </ac:picMkLst>
        </pc:picChg>
        <pc:picChg chg="del">
          <ac:chgData name="Akalanka B. A. it18114836" userId="deab0fa1-b98a-4250-a279-120fc74b3746" providerId="ADAL" clId="{B2A1ABA2-53D1-4F80-869F-035D7B7B8077}" dt="2021-10-17T18:44:50.819" v="245" actId="478"/>
          <ac:picMkLst>
            <pc:docMk/>
            <pc:sldMk cId="2373540342" sldId="407"/>
            <ac:picMk id="11" creationId="{0DE84DF1-6FDC-4910-8A53-6CDCB8519ACF}"/>
          </ac:picMkLst>
        </pc:picChg>
        <pc:cxnChg chg="add del">
          <ac:chgData name="Akalanka B. A. it18114836" userId="deab0fa1-b98a-4250-a279-120fc74b3746" providerId="ADAL" clId="{B2A1ABA2-53D1-4F80-869F-035D7B7B8077}" dt="2021-10-17T19:56:12.770" v="468" actId="26606"/>
          <ac:cxnSpMkLst>
            <pc:docMk/>
            <pc:sldMk cId="2373540342" sldId="407"/>
            <ac:cxnSpMk id="28" creationId="{DAD2B705-4A9B-408D-AA80-4F41045E09DE}"/>
          </ac:cxnSpMkLst>
        </pc:cxnChg>
        <pc:cxnChg chg="add del">
          <ac:chgData name="Akalanka B. A. it18114836" userId="deab0fa1-b98a-4250-a279-120fc74b3746" providerId="ADAL" clId="{B2A1ABA2-53D1-4F80-869F-035D7B7B8077}" dt="2021-10-17T19:56:12.770" v="468" actId="26606"/>
          <ac:cxnSpMkLst>
            <pc:docMk/>
            <pc:sldMk cId="2373540342" sldId="407"/>
            <ac:cxnSpMk id="29" creationId="{99AE2756-0FC4-4155-83E7-58AAAB63E757}"/>
          </ac:cxnSpMkLst>
        </pc:cxnChg>
        <pc:cxnChg chg="add del">
          <ac:chgData name="Akalanka B. A. it18114836" userId="deab0fa1-b98a-4250-a279-120fc74b3746" providerId="ADAL" clId="{B2A1ABA2-53D1-4F80-869F-035D7B7B8077}" dt="2021-10-17T19:56:12.770" v="468" actId="26606"/>
          <ac:cxnSpMkLst>
            <pc:docMk/>
            <pc:sldMk cId="2373540342" sldId="407"/>
            <ac:cxnSpMk id="31" creationId="{818DC98F-4057-4645-B948-F604F39A9CFE}"/>
          </ac:cxnSpMkLst>
        </pc:cxnChg>
        <pc:cxnChg chg="add del">
          <ac:chgData name="Akalanka B. A. it18114836" userId="deab0fa1-b98a-4250-a279-120fc74b3746" providerId="ADAL" clId="{B2A1ABA2-53D1-4F80-869F-035D7B7B8077}" dt="2021-10-17T19:56:14.851" v="470" actId="26606"/>
          <ac:cxnSpMkLst>
            <pc:docMk/>
            <pc:sldMk cId="2373540342" sldId="407"/>
            <ac:cxnSpMk id="33" creationId="{8F880EF2-DF79-4D9D-8F11-E91D48C79741}"/>
          </ac:cxnSpMkLst>
        </pc:cxnChg>
        <pc:cxnChg chg="add del">
          <ac:chgData name="Akalanka B. A. it18114836" userId="deab0fa1-b98a-4250-a279-120fc74b3746" providerId="ADAL" clId="{B2A1ABA2-53D1-4F80-869F-035D7B7B8077}" dt="2021-10-17T19:57:13.258" v="478" actId="26606"/>
          <ac:cxnSpMkLst>
            <pc:docMk/>
            <pc:sldMk cId="2373540342" sldId="407"/>
            <ac:cxnSpMk id="35" creationId="{99AE2756-0FC4-4155-83E7-58AAAB63E757}"/>
          </ac:cxnSpMkLst>
        </pc:cxnChg>
        <pc:cxnChg chg="add del">
          <ac:chgData name="Akalanka B. A. it18114836" userId="deab0fa1-b98a-4250-a279-120fc74b3746" providerId="ADAL" clId="{B2A1ABA2-53D1-4F80-869F-035D7B7B8077}" dt="2021-10-17T19:57:13.258" v="478" actId="26606"/>
          <ac:cxnSpMkLst>
            <pc:docMk/>
            <pc:sldMk cId="2373540342" sldId="407"/>
            <ac:cxnSpMk id="37" creationId="{818DC98F-4057-4645-B948-F604F39A9CFE}"/>
          </ac:cxnSpMkLst>
        </pc:cxnChg>
        <pc:cxnChg chg="add del">
          <ac:chgData name="Akalanka B. A. it18114836" userId="deab0fa1-b98a-4250-a279-120fc74b3746" providerId="ADAL" clId="{B2A1ABA2-53D1-4F80-869F-035D7B7B8077}" dt="2021-10-17T19:57:13.258" v="478" actId="26606"/>
          <ac:cxnSpMkLst>
            <pc:docMk/>
            <pc:sldMk cId="2373540342" sldId="407"/>
            <ac:cxnSpMk id="38" creationId="{DAD2B705-4A9B-408D-AA80-4F41045E09DE}"/>
          </ac:cxnSpMkLst>
        </pc:cxnChg>
        <pc:cxnChg chg="add del">
          <ac:chgData name="Akalanka B. A. it18114836" userId="deab0fa1-b98a-4250-a279-120fc74b3746" providerId="ADAL" clId="{B2A1ABA2-53D1-4F80-869F-035D7B7B8077}" dt="2021-10-17T19:56:53.030" v="473" actId="26606"/>
          <ac:cxnSpMkLst>
            <pc:docMk/>
            <pc:sldMk cId="2373540342" sldId="407"/>
            <ac:cxnSpMk id="43" creationId="{C800968E-0A99-46C4-A9B2-6A63AC66F4B0}"/>
          </ac:cxnSpMkLst>
        </pc:cxnChg>
        <pc:cxnChg chg="add del">
          <ac:chgData name="Akalanka B. A. it18114836" userId="deab0fa1-b98a-4250-a279-120fc74b3746" providerId="ADAL" clId="{B2A1ABA2-53D1-4F80-869F-035D7B7B8077}" dt="2021-10-17T19:56:53.030" v="473" actId="26606"/>
          <ac:cxnSpMkLst>
            <pc:docMk/>
            <pc:sldMk cId="2373540342" sldId="407"/>
            <ac:cxnSpMk id="45" creationId="{0627B73E-D784-4780-AA33-DCDFE7DA16ED}"/>
          </ac:cxnSpMkLst>
        </pc:cxnChg>
        <pc:cxnChg chg="add del">
          <ac:chgData name="Akalanka B. A. it18114836" userId="deab0fa1-b98a-4250-a279-120fc74b3746" providerId="ADAL" clId="{B2A1ABA2-53D1-4F80-869F-035D7B7B8077}" dt="2021-10-17T19:56:53.030" v="473" actId="26606"/>
          <ac:cxnSpMkLst>
            <pc:docMk/>
            <pc:sldMk cId="2373540342" sldId="407"/>
            <ac:cxnSpMk id="47" creationId="{EBAD6A72-88E8-42F7-88B9-CAF744536BE4}"/>
          </ac:cxnSpMkLst>
        </pc:cxnChg>
        <pc:cxnChg chg="add del">
          <ac:chgData name="Akalanka B. A. it18114836" userId="deab0fa1-b98a-4250-a279-120fc74b3746" providerId="ADAL" clId="{B2A1ABA2-53D1-4F80-869F-035D7B7B8077}" dt="2021-10-17T19:57:04.592" v="475" actId="26606"/>
          <ac:cxnSpMkLst>
            <pc:docMk/>
            <pc:sldMk cId="2373540342" sldId="407"/>
            <ac:cxnSpMk id="49" creationId="{60188E89-AF78-40F6-B787-E9BD9C625686}"/>
          </ac:cxnSpMkLst>
        </pc:cxnChg>
        <pc:cxnChg chg="add del">
          <ac:chgData name="Akalanka B. A. it18114836" userId="deab0fa1-b98a-4250-a279-120fc74b3746" providerId="ADAL" clId="{B2A1ABA2-53D1-4F80-869F-035D7B7B8077}" dt="2021-10-17T19:57:13.253" v="477" actId="26606"/>
          <ac:cxnSpMkLst>
            <pc:docMk/>
            <pc:sldMk cId="2373540342" sldId="407"/>
            <ac:cxnSpMk id="51" creationId="{99AE2756-0FC4-4155-83E7-58AAAB63E757}"/>
          </ac:cxnSpMkLst>
        </pc:cxnChg>
        <pc:cxnChg chg="add del">
          <ac:chgData name="Akalanka B. A. it18114836" userId="deab0fa1-b98a-4250-a279-120fc74b3746" providerId="ADAL" clId="{B2A1ABA2-53D1-4F80-869F-035D7B7B8077}" dt="2021-10-17T19:57:13.253" v="477" actId="26606"/>
          <ac:cxnSpMkLst>
            <pc:docMk/>
            <pc:sldMk cId="2373540342" sldId="407"/>
            <ac:cxnSpMk id="53" creationId="{818DC98F-4057-4645-B948-F604F39A9CFE}"/>
          </ac:cxnSpMkLst>
        </pc:cxnChg>
        <pc:cxnChg chg="add del">
          <ac:chgData name="Akalanka B. A. it18114836" userId="deab0fa1-b98a-4250-a279-120fc74b3746" providerId="ADAL" clId="{B2A1ABA2-53D1-4F80-869F-035D7B7B8077}" dt="2021-10-17T19:57:13.253" v="477" actId="26606"/>
          <ac:cxnSpMkLst>
            <pc:docMk/>
            <pc:sldMk cId="2373540342" sldId="407"/>
            <ac:cxnSpMk id="54" creationId="{DAD2B705-4A9B-408D-AA80-4F41045E09DE}"/>
          </ac:cxnSpMkLst>
        </pc:cxnChg>
        <pc:cxnChg chg="add">
          <ac:chgData name="Akalanka B. A. it18114836" userId="deab0fa1-b98a-4250-a279-120fc74b3746" providerId="ADAL" clId="{B2A1ABA2-53D1-4F80-869F-035D7B7B8077}" dt="2021-10-17T19:57:13.258" v="478" actId="26606"/>
          <ac:cxnSpMkLst>
            <pc:docMk/>
            <pc:sldMk cId="2373540342" sldId="407"/>
            <ac:cxnSpMk id="56" creationId="{8F880EF2-DF79-4D9D-8F11-E91D48C79741}"/>
          </ac:cxnSpMkLst>
        </pc:cxnChg>
      </pc:sldChg>
    </pc:docChg>
  </pc:docChgLst>
  <pc:docChgLst>
    <pc:chgData name="Senevirathne K .D A it18115130" userId="S::it18115130@my.sliit.lk::841334a9-84bf-4e14-928b-7cb814e3d031" providerId="AD" clId="Web-{A1CBC55F-A7CE-B006-74A4-2BA0BE7DFD7B}"/>
    <pc:docChg chg="modSld">
      <pc:chgData name="Senevirathne K .D A it18115130" userId="S::it18115130@my.sliit.lk::841334a9-84bf-4e14-928b-7cb814e3d031" providerId="AD" clId="Web-{A1CBC55F-A7CE-B006-74A4-2BA0BE7DFD7B}" dt="2021-10-16T12:59:02.072" v="11"/>
      <pc:docMkLst>
        <pc:docMk/>
      </pc:docMkLst>
      <pc:sldChg chg="addSp modSp">
        <pc:chgData name="Senevirathne K .D A it18115130" userId="S::it18115130@my.sliit.lk::841334a9-84bf-4e14-928b-7cb814e3d031" providerId="AD" clId="Web-{A1CBC55F-A7CE-B006-74A4-2BA0BE7DFD7B}" dt="2021-10-16T12:59:02.072" v="11"/>
        <pc:sldMkLst>
          <pc:docMk/>
          <pc:sldMk cId="4080498082" sldId="364"/>
        </pc:sldMkLst>
        <pc:spChg chg="mod">
          <ac:chgData name="Senevirathne K .D A it18115130" userId="S::it18115130@my.sliit.lk::841334a9-84bf-4e14-928b-7cb814e3d031" providerId="AD" clId="Web-{A1CBC55F-A7CE-B006-74A4-2BA0BE7DFD7B}" dt="2021-10-16T12:59:02.072" v="11"/>
          <ac:spMkLst>
            <pc:docMk/>
            <pc:sldMk cId="4080498082" sldId="364"/>
            <ac:spMk id="3" creationId="{2C75CF40-DB92-41C1-A151-38EADE3EB7DA}"/>
          </ac:spMkLst>
        </pc:spChg>
        <pc:spChg chg="mod">
          <ac:chgData name="Senevirathne K .D A it18115130" userId="S::it18115130@my.sliit.lk::841334a9-84bf-4e14-928b-7cb814e3d031" providerId="AD" clId="Web-{A1CBC55F-A7CE-B006-74A4-2BA0BE7DFD7B}" dt="2021-10-16T12:58:27.837" v="4" actId="1076"/>
          <ac:spMkLst>
            <pc:docMk/>
            <pc:sldMk cId="4080498082" sldId="364"/>
            <ac:spMk id="4" creationId="{F6D2B370-B67D-4D4B-9723-696E7EBD4019}"/>
          </ac:spMkLst>
        </pc:spChg>
        <pc:spChg chg="mod">
          <ac:chgData name="Senevirathne K .D A it18115130" userId="S::it18115130@my.sliit.lk::841334a9-84bf-4e14-928b-7cb814e3d031" providerId="AD" clId="Web-{A1CBC55F-A7CE-B006-74A4-2BA0BE7DFD7B}" dt="2021-10-16T12:58:30.290" v="5" actId="1076"/>
          <ac:spMkLst>
            <pc:docMk/>
            <pc:sldMk cId="4080498082" sldId="364"/>
            <ac:spMk id="5" creationId="{FF7609F5-9C66-49C9-8ACD-49B4283A6260}"/>
          </ac:spMkLst>
        </pc:spChg>
        <pc:spChg chg="mod">
          <ac:chgData name="Senevirathne K .D A it18115130" userId="S::it18115130@my.sliit.lk::841334a9-84bf-4e14-928b-7cb814e3d031" providerId="AD" clId="Web-{A1CBC55F-A7CE-B006-74A4-2BA0BE7DFD7B}" dt="2021-10-16T12:58:33.400" v="6" actId="1076"/>
          <ac:spMkLst>
            <pc:docMk/>
            <pc:sldMk cId="4080498082" sldId="364"/>
            <ac:spMk id="6" creationId="{65167B0E-D77F-4AC4-9626-68266A73CD09}"/>
          </ac:spMkLst>
        </pc:spChg>
        <pc:picChg chg="add mod">
          <ac:chgData name="Senevirathne K .D A it18115130" userId="S::it18115130@my.sliit.lk::841334a9-84bf-4e14-928b-7cb814e3d031" providerId="AD" clId="Web-{A1CBC55F-A7CE-B006-74A4-2BA0BE7DFD7B}" dt="2021-10-16T12:58:44.290" v="10" actId="14100"/>
          <ac:picMkLst>
            <pc:docMk/>
            <pc:sldMk cId="4080498082" sldId="364"/>
            <ac:picMk id="7" creationId="{645689A4-32AF-4D9B-9331-D16AAE8B0AA9}"/>
          </ac:picMkLst>
        </pc:picChg>
      </pc:sldChg>
    </pc:docChg>
  </pc:docChgLst>
  <pc:docChgLst>
    <pc:chgData name="Senevirathne K .D A it18115130" userId="841334a9-84bf-4e14-928b-7cb814e3d031" providerId="ADAL" clId="{975F000F-3D0A-4B8A-AB5D-244E11A5B3D8}"/>
    <pc:docChg chg="undo custSel addSld delSld modSld sldOrd">
      <pc:chgData name="Senevirathne K .D A it18115130" userId="841334a9-84bf-4e14-928b-7cb814e3d031" providerId="ADAL" clId="{975F000F-3D0A-4B8A-AB5D-244E11A5B3D8}" dt="2021-10-18T02:40:08.627" v="1587" actId="1076"/>
      <pc:docMkLst>
        <pc:docMk/>
      </pc:docMkLst>
      <pc:sldChg chg="modSp mod">
        <pc:chgData name="Senevirathne K .D A it18115130" userId="841334a9-84bf-4e14-928b-7cb814e3d031" providerId="ADAL" clId="{975F000F-3D0A-4B8A-AB5D-244E11A5B3D8}" dt="2021-10-17T05:51:53.790" v="51" actId="1076"/>
        <pc:sldMkLst>
          <pc:docMk/>
          <pc:sldMk cId="2011118601" sldId="257"/>
        </pc:sldMkLst>
        <pc:spChg chg="mod">
          <ac:chgData name="Senevirathne K .D A it18115130" userId="841334a9-84bf-4e14-928b-7cb814e3d031" providerId="ADAL" clId="{975F000F-3D0A-4B8A-AB5D-244E11A5B3D8}" dt="2021-10-17T05:51:48.347" v="50" actId="207"/>
          <ac:spMkLst>
            <pc:docMk/>
            <pc:sldMk cId="2011118601" sldId="257"/>
            <ac:spMk id="4" creationId="{3D14BBBC-FDD3-4F8D-8024-85C6F12F7A59}"/>
          </ac:spMkLst>
        </pc:spChg>
        <pc:spChg chg="mod">
          <ac:chgData name="Senevirathne K .D A it18115130" userId="841334a9-84bf-4e14-928b-7cb814e3d031" providerId="ADAL" clId="{975F000F-3D0A-4B8A-AB5D-244E11A5B3D8}" dt="2021-10-17T05:51:53.790" v="51" actId="1076"/>
          <ac:spMkLst>
            <pc:docMk/>
            <pc:sldMk cId="2011118601" sldId="257"/>
            <ac:spMk id="128" creationId="{4C751784-1670-4FB4-8BB2-CBFA5CC1324D}"/>
          </ac:spMkLst>
        </pc:spChg>
      </pc:sldChg>
      <pc:sldChg chg="modSp mod">
        <pc:chgData name="Senevirathne K .D A it18115130" userId="841334a9-84bf-4e14-928b-7cb814e3d031" providerId="ADAL" clId="{975F000F-3D0A-4B8A-AB5D-244E11A5B3D8}" dt="2021-10-17T07:51:46.107" v="471" actId="20577"/>
        <pc:sldMkLst>
          <pc:docMk/>
          <pc:sldMk cId="899384809" sldId="258"/>
        </pc:sldMkLst>
        <pc:spChg chg="mod">
          <ac:chgData name="Senevirathne K .D A it18115130" userId="841334a9-84bf-4e14-928b-7cb814e3d031" providerId="ADAL" clId="{975F000F-3D0A-4B8A-AB5D-244E11A5B3D8}" dt="2021-10-17T05:52:54.815" v="53" actId="113"/>
          <ac:spMkLst>
            <pc:docMk/>
            <pc:sldMk cId="899384809" sldId="258"/>
            <ac:spMk id="2" creationId="{2F151E25-6A91-4F74-B715-858EAEDD7FEF}"/>
          </ac:spMkLst>
        </pc:spChg>
        <pc:spChg chg="mod">
          <ac:chgData name="Senevirathne K .D A it18115130" userId="841334a9-84bf-4e14-928b-7cb814e3d031" providerId="ADAL" clId="{975F000F-3D0A-4B8A-AB5D-244E11A5B3D8}" dt="2021-10-17T07:51:42.544" v="470" actId="20577"/>
          <ac:spMkLst>
            <pc:docMk/>
            <pc:sldMk cId="899384809" sldId="258"/>
            <ac:spMk id="11" creationId="{3B263A5B-8D54-4D5B-AA34-3CC9303B87F7}"/>
          </ac:spMkLst>
        </pc:spChg>
        <pc:spChg chg="mod">
          <ac:chgData name="Senevirathne K .D A it18115130" userId="841334a9-84bf-4e14-928b-7cb814e3d031" providerId="ADAL" clId="{975F000F-3D0A-4B8A-AB5D-244E11A5B3D8}" dt="2021-10-17T07:51:46.107" v="471" actId="20577"/>
          <ac:spMkLst>
            <pc:docMk/>
            <pc:sldMk cId="899384809" sldId="258"/>
            <ac:spMk id="16" creationId="{DB0FFC99-A431-4C83-A843-A4C82EA6EDA2}"/>
          </ac:spMkLst>
        </pc:spChg>
        <pc:spChg chg="mod">
          <ac:chgData name="Senevirathne K .D A it18115130" userId="841334a9-84bf-4e14-928b-7cb814e3d031" providerId="ADAL" clId="{975F000F-3D0A-4B8A-AB5D-244E11A5B3D8}" dt="2021-10-17T07:05:27.326" v="458" actId="255"/>
          <ac:spMkLst>
            <pc:docMk/>
            <pc:sldMk cId="899384809" sldId="258"/>
            <ac:spMk id="20" creationId="{648A7877-7B18-48AC-8E52-CC69D0B538BA}"/>
          </ac:spMkLst>
        </pc:spChg>
        <pc:spChg chg="mod">
          <ac:chgData name="Senevirathne K .D A it18115130" userId="841334a9-84bf-4e14-928b-7cb814e3d031" providerId="ADAL" clId="{975F000F-3D0A-4B8A-AB5D-244E11A5B3D8}" dt="2021-10-17T07:05:38.428" v="459" actId="255"/>
          <ac:spMkLst>
            <pc:docMk/>
            <pc:sldMk cId="899384809" sldId="258"/>
            <ac:spMk id="21" creationId="{CC79A04E-7156-4385-B119-03B875E8EAA0}"/>
          </ac:spMkLst>
        </pc:spChg>
      </pc:sldChg>
      <pc:sldChg chg="delSp modSp del mod">
        <pc:chgData name="Senevirathne K .D A it18115130" userId="841334a9-84bf-4e14-928b-7cb814e3d031" providerId="ADAL" clId="{975F000F-3D0A-4B8A-AB5D-244E11A5B3D8}" dt="2021-10-17T17:30:30.633" v="917" actId="47"/>
        <pc:sldMkLst>
          <pc:docMk/>
          <pc:sldMk cId="4201278032" sldId="309"/>
        </pc:sldMkLst>
        <pc:grpChg chg="del mod">
          <ac:chgData name="Senevirathne K .D A it18115130" userId="841334a9-84bf-4e14-928b-7cb814e3d031" providerId="ADAL" clId="{975F000F-3D0A-4B8A-AB5D-244E11A5B3D8}" dt="2021-10-17T15:35:32.789" v="618" actId="21"/>
          <ac:grpSpMkLst>
            <pc:docMk/>
            <pc:sldMk cId="4201278032" sldId="309"/>
            <ac:grpSpMk id="261" creationId="{DB5967B2-8431-4FD9-9C46-A69027F18B92}"/>
          </ac:grpSpMkLst>
        </pc:grpChg>
      </pc:sldChg>
      <pc:sldChg chg="addSp delSp modSp mod ord">
        <pc:chgData name="Senevirathne K .D A it18115130" userId="841334a9-84bf-4e14-928b-7cb814e3d031" providerId="ADAL" clId="{975F000F-3D0A-4B8A-AB5D-244E11A5B3D8}" dt="2021-10-17T16:25:42.613" v="821" actId="1076"/>
        <pc:sldMkLst>
          <pc:docMk/>
          <pc:sldMk cId="1560353361" sldId="315"/>
        </pc:sldMkLst>
        <pc:spChg chg="mod">
          <ac:chgData name="Senevirathne K .D A it18115130" userId="841334a9-84bf-4e14-928b-7cb814e3d031" providerId="ADAL" clId="{975F000F-3D0A-4B8A-AB5D-244E11A5B3D8}" dt="2021-10-17T05:53:32.566" v="57" actId="113"/>
          <ac:spMkLst>
            <pc:docMk/>
            <pc:sldMk cId="1560353361" sldId="315"/>
            <ac:spMk id="2" creationId="{D735F7F3-C1B5-4B60-A00A-4EB618DDFB5A}"/>
          </ac:spMkLst>
        </pc:spChg>
        <pc:picChg chg="add del mod">
          <ac:chgData name="Senevirathne K .D A it18115130" userId="841334a9-84bf-4e14-928b-7cb814e3d031" providerId="ADAL" clId="{975F000F-3D0A-4B8A-AB5D-244E11A5B3D8}" dt="2021-10-17T16:02:26.648" v="764" actId="478"/>
          <ac:picMkLst>
            <pc:docMk/>
            <pc:sldMk cId="1560353361" sldId="315"/>
            <ac:picMk id="4" creationId="{51E99FC4-5047-4F8B-8EBD-6942B5738A67}"/>
          </ac:picMkLst>
        </pc:picChg>
        <pc:picChg chg="add del mod">
          <ac:chgData name="Senevirathne K .D A it18115130" userId="841334a9-84bf-4e14-928b-7cb814e3d031" providerId="ADAL" clId="{975F000F-3D0A-4B8A-AB5D-244E11A5B3D8}" dt="2021-10-17T16:05:45.219" v="769" actId="478"/>
          <ac:picMkLst>
            <pc:docMk/>
            <pc:sldMk cId="1560353361" sldId="315"/>
            <ac:picMk id="5" creationId="{9A334991-79C7-4EDE-8C63-3FA83F10776B}"/>
          </ac:picMkLst>
        </pc:picChg>
        <pc:picChg chg="add del mod">
          <ac:chgData name="Senevirathne K .D A it18115130" userId="841334a9-84bf-4e14-928b-7cb814e3d031" providerId="ADAL" clId="{975F000F-3D0A-4B8A-AB5D-244E11A5B3D8}" dt="2021-10-17T16:10:39.804" v="778" actId="478"/>
          <ac:picMkLst>
            <pc:docMk/>
            <pc:sldMk cId="1560353361" sldId="315"/>
            <ac:picMk id="7" creationId="{86EADB58-55C1-4E9C-AE43-407F89C2310B}"/>
          </ac:picMkLst>
        </pc:picChg>
        <pc:picChg chg="add mod">
          <ac:chgData name="Senevirathne K .D A it18115130" userId="841334a9-84bf-4e14-928b-7cb814e3d031" providerId="ADAL" clId="{975F000F-3D0A-4B8A-AB5D-244E11A5B3D8}" dt="2021-10-17T16:25:42.613" v="821" actId="1076"/>
          <ac:picMkLst>
            <pc:docMk/>
            <pc:sldMk cId="1560353361" sldId="315"/>
            <ac:picMk id="9" creationId="{D382378F-7263-4BB4-BFC7-E93B7F1B82C8}"/>
          </ac:picMkLst>
        </pc:picChg>
      </pc:sldChg>
      <pc:sldChg chg="addSp modSp mod">
        <pc:chgData name="Senevirathne K .D A it18115130" userId="841334a9-84bf-4e14-928b-7cb814e3d031" providerId="ADAL" clId="{975F000F-3D0A-4B8A-AB5D-244E11A5B3D8}" dt="2021-10-17T19:54:50.054" v="1492" actId="1076"/>
        <pc:sldMkLst>
          <pc:docMk/>
          <pc:sldMk cId="1193403196" sldId="324"/>
        </pc:sldMkLst>
        <pc:spChg chg="mod">
          <ac:chgData name="Senevirathne K .D A it18115130" userId="841334a9-84bf-4e14-928b-7cb814e3d031" providerId="ADAL" clId="{975F000F-3D0A-4B8A-AB5D-244E11A5B3D8}" dt="2021-10-17T19:54:42.475" v="1491" actId="1076"/>
          <ac:spMkLst>
            <pc:docMk/>
            <pc:sldMk cId="1193403196" sldId="324"/>
            <ac:spMk id="2" creationId="{D735F7F3-C1B5-4B60-A00A-4EB618DDFB5A}"/>
          </ac:spMkLst>
        </pc:spChg>
        <pc:spChg chg="mod">
          <ac:chgData name="Senevirathne K .D A it18115130" userId="841334a9-84bf-4e14-928b-7cb814e3d031" providerId="ADAL" clId="{975F000F-3D0A-4B8A-AB5D-244E11A5B3D8}" dt="2021-10-17T06:55:50.804" v="125"/>
          <ac:spMkLst>
            <pc:docMk/>
            <pc:sldMk cId="1193403196" sldId="324"/>
            <ac:spMk id="21" creationId="{C8638627-65D0-49D2-A12C-AB5A4E2242D4}"/>
          </ac:spMkLst>
        </pc:spChg>
        <pc:spChg chg="add mod">
          <ac:chgData name="Senevirathne K .D A it18115130" userId="841334a9-84bf-4e14-928b-7cb814e3d031" providerId="ADAL" clId="{975F000F-3D0A-4B8A-AB5D-244E11A5B3D8}" dt="2021-10-17T19:54:50.054" v="1492" actId="1076"/>
          <ac:spMkLst>
            <pc:docMk/>
            <pc:sldMk cId="1193403196" sldId="324"/>
            <ac:spMk id="26" creationId="{3C07D093-DE89-4F45-813D-554B82A2FBC7}"/>
          </ac:spMkLst>
        </pc:spChg>
        <pc:spChg chg="mod">
          <ac:chgData name="Senevirathne K .D A it18115130" userId="841334a9-84bf-4e14-928b-7cb814e3d031" providerId="ADAL" clId="{975F000F-3D0A-4B8A-AB5D-244E11A5B3D8}" dt="2021-10-17T17:56:07.653" v="1082" actId="207"/>
          <ac:spMkLst>
            <pc:docMk/>
            <pc:sldMk cId="1193403196" sldId="324"/>
            <ac:spMk id="35" creationId="{6E825B2D-AB01-4AEC-8CD9-8BA14C16291B}"/>
          </ac:spMkLst>
        </pc:spChg>
      </pc:sldChg>
      <pc:sldChg chg="addSp delSp modSp mod ord">
        <pc:chgData name="Senevirathne K .D A it18115130" userId="841334a9-84bf-4e14-928b-7cb814e3d031" providerId="ADAL" clId="{975F000F-3D0A-4B8A-AB5D-244E11A5B3D8}" dt="2021-10-18T02:40:08.627" v="1587" actId="1076"/>
        <pc:sldMkLst>
          <pc:docMk/>
          <pc:sldMk cId="1472750486" sldId="344"/>
        </pc:sldMkLst>
        <pc:spChg chg="mod">
          <ac:chgData name="Senevirathne K .D A it18115130" userId="841334a9-84bf-4e14-928b-7cb814e3d031" providerId="ADAL" clId="{975F000F-3D0A-4B8A-AB5D-244E11A5B3D8}" dt="2021-10-18T02:40:08.627" v="1587" actId="1076"/>
          <ac:spMkLst>
            <pc:docMk/>
            <pc:sldMk cId="1472750486" sldId="344"/>
            <ac:spMk id="13" creationId="{FB876E1D-4BC0-4579-B92B-7A8EC845B67E}"/>
          </ac:spMkLst>
        </pc:spChg>
        <pc:picChg chg="add mod">
          <ac:chgData name="Senevirathne K .D A it18115130" userId="841334a9-84bf-4e14-928b-7cb814e3d031" providerId="ADAL" clId="{975F000F-3D0A-4B8A-AB5D-244E11A5B3D8}" dt="2021-10-17T07:56:20.521" v="476" actId="14100"/>
          <ac:picMkLst>
            <pc:docMk/>
            <pc:sldMk cId="1472750486" sldId="344"/>
            <ac:picMk id="4" creationId="{4195A30F-724D-421D-B829-CCC725343A04}"/>
          </ac:picMkLst>
        </pc:picChg>
        <pc:picChg chg="add del mod">
          <ac:chgData name="Senevirathne K .D A it18115130" userId="841334a9-84bf-4e14-928b-7cb814e3d031" providerId="ADAL" clId="{975F000F-3D0A-4B8A-AB5D-244E11A5B3D8}" dt="2021-10-16T17:30:20.830" v="13"/>
          <ac:picMkLst>
            <pc:docMk/>
            <pc:sldMk cId="1472750486" sldId="344"/>
            <ac:picMk id="4" creationId="{4DD46D40-9CD8-4EDD-AA15-6E6296126A93}"/>
          </ac:picMkLst>
        </pc:picChg>
        <pc:picChg chg="add del">
          <ac:chgData name="Senevirathne K .D A it18115130" userId="841334a9-84bf-4e14-928b-7cb814e3d031" providerId="ADAL" clId="{975F000F-3D0A-4B8A-AB5D-244E11A5B3D8}" dt="2021-10-17T07:56:12.543" v="473" actId="478"/>
          <ac:picMkLst>
            <pc:docMk/>
            <pc:sldMk cId="1472750486" sldId="344"/>
            <ac:picMk id="5" creationId="{86339C22-2614-46D9-94F5-55E178EC4BD7}"/>
          </ac:picMkLst>
        </pc:picChg>
      </pc:sldChg>
      <pc:sldChg chg="modSp mod">
        <pc:chgData name="Senevirathne K .D A it18115130" userId="841334a9-84bf-4e14-928b-7cb814e3d031" providerId="ADAL" clId="{975F000F-3D0A-4B8A-AB5D-244E11A5B3D8}" dt="2021-10-17T17:51:16.443" v="927" actId="1076"/>
        <pc:sldMkLst>
          <pc:docMk/>
          <pc:sldMk cId="342565603" sldId="363"/>
        </pc:sldMkLst>
        <pc:spChg chg="mod">
          <ac:chgData name="Senevirathne K .D A it18115130" userId="841334a9-84bf-4e14-928b-7cb814e3d031" providerId="ADAL" clId="{975F000F-3D0A-4B8A-AB5D-244E11A5B3D8}" dt="2021-10-17T17:51:16.443" v="927" actId="1076"/>
          <ac:spMkLst>
            <pc:docMk/>
            <pc:sldMk cId="342565603" sldId="363"/>
            <ac:spMk id="5" creationId="{76B33104-F35A-44DB-8871-712A02FCF039}"/>
          </ac:spMkLst>
        </pc:spChg>
      </pc:sldChg>
      <pc:sldChg chg="addSp modSp mod">
        <pc:chgData name="Senevirathne K .D A it18115130" userId="841334a9-84bf-4e14-928b-7cb814e3d031" providerId="ADAL" clId="{975F000F-3D0A-4B8A-AB5D-244E11A5B3D8}" dt="2021-10-17T06:51:52.924" v="67" actId="1076"/>
        <pc:sldMkLst>
          <pc:docMk/>
          <pc:sldMk cId="4080498082" sldId="364"/>
        </pc:sldMkLst>
        <pc:spChg chg="mod">
          <ac:chgData name="Senevirathne K .D A it18115130" userId="841334a9-84bf-4e14-928b-7cb814e3d031" providerId="ADAL" clId="{975F000F-3D0A-4B8A-AB5D-244E11A5B3D8}" dt="2021-10-17T05:53:02.721" v="54" actId="113"/>
          <ac:spMkLst>
            <pc:docMk/>
            <pc:sldMk cId="4080498082" sldId="364"/>
            <ac:spMk id="2" creationId="{E911414E-8AAA-4D4A-A0BD-261421F64B17}"/>
          </ac:spMkLst>
        </pc:spChg>
        <pc:spChg chg="mod">
          <ac:chgData name="Senevirathne K .D A it18115130" userId="841334a9-84bf-4e14-928b-7cb814e3d031" providerId="ADAL" clId="{975F000F-3D0A-4B8A-AB5D-244E11A5B3D8}" dt="2021-10-16T17:45:09.264" v="47" actId="1076"/>
          <ac:spMkLst>
            <pc:docMk/>
            <pc:sldMk cId="4080498082" sldId="364"/>
            <ac:spMk id="5" creationId="{FF7609F5-9C66-49C9-8ACD-49B4283A6260}"/>
          </ac:spMkLst>
        </pc:spChg>
        <pc:spChg chg="mod">
          <ac:chgData name="Senevirathne K .D A it18115130" userId="841334a9-84bf-4e14-928b-7cb814e3d031" providerId="ADAL" clId="{975F000F-3D0A-4B8A-AB5D-244E11A5B3D8}" dt="2021-10-17T06:51:52.924" v="67" actId="1076"/>
          <ac:spMkLst>
            <pc:docMk/>
            <pc:sldMk cId="4080498082" sldId="364"/>
            <ac:spMk id="6" creationId="{65167B0E-D77F-4AC4-9626-68266A73CD09}"/>
          </ac:spMkLst>
        </pc:spChg>
        <pc:picChg chg="mod">
          <ac:chgData name="Senevirathne K .D A it18115130" userId="841334a9-84bf-4e14-928b-7cb814e3d031" providerId="ADAL" clId="{975F000F-3D0A-4B8A-AB5D-244E11A5B3D8}" dt="2021-10-17T05:52:26.543" v="52" actId="1076"/>
          <ac:picMkLst>
            <pc:docMk/>
            <pc:sldMk cId="4080498082" sldId="364"/>
            <ac:picMk id="7" creationId="{645689A4-32AF-4D9B-9331-D16AAE8B0AA9}"/>
          </ac:picMkLst>
        </pc:picChg>
        <pc:picChg chg="add mod">
          <ac:chgData name="Senevirathne K .D A it18115130" userId="841334a9-84bf-4e14-928b-7cb814e3d031" providerId="ADAL" clId="{975F000F-3D0A-4B8A-AB5D-244E11A5B3D8}" dt="2021-10-16T17:45:11.325" v="48" actId="1076"/>
          <ac:picMkLst>
            <pc:docMk/>
            <pc:sldMk cId="4080498082" sldId="364"/>
            <ac:picMk id="9" creationId="{4D8D057E-C8CD-431D-BF13-F86A94D183E1}"/>
          </ac:picMkLst>
        </pc:picChg>
      </pc:sldChg>
      <pc:sldChg chg="modSp mod">
        <pc:chgData name="Senevirathne K .D A it18115130" userId="841334a9-84bf-4e14-928b-7cb814e3d031" providerId="ADAL" clId="{975F000F-3D0A-4B8A-AB5D-244E11A5B3D8}" dt="2021-10-17T22:37:29.989" v="1556" actId="20577"/>
        <pc:sldMkLst>
          <pc:docMk/>
          <pc:sldMk cId="358274000" sldId="368"/>
        </pc:sldMkLst>
        <pc:spChg chg="mod">
          <ac:chgData name="Senevirathne K .D A it18115130" userId="841334a9-84bf-4e14-928b-7cb814e3d031" providerId="ADAL" clId="{975F000F-3D0A-4B8A-AB5D-244E11A5B3D8}" dt="2021-10-17T22:37:29.989" v="1556" actId="20577"/>
          <ac:spMkLst>
            <pc:docMk/>
            <pc:sldMk cId="358274000" sldId="368"/>
            <ac:spMk id="2" creationId="{C5CB938F-F152-41B4-A2A0-560163BFB6B4}"/>
          </ac:spMkLst>
        </pc:spChg>
      </pc:sldChg>
      <pc:sldChg chg="addSp delSp modSp mod">
        <pc:chgData name="Senevirathne K .D A it18115130" userId="841334a9-84bf-4e14-928b-7cb814e3d031" providerId="ADAL" clId="{975F000F-3D0A-4B8A-AB5D-244E11A5B3D8}" dt="2021-10-17T20:12:23.453" v="1554" actId="1076"/>
        <pc:sldMkLst>
          <pc:docMk/>
          <pc:sldMk cId="1543729370" sldId="369"/>
        </pc:sldMkLst>
        <pc:spChg chg="mod">
          <ac:chgData name="Senevirathne K .D A it18115130" userId="841334a9-84bf-4e14-928b-7cb814e3d031" providerId="ADAL" clId="{975F000F-3D0A-4B8A-AB5D-244E11A5B3D8}" dt="2021-10-17T07:14:48.736" v="468" actId="1076"/>
          <ac:spMkLst>
            <pc:docMk/>
            <pc:sldMk cId="1543729370" sldId="369"/>
            <ac:spMk id="13" creationId="{3940EF52-858E-4410-AAFE-FBDAA61D55AB}"/>
          </ac:spMkLst>
        </pc:spChg>
        <pc:spChg chg="mod">
          <ac:chgData name="Senevirathne K .D A it18115130" userId="841334a9-84bf-4e14-928b-7cb814e3d031" providerId="ADAL" clId="{975F000F-3D0A-4B8A-AB5D-244E11A5B3D8}" dt="2021-10-17T07:14:35.733" v="466" actId="14100"/>
          <ac:spMkLst>
            <pc:docMk/>
            <pc:sldMk cId="1543729370" sldId="369"/>
            <ac:spMk id="15" creationId="{27A8C372-DFF2-493A-94DB-4DC1B3AD0EF2}"/>
          </ac:spMkLst>
        </pc:spChg>
        <pc:spChg chg="mod">
          <ac:chgData name="Senevirathne K .D A it18115130" userId="841334a9-84bf-4e14-928b-7cb814e3d031" providerId="ADAL" clId="{975F000F-3D0A-4B8A-AB5D-244E11A5B3D8}" dt="2021-10-17T20:12:23.453" v="1554" actId="1076"/>
          <ac:spMkLst>
            <pc:docMk/>
            <pc:sldMk cId="1543729370" sldId="369"/>
            <ac:spMk id="16" creationId="{F67ADD38-18C6-4AB6-B829-73364C3203D1}"/>
          </ac:spMkLst>
        </pc:spChg>
        <pc:spChg chg="mod">
          <ac:chgData name="Senevirathne K .D A it18115130" userId="841334a9-84bf-4e14-928b-7cb814e3d031" providerId="ADAL" clId="{975F000F-3D0A-4B8A-AB5D-244E11A5B3D8}" dt="2021-10-17T20:12:20.660" v="1553" actId="1076"/>
          <ac:spMkLst>
            <pc:docMk/>
            <pc:sldMk cId="1543729370" sldId="369"/>
            <ac:spMk id="17" creationId="{D6CDD212-6AB8-4CD7-8053-185C9973E35D}"/>
          </ac:spMkLst>
        </pc:spChg>
        <pc:spChg chg="mod">
          <ac:chgData name="Senevirathne K .D A it18115130" userId="841334a9-84bf-4e14-928b-7cb814e3d031" providerId="ADAL" clId="{975F000F-3D0A-4B8A-AB5D-244E11A5B3D8}" dt="2021-10-17T18:50:06.548" v="1263" actId="1076"/>
          <ac:spMkLst>
            <pc:docMk/>
            <pc:sldMk cId="1543729370" sldId="369"/>
            <ac:spMk id="18" creationId="{2E84D6D7-9CAF-468C-ADB4-2792321DBCEB}"/>
          </ac:spMkLst>
        </pc:spChg>
        <pc:spChg chg="del mod topLvl">
          <ac:chgData name="Senevirathne K .D A it18115130" userId="841334a9-84bf-4e14-928b-7cb814e3d031" providerId="ADAL" clId="{975F000F-3D0A-4B8A-AB5D-244E11A5B3D8}" dt="2021-10-17T18:47:59.950" v="1256" actId="478"/>
          <ac:spMkLst>
            <pc:docMk/>
            <pc:sldMk cId="1543729370" sldId="369"/>
            <ac:spMk id="20" creationId="{F0B2826D-3B0B-463D-B418-447452E3A2B8}"/>
          </ac:spMkLst>
        </pc:spChg>
        <pc:spChg chg="mod topLvl">
          <ac:chgData name="Senevirathne K .D A it18115130" userId="841334a9-84bf-4e14-928b-7cb814e3d031" providerId="ADAL" clId="{975F000F-3D0A-4B8A-AB5D-244E11A5B3D8}" dt="2021-10-17T18:48:50.798" v="1260" actId="1076"/>
          <ac:spMkLst>
            <pc:docMk/>
            <pc:sldMk cId="1543729370" sldId="369"/>
            <ac:spMk id="21" creationId="{57E4C031-0422-4DFC-A24A-BED448E3F4E7}"/>
          </ac:spMkLst>
        </pc:spChg>
        <pc:spChg chg="mod">
          <ac:chgData name="Senevirathne K .D A it18115130" userId="841334a9-84bf-4e14-928b-7cb814e3d031" providerId="ADAL" clId="{975F000F-3D0A-4B8A-AB5D-244E11A5B3D8}" dt="2021-10-17T18:50:19.769" v="1265" actId="14100"/>
          <ac:spMkLst>
            <pc:docMk/>
            <pc:sldMk cId="1543729370" sldId="369"/>
            <ac:spMk id="23" creationId="{C332552B-AF27-40A2-B763-36C2CFADDE9A}"/>
          </ac:spMkLst>
        </pc:spChg>
        <pc:spChg chg="mod">
          <ac:chgData name="Senevirathne K .D A it18115130" userId="841334a9-84bf-4e14-928b-7cb814e3d031" providerId="ADAL" clId="{975F000F-3D0A-4B8A-AB5D-244E11A5B3D8}" dt="2021-10-17T17:49:20.710" v="925" actId="1076"/>
          <ac:spMkLst>
            <pc:docMk/>
            <pc:sldMk cId="1543729370" sldId="369"/>
            <ac:spMk id="24" creationId="{3740AB31-9A9A-4F57-90F2-24C6B24A9027}"/>
          </ac:spMkLst>
        </pc:spChg>
        <pc:spChg chg="mod">
          <ac:chgData name="Senevirathne K .D A it18115130" userId="841334a9-84bf-4e14-928b-7cb814e3d031" providerId="ADAL" clId="{975F000F-3D0A-4B8A-AB5D-244E11A5B3D8}" dt="2021-10-17T18:50:12.167" v="1264" actId="1076"/>
          <ac:spMkLst>
            <pc:docMk/>
            <pc:sldMk cId="1543729370" sldId="369"/>
            <ac:spMk id="26" creationId="{F818785C-5C80-4AFD-BD65-0FB14C909C11}"/>
          </ac:spMkLst>
        </pc:spChg>
        <pc:spChg chg="mod">
          <ac:chgData name="Senevirathne K .D A it18115130" userId="841334a9-84bf-4e14-928b-7cb814e3d031" providerId="ADAL" clId="{975F000F-3D0A-4B8A-AB5D-244E11A5B3D8}" dt="2021-10-17T18:48:54.182" v="1261" actId="1076"/>
          <ac:spMkLst>
            <pc:docMk/>
            <pc:sldMk cId="1543729370" sldId="369"/>
            <ac:spMk id="27" creationId="{9DC57670-7910-4DC6-B06C-B07728DAC948}"/>
          </ac:spMkLst>
        </pc:spChg>
        <pc:spChg chg="add mod">
          <ac:chgData name="Senevirathne K .D A it18115130" userId="841334a9-84bf-4e14-928b-7cb814e3d031" providerId="ADAL" clId="{975F000F-3D0A-4B8A-AB5D-244E11A5B3D8}" dt="2021-10-17T18:48:59.226" v="1262" actId="1076"/>
          <ac:spMkLst>
            <pc:docMk/>
            <pc:sldMk cId="1543729370" sldId="369"/>
            <ac:spMk id="28" creationId="{96B06422-8A2D-4822-B209-4E2546FF0F58}"/>
          </ac:spMkLst>
        </pc:spChg>
        <pc:spChg chg="add mod">
          <ac:chgData name="Senevirathne K .D A it18115130" userId="841334a9-84bf-4e14-928b-7cb814e3d031" providerId="ADAL" clId="{975F000F-3D0A-4B8A-AB5D-244E11A5B3D8}" dt="2021-10-17T19:56:09.724" v="1498" actId="1076"/>
          <ac:spMkLst>
            <pc:docMk/>
            <pc:sldMk cId="1543729370" sldId="369"/>
            <ac:spMk id="29" creationId="{D9FDD3A8-F5DB-49B3-9AC2-783EE749DF46}"/>
          </ac:spMkLst>
        </pc:spChg>
        <pc:grpChg chg="mod">
          <ac:chgData name="Senevirathne K .D A it18115130" userId="841334a9-84bf-4e14-928b-7cb814e3d031" providerId="ADAL" clId="{975F000F-3D0A-4B8A-AB5D-244E11A5B3D8}" dt="2021-10-17T07:14:54.710" v="469" actId="1076"/>
          <ac:grpSpMkLst>
            <pc:docMk/>
            <pc:sldMk cId="1543729370" sldId="369"/>
            <ac:grpSpMk id="7" creationId="{03D1E63A-46F6-440F-89F3-4DC411FDB9A9}"/>
          </ac:grpSpMkLst>
        </pc:grpChg>
        <pc:grpChg chg="mod">
          <ac:chgData name="Senevirathne K .D A it18115130" userId="841334a9-84bf-4e14-928b-7cb814e3d031" providerId="ADAL" clId="{975F000F-3D0A-4B8A-AB5D-244E11A5B3D8}" dt="2021-10-17T18:44:32.325" v="1111" actId="1076"/>
          <ac:grpSpMkLst>
            <pc:docMk/>
            <pc:sldMk cId="1543729370" sldId="369"/>
            <ac:grpSpMk id="14" creationId="{516852D5-C55A-4ACF-B585-A2D94B48F75F}"/>
          </ac:grpSpMkLst>
        </pc:grpChg>
        <pc:grpChg chg="del mod">
          <ac:chgData name="Senevirathne K .D A it18115130" userId="841334a9-84bf-4e14-928b-7cb814e3d031" providerId="ADAL" clId="{975F000F-3D0A-4B8A-AB5D-244E11A5B3D8}" dt="2021-10-17T18:47:59.950" v="1256" actId="478"/>
          <ac:grpSpMkLst>
            <pc:docMk/>
            <pc:sldMk cId="1543729370" sldId="369"/>
            <ac:grpSpMk id="19" creationId="{44B77B91-EFCC-4A7D-911B-B059DE6B85BB}"/>
          </ac:grpSpMkLst>
        </pc:grpChg>
        <pc:grpChg chg="add mod">
          <ac:chgData name="Senevirathne K .D A it18115130" userId="841334a9-84bf-4e14-928b-7cb814e3d031" providerId="ADAL" clId="{975F000F-3D0A-4B8A-AB5D-244E11A5B3D8}" dt="2021-10-17T18:44:26.396" v="1110"/>
          <ac:grpSpMkLst>
            <pc:docMk/>
            <pc:sldMk cId="1543729370" sldId="369"/>
            <ac:grpSpMk id="25" creationId="{63F67F24-ECA9-4826-9EC3-D917D3015A38}"/>
          </ac:grpSpMkLst>
        </pc:grpChg>
      </pc:sldChg>
      <pc:sldChg chg="addSp modSp mod">
        <pc:chgData name="Senevirathne K .D A it18115130" userId="841334a9-84bf-4e14-928b-7cb814e3d031" providerId="ADAL" clId="{975F000F-3D0A-4B8A-AB5D-244E11A5B3D8}" dt="2021-10-17T20:08:01.913" v="1550" actId="1076"/>
        <pc:sldMkLst>
          <pc:docMk/>
          <pc:sldMk cId="3618930145" sldId="370"/>
        </pc:sldMkLst>
        <pc:spChg chg="add mod">
          <ac:chgData name="Senevirathne K .D A it18115130" userId="841334a9-84bf-4e14-928b-7cb814e3d031" providerId="ADAL" clId="{975F000F-3D0A-4B8A-AB5D-244E11A5B3D8}" dt="2021-10-17T20:08:01.913" v="1550" actId="1076"/>
          <ac:spMkLst>
            <pc:docMk/>
            <pc:sldMk cId="3618930145" sldId="370"/>
            <ac:spMk id="26" creationId="{33EC8782-5773-4F61-979F-7839A8A2513A}"/>
          </ac:spMkLst>
        </pc:spChg>
        <pc:grpChg chg="mod">
          <ac:chgData name="Senevirathne K .D A it18115130" userId="841334a9-84bf-4e14-928b-7cb814e3d031" providerId="ADAL" clId="{975F000F-3D0A-4B8A-AB5D-244E11A5B3D8}" dt="2021-10-17T17:56:33.315" v="1083" actId="1076"/>
          <ac:grpSpMkLst>
            <pc:docMk/>
            <pc:sldMk cId="3618930145" sldId="370"/>
            <ac:grpSpMk id="20" creationId="{728D8BF2-DD76-4209-A791-95B3FCC044AA}"/>
          </ac:grpSpMkLst>
        </pc:grpChg>
      </pc:sldChg>
      <pc:sldChg chg="addSp modSp mod">
        <pc:chgData name="Senevirathne K .D A it18115130" userId="841334a9-84bf-4e14-928b-7cb814e3d031" providerId="ADAL" clId="{975F000F-3D0A-4B8A-AB5D-244E11A5B3D8}" dt="2021-10-17T19:55:00.655" v="1493" actId="1076"/>
        <pc:sldMkLst>
          <pc:docMk/>
          <pc:sldMk cId="3378144763" sldId="371"/>
        </pc:sldMkLst>
        <pc:spChg chg="add mod">
          <ac:chgData name="Senevirathne K .D A it18115130" userId="841334a9-84bf-4e14-928b-7cb814e3d031" providerId="ADAL" clId="{975F000F-3D0A-4B8A-AB5D-244E11A5B3D8}" dt="2021-10-17T19:55:00.655" v="1493" actId="1076"/>
          <ac:spMkLst>
            <pc:docMk/>
            <pc:sldMk cId="3378144763" sldId="371"/>
            <ac:spMk id="27" creationId="{F59FD3BA-A9D4-4E6B-964B-983FC12C366B}"/>
          </ac:spMkLst>
        </pc:spChg>
      </pc:sldChg>
      <pc:sldChg chg="addSp delSp modSp mod">
        <pc:chgData name="Senevirathne K .D A it18115130" userId="841334a9-84bf-4e14-928b-7cb814e3d031" providerId="ADAL" clId="{975F000F-3D0A-4B8A-AB5D-244E11A5B3D8}" dt="2021-10-17T19:57:02.608" v="1539" actId="1076"/>
        <pc:sldMkLst>
          <pc:docMk/>
          <pc:sldMk cId="1139747697" sldId="372"/>
        </pc:sldMkLst>
        <pc:spChg chg="mod">
          <ac:chgData name="Senevirathne K .D A it18115130" userId="841334a9-84bf-4e14-928b-7cb814e3d031" providerId="ADAL" clId="{975F000F-3D0A-4B8A-AB5D-244E11A5B3D8}" dt="2021-10-17T15:31:14.234" v="571"/>
          <ac:spMkLst>
            <pc:docMk/>
            <pc:sldMk cId="1139747697" sldId="372"/>
            <ac:spMk id="23" creationId="{904EF650-B017-4906-A5D3-F9F7E18F562B}"/>
          </ac:spMkLst>
        </pc:spChg>
        <pc:spChg chg="mod">
          <ac:chgData name="Senevirathne K .D A it18115130" userId="841334a9-84bf-4e14-928b-7cb814e3d031" providerId="ADAL" clId="{975F000F-3D0A-4B8A-AB5D-244E11A5B3D8}" dt="2021-10-17T15:32:31.104" v="594" actId="1076"/>
          <ac:spMkLst>
            <pc:docMk/>
            <pc:sldMk cId="1139747697" sldId="372"/>
            <ac:spMk id="24" creationId="{F5A19CB1-C08A-447E-A259-1309C86A4E35}"/>
          </ac:spMkLst>
        </pc:spChg>
        <pc:spChg chg="add mod">
          <ac:chgData name="Senevirathne K .D A it18115130" userId="841334a9-84bf-4e14-928b-7cb814e3d031" providerId="ADAL" clId="{975F000F-3D0A-4B8A-AB5D-244E11A5B3D8}" dt="2021-10-17T19:57:02.608" v="1539" actId="1076"/>
          <ac:spMkLst>
            <pc:docMk/>
            <pc:sldMk cId="1139747697" sldId="372"/>
            <ac:spMk id="25" creationId="{BD66271A-A9A2-4565-9DCE-5406BE506ADB}"/>
          </ac:spMkLst>
        </pc:spChg>
        <pc:grpChg chg="del mod">
          <ac:chgData name="Senevirathne K .D A it18115130" userId="841334a9-84bf-4e14-928b-7cb814e3d031" providerId="ADAL" clId="{975F000F-3D0A-4B8A-AB5D-244E11A5B3D8}" dt="2021-10-17T15:31:23.500" v="574" actId="478"/>
          <ac:grpSpMkLst>
            <pc:docMk/>
            <pc:sldMk cId="1139747697" sldId="372"/>
            <ac:grpSpMk id="16" creationId="{E398CEB3-8457-4C32-A953-C85724389072}"/>
          </ac:grpSpMkLst>
        </pc:grpChg>
        <pc:grpChg chg="mod">
          <ac:chgData name="Senevirathne K .D A it18115130" userId="841334a9-84bf-4e14-928b-7cb814e3d031" providerId="ADAL" clId="{975F000F-3D0A-4B8A-AB5D-244E11A5B3D8}" dt="2021-10-17T15:30:56.588" v="570" actId="14100"/>
          <ac:grpSpMkLst>
            <pc:docMk/>
            <pc:sldMk cId="1139747697" sldId="372"/>
            <ac:grpSpMk id="19" creationId="{6820AD82-7425-4913-BED4-06FBDAC21405}"/>
          </ac:grpSpMkLst>
        </pc:grpChg>
        <pc:grpChg chg="add mod">
          <ac:chgData name="Senevirathne K .D A it18115130" userId="841334a9-84bf-4e14-928b-7cb814e3d031" providerId="ADAL" clId="{975F000F-3D0A-4B8A-AB5D-244E11A5B3D8}" dt="2021-10-17T15:31:27.615" v="575" actId="1076"/>
          <ac:grpSpMkLst>
            <pc:docMk/>
            <pc:sldMk cId="1139747697" sldId="372"/>
            <ac:grpSpMk id="22" creationId="{AD04CE47-B064-45AC-89CF-9921C45A55E8}"/>
          </ac:grpSpMkLst>
        </pc:grpChg>
      </pc:sldChg>
      <pc:sldChg chg="addSp delSp modSp mod">
        <pc:chgData name="Senevirathne K .D A it18115130" userId="841334a9-84bf-4e14-928b-7cb814e3d031" providerId="ADAL" clId="{975F000F-3D0A-4B8A-AB5D-244E11A5B3D8}" dt="2021-10-17T19:56:21.579" v="1499" actId="1076"/>
        <pc:sldMkLst>
          <pc:docMk/>
          <pc:sldMk cId="918909835" sldId="379"/>
        </pc:sldMkLst>
        <pc:spChg chg="mod">
          <ac:chgData name="Senevirathne K .D A it18115130" userId="841334a9-84bf-4e14-928b-7cb814e3d031" providerId="ADAL" clId="{975F000F-3D0A-4B8A-AB5D-244E11A5B3D8}" dt="2021-10-17T07:04:08.332" v="453" actId="14100"/>
          <ac:spMkLst>
            <pc:docMk/>
            <pc:sldMk cId="918909835" sldId="379"/>
            <ac:spMk id="16" creationId="{3B8060E3-DACB-4123-8216-B3F4F5764E6D}"/>
          </ac:spMkLst>
        </pc:spChg>
        <pc:spChg chg="mod">
          <ac:chgData name="Senevirathne K .D A it18115130" userId="841334a9-84bf-4e14-928b-7cb814e3d031" providerId="ADAL" clId="{975F000F-3D0A-4B8A-AB5D-244E11A5B3D8}" dt="2021-10-17T07:01:16.956" v="309" actId="1076"/>
          <ac:spMkLst>
            <pc:docMk/>
            <pc:sldMk cId="918909835" sldId="379"/>
            <ac:spMk id="19" creationId="{36A5DCA3-B816-4DA3-90C8-F94A5CE862CF}"/>
          </ac:spMkLst>
        </pc:spChg>
        <pc:spChg chg="mod">
          <ac:chgData name="Senevirathne K .D A it18115130" userId="841334a9-84bf-4e14-928b-7cb814e3d031" providerId="ADAL" clId="{975F000F-3D0A-4B8A-AB5D-244E11A5B3D8}" dt="2021-10-17T07:04:25.056" v="457" actId="12"/>
          <ac:spMkLst>
            <pc:docMk/>
            <pc:sldMk cId="918909835" sldId="379"/>
            <ac:spMk id="21" creationId="{C8638627-65D0-49D2-A12C-AB5A4E2242D4}"/>
          </ac:spMkLst>
        </pc:spChg>
        <pc:spChg chg="del mod">
          <ac:chgData name="Senevirathne K .D A it18115130" userId="841334a9-84bf-4e14-928b-7cb814e3d031" providerId="ADAL" clId="{975F000F-3D0A-4B8A-AB5D-244E11A5B3D8}" dt="2021-10-17T07:01:40.765" v="317"/>
          <ac:spMkLst>
            <pc:docMk/>
            <pc:sldMk cId="918909835" sldId="379"/>
            <ac:spMk id="22" creationId="{ACBAC1C7-DC2E-4744-80F7-45CDDFADC7B8}"/>
          </ac:spMkLst>
        </pc:spChg>
        <pc:spChg chg="del mod">
          <ac:chgData name="Senevirathne K .D A it18115130" userId="841334a9-84bf-4e14-928b-7cb814e3d031" providerId="ADAL" clId="{975F000F-3D0A-4B8A-AB5D-244E11A5B3D8}" dt="2021-10-17T06:58:24.949" v="172"/>
          <ac:spMkLst>
            <pc:docMk/>
            <pc:sldMk cId="918909835" sldId="379"/>
            <ac:spMk id="23" creationId="{A7430F20-1E7B-4818-BB46-9736C0CC996C}"/>
          </ac:spMkLst>
        </pc:spChg>
        <pc:spChg chg="del">
          <ac:chgData name="Senevirathne K .D A it18115130" userId="841334a9-84bf-4e14-928b-7cb814e3d031" providerId="ADAL" clId="{975F000F-3D0A-4B8A-AB5D-244E11A5B3D8}" dt="2021-10-17T06:57:46.252" v="163" actId="478"/>
          <ac:spMkLst>
            <pc:docMk/>
            <pc:sldMk cId="918909835" sldId="379"/>
            <ac:spMk id="24" creationId="{7B6E6F2F-2DFD-46A2-9A25-BE3FED4BF945}"/>
          </ac:spMkLst>
        </pc:spChg>
        <pc:spChg chg="add mod">
          <ac:chgData name="Senevirathne K .D A it18115130" userId="841334a9-84bf-4e14-928b-7cb814e3d031" providerId="ADAL" clId="{975F000F-3D0A-4B8A-AB5D-244E11A5B3D8}" dt="2021-10-17T19:56:21.579" v="1499" actId="1076"/>
          <ac:spMkLst>
            <pc:docMk/>
            <pc:sldMk cId="918909835" sldId="379"/>
            <ac:spMk id="25" creationId="{851B75B5-9185-412A-8BE5-DF51B8BAEB65}"/>
          </ac:spMkLst>
        </pc:spChg>
        <pc:spChg chg="del">
          <ac:chgData name="Senevirathne K .D A it18115130" userId="841334a9-84bf-4e14-928b-7cb814e3d031" providerId="ADAL" clId="{975F000F-3D0A-4B8A-AB5D-244E11A5B3D8}" dt="2021-10-17T06:58:06.186" v="166" actId="478"/>
          <ac:spMkLst>
            <pc:docMk/>
            <pc:sldMk cId="918909835" sldId="379"/>
            <ac:spMk id="26" creationId="{BE66AA05-E9E9-4F56-94B9-0DF20FDDFC0F}"/>
          </ac:spMkLst>
        </pc:spChg>
        <pc:spChg chg="mod">
          <ac:chgData name="Senevirathne K .D A it18115130" userId="841334a9-84bf-4e14-928b-7cb814e3d031" providerId="ADAL" clId="{975F000F-3D0A-4B8A-AB5D-244E11A5B3D8}" dt="2021-10-17T06:57:49.034" v="164" actId="14100"/>
          <ac:spMkLst>
            <pc:docMk/>
            <pc:sldMk cId="918909835" sldId="379"/>
            <ac:spMk id="27" creationId="{5D264DC2-7568-4836-8BE0-71E0AACCC1A2}"/>
          </ac:spMkLst>
        </pc:spChg>
        <pc:spChg chg="add mod">
          <ac:chgData name="Senevirathne K .D A it18115130" userId="841334a9-84bf-4e14-928b-7cb814e3d031" providerId="ADAL" clId="{975F000F-3D0A-4B8A-AB5D-244E11A5B3D8}" dt="2021-10-17T07:00:14.415" v="280" actId="255"/>
          <ac:spMkLst>
            <pc:docMk/>
            <pc:sldMk cId="918909835" sldId="379"/>
            <ac:spMk id="32" creationId="{C3F09645-0F63-4045-8E9E-DB7B48EC527B}"/>
          </ac:spMkLst>
        </pc:spChg>
        <pc:spChg chg="add mod">
          <ac:chgData name="Senevirathne K .D A it18115130" userId="841334a9-84bf-4e14-928b-7cb814e3d031" providerId="ADAL" clId="{975F000F-3D0A-4B8A-AB5D-244E11A5B3D8}" dt="2021-10-17T07:03:45.582" v="449" actId="1076"/>
          <ac:spMkLst>
            <pc:docMk/>
            <pc:sldMk cId="918909835" sldId="379"/>
            <ac:spMk id="33" creationId="{938CB01A-C94C-40E1-9846-B9B4E57F8DD2}"/>
          </ac:spMkLst>
        </pc:spChg>
        <pc:spChg chg="mod">
          <ac:chgData name="Senevirathne K .D A it18115130" userId="841334a9-84bf-4e14-928b-7cb814e3d031" providerId="ADAL" clId="{975F000F-3D0A-4B8A-AB5D-244E11A5B3D8}" dt="2021-10-17T07:04:11.120" v="454" actId="14100"/>
          <ac:spMkLst>
            <pc:docMk/>
            <pc:sldMk cId="918909835" sldId="379"/>
            <ac:spMk id="34" creationId="{8BC5A51E-2DDB-45AE-9072-7119933FFEF5}"/>
          </ac:spMkLst>
        </pc:spChg>
        <pc:spChg chg="add del mod">
          <ac:chgData name="Senevirathne K .D A it18115130" userId="841334a9-84bf-4e14-928b-7cb814e3d031" providerId="ADAL" clId="{975F000F-3D0A-4B8A-AB5D-244E11A5B3D8}" dt="2021-10-17T06:59:34.443" v="227" actId="478"/>
          <ac:spMkLst>
            <pc:docMk/>
            <pc:sldMk cId="918909835" sldId="379"/>
            <ac:spMk id="35" creationId="{1AA20DC5-5B42-4E93-84DA-832571233341}"/>
          </ac:spMkLst>
        </pc:spChg>
        <pc:spChg chg="add mod">
          <ac:chgData name="Senevirathne K .D A it18115130" userId="841334a9-84bf-4e14-928b-7cb814e3d031" providerId="ADAL" clId="{975F000F-3D0A-4B8A-AB5D-244E11A5B3D8}" dt="2021-10-17T07:03:38.253" v="448" actId="1076"/>
          <ac:spMkLst>
            <pc:docMk/>
            <pc:sldMk cId="918909835" sldId="379"/>
            <ac:spMk id="36" creationId="{9E14B75B-C933-425C-8616-9F27BB40AFD3}"/>
          </ac:spMkLst>
        </pc:spChg>
        <pc:spChg chg="mod">
          <ac:chgData name="Senevirathne K .D A it18115130" userId="841334a9-84bf-4e14-928b-7cb814e3d031" providerId="ADAL" clId="{975F000F-3D0A-4B8A-AB5D-244E11A5B3D8}" dt="2021-10-17T07:01:19.230" v="310" actId="14100"/>
          <ac:spMkLst>
            <pc:docMk/>
            <pc:sldMk cId="918909835" sldId="379"/>
            <ac:spMk id="37" creationId="{395A801F-96F8-4026-BC1C-F943895B4410}"/>
          </ac:spMkLst>
        </pc:spChg>
      </pc:sldChg>
      <pc:sldChg chg="addSp delSp modSp mod">
        <pc:chgData name="Senevirathne K .D A it18115130" userId="841334a9-84bf-4e14-928b-7cb814e3d031" providerId="ADAL" clId="{975F000F-3D0A-4B8A-AB5D-244E11A5B3D8}" dt="2021-10-17T19:55:24.934" v="1497" actId="1076"/>
        <pc:sldMkLst>
          <pc:docMk/>
          <pc:sldMk cId="551535655" sldId="380"/>
        </pc:sldMkLst>
        <pc:spChg chg="add del mod">
          <ac:chgData name="Senevirathne K .D A it18115130" userId="841334a9-84bf-4e14-928b-7cb814e3d031" providerId="ADAL" clId="{975F000F-3D0A-4B8A-AB5D-244E11A5B3D8}" dt="2021-10-17T19:52:15.852" v="1410"/>
          <ac:spMkLst>
            <pc:docMk/>
            <pc:sldMk cId="551535655" sldId="380"/>
            <ac:spMk id="8" creationId="{2E6FB42A-CC63-4EF6-8CDE-405CD0417C9C}"/>
          </ac:spMkLst>
        </pc:spChg>
        <pc:spChg chg="mod">
          <ac:chgData name="Senevirathne K .D A it18115130" userId="841334a9-84bf-4e14-928b-7cb814e3d031" providerId="ADAL" clId="{975F000F-3D0A-4B8A-AB5D-244E11A5B3D8}" dt="2021-10-17T06:55:27.473" v="122"/>
          <ac:spMkLst>
            <pc:docMk/>
            <pc:sldMk cId="551535655" sldId="380"/>
            <ac:spMk id="21" creationId="{C8638627-65D0-49D2-A12C-AB5A4E2242D4}"/>
          </ac:spMkLst>
        </pc:spChg>
        <pc:spChg chg="del mod">
          <ac:chgData name="Senevirathne K .D A it18115130" userId="841334a9-84bf-4e14-928b-7cb814e3d031" providerId="ADAL" clId="{975F000F-3D0A-4B8A-AB5D-244E11A5B3D8}" dt="2021-10-17T06:57:12.320" v="155" actId="478"/>
          <ac:spMkLst>
            <pc:docMk/>
            <pc:sldMk cId="551535655" sldId="380"/>
            <ac:spMk id="24" creationId="{7B6E6F2F-2DFD-46A2-9A25-BE3FED4BF945}"/>
          </ac:spMkLst>
        </pc:spChg>
        <pc:spChg chg="mod">
          <ac:chgData name="Senevirathne K .D A it18115130" userId="841334a9-84bf-4e14-928b-7cb814e3d031" providerId="ADAL" clId="{975F000F-3D0A-4B8A-AB5D-244E11A5B3D8}" dt="2021-10-17T06:57:24.883" v="159" actId="14100"/>
          <ac:spMkLst>
            <pc:docMk/>
            <pc:sldMk cId="551535655" sldId="380"/>
            <ac:spMk id="27" creationId="{5D264DC2-7568-4836-8BE0-71E0AACCC1A2}"/>
          </ac:spMkLst>
        </pc:spChg>
        <pc:spChg chg="add mod">
          <ac:chgData name="Senevirathne K .D A it18115130" userId="841334a9-84bf-4e14-928b-7cb814e3d031" providerId="ADAL" clId="{975F000F-3D0A-4B8A-AB5D-244E11A5B3D8}" dt="2021-10-17T19:55:24.934" v="1497" actId="1076"/>
          <ac:spMkLst>
            <pc:docMk/>
            <pc:sldMk cId="551535655" sldId="380"/>
            <ac:spMk id="32" creationId="{E6B6A1D8-ED33-49F7-8FC6-AFB22526F84A}"/>
          </ac:spMkLst>
        </pc:spChg>
      </pc:sldChg>
      <pc:sldChg chg="addSp delSp modSp mod">
        <pc:chgData name="Senevirathne K .D A it18115130" userId="841334a9-84bf-4e14-928b-7cb814e3d031" providerId="ADAL" clId="{975F000F-3D0A-4B8A-AB5D-244E11A5B3D8}" dt="2021-10-17T19:57:13.660" v="1540"/>
        <pc:sldMkLst>
          <pc:docMk/>
          <pc:sldMk cId="123524427" sldId="381"/>
        </pc:sldMkLst>
        <pc:spChg chg="mod">
          <ac:chgData name="Senevirathne K .D A it18115130" userId="841334a9-84bf-4e14-928b-7cb814e3d031" providerId="ADAL" clId="{975F000F-3D0A-4B8A-AB5D-244E11A5B3D8}" dt="2021-10-17T06:55:39.801" v="124" actId="20577"/>
          <ac:spMkLst>
            <pc:docMk/>
            <pc:sldMk cId="123524427" sldId="381"/>
            <ac:spMk id="21" creationId="{C8638627-65D0-49D2-A12C-AB5A4E2242D4}"/>
          </ac:spMkLst>
        </pc:spChg>
        <pc:spChg chg="mod">
          <ac:chgData name="Senevirathne K .D A it18115130" userId="841334a9-84bf-4e14-928b-7cb814e3d031" providerId="ADAL" clId="{975F000F-3D0A-4B8A-AB5D-244E11A5B3D8}" dt="2021-10-17T17:55:12.971" v="1081" actId="20577"/>
          <ac:spMkLst>
            <pc:docMk/>
            <pc:sldMk cId="123524427" sldId="381"/>
            <ac:spMk id="22" creationId="{ACBAC1C7-DC2E-4744-80F7-45CDDFADC7B8}"/>
          </ac:spMkLst>
        </pc:spChg>
        <pc:spChg chg="mod">
          <ac:chgData name="Senevirathne K .D A it18115130" userId="841334a9-84bf-4e14-928b-7cb814e3d031" providerId="ADAL" clId="{975F000F-3D0A-4B8A-AB5D-244E11A5B3D8}" dt="2021-10-17T17:54:27.663" v="998" actId="5793"/>
          <ac:spMkLst>
            <pc:docMk/>
            <pc:sldMk cId="123524427" sldId="381"/>
            <ac:spMk id="23" creationId="{A7430F20-1E7B-4818-BB46-9736C0CC996C}"/>
          </ac:spMkLst>
        </pc:spChg>
        <pc:spChg chg="del">
          <ac:chgData name="Senevirathne K .D A it18115130" userId="841334a9-84bf-4e14-928b-7cb814e3d031" providerId="ADAL" clId="{975F000F-3D0A-4B8A-AB5D-244E11A5B3D8}" dt="2021-10-17T06:56:53.155" v="151" actId="478"/>
          <ac:spMkLst>
            <pc:docMk/>
            <pc:sldMk cId="123524427" sldId="381"/>
            <ac:spMk id="24" creationId="{7B6E6F2F-2DFD-46A2-9A25-BE3FED4BF945}"/>
          </ac:spMkLst>
        </pc:spChg>
        <pc:spChg chg="del mod">
          <ac:chgData name="Senevirathne K .D A it18115130" userId="841334a9-84bf-4e14-928b-7cb814e3d031" providerId="ADAL" clId="{975F000F-3D0A-4B8A-AB5D-244E11A5B3D8}" dt="2021-10-17T17:53:43.474" v="929" actId="478"/>
          <ac:spMkLst>
            <pc:docMk/>
            <pc:sldMk cId="123524427" sldId="381"/>
            <ac:spMk id="26" creationId="{BE66AA05-E9E9-4F56-94B9-0DF20FDDFC0F}"/>
          </ac:spMkLst>
        </pc:spChg>
        <pc:spChg chg="mod">
          <ac:chgData name="Senevirathne K .D A it18115130" userId="841334a9-84bf-4e14-928b-7cb814e3d031" providerId="ADAL" clId="{975F000F-3D0A-4B8A-AB5D-244E11A5B3D8}" dt="2021-10-17T06:56:57.720" v="153" actId="1076"/>
          <ac:spMkLst>
            <pc:docMk/>
            <pc:sldMk cId="123524427" sldId="381"/>
            <ac:spMk id="27" creationId="{5D264DC2-7568-4836-8BE0-71E0AACCC1A2}"/>
          </ac:spMkLst>
        </pc:spChg>
        <pc:spChg chg="add del mod">
          <ac:chgData name="Senevirathne K .D A it18115130" userId="841334a9-84bf-4e14-928b-7cb814e3d031" providerId="ADAL" clId="{975F000F-3D0A-4B8A-AB5D-244E11A5B3D8}" dt="2021-10-17T19:55:08.584" v="1494" actId="21"/>
          <ac:spMkLst>
            <pc:docMk/>
            <pc:sldMk cId="123524427" sldId="381"/>
            <ac:spMk id="33" creationId="{E74E749D-B972-4FA4-AFF6-03C03D4E0297}"/>
          </ac:spMkLst>
        </pc:spChg>
        <pc:spChg chg="add mod">
          <ac:chgData name="Senevirathne K .D A it18115130" userId="841334a9-84bf-4e14-928b-7cb814e3d031" providerId="ADAL" clId="{975F000F-3D0A-4B8A-AB5D-244E11A5B3D8}" dt="2021-10-17T19:57:13.660" v="1540"/>
          <ac:spMkLst>
            <pc:docMk/>
            <pc:sldMk cId="123524427" sldId="381"/>
            <ac:spMk id="35" creationId="{5D614F7D-AB1F-4ADC-8D79-E1D0E4738A41}"/>
          </ac:spMkLst>
        </pc:spChg>
      </pc:sldChg>
      <pc:sldChg chg="addSp modSp mod">
        <pc:chgData name="Senevirathne K .D A it18115130" userId="841334a9-84bf-4e14-928b-7cb814e3d031" providerId="ADAL" clId="{975F000F-3D0A-4B8A-AB5D-244E11A5B3D8}" dt="2021-10-17T19:43:18.360" v="1388"/>
        <pc:sldMkLst>
          <pc:docMk/>
          <pc:sldMk cId="835878531" sldId="391"/>
        </pc:sldMkLst>
        <pc:spChg chg="add mod">
          <ac:chgData name="Senevirathne K .D A it18115130" userId="841334a9-84bf-4e14-928b-7cb814e3d031" providerId="ADAL" clId="{975F000F-3D0A-4B8A-AB5D-244E11A5B3D8}" dt="2021-10-17T19:43:18.360" v="1388"/>
          <ac:spMkLst>
            <pc:docMk/>
            <pc:sldMk cId="835878531" sldId="391"/>
            <ac:spMk id="17" creationId="{55144E65-A383-4533-9E78-A8B6C0EDB7E5}"/>
          </ac:spMkLst>
        </pc:spChg>
        <pc:spChg chg="add mod">
          <ac:chgData name="Senevirathne K .D A it18115130" userId="841334a9-84bf-4e14-928b-7cb814e3d031" providerId="ADAL" clId="{975F000F-3D0A-4B8A-AB5D-244E11A5B3D8}" dt="2021-10-17T15:34:55.951" v="608" actId="1076"/>
          <ac:spMkLst>
            <pc:docMk/>
            <pc:sldMk cId="835878531" sldId="391"/>
            <ac:spMk id="20" creationId="{4221003A-435E-45AD-8BE8-ADF5A312F227}"/>
          </ac:spMkLst>
        </pc:spChg>
      </pc:sldChg>
      <pc:sldChg chg="modSp mod">
        <pc:chgData name="Senevirathne K .D A it18115130" userId="841334a9-84bf-4e14-928b-7cb814e3d031" providerId="ADAL" clId="{975F000F-3D0A-4B8A-AB5D-244E11A5B3D8}" dt="2021-10-17T16:16:34.511" v="820" actId="1076"/>
        <pc:sldMkLst>
          <pc:docMk/>
          <pc:sldMk cId="734945245" sldId="392"/>
        </pc:sldMkLst>
        <pc:spChg chg="mod">
          <ac:chgData name="Senevirathne K .D A it18115130" userId="841334a9-84bf-4e14-928b-7cb814e3d031" providerId="ADAL" clId="{975F000F-3D0A-4B8A-AB5D-244E11A5B3D8}" dt="2021-10-17T16:16:34.511" v="820" actId="1076"/>
          <ac:spMkLst>
            <pc:docMk/>
            <pc:sldMk cId="734945245" sldId="392"/>
            <ac:spMk id="18" creationId="{107ADB95-AAF3-4B62-9529-4DFB6351FA40}"/>
          </ac:spMkLst>
        </pc:spChg>
        <pc:spChg chg="mod">
          <ac:chgData name="Senevirathne K .D A it18115130" userId="841334a9-84bf-4e14-928b-7cb814e3d031" providerId="ADAL" clId="{975F000F-3D0A-4B8A-AB5D-244E11A5B3D8}" dt="2021-10-17T16:16:26.866" v="819" actId="20577"/>
          <ac:spMkLst>
            <pc:docMk/>
            <pc:sldMk cId="734945245" sldId="392"/>
            <ac:spMk id="19" creationId="{42852BE3-54A8-4E60-B396-0D0637B523D9}"/>
          </ac:spMkLst>
        </pc:spChg>
      </pc:sldChg>
      <pc:sldChg chg="addSp modSp mod">
        <pc:chgData name="Senevirathne K .D A it18115130" userId="841334a9-84bf-4e14-928b-7cb814e3d031" providerId="ADAL" clId="{975F000F-3D0A-4B8A-AB5D-244E11A5B3D8}" dt="2021-10-17T19:48:57.737" v="1407" actId="20577"/>
        <pc:sldMkLst>
          <pc:docMk/>
          <pc:sldMk cId="568785581" sldId="393"/>
        </pc:sldMkLst>
        <pc:spChg chg="mod">
          <ac:chgData name="Senevirathne K .D A it18115130" userId="841334a9-84bf-4e14-928b-7cb814e3d031" providerId="ADAL" clId="{975F000F-3D0A-4B8A-AB5D-244E11A5B3D8}" dt="2021-10-17T06:30:37.752" v="63" actId="113"/>
          <ac:spMkLst>
            <pc:docMk/>
            <pc:sldMk cId="568785581" sldId="393"/>
            <ac:spMk id="2" creationId="{D735F7F3-C1B5-4B60-A00A-4EB618DDFB5A}"/>
          </ac:spMkLst>
        </pc:spChg>
        <pc:spChg chg="mod">
          <ac:chgData name="Senevirathne K .D A it18115130" userId="841334a9-84bf-4e14-928b-7cb814e3d031" providerId="ADAL" clId="{975F000F-3D0A-4B8A-AB5D-244E11A5B3D8}" dt="2021-10-17T16:15:53.488" v="804" actId="20577"/>
          <ac:spMkLst>
            <pc:docMk/>
            <pc:sldMk cId="568785581" sldId="393"/>
            <ac:spMk id="19" creationId="{42852BE3-54A8-4E60-B396-0D0637B523D9}"/>
          </ac:spMkLst>
        </pc:spChg>
        <pc:spChg chg="add mod">
          <ac:chgData name="Senevirathne K .D A it18115130" userId="841334a9-84bf-4e14-928b-7cb814e3d031" providerId="ADAL" clId="{975F000F-3D0A-4B8A-AB5D-244E11A5B3D8}" dt="2021-10-17T08:04:03.463" v="549" actId="2710"/>
          <ac:spMkLst>
            <pc:docMk/>
            <pc:sldMk cId="568785581" sldId="393"/>
            <ac:spMk id="20" creationId="{58A03207-1D39-4682-924A-ED3A896F5040}"/>
          </ac:spMkLst>
        </pc:spChg>
        <pc:spChg chg="add mod">
          <ac:chgData name="Senevirathne K .D A it18115130" userId="841334a9-84bf-4e14-928b-7cb814e3d031" providerId="ADAL" clId="{975F000F-3D0A-4B8A-AB5D-244E11A5B3D8}" dt="2021-10-17T08:04:09.107" v="550" actId="1076"/>
          <ac:spMkLst>
            <pc:docMk/>
            <pc:sldMk cId="568785581" sldId="393"/>
            <ac:spMk id="21" creationId="{378850F7-BD89-4E6A-8755-EDAB3FEB79E2}"/>
          </ac:spMkLst>
        </pc:spChg>
        <pc:spChg chg="add mod">
          <ac:chgData name="Senevirathne K .D A it18115130" userId="841334a9-84bf-4e14-928b-7cb814e3d031" providerId="ADAL" clId="{975F000F-3D0A-4B8A-AB5D-244E11A5B3D8}" dt="2021-10-17T19:40:28.805" v="1282" actId="1076"/>
          <ac:spMkLst>
            <pc:docMk/>
            <pc:sldMk cId="568785581" sldId="393"/>
            <ac:spMk id="22" creationId="{56EDA387-E30B-4CD7-906D-A4419AEDEEF6}"/>
          </ac:spMkLst>
        </pc:spChg>
        <pc:spChg chg="add mod">
          <ac:chgData name="Senevirathne K .D A it18115130" userId="841334a9-84bf-4e14-928b-7cb814e3d031" providerId="ADAL" clId="{975F000F-3D0A-4B8A-AB5D-244E11A5B3D8}" dt="2021-10-17T19:40:33.767" v="1283" actId="1076"/>
          <ac:spMkLst>
            <pc:docMk/>
            <pc:sldMk cId="568785581" sldId="393"/>
            <ac:spMk id="23" creationId="{5DE5D2D9-2EB2-454A-844F-FE0CDD84F735}"/>
          </ac:spMkLst>
        </pc:spChg>
        <pc:spChg chg="add mod">
          <ac:chgData name="Senevirathne K .D A it18115130" userId="841334a9-84bf-4e14-928b-7cb814e3d031" providerId="ADAL" clId="{975F000F-3D0A-4B8A-AB5D-244E11A5B3D8}" dt="2021-10-17T19:45:10.112" v="1391" actId="1076"/>
          <ac:spMkLst>
            <pc:docMk/>
            <pc:sldMk cId="568785581" sldId="393"/>
            <ac:spMk id="24" creationId="{108C7FEB-62BC-4272-848A-2870B8A8304D}"/>
          </ac:spMkLst>
        </pc:spChg>
        <pc:spChg chg="add mod">
          <ac:chgData name="Senevirathne K .D A it18115130" userId="841334a9-84bf-4e14-928b-7cb814e3d031" providerId="ADAL" clId="{975F000F-3D0A-4B8A-AB5D-244E11A5B3D8}" dt="2021-10-17T19:48:57.737" v="1407" actId="20577"/>
          <ac:spMkLst>
            <pc:docMk/>
            <pc:sldMk cId="568785581" sldId="393"/>
            <ac:spMk id="25" creationId="{28B65D15-85D7-449F-976D-AF3364E67AE3}"/>
          </ac:spMkLst>
        </pc:spChg>
        <pc:spChg chg="add mod">
          <ac:chgData name="Senevirathne K .D A it18115130" userId="841334a9-84bf-4e14-928b-7cb814e3d031" providerId="ADAL" clId="{975F000F-3D0A-4B8A-AB5D-244E11A5B3D8}" dt="2021-10-17T19:48:05.106" v="1406" actId="20577"/>
          <ac:spMkLst>
            <pc:docMk/>
            <pc:sldMk cId="568785581" sldId="393"/>
            <ac:spMk id="26" creationId="{19D4F8B8-7DD3-4829-A816-541B5A15A8C9}"/>
          </ac:spMkLst>
        </pc:spChg>
        <pc:grpChg chg="mod">
          <ac:chgData name="Senevirathne K .D A it18115130" userId="841334a9-84bf-4e14-928b-7cb814e3d031" providerId="ADAL" clId="{975F000F-3D0A-4B8A-AB5D-244E11A5B3D8}" dt="2021-10-17T08:01:03.875" v="508" actId="1076"/>
          <ac:grpSpMkLst>
            <pc:docMk/>
            <pc:sldMk cId="568785581" sldId="393"/>
            <ac:grpSpMk id="63" creationId="{EF80ADFD-802F-46E1-80F5-5341392E76D9}"/>
          </ac:grpSpMkLst>
        </pc:grpChg>
      </pc:sldChg>
      <pc:sldChg chg="del">
        <pc:chgData name="Senevirathne K .D A it18115130" userId="841334a9-84bf-4e14-928b-7cb814e3d031" providerId="ADAL" clId="{975F000F-3D0A-4B8A-AB5D-244E11A5B3D8}" dt="2021-10-17T05:54:56.285" v="60" actId="47"/>
        <pc:sldMkLst>
          <pc:docMk/>
          <pc:sldMk cId="537862943" sldId="394"/>
        </pc:sldMkLst>
      </pc:sldChg>
      <pc:sldChg chg="addSp delSp modSp add mod ord">
        <pc:chgData name="Senevirathne K .D A it18115130" userId="841334a9-84bf-4e14-928b-7cb814e3d031" providerId="ADAL" clId="{975F000F-3D0A-4B8A-AB5D-244E11A5B3D8}" dt="2021-10-18T02:25:18.522" v="1557" actId="767"/>
        <pc:sldMkLst>
          <pc:docMk/>
          <pc:sldMk cId="3087943752" sldId="398"/>
        </pc:sldMkLst>
        <pc:spChg chg="add del mod">
          <ac:chgData name="Senevirathne K .D A it18115130" userId="841334a9-84bf-4e14-928b-7cb814e3d031" providerId="ADAL" clId="{975F000F-3D0A-4B8A-AB5D-244E11A5B3D8}" dt="2021-10-16T17:31:44.507" v="28" actId="478"/>
          <ac:spMkLst>
            <pc:docMk/>
            <pc:sldMk cId="3087943752" sldId="398"/>
            <ac:spMk id="2" creationId="{70E566FB-E735-44C4-9173-E04B5B2280A1}"/>
          </ac:spMkLst>
        </pc:spChg>
        <pc:spChg chg="add mod">
          <ac:chgData name="Senevirathne K .D A it18115130" userId="841334a9-84bf-4e14-928b-7cb814e3d031" providerId="ADAL" clId="{975F000F-3D0A-4B8A-AB5D-244E11A5B3D8}" dt="2021-10-18T02:25:18.522" v="1557" actId="767"/>
          <ac:spMkLst>
            <pc:docMk/>
            <pc:sldMk cId="3087943752" sldId="398"/>
            <ac:spMk id="2" creationId="{8EC55CB3-06BE-401F-9F70-72C04EB72646}"/>
          </ac:spMkLst>
        </pc:spChg>
        <pc:spChg chg="add mod">
          <ac:chgData name="Senevirathne K .D A it18115130" userId="841334a9-84bf-4e14-928b-7cb814e3d031" providerId="ADAL" clId="{975F000F-3D0A-4B8A-AB5D-244E11A5B3D8}" dt="2021-10-16T17:32:42.753" v="36" actId="14100"/>
          <ac:spMkLst>
            <pc:docMk/>
            <pc:sldMk cId="3087943752" sldId="398"/>
            <ac:spMk id="3" creationId="{EC41D62B-EA05-4965-BCAD-B260123C9745}"/>
          </ac:spMkLst>
        </pc:spChg>
        <pc:spChg chg="add mod">
          <ac:chgData name="Senevirathne K .D A it18115130" userId="841334a9-84bf-4e14-928b-7cb814e3d031" providerId="ADAL" clId="{975F000F-3D0A-4B8A-AB5D-244E11A5B3D8}" dt="2021-10-16T17:33:57.838" v="44" actId="14100"/>
          <ac:spMkLst>
            <pc:docMk/>
            <pc:sldMk cId="3087943752" sldId="398"/>
            <ac:spMk id="6" creationId="{50EB4DD9-022A-4176-9E6C-C030DF2CD03A}"/>
          </ac:spMkLst>
        </pc:spChg>
        <pc:picChg chg="add mod modCrop">
          <ac:chgData name="Senevirathne K .D A it18115130" userId="841334a9-84bf-4e14-928b-7cb814e3d031" providerId="ADAL" clId="{975F000F-3D0A-4B8A-AB5D-244E11A5B3D8}" dt="2021-10-16T17:32:25.029" v="33" actId="732"/>
          <ac:picMkLst>
            <pc:docMk/>
            <pc:sldMk cId="3087943752" sldId="398"/>
            <ac:picMk id="4" creationId="{ABFBA8C8-79D8-4206-89FF-FCC181EC95D5}"/>
          </ac:picMkLst>
        </pc:picChg>
        <pc:picChg chg="del">
          <ac:chgData name="Senevirathne K .D A it18115130" userId="841334a9-84bf-4e14-928b-7cb814e3d031" providerId="ADAL" clId="{975F000F-3D0A-4B8A-AB5D-244E11A5B3D8}" dt="2021-10-16T17:30:28.262" v="14" actId="478"/>
          <ac:picMkLst>
            <pc:docMk/>
            <pc:sldMk cId="3087943752" sldId="398"/>
            <ac:picMk id="5" creationId="{86339C22-2614-46D9-94F5-55E178EC4BD7}"/>
          </ac:picMkLst>
        </pc:picChg>
      </pc:sldChg>
      <pc:sldChg chg="addSp delSp modSp add mod">
        <pc:chgData name="Senevirathne K .D A it18115130" userId="841334a9-84bf-4e14-928b-7cb814e3d031" providerId="ADAL" clId="{975F000F-3D0A-4B8A-AB5D-244E11A5B3D8}" dt="2021-10-16T17:25:43.642" v="7" actId="1076"/>
        <pc:sldMkLst>
          <pc:docMk/>
          <pc:sldMk cId="1148578580" sldId="399"/>
        </pc:sldMkLst>
        <pc:picChg chg="add mod">
          <ac:chgData name="Senevirathne K .D A it18115130" userId="841334a9-84bf-4e14-928b-7cb814e3d031" providerId="ADAL" clId="{975F000F-3D0A-4B8A-AB5D-244E11A5B3D8}" dt="2021-10-16T17:25:43.642" v="7" actId="1076"/>
          <ac:picMkLst>
            <pc:docMk/>
            <pc:sldMk cId="1148578580" sldId="399"/>
            <ac:picMk id="4" creationId="{0B3998CB-53A1-4538-A876-BC2F8163F79C}"/>
          </ac:picMkLst>
        </pc:picChg>
        <pc:picChg chg="del">
          <ac:chgData name="Senevirathne K .D A it18115130" userId="841334a9-84bf-4e14-928b-7cb814e3d031" providerId="ADAL" clId="{975F000F-3D0A-4B8A-AB5D-244E11A5B3D8}" dt="2021-10-16T17:25:20.183" v="2" actId="478"/>
          <ac:picMkLst>
            <pc:docMk/>
            <pc:sldMk cId="1148578580" sldId="399"/>
            <ac:picMk id="5" creationId="{86339C22-2614-46D9-94F5-55E178EC4BD7}"/>
          </ac:picMkLst>
        </pc:picChg>
      </pc:sldChg>
      <pc:sldChg chg="delSp add setBg delDesignElem">
        <pc:chgData name="Senevirathne K .D A it18115130" userId="841334a9-84bf-4e14-928b-7cb814e3d031" providerId="ADAL" clId="{975F000F-3D0A-4B8A-AB5D-244E11A5B3D8}" dt="2021-10-17T05:54:25.686" v="59"/>
        <pc:sldMkLst>
          <pc:docMk/>
          <pc:sldMk cId="818049034" sldId="401"/>
        </pc:sldMkLst>
        <pc:spChg chg="del">
          <ac:chgData name="Senevirathne K .D A it18115130" userId="841334a9-84bf-4e14-928b-7cb814e3d031" providerId="ADAL" clId="{975F000F-3D0A-4B8A-AB5D-244E11A5B3D8}" dt="2021-10-17T05:54:25.686" v="59"/>
          <ac:spMkLst>
            <pc:docMk/>
            <pc:sldMk cId="818049034" sldId="401"/>
            <ac:spMk id="23" creationId="{A5D2A5D1-BA0D-47D3-B051-DA7743C46E28}"/>
          </ac:spMkLst>
        </pc:spChg>
        <pc:spChg chg="del">
          <ac:chgData name="Senevirathne K .D A it18115130" userId="841334a9-84bf-4e14-928b-7cb814e3d031" providerId="ADAL" clId="{975F000F-3D0A-4B8A-AB5D-244E11A5B3D8}" dt="2021-10-17T05:54:25.686" v="59"/>
          <ac:spMkLst>
            <pc:docMk/>
            <pc:sldMk cId="818049034" sldId="401"/>
            <ac:spMk id="24" creationId="{2D2B266D-3625-4584-A5C3-7D3F672CFF30}"/>
          </ac:spMkLst>
        </pc:spChg>
        <pc:spChg chg="del">
          <ac:chgData name="Senevirathne K .D A it18115130" userId="841334a9-84bf-4e14-928b-7cb814e3d031" providerId="ADAL" clId="{975F000F-3D0A-4B8A-AB5D-244E11A5B3D8}" dt="2021-10-17T05:54:25.686" v="59"/>
          <ac:spMkLst>
            <pc:docMk/>
            <pc:sldMk cId="818049034" sldId="401"/>
            <ac:spMk id="25" creationId="{C463B99A-73EE-4FBB-B7C4-F9F9BCC25C65}"/>
          </ac:spMkLst>
        </pc:spChg>
      </pc:sldChg>
      <pc:sldChg chg="add ord">
        <pc:chgData name="Senevirathne K .D A it18115130" userId="841334a9-84bf-4e14-928b-7cb814e3d031" providerId="ADAL" clId="{975F000F-3D0A-4B8A-AB5D-244E11A5B3D8}" dt="2021-10-17T06:31:47.827" v="66"/>
        <pc:sldMkLst>
          <pc:docMk/>
          <pc:sldMk cId="1697056028" sldId="402"/>
        </pc:sldMkLst>
      </pc:sldChg>
      <pc:sldChg chg="add del ord">
        <pc:chgData name="Senevirathne K .D A it18115130" userId="841334a9-84bf-4e14-928b-7cb814e3d031" providerId="ADAL" clId="{975F000F-3D0A-4B8A-AB5D-244E11A5B3D8}" dt="2021-10-17T17:02:16.819" v="916" actId="47"/>
        <pc:sldMkLst>
          <pc:docMk/>
          <pc:sldMk cId="3823918881" sldId="403"/>
        </pc:sldMkLst>
      </pc:sldChg>
      <pc:sldChg chg="addSp delSp modSp mod">
        <pc:chgData name="Senevirathne K .D A it18115130" userId="841334a9-84bf-4e14-928b-7cb814e3d031" providerId="ADAL" clId="{975F000F-3D0A-4B8A-AB5D-244E11A5B3D8}" dt="2021-10-17T15:42:08.253" v="761" actId="20577"/>
        <pc:sldMkLst>
          <pc:docMk/>
          <pc:sldMk cId="843753101" sldId="404"/>
        </pc:sldMkLst>
        <pc:spChg chg="mod">
          <ac:chgData name="Senevirathne K .D A it18115130" userId="841334a9-84bf-4e14-928b-7cb814e3d031" providerId="ADAL" clId="{975F000F-3D0A-4B8A-AB5D-244E11A5B3D8}" dt="2021-10-17T15:26:24.367" v="563" actId="1076"/>
          <ac:spMkLst>
            <pc:docMk/>
            <pc:sldMk cId="843753101" sldId="404"/>
            <ac:spMk id="5" creationId="{C2CDFD71-EF01-4FA5-9B46-A1B356657BC0}"/>
          </ac:spMkLst>
        </pc:spChg>
        <pc:spChg chg="mod">
          <ac:chgData name="Senevirathne K .D A it18115130" userId="841334a9-84bf-4e14-928b-7cb814e3d031" providerId="ADAL" clId="{975F000F-3D0A-4B8A-AB5D-244E11A5B3D8}" dt="2021-10-17T15:37:37.283" v="632" actId="1076"/>
          <ac:spMkLst>
            <pc:docMk/>
            <pc:sldMk cId="843753101" sldId="404"/>
            <ac:spMk id="7" creationId="{610BB874-188C-42E0-9E86-7125A964F5DA}"/>
          </ac:spMkLst>
        </pc:spChg>
        <pc:spChg chg="mod">
          <ac:chgData name="Senevirathne K .D A it18115130" userId="841334a9-84bf-4e14-928b-7cb814e3d031" providerId="ADAL" clId="{975F000F-3D0A-4B8A-AB5D-244E11A5B3D8}" dt="2021-10-17T15:25:59.383" v="558"/>
          <ac:spMkLst>
            <pc:docMk/>
            <pc:sldMk cId="843753101" sldId="404"/>
            <ac:spMk id="48" creationId="{0E49E2DA-14D7-4414-BC96-CD90780B1432}"/>
          </ac:spMkLst>
        </pc:spChg>
        <pc:spChg chg="mod">
          <ac:chgData name="Senevirathne K .D A it18115130" userId="841334a9-84bf-4e14-928b-7cb814e3d031" providerId="ADAL" clId="{975F000F-3D0A-4B8A-AB5D-244E11A5B3D8}" dt="2021-10-17T15:25:59.383" v="558"/>
          <ac:spMkLst>
            <pc:docMk/>
            <pc:sldMk cId="843753101" sldId="404"/>
            <ac:spMk id="73" creationId="{05155756-3BF6-4740-8C8D-C8688B26F736}"/>
          </ac:spMkLst>
        </pc:spChg>
        <pc:spChg chg="mod">
          <ac:chgData name="Senevirathne K .D A it18115130" userId="841334a9-84bf-4e14-928b-7cb814e3d031" providerId="ADAL" clId="{975F000F-3D0A-4B8A-AB5D-244E11A5B3D8}" dt="2021-10-17T15:25:59.383" v="558"/>
          <ac:spMkLst>
            <pc:docMk/>
            <pc:sldMk cId="843753101" sldId="404"/>
            <ac:spMk id="74" creationId="{6FA1915B-79EF-4E6A-91C6-723D6B633FBF}"/>
          </ac:spMkLst>
        </pc:spChg>
        <pc:spChg chg="mod">
          <ac:chgData name="Senevirathne K .D A it18115130" userId="841334a9-84bf-4e14-928b-7cb814e3d031" providerId="ADAL" clId="{975F000F-3D0A-4B8A-AB5D-244E11A5B3D8}" dt="2021-10-17T15:25:59.383" v="558"/>
          <ac:spMkLst>
            <pc:docMk/>
            <pc:sldMk cId="843753101" sldId="404"/>
            <ac:spMk id="75" creationId="{C3BC3BCF-ACF0-4137-B5D7-028E175771EC}"/>
          </ac:spMkLst>
        </pc:spChg>
        <pc:spChg chg="mod">
          <ac:chgData name="Senevirathne K .D A it18115130" userId="841334a9-84bf-4e14-928b-7cb814e3d031" providerId="ADAL" clId="{975F000F-3D0A-4B8A-AB5D-244E11A5B3D8}" dt="2021-10-17T15:25:59.383" v="558"/>
          <ac:spMkLst>
            <pc:docMk/>
            <pc:sldMk cId="843753101" sldId="404"/>
            <ac:spMk id="76" creationId="{AA426EA2-EC81-4F4E-A1D3-71F7DB8688B7}"/>
          </ac:spMkLst>
        </pc:spChg>
        <pc:spChg chg="mod">
          <ac:chgData name="Senevirathne K .D A it18115130" userId="841334a9-84bf-4e14-928b-7cb814e3d031" providerId="ADAL" clId="{975F000F-3D0A-4B8A-AB5D-244E11A5B3D8}" dt="2021-10-17T15:25:59.383" v="558"/>
          <ac:spMkLst>
            <pc:docMk/>
            <pc:sldMk cId="843753101" sldId="404"/>
            <ac:spMk id="77" creationId="{8D10733C-5ACF-4F86-8939-E2C2E588AB31}"/>
          </ac:spMkLst>
        </pc:spChg>
        <pc:spChg chg="mod">
          <ac:chgData name="Senevirathne K .D A it18115130" userId="841334a9-84bf-4e14-928b-7cb814e3d031" providerId="ADAL" clId="{975F000F-3D0A-4B8A-AB5D-244E11A5B3D8}" dt="2021-10-17T15:25:59.383" v="558"/>
          <ac:spMkLst>
            <pc:docMk/>
            <pc:sldMk cId="843753101" sldId="404"/>
            <ac:spMk id="78" creationId="{289A6824-BA55-4BB8-A47F-81F9E481F08E}"/>
          </ac:spMkLst>
        </pc:spChg>
        <pc:spChg chg="mod">
          <ac:chgData name="Senevirathne K .D A it18115130" userId="841334a9-84bf-4e14-928b-7cb814e3d031" providerId="ADAL" clId="{975F000F-3D0A-4B8A-AB5D-244E11A5B3D8}" dt="2021-10-17T15:25:59.383" v="558"/>
          <ac:spMkLst>
            <pc:docMk/>
            <pc:sldMk cId="843753101" sldId="404"/>
            <ac:spMk id="79" creationId="{F0728A8D-C311-461C-B799-9CA7A0146009}"/>
          </ac:spMkLst>
        </pc:spChg>
        <pc:spChg chg="mod">
          <ac:chgData name="Senevirathne K .D A it18115130" userId="841334a9-84bf-4e14-928b-7cb814e3d031" providerId="ADAL" clId="{975F000F-3D0A-4B8A-AB5D-244E11A5B3D8}" dt="2021-10-17T15:25:59.383" v="558"/>
          <ac:spMkLst>
            <pc:docMk/>
            <pc:sldMk cId="843753101" sldId="404"/>
            <ac:spMk id="80" creationId="{A2C82947-B9C8-480C-8B8F-B08036D406B0}"/>
          </ac:spMkLst>
        </pc:spChg>
        <pc:spChg chg="mod">
          <ac:chgData name="Senevirathne K .D A it18115130" userId="841334a9-84bf-4e14-928b-7cb814e3d031" providerId="ADAL" clId="{975F000F-3D0A-4B8A-AB5D-244E11A5B3D8}" dt="2021-10-17T15:25:59.383" v="558"/>
          <ac:spMkLst>
            <pc:docMk/>
            <pc:sldMk cId="843753101" sldId="404"/>
            <ac:spMk id="81" creationId="{60127FA2-520D-4820-AD25-B504EAAD9B77}"/>
          </ac:spMkLst>
        </pc:spChg>
        <pc:spChg chg="mod">
          <ac:chgData name="Senevirathne K .D A it18115130" userId="841334a9-84bf-4e14-928b-7cb814e3d031" providerId="ADAL" clId="{975F000F-3D0A-4B8A-AB5D-244E11A5B3D8}" dt="2021-10-17T15:25:59.383" v="558"/>
          <ac:spMkLst>
            <pc:docMk/>
            <pc:sldMk cId="843753101" sldId="404"/>
            <ac:spMk id="82" creationId="{984EF529-3A20-404F-AC76-12CBD01F2655}"/>
          </ac:spMkLst>
        </pc:spChg>
        <pc:spChg chg="mod">
          <ac:chgData name="Senevirathne K .D A it18115130" userId="841334a9-84bf-4e14-928b-7cb814e3d031" providerId="ADAL" clId="{975F000F-3D0A-4B8A-AB5D-244E11A5B3D8}" dt="2021-10-17T15:25:59.383" v="558"/>
          <ac:spMkLst>
            <pc:docMk/>
            <pc:sldMk cId="843753101" sldId="404"/>
            <ac:spMk id="83" creationId="{3B3A092F-26E0-4AAD-BFCC-52D8A67D581F}"/>
          </ac:spMkLst>
        </pc:spChg>
        <pc:spChg chg="mod">
          <ac:chgData name="Senevirathne K .D A it18115130" userId="841334a9-84bf-4e14-928b-7cb814e3d031" providerId="ADAL" clId="{975F000F-3D0A-4B8A-AB5D-244E11A5B3D8}" dt="2021-10-17T15:25:59.383" v="558"/>
          <ac:spMkLst>
            <pc:docMk/>
            <pc:sldMk cId="843753101" sldId="404"/>
            <ac:spMk id="84" creationId="{E0CD3DC9-255F-44EA-8D7E-67457E1172FF}"/>
          </ac:spMkLst>
        </pc:spChg>
        <pc:spChg chg="mod">
          <ac:chgData name="Senevirathne K .D A it18115130" userId="841334a9-84bf-4e14-928b-7cb814e3d031" providerId="ADAL" clId="{975F000F-3D0A-4B8A-AB5D-244E11A5B3D8}" dt="2021-10-17T15:25:59.383" v="558"/>
          <ac:spMkLst>
            <pc:docMk/>
            <pc:sldMk cId="843753101" sldId="404"/>
            <ac:spMk id="85" creationId="{8B8F008D-6DD3-447B-A034-9C60F42C4BD4}"/>
          </ac:spMkLst>
        </pc:spChg>
        <pc:spChg chg="mod">
          <ac:chgData name="Senevirathne K .D A it18115130" userId="841334a9-84bf-4e14-928b-7cb814e3d031" providerId="ADAL" clId="{975F000F-3D0A-4B8A-AB5D-244E11A5B3D8}" dt="2021-10-17T15:25:59.383" v="558"/>
          <ac:spMkLst>
            <pc:docMk/>
            <pc:sldMk cId="843753101" sldId="404"/>
            <ac:spMk id="87" creationId="{129AC5BD-A853-4C78-B89D-1DDCA3C55E2A}"/>
          </ac:spMkLst>
        </pc:spChg>
        <pc:spChg chg="mod">
          <ac:chgData name="Senevirathne K .D A it18115130" userId="841334a9-84bf-4e14-928b-7cb814e3d031" providerId="ADAL" clId="{975F000F-3D0A-4B8A-AB5D-244E11A5B3D8}" dt="2021-10-17T15:25:59.383" v="558"/>
          <ac:spMkLst>
            <pc:docMk/>
            <pc:sldMk cId="843753101" sldId="404"/>
            <ac:spMk id="88" creationId="{1D2DFC92-D9B3-4E15-88B8-FB4B3E16FF37}"/>
          </ac:spMkLst>
        </pc:spChg>
        <pc:spChg chg="mod">
          <ac:chgData name="Senevirathne K .D A it18115130" userId="841334a9-84bf-4e14-928b-7cb814e3d031" providerId="ADAL" clId="{975F000F-3D0A-4B8A-AB5D-244E11A5B3D8}" dt="2021-10-17T15:25:59.383" v="558"/>
          <ac:spMkLst>
            <pc:docMk/>
            <pc:sldMk cId="843753101" sldId="404"/>
            <ac:spMk id="89" creationId="{25807036-7DF3-414E-9907-540158E02C22}"/>
          </ac:spMkLst>
        </pc:spChg>
        <pc:spChg chg="mod">
          <ac:chgData name="Senevirathne K .D A it18115130" userId="841334a9-84bf-4e14-928b-7cb814e3d031" providerId="ADAL" clId="{975F000F-3D0A-4B8A-AB5D-244E11A5B3D8}" dt="2021-10-17T15:25:59.383" v="558"/>
          <ac:spMkLst>
            <pc:docMk/>
            <pc:sldMk cId="843753101" sldId="404"/>
            <ac:spMk id="90" creationId="{23B9070F-138C-4044-B3F2-B718CC63D0E8}"/>
          </ac:spMkLst>
        </pc:spChg>
        <pc:spChg chg="mod">
          <ac:chgData name="Senevirathne K .D A it18115130" userId="841334a9-84bf-4e14-928b-7cb814e3d031" providerId="ADAL" clId="{975F000F-3D0A-4B8A-AB5D-244E11A5B3D8}" dt="2021-10-17T15:25:59.383" v="558"/>
          <ac:spMkLst>
            <pc:docMk/>
            <pc:sldMk cId="843753101" sldId="404"/>
            <ac:spMk id="91" creationId="{AF5BF1E5-6BD0-4DC4-979B-77CEDF9B58B7}"/>
          </ac:spMkLst>
        </pc:spChg>
        <pc:spChg chg="mod">
          <ac:chgData name="Senevirathne K .D A it18115130" userId="841334a9-84bf-4e14-928b-7cb814e3d031" providerId="ADAL" clId="{975F000F-3D0A-4B8A-AB5D-244E11A5B3D8}" dt="2021-10-17T15:25:59.383" v="558"/>
          <ac:spMkLst>
            <pc:docMk/>
            <pc:sldMk cId="843753101" sldId="404"/>
            <ac:spMk id="92" creationId="{3449B684-03E9-4DB9-A07D-57485A8D7C8F}"/>
          </ac:spMkLst>
        </pc:spChg>
        <pc:spChg chg="mod">
          <ac:chgData name="Senevirathne K .D A it18115130" userId="841334a9-84bf-4e14-928b-7cb814e3d031" providerId="ADAL" clId="{975F000F-3D0A-4B8A-AB5D-244E11A5B3D8}" dt="2021-10-17T15:25:59.383" v="558"/>
          <ac:spMkLst>
            <pc:docMk/>
            <pc:sldMk cId="843753101" sldId="404"/>
            <ac:spMk id="93" creationId="{604C503C-0868-41C4-94F3-914E17931699}"/>
          </ac:spMkLst>
        </pc:spChg>
        <pc:spChg chg="mod">
          <ac:chgData name="Senevirathne K .D A it18115130" userId="841334a9-84bf-4e14-928b-7cb814e3d031" providerId="ADAL" clId="{975F000F-3D0A-4B8A-AB5D-244E11A5B3D8}" dt="2021-10-17T15:25:59.383" v="558"/>
          <ac:spMkLst>
            <pc:docMk/>
            <pc:sldMk cId="843753101" sldId="404"/>
            <ac:spMk id="94" creationId="{B8A2380F-E715-42AA-BC20-C26B8FF258E3}"/>
          </ac:spMkLst>
        </pc:spChg>
        <pc:spChg chg="mod">
          <ac:chgData name="Senevirathne K .D A it18115130" userId="841334a9-84bf-4e14-928b-7cb814e3d031" providerId="ADAL" clId="{975F000F-3D0A-4B8A-AB5D-244E11A5B3D8}" dt="2021-10-17T15:25:59.383" v="558"/>
          <ac:spMkLst>
            <pc:docMk/>
            <pc:sldMk cId="843753101" sldId="404"/>
            <ac:spMk id="95" creationId="{7BC25DD1-7720-4CAB-844A-ED610A2573BA}"/>
          </ac:spMkLst>
        </pc:spChg>
        <pc:spChg chg="mod">
          <ac:chgData name="Senevirathne K .D A it18115130" userId="841334a9-84bf-4e14-928b-7cb814e3d031" providerId="ADAL" clId="{975F000F-3D0A-4B8A-AB5D-244E11A5B3D8}" dt="2021-10-17T15:25:59.383" v="558"/>
          <ac:spMkLst>
            <pc:docMk/>
            <pc:sldMk cId="843753101" sldId="404"/>
            <ac:spMk id="96" creationId="{736285B9-BC20-404E-86D3-23F82185C8FA}"/>
          </ac:spMkLst>
        </pc:spChg>
        <pc:spChg chg="mod">
          <ac:chgData name="Senevirathne K .D A it18115130" userId="841334a9-84bf-4e14-928b-7cb814e3d031" providerId="ADAL" clId="{975F000F-3D0A-4B8A-AB5D-244E11A5B3D8}" dt="2021-10-17T15:25:59.383" v="558"/>
          <ac:spMkLst>
            <pc:docMk/>
            <pc:sldMk cId="843753101" sldId="404"/>
            <ac:spMk id="97" creationId="{D7A33A10-FEEF-4E94-B59A-71F7E536F3C4}"/>
          </ac:spMkLst>
        </pc:spChg>
        <pc:spChg chg="mod">
          <ac:chgData name="Senevirathne K .D A it18115130" userId="841334a9-84bf-4e14-928b-7cb814e3d031" providerId="ADAL" clId="{975F000F-3D0A-4B8A-AB5D-244E11A5B3D8}" dt="2021-10-17T15:25:59.383" v="558"/>
          <ac:spMkLst>
            <pc:docMk/>
            <pc:sldMk cId="843753101" sldId="404"/>
            <ac:spMk id="98" creationId="{E46C46AB-3EAB-4C7D-9DAD-758571FE25DF}"/>
          </ac:spMkLst>
        </pc:spChg>
        <pc:spChg chg="mod">
          <ac:chgData name="Senevirathne K .D A it18115130" userId="841334a9-84bf-4e14-928b-7cb814e3d031" providerId="ADAL" clId="{975F000F-3D0A-4B8A-AB5D-244E11A5B3D8}" dt="2021-10-17T15:25:59.383" v="558"/>
          <ac:spMkLst>
            <pc:docMk/>
            <pc:sldMk cId="843753101" sldId="404"/>
            <ac:spMk id="99" creationId="{0FF81725-8CA6-4FD1-9866-4C99C0035D04}"/>
          </ac:spMkLst>
        </pc:spChg>
        <pc:spChg chg="mod">
          <ac:chgData name="Senevirathne K .D A it18115130" userId="841334a9-84bf-4e14-928b-7cb814e3d031" providerId="ADAL" clId="{975F000F-3D0A-4B8A-AB5D-244E11A5B3D8}" dt="2021-10-17T15:25:59.383" v="558"/>
          <ac:spMkLst>
            <pc:docMk/>
            <pc:sldMk cId="843753101" sldId="404"/>
            <ac:spMk id="100" creationId="{B5B505D6-041A-482D-9B8A-2AD2E1BDE612}"/>
          </ac:spMkLst>
        </pc:spChg>
        <pc:spChg chg="mod">
          <ac:chgData name="Senevirathne K .D A it18115130" userId="841334a9-84bf-4e14-928b-7cb814e3d031" providerId="ADAL" clId="{975F000F-3D0A-4B8A-AB5D-244E11A5B3D8}" dt="2021-10-17T15:25:59.383" v="558"/>
          <ac:spMkLst>
            <pc:docMk/>
            <pc:sldMk cId="843753101" sldId="404"/>
            <ac:spMk id="101" creationId="{237186B6-B2E5-4274-A1D9-1861EA09D72A}"/>
          </ac:spMkLst>
        </pc:spChg>
        <pc:spChg chg="mod">
          <ac:chgData name="Senevirathne K .D A it18115130" userId="841334a9-84bf-4e14-928b-7cb814e3d031" providerId="ADAL" clId="{975F000F-3D0A-4B8A-AB5D-244E11A5B3D8}" dt="2021-10-17T15:25:59.383" v="558"/>
          <ac:spMkLst>
            <pc:docMk/>
            <pc:sldMk cId="843753101" sldId="404"/>
            <ac:spMk id="102" creationId="{7578CB40-CCFA-4270-A427-C8C2DD88C0DA}"/>
          </ac:spMkLst>
        </pc:spChg>
        <pc:spChg chg="mod">
          <ac:chgData name="Senevirathne K .D A it18115130" userId="841334a9-84bf-4e14-928b-7cb814e3d031" providerId="ADAL" clId="{975F000F-3D0A-4B8A-AB5D-244E11A5B3D8}" dt="2021-10-17T15:25:59.383" v="558"/>
          <ac:spMkLst>
            <pc:docMk/>
            <pc:sldMk cId="843753101" sldId="404"/>
            <ac:spMk id="103" creationId="{08B86307-FE6B-47DF-975C-48015F87C04B}"/>
          </ac:spMkLst>
        </pc:spChg>
        <pc:spChg chg="mod">
          <ac:chgData name="Senevirathne K .D A it18115130" userId="841334a9-84bf-4e14-928b-7cb814e3d031" providerId="ADAL" clId="{975F000F-3D0A-4B8A-AB5D-244E11A5B3D8}" dt="2021-10-17T15:25:59.383" v="558"/>
          <ac:spMkLst>
            <pc:docMk/>
            <pc:sldMk cId="843753101" sldId="404"/>
            <ac:spMk id="104" creationId="{216CFA5D-74EA-48D4-948F-5C9DA910C06B}"/>
          </ac:spMkLst>
        </pc:spChg>
        <pc:spChg chg="mod">
          <ac:chgData name="Senevirathne K .D A it18115130" userId="841334a9-84bf-4e14-928b-7cb814e3d031" providerId="ADAL" clId="{975F000F-3D0A-4B8A-AB5D-244E11A5B3D8}" dt="2021-10-17T15:25:59.383" v="558"/>
          <ac:spMkLst>
            <pc:docMk/>
            <pc:sldMk cId="843753101" sldId="404"/>
            <ac:spMk id="105" creationId="{B0ED1AB4-5273-4CAD-BFE6-294235A847B2}"/>
          </ac:spMkLst>
        </pc:spChg>
        <pc:spChg chg="mod">
          <ac:chgData name="Senevirathne K .D A it18115130" userId="841334a9-84bf-4e14-928b-7cb814e3d031" providerId="ADAL" clId="{975F000F-3D0A-4B8A-AB5D-244E11A5B3D8}" dt="2021-10-17T15:25:59.383" v="558"/>
          <ac:spMkLst>
            <pc:docMk/>
            <pc:sldMk cId="843753101" sldId="404"/>
            <ac:spMk id="106" creationId="{9255C47C-2A1A-4E55-ABF2-0A6638361938}"/>
          </ac:spMkLst>
        </pc:spChg>
        <pc:spChg chg="mod">
          <ac:chgData name="Senevirathne K .D A it18115130" userId="841334a9-84bf-4e14-928b-7cb814e3d031" providerId="ADAL" clId="{975F000F-3D0A-4B8A-AB5D-244E11A5B3D8}" dt="2021-10-17T15:25:59.383" v="558"/>
          <ac:spMkLst>
            <pc:docMk/>
            <pc:sldMk cId="843753101" sldId="404"/>
            <ac:spMk id="107" creationId="{AF0D4447-54BD-4FF0-BB16-E05137B24CF7}"/>
          </ac:spMkLst>
        </pc:spChg>
        <pc:spChg chg="mod">
          <ac:chgData name="Senevirathne K .D A it18115130" userId="841334a9-84bf-4e14-928b-7cb814e3d031" providerId="ADAL" clId="{975F000F-3D0A-4B8A-AB5D-244E11A5B3D8}" dt="2021-10-17T15:26:18.615" v="561"/>
          <ac:spMkLst>
            <pc:docMk/>
            <pc:sldMk cId="843753101" sldId="404"/>
            <ac:spMk id="109" creationId="{3FF90391-CC8E-47FF-B1C8-65229BBDDE28}"/>
          </ac:spMkLst>
        </pc:spChg>
        <pc:spChg chg="mod">
          <ac:chgData name="Senevirathne K .D A it18115130" userId="841334a9-84bf-4e14-928b-7cb814e3d031" providerId="ADAL" clId="{975F000F-3D0A-4B8A-AB5D-244E11A5B3D8}" dt="2021-10-17T15:26:18.615" v="561"/>
          <ac:spMkLst>
            <pc:docMk/>
            <pc:sldMk cId="843753101" sldId="404"/>
            <ac:spMk id="110" creationId="{E601DFFE-2423-4D5F-9451-72D9B309A383}"/>
          </ac:spMkLst>
        </pc:spChg>
        <pc:spChg chg="mod">
          <ac:chgData name="Senevirathne K .D A it18115130" userId="841334a9-84bf-4e14-928b-7cb814e3d031" providerId="ADAL" clId="{975F000F-3D0A-4B8A-AB5D-244E11A5B3D8}" dt="2021-10-17T15:26:18.615" v="561"/>
          <ac:spMkLst>
            <pc:docMk/>
            <pc:sldMk cId="843753101" sldId="404"/>
            <ac:spMk id="111" creationId="{86565750-B001-4408-9C1B-E0997E1547E4}"/>
          </ac:spMkLst>
        </pc:spChg>
        <pc:spChg chg="mod">
          <ac:chgData name="Senevirathne K .D A it18115130" userId="841334a9-84bf-4e14-928b-7cb814e3d031" providerId="ADAL" clId="{975F000F-3D0A-4B8A-AB5D-244E11A5B3D8}" dt="2021-10-17T15:26:18.615" v="561"/>
          <ac:spMkLst>
            <pc:docMk/>
            <pc:sldMk cId="843753101" sldId="404"/>
            <ac:spMk id="112" creationId="{699DB7B4-6E66-4BEB-8DF7-D0EC33EBB0B8}"/>
          </ac:spMkLst>
        </pc:spChg>
        <pc:spChg chg="mod">
          <ac:chgData name="Senevirathne K .D A it18115130" userId="841334a9-84bf-4e14-928b-7cb814e3d031" providerId="ADAL" clId="{975F000F-3D0A-4B8A-AB5D-244E11A5B3D8}" dt="2021-10-17T15:26:18.615" v="561"/>
          <ac:spMkLst>
            <pc:docMk/>
            <pc:sldMk cId="843753101" sldId="404"/>
            <ac:spMk id="113" creationId="{DF2613B9-8623-4C8B-B91F-856346C7A5E6}"/>
          </ac:spMkLst>
        </pc:spChg>
        <pc:spChg chg="mod">
          <ac:chgData name="Senevirathne K .D A it18115130" userId="841334a9-84bf-4e14-928b-7cb814e3d031" providerId="ADAL" clId="{975F000F-3D0A-4B8A-AB5D-244E11A5B3D8}" dt="2021-10-17T15:26:18.615" v="561"/>
          <ac:spMkLst>
            <pc:docMk/>
            <pc:sldMk cId="843753101" sldId="404"/>
            <ac:spMk id="114" creationId="{6D010D01-B8BB-4CB0-9778-8B8D12542FB8}"/>
          </ac:spMkLst>
        </pc:spChg>
        <pc:spChg chg="mod">
          <ac:chgData name="Senevirathne K .D A it18115130" userId="841334a9-84bf-4e14-928b-7cb814e3d031" providerId="ADAL" clId="{975F000F-3D0A-4B8A-AB5D-244E11A5B3D8}" dt="2021-10-17T15:26:18.615" v="561"/>
          <ac:spMkLst>
            <pc:docMk/>
            <pc:sldMk cId="843753101" sldId="404"/>
            <ac:spMk id="115" creationId="{69747C10-4840-4A85-9D4D-90820D7DA0C9}"/>
          </ac:spMkLst>
        </pc:spChg>
        <pc:spChg chg="mod">
          <ac:chgData name="Senevirathne K .D A it18115130" userId="841334a9-84bf-4e14-928b-7cb814e3d031" providerId="ADAL" clId="{975F000F-3D0A-4B8A-AB5D-244E11A5B3D8}" dt="2021-10-17T15:26:18.615" v="561"/>
          <ac:spMkLst>
            <pc:docMk/>
            <pc:sldMk cId="843753101" sldId="404"/>
            <ac:spMk id="116" creationId="{D208DE79-E676-45B5-940E-B8ECF1C394E2}"/>
          </ac:spMkLst>
        </pc:spChg>
        <pc:spChg chg="mod">
          <ac:chgData name="Senevirathne K .D A it18115130" userId="841334a9-84bf-4e14-928b-7cb814e3d031" providerId="ADAL" clId="{975F000F-3D0A-4B8A-AB5D-244E11A5B3D8}" dt="2021-10-17T15:26:18.615" v="561"/>
          <ac:spMkLst>
            <pc:docMk/>
            <pc:sldMk cId="843753101" sldId="404"/>
            <ac:spMk id="117" creationId="{D3A0EBD8-9E97-491D-A61A-27E56037D573}"/>
          </ac:spMkLst>
        </pc:spChg>
        <pc:spChg chg="mod">
          <ac:chgData name="Senevirathne K .D A it18115130" userId="841334a9-84bf-4e14-928b-7cb814e3d031" providerId="ADAL" clId="{975F000F-3D0A-4B8A-AB5D-244E11A5B3D8}" dt="2021-10-17T15:26:18.615" v="561"/>
          <ac:spMkLst>
            <pc:docMk/>
            <pc:sldMk cId="843753101" sldId="404"/>
            <ac:spMk id="118" creationId="{36602155-EAE3-41CC-BBC0-BD2550B0D19D}"/>
          </ac:spMkLst>
        </pc:spChg>
        <pc:spChg chg="mod">
          <ac:chgData name="Senevirathne K .D A it18115130" userId="841334a9-84bf-4e14-928b-7cb814e3d031" providerId="ADAL" clId="{975F000F-3D0A-4B8A-AB5D-244E11A5B3D8}" dt="2021-10-17T15:26:18.615" v="561"/>
          <ac:spMkLst>
            <pc:docMk/>
            <pc:sldMk cId="843753101" sldId="404"/>
            <ac:spMk id="119" creationId="{1E89E9F3-E457-49DC-BA1C-D7C64D6FF6F1}"/>
          </ac:spMkLst>
        </pc:spChg>
        <pc:spChg chg="mod">
          <ac:chgData name="Senevirathne K .D A it18115130" userId="841334a9-84bf-4e14-928b-7cb814e3d031" providerId="ADAL" clId="{975F000F-3D0A-4B8A-AB5D-244E11A5B3D8}" dt="2021-10-17T15:26:18.615" v="561"/>
          <ac:spMkLst>
            <pc:docMk/>
            <pc:sldMk cId="843753101" sldId="404"/>
            <ac:spMk id="120" creationId="{94B43CCB-C79C-405D-BDAF-F9D1D971B250}"/>
          </ac:spMkLst>
        </pc:spChg>
        <pc:spChg chg="mod">
          <ac:chgData name="Senevirathne K .D A it18115130" userId="841334a9-84bf-4e14-928b-7cb814e3d031" providerId="ADAL" clId="{975F000F-3D0A-4B8A-AB5D-244E11A5B3D8}" dt="2021-10-17T15:26:18.615" v="561"/>
          <ac:spMkLst>
            <pc:docMk/>
            <pc:sldMk cId="843753101" sldId="404"/>
            <ac:spMk id="121" creationId="{FFD6241C-3836-4CF5-9220-1E2B6868D7DD}"/>
          </ac:spMkLst>
        </pc:spChg>
        <pc:spChg chg="mod">
          <ac:chgData name="Senevirathne K .D A it18115130" userId="841334a9-84bf-4e14-928b-7cb814e3d031" providerId="ADAL" clId="{975F000F-3D0A-4B8A-AB5D-244E11A5B3D8}" dt="2021-10-17T15:26:18.615" v="561"/>
          <ac:spMkLst>
            <pc:docMk/>
            <pc:sldMk cId="843753101" sldId="404"/>
            <ac:spMk id="122" creationId="{C02D89A9-B9E8-4198-81BE-FEF02BAE4FFC}"/>
          </ac:spMkLst>
        </pc:spChg>
        <pc:spChg chg="mod">
          <ac:chgData name="Senevirathne K .D A it18115130" userId="841334a9-84bf-4e14-928b-7cb814e3d031" providerId="ADAL" clId="{975F000F-3D0A-4B8A-AB5D-244E11A5B3D8}" dt="2021-10-17T15:26:18.615" v="561"/>
          <ac:spMkLst>
            <pc:docMk/>
            <pc:sldMk cId="843753101" sldId="404"/>
            <ac:spMk id="123" creationId="{9A2A992E-CFF9-49A5-AF92-730634A80111}"/>
          </ac:spMkLst>
        </pc:spChg>
        <pc:spChg chg="mod">
          <ac:chgData name="Senevirathne K .D A it18115130" userId="841334a9-84bf-4e14-928b-7cb814e3d031" providerId="ADAL" clId="{975F000F-3D0A-4B8A-AB5D-244E11A5B3D8}" dt="2021-10-17T15:26:18.615" v="561"/>
          <ac:spMkLst>
            <pc:docMk/>
            <pc:sldMk cId="843753101" sldId="404"/>
            <ac:spMk id="124" creationId="{4B983CEB-1F7D-48EA-832E-ED41210EA6AE}"/>
          </ac:spMkLst>
        </pc:spChg>
        <pc:spChg chg="mod">
          <ac:chgData name="Senevirathne K .D A it18115130" userId="841334a9-84bf-4e14-928b-7cb814e3d031" providerId="ADAL" clId="{975F000F-3D0A-4B8A-AB5D-244E11A5B3D8}" dt="2021-10-17T15:26:18.615" v="561"/>
          <ac:spMkLst>
            <pc:docMk/>
            <pc:sldMk cId="843753101" sldId="404"/>
            <ac:spMk id="125" creationId="{DA08EEF4-2B6A-4889-B6C4-FD59AFDF920D}"/>
          </ac:spMkLst>
        </pc:spChg>
        <pc:spChg chg="mod">
          <ac:chgData name="Senevirathne K .D A it18115130" userId="841334a9-84bf-4e14-928b-7cb814e3d031" providerId="ADAL" clId="{975F000F-3D0A-4B8A-AB5D-244E11A5B3D8}" dt="2021-10-17T15:26:18.615" v="561"/>
          <ac:spMkLst>
            <pc:docMk/>
            <pc:sldMk cId="843753101" sldId="404"/>
            <ac:spMk id="126" creationId="{70067F22-FA32-4B46-85FC-41C6F0B0C01C}"/>
          </ac:spMkLst>
        </pc:spChg>
        <pc:spChg chg="mod">
          <ac:chgData name="Senevirathne K .D A it18115130" userId="841334a9-84bf-4e14-928b-7cb814e3d031" providerId="ADAL" clId="{975F000F-3D0A-4B8A-AB5D-244E11A5B3D8}" dt="2021-10-17T15:26:18.615" v="561"/>
          <ac:spMkLst>
            <pc:docMk/>
            <pc:sldMk cId="843753101" sldId="404"/>
            <ac:spMk id="127" creationId="{7F13D20C-CE67-4424-8EFC-B7E67A751C00}"/>
          </ac:spMkLst>
        </pc:spChg>
        <pc:spChg chg="mod">
          <ac:chgData name="Senevirathne K .D A it18115130" userId="841334a9-84bf-4e14-928b-7cb814e3d031" providerId="ADAL" clId="{975F000F-3D0A-4B8A-AB5D-244E11A5B3D8}" dt="2021-10-17T15:26:18.615" v="561"/>
          <ac:spMkLst>
            <pc:docMk/>
            <pc:sldMk cId="843753101" sldId="404"/>
            <ac:spMk id="128" creationId="{A23151F0-B647-4678-AF6D-A16AEEA1C933}"/>
          </ac:spMkLst>
        </pc:spChg>
        <pc:spChg chg="mod">
          <ac:chgData name="Senevirathne K .D A it18115130" userId="841334a9-84bf-4e14-928b-7cb814e3d031" providerId="ADAL" clId="{975F000F-3D0A-4B8A-AB5D-244E11A5B3D8}" dt="2021-10-17T15:26:18.615" v="561"/>
          <ac:spMkLst>
            <pc:docMk/>
            <pc:sldMk cId="843753101" sldId="404"/>
            <ac:spMk id="129" creationId="{12A641D1-FDDF-493B-9F7D-A4F0D37F2DE0}"/>
          </ac:spMkLst>
        </pc:spChg>
        <pc:spChg chg="mod">
          <ac:chgData name="Senevirathne K .D A it18115130" userId="841334a9-84bf-4e14-928b-7cb814e3d031" providerId="ADAL" clId="{975F000F-3D0A-4B8A-AB5D-244E11A5B3D8}" dt="2021-10-17T15:26:18.615" v="561"/>
          <ac:spMkLst>
            <pc:docMk/>
            <pc:sldMk cId="843753101" sldId="404"/>
            <ac:spMk id="130" creationId="{2D39AF52-3FA2-4B28-9D71-FB4666A7BED5}"/>
          </ac:spMkLst>
        </pc:spChg>
        <pc:spChg chg="mod">
          <ac:chgData name="Senevirathne K .D A it18115130" userId="841334a9-84bf-4e14-928b-7cb814e3d031" providerId="ADAL" clId="{975F000F-3D0A-4B8A-AB5D-244E11A5B3D8}" dt="2021-10-17T15:26:18.615" v="561"/>
          <ac:spMkLst>
            <pc:docMk/>
            <pc:sldMk cId="843753101" sldId="404"/>
            <ac:spMk id="131" creationId="{78381F52-0688-4D55-A502-EF24D92ACADA}"/>
          </ac:spMkLst>
        </pc:spChg>
        <pc:spChg chg="mod">
          <ac:chgData name="Senevirathne K .D A it18115130" userId="841334a9-84bf-4e14-928b-7cb814e3d031" providerId="ADAL" clId="{975F000F-3D0A-4B8A-AB5D-244E11A5B3D8}" dt="2021-10-17T15:26:18.615" v="561"/>
          <ac:spMkLst>
            <pc:docMk/>
            <pc:sldMk cId="843753101" sldId="404"/>
            <ac:spMk id="132" creationId="{E01A12B0-F411-4CBA-83BD-C6A7E700EEBE}"/>
          </ac:spMkLst>
        </pc:spChg>
        <pc:spChg chg="mod">
          <ac:chgData name="Senevirathne K .D A it18115130" userId="841334a9-84bf-4e14-928b-7cb814e3d031" providerId="ADAL" clId="{975F000F-3D0A-4B8A-AB5D-244E11A5B3D8}" dt="2021-10-17T15:26:18.615" v="561"/>
          <ac:spMkLst>
            <pc:docMk/>
            <pc:sldMk cId="843753101" sldId="404"/>
            <ac:spMk id="133" creationId="{7135CE39-0607-4EC3-889B-13BAC6E1B189}"/>
          </ac:spMkLst>
        </pc:spChg>
        <pc:spChg chg="mod">
          <ac:chgData name="Senevirathne K .D A it18115130" userId="841334a9-84bf-4e14-928b-7cb814e3d031" providerId="ADAL" clId="{975F000F-3D0A-4B8A-AB5D-244E11A5B3D8}" dt="2021-10-17T15:26:18.615" v="561"/>
          <ac:spMkLst>
            <pc:docMk/>
            <pc:sldMk cId="843753101" sldId="404"/>
            <ac:spMk id="134" creationId="{1E3A7CFB-9EBC-4E9F-8659-9CE47287BC14}"/>
          </ac:spMkLst>
        </pc:spChg>
        <pc:spChg chg="mod">
          <ac:chgData name="Senevirathne K .D A it18115130" userId="841334a9-84bf-4e14-928b-7cb814e3d031" providerId="ADAL" clId="{975F000F-3D0A-4B8A-AB5D-244E11A5B3D8}" dt="2021-10-17T15:26:18.615" v="561"/>
          <ac:spMkLst>
            <pc:docMk/>
            <pc:sldMk cId="843753101" sldId="404"/>
            <ac:spMk id="135" creationId="{4CAFF737-DD3F-4375-B42E-A6E48DE14BC7}"/>
          </ac:spMkLst>
        </pc:spChg>
        <pc:spChg chg="mod">
          <ac:chgData name="Senevirathne K .D A it18115130" userId="841334a9-84bf-4e14-928b-7cb814e3d031" providerId="ADAL" clId="{975F000F-3D0A-4B8A-AB5D-244E11A5B3D8}" dt="2021-10-17T15:27:03.409" v="565"/>
          <ac:spMkLst>
            <pc:docMk/>
            <pc:sldMk cId="843753101" sldId="404"/>
            <ac:spMk id="140" creationId="{4B2FE8C1-47C2-4C31-9D5F-EFFFDAB34791}"/>
          </ac:spMkLst>
        </pc:spChg>
        <pc:spChg chg="mod">
          <ac:chgData name="Senevirathne K .D A it18115130" userId="841334a9-84bf-4e14-928b-7cb814e3d031" providerId="ADAL" clId="{975F000F-3D0A-4B8A-AB5D-244E11A5B3D8}" dt="2021-10-17T15:27:03.409" v="565"/>
          <ac:spMkLst>
            <pc:docMk/>
            <pc:sldMk cId="843753101" sldId="404"/>
            <ac:spMk id="142" creationId="{98505840-4C25-469D-A511-81229DC24CDD}"/>
          </ac:spMkLst>
        </pc:spChg>
        <pc:spChg chg="mod">
          <ac:chgData name="Senevirathne K .D A it18115130" userId="841334a9-84bf-4e14-928b-7cb814e3d031" providerId="ADAL" clId="{975F000F-3D0A-4B8A-AB5D-244E11A5B3D8}" dt="2021-10-17T15:27:03.409" v="565"/>
          <ac:spMkLst>
            <pc:docMk/>
            <pc:sldMk cId="843753101" sldId="404"/>
            <ac:spMk id="144" creationId="{6D19F67E-D262-4A37-9631-6012A32E69FD}"/>
          </ac:spMkLst>
        </pc:spChg>
        <pc:spChg chg="mod">
          <ac:chgData name="Senevirathne K .D A it18115130" userId="841334a9-84bf-4e14-928b-7cb814e3d031" providerId="ADAL" clId="{975F000F-3D0A-4B8A-AB5D-244E11A5B3D8}" dt="2021-10-17T15:27:03.409" v="565"/>
          <ac:spMkLst>
            <pc:docMk/>
            <pc:sldMk cId="843753101" sldId="404"/>
            <ac:spMk id="145" creationId="{F11FF6C5-F451-4D11-A0F8-122A5120EB87}"/>
          </ac:spMkLst>
        </pc:spChg>
        <pc:spChg chg="mod">
          <ac:chgData name="Senevirathne K .D A it18115130" userId="841334a9-84bf-4e14-928b-7cb814e3d031" providerId="ADAL" clId="{975F000F-3D0A-4B8A-AB5D-244E11A5B3D8}" dt="2021-10-17T15:27:03.409" v="565"/>
          <ac:spMkLst>
            <pc:docMk/>
            <pc:sldMk cId="843753101" sldId="404"/>
            <ac:spMk id="146" creationId="{C16D23EA-0301-4C51-AEA3-63077D850E3D}"/>
          </ac:spMkLst>
        </pc:spChg>
        <pc:spChg chg="mod">
          <ac:chgData name="Senevirathne K .D A it18115130" userId="841334a9-84bf-4e14-928b-7cb814e3d031" providerId="ADAL" clId="{975F000F-3D0A-4B8A-AB5D-244E11A5B3D8}" dt="2021-10-17T15:27:03.409" v="565"/>
          <ac:spMkLst>
            <pc:docMk/>
            <pc:sldMk cId="843753101" sldId="404"/>
            <ac:spMk id="147" creationId="{6CCCF0A1-CA61-48B3-A6E0-D18A4533F651}"/>
          </ac:spMkLst>
        </pc:spChg>
        <pc:spChg chg="mod">
          <ac:chgData name="Senevirathne K .D A it18115130" userId="841334a9-84bf-4e14-928b-7cb814e3d031" providerId="ADAL" clId="{975F000F-3D0A-4B8A-AB5D-244E11A5B3D8}" dt="2021-10-17T15:27:03.409" v="565"/>
          <ac:spMkLst>
            <pc:docMk/>
            <pc:sldMk cId="843753101" sldId="404"/>
            <ac:spMk id="148" creationId="{658531BC-2D4E-427E-B0AD-0D699FA29D19}"/>
          </ac:spMkLst>
        </pc:spChg>
        <pc:spChg chg="mod">
          <ac:chgData name="Senevirathne K .D A it18115130" userId="841334a9-84bf-4e14-928b-7cb814e3d031" providerId="ADAL" clId="{975F000F-3D0A-4B8A-AB5D-244E11A5B3D8}" dt="2021-10-17T15:27:03.409" v="565"/>
          <ac:spMkLst>
            <pc:docMk/>
            <pc:sldMk cId="843753101" sldId="404"/>
            <ac:spMk id="149" creationId="{3F8A366F-9E97-4D5B-88B7-283BE64EC7D8}"/>
          </ac:spMkLst>
        </pc:spChg>
        <pc:spChg chg="mod">
          <ac:chgData name="Senevirathne K .D A it18115130" userId="841334a9-84bf-4e14-928b-7cb814e3d031" providerId="ADAL" clId="{975F000F-3D0A-4B8A-AB5D-244E11A5B3D8}" dt="2021-10-17T15:27:03.409" v="565"/>
          <ac:spMkLst>
            <pc:docMk/>
            <pc:sldMk cId="843753101" sldId="404"/>
            <ac:spMk id="151" creationId="{5062630C-C278-45EE-9F8A-199A1726C680}"/>
          </ac:spMkLst>
        </pc:spChg>
        <pc:spChg chg="mod">
          <ac:chgData name="Senevirathne K .D A it18115130" userId="841334a9-84bf-4e14-928b-7cb814e3d031" providerId="ADAL" clId="{975F000F-3D0A-4B8A-AB5D-244E11A5B3D8}" dt="2021-10-17T15:27:03.409" v="565"/>
          <ac:spMkLst>
            <pc:docMk/>
            <pc:sldMk cId="843753101" sldId="404"/>
            <ac:spMk id="152" creationId="{D3CBC4AA-1159-4F75-8ECF-299DD8D2AB51}"/>
          </ac:spMkLst>
        </pc:spChg>
        <pc:spChg chg="mod">
          <ac:chgData name="Senevirathne K .D A it18115130" userId="841334a9-84bf-4e14-928b-7cb814e3d031" providerId="ADAL" clId="{975F000F-3D0A-4B8A-AB5D-244E11A5B3D8}" dt="2021-10-17T15:27:03.409" v="565"/>
          <ac:spMkLst>
            <pc:docMk/>
            <pc:sldMk cId="843753101" sldId="404"/>
            <ac:spMk id="153" creationId="{E34175F5-2F3D-4C44-9E9C-8278E4599A41}"/>
          </ac:spMkLst>
        </pc:spChg>
        <pc:spChg chg="mod">
          <ac:chgData name="Senevirathne K .D A it18115130" userId="841334a9-84bf-4e14-928b-7cb814e3d031" providerId="ADAL" clId="{975F000F-3D0A-4B8A-AB5D-244E11A5B3D8}" dt="2021-10-17T15:27:03.409" v="565"/>
          <ac:spMkLst>
            <pc:docMk/>
            <pc:sldMk cId="843753101" sldId="404"/>
            <ac:spMk id="154" creationId="{6927A645-5B87-4318-8026-9B2B109AFAEE}"/>
          </ac:spMkLst>
        </pc:spChg>
        <pc:spChg chg="mod">
          <ac:chgData name="Senevirathne K .D A it18115130" userId="841334a9-84bf-4e14-928b-7cb814e3d031" providerId="ADAL" clId="{975F000F-3D0A-4B8A-AB5D-244E11A5B3D8}" dt="2021-10-17T15:27:03.409" v="565"/>
          <ac:spMkLst>
            <pc:docMk/>
            <pc:sldMk cId="843753101" sldId="404"/>
            <ac:spMk id="155" creationId="{2F4976D7-4400-4717-A5F1-0D9E7555A7AE}"/>
          </ac:spMkLst>
        </pc:spChg>
        <pc:spChg chg="mod">
          <ac:chgData name="Senevirathne K .D A it18115130" userId="841334a9-84bf-4e14-928b-7cb814e3d031" providerId="ADAL" clId="{975F000F-3D0A-4B8A-AB5D-244E11A5B3D8}" dt="2021-10-17T15:27:03.409" v="565"/>
          <ac:spMkLst>
            <pc:docMk/>
            <pc:sldMk cId="843753101" sldId="404"/>
            <ac:spMk id="156" creationId="{C3E6DFBC-A07E-4D95-8ECB-17AFC14F4C12}"/>
          </ac:spMkLst>
        </pc:spChg>
        <pc:spChg chg="mod">
          <ac:chgData name="Senevirathne K .D A it18115130" userId="841334a9-84bf-4e14-928b-7cb814e3d031" providerId="ADAL" clId="{975F000F-3D0A-4B8A-AB5D-244E11A5B3D8}" dt="2021-10-17T15:27:03.409" v="565"/>
          <ac:spMkLst>
            <pc:docMk/>
            <pc:sldMk cId="843753101" sldId="404"/>
            <ac:spMk id="157" creationId="{AB16A19B-0814-4B02-9DA3-E6A9A00F435A}"/>
          </ac:spMkLst>
        </pc:spChg>
        <pc:spChg chg="mod">
          <ac:chgData name="Senevirathne K .D A it18115130" userId="841334a9-84bf-4e14-928b-7cb814e3d031" providerId="ADAL" clId="{975F000F-3D0A-4B8A-AB5D-244E11A5B3D8}" dt="2021-10-17T15:27:03.409" v="565"/>
          <ac:spMkLst>
            <pc:docMk/>
            <pc:sldMk cId="843753101" sldId="404"/>
            <ac:spMk id="158" creationId="{6BE23596-0908-4F01-B717-9F64D4EB64F2}"/>
          </ac:spMkLst>
        </pc:spChg>
        <pc:spChg chg="mod">
          <ac:chgData name="Senevirathne K .D A it18115130" userId="841334a9-84bf-4e14-928b-7cb814e3d031" providerId="ADAL" clId="{975F000F-3D0A-4B8A-AB5D-244E11A5B3D8}" dt="2021-10-17T15:27:03.409" v="565"/>
          <ac:spMkLst>
            <pc:docMk/>
            <pc:sldMk cId="843753101" sldId="404"/>
            <ac:spMk id="159" creationId="{F9EAA9BB-54A1-4573-BD19-3FCE16AF53A6}"/>
          </ac:spMkLst>
        </pc:spChg>
        <pc:spChg chg="mod">
          <ac:chgData name="Senevirathne K .D A it18115130" userId="841334a9-84bf-4e14-928b-7cb814e3d031" providerId="ADAL" clId="{975F000F-3D0A-4B8A-AB5D-244E11A5B3D8}" dt="2021-10-17T15:27:03.409" v="565"/>
          <ac:spMkLst>
            <pc:docMk/>
            <pc:sldMk cId="843753101" sldId="404"/>
            <ac:spMk id="160" creationId="{FA96C9F1-3474-4D74-9D9F-42396B870131}"/>
          </ac:spMkLst>
        </pc:spChg>
        <pc:spChg chg="mod">
          <ac:chgData name="Senevirathne K .D A it18115130" userId="841334a9-84bf-4e14-928b-7cb814e3d031" providerId="ADAL" clId="{975F000F-3D0A-4B8A-AB5D-244E11A5B3D8}" dt="2021-10-17T15:27:03.409" v="565"/>
          <ac:spMkLst>
            <pc:docMk/>
            <pc:sldMk cId="843753101" sldId="404"/>
            <ac:spMk id="161" creationId="{DD6C3CBD-4ECD-407B-8D2C-167501302AFE}"/>
          </ac:spMkLst>
        </pc:spChg>
        <pc:spChg chg="mod">
          <ac:chgData name="Senevirathne K .D A it18115130" userId="841334a9-84bf-4e14-928b-7cb814e3d031" providerId="ADAL" clId="{975F000F-3D0A-4B8A-AB5D-244E11A5B3D8}" dt="2021-10-17T15:27:03.409" v="565"/>
          <ac:spMkLst>
            <pc:docMk/>
            <pc:sldMk cId="843753101" sldId="404"/>
            <ac:spMk id="162" creationId="{CDA3F649-2B03-45B3-80DD-66BC08D43610}"/>
          </ac:spMkLst>
        </pc:spChg>
        <pc:spChg chg="mod">
          <ac:chgData name="Senevirathne K .D A it18115130" userId="841334a9-84bf-4e14-928b-7cb814e3d031" providerId="ADAL" clId="{975F000F-3D0A-4B8A-AB5D-244E11A5B3D8}" dt="2021-10-17T15:35:41.603" v="620"/>
          <ac:spMkLst>
            <pc:docMk/>
            <pc:sldMk cId="843753101" sldId="404"/>
            <ac:spMk id="164" creationId="{7E2D6EB3-999B-4F4C-BB2E-1717AD956993}"/>
          </ac:spMkLst>
        </pc:spChg>
        <pc:spChg chg="mod">
          <ac:chgData name="Senevirathne K .D A it18115130" userId="841334a9-84bf-4e14-928b-7cb814e3d031" providerId="ADAL" clId="{975F000F-3D0A-4B8A-AB5D-244E11A5B3D8}" dt="2021-10-17T15:35:41.603" v="620"/>
          <ac:spMkLst>
            <pc:docMk/>
            <pc:sldMk cId="843753101" sldId="404"/>
            <ac:spMk id="165" creationId="{81ED9AF0-FB8E-4C01-89B6-4D7195B18A26}"/>
          </ac:spMkLst>
        </pc:spChg>
        <pc:spChg chg="mod">
          <ac:chgData name="Senevirathne K .D A it18115130" userId="841334a9-84bf-4e14-928b-7cb814e3d031" providerId="ADAL" clId="{975F000F-3D0A-4B8A-AB5D-244E11A5B3D8}" dt="2021-10-17T15:35:41.603" v="620"/>
          <ac:spMkLst>
            <pc:docMk/>
            <pc:sldMk cId="843753101" sldId="404"/>
            <ac:spMk id="166" creationId="{1F9BA23C-4411-4678-BE34-9DB24A50788B}"/>
          </ac:spMkLst>
        </pc:spChg>
        <pc:spChg chg="mod">
          <ac:chgData name="Senevirathne K .D A it18115130" userId="841334a9-84bf-4e14-928b-7cb814e3d031" providerId="ADAL" clId="{975F000F-3D0A-4B8A-AB5D-244E11A5B3D8}" dt="2021-10-17T15:35:41.603" v="620"/>
          <ac:spMkLst>
            <pc:docMk/>
            <pc:sldMk cId="843753101" sldId="404"/>
            <ac:spMk id="167" creationId="{C0DAA4BA-40D0-46D6-91BB-D528BA473BFC}"/>
          </ac:spMkLst>
        </pc:spChg>
        <pc:spChg chg="mod">
          <ac:chgData name="Senevirathne K .D A it18115130" userId="841334a9-84bf-4e14-928b-7cb814e3d031" providerId="ADAL" clId="{975F000F-3D0A-4B8A-AB5D-244E11A5B3D8}" dt="2021-10-17T15:35:41.603" v="620"/>
          <ac:spMkLst>
            <pc:docMk/>
            <pc:sldMk cId="843753101" sldId="404"/>
            <ac:spMk id="169" creationId="{77BD6268-FD62-4687-A780-A9CB81167112}"/>
          </ac:spMkLst>
        </pc:spChg>
        <pc:spChg chg="mod">
          <ac:chgData name="Senevirathne K .D A it18115130" userId="841334a9-84bf-4e14-928b-7cb814e3d031" providerId="ADAL" clId="{975F000F-3D0A-4B8A-AB5D-244E11A5B3D8}" dt="2021-10-17T15:35:41.603" v="620"/>
          <ac:spMkLst>
            <pc:docMk/>
            <pc:sldMk cId="843753101" sldId="404"/>
            <ac:spMk id="170" creationId="{142F23ED-A9D0-4859-BC4B-0AF29C9FB29E}"/>
          </ac:spMkLst>
        </pc:spChg>
        <pc:spChg chg="mod">
          <ac:chgData name="Senevirathne K .D A it18115130" userId="841334a9-84bf-4e14-928b-7cb814e3d031" providerId="ADAL" clId="{975F000F-3D0A-4B8A-AB5D-244E11A5B3D8}" dt="2021-10-17T15:35:41.603" v="620"/>
          <ac:spMkLst>
            <pc:docMk/>
            <pc:sldMk cId="843753101" sldId="404"/>
            <ac:spMk id="171" creationId="{A79D804D-9C46-46D5-BEDA-49B22261AC10}"/>
          </ac:spMkLst>
        </pc:spChg>
        <pc:spChg chg="mod">
          <ac:chgData name="Senevirathne K .D A it18115130" userId="841334a9-84bf-4e14-928b-7cb814e3d031" providerId="ADAL" clId="{975F000F-3D0A-4B8A-AB5D-244E11A5B3D8}" dt="2021-10-17T15:35:41.603" v="620"/>
          <ac:spMkLst>
            <pc:docMk/>
            <pc:sldMk cId="843753101" sldId="404"/>
            <ac:spMk id="172" creationId="{F5742C21-C471-4361-9EF3-8A63AFDBBDCD}"/>
          </ac:spMkLst>
        </pc:spChg>
        <pc:spChg chg="mod">
          <ac:chgData name="Senevirathne K .D A it18115130" userId="841334a9-84bf-4e14-928b-7cb814e3d031" providerId="ADAL" clId="{975F000F-3D0A-4B8A-AB5D-244E11A5B3D8}" dt="2021-10-17T15:35:41.603" v="620"/>
          <ac:spMkLst>
            <pc:docMk/>
            <pc:sldMk cId="843753101" sldId="404"/>
            <ac:spMk id="173" creationId="{21C5DC29-F28B-4B5F-999C-EC178A0227B2}"/>
          </ac:spMkLst>
        </pc:spChg>
        <pc:spChg chg="mod">
          <ac:chgData name="Senevirathne K .D A it18115130" userId="841334a9-84bf-4e14-928b-7cb814e3d031" providerId="ADAL" clId="{975F000F-3D0A-4B8A-AB5D-244E11A5B3D8}" dt="2021-10-17T15:35:41.603" v="620"/>
          <ac:spMkLst>
            <pc:docMk/>
            <pc:sldMk cId="843753101" sldId="404"/>
            <ac:spMk id="174" creationId="{3E710EDD-DB25-45A8-93E7-5E1D1F38F31F}"/>
          </ac:spMkLst>
        </pc:spChg>
        <pc:spChg chg="mod">
          <ac:chgData name="Senevirathne K .D A it18115130" userId="841334a9-84bf-4e14-928b-7cb814e3d031" providerId="ADAL" clId="{975F000F-3D0A-4B8A-AB5D-244E11A5B3D8}" dt="2021-10-17T15:35:41.603" v="620"/>
          <ac:spMkLst>
            <pc:docMk/>
            <pc:sldMk cId="843753101" sldId="404"/>
            <ac:spMk id="175" creationId="{C83F6077-976D-4DC7-9B69-FA641246BD00}"/>
          </ac:spMkLst>
        </pc:spChg>
        <pc:spChg chg="mod">
          <ac:chgData name="Senevirathne K .D A it18115130" userId="841334a9-84bf-4e14-928b-7cb814e3d031" providerId="ADAL" clId="{975F000F-3D0A-4B8A-AB5D-244E11A5B3D8}" dt="2021-10-17T15:35:41.603" v="620"/>
          <ac:spMkLst>
            <pc:docMk/>
            <pc:sldMk cId="843753101" sldId="404"/>
            <ac:spMk id="176" creationId="{366ED661-F2D8-410E-A130-B44F13FB38D6}"/>
          </ac:spMkLst>
        </pc:spChg>
        <pc:spChg chg="mod">
          <ac:chgData name="Senevirathne K .D A it18115130" userId="841334a9-84bf-4e14-928b-7cb814e3d031" providerId="ADAL" clId="{975F000F-3D0A-4B8A-AB5D-244E11A5B3D8}" dt="2021-10-17T15:35:41.603" v="620"/>
          <ac:spMkLst>
            <pc:docMk/>
            <pc:sldMk cId="843753101" sldId="404"/>
            <ac:spMk id="178" creationId="{A2C876C2-73C8-45A8-8DB1-4B0A07654563}"/>
          </ac:spMkLst>
        </pc:spChg>
        <pc:spChg chg="mod">
          <ac:chgData name="Senevirathne K .D A it18115130" userId="841334a9-84bf-4e14-928b-7cb814e3d031" providerId="ADAL" clId="{975F000F-3D0A-4B8A-AB5D-244E11A5B3D8}" dt="2021-10-17T15:35:41.603" v="620"/>
          <ac:spMkLst>
            <pc:docMk/>
            <pc:sldMk cId="843753101" sldId="404"/>
            <ac:spMk id="179" creationId="{E133AC9F-9C5A-4E0B-B8EE-35489E6F779E}"/>
          </ac:spMkLst>
        </pc:spChg>
        <pc:spChg chg="mod">
          <ac:chgData name="Senevirathne K .D A it18115130" userId="841334a9-84bf-4e14-928b-7cb814e3d031" providerId="ADAL" clId="{975F000F-3D0A-4B8A-AB5D-244E11A5B3D8}" dt="2021-10-17T15:35:41.603" v="620"/>
          <ac:spMkLst>
            <pc:docMk/>
            <pc:sldMk cId="843753101" sldId="404"/>
            <ac:spMk id="180" creationId="{45BFFD17-2EBA-43E3-8098-684F5E8CDE6E}"/>
          </ac:spMkLst>
        </pc:spChg>
        <pc:spChg chg="mod">
          <ac:chgData name="Senevirathne K .D A it18115130" userId="841334a9-84bf-4e14-928b-7cb814e3d031" providerId="ADAL" clId="{975F000F-3D0A-4B8A-AB5D-244E11A5B3D8}" dt="2021-10-17T15:35:41.603" v="620"/>
          <ac:spMkLst>
            <pc:docMk/>
            <pc:sldMk cId="843753101" sldId="404"/>
            <ac:spMk id="181" creationId="{8377C510-773B-449D-B405-865CDA902860}"/>
          </ac:spMkLst>
        </pc:spChg>
        <pc:spChg chg="mod">
          <ac:chgData name="Senevirathne K .D A it18115130" userId="841334a9-84bf-4e14-928b-7cb814e3d031" providerId="ADAL" clId="{975F000F-3D0A-4B8A-AB5D-244E11A5B3D8}" dt="2021-10-17T15:35:41.603" v="620"/>
          <ac:spMkLst>
            <pc:docMk/>
            <pc:sldMk cId="843753101" sldId="404"/>
            <ac:spMk id="182" creationId="{78FC1EF7-34C1-414E-AA03-2DD24C74F370}"/>
          </ac:spMkLst>
        </pc:spChg>
        <pc:spChg chg="mod">
          <ac:chgData name="Senevirathne K .D A it18115130" userId="841334a9-84bf-4e14-928b-7cb814e3d031" providerId="ADAL" clId="{975F000F-3D0A-4B8A-AB5D-244E11A5B3D8}" dt="2021-10-17T15:35:41.603" v="620"/>
          <ac:spMkLst>
            <pc:docMk/>
            <pc:sldMk cId="843753101" sldId="404"/>
            <ac:spMk id="183" creationId="{0561B6BA-7EA6-40E1-8B92-D9251AF65D0E}"/>
          </ac:spMkLst>
        </pc:spChg>
        <pc:spChg chg="mod">
          <ac:chgData name="Senevirathne K .D A it18115130" userId="841334a9-84bf-4e14-928b-7cb814e3d031" providerId="ADAL" clId="{975F000F-3D0A-4B8A-AB5D-244E11A5B3D8}" dt="2021-10-17T15:37:00.800" v="625"/>
          <ac:spMkLst>
            <pc:docMk/>
            <pc:sldMk cId="843753101" sldId="404"/>
            <ac:spMk id="186" creationId="{162C0B23-CFFB-46ED-BF30-F6B38BAB8FCC}"/>
          </ac:spMkLst>
        </pc:spChg>
        <pc:spChg chg="mod">
          <ac:chgData name="Senevirathne K .D A it18115130" userId="841334a9-84bf-4e14-928b-7cb814e3d031" providerId="ADAL" clId="{975F000F-3D0A-4B8A-AB5D-244E11A5B3D8}" dt="2021-10-17T15:37:00.800" v="625"/>
          <ac:spMkLst>
            <pc:docMk/>
            <pc:sldMk cId="843753101" sldId="404"/>
            <ac:spMk id="187" creationId="{99CCC0E0-EBD8-4ACC-9D74-A14C4122D646}"/>
          </ac:spMkLst>
        </pc:spChg>
        <pc:spChg chg="mod">
          <ac:chgData name="Senevirathne K .D A it18115130" userId="841334a9-84bf-4e14-928b-7cb814e3d031" providerId="ADAL" clId="{975F000F-3D0A-4B8A-AB5D-244E11A5B3D8}" dt="2021-10-17T15:37:00.800" v="625"/>
          <ac:spMkLst>
            <pc:docMk/>
            <pc:sldMk cId="843753101" sldId="404"/>
            <ac:spMk id="188" creationId="{D568D19E-3A84-40B7-88E4-C3F4A47A1D26}"/>
          </ac:spMkLst>
        </pc:spChg>
        <pc:spChg chg="mod">
          <ac:chgData name="Senevirathne K .D A it18115130" userId="841334a9-84bf-4e14-928b-7cb814e3d031" providerId="ADAL" clId="{975F000F-3D0A-4B8A-AB5D-244E11A5B3D8}" dt="2021-10-17T15:37:00.800" v="625"/>
          <ac:spMkLst>
            <pc:docMk/>
            <pc:sldMk cId="843753101" sldId="404"/>
            <ac:spMk id="189" creationId="{A0824C8E-EBAD-46F2-865E-AED981347560}"/>
          </ac:spMkLst>
        </pc:spChg>
        <pc:spChg chg="mod">
          <ac:chgData name="Senevirathne K .D A it18115130" userId="841334a9-84bf-4e14-928b-7cb814e3d031" providerId="ADAL" clId="{975F000F-3D0A-4B8A-AB5D-244E11A5B3D8}" dt="2021-10-17T15:37:00.800" v="625"/>
          <ac:spMkLst>
            <pc:docMk/>
            <pc:sldMk cId="843753101" sldId="404"/>
            <ac:spMk id="190" creationId="{8E51EF8A-9E6F-4A38-828C-A49020D84965}"/>
          </ac:spMkLst>
        </pc:spChg>
        <pc:spChg chg="mod">
          <ac:chgData name="Senevirathne K .D A it18115130" userId="841334a9-84bf-4e14-928b-7cb814e3d031" providerId="ADAL" clId="{975F000F-3D0A-4B8A-AB5D-244E11A5B3D8}" dt="2021-10-17T15:37:00.800" v="625"/>
          <ac:spMkLst>
            <pc:docMk/>
            <pc:sldMk cId="843753101" sldId="404"/>
            <ac:spMk id="191" creationId="{FD5D71AE-536C-4D87-A045-AD12E2DBE9F4}"/>
          </ac:spMkLst>
        </pc:spChg>
        <pc:spChg chg="mod">
          <ac:chgData name="Senevirathne K .D A it18115130" userId="841334a9-84bf-4e14-928b-7cb814e3d031" providerId="ADAL" clId="{975F000F-3D0A-4B8A-AB5D-244E11A5B3D8}" dt="2021-10-17T15:37:00.800" v="625"/>
          <ac:spMkLst>
            <pc:docMk/>
            <pc:sldMk cId="843753101" sldId="404"/>
            <ac:spMk id="192" creationId="{BF3602B2-49B7-476C-A049-DFB4A0767109}"/>
          </ac:spMkLst>
        </pc:spChg>
        <pc:spChg chg="mod">
          <ac:chgData name="Senevirathne K .D A it18115130" userId="841334a9-84bf-4e14-928b-7cb814e3d031" providerId="ADAL" clId="{975F000F-3D0A-4B8A-AB5D-244E11A5B3D8}" dt="2021-10-17T15:37:00.800" v="625"/>
          <ac:spMkLst>
            <pc:docMk/>
            <pc:sldMk cId="843753101" sldId="404"/>
            <ac:spMk id="193" creationId="{E0FA91FD-E0B7-4159-8AF2-B16E15B4F36D}"/>
          </ac:spMkLst>
        </pc:spChg>
        <pc:spChg chg="add mod">
          <ac:chgData name="Senevirathne K .D A it18115130" userId="841334a9-84bf-4e14-928b-7cb814e3d031" providerId="ADAL" clId="{975F000F-3D0A-4B8A-AB5D-244E11A5B3D8}" dt="2021-10-17T15:41:33.785" v="755" actId="20577"/>
          <ac:spMkLst>
            <pc:docMk/>
            <pc:sldMk cId="843753101" sldId="404"/>
            <ac:spMk id="194" creationId="{F61E3C73-B46D-4C0A-B7CA-FC53EAE4278C}"/>
          </ac:spMkLst>
        </pc:spChg>
        <pc:spChg chg="add mod">
          <ac:chgData name="Senevirathne K .D A it18115130" userId="841334a9-84bf-4e14-928b-7cb814e3d031" providerId="ADAL" clId="{975F000F-3D0A-4B8A-AB5D-244E11A5B3D8}" dt="2021-10-17T15:42:08.253" v="761" actId="20577"/>
          <ac:spMkLst>
            <pc:docMk/>
            <pc:sldMk cId="843753101" sldId="404"/>
            <ac:spMk id="195" creationId="{C068F9F8-7C21-4433-9B70-7E53A9690E25}"/>
          </ac:spMkLst>
        </pc:spChg>
        <pc:grpChg chg="add mod">
          <ac:chgData name="Senevirathne K .D A it18115130" userId="841334a9-84bf-4e14-928b-7cb814e3d031" providerId="ADAL" clId="{975F000F-3D0A-4B8A-AB5D-244E11A5B3D8}" dt="2021-10-17T15:26:03.835" v="560" actId="1076"/>
          <ac:grpSpMkLst>
            <pc:docMk/>
            <pc:sldMk cId="843753101" sldId="404"/>
            <ac:grpSpMk id="45" creationId="{2024F95E-3100-433B-B494-44E19EF43920}"/>
          </ac:grpSpMkLst>
        </pc:grpChg>
        <pc:grpChg chg="mod">
          <ac:chgData name="Senevirathne K .D A it18115130" userId="841334a9-84bf-4e14-928b-7cb814e3d031" providerId="ADAL" clId="{975F000F-3D0A-4B8A-AB5D-244E11A5B3D8}" dt="2021-10-17T15:25:59.383" v="558"/>
          <ac:grpSpMkLst>
            <pc:docMk/>
            <pc:sldMk cId="843753101" sldId="404"/>
            <ac:grpSpMk id="46" creationId="{F8490654-6723-4AE3-BE14-04EF983FF7C3}"/>
          </ac:grpSpMkLst>
        </pc:grpChg>
        <pc:grpChg chg="mod">
          <ac:chgData name="Senevirathne K .D A it18115130" userId="841334a9-84bf-4e14-928b-7cb814e3d031" providerId="ADAL" clId="{975F000F-3D0A-4B8A-AB5D-244E11A5B3D8}" dt="2021-10-17T15:25:59.383" v="558"/>
          <ac:grpSpMkLst>
            <pc:docMk/>
            <pc:sldMk cId="843753101" sldId="404"/>
            <ac:grpSpMk id="47" creationId="{4942701D-9CCA-4121-BB45-5F67DA23B29C}"/>
          </ac:grpSpMkLst>
        </pc:grpChg>
        <pc:grpChg chg="mod">
          <ac:chgData name="Senevirathne K .D A it18115130" userId="841334a9-84bf-4e14-928b-7cb814e3d031" providerId="ADAL" clId="{975F000F-3D0A-4B8A-AB5D-244E11A5B3D8}" dt="2021-10-17T15:25:59.383" v="558"/>
          <ac:grpSpMkLst>
            <pc:docMk/>
            <pc:sldMk cId="843753101" sldId="404"/>
            <ac:grpSpMk id="86" creationId="{0E5B4E5B-BDC5-44E1-A661-49203536608D}"/>
          </ac:grpSpMkLst>
        </pc:grpChg>
        <pc:grpChg chg="add mod">
          <ac:chgData name="Senevirathne K .D A it18115130" userId="841334a9-84bf-4e14-928b-7cb814e3d031" providerId="ADAL" clId="{975F000F-3D0A-4B8A-AB5D-244E11A5B3D8}" dt="2021-10-17T15:35:40.870" v="619" actId="1076"/>
          <ac:grpSpMkLst>
            <pc:docMk/>
            <pc:sldMk cId="843753101" sldId="404"/>
            <ac:grpSpMk id="108" creationId="{88B35FF6-0CBA-4121-8DA3-0151BE6ED38E}"/>
          </ac:grpSpMkLst>
        </pc:grpChg>
        <pc:grpChg chg="add mod">
          <ac:chgData name="Senevirathne K .D A it18115130" userId="841334a9-84bf-4e14-928b-7cb814e3d031" providerId="ADAL" clId="{975F000F-3D0A-4B8A-AB5D-244E11A5B3D8}" dt="2021-10-17T15:37:46.455" v="634" actId="1076"/>
          <ac:grpSpMkLst>
            <pc:docMk/>
            <pc:sldMk cId="843753101" sldId="404"/>
            <ac:grpSpMk id="136" creationId="{249035F8-1462-4A53-8002-DA851231C6F0}"/>
          </ac:grpSpMkLst>
        </pc:grpChg>
        <pc:grpChg chg="mod">
          <ac:chgData name="Senevirathne K .D A it18115130" userId="841334a9-84bf-4e14-928b-7cb814e3d031" providerId="ADAL" clId="{975F000F-3D0A-4B8A-AB5D-244E11A5B3D8}" dt="2021-10-17T15:27:03.409" v="565"/>
          <ac:grpSpMkLst>
            <pc:docMk/>
            <pc:sldMk cId="843753101" sldId="404"/>
            <ac:grpSpMk id="137" creationId="{08C729D3-DA87-4522-86A5-7B95A5ED0652}"/>
          </ac:grpSpMkLst>
        </pc:grpChg>
        <pc:grpChg chg="mod">
          <ac:chgData name="Senevirathne K .D A it18115130" userId="841334a9-84bf-4e14-928b-7cb814e3d031" providerId="ADAL" clId="{975F000F-3D0A-4B8A-AB5D-244E11A5B3D8}" dt="2021-10-17T15:27:03.409" v="565"/>
          <ac:grpSpMkLst>
            <pc:docMk/>
            <pc:sldMk cId="843753101" sldId="404"/>
            <ac:grpSpMk id="138" creationId="{06D302F8-BC22-44F1-BCC9-B0B6514FA582}"/>
          </ac:grpSpMkLst>
        </pc:grpChg>
        <pc:grpChg chg="mod">
          <ac:chgData name="Senevirathne K .D A it18115130" userId="841334a9-84bf-4e14-928b-7cb814e3d031" providerId="ADAL" clId="{975F000F-3D0A-4B8A-AB5D-244E11A5B3D8}" dt="2021-10-17T15:27:03.409" v="565"/>
          <ac:grpSpMkLst>
            <pc:docMk/>
            <pc:sldMk cId="843753101" sldId="404"/>
            <ac:grpSpMk id="139" creationId="{3E2A21DA-D647-4C0F-B7CB-D99B70B7BBBF}"/>
          </ac:grpSpMkLst>
        </pc:grpChg>
        <pc:grpChg chg="mod">
          <ac:chgData name="Senevirathne K .D A it18115130" userId="841334a9-84bf-4e14-928b-7cb814e3d031" providerId="ADAL" clId="{975F000F-3D0A-4B8A-AB5D-244E11A5B3D8}" dt="2021-10-17T15:27:03.409" v="565"/>
          <ac:grpSpMkLst>
            <pc:docMk/>
            <pc:sldMk cId="843753101" sldId="404"/>
            <ac:grpSpMk id="141" creationId="{2EEF6CD4-0361-42A6-AE40-C98101F31B44}"/>
          </ac:grpSpMkLst>
        </pc:grpChg>
        <pc:grpChg chg="mod">
          <ac:chgData name="Senevirathne K .D A it18115130" userId="841334a9-84bf-4e14-928b-7cb814e3d031" providerId="ADAL" clId="{975F000F-3D0A-4B8A-AB5D-244E11A5B3D8}" dt="2021-10-17T15:27:03.409" v="565"/>
          <ac:grpSpMkLst>
            <pc:docMk/>
            <pc:sldMk cId="843753101" sldId="404"/>
            <ac:grpSpMk id="143" creationId="{26CCF755-C810-4560-993D-B2FF80660CA1}"/>
          </ac:grpSpMkLst>
        </pc:grpChg>
        <pc:grpChg chg="mod">
          <ac:chgData name="Senevirathne K .D A it18115130" userId="841334a9-84bf-4e14-928b-7cb814e3d031" providerId="ADAL" clId="{975F000F-3D0A-4B8A-AB5D-244E11A5B3D8}" dt="2021-10-17T15:27:03.409" v="565"/>
          <ac:grpSpMkLst>
            <pc:docMk/>
            <pc:sldMk cId="843753101" sldId="404"/>
            <ac:grpSpMk id="150" creationId="{ABCEF750-818D-4B72-B0DC-792AEF521886}"/>
          </ac:grpSpMkLst>
        </pc:grpChg>
        <pc:grpChg chg="add mod">
          <ac:chgData name="Senevirathne K .D A it18115130" userId="841334a9-84bf-4e14-928b-7cb814e3d031" providerId="ADAL" clId="{975F000F-3D0A-4B8A-AB5D-244E11A5B3D8}" dt="2021-10-17T15:37:48.100" v="635" actId="1076"/>
          <ac:grpSpMkLst>
            <pc:docMk/>
            <pc:sldMk cId="843753101" sldId="404"/>
            <ac:grpSpMk id="163" creationId="{B1A7FCF1-BD00-4273-8CE5-67864F2A0603}"/>
          </ac:grpSpMkLst>
        </pc:grpChg>
        <pc:grpChg chg="mod">
          <ac:chgData name="Senevirathne K .D A it18115130" userId="841334a9-84bf-4e14-928b-7cb814e3d031" providerId="ADAL" clId="{975F000F-3D0A-4B8A-AB5D-244E11A5B3D8}" dt="2021-10-17T15:35:41.603" v="620"/>
          <ac:grpSpMkLst>
            <pc:docMk/>
            <pc:sldMk cId="843753101" sldId="404"/>
            <ac:grpSpMk id="168" creationId="{0BBCEA7F-270D-4097-B767-3B16EF8EB238}"/>
          </ac:grpSpMkLst>
        </pc:grpChg>
        <pc:grpChg chg="mod">
          <ac:chgData name="Senevirathne K .D A it18115130" userId="841334a9-84bf-4e14-928b-7cb814e3d031" providerId="ADAL" clId="{975F000F-3D0A-4B8A-AB5D-244E11A5B3D8}" dt="2021-10-17T15:35:41.603" v="620"/>
          <ac:grpSpMkLst>
            <pc:docMk/>
            <pc:sldMk cId="843753101" sldId="404"/>
            <ac:grpSpMk id="177" creationId="{BAB93E77-C6CC-436B-B257-2C6DF4488842}"/>
          </ac:grpSpMkLst>
        </pc:grpChg>
        <pc:grpChg chg="add del mod">
          <ac:chgData name="Senevirathne K .D A it18115130" userId="841334a9-84bf-4e14-928b-7cb814e3d031" providerId="ADAL" clId="{975F000F-3D0A-4B8A-AB5D-244E11A5B3D8}" dt="2021-10-17T15:37:38.685" v="633" actId="478"/>
          <ac:grpSpMkLst>
            <pc:docMk/>
            <pc:sldMk cId="843753101" sldId="404"/>
            <ac:grpSpMk id="184" creationId="{77A41C64-FBC5-46BE-97B7-22FDAB127CBD}"/>
          </ac:grpSpMkLst>
        </pc:grpChg>
        <pc:grpChg chg="mod">
          <ac:chgData name="Senevirathne K .D A it18115130" userId="841334a9-84bf-4e14-928b-7cb814e3d031" providerId="ADAL" clId="{975F000F-3D0A-4B8A-AB5D-244E11A5B3D8}" dt="2021-10-17T15:37:00.800" v="625"/>
          <ac:grpSpMkLst>
            <pc:docMk/>
            <pc:sldMk cId="843753101" sldId="404"/>
            <ac:grpSpMk id="185" creationId="{8E8D30F3-4B02-488B-A78E-1F0650FC1F23}"/>
          </ac:grpSpMkLst>
        </pc:grpChg>
      </pc:sldChg>
      <pc:sldChg chg="delSp modSp new del mod">
        <pc:chgData name="Senevirathne K .D A it18115130" userId="841334a9-84bf-4e14-928b-7cb814e3d031" providerId="ADAL" clId="{975F000F-3D0A-4B8A-AB5D-244E11A5B3D8}" dt="2021-10-17T16:33:48.834" v="852" actId="47"/>
        <pc:sldMkLst>
          <pc:docMk/>
          <pc:sldMk cId="3625200605" sldId="405"/>
        </pc:sldMkLst>
        <pc:spChg chg="del">
          <ac:chgData name="Senevirathne K .D A it18115130" userId="841334a9-84bf-4e14-928b-7cb814e3d031" providerId="ADAL" clId="{975F000F-3D0A-4B8A-AB5D-244E11A5B3D8}" dt="2021-10-17T16:30:46.482" v="825" actId="478"/>
          <ac:spMkLst>
            <pc:docMk/>
            <pc:sldMk cId="3625200605" sldId="405"/>
            <ac:spMk id="2" creationId="{2A6BCD1E-F9A2-4971-B25E-F484095B69BC}"/>
          </ac:spMkLst>
        </pc:spChg>
        <pc:spChg chg="mod">
          <ac:chgData name="Senevirathne K .D A it18115130" userId="841334a9-84bf-4e14-928b-7cb814e3d031" providerId="ADAL" clId="{975F000F-3D0A-4B8A-AB5D-244E11A5B3D8}" dt="2021-10-17T16:30:49.411" v="826" actId="1076"/>
          <ac:spMkLst>
            <pc:docMk/>
            <pc:sldMk cId="3625200605" sldId="405"/>
            <ac:spMk id="3" creationId="{C769F46A-7ECB-44C2-A868-342C67B1423E}"/>
          </ac:spMkLst>
        </pc:spChg>
      </pc:sldChg>
      <pc:sldChg chg="addSp delSp modSp new mod ord setBg">
        <pc:chgData name="Senevirathne K .D A it18115130" userId="841334a9-84bf-4e14-928b-7cb814e3d031" providerId="ADAL" clId="{975F000F-3D0A-4B8A-AB5D-244E11A5B3D8}" dt="2021-10-17T17:58:51.463" v="1105" actId="20577"/>
        <pc:sldMkLst>
          <pc:docMk/>
          <pc:sldMk cId="2742836671" sldId="406"/>
        </pc:sldMkLst>
        <pc:spChg chg="del">
          <ac:chgData name="Senevirathne K .D A it18115130" userId="841334a9-84bf-4e14-928b-7cb814e3d031" providerId="ADAL" clId="{975F000F-3D0A-4B8A-AB5D-244E11A5B3D8}" dt="2021-10-17T16:32:32.326" v="828" actId="931"/>
          <ac:spMkLst>
            <pc:docMk/>
            <pc:sldMk cId="2742836671" sldId="406"/>
            <ac:spMk id="2" creationId="{DF443F41-50BF-4BAA-A3F2-375E7C005592}"/>
          </ac:spMkLst>
        </pc:spChg>
        <pc:spChg chg="del">
          <ac:chgData name="Senevirathne K .D A it18115130" userId="841334a9-84bf-4e14-928b-7cb814e3d031" providerId="ADAL" clId="{975F000F-3D0A-4B8A-AB5D-244E11A5B3D8}" dt="2021-10-17T16:32:40.804" v="834" actId="478"/>
          <ac:spMkLst>
            <pc:docMk/>
            <pc:sldMk cId="2742836671" sldId="406"/>
            <ac:spMk id="3" creationId="{506FB471-4E40-44E7-8C88-7FACBBEA00B6}"/>
          </ac:spMkLst>
        </pc:spChg>
        <pc:spChg chg="add del mod">
          <ac:chgData name="Senevirathne K .D A it18115130" userId="841334a9-84bf-4e14-928b-7cb814e3d031" providerId="ADAL" clId="{975F000F-3D0A-4B8A-AB5D-244E11A5B3D8}" dt="2021-10-17T16:32:39.169" v="833" actId="478"/>
          <ac:spMkLst>
            <pc:docMk/>
            <pc:sldMk cId="2742836671" sldId="406"/>
            <ac:spMk id="7" creationId="{25E415B0-1EE1-431B-B743-3C875E0DDBFD}"/>
          </ac:spMkLst>
        </pc:spChg>
        <pc:spChg chg="add">
          <ac:chgData name="Senevirathne K .D A it18115130" userId="841334a9-84bf-4e14-928b-7cb814e3d031" providerId="ADAL" clId="{975F000F-3D0A-4B8A-AB5D-244E11A5B3D8}" dt="2021-10-17T16:33:17.575" v="846" actId="26606"/>
          <ac:spMkLst>
            <pc:docMk/>
            <pc:sldMk cId="2742836671" sldId="406"/>
            <ac:spMk id="16" creationId="{8950AD4C-6AF3-49F8-94E1-DBCAFB39478B}"/>
          </ac:spMkLst>
        </pc:spChg>
        <pc:spChg chg="add mod">
          <ac:chgData name="Senevirathne K .D A it18115130" userId="841334a9-84bf-4e14-928b-7cb814e3d031" providerId="ADAL" clId="{975F000F-3D0A-4B8A-AB5D-244E11A5B3D8}" dt="2021-10-17T17:58:51.463" v="1105" actId="20577"/>
          <ac:spMkLst>
            <pc:docMk/>
            <pc:sldMk cId="2742836671" sldId="406"/>
            <ac:spMk id="17" creationId="{98F742FE-2604-419C-BC1E-9762495E280A}"/>
          </ac:spMkLst>
        </pc:spChg>
        <pc:spChg chg="add">
          <ac:chgData name="Senevirathne K .D A it18115130" userId="841334a9-84bf-4e14-928b-7cb814e3d031" providerId="ADAL" clId="{975F000F-3D0A-4B8A-AB5D-244E11A5B3D8}" dt="2021-10-17T16:33:17.575" v="846" actId="26606"/>
          <ac:spMkLst>
            <pc:docMk/>
            <pc:sldMk cId="2742836671" sldId="406"/>
            <ac:spMk id="18" creationId="{0ACBD85E-A404-45CB-B532-1039E479D4C6}"/>
          </ac:spMkLst>
        </pc:spChg>
        <pc:spChg chg="add">
          <ac:chgData name="Senevirathne K .D A it18115130" userId="841334a9-84bf-4e14-928b-7cb814e3d031" providerId="ADAL" clId="{975F000F-3D0A-4B8A-AB5D-244E11A5B3D8}" dt="2021-10-17T16:33:17.575" v="846" actId="26606"/>
          <ac:spMkLst>
            <pc:docMk/>
            <pc:sldMk cId="2742836671" sldId="406"/>
            <ac:spMk id="20" creationId="{DB1626B1-BAC7-4893-A5AC-620597685187}"/>
          </ac:spMkLst>
        </pc:spChg>
        <pc:spChg chg="add">
          <ac:chgData name="Senevirathne K .D A it18115130" userId="841334a9-84bf-4e14-928b-7cb814e3d031" providerId="ADAL" clId="{975F000F-3D0A-4B8A-AB5D-244E11A5B3D8}" dt="2021-10-17T16:33:17.575" v="846" actId="26606"/>
          <ac:spMkLst>
            <pc:docMk/>
            <pc:sldMk cId="2742836671" sldId="406"/>
            <ac:spMk id="22" creationId="{D64E9910-51FE-45BF-973D-9D2401FD3C63}"/>
          </ac:spMkLst>
        </pc:spChg>
        <pc:picChg chg="add del mod">
          <ac:chgData name="Senevirathne K .D A it18115130" userId="841334a9-84bf-4e14-928b-7cb814e3d031" providerId="ADAL" clId="{975F000F-3D0A-4B8A-AB5D-244E11A5B3D8}" dt="2021-10-17T16:32:37.406" v="832" actId="478"/>
          <ac:picMkLst>
            <pc:docMk/>
            <pc:sldMk cId="2742836671" sldId="406"/>
            <ac:picMk id="5" creationId="{6CC63EB1-77CC-472E-B541-140D866EBAA0}"/>
          </ac:picMkLst>
        </pc:picChg>
        <pc:picChg chg="add mod">
          <ac:chgData name="Senevirathne K .D A it18115130" userId="841334a9-84bf-4e14-928b-7cb814e3d031" providerId="ADAL" clId="{975F000F-3D0A-4B8A-AB5D-244E11A5B3D8}" dt="2021-10-17T16:56:05.225" v="902" actId="1076"/>
          <ac:picMkLst>
            <pc:docMk/>
            <pc:sldMk cId="2742836671" sldId="406"/>
            <ac:picMk id="9" creationId="{0D19D884-9419-41F4-B7F5-FF616DD28391}"/>
          </ac:picMkLst>
        </pc:picChg>
        <pc:picChg chg="add mod">
          <ac:chgData name="Senevirathne K .D A it18115130" userId="841334a9-84bf-4e14-928b-7cb814e3d031" providerId="ADAL" clId="{975F000F-3D0A-4B8A-AB5D-244E11A5B3D8}" dt="2021-10-17T16:56:07.481" v="903" actId="1076"/>
          <ac:picMkLst>
            <pc:docMk/>
            <pc:sldMk cId="2742836671" sldId="406"/>
            <ac:picMk id="11" creationId="{0DE84DF1-6FDC-4910-8A53-6CDCB8519ACF}"/>
          </ac:picMkLst>
        </pc:picChg>
      </pc:sldChg>
      <pc:sldChg chg="addSp delSp modSp add mod ord setBg delDesignElem">
        <pc:chgData name="Senevirathne K .D A it18115130" userId="841334a9-84bf-4e14-928b-7cb814e3d031" providerId="ADAL" clId="{975F000F-3D0A-4B8A-AB5D-244E11A5B3D8}" dt="2021-10-17T19:59:16.669" v="1549" actId="1076"/>
        <pc:sldMkLst>
          <pc:docMk/>
          <pc:sldMk cId="2373540342" sldId="407"/>
        </pc:sldMkLst>
        <pc:spChg chg="add mod">
          <ac:chgData name="Senevirathne K .D A it18115130" userId="841334a9-84bf-4e14-928b-7cb814e3d031" providerId="ADAL" clId="{975F000F-3D0A-4B8A-AB5D-244E11A5B3D8}" dt="2021-10-17T19:58:47.868" v="1547" actId="255"/>
          <ac:spMkLst>
            <pc:docMk/>
            <pc:sldMk cId="2373540342" sldId="407"/>
            <ac:spMk id="12" creationId="{9C5BD0D4-30C7-4847-81C5-3ED11962C738}"/>
          </ac:spMkLst>
        </pc:spChg>
        <pc:spChg chg="add">
          <ac:chgData name="Senevirathne K .D A it18115130" userId="841334a9-84bf-4e14-928b-7cb814e3d031" providerId="ADAL" clId="{975F000F-3D0A-4B8A-AB5D-244E11A5B3D8}" dt="2021-10-17T16:33:39.206" v="849" actId="26606"/>
          <ac:spMkLst>
            <pc:docMk/>
            <pc:sldMk cId="2373540342" sldId="407"/>
            <ac:spMk id="13" creationId="{8950AD4C-6AF3-49F8-94E1-DBCAFB39478B}"/>
          </ac:spMkLst>
        </pc:spChg>
        <pc:spChg chg="add">
          <ac:chgData name="Senevirathne K .D A it18115130" userId="841334a9-84bf-4e14-928b-7cb814e3d031" providerId="ADAL" clId="{975F000F-3D0A-4B8A-AB5D-244E11A5B3D8}" dt="2021-10-17T16:33:39.206" v="849" actId="26606"/>
          <ac:spMkLst>
            <pc:docMk/>
            <pc:sldMk cId="2373540342" sldId="407"/>
            <ac:spMk id="14" creationId="{0ACBD85E-A404-45CB-B532-1039E479D4C6}"/>
          </ac:spMkLst>
        </pc:spChg>
        <pc:spChg chg="add">
          <ac:chgData name="Senevirathne K .D A it18115130" userId="841334a9-84bf-4e14-928b-7cb814e3d031" providerId="ADAL" clId="{975F000F-3D0A-4B8A-AB5D-244E11A5B3D8}" dt="2021-10-17T16:33:39.206" v="849" actId="26606"/>
          <ac:spMkLst>
            <pc:docMk/>
            <pc:sldMk cId="2373540342" sldId="407"/>
            <ac:spMk id="15" creationId="{DB1626B1-BAC7-4893-A5AC-620597685187}"/>
          </ac:spMkLst>
        </pc:spChg>
        <pc:spChg chg="del">
          <ac:chgData name="Senevirathne K .D A it18115130" userId="841334a9-84bf-4e14-928b-7cb814e3d031" providerId="ADAL" clId="{975F000F-3D0A-4B8A-AB5D-244E11A5B3D8}" dt="2021-10-17T16:33:32.481" v="848"/>
          <ac:spMkLst>
            <pc:docMk/>
            <pc:sldMk cId="2373540342" sldId="407"/>
            <ac:spMk id="16" creationId="{8950AD4C-6AF3-49F8-94E1-DBCAFB39478B}"/>
          </ac:spMkLst>
        </pc:spChg>
        <pc:spChg chg="add">
          <ac:chgData name="Senevirathne K .D A it18115130" userId="841334a9-84bf-4e14-928b-7cb814e3d031" providerId="ADAL" clId="{975F000F-3D0A-4B8A-AB5D-244E11A5B3D8}" dt="2021-10-17T16:33:39.206" v="849" actId="26606"/>
          <ac:spMkLst>
            <pc:docMk/>
            <pc:sldMk cId="2373540342" sldId="407"/>
            <ac:spMk id="17" creationId="{D64E9910-51FE-45BF-973D-9D2401FD3C63}"/>
          </ac:spMkLst>
        </pc:spChg>
        <pc:spChg chg="del">
          <ac:chgData name="Senevirathne K .D A it18115130" userId="841334a9-84bf-4e14-928b-7cb814e3d031" providerId="ADAL" clId="{975F000F-3D0A-4B8A-AB5D-244E11A5B3D8}" dt="2021-10-17T16:33:32.481" v="848"/>
          <ac:spMkLst>
            <pc:docMk/>
            <pc:sldMk cId="2373540342" sldId="407"/>
            <ac:spMk id="18" creationId="{0ACBD85E-A404-45CB-B532-1039E479D4C6}"/>
          </ac:spMkLst>
        </pc:spChg>
        <pc:spChg chg="del">
          <ac:chgData name="Senevirathne K .D A it18115130" userId="841334a9-84bf-4e14-928b-7cb814e3d031" providerId="ADAL" clId="{975F000F-3D0A-4B8A-AB5D-244E11A5B3D8}" dt="2021-10-17T16:33:32.481" v="848"/>
          <ac:spMkLst>
            <pc:docMk/>
            <pc:sldMk cId="2373540342" sldId="407"/>
            <ac:spMk id="20" creationId="{DB1626B1-BAC7-4893-A5AC-620597685187}"/>
          </ac:spMkLst>
        </pc:spChg>
        <pc:spChg chg="del">
          <ac:chgData name="Senevirathne K .D A it18115130" userId="841334a9-84bf-4e14-928b-7cb814e3d031" providerId="ADAL" clId="{975F000F-3D0A-4B8A-AB5D-244E11A5B3D8}" dt="2021-10-17T16:33:32.481" v="848"/>
          <ac:spMkLst>
            <pc:docMk/>
            <pc:sldMk cId="2373540342" sldId="407"/>
            <ac:spMk id="22" creationId="{D64E9910-51FE-45BF-973D-9D2401FD3C63}"/>
          </ac:spMkLst>
        </pc:spChg>
        <pc:spChg chg="add">
          <ac:chgData name="Senevirathne K .D A it18115130" userId="841334a9-84bf-4e14-928b-7cb814e3d031" providerId="ADAL" clId="{975F000F-3D0A-4B8A-AB5D-244E11A5B3D8}" dt="2021-10-17T19:58:22.585" v="1542" actId="26606"/>
          <ac:spMkLst>
            <pc:docMk/>
            <pc:sldMk cId="2373540342" sldId="407"/>
            <ac:spMk id="61" creationId="{70155189-D96C-4527-B0EC-654B946BE615}"/>
          </ac:spMkLst>
        </pc:spChg>
        <pc:picChg chg="mod ord">
          <ac:chgData name="Senevirathne K .D A it18115130" userId="841334a9-84bf-4e14-928b-7cb814e3d031" providerId="ADAL" clId="{975F000F-3D0A-4B8A-AB5D-244E11A5B3D8}" dt="2021-10-17T19:59:11.358" v="1548" actId="1076"/>
          <ac:picMkLst>
            <pc:docMk/>
            <pc:sldMk cId="2373540342" sldId="407"/>
            <ac:picMk id="3" creationId="{8615BF68-F084-438B-B39A-DF9BCA411AC9}"/>
          </ac:picMkLst>
        </pc:picChg>
        <pc:picChg chg="mod">
          <ac:chgData name="Senevirathne K .D A it18115130" userId="841334a9-84bf-4e14-928b-7cb814e3d031" providerId="ADAL" clId="{975F000F-3D0A-4B8A-AB5D-244E11A5B3D8}" dt="2021-10-17T19:59:16.669" v="1549" actId="1076"/>
          <ac:picMkLst>
            <pc:docMk/>
            <pc:sldMk cId="2373540342" sldId="407"/>
            <ac:picMk id="5" creationId="{BF672BB3-DD5D-4471-942A-A5D816EE4AC3}"/>
          </ac:picMkLst>
        </pc:picChg>
        <pc:picChg chg="mod">
          <ac:chgData name="Senevirathne K .D A it18115130" userId="841334a9-84bf-4e14-928b-7cb814e3d031" providerId="ADAL" clId="{975F000F-3D0A-4B8A-AB5D-244E11A5B3D8}" dt="2021-10-17T19:58:40.151" v="1546" actId="1076"/>
          <ac:picMkLst>
            <pc:docMk/>
            <pc:sldMk cId="2373540342" sldId="407"/>
            <ac:picMk id="7" creationId="{D87975ED-5D32-4393-871F-FD454ED12904}"/>
          </ac:picMkLst>
        </pc:picChg>
        <pc:picChg chg="mod">
          <ac:chgData name="Senevirathne K .D A it18115130" userId="841334a9-84bf-4e14-928b-7cb814e3d031" providerId="ADAL" clId="{975F000F-3D0A-4B8A-AB5D-244E11A5B3D8}" dt="2021-10-17T16:44:56.557" v="889" actId="14100"/>
          <ac:picMkLst>
            <pc:docMk/>
            <pc:sldMk cId="2373540342" sldId="407"/>
            <ac:picMk id="9" creationId="{0D19D884-9419-41F4-B7F5-FF616DD28391}"/>
          </ac:picMkLst>
        </pc:picChg>
        <pc:picChg chg="mod">
          <ac:chgData name="Senevirathne K .D A it18115130" userId="841334a9-84bf-4e14-928b-7cb814e3d031" providerId="ADAL" clId="{975F000F-3D0A-4B8A-AB5D-244E11A5B3D8}" dt="2021-10-17T16:45:00.793" v="890" actId="14100"/>
          <ac:picMkLst>
            <pc:docMk/>
            <pc:sldMk cId="2373540342" sldId="407"/>
            <ac:picMk id="11" creationId="{0DE84DF1-6FDC-4910-8A53-6CDCB8519ACF}"/>
          </ac:picMkLst>
        </pc:picChg>
        <pc:cxnChg chg="del">
          <ac:chgData name="Senevirathne K .D A it18115130" userId="841334a9-84bf-4e14-928b-7cb814e3d031" providerId="ADAL" clId="{975F000F-3D0A-4B8A-AB5D-244E11A5B3D8}" dt="2021-10-17T19:58:22.585" v="1542" actId="26606"/>
          <ac:cxnSpMkLst>
            <pc:docMk/>
            <pc:sldMk cId="2373540342" sldId="407"/>
            <ac:cxnSpMk id="56" creationId="{8F880EF2-DF79-4D9D-8F11-E91D48C79741}"/>
          </ac:cxnSpMkLst>
        </pc:cxnChg>
      </pc:sldChg>
    </pc:docChg>
  </pc:docChgLst>
  <pc:docChgLst>
    <pc:chgData name="Senevirathne K .D A it18115130" userId="S::it18115130@my.sliit.lk::841334a9-84bf-4e14-928b-7cb814e3d031" providerId="AD" clId="Web-{5C31A636-754D-2274-5BB2-E6445D463521}"/>
    <pc:docChg chg="delSld modSld">
      <pc:chgData name="Senevirathne K .D A it18115130" userId="S::it18115130@my.sliit.lk::841334a9-84bf-4e14-928b-7cb814e3d031" providerId="AD" clId="Web-{5C31A636-754D-2274-5BB2-E6445D463521}" dt="2021-10-16T16:15:05.773" v="45"/>
      <pc:docMkLst>
        <pc:docMk/>
      </pc:docMkLst>
      <pc:sldChg chg="del">
        <pc:chgData name="Senevirathne K .D A it18115130" userId="S::it18115130@my.sliit.lk::841334a9-84bf-4e14-928b-7cb814e3d031" providerId="AD" clId="Web-{5C31A636-754D-2274-5BB2-E6445D463521}" dt="2021-10-16T16:15:05.773" v="45"/>
        <pc:sldMkLst>
          <pc:docMk/>
          <pc:sldMk cId="4184600926" sldId="316"/>
        </pc:sldMkLst>
      </pc:sldChg>
      <pc:sldChg chg="delSp del">
        <pc:chgData name="Senevirathne K .D A it18115130" userId="S::it18115130@my.sliit.lk::841334a9-84bf-4e14-928b-7cb814e3d031" providerId="AD" clId="Web-{5C31A636-754D-2274-5BB2-E6445D463521}" dt="2021-10-16T16:14:50.367" v="43"/>
        <pc:sldMkLst>
          <pc:docMk/>
          <pc:sldMk cId="1198383687" sldId="325"/>
        </pc:sldMkLst>
        <pc:spChg chg="del">
          <ac:chgData name="Senevirathne K .D A it18115130" userId="S::it18115130@my.sliit.lk::841334a9-84bf-4e14-928b-7cb814e3d031" providerId="AD" clId="Web-{5C31A636-754D-2274-5BB2-E6445D463521}" dt="2021-10-16T16:10:18.386" v="2"/>
          <ac:spMkLst>
            <pc:docMk/>
            <pc:sldMk cId="1198383687" sldId="325"/>
            <ac:spMk id="99" creationId="{B395E937-F661-4406-9457-9345B9B31185}"/>
          </ac:spMkLst>
        </pc:spChg>
        <pc:graphicFrameChg chg="del">
          <ac:chgData name="Senevirathne K .D A it18115130" userId="S::it18115130@my.sliit.lk::841334a9-84bf-4e14-928b-7cb814e3d031" providerId="AD" clId="Web-{5C31A636-754D-2274-5BB2-E6445D463521}" dt="2021-10-16T16:10:11.870" v="0"/>
          <ac:graphicFrameMkLst>
            <pc:docMk/>
            <pc:sldMk cId="1198383687" sldId="325"/>
            <ac:graphicFrameMk id="100" creationId="{761E514F-E8A4-4C9D-AE21-6EB93DF26248}"/>
          </ac:graphicFrameMkLst>
        </pc:graphicFrameChg>
      </pc:sldChg>
      <pc:sldChg chg="modSp">
        <pc:chgData name="Senevirathne K .D A it18115130" userId="S::it18115130@my.sliit.lk::841334a9-84bf-4e14-928b-7cb814e3d031" providerId="AD" clId="Web-{5C31A636-754D-2274-5BB2-E6445D463521}" dt="2021-10-16T16:14:30.210" v="42" actId="20577"/>
        <pc:sldMkLst>
          <pc:docMk/>
          <pc:sldMk cId="3618930145" sldId="370"/>
        </pc:sldMkLst>
        <pc:spChg chg="mod">
          <ac:chgData name="Senevirathne K .D A it18115130" userId="S::it18115130@my.sliit.lk::841334a9-84bf-4e14-928b-7cb814e3d031" providerId="AD" clId="Web-{5C31A636-754D-2274-5BB2-E6445D463521}" dt="2021-10-16T16:14:09.663" v="28" actId="14100"/>
          <ac:spMkLst>
            <pc:docMk/>
            <pc:sldMk cId="3618930145" sldId="370"/>
            <ac:spMk id="16" creationId="{7D58DF39-3195-485A-AAF3-2CA1E74C3E83}"/>
          </ac:spMkLst>
        </pc:spChg>
        <pc:spChg chg="mod">
          <ac:chgData name="Senevirathne K .D A it18115130" userId="S::it18115130@my.sliit.lk::841334a9-84bf-4e14-928b-7cb814e3d031" providerId="AD" clId="Web-{5C31A636-754D-2274-5BB2-E6445D463521}" dt="2021-10-16T16:14:30.210" v="42" actId="20577"/>
          <ac:spMkLst>
            <pc:docMk/>
            <pc:sldMk cId="3618930145" sldId="370"/>
            <ac:spMk id="19" creationId="{07B5CDD4-7610-47AD-81D6-008AC0BA020C}"/>
          </ac:spMkLst>
        </pc:spChg>
      </pc:sldChg>
      <pc:sldChg chg="addSp modSp">
        <pc:chgData name="Senevirathne K .D A it18115130" userId="S::it18115130@my.sliit.lk::841334a9-84bf-4e14-928b-7cb814e3d031" providerId="AD" clId="Web-{5C31A636-754D-2274-5BB2-E6445D463521}" dt="2021-10-16T16:13:34.021" v="27" actId="14100"/>
        <pc:sldMkLst>
          <pc:docMk/>
          <pc:sldMk cId="1139747697" sldId="372"/>
        </pc:sldMkLst>
        <pc:spChg chg="mod">
          <ac:chgData name="Senevirathne K .D A it18115130" userId="S::it18115130@my.sliit.lk::841334a9-84bf-4e14-928b-7cb814e3d031" providerId="AD" clId="Web-{5C31A636-754D-2274-5BB2-E6445D463521}" dt="2021-10-16T16:13:05.395" v="18" actId="20577"/>
          <ac:spMkLst>
            <pc:docMk/>
            <pc:sldMk cId="1139747697" sldId="372"/>
            <ac:spMk id="15" creationId="{0AB13834-74DA-488B-949D-C17FF065F598}"/>
          </ac:spMkLst>
        </pc:spChg>
        <pc:spChg chg="mod">
          <ac:chgData name="Senevirathne K .D A it18115130" userId="S::it18115130@my.sliit.lk::841334a9-84bf-4e14-928b-7cb814e3d031" providerId="AD" clId="Web-{5C31A636-754D-2274-5BB2-E6445D463521}" dt="2021-10-16T16:13:34.021" v="27" actId="14100"/>
          <ac:spMkLst>
            <pc:docMk/>
            <pc:sldMk cId="1139747697" sldId="372"/>
            <ac:spMk id="21" creationId="{AA8B2B31-2760-4F4E-A697-A33CBA301A4F}"/>
          </ac:spMkLst>
        </pc:spChg>
        <pc:grpChg chg="add mod">
          <ac:chgData name="Senevirathne K .D A it18115130" userId="S::it18115130@my.sliit.lk::841334a9-84bf-4e14-928b-7cb814e3d031" providerId="AD" clId="Web-{5C31A636-754D-2274-5BB2-E6445D463521}" dt="2021-10-16T16:13:13.739" v="20" actId="1076"/>
          <ac:grpSpMkLst>
            <pc:docMk/>
            <pc:sldMk cId="1139747697" sldId="372"/>
            <ac:grpSpMk id="19" creationId="{6820AD82-7425-4913-BED4-06FBDAC21405}"/>
          </ac:grpSpMkLst>
        </pc:grpChg>
      </pc:sldChg>
      <pc:sldChg chg="del">
        <pc:chgData name="Senevirathne K .D A it18115130" userId="S::it18115130@my.sliit.lk::841334a9-84bf-4e14-928b-7cb814e3d031" providerId="AD" clId="Web-{5C31A636-754D-2274-5BB2-E6445D463521}" dt="2021-10-16T16:15:01.836" v="44"/>
        <pc:sldMkLst>
          <pc:docMk/>
          <pc:sldMk cId="3158561135" sldId="382"/>
        </pc:sldMkLst>
      </pc:sldChg>
      <pc:sldChg chg="addSp">
        <pc:chgData name="Senevirathne K .D A it18115130" userId="S::it18115130@my.sliit.lk::841334a9-84bf-4e14-928b-7cb814e3d031" providerId="AD" clId="Web-{5C31A636-754D-2274-5BB2-E6445D463521}" dt="2021-10-16T16:10:20.901" v="3"/>
        <pc:sldMkLst>
          <pc:docMk/>
          <pc:sldMk cId="12872975" sldId="390"/>
        </pc:sldMkLst>
        <pc:spChg chg="add">
          <ac:chgData name="Senevirathne K .D A it18115130" userId="S::it18115130@my.sliit.lk::841334a9-84bf-4e14-928b-7cb814e3d031" providerId="AD" clId="Web-{5C31A636-754D-2274-5BB2-E6445D463521}" dt="2021-10-16T16:10:20.901" v="3"/>
          <ac:spMkLst>
            <pc:docMk/>
            <pc:sldMk cId="12872975" sldId="390"/>
            <ac:spMk id="16" creationId="{E1D13ABC-2CA8-45EF-B63C-D29F76F97D2D}"/>
          </ac:spMkLst>
        </pc:spChg>
        <pc:graphicFrameChg chg="add">
          <ac:chgData name="Senevirathne K .D A it18115130" userId="S::it18115130@my.sliit.lk::841334a9-84bf-4e14-928b-7cb814e3d031" providerId="AD" clId="Web-{5C31A636-754D-2274-5BB2-E6445D463521}" dt="2021-10-16T16:10:14.401" v="1"/>
          <ac:graphicFrameMkLst>
            <pc:docMk/>
            <pc:sldMk cId="12872975" sldId="390"/>
            <ac:graphicFrameMk id="15" creationId="{7CE4471F-BCB4-4B94-AE6B-B63D30194CBE}"/>
          </ac:graphicFrameMkLst>
        </pc:graphicFrameChg>
      </pc:sldChg>
    </pc:docChg>
  </pc:docChgLst>
  <pc:docChgLst>
    <pc:chgData name="Senevirathne K .D A it18115130" userId="S::it18115130@my.sliit.lk::841334a9-84bf-4e14-928b-7cb814e3d031" providerId="AD" clId="Web-{DD12C56B-83CB-E7E3-3F4B-FC2418EBD218}"/>
    <pc:docChg chg="modSld">
      <pc:chgData name="Senevirathne K .D A it18115130" userId="S::it18115130@my.sliit.lk::841334a9-84bf-4e14-928b-7cb814e3d031" providerId="AD" clId="Web-{DD12C56B-83CB-E7E3-3F4B-FC2418EBD218}" dt="2021-10-18T01:57:02.747" v="7" actId="1076"/>
      <pc:docMkLst>
        <pc:docMk/>
      </pc:docMkLst>
      <pc:sldChg chg="addSp delSp modSp">
        <pc:chgData name="Senevirathne K .D A it18115130" userId="S::it18115130@my.sliit.lk::841334a9-84bf-4e14-928b-7cb814e3d031" providerId="AD" clId="Web-{DD12C56B-83CB-E7E3-3F4B-FC2418EBD218}" dt="2021-10-18T01:57:02.747" v="7" actId="1076"/>
        <pc:sldMkLst>
          <pc:docMk/>
          <pc:sldMk cId="1472750486" sldId="344"/>
        </pc:sldMkLst>
        <pc:picChg chg="add mod">
          <ac:chgData name="Senevirathne K .D A it18115130" userId="S::it18115130@my.sliit.lk::841334a9-84bf-4e14-928b-7cb814e3d031" providerId="AD" clId="Web-{DD12C56B-83CB-E7E3-3F4B-FC2418EBD218}" dt="2021-10-18T01:57:02.747" v="7" actId="1076"/>
          <ac:picMkLst>
            <pc:docMk/>
            <pc:sldMk cId="1472750486" sldId="344"/>
            <ac:picMk id="2" creationId="{5486C8F8-53E3-4435-9E9B-9AC3B8ABB136}"/>
          </ac:picMkLst>
        </pc:picChg>
        <pc:picChg chg="del">
          <ac:chgData name="Senevirathne K .D A it18115130" userId="S::it18115130@my.sliit.lk::841334a9-84bf-4e14-928b-7cb814e3d031" providerId="AD" clId="Web-{DD12C56B-83CB-E7E3-3F4B-FC2418EBD218}" dt="2021-10-18T01:56:43.310" v="1"/>
          <ac:picMkLst>
            <pc:docMk/>
            <pc:sldMk cId="1472750486" sldId="344"/>
            <ac:picMk id="4" creationId="{4195A30F-724D-421D-B829-CCC725343A04}"/>
          </ac:picMkLst>
        </pc:picChg>
      </pc:sldChg>
      <pc:sldChg chg="modSp">
        <pc:chgData name="Senevirathne K .D A it18115130" userId="S::it18115130@my.sliit.lk::841334a9-84bf-4e14-928b-7cb814e3d031" providerId="AD" clId="Web-{DD12C56B-83CB-E7E3-3F4B-FC2418EBD218}" dt="2021-10-18T01:46:46.526" v="0" actId="1076"/>
        <pc:sldMkLst>
          <pc:docMk/>
          <pc:sldMk cId="1543729370" sldId="369"/>
        </pc:sldMkLst>
        <pc:spChg chg="mod">
          <ac:chgData name="Senevirathne K .D A it18115130" userId="S::it18115130@my.sliit.lk::841334a9-84bf-4e14-928b-7cb814e3d031" providerId="AD" clId="Web-{DD12C56B-83CB-E7E3-3F4B-FC2418EBD218}" dt="2021-10-18T01:46:46.526" v="0" actId="1076"/>
          <ac:spMkLst>
            <pc:docMk/>
            <pc:sldMk cId="1543729370" sldId="369"/>
            <ac:spMk id="13" creationId="{3940EF52-858E-4410-AAFE-FBDAA61D55AB}"/>
          </ac:spMkLst>
        </pc:spChg>
      </pc:sldChg>
    </pc:docChg>
  </pc:docChgLst>
  <pc:docChgLst>
    <pc:chgData name="Nimantha W. A. R. it18125962" userId="S::it18125962@my.sliit.lk::4cfe147a-15f3-4fb0-b443-59237e8dc24a" providerId="AD" clId="Web-{27DBC492-5A5F-D73B-33F1-62F82143EE6D}"/>
    <pc:docChg chg="modSld">
      <pc:chgData name="Nimantha W. A. R. it18125962" userId="S::it18125962@my.sliit.lk::4cfe147a-15f3-4fb0-b443-59237e8dc24a" providerId="AD" clId="Web-{27DBC492-5A5F-D73B-33F1-62F82143EE6D}" dt="2021-10-17T22:15:06.125" v="24" actId="20577"/>
      <pc:docMkLst>
        <pc:docMk/>
      </pc:docMkLst>
      <pc:sldChg chg="modSp">
        <pc:chgData name="Nimantha W. A. R. it18125962" userId="S::it18125962@my.sliit.lk::4cfe147a-15f3-4fb0-b443-59237e8dc24a" providerId="AD" clId="Web-{27DBC492-5A5F-D73B-33F1-62F82143EE6D}" dt="2021-10-17T22:15:06.125" v="24" actId="20577"/>
        <pc:sldMkLst>
          <pc:docMk/>
          <pc:sldMk cId="835878531" sldId="391"/>
        </pc:sldMkLst>
        <pc:spChg chg="mod">
          <ac:chgData name="Nimantha W. A. R. it18125962" userId="S::it18125962@my.sliit.lk::4cfe147a-15f3-4fb0-b443-59237e8dc24a" providerId="AD" clId="Web-{27DBC492-5A5F-D73B-33F1-62F82143EE6D}" dt="2021-10-17T22:15:06.125" v="24" actId="20577"/>
          <ac:spMkLst>
            <pc:docMk/>
            <pc:sldMk cId="835878531" sldId="391"/>
            <ac:spMk id="20" creationId="{4221003A-435E-45AD-8BE8-ADF5A312F227}"/>
          </ac:spMkLst>
        </pc:spChg>
      </pc:sldChg>
    </pc:docChg>
  </pc:docChgLst>
  <pc:docChgLst>
    <pc:chgData name="Dias M. H. V. it18121698" userId="1e52d72e-0258-4a78-8e35-70210acce8f8" providerId="ADAL" clId="{CCB93776-8CC4-4EB8-9617-082E61E9F695}"/>
    <pc:docChg chg="undo custSel addSld modSld">
      <pc:chgData name="Dias M. H. V. it18121698" userId="1e52d72e-0258-4a78-8e35-70210acce8f8" providerId="ADAL" clId="{CCB93776-8CC4-4EB8-9617-082E61E9F695}" dt="2021-10-18T03:18:15.333" v="2422" actId="255"/>
      <pc:docMkLst>
        <pc:docMk/>
      </pc:docMkLst>
      <pc:sldChg chg="addSp delSp modSp mod">
        <pc:chgData name="Dias M. H. V. it18121698" userId="1e52d72e-0258-4a78-8e35-70210acce8f8" providerId="ADAL" clId="{CCB93776-8CC4-4EB8-9617-082E61E9F695}" dt="2021-10-17T10:52:03.048" v="2291"/>
        <pc:sldMkLst>
          <pc:docMk/>
          <pc:sldMk cId="899384809" sldId="258"/>
        </pc:sldMkLst>
        <pc:spChg chg="mod">
          <ac:chgData name="Dias M. H. V. it18121698" userId="1e52d72e-0258-4a78-8e35-70210acce8f8" providerId="ADAL" clId="{CCB93776-8CC4-4EB8-9617-082E61E9F695}" dt="2021-10-17T06:52:20.183" v="1619" actId="255"/>
          <ac:spMkLst>
            <pc:docMk/>
            <pc:sldMk cId="899384809" sldId="258"/>
            <ac:spMk id="10" creationId="{486379B4-6615-4258-8423-63D34901038B}"/>
          </ac:spMkLst>
        </pc:spChg>
        <pc:spChg chg="mod">
          <ac:chgData name="Dias M. H. V. it18121698" userId="1e52d72e-0258-4a78-8e35-70210acce8f8" providerId="ADAL" clId="{CCB93776-8CC4-4EB8-9617-082E61E9F695}" dt="2021-10-17T06:37:36.279" v="892" actId="20577"/>
          <ac:spMkLst>
            <pc:docMk/>
            <pc:sldMk cId="899384809" sldId="258"/>
            <ac:spMk id="11" creationId="{3B263A5B-8D54-4D5B-AA34-3CC9303B87F7}"/>
          </ac:spMkLst>
        </pc:spChg>
        <pc:spChg chg="mod">
          <ac:chgData name="Dias M. H. V. it18121698" userId="1e52d72e-0258-4a78-8e35-70210acce8f8" providerId="ADAL" clId="{CCB93776-8CC4-4EB8-9617-082E61E9F695}" dt="2021-10-17T06:52:08.882" v="1618" actId="1076"/>
          <ac:spMkLst>
            <pc:docMk/>
            <pc:sldMk cId="899384809" sldId="258"/>
            <ac:spMk id="15" creationId="{7990D252-AB4D-47B4-AD26-5A50562C6149}"/>
          </ac:spMkLst>
        </pc:spChg>
        <pc:spChg chg="mod">
          <ac:chgData name="Dias M. H. V. it18121698" userId="1e52d72e-0258-4a78-8e35-70210acce8f8" providerId="ADAL" clId="{CCB93776-8CC4-4EB8-9617-082E61E9F695}" dt="2021-10-17T06:50:16.836" v="1550" actId="255"/>
          <ac:spMkLst>
            <pc:docMk/>
            <pc:sldMk cId="899384809" sldId="258"/>
            <ac:spMk id="16" creationId="{DB0FFC99-A431-4C83-A843-A4C82EA6EDA2}"/>
          </ac:spMkLst>
        </pc:spChg>
        <pc:spChg chg="mod">
          <ac:chgData name="Dias M. H. V. it18121698" userId="1e52d72e-0258-4a78-8e35-70210acce8f8" providerId="ADAL" clId="{CCB93776-8CC4-4EB8-9617-082E61E9F695}" dt="2021-10-17T07:29:29.178" v="1826" actId="5793"/>
          <ac:spMkLst>
            <pc:docMk/>
            <pc:sldMk cId="899384809" sldId="258"/>
            <ac:spMk id="20" creationId="{648A7877-7B18-48AC-8E52-CC69D0B538BA}"/>
          </ac:spMkLst>
        </pc:spChg>
        <pc:spChg chg="mod">
          <ac:chgData name="Dias M. H. V. it18121698" userId="1e52d72e-0258-4a78-8e35-70210acce8f8" providerId="ADAL" clId="{CCB93776-8CC4-4EB8-9617-082E61E9F695}" dt="2021-10-17T06:52:57.373" v="1655" actId="20577"/>
          <ac:spMkLst>
            <pc:docMk/>
            <pc:sldMk cId="899384809" sldId="258"/>
            <ac:spMk id="21" creationId="{CC79A04E-7156-4385-B119-03B875E8EAA0}"/>
          </ac:spMkLst>
        </pc:spChg>
        <pc:spChg chg="mod">
          <ac:chgData name="Dias M. H. V. it18121698" userId="1e52d72e-0258-4a78-8e35-70210acce8f8" providerId="ADAL" clId="{CCB93776-8CC4-4EB8-9617-082E61E9F695}" dt="2021-10-17T10:51:55.790" v="2288"/>
          <ac:spMkLst>
            <pc:docMk/>
            <pc:sldMk cId="899384809" sldId="258"/>
            <ac:spMk id="24" creationId="{550B8983-775E-4F0B-8A7A-CC4A2728DBE3}"/>
          </ac:spMkLst>
        </pc:spChg>
        <pc:spChg chg="mod">
          <ac:chgData name="Dias M. H. V. it18121698" userId="1e52d72e-0258-4a78-8e35-70210acce8f8" providerId="ADAL" clId="{CCB93776-8CC4-4EB8-9617-082E61E9F695}" dt="2021-10-17T10:51:55.790" v="2288"/>
          <ac:spMkLst>
            <pc:docMk/>
            <pc:sldMk cId="899384809" sldId="258"/>
            <ac:spMk id="26" creationId="{16202D05-56DB-4E0C-8C57-86E002028F77}"/>
          </ac:spMkLst>
        </pc:spChg>
        <pc:spChg chg="mod">
          <ac:chgData name="Dias M. H. V. it18121698" userId="1e52d72e-0258-4a78-8e35-70210acce8f8" providerId="ADAL" clId="{CCB93776-8CC4-4EB8-9617-082E61E9F695}" dt="2021-10-17T10:51:55.790" v="2288"/>
          <ac:spMkLst>
            <pc:docMk/>
            <pc:sldMk cId="899384809" sldId="258"/>
            <ac:spMk id="28" creationId="{06FC1383-A543-4E14-A125-E0B601C0B81A}"/>
          </ac:spMkLst>
        </pc:spChg>
        <pc:spChg chg="mod">
          <ac:chgData name="Dias M. H. V. it18121698" userId="1e52d72e-0258-4a78-8e35-70210acce8f8" providerId="ADAL" clId="{CCB93776-8CC4-4EB8-9617-082E61E9F695}" dt="2021-10-17T10:51:55.790" v="2288"/>
          <ac:spMkLst>
            <pc:docMk/>
            <pc:sldMk cId="899384809" sldId="258"/>
            <ac:spMk id="29" creationId="{18C6FC36-AF0B-4AB5-9131-7A2824BA190C}"/>
          </ac:spMkLst>
        </pc:spChg>
        <pc:spChg chg="mod">
          <ac:chgData name="Dias M. H. V. it18121698" userId="1e52d72e-0258-4a78-8e35-70210acce8f8" providerId="ADAL" clId="{CCB93776-8CC4-4EB8-9617-082E61E9F695}" dt="2021-10-17T10:51:55.790" v="2288"/>
          <ac:spMkLst>
            <pc:docMk/>
            <pc:sldMk cId="899384809" sldId="258"/>
            <ac:spMk id="30" creationId="{DE97E6C8-68CE-4A0E-BD6E-219B27C7119C}"/>
          </ac:spMkLst>
        </pc:spChg>
        <pc:spChg chg="mod">
          <ac:chgData name="Dias M. H. V. it18121698" userId="1e52d72e-0258-4a78-8e35-70210acce8f8" providerId="ADAL" clId="{CCB93776-8CC4-4EB8-9617-082E61E9F695}" dt="2021-10-17T10:51:55.790" v="2288"/>
          <ac:spMkLst>
            <pc:docMk/>
            <pc:sldMk cId="899384809" sldId="258"/>
            <ac:spMk id="31" creationId="{7BD8E14D-6904-46FB-A58D-E1F9FEBBD46D}"/>
          </ac:spMkLst>
        </pc:spChg>
        <pc:spChg chg="mod">
          <ac:chgData name="Dias M. H. V. it18121698" userId="1e52d72e-0258-4a78-8e35-70210acce8f8" providerId="ADAL" clId="{CCB93776-8CC4-4EB8-9617-082E61E9F695}" dt="2021-10-17T10:51:55.790" v="2288"/>
          <ac:spMkLst>
            <pc:docMk/>
            <pc:sldMk cId="899384809" sldId="258"/>
            <ac:spMk id="32" creationId="{C6C1F02E-CD02-4ED3-9495-2F10070622D0}"/>
          </ac:spMkLst>
        </pc:spChg>
        <pc:spChg chg="mod">
          <ac:chgData name="Dias M. H. V. it18121698" userId="1e52d72e-0258-4a78-8e35-70210acce8f8" providerId="ADAL" clId="{CCB93776-8CC4-4EB8-9617-082E61E9F695}" dt="2021-10-17T10:51:55.790" v="2288"/>
          <ac:spMkLst>
            <pc:docMk/>
            <pc:sldMk cId="899384809" sldId="258"/>
            <ac:spMk id="33" creationId="{75667D18-22DF-474F-9FA4-6EDD40BA2AF1}"/>
          </ac:spMkLst>
        </pc:spChg>
        <pc:spChg chg="mod">
          <ac:chgData name="Dias M. H. V. it18121698" userId="1e52d72e-0258-4a78-8e35-70210acce8f8" providerId="ADAL" clId="{CCB93776-8CC4-4EB8-9617-082E61E9F695}" dt="2021-10-17T10:51:55.790" v="2288"/>
          <ac:spMkLst>
            <pc:docMk/>
            <pc:sldMk cId="899384809" sldId="258"/>
            <ac:spMk id="35" creationId="{1F6BB1DF-E552-499E-834E-FC37E5E223B9}"/>
          </ac:spMkLst>
        </pc:spChg>
        <pc:spChg chg="mod">
          <ac:chgData name="Dias M. H. V. it18121698" userId="1e52d72e-0258-4a78-8e35-70210acce8f8" providerId="ADAL" clId="{CCB93776-8CC4-4EB8-9617-082E61E9F695}" dt="2021-10-17T10:51:55.790" v="2288"/>
          <ac:spMkLst>
            <pc:docMk/>
            <pc:sldMk cId="899384809" sldId="258"/>
            <ac:spMk id="36" creationId="{FBB97B5A-5D3C-4F5E-93C9-2A96E553A38C}"/>
          </ac:spMkLst>
        </pc:spChg>
        <pc:spChg chg="mod">
          <ac:chgData name="Dias M. H. V. it18121698" userId="1e52d72e-0258-4a78-8e35-70210acce8f8" providerId="ADAL" clId="{CCB93776-8CC4-4EB8-9617-082E61E9F695}" dt="2021-10-17T10:51:55.790" v="2288"/>
          <ac:spMkLst>
            <pc:docMk/>
            <pc:sldMk cId="899384809" sldId="258"/>
            <ac:spMk id="37" creationId="{039D5D5B-F154-4D06-BD95-03DDC631DF0A}"/>
          </ac:spMkLst>
        </pc:spChg>
        <pc:spChg chg="mod">
          <ac:chgData name="Dias M. H. V. it18121698" userId="1e52d72e-0258-4a78-8e35-70210acce8f8" providerId="ADAL" clId="{CCB93776-8CC4-4EB8-9617-082E61E9F695}" dt="2021-10-17T10:51:55.790" v="2288"/>
          <ac:spMkLst>
            <pc:docMk/>
            <pc:sldMk cId="899384809" sldId="258"/>
            <ac:spMk id="38" creationId="{AD2401F9-696C-4FF7-A02B-10C64659E62A}"/>
          </ac:spMkLst>
        </pc:spChg>
        <pc:spChg chg="mod">
          <ac:chgData name="Dias M. H. V. it18121698" userId="1e52d72e-0258-4a78-8e35-70210acce8f8" providerId="ADAL" clId="{CCB93776-8CC4-4EB8-9617-082E61E9F695}" dt="2021-10-17T10:51:55.790" v="2288"/>
          <ac:spMkLst>
            <pc:docMk/>
            <pc:sldMk cId="899384809" sldId="258"/>
            <ac:spMk id="39" creationId="{29479875-F921-47F0-AF62-90B36E2EE0A0}"/>
          </ac:spMkLst>
        </pc:spChg>
        <pc:spChg chg="mod">
          <ac:chgData name="Dias M. H. V. it18121698" userId="1e52d72e-0258-4a78-8e35-70210acce8f8" providerId="ADAL" clId="{CCB93776-8CC4-4EB8-9617-082E61E9F695}" dt="2021-10-17T10:51:55.790" v="2288"/>
          <ac:spMkLst>
            <pc:docMk/>
            <pc:sldMk cId="899384809" sldId="258"/>
            <ac:spMk id="40" creationId="{C501D5A9-9CFD-4916-9EFA-CCAECD68F99B}"/>
          </ac:spMkLst>
        </pc:spChg>
        <pc:spChg chg="mod">
          <ac:chgData name="Dias M. H. V. it18121698" userId="1e52d72e-0258-4a78-8e35-70210acce8f8" providerId="ADAL" clId="{CCB93776-8CC4-4EB8-9617-082E61E9F695}" dt="2021-10-17T10:51:55.790" v="2288"/>
          <ac:spMkLst>
            <pc:docMk/>
            <pc:sldMk cId="899384809" sldId="258"/>
            <ac:spMk id="41" creationId="{A8B302BC-4559-4D9B-905F-A495B9C28887}"/>
          </ac:spMkLst>
        </pc:spChg>
        <pc:spChg chg="mod">
          <ac:chgData name="Dias M. H. V. it18121698" userId="1e52d72e-0258-4a78-8e35-70210acce8f8" providerId="ADAL" clId="{CCB93776-8CC4-4EB8-9617-082E61E9F695}" dt="2021-10-17T10:51:55.790" v="2288"/>
          <ac:spMkLst>
            <pc:docMk/>
            <pc:sldMk cId="899384809" sldId="258"/>
            <ac:spMk id="42" creationId="{4C517690-174C-4562-9A63-71608FF9413C}"/>
          </ac:spMkLst>
        </pc:spChg>
        <pc:spChg chg="mod">
          <ac:chgData name="Dias M. H. V. it18121698" userId="1e52d72e-0258-4a78-8e35-70210acce8f8" providerId="ADAL" clId="{CCB93776-8CC4-4EB8-9617-082E61E9F695}" dt="2021-10-17T10:51:55.790" v="2288"/>
          <ac:spMkLst>
            <pc:docMk/>
            <pc:sldMk cId="899384809" sldId="258"/>
            <ac:spMk id="43" creationId="{1D843AF2-A96F-4728-9864-6EF51CE1A5C9}"/>
          </ac:spMkLst>
        </pc:spChg>
        <pc:spChg chg="mod">
          <ac:chgData name="Dias M. H. V. it18121698" userId="1e52d72e-0258-4a78-8e35-70210acce8f8" providerId="ADAL" clId="{CCB93776-8CC4-4EB8-9617-082E61E9F695}" dt="2021-10-17T10:51:55.790" v="2288"/>
          <ac:spMkLst>
            <pc:docMk/>
            <pc:sldMk cId="899384809" sldId="258"/>
            <ac:spMk id="44" creationId="{4D1132AF-D9AD-49D4-B588-87420D92653C}"/>
          </ac:spMkLst>
        </pc:spChg>
        <pc:spChg chg="mod">
          <ac:chgData name="Dias M. H. V. it18121698" userId="1e52d72e-0258-4a78-8e35-70210acce8f8" providerId="ADAL" clId="{CCB93776-8CC4-4EB8-9617-082E61E9F695}" dt="2021-10-17T10:51:55.790" v="2288"/>
          <ac:spMkLst>
            <pc:docMk/>
            <pc:sldMk cId="899384809" sldId="258"/>
            <ac:spMk id="45" creationId="{07FA2989-0FE9-470D-9EE1-51D0333327B2}"/>
          </ac:spMkLst>
        </pc:spChg>
        <pc:spChg chg="mod">
          <ac:chgData name="Dias M. H. V. it18121698" userId="1e52d72e-0258-4a78-8e35-70210acce8f8" providerId="ADAL" clId="{CCB93776-8CC4-4EB8-9617-082E61E9F695}" dt="2021-10-17T10:51:55.790" v="2288"/>
          <ac:spMkLst>
            <pc:docMk/>
            <pc:sldMk cId="899384809" sldId="258"/>
            <ac:spMk id="46" creationId="{0EF6EA14-132F-4E4D-8A99-334B18DEAB12}"/>
          </ac:spMkLst>
        </pc:spChg>
        <pc:grpChg chg="add del mod">
          <ac:chgData name="Dias M. H. V. it18121698" userId="1e52d72e-0258-4a78-8e35-70210acce8f8" providerId="ADAL" clId="{CCB93776-8CC4-4EB8-9617-082E61E9F695}" dt="2021-10-17T10:52:03.048" v="2291"/>
          <ac:grpSpMkLst>
            <pc:docMk/>
            <pc:sldMk cId="899384809" sldId="258"/>
            <ac:grpSpMk id="13" creationId="{C862124A-6704-491A-ACB2-BD8BB7BC54CD}"/>
          </ac:grpSpMkLst>
        </pc:grpChg>
        <pc:grpChg chg="mod">
          <ac:chgData name="Dias M. H. V. it18121698" userId="1e52d72e-0258-4a78-8e35-70210acce8f8" providerId="ADAL" clId="{CCB93776-8CC4-4EB8-9617-082E61E9F695}" dt="2021-10-17T10:51:55.790" v="2288"/>
          <ac:grpSpMkLst>
            <pc:docMk/>
            <pc:sldMk cId="899384809" sldId="258"/>
            <ac:grpSpMk id="18" creationId="{B444B45A-E5F7-4E07-AFEB-424D1E43ED3B}"/>
          </ac:grpSpMkLst>
        </pc:grpChg>
        <pc:grpChg chg="mod">
          <ac:chgData name="Dias M. H. V. it18121698" userId="1e52d72e-0258-4a78-8e35-70210acce8f8" providerId="ADAL" clId="{CCB93776-8CC4-4EB8-9617-082E61E9F695}" dt="2021-10-17T10:51:55.790" v="2288"/>
          <ac:grpSpMkLst>
            <pc:docMk/>
            <pc:sldMk cId="899384809" sldId="258"/>
            <ac:grpSpMk id="22" creationId="{A2DCB96E-1930-49A3-A74B-14EB0FEC278C}"/>
          </ac:grpSpMkLst>
        </pc:grpChg>
        <pc:grpChg chg="mod">
          <ac:chgData name="Dias M. H. V. it18121698" userId="1e52d72e-0258-4a78-8e35-70210acce8f8" providerId="ADAL" clId="{CCB93776-8CC4-4EB8-9617-082E61E9F695}" dt="2021-10-17T10:51:55.790" v="2288"/>
          <ac:grpSpMkLst>
            <pc:docMk/>
            <pc:sldMk cId="899384809" sldId="258"/>
            <ac:grpSpMk id="23" creationId="{9DB6CDD1-4506-46FE-9B78-B4F05EEEF502}"/>
          </ac:grpSpMkLst>
        </pc:grpChg>
        <pc:grpChg chg="mod">
          <ac:chgData name="Dias M. H. V. it18121698" userId="1e52d72e-0258-4a78-8e35-70210acce8f8" providerId="ADAL" clId="{CCB93776-8CC4-4EB8-9617-082E61E9F695}" dt="2021-10-17T10:51:55.790" v="2288"/>
          <ac:grpSpMkLst>
            <pc:docMk/>
            <pc:sldMk cId="899384809" sldId="258"/>
            <ac:grpSpMk id="25" creationId="{7745D991-F9AF-4C58-8538-024156E99D5D}"/>
          </ac:grpSpMkLst>
        </pc:grpChg>
        <pc:grpChg chg="mod">
          <ac:chgData name="Dias M. H. V. it18121698" userId="1e52d72e-0258-4a78-8e35-70210acce8f8" providerId="ADAL" clId="{CCB93776-8CC4-4EB8-9617-082E61E9F695}" dt="2021-10-17T10:51:55.790" v="2288"/>
          <ac:grpSpMkLst>
            <pc:docMk/>
            <pc:sldMk cId="899384809" sldId="258"/>
            <ac:grpSpMk id="27" creationId="{5CC18B6E-A6DC-46FC-8A0C-11F77DB2E6DE}"/>
          </ac:grpSpMkLst>
        </pc:grpChg>
        <pc:grpChg chg="mod">
          <ac:chgData name="Dias M. H. V. it18121698" userId="1e52d72e-0258-4a78-8e35-70210acce8f8" providerId="ADAL" clId="{CCB93776-8CC4-4EB8-9617-082E61E9F695}" dt="2021-10-17T10:51:55.790" v="2288"/>
          <ac:grpSpMkLst>
            <pc:docMk/>
            <pc:sldMk cId="899384809" sldId="258"/>
            <ac:grpSpMk id="34" creationId="{0D033AAF-C567-4CDE-9C95-817DC9D07B30}"/>
          </ac:grpSpMkLst>
        </pc:grpChg>
      </pc:sldChg>
      <pc:sldChg chg="addSp delSp modSp mod">
        <pc:chgData name="Dias M. H. V. it18121698" userId="1e52d72e-0258-4a78-8e35-70210acce8f8" providerId="ADAL" clId="{CCB93776-8CC4-4EB8-9617-082E61E9F695}" dt="2021-10-18T03:07:31.357" v="2359" actId="12"/>
        <pc:sldMkLst>
          <pc:docMk/>
          <pc:sldMk cId="1193403196" sldId="324"/>
        </pc:sldMkLst>
        <pc:spChg chg="mod">
          <ac:chgData name="Dias M. H. V. it18121698" userId="1e52d72e-0258-4a78-8e35-70210acce8f8" providerId="ADAL" clId="{CCB93776-8CC4-4EB8-9617-082E61E9F695}" dt="2021-10-17T06:13:22.751" v="581" actId="1076"/>
          <ac:spMkLst>
            <pc:docMk/>
            <pc:sldMk cId="1193403196" sldId="324"/>
            <ac:spMk id="13" creationId="{778C532A-F582-4CF7-9DDB-9CAA55BBC68F}"/>
          </ac:spMkLst>
        </pc:spChg>
        <pc:spChg chg="mod">
          <ac:chgData name="Dias M. H. V. it18121698" userId="1e52d72e-0258-4a78-8e35-70210acce8f8" providerId="ADAL" clId="{CCB93776-8CC4-4EB8-9617-082E61E9F695}" dt="2021-10-17T06:13:07.184" v="579" actId="1076"/>
          <ac:spMkLst>
            <pc:docMk/>
            <pc:sldMk cId="1193403196" sldId="324"/>
            <ac:spMk id="15" creationId="{FF24DCA7-7B40-4F99-BDCE-CEE8E7C77486}"/>
          </ac:spMkLst>
        </pc:spChg>
        <pc:spChg chg="mod">
          <ac:chgData name="Dias M. H. V. it18121698" userId="1e52d72e-0258-4a78-8e35-70210acce8f8" providerId="ADAL" clId="{CCB93776-8CC4-4EB8-9617-082E61E9F695}" dt="2021-10-18T03:07:31.357" v="2359" actId="12"/>
          <ac:spMkLst>
            <pc:docMk/>
            <pc:sldMk cId="1193403196" sldId="324"/>
            <ac:spMk id="21" creationId="{C8638627-65D0-49D2-A12C-AB5A4E2242D4}"/>
          </ac:spMkLst>
        </pc:spChg>
        <pc:spChg chg="del">
          <ac:chgData name="Dias M. H. V. it18121698" userId="1e52d72e-0258-4a78-8e35-70210acce8f8" providerId="ADAL" clId="{CCB93776-8CC4-4EB8-9617-082E61E9F695}" dt="2021-10-17T18:46:57.507" v="2316" actId="478"/>
          <ac:spMkLst>
            <pc:docMk/>
            <pc:sldMk cId="1193403196" sldId="324"/>
            <ac:spMk id="22" creationId="{ACBAC1C7-DC2E-4744-80F7-45CDDFADC7B8}"/>
          </ac:spMkLst>
        </pc:spChg>
        <pc:spChg chg="del mod">
          <ac:chgData name="Dias M. H. V. it18121698" userId="1e52d72e-0258-4a78-8e35-70210acce8f8" providerId="ADAL" clId="{CCB93776-8CC4-4EB8-9617-082E61E9F695}" dt="2021-10-17T06:14:40.698" v="597" actId="478"/>
          <ac:spMkLst>
            <pc:docMk/>
            <pc:sldMk cId="1193403196" sldId="324"/>
            <ac:spMk id="23" creationId="{A7430F20-1E7B-4818-BB46-9736C0CC996C}"/>
          </ac:spMkLst>
        </pc:spChg>
        <pc:spChg chg="del">
          <ac:chgData name="Dias M. H. V. it18121698" userId="1e52d72e-0258-4a78-8e35-70210acce8f8" providerId="ADAL" clId="{CCB93776-8CC4-4EB8-9617-082E61E9F695}" dt="2021-10-17T06:17:10.594" v="769" actId="478"/>
          <ac:spMkLst>
            <pc:docMk/>
            <pc:sldMk cId="1193403196" sldId="324"/>
            <ac:spMk id="24" creationId="{7B6E6F2F-2DFD-46A2-9A25-BE3FED4BF945}"/>
          </ac:spMkLst>
        </pc:spChg>
        <pc:spChg chg="add mod">
          <ac:chgData name="Dias M. H. V. it18121698" userId="1e52d72e-0258-4a78-8e35-70210acce8f8" providerId="ADAL" clId="{CCB93776-8CC4-4EB8-9617-082E61E9F695}" dt="2021-10-17T18:47:01.018" v="2318" actId="1076"/>
          <ac:spMkLst>
            <pc:docMk/>
            <pc:sldMk cId="1193403196" sldId="324"/>
            <ac:spMk id="25" creationId="{F7008309-95A0-427B-8CC3-88B478ADD4EB}"/>
          </ac:spMkLst>
        </pc:spChg>
        <pc:spChg chg="del">
          <ac:chgData name="Dias M. H. V. it18121698" userId="1e52d72e-0258-4a78-8e35-70210acce8f8" providerId="ADAL" clId="{CCB93776-8CC4-4EB8-9617-082E61E9F695}" dt="2021-10-17T06:11:23.617" v="560" actId="478"/>
          <ac:spMkLst>
            <pc:docMk/>
            <pc:sldMk cId="1193403196" sldId="324"/>
            <ac:spMk id="26" creationId="{BE66AA05-E9E9-4F56-94B9-0DF20FDDFC0F}"/>
          </ac:spMkLst>
        </pc:spChg>
        <pc:spChg chg="del">
          <ac:chgData name="Dias M. H. V. it18121698" userId="1e52d72e-0258-4a78-8e35-70210acce8f8" providerId="ADAL" clId="{CCB93776-8CC4-4EB8-9617-082E61E9F695}" dt="2021-10-17T06:12:56.514" v="577" actId="478"/>
          <ac:spMkLst>
            <pc:docMk/>
            <pc:sldMk cId="1193403196" sldId="324"/>
            <ac:spMk id="27" creationId="{5D264DC2-7568-4836-8BE0-71E0AACCC1A2}"/>
          </ac:spMkLst>
        </pc:spChg>
        <pc:spChg chg="add mod">
          <ac:chgData name="Dias M. H. V. it18121698" userId="1e52d72e-0258-4a78-8e35-70210acce8f8" providerId="ADAL" clId="{CCB93776-8CC4-4EB8-9617-082E61E9F695}" dt="2021-10-17T06:13:28.576" v="582" actId="1076"/>
          <ac:spMkLst>
            <pc:docMk/>
            <pc:sldMk cId="1193403196" sldId="324"/>
            <ac:spMk id="32" creationId="{DE9658DE-75D4-4C10-AB11-AB32D2416D11}"/>
          </ac:spMkLst>
        </pc:spChg>
        <pc:spChg chg="add del mod">
          <ac:chgData name="Dias M. H. V. it18121698" userId="1e52d72e-0258-4a78-8e35-70210acce8f8" providerId="ADAL" clId="{CCB93776-8CC4-4EB8-9617-082E61E9F695}" dt="2021-10-17T06:12:15.993" v="573" actId="478"/>
          <ac:spMkLst>
            <pc:docMk/>
            <pc:sldMk cId="1193403196" sldId="324"/>
            <ac:spMk id="33" creationId="{7C8B33DC-B27D-43BD-BDEC-11C9F0EA9341}"/>
          </ac:spMkLst>
        </pc:spChg>
        <pc:spChg chg="add mod">
          <ac:chgData name="Dias M. H. V. it18121698" userId="1e52d72e-0258-4a78-8e35-70210acce8f8" providerId="ADAL" clId="{CCB93776-8CC4-4EB8-9617-082E61E9F695}" dt="2021-10-17T06:16:57.256" v="768" actId="255"/>
          <ac:spMkLst>
            <pc:docMk/>
            <pc:sldMk cId="1193403196" sldId="324"/>
            <ac:spMk id="35" creationId="{6E825B2D-AB01-4AEC-8CD9-8BA14C16291B}"/>
          </ac:spMkLst>
        </pc:spChg>
        <pc:spChg chg="add mod">
          <ac:chgData name="Dias M. H. V. it18121698" userId="1e52d72e-0258-4a78-8e35-70210acce8f8" providerId="ADAL" clId="{CCB93776-8CC4-4EB8-9617-082E61E9F695}" dt="2021-10-17T06:18:49.604" v="814" actId="1076"/>
          <ac:spMkLst>
            <pc:docMk/>
            <pc:sldMk cId="1193403196" sldId="324"/>
            <ac:spMk id="36" creationId="{93A93E8D-F68F-4636-B689-61FA5B9173D0}"/>
          </ac:spMkLst>
        </pc:spChg>
      </pc:sldChg>
      <pc:sldChg chg="modSp mod">
        <pc:chgData name="Dias M. H. V. it18121698" userId="1e52d72e-0258-4a78-8e35-70210acce8f8" providerId="ADAL" clId="{CCB93776-8CC4-4EB8-9617-082E61E9F695}" dt="2021-10-17T04:49:28.819" v="19" actId="20577"/>
        <pc:sldMkLst>
          <pc:docMk/>
          <pc:sldMk cId="4080498082" sldId="364"/>
        </pc:sldMkLst>
        <pc:spChg chg="mod">
          <ac:chgData name="Dias M. H. V. it18121698" userId="1e52d72e-0258-4a78-8e35-70210acce8f8" providerId="ADAL" clId="{CCB93776-8CC4-4EB8-9617-082E61E9F695}" dt="2021-10-16T16:10:05.115" v="14" actId="14100"/>
          <ac:spMkLst>
            <pc:docMk/>
            <pc:sldMk cId="4080498082" sldId="364"/>
            <ac:spMk id="4" creationId="{F6D2B370-B67D-4D4B-9723-696E7EBD4019}"/>
          </ac:spMkLst>
        </pc:spChg>
        <pc:spChg chg="mod">
          <ac:chgData name="Dias M. H. V. it18121698" userId="1e52d72e-0258-4a78-8e35-70210acce8f8" providerId="ADAL" clId="{CCB93776-8CC4-4EB8-9617-082E61E9F695}" dt="2021-10-17T04:49:28.819" v="19" actId="20577"/>
          <ac:spMkLst>
            <pc:docMk/>
            <pc:sldMk cId="4080498082" sldId="364"/>
            <ac:spMk id="5" creationId="{FF7609F5-9C66-49C9-8ACD-49B4283A6260}"/>
          </ac:spMkLst>
        </pc:spChg>
      </pc:sldChg>
      <pc:sldChg chg="addSp modSp mod">
        <pc:chgData name="Dias M. H. V. it18121698" userId="1e52d72e-0258-4a78-8e35-70210acce8f8" providerId="ADAL" clId="{CCB93776-8CC4-4EB8-9617-082E61E9F695}" dt="2021-10-18T03:06:59.867" v="2357" actId="20577"/>
        <pc:sldMkLst>
          <pc:docMk/>
          <pc:sldMk cId="358274000" sldId="368"/>
        </pc:sldMkLst>
        <pc:spChg chg="add mod">
          <ac:chgData name="Dias M. H. V. it18121698" userId="1e52d72e-0258-4a78-8e35-70210acce8f8" providerId="ADAL" clId="{CCB93776-8CC4-4EB8-9617-082E61E9F695}" dt="2021-10-18T03:06:59.867" v="2357" actId="20577"/>
          <ac:spMkLst>
            <pc:docMk/>
            <pc:sldMk cId="358274000" sldId="368"/>
            <ac:spMk id="6" creationId="{75D57E12-6A88-466F-8E97-985132D6C0EC}"/>
          </ac:spMkLst>
        </pc:spChg>
      </pc:sldChg>
      <pc:sldChg chg="addSp delSp modSp mod">
        <pc:chgData name="Dias M. H. V. it18121698" userId="1e52d72e-0258-4a78-8e35-70210acce8f8" providerId="ADAL" clId="{CCB93776-8CC4-4EB8-9617-082E61E9F695}" dt="2021-10-17T05:32:57.346" v="368" actId="1076"/>
        <pc:sldMkLst>
          <pc:docMk/>
          <pc:sldMk cId="3378144763" sldId="371"/>
        </pc:sldMkLst>
        <pc:spChg chg="mod">
          <ac:chgData name="Dias M. H. V. it18121698" userId="1e52d72e-0258-4a78-8e35-70210acce8f8" providerId="ADAL" clId="{CCB93776-8CC4-4EB8-9617-082E61E9F695}" dt="2021-10-17T05:28:45.152" v="223" actId="1076"/>
          <ac:spMkLst>
            <pc:docMk/>
            <pc:sldMk cId="3378144763" sldId="371"/>
            <ac:spMk id="13" creationId="{BB10982B-5D4B-4046-B788-BC155ABEC8F6}"/>
          </ac:spMkLst>
        </pc:spChg>
        <pc:spChg chg="mod">
          <ac:chgData name="Dias M. H. V. it18121698" userId="1e52d72e-0258-4a78-8e35-70210acce8f8" providerId="ADAL" clId="{CCB93776-8CC4-4EB8-9617-082E61E9F695}" dt="2021-10-17T05:32:20.640" v="365" actId="255"/>
          <ac:spMkLst>
            <pc:docMk/>
            <pc:sldMk cId="3378144763" sldId="371"/>
            <ac:spMk id="15" creationId="{71B1E5CA-58D4-4C64-812C-FCC99D035ACF}"/>
          </ac:spMkLst>
        </pc:spChg>
        <pc:spChg chg="mod">
          <ac:chgData name="Dias M. H. V. it18121698" userId="1e52d72e-0258-4a78-8e35-70210acce8f8" providerId="ADAL" clId="{CCB93776-8CC4-4EB8-9617-082E61E9F695}" dt="2021-10-17T05:32:20.640" v="365" actId="255"/>
          <ac:spMkLst>
            <pc:docMk/>
            <pc:sldMk cId="3378144763" sldId="371"/>
            <ac:spMk id="16" creationId="{0EAD74AE-6C67-4320-A746-D80844520872}"/>
          </ac:spMkLst>
        </pc:spChg>
        <pc:spChg chg="mod">
          <ac:chgData name="Dias M. H. V. it18121698" userId="1e52d72e-0258-4a78-8e35-70210acce8f8" providerId="ADAL" clId="{CCB93776-8CC4-4EB8-9617-082E61E9F695}" dt="2021-10-17T05:32:57.346" v="368" actId="1076"/>
          <ac:spMkLst>
            <pc:docMk/>
            <pc:sldMk cId="3378144763" sldId="371"/>
            <ac:spMk id="19" creationId="{19A6EE21-5583-42F5-96D7-4CBFE75A61B9}"/>
          </ac:spMkLst>
        </pc:spChg>
        <pc:spChg chg="mod">
          <ac:chgData name="Dias M. H. V. it18121698" userId="1e52d72e-0258-4a78-8e35-70210acce8f8" providerId="ADAL" clId="{CCB93776-8CC4-4EB8-9617-082E61E9F695}" dt="2021-10-17T05:32:20.640" v="365" actId="255"/>
          <ac:spMkLst>
            <pc:docMk/>
            <pc:sldMk cId="3378144763" sldId="371"/>
            <ac:spMk id="21" creationId="{0876CC6B-6C64-41FE-A72F-80F1C4915B42}"/>
          </ac:spMkLst>
        </pc:spChg>
        <pc:spChg chg="mod">
          <ac:chgData name="Dias M. H. V. it18121698" userId="1e52d72e-0258-4a78-8e35-70210acce8f8" providerId="ADAL" clId="{CCB93776-8CC4-4EB8-9617-082E61E9F695}" dt="2021-10-17T05:32:20.640" v="365" actId="255"/>
          <ac:spMkLst>
            <pc:docMk/>
            <pc:sldMk cId="3378144763" sldId="371"/>
            <ac:spMk id="22" creationId="{DF5888BB-9DD1-4274-9406-4747F49BAE05}"/>
          </ac:spMkLst>
        </pc:spChg>
        <pc:spChg chg="add del mod">
          <ac:chgData name="Dias M. H. V. it18121698" userId="1e52d72e-0258-4a78-8e35-70210acce8f8" providerId="ADAL" clId="{CCB93776-8CC4-4EB8-9617-082E61E9F695}" dt="2021-10-17T05:28:24.603" v="222" actId="478"/>
          <ac:spMkLst>
            <pc:docMk/>
            <pc:sldMk cId="3378144763" sldId="371"/>
            <ac:spMk id="23" creationId="{56F10D4A-A490-4459-A07E-0A46E3940992}"/>
          </ac:spMkLst>
        </pc:spChg>
        <pc:spChg chg="mod">
          <ac:chgData name="Dias M. H. V. it18121698" userId="1e52d72e-0258-4a78-8e35-70210acce8f8" providerId="ADAL" clId="{CCB93776-8CC4-4EB8-9617-082E61E9F695}" dt="2021-10-17T05:32:20.640" v="365" actId="255"/>
          <ac:spMkLst>
            <pc:docMk/>
            <pc:sldMk cId="3378144763" sldId="371"/>
            <ac:spMk id="25" creationId="{3A629AD4-B1D2-41A4-9534-5507627D74C7}"/>
          </ac:spMkLst>
        </pc:spChg>
        <pc:spChg chg="mod">
          <ac:chgData name="Dias M. H. V. it18121698" userId="1e52d72e-0258-4a78-8e35-70210acce8f8" providerId="ADAL" clId="{CCB93776-8CC4-4EB8-9617-082E61E9F695}" dt="2021-10-17T05:32:20.640" v="365" actId="255"/>
          <ac:spMkLst>
            <pc:docMk/>
            <pc:sldMk cId="3378144763" sldId="371"/>
            <ac:spMk id="26" creationId="{883896AC-EA0B-4440-8429-0C7B6F24722B}"/>
          </ac:spMkLst>
        </pc:spChg>
        <pc:grpChg chg="mod">
          <ac:chgData name="Dias M. H. V. it18121698" userId="1e52d72e-0258-4a78-8e35-70210acce8f8" providerId="ADAL" clId="{CCB93776-8CC4-4EB8-9617-082E61E9F695}" dt="2021-10-17T05:32:25.733" v="366" actId="14100"/>
          <ac:grpSpMkLst>
            <pc:docMk/>
            <pc:sldMk cId="3378144763" sldId="371"/>
            <ac:grpSpMk id="14" creationId="{01595A9C-81A8-40E3-9F74-90A50FECE363}"/>
          </ac:grpSpMkLst>
        </pc:grpChg>
        <pc:grpChg chg="mod">
          <ac:chgData name="Dias M. H. V. it18121698" userId="1e52d72e-0258-4a78-8e35-70210acce8f8" providerId="ADAL" clId="{CCB93776-8CC4-4EB8-9617-082E61E9F695}" dt="2021-10-17T05:28:52.078" v="224" actId="1076"/>
          <ac:grpSpMkLst>
            <pc:docMk/>
            <pc:sldMk cId="3378144763" sldId="371"/>
            <ac:grpSpMk id="17" creationId="{9DBE1D66-42CB-410E-BA18-8D5B24338EDF}"/>
          </ac:grpSpMkLst>
        </pc:grpChg>
        <pc:grpChg chg="add mod">
          <ac:chgData name="Dias M. H. V. it18121698" userId="1e52d72e-0258-4a78-8e35-70210acce8f8" providerId="ADAL" clId="{CCB93776-8CC4-4EB8-9617-082E61E9F695}" dt="2021-10-17T05:32:25.733" v="366" actId="14100"/>
          <ac:grpSpMkLst>
            <pc:docMk/>
            <pc:sldMk cId="3378144763" sldId="371"/>
            <ac:grpSpMk id="20" creationId="{C9029815-95D0-43E3-A69D-31ADF9DE95DC}"/>
          </ac:grpSpMkLst>
        </pc:grpChg>
        <pc:grpChg chg="add mod">
          <ac:chgData name="Dias M. H. V. it18121698" userId="1e52d72e-0258-4a78-8e35-70210acce8f8" providerId="ADAL" clId="{CCB93776-8CC4-4EB8-9617-082E61E9F695}" dt="2021-10-17T05:32:25.733" v="366" actId="14100"/>
          <ac:grpSpMkLst>
            <pc:docMk/>
            <pc:sldMk cId="3378144763" sldId="371"/>
            <ac:grpSpMk id="24" creationId="{69847675-182A-486F-A82E-3C53228CFC83}"/>
          </ac:grpSpMkLst>
        </pc:grpChg>
      </pc:sldChg>
      <pc:sldChg chg="addSp delSp modSp mod">
        <pc:chgData name="Dias M. H. V. it18121698" userId="1e52d72e-0258-4a78-8e35-70210acce8f8" providerId="ADAL" clId="{CCB93776-8CC4-4EB8-9617-082E61E9F695}" dt="2021-10-18T03:18:15.333" v="2422" actId="255"/>
        <pc:sldMkLst>
          <pc:docMk/>
          <pc:sldMk cId="12872975" sldId="390"/>
        </pc:sldMkLst>
        <pc:spChg chg="add mod">
          <ac:chgData name="Dias M. H. V. it18121698" userId="1e52d72e-0258-4a78-8e35-70210acce8f8" providerId="ADAL" clId="{CCB93776-8CC4-4EB8-9617-082E61E9F695}" dt="2021-10-18T03:18:15.333" v="2422" actId="255"/>
          <ac:spMkLst>
            <pc:docMk/>
            <pc:sldMk cId="12872975" sldId="390"/>
            <ac:spMk id="3" creationId="{A882FBFC-A8C3-46BA-99B0-F8B6C81EDD03}"/>
          </ac:spMkLst>
        </pc:spChg>
        <pc:spChg chg="add del mod">
          <ac:chgData name="Dias M. H. V. it18121698" userId="1e52d72e-0258-4a78-8e35-70210acce8f8" providerId="ADAL" clId="{CCB93776-8CC4-4EB8-9617-082E61E9F695}" dt="2021-10-18T02:46:31.824" v="2319" actId="478"/>
          <ac:spMkLst>
            <pc:docMk/>
            <pc:sldMk cId="12872975" sldId="390"/>
            <ac:spMk id="4" creationId="{DE9B192D-67BE-4F7C-B652-BA883A3CAA57}"/>
          </ac:spMkLst>
        </pc:spChg>
        <pc:spChg chg="add mod">
          <ac:chgData name="Dias M. H. V. it18121698" userId="1e52d72e-0258-4a78-8e35-70210acce8f8" providerId="ADAL" clId="{CCB93776-8CC4-4EB8-9617-082E61E9F695}" dt="2021-10-18T02:46:32.838" v="2320"/>
          <ac:spMkLst>
            <pc:docMk/>
            <pc:sldMk cId="12872975" sldId="390"/>
            <ac:spMk id="20" creationId="{B7411B30-CA13-4E0A-BBBE-23B0D1B073C6}"/>
          </ac:spMkLst>
        </pc:spChg>
        <pc:spChg chg="mod">
          <ac:chgData name="Dias M. H. V. it18121698" userId="1e52d72e-0258-4a78-8e35-70210acce8f8" providerId="ADAL" clId="{CCB93776-8CC4-4EB8-9617-082E61E9F695}" dt="2021-10-17T06:03:18.952" v="462" actId="20577"/>
          <ac:spMkLst>
            <pc:docMk/>
            <pc:sldMk cId="12872975" sldId="390"/>
            <ac:spMk id="50" creationId="{D0CF480D-53D2-4586-AAB3-9B5A7DE3678F}"/>
          </ac:spMkLst>
        </pc:spChg>
      </pc:sldChg>
      <pc:sldChg chg="addSp delSp modSp new mod">
        <pc:chgData name="Dias M. H. V. it18121698" userId="1e52d72e-0258-4a78-8e35-70210acce8f8" providerId="ADAL" clId="{CCB93776-8CC4-4EB8-9617-082E61E9F695}" dt="2021-10-17T05:04:23.622" v="27" actId="1076"/>
        <pc:sldMkLst>
          <pc:docMk/>
          <pc:sldMk cId="4118352407" sldId="400"/>
        </pc:sldMkLst>
        <pc:spChg chg="del">
          <ac:chgData name="Dias M. H. V. it18121698" userId="1e52d72e-0258-4a78-8e35-70210acce8f8" providerId="ADAL" clId="{CCB93776-8CC4-4EB8-9617-082E61E9F695}" dt="2021-10-17T05:02:58.760" v="21" actId="478"/>
          <ac:spMkLst>
            <pc:docMk/>
            <pc:sldMk cId="4118352407" sldId="400"/>
            <ac:spMk id="2" creationId="{32B04782-C3B3-4D5B-9CA4-B68007A9FED9}"/>
          </ac:spMkLst>
        </pc:spChg>
        <pc:spChg chg="del">
          <ac:chgData name="Dias M. H. V. it18121698" userId="1e52d72e-0258-4a78-8e35-70210acce8f8" providerId="ADAL" clId="{CCB93776-8CC4-4EB8-9617-082E61E9F695}" dt="2021-10-17T05:03:00.725" v="22" actId="478"/>
          <ac:spMkLst>
            <pc:docMk/>
            <pc:sldMk cId="4118352407" sldId="400"/>
            <ac:spMk id="3" creationId="{679AC0A6-EF99-4F92-8EFC-54FA469B1A46}"/>
          </ac:spMkLst>
        </pc:spChg>
        <pc:spChg chg="add mod">
          <ac:chgData name="Dias M. H. V. it18121698" userId="1e52d72e-0258-4a78-8e35-70210acce8f8" providerId="ADAL" clId="{CCB93776-8CC4-4EB8-9617-082E61E9F695}" dt="2021-10-17T05:04:06.752" v="25"/>
          <ac:spMkLst>
            <pc:docMk/>
            <pc:sldMk cId="4118352407" sldId="400"/>
            <ac:spMk id="5" creationId="{79FCDAFB-41BA-484C-BDCC-CA50B37EB4F8}"/>
          </ac:spMkLst>
        </pc:spChg>
        <pc:picChg chg="add mod">
          <ac:chgData name="Dias M. H. V. it18121698" userId="1e52d72e-0258-4a78-8e35-70210acce8f8" providerId="ADAL" clId="{CCB93776-8CC4-4EB8-9617-082E61E9F695}" dt="2021-10-17T05:04:23.622" v="27" actId="1076"/>
          <ac:picMkLst>
            <pc:docMk/>
            <pc:sldMk cId="4118352407" sldId="400"/>
            <ac:picMk id="4" creationId="{6DF08D59-0DDE-49F5-9076-088580E9E306}"/>
          </ac:picMkLst>
        </pc:picChg>
      </pc:sldChg>
      <pc:sldChg chg="addSp delSp modSp new mod">
        <pc:chgData name="Dias M. H. V. it18121698" userId="1e52d72e-0258-4a78-8e35-70210acce8f8" providerId="ADAL" clId="{CCB93776-8CC4-4EB8-9617-082E61E9F695}" dt="2021-10-17T10:49:57.770" v="2287" actId="1076"/>
        <pc:sldMkLst>
          <pc:docMk/>
          <pc:sldMk cId="843753101" sldId="404"/>
        </pc:sldMkLst>
        <pc:spChg chg="add mod">
          <ac:chgData name="Dias M. H. V. it18121698" userId="1e52d72e-0258-4a78-8e35-70210acce8f8" providerId="ADAL" clId="{CCB93776-8CC4-4EB8-9617-082E61E9F695}" dt="2021-10-17T10:21:36.078" v="1829" actId="207"/>
          <ac:spMkLst>
            <pc:docMk/>
            <pc:sldMk cId="843753101" sldId="404"/>
            <ac:spMk id="2" creationId="{63C4168E-1242-440C-BF45-BBBEAE687B6A}"/>
          </ac:spMkLst>
        </pc:spChg>
        <pc:spChg chg="add mod">
          <ac:chgData name="Dias M. H. V. it18121698" userId="1e52d72e-0258-4a78-8e35-70210acce8f8" providerId="ADAL" clId="{CCB93776-8CC4-4EB8-9617-082E61E9F695}" dt="2021-10-17T10:37:30.444" v="1830"/>
          <ac:spMkLst>
            <pc:docMk/>
            <pc:sldMk cId="843753101" sldId="404"/>
            <ac:spMk id="3" creationId="{3083F9DA-5F87-4952-BB5E-9819EC0780F0}"/>
          </ac:spMkLst>
        </pc:spChg>
        <pc:spChg chg="add mod">
          <ac:chgData name="Dias M. H. V. it18121698" userId="1e52d72e-0258-4a78-8e35-70210acce8f8" providerId="ADAL" clId="{CCB93776-8CC4-4EB8-9617-082E61E9F695}" dt="2021-10-17T10:37:40.692" v="1831"/>
          <ac:spMkLst>
            <pc:docMk/>
            <pc:sldMk cId="843753101" sldId="404"/>
            <ac:spMk id="4" creationId="{25C927BD-961A-4A7C-AFD0-EDE2D8B974BC}"/>
          </ac:spMkLst>
        </pc:spChg>
        <pc:spChg chg="add mod">
          <ac:chgData name="Dias M. H. V. it18121698" userId="1e52d72e-0258-4a78-8e35-70210acce8f8" providerId="ADAL" clId="{CCB93776-8CC4-4EB8-9617-082E61E9F695}" dt="2021-10-17T10:37:50.971" v="1832"/>
          <ac:spMkLst>
            <pc:docMk/>
            <pc:sldMk cId="843753101" sldId="404"/>
            <ac:spMk id="5" creationId="{C2CDFD71-EF01-4FA5-9B46-A1B356657BC0}"/>
          </ac:spMkLst>
        </pc:spChg>
        <pc:spChg chg="add mod">
          <ac:chgData name="Dias M. H. V. it18121698" userId="1e52d72e-0258-4a78-8e35-70210acce8f8" providerId="ADAL" clId="{CCB93776-8CC4-4EB8-9617-082E61E9F695}" dt="2021-10-17T10:38:02.266" v="1833"/>
          <ac:spMkLst>
            <pc:docMk/>
            <pc:sldMk cId="843753101" sldId="404"/>
            <ac:spMk id="6" creationId="{7E7CFE2A-D9FF-437D-BEEA-5F29070AF277}"/>
          </ac:spMkLst>
        </pc:spChg>
        <pc:spChg chg="add mod">
          <ac:chgData name="Dias M. H. V. it18121698" userId="1e52d72e-0258-4a78-8e35-70210acce8f8" providerId="ADAL" clId="{CCB93776-8CC4-4EB8-9617-082E61E9F695}" dt="2021-10-17T10:38:10.456" v="1834"/>
          <ac:spMkLst>
            <pc:docMk/>
            <pc:sldMk cId="843753101" sldId="404"/>
            <ac:spMk id="7" creationId="{610BB874-188C-42E0-9E86-7125A964F5DA}"/>
          </ac:spMkLst>
        </pc:spChg>
        <pc:spChg chg="add mod">
          <ac:chgData name="Dias M. H. V. it18121698" userId="1e52d72e-0258-4a78-8e35-70210acce8f8" providerId="ADAL" clId="{CCB93776-8CC4-4EB8-9617-082E61E9F695}" dt="2021-10-17T10:40:19.635" v="1844"/>
          <ac:spMkLst>
            <pc:docMk/>
            <pc:sldMk cId="843753101" sldId="404"/>
            <ac:spMk id="8" creationId="{1F0041DC-0508-43A8-A1BE-85FE99F7B511}"/>
          </ac:spMkLst>
        </pc:spChg>
        <pc:spChg chg="add mod">
          <ac:chgData name="Dias M. H. V. it18121698" userId="1e52d72e-0258-4a78-8e35-70210acce8f8" providerId="ADAL" clId="{CCB93776-8CC4-4EB8-9617-082E61E9F695}" dt="2021-10-17T10:38:37.006" v="1836"/>
          <ac:spMkLst>
            <pc:docMk/>
            <pc:sldMk cId="843753101" sldId="404"/>
            <ac:spMk id="9" creationId="{DD1959C3-A15E-4742-8D61-DF9B59E7CE16}"/>
          </ac:spMkLst>
        </pc:spChg>
        <pc:spChg chg="add mod">
          <ac:chgData name="Dias M. H. V. it18121698" userId="1e52d72e-0258-4a78-8e35-70210acce8f8" providerId="ADAL" clId="{CCB93776-8CC4-4EB8-9617-082E61E9F695}" dt="2021-10-17T10:38:51.489" v="1837"/>
          <ac:spMkLst>
            <pc:docMk/>
            <pc:sldMk cId="843753101" sldId="404"/>
            <ac:spMk id="10" creationId="{04607EDE-5197-47FA-90EC-24B3C8FC50CD}"/>
          </ac:spMkLst>
        </pc:spChg>
        <pc:spChg chg="add mod">
          <ac:chgData name="Dias M. H. V. it18121698" userId="1e52d72e-0258-4a78-8e35-70210acce8f8" providerId="ADAL" clId="{CCB93776-8CC4-4EB8-9617-082E61E9F695}" dt="2021-10-17T10:39:01.842" v="1838"/>
          <ac:spMkLst>
            <pc:docMk/>
            <pc:sldMk cId="843753101" sldId="404"/>
            <ac:spMk id="11" creationId="{C4717F8B-1ECF-41AE-AF32-8BE986B4DCED}"/>
          </ac:spMkLst>
        </pc:spChg>
        <pc:spChg chg="add mod">
          <ac:chgData name="Dias M. H. V. it18121698" userId="1e52d72e-0258-4a78-8e35-70210acce8f8" providerId="ADAL" clId="{CCB93776-8CC4-4EB8-9617-082E61E9F695}" dt="2021-10-17T10:39:17.471" v="1839"/>
          <ac:spMkLst>
            <pc:docMk/>
            <pc:sldMk cId="843753101" sldId="404"/>
            <ac:spMk id="12" creationId="{D08D02A4-38DA-4593-9DD6-B2A94FE51FF3}"/>
          </ac:spMkLst>
        </pc:spChg>
        <pc:spChg chg="add del mod">
          <ac:chgData name="Dias M. H. V. it18121698" userId="1e52d72e-0258-4a78-8e35-70210acce8f8" providerId="ADAL" clId="{CCB93776-8CC4-4EB8-9617-082E61E9F695}" dt="2021-10-17T10:43:25.306" v="2019"/>
          <ac:spMkLst>
            <pc:docMk/>
            <pc:sldMk cId="843753101" sldId="404"/>
            <ac:spMk id="13" creationId="{9C3AE6FC-4921-4CA0-8D45-31791CD3D41F}"/>
          </ac:spMkLst>
        </pc:spChg>
        <pc:spChg chg="add mod">
          <ac:chgData name="Dias M. H. V. it18121698" userId="1e52d72e-0258-4a78-8e35-70210acce8f8" providerId="ADAL" clId="{CCB93776-8CC4-4EB8-9617-082E61E9F695}" dt="2021-10-17T10:40:44.492" v="1874" actId="20577"/>
          <ac:spMkLst>
            <pc:docMk/>
            <pc:sldMk cId="843753101" sldId="404"/>
            <ac:spMk id="14" creationId="{3EE56950-A82D-46F2-A93B-E1563DBB8CA1}"/>
          </ac:spMkLst>
        </pc:spChg>
        <pc:spChg chg="add mod">
          <ac:chgData name="Dias M. H. V. it18121698" userId="1e52d72e-0258-4a78-8e35-70210acce8f8" providerId="ADAL" clId="{CCB93776-8CC4-4EB8-9617-082E61E9F695}" dt="2021-10-17T10:41:06.208" v="1899" actId="20577"/>
          <ac:spMkLst>
            <pc:docMk/>
            <pc:sldMk cId="843753101" sldId="404"/>
            <ac:spMk id="15" creationId="{D811D725-A613-4ADF-8917-B46123F1364C}"/>
          </ac:spMkLst>
        </pc:spChg>
        <pc:spChg chg="add mod">
          <ac:chgData name="Dias M. H. V. it18121698" userId="1e52d72e-0258-4a78-8e35-70210acce8f8" providerId="ADAL" clId="{CCB93776-8CC4-4EB8-9617-082E61E9F695}" dt="2021-10-17T10:42:32.491" v="1957" actId="1076"/>
          <ac:spMkLst>
            <pc:docMk/>
            <pc:sldMk cId="843753101" sldId="404"/>
            <ac:spMk id="16" creationId="{E437B340-DE9F-4642-B925-7191CB2B466E}"/>
          </ac:spMkLst>
        </pc:spChg>
        <pc:spChg chg="add mod">
          <ac:chgData name="Dias M. H. V. it18121698" userId="1e52d72e-0258-4a78-8e35-70210acce8f8" providerId="ADAL" clId="{CCB93776-8CC4-4EB8-9617-082E61E9F695}" dt="2021-10-17T10:44:00.520" v="2056" actId="1076"/>
          <ac:spMkLst>
            <pc:docMk/>
            <pc:sldMk cId="843753101" sldId="404"/>
            <ac:spMk id="17" creationId="{717E8604-0BA6-4F4E-BDEB-3356A61F5C1B}"/>
          </ac:spMkLst>
        </pc:spChg>
        <pc:spChg chg="add mod">
          <ac:chgData name="Dias M. H. V. it18121698" userId="1e52d72e-0258-4a78-8e35-70210acce8f8" providerId="ADAL" clId="{CCB93776-8CC4-4EB8-9617-082E61E9F695}" dt="2021-10-17T10:44:04.696" v="2057" actId="1076"/>
          <ac:spMkLst>
            <pc:docMk/>
            <pc:sldMk cId="843753101" sldId="404"/>
            <ac:spMk id="18" creationId="{6E250C91-DDDE-44C8-9498-8A15A4D4C90B}"/>
          </ac:spMkLst>
        </pc:spChg>
        <pc:spChg chg="add mod">
          <ac:chgData name="Dias M. H. V. it18121698" userId="1e52d72e-0258-4a78-8e35-70210acce8f8" providerId="ADAL" clId="{CCB93776-8CC4-4EB8-9617-082E61E9F695}" dt="2021-10-17T10:46:34.497" v="2209" actId="20577"/>
          <ac:spMkLst>
            <pc:docMk/>
            <pc:sldMk cId="843753101" sldId="404"/>
            <ac:spMk id="19" creationId="{687B7C7C-E2D9-467F-9D6C-187D7E2AC5E4}"/>
          </ac:spMkLst>
        </pc:spChg>
        <pc:spChg chg="add mod">
          <ac:chgData name="Dias M. H. V. it18121698" userId="1e52d72e-0258-4a78-8e35-70210acce8f8" providerId="ADAL" clId="{CCB93776-8CC4-4EB8-9617-082E61E9F695}" dt="2021-10-17T10:47:38.785" v="2257" actId="1076"/>
          <ac:spMkLst>
            <pc:docMk/>
            <pc:sldMk cId="843753101" sldId="404"/>
            <ac:spMk id="20" creationId="{53B6AD00-D842-4A92-8F54-B9771D46F3B1}"/>
          </ac:spMkLst>
        </pc:spChg>
        <pc:spChg chg="add mod">
          <ac:chgData name="Dias M. H. V. it18121698" userId="1e52d72e-0258-4a78-8e35-70210acce8f8" providerId="ADAL" clId="{CCB93776-8CC4-4EB8-9617-082E61E9F695}" dt="2021-10-17T10:48:06.077" v="2283" actId="1076"/>
          <ac:spMkLst>
            <pc:docMk/>
            <pc:sldMk cId="843753101" sldId="404"/>
            <ac:spMk id="21" creationId="{366F4220-D34F-4B80-98E8-5674505818A7}"/>
          </ac:spMkLst>
        </pc:spChg>
        <pc:spChg chg="mod">
          <ac:chgData name="Dias M. H. V. it18121698" userId="1e52d72e-0258-4a78-8e35-70210acce8f8" providerId="ADAL" clId="{CCB93776-8CC4-4EB8-9617-082E61E9F695}" dt="2021-10-17T10:49:32.913" v="2284"/>
          <ac:spMkLst>
            <pc:docMk/>
            <pc:sldMk cId="843753101" sldId="404"/>
            <ac:spMk id="26" creationId="{47225120-748A-42BA-B45E-6313A7E624FE}"/>
          </ac:spMkLst>
        </pc:spChg>
        <pc:spChg chg="mod">
          <ac:chgData name="Dias M. H. V. it18121698" userId="1e52d72e-0258-4a78-8e35-70210acce8f8" providerId="ADAL" clId="{CCB93776-8CC4-4EB8-9617-082E61E9F695}" dt="2021-10-17T10:49:32.913" v="2284"/>
          <ac:spMkLst>
            <pc:docMk/>
            <pc:sldMk cId="843753101" sldId="404"/>
            <ac:spMk id="28" creationId="{04B5E85C-B207-41E6-A418-C5C5C6B98A41}"/>
          </ac:spMkLst>
        </pc:spChg>
        <pc:spChg chg="mod">
          <ac:chgData name="Dias M. H. V. it18121698" userId="1e52d72e-0258-4a78-8e35-70210acce8f8" providerId="ADAL" clId="{CCB93776-8CC4-4EB8-9617-082E61E9F695}" dt="2021-10-17T10:49:32.913" v="2284"/>
          <ac:spMkLst>
            <pc:docMk/>
            <pc:sldMk cId="843753101" sldId="404"/>
            <ac:spMk id="30" creationId="{FE0C96DD-FF85-412F-BBEE-0BE78D768F70}"/>
          </ac:spMkLst>
        </pc:spChg>
        <pc:spChg chg="mod">
          <ac:chgData name="Dias M. H. V. it18121698" userId="1e52d72e-0258-4a78-8e35-70210acce8f8" providerId="ADAL" clId="{CCB93776-8CC4-4EB8-9617-082E61E9F695}" dt="2021-10-17T10:49:32.913" v="2284"/>
          <ac:spMkLst>
            <pc:docMk/>
            <pc:sldMk cId="843753101" sldId="404"/>
            <ac:spMk id="31" creationId="{D2382B00-A55A-4817-9A15-BB6028D38F27}"/>
          </ac:spMkLst>
        </pc:spChg>
        <pc:spChg chg="mod">
          <ac:chgData name="Dias M. H. V. it18121698" userId="1e52d72e-0258-4a78-8e35-70210acce8f8" providerId="ADAL" clId="{CCB93776-8CC4-4EB8-9617-082E61E9F695}" dt="2021-10-17T10:49:32.913" v="2284"/>
          <ac:spMkLst>
            <pc:docMk/>
            <pc:sldMk cId="843753101" sldId="404"/>
            <ac:spMk id="32" creationId="{A1ABB441-39E5-4DA2-862D-BA3BA28955D6}"/>
          </ac:spMkLst>
        </pc:spChg>
        <pc:spChg chg="mod">
          <ac:chgData name="Dias M. H. V. it18121698" userId="1e52d72e-0258-4a78-8e35-70210acce8f8" providerId="ADAL" clId="{CCB93776-8CC4-4EB8-9617-082E61E9F695}" dt="2021-10-17T10:49:32.913" v="2284"/>
          <ac:spMkLst>
            <pc:docMk/>
            <pc:sldMk cId="843753101" sldId="404"/>
            <ac:spMk id="33" creationId="{1D35F48C-663C-4BC6-8F03-6B3D0A5449D6}"/>
          </ac:spMkLst>
        </pc:spChg>
        <pc:spChg chg="mod">
          <ac:chgData name="Dias M. H. V. it18121698" userId="1e52d72e-0258-4a78-8e35-70210acce8f8" providerId="ADAL" clId="{CCB93776-8CC4-4EB8-9617-082E61E9F695}" dt="2021-10-17T10:49:32.913" v="2284"/>
          <ac:spMkLst>
            <pc:docMk/>
            <pc:sldMk cId="843753101" sldId="404"/>
            <ac:spMk id="34" creationId="{2AFADF95-E18B-40F2-8CE5-4FD0856B72A0}"/>
          </ac:spMkLst>
        </pc:spChg>
        <pc:spChg chg="mod">
          <ac:chgData name="Dias M. H. V. it18121698" userId="1e52d72e-0258-4a78-8e35-70210acce8f8" providerId="ADAL" clId="{CCB93776-8CC4-4EB8-9617-082E61E9F695}" dt="2021-10-17T10:49:32.913" v="2284"/>
          <ac:spMkLst>
            <pc:docMk/>
            <pc:sldMk cId="843753101" sldId="404"/>
            <ac:spMk id="35" creationId="{45A96EDE-B7D9-49D8-A9DE-AD71E062E3D2}"/>
          </ac:spMkLst>
        </pc:spChg>
        <pc:spChg chg="mod">
          <ac:chgData name="Dias M. H. V. it18121698" userId="1e52d72e-0258-4a78-8e35-70210acce8f8" providerId="ADAL" clId="{CCB93776-8CC4-4EB8-9617-082E61E9F695}" dt="2021-10-17T10:49:32.913" v="2284"/>
          <ac:spMkLst>
            <pc:docMk/>
            <pc:sldMk cId="843753101" sldId="404"/>
            <ac:spMk id="37" creationId="{80BF1DA5-0CC1-4A67-B613-40F25C9C8B4B}"/>
          </ac:spMkLst>
        </pc:spChg>
        <pc:spChg chg="mod">
          <ac:chgData name="Dias M. H. V. it18121698" userId="1e52d72e-0258-4a78-8e35-70210acce8f8" providerId="ADAL" clId="{CCB93776-8CC4-4EB8-9617-082E61E9F695}" dt="2021-10-17T10:49:32.913" v="2284"/>
          <ac:spMkLst>
            <pc:docMk/>
            <pc:sldMk cId="843753101" sldId="404"/>
            <ac:spMk id="38" creationId="{8B862469-2F19-49FF-8CC3-036C33807480}"/>
          </ac:spMkLst>
        </pc:spChg>
        <pc:spChg chg="mod">
          <ac:chgData name="Dias M. H. V. it18121698" userId="1e52d72e-0258-4a78-8e35-70210acce8f8" providerId="ADAL" clId="{CCB93776-8CC4-4EB8-9617-082E61E9F695}" dt="2021-10-17T10:49:32.913" v="2284"/>
          <ac:spMkLst>
            <pc:docMk/>
            <pc:sldMk cId="843753101" sldId="404"/>
            <ac:spMk id="39" creationId="{D77A45E2-6B2E-420E-81D8-5B763632185D}"/>
          </ac:spMkLst>
        </pc:spChg>
        <pc:spChg chg="mod">
          <ac:chgData name="Dias M. H. V. it18121698" userId="1e52d72e-0258-4a78-8e35-70210acce8f8" providerId="ADAL" clId="{CCB93776-8CC4-4EB8-9617-082E61E9F695}" dt="2021-10-17T10:49:32.913" v="2284"/>
          <ac:spMkLst>
            <pc:docMk/>
            <pc:sldMk cId="843753101" sldId="404"/>
            <ac:spMk id="40" creationId="{88821F45-1EBB-4B9A-8368-2105F31AC0F8}"/>
          </ac:spMkLst>
        </pc:spChg>
        <pc:spChg chg="mod">
          <ac:chgData name="Dias M. H. V. it18121698" userId="1e52d72e-0258-4a78-8e35-70210acce8f8" providerId="ADAL" clId="{CCB93776-8CC4-4EB8-9617-082E61E9F695}" dt="2021-10-17T10:49:32.913" v="2284"/>
          <ac:spMkLst>
            <pc:docMk/>
            <pc:sldMk cId="843753101" sldId="404"/>
            <ac:spMk id="41" creationId="{D60ED8B0-21B9-4B98-9E49-161EF0CBADAB}"/>
          </ac:spMkLst>
        </pc:spChg>
        <pc:spChg chg="mod">
          <ac:chgData name="Dias M. H. V. it18121698" userId="1e52d72e-0258-4a78-8e35-70210acce8f8" providerId="ADAL" clId="{CCB93776-8CC4-4EB8-9617-082E61E9F695}" dt="2021-10-17T10:49:32.913" v="2284"/>
          <ac:spMkLst>
            <pc:docMk/>
            <pc:sldMk cId="843753101" sldId="404"/>
            <ac:spMk id="42" creationId="{F4C4E239-ED0F-43F7-A45E-72CFA111E8A2}"/>
          </ac:spMkLst>
        </pc:spChg>
        <pc:spChg chg="mod">
          <ac:chgData name="Dias M. H. V. it18121698" userId="1e52d72e-0258-4a78-8e35-70210acce8f8" providerId="ADAL" clId="{CCB93776-8CC4-4EB8-9617-082E61E9F695}" dt="2021-10-17T10:49:32.913" v="2284"/>
          <ac:spMkLst>
            <pc:docMk/>
            <pc:sldMk cId="843753101" sldId="404"/>
            <ac:spMk id="43" creationId="{8D435836-8539-44CA-AB2D-886BD41F00CB}"/>
          </ac:spMkLst>
        </pc:spChg>
        <pc:spChg chg="mod">
          <ac:chgData name="Dias M. H. V. it18121698" userId="1e52d72e-0258-4a78-8e35-70210acce8f8" providerId="ADAL" clId="{CCB93776-8CC4-4EB8-9617-082E61E9F695}" dt="2021-10-17T10:49:32.913" v="2284"/>
          <ac:spMkLst>
            <pc:docMk/>
            <pc:sldMk cId="843753101" sldId="404"/>
            <ac:spMk id="44" creationId="{84818DEE-4F28-4CEB-9849-77337E13B932}"/>
          </ac:spMkLst>
        </pc:spChg>
        <pc:spChg chg="mod">
          <ac:chgData name="Dias M. H. V. it18121698" userId="1e52d72e-0258-4a78-8e35-70210acce8f8" providerId="ADAL" clId="{CCB93776-8CC4-4EB8-9617-082E61E9F695}" dt="2021-10-17T10:49:32.913" v="2284"/>
          <ac:spMkLst>
            <pc:docMk/>
            <pc:sldMk cId="843753101" sldId="404"/>
            <ac:spMk id="45" creationId="{87A6DAE7-8505-4C4D-90A0-077ACF2A0926}"/>
          </ac:spMkLst>
        </pc:spChg>
        <pc:spChg chg="mod">
          <ac:chgData name="Dias M. H. V. it18121698" userId="1e52d72e-0258-4a78-8e35-70210acce8f8" providerId="ADAL" clId="{CCB93776-8CC4-4EB8-9617-082E61E9F695}" dt="2021-10-17T10:49:32.913" v="2284"/>
          <ac:spMkLst>
            <pc:docMk/>
            <pc:sldMk cId="843753101" sldId="404"/>
            <ac:spMk id="46" creationId="{9F3DF53D-CA2F-4ABF-8F45-CBB890BEE985}"/>
          </ac:spMkLst>
        </pc:spChg>
        <pc:spChg chg="mod">
          <ac:chgData name="Dias M. H. V. it18121698" userId="1e52d72e-0258-4a78-8e35-70210acce8f8" providerId="ADAL" clId="{CCB93776-8CC4-4EB8-9617-082E61E9F695}" dt="2021-10-17T10:49:32.913" v="2284"/>
          <ac:spMkLst>
            <pc:docMk/>
            <pc:sldMk cId="843753101" sldId="404"/>
            <ac:spMk id="47" creationId="{DE749B63-5257-47F8-897F-EC3CFBE3D815}"/>
          </ac:spMkLst>
        </pc:spChg>
        <pc:spChg chg="mod">
          <ac:chgData name="Dias M. H. V. it18121698" userId="1e52d72e-0258-4a78-8e35-70210acce8f8" providerId="ADAL" clId="{CCB93776-8CC4-4EB8-9617-082E61E9F695}" dt="2021-10-17T10:49:32.913" v="2284"/>
          <ac:spMkLst>
            <pc:docMk/>
            <pc:sldMk cId="843753101" sldId="404"/>
            <ac:spMk id="48" creationId="{3B3EC40E-8E4D-4CFE-9589-21ADEF3220C3}"/>
          </ac:spMkLst>
        </pc:spChg>
        <pc:spChg chg="mod">
          <ac:chgData name="Dias M. H. V. it18121698" userId="1e52d72e-0258-4a78-8e35-70210acce8f8" providerId="ADAL" clId="{CCB93776-8CC4-4EB8-9617-082E61E9F695}" dt="2021-10-17T10:49:53.496" v="2286"/>
          <ac:spMkLst>
            <pc:docMk/>
            <pc:sldMk cId="843753101" sldId="404"/>
            <ac:spMk id="52" creationId="{6DF8C709-44EA-40A7-A15A-27FB3053E9E7}"/>
          </ac:spMkLst>
        </pc:spChg>
        <pc:spChg chg="mod">
          <ac:chgData name="Dias M. H. V. it18121698" userId="1e52d72e-0258-4a78-8e35-70210acce8f8" providerId="ADAL" clId="{CCB93776-8CC4-4EB8-9617-082E61E9F695}" dt="2021-10-17T10:49:53.496" v="2286"/>
          <ac:spMkLst>
            <pc:docMk/>
            <pc:sldMk cId="843753101" sldId="404"/>
            <ac:spMk id="53" creationId="{57B3A573-36C5-4A8D-BB2A-78D29B99ECD1}"/>
          </ac:spMkLst>
        </pc:spChg>
        <pc:spChg chg="mod">
          <ac:chgData name="Dias M. H. V. it18121698" userId="1e52d72e-0258-4a78-8e35-70210acce8f8" providerId="ADAL" clId="{CCB93776-8CC4-4EB8-9617-082E61E9F695}" dt="2021-10-17T10:49:53.496" v="2286"/>
          <ac:spMkLst>
            <pc:docMk/>
            <pc:sldMk cId="843753101" sldId="404"/>
            <ac:spMk id="54" creationId="{5B07DF70-1087-4E56-823C-D5864CD16406}"/>
          </ac:spMkLst>
        </pc:spChg>
        <pc:spChg chg="mod">
          <ac:chgData name="Dias M. H. V. it18121698" userId="1e52d72e-0258-4a78-8e35-70210acce8f8" providerId="ADAL" clId="{CCB93776-8CC4-4EB8-9617-082E61E9F695}" dt="2021-10-17T10:49:53.496" v="2286"/>
          <ac:spMkLst>
            <pc:docMk/>
            <pc:sldMk cId="843753101" sldId="404"/>
            <ac:spMk id="55" creationId="{A90FCA42-4632-4750-9478-56479AB82CE7}"/>
          </ac:spMkLst>
        </pc:spChg>
        <pc:spChg chg="mod">
          <ac:chgData name="Dias M. H. V. it18121698" userId="1e52d72e-0258-4a78-8e35-70210acce8f8" providerId="ADAL" clId="{CCB93776-8CC4-4EB8-9617-082E61E9F695}" dt="2021-10-17T10:49:53.496" v="2286"/>
          <ac:spMkLst>
            <pc:docMk/>
            <pc:sldMk cId="843753101" sldId="404"/>
            <ac:spMk id="56" creationId="{307163FE-5FA6-49B5-9903-E68AF311D50D}"/>
          </ac:spMkLst>
        </pc:spChg>
        <pc:spChg chg="mod">
          <ac:chgData name="Dias M. H. V. it18121698" userId="1e52d72e-0258-4a78-8e35-70210acce8f8" providerId="ADAL" clId="{CCB93776-8CC4-4EB8-9617-082E61E9F695}" dt="2021-10-17T10:49:53.496" v="2286"/>
          <ac:spMkLst>
            <pc:docMk/>
            <pc:sldMk cId="843753101" sldId="404"/>
            <ac:spMk id="57" creationId="{0ECE00DA-56CC-42A8-AFAF-7DC9160AD2FC}"/>
          </ac:spMkLst>
        </pc:spChg>
        <pc:spChg chg="mod">
          <ac:chgData name="Dias M. H. V. it18121698" userId="1e52d72e-0258-4a78-8e35-70210acce8f8" providerId="ADAL" clId="{CCB93776-8CC4-4EB8-9617-082E61E9F695}" dt="2021-10-17T10:49:53.496" v="2286"/>
          <ac:spMkLst>
            <pc:docMk/>
            <pc:sldMk cId="843753101" sldId="404"/>
            <ac:spMk id="58" creationId="{4ED966CB-1967-4145-94DD-C620AB331BD7}"/>
          </ac:spMkLst>
        </pc:spChg>
        <pc:spChg chg="mod">
          <ac:chgData name="Dias M. H. V. it18121698" userId="1e52d72e-0258-4a78-8e35-70210acce8f8" providerId="ADAL" clId="{CCB93776-8CC4-4EB8-9617-082E61E9F695}" dt="2021-10-17T10:49:53.496" v="2286"/>
          <ac:spMkLst>
            <pc:docMk/>
            <pc:sldMk cId="843753101" sldId="404"/>
            <ac:spMk id="59" creationId="{13C36D8D-2B31-4FF4-926F-CE51C127C16D}"/>
          </ac:spMkLst>
        </pc:spChg>
        <pc:spChg chg="mod">
          <ac:chgData name="Dias M. H. V. it18121698" userId="1e52d72e-0258-4a78-8e35-70210acce8f8" providerId="ADAL" clId="{CCB93776-8CC4-4EB8-9617-082E61E9F695}" dt="2021-10-17T10:49:53.496" v="2286"/>
          <ac:spMkLst>
            <pc:docMk/>
            <pc:sldMk cId="843753101" sldId="404"/>
            <ac:spMk id="60" creationId="{ABDE401D-589B-4D9F-90D1-1E3F3EDCF527}"/>
          </ac:spMkLst>
        </pc:spChg>
        <pc:spChg chg="mod">
          <ac:chgData name="Dias M. H. V. it18121698" userId="1e52d72e-0258-4a78-8e35-70210acce8f8" providerId="ADAL" clId="{CCB93776-8CC4-4EB8-9617-082E61E9F695}" dt="2021-10-17T10:49:53.496" v="2286"/>
          <ac:spMkLst>
            <pc:docMk/>
            <pc:sldMk cId="843753101" sldId="404"/>
            <ac:spMk id="61" creationId="{E1FF5A31-D01C-40A9-B798-6B091AC177BF}"/>
          </ac:spMkLst>
        </pc:spChg>
        <pc:spChg chg="mod">
          <ac:chgData name="Dias M. H. V. it18121698" userId="1e52d72e-0258-4a78-8e35-70210acce8f8" providerId="ADAL" clId="{CCB93776-8CC4-4EB8-9617-082E61E9F695}" dt="2021-10-17T10:49:53.496" v="2286"/>
          <ac:spMkLst>
            <pc:docMk/>
            <pc:sldMk cId="843753101" sldId="404"/>
            <ac:spMk id="62" creationId="{007D15AD-0618-448F-A6A8-07D9D284F911}"/>
          </ac:spMkLst>
        </pc:spChg>
        <pc:spChg chg="mod">
          <ac:chgData name="Dias M. H. V. it18121698" userId="1e52d72e-0258-4a78-8e35-70210acce8f8" providerId="ADAL" clId="{CCB93776-8CC4-4EB8-9617-082E61E9F695}" dt="2021-10-17T10:49:53.496" v="2286"/>
          <ac:spMkLst>
            <pc:docMk/>
            <pc:sldMk cId="843753101" sldId="404"/>
            <ac:spMk id="63" creationId="{A73F3332-4DDB-4526-97BE-C0C1149AC77E}"/>
          </ac:spMkLst>
        </pc:spChg>
        <pc:spChg chg="mod">
          <ac:chgData name="Dias M. H. V. it18121698" userId="1e52d72e-0258-4a78-8e35-70210acce8f8" providerId="ADAL" clId="{CCB93776-8CC4-4EB8-9617-082E61E9F695}" dt="2021-10-17T10:49:53.496" v="2286"/>
          <ac:spMkLst>
            <pc:docMk/>
            <pc:sldMk cId="843753101" sldId="404"/>
            <ac:spMk id="64" creationId="{F5CC49D6-F41A-4381-ADB2-71920953DC1D}"/>
          </ac:spMkLst>
        </pc:spChg>
        <pc:spChg chg="mod">
          <ac:chgData name="Dias M. H. V. it18121698" userId="1e52d72e-0258-4a78-8e35-70210acce8f8" providerId="ADAL" clId="{CCB93776-8CC4-4EB8-9617-082E61E9F695}" dt="2021-10-17T10:49:53.496" v="2286"/>
          <ac:spMkLst>
            <pc:docMk/>
            <pc:sldMk cId="843753101" sldId="404"/>
            <ac:spMk id="65" creationId="{5E43ABCD-2B5D-49BF-B0E7-C3ABB7D8F54B}"/>
          </ac:spMkLst>
        </pc:spChg>
        <pc:spChg chg="mod">
          <ac:chgData name="Dias M. H. V. it18121698" userId="1e52d72e-0258-4a78-8e35-70210acce8f8" providerId="ADAL" clId="{CCB93776-8CC4-4EB8-9617-082E61E9F695}" dt="2021-10-17T10:49:53.496" v="2286"/>
          <ac:spMkLst>
            <pc:docMk/>
            <pc:sldMk cId="843753101" sldId="404"/>
            <ac:spMk id="66" creationId="{A8B4424C-7B6D-4601-AFF9-A12E31ECB97D}"/>
          </ac:spMkLst>
        </pc:spChg>
        <pc:spChg chg="mod">
          <ac:chgData name="Dias M. H. V. it18121698" userId="1e52d72e-0258-4a78-8e35-70210acce8f8" providerId="ADAL" clId="{CCB93776-8CC4-4EB8-9617-082E61E9F695}" dt="2021-10-17T10:49:53.496" v="2286"/>
          <ac:spMkLst>
            <pc:docMk/>
            <pc:sldMk cId="843753101" sldId="404"/>
            <ac:spMk id="67" creationId="{4175E6D1-D314-4C36-996C-10494E55D587}"/>
          </ac:spMkLst>
        </pc:spChg>
        <pc:spChg chg="mod">
          <ac:chgData name="Dias M. H. V. it18121698" userId="1e52d72e-0258-4a78-8e35-70210acce8f8" providerId="ADAL" clId="{CCB93776-8CC4-4EB8-9617-082E61E9F695}" dt="2021-10-17T10:49:53.496" v="2286"/>
          <ac:spMkLst>
            <pc:docMk/>
            <pc:sldMk cId="843753101" sldId="404"/>
            <ac:spMk id="68" creationId="{38BD31D6-CF37-4AC6-BED9-412976F64F8E}"/>
          </ac:spMkLst>
        </pc:spChg>
        <pc:spChg chg="mod">
          <ac:chgData name="Dias M. H. V. it18121698" userId="1e52d72e-0258-4a78-8e35-70210acce8f8" providerId="ADAL" clId="{CCB93776-8CC4-4EB8-9617-082E61E9F695}" dt="2021-10-17T10:49:53.496" v="2286"/>
          <ac:spMkLst>
            <pc:docMk/>
            <pc:sldMk cId="843753101" sldId="404"/>
            <ac:spMk id="69" creationId="{88D673AD-F8ED-4D35-9DEE-1C19D84D53C2}"/>
          </ac:spMkLst>
        </pc:spChg>
        <pc:spChg chg="mod">
          <ac:chgData name="Dias M. H. V. it18121698" userId="1e52d72e-0258-4a78-8e35-70210acce8f8" providerId="ADAL" clId="{CCB93776-8CC4-4EB8-9617-082E61E9F695}" dt="2021-10-17T10:49:53.496" v="2286"/>
          <ac:spMkLst>
            <pc:docMk/>
            <pc:sldMk cId="843753101" sldId="404"/>
            <ac:spMk id="70" creationId="{FB9A98FA-2106-476B-808F-B94E26F3DB98}"/>
          </ac:spMkLst>
        </pc:spChg>
        <pc:spChg chg="mod">
          <ac:chgData name="Dias M. H. V. it18121698" userId="1e52d72e-0258-4a78-8e35-70210acce8f8" providerId="ADAL" clId="{CCB93776-8CC4-4EB8-9617-082E61E9F695}" dt="2021-10-17T10:49:53.496" v="2286"/>
          <ac:spMkLst>
            <pc:docMk/>
            <pc:sldMk cId="843753101" sldId="404"/>
            <ac:spMk id="71" creationId="{904CE0DA-E909-4101-BCDB-394496297A49}"/>
          </ac:spMkLst>
        </pc:spChg>
        <pc:spChg chg="mod">
          <ac:chgData name="Dias M. H. V. it18121698" userId="1e52d72e-0258-4a78-8e35-70210acce8f8" providerId="ADAL" clId="{CCB93776-8CC4-4EB8-9617-082E61E9F695}" dt="2021-10-17T10:49:53.496" v="2286"/>
          <ac:spMkLst>
            <pc:docMk/>
            <pc:sldMk cId="843753101" sldId="404"/>
            <ac:spMk id="72" creationId="{7B91E1C5-F647-4442-B634-9186B250D089}"/>
          </ac:spMkLst>
        </pc:spChg>
        <pc:grpChg chg="add del mod">
          <ac:chgData name="Dias M. H. V. it18121698" userId="1e52d72e-0258-4a78-8e35-70210acce8f8" providerId="ADAL" clId="{CCB93776-8CC4-4EB8-9617-082E61E9F695}" dt="2021-10-17T10:49:42.192" v="2285"/>
          <ac:grpSpMkLst>
            <pc:docMk/>
            <pc:sldMk cId="843753101" sldId="404"/>
            <ac:grpSpMk id="22" creationId="{2330597B-1848-4034-9959-BD551EE32104}"/>
          </ac:grpSpMkLst>
        </pc:grpChg>
        <pc:grpChg chg="mod">
          <ac:chgData name="Dias M. H. V. it18121698" userId="1e52d72e-0258-4a78-8e35-70210acce8f8" providerId="ADAL" clId="{CCB93776-8CC4-4EB8-9617-082E61E9F695}" dt="2021-10-17T10:49:32.913" v="2284"/>
          <ac:grpSpMkLst>
            <pc:docMk/>
            <pc:sldMk cId="843753101" sldId="404"/>
            <ac:grpSpMk id="23" creationId="{512BEE30-40F8-47EA-96D5-44FB32DD795B}"/>
          </ac:grpSpMkLst>
        </pc:grpChg>
        <pc:grpChg chg="mod">
          <ac:chgData name="Dias M. H. V. it18121698" userId="1e52d72e-0258-4a78-8e35-70210acce8f8" providerId="ADAL" clId="{CCB93776-8CC4-4EB8-9617-082E61E9F695}" dt="2021-10-17T10:49:32.913" v="2284"/>
          <ac:grpSpMkLst>
            <pc:docMk/>
            <pc:sldMk cId="843753101" sldId="404"/>
            <ac:grpSpMk id="24" creationId="{767506E4-CA32-477F-96BF-EB3F35012542}"/>
          </ac:grpSpMkLst>
        </pc:grpChg>
        <pc:grpChg chg="mod">
          <ac:chgData name="Dias M. H. V. it18121698" userId="1e52d72e-0258-4a78-8e35-70210acce8f8" providerId="ADAL" clId="{CCB93776-8CC4-4EB8-9617-082E61E9F695}" dt="2021-10-17T10:49:32.913" v="2284"/>
          <ac:grpSpMkLst>
            <pc:docMk/>
            <pc:sldMk cId="843753101" sldId="404"/>
            <ac:grpSpMk id="25" creationId="{28150AB4-D08A-430F-8580-386226AB3A06}"/>
          </ac:grpSpMkLst>
        </pc:grpChg>
        <pc:grpChg chg="mod">
          <ac:chgData name="Dias M. H. V. it18121698" userId="1e52d72e-0258-4a78-8e35-70210acce8f8" providerId="ADAL" clId="{CCB93776-8CC4-4EB8-9617-082E61E9F695}" dt="2021-10-17T10:49:32.913" v="2284"/>
          <ac:grpSpMkLst>
            <pc:docMk/>
            <pc:sldMk cId="843753101" sldId="404"/>
            <ac:grpSpMk id="27" creationId="{A70110DE-AC78-422B-9476-416B53E03469}"/>
          </ac:grpSpMkLst>
        </pc:grpChg>
        <pc:grpChg chg="mod">
          <ac:chgData name="Dias M. H. V. it18121698" userId="1e52d72e-0258-4a78-8e35-70210acce8f8" providerId="ADAL" clId="{CCB93776-8CC4-4EB8-9617-082E61E9F695}" dt="2021-10-17T10:49:32.913" v="2284"/>
          <ac:grpSpMkLst>
            <pc:docMk/>
            <pc:sldMk cId="843753101" sldId="404"/>
            <ac:grpSpMk id="29" creationId="{A23AEF47-0F26-4E46-BA97-9C3CDE6B18E3}"/>
          </ac:grpSpMkLst>
        </pc:grpChg>
        <pc:grpChg chg="mod">
          <ac:chgData name="Dias M. H. V. it18121698" userId="1e52d72e-0258-4a78-8e35-70210acce8f8" providerId="ADAL" clId="{CCB93776-8CC4-4EB8-9617-082E61E9F695}" dt="2021-10-17T10:49:32.913" v="2284"/>
          <ac:grpSpMkLst>
            <pc:docMk/>
            <pc:sldMk cId="843753101" sldId="404"/>
            <ac:grpSpMk id="36" creationId="{837CA518-92DC-4B33-B1B1-B96592C92974}"/>
          </ac:grpSpMkLst>
        </pc:grpChg>
        <pc:grpChg chg="add mod">
          <ac:chgData name="Dias M. H. V. it18121698" userId="1e52d72e-0258-4a78-8e35-70210acce8f8" providerId="ADAL" clId="{CCB93776-8CC4-4EB8-9617-082E61E9F695}" dt="2021-10-17T10:49:57.770" v="2287" actId="1076"/>
          <ac:grpSpMkLst>
            <pc:docMk/>
            <pc:sldMk cId="843753101" sldId="404"/>
            <ac:grpSpMk id="49" creationId="{B65421D1-781F-4AC9-AE06-F34A19F9BE3A}"/>
          </ac:grpSpMkLst>
        </pc:grpChg>
        <pc:grpChg chg="mod">
          <ac:chgData name="Dias M. H. V. it18121698" userId="1e52d72e-0258-4a78-8e35-70210acce8f8" providerId="ADAL" clId="{CCB93776-8CC4-4EB8-9617-082E61E9F695}" dt="2021-10-17T10:49:53.496" v="2286"/>
          <ac:grpSpMkLst>
            <pc:docMk/>
            <pc:sldMk cId="843753101" sldId="404"/>
            <ac:grpSpMk id="50" creationId="{863C31C9-85A3-4E48-A1AB-BFD07202A686}"/>
          </ac:grpSpMkLst>
        </pc:grpChg>
        <pc:grpChg chg="mod">
          <ac:chgData name="Dias M. H. V. it18121698" userId="1e52d72e-0258-4a78-8e35-70210acce8f8" providerId="ADAL" clId="{CCB93776-8CC4-4EB8-9617-082E61E9F695}" dt="2021-10-17T10:49:53.496" v="2286"/>
          <ac:grpSpMkLst>
            <pc:docMk/>
            <pc:sldMk cId="843753101" sldId="404"/>
            <ac:grpSpMk id="51" creationId="{EFA7DE0E-63EC-48AF-8329-DF46813572A8}"/>
          </ac:grpSpMkLst>
        </pc:gr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_155_18481F24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_189_21E6FAAD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_188_2BCE5FDD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_187_31D27E83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_186_C46D0F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3037349406211464E-2"/>
          <c:y val="8.8184646150427731E-2"/>
          <c:w val="0.82852474735067039"/>
          <c:h val="0.86142412747789932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BEBFBF"/>
            </a:solidFill>
          </c:spPr>
          <c:dPt>
            <c:idx val="0"/>
            <c:bubble3D val="0"/>
            <c:spPr>
              <a:solidFill>
                <a:schemeClr val="accent1"/>
              </a:solidFill>
            </c:spPr>
            <c:extLst>
              <c:ext xmlns:c16="http://schemas.microsoft.com/office/drawing/2014/chart" uri="{C3380CC4-5D6E-409C-BE32-E72D297353CC}">
                <c16:uniqueId val="{00000001-BCB6-4DF8-A2B3-03700539E8F2}"/>
              </c:ext>
            </c:extLst>
          </c:dPt>
          <c:dPt>
            <c:idx val="1"/>
            <c:bubble3D val="0"/>
            <c:spPr>
              <a:solidFill>
                <a:srgbClr val="BEBFBF">
                  <a:alpha val="30000"/>
                </a:srgbClr>
              </a:solidFill>
            </c:spPr>
            <c:extLst>
              <c:ext xmlns:c16="http://schemas.microsoft.com/office/drawing/2014/chart" uri="{C3380CC4-5D6E-409C-BE32-E72D297353CC}">
                <c16:uniqueId val="{00000003-BCB6-4DF8-A2B3-03700539E8F2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</c:v>
                </c:pt>
                <c:pt idx="1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BCB6-4DF8-A2B3-03700539E8F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BEBFBF"/>
            </a:solidFill>
          </c:spPr>
          <c:dPt>
            <c:idx val="0"/>
            <c:bubble3D val="0"/>
            <c:spPr>
              <a:solidFill>
                <a:schemeClr val="accent2"/>
              </a:solidFill>
            </c:spPr>
            <c:extLst>
              <c:ext xmlns:c16="http://schemas.microsoft.com/office/drawing/2014/chart" uri="{C3380CC4-5D6E-409C-BE32-E72D297353CC}">
                <c16:uniqueId val="{00000001-DB3F-4ABC-B82E-8B6FFD57B0E0}"/>
              </c:ext>
            </c:extLst>
          </c:dPt>
          <c:dPt>
            <c:idx val="1"/>
            <c:bubble3D val="0"/>
            <c:spPr>
              <a:solidFill>
                <a:srgbClr val="BEBFBF">
                  <a:alpha val="30000"/>
                </a:srgbClr>
              </a:solidFill>
            </c:spPr>
            <c:extLst>
              <c:ext xmlns:c16="http://schemas.microsoft.com/office/drawing/2014/chart" uri="{C3380CC4-5D6E-409C-BE32-E72D297353CC}">
                <c16:uniqueId val="{00000003-DB3F-4ABC-B82E-8B6FFD57B0E0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4</c:v>
                </c:pt>
                <c:pt idx="1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B3F-4ABC-B82E-8B6FFD57B0E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BEBFBF"/>
            </a:solidFill>
          </c:spPr>
          <c:dPt>
            <c:idx val="0"/>
            <c:bubble3D val="0"/>
            <c:spPr>
              <a:solidFill>
                <a:schemeClr val="accent2"/>
              </a:solidFill>
            </c:spPr>
            <c:extLst>
              <c:ext xmlns:c16="http://schemas.microsoft.com/office/drawing/2014/chart" uri="{C3380CC4-5D6E-409C-BE32-E72D297353CC}">
                <c16:uniqueId val="{00000001-3B68-44B9-A72E-E8C4F6E3F405}"/>
              </c:ext>
            </c:extLst>
          </c:dPt>
          <c:dPt>
            <c:idx val="1"/>
            <c:bubble3D val="0"/>
            <c:spPr>
              <a:solidFill>
                <a:srgbClr val="BEBFBF">
                  <a:alpha val="30000"/>
                </a:srgbClr>
              </a:solidFill>
            </c:spPr>
            <c:extLst>
              <c:ext xmlns:c16="http://schemas.microsoft.com/office/drawing/2014/chart" uri="{C3380CC4-5D6E-409C-BE32-E72D297353CC}">
                <c16:uniqueId val="{00000003-3B68-44B9-A72E-E8C4F6E3F405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4</c:v>
                </c:pt>
                <c:pt idx="1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3B68-44B9-A72E-E8C4F6E3F40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BEBFBF"/>
            </a:solidFill>
          </c:spPr>
          <c:dPt>
            <c:idx val="0"/>
            <c:bubble3D val="0"/>
            <c:spPr>
              <a:solidFill>
                <a:schemeClr val="accent2"/>
              </a:solidFill>
            </c:spPr>
            <c:extLst>
              <c:ext xmlns:c16="http://schemas.microsoft.com/office/drawing/2014/chart" uri="{C3380CC4-5D6E-409C-BE32-E72D297353CC}">
                <c16:uniqueId val="{00000001-EA95-443D-8852-34C2059DE004}"/>
              </c:ext>
            </c:extLst>
          </c:dPt>
          <c:dPt>
            <c:idx val="1"/>
            <c:bubble3D val="0"/>
            <c:spPr>
              <a:solidFill>
                <a:srgbClr val="BEBFBF">
                  <a:alpha val="30000"/>
                </a:srgbClr>
              </a:solidFill>
            </c:spPr>
            <c:extLst>
              <c:ext xmlns:c16="http://schemas.microsoft.com/office/drawing/2014/chart" uri="{C3380CC4-5D6E-409C-BE32-E72D297353CC}">
                <c16:uniqueId val="{00000003-EA95-443D-8852-34C2059DE004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4</c:v>
                </c:pt>
                <c:pt idx="1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EA95-443D-8852-34C2059DE00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BEBFBF"/>
            </a:solidFill>
          </c:spPr>
          <c:dPt>
            <c:idx val="0"/>
            <c:bubble3D val="0"/>
            <c:spPr>
              <a:solidFill>
                <a:schemeClr val="accent2"/>
              </a:solidFill>
            </c:spPr>
            <c:extLst>
              <c:ext xmlns:c16="http://schemas.microsoft.com/office/drawing/2014/chart" uri="{C3380CC4-5D6E-409C-BE32-E72D297353CC}">
                <c16:uniqueId val="{00000001-0AB3-411E-9697-EAC6A9A4BA30}"/>
              </c:ext>
            </c:extLst>
          </c:dPt>
          <c:dPt>
            <c:idx val="1"/>
            <c:bubble3D val="0"/>
            <c:spPr>
              <a:solidFill>
                <a:srgbClr val="BEBFBF">
                  <a:alpha val="30000"/>
                </a:srgbClr>
              </a:solidFill>
            </c:spPr>
            <c:extLst>
              <c:ext xmlns:c16="http://schemas.microsoft.com/office/drawing/2014/chart" uri="{C3380CC4-5D6E-409C-BE32-E72D297353CC}">
                <c16:uniqueId val="{00000003-0AB3-411E-9697-EAC6A9A4BA30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4</c:v>
                </c:pt>
                <c:pt idx="1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0AB3-411E-9697-EAC6A9A4BA3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 slide layout">
    <p:bg>
      <p:bgPr>
        <a:gradFill>
          <a:gsLst>
            <a:gs pos="38000">
              <a:schemeClr val="accent2">
                <a:lumMod val="85000"/>
                <a:lumOff val="15000"/>
              </a:schemeClr>
            </a:gs>
            <a:gs pos="100000">
              <a:schemeClr val="accent2">
                <a:lumMod val="100000"/>
              </a:schemeClr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Freeform: Shape 724">
            <a:extLst>
              <a:ext uri="{FF2B5EF4-FFF2-40B4-BE49-F238E27FC236}">
                <a16:creationId xmlns:a16="http://schemas.microsoft.com/office/drawing/2014/main" id="{C73BA33D-56B2-41E9-9BCF-6E3D68AFD740}"/>
              </a:ext>
            </a:extLst>
          </p:cNvPr>
          <p:cNvSpPr/>
          <p:nvPr/>
        </p:nvSpPr>
        <p:spPr>
          <a:xfrm>
            <a:off x="-1327347" y="-57252"/>
            <a:ext cx="10035679" cy="5893281"/>
          </a:xfrm>
          <a:custGeom>
            <a:avLst/>
            <a:gdLst>
              <a:gd name="connsiteX0" fmla="*/ 2849140 w 10035679"/>
              <a:gd name="connsiteY0" fmla="*/ 5761662 h 5893281"/>
              <a:gd name="connsiteX1" fmla="*/ 2877517 w 10035679"/>
              <a:gd name="connsiteY1" fmla="*/ 5777964 h 5893281"/>
              <a:gd name="connsiteX2" fmla="*/ 2905894 w 10035679"/>
              <a:gd name="connsiteY2" fmla="*/ 5805133 h 5893281"/>
              <a:gd name="connsiteX3" fmla="*/ 2934272 w 10035679"/>
              <a:gd name="connsiteY3" fmla="*/ 5829284 h 5893281"/>
              <a:gd name="connsiteX4" fmla="*/ 2966876 w 10035679"/>
              <a:gd name="connsiteY4" fmla="*/ 5848002 h 5893281"/>
              <a:gd name="connsiteX5" fmla="*/ 2966876 w 10035679"/>
              <a:gd name="connsiteY5" fmla="*/ 5864303 h 5893281"/>
              <a:gd name="connsiteX6" fmla="*/ 2948158 w 10035679"/>
              <a:gd name="connsiteY6" fmla="*/ 5864303 h 5893281"/>
              <a:gd name="connsiteX7" fmla="*/ 2930046 w 10035679"/>
              <a:gd name="connsiteY7" fmla="*/ 5868529 h 5893281"/>
              <a:gd name="connsiteX8" fmla="*/ 2901668 w 10035679"/>
              <a:gd name="connsiteY8" fmla="*/ 5868529 h 5893281"/>
              <a:gd name="connsiteX9" fmla="*/ 2877517 w 10035679"/>
              <a:gd name="connsiteY9" fmla="*/ 5862491 h 5893281"/>
              <a:gd name="connsiteX10" fmla="*/ 2863631 w 10035679"/>
              <a:gd name="connsiteY10" fmla="*/ 5858264 h 5893281"/>
              <a:gd name="connsiteX11" fmla="*/ 2856989 w 10035679"/>
              <a:gd name="connsiteY11" fmla="*/ 5829284 h 5893281"/>
              <a:gd name="connsiteX12" fmla="*/ 2849140 w 10035679"/>
              <a:gd name="connsiteY12" fmla="*/ 5792455 h 5893281"/>
              <a:gd name="connsiteX13" fmla="*/ 3076153 w 10035679"/>
              <a:gd name="connsiteY13" fmla="*/ 5700079 h 5893281"/>
              <a:gd name="connsiteX14" fmla="*/ 3104531 w 10035679"/>
              <a:gd name="connsiteY14" fmla="*/ 5706116 h 5893281"/>
              <a:gd name="connsiteX15" fmla="*/ 3137135 w 10035679"/>
              <a:gd name="connsiteY15" fmla="*/ 5718192 h 5893281"/>
              <a:gd name="connsiteX16" fmla="*/ 3161285 w 10035679"/>
              <a:gd name="connsiteY16" fmla="*/ 5728457 h 5893281"/>
              <a:gd name="connsiteX17" fmla="*/ 3152833 w 10035679"/>
              <a:gd name="connsiteY17" fmla="*/ 5728457 h 5893281"/>
              <a:gd name="connsiteX18" fmla="*/ 3128682 w 10035679"/>
              <a:gd name="connsiteY18" fmla="*/ 5742948 h 5893281"/>
              <a:gd name="connsiteX19" fmla="*/ 3104531 w 10035679"/>
              <a:gd name="connsiteY19" fmla="*/ 5753212 h 5893281"/>
              <a:gd name="connsiteX20" fmla="*/ 3076153 w 10035679"/>
              <a:gd name="connsiteY20" fmla="*/ 5761666 h 5893281"/>
              <a:gd name="connsiteX21" fmla="*/ 3076153 w 10035679"/>
              <a:gd name="connsiteY21" fmla="*/ 5747175 h 5893281"/>
              <a:gd name="connsiteX22" fmla="*/ 3080382 w 10035679"/>
              <a:gd name="connsiteY22" fmla="*/ 5742948 h 5893281"/>
              <a:gd name="connsiteX23" fmla="*/ 3086419 w 10035679"/>
              <a:gd name="connsiteY23" fmla="*/ 5739325 h 5893281"/>
              <a:gd name="connsiteX24" fmla="*/ 3090042 w 10035679"/>
              <a:gd name="connsiteY24" fmla="*/ 5735099 h 5893281"/>
              <a:gd name="connsiteX25" fmla="*/ 3090042 w 10035679"/>
              <a:gd name="connsiteY25" fmla="*/ 5732683 h 5893281"/>
              <a:gd name="connsiteX26" fmla="*/ 3094268 w 10035679"/>
              <a:gd name="connsiteY26" fmla="*/ 5728457 h 5893281"/>
              <a:gd name="connsiteX27" fmla="*/ 3096078 w 10035679"/>
              <a:gd name="connsiteY27" fmla="*/ 5720608 h 5893281"/>
              <a:gd name="connsiteX28" fmla="*/ 3090042 w 10035679"/>
              <a:gd name="connsiteY28" fmla="*/ 5720608 h 5893281"/>
              <a:gd name="connsiteX29" fmla="*/ 3071928 w 10035679"/>
              <a:gd name="connsiteY29" fmla="*/ 5739325 h 5893281"/>
              <a:gd name="connsiteX30" fmla="*/ 3055626 w 10035679"/>
              <a:gd name="connsiteY30" fmla="*/ 5749590 h 5893281"/>
              <a:gd name="connsiteX31" fmla="*/ 3037513 w 10035679"/>
              <a:gd name="connsiteY31" fmla="*/ 5753212 h 5893281"/>
              <a:gd name="connsiteX32" fmla="*/ 3013362 w 10035679"/>
              <a:gd name="connsiteY32" fmla="*/ 5761666 h 5893281"/>
              <a:gd name="connsiteX33" fmla="*/ 3013362 w 10035679"/>
              <a:gd name="connsiteY33" fmla="*/ 5728457 h 5893281"/>
              <a:gd name="connsiteX34" fmla="*/ 3033287 w 10035679"/>
              <a:gd name="connsiteY34" fmla="*/ 5720608 h 5893281"/>
              <a:gd name="connsiteX35" fmla="*/ 3055626 w 10035679"/>
              <a:gd name="connsiteY35" fmla="*/ 5710344 h 5893281"/>
              <a:gd name="connsiteX36" fmla="*/ 3019400 w 10035679"/>
              <a:gd name="connsiteY36" fmla="*/ 5294352 h 5893281"/>
              <a:gd name="connsiteX37" fmla="*/ 3027250 w 10035679"/>
              <a:gd name="connsiteY37" fmla="*/ 5300389 h 5893281"/>
              <a:gd name="connsiteX38" fmla="*/ 3033287 w 10035679"/>
              <a:gd name="connsiteY38" fmla="*/ 5304616 h 5893281"/>
              <a:gd name="connsiteX39" fmla="*/ 3037516 w 10035679"/>
              <a:gd name="connsiteY39" fmla="*/ 5308844 h 5893281"/>
              <a:gd name="connsiteX40" fmla="*/ 3041742 w 10035679"/>
              <a:gd name="connsiteY40" fmla="*/ 5314881 h 5893281"/>
              <a:gd name="connsiteX41" fmla="*/ 3041742 w 10035679"/>
              <a:gd name="connsiteY41" fmla="*/ 5323333 h 5893281"/>
              <a:gd name="connsiteX42" fmla="*/ 3043552 w 10035679"/>
              <a:gd name="connsiteY42" fmla="*/ 5333599 h 5893281"/>
              <a:gd name="connsiteX43" fmla="*/ 3027250 w 10035679"/>
              <a:gd name="connsiteY43" fmla="*/ 5333599 h 5893281"/>
              <a:gd name="connsiteX44" fmla="*/ 3023627 w 10035679"/>
              <a:gd name="connsiteY44" fmla="*/ 5325146 h 5893281"/>
              <a:gd name="connsiteX45" fmla="*/ 3019400 w 10035679"/>
              <a:gd name="connsiteY45" fmla="*/ 5319107 h 5893281"/>
              <a:gd name="connsiteX46" fmla="*/ 3019400 w 10035679"/>
              <a:gd name="connsiteY46" fmla="*/ 5314881 h 5893281"/>
              <a:gd name="connsiteX47" fmla="*/ 3015173 w 10035679"/>
              <a:gd name="connsiteY47" fmla="*/ 5310655 h 5893281"/>
              <a:gd name="connsiteX48" fmla="*/ 3019400 w 10035679"/>
              <a:gd name="connsiteY48" fmla="*/ 5304616 h 5893281"/>
              <a:gd name="connsiteX49" fmla="*/ 8924762 w 10035679"/>
              <a:gd name="connsiteY49" fmla="*/ 5247259 h 5893281"/>
              <a:gd name="connsiteX50" fmla="*/ 8935026 w 10035679"/>
              <a:gd name="connsiteY50" fmla="*/ 5276241 h 5893281"/>
              <a:gd name="connsiteX51" fmla="*/ 8939253 w 10035679"/>
              <a:gd name="connsiteY51" fmla="*/ 5308844 h 5893281"/>
              <a:gd name="connsiteX52" fmla="*/ 8930800 w 10035679"/>
              <a:gd name="connsiteY52" fmla="*/ 5339634 h 5893281"/>
              <a:gd name="connsiteX53" fmla="*/ 8915102 w 10035679"/>
              <a:gd name="connsiteY53" fmla="*/ 5358351 h 5893281"/>
              <a:gd name="connsiteX54" fmla="*/ 8896384 w 10035679"/>
              <a:gd name="connsiteY54" fmla="*/ 5368616 h 5893281"/>
              <a:gd name="connsiteX55" fmla="*/ 8872235 w 10035679"/>
              <a:gd name="connsiteY55" fmla="*/ 5380691 h 5893281"/>
              <a:gd name="connsiteX56" fmla="*/ 8861970 w 10035679"/>
              <a:gd name="connsiteY56" fmla="*/ 5337823 h 5893281"/>
              <a:gd name="connsiteX57" fmla="*/ 8848084 w 10035679"/>
              <a:gd name="connsiteY57" fmla="*/ 5294353 h 5893281"/>
              <a:gd name="connsiteX58" fmla="*/ 8833593 w 10035679"/>
              <a:gd name="connsiteY58" fmla="*/ 5255109 h 5893281"/>
              <a:gd name="connsiteX59" fmla="*/ 8861970 w 10035679"/>
              <a:gd name="connsiteY59" fmla="*/ 5255109 h 5893281"/>
              <a:gd name="connsiteX60" fmla="*/ 8886724 w 10035679"/>
              <a:gd name="connsiteY60" fmla="*/ 5269599 h 5893281"/>
              <a:gd name="connsiteX61" fmla="*/ 8906649 w 10035679"/>
              <a:gd name="connsiteY61" fmla="*/ 5265371 h 5893281"/>
              <a:gd name="connsiteX62" fmla="*/ 9508596 w 10035679"/>
              <a:gd name="connsiteY62" fmla="*/ 5241222 h 5893281"/>
              <a:gd name="connsiteX63" fmla="*/ 9514635 w 10035679"/>
              <a:gd name="connsiteY63" fmla="*/ 5243033 h 5893281"/>
              <a:gd name="connsiteX64" fmla="*/ 9522482 w 10035679"/>
              <a:gd name="connsiteY64" fmla="*/ 5247259 h 5893281"/>
              <a:gd name="connsiteX65" fmla="*/ 9526710 w 10035679"/>
              <a:gd name="connsiteY65" fmla="*/ 5251487 h 5893281"/>
              <a:gd name="connsiteX66" fmla="*/ 9528521 w 10035679"/>
              <a:gd name="connsiteY66" fmla="*/ 5255108 h 5893281"/>
              <a:gd name="connsiteX67" fmla="*/ 9532747 w 10035679"/>
              <a:gd name="connsiteY67" fmla="*/ 5257524 h 5893281"/>
              <a:gd name="connsiteX68" fmla="*/ 9540596 w 10035679"/>
              <a:gd name="connsiteY68" fmla="*/ 5265373 h 5893281"/>
              <a:gd name="connsiteX69" fmla="*/ 9540596 w 10035679"/>
              <a:gd name="connsiteY69" fmla="*/ 5261750 h 5893281"/>
              <a:gd name="connsiteX70" fmla="*/ 9543011 w 10035679"/>
              <a:gd name="connsiteY70" fmla="*/ 5257524 h 5893281"/>
              <a:gd name="connsiteX71" fmla="*/ 9547237 w 10035679"/>
              <a:gd name="connsiteY71" fmla="*/ 5251487 h 5893281"/>
              <a:gd name="connsiteX72" fmla="*/ 9547237 w 10035679"/>
              <a:gd name="connsiteY72" fmla="*/ 5247259 h 5893281"/>
              <a:gd name="connsiteX73" fmla="*/ 9550861 w 10035679"/>
              <a:gd name="connsiteY73" fmla="*/ 5247259 h 5893281"/>
              <a:gd name="connsiteX74" fmla="*/ 9555087 w 10035679"/>
              <a:gd name="connsiteY74" fmla="*/ 5247259 h 5893281"/>
              <a:gd name="connsiteX75" fmla="*/ 9555087 w 10035679"/>
              <a:gd name="connsiteY75" fmla="*/ 5255108 h 5893281"/>
              <a:gd name="connsiteX76" fmla="*/ 9556897 w 10035679"/>
              <a:gd name="connsiteY76" fmla="*/ 5261750 h 5893281"/>
              <a:gd name="connsiteX77" fmla="*/ 9561123 w 10035679"/>
              <a:gd name="connsiteY77" fmla="*/ 5272015 h 5893281"/>
              <a:gd name="connsiteX78" fmla="*/ 9561123 w 10035679"/>
              <a:gd name="connsiteY78" fmla="*/ 5284090 h 5893281"/>
              <a:gd name="connsiteX79" fmla="*/ 9561123 w 10035679"/>
              <a:gd name="connsiteY79" fmla="*/ 5294353 h 5893281"/>
              <a:gd name="connsiteX80" fmla="*/ 9536973 w 10035679"/>
              <a:gd name="connsiteY80" fmla="*/ 5323334 h 5893281"/>
              <a:gd name="connsiteX81" fmla="*/ 9514635 w 10035679"/>
              <a:gd name="connsiteY81" fmla="*/ 5358353 h 5893281"/>
              <a:gd name="connsiteX82" fmla="*/ 9522482 w 10035679"/>
              <a:gd name="connsiteY82" fmla="*/ 5380691 h 5893281"/>
              <a:gd name="connsiteX83" fmla="*/ 9518861 w 10035679"/>
              <a:gd name="connsiteY83" fmla="*/ 5387332 h 5893281"/>
              <a:gd name="connsiteX84" fmla="*/ 9508596 w 10035679"/>
              <a:gd name="connsiteY84" fmla="*/ 5395182 h 5893281"/>
              <a:gd name="connsiteX85" fmla="*/ 9498333 w 10035679"/>
              <a:gd name="connsiteY85" fmla="*/ 5397597 h 5893281"/>
              <a:gd name="connsiteX86" fmla="*/ 9488068 w 10035679"/>
              <a:gd name="connsiteY86" fmla="*/ 5401218 h 5893281"/>
              <a:gd name="connsiteX87" fmla="*/ 9475993 w 10035679"/>
              <a:gd name="connsiteY87" fmla="*/ 5409670 h 5893281"/>
              <a:gd name="connsiteX88" fmla="*/ 9469956 w 10035679"/>
              <a:gd name="connsiteY88" fmla="*/ 5412086 h 5893281"/>
              <a:gd name="connsiteX89" fmla="*/ 9462107 w 10035679"/>
              <a:gd name="connsiteY89" fmla="*/ 5424161 h 5893281"/>
              <a:gd name="connsiteX90" fmla="*/ 9462107 w 10035679"/>
              <a:gd name="connsiteY90" fmla="*/ 5434426 h 5893281"/>
              <a:gd name="connsiteX91" fmla="*/ 9459692 w 10035679"/>
              <a:gd name="connsiteY91" fmla="*/ 5444689 h 5893281"/>
              <a:gd name="connsiteX92" fmla="*/ 9459692 w 10035679"/>
              <a:gd name="connsiteY92" fmla="*/ 5454954 h 5893281"/>
              <a:gd name="connsiteX93" fmla="*/ 9456068 w 10035679"/>
              <a:gd name="connsiteY93" fmla="*/ 5469444 h 5893281"/>
              <a:gd name="connsiteX94" fmla="*/ 9447616 w 10035679"/>
              <a:gd name="connsiteY94" fmla="*/ 5477897 h 5893281"/>
              <a:gd name="connsiteX95" fmla="*/ 9437353 w 10035679"/>
              <a:gd name="connsiteY95" fmla="*/ 5483933 h 5893281"/>
              <a:gd name="connsiteX96" fmla="*/ 9427694 w 10035679"/>
              <a:gd name="connsiteY96" fmla="*/ 5491783 h 5893281"/>
              <a:gd name="connsiteX97" fmla="*/ 9417429 w 10035679"/>
              <a:gd name="connsiteY97" fmla="*/ 5498424 h 5893281"/>
              <a:gd name="connsiteX98" fmla="*/ 9405353 w 10035679"/>
              <a:gd name="connsiteY98" fmla="*/ 5508689 h 5893281"/>
              <a:gd name="connsiteX99" fmla="*/ 9390863 w 10035679"/>
              <a:gd name="connsiteY99" fmla="*/ 5508689 h 5893281"/>
              <a:gd name="connsiteX100" fmla="*/ 9374561 w 10035679"/>
              <a:gd name="connsiteY100" fmla="*/ 5496009 h 5893281"/>
              <a:gd name="connsiteX101" fmla="*/ 9356449 w 10035679"/>
              <a:gd name="connsiteY101" fmla="*/ 5483933 h 5893281"/>
              <a:gd name="connsiteX102" fmla="*/ 9342563 w 10035679"/>
              <a:gd name="connsiteY102" fmla="*/ 5473670 h 5893281"/>
              <a:gd name="connsiteX103" fmla="*/ 9328072 w 10035679"/>
              <a:gd name="connsiteY103" fmla="*/ 5453143 h 5893281"/>
              <a:gd name="connsiteX104" fmla="*/ 9338335 w 10035679"/>
              <a:gd name="connsiteY104" fmla="*/ 5444689 h 5893281"/>
              <a:gd name="connsiteX105" fmla="*/ 9342563 w 10035679"/>
              <a:gd name="connsiteY105" fmla="*/ 5434426 h 5893281"/>
              <a:gd name="connsiteX106" fmla="*/ 9346184 w 10035679"/>
              <a:gd name="connsiteY106" fmla="*/ 5425974 h 5893281"/>
              <a:gd name="connsiteX107" fmla="*/ 9348600 w 10035679"/>
              <a:gd name="connsiteY107" fmla="*/ 5415709 h 5893281"/>
              <a:gd name="connsiteX108" fmla="*/ 9352223 w 10035679"/>
              <a:gd name="connsiteY108" fmla="*/ 5405444 h 5893281"/>
              <a:gd name="connsiteX109" fmla="*/ 9360675 w 10035679"/>
              <a:gd name="connsiteY109" fmla="*/ 5397597 h 5893281"/>
              <a:gd name="connsiteX110" fmla="*/ 9380600 w 10035679"/>
              <a:gd name="connsiteY110" fmla="*/ 5390956 h 5893281"/>
              <a:gd name="connsiteX111" fmla="*/ 9402938 w 10035679"/>
              <a:gd name="connsiteY111" fmla="*/ 5387332 h 5893281"/>
              <a:gd name="connsiteX112" fmla="*/ 9423467 w 10035679"/>
              <a:gd name="connsiteY112" fmla="*/ 5380691 h 5893281"/>
              <a:gd name="connsiteX113" fmla="*/ 9433730 w 10035679"/>
              <a:gd name="connsiteY113" fmla="*/ 5368615 h 5893281"/>
              <a:gd name="connsiteX114" fmla="*/ 9451842 w 10035679"/>
              <a:gd name="connsiteY114" fmla="*/ 5343862 h 5893281"/>
              <a:gd name="connsiteX115" fmla="*/ 9465730 w 10035679"/>
              <a:gd name="connsiteY115" fmla="*/ 5314880 h 5893281"/>
              <a:gd name="connsiteX116" fmla="*/ 9484447 w 10035679"/>
              <a:gd name="connsiteY116" fmla="*/ 5286503 h 5893281"/>
              <a:gd name="connsiteX117" fmla="*/ 9498333 w 10035679"/>
              <a:gd name="connsiteY117" fmla="*/ 5257524 h 5893281"/>
              <a:gd name="connsiteX118" fmla="*/ 9494106 w 10035679"/>
              <a:gd name="connsiteY118" fmla="*/ 4977379 h 5893281"/>
              <a:gd name="connsiteX119" fmla="*/ 9508597 w 10035679"/>
              <a:gd name="connsiteY119" fmla="*/ 4977379 h 5893281"/>
              <a:gd name="connsiteX120" fmla="*/ 9540596 w 10035679"/>
              <a:gd name="connsiteY120" fmla="*/ 5010587 h 5893281"/>
              <a:gd name="connsiteX121" fmla="*/ 9568973 w 10035679"/>
              <a:gd name="connsiteY121" fmla="*/ 5039567 h 5893281"/>
              <a:gd name="connsiteX122" fmla="*/ 9597350 w 10035679"/>
              <a:gd name="connsiteY122" fmla="*/ 5072170 h 5893281"/>
              <a:gd name="connsiteX123" fmla="*/ 9617877 w 10035679"/>
              <a:gd name="connsiteY123" fmla="*/ 5113226 h 5893281"/>
              <a:gd name="connsiteX124" fmla="*/ 9628142 w 10035679"/>
              <a:gd name="connsiteY124" fmla="*/ 5113226 h 5893281"/>
              <a:gd name="connsiteX125" fmla="*/ 9640218 w 10035679"/>
              <a:gd name="connsiteY125" fmla="*/ 5113226 h 5893281"/>
              <a:gd name="connsiteX126" fmla="*/ 9646254 w 10035679"/>
              <a:gd name="connsiteY126" fmla="*/ 5113226 h 5893281"/>
              <a:gd name="connsiteX127" fmla="*/ 9650482 w 10035679"/>
              <a:gd name="connsiteY127" fmla="*/ 5113226 h 5893281"/>
              <a:gd name="connsiteX128" fmla="*/ 9656519 w 10035679"/>
              <a:gd name="connsiteY128" fmla="*/ 5113226 h 5893281"/>
              <a:gd name="connsiteX129" fmla="*/ 9664368 w 10035679"/>
              <a:gd name="connsiteY129" fmla="*/ 5107189 h 5893281"/>
              <a:gd name="connsiteX130" fmla="*/ 9668595 w 10035679"/>
              <a:gd name="connsiteY130" fmla="*/ 5101150 h 5893281"/>
              <a:gd name="connsiteX131" fmla="*/ 9670405 w 10035679"/>
              <a:gd name="connsiteY131" fmla="*/ 5088472 h 5893281"/>
              <a:gd name="connsiteX132" fmla="*/ 9678857 w 10035679"/>
              <a:gd name="connsiteY132" fmla="*/ 5088472 h 5893281"/>
              <a:gd name="connsiteX133" fmla="*/ 9678857 w 10035679"/>
              <a:gd name="connsiteY133" fmla="*/ 5136169 h 5893281"/>
              <a:gd name="connsiteX134" fmla="*/ 9674631 w 10035679"/>
              <a:gd name="connsiteY134" fmla="*/ 5146433 h 5893281"/>
              <a:gd name="connsiteX135" fmla="*/ 9670405 w 10035679"/>
              <a:gd name="connsiteY135" fmla="*/ 5156696 h 5893281"/>
              <a:gd name="connsiteX136" fmla="*/ 9668595 w 10035679"/>
              <a:gd name="connsiteY136" fmla="*/ 5168772 h 5893281"/>
              <a:gd name="connsiteX137" fmla="*/ 9664368 w 10035679"/>
              <a:gd name="connsiteY137" fmla="*/ 5175413 h 5893281"/>
              <a:gd name="connsiteX138" fmla="*/ 9640218 w 10035679"/>
              <a:gd name="connsiteY138" fmla="*/ 5175413 h 5893281"/>
              <a:gd name="connsiteX139" fmla="*/ 9640218 w 10035679"/>
              <a:gd name="connsiteY139" fmla="*/ 5199564 h 5893281"/>
              <a:gd name="connsiteX140" fmla="*/ 9617877 w 10035679"/>
              <a:gd name="connsiteY140" fmla="*/ 5222507 h 5893281"/>
              <a:gd name="connsiteX141" fmla="*/ 9599765 w 10035679"/>
              <a:gd name="connsiteY141" fmla="*/ 5243035 h 5893281"/>
              <a:gd name="connsiteX142" fmla="*/ 9579237 w 10035679"/>
              <a:gd name="connsiteY142" fmla="*/ 5265375 h 5893281"/>
              <a:gd name="connsiteX143" fmla="*/ 9579237 w 10035679"/>
              <a:gd name="connsiteY143" fmla="*/ 5255110 h 5893281"/>
              <a:gd name="connsiteX144" fmla="*/ 9575614 w 10035679"/>
              <a:gd name="connsiteY144" fmla="*/ 5247261 h 5893281"/>
              <a:gd name="connsiteX145" fmla="*/ 9575614 w 10035679"/>
              <a:gd name="connsiteY145" fmla="*/ 5241224 h 5893281"/>
              <a:gd name="connsiteX146" fmla="*/ 9575614 w 10035679"/>
              <a:gd name="connsiteY146" fmla="*/ 5228544 h 5893281"/>
              <a:gd name="connsiteX147" fmla="*/ 9579237 w 10035679"/>
              <a:gd name="connsiteY147" fmla="*/ 5222507 h 5893281"/>
              <a:gd name="connsiteX148" fmla="*/ 9579237 w 10035679"/>
              <a:gd name="connsiteY148" fmla="*/ 5214055 h 5893281"/>
              <a:gd name="connsiteX149" fmla="*/ 9579237 w 10035679"/>
              <a:gd name="connsiteY149" fmla="*/ 5208016 h 5893281"/>
              <a:gd name="connsiteX150" fmla="*/ 9575614 w 10035679"/>
              <a:gd name="connsiteY150" fmla="*/ 5203790 h 5893281"/>
              <a:gd name="connsiteX151" fmla="*/ 9568973 w 10035679"/>
              <a:gd name="connsiteY151" fmla="*/ 5199564 h 5893281"/>
              <a:gd name="connsiteX152" fmla="*/ 9561123 w 10035679"/>
              <a:gd name="connsiteY152" fmla="*/ 5197754 h 5893281"/>
              <a:gd name="connsiteX153" fmla="*/ 9555086 w 10035679"/>
              <a:gd name="connsiteY153" fmla="*/ 5193527 h 5893281"/>
              <a:gd name="connsiteX154" fmla="*/ 9547237 w 10035679"/>
              <a:gd name="connsiteY154" fmla="*/ 5189299 h 5893281"/>
              <a:gd name="connsiteX155" fmla="*/ 9540596 w 10035679"/>
              <a:gd name="connsiteY155" fmla="*/ 5185678 h 5893281"/>
              <a:gd name="connsiteX156" fmla="*/ 9536974 w 10035679"/>
              <a:gd name="connsiteY156" fmla="*/ 5183263 h 5893281"/>
              <a:gd name="connsiteX157" fmla="*/ 9536974 w 10035679"/>
              <a:gd name="connsiteY157" fmla="*/ 5179037 h 5893281"/>
              <a:gd name="connsiteX158" fmla="*/ 9540596 w 10035679"/>
              <a:gd name="connsiteY158" fmla="*/ 5175413 h 5893281"/>
              <a:gd name="connsiteX159" fmla="*/ 9547237 w 10035679"/>
              <a:gd name="connsiteY159" fmla="*/ 5164546 h 5893281"/>
              <a:gd name="connsiteX160" fmla="*/ 9556897 w 10035679"/>
              <a:gd name="connsiteY160" fmla="*/ 5156696 h 5893281"/>
              <a:gd name="connsiteX161" fmla="*/ 9568973 w 10035679"/>
              <a:gd name="connsiteY161" fmla="*/ 5146433 h 5893281"/>
              <a:gd name="connsiteX162" fmla="*/ 9579237 w 10035679"/>
              <a:gd name="connsiteY162" fmla="*/ 5136169 h 5893281"/>
              <a:gd name="connsiteX163" fmla="*/ 9565351 w 10035679"/>
              <a:gd name="connsiteY163" fmla="*/ 5121678 h 5893281"/>
              <a:gd name="connsiteX164" fmla="*/ 9550860 w 10035679"/>
              <a:gd name="connsiteY164" fmla="*/ 5096924 h 5893281"/>
              <a:gd name="connsiteX165" fmla="*/ 9528520 w 10035679"/>
              <a:gd name="connsiteY165" fmla="*/ 5060095 h 5893281"/>
              <a:gd name="connsiteX166" fmla="*/ 9512218 w 10035679"/>
              <a:gd name="connsiteY166" fmla="*/ 5028699 h 5893281"/>
              <a:gd name="connsiteX167" fmla="*/ 9502558 w 10035679"/>
              <a:gd name="connsiteY167" fmla="*/ 5000322 h 5893281"/>
              <a:gd name="connsiteX168" fmla="*/ 9366713 w 10035679"/>
              <a:gd name="connsiteY168" fmla="*/ 4600634 h 5893281"/>
              <a:gd name="connsiteX169" fmla="*/ 9384825 w 10035679"/>
              <a:gd name="connsiteY169" fmla="*/ 4600634 h 5893281"/>
              <a:gd name="connsiteX170" fmla="*/ 9417430 w 10035679"/>
              <a:gd name="connsiteY170" fmla="*/ 4625388 h 5893281"/>
              <a:gd name="connsiteX171" fmla="*/ 9456069 w 10035679"/>
              <a:gd name="connsiteY171" fmla="*/ 4648330 h 5893281"/>
              <a:gd name="connsiteX172" fmla="*/ 9456069 w 10035679"/>
              <a:gd name="connsiteY172" fmla="*/ 4668858 h 5893281"/>
              <a:gd name="connsiteX173" fmla="*/ 9431316 w 10035679"/>
              <a:gd name="connsiteY173" fmla="*/ 4668858 h 5893281"/>
              <a:gd name="connsiteX174" fmla="*/ 9413202 w 10035679"/>
              <a:gd name="connsiteY174" fmla="*/ 4654369 h 5893281"/>
              <a:gd name="connsiteX175" fmla="*/ 9395090 w 10035679"/>
              <a:gd name="connsiteY175" fmla="*/ 4639878 h 5893281"/>
              <a:gd name="connsiteX176" fmla="*/ 9380599 w 10035679"/>
              <a:gd name="connsiteY176" fmla="*/ 4621766 h 5893281"/>
              <a:gd name="connsiteX177" fmla="*/ 9741646 w 10035679"/>
              <a:gd name="connsiteY177" fmla="*/ 4475656 h 5893281"/>
              <a:gd name="connsiteX178" fmla="*/ 9749496 w 10035679"/>
              <a:gd name="connsiteY178" fmla="*/ 4475656 h 5893281"/>
              <a:gd name="connsiteX179" fmla="*/ 9755533 w 10035679"/>
              <a:gd name="connsiteY179" fmla="*/ 4479279 h 5893281"/>
              <a:gd name="connsiteX180" fmla="*/ 9759759 w 10035679"/>
              <a:gd name="connsiteY180" fmla="*/ 4481693 h 5893281"/>
              <a:gd name="connsiteX181" fmla="*/ 9759759 w 10035679"/>
              <a:gd name="connsiteY181" fmla="*/ 4485921 h 5893281"/>
              <a:gd name="connsiteX182" fmla="*/ 9763985 w 10035679"/>
              <a:gd name="connsiteY182" fmla="*/ 4489542 h 5893281"/>
              <a:gd name="connsiteX183" fmla="*/ 9765798 w 10035679"/>
              <a:gd name="connsiteY183" fmla="*/ 4496184 h 5893281"/>
              <a:gd name="connsiteX184" fmla="*/ 9773648 w 10035679"/>
              <a:gd name="connsiteY184" fmla="*/ 4508259 h 5893281"/>
              <a:gd name="connsiteX185" fmla="*/ 9777874 w 10035679"/>
              <a:gd name="connsiteY185" fmla="*/ 4520937 h 5893281"/>
              <a:gd name="connsiteX186" fmla="*/ 9779685 w 10035679"/>
              <a:gd name="connsiteY186" fmla="*/ 4534825 h 5893281"/>
              <a:gd name="connsiteX187" fmla="*/ 9765798 w 10035679"/>
              <a:gd name="connsiteY187" fmla="*/ 4534825 h 5893281"/>
              <a:gd name="connsiteX188" fmla="*/ 9765798 w 10035679"/>
              <a:gd name="connsiteY188" fmla="*/ 4520937 h 5893281"/>
              <a:gd name="connsiteX189" fmla="*/ 9755533 w 10035679"/>
              <a:gd name="connsiteY189" fmla="*/ 4514298 h 5893281"/>
              <a:gd name="connsiteX190" fmla="*/ 9751306 w 10035679"/>
              <a:gd name="connsiteY190" fmla="*/ 4504033 h 5893281"/>
              <a:gd name="connsiteX191" fmla="*/ 9749496 w 10035679"/>
              <a:gd name="connsiteY191" fmla="*/ 4496184 h 5893281"/>
              <a:gd name="connsiteX192" fmla="*/ 9745269 w 10035679"/>
              <a:gd name="connsiteY192" fmla="*/ 4485921 h 5893281"/>
              <a:gd name="connsiteX193" fmla="*/ 9417428 w 10035679"/>
              <a:gd name="connsiteY193" fmla="*/ 4432186 h 5893281"/>
              <a:gd name="connsiteX194" fmla="*/ 9423465 w 10035679"/>
              <a:gd name="connsiteY194" fmla="*/ 4432186 h 5893281"/>
              <a:gd name="connsiteX195" fmla="*/ 9427692 w 10035679"/>
              <a:gd name="connsiteY195" fmla="*/ 4436412 h 5893281"/>
              <a:gd name="connsiteX196" fmla="*/ 9427692 w 10035679"/>
              <a:gd name="connsiteY196" fmla="*/ 4438223 h 5893281"/>
              <a:gd name="connsiteX197" fmla="*/ 9431315 w 10035679"/>
              <a:gd name="connsiteY197" fmla="*/ 4438223 h 5893281"/>
              <a:gd name="connsiteX198" fmla="*/ 9433731 w 10035679"/>
              <a:gd name="connsiteY198" fmla="*/ 4438223 h 5893281"/>
              <a:gd name="connsiteX199" fmla="*/ 9437352 w 10035679"/>
              <a:gd name="connsiteY199" fmla="*/ 4442451 h 5893281"/>
              <a:gd name="connsiteX200" fmla="*/ 9441580 w 10035679"/>
              <a:gd name="connsiteY200" fmla="*/ 4452715 h 5893281"/>
              <a:gd name="connsiteX201" fmla="*/ 9441580 w 10035679"/>
              <a:gd name="connsiteY201" fmla="*/ 4464790 h 5893281"/>
              <a:gd name="connsiteX202" fmla="*/ 9445807 w 10035679"/>
              <a:gd name="connsiteY202" fmla="*/ 4471432 h 5893281"/>
              <a:gd name="connsiteX203" fmla="*/ 9447617 w 10035679"/>
              <a:gd name="connsiteY203" fmla="*/ 4479282 h 5893281"/>
              <a:gd name="connsiteX204" fmla="*/ 9451844 w 10035679"/>
              <a:gd name="connsiteY204" fmla="*/ 4485923 h 5893281"/>
              <a:gd name="connsiteX205" fmla="*/ 9456070 w 10035679"/>
              <a:gd name="connsiteY205" fmla="*/ 4496187 h 5893281"/>
              <a:gd name="connsiteX206" fmla="*/ 9431315 w 10035679"/>
              <a:gd name="connsiteY206" fmla="*/ 4496187 h 5893281"/>
              <a:gd name="connsiteX207" fmla="*/ 9427692 w 10035679"/>
              <a:gd name="connsiteY207" fmla="*/ 4479282 h 5893281"/>
              <a:gd name="connsiteX208" fmla="*/ 9419239 w 10035679"/>
              <a:gd name="connsiteY208" fmla="*/ 4467206 h 5893281"/>
              <a:gd name="connsiteX209" fmla="*/ 9417428 w 10035679"/>
              <a:gd name="connsiteY209" fmla="*/ 4452715 h 5893281"/>
              <a:gd name="connsiteX210" fmla="*/ 6125133 w 10035679"/>
              <a:gd name="connsiteY210" fmla="*/ 4417695 h 5893281"/>
              <a:gd name="connsiteX211" fmla="*/ 6125133 w 10035679"/>
              <a:gd name="connsiteY211" fmla="*/ 4432186 h 5893281"/>
              <a:gd name="connsiteX212" fmla="*/ 6141434 w 10035679"/>
              <a:gd name="connsiteY212" fmla="*/ 4471431 h 5893281"/>
              <a:gd name="connsiteX213" fmla="*/ 6141434 w 10035679"/>
              <a:gd name="connsiteY213" fmla="*/ 4514296 h 5893281"/>
              <a:gd name="connsiteX214" fmla="*/ 6131172 w 10035679"/>
              <a:gd name="connsiteY214" fmla="*/ 4553541 h 5893281"/>
              <a:gd name="connsiteX215" fmla="*/ 6113057 w 10035679"/>
              <a:gd name="connsiteY215" fmla="*/ 4592786 h 5893281"/>
              <a:gd name="connsiteX216" fmla="*/ 6092530 w 10035679"/>
              <a:gd name="connsiteY216" fmla="*/ 4629615 h 5893281"/>
              <a:gd name="connsiteX217" fmla="*/ 6074417 w 10035679"/>
              <a:gd name="connsiteY217" fmla="*/ 4664633 h 5893281"/>
              <a:gd name="connsiteX218" fmla="*/ 6060531 w 10035679"/>
              <a:gd name="connsiteY218" fmla="*/ 4693615 h 5893281"/>
              <a:gd name="connsiteX219" fmla="*/ 6054492 w 10035679"/>
              <a:gd name="connsiteY219" fmla="*/ 4730444 h 5893281"/>
              <a:gd name="connsiteX220" fmla="*/ 6050266 w 10035679"/>
              <a:gd name="connsiteY220" fmla="*/ 4761236 h 5893281"/>
              <a:gd name="connsiteX221" fmla="*/ 6046040 w 10035679"/>
              <a:gd name="connsiteY221" fmla="*/ 4788405 h 5893281"/>
              <a:gd name="connsiteX222" fmla="*/ 6032154 w 10035679"/>
              <a:gd name="connsiteY222" fmla="*/ 4808933 h 5893281"/>
              <a:gd name="connsiteX223" fmla="*/ 6007398 w 10035679"/>
              <a:gd name="connsiteY223" fmla="*/ 4827045 h 5893281"/>
              <a:gd name="connsiteX224" fmla="*/ 6007398 w 10035679"/>
              <a:gd name="connsiteY224" fmla="*/ 4819196 h 5893281"/>
              <a:gd name="connsiteX225" fmla="*/ 5993512 w 10035679"/>
              <a:gd name="connsiteY225" fmla="*/ 4816782 h 5893281"/>
              <a:gd name="connsiteX226" fmla="*/ 5983249 w 10035679"/>
              <a:gd name="connsiteY226" fmla="*/ 4813159 h 5893281"/>
              <a:gd name="connsiteX227" fmla="*/ 5972984 w 10035679"/>
              <a:gd name="connsiteY227" fmla="*/ 4804707 h 5893281"/>
              <a:gd name="connsiteX228" fmla="*/ 5965135 w 10035679"/>
              <a:gd name="connsiteY228" fmla="*/ 4794442 h 5893281"/>
              <a:gd name="connsiteX229" fmla="*/ 5960909 w 10035679"/>
              <a:gd name="connsiteY229" fmla="*/ 4779951 h 5893281"/>
              <a:gd name="connsiteX230" fmla="*/ 5947023 w 10035679"/>
              <a:gd name="connsiteY230" fmla="*/ 4750972 h 5893281"/>
              <a:gd name="connsiteX231" fmla="*/ 5944607 w 10035679"/>
              <a:gd name="connsiteY231" fmla="*/ 4722595 h 5893281"/>
              <a:gd name="connsiteX232" fmla="*/ 5954872 w 10035679"/>
              <a:gd name="connsiteY232" fmla="*/ 4697841 h 5893281"/>
              <a:gd name="connsiteX233" fmla="*/ 5965135 w 10035679"/>
              <a:gd name="connsiteY233" fmla="*/ 4668859 h 5893281"/>
              <a:gd name="connsiteX234" fmla="*/ 5975400 w 10035679"/>
              <a:gd name="connsiteY234" fmla="*/ 4639879 h 5893281"/>
              <a:gd name="connsiteX235" fmla="*/ 5975400 w 10035679"/>
              <a:gd name="connsiteY235" fmla="*/ 4621767 h 5893281"/>
              <a:gd name="connsiteX236" fmla="*/ 5972984 w 10035679"/>
              <a:gd name="connsiteY236" fmla="*/ 4592786 h 5893281"/>
              <a:gd name="connsiteX237" fmla="*/ 5969361 w 10035679"/>
              <a:gd name="connsiteY237" fmla="*/ 4563806 h 5893281"/>
              <a:gd name="connsiteX238" fmla="*/ 5969361 w 10035679"/>
              <a:gd name="connsiteY238" fmla="*/ 4534824 h 5893281"/>
              <a:gd name="connsiteX239" fmla="*/ 6007398 w 10035679"/>
              <a:gd name="connsiteY239" fmla="*/ 4534824 h 5893281"/>
              <a:gd name="connsiteX240" fmla="*/ 6017663 w 10035679"/>
              <a:gd name="connsiteY240" fmla="*/ 4518523 h 5893281"/>
              <a:gd name="connsiteX241" fmla="*/ 6040003 w 10035679"/>
              <a:gd name="connsiteY241" fmla="*/ 4496184 h 5893281"/>
              <a:gd name="connsiteX242" fmla="*/ 6060531 w 10035679"/>
              <a:gd name="connsiteY242" fmla="*/ 4471431 h 5893281"/>
              <a:gd name="connsiteX243" fmla="*/ 6084680 w 10035679"/>
              <a:gd name="connsiteY243" fmla="*/ 4446675 h 5893281"/>
              <a:gd name="connsiteX244" fmla="*/ 6107021 w 10035679"/>
              <a:gd name="connsiteY244" fmla="*/ 4427960 h 5893281"/>
              <a:gd name="connsiteX245" fmla="*/ 9261055 w 10035679"/>
              <a:gd name="connsiteY245" fmla="*/ 4306603 h 5893281"/>
              <a:gd name="connsiteX246" fmla="*/ 9289435 w 10035679"/>
              <a:gd name="connsiteY246" fmla="*/ 4316869 h 5893281"/>
              <a:gd name="connsiteX247" fmla="*/ 9289435 w 10035679"/>
              <a:gd name="connsiteY247" fmla="*/ 4331359 h 5893281"/>
              <a:gd name="connsiteX248" fmla="*/ 9267093 w 10035679"/>
              <a:gd name="connsiteY248" fmla="*/ 4331359 h 5893281"/>
              <a:gd name="connsiteX249" fmla="*/ 9267093 w 10035679"/>
              <a:gd name="connsiteY249" fmla="*/ 4322906 h 5893281"/>
              <a:gd name="connsiteX250" fmla="*/ 9265282 w 10035679"/>
              <a:gd name="connsiteY250" fmla="*/ 4321095 h 5893281"/>
              <a:gd name="connsiteX251" fmla="*/ 9265282 w 10035679"/>
              <a:gd name="connsiteY251" fmla="*/ 4316869 h 5893281"/>
              <a:gd name="connsiteX252" fmla="*/ 9261055 w 10035679"/>
              <a:gd name="connsiteY252" fmla="*/ 4316869 h 5893281"/>
              <a:gd name="connsiteX253" fmla="*/ 9261055 w 10035679"/>
              <a:gd name="connsiteY253" fmla="*/ 4312641 h 5893281"/>
              <a:gd name="connsiteX254" fmla="*/ 8755105 w 10035679"/>
              <a:gd name="connsiteY254" fmla="*/ 4298151 h 5893281"/>
              <a:gd name="connsiteX255" fmla="*/ 8762954 w 10035679"/>
              <a:gd name="connsiteY255" fmla="*/ 4298151 h 5893281"/>
              <a:gd name="connsiteX256" fmla="*/ 8764765 w 10035679"/>
              <a:gd name="connsiteY256" fmla="*/ 4316868 h 5893281"/>
              <a:gd name="connsiteX257" fmla="*/ 8768991 w 10035679"/>
              <a:gd name="connsiteY257" fmla="*/ 4341622 h 5893281"/>
              <a:gd name="connsiteX258" fmla="*/ 8779255 w 10035679"/>
              <a:gd name="connsiteY258" fmla="*/ 4370601 h 5893281"/>
              <a:gd name="connsiteX259" fmla="*/ 8787103 w 10035679"/>
              <a:gd name="connsiteY259" fmla="*/ 4395357 h 5893281"/>
              <a:gd name="connsiteX260" fmla="*/ 8793141 w 10035679"/>
              <a:gd name="connsiteY260" fmla="*/ 4409243 h 5893281"/>
              <a:gd name="connsiteX261" fmla="*/ 8797367 w 10035679"/>
              <a:gd name="connsiteY261" fmla="*/ 4413469 h 5893281"/>
              <a:gd name="connsiteX262" fmla="*/ 8807632 w 10035679"/>
              <a:gd name="connsiteY262" fmla="*/ 4417695 h 5893281"/>
              <a:gd name="connsiteX263" fmla="*/ 8815479 w 10035679"/>
              <a:gd name="connsiteY263" fmla="*/ 4417695 h 5893281"/>
              <a:gd name="connsiteX264" fmla="*/ 8825744 w 10035679"/>
              <a:gd name="connsiteY264" fmla="*/ 4421921 h 5893281"/>
              <a:gd name="connsiteX265" fmla="*/ 8833593 w 10035679"/>
              <a:gd name="connsiteY265" fmla="*/ 4421921 h 5893281"/>
              <a:gd name="connsiteX266" fmla="*/ 8839630 w 10035679"/>
              <a:gd name="connsiteY266" fmla="*/ 4423734 h 5893281"/>
              <a:gd name="connsiteX267" fmla="*/ 8839630 w 10035679"/>
              <a:gd name="connsiteY267" fmla="*/ 4436412 h 5893281"/>
              <a:gd name="connsiteX268" fmla="*/ 8848082 w 10035679"/>
              <a:gd name="connsiteY268" fmla="*/ 4461165 h 5893281"/>
              <a:gd name="connsiteX269" fmla="*/ 8854121 w 10035679"/>
              <a:gd name="connsiteY269" fmla="*/ 4489542 h 5893281"/>
              <a:gd name="connsiteX270" fmla="*/ 8864384 w 10035679"/>
              <a:gd name="connsiteY270" fmla="*/ 4524561 h 5893281"/>
              <a:gd name="connsiteX271" fmla="*/ 8872233 w 10035679"/>
              <a:gd name="connsiteY271" fmla="*/ 4549314 h 5893281"/>
              <a:gd name="connsiteX272" fmla="*/ 8878272 w 10035679"/>
              <a:gd name="connsiteY272" fmla="*/ 4568031 h 5893281"/>
              <a:gd name="connsiteX273" fmla="*/ 8896384 w 10035679"/>
              <a:gd name="connsiteY273" fmla="*/ 4568031 h 5893281"/>
              <a:gd name="connsiteX274" fmla="*/ 8906646 w 10035679"/>
              <a:gd name="connsiteY274" fmla="*/ 4572257 h 5893281"/>
              <a:gd name="connsiteX275" fmla="*/ 8918722 w 10035679"/>
              <a:gd name="connsiteY275" fmla="*/ 4576483 h 5893281"/>
              <a:gd name="connsiteX276" fmla="*/ 8924760 w 10035679"/>
              <a:gd name="connsiteY276" fmla="*/ 4582522 h 5893281"/>
              <a:gd name="connsiteX277" fmla="*/ 8930797 w 10035679"/>
              <a:gd name="connsiteY277" fmla="*/ 4592787 h 5893281"/>
              <a:gd name="connsiteX278" fmla="*/ 8949514 w 10035679"/>
              <a:gd name="connsiteY278" fmla="*/ 4619351 h 5893281"/>
              <a:gd name="connsiteX279" fmla="*/ 8957363 w 10035679"/>
              <a:gd name="connsiteY279" fmla="*/ 4654369 h 5893281"/>
              <a:gd name="connsiteX280" fmla="*/ 8996005 w 10035679"/>
              <a:gd name="connsiteY280" fmla="*/ 4654369 h 5893281"/>
              <a:gd name="connsiteX281" fmla="*/ 9009891 w 10035679"/>
              <a:gd name="connsiteY281" fmla="*/ 4691198 h 5893281"/>
              <a:gd name="connsiteX282" fmla="*/ 9030418 w 10035679"/>
              <a:gd name="connsiteY282" fmla="*/ 4715952 h 5893281"/>
              <a:gd name="connsiteX283" fmla="*/ 9048530 w 10035679"/>
              <a:gd name="connsiteY283" fmla="*/ 4740707 h 5893281"/>
              <a:gd name="connsiteX284" fmla="*/ 9066644 w 10035679"/>
              <a:gd name="connsiteY284" fmla="*/ 4773913 h 5893281"/>
              <a:gd name="connsiteX285" fmla="*/ 9072681 w 10035679"/>
              <a:gd name="connsiteY285" fmla="*/ 4827043 h 5893281"/>
              <a:gd name="connsiteX286" fmla="*/ 9070870 w 10035679"/>
              <a:gd name="connsiteY286" fmla="*/ 4870516 h 5893281"/>
              <a:gd name="connsiteX287" fmla="*/ 9058795 w 10035679"/>
              <a:gd name="connsiteY287" fmla="*/ 4913986 h 5893281"/>
              <a:gd name="connsiteX288" fmla="*/ 9042494 w 10035679"/>
              <a:gd name="connsiteY288" fmla="*/ 4952626 h 5893281"/>
              <a:gd name="connsiteX289" fmla="*/ 9024380 w 10035679"/>
              <a:gd name="connsiteY289" fmla="*/ 4996096 h 5893281"/>
              <a:gd name="connsiteX290" fmla="*/ 9002041 w 10035679"/>
              <a:gd name="connsiteY290" fmla="*/ 5043190 h 5893281"/>
              <a:gd name="connsiteX291" fmla="*/ 8996005 w 10035679"/>
              <a:gd name="connsiteY291" fmla="*/ 5072169 h 5893281"/>
              <a:gd name="connsiteX292" fmla="*/ 8985740 w 10035679"/>
              <a:gd name="connsiteY292" fmla="*/ 5101151 h 5893281"/>
              <a:gd name="connsiteX293" fmla="*/ 8977891 w 10035679"/>
              <a:gd name="connsiteY293" fmla="*/ 5131943 h 5893281"/>
              <a:gd name="connsiteX294" fmla="*/ 8967628 w 10035679"/>
              <a:gd name="connsiteY294" fmla="*/ 5156697 h 5893281"/>
              <a:gd name="connsiteX295" fmla="*/ 8949514 w 10035679"/>
              <a:gd name="connsiteY295" fmla="*/ 5175414 h 5893281"/>
              <a:gd name="connsiteX296" fmla="*/ 8928987 w 10035679"/>
              <a:gd name="connsiteY296" fmla="*/ 5185677 h 5893281"/>
              <a:gd name="connsiteX297" fmla="*/ 8904836 w 10035679"/>
              <a:gd name="connsiteY297" fmla="*/ 5197752 h 5893281"/>
              <a:gd name="connsiteX298" fmla="*/ 8878272 w 10035679"/>
              <a:gd name="connsiteY298" fmla="*/ 5208017 h 5893281"/>
              <a:gd name="connsiteX299" fmla="*/ 8861970 w 10035679"/>
              <a:gd name="connsiteY299" fmla="*/ 5214053 h 5893281"/>
              <a:gd name="connsiteX300" fmla="*/ 8839630 w 10035679"/>
              <a:gd name="connsiteY300" fmla="*/ 5197752 h 5893281"/>
              <a:gd name="connsiteX301" fmla="*/ 8815479 w 10035679"/>
              <a:gd name="connsiteY301" fmla="*/ 5175414 h 5893281"/>
              <a:gd name="connsiteX302" fmla="*/ 8797367 w 10035679"/>
              <a:gd name="connsiteY302" fmla="*/ 5189300 h 5893281"/>
              <a:gd name="connsiteX303" fmla="*/ 8776840 w 10035679"/>
              <a:gd name="connsiteY303" fmla="*/ 5197752 h 5893281"/>
              <a:gd name="connsiteX304" fmla="*/ 8750879 w 10035679"/>
              <a:gd name="connsiteY304" fmla="*/ 5193526 h 5893281"/>
              <a:gd name="connsiteX305" fmla="*/ 8724312 w 10035679"/>
              <a:gd name="connsiteY305" fmla="*/ 5189300 h 5893281"/>
              <a:gd name="connsiteX306" fmla="*/ 8691710 w 10035679"/>
              <a:gd name="connsiteY306" fmla="*/ 5185677 h 5893281"/>
              <a:gd name="connsiteX307" fmla="*/ 8677824 w 10035679"/>
              <a:gd name="connsiteY307" fmla="*/ 5113226 h 5893281"/>
              <a:gd name="connsiteX308" fmla="*/ 8667559 w 10035679"/>
              <a:gd name="connsiteY308" fmla="*/ 5111414 h 5893281"/>
              <a:gd name="connsiteX309" fmla="*/ 8655484 w 10035679"/>
              <a:gd name="connsiteY309" fmla="*/ 5107188 h 5893281"/>
              <a:gd name="connsiteX310" fmla="*/ 8645221 w 10035679"/>
              <a:gd name="connsiteY310" fmla="*/ 5102962 h 5893281"/>
              <a:gd name="connsiteX311" fmla="*/ 8639182 w 10035679"/>
              <a:gd name="connsiteY311" fmla="*/ 5096925 h 5893281"/>
              <a:gd name="connsiteX312" fmla="*/ 8631333 w 10035679"/>
              <a:gd name="connsiteY312" fmla="*/ 5092699 h 5893281"/>
              <a:gd name="connsiteX313" fmla="*/ 8627107 w 10035679"/>
              <a:gd name="connsiteY313" fmla="*/ 5088471 h 5893281"/>
              <a:gd name="connsiteX314" fmla="*/ 8627107 w 10035679"/>
              <a:gd name="connsiteY314" fmla="*/ 5086660 h 5893281"/>
              <a:gd name="connsiteX315" fmla="*/ 8631333 w 10035679"/>
              <a:gd name="connsiteY315" fmla="*/ 5082434 h 5893281"/>
              <a:gd name="connsiteX316" fmla="*/ 8631333 w 10035679"/>
              <a:gd name="connsiteY316" fmla="*/ 5078208 h 5893281"/>
              <a:gd name="connsiteX317" fmla="*/ 8631333 w 10035679"/>
              <a:gd name="connsiteY317" fmla="*/ 5073982 h 5893281"/>
              <a:gd name="connsiteX318" fmla="*/ 8627107 w 10035679"/>
              <a:gd name="connsiteY318" fmla="*/ 5072169 h 5893281"/>
              <a:gd name="connsiteX319" fmla="*/ 8625296 w 10035679"/>
              <a:gd name="connsiteY319" fmla="*/ 5067943 h 5893281"/>
              <a:gd name="connsiteX320" fmla="*/ 8613221 w 10035679"/>
              <a:gd name="connsiteY320" fmla="*/ 5063717 h 5893281"/>
              <a:gd name="connsiteX321" fmla="*/ 8610805 w 10035679"/>
              <a:gd name="connsiteY321" fmla="*/ 5067943 h 5893281"/>
              <a:gd name="connsiteX322" fmla="*/ 8610805 w 10035679"/>
              <a:gd name="connsiteY322" fmla="*/ 5072169 h 5893281"/>
              <a:gd name="connsiteX323" fmla="*/ 8607182 w 10035679"/>
              <a:gd name="connsiteY323" fmla="*/ 5073982 h 5893281"/>
              <a:gd name="connsiteX324" fmla="*/ 8602956 w 10035679"/>
              <a:gd name="connsiteY324" fmla="*/ 5073982 h 5893281"/>
              <a:gd name="connsiteX325" fmla="*/ 8598730 w 10035679"/>
              <a:gd name="connsiteY325" fmla="*/ 5073982 h 5893281"/>
              <a:gd name="connsiteX326" fmla="*/ 8598730 w 10035679"/>
              <a:gd name="connsiteY326" fmla="*/ 5063717 h 5893281"/>
              <a:gd name="connsiteX327" fmla="*/ 8588467 w 10035679"/>
              <a:gd name="connsiteY327" fmla="*/ 5063717 h 5893281"/>
              <a:gd name="connsiteX328" fmla="*/ 8588467 w 10035679"/>
              <a:gd name="connsiteY328" fmla="*/ 5057681 h 5893281"/>
              <a:gd name="connsiteX329" fmla="*/ 8602956 w 10035679"/>
              <a:gd name="connsiteY329" fmla="*/ 5049831 h 5893281"/>
              <a:gd name="connsiteX330" fmla="*/ 8613221 w 10035679"/>
              <a:gd name="connsiteY330" fmla="*/ 5039567 h 5893281"/>
              <a:gd name="connsiteX331" fmla="*/ 8621070 w 10035679"/>
              <a:gd name="connsiteY331" fmla="*/ 5028699 h 5893281"/>
              <a:gd name="connsiteX332" fmla="*/ 8613221 w 10035679"/>
              <a:gd name="connsiteY332" fmla="*/ 5028699 h 5893281"/>
              <a:gd name="connsiteX333" fmla="*/ 8613221 w 10035679"/>
              <a:gd name="connsiteY333" fmla="*/ 5016626 h 5893281"/>
              <a:gd name="connsiteX334" fmla="*/ 8596919 w 10035679"/>
              <a:gd name="connsiteY334" fmla="*/ 5035341 h 5893281"/>
              <a:gd name="connsiteX335" fmla="*/ 8578807 w 10035679"/>
              <a:gd name="connsiteY335" fmla="*/ 5045605 h 5893281"/>
              <a:gd name="connsiteX336" fmla="*/ 8550429 w 10035679"/>
              <a:gd name="connsiteY336" fmla="*/ 5057681 h 5893281"/>
              <a:gd name="connsiteX337" fmla="*/ 8540166 w 10035679"/>
              <a:gd name="connsiteY337" fmla="*/ 5035341 h 5893281"/>
              <a:gd name="connsiteX338" fmla="*/ 8525675 w 10035679"/>
              <a:gd name="connsiteY338" fmla="*/ 5014813 h 5893281"/>
              <a:gd name="connsiteX339" fmla="*/ 8507563 w 10035679"/>
              <a:gd name="connsiteY339" fmla="*/ 4996096 h 5893281"/>
              <a:gd name="connsiteX340" fmla="*/ 8483412 w 10035679"/>
              <a:gd name="connsiteY340" fmla="*/ 4981607 h 5893281"/>
              <a:gd name="connsiteX341" fmla="*/ 8450810 w 10035679"/>
              <a:gd name="connsiteY341" fmla="*/ 4977381 h 5893281"/>
              <a:gd name="connsiteX342" fmla="*/ 8430885 w 10035679"/>
              <a:gd name="connsiteY342" fmla="*/ 4971343 h 5893281"/>
              <a:gd name="connsiteX343" fmla="*/ 8402508 w 10035679"/>
              <a:gd name="connsiteY343" fmla="*/ 4967116 h 5893281"/>
              <a:gd name="connsiteX344" fmla="*/ 8362058 w 10035679"/>
              <a:gd name="connsiteY344" fmla="*/ 4971343 h 5893281"/>
              <a:gd name="connsiteX345" fmla="*/ 8323417 w 10035679"/>
              <a:gd name="connsiteY345" fmla="*/ 4973153 h 5893281"/>
              <a:gd name="connsiteX346" fmla="*/ 8284775 w 10035679"/>
              <a:gd name="connsiteY346" fmla="*/ 4981607 h 5893281"/>
              <a:gd name="connsiteX347" fmla="*/ 8250362 w 10035679"/>
              <a:gd name="connsiteY347" fmla="*/ 4987644 h 5893281"/>
              <a:gd name="connsiteX348" fmla="*/ 8223795 w 10035679"/>
              <a:gd name="connsiteY348" fmla="*/ 4996096 h 5893281"/>
              <a:gd name="connsiteX349" fmla="*/ 8209910 w 10035679"/>
              <a:gd name="connsiteY349" fmla="*/ 5043190 h 5893281"/>
              <a:gd name="connsiteX350" fmla="*/ 8175496 w 10035679"/>
              <a:gd name="connsiteY350" fmla="*/ 5043190 h 5893281"/>
              <a:gd name="connsiteX351" fmla="*/ 8142893 w 10035679"/>
              <a:gd name="connsiteY351" fmla="*/ 5039567 h 5893281"/>
              <a:gd name="connsiteX352" fmla="*/ 8108478 w 10035679"/>
              <a:gd name="connsiteY352" fmla="*/ 5043190 h 5893281"/>
              <a:gd name="connsiteX353" fmla="*/ 8084329 w 10035679"/>
              <a:gd name="connsiteY353" fmla="*/ 5049831 h 5893281"/>
              <a:gd name="connsiteX354" fmla="*/ 8057763 w 10035679"/>
              <a:gd name="connsiteY354" fmla="*/ 5060094 h 5893281"/>
              <a:gd name="connsiteX355" fmla="*/ 8037838 w 10035679"/>
              <a:gd name="connsiteY355" fmla="*/ 5072169 h 5893281"/>
              <a:gd name="connsiteX356" fmla="*/ 8013085 w 10035679"/>
              <a:gd name="connsiteY356" fmla="*/ 5073982 h 5893281"/>
              <a:gd name="connsiteX357" fmla="*/ 7984708 w 10035679"/>
              <a:gd name="connsiteY357" fmla="*/ 5073982 h 5893281"/>
              <a:gd name="connsiteX358" fmla="*/ 7976859 w 10035679"/>
              <a:gd name="connsiteY358" fmla="*/ 5060094 h 5893281"/>
              <a:gd name="connsiteX359" fmla="*/ 7970822 w 10035679"/>
              <a:gd name="connsiteY359" fmla="*/ 5049831 h 5893281"/>
              <a:gd name="connsiteX360" fmla="*/ 7958747 w 10035679"/>
              <a:gd name="connsiteY360" fmla="*/ 5039567 h 5893281"/>
              <a:gd name="connsiteX361" fmla="*/ 7952708 w 10035679"/>
              <a:gd name="connsiteY361" fmla="*/ 5028699 h 5893281"/>
              <a:gd name="connsiteX362" fmla="*/ 7970822 w 10035679"/>
              <a:gd name="connsiteY362" fmla="*/ 5002135 h 5893281"/>
              <a:gd name="connsiteX363" fmla="*/ 7972633 w 10035679"/>
              <a:gd name="connsiteY363" fmla="*/ 4971343 h 5893281"/>
              <a:gd name="connsiteX364" fmla="*/ 7970822 w 10035679"/>
              <a:gd name="connsiteY364" fmla="*/ 4934514 h 5893281"/>
              <a:gd name="connsiteX365" fmla="*/ 7956331 w 10035679"/>
              <a:gd name="connsiteY365" fmla="*/ 4899495 h 5893281"/>
              <a:gd name="connsiteX366" fmla="*/ 7942445 w 10035679"/>
              <a:gd name="connsiteY366" fmla="*/ 4860251 h 5893281"/>
              <a:gd name="connsiteX367" fmla="*/ 7924331 w 10035679"/>
              <a:gd name="connsiteY367" fmla="*/ 4823422 h 5893281"/>
              <a:gd name="connsiteX368" fmla="*/ 7914069 w 10035679"/>
              <a:gd name="connsiteY368" fmla="*/ 4790214 h 5893281"/>
              <a:gd name="connsiteX369" fmla="*/ 7906219 w 10035679"/>
              <a:gd name="connsiteY369" fmla="*/ 4765461 h 5893281"/>
              <a:gd name="connsiteX370" fmla="*/ 7914069 w 10035679"/>
              <a:gd name="connsiteY370" fmla="*/ 4765461 h 5893281"/>
              <a:gd name="connsiteX371" fmla="*/ 7920105 w 10035679"/>
              <a:gd name="connsiteY371" fmla="*/ 4769687 h 5893281"/>
              <a:gd name="connsiteX372" fmla="*/ 7924331 w 10035679"/>
              <a:gd name="connsiteY372" fmla="*/ 4769687 h 5893281"/>
              <a:gd name="connsiteX373" fmla="*/ 7927954 w 10035679"/>
              <a:gd name="connsiteY373" fmla="*/ 4773913 h 5893281"/>
              <a:gd name="connsiteX374" fmla="*/ 7932181 w 10035679"/>
              <a:gd name="connsiteY374" fmla="*/ 4769687 h 5893281"/>
              <a:gd name="connsiteX375" fmla="*/ 7934596 w 10035679"/>
              <a:gd name="connsiteY375" fmla="*/ 4765461 h 5893281"/>
              <a:gd name="connsiteX376" fmla="*/ 7938219 w 10035679"/>
              <a:gd name="connsiteY376" fmla="*/ 4759422 h 5893281"/>
              <a:gd name="connsiteX377" fmla="*/ 7920105 w 10035679"/>
              <a:gd name="connsiteY377" fmla="*/ 4740707 h 5893281"/>
              <a:gd name="connsiteX378" fmla="*/ 7914069 w 10035679"/>
              <a:gd name="connsiteY378" fmla="*/ 4718367 h 5893281"/>
              <a:gd name="connsiteX379" fmla="*/ 7906219 w 10035679"/>
              <a:gd name="connsiteY379" fmla="*/ 4693613 h 5893281"/>
              <a:gd name="connsiteX380" fmla="*/ 7924331 w 10035679"/>
              <a:gd name="connsiteY380" fmla="*/ 4673086 h 5893281"/>
              <a:gd name="connsiteX381" fmla="*/ 7938219 w 10035679"/>
              <a:gd name="connsiteY381" fmla="*/ 4650143 h 5893281"/>
              <a:gd name="connsiteX382" fmla="*/ 7952708 w 10035679"/>
              <a:gd name="connsiteY382" fmla="*/ 4629616 h 5893281"/>
              <a:gd name="connsiteX383" fmla="*/ 7972633 w 10035679"/>
              <a:gd name="connsiteY383" fmla="*/ 4611502 h 5893281"/>
              <a:gd name="connsiteX384" fmla="*/ 7999199 w 10035679"/>
              <a:gd name="connsiteY384" fmla="*/ 4600634 h 5893281"/>
              <a:gd name="connsiteX385" fmla="*/ 8015500 w 10035679"/>
              <a:gd name="connsiteY385" fmla="*/ 4600634 h 5893281"/>
              <a:gd name="connsiteX386" fmla="*/ 8043877 w 10035679"/>
              <a:gd name="connsiteY386" fmla="*/ 4597013 h 5893281"/>
              <a:gd name="connsiteX387" fmla="*/ 8080103 w 10035679"/>
              <a:gd name="connsiteY387" fmla="*/ 4590371 h 5893281"/>
              <a:gd name="connsiteX388" fmla="*/ 8112704 w 10035679"/>
              <a:gd name="connsiteY388" fmla="*/ 4582522 h 5893281"/>
              <a:gd name="connsiteX389" fmla="*/ 8141081 w 10035679"/>
              <a:gd name="connsiteY389" fmla="*/ 4576483 h 5893281"/>
              <a:gd name="connsiteX390" fmla="*/ 8151345 w 10035679"/>
              <a:gd name="connsiteY390" fmla="*/ 4549314 h 5893281"/>
              <a:gd name="connsiteX391" fmla="*/ 8167042 w 10035679"/>
              <a:gd name="connsiteY391" fmla="*/ 4520937 h 5893281"/>
              <a:gd name="connsiteX392" fmla="*/ 8189382 w 10035679"/>
              <a:gd name="connsiteY392" fmla="*/ 4499807 h 5893281"/>
              <a:gd name="connsiteX393" fmla="*/ 8217759 w 10035679"/>
              <a:gd name="connsiteY393" fmla="*/ 4489542 h 5893281"/>
              <a:gd name="connsiteX394" fmla="*/ 8217759 w 10035679"/>
              <a:gd name="connsiteY394" fmla="*/ 4464789 h 5893281"/>
              <a:gd name="connsiteX395" fmla="*/ 8232250 w 10035679"/>
              <a:gd name="connsiteY395" fmla="*/ 4456939 h 5893281"/>
              <a:gd name="connsiteX396" fmla="*/ 8250362 w 10035679"/>
              <a:gd name="connsiteY396" fmla="*/ 4438223 h 5893281"/>
              <a:gd name="connsiteX397" fmla="*/ 8270889 w 10035679"/>
              <a:gd name="connsiteY397" fmla="*/ 4421921 h 5893281"/>
              <a:gd name="connsiteX398" fmla="*/ 8292624 w 10035679"/>
              <a:gd name="connsiteY398" fmla="*/ 4407432 h 5893281"/>
              <a:gd name="connsiteX399" fmla="*/ 8313154 w 10035679"/>
              <a:gd name="connsiteY399" fmla="*/ 4395357 h 5893281"/>
              <a:gd name="connsiteX400" fmla="*/ 8327040 w 10035679"/>
              <a:gd name="connsiteY400" fmla="*/ 4403204 h 5893281"/>
              <a:gd name="connsiteX401" fmla="*/ 8331266 w 10035679"/>
              <a:gd name="connsiteY401" fmla="*/ 4407432 h 5893281"/>
              <a:gd name="connsiteX402" fmla="*/ 8331266 w 10035679"/>
              <a:gd name="connsiteY402" fmla="*/ 4413469 h 5893281"/>
              <a:gd name="connsiteX403" fmla="*/ 8331266 w 10035679"/>
              <a:gd name="connsiteY403" fmla="*/ 4421921 h 5893281"/>
              <a:gd name="connsiteX404" fmla="*/ 8335492 w 10035679"/>
              <a:gd name="connsiteY404" fmla="*/ 4432186 h 5893281"/>
              <a:gd name="connsiteX405" fmla="*/ 8345757 w 10035679"/>
              <a:gd name="connsiteY405" fmla="*/ 4436412 h 5893281"/>
              <a:gd name="connsiteX406" fmla="*/ 8355417 w 10035679"/>
              <a:gd name="connsiteY406" fmla="*/ 4436412 h 5893281"/>
              <a:gd name="connsiteX407" fmla="*/ 8362058 w 10035679"/>
              <a:gd name="connsiteY407" fmla="*/ 4438223 h 5893281"/>
              <a:gd name="connsiteX408" fmla="*/ 8374131 w 10035679"/>
              <a:gd name="connsiteY408" fmla="*/ 4442449 h 5893281"/>
              <a:gd name="connsiteX409" fmla="*/ 8380170 w 10035679"/>
              <a:gd name="connsiteY409" fmla="*/ 4409243 h 5893281"/>
              <a:gd name="connsiteX410" fmla="*/ 8390433 w 10035679"/>
              <a:gd name="connsiteY410" fmla="*/ 4392941 h 5893281"/>
              <a:gd name="connsiteX411" fmla="*/ 8404321 w 10035679"/>
              <a:gd name="connsiteY411" fmla="*/ 4380866 h 5893281"/>
              <a:gd name="connsiteX412" fmla="*/ 8422433 w 10035679"/>
              <a:gd name="connsiteY412" fmla="*/ 4370601 h 5893281"/>
              <a:gd name="connsiteX413" fmla="*/ 8440547 w 10035679"/>
              <a:gd name="connsiteY413" fmla="*/ 4363960 h 5893281"/>
              <a:gd name="connsiteX414" fmla="*/ 8459262 w 10035679"/>
              <a:gd name="connsiteY414" fmla="*/ 4345848 h 5893281"/>
              <a:gd name="connsiteX415" fmla="*/ 8450810 w 10035679"/>
              <a:gd name="connsiteY415" fmla="*/ 4341622 h 5893281"/>
              <a:gd name="connsiteX416" fmla="*/ 8450810 w 10035679"/>
              <a:gd name="connsiteY416" fmla="*/ 4337396 h 5893281"/>
              <a:gd name="connsiteX417" fmla="*/ 8446583 w 10035679"/>
              <a:gd name="connsiteY417" fmla="*/ 4335583 h 5893281"/>
              <a:gd name="connsiteX418" fmla="*/ 8444771 w 10035679"/>
              <a:gd name="connsiteY418" fmla="*/ 4331359 h 5893281"/>
              <a:gd name="connsiteX419" fmla="*/ 8473150 w 10035679"/>
              <a:gd name="connsiteY419" fmla="*/ 4331359 h 5893281"/>
              <a:gd name="connsiteX420" fmla="*/ 8501524 w 10035679"/>
              <a:gd name="connsiteY420" fmla="*/ 4345848 h 5893281"/>
              <a:gd name="connsiteX421" fmla="*/ 8531714 w 10035679"/>
              <a:gd name="connsiteY421" fmla="*/ 4350074 h 5893281"/>
              <a:gd name="connsiteX422" fmla="*/ 8564317 w 10035679"/>
              <a:gd name="connsiteY422" fmla="*/ 4350074 h 5893281"/>
              <a:gd name="connsiteX423" fmla="*/ 8598730 w 10035679"/>
              <a:gd name="connsiteY423" fmla="*/ 4345848 h 5893281"/>
              <a:gd name="connsiteX424" fmla="*/ 8598730 w 10035679"/>
              <a:gd name="connsiteY424" fmla="*/ 4363960 h 5893281"/>
              <a:gd name="connsiteX425" fmla="*/ 8574579 w 10035679"/>
              <a:gd name="connsiteY425" fmla="*/ 4395357 h 5893281"/>
              <a:gd name="connsiteX426" fmla="*/ 8560091 w 10035679"/>
              <a:gd name="connsiteY426" fmla="*/ 4442449 h 5893281"/>
              <a:gd name="connsiteX427" fmla="*/ 8584844 w 10035679"/>
              <a:gd name="connsiteY427" fmla="*/ 4456939 h 5893281"/>
              <a:gd name="connsiteX428" fmla="*/ 8616844 w 10035679"/>
              <a:gd name="connsiteY428" fmla="*/ 4475656 h 5893281"/>
              <a:gd name="connsiteX429" fmla="*/ 8649447 w 10035679"/>
              <a:gd name="connsiteY429" fmla="*/ 4493768 h 5893281"/>
              <a:gd name="connsiteX430" fmla="*/ 8682050 w 10035679"/>
              <a:gd name="connsiteY430" fmla="*/ 4504033 h 5893281"/>
              <a:gd name="connsiteX431" fmla="*/ 8706200 w 10035679"/>
              <a:gd name="connsiteY431" fmla="*/ 4504033 h 5893281"/>
              <a:gd name="connsiteX432" fmla="*/ 8724312 w 10035679"/>
              <a:gd name="connsiteY432" fmla="*/ 4475656 h 5893281"/>
              <a:gd name="connsiteX433" fmla="*/ 8734575 w 10035679"/>
              <a:gd name="connsiteY433" fmla="*/ 4427960 h 5893281"/>
              <a:gd name="connsiteX434" fmla="*/ 8736388 w 10035679"/>
              <a:gd name="connsiteY434" fmla="*/ 4380866 h 5893281"/>
              <a:gd name="connsiteX435" fmla="*/ 8744840 w 10035679"/>
              <a:gd name="connsiteY435" fmla="*/ 4335583 h 5893281"/>
              <a:gd name="connsiteX436" fmla="*/ 9229055 w 10035679"/>
              <a:gd name="connsiteY436" fmla="*/ 4273396 h 5893281"/>
              <a:gd name="connsiteX437" fmla="*/ 9236905 w 10035679"/>
              <a:gd name="connsiteY437" fmla="*/ 4281848 h 5893281"/>
              <a:gd name="connsiteX438" fmla="*/ 9242944 w 10035679"/>
              <a:gd name="connsiteY438" fmla="*/ 4287887 h 5893281"/>
              <a:gd name="connsiteX439" fmla="*/ 9251396 w 10035679"/>
              <a:gd name="connsiteY439" fmla="*/ 4292113 h 5893281"/>
              <a:gd name="connsiteX440" fmla="*/ 9251396 w 10035679"/>
              <a:gd name="connsiteY440" fmla="*/ 4306604 h 5893281"/>
              <a:gd name="connsiteX441" fmla="*/ 9236905 w 10035679"/>
              <a:gd name="connsiteY441" fmla="*/ 4306604 h 5893281"/>
              <a:gd name="connsiteX442" fmla="*/ 9232679 w 10035679"/>
              <a:gd name="connsiteY442" fmla="*/ 4306604 h 5893281"/>
              <a:gd name="connsiteX443" fmla="*/ 9229055 w 10035679"/>
              <a:gd name="connsiteY443" fmla="*/ 4302376 h 5893281"/>
              <a:gd name="connsiteX444" fmla="*/ 9224829 w 10035679"/>
              <a:gd name="connsiteY444" fmla="*/ 4302376 h 5893281"/>
              <a:gd name="connsiteX445" fmla="*/ 9223018 w 10035679"/>
              <a:gd name="connsiteY445" fmla="*/ 4302376 h 5893281"/>
              <a:gd name="connsiteX446" fmla="*/ 9210942 w 10035679"/>
              <a:gd name="connsiteY446" fmla="*/ 4298150 h 5893281"/>
              <a:gd name="connsiteX447" fmla="*/ 9214566 w 10035679"/>
              <a:gd name="connsiteY447" fmla="*/ 4292113 h 5893281"/>
              <a:gd name="connsiteX448" fmla="*/ 9214566 w 10035679"/>
              <a:gd name="connsiteY448" fmla="*/ 4284264 h 5893281"/>
              <a:gd name="connsiteX449" fmla="*/ 9214566 w 10035679"/>
              <a:gd name="connsiteY449" fmla="*/ 4281848 h 5893281"/>
              <a:gd name="connsiteX450" fmla="*/ 9218792 w 10035679"/>
              <a:gd name="connsiteY450" fmla="*/ 4281848 h 5893281"/>
              <a:gd name="connsiteX451" fmla="*/ 9223018 w 10035679"/>
              <a:gd name="connsiteY451" fmla="*/ 4281848 h 5893281"/>
              <a:gd name="connsiteX452" fmla="*/ 8069838 w 10035679"/>
              <a:gd name="connsiteY452" fmla="*/ 4273396 h 5893281"/>
              <a:gd name="connsiteX453" fmla="*/ 8084330 w 10035679"/>
              <a:gd name="connsiteY453" fmla="*/ 4277622 h 5893281"/>
              <a:gd name="connsiteX454" fmla="*/ 8094593 w 10035679"/>
              <a:gd name="connsiteY454" fmla="*/ 4277622 h 5893281"/>
              <a:gd name="connsiteX455" fmla="*/ 8104255 w 10035679"/>
              <a:gd name="connsiteY455" fmla="*/ 4277622 h 5893281"/>
              <a:gd name="connsiteX456" fmla="*/ 8112707 w 10035679"/>
              <a:gd name="connsiteY456" fmla="*/ 4281848 h 5893281"/>
              <a:gd name="connsiteX457" fmla="*/ 8122970 w 10035679"/>
              <a:gd name="connsiteY457" fmla="*/ 4284264 h 5893281"/>
              <a:gd name="connsiteX458" fmla="*/ 8122970 w 10035679"/>
              <a:gd name="connsiteY458" fmla="*/ 4298150 h 5893281"/>
              <a:gd name="connsiteX459" fmla="*/ 8114518 w 10035679"/>
              <a:gd name="connsiteY459" fmla="*/ 4298150 h 5893281"/>
              <a:gd name="connsiteX460" fmla="*/ 8114518 w 10035679"/>
              <a:gd name="connsiteY460" fmla="*/ 4306604 h 5893281"/>
              <a:gd name="connsiteX461" fmla="*/ 8104255 w 10035679"/>
              <a:gd name="connsiteY461" fmla="*/ 4302376 h 5893281"/>
              <a:gd name="connsiteX462" fmla="*/ 8094593 w 10035679"/>
              <a:gd name="connsiteY462" fmla="*/ 4298150 h 5893281"/>
              <a:gd name="connsiteX463" fmla="*/ 8084330 w 10035679"/>
              <a:gd name="connsiteY463" fmla="*/ 4292113 h 5893281"/>
              <a:gd name="connsiteX464" fmla="*/ 8075875 w 10035679"/>
              <a:gd name="connsiteY464" fmla="*/ 4284264 h 5893281"/>
              <a:gd name="connsiteX465" fmla="*/ 9236905 w 10035679"/>
              <a:gd name="connsiteY465" fmla="*/ 4252868 h 5893281"/>
              <a:gd name="connsiteX466" fmla="*/ 9261057 w 10035679"/>
              <a:gd name="connsiteY466" fmla="*/ 4252868 h 5893281"/>
              <a:gd name="connsiteX467" fmla="*/ 9275549 w 10035679"/>
              <a:gd name="connsiteY467" fmla="*/ 4298150 h 5893281"/>
              <a:gd name="connsiteX468" fmla="*/ 9261057 w 10035679"/>
              <a:gd name="connsiteY468" fmla="*/ 4298150 h 5893281"/>
              <a:gd name="connsiteX469" fmla="*/ 9261057 w 10035679"/>
              <a:gd name="connsiteY469" fmla="*/ 4292113 h 5893281"/>
              <a:gd name="connsiteX470" fmla="*/ 9251397 w 10035679"/>
              <a:gd name="connsiteY470" fmla="*/ 4284264 h 5893281"/>
              <a:gd name="connsiteX471" fmla="*/ 9247169 w 10035679"/>
              <a:gd name="connsiteY471" fmla="*/ 4277622 h 5893281"/>
              <a:gd name="connsiteX472" fmla="*/ 9242942 w 10035679"/>
              <a:gd name="connsiteY472" fmla="*/ 4269773 h 5893281"/>
              <a:gd name="connsiteX473" fmla="*/ 9238716 w 10035679"/>
              <a:gd name="connsiteY473" fmla="*/ 4263131 h 5893281"/>
              <a:gd name="connsiteX474" fmla="*/ 8264248 w 10035679"/>
              <a:gd name="connsiteY474" fmla="*/ 4245019 h 5893281"/>
              <a:gd name="connsiteX475" fmla="*/ 8302889 w 10035679"/>
              <a:gd name="connsiteY475" fmla="*/ 4245019 h 5893281"/>
              <a:gd name="connsiteX476" fmla="*/ 8302889 w 10035679"/>
              <a:gd name="connsiteY476" fmla="*/ 4252869 h 5893281"/>
              <a:gd name="connsiteX477" fmla="*/ 8295040 w 10035679"/>
              <a:gd name="connsiteY477" fmla="*/ 4252869 h 5893281"/>
              <a:gd name="connsiteX478" fmla="*/ 8270889 w 10035679"/>
              <a:gd name="connsiteY478" fmla="*/ 4269774 h 5893281"/>
              <a:gd name="connsiteX479" fmla="*/ 8242512 w 10035679"/>
              <a:gd name="connsiteY479" fmla="*/ 4287888 h 5893281"/>
              <a:gd name="connsiteX480" fmla="*/ 8217759 w 10035679"/>
              <a:gd name="connsiteY480" fmla="*/ 4306606 h 5893281"/>
              <a:gd name="connsiteX481" fmla="*/ 8209910 w 10035679"/>
              <a:gd name="connsiteY481" fmla="*/ 4306606 h 5893281"/>
              <a:gd name="connsiteX482" fmla="*/ 8208099 w 10035679"/>
              <a:gd name="connsiteY482" fmla="*/ 4302378 h 5893281"/>
              <a:gd name="connsiteX483" fmla="*/ 8203873 w 10035679"/>
              <a:gd name="connsiteY483" fmla="*/ 4302378 h 5893281"/>
              <a:gd name="connsiteX484" fmla="*/ 8199645 w 10035679"/>
              <a:gd name="connsiteY484" fmla="*/ 4298152 h 5893281"/>
              <a:gd name="connsiteX485" fmla="*/ 8193608 w 10035679"/>
              <a:gd name="connsiteY485" fmla="*/ 4298152 h 5893281"/>
              <a:gd name="connsiteX486" fmla="*/ 8193608 w 10035679"/>
              <a:gd name="connsiteY486" fmla="*/ 4292115 h 5893281"/>
              <a:gd name="connsiteX487" fmla="*/ 8228024 w 10035679"/>
              <a:gd name="connsiteY487" fmla="*/ 4269774 h 5893281"/>
              <a:gd name="connsiteX488" fmla="*/ 8171272 w 10035679"/>
              <a:gd name="connsiteY488" fmla="*/ 4234756 h 5893281"/>
              <a:gd name="connsiteX489" fmla="*/ 8179724 w 10035679"/>
              <a:gd name="connsiteY489" fmla="*/ 4240793 h 5893281"/>
              <a:gd name="connsiteX490" fmla="*/ 8181535 w 10035679"/>
              <a:gd name="connsiteY490" fmla="*/ 4240793 h 5893281"/>
              <a:gd name="connsiteX491" fmla="*/ 8181535 w 10035679"/>
              <a:gd name="connsiteY491" fmla="*/ 4245019 h 5893281"/>
              <a:gd name="connsiteX492" fmla="*/ 8181535 w 10035679"/>
              <a:gd name="connsiteY492" fmla="*/ 4252868 h 5893281"/>
              <a:gd name="connsiteX493" fmla="*/ 8185763 w 10035679"/>
              <a:gd name="connsiteY493" fmla="*/ 4259510 h 5893281"/>
              <a:gd name="connsiteX494" fmla="*/ 8171272 w 10035679"/>
              <a:gd name="connsiteY494" fmla="*/ 4259510 h 5893281"/>
              <a:gd name="connsiteX495" fmla="*/ 8147121 w 10035679"/>
              <a:gd name="connsiteY495" fmla="*/ 4267359 h 5893281"/>
              <a:gd name="connsiteX496" fmla="*/ 8118743 w 10035679"/>
              <a:gd name="connsiteY496" fmla="*/ 4267359 h 5893281"/>
              <a:gd name="connsiteX497" fmla="*/ 8094592 w 10035679"/>
              <a:gd name="connsiteY497" fmla="*/ 4259510 h 5893281"/>
              <a:gd name="connsiteX498" fmla="*/ 8094592 w 10035679"/>
              <a:gd name="connsiteY498" fmla="*/ 4255283 h 5893281"/>
              <a:gd name="connsiteX499" fmla="*/ 8098216 w 10035679"/>
              <a:gd name="connsiteY499" fmla="*/ 4255283 h 5893281"/>
              <a:gd name="connsiteX500" fmla="*/ 8100629 w 10035679"/>
              <a:gd name="connsiteY500" fmla="*/ 4252868 h 5893281"/>
              <a:gd name="connsiteX501" fmla="*/ 8118743 w 10035679"/>
              <a:gd name="connsiteY501" fmla="*/ 4245019 h 5893281"/>
              <a:gd name="connsiteX502" fmla="*/ 8136856 w 10035679"/>
              <a:gd name="connsiteY502" fmla="*/ 4245019 h 5893281"/>
              <a:gd name="connsiteX503" fmla="*/ 8153158 w 10035679"/>
              <a:gd name="connsiteY503" fmla="*/ 4245019 h 5893281"/>
              <a:gd name="connsiteX504" fmla="*/ 8037838 w 10035679"/>
              <a:gd name="connsiteY504" fmla="*/ 4234756 h 5893281"/>
              <a:gd name="connsiteX505" fmla="*/ 8051724 w 10035679"/>
              <a:gd name="connsiteY505" fmla="*/ 4238982 h 5893281"/>
              <a:gd name="connsiteX506" fmla="*/ 8057762 w 10035679"/>
              <a:gd name="connsiteY506" fmla="*/ 4240793 h 5893281"/>
              <a:gd name="connsiteX507" fmla="*/ 8066214 w 10035679"/>
              <a:gd name="connsiteY507" fmla="*/ 4245019 h 5893281"/>
              <a:gd name="connsiteX508" fmla="*/ 8072251 w 10035679"/>
              <a:gd name="connsiteY508" fmla="*/ 4252868 h 5893281"/>
              <a:gd name="connsiteX509" fmla="*/ 8075874 w 10035679"/>
              <a:gd name="connsiteY509" fmla="*/ 4259510 h 5893281"/>
              <a:gd name="connsiteX510" fmla="*/ 8069838 w 10035679"/>
              <a:gd name="connsiteY510" fmla="*/ 4259510 h 5893281"/>
              <a:gd name="connsiteX511" fmla="*/ 8051724 w 10035679"/>
              <a:gd name="connsiteY511" fmla="*/ 4267359 h 5893281"/>
              <a:gd name="connsiteX512" fmla="*/ 8029386 w 10035679"/>
              <a:gd name="connsiteY512" fmla="*/ 4267359 h 5893281"/>
              <a:gd name="connsiteX513" fmla="*/ 8005235 w 10035679"/>
              <a:gd name="connsiteY513" fmla="*/ 4267359 h 5893281"/>
              <a:gd name="connsiteX514" fmla="*/ 8005235 w 10035679"/>
              <a:gd name="connsiteY514" fmla="*/ 4252868 h 5893281"/>
              <a:gd name="connsiteX515" fmla="*/ 8015498 w 10035679"/>
              <a:gd name="connsiteY515" fmla="*/ 4249247 h 5893281"/>
              <a:gd name="connsiteX516" fmla="*/ 8027573 w 10035679"/>
              <a:gd name="connsiteY516" fmla="*/ 4245019 h 5893281"/>
              <a:gd name="connsiteX517" fmla="*/ 8029386 w 10035679"/>
              <a:gd name="connsiteY517" fmla="*/ 4240793 h 5893281"/>
              <a:gd name="connsiteX518" fmla="*/ 9172302 w 10035679"/>
              <a:gd name="connsiteY518" fmla="*/ 4220265 h 5893281"/>
              <a:gd name="connsiteX519" fmla="*/ 9186189 w 10035679"/>
              <a:gd name="connsiteY519" fmla="*/ 4226302 h 5893281"/>
              <a:gd name="connsiteX520" fmla="*/ 9194643 w 10035679"/>
              <a:gd name="connsiteY520" fmla="*/ 4230530 h 5893281"/>
              <a:gd name="connsiteX521" fmla="*/ 9204303 w 10035679"/>
              <a:gd name="connsiteY521" fmla="*/ 4238982 h 5893281"/>
              <a:gd name="connsiteX522" fmla="*/ 9210945 w 10035679"/>
              <a:gd name="connsiteY522" fmla="*/ 4245019 h 5893281"/>
              <a:gd name="connsiteX523" fmla="*/ 9214566 w 10035679"/>
              <a:gd name="connsiteY523" fmla="*/ 4255284 h 5893281"/>
              <a:gd name="connsiteX524" fmla="*/ 9223021 w 10035679"/>
              <a:gd name="connsiteY524" fmla="*/ 4267359 h 5893281"/>
              <a:gd name="connsiteX525" fmla="*/ 9210945 w 10035679"/>
              <a:gd name="connsiteY525" fmla="*/ 4267359 h 5893281"/>
              <a:gd name="connsiteX526" fmla="*/ 9204303 w 10035679"/>
              <a:gd name="connsiteY526" fmla="*/ 4259510 h 5893281"/>
              <a:gd name="connsiteX527" fmla="*/ 9194643 w 10035679"/>
              <a:gd name="connsiteY527" fmla="*/ 4252868 h 5893281"/>
              <a:gd name="connsiteX528" fmla="*/ 9186189 w 10035679"/>
              <a:gd name="connsiteY528" fmla="*/ 4245019 h 5893281"/>
              <a:gd name="connsiteX529" fmla="*/ 9180152 w 10035679"/>
              <a:gd name="connsiteY529" fmla="*/ 4234756 h 5893281"/>
              <a:gd name="connsiteX530" fmla="*/ 9119775 w 10035679"/>
              <a:gd name="connsiteY530" fmla="*/ 4205774 h 5893281"/>
              <a:gd name="connsiteX531" fmla="*/ 9125812 w 10035679"/>
              <a:gd name="connsiteY531" fmla="*/ 4205774 h 5893281"/>
              <a:gd name="connsiteX532" fmla="*/ 9129435 w 10035679"/>
              <a:gd name="connsiteY532" fmla="*/ 4210000 h 5893281"/>
              <a:gd name="connsiteX533" fmla="*/ 9133661 w 10035679"/>
              <a:gd name="connsiteY533" fmla="*/ 4210000 h 5893281"/>
              <a:gd name="connsiteX534" fmla="*/ 9137887 w 10035679"/>
              <a:gd name="connsiteY534" fmla="*/ 4211811 h 5893281"/>
              <a:gd name="connsiteX535" fmla="*/ 9137887 w 10035679"/>
              <a:gd name="connsiteY535" fmla="*/ 4216039 h 5893281"/>
              <a:gd name="connsiteX536" fmla="*/ 9143926 w 10035679"/>
              <a:gd name="connsiteY536" fmla="*/ 4220265 h 5893281"/>
              <a:gd name="connsiteX537" fmla="*/ 9151775 w 10035679"/>
              <a:gd name="connsiteY537" fmla="*/ 4220265 h 5893281"/>
              <a:gd name="connsiteX538" fmla="*/ 9151775 w 10035679"/>
              <a:gd name="connsiteY538" fmla="*/ 4226302 h 5893281"/>
              <a:gd name="connsiteX539" fmla="*/ 9139700 w 10035679"/>
              <a:gd name="connsiteY539" fmla="*/ 4224491 h 5893281"/>
              <a:gd name="connsiteX540" fmla="*/ 9133661 w 10035679"/>
              <a:gd name="connsiteY540" fmla="*/ 4220265 h 5893281"/>
              <a:gd name="connsiteX541" fmla="*/ 9129435 w 10035679"/>
              <a:gd name="connsiteY541" fmla="*/ 4216039 h 5893281"/>
              <a:gd name="connsiteX542" fmla="*/ 9125812 w 10035679"/>
              <a:gd name="connsiteY542" fmla="*/ 4211811 h 5893281"/>
              <a:gd name="connsiteX543" fmla="*/ 8503337 w 10035679"/>
              <a:gd name="connsiteY543" fmla="*/ 4166530 h 5893281"/>
              <a:gd name="connsiteX544" fmla="*/ 8529906 w 10035679"/>
              <a:gd name="connsiteY544" fmla="*/ 4172567 h 5893281"/>
              <a:gd name="connsiteX545" fmla="*/ 8529906 w 10035679"/>
              <a:gd name="connsiteY545" fmla="*/ 4187059 h 5893281"/>
              <a:gd name="connsiteX546" fmla="*/ 8511790 w 10035679"/>
              <a:gd name="connsiteY546" fmla="*/ 4197324 h 5893281"/>
              <a:gd name="connsiteX547" fmla="*/ 8507564 w 10035679"/>
              <a:gd name="connsiteY547" fmla="*/ 4201550 h 5893281"/>
              <a:gd name="connsiteX548" fmla="*/ 8503337 w 10035679"/>
              <a:gd name="connsiteY548" fmla="*/ 4205777 h 5893281"/>
              <a:gd name="connsiteX549" fmla="*/ 9072681 w 10035679"/>
              <a:gd name="connsiteY549" fmla="*/ 4125475 h 5893281"/>
              <a:gd name="connsiteX550" fmla="*/ 9095021 w 10035679"/>
              <a:gd name="connsiteY550" fmla="*/ 4139966 h 5893281"/>
              <a:gd name="connsiteX551" fmla="*/ 9109510 w 10035679"/>
              <a:gd name="connsiteY551" fmla="*/ 4162304 h 5893281"/>
              <a:gd name="connsiteX552" fmla="*/ 9119775 w 10035679"/>
              <a:gd name="connsiteY552" fmla="*/ 4187059 h 5893281"/>
              <a:gd name="connsiteX553" fmla="*/ 9113134 w 10035679"/>
              <a:gd name="connsiteY553" fmla="*/ 4187059 h 5893281"/>
              <a:gd name="connsiteX554" fmla="*/ 9113134 w 10035679"/>
              <a:gd name="connsiteY554" fmla="*/ 4197322 h 5893281"/>
              <a:gd name="connsiteX555" fmla="*/ 9087172 w 10035679"/>
              <a:gd name="connsiteY555" fmla="*/ 4187059 h 5893281"/>
              <a:gd name="connsiteX556" fmla="*/ 9081133 w 10035679"/>
              <a:gd name="connsiteY556" fmla="*/ 4168945 h 5893281"/>
              <a:gd name="connsiteX557" fmla="*/ 9076907 w 10035679"/>
              <a:gd name="connsiteY557" fmla="*/ 4152041 h 5893281"/>
              <a:gd name="connsiteX558" fmla="*/ 8270891 w 10035679"/>
              <a:gd name="connsiteY558" fmla="*/ 4094683 h 5893281"/>
              <a:gd name="connsiteX559" fmla="*/ 8302891 w 10035679"/>
              <a:gd name="connsiteY559" fmla="*/ 4094683 h 5893281"/>
              <a:gd name="connsiteX560" fmla="*/ 8307119 w 10035679"/>
              <a:gd name="connsiteY560" fmla="*/ 4098909 h 5893281"/>
              <a:gd name="connsiteX561" fmla="*/ 8308930 w 10035679"/>
              <a:gd name="connsiteY561" fmla="*/ 4100720 h 5893281"/>
              <a:gd name="connsiteX562" fmla="*/ 8308930 w 10035679"/>
              <a:gd name="connsiteY562" fmla="*/ 4115211 h 5893281"/>
              <a:gd name="connsiteX563" fmla="*/ 8270891 w 10035679"/>
              <a:gd name="connsiteY563" fmla="*/ 4115211 h 5893281"/>
              <a:gd name="connsiteX564" fmla="*/ 8327040 w 10035679"/>
              <a:gd name="connsiteY564" fmla="*/ 4086231 h 5893281"/>
              <a:gd name="connsiteX565" fmla="*/ 8404321 w 10035679"/>
              <a:gd name="connsiteY565" fmla="*/ 4094684 h 5893281"/>
              <a:gd name="connsiteX566" fmla="*/ 8404321 w 10035679"/>
              <a:gd name="connsiteY566" fmla="*/ 4100723 h 5893281"/>
              <a:gd name="connsiteX567" fmla="*/ 8408547 w 10035679"/>
              <a:gd name="connsiteY567" fmla="*/ 4109175 h 5893281"/>
              <a:gd name="connsiteX568" fmla="*/ 8408547 w 10035679"/>
              <a:gd name="connsiteY568" fmla="*/ 4115212 h 5893281"/>
              <a:gd name="connsiteX569" fmla="*/ 8412170 w 10035679"/>
              <a:gd name="connsiteY569" fmla="*/ 4125478 h 5893281"/>
              <a:gd name="connsiteX570" fmla="*/ 8404321 w 10035679"/>
              <a:gd name="connsiteY570" fmla="*/ 4125478 h 5893281"/>
              <a:gd name="connsiteX571" fmla="*/ 8383793 w 10035679"/>
              <a:gd name="connsiteY571" fmla="*/ 4113402 h 5893281"/>
              <a:gd name="connsiteX572" fmla="*/ 8359643 w 10035679"/>
              <a:gd name="connsiteY572" fmla="*/ 4109175 h 5893281"/>
              <a:gd name="connsiteX573" fmla="*/ 8327040 w 10035679"/>
              <a:gd name="connsiteY573" fmla="*/ 4109175 h 5893281"/>
              <a:gd name="connsiteX574" fmla="*/ 8971854 w 10035679"/>
              <a:gd name="connsiteY574" fmla="*/ 4069929 h 5893281"/>
              <a:gd name="connsiteX575" fmla="*/ 9009891 w 10035679"/>
              <a:gd name="connsiteY575" fmla="*/ 4069929 h 5893281"/>
              <a:gd name="connsiteX576" fmla="*/ 9028608 w 10035679"/>
              <a:gd name="connsiteY576" fmla="*/ 4090456 h 5893281"/>
              <a:gd name="connsiteX577" fmla="*/ 9042494 w 10035679"/>
              <a:gd name="connsiteY577" fmla="*/ 4113399 h 5893281"/>
              <a:gd name="connsiteX578" fmla="*/ 9048530 w 10035679"/>
              <a:gd name="connsiteY578" fmla="*/ 4139965 h 5893281"/>
              <a:gd name="connsiteX579" fmla="*/ 9042494 w 10035679"/>
              <a:gd name="connsiteY579" fmla="*/ 4139965 h 5893281"/>
              <a:gd name="connsiteX580" fmla="*/ 9028610 w 10035679"/>
              <a:gd name="connsiteY580" fmla="*/ 4127287 h 5893281"/>
              <a:gd name="connsiteX581" fmla="*/ 9028610 w 10035679"/>
              <a:gd name="connsiteY581" fmla="*/ 4166532 h 5893281"/>
              <a:gd name="connsiteX582" fmla="*/ 8957364 w 10035679"/>
              <a:gd name="connsiteY582" fmla="*/ 4187062 h 5893281"/>
              <a:gd name="connsiteX583" fmla="*/ 8945288 w 10035679"/>
              <a:gd name="connsiteY583" fmla="*/ 4182834 h 5893281"/>
              <a:gd name="connsiteX584" fmla="*/ 8935025 w 10035679"/>
              <a:gd name="connsiteY584" fmla="*/ 4181023 h 5893281"/>
              <a:gd name="connsiteX585" fmla="*/ 8921137 w 10035679"/>
              <a:gd name="connsiteY585" fmla="*/ 4176797 h 5893281"/>
              <a:gd name="connsiteX586" fmla="*/ 8910874 w 10035679"/>
              <a:gd name="connsiteY586" fmla="*/ 4172571 h 5893281"/>
              <a:gd name="connsiteX587" fmla="*/ 8910874 w 10035679"/>
              <a:gd name="connsiteY587" fmla="*/ 4158684 h 5893281"/>
              <a:gd name="connsiteX588" fmla="*/ 8953138 w 10035679"/>
              <a:gd name="connsiteY588" fmla="*/ 4154456 h 5893281"/>
              <a:gd name="connsiteX589" fmla="*/ 8985741 w 10035679"/>
              <a:gd name="connsiteY589" fmla="*/ 4144193 h 5893281"/>
              <a:gd name="connsiteX590" fmla="*/ 9009892 w 10035679"/>
              <a:gd name="connsiteY590" fmla="*/ 4125475 h 5893281"/>
              <a:gd name="connsiteX591" fmla="*/ 9026797 w 10035679"/>
              <a:gd name="connsiteY591" fmla="*/ 4125475 h 5893281"/>
              <a:gd name="connsiteX592" fmla="*/ 9028608 w 10035679"/>
              <a:gd name="connsiteY592" fmla="*/ 4127284 h 5893281"/>
              <a:gd name="connsiteX593" fmla="*/ 9028608 w 10035679"/>
              <a:gd name="connsiteY593" fmla="*/ 4125475 h 5893281"/>
              <a:gd name="connsiteX594" fmla="*/ 9026795 w 10035679"/>
              <a:gd name="connsiteY594" fmla="*/ 4125475 h 5893281"/>
              <a:gd name="connsiteX595" fmla="*/ 9024382 w 10035679"/>
              <a:gd name="connsiteY595" fmla="*/ 4123664 h 5893281"/>
              <a:gd name="connsiteX596" fmla="*/ 9006268 w 10035679"/>
              <a:gd name="connsiteY596" fmla="*/ 4104947 h 5893281"/>
              <a:gd name="connsiteX597" fmla="*/ 8985740 w 10035679"/>
              <a:gd name="connsiteY597" fmla="*/ 4090456 h 5893281"/>
              <a:gd name="connsiteX598" fmla="*/ 8432698 w 10035679"/>
              <a:gd name="connsiteY598" fmla="*/ 4026459 h 5893281"/>
              <a:gd name="connsiteX599" fmla="*/ 8455038 w 10035679"/>
              <a:gd name="connsiteY599" fmla="*/ 4026459 h 5893281"/>
              <a:gd name="connsiteX600" fmla="*/ 8474961 w 10035679"/>
              <a:gd name="connsiteY600" fmla="*/ 4026459 h 5893281"/>
              <a:gd name="connsiteX601" fmla="*/ 8503337 w 10035679"/>
              <a:gd name="connsiteY601" fmla="*/ 4028875 h 5893281"/>
              <a:gd name="connsiteX602" fmla="*/ 8511790 w 10035679"/>
              <a:gd name="connsiteY602" fmla="*/ 4055439 h 5893281"/>
              <a:gd name="connsiteX603" fmla="*/ 8522054 w 10035679"/>
              <a:gd name="connsiteY603" fmla="*/ 4075966 h 5893281"/>
              <a:gd name="connsiteX604" fmla="*/ 8535940 w 10035679"/>
              <a:gd name="connsiteY604" fmla="*/ 4094683 h 5893281"/>
              <a:gd name="connsiteX605" fmla="*/ 8535940 w 10035679"/>
              <a:gd name="connsiteY605" fmla="*/ 4100722 h 5893281"/>
              <a:gd name="connsiteX606" fmla="*/ 8541979 w 10035679"/>
              <a:gd name="connsiteY606" fmla="*/ 4100722 h 5893281"/>
              <a:gd name="connsiteX607" fmla="*/ 8541979 w 10035679"/>
              <a:gd name="connsiteY607" fmla="*/ 4094683 h 5893281"/>
              <a:gd name="connsiteX608" fmla="*/ 8560091 w 10035679"/>
              <a:gd name="connsiteY608" fmla="*/ 4075966 h 5893281"/>
              <a:gd name="connsiteX609" fmla="*/ 8578808 w 10035679"/>
              <a:gd name="connsiteY609" fmla="*/ 4065703 h 5893281"/>
              <a:gd name="connsiteX610" fmla="*/ 8602958 w 10035679"/>
              <a:gd name="connsiteY610" fmla="*/ 4057854 h 5893281"/>
              <a:gd name="connsiteX611" fmla="*/ 8639183 w 10035679"/>
              <a:gd name="connsiteY611" fmla="*/ 4055439 h 5893281"/>
              <a:gd name="connsiteX612" fmla="*/ 8667559 w 10035679"/>
              <a:gd name="connsiteY612" fmla="*/ 4071740 h 5893281"/>
              <a:gd name="connsiteX613" fmla="*/ 8701975 w 10035679"/>
              <a:gd name="connsiteY613" fmla="*/ 4086231 h 5893281"/>
              <a:gd name="connsiteX614" fmla="*/ 8744840 w 10035679"/>
              <a:gd name="connsiteY614" fmla="*/ 4100722 h 5893281"/>
              <a:gd name="connsiteX615" fmla="*/ 8779256 w 10035679"/>
              <a:gd name="connsiteY615" fmla="*/ 4123665 h 5893281"/>
              <a:gd name="connsiteX616" fmla="*/ 8807632 w 10035679"/>
              <a:gd name="connsiteY616" fmla="*/ 4144192 h 5893281"/>
              <a:gd name="connsiteX617" fmla="*/ 8821518 w 10035679"/>
              <a:gd name="connsiteY617" fmla="*/ 4172569 h 5893281"/>
              <a:gd name="connsiteX618" fmla="*/ 8848084 w 10035679"/>
              <a:gd name="connsiteY618" fmla="*/ 4176795 h 5893281"/>
              <a:gd name="connsiteX619" fmla="*/ 8864386 w 10035679"/>
              <a:gd name="connsiteY619" fmla="*/ 4182832 h 5893281"/>
              <a:gd name="connsiteX620" fmla="*/ 8886724 w 10035679"/>
              <a:gd name="connsiteY620" fmla="*/ 4187060 h 5893281"/>
              <a:gd name="connsiteX621" fmla="*/ 8886724 w 10035679"/>
              <a:gd name="connsiteY621" fmla="*/ 4205775 h 5893281"/>
              <a:gd name="connsiteX622" fmla="*/ 8882498 w 10035679"/>
              <a:gd name="connsiteY622" fmla="*/ 4205775 h 5893281"/>
              <a:gd name="connsiteX623" fmla="*/ 8876459 w 10035679"/>
              <a:gd name="connsiteY623" fmla="*/ 4210001 h 5893281"/>
              <a:gd name="connsiteX624" fmla="*/ 8868009 w 10035679"/>
              <a:gd name="connsiteY624" fmla="*/ 4210001 h 5893281"/>
              <a:gd name="connsiteX625" fmla="*/ 8864386 w 10035679"/>
              <a:gd name="connsiteY625" fmla="*/ 4211813 h 5893281"/>
              <a:gd name="connsiteX626" fmla="*/ 8861970 w 10035679"/>
              <a:gd name="connsiteY626" fmla="*/ 4216039 h 5893281"/>
              <a:gd name="connsiteX627" fmla="*/ 8864386 w 10035679"/>
              <a:gd name="connsiteY627" fmla="*/ 4216039 h 5893281"/>
              <a:gd name="connsiteX628" fmla="*/ 8872233 w 10035679"/>
              <a:gd name="connsiteY628" fmla="*/ 4220266 h 5893281"/>
              <a:gd name="connsiteX629" fmla="*/ 8896384 w 10035679"/>
              <a:gd name="connsiteY629" fmla="*/ 4255284 h 5893281"/>
              <a:gd name="connsiteX630" fmla="*/ 8930799 w 10035679"/>
              <a:gd name="connsiteY630" fmla="*/ 4284264 h 5893281"/>
              <a:gd name="connsiteX631" fmla="*/ 8971854 w 10035679"/>
              <a:gd name="connsiteY631" fmla="*/ 4306604 h 5893281"/>
              <a:gd name="connsiteX632" fmla="*/ 8971854 w 10035679"/>
              <a:gd name="connsiteY632" fmla="*/ 4322905 h 5893281"/>
              <a:gd name="connsiteX633" fmla="*/ 8924761 w 10035679"/>
              <a:gd name="connsiteY633" fmla="*/ 4322905 h 5893281"/>
              <a:gd name="connsiteX634" fmla="*/ 8918724 w 10035679"/>
              <a:gd name="connsiteY634" fmla="*/ 4316866 h 5893281"/>
              <a:gd name="connsiteX635" fmla="*/ 8910875 w 10035679"/>
              <a:gd name="connsiteY635" fmla="*/ 4312640 h 5893281"/>
              <a:gd name="connsiteX636" fmla="*/ 8904838 w 10035679"/>
              <a:gd name="connsiteY636" fmla="*/ 4312640 h 5893281"/>
              <a:gd name="connsiteX637" fmla="*/ 8896384 w 10035679"/>
              <a:gd name="connsiteY637" fmla="*/ 4312640 h 5893281"/>
              <a:gd name="connsiteX638" fmla="*/ 8890347 w 10035679"/>
              <a:gd name="connsiteY638" fmla="*/ 4310830 h 5893281"/>
              <a:gd name="connsiteX639" fmla="*/ 8878272 w 10035679"/>
              <a:gd name="connsiteY639" fmla="*/ 4306604 h 5893281"/>
              <a:gd name="connsiteX640" fmla="*/ 8868009 w 10035679"/>
              <a:gd name="connsiteY640" fmla="*/ 4298151 h 5893281"/>
              <a:gd name="connsiteX641" fmla="*/ 8861970 w 10035679"/>
              <a:gd name="connsiteY641" fmla="*/ 4292113 h 5893281"/>
              <a:gd name="connsiteX642" fmla="*/ 8854121 w 10035679"/>
              <a:gd name="connsiteY642" fmla="*/ 4277622 h 5893281"/>
              <a:gd name="connsiteX643" fmla="*/ 8848084 w 10035679"/>
              <a:gd name="connsiteY643" fmla="*/ 4267359 h 5893281"/>
              <a:gd name="connsiteX644" fmla="*/ 8839630 w 10035679"/>
              <a:gd name="connsiteY644" fmla="*/ 4259510 h 5893281"/>
              <a:gd name="connsiteX645" fmla="*/ 8811256 w 10035679"/>
              <a:gd name="connsiteY645" fmla="*/ 4245019 h 5893281"/>
              <a:gd name="connsiteX646" fmla="*/ 8791331 w 10035679"/>
              <a:gd name="connsiteY646" fmla="*/ 4245019 h 5893281"/>
              <a:gd name="connsiteX647" fmla="*/ 8764765 w 10035679"/>
              <a:gd name="connsiteY647" fmla="*/ 4252868 h 5893281"/>
              <a:gd name="connsiteX648" fmla="*/ 8740614 w 10035679"/>
              <a:gd name="connsiteY648" fmla="*/ 4267359 h 5893281"/>
              <a:gd name="connsiteX649" fmla="*/ 8716464 w 10035679"/>
              <a:gd name="connsiteY649" fmla="*/ 4273396 h 5893281"/>
              <a:gd name="connsiteX650" fmla="*/ 8691710 w 10035679"/>
              <a:gd name="connsiteY650" fmla="*/ 4259510 h 5893281"/>
              <a:gd name="connsiteX651" fmla="*/ 8667559 w 10035679"/>
              <a:gd name="connsiteY651" fmla="*/ 4252868 h 5893281"/>
              <a:gd name="connsiteX652" fmla="*/ 8641598 w 10035679"/>
              <a:gd name="connsiteY652" fmla="*/ 4249245 h 5893281"/>
              <a:gd name="connsiteX653" fmla="*/ 8607185 w 10035679"/>
              <a:gd name="connsiteY653" fmla="*/ 4252868 h 5893281"/>
              <a:gd name="connsiteX654" fmla="*/ 8610806 w 10035679"/>
              <a:gd name="connsiteY654" fmla="*/ 4238982 h 5893281"/>
              <a:gd name="connsiteX655" fmla="*/ 8613221 w 10035679"/>
              <a:gd name="connsiteY655" fmla="*/ 4226302 h 5893281"/>
              <a:gd name="connsiteX656" fmla="*/ 8616844 w 10035679"/>
              <a:gd name="connsiteY656" fmla="*/ 4220266 h 5893281"/>
              <a:gd name="connsiteX657" fmla="*/ 8621071 w 10035679"/>
              <a:gd name="connsiteY657" fmla="*/ 4211813 h 5893281"/>
              <a:gd name="connsiteX658" fmla="*/ 8625297 w 10035679"/>
              <a:gd name="connsiteY658" fmla="*/ 4205775 h 5893281"/>
              <a:gd name="connsiteX659" fmla="*/ 8621071 w 10035679"/>
              <a:gd name="connsiteY659" fmla="*/ 4197323 h 5893281"/>
              <a:gd name="connsiteX660" fmla="*/ 8602958 w 10035679"/>
              <a:gd name="connsiteY660" fmla="*/ 4166530 h 5893281"/>
              <a:gd name="connsiteX661" fmla="*/ 8578808 w 10035679"/>
              <a:gd name="connsiteY661" fmla="*/ 4148418 h 5893281"/>
              <a:gd name="connsiteX662" fmla="*/ 8550431 w 10035679"/>
              <a:gd name="connsiteY662" fmla="*/ 4139966 h 5893281"/>
              <a:gd name="connsiteX663" fmla="*/ 8517828 w 10035679"/>
              <a:gd name="connsiteY663" fmla="*/ 4129701 h 5893281"/>
              <a:gd name="connsiteX664" fmla="*/ 8487641 w 10035679"/>
              <a:gd name="connsiteY664" fmla="*/ 4123665 h 5893281"/>
              <a:gd name="connsiteX665" fmla="*/ 8461075 w 10035679"/>
              <a:gd name="connsiteY665" fmla="*/ 4109174 h 5893281"/>
              <a:gd name="connsiteX666" fmla="*/ 8444773 w 10035679"/>
              <a:gd name="connsiteY666" fmla="*/ 4086231 h 5893281"/>
              <a:gd name="connsiteX667" fmla="*/ 8450810 w 10035679"/>
              <a:gd name="connsiteY667" fmla="*/ 4084420 h 5893281"/>
              <a:gd name="connsiteX668" fmla="*/ 8455038 w 10035679"/>
              <a:gd name="connsiteY668" fmla="*/ 4084420 h 5893281"/>
              <a:gd name="connsiteX669" fmla="*/ 8459262 w 10035679"/>
              <a:gd name="connsiteY669" fmla="*/ 4080194 h 5893281"/>
              <a:gd name="connsiteX670" fmla="*/ 8461075 w 10035679"/>
              <a:gd name="connsiteY670" fmla="*/ 4075966 h 5893281"/>
              <a:gd name="connsiteX671" fmla="*/ 8465301 w 10035679"/>
              <a:gd name="connsiteY671" fmla="*/ 4069930 h 5893281"/>
              <a:gd name="connsiteX672" fmla="*/ 8444773 w 10035679"/>
              <a:gd name="connsiteY672" fmla="*/ 4065703 h 5893281"/>
              <a:gd name="connsiteX673" fmla="*/ 8422433 w 10035679"/>
              <a:gd name="connsiteY673" fmla="*/ 4055439 h 5893281"/>
              <a:gd name="connsiteX674" fmla="*/ 8404321 w 10035679"/>
              <a:gd name="connsiteY674" fmla="*/ 4047591 h 5893281"/>
              <a:gd name="connsiteX675" fmla="*/ 8404321 w 10035679"/>
              <a:gd name="connsiteY675" fmla="*/ 4028875 h 5893281"/>
              <a:gd name="connsiteX676" fmla="*/ 8238289 w 10035679"/>
              <a:gd name="connsiteY676" fmla="*/ 3957027 h 5893281"/>
              <a:gd name="connsiteX677" fmla="*/ 8242515 w 10035679"/>
              <a:gd name="connsiteY677" fmla="*/ 3957027 h 5893281"/>
              <a:gd name="connsiteX678" fmla="*/ 8246138 w 10035679"/>
              <a:gd name="connsiteY678" fmla="*/ 3957027 h 5893281"/>
              <a:gd name="connsiteX679" fmla="*/ 8246138 w 10035679"/>
              <a:gd name="connsiteY679" fmla="*/ 3960650 h 5893281"/>
              <a:gd name="connsiteX680" fmla="*/ 8246138 w 10035679"/>
              <a:gd name="connsiteY680" fmla="*/ 3964876 h 5893281"/>
              <a:gd name="connsiteX681" fmla="*/ 8250364 w 10035679"/>
              <a:gd name="connsiteY681" fmla="*/ 3964876 h 5893281"/>
              <a:gd name="connsiteX682" fmla="*/ 8250364 w 10035679"/>
              <a:gd name="connsiteY682" fmla="*/ 3969102 h 5893281"/>
              <a:gd name="connsiteX683" fmla="*/ 8256401 w 10035679"/>
              <a:gd name="connsiteY683" fmla="*/ 3969102 h 5893281"/>
              <a:gd name="connsiteX684" fmla="*/ 8252175 w 10035679"/>
              <a:gd name="connsiteY684" fmla="*/ 3970913 h 5893281"/>
              <a:gd name="connsiteX685" fmla="*/ 8250364 w 10035679"/>
              <a:gd name="connsiteY685" fmla="*/ 3970913 h 5893281"/>
              <a:gd name="connsiteX686" fmla="*/ 8250364 w 10035679"/>
              <a:gd name="connsiteY686" fmla="*/ 3975139 h 5893281"/>
              <a:gd name="connsiteX687" fmla="*/ 8238289 w 10035679"/>
              <a:gd name="connsiteY687" fmla="*/ 3985404 h 5893281"/>
              <a:gd name="connsiteX688" fmla="*/ 8228026 w 10035679"/>
              <a:gd name="connsiteY688" fmla="*/ 3998082 h 5893281"/>
              <a:gd name="connsiteX689" fmla="*/ 8217761 w 10035679"/>
              <a:gd name="connsiteY689" fmla="*/ 4008347 h 5893281"/>
              <a:gd name="connsiteX690" fmla="*/ 8179724 w 10035679"/>
              <a:gd name="connsiteY690" fmla="*/ 4004121 h 5893281"/>
              <a:gd name="connsiteX691" fmla="*/ 8147121 w 10035679"/>
              <a:gd name="connsiteY691" fmla="*/ 4004121 h 5893281"/>
              <a:gd name="connsiteX692" fmla="*/ 8108479 w 10035679"/>
              <a:gd name="connsiteY692" fmla="*/ 4008347 h 5893281"/>
              <a:gd name="connsiteX693" fmla="*/ 8108479 w 10035679"/>
              <a:gd name="connsiteY693" fmla="*/ 4028874 h 5893281"/>
              <a:gd name="connsiteX694" fmla="*/ 8114517 w 10035679"/>
              <a:gd name="connsiteY694" fmla="*/ 4033101 h 5893281"/>
              <a:gd name="connsiteX695" fmla="*/ 8114517 w 10035679"/>
              <a:gd name="connsiteY695" fmla="*/ 4036724 h 5893281"/>
              <a:gd name="connsiteX696" fmla="*/ 8118743 w 10035679"/>
              <a:gd name="connsiteY696" fmla="*/ 4040950 h 5893281"/>
              <a:gd name="connsiteX697" fmla="*/ 8122970 w 10035679"/>
              <a:gd name="connsiteY697" fmla="*/ 4047591 h 5893281"/>
              <a:gd name="connsiteX698" fmla="*/ 8161007 w 10035679"/>
              <a:gd name="connsiteY698" fmla="*/ 4033101 h 5893281"/>
              <a:gd name="connsiteX699" fmla="*/ 8199647 w 10035679"/>
              <a:gd name="connsiteY699" fmla="*/ 4022836 h 5893281"/>
              <a:gd name="connsiteX700" fmla="*/ 8199647 w 10035679"/>
              <a:gd name="connsiteY700" fmla="*/ 4040950 h 5893281"/>
              <a:gd name="connsiteX701" fmla="*/ 8193610 w 10035679"/>
              <a:gd name="connsiteY701" fmla="*/ 4040950 h 5893281"/>
              <a:gd name="connsiteX702" fmla="*/ 8181534 w 10035679"/>
              <a:gd name="connsiteY702" fmla="*/ 4047591 h 5893281"/>
              <a:gd name="connsiteX703" fmla="*/ 8167044 w 10035679"/>
              <a:gd name="connsiteY703" fmla="*/ 4055441 h 5893281"/>
              <a:gd name="connsiteX704" fmla="*/ 8153157 w 10035679"/>
              <a:gd name="connsiteY704" fmla="*/ 4061477 h 5893281"/>
              <a:gd name="connsiteX705" fmla="*/ 8165233 w 10035679"/>
              <a:gd name="connsiteY705" fmla="*/ 4086231 h 5893281"/>
              <a:gd name="connsiteX706" fmla="*/ 8179724 w 10035679"/>
              <a:gd name="connsiteY706" fmla="*/ 4109174 h 5893281"/>
              <a:gd name="connsiteX707" fmla="*/ 8185761 w 10035679"/>
              <a:gd name="connsiteY707" fmla="*/ 4129702 h 5893281"/>
              <a:gd name="connsiteX708" fmla="*/ 8193610 w 10035679"/>
              <a:gd name="connsiteY708" fmla="*/ 4166533 h 5893281"/>
              <a:gd name="connsiteX709" fmla="*/ 8185761 w 10035679"/>
              <a:gd name="connsiteY709" fmla="*/ 4166533 h 5893281"/>
              <a:gd name="connsiteX710" fmla="*/ 8185761 w 10035679"/>
              <a:gd name="connsiteY710" fmla="*/ 4172569 h 5893281"/>
              <a:gd name="connsiteX711" fmla="*/ 8179724 w 10035679"/>
              <a:gd name="connsiteY711" fmla="*/ 4168946 h 5893281"/>
              <a:gd name="connsiteX712" fmla="*/ 8175498 w 10035679"/>
              <a:gd name="connsiteY712" fmla="*/ 4168946 h 5893281"/>
              <a:gd name="connsiteX713" fmla="*/ 8175498 w 10035679"/>
              <a:gd name="connsiteY713" fmla="*/ 4166533 h 5893281"/>
              <a:gd name="connsiteX714" fmla="*/ 8171272 w 10035679"/>
              <a:gd name="connsiteY714" fmla="*/ 4166533 h 5893281"/>
              <a:gd name="connsiteX715" fmla="*/ 8151347 w 10035679"/>
              <a:gd name="connsiteY715" fmla="*/ 4144192 h 5893281"/>
              <a:gd name="connsiteX716" fmla="*/ 8132630 w 10035679"/>
              <a:gd name="connsiteY716" fmla="*/ 4119439 h 5893281"/>
              <a:gd name="connsiteX717" fmla="*/ 8114517 w 10035679"/>
              <a:gd name="connsiteY717" fmla="*/ 4094685 h 5893281"/>
              <a:gd name="connsiteX718" fmla="*/ 8114517 w 10035679"/>
              <a:gd name="connsiteY718" fmla="*/ 4172569 h 5893281"/>
              <a:gd name="connsiteX719" fmla="*/ 8084328 w 10035679"/>
              <a:gd name="connsiteY719" fmla="*/ 4172569 h 5893281"/>
              <a:gd name="connsiteX720" fmla="*/ 8084328 w 10035679"/>
              <a:gd name="connsiteY720" fmla="*/ 4168946 h 5893281"/>
              <a:gd name="connsiteX721" fmla="*/ 8080102 w 10035679"/>
              <a:gd name="connsiteY721" fmla="*/ 4168946 h 5893281"/>
              <a:gd name="connsiteX722" fmla="*/ 8080102 w 10035679"/>
              <a:gd name="connsiteY722" fmla="*/ 4166533 h 5893281"/>
              <a:gd name="connsiteX723" fmla="*/ 8075875 w 10035679"/>
              <a:gd name="connsiteY723" fmla="*/ 4166533 h 5893281"/>
              <a:gd name="connsiteX724" fmla="*/ 8080102 w 10035679"/>
              <a:gd name="connsiteY724" fmla="*/ 4139966 h 5893281"/>
              <a:gd name="connsiteX725" fmla="*/ 8075875 w 10035679"/>
              <a:gd name="connsiteY725" fmla="*/ 4125475 h 5893281"/>
              <a:gd name="connsiteX726" fmla="*/ 8069839 w 10035679"/>
              <a:gd name="connsiteY726" fmla="*/ 4113400 h 5893281"/>
              <a:gd name="connsiteX727" fmla="*/ 8061989 w 10035679"/>
              <a:gd name="connsiteY727" fmla="*/ 4094685 h 5893281"/>
              <a:gd name="connsiteX728" fmla="*/ 8061989 w 10035679"/>
              <a:gd name="connsiteY728" fmla="*/ 4075968 h 5893281"/>
              <a:gd name="connsiteX729" fmla="*/ 8072252 w 10035679"/>
              <a:gd name="connsiteY729" fmla="*/ 4055441 h 5893281"/>
              <a:gd name="connsiteX730" fmla="*/ 8086140 w 10035679"/>
              <a:gd name="connsiteY730" fmla="*/ 4026459 h 5893281"/>
              <a:gd name="connsiteX731" fmla="*/ 8100629 w 10035679"/>
              <a:gd name="connsiteY731" fmla="*/ 3999895 h 5893281"/>
              <a:gd name="connsiteX732" fmla="*/ 8114517 w 10035679"/>
              <a:gd name="connsiteY732" fmla="*/ 3979365 h 5893281"/>
              <a:gd name="connsiteX733" fmla="*/ 8122970 w 10035679"/>
              <a:gd name="connsiteY733" fmla="*/ 3969102 h 5893281"/>
              <a:gd name="connsiteX734" fmla="*/ 8157384 w 10035679"/>
              <a:gd name="connsiteY734" fmla="*/ 3979365 h 5893281"/>
              <a:gd name="connsiteX735" fmla="*/ 8179724 w 10035679"/>
              <a:gd name="connsiteY735" fmla="*/ 3979365 h 5893281"/>
              <a:gd name="connsiteX736" fmla="*/ 8195421 w 10035679"/>
              <a:gd name="connsiteY736" fmla="*/ 3975139 h 5893281"/>
              <a:gd name="connsiteX737" fmla="*/ 8217761 w 10035679"/>
              <a:gd name="connsiteY737" fmla="*/ 3969102 h 5893281"/>
              <a:gd name="connsiteX738" fmla="*/ 8317380 w 10035679"/>
              <a:gd name="connsiteY738" fmla="*/ 3950385 h 5893281"/>
              <a:gd name="connsiteX739" fmla="*/ 8331266 w 10035679"/>
              <a:gd name="connsiteY739" fmla="*/ 3957027 h 5893281"/>
              <a:gd name="connsiteX740" fmla="*/ 8337305 w 10035679"/>
              <a:gd name="connsiteY740" fmla="*/ 3960650 h 5893281"/>
              <a:gd name="connsiteX741" fmla="*/ 8345757 w 10035679"/>
              <a:gd name="connsiteY741" fmla="*/ 3969102 h 5893281"/>
              <a:gd name="connsiteX742" fmla="*/ 8347567 w 10035679"/>
              <a:gd name="connsiteY742" fmla="*/ 3975139 h 5893281"/>
              <a:gd name="connsiteX743" fmla="*/ 8347567 w 10035679"/>
              <a:gd name="connsiteY743" fmla="*/ 3989630 h 5893281"/>
              <a:gd name="connsiteX744" fmla="*/ 8347567 w 10035679"/>
              <a:gd name="connsiteY744" fmla="*/ 4008348 h 5893281"/>
              <a:gd name="connsiteX745" fmla="*/ 8341531 w 10035679"/>
              <a:gd name="connsiteY745" fmla="*/ 4012574 h 5893281"/>
              <a:gd name="connsiteX746" fmla="*/ 8337305 w 10035679"/>
              <a:gd name="connsiteY746" fmla="*/ 4014384 h 5893281"/>
              <a:gd name="connsiteX747" fmla="*/ 8337305 w 10035679"/>
              <a:gd name="connsiteY747" fmla="*/ 4018611 h 5893281"/>
              <a:gd name="connsiteX748" fmla="*/ 8337305 w 10035679"/>
              <a:gd name="connsiteY748" fmla="*/ 4022837 h 5893281"/>
              <a:gd name="connsiteX749" fmla="*/ 8337305 w 10035679"/>
              <a:gd name="connsiteY749" fmla="*/ 4026460 h 5893281"/>
              <a:gd name="connsiteX750" fmla="*/ 8337305 w 10035679"/>
              <a:gd name="connsiteY750" fmla="*/ 4028875 h 5893281"/>
              <a:gd name="connsiteX751" fmla="*/ 8335492 w 10035679"/>
              <a:gd name="connsiteY751" fmla="*/ 4033102 h 5893281"/>
              <a:gd name="connsiteX752" fmla="*/ 8327040 w 10035679"/>
              <a:gd name="connsiteY752" fmla="*/ 4040951 h 5893281"/>
              <a:gd name="connsiteX753" fmla="*/ 8327040 w 10035679"/>
              <a:gd name="connsiteY753" fmla="*/ 4022837 h 5893281"/>
              <a:gd name="connsiteX754" fmla="*/ 8313154 w 10035679"/>
              <a:gd name="connsiteY754" fmla="*/ 3999895 h 5893281"/>
              <a:gd name="connsiteX755" fmla="*/ 8313154 w 10035679"/>
              <a:gd name="connsiteY755" fmla="*/ 3975139 h 5893281"/>
              <a:gd name="connsiteX756" fmla="*/ 7999200 w 10035679"/>
              <a:gd name="connsiteY756" fmla="*/ 3810917 h 5893281"/>
              <a:gd name="connsiteX757" fmla="*/ 8019125 w 10035679"/>
              <a:gd name="connsiteY757" fmla="*/ 3816954 h 5893281"/>
              <a:gd name="connsiteX758" fmla="*/ 8043878 w 10035679"/>
              <a:gd name="connsiteY758" fmla="*/ 3831445 h 5893281"/>
              <a:gd name="connsiteX759" fmla="*/ 8066218 w 10035679"/>
              <a:gd name="connsiteY759" fmla="*/ 3853785 h 5893281"/>
              <a:gd name="connsiteX760" fmla="*/ 8075878 w 10035679"/>
              <a:gd name="connsiteY760" fmla="*/ 3872502 h 5893281"/>
              <a:gd name="connsiteX761" fmla="*/ 8066218 w 10035679"/>
              <a:gd name="connsiteY761" fmla="*/ 3878539 h 5893281"/>
              <a:gd name="connsiteX762" fmla="*/ 8055954 w 10035679"/>
              <a:gd name="connsiteY762" fmla="*/ 3888802 h 5893281"/>
              <a:gd name="connsiteX763" fmla="*/ 8043878 w 10035679"/>
              <a:gd name="connsiteY763" fmla="*/ 3897256 h 5893281"/>
              <a:gd name="connsiteX764" fmla="*/ 8029387 w 10035679"/>
              <a:gd name="connsiteY764" fmla="*/ 3903292 h 5893281"/>
              <a:gd name="connsiteX765" fmla="*/ 8041463 w 10035679"/>
              <a:gd name="connsiteY765" fmla="*/ 3935895 h 5893281"/>
              <a:gd name="connsiteX766" fmla="*/ 8055954 w 10035679"/>
              <a:gd name="connsiteY766" fmla="*/ 3960651 h 5893281"/>
              <a:gd name="connsiteX767" fmla="*/ 8069840 w 10035679"/>
              <a:gd name="connsiteY767" fmla="*/ 3989631 h 5893281"/>
              <a:gd name="connsiteX768" fmla="*/ 8057764 w 10035679"/>
              <a:gd name="connsiteY768" fmla="*/ 3993857 h 5893281"/>
              <a:gd name="connsiteX769" fmla="*/ 8051728 w 10035679"/>
              <a:gd name="connsiteY769" fmla="*/ 3993857 h 5893281"/>
              <a:gd name="connsiteX770" fmla="*/ 8047501 w 10035679"/>
              <a:gd name="connsiteY770" fmla="*/ 3993857 h 5893281"/>
              <a:gd name="connsiteX771" fmla="*/ 8043878 w 10035679"/>
              <a:gd name="connsiteY771" fmla="*/ 3998083 h 5893281"/>
              <a:gd name="connsiteX772" fmla="*/ 8041463 w 10035679"/>
              <a:gd name="connsiteY772" fmla="*/ 3999896 h 5893281"/>
              <a:gd name="connsiteX773" fmla="*/ 8037842 w 10035679"/>
              <a:gd name="connsiteY773" fmla="*/ 4008348 h 5893281"/>
              <a:gd name="connsiteX774" fmla="*/ 8019125 w 10035679"/>
              <a:gd name="connsiteY774" fmla="*/ 4040951 h 5893281"/>
              <a:gd name="connsiteX775" fmla="*/ 8009465 w 10035679"/>
              <a:gd name="connsiteY775" fmla="*/ 4080196 h 5893281"/>
              <a:gd name="connsiteX776" fmla="*/ 7990748 w 10035679"/>
              <a:gd name="connsiteY776" fmla="*/ 4115214 h 5893281"/>
              <a:gd name="connsiteX777" fmla="*/ 7981088 w 10035679"/>
              <a:gd name="connsiteY777" fmla="*/ 4123666 h 5893281"/>
              <a:gd name="connsiteX778" fmla="*/ 7970823 w 10035679"/>
              <a:gd name="connsiteY778" fmla="*/ 4123666 h 5893281"/>
              <a:gd name="connsiteX779" fmla="*/ 7958748 w 10035679"/>
              <a:gd name="connsiteY779" fmla="*/ 4125477 h 5893281"/>
              <a:gd name="connsiteX780" fmla="*/ 7946672 w 10035679"/>
              <a:gd name="connsiteY780" fmla="*/ 4125477 h 5893281"/>
              <a:gd name="connsiteX781" fmla="*/ 7924334 w 10035679"/>
              <a:gd name="connsiteY781" fmla="*/ 4113402 h 5893281"/>
              <a:gd name="connsiteX782" fmla="*/ 7903806 w 10035679"/>
              <a:gd name="connsiteY782" fmla="*/ 4109175 h 5893281"/>
              <a:gd name="connsiteX783" fmla="*/ 7877845 w 10035679"/>
              <a:gd name="connsiteY783" fmla="*/ 4109175 h 5893281"/>
              <a:gd name="connsiteX784" fmla="*/ 7853089 w 10035679"/>
              <a:gd name="connsiteY784" fmla="*/ 4104949 h 5893281"/>
              <a:gd name="connsiteX785" fmla="*/ 7828938 w 10035679"/>
              <a:gd name="connsiteY785" fmla="*/ 4094687 h 5893281"/>
              <a:gd name="connsiteX786" fmla="*/ 7804787 w 10035679"/>
              <a:gd name="connsiteY786" fmla="*/ 4061479 h 5893281"/>
              <a:gd name="connsiteX787" fmla="*/ 7786675 w 10035679"/>
              <a:gd name="connsiteY787" fmla="*/ 4018611 h 5893281"/>
              <a:gd name="connsiteX788" fmla="*/ 7782449 w 10035679"/>
              <a:gd name="connsiteY788" fmla="*/ 3969103 h 5893281"/>
              <a:gd name="connsiteX789" fmla="*/ 7800561 w 10035679"/>
              <a:gd name="connsiteY789" fmla="*/ 3960651 h 5893281"/>
              <a:gd name="connsiteX790" fmla="*/ 7815052 w 10035679"/>
              <a:gd name="connsiteY790" fmla="*/ 3960651 h 5893281"/>
              <a:gd name="connsiteX791" fmla="*/ 7828938 w 10035679"/>
              <a:gd name="connsiteY791" fmla="*/ 3964877 h 5893281"/>
              <a:gd name="connsiteX792" fmla="*/ 7843429 w 10035679"/>
              <a:gd name="connsiteY792" fmla="*/ 3957028 h 5893281"/>
              <a:gd name="connsiteX793" fmla="*/ 7861541 w 10035679"/>
              <a:gd name="connsiteY793" fmla="*/ 3928046 h 5893281"/>
              <a:gd name="connsiteX794" fmla="*/ 7906220 w 10035679"/>
              <a:gd name="connsiteY794" fmla="*/ 3922009 h 5893281"/>
              <a:gd name="connsiteX795" fmla="*/ 7914069 w 10035679"/>
              <a:gd name="connsiteY795" fmla="*/ 3915368 h 5893281"/>
              <a:gd name="connsiteX796" fmla="*/ 7920108 w 10035679"/>
              <a:gd name="connsiteY796" fmla="*/ 3907519 h 5893281"/>
              <a:gd name="connsiteX797" fmla="*/ 7920108 w 10035679"/>
              <a:gd name="connsiteY797" fmla="*/ 3903292 h 5893281"/>
              <a:gd name="connsiteX798" fmla="*/ 7924334 w 10035679"/>
              <a:gd name="connsiteY798" fmla="*/ 3900877 h 5893281"/>
              <a:gd name="connsiteX799" fmla="*/ 7924334 w 10035679"/>
              <a:gd name="connsiteY799" fmla="*/ 3897256 h 5893281"/>
              <a:gd name="connsiteX800" fmla="*/ 7924334 w 10035679"/>
              <a:gd name="connsiteY800" fmla="*/ 3893030 h 5893281"/>
              <a:gd name="connsiteX801" fmla="*/ 7927955 w 10035679"/>
              <a:gd name="connsiteY801" fmla="*/ 3888802 h 5893281"/>
              <a:gd name="connsiteX802" fmla="*/ 7934597 w 10035679"/>
              <a:gd name="connsiteY802" fmla="*/ 3888802 h 5893281"/>
              <a:gd name="connsiteX803" fmla="*/ 7946672 w 10035679"/>
              <a:gd name="connsiteY803" fmla="*/ 3888802 h 5893281"/>
              <a:gd name="connsiteX804" fmla="*/ 7958748 w 10035679"/>
              <a:gd name="connsiteY804" fmla="*/ 3888802 h 5893281"/>
              <a:gd name="connsiteX805" fmla="*/ 7966597 w 10035679"/>
              <a:gd name="connsiteY805" fmla="*/ 3864048 h 5893281"/>
              <a:gd name="connsiteX806" fmla="*/ 7976860 w 10035679"/>
              <a:gd name="connsiteY806" fmla="*/ 3845331 h 5893281"/>
              <a:gd name="connsiteX807" fmla="*/ 7987124 w 10035679"/>
              <a:gd name="connsiteY807" fmla="*/ 3829029 h 5893281"/>
              <a:gd name="connsiteX808" fmla="*/ 6980054 w 10035679"/>
              <a:gd name="connsiteY808" fmla="*/ 3763221 h 5893281"/>
              <a:gd name="connsiteX809" fmla="*/ 7000582 w 10035679"/>
              <a:gd name="connsiteY809" fmla="*/ 3777712 h 5893281"/>
              <a:gd name="connsiteX810" fmla="*/ 7012658 w 10035679"/>
              <a:gd name="connsiteY810" fmla="*/ 3802465 h 5893281"/>
              <a:gd name="connsiteX811" fmla="*/ 7012658 w 10035679"/>
              <a:gd name="connsiteY811" fmla="*/ 3839294 h 5893281"/>
              <a:gd name="connsiteX812" fmla="*/ 7012658 w 10035679"/>
              <a:gd name="connsiteY812" fmla="*/ 3843520 h 5893281"/>
              <a:gd name="connsiteX813" fmla="*/ 7014470 w 10035679"/>
              <a:gd name="connsiteY813" fmla="*/ 3843520 h 5893281"/>
              <a:gd name="connsiteX814" fmla="*/ 7018696 w 10035679"/>
              <a:gd name="connsiteY814" fmla="*/ 3845333 h 5893281"/>
              <a:gd name="connsiteX815" fmla="*/ 7018696 w 10035679"/>
              <a:gd name="connsiteY815" fmla="*/ 3849559 h 5893281"/>
              <a:gd name="connsiteX816" fmla="*/ 7018696 w 10035679"/>
              <a:gd name="connsiteY816" fmla="*/ 3858011 h 5893281"/>
              <a:gd name="connsiteX817" fmla="*/ 7012658 w 10035679"/>
              <a:gd name="connsiteY817" fmla="*/ 3858011 h 5893281"/>
              <a:gd name="connsiteX818" fmla="*/ 7004205 w 10035679"/>
              <a:gd name="connsiteY818" fmla="*/ 3859822 h 5893281"/>
              <a:gd name="connsiteX819" fmla="*/ 7000582 w 10035679"/>
              <a:gd name="connsiteY819" fmla="*/ 3868276 h 5893281"/>
              <a:gd name="connsiteX820" fmla="*/ 6994545 w 10035679"/>
              <a:gd name="connsiteY820" fmla="*/ 3872502 h 5893281"/>
              <a:gd name="connsiteX821" fmla="*/ 6990319 w 10035679"/>
              <a:gd name="connsiteY821" fmla="*/ 3872502 h 5893281"/>
              <a:gd name="connsiteX822" fmla="*/ 6986091 w 10035679"/>
              <a:gd name="connsiteY822" fmla="*/ 3868276 h 5893281"/>
              <a:gd name="connsiteX823" fmla="*/ 6984280 w 10035679"/>
              <a:gd name="connsiteY823" fmla="*/ 3868276 h 5893281"/>
              <a:gd name="connsiteX824" fmla="*/ 6980054 w 10035679"/>
              <a:gd name="connsiteY824" fmla="*/ 3864048 h 5893281"/>
              <a:gd name="connsiteX825" fmla="*/ 6966167 w 10035679"/>
              <a:gd name="connsiteY825" fmla="*/ 3835068 h 5893281"/>
              <a:gd name="connsiteX826" fmla="*/ 6966167 w 10035679"/>
              <a:gd name="connsiteY826" fmla="*/ 3792201 h 5893281"/>
              <a:gd name="connsiteX827" fmla="*/ 6969791 w 10035679"/>
              <a:gd name="connsiteY827" fmla="*/ 3786164 h 5893281"/>
              <a:gd name="connsiteX828" fmla="*/ 6974017 w 10035679"/>
              <a:gd name="connsiteY828" fmla="*/ 3781938 h 5893281"/>
              <a:gd name="connsiteX829" fmla="*/ 6975827 w 10035679"/>
              <a:gd name="connsiteY829" fmla="*/ 3773486 h 5893281"/>
              <a:gd name="connsiteX830" fmla="*/ 8250362 w 10035679"/>
              <a:gd name="connsiteY830" fmla="*/ 3720353 h 5893281"/>
              <a:gd name="connsiteX831" fmla="*/ 8266663 w 10035679"/>
              <a:gd name="connsiteY831" fmla="*/ 3738465 h 5893281"/>
              <a:gd name="connsiteX832" fmla="*/ 8278739 w 10035679"/>
              <a:gd name="connsiteY832" fmla="*/ 3758993 h 5893281"/>
              <a:gd name="connsiteX833" fmla="*/ 8278739 w 10035679"/>
              <a:gd name="connsiteY833" fmla="*/ 3792201 h 5893281"/>
              <a:gd name="connsiteX834" fmla="*/ 8280549 w 10035679"/>
              <a:gd name="connsiteY834" fmla="*/ 3800051 h 5893281"/>
              <a:gd name="connsiteX835" fmla="*/ 8284775 w 10035679"/>
              <a:gd name="connsiteY835" fmla="*/ 3800051 h 5893281"/>
              <a:gd name="connsiteX836" fmla="*/ 8284775 w 10035679"/>
              <a:gd name="connsiteY836" fmla="*/ 3802466 h 5893281"/>
              <a:gd name="connsiteX837" fmla="*/ 8280549 w 10035679"/>
              <a:gd name="connsiteY837" fmla="*/ 3802466 h 5893281"/>
              <a:gd name="connsiteX838" fmla="*/ 8278739 w 10035679"/>
              <a:gd name="connsiteY838" fmla="*/ 3810919 h 5893281"/>
              <a:gd name="connsiteX839" fmla="*/ 8278739 w 10035679"/>
              <a:gd name="connsiteY839" fmla="*/ 3816955 h 5893281"/>
              <a:gd name="connsiteX840" fmla="*/ 8274512 w 10035679"/>
              <a:gd name="connsiteY840" fmla="*/ 3816955 h 5893281"/>
              <a:gd name="connsiteX841" fmla="*/ 8274512 w 10035679"/>
              <a:gd name="connsiteY841" fmla="*/ 3821181 h 5893281"/>
              <a:gd name="connsiteX842" fmla="*/ 8270889 w 10035679"/>
              <a:gd name="connsiteY842" fmla="*/ 3821181 h 5893281"/>
              <a:gd name="connsiteX843" fmla="*/ 8264250 w 10035679"/>
              <a:gd name="connsiteY843" fmla="*/ 3824805 h 5893281"/>
              <a:gd name="connsiteX844" fmla="*/ 8260626 w 10035679"/>
              <a:gd name="connsiteY844" fmla="*/ 3816955 h 5893281"/>
              <a:gd name="connsiteX845" fmla="*/ 8260626 w 10035679"/>
              <a:gd name="connsiteY845" fmla="*/ 3814540 h 5893281"/>
              <a:gd name="connsiteX846" fmla="*/ 8256400 w 10035679"/>
              <a:gd name="connsiteY846" fmla="*/ 3814540 h 5893281"/>
              <a:gd name="connsiteX847" fmla="*/ 8252174 w 10035679"/>
              <a:gd name="connsiteY847" fmla="*/ 3814540 h 5893281"/>
              <a:gd name="connsiteX848" fmla="*/ 8250362 w 10035679"/>
              <a:gd name="connsiteY848" fmla="*/ 3810919 h 5893281"/>
              <a:gd name="connsiteX849" fmla="*/ 8250362 w 10035679"/>
              <a:gd name="connsiteY849" fmla="*/ 3816955 h 5893281"/>
              <a:gd name="connsiteX850" fmla="*/ 8252174 w 10035679"/>
              <a:gd name="connsiteY850" fmla="*/ 3821181 h 5893281"/>
              <a:gd name="connsiteX851" fmla="*/ 8256400 w 10035679"/>
              <a:gd name="connsiteY851" fmla="*/ 3824805 h 5893281"/>
              <a:gd name="connsiteX852" fmla="*/ 8260626 w 10035679"/>
              <a:gd name="connsiteY852" fmla="*/ 3829031 h 5893281"/>
              <a:gd name="connsiteX853" fmla="*/ 8256400 w 10035679"/>
              <a:gd name="connsiteY853" fmla="*/ 3831446 h 5893281"/>
              <a:gd name="connsiteX854" fmla="*/ 8256400 w 10035679"/>
              <a:gd name="connsiteY854" fmla="*/ 3835070 h 5893281"/>
              <a:gd name="connsiteX855" fmla="*/ 8256400 w 10035679"/>
              <a:gd name="connsiteY855" fmla="*/ 3839296 h 5893281"/>
              <a:gd name="connsiteX856" fmla="*/ 8256400 w 10035679"/>
              <a:gd name="connsiteY856" fmla="*/ 3849559 h 5893281"/>
              <a:gd name="connsiteX857" fmla="*/ 8238286 w 10035679"/>
              <a:gd name="connsiteY857" fmla="*/ 3849559 h 5893281"/>
              <a:gd name="connsiteX858" fmla="*/ 8238286 w 10035679"/>
              <a:gd name="connsiteY858" fmla="*/ 3839296 h 5893281"/>
              <a:gd name="connsiteX859" fmla="*/ 8228024 w 10035679"/>
              <a:gd name="connsiteY859" fmla="*/ 3835070 h 5893281"/>
              <a:gd name="connsiteX860" fmla="*/ 8217759 w 10035679"/>
              <a:gd name="connsiteY860" fmla="*/ 3829031 h 5893281"/>
              <a:gd name="connsiteX861" fmla="*/ 8214136 w 10035679"/>
              <a:gd name="connsiteY861" fmla="*/ 3821181 h 5893281"/>
              <a:gd name="connsiteX862" fmla="*/ 8209910 w 10035679"/>
              <a:gd name="connsiteY862" fmla="*/ 3810919 h 5893281"/>
              <a:gd name="connsiteX863" fmla="*/ 8208099 w 10035679"/>
              <a:gd name="connsiteY863" fmla="*/ 3800051 h 5893281"/>
              <a:gd name="connsiteX864" fmla="*/ 8199647 w 10035679"/>
              <a:gd name="connsiteY864" fmla="*/ 3786163 h 5893281"/>
              <a:gd name="connsiteX865" fmla="*/ 8189382 w 10035679"/>
              <a:gd name="connsiteY865" fmla="*/ 3792201 h 5893281"/>
              <a:gd name="connsiteX866" fmla="*/ 8175496 w 10035679"/>
              <a:gd name="connsiteY866" fmla="*/ 3800051 h 5893281"/>
              <a:gd name="connsiteX867" fmla="*/ 8161005 w 10035679"/>
              <a:gd name="connsiteY867" fmla="*/ 3802466 h 5893281"/>
              <a:gd name="connsiteX868" fmla="*/ 8147119 w 10035679"/>
              <a:gd name="connsiteY868" fmla="*/ 3810919 h 5893281"/>
              <a:gd name="connsiteX869" fmla="*/ 8147119 w 10035679"/>
              <a:gd name="connsiteY869" fmla="*/ 3792201 h 5893281"/>
              <a:gd name="connsiteX870" fmla="*/ 8151345 w 10035679"/>
              <a:gd name="connsiteY870" fmla="*/ 3787975 h 5893281"/>
              <a:gd name="connsiteX871" fmla="*/ 8151345 w 10035679"/>
              <a:gd name="connsiteY871" fmla="*/ 3786163 h 5893281"/>
              <a:gd name="connsiteX872" fmla="*/ 8153156 w 10035679"/>
              <a:gd name="connsiteY872" fmla="*/ 3786163 h 5893281"/>
              <a:gd name="connsiteX873" fmla="*/ 8153156 w 10035679"/>
              <a:gd name="connsiteY873" fmla="*/ 3777710 h 5893281"/>
              <a:gd name="connsiteX874" fmla="*/ 8181533 w 10035679"/>
              <a:gd name="connsiteY874" fmla="*/ 3767447 h 5893281"/>
              <a:gd name="connsiteX875" fmla="*/ 8208099 w 10035679"/>
              <a:gd name="connsiteY875" fmla="*/ 3758993 h 5893281"/>
              <a:gd name="connsiteX876" fmla="*/ 8232250 w 10035679"/>
              <a:gd name="connsiteY876" fmla="*/ 3744504 h 5893281"/>
              <a:gd name="connsiteX877" fmla="*/ 8075879 w 10035679"/>
              <a:gd name="connsiteY877" fmla="*/ 3681109 h 5893281"/>
              <a:gd name="connsiteX878" fmla="*/ 8084331 w 10035679"/>
              <a:gd name="connsiteY878" fmla="*/ 3688959 h 5893281"/>
              <a:gd name="connsiteX879" fmla="*/ 8086142 w 10035679"/>
              <a:gd name="connsiteY879" fmla="*/ 3688959 h 5893281"/>
              <a:gd name="connsiteX880" fmla="*/ 8090368 w 10035679"/>
              <a:gd name="connsiteY880" fmla="*/ 3688959 h 5893281"/>
              <a:gd name="connsiteX881" fmla="*/ 8090368 w 10035679"/>
              <a:gd name="connsiteY881" fmla="*/ 3691374 h 5893281"/>
              <a:gd name="connsiteX882" fmla="*/ 8090368 w 10035679"/>
              <a:gd name="connsiteY882" fmla="*/ 3699222 h 5893281"/>
              <a:gd name="connsiteX883" fmla="*/ 8094594 w 10035679"/>
              <a:gd name="connsiteY883" fmla="*/ 3705863 h 5893281"/>
              <a:gd name="connsiteX884" fmla="*/ 8072255 w 10035679"/>
              <a:gd name="connsiteY884" fmla="*/ 3723978 h 5893281"/>
              <a:gd name="connsiteX885" fmla="*/ 8057764 w 10035679"/>
              <a:gd name="connsiteY885" fmla="*/ 3742695 h 5893281"/>
              <a:gd name="connsiteX886" fmla="*/ 8041462 w 10035679"/>
              <a:gd name="connsiteY886" fmla="*/ 3757184 h 5893281"/>
              <a:gd name="connsiteX887" fmla="*/ 8015500 w 10035679"/>
              <a:gd name="connsiteY887" fmla="*/ 3771675 h 5893281"/>
              <a:gd name="connsiteX888" fmla="*/ 8015500 w 10035679"/>
              <a:gd name="connsiteY888" fmla="*/ 3763223 h 5893281"/>
              <a:gd name="connsiteX889" fmla="*/ 8037841 w 10035679"/>
              <a:gd name="connsiteY889" fmla="*/ 3738467 h 5893281"/>
              <a:gd name="connsiteX890" fmla="*/ 8061992 w 10035679"/>
              <a:gd name="connsiteY890" fmla="*/ 3713713 h 5893281"/>
              <a:gd name="connsiteX891" fmla="*/ 2998871 w 10035679"/>
              <a:gd name="connsiteY891" fmla="*/ 3491528 h 5893281"/>
              <a:gd name="connsiteX892" fmla="*/ 3013361 w 10035679"/>
              <a:gd name="connsiteY892" fmla="*/ 3491528 h 5893281"/>
              <a:gd name="connsiteX893" fmla="*/ 3027247 w 10035679"/>
              <a:gd name="connsiteY893" fmla="*/ 3493944 h 5893281"/>
              <a:gd name="connsiteX894" fmla="*/ 3043549 w 10035679"/>
              <a:gd name="connsiteY894" fmla="*/ 3501794 h 5893281"/>
              <a:gd name="connsiteX895" fmla="*/ 3037512 w 10035679"/>
              <a:gd name="connsiteY895" fmla="*/ 3506020 h 5893281"/>
              <a:gd name="connsiteX896" fmla="*/ 3033286 w 10035679"/>
              <a:gd name="connsiteY896" fmla="*/ 3512058 h 5893281"/>
              <a:gd name="connsiteX897" fmla="*/ 3027247 w 10035679"/>
              <a:gd name="connsiteY897" fmla="*/ 3516284 h 5893281"/>
              <a:gd name="connsiteX898" fmla="*/ 3015172 w 10035679"/>
              <a:gd name="connsiteY898" fmla="*/ 3516284 h 5893281"/>
              <a:gd name="connsiteX899" fmla="*/ 3004910 w 10035679"/>
              <a:gd name="connsiteY899" fmla="*/ 3512058 h 5893281"/>
              <a:gd name="connsiteX900" fmla="*/ 2995250 w 10035679"/>
              <a:gd name="connsiteY900" fmla="*/ 3512058 h 5893281"/>
              <a:gd name="connsiteX901" fmla="*/ 2984985 w 10035679"/>
              <a:gd name="connsiteY901" fmla="*/ 3512058 h 5893281"/>
              <a:gd name="connsiteX902" fmla="*/ 2972910 w 10035679"/>
              <a:gd name="connsiteY902" fmla="*/ 3516284 h 5893281"/>
              <a:gd name="connsiteX903" fmla="*/ 2972910 w 10035679"/>
              <a:gd name="connsiteY903" fmla="*/ 3493944 h 5893281"/>
              <a:gd name="connsiteX904" fmla="*/ 8136855 w 10035679"/>
              <a:gd name="connsiteY904" fmla="*/ 3469188 h 5893281"/>
              <a:gd name="connsiteX905" fmla="*/ 8147119 w 10035679"/>
              <a:gd name="connsiteY905" fmla="*/ 3469188 h 5893281"/>
              <a:gd name="connsiteX906" fmla="*/ 8161005 w 10035679"/>
              <a:gd name="connsiteY906" fmla="*/ 3469188 h 5893281"/>
              <a:gd name="connsiteX907" fmla="*/ 8161005 w 10035679"/>
              <a:gd name="connsiteY907" fmla="*/ 3506017 h 5893281"/>
              <a:gd name="connsiteX908" fmla="*/ 8157382 w 10035679"/>
              <a:gd name="connsiteY908" fmla="*/ 3530773 h 5893281"/>
              <a:gd name="connsiteX909" fmla="*/ 8151346 w 10035679"/>
              <a:gd name="connsiteY909" fmla="*/ 3551301 h 5893281"/>
              <a:gd name="connsiteX910" fmla="*/ 8147119 w 10035679"/>
              <a:gd name="connsiteY910" fmla="*/ 3588130 h 5893281"/>
              <a:gd name="connsiteX911" fmla="*/ 8153156 w 10035679"/>
              <a:gd name="connsiteY911" fmla="*/ 3588130 h 5893281"/>
              <a:gd name="connsiteX912" fmla="*/ 8153156 w 10035679"/>
              <a:gd name="connsiteY912" fmla="*/ 3594771 h 5893281"/>
              <a:gd name="connsiteX913" fmla="*/ 8167044 w 10035679"/>
              <a:gd name="connsiteY913" fmla="*/ 3594771 h 5893281"/>
              <a:gd name="connsiteX914" fmla="*/ 8175496 w 10035679"/>
              <a:gd name="connsiteY914" fmla="*/ 3594771 h 5893281"/>
              <a:gd name="connsiteX915" fmla="*/ 8181533 w 10035679"/>
              <a:gd name="connsiteY915" fmla="*/ 3594771 h 5893281"/>
              <a:gd name="connsiteX916" fmla="*/ 8189382 w 10035679"/>
              <a:gd name="connsiteY916" fmla="*/ 3598393 h 5893281"/>
              <a:gd name="connsiteX917" fmla="*/ 8195421 w 10035679"/>
              <a:gd name="connsiteY917" fmla="*/ 3602621 h 5893281"/>
              <a:gd name="connsiteX918" fmla="*/ 8209910 w 10035679"/>
              <a:gd name="connsiteY918" fmla="*/ 3605034 h 5893281"/>
              <a:gd name="connsiteX919" fmla="*/ 8217759 w 10035679"/>
              <a:gd name="connsiteY919" fmla="*/ 3631600 h 5893281"/>
              <a:gd name="connsiteX920" fmla="*/ 8232250 w 10035679"/>
              <a:gd name="connsiteY920" fmla="*/ 3647902 h 5893281"/>
              <a:gd name="connsiteX921" fmla="*/ 8250362 w 10035679"/>
              <a:gd name="connsiteY921" fmla="*/ 3666619 h 5893281"/>
              <a:gd name="connsiteX922" fmla="*/ 8264250 w 10035679"/>
              <a:gd name="connsiteY922" fmla="*/ 3691373 h 5893281"/>
              <a:gd name="connsiteX923" fmla="*/ 8252174 w 10035679"/>
              <a:gd name="connsiteY923" fmla="*/ 3695599 h 5893281"/>
              <a:gd name="connsiteX924" fmla="*/ 8246136 w 10035679"/>
              <a:gd name="connsiteY924" fmla="*/ 3699222 h 5893281"/>
              <a:gd name="connsiteX925" fmla="*/ 8242512 w 10035679"/>
              <a:gd name="connsiteY925" fmla="*/ 3699222 h 5893281"/>
              <a:gd name="connsiteX926" fmla="*/ 8242512 w 10035679"/>
              <a:gd name="connsiteY926" fmla="*/ 3703448 h 5893281"/>
              <a:gd name="connsiteX927" fmla="*/ 8242512 w 10035679"/>
              <a:gd name="connsiteY927" fmla="*/ 3705864 h 5893281"/>
              <a:gd name="connsiteX928" fmla="*/ 8242512 w 10035679"/>
              <a:gd name="connsiteY928" fmla="*/ 3709487 h 5893281"/>
              <a:gd name="connsiteX929" fmla="*/ 8235871 w 10035679"/>
              <a:gd name="connsiteY929" fmla="*/ 3709487 h 5893281"/>
              <a:gd name="connsiteX930" fmla="*/ 8223796 w 10035679"/>
              <a:gd name="connsiteY930" fmla="*/ 3713713 h 5893281"/>
              <a:gd name="connsiteX931" fmla="*/ 8221985 w 10035679"/>
              <a:gd name="connsiteY931" fmla="*/ 3705864 h 5893281"/>
              <a:gd name="connsiteX932" fmla="*/ 8221985 w 10035679"/>
              <a:gd name="connsiteY932" fmla="*/ 3703448 h 5893281"/>
              <a:gd name="connsiteX933" fmla="*/ 8217759 w 10035679"/>
              <a:gd name="connsiteY933" fmla="*/ 3703448 h 5893281"/>
              <a:gd name="connsiteX934" fmla="*/ 8214136 w 10035679"/>
              <a:gd name="connsiteY934" fmla="*/ 3703448 h 5893281"/>
              <a:gd name="connsiteX935" fmla="*/ 8209910 w 10035679"/>
              <a:gd name="connsiteY935" fmla="*/ 3699222 h 5893281"/>
              <a:gd name="connsiteX936" fmla="*/ 8203873 w 10035679"/>
              <a:gd name="connsiteY936" fmla="*/ 3713713 h 5893281"/>
              <a:gd name="connsiteX937" fmla="*/ 8199647 w 10035679"/>
              <a:gd name="connsiteY937" fmla="*/ 3723976 h 5893281"/>
              <a:gd name="connsiteX938" fmla="*/ 8193608 w 10035679"/>
              <a:gd name="connsiteY938" fmla="*/ 3734241 h 5893281"/>
              <a:gd name="connsiteX939" fmla="*/ 8181533 w 10035679"/>
              <a:gd name="connsiteY939" fmla="*/ 3738467 h 5893281"/>
              <a:gd name="connsiteX940" fmla="*/ 8171270 w 10035679"/>
              <a:gd name="connsiteY940" fmla="*/ 3744503 h 5893281"/>
              <a:gd name="connsiteX941" fmla="*/ 8171270 w 10035679"/>
              <a:gd name="connsiteY941" fmla="*/ 3738467 h 5893281"/>
              <a:gd name="connsiteX942" fmla="*/ 8165231 w 10035679"/>
              <a:gd name="connsiteY942" fmla="*/ 3730617 h 5893281"/>
              <a:gd name="connsiteX943" fmla="*/ 8165231 w 10035679"/>
              <a:gd name="connsiteY943" fmla="*/ 3723976 h 5893281"/>
              <a:gd name="connsiteX944" fmla="*/ 8165231 w 10035679"/>
              <a:gd name="connsiteY944" fmla="*/ 3720354 h 5893281"/>
              <a:gd name="connsiteX945" fmla="*/ 8165231 w 10035679"/>
              <a:gd name="connsiteY945" fmla="*/ 3717939 h 5893281"/>
              <a:gd name="connsiteX946" fmla="*/ 8165231 w 10035679"/>
              <a:gd name="connsiteY946" fmla="*/ 3713713 h 5893281"/>
              <a:gd name="connsiteX947" fmla="*/ 8161005 w 10035679"/>
              <a:gd name="connsiteY947" fmla="*/ 3709487 h 5893281"/>
              <a:gd name="connsiteX948" fmla="*/ 8157382 w 10035679"/>
              <a:gd name="connsiteY948" fmla="*/ 3709487 h 5893281"/>
              <a:gd name="connsiteX949" fmla="*/ 8147119 w 10035679"/>
              <a:gd name="connsiteY949" fmla="*/ 3705864 h 5893281"/>
              <a:gd name="connsiteX950" fmla="*/ 8147119 w 10035679"/>
              <a:gd name="connsiteY950" fmla="*/ 3695599 h 5893281"/>
              <a:gd name="connsiteX951" fmla="*/ 8147119 w 10035679"/>
              <a:gd name="connsiteY951" fmla="*/ 3685336 h 5893281"/>
              <a:gd name="connsiteX952" fmla="*/ 8151346 w 10035679"/>
              <a:gd name="connsiteY952" fmla="*/ 3676882 h 5893281"/>
              <a:gd name="connsiteX953" fmla="*/ 8151346 w 10035679"/>
              <a:gd name="connsiteY953" fmla="*/ 3675071 h 5893281"/>
              <a:gd name="connsiteX954" fmla="*/ 8153156 w 10035679"/>
              <a:gd name="connsiteY954" fmla="*/ 3670845 h 5893281"/>
              <a:gd name="connsiteX955" fmla="*/ 8161005 w 10035679"/>
              <a:gd name="connsiteY955" fmla="*/ 3670845 h 5893281"/>
              <a:gd name="connsiteX956" fmla="*/ 8171270 w 10035679"/>
              <a:gd name="connsiteY956" fmla="*/ 3666619 h 5893281"/>
              <a:gd name="connsiteX957" fmla="*/ 8185761 w 10035679"/>
              <a:gd name="connsiteY957" fmla="*/ 3666619 h 5893281"/>
              <a:gd name="connsiteX958" fmla="*/ 8185761 w 10035679"/>
              <a:gd name="connsiteY958" fmla="*/ 3691373 h 5893281"/>
              <a:gd name="connsiteX959" fmla="*/ 8209910 w 10035679"/>
              <a:gd name="connsiteY959" fmla="*/ 3691373 h 5893281"/>
              <a:gd name="connsiteX960" fmla="*/ 8209910 w 10035679"/>
              <a:gd name="connsiteY960" fmla="*/ 3685336 h 5893281"/>
              <a:gd name="connsiteX961" fmla="*/ 8214136 w 10035679"/>
              <a:gd name="connsiteY961" fmla="*/ 3676882 h 5893281"/>
              <a:gd name="connsiteX962" fmla="*/ 8217759 w 10035679"/>
              <a:gd name="connsiteY962" fmla="*/ 3675071 h 5893281"/>
              <a:gd name="connsiteX963" fmla="*/ 8217759 w 10035679"/>
              <a:gd name="connsiteY963" fmla="*/ 3670845 h 5893281"/>
              <a:gd name="connsiteX964" fmla="*/ 8221985 w 10035679"/>
              <a:gd name="connsiteY964" fmla="*/ 3666619 h 5893281"/>
              <a:gd name="connsiteX965" fmla="*/ 8223796 w 10035679"/>
              <a:gd name="connsiteY965" fmla="*/ 3660580 h 5893281"/>
              <a:gd name="connsiteX966" fmla="*/ 8217759 w 10035679"/>
              <a:gd name="connsiteY966" fmla="*/ 3660580 h 5893281"/>
              <a:gd name="connsiteX967" fmla="*/ 8181533 w 10035679"/>
              <a:gd name="connsiteY967" fmla="*/ 3631600 h 5893281"/>
              <a:gd name="connsiteX968" fmla="*/ 8141083 w 10035679"/>
              <a:gd name="connsiteY968" fmla="*/ 3612883 h 5893281"/>
              <a:gd name="connsiteX969" fmla="*/ 8141083 w 10035679"/>
              <a:gd name="connsiteY969" fmla="*/ 3627374 h 5893281"/>
              <a:gd name="connsiteX970" fmla="*/ 8136855 w 10035679"/>
              <a:gd name="connsiteY970" fmla="*/ 3637637 h 5893281"/>
              <a:gd name="connsiteX971" fmla="*/ 8132629 w 10035679"/>
              <a:gd name="connsiteY971" fmla="*/ 3647902 h 5893281"/>
              <a:gd name="connsiteX972" fmla="*/ 8132629 w 10035679"/>
              <a:gd name="connsiteY972" fmla="*/ 3660580 h 5893281"/>
              <a:gd name="connsiteX973" fmla="*/ 8129007 w 10035679"/>
              <a:gd name="connsiteY973" fmla="*/ 3656354 h 5893281"/>
              <a:gd name="connsiteX974" fmla="*/ 8126592 w 10035679"/>
              <a:gd name="connsiteY974" fmla="*/ 3652128 h 5893281"/>
              <a:gd name="connsiteX975" fmla="*/ 8126592 w 10035679"/>
              <a:gd name="connsiteY975" fmla="*/ 3647902 h 5893281"/>
              <a:gd name="connsiteX976" fmla="*/ 8122969 w 10035679"/>
              <a:gd name="connsiteY976" fmla="*/ 3646091 h 5893281"/>
              <a:gd name="connsiteX977" fmla="*/ 8112704 w 10035679"/>
              <a:gd name="connsiteY977" fmla="*/ 3618922 h 5893281"/>
              <a:gd name="connsiteX978" fmla="*/ 8100629 w 10035679"/>
              <a:gd name="connsiteY978" fmla="*/ 3588130 h 5893281"/>
              <a:gd name="connsiteX979" fmla="*/ 8098215 w 10035679"/>
              <a:gd name="connsiteY979" fmla="*/ 3547074 h 5893281"/>
              <a:gd name="connsiteX980" fmla="*/ 8100629 w 10035679"/>
              <a:gd name="connsiteY980" fmla="*/ 3512056 h 5893281"/>
              <a:gd name="connsiteX981" fmla="*/ 8114517 w 10035679"/>
              <a:gd name="connsiteY981" fmla="*/ 3477037 h 5893281"/>
              <a:gd name="connsiteX982" fmla="*/ 8126592 w 10035679"/>
              <a:gd name="connsiteY982" fmla="*/ 3472811 h 5893281"/>
              <a:gd name="connsiteX983" fmla="*/ 2881749 w 10035679"/>
              <a:gd name="connsiteY983" fmla="*/ 3469188 h 5893281"/>
              <a:gd name="connsiteX984" fmla="*/ 2895635 w 10035679"/>
              <a:gd name="connsiteY984" fmla="*/ 3469188 h 5893281"/>
              <a:gd name="connsiteX985" fmla="*/ 2910127 w 10035679"/>
              <a:gd name="connsiteY985" fmla="*/ 3472812 h 5893281"/>
              <a:gd name="connsiteX986" fmla="*/ 2924013 w 10035679"/>
              <a:gd name="connsiteY986" fmla="*/ 3472812 h 5893281"/>
              <a:gd name="connsiteX987" fmla="*/ 2934278 w 10035679"/>
              <a:gd name="connsiteY987" fmla="*/ 3477038 h 5893281"/>
              <a:gd name="connsiteX988" fmla="*/ 2934278 w 10035679"/>
              <a:gd name="connsiteY988" fmla="*/ 3493944 h 5893281"/>
              <a:gd name="connsiteX989" fmla="*/ 2881749 w 10035679"/>
              <a:gd name="connsiteY989" fmla="*/ 3493944 h 5893281"/>
              <a:gd name="connsiteX990" fmla="*/ 2583486 w 10035679"/>
              <a:gd name="connsiteY990" fmla="*/ 3469188 h 5893281"/>
              <a:gd name="connsiteX991" fmla="*/ 2602203 w 10035679"/>
              <a:gd name="connsiteY991" fmla="*/ 3472812 h 5893281"/>
              <a:gd name="connsiteX992" fmla="*/ 2611863 w 10035679"/>
              <a:gd name="connsiteY992" fmla="*/ 3479453 h 5893281"/>
              <a:gd name="connsiteX993" fmla="*/ 2626353 w 10035679"/>
              <a:gd name="connsiteY993" fmla="*/ 3487301 h 5893281"/>
              <a:gd name="connsiteX994" fmla="*/ 2638428 w 10035679"/>
              <a:gd name="connsiteY994" fmla="*/ 3493943 h 5893281"/>
              <a:gd name="connsiteX995" fmla="*/ 2638428 w 10035679"/>
              <a:gd name="connsiteY995" fmla="*/ 3501793 h 5893281"/>
              <a:gd name="connsiteX996" fmla="*/ 2624543 w 10035679"/>
              <a:gd name="connsiteY996" fmla="*/ 3501793 h 5893281"/>
              <a:gd name="connsiteX997" fmla="*/ 2611863 w 10035679"/>
              <a:gd name="connsiteY997" fmla="*/ 3506019 h 5893281"/>
              <a:gd name="connsiteX998" fmla="*/ 2602203 w 10035679"/>
              <a:gd name="connsiteY998" fmla="*/ 3507832 h 5893281"/>
              <a:gd name="connsiteX999" fmla="*/ 2596166 w 10035679"/>
              <a:gd name="connsiteY999" fmla="*/ 3506019 h 5893281"/>
              <a:gd name="connsiteX1000" fmla="*/ 2581675 w 10035679"/>
              <a:gd name="connsiteY1000" fmla="*/ 3506019 h 5893281"/>
              <a:gd name="connsiteX1001" fmla="*/ 2569600 w 10035679"/>
              <a:gd name="connsiteY1001" fmla="*/ 3501793 h 5893281"/>
              <a:gd name="connsiteX1002" fmla="*/ 2569600 w 10035679"/>
              <a:gd name="connsiteY1002" fmla="*/ 3477038 h 5893281"/>
              <a:gd name="connsiteX1003" fmla="*/ 2573826 w 10035679"/>
              <a:gd name="connsiteY1003" fmla="*/ 3477038 h 5893281"/>
              <a:gd name="connsiteX1004" fmla="*/ 2577449 w 10035679"/>
              <a:gd name="connsiteY1004" fmla="*/ 3472812 h 5893281"/>
              <a:gd name="connsiteX1005" fmla="*/ 2581675 w 10035679"/>
              <a:gd name="connsiteY1005" fmla="*/ 3472812 h 5893281"/>
              <a:gd name="connsiteX1006" fmla="*/ 2707255 w 10035679"/>
              <a:gd name="connsiteY1006" fmla="*/ 3435982 h 5893281"/>
              <a:gd name="connsiteX1007" fmla="*/ 2750123 w 10035679"/>
              <a:gd name="connsiteY1007" fmla="*/ 3440208 h 5893281"/>
              <a:gd name="connsiteX1008" fmla="*/ 2786349 w 10035679"/>
              <a:gd name="connsiteY1008" fmla="*/ 3448660 h 5893281"/>
              <a:gd name="connsiteX1009" fmla="*/ 2814727 w 10035679"/>
              <a:gd name="connsiteY1009" fmla="*/ 3458925 h 5893281"/>
              <a:gd name="connsiteX1010" fmla="*/ 2849140 w 10035679"/>
              <a:gd name="connsiteY1010" fmla="*/ 3469190 h 5893281"/>
              <a:gd name="connsiteX1011" fmla="*/ 2849140 w 10035679"/>
              <a:gd name="connsiteY1011" fmla="*/ 3487302 h 5893281"/>
              <a:gd name="connsiteX1012" fmla="*/ 2835254 w 10035679"/>
              <a:gd name="connsiteY1012" fmla="*/ 3487302 h 5893281"/>
              <a:gd name="connsiteX1013" fmla="*/ 2828613 w 10035679"/>
              <a:gd name="connsiteY1013" fmla="*/ 3491528 h 5893281"/>
              <a:gd name="connsiteX1014" fmla="*/ 2818952 w 10035679"/>
              <a:gd name="connsiteY1014" fmla="*/ 3493943 h 5893281"/>
              <a:gd name="connsiteX1015" fmla="*/ 2810500 w 10035679"/>
              <a:gd name="connsiteY1015" fmla="*/ 3497566 h 5893281"/>
              <a:gd name="connsiteX1016" fmla="*/ 2804461 w 10035679"/>
              <a:gd name="connsiteY1016" fmla="*/ 3501792 h 5893281"/>
              <a:gd name="connsiteX1017" fmla="*/ 2792386 w 10035679"/>
              <a:gd name="connsiteY1017" fmla="*/ 3501792 h 5893281"/>
              <a:gd name="connsiteX1018" fmla="*/ 2792386 w 10035679"/>
              <a:gd name="connsiteY1018" fmla="*/ 3497566 h 5893281"/>
              <a:gd name="connsiteX1019" fmla="*/ 2792386 w 10035679"/>
              <a:gd name="connsiteY1019" fmla="*/ 3493943 h 5893281"/>
              <a:gd name="connsiteX1020" fmla="*/ 2790575 w 10035679"/>
              <a:gd name="connsiteY1020" fmla="*/ 3491528 h 5893281"/>
              <a:gd name="connsiteX1021" fmla="*/ 2786349 w 10035679"/>
              <a:gd name="connsiteY1021" fmla="*/ 3487302 h 5893281"/>
              <a:gd name="connsiteX1022" fmla="*/ 2782123 w 10035679"/>
              <a:gd name="connsiteY1022" fmla="*/ 3483678 h 5893281"/>
              <a:gd name="connsiteX1023" fmla="*/ 2778500 w 10035679"/>
              <a:gd name="connsiteY1023" fmla="*/ 3487302 h 5893281"/>
              <a:gd name="connsiteX1024" fmla="*/ 2772461 w 10035679"/>
              <a:gd name="connsiteY1024" fmla="*/ 3507829 h 5893281"/>
              <a:gd name="connsiteX1025" fmla="*/ 2762198 w 10035679"/>
              <a:gd name="connsiteY1025" fmla="*/ 3507829 h 5893281"/>
              <a:gd name="connsiteX1026" fmla="*/ 2735632 w 10035679"/>
              <a:gd name="connsiteY1026" fmla="*/ 3506018 h 5893281"/>
              <a:gd name="connsiteX1027" fmla="*/ 2707255 w 10035679"/>
              <a:gd name="connsiteY1027" fmla="*/ 3501792 h 5893281"/>
              <a:gd name="connsiteX1028" fmla="*/ 2687332 w 10035679"/>
              <a:gd name="connsiteY1028" fmla="*/ 3501792 h 5893281"/>
              <a:gd name="connsiteX1029" fmla="*/ 2677067 w 10035679"/>
              <a:gd name="connsiteY1029" fmla="*/ 3477037 h 5893281"/>
              <a:gd name="connsiteX1030" fmla="*/ 2695179 w 10035679"/>
              <a:gd name="connsiteY1030" fmla="*/ 3477037 h 5893281"/>
              <a:gd name="connsiteX1031" fmla="*/ 2707255 w 10035679"/>
              <a:gd name="connsiteY1031" fmla="*/ 3477037 h 5893281"/>
              <a:gd name="connsiteX1032" fmla="*/ 2721745 w 10035679"/>
              <a:gd name="connsiteY1032" fmla="*/ 3472811 h 5893281"/>
              <a:gd name="connsiteX1033" fmla="*/ 2733821 w 10035679"/>
              <a:gd name="connsiteY1033" fmla="*/ 3469190 h 5893281"/>
              <a:gd name="connsiteX1034" fmla="*/ 2725369 w 10035679"/>
              <a:gd name="connsiteY1034" fmla="*/ 3464964 h 5893281"/>
              <a:gd name="connsiteX1035" fmla="*/ 2719330 w 10035679"/>
              <a:gd name="connsiteY1035" fmla="*/ 3458925 h 5893281"/>
              <a:gd name="connsiteX1036" fmla="*/ 2715709 w 10035679"/>
              <a:gd name="connsiteY1036" fmla="*/ 3454699 h 5893281"/>
              <a:gd name="connsiteX1037" fmla="*/ 2711481 w 10035679"/>
              <a:gd name="connsiteY1037" fmla="*/ 3448660 h 5893281"/>
              <a:gd name="connsiteX1038" fmla="*/ 438334 w 10035679"/>
              <a:gd name="connsiteY1038" fmla="*/ 3358099 h 5893281"/>
              <a:gd name="connsiteX1039" fmla="*/ 470937 w 10035679"/>
              <a:gd name="connsiteY1039" fmla="*/ 3368364 h 5893281"/>
              <a:gd name="connsiteX1040" fmla="*/ 495088 w 10035679"/>
              <a:gd name="connsiteY1040" fmla="*/ 3382250 h 5893281"/>
              <a:gd name="connsiteX1041" fmla="*/ 523465 w 10035679"/>
              <a:gd name="connsiteY1041" fmla="*/ 3396739 h 5893281"/>
              <a:gd name="connsiteX1042" fmla="*/ 523465 w 10035679"/>
              <a:gd name="connsiteY1042" fmla="*/ 3405193 h 5893281"/>
              <a:gd name="connsiteX1043" fmla="*/ 515011 w 10035679"/>
              <a:gd name="connsiteY1043" fmla="*/ 3405193 h 5893281"/>
              <a:gd name="connsiteX1044" fmla="*/ 490862 w 10035679"/>
              <a:gd name="connsiteY1044" fmla="*/ 3421494 h 5893281"/>
              <a:gd name="connsiteX1045" fmla="*/ 466711 w 10035679"/>
              <a:gd name="connsiteY1045" fmla="*/ 3425720 h 5893281"/>
              <a:gd name="connsiteX1046" fmla="*/ 444371 w 10035679"/>
              <a:gd name="connsiteY1046" fmla="*/ 3429946 h 5893281"/>
              <a:gd name="connsiteX1047" fmla="*/ 420221 w 10035679"/>
              <a:gd name="connsiteY1047" fmla="*/ 3435983 h 5893281"/>
              <a:gd name="connsiteX1048" fmla="*/ 420221 w 10035679"/>
              <a:gd name="connsiteY1048" fmla="*/ 3429946 h 5893281"/>
              <a:gd name="connsiteX1049" fmla="*/ 414184 w 10035679"/>
              <a:gd name="connsiteY1049" fmla="*/ 3429946 h 5893281"/>
              <a:gd name="connsiteX1050" fmla="*/ 420221 w 10035679"/>
              <a:gd name="connsiteY1050" fmla="*/ 3411229 h 5893281"/>
              <a:gd name="connsiteX1051" fmla="*/ 420221 w 10035679"/>
              <a:gd name="connsiteY1051" fmla="*/ 3393117 h 5893281"/>
              <a:gd name="connsiteX1052" fmla="*/ 420221 w 10035679"/>
              <a:gd name="connsiteY1052" fmla="*/ 3368364 h 5893281"/>
              <a:gd name="connsiteX1053" fmla="*/ 428070 w 10035679"/>
              <a:gd name="connsiteY1053" fmla="*/ 3364136 h 5893281"/>
              <a:gd name="connsiteX1054" fmla="*/ 429882 w 10035679"/>
              <a:gd name="connsiteY1054" fmla="*/ 3364136 h 5893281"/>
              <a:gd name="connsiteX1055" fmla="*/ 429882 w 10035679"/>
              <a:gd name="connsiteY1055" fmla="*/ 3361722 h 5893281"/>
              <a:gd name="connsiteX1056" fmla="*/ 434108 w 10035679"/>
              <a:gd name="connsiteY1056" fmla="*/ 3361722 h 5893281"/>
              <a:gd name="connsiteX1057" fmla="*/ 2460320 w 10035679"/>
              <a:gd name="connsiteY1057" fmla="*/ 3335156 h 5893281"/>
              <a:gd name="connsiteX1058" fmla="*/ 2517074 w 10035679"/>
              <a:gd name="connsiteY1058" fmla="*/ 3347835 h 5893281"/>
              <a:gd name="connsiteX1059" fmla="*/ 2567789 w 10035679"/>
              <a:gd name="connsiteY1059" fmla="*/ 3364136 h 5893281"/>
              <a:gd name="connsiteX1060" fmla="*/ 2605826 w 10035679"/>
              <a:gd name="connsiteY1060" fmla="*/ 3382251 h 5893281"/>
              <a:gd name="connsiteX1061" fmla="*/ 2644467 w 10035679"/>
              <a:gd name="connsiteY1061" fmla="*/ 3400966 h 5893281"/>
              <a:gd name="connsiteX1062" fmla="*/ 2687335 w 10035679"/>
              <a:gd name="connsiteY1062" fmla="*/ 3421496 h 5893281"/>
              <a:gd name="connsiteX1063" fmla="*/ 2687335 w 10035679"/>
              <a:gd name="connsiteY1063" fmla="*/ 3435985 h 5893281"/>
              <a:gd name="connsiteX1064" fmla="*/ 2668618 w 10035679"/>
              <a:gd name="connsiteY1064" fmla="*/ 3435985 h 5893281"/>
              <a:gd name="connsiteX1065" fmla="*/ 2648694 w 10035679"/>
              <a:gd name="connsiteY1065" fmla="*/ 3444439 h 5893281"/>
              <a:gd name="connsiteX1066" fmla="*/ 2624543 w 10035679"/>
              <a:gd name="connsiteY1066" fmla="*/ 3450476 h 5893281"/>
              <a:gd name="connsiteX1067" fmla="*/ 2597978 w 10035679"/>
              <a:gd name="connsiteY1067" fmla="*/ 3454702 h 5893281"/>
              <a:gd name="connsiteX1068" fmla="*/ 2602204 w 10035679"/>
              <a:gd name="connsiteY1068" fmla="*/ 3448665 h 5893281"/>
              <a:gd name="connsiteX1069" fmla="*/ 2602204 w 10035679"/>
              <a:gd name="connsiteY1069" fmla="*/ 3440211 h 5893281"/>
              <a:gd name="connsiteX1070" fmla="*/ 2602204 w 10035679"/>
              <a:gd name="connsiteY1070" fmla="*/ 3435985 h 5893281"/>
              <a:gd name="connsiteX1071" fmla="*/ 2602204 w 10035679"/>
              <a:gd name="connsiteY1071" fmla="*/ 3434174 h 5893281"/>
              <a:gd name="connsiteX1072" fmla="*/ 2602204 w 10035679"/>
              <a:gd name="connsiteY1072" fmla="*/ 3429948 h 5893281"/>
              <a:gd name="connsiteX1073" fmla="*/ 2597978 w 10035679"/>
              <a:gd name="connsiteY1073" fmla="*/ 3421496 h 5893281"/>
              <a:gd name="connsiteX1074" fmla="*/ 2545450 w 10035679"/>
              <a:gd name="connsiteY1074" fmla="*/ 3407005 h 5893281"/>
              <a:gd name="connsiteX1075" fmla="*/ 2496546 w 10035679"/>
              <a:gd name="connsiteY1075" fmla="*/ 3382251 h 5893281"/>
              <a:gd name="connsiteX1076" fmla="*/ 2444018 w 10035679"/>
              <a:gd name="connsiteY1076" fmla="*/ 3358100 h 5893281"/>
              <a:gd name="connsiteX1077" fmla="*/ 2431943 w 10035679"/>
              <a:gd name="connsiteY1077" fmla="*/ 3368364 h 5893281"/>
              <a:gd name="connsiteX1078" fmla="*/ 2425906 w 10035679"/>
              <a:gd name="connsiteY1078" fmla="*/ 3378627 h 5893281"/>
              <a:gd name="connsiteX1079" fmla="*/ 2415641 w 10035679"/>
              <a:gd name="connsiteY1079" fmla="*/ 3390703 h 5893281"/>
              <a:gd name="connsiteX1080" fmla="*/ 2403566 w 10035679"/>
              <a:gd name="connsiteY1080" fmla="*/ 3386477 h 5893281"/>
              <a:gd name="connsiteX1081" fmla="*/ 2389075 w 10035679"/>
              <a:gd name="connsiteY1081" fmla="*/ 3378627 h 5893281"/>
              <a:gd name="connsiteX1082" fmla="*/ 2383038 w 10035679"/>
              <a:gd name="connsiteY1082" fmla="*/ 3376212 h 5893281"/>
              <a:gd name="connsiteX1083" fmla="*/ 2397529 w 10035679"/>
              <a:gd name="connsiteY1083" fmla="*/ 3376212 h 5893281"/>
              <a:gd name="connsiteX1084" fmla="*/ 2407189 w 10035679"/>
              <a:gd name="connsiteY1084" fmla="*/ 3361723 h 5893281"/>
              <a:gd name="connsiteX1085" fmla="*/ 2417452 w 10035679"/>
              <a:gd name="connsiteY1085" fmla="*/ 3353873 h 5893281"/>
              <a:gd name="connsiteX1086" fmla="*/ 2429527 w 10035679"/>
              <a:gd name="connsiteY1086" fmla="*/ 3343608 h 5893281"/>
              <a:gd name="connsiteX1087" fmla="*/ 2439792 w 10035679"/>
              <a:gd name="connsiteY1087" fmla="*/ 3343608 h 5893281"/>
              <a:gd name="connsiteX1088" fmla="*/ 2445829 w 10035679"/>
              <a:gd name="connsiteY1088" fmla="*/ 3339382 h 5893281"/>
              <a:gd name="connsiteX1089" fmla="*/ 2454283 w 10035679"/>
              <a:gd name="connsiteY1089" fmla="*/ 3339382 h 5893281"/>
              <a:gd name="connsiteX1090" fmla="*/ 391847 w 10035679"/>
              <a:gd name="connsiteY1090" fmla="*/ 3318854 h 5893281"/>
              <a:gd name="connsiteX1091" fmla="*/ 420221 w 10035679"/>
              <a:gd name="connsiteY1091" fmla="*/ 3329120 h 5893281"/>
              <a:gd name="connsiteX1092" fmla="*/ 420221 w 10035679"/>
              <a:gd name="connsiteY1092" fmla="*/ 3335157 h 5893281"/>
              <a:gd name="connsiteX1093" fmla="*/ 414185 w 10035679"/>
              <a:gd name="connsiteY1093" fmla="*/ 3335157 h 5893281"/>
              <a:gd name="connsiteX1094" fmla="*/ 391847 w 10035679"/>
              <a:gd name="connsiteY1094" fmla="*/ 3343610 h 5893281"/>
              <a:gd name="connsiteX1095" fmla="*/ 371317 w 10035679"/>
              <a:gd name="connsiteY1095" fmla="*/ 3343610 h 5893281"/>
              <a:gd name="connsiteX1096" fmla="*/ 353205 w 10035679"/>
              <a:gd name="connsiteY1096" fmla="*/ 3343610 h 5893281"/>
              <a:gd name="connsiteX1097" fmla="*/ 353205 w 10035679"/>
              <a:gd name="connsiteY1097" fmla="*/ 3329120 h 5893281"/>
              <a:gd name="connsiteX1098" fmla="*/ 363470 w 10035679"/>
              <a:gd name="connsiteY1098" fmla="*/ 3324891 h 5893281"/>
              <a:gd name="connsiteX1099" fmla="*/ 373733 w 10035679"/>
              <a:gd name="connsiteY1099" fmla="*/ 3324891 h 5893281"/>
              <a:gd name="connsiteX1100" fmla="*/ 381582 w 10035679"/>
              <a:gd name="connsiteY1100" fmla="*/ 3323081 h 5893281"/>
              <a:gd name="connsiteX1101" fmla="*/ 235475 w 10035679"/>
              <a:gd name="connsiteY1101" fmla="*/ 3285646 h 5893281"/>
              <a:gd name="connsiteX1102" fmla="*/ 247550 w 10035679"/>
              <a:gd name="connsiteY1102" fmla="*/ 3289872 h 5893281"/>
              <a:gd name="connsiteX1103" fmla="*/ 262041 w 10035679"/>
              <a:gd name="connsiteY1103" fmla="*/ 3289872 h 5893281"/>
              <a:gd name="connsiteX1104" fmla="*/ 268078 w 10035679"/>
              <a:gd name="connsiteY1104" fmla="*/ 3289872 h 5893281"/>
              <a:gd name="connsiteX1105" fmla="*/ 278342 w 10035679"/>
              <a:gd name="connsiteY1105" fmla="*/ 3294098 h 5893281"/>
              <a:gd name="connsiteX1106" fmla="*/ 290418 w 10035679"/>
              <a:gd name="connsiteY1106" fmla="*/ 3295911 h 5893281"/>
              <a:gd name="connsiteX1107" fmla="*/ 290418 w 10035679"/>
              <a:gd name="connsiteY1107" fmla="*/ 3310399 h 5893281"/>
              <a:gd name="connsiteX1108" fmla="*/ 282569 w 10035679"/>
              <a:gd name="connsiteY1108" fmla="*/ 3310399 h 5893281"/>
              <a:gd name="connsiteX1109" fmla="*/ 272303 w 10035679"/>
              <a:gd name="connsiteY1109" fmla="*/ 3314625 h 5893281"/>
              <a:gd name="connsiteX1110" fmla="*/ 262041 w 10035679"/>
              <a:gd name="connsiteY1110" fmla="*/ 3318853 h 5893281"/>
              <a:gd name="connsiteX1111" fmla="*/ 249966 w 10035679"/>
              <a:gd name="connsiteY1111" fmla="*/ 3318853 h 5893281"/>
              <a:gd name="connsiteX1112" fmla="*/ 235475 w 10035679"/>
              <a:gd name="connsiteY1112" fmla="*/ 3318853 h 5893281"/>
              <a:gd name="connsiteX1113" fmla="*/ 2569600 w 10035679"/>
              <a:gd name="connsiteY1113" fmla="*/ 3279610 h 5893281"/>
              <a:gd name="connsiteX1114" fmla="*/ 2581676 w 10035679"/>
              <a:gd name="connsiteY1114" fmla="*/ 3285647 h 5893281"/>
              <a:gd name="connsiteX1115" fmla="*/ 2587714 w 10035679"/>
              <a:gd name="connsiteY1115" fmla="*/ 3294101 h 5893281"/>
              <a:gd name="connsiteX1116" fmla="*/ 2596168 w 10035679"/>
              <a:gd name="connsiteY1116" fmla="*/ 3300138 h 5893281"/>
              <a:gd name="connsiteX1117" fmla="*/ 2597979 w 10035679"/>
              <a:gd name="connsiteY1117" fmla="*/ 3310403 h 5893281"/>
              <a:gd name="connsiteX1118" fmla="*/ 2597979 w 10035679"/>
              <a:gd name="connsiteY1118" fmla="*/ 3329121 h 5893281"/>
              <a:gd name="connsiteX1119" fmla="*/ 2583487 w 10035679"/>
              <a:gd name="connsiteY1119" fmla="*/ 3329121 h 5893281"/>
              <a:gd name="connsiteX1120" fmla="*/ 2581676 w 10035679"/>
              <a:gd name="connsiteY1120" fmla="*/ 3318856 h 5893281"/>
              <a:gd name="connsiteX1121" fmla="*/ 2577450 w 10035679"/>
              <a:gd name="connsiteY1121" fmla="*/ 3314630 h 5893281"/>
              <a:gd name="connsiteX1122" fmla="*/ 2573826 w 10035679"/>
              <a:gd name="connsiteY1122" fmla="*/ 3308591 h 5893281"/>
              <a:gd name="connsiteX1123" fmla="*/ 2569600 w 10035679"/>
              <a:gd name="connsiteY1123" fmla="*/ 3300138 h 5893281"/>
              <a:gd name="connsiteX1124" fmla="*/ 2569600 w 10035679"/>
              <a:gd name="connsiteY1124" fmla="*/ 3294101 h 5893281"/>
              <a:gd name="connsiteX1125" fmla="*/ 8147123 w 10035679"/>
              <a:gd name="connsiteY1125" fmla="*/ 3265119 h 5893281"/>
              <a:gd name="connsiteX1126" fmla="*/ 8153160 w 10035679"/>
              <a:gd name="connsiteY1126" fmla="*/ 3271156 h 5893281"/>
              <a:gd name="connsiteX1127" fmla="*/ 8157386 w 10035679"/>
              <a:gd name="connsiteY1127" fmla="*/ 3279610 h 5893281"/>
              <a:gd name="connsiteX1128" fmla="*/ 8161009 w 10035679"/>
              <a:gd name="connsiteY1128" fmla="*/ 3285647 h 5893281"/>
              <a:gd name="connsiteX1129" fmla="*/ 8161009 w 10035679"/>
              <a:gd name="connsiteY1129" fmla="*/ 3295912 h 5893281"/>
              <a:gd name="connsiteX1130" fmla="*/ 8161009 w 10035679"/>
              <a:gd name="connsiteY1130" fmla="*/ 3310401 h 5893281"/>
              <a:gd name="connsiteX1131" fmla="*/ 8132632 w 10035679"/>
              <a:gd name="connsiteY1131" fmla="*/ 3382252 h 5893281"/>
              <a:gd name="connsiteX1132" fmla="*/ 8118743 w 10035679"/>
              <a:gd name="connsiteY1132" fmla="*/ 3364137 h 5893281"/>
              <a:gd name="connsiteX1133" fmla="*/ 8112706 w 10035679"/>
              <a:gd name="connsiteY1133" fmla="*/ 3347836 h 5893281"/>
              <a:gd name="connsiteX1134" fmla="*/ 8108480 w 10035679"/>
              <a:gd name="connsiteY1134" fmla="*/ 3318855 h 5893281"/>
              <a:gd name="connsiteX1135" fmla="*/ 2553298 w 10035679"/>
              <a:gd name="connsiteY1135" fmla="*/ 3232516 h 5893281"/>
              <a:gd name="connsiteX1136" fmla="*/ 2597976 w 10035679"/>
              <a:gd name="connsiteY1136" fmla="*/ 3232516 h 5893281"/>
              <a:gd name="connsiteX1137" fmla="*/ 2602202 w 10035679"/>
              <a:gd name="connsiteY1137" fmla="*/ 3238553 h 5893281"/>
              <a:gd name="connsiteX1138" fmla="*/ 2610051 w 10035679"/>
              <a:gd name="connsiteY1138" fmla="*/ 3242779 h 5893281"/>
              <a:gd name="connsiteX1139" fmla="*/ 2610051 w 10035679"/>
              <a:gd name="connsiteY1139" fmla="*/ 3247007 h 5893281"/>
              <a:gd name="connsiteX1140" fmla="*/ 2611862 w 10035679"/>
              <a:gd name="connsiteY1140" fmla="*/ 3250628 h 5893281"/>
              <a:gd name="connsiteX1141" fmla="*/ 2611862 w 10035679"/>
              <a:gd name="connsiteY1141" fmla="*/ 3253043 h 5893281"/>
              <a:gd name="connsiteX1142" fmla="*/ 2610051 w 10035679"/>
              <a:gd name="connsiteY1142" fmla="*/ 3257269 h 5893281"/>
              <a:gd name="connsiteX1143" fmla="*/ 2610051 w 10035679"/>
              <a:gd name="connsiteY1143" fmla="*/ 3265119 h 5893281"/>
              <a:gd name="connsiteX1144" fmla="*/ 2597976 w 10035679"/>
              <a:gd name="connsiteY1144" fmla="*/ 3257269 h 5893281"/>
              <a:gd name="connsiteX1145" fmla="*/ 2587711 w 10035679"/>
              <a:gd name="connsiteY1145" fmla="*/ 3253043 h 5893281"/>
              <a:gd name="connsiteX1146" fmla="*/ 2577448 w 10035679"/>
              <a:gd name="connsiteY1146" fmla="*/ 3253043 h 5893281"/>
              <a:gd name="connsiteX1147" fmla="*/ 2569599 w 10035679"/>
              <a:gd name="connsiteY1147" fmla="*/ 3250628 h 5893281"/>
              <a:gd name="connsiteX1148" fmla="*/ 2563562 w 10035679"/>
              <a:gd name="connsiteY1148" fmla="*/ 3250628 h 5893281"/>
              <a:gd name="connsiteX1149" fmla="*/ 2555108 w 10035679"/>
              <a:gd name="connsiteY1149" fmla="*/ 3247007 h 5893281"/>
              <a:gd name="connsiteX1150" fmla="*/ 2553298 w 10035679"/>
              <a:gd name="connsiteY1150" fmla="*/ 3238553 h 5893281"/>
              <a:gd name="connsiteX1151" fmla="*/ 8374133 w 10035679"/>
              <a:gd name="connsiteY1151" fmla="*/ 3098482 h 5893281"/>
              <a:gd name="connsiteX1152" fmla="*/ 8380170 w 10035679"/>
              <a:gd name="connsiteY1152" fmla="*/ 3102708 h 5893281"/>
              <a:gd name="connsiteX1153" fmla="*/ 8383793 w 10035679"/>
              <a:gd name="connsiteY1153" fmla="*/ 3102708 h 5893281"/>
              <a:gd name="connsiteX1154" fmla="*/ 8383793 w 10035679"/>
              <a:gd name="connsiteY1154" fmla="*/ 3106935 h 5893281"/>
              <a:gd name="connsiteX1155" fmla="*/ 8388019 w 10035679"/>
              <a:gd name="connsiteY1155" fmla="*/ 3112973 h 5893281"/>
              <a:gd name="connsiteX1156" fmla="*/ 8388019 w 10035679"/>
              <a:gd name="connsiteY1156" fmla="*/ 3121426 h 5893281"/>
              <a:gd name="connsiteX1157" fmla="*/ 8383793 w 10035679"/>
              <a:gd name="connsiteY1157" fmla="*/ 3131691 h 5893281"/>
              <a:gd name="connsiteX1158" fmla="*/ 8375943 w 10035679"/>
              <a:gd name="connsiteY1158" fmla="*/ 3141954 h 5893281"/>
              <a:gd name="connsiteX1159" fmla="*/ 8374133 w 10035679"/>
              <a:gd name="connsiteY1159" fmla="*/ 3152219 h 5893281"/>
              <a:gd name="connsiteX1160" fmla="*/ 8355416 w 10035679"/>
              <a:gd name="connsiteY1160" fmla="*/ 3152219 h 5893281"/>
              <a:gd name="connsiteX1161" fmla="*/ 8355416 w 10035679"/>
              <a:gd name="connsiteY1161" fmla="*/ 3127463 h 5893281"/>
              <a:gd name="connsiteX1162" fmla="*/ 8362058 w 10035679"/>
              <a:gd name="connsiteY1162" fmla="*/ 3125049 h 5893281"/>
              <a:gd name="connsiteX1163" fmla="*/ 8365679 w 10035679"/>
              <a:gd name="connsiteY1163" fmla="*/ 3117200 h 5893281"/>
              <a:gd name="connsiteX1164" fmla="*/ 8369907 w 10035679"/>
              <a:gd name="connsiteY1164" fmla="*/ 3111161 h 5893281"/>
              <a:gd name="connsiteX1165" fmla="*/ 8278740 w 10035679"/>
              <a:gd name="connsiteY1165" fmla="*/ 3001881 h 5893281"/>
              <a:gd name="connsiteX1166" fmla="*/ 8302889 w 10035679"/>
              <a:gd name="connsiteY1166" fmla="*/ 3001881 h 5893281"/>
              <a:gd name="connsiteX1167" fmla="*/ 8302889 w 10035679"/>
              <a:gd name="connsiteY1167" fmla="*/ 3026637 h 5893281"/>
              <a:gd name="connsiteX1168" fmla="*/ 8270891 w 10035679"/>
              <a:gd name="connsiteY1168" fmla="*/ 3026637 h 5893281"/>
              <a:gd name="connsiteX1169" fmla="*/ 8270891 w 10035679"/>
              <a:gd name="connsiteY1169" fmla="*/ 3010334 h 5893281"/>
              <a:gd name="connsiteX1170" fmla="*/ 8278740 w 10035679"/>
              <a:gd name="connsiteY1170" fmla="*/ 3010334 h 5893281"/>
              <a:gd name="connsiteX1171" fmla="*/ 5703707 w 10035679"/>
              <a:gd name="connsiteY1171" fmla="*/ 2933656 h 5893281"/>
              <a:gd name="connsiteX1172" fmla="*/ 5721819 w 10035679"/>
              <a:gd name="connsiteY1172" fmla="*/ 2933656 h 5893281"/>
              <a:gd name="connsiteX1173" fmla="*/ 5713970 w 10035679"/>
              <a:gd name="connsiteY1173" fmla="*/ 2943920 h 5893281"/>
              <a:gd name="connsiteX1174" fmla="*/ 5707933 w 10035679"/>
              <a:gd name="connsiteY1174" fmla="*/ 2952372 h 5893281"/>
              <a:gd name="connsiteX1175" fmla="*/ 5699481 w 10035679"/>
              <a:gd name="connsiteY1175" fmla="*/ 2958409 h 5893281"/>
              <a:gd name="connsiteX1176" fmla="*/ 5693443 w 10035679"/>
              <a:gd name="connsiteY1176" fmla="*/ 2966863 h 5893281"/>
              <a:gd name="connsiteX1177" fmla="*/ 5681367 w 10035679"/>
              <a:gd name="connsiteY1177" fmla="*/ 2972900 h 5893281"/>
              <a:gd name="connsiteX1178" fmla="*/ 5675331 w 10035679"/>
              <a:gd name="connsiteY1178" fmla="*/ 2972900 h 5893281"/>
              <a:gd name="connsiteX1179" fmla="*/ 5675331 w 10035679"/>
              <a:gd name="connsiteY1179" fmla="*/ 2977126 h 5893281"/>
              <a:gd name="connsiteX1180" fmla="*/ 5671105 w 10035679"/>
              <a:gd name="connsiteY1180" fmla="*/ 2977126 h 5893281"/>
              <a:gd name="connsiteX1181" fmla="*/ 5665066 w 10035679"/>
              <a:gd name="connsiteY1181" fmla="*/ 2977126 h 5893281"/>
              <a:gd name="connsiteX1182" fmla="*/ 5657217 w 10035679"/>
              <a:gd name="connsiteY1182" fmla="*/ 2981352 h 5893281"/>
              <a:gd name="connsiteX1183" fmla="*/ 5651180 w 10035679"/>
              <a:gd name="connsiteY1183" fmla="*/ 2954183 h 5893281"/>
              <a:gd name="connsiteX1184" fmla="*/ 5665066 w 10035679"/>
              <a:gd name="connsiteY1184" fmla="*/ 2952372 h 5893281"/>
              <a:gd name="connsiteX1185" fmla="*/ 5679557 w 10035679"/>
              <a:gd name="connsiteY1185" fmla="*/ 2943920 h 5893281"/>
              <a:gd name="connsiteX1186" fmla="*/ 5693443 w 10035679"/>
              <a:gd name="connsiteY1186" fmla="*/ 2940297 h 5893281"/>
              <a:gd name="connsiteX1187" fmla="*/ 5409677 w 10035679"/>
              <a:gd name="connsiteY1187" fmla="*/ 2923393 h 5893281"/>
              <a:gd name="connsiteX1188" fmla="*/ 5428394 w 10035679"/>
              <a:gd name="connsiteY1188" fmla="*/ 2930034 h 5893281"/>
              <a:gd name="connsiteX1189" fmla="*/ 5448318 w 10035679"/>
              <a:gd name="connsiteY1189" fmla="*/ 2937883 h 5893281"/>
              <a:gd name="connsiteX1190" fmla="*/ 5472467 w 10035679"/>
              <a:gd name="connsiteY1190" fmla="*/ 2943920 h 5893281"/>
              <a:gd name="connsiteX1191" fmla="*/ 5486958 w 10035679"/>
              <a:gd name="connsiteY1191" fmla="*/ 2954184 h 5893281"/>
              <a:gd name="connsiteX1192" fmla="*/ 5430204 w 10035679"/>
              <a:gd name="connsiteY1192" fmla="*/ 2954184 h 5893281"/>
              <a:gd name="connsiteX1193" fmla="*/ 5424168 w 10035679"/>
              <a:gd name="connsiteY1193" fmla="*/ 2952371 h 5893281"/>
              <a:gd name="connsiteX1194" fmla="*/ 5419942 w 10035679"/>
              <a:gd name="connsiteY1194" fmla="*/ 2952371 h 5893281"/>
              <a:gd name="connsiteX1195" fmla="*/ 5413903 w 10035679"/>
              <a:gd name="connsiteY1195" fmla="*/ 2948145 h 5893281"/>
              <a:gd name="connsiteX1196" fmla="*/ 5400017 w 10035679"/>
              <a:gd name="connsiteY1196" fmla="*/ 2948145 h 5893281"/>
              <a:gd name="connsiteX1197" fmla="*/ 5400017 w 10035679"/>
              <a:gd name="connsiteY1197" fmla="*/ 2940297 h 5893281"/>
              <a:gd name="connsiteX1198" fmla="*/ 5403640 w 10035679"/>
              <a:gd name="connsiteY1198" fmla="*/ 2937883 h 5893281"/>
              <a:gd name="connsiteX1199" fmla="*/ 5406054 w 10035679"/>
              <a:gd name="connsiteY1199" fmla="*/ 2933657 h 5893281"/>
              <a:gd name="connsiteX1200" fmla="*/ 5406054 w 10035679"/>
              <a:gd name="connsiteY1200" fmla="*/ 2930034 h 5893281"/>
              <a:gd name="connsiteX1201" fmla="*/ 4778163 w 10035679"/>
              <a:gd name="connsiteY1201" fmla="*/ 2783926 h 5893281"/>
              <a:gd name="connsiteX1202" fmla="*/ 4826467 w 10035679"/>
              <a:gd name="connsiteY1202" fmla="*/ 2783926 h 5893281"/>
              <a:gd name="connsiteX1203" fmla="*/ 4826467 w 10035679"/>
              <a:gd name="connsiteY1203" fmla="*/ 2789963 h 5893281"/>
              <a:gd name="connsiteX1204" fmla="*/ 4816201 w 10035679"/>
              <a:gd name="connsiteY1204" fmla="*/ 2794191 h 5893281"/>
              <a:gd name="connsiteX1205" fmla="*/ 4812578 w 10035679"/>
              <a:gd name="connsiteY1205" fmla="*/ 2797812 h 5893281"/>
              <a:gd name="connsiteX1206" fmla="*/ 4805936 w 10035679"/>
              <a:gd name="connsiteY1206" fmla="*/ 2800228 h 5893281"/>
              <a:gd name="connsiteX1207" fmla="*/ 4798089 w 10035679"/>
              <a:gd name="connsiteY1207" fmla="*/ 2804454 h 5893281"/>
              <a:gd name="connsiteX1208" fmla="*/ 4787824 w 10035679"/>
              <a:gd name="connsiteY1208" fmla="*/ 2804454 h 5893281"/>
              <a:gd name="connsiteX1209" fmla="*/ 5528015 w 10035679"/>
              <a:gd name="connsiteY1209" fmla="*/ 2742266 h 5893281"/>
              <a:gd name="connsiteX1210" fmla="*/ 5523789 w 10035679"/>
              <a:gd name="connsiteY1210" fmla="*/ 2746492 h 5893281"/>
              <a:gd name="connsiteX1211" fmla="*/ 5519561 w 10035679"/>
              <a:gd name="connsiteY1211" fmla="*/ 2750719 h 5893281"/>
              <a:gd name="connsiteX1212" fmla="*/ 5515335 w 10035679"/>
              <a:gd name="connsiteY1212" fmla="*/ 2750719 h 5893281"/>
              <a:gd name="connsiteX1213" fmla="*/ 5515335 w 10035679"/>
              <a:gd name="connsiteY1213" fmla="*/ 2754945 h 5893281"/>
              <a:gd name="connsiteX1214" fmla="*/ 5513524 w 10035679"/>
              <a:gd name="connsiteY1214" fmla="*/ 2756755 h 5893281"/>
              <a:gd name="connsiteX1215" fmla="*/ 5510506 w 10035679"/>
              <a:gd name="connsiteY1215" fmla="*/ 2765209 h 5893281"/>
              <a:gd name="connsiteX1216" fmla="*/ 5516542 w 10035679"/>
              <a:gd name="connsiteY1216" fmla="*/ 2765209 h 5893281"/>
              <a:gd name="connsiteX1217" fmla="*/ 5528618 w 10035679"/>
              <a:gd name="connsiteY1217" fmla="*/ 2760983 h 5893281"/>
              <a:gd name="connsiteX1218" fmla="*/ 5534656 w 10035679"/>
              <a:gd name="connsiteY1218" fmla="*/ 2756755 h 5893281"/>
              <a:gd name="connsiteX1219" fmla="*/ 5542504 w 10035679"/>
              <a:gd name="connsiteY1219" fmla="*/ 2754945 h 5893281"/>
              <a:gd name="connsiteX1220" fmla="*/ 5548542 w 10035679"/>
              <a:gd name="connsiteY1220" fmla="*/ 2750719 h 5893281"/>
              <a:gd name="connsiteX1221" fmla="*/ 5556392 w 10035679"/>
              <a:gd name="connsiteY1221" fmla="*/ 2742266 h 5893281"/>
              <a:gd name="connsiteX1222" fmla="*/ 4996725 w 10035679"/>
              <a:gd name="connsiteY1222" fmla="*/ 2742266 h 5893281"/>
              <a:gd name="connsiteX1223" fmla="*/ 5006990 w 10035679"/>
              <a:gd name="connsiteY1223" fmla="*/ 2742266 h 5893281"/>
              <a:gd name="connsiteX1224" fmla="*/ 5020872 w 10035679"/>
              <a:gd name="connsiteY1224" fmla="*/ 2742266 h 5893281"/>
              <a:gd name="connsiteX1225" fmla="*/ 5025097 w 10035679"/>
              <a:gd name="connsiteY1225" fmla="*/ 2775475 h 5893281"/>
              <a:gd name="connsiteX1226" fmla="*/ 5029326 w 10035679"/>
              <a:gd name="connsiteY1226" fmla="*/ 2814718 h 5893281"/>
              <a:gd name="connsiteX1227" fmla="*/ 5010613 w 10035679"/>
              <a:gd name="connsiteY1227" fmla="*/ 2814718 h 5893281"/>
              <a:gd name="connsiteX1228" fmla="*/ 5006990 w 10035679"/>
              <a:gd name="connsiteY1228" fmla="*/ 2818341 h 5893281"/>
              <a:gd name="connsiteX1229" fmla="*/ 5000952 w 10035679"/>
              <a:gd name="connsiteY1229" fmla="*/ 2818341 h 5893281"/>
              <a:gd name="connsiteX1230" fmla="*/ 4992498 w 10035679"/>
              <a:gd name="connsiteY1230" fmla="*/ 2818341 h 5893281"/>
              <a:gd name="connsiteX1231" fmla="*/ 4982234 w 10035679"/>
              <a:gd name="connsiteY1231" fmla="*/ 2822567 h 5893281"/>
              <a:gd name="connsiteX1232" fmla="*/ 4978611 w 10035679"/>
              <a:gd name="connsiteY1232" fmla="*/ 2794190 h 5893281"/>
              <a:gd name="connsiteX1233" fmla="*/ 4978611 w 10035679"/>
              <a:gd name="connsiteY1233" fmla="*/ 2765210 h 5893281"/>
              <a:gd name="connsiteX1234" fmla="*/ 4982234 w 10035679"/>
              <a:gd name="connsiteY1234" fmla="*/ 2750719 h 5893281"/>
              <a:gd name="connsiteX1235" fmla="*/ 4988271 w 10035679"/>
              <a:gd name="connsiteY1235" fmla="*/ 2746493 h 5893281"/>
              <a:gd name="connsiteX1236" fmla="*/ 5002761 w 10035679"/>
              <a:gd name="connsiteY1236" fmla="*/ 2672229 h 5893281"/>
              <a:gd name="connsiteX1237" fmla="*/ 5020872 w 10035679"/>
              <a:gd name="connsiteY1237" fmla="*/ 2672229 h 5893281"/>
              <a:gd name="connsiteX1238" fmla="*/ 5016650 w 10035679"/>
              <a:gd name="connsiteY1238" fmla="*/ 2686722 h 5893281"/>
              <a:gd name="connsiteX1239" fmla="*/ 5016650 w 10035679"/>
              <a:gd name="connsiteY1239" fmla="*/ 2696984 h 5893281"/>
              <a:gd name="connsiteX1240" fmla="*/ 5016650 w 10035679"/>
              <a:gd name="connsiteY1240" fmla="*/ 2707249 h 5893281"/>
              <a:gd name="connsiteX1241" fmla="*/ 5014837 w 10035679"/>
              <a:gd name="connsiteY1241" fmla="*/ 2715701 h 5893281"/>
              <a:gd name="connsiteX1242" fmla="*/ 5010611 w 10035679"/>
              <a:gd name="connsiteY1242" fmla="*/ 2725966 h 5893281"/>
              <a:gd name="connsiteX1243" fmla="*/ 4996723 w 10035679"/>
              <a:gd name="connsiteY1243" fmla="*/ 2725966 h 5893281"/>
              <a:gd name="connsiteX1244" fmla="*/ 4996723 w 10035679"/>
              <a:gd name="connsiteY1244" fmla="*/ 2711475 h 5893281"/>
              <a:gd name="connsiteX1245" fmla="*/ 5000950 w 10035679"/>
              <a:gd name="connsiteY1245" fmla="*/ 2696984 h 5893281"/>
              <a:gd name="connsiteX1246" fmla="*/ 5000950 w 10035679"/>
              <a:gd name="connsiteY1246" fmla="*/ 2683099 h 5893281"/>
              <a:gd name="connsiteX1247" fmla="*/ 2690868 w 10035679"/>
              <a:gd name="connsiteY1247" fmla="*/ 2573919 h 5893281"/>
              <a:gd name="connsiteX1248" fmla="*/ 2687343 w 10035679"/>
              <a:gd name="connsiteY1248" fmla="*/ 2577441 h 5893281"/>
              <a:gd name="connsiteX1249" fmla="*/ 2683191 w 10035679"/>
              <a:gd name="connsiteY1249" fmla="*/ 2581593 h 5893281"/>
              <a:gd name="connsiteX1250" fmla="*/ 2687332 w 10035679"/>
              <a:gd name="connsiteY1250" fmla="*/ 2578042 h 5893281"/>
              <a:gd name="connsiteX1251" fmla="*/ 8730353 w 10035679"/>
              <a:gd name="connsiteY1251" fmla="*/ 2573817 h 5893281"/>
              <a:gd name="connsiteX1252" fmla="*/ 8748465 w 10035679"/>
              <a:gd name="connsiteY1252" fmla="*/ 2600382 h 5893281"/>
              <a:gd name="connsiteX1253" fmla="*/ 8764766 w 10035679"/>
              <a:gd name="connsiteY1253" fmla="*/ 2614870 h 5893281"/>
              <a:gd name="connsiteX1254" fmla="*/ 8787106 w 10035679"/>
              <a:gd name="connsiteY1254" fmla="*/ 2620909 h 5893281"/>
              <a:gd name="connsiteX1255" fmla="*/ 8801597 w 10035679"/>
              <a:gd name="connsiteY1255" fmla="*/ 2629361 h 5893281"/>
              <a:gd name="connsiteX1256" fmla="*/ 8815483 w 10035679"/>
              <a:gd name="connsiteY1256" fmla="*/ 2639626 h 5893281"/>
              <a:gd name="connsiteX1257" fmla="*/ 8819709 w 10035679"/>
              <a:gd name="connsiteY1257" fmla="*/ 2645663 h 5893281"/>
              <a:gd name="connsiteX1258" fmla="*/ 8821520 w 10035679"/>
              <a:gd name="connsiteY1258" fmla="*/ 2654115 h 5893281"/>
              <a:gd name="connsiteX1259" fmla="*/ 8821520 w 10035679"/>
              <a:gd name="connsiteY1259" fmla="*/ 2660153 h 5893281"/>
              <a:gd name="connsiteX1260" fmla="*/ 8821520 w 10035679"/>
              <a:gd name="connsiteY1260" fmla="*/ 2672229 h 5893281"/>
              <a:gd name="connsiteX1261" fmla="*/ 8797369 w 10035679"/>
              <a:gd name="connsiteY1261" fmla="*/ 2678871 h 5893281"/>
              <a:gd name="connsiteX1262" fmla="*/ 8779257 w 10035679"/>
              <a:gd name="connsiteY1262" fmla="*/ 2693359 h 5893281"/>
              <a:gd name="connsiteX1263" fmla="*/ 8764766 w 10035679"/>
              <a:gd name="connsiteY1263" fmla="*/ 2707247 h 5893281"/>
              <a:gd name="connsiteX1264" fmla="*/ 8744844 w 10035679"/>
              <a:gd name="connsiteY1264" fmla="*/ 2717510 h 5893281"/>
              <a:gd name="connsiteX1265" fmla="*/ 8736389 w 10035679"/>
              <a:gd name="connsiteY1265" fmla="*/ 2707247 h 5893281"/>
              <a:gd name="connsiteX1266" fmla="*/ 8730353 w 10035679"/>
              <a:gd name="connsiteY1266" fmla="*/ 2703624 h 5893281"/>
              <a:gd name="connsiteX1267" fmla="*/ 8724316 w 10035679"/>
              <a:gd name="connsiteY1267" fmla="*/ 2701208 h 5893281"/>
              <a:gd name="connsiteX1268" fmla="*/ 8716467 w 10035679"/>
              <a:gd name="connsiteY1268" fmla="*/ 2703624 h 5893281"/>
              <a:gd name="connsiteX1269" fmla="*/ 8710428 w 10035679"/>
              <a:gd name="connsiteY1269" fmla="*/ 2707247 h 5893281"/>
              <a:gd name="connsiteX1270" fmla="*/ 8706202 w 10035679"/>
              <a:gd name="connsiteY1270" fmla="*/ 2715699 h 5893281"/>
              <a:gd name="connsiteX1271" fmla="*/ 8698353 w 10035679"/>
              <a:gd name="connsiteY1271" fmla="*/ 2717510 h 5893281"/>
              <a:gd name="connsiteX1272" fmla="*/ 8710428 w 10035679"/>
              <a:gd name="connsiteY1272" fmla="*/ 2760980 h 5893281"/>
              <a:gd name="connsiteX1273" fmla="*/ 8712241 w 10035679"/>
              <a:gd name="connsiteY1273" fmla="*/ 2794188 h 5893281"/>
              <a:gd name="connsiteX1274" fmla="*/ 8712241 w 10035679"/>
              <a:gd name="connsiteY1274" fmla="*/ 2818338 h 5893281"/>
              <a:gd name="connsiteX1275" fmla="*/ 8710428 w 10035679"/>
              <a:gd name="connsiteY1275" fmla="*/ 2843092 h 5893281"/>
              <a:gd name="connsiteX1276" fmla="*/ 8701976 w 10035679"/>
              <a:gd name="connsiteY1276" fmla="*/ 2870261 h 5893281"/>
              <a:gd name="connsiteX1277" fmla="*/ 8695939 w 10035679"/>
              <a:gd name="connsiteY1277" fmla="*/ 2905279 h 5893281"/>
              <a:gd name="connsiteX1278" fmla="*/ 8691711 w 10035679"/>
              <a:gd name="connsiteY1278" fmla="*/ 2948144 h 5893281"/>
              <a:gd name="connsiteX1279" fmla="*/ 8645222 w 10035679"/>
              <a:gd name="connsiteY1279" fmla="*/ 2972899 h 5893281"/>
              <a:gd name="connsiteX1280" fmla="*/ 8592694 w 10035679"/>
              <a:gd name="connsiteY1280" fmla="*/ 2997653 h 5893281"/>
              <a:gd name="connsiteX1281" fmla="*/ 8541979 w 10035679"/>
              <a:gd name="connsiteY1281" fmla="*/ 3020596 h 5893281"/>
              <a:gd name="connsiteX1282" fmla="*/ 8531714 w 10035679"/>
              <a:gd name="connsiteY1282" fmla="*/ 3001879 h 5893281"/>
              <a:gd name="connsiteX1283" fmla="*/ 8522054 w 10035679"/>
              <a:gd name="connsiteY1283" fmla="*/ 2987388 h 5893281"/>
              <a:gd name="connsiteX1284" fmla="*/ 8517828 w 10035679"/>
              <a:gd name="connsiteY1284" fmla="*/ 3001879 h 5893281"/>
              <a:gd name="connsiteX1285" fmla="*/ 8517828 w 10035679"/>
              <a:gd name="connsiteY1285" fmla="*/ 3010331 h 5893281"/>
              <a:gd name="connsiteX1286" fmla="*/ 8516018 w 10035679"/>
              <a:gd name="connsiteY1286" fmla="*/ 3020596 h 5893281"/>
              <a:gd name="connsiteX1287" fmla="*/ 8511792 w 10035679"/>
              <a:gd name="connsiteY1287" fmla="*/ 3026633 h 5893281"/>
              <a:gd name="connsiteX1288" fmla="*/ 8501527 w 10035679"/>
              <a:gd name="connsiteY1288" fmla="*/ 3026633 h 5893281"/>
              <a:gd name="connsiteX1289" fmla="*/ 8493678 w 10035679"/>
              <a:gd name="connsiteY1289" fmla="*/ 3026633 h 5893281"/>
              <a:gd name="connsiteX1290" fmla="*/ 8489451 w 10035679"/>
              <a:gd name="connsiteY1290" fmla="*/ 3030861 h 5893281"/>
              <a:gd name="connsiteX1291" fmla="*/ 8487641 w 10035679"/>
              <a:gd name="connsiteY1291" fmla="*/ 3030861 h 5893281"/>
              <a:gd name="connsiteX1292" fmla="*/ 8483415 w 10035679"/>
              <a:gd name="connsiteY1292" fmla="*/ 3034482 h 5893281"/>
              <a:gd name="connsiteX1293" fmla="*/ 8479189 w 10035679"/>
              <a:gd name="connsiteY1293" fmla="*/ 3038708 h 5893281"/>
              <a:gd name="connsiteX1294" fmla="*/ 8468924 w 10035679"/>
              <a:gd name="connsiteY1294" fmla="*/ 3038708 h 5893281"/>
              <a:gd name="connsiteX1295" fmla="*/ 8459264 w 10035679"/>
              <a:gd name="connsiteY1295" fmla="*/ 3041124 h 5893281"/>
              <a:gd name="connsiteX1296" fmla="*/ 8455038 w 10035679"/>
              <a:gd name="connsiteY1296" fmla="*/ 3034482 h 5893281"/>
              <a:gd name="connsiteX1297" fmla="*/ 8455038 w 10035679"/>
              <a:gd name="connsiteY1297" fmla="*/ 3024219 h 5893281"/>
              <a:gd name="connsiteX1298" fmla="*/ 8455038 w 10035679"/>
              <a:gd name="connsiteY1298" fmla="*/ 3020596 h 5893281"/>
              <a:gd name="connsiteX1299" fmla="*/ 8455038 w 10035679"/>
              <a:gd name="connsiteY1299" fmla="*/ 3012144 h 5893281"/>
              <a:gd name="connsiteX1300" fmla="*/ 8455038 w 10035679"/>
              <a:gd name="connsiteY1300" fmla="*/ 3010331 h 5893281"/>
              <a:gd name="connsiteX1301" fmla="*/ 8446584 w 10035679"/>
              <a:gd name="connsiteY1301" fmla="*/ 3010331 h 5893281"/>
              <a:gd name="connsiteX1302" fmla="*/ 8440547 w 10035679"/>
              <a:gd name="connsiteY1302" fmla="*/ 3006105 h 5893281"/>
              <a:gd name="connsiteX1303" fmla="*/ 8426661 w 10035679"/>
              <a:gd name="connsiteY1303" fmla="*/ 3001879 h 5893281"/>
              <a:gd name="connsiteX1304" fmla="*/ 8426661 w 10035679"/>
              <a:gd name="connsiteY1304" fmla="*/ 3010331 h 5893281"/>
              <a:gd name="connsiteX1305" fmla="*/ 8432698 w 10035679"/>
              <a:gd name="connsiteY1305" fmla="*/ 3020596 h 5893281"/>
              <a:gd name="connsiteX1306" fmla="*/ 8440547 w 10035679"/>
              <a:gd name="connsiteY1306" fmla="*/ 3024219 h 5893281"/>
              <a:gd name="connsiteX1307" fmla="*/ 8440547 w 10035679"/>
              <a:gd name="connsiteY1307" fmla="*/ 3030861 h 5893281"/>
              <a:gd name="connsiteX1308" fmla="*/ 8440547 w 10035679"/>
              <a:gd name="connsiteY1308" fmla="*/ 3041124 h 5893281"/>
              <a:gd name="connsiteX1309" fmla="*/ 8444773 w 10035679"/>
              <a:gd name="connsiteY1309" fmla="*/ 3059238 h 5893281"/>
              <a:gd name="connsiteX1310" fmla="*/ 8432698 w 10035679"/>
              <a:gd name="connsiteY1310" fmla="*/ 3069500 h 5893281"/>
              <a:gd name="connsiteX1311" fmla="*/ 8426661 w 10035679"/>
              <a:gd name="connsiteY1311" fmla="*/ 3083991 h 5893281"/>
              <a:gd name="connsiteX1312" fmla="*/ 8418209 w 10035679"/>
              <a:gd name="connsiteY1312" fmla="*/ 3098480 h 5893281"/>
              <a:gd name="connsiteX1313" fmla="*/ 8394058 w 10035679"/>
              <a:gd name="connsiteY1313" fmla="*/ 3098480 h 5893281"/>
              <a:gd name="connsiteX1314" fmla="*/ 8390435 w 10035679"/>
              <a:gd name="connsiteY1314" fmla="*/ 3069500 h 5893281"/>
              <a:gd name="connsiteX1315" fmla="*/ 8388019 w 10035679"/>
              <a:gd name="connsiteY1315" fmla="*/ 3055009 h 5893281"/>
              <a:gd name="connsiteX1316" fmla="*/ 8380170 w 10035679"/>
              <a:gd name="connsiteY1316" fmla="*/ 3041124 h 5893281"/>
              <a:gd name="connsiteX1317" fmla="*/ 8374133 w 10035679"/>
              <a:gd name="connsiteY1317" fmla="*/ 3020596 h 5893281"/>
              <a:gd name="connsiteX1318" fmla="*/ 8394058 w 10035679"/>
              <a:gd name="connsiteY1318" fmla="*/ 3020596 h 5893281"/>
              <a:gd name="connsiteX1319" fmla="*/ 8418209 w 10035679"/>
              <a:gd name="connsiteY1319" fmla="*/ 2987388 h 5893281"/>
              <a:gd name="connsiteX1320" fmla="*/ 8450810 w 10035679"/>
              <a:gd name="connsiteY1320" fmla="*/ 2958409 h 5893281"/>
              <a:gd name="connsiteX1321" fmla="*/ 8489451 w 10035679"/>
              <a:gd name="connsiteY1321" fmla="*/ 2940297 h 5893281"/>
              <a:gd name="connsiteX1322" fmla="*/ 8503337 w 10035679"/>
              <a:gd name="connsiteY1322" fmla="*/ 2937882 h 5893281"/>
              <a:gd name="connsiteX1323" fmla="*/ 8517828 w 10035679"/>
              <a:gd name="connsiteY1323" fmla="*/ 2937882 h 5893281"/>
              <a:gd name="connsiteX1324" fmla="*/ 8529904 w 10035679"/>
              <a:gd name="connsiteY1324" fmla="*/ 2940297 h 5893281"/>
              <a:gd name="connsiteX1325" fmla="*/ 8535942 w 10035679"/>
              <a:gd name="connsiteY1325" fmla="*/ 2940297 h 5893281"/>
              <a:gd name="connsiteX1326" fmla="*/ 8541979 w 10035679"/>
              <a:gd name="connsiteY1326" fmla="*/ 2940297 h 5893281"/>
              <a:gd name="connsiteX1327" fmla="*/ 8550431 w 10035679"/>
              <a:gd name="connsiteY1327" fmla="*/ 2930032 h 5893281"/>
              <a:gd name="connsiteX1328" fmla="*/ 8556468 w 10035679"/>
              <a:gd name="connsiteY1328" fmla="*/ 2919769 h 5893281"/>
              <a:gd name="connsiteX1329" fmla="*/ 8560091 w 10035679"/>
              <a:gd name="connsiteY1329" fmla="*/ 2908900 h 5893281"/>
              <a:gd name="connsiteX1330" fmla="*/ 8564317 w 10035679"/>
              <a:gd name="connsiteY1330" fmla="*/ 2901053 h 5893281"/>
              <a:gd name="connsiteX1331" fmla="*/ 8570356 w 10035679"/>
              <a:gd name="connsiteY1331" fmla="*/ 2890788 h 5893281"/>
              <a:gd name="connsiteX1332" fmla="*/ 8582431 w 10035679"/>
              <a:gd name="connsiteY1332" fmla="*/ 2884752 h 5893281"/>
              <a:gd name="connsiteX1333" fmla="*/ 8584847 w 10035679"/>
              <a:gd name="connsiteY1333" fmla="*/ 2890788 h 5893281"/>
              <a:gd name="connsiteX1334" fmla="*/ 8588468 w 10035679"/>
              <a:gd name="connsiteY1334" fmla="*/ 2895014 h 5893281"/>
              <a:gd name="connsiteX1335" fmla="*/ 8592694 w 10035679"/>
              <a:gd name="connsiteY1335" fmla="*/ 2895014 h 5893281"/>
              <a:gd name="connsiteX1336" fmla="*/ 8596922 w 10035679"/>
              <a:gd name="connsiteY1336" fmla="*/ 2895014 h 5893281"/>
              <a:gd name="connsiteX1337" fmla="*/ 8598733 w 10035679"/>
              <a:gd name="connsiteY1337" fmla="*/ 2890788 h 5893281"/>
              <a:gd name="connsiteX1338" fmla="*/ 8627110 w 10035679"/>
              <a:gd name="connsiteY1338" fmla="*/ 2866035 h 5893281"/>
              <a:gd name="connsiteX1339" fmla="*/ 8645222 w 10035679"/>
              <a:gd name="connsiteY1339" fmla="*/ 2843092 h 5893281"/>
              <a:gd name="connsiteX1340" fmla="*/ 8653676 w 10035679"/>
              <a:gd name="connsiteY1340" fmla="*/ 2818338 h 5893281"/>
              <a:gd name="connsiteX1341" fmla="*/ 8659713 w 10035679"/>
              <a:gd name="connsiteY1341" fmla="*/ 2789962 h 5893281"/>
              <a:gd name="connsiteX1342" fmla="*/ 8669976 w 10035679"/>
              <a:gd name="connsiteY1342" fmla="*/ 2765206 h 5893281"/>
              <a:gd name="connsiteX1343" fmla="*/ 8691711 w 10035679"/>
              <a:gd name="connsiteY1343" fmla="*/ 2732001 h 5893281"/>
              <a:gd name="connsiteX1344" fmla="*/ 8677825 w 10035679"/>
              <a:gd name="connsiteY1344" fmla="*/ 2732001 h 5893281"/>
              <a:gd name="connsiteX1345" fmla="*/ 8667562 w 10035679"/>
              <a:gd name="connsiteY1345" fmla="*/ 2725962 h 5893281"/>
              <a:gd name="connsiteX1346" fmla="*/ 8663939 w 10035679"/>
              <a:gd name="connsiteY1346" fmla="*/ 2717510 h 5893281"/>
              <a:gd name="connsiteX1347" fmla="*/ 8659713 w 10035679"/>
              <a:gd name="connsiteY1347" fmla="*/ 2711474 h 5893281"/>
              <a:gd name="connsiteX1348" fmla="*/ 8659713 w 10035679"/>
              <a:gd name="connsiteY1348" fmla="*/ 2696983 h 5893281"/>
              <a:gd name="connsiteX1349" fmla="*/ 8659713 w 10035679"/>
              <a:gd name="connsiteY1349" fmla="*/ 2678871 h 5893281"/>
              <a:gd name="connsiteX1350" fmla="*/ 8663939 w 10035679"/>
              <a:gd name="connsiteY1350" fmla="*/ 2674643 h 5893281"/>
              <a:gd name="connsiteX1351" fmla="*/ 8667562 w 10035679"/>
              <a:gd name="connsiteY1351" fmla="*/ 2672229 h 5893281"/>
              <a:gd name="connsiteX1352" fmla="*/ 8667562 w 10035679"/>
              <a:gd name="connsiteY1352" fmla="*/ 2668605 h 5893281"/>
              <a:gd name="connsiteX1353" fmla="*/ 8667562 w 10035679"/>
              <a:gd name="connsiteY1353" fmla="*/ 2664379 h 5893281"/>
              <a:gd name="connsiteX1354" fmla="*/ 8682051 w 10035679"/>
              <a:gd name="connsiteY1354" fmla="*/ 2660153 h 5893281"/>
              <a:gd name="connsiteX1355" fmla="*/ 8691711 w 10035679"/>
              <a:gd name="connsiteY1355" fmla="*/ 2660153 h 5893281"/>
              <a:gd name="connsiteX1356" fmla="*/ 8698353 w 10035679"/>
              <a:gd name="connsiteY1356" fmla="*/ 2658340 h 5893281"/>
              <a:gd name="connsiteX1357" fmla="*/ 8706202 w 10035679"/>
              <a:gd name="connsiteY1357" fmla="*/ 2658340 h 5893281"/>
              <a:gd name="connsiteX1358" fmla="*/ 8706202 w 10035679"/>
              <a:gd name="connsiteY1358" fmla="*/ 2620909 h 5893281"/>
              <a:gd name="connsiteX1359" fmla="*/ 8712241 w 10035679"/>
              <a:gd name="connsiteY1359" fmla="*/ 2592533 h 5893281"/>
              <a:gd name="connsiteX1360" fmla="*/ 5124099 w 10035679"/>
              <a:gd name="connsiteY1360" fmla="*/ 2567174 h 5893281"/>
              <a:gd name="connsiteX1361" fmla="*/ 5122288 w 10035679"/>
              <a:gd name="connsiteY1361" fmla="*/ 2571405 h 5893281"/>
              <a:gd name="connsiteX1362" fmla="*/ 5118062 w 10035679"/>
              <a:gd name="connsiteY1362" fmla="*/ 2571405 h 5893281"/>
              <a:gd name="connsiteX1363" fmla="*/ 5113836 w 10035679"/>
              <a:gd name="connsiteY1363" fmla="*/ 2571405 h 5893281"/>
              <a:gd name="connsiteX1364" fmla="*/ 5113836 w 10035679"/>
              <a:gd name="connsiteY1364" fmla="*/ 2573214 h 5893281"/>
              <a:gd name="connsiteX1365" fmla="*/ 5109610 w 10035679"/>
              <a:gd name="connsiteY1365" fmla="*/ 2573214 h 5893281"/>
              <a:gd name="connsiteX1366" fmla="*/ 5103571 w 10035679"/>
              <a:gd name="connsiteY1366" fmla="*/ 2581666 h 5893281"/>
              <a:gd name="connsiteX1367" fmla="*/ 5095722 w 10035679"/>
              <a:gd name="connsiteY1367" fmla="*/ 2585892 h 5893281"/>
              <a:gd name="connsiteX1368" fmla="*/ 5095722 w 10035679"/>
              <a:gd name="connsiteY1368" fmla="*/ 2587705 h 5893281"/>
              <a:gd name="connsiteX1369" fmla="*/ 5095722 w 10035679"/>
              <a:gd name="connsiteY1369" fmla="*/ 2596157 h 5893281"/>
              <a:gd name="connsiteX1370" fmla="*/ 5095722 w 10035679"/>
              <a:gd name="connsiteY1370" fmla="*/ 2602194 h 5893281"/>
              <a:gd name="connsiteX1371" fmla="*/ 5095722 w 10035679"/>
              <a:gd name="connsiteY1371" fmla="*/ 2614268 h 5893281"/>
              <a:gd name="connsiteX1372" fmla="*/ 5124099 w 10035679"/>
              <a:gd name="connsiteY1372" fmla="*/ 2643250 h 5893281"/>
              <a:gd name="connsiteX1373" fmla="*/ 5150665 w 10035679"/>
              <a:gd name="connsiteY1373" fmla="*/ 2674040 h 5893281"/>
              <a:gd name="connsiteX1374" fmla="*/ 5174815 w 10035679"/>
              <a:gd name="connsiteY1374" fmla="*/ 2710871 h 5893281"/>
              <a:gd name="connsiteX1375" fmla="*/ 5203192 w 10035679"/>
              <a:gd name="connsiteY1375" fmla="*/ 2710871 h 5893281"/>
              <a:gd name="connsiteX1376" fmla="*/ 5203192 w 10035679"/>
              <a:gd name="connsiteY1376" fmla="*/ 2731398 h 5893281"/>
              <a:gd name="connsiteX1377" fmla="*/ 5231569 w 10035679"/>
              <a:gd name="connsiteY1377" fmla="*/ 2741661 h 5893281"/>
              <a:gd name="connsiteX1378" fmla="*/ 5252096 w 10035679"/>
              <a:gd name="connsiteY1378" fmla="*/ 2756153 h 5893281"/>
              <a:gd name="connsiteX1379" fmla="*/ 5274434 w 10035679"/>
              <a:gd name="connsiteY1379" fmla="*/ 2774869 h 5893281"/>
              <a:gd name="connsiteX1380" fmla="*/ 5274434 w 10035679"/>
              <a:gd name="connsiteY1380" fmla="*/ 2783321 h 5893281"/>
              <a:gd name="connsiteX1381" fmla="*/ 5266587 w 10035679"/>
              <a:gd name="connsiteY1381" fmla="*/ 2783321 h 5893281"/>
              <a:gd name="connsiteX1382" fmla="*/ 5260549 w 10035679"/>
              <a:gd name="connsiteY1382" fmla="*/ 2783321 h 5893281"/>
              <a:gd name="connsiteX1383" fmla="*/ 5252699 w 10035679"/>
              <a:gd name="connsiteY1383" fmla="*/ 2783321 h 5893281"/>
              <a:gd name="connsiteX1384" fmla="*/ 5248473 w 10035679"/>
              <a:gd name="connsiteY1384" fmla="*/ 2783321 h 5893281"/>
              <a:gd name="connsiteX1385" fmla="*/ 5242436 w 10035679"/>
              <a:gd name="connsiteY1385" fmla="*/ 2779095 h 5893281"/>
              <a:gd name="connsiteX1386" fmla="*/ 5232172 w 10035679"/>
              <a:gd name="connsiteY1386" fmla="*/ 2774869 h 5893281"/>
              <a:gd name="connsiteX1387" fmla="*/ 5221909 w 10035679"/>
              <a:gd name="connsiteY1387" fmla="*/ 2774869 h 5893281"/>
              <a:gd name="connsiteX1388" fmla="*/ 5221909 w 10035679"/>
              <a:gd name="connsiteY1388" fmla="*/ 2785131 h 5893281"/>
              <a:gd name="connsiteX1389" fmla="*/ 5223720 w 10035679"/>
              <a:gd name="connsiteY1389" fmla="*/ 2793586 h 5893281"/>
              <a:gd name="connsiteX1390" fmla="*/ 5227946 w 10035679"/>
              <a:gd name="connsiteY1390" fmla="*/ 2799622 h 5893281"/>
              <a:gd name="connsiteX1391" fmla="*/ 5227946 w 10035679"/>
              <a:gd name="connsiteY1391" fmla="*/ 2803848 h 5893281"/>
              <a:gd name="connsiteX1392" fmla="*/ 5232172 w 10035679"/>
              <a:gd name="connsiteY1392" fmla="*/ 2812301 h 5893281"/>
              <a:gd name="connsiteX1393" fmla="*/ 5233984 w 10035679"/>
              <a:gd name="connsiteY1393" fmla="*/ 2822565 h 5893281"/>
              <a:gd name="connsiteX1394" fmla="*/ 5223720 w 10035679"/>
              <a:gd name="connsiteY1394" fmla="*/ 2828602 h 5893281"/>
              <a:gd name="connsiteX1395" fmla="*/ 5217683 w 10035679"/>
              <a:gd name="connsiteY1395" fmla="*/ 2837056 h 5893281"/>
              <a:gd name="connsiteX1396" fmla="*/ 5209834 w 10035679"/>
              <a:gd name="connsiteY1396" fmla="*/ 2847318 h 5893281"/>
              <a:gd name="connsiteX1397" fmla="*/ 5203795 w 10035679"/>
              <a:gd name="connsiteY1397" fmla="*/ 2861809 h 5893281"/>
              <a:gd name="connsiteX1398" fmla="*/ 5181457 w 10035679"/>
              <a:gd name="connsiteY1398" fmla="*/ 2861809 h 5893281"/>
              <a:gd name="connsiteX1399" fmla="*/ 5181457 w 10035679"/>
              <a:gd name="connsiteY1399" fmla="*/ 2909505 h 5893281"/>
              <a:gd name="connsiteX1400" fmla="*/ 5165155 w 10035679"/>
              <a:gd name="connsiteY1400" fmla="*/ 2909505 h 5893281"/>
              <a:gd name="connsiteX1401" fmla="*/ 5147041 w 10035679"/>
              <a:gd name="connsiteY1401" fmla="*/ 2895016 h 5893281"/>
              <a:gd name="connsiteX1402" fmla="*/ 5124703 w 10035679"/>
              <a:gd name="connsiteY1402" fmla="*/ 2886562 h 5893281"/>
              <a:gd name="connsiteX1403" fmla="*/ 5108402 w 10035679"/>
              <a:gd name="connsiteY1403" fmla="*/ 2876300 h 5893281"/>
              <a:gd name="connsiteX1404" fmla="*/ 5096327 w 10035679"/>
              <a:gd name="connsiteY1404" fmla="*/ 2851544 h 5893281"/>
              <a:gd name="connsiteX1405" fmla="*/ 5124703 w 10035679"/>
              <a:gd name="connsiteY1405" fmla="*/ 2855772 h 5893281"/>
              <a:gd name="connsiteX1406" fmla="*/ 5153080 w 10035679"/>
              <a:gd name="connsiteY1406" fmla="*/ 2851544 h 5893281"/>
              <a:gd name="connsiteX1407" fmla="*/ 5175418 w 10035679"/>
              <a:gd name="connsiteY1407" fmla="*/ 2843092 h 5893281"/>
              <a:gd name="connsiteX1408" fmla="*/ 5189306 w 10035679"/>
              <a:gd name="connsiteY1408" fmla="*/ 2828602 h 5893281"/>
              <a:gd name="connsiteX1409" fmla="*/ 5193532 w 10035679"/>
              <a:gd name="connsiteY1409" fmla="*/ 2826791 h 5893281"/>
              <a:gd name="connsiteX1410" fmla="*/ 5193532 w 10035679"/>
              <a:gd name="connsiteY1410" fmla="*/ 2822565 h 5893281"/>
              <a:gd name="connsiteX1411" fmla="*/ 5195343 w 10035679"/>
              <a:gd name="connsiteY1411" fmla="*/ 2818339 h 5893281"/>
              <a:gd name="connsiteX1412" fmla="*/ 5195343 w 10035679"/>
              <a:gd name="connsiteY1412" fmla="*/ 2812301 h 5893281"/>
              <a:gd name="connsiteX1413" fmla="*/ 5195343 w 10035679"/>
              <a:gd name="connsiteY1413" fmla="*/ 2803848 h 5893281"/>
              <a:gd name="connsiteX1414" fmla="*/ 5142815 w 10035679"/>
              <a:gd name="connsiteY1414" fmla="*/ 2764604 h 5893281"/>
              <a:gd name="connsiteX1415" fmla="*/ 5086062 w 10035679"/>
              <a:gd name="connsiteY1415" fmla="*/ 2725360 h 5893281"/>
              <a:gd name="connsiteX1416" fmla="*/ 5067950 w 10035679"/>
              <a:gd name="connsiteY1416" fmla="*/ 2703021 h 5893281"/>
              <a:gd name="connsiteX1417" fmla="*/ 5051662 w 10035679"/>
              <a:gd name="connsiteY1417" fmla="*/ 2682495 h 5893281"/>
              <a:gd name="connsiteX1418" fmla="*/ 5037776 w 10035679"/>
              <a:gd name="connsiteY1418" fmla="*/ 2657739 h 5893281"/>
              <a:gd name="connsiteX1419" fmla="*/ 5015441 w 10035679"/>
              <a:gd name="connsiteY1419" fmla="*/ 2635401 h 5893281"/>
              <a:gd name="connsiteX1420" fmla="*/ 4987064 w 10035679"/>
              <a:gd name="connsiteY1420" fmla="*/ 2625135 h 5893281"/>
              <a:gd name="connsiteX1421" fmla="*/ 4962913 w 10035679"/>
              <a:gd name="connsiteY1421" fmla="*/ 2645663 h 5893281"/>
              <a:gd name="connsiteX1422" fmla="*/ 4930311 w 10035679"/>
              <a:gd name="connsiteY1422" fmla="*/ 2664379 h 5893281"/>
              <a:gd name="connsiteX1423" fmla="*/ 4891671 w 10035679"/>
              <a:gd name="connsiteY1423" fmla="*/ 2672833 h 5893281"/>
              <a:gd name="connsiteX1424" fmla="*/ 4887444 w 10035679"/>
              <a:gd name="connsiteY1424" fmla="*/ 2664379 h 5893281"/>
              <a:gd name="connsiteX1425" fmla="*/ 4885632 w 10035679"/>
              <a:gd name="connsiteY1425" fmla="*/ 2658345 h 5893281"/>
              <a:gd name="connsiteX1426" fmla="*/ 4881407 w 10035679"/>
              <a:gd name="connsiteY1426" fmla="*/ 2654117 h 5893281"/>
              <a:gd name="connsiteX1427" fmla="*/ 4873557 w 10035679"/>
              <a:gd name="connsiteY1427" fmla="*/ 2654117 h 5893281"/>
              <a:gd name="connsiteX1428" fmla="*/ 4871746 w 10035679"/>
              <a:gd name="connsiteY1428" fmla="*/ 2654117 h 5893281"/>
              <a:gd name="connsiteX1429" fmla="*/ 4863898 w 10035679"/>
              <a:gd name="connsiteY1429" fmla="*/ 2658345 h 5893281"/>
              <a:gd name="connsiteX1430" fmla="*/ 4845785 w 10035679"/>
              <a:gd name="connsiteY1430" fmla="*/ 2672833 h 5893281"/>
              <a:gd name="connsiteX1431" fmla="*/ 4839746 w 10035679"/>
              <a:gd name="connsiteY1431" fmla="*/ 2693362 h 5893281"/>
              <a:gd name="connsiteX1432" fmla="*/ 4835519 w 10035679"/>
              <a:gd name="connsiteY1432" fmla="*/ 2715700 h 5893281"/>
              <a:gd name="connsiteX1433" fmla="*/ 4825258 w 10035679"/>
              <a:gd name="connsiteY1433" fmla="*/ 2732001 h 5893281"/>
              <a:gd name="connsiteX1434" fmla="*/ 4786617 w 10035679"/>
              <a:gd name="connsiteY1434" fmla="*/ 2732001 h 5893281"/>
              <a:gd name="connsiteX1435" fmla="*/ 4772730 w 10035679"/>
              <a:gd name="connsiteY1435" fmla="*/ 2750719 h 5893281"/>
              <a:gd name="connsiteX1436" fmla="*/ 4762465 w 10035679"/>
              <a:gd name="connsiteY1436" fmla="*/ 2771246 h 5893281"/>
              <a:gd name="connsiteX1437" fmla="*/ 4754618 w 10035679"/>
              <a:gd name="connsiteY1437" fmla="*/ 2797812 h 5893281"/>
              <a:gd name="connsiteX1438" fmla="*/ 4750388 w 10035679"/>
              <a:gd name="connsiteY1438" fmla="*/ 2799622 h 5893281"/>
              <a:gd name="connsiteX1439" fmla="*/ 4750388 w 10035679"/>
              <a:gd name="connsiteY1439" fmla="*/ 2808074 h 5893281"/>
              <a:gd name="connsiteX1440" fmla="*/ 4754618 w 10035679"/>
              <a:gd name="connsiteY1440" fmla="*/ 2812301 h 5893281"/>
              <a:gd name="connsiteX1441" fmla="*/ 4758844 w 10035679"/>
              <a:gd name="connsiteY1441" fmla="*/ 2814113 h 5893281"/>
              <a:gd name="connsiteX1442" fmla="*/ 4764881 w 10035679"/>
              <a:gd name="connsiteY1442" fmla="*/ 2822565 h 5893281"/>
              <a:gd name="connsiteX1443" fmla="*/ 4769107 w 10035679"/>
              <a:gd name="connsiteY1443" fmla="*/ 2828602 h 5893281"/>
              <a:gd name="connsiteX1444" fmla="*/ 4758844 w 10035679"/>
              <a:gd name="connsiteY1444" fmla="*/ 2828602 h 5893281"/>
              <a:gd name="connsiteX1445" fmla="*/ 4754618 w 10035679"/>
              <a:gd name="connsiteY1445" fmla="*/ 2832830 h 5893281"/>
              <a:gd name="connsiteX1446" fmla="*/ 4750388 w 10035679"/>
              <a:gd name="connsiteY1446" fmla="*/ 2832830 h 5893281"/>
              <a:gd name="connsiteX1447" fmla="*/ 4748579 w 10035679"/>
              <a:gd name="connsiteY1447" fmla="*/ 2837056 h 5893281"/>
              <a:gd name="connsiteX1448" fmla="*/ 4744353 w 10035679"/>
              <a:gd name="connsiteY1448" fmla="*/ 2841282 h 5893281"/>
              <a:gd name="connsiteX1449" fmla="*/ 4736503 w 10035679"/>
              <a:gd name="connsiteY1449" fmla="*/ 2843092 h 5893281"/>
              <a:gd name="connsiteX1450" fmla="*/ 4736503 w 10035679"/>
              <a:gd name="connsiteY1450" fmla="*/ 2851544 h 5893281"/>
              <a:gd name="connsiteX1451" fmla="*/ 4736503 w 10035679"/>
              <a:gd name="connsiteY1451" fmla="*/ 2855772 h 5893281"/>
              <a:gd name="connsiteX1452" fmla="*/ 4736503 w 10035679"/>
              <a:gd name="connsiteY1452" fmla="*/ 2859393 h 5893281"/>
              <a:gd name="connsiteX1453" fmla="*/ 4736503 w 10035679"/>
              <a:gd name="connsiteY1453" fmla="*/ 2871469 h 5893281"/>
              <a:gd name="connsiteX1454" fmla="*/ 4712353 w 10035679"/>
              <a:gd name="connsiteY1454" fmla="*/ 2873279 h 5893281"/>
              <a:gd name="connsiteX1455" fmla="*/ 4702090 w 10035679"/>
              <a:gd name="connsiteY1455" fmla="*/ 2881733 h 5893281"/>
              <a:gd name="connsiteX1456" fmla="*/ 4694241 w 10035679"/>
              <a:gd name="connsiteY1456" fmla="*/ 2887770 h 5893281"/>
              <a:gd name="connsiteX1457" fmla="*/ 4688204 w 10035679"/>
              <a:gd name="connsiteY1457" fmla="*/ 2899845 h 5893281"/>
              <a:gd name="connsiteX1458" fmla="*/ 4677940 w 10035679"/>
              <a:gd name="connsiteY1458" fmla="*/ 2910110 h 5893281"/>
              <a:gd name="connsiteX1459" fmla="*/ 4665864 w 10035679"/>
              <a:gd name="connsiteY1459" fmla="*/ 2914336 h 5893281"/>
              <a:gd name="connsiteX1460" fmla="*/ 4659826 w 10035679"/>
              <a:gd name="connsiteY1460" fmla="*/ 2914336 h 5893281"/>
              <a:gd name="connsiteX1461" fmla="*/ 4649563 w 10035679"/>
              <a:gd name="connsiteY1461" fmla="*/ 2910110 h 5893281"/>
              <a:gd name="connsiteX1462" fmla="*/ 4641712 w 10035679"/>
              <a:gd name="connsiteY1462" fmla="*/ 2905882 h 5893281"/>
              <a:gd name="connsiteX1463" fmla="*/ 4635677 w 10035679"/>
              <a:gd name="connsiteY1463" fmla="*/ 2901656 h 5893281"/>
              <a:gd name="connsiteX1464" fmla="*/ 4631451 w 10035679"/>
              <a:gd name="connsiteY1464" fmla="*/ 2901656 h 5893281"/>
              <a:gd name="connsiteX1465" fmla="*/ 4625411 w 10035679"/>
              <a:gd name="connsiteY1465" fmla="*/ 2905882 h 5893281"/>
              <a:gd name="connsiteX1466" fmla="*/ 4617564 w 10035679"/>
              <a:gd name="connsiteY1466" fmla="*/ 2910110 h 5893281"/>
              <a:gd name="connsiteX1467" fmla="*/ 4611526 w 10035679"/>
              <a:gd name="connsiteY1467" fmla="*/ 2914336 h 5893281"/>
              <a:gd name="connsiteX1468" fmla="*/ 4599452 w 10035679"/>
              <a:gd name="connsiteY1468" fmla="*/ 2916147 h 5893281"/>
              <a:gd name="connsiteX1469" fmla="*/ 4599452 w 10035679"/>
              <a:gd name="connsiteY1469" fmla="*/ 2934863 h 5893281"/>
              <a:gd name="connsiteX1470" fmla="*/ 4698467 w 10035679"/>
              <a:gd name="connsiteY1470" fmla="*/ 2949354 h 5893281"/>
              <a:gd name="connsiteX1471" fmla="*/ 4726843 w 10035679"/>
              <a:gd name="connsiteY1471" fmla="*/ 2934863 h 5893281"/>
              <a:gd name="connsiteX1472" fmla="*/ 4755221 w 10035679"/>
              <a:gd name="connsiteY1472" fmla="*/ 2916147 h 5893281"/>
              <a:gd name="connsiteX1473" fmla="*/ 4777562 w 10035679"/>
              <a:gd name="connsiteY1473" fmla="*/ 2901656 h 5893281"/>
              <a:gd name="connsiteX1474" fmla="*/ 4807749 w 10035679"/>
              <a:gd name="connsiteY1474" fmla="*/ 2895619 h 5893281"/>
              <a:gd name="connsiteX1475" fmla="*/ 4854237 w 10035679"/>
              <a:gd name="connsiteY1475" fmla="*/ 2887167 h 5893281"/>
              <a:gd name="connsiteX1476" fmla="*/ 4903141 w 10035679"/>
              <a:gd name="connsiteY1476" fmla="*/ 2885354 h 5893281"/>
              <a:gd name="connsiteX1477" fmla="*/ 4958084 w 10035679"/>
              <a:gd name="connsiteY1477" fmla="*/ 2885354 h 5893281"/>
              <a:gd name="connsiteX1478" fmla="*/ 5002763 w 10035679"/>
              <a:gd name="connsiteY1478" fmla="*/ 2885354 h 5893281"/>
              <a:gd name="connsiteX1479" fmla="*/ 5041398 w 10035679"/>
              <a:gd name="connsiteY1479" fmla="*/ 2887167 h 5893281"/>
              <a:gd name="connsiteX1480" fmla="*/ 5059498 w 10035679"/>
              <a:gd name="connsiteY1480" fmla="*/ 2891393 h 5893281"/>
              <a:gd name="connsiteX1481" fmla="*/ 5068553 w 10035679"/>
              <a:gd name="connsiteY1481" fmla="*/ 2891393 h 5893281"/>
              <a:gd name="connsiteX1482" fmla="*/ 5056477 w 10035679"/>
              <a:gd name="connsiteY1482" fmla="*/ 2924599 h 5893281"/>
              <a:gd name="connsiteX1483" fmla="*/ 5050454 w 10035679"/>
              <a:gd name="connsiteY1483" fmla="*/ 2959616 h 5893281"/>
              <a:gd name="connsiteX1484" fmla="*/ 5042605 w 10035679"/>
              <a:gd name="connsiteY1484" fmla="*/ 2996445 h 5893281"/>
              <a:gd name="connsiteX1485" fmla="*/ 5054680 w 10035679"/>
              <a:gd name="connsiteY1485" fmla="*/ 3002484 h 5893281"/>
              <a:gd name="connsiteX1486" fmla="*/ 5056477 w 10035679"/>
              <a:gd name="connsiteY1486" fmla="*/ 3010936 h 5893281"/>
              <a:gd name="connsiteX1487" fmla="*/ 5064327 w 10035679"/>
              <a:gd name="connsiteY1487" fmla="*/ 3016975 h 5893281"/>
              <a:gd name="connsiteX1488" fmla="*/ 5068553 w 10035679"/>
              <a:gd name="connsiteY1488" fmla="*/ 3021201 h 5893281"/>
              <a:gd name="connsiteX1489" fmla="*/ 5074591 w 10035679"/>
              <a:gd name="connsiteY1489" fmla="*/ 3027238 h 5893281"/>
              <a:gd name="connsiteX1490" fmla="*/ 5098742 w 10035679"/>
              <a:gd name="connsiteY1490" fmla="*/ 3035690 h 5893281"/>
              <a:gd name="connsiteX1491" fmla="*/ 5127119 w 10035679"/>
              <a:gd name="connsiteY1491" fmla="*/ 3035690 h 5893281"/>
              <a:gd name="connsiteX1492" fmla="*/ 5155496 w 10035679"/>
              <a:gd name="connsiteY1492" fmla="*/ 3039918 h 5893281"/>
              <a:gd name="connsiteX1493" fmla="*/ 5183870 w 10035679"/>
              <a:gd name="connsiteY1493" fmla="*/ 3054407 h 5893281"/>
              <a:gd name="connsiteX1494" fmla="*/ 5191720 w 10035679"/>
              <a:gd name="connsiteY1494" fmla="*/ 3083388 h 5893281"/>
              <a:gd name="connsiteX1495" fmla="*/ 5205608 w 10035679"/>
              <a:gd name="connsiteY1495" fmla="*/ 3089425 h 5893281"/>
              <a:gd name="connsiteX1496" fmla="*/ 5226135 w 10035679"/>
              <a:gd name="connsiteY1496" fmla="*/ 3097877 h 5893281"/>
              <a:gd name="connsiteX1497" fmla="*/ 5254512 w 10035679"/>
              <a:gd name="connsiteY1497" fmla="*/ 3103916 h 5893281"/>
              <a:gd name="connsiteX1498" fmla="*/ 5278661 w 10035679"/>
              <a:gd name="connsiteY1498" fmla="*/ 3112368 h 5893281"/>
              <a:gd name="connsiteX1499" fmla="*/ 5292548 w 10035679"/>
              <a:gd name="connsiteY1499" fmla="*/ 3114178 h 5893281"/>
              <a:gd name="connsiteX1500" fmla="*/ 5296775 w 10035679"/>
              <a:gd name="connsiteY1500" fmla="*/ 3093651 h 5893281"/>
              <a:gd name="connsiteX1501" fmla="*/ 5304624 w 10035679"/>
              <a:gd name="connsiteY1501" fmla="*/ 3074934 h 5893281"/>
              <a:gd name="connsiteX1502" fmla="*/ 5310661 w 10035679"/>
              <a:gd name="connsiteY1502" fmla="*/ 3056219 h 5893281"/>
              <a:gd name="connsiteX1503" fmla="*/ 5333001 w 10035679"/>
              <a:gd name="connsiteY1503" fmla="*/ 3041728 h 5893281"/>
              <a:gd name="connsiteX1504" fmla="*/ 5363188 w 10035679"/>
              <a:gd name="connsiteY1504" fmla="*/ 3035690 h 5893281"/>
              <a:gd name="connsiteX1505" fmla="*/ 5391565 w 10035679"/>
              <a:gd name="connsiteY1505" fmla="*/ 3041728 h 5893281"/>
              <a:gd name="connsiteX1506" fmla="*/ 5419942 w 10035679"/>
              <a:gd name="connsiteY1506" fmla="*/ 3056219 h 5893281"/>
              <a:gd name="connsiteX1507" fmla="*/ 5448318 w 10035679"/>
              <a:gd name="connsiteY1507" fmla="*/ 3068293 h 5893281"/>
              <a:gd name="connsiteX1508" fmla="*/ 5462204 w 10035679"/>
              <a:gd name="connsiteY1508" fmla="*/ 3070105 h 5893281"/>
              <a:gd name="connsiteX1509" fmla="*/ 5490581 w 10035679"/>
              <a:gd name="connsiteY1509" fmla="*/ 3074331 h 5893281"/>
              <a:gd name="connsiteX1510" fmla="*/ 5518958 w 10035679"/>
              <a:gd name="connsiteY1510" fmla="*/ 3082783 h 5893281"/>
              <a:gd name="connsiteX1511" fmla="*/ 5547335 w 10035679"/>
              <a:gd name="connsiteY1511" fmla="*/ 3084594 h 5893281"/>
              <a:gd name="connsiteX1512" fmla="*/ 5569673 w 10035679"/>
              <a:gd name="connsiteY1512" fmla="*/ 3088822 h 5893281"/>
              <a:gd name="connsiteX1513" fmla="*/ 5579937 w 10035679"/>
              <a:gd name="connsiteY1513" fmla="*/ 3093048 h 5893281"/>
              <a:gd name="connsiteX1514" fmla="*/ 5585974 w 10035679"/>
              <a:gd name="connsiteY1514" fmla="*/ 3088822 h 5893281"/>
              <a:gd name="connsiteX1515" fmla="*/ 5590202 w 10035679"/>
              <a:gd name="connsiteY1515" fmla="*/ 3082783 h 5893281"/>
              <a:gd name="connsiteX1516" fmla="*/ 5594428 w 10035679"/>
              <a:gd name="connsiteY1516" fmla="*/ 3078557 h 5893281"/>
              <a:gd name="connsiteX1517" fmla="*/ 5600465 w 10035679"/>
              <a:gd name="connsiteY1517" fmla="*/ 3070105 h 5893281"/>
              <a:gd name="connsiteX1518" fmla="*/ 5608314 w 10035679"/>
              <a:gd name="connsiteY1518" fmla="*/ 3068293 h 5893281"/>
              <a:gd name="connsiteX1519" fmla="*/ 5614351 w 10035679"/>
              <a:gd name="connsiteY1519" fmla="*/ 3068293 h 5893281"/>
              <a:gd name="connsiteX1520" fmla="*/ 5624616 w 10035679"/>
              <a:gd name="connsiteY1520" fmla="*/ 3068293 h 5893281"/>
              <a:gd name="connsiteX1521" fmla="*/ 5651182 w 10035679"/>
              <a:gd name="connsiteY1521" fmla="*/ 3074331 h 5893281"/>
              <a:gd name="connsiteX1522" fmla="*/ 5671709 w 10035679"/>
              <a:gd name="connsiteY1522" fmla="*/ 3084594 h 5893281"/>
              <a:gd name="connsiteX1523" fmla="*/ 5695860 w 10035679"/>
              <a:gd name="connsiteY1523" fmla="*/ 3082783 h 5893281"/>
              <a:gd name="connsiteX1524" fmla="*/ 5722424 w 10035679"/>
              <a:gd name="connsiteY1524" fmla="*/ 3074331 h 5893281"/>
              <a:gd name="connsiteX1525" fmla="*/ 5724235 w 10035679"/>
              <a:gd name="connsiteY1525" fmla="*/ 3045350 h 5893281"/>
              <a:gd name="connsiteX1526" fmla="*/ 5738123 w 10035679"/>
              <a:gd name="connsiteY1526" fmla="*/ 3010333 h 5893281"/>
              <a:gd name="connsiteX1527" fmla="*/ 5750198 w 10035679"/>
              <a:gd name="connsiteY1527" fmla="*/ 2977126 h 5893281"/>
              <a:gd name="connsiteX1528" fmla="*/ 5753819 w 10035679"/>
              <a:gd name="connsiteY1528" fmla="*/ 2949354 h 5893281"/>
              <a:gd name="connsiteX1529" fmla="*/ 5747782 w 10035679"/>
              <a:gd name="connsiteY1529" fmla="*/ 2924599 h 5893281"/>
              <a:gd name="connsiteX1530" fmla="*/ 5743556 w 10035679"/>
              <a:gd name="connsiteY1530" fmla="*/ 2916147 h 5893281"/>
              <a:gd name="connsiteX1531" fmla="*/ 5743556 w 10035679"/>
              <a:gd name="connsiteY1531" fmla="*/ 2910110 h 5893281"/>
              <a:gd name="connsiteX1532" fmla="*/ 5739330 w 10035679"/>
              <a:gd name="connsiteY1532" fmla="*/ 2905882 h 5893281"/>
              <a:gd name="connsiteX1533" fmla="*/ 5735104 w 10035679"/>
              <a:gd name="connsiteY1533" fmla="*/ 2901656 h 5893281"/>
              <a:gd name="connsiteX1534" fmla="*/ 5729066 w 10035679"/>
              <a:gd name="connsiteY1534" fmla="*/ 2901656 h 5893281"/>
              <a:gd name="connsiteX1535" fmla="*/ 5721216 w 10035679"/>
              <a:gd name="connsiteY1535" fmla="*/ 2901656 h 5893281"/>
              <a:gd name="connsiteX1536" fmla="*/ 5707330 w 10035679"/>
              <a:gd name="connsiteY1536" fmla="*/ 2901656 h 5893281"/>
              <a:gd name="connsiteX1537" fmla="*/ 5691029 w 10035679"/>
              <a:gd name="connsiteY1537" fmla="*/ 2916147 h 5893281"/>
              <a:gd name="connsiteX1538" fmla="*/ 5677143 w 10035679"/>
              <a:gd name="connsiteY1538" fmla="*/ 2920373 h 5893281"/>
              <a:gd name="connsiteX1539" fmla="*/ 5663255 w 10035679"/>
              <a:gd name="connsiteY1539" fmla="*/ 2916147 h 5893281"/>
              <a:gd name="connsiteX1540" fmla="*/ 5649369 w 10035679"/>
              <a:gd name="connsiteY1540" fmla="*/ 2910110 h 5893281"/>
              <a:gd name="connsiteX1541" fmla="*/ 5631257 w 10035679"/>
              <a:gd name="connsiteY1541" fmla="*/ 2901656 h 5893281"/>
              <a:gd name="connsiteX1542" fmla="*/ 5620992 w 10035679"/>
              <a:gd name="connsiteY1542" fmla="*/ 2899845 h 5893281"/>
              <a:gd name="connsiteX1543" fmla="*/ 5613145 w 10035679"/>
              <a:gd name="connsiteY1543" fmla="*/ 2901656 h 5893281"/>
              <a:gd name="connsiteX1544" fmla="*/ 5602880 w 10035679"/>
              <a:gd name="connsiteY1544" fmla="*/ 2905882 h 5893281"/>
              <a:gd name="connsiteX1545" fmla="*/ 5598654 w 10035679"/>
              <a:gd name="connsiteY1545" fmla="*/ 2914336 h 5893281"/>
              <a:gd name="connsiteX1546" fmla="*/ 5592616 w 10035679"/>
              <a:gd name="connsiteY1546" fmla="*/ 2920373 h 5893281"/>
              <a:gd name="connsiteX1547" fmla="*/ 5584768 w 10035679"/>
              <a:gd name="connsiteY1547" fmla="*/ 2924599 h 5893281"/>
              <a:gd name="connsiteX1548" fmla="*/ 5554579 w 10035679"/>
              <a:gd name="connsiteY1548" fmla="*/ 2916147 h 5893281"/>
              <a:gd name="connsiteX1549" fmla="*/ 5521976 w 10035679"/>
              <a:gd name="connsiteY1549" fmla="*/ 2895619 h 5893281"/>
              <a:gd name="connsiteX1550" fmla="*/ 5497825 w 10035679"/>
              <a:gd name="connsiteY1550" fmla="*/ 2862412 h 5893281"/>
              <a:gd name="connsiteX1551" fmla="*/ 5485750 w 10035679"/>
              <a:gd name="connsiteY1551" fmla="*/ 2829206 h 5893281"/>
              <a:gd name="connsiteX1552" fmla="*/ 5485750 w 10035679"/>
              <a:gd name="connsiteY1552" fmla="*/ 2823168 h 5893281"/>
              <a:gd name="connsiteX1553" fmla="*/ 5485750 w 10035679"/>
              <a:gd name="connsiteY1553" fmla="*/ 2814716 h 5893281"/>
              <a:gd name="connsiteX1554" fmla="*/ 5485750 w 10035679"/>
              <a:gd name="connsiteY1554" fmla="*/ 2808679 h 5893281"/>
              <a:gd name="connsiteX1555" fmla="*/ 5485750 w 10035679"/>
              <a:gd name="connsiteY1555" fmla="*/ 2800225 h 5893281"/>
              <a:gd name="connsiteX1556" fmla="*/ 5485750 w 10035679"/>
              <a:gd name="connsiteY1556" fmla="*/ 2794189 h 5893281"/>
              <a:gd name="connsiteX1557" fmla="*/ 5489978 w 10035679"/>
              <a:gd name="connsiteY1557" fmla="*/ 2785737 h 5893281"/>
              <a:gd name="connsiteX1558" fmla="*/ 5494204 w 10035679"/>
              <a:gd name="connsiteY1558" fmla="*/ 2775472 h 5893281"/>
              <a:gd name="connsiteX1559" fmla="*/ 5486355 w 10035679"/>
              <a:gd name="connsiteY1559" fmla="*/ 2769435 h 5893281"/>
              <a:gd name="connsiteX1560" fmla="*/ 5480316 w 10035679"/>
              <a:gd name="connsiteY1560" fmla="*/ 2765209 h 5893281"/>
              <a:gd name="connsiteX1561" fmla="*/ 5476090 w 10035679"/>
              <a:gd name="connsiteY1561" fmla="*/ 2760983 h 5893281"/>
              <a:gd name="connsiteX1562" fmla="*/ 5471864 w 10035679"/>
              <a:gd name="connsiteY1562" fmla="*/ 2756755 h 5893281"/>
              <a:gd name="connsiteX1563" fmla="*/ 5465827 w 10035679"/>
              <a:gd name="connsiteY1563" fmla="*/ 2754945 h 5893281"/>
              <a:gd name="connsiteX1564" fmla="*/ 5455563 w 10035679"/>
              <a:gd name="connsiteY1564" fmla="*/ 2750719 h 5893281"/>
              <a:gd name="connsiteX1565" fmla="*/ 5451337 w 10035679"/>
              <a:gd name="connsiteY1565" fmla="*/ 2746492 h 5893281"/>
              <a:gd name="connsiteX1566" fmla="*/ 5447111 w 10035679"/>
              <a:gd name="connsiteY1566" fmla="*/ 2746492 h 5893281"/>
              <a:gd name="connsiteX1567" fmla="*/ 5442884 w 10035679"/>
              <a:gd name="connsiteY1567" fmla="*/ 2742266 h 5893281"/>
              <a:gd name="connsiteX1568" fmla="*/ 5436846 w 10035679"/>
              <a:gd name="connsiteY1568" fmla="*/ 2742266 h 5893281"/>
              <a:gd name="connsiteX1569" fmla="*/ 5428999 w 10035679"/>
              <a:gd name="connsiteY1569" fmla="*/ 2742266 h 5893281"/>
              <a:gd name="connsiteX1570" fmla="*/ 5428999 w 10035679"/>
              <a:gd name="connsiteY1570" fmla="*/ 2750719 h 5893281"/>
              <a:gd name="connsiteX1571" fmla="*/ 5422960 w 10035679"/>
              <a:gd name="connsiteY1571" fmla="*/ 2750719 h 5893281"/>
              <a:gd name="connsiteX1572" fmla="*/ 5422960 w 10035679"/>
              <a:gd name="connsiteY1572" fmla="*/ 2760983 h 5893281"/>
              <a:gd name="connsiteX1573" fmla="*/ 5427186 w 10035679"/>
              <a:gd name="connsiteY1573" fmla="*/ 2769435 h 5893281"/>
              <a:gd name="connsiteX1574" fmla="*/ 5427186 w 10035679"/>
              <a:gd name="connsiteY1574" fmla="*/ 2771246 h 5893281"/>
              <a:gd name="connsiteX1575" fmla="*/ 5427186 w 10035679"/>
              <a:gd name="connsiteY1575" fmla="*/ 2775472 h 5893281"/>
              <a:gd name="connsiteX1576" fmla="*/ 5422960 w 10035679"/>
              <a:gd name="connsiteY1576" fmla="*/ 2779698 h 5893281"/>
              <a:gd name="connsiteX1577" fmla="*/ 5418734 w 10035679"/>
              <a:gd name="connsiteY1577" fmla="*/ 2779698 h 5893281"/>
              <a:gd name="connsiteX1578" fmla="*/ 5412697 w 10035679"/>
              <a:gd name="connsiteY1578" fmla="*/ 2779698 h 5893281"/>
              <a:gd name="connsiteX1579" fmla="*/ 5398809 w 10035679"/>
              <a:gd name="connsiteY1579" fmla="*/ 2783926 h 5893281"/>
              <a:gd name="connsiteX1580" fmla="*/ 5394583 w 10035679"/>
              <a:gd name="connsiteY1580" fmla="*/ 2775472 h 5893281"/>
              <a:gd name="connsiteX1581" fmla="*/ 5390357 w 10035679"/>
              <a:gd name="connsiteY1581" fmla="*/ 2771246 h 5893281"/>
              <a:gd name="connsiteX1582" fmla="*/ 5390357 w 10035679"/>
              <a:gd name="connsiteY1582" fmla="*/ 2769435 h 5893281"/>
              <a:gd name="connsiteX1583" fmla="*/ 5384320 w 10035679"/>
              <a:gd name="connsiteY1583" fmla="*/ 2765209 h 5893281"/>
              <a:gd name="connsiteX1584" fmla="*/ 5384320 w 10035679"/>
              <a:gd name="connsiteY1584" fmla="*/ 2774869 h 5893281"/>
              <a:gd name="connsiteX1585" fmla="*/ 5402432 w 10035679"/>
              <a:gd name="connsiteY1585" fmla="*/ 2797207 h 5893281"/>
              <a:gd name="connsiteX1586" fmla="*/ 5416318 w 10035679"/>
              <a:gd name="connsiteY1586" fmla="*/ 2827999 h 5893281"/>
              <a:gd name="connsiteX1587" fmla="*/ 5422357 w 10035679"/>
              <a:gd name="connsiteY1587" fmla="*/ 2861206 h 5893281"/>
              <a:gd name="connsiteX1588" fmla="*/ 5412092 w 10035679"/>
              <a:gd name="connsiteY1588" fmla="*/ 2869658 h 5893281"/>
              <a:gd name="connsiteX1589" fmla="*/ 5404243 w 10035679"/>
              <a:gd name="connsiteY1589" fmla="*/ 2871469 h 5893281"/>
              <a:gd name="connsiteX1590" fmla="*/ 5402432 w 10035679"/>
              <a:gd name="connsiteY1590" fmla="*/ 2879921 h 5893281"/>
              <a:gd name="connsiteX1591" fmla="*/ 5398206 w 10035679"/>
              <a:gd name="connsiteY1591" fmla="*/ 2885960 h 5893281"/>
              <a:gd name="connsiteX1592" fmla="*/ 5398206 w 10035679"/>
              <a:gd name="connsiteY1592" fmla="*/ 2890186 h 5893281"/>
              <a:gd name="connsiteX1593" fmla="*/ 5393980 w 10035679"/>
              <a:gd name="connsiteY1593" fmla="*/ 2898638 h 5893281"/>
              <a:gd name="connsiteX1594" fmla="*/ 5389754 w 10035679"/>
              <a:gd name="connsiteY1594" fmla="*/ 2900450 h 5893281"/>
              <a:gd name="connsiteX1595" fmla="*/ 5379489 w 10035679"/>
              <a:gd name="connsiteY1595" fmla="*/ 2904676 h 5893281"/>
              <a:gd name="connsiteX1596" fmla="*/ 5369225 w 10035679"/>
              <a:gd name="connsiteY1596" fmla="*/ 2908902 h 5893281"/>
              <a:gd name="connsiteX1597" fmla="*/ 5364999 w 10035679"/>
              <a:gd name="connsiteY1597" fmla="*/ 2904676 h 5893281"/>
              <a:gd name="connsiteX1598" fmla="*/ 5360773 w 10035679"/>
              <a:gd name="connsiteY1598" fmla="*/ 2904676 h 5893281"/>
              <a:gd name="connsiteX1599" fmla="*/ 5358962 w 10035679"/>
              <a:gd name="connsiteY1599" fmla="*/ 2900450 h 5893281"/>
              <a:gd name="connsiteX1600" fmla="*/ 5351113 w 10035679"/>
              <a:gd name="connsiteY1600" fmla="*/ 2900450 h 5893281"/>
              <a:gd name="connsiteX1601" fmla="*/ 5318510 w 10035679"/>
              <a:gd name="connsiteY1601" fmla="*/ 2803848 h 5893281"/>
              <a:gd name="connsiteX1602" fmla="*/ 5312473 w 10035679"/>
              <a:gd name="connsiteY1602" fmla="*/ 2799622 h 5893281"/>
              <a:gd name="connsiteX1603" fmla="*/ 5304624 w 10035679"/>
              <a:gd name="connsiteY1603" fmla="*/ 2793586 h 5893281"/>
              <a:gd name="connsiteX1604" fmla="*/ 5294359 w 10035679"/>
              <a:gd name="connsiteY1604" fmla="*/ 2785131 h 5893281"/>
              <a:gd name="connsiteX1605" fmla="*/ 5288322 w 10035679"/>
              <a:gd name="connsiteY1605" fmla="*/ 2783321 h 5893281"/>
              <a:gd name="connsiteX1606" fmla="*/ 5280473 w 10035679"/>
              <a:gd name="connsiteY1606" fmla="*/ 2774869 h 5893281"/>
              <a:gd name="connsiteX1607" fmla="*/ 5276247 w 10035679"/>
              <a:gd name="connsiteY1607" fmla="*/ 2754342 h 5893281"/>
              <a:gd name="connsiteX1608" fmla="*/ 5280473 w 10035679"/>
              <a:gd name="connsiteY1608" fmla="*/ 2735625 h 5893281"/>
              <a:gd name="connsiteX1609" fmla="*/ 5284699 w 10035679"/>
              <a:gd name="connsiteY1609" fmla="*/ 2721134 h 5893281"/>
              <a:gd name="connsiteX1610" fmla="*/ 5284699 w 10035679"/>
              <a:gd name="connsiteY1610" fmla="*/ 2706643 h 5893281"/>
              <a:gd name="connsiteX1611" fmla="*/ 5274434 w 10035679"/>
              <a:gd name="connsiteY1611" fmla="*/ 2696380 h 5893281"/>
              <a:gd name="connsiteX1612" fmla="*/ 5247870 w 10035679"/>
              <a:gd name="connsiteY1612" fmla="*/ 2677664 h 5893281"/>
              <a:gd name="connsiteX1613" fmla="*/ 5227343 w 10035679"/>
              <a:gd name="connsiteY1613" fmla="*/ 2667398 h 5893281"/>
              <a:gd name="connsiteX1614" fmla="*/ 5209229 w 10035679"/>
              <a:gd name="connsiteY1614" fmla="*/ 2663173 h 5893281"/>
              <a:gd name="connsiteX1615" fmla="*/ 5192927 w 10035679"/>
              <a:gd name="connsiteY1615" fmla="*/ 2652908 h 5893281"/>
              <a:gd name="connsiteX1616" fmla="*/ 5179041 w 10035679"/>
              <a:gd name="connsiteY1616" fmla="*/ 2630570 h 5893281"/>
              <a:gd name="connsiteX1617" fmla="*/ 5165155 w 10035679"/>
              <a:gd name="connsiteY1617" fmla="*/ 2591326 h 5893281"/>
              <a:gd name="connsiteX1618" fmla="*/ 5136779 w 10035679"/>
              <a:gd name="connsiteY1618" fmla="*/ 2599779 h 5893281"/>
              <a:gd name="connsiteX1619" fmla="*/ 5132553 w 10035679"/>
              <a:gd name="connsiteY1619" fmla="*/ 2587705 h 5893281"/>
              <a:gd name="connsiteX1620" fmla="*/ 5132553 w 10035679"/>
              <a:gd name="connsiteY1620" fmla="*/ 2581666 h 5893281"/>
              <a:gd name="connsiteX1621" fmla="*/ 5128327 w 10035679"/>
              <a:gd name="connsiteY1621" fmla="*/ 2573214 h 5893281"/>
              <a:gd name="connsiteX1622" fmla="*/ 2701834 w 10035679"/>
              <a:gd name="connsiteY1622" fmla="*/ 2558722 h 5893281"/>
              <a:gd name="connsiteX1623" fmla="*/ 2701532 w 10035679"/>
              <a:gd name="connsiteY1623" fmla="*/ 2559325 h 5893281"/>
              <a:gd name="connsiteX1624" fmla="*/ 2707258 w 10035679"/>
              <a:gd name="connsiteY1624" fmla="*/ 2559325 h 5893281"/>
              <a:gd name="connsiteX1625" fmla="*/ 2707264 w 10035679"/>
              <a:gd name="connsiteY1625" fmla="*/ 2559325 h 5893281"/>
              <a:gd name="connsiteX1626" fmla="*/ 2705453 w 10035679"/>
              <a:gd name="connsiteY1626" fmla="*/ 2567781 h 5893281"/>
              <a:gd name="connsiteX1627" fmla="*/ 2701225 w 10035679"/>
              <a:gd name="connsiteY1627" fmla="*/ 2571402 h 5893281"/>
              <a:gd name="connsiteX1628" fmla="*/ 2696998 w 10035679"/>
              <a:gd name="connsiteY1628" fmla="*/ 2578044 h 5893281"/>
              <a:gd name="connsiteX1629" fmla="*/ 2696998 w 10035679"/>
              <a:gd name="connsiteY1629" fmla="*/ 2581667 h 5893281"/>
              <a:gd name="connsiteX1630" fmla="*/ 2695330 w 10035679"/>
              <a:gd name="connsiteY1630" fmla="*/ 2591678 h 5893281"/>
              <a:gd name="connsiteX1631" fmla="*/ 2695797 w 10035679"/>
              <a:gd name="connsiteY1631" fmla="*/ 2591929 h 5893281"/>
              <a:gd name="connsiteX1632" fmla="*/ 2697608 w 10035679"/>
              <a:gd name="connsiteY1632" fmla="*/ 2581666 h 5893281"/>
              <a:gd name="connsiteX1633" fmla="*/ 2697608 w 10035679"/>
              <a:gd name="connsiteY1633" fmla="*/ 2577441 h 5893281"/>
              <a:gd name="connsiteX1634" fmla="*/ 2701834 w 10035679"/>
              <a:gd name="connsiteY1634" fmla="*/ 2571402 h 5893281"/>
              <a:gd name="connsiteX1635" fmla="*/ 2706060 w 10035679"/>
              <a:gd name="connsiteY1635" fmla="*/ 2567174 h 5893281"/>
              <a:gd name="connsiteX1636" fmla="*/ 2707872 w 10035679"/>
              <a:gd name="connsiteY1636" fmla="*/ 2558722 h 5893281"/>
              <a:gd name="connsiteX1637" fmla="*/ 5611937 w 10035679"/>
              <a:gd name="connsiteY1637" fmla="*/ 2529138 h 5893281"/>
              <a:gd name="connsiteX1638" fmla="*/ 5604088 w 10035679"/>
              <a:gd name="connsiteY1638" fmla="*/ 2545439 h 5893281"/>
              <a:gd name="connsiteX1639" fmla="*/ 5590202 w 10035679"/>
              <a:gd name="connsiteY1639" fmla="*/ 2572008 h 5893281"/>
              <a:gd name="connsiteX1640" fmla="*/ 5572088 w 10035679"/>
              <a:gd name="connsiteY1640" fmla="*/ 2600986 h 5893281"/>
              <a:gd name="connsiteX1641" fmla="*/ 5555787 w 10035679"/>
              <a:gd name="connsiteY1641" fmla="*/ 2629967 h 5893281"/>
              <a:gd name="connsiteX1642" fmla="*/ 5541901 w 10035679"/>
              <a:gd name="connsiteY1642" fmla="*/ 2654720 h 5893281"/>
              <a:gd name="connsiteX1643" fmla="*/ 5534051 w 10035679"/>
              <a:gd name="connsiteY1643" fmla="*/ 2675248 h 5893281"/>
              <a:gd name="connsiteX1644" fmla="*/ 5534051 w 10035679"/>
              <a:gd name="connsiteY1644" fmla="*/ 2687324 h 5893281"/>
              <a:gd name="connsiteX1645" fmla="*/ 5538278 w 10035679"/>
              <a:gd name="connsiteY1645" fmla="*/ 2701815 h 5893281"/>
              <a:gd name="connsiteX1646" fmla="*/ 5538278 w 10035679"/>
              <a:gd name="connsiteY1646" fmla="*/ 2707850 h 5893281"/>
              <a:gd name="connsiteX1647" fmla="*/ 5542504 w 10035679"/>
              <a:gd name="connsiteY1647" fmla="*/ 2716304 h 5893281"/>
              <a:gd name="connsiteX1648" fmla="*/ 5548542 w 10035679"/>
              <a:gd name="connsiteY1648" fmla="*/ 2718115 h 5893281"/>
              <a:gd name="connsiteX1649" fmla="*/ 5556392 w 10035679"/>
              <a:gd name="connsiteY1649" fmla="*/ 2722342 h 5893281"/>
              <a:gd name="connsiteX1650" fmla="*/ 5566654 w 10035679"/>
              <a:gd name="connsiteY1650" fmla="*/ 2726567 h 5893281"/>
              <a:gd name="connsiteX1651" fmla="*/ 5595031 w 10035679"/>
              <a:gd name="connsiteY1651" fmla="*/ 2736833 h 5893281"/>
              <a:gd name="connsiteX1652" fmla="*/ 5623408 w 10035679"/>
              <a:gd name="connsiteY1652" fmla="*/ 2732606 h 5893281"/>
              <a:gd name="connsiteX1653" fmla="*/ 5647559 w 10035679"/>
              <a:gd name="connsiteY1653" fmla="*/ 2722342 h 5893281"/>
              <a:gd name="connsiteX1654" fmla="*/ 5675935 w 10035679"/>
              <a:gd name="connsiteY1654" fmla="*/ 2707850 h 5893281"/>
              <a:gd name="connsiteX1655" fmla="*/ 5704312 w 10035679"/>
              <a:gd name="connsiteY1655" fmla="*/ 2703625 h 5893281"/>
              <a:gd name="connsiteX1656" fmla="*/ 5732689 w 10035679"/>
              <a:gd name="connsiteY1656" fmla="*/ 2703625 h 5893281"/>
              <a:gd name="connsiteX1657" fmla="*/ 5750801 w 10035679"/>
              <a:gd name="connsiteY1657" fmla="*/ 2715700 h 5893281"/>
              <a:gd name="connsiteX1658" fmla="*/ 5764687 w 10035679"/>
              <a:gd name="connsiteY1658" fmla="*/ 2725965 h 5893281"/>
              <a:gd name="connsiteX1659" fmla="*/ 5780988 w 10035679"/>
              <a:gd name="connsiteY1659" fmla="*/ 2732001 h 5893281"/>
              <a:gd name="connsiteX1660" fmla="*/ 5823253 w 10035679"/>
              <a:gd name="connsiteY1660" fmla="*/ 2740454 h 5893281"/>
              <a:gd name="connsiteX1661" fmla="*/ 5865516 w 10035679"/>
              <a:gd name="connsiteY1661" fmla="*/ 2736228 h 5893281"/>
              <a:gd name="connsiteX1662" fmla="*/ 5904155 w 10035679"/>
              <a:gd name="connsiteY1662" fmla="*/ 2725965 h 5893281"/>
              <a:gd name="connsiteX1663" fmla="*/ 5915023 w 10035679"/>
              <a:gd name="connsiteY1663" fmla="*/ 2704229 h 5893281"/>
              <a:gd name="connsiteX1664" fmla="*/ 5902949 w 10035679"/>
              <a:gd name="connsiteY1664" fmla="*/ 2704229 h 5893281"/>
              <a:gd name="connsiteX1665" fmla="*/ 5886646 w 10035679"/>
              <a:gd name="connsiteY1665" fmla="*/ 2675248 h 5893281"/>
              <a:gd name="connsiteX1666" fmla="*/ 5858269 w 10035679"/>
              <a:gd name="connsiteY1666" fmla="*/ 2650493 h 5893281"/>
              <a:gd name="connsiteX1667" fmla="*/ 5817819 w 10035679"/>
              <a:gd name="connsiteY1667" fmla="*/ 2625741 h 5893281"/>
              <a:gd name="connsiteX1668" fmla="*/ 5779178 w 10035679"/>
              <a:gd name="connsiteY1668" fmla="*/ 2603401 h 5893281"/>
              <a:gd name="connsiteX1669" fmla="*/ 5748990 w 10035679"/>
              <a:gd name="connsiteY1669" fmla="*/ 2593138 h 5893281"/>
              <a:gd name="connsiteX1670" fmla="*/ 5730876 w 10035679"/>
              <a:gd name="connsiteY1670" fmla="*/ 2607627 h 5893281"/>
              <a:gd name="connsiteX1671" fmla="*/ 5706727 w 10035679"/>
              <a:gd name="connsiteY1671" fmla="*/ 2617891 h 5893281"/>
              <a:gd name="connsiteX1672" fmla="*/ 5688614 w 10035679"/>
              <a:gd name="connsiteY1672" fmla="*/ 2616081 h 5893281"/>
              <a:gd name="connsiteX1673" fmla="*/ 5678351 w 10035679"/>
              <a:gd name="connsiteY1673" fmla="*/ 2601591 h 5893281"/>
              <a:gd name="connsiteX1674" fmla="*/ 5664463 w 10035679"/>
              <a:gd name="connsiteY1674" fmla="*/ 2587099 h 5893281"/>
              <a:gd name="connsiteX1675" fmla="*/ 5656616 w 10035679"/>
              <a:gd name="connsiteY1675" fmla="*/ 2568384 h 5893281"/>
              <a:gd name="connsiteX1676" fmla="*/ 5680764 w 10035679"/>
              <a:gd name="connsiteY1676" fmla="*/ 2559928 h 5893281"/>
              <a:gd name="connsiteX1677" fmla="*/ 5678954 w 10035679"/>
              <a:gd name="connsiteY1677" fmla="*/ 2558119 h 5893281"/>
              <a:gd name="connsiteX1678" fmla="*/ 5674728 w 10035679"/>
              <a:gd name="connsiteY1678" fmla="*/ 2558119 h 5893281"/>
              <a:gd name="connsiteX1679" fmla="*/ 5670501 w 10035679"/>
              <a:gd name="connsiteY1679" fmla="*/ 2558119 h 5893281"/>
              <a:gd name="connsiteX1680" fmla="*/ 5664463 w 10035679"/>
              <a:gd name="connsiteY1680" fmla="*/ 2553892 h 5893281"/>
              <a:gd name="connsiteX1681" fmla="*/ 5652389 w 10035679"/>
              <a:gd name="connsiteY1681" fmla="*/ 2543628 h 5893281"/>
              <a:gd name="connsiteX1682" fmla="*/ 5642125 w 10035679"/>
              <a:gd name="connsiteY1682" fmla="*/ 2539402 h 5893281"/>
              <a:gd name="connsiteX1683" fmla="*/ 5628239 w 10035679"/>
              <a:gd name="connsiteY1683" fmla="*/ 2533364 h 5893281"/>
              <a:gd name="connsiteX1684" fmla="*/ 6178263 w 10035679"/>
              <a:gd name="connsiteY1684" fmla="*/ 2518875 h 5893281"/>
              <a:gd name="connsiteX1685" fmla="*/ 6155923 w 10035679"/>
              <a:gd name="connsiteY1685" fmla="*/ 2537592 h 5893281"/>
              <a:gd name="connsiteX1686" fmla="*/ 6131772 w 10035679"/>
              <a:gd name="connsiteY1686" fmla="*/ 2547854 h 5893281"/>
              <a:gd name="connsiteX1687" fmla="*/ 6107621 w 10035679"/>
              <a:gd name="connsiteY1687" fmla="*/ 2558119 h 5893281"/>
              <a:gd name="connsiteX1688" fmla="*/ 6085283 w 10035679"/>
              <a:gd name="connsiteY1688" fmla="*/ 2576838 h 5893281"/>
              <a:gd name="connsiteX1689" fmla="*/ 6071397 w 10035679"/>
              <a:gd name="connsiteY1689" fmla="*/ 2599175 h 5893281"/>
              <a:gd name="connsiteX1690" fmla="*/ 6065359 w 10035679"/>
              <a:gd name="connsiteY1690" fmla="*/ 2629967 h 5893281"/>
              <a:gd name="connsiteX1691" fmla="*/ 6075623 w 10035679"/>
              <a:gd name="connsiteY1691" fmla="*/ 2663173 h 5893281"/>
              <a:gd name="connsiteX1692" fmla="*/ 6097962 w 10035679"/>
              <a:gd name="connsiteY1692" fmla="*/ 2696380 h 5893281"/>
              <a:gd name="connsiteX1693" fmla="*/ 6118491 w 10035679"/>
              <a:gd name="connsiteY1693" fmla="*/ 2729586 h 5893281"/>
              <a:gd name="connsiteX1694" fmla="*/ 6142642 w 10035679"/>
              <a:gd name="connsiteY1694" fmla="*/ 2756153 h 5893281"/>
              <a:gd name="connsiteX1695" fmla="*/ 6156528 w 10035679"/>
              <a:gd name="connsiteY1695" fmla="*/ 2782718 h 5893281"/>
              <a:gd name="connsiteX1696" fmla="*/ 6132377 w 10035679"/>
              <a:gd name="connsiteY1696" fmla="*/ 2782718 h 5893281"/>
              <a:gd name="connsiteX1697" fmla="*/ 6132377 w 10035679"/>
              <a:gd name="connsiteY1697" fmla="*/ 2827999 h 5893281"/>
              <a:gd name="connsiteX1698" fmla="*/ 6140226 w 10035679"/>
              <a:gd name="connsiteY1698" fmla="*/ 2861206 h 5893281"/>
              <a:gd name="connsiteX1699" fmla="*/ 6160754 w 10035679"/>
              <a:gd name="connsiteY1699" fmla="*/ 2879921 h 5893281"/>
              <a:gd name="connsiteX1700" fmla="*/ 6196980 w 10035679"/>
              <a:gd name="connsiteY1700" fmla="*/ 2885960 h 5893281"/>
              <a:gd name="connsiteX1701" fmla="*/ 6249505 w 10035679"/>
              <a:gd name="connsiteY1701" fmla="*/ 2884149 h 5893281"/>
              <a:gd name="connsiteX1702" fmla="*/ 6245279 w 10035679"/>
              <a:gd name="connsiteY1702" fmla="*/ 2843092 h 5893281"/>
              <a:gd name="connsiteX1703" fmla="*/ 6237430 w 10035679"/>
              <a:gd name="connsiteY1703" fmla="*/ 2818339 h 5893281"/>
              <a:gd name="connsiteX1704" fmla="*/ 6227167 w 10035679"/>
              <a:gd name="connsiteY1704" fmla="*/ 2797812 h 5893281"/>
              <a:gd name="connsiteX1705" fmla="*/ 6222941 w 10035679"/>
              <a:gd name="connsiteY1705" fmla="*/ 2775472 h 5893281"/>
              <a:gd name="connsiteX1706" fmla="*/ 6227167 w 10035679"/>
              <a:gd name="connsiteY1706" fmla="*/ 2742266 h 5893281"/>
              <a:gd name="connsiteX1707" fmla="*/ 6235014 w 10035679"/>
              <a:gd name="connsiteY1707" fmla="*/ 2746492 h 5893281"/>
              <a:gd name="connsiteX1708" fmla="*/ 6241053 w 10035679"/>
              <a:gd name="connsiteY1708" fmla="*/ 2746492 h 5893281"/>
              <a:gd name="connsiteX1709" fmla="*/ 6248902 w 10035679"/>
              <a:gd name="connsiteY1709" fmla="*/ 2746492 h 5893281"/>
              <a:gd name="connsiteX1710" fmla="*/ 6254939 w 10035679"/>
              <a:gd name="connsiteY1710" fmla="*/ 2746492 h 5893281"/>
              <a:gd name="connsiteX1711" fmla="*/ 6265204 w 10035679"/>
              <a:gd name="connsiteY1711" fmla="*/ 2741661 h 5893281"/>
              <a:gd name="connsiteX1712" fmla="*/ 6259165 w 10035679"/>
              <a:gd name="connsiteY1712" fmla="*/ 2735625 h 5893281"/>
              <a:gd name="connsiteX1713" fmla="*/ 6251318 w 10035679"/>
              <a:gd name="connsiteY1713" fmla="*/ 2731398 h 5893281"/>
              <a:gd name="connsiteX1714" fmla="*/ 6249505 w 10035679"/>
              <a:gd name="connsiteY1714" fmla="*/ 2729586 h 5893281"/>
              <a:gd name="connsiteX1715" fmla="*/ 6241658 w 10035679"/>
              <a:gd name="connsiteY1715" fmla="*/ 2721134 h 5893281"/>
              <a:gd name="connsiteX1716" fmla="*/ 6235619 w 10035679"/>
              <a:gd name="connsiteY1716" fmla="*/ 2716908 h 5893281"/>
              <a:gd name="connsiteX1717" fmla="*/ 6231393 w 10035679"/>
              <a:gd name="connsiteY1717" fmla="*/ 2721134 h 5893281"/>
              <a:gd name="connsiteX1718" fmla="*/ 6231393 w 10035679"/>
              <a:gd name="connsiteY1718" fmla="*/ 2729586 h 5893281"/>
              <a:gd name="connsiteX1719" fmla="*/ 6227167 w 10035679"/>
              <a:gd name="connsiteY1719" fmla="*/ 2735625 h 5893281"/>
              <a:gd name="connsiteX1720" fmla="*/ 6227167 w 10035679"/>
              <a:gd name="connsiteY1720" fmla="*/ 2739851 h 5893281"/>
              <a:gd name="connsiteX1721" fmla="*/ 6222941 w 10035679"/>
              <a:gd name="connsiteY1721" fmla="*/ 2741661 h 5893281"/>
              <a:gd name="connsiteX1722" fmla="*/ 6221129 w 10035679"/>
              <a:gd name="connsiteY1722" fmla="*/ 2739851 h 5893281"/>
              <a:gd name="connsiteX1723" fmla="*/ 6216902 w 10035679"/>
              <a:gd name="connsiteY1723" fmla="*/ 2731398 h 5893281"/>
              <a:gd name="connsiteX1724" fmla="*/ 6206640 w 10035679"/>
              <a:gd name="connsiteY1724" fmla="*/ 2715097 h 5893281"/>
              <a:gd name="connsiteX1725" fmla="*/ 6196375 w 10035679"/>
              <a:gd name="connsiteY1725" fmla="*/ 2696380 h 5893281"/>
              <a:gd name="connsiteX1726" fmla="*/ 6198186 w 10035679"/>
              <a:gd name="connsiteY1726" fmla="*/ 2687929 h 5893281"/>
              <a:gd name="connsiteX1727" fmla="*/ 6202414 w 10035679"/>
              <a:gd name="connsiteY1727" fmla="*/ 2687929 h 5893281"/>
              <a:gd name="connsiteX1728" fmla="*/ 6206640 w 10035679"/>
              <a:gd name="connsiteY1728" fmla="*/ 2686117 h 5893281"/>
              <a:gd name="connsiteX1729" fmla="*/ 6208450 w 10035679"/>
              <a:gd name="connsiteY1729" fmla="*/ 2677664 h 5893281"/>
              <a:gd name="connsiteX1730" fmla="*/ 6178263 w 10035679"/>
              <a:gd name="connsiteY1730" fmla="*/ 2658946 h 5893281"/>
              <a:gd name="connsiteX1731" fmla="*/ 6154112 w 10035679"/>
              <a:gd name="connsiteY1731" fmla="*/ 2629967 h 5893281"/>
              <a:gd name="connsiteX1732" fmla="*/ 6140226 w 10035679"/>
              <a:gd name="connsiteY1732" fmla="*/ 2599175 h 5893281"/>
              <a:gd name="connsiteX1733" fmla="*/ 6178866 w 10035679"/>
              <a:gd name="connsiteY1733" fmla="*/ 2594949 h 5893281"/>
              <a:gd name="connsiteX1734" fmla="*/ 6207243 w 10035679"/>
              <a:gd name="connsiteY1734" fmla="*/ 2584685 h 5893281"/>
              <a:gd name="connsiteX1735" fmla="*/ 6221129 w 10035679"/>
              <a:gd name="connsiteY1735" fmla="*/ 2558119 h 5893281"/>
              <a:gd name="connsiteX1736" fmla="*/ 6227167 w 10035679"/>
              <a:gd name="connsiteY1736" fmla="*/ 2527327 h 5893281"/>
              <a:gd name="connsiteX1737" fmla="*/ 6216902 w 10035679"/>
              <a:gd name="connsiteY1737" fmla="*/ 2523101 h 5893281"/>
              <a:gd name="connsiteX1738" fmla="*/ 6206640 w 10035679"/>
              <a:gd name="connsiteY1738" fmla="*/ 2523101 h 5893281"/>
              <a:gd name="connsiteX1739" fmla="*/ 6196375 w 10035679"/>
              <a:gd name="connsiteY1739" fmla="*/ 2518875 h 5893281"/>
              <a:gd name="connsiteX1740" fmla="*/ 5799102 w 10035679"/>
              <a:gd name="connsiteY1740" fmla="*/ 2514044 h 5893281"/>
              <a:gd name="connsiteX1741" fmla="*/ 5770725 w 10035679"/>
              <a:gd name="connsiteY1741" fmla="*/ 2528535 h 5893281"/>
              <a:gd name="connsiteX1742" fmla="*/ 5736310 w 10035679"/>
              <a:gd name="connsiteY1742" fmla="*/ 2538798 h 5893281"/>
              <a:gd name="connsiteX1743" fmla="*/ 5736310 w 10035679"/>
              <a:gd name="connsiteY1743" fmla="*/ 2567781 h 5893281"/>
              <a:gd name="connsiteX1744" fmla="*/ 5750198 w 10035679"/>
              <a:gd name="connsiteY1744" fmla="*/ 2572008 h 5893281"/>
              <a:gd name="connsiteX1745" fmla="*/ 5766499 w 10035679"/>
              <a:gd name="connsiteY1745" fmla="*/ 2573817 h 5893281"/>
              <a:gd name="connsiteX1746" fmla="*/ 5788837 w 10035679"/>
              <a:gd name="connsiteY1746" fmla="*/ 2573817 h 5893281"/>
              <a:gd name="connsiteX1747" fmla="*/ 5788837 w 10035679"/>
              <a:gd name="connsiteY1747" fmla="*/ 2559325 h 5893281"/>
              <a:gd name="connsiteX1748" fmla="*/ 5794876 w 10035679"/>
              <a:gd name="connsiteY1748" fmla="*/ 2549063 h 5893281"/>
              <a:gd name="connsiteX1749" fmla="*/ 5799102 w 10035679"/>
              <a:gd name="connsiteY1749" fmla="*/ 2538798 h 5893281"/>
              <a:gd name="connsiteX1750" fmla="*/ 5799102 w 10035679"/>
              <a:gd name="connsiteY1750" fmla="*/ 2528535 h 5893281"/>
              <a:gd name="connsiteX1751" fmla="*/ 5799102 w 10035679"/>
              <a:gd name="connsiteY1751" fmla="*/ 2520083 h 5893281"/>
              <a:gd name="connsiteX1752" fmla="*/ 3052010 w 10035679"/>
              <a:gd name="connsiteY1752" fmla="*/ 2495327 h 5893281"/>
              <a:gd name="connsiteX1753" fmla="*/ 3058048 w 10035679"/>
              <a:gd name="connsiteY1753" fmla="*/ 2514043 h 5893281"/>
              <a:gd name="connsiteX1754" fmla="*/ 3061669 w 10035679"/>
              <a:gd name="connsiteY1754" fmla="*/ 2538797 h 5893281"/>
              <a:gd name="connsiteX1755" fmla="*/ 3065898 w 10035679"/>
              <a:gd name="connsiteY1755" fmla="*/ 2559325 h 5893281"/>
              <a:gd name="connsiteX1756" fmla="*/ 3061669 w 10035679"/>
              <a:gd name="connsiteY1756" fmla="*/ 2563549 h 5893281"/>
              <a:gd name="connsiteX1757" fmla="*/ 3058048 w 10035679"/>
              <a:gd name="connsiteY1757" fmla="*/ 2563549 h 5893281"/>
              <a:gd name="connsiteX1758" fmla="*/ 3055632 w 10035679"/>
              <a:gd name="connsiteY1758" fmla="*/ 2563549 h 5893281"/>
              <a:gd name="connsiteX1759" fmla="*/ 3055632 w 10035679"/>
              <a:gd name="connsiteY1759" fmla="*/ 2567777 h 5893281"/>
              <a:gd name="connsiteX1760" fmla="*/ 3052010 w 10035679"/>
              <a:gd name="connsiteY1760" fmla="*/ 2567777 h 5893281"/>
              <a:gd name="connsiteX1761" fmla="*/ 3037519 w 10035679"/>
              <a:gd name="connsiteY1761" fmla="*/ 2567777 h 5893281"/>
              <a:gd name="connsiteX1762" fmla="*/ 3033291 w 10035679"/>
              <a:gd name="connsiteY1762" fmla="*/ 2563549 h 5893281"/>
              <a:gd name="connsiteX1763" fmla="*/ 3033291 w 10035679"/>
              <a:gd name="connsiteY1763" fmla="*/ 2559325 h 5893281"/>
              <a:gd name="connsiteX1764" fmla="*/ 3033291 w 10035679"/>
              <a:gd name="connsiteY1764" fmla="*/ 2557512 h 5893281"/>
              <a:gd name="connsiteX1765" fmla="*/ 3029670 w 10035679"/>
              <a:gd name="connsiteY1765" fmla="*/ 2557512 h 5893281"/>
              <a:gd name="connsiteX1766" fmla="*/ 3027254 w 10035679"/>
              <a:gd name="connsiteY1766" fmla="*/ 2553288 h 5893281"/>
              <a:gd name="connsiteX1767" fmla="*/ 2265920 w 10035679"/>
              <a:gd name="connsiteY1767" fmla="*/ 2427706 h 5893281"/>
              <a:gd name="connsiteX1768" fmla="*/ 2249618 w 10035679"/>
              <a:gd name="connsiteY1768" fmla="*/ 2452462 h 5893281"/>
              <a:gd name="connsiteX1769" fmla="*/ 2231506 w 10035679"/>
              <a:gd name="connsiteY1769" fmla="*/ 2474799 h 5893281"/>
              <a:gd name="connsiteX1770" fmla="*/ 2221242 w 10035679"/>
              <a:gd name="connsiteY1770" fmla="*/ 2505592 h 5893281"/>
              <a:gd name="connsiteX1771" fmla="*/ 2241769 w 10035679"/>
              <a:gd name="connsiteY1771" fmla="*/ 2503779 h 5893281"/>
              <a:gd name="connsiteX1772" fmla="*/ 2255657 w 10035679"/>
              <a:gd name="connsiteY1772" fmla="*/ 2509818 h 5893281"/>
              <a:gd name="connsiteX1773" fmla="*/ 2265920 w 10035679"/>
              <a:gd name="connsiteY1773" fmla="*/ 2520080 h 5893281"/>
              <a:gd name="connsiteX1774" fmla="*/ 2279807 w 10035679"/>
              <a:gd name="connsiteY1774" fmla="*/ 2538798 h 5893281"/>
              <a:gd name="connsiteX1775" fmla="*/ 2284033 w 10035679"/>
              <a:gd name="connsiteY1775" fmla="*/ 2524308 h 5893281"/>
              <a:gd name="connsiteX1776" fmla="*/ 2284033 w 10035679"/>
              <a:gd name="connsiteY1776" fmla="*/ 2514044 h 5893281"/>
              <a:gd name="connsiteX1777" fmla="*/ 2288260 w 10035679"/>
              <a:gd name="connsiteY1777" fmla="*/ 2505592 h 5893281"/>
              <a:gd name="connsiteX1778" fmla="*/ 2288260 w 10035679"/>
              <a:gd name="connsiteY1778" fmla="*/ 2495327 h 5893281"/>
              <a:gd name="connsiteX1779" fmla="*/ 2306372 w 10035679"/>
              <a:gd name="connsiteY1779" fmla="*/ 2495327 h 5893281"/>
              <a:gd name="connsiteX1780" fmla="*/ 2316636 w 10035679"/>
              <a:gd name="connsiteY1780" fmla="*/ 2520080 h 5893281"/>
              <a:gd name="connsiteX1781" fmla="*/ 2332938 w 10035679"/>
              <a:gd name="connsiteY1781" fmla="*/ 2528535 h 5893281"/>
              <a:gd name="connsiteX1782" fmla="*/ 2346824 w 10035679"/>
              <a:gd name="connsiteY1782" fmla="*/ 2534573 h 5893281"/>
              <a:gd name="connsiteX1783" fmla="*/ 2360710 w 10035679"/>
              <a:gd name="connsiteY1783" fmla="*/ 2543023 h 5893281"/>
              <a:gd name="connsiteX1784" fmla="*/ 2374596 w 10035679"/>
              <a:gd name="connsiteY1784" fmla="*/ 2559325 h 5893281"/>
              <a:gd name="connsiteX1785" fmla="*/ 2360710 w 10035679"/>
              <a:gd name="connsiteY1785" fmla="*/ 2581666 h 5893281"/>
              <a:gd name="connsiteX1786" fmla="*/ 2344408 w 10035679"/>
              <a:gd name="connsiteY1786" fmla="*/ 2606420 h 5893281"/>
              <a:gd name="connsiteX1787" fmla="*/ 2330522 w 10035679"/>
              <a:gd name="connsiteY1787" fmla="*/ 2639628 h 5893281"/>
              <a:gd name="connsiteX1788" fmla="*/ 2318447 w 10035679"/>
              <a:gd name="connsiteY1788" fmla="*/ 2668606 h 5893281"/>
              <a:gd name="connsiteX1789" fmla="*/ 2318447 w 10035679"/>
              <a:gd name="connsiteY1789" fmla="*/ 2686722 h 5893281"/>
              <a:gd name="connsiteX1790" fmla="*/ 2320863 w 10035679"/>
              <a:gd name="connsiteY1790" fmla="*/ 2698794 h 5893281"/>
              <a:gd name="connsiteX1791" fmla="*/ 2320863 w 10035679"/>
              <a:gd name="connsiteY1791" fmla="*/ 2704833 h 5893281"/>
              <a:gd name="connsiteX1792" fmla="*/ 2325089 w 10035679"/>
              <a:gd name="connsiteY1792" fmla="*/ 2709059 h 5893281"/>
              <a:gd name="connsiteX1793" fmla="*/ 2329315 w 10035679"/>
              <a:gd name="connsiteY1793" fmla="*/ 2713285 h 5893281"/>
              <a:gd name="connsiteX1794" fmla="*/ 2331125 w 10035679"/>
              <a:gd name="connsiteY1794" fmla="*/ 2717511 h 5893281"/>
              <a:gd name="connsiteX1795" fmla="*/ 2343200 w 10035679"/>
              <a:gd name="connsiteY1795" fmla="*/ 2719323 h 5893281"/>
              <a:gd name="connsiteX1796" fmla="*/ 2343200 w 10035679"/>
              <a:gd name="connsiteY1796" fmla="*/ 2713285 h 5893281"/>
              <a:gd name="connsiteX1797" fmla="*/ 2349239 w 10035679"/>
              <a:gd name="connsiteY1797" fmla="*/ 2698794 h 5893281"/>
              <a:gd name="connsiteX1798" fmla="*/ 2359502 w 10035679"/>
              <a:gd name="connsiteY1798" fmla="*/ 2676456 h 5893281"/>
              <a:gd name="connsiteX1799" fmla="*/ 2371577 w 10035679"/>
              <a:gd name="connsiteY1799" fmla="*/ 2647475 h 5893281"/>
              <a:gd name="connsiteX1800" fmla="*/ 2381843 w 10035679"/>
              <a:gd name="connsiteY1800" fmla="*/ 2622721 h 5893281"/>
              <a:gd name="connsiteX1801" fmla="*/ 2392106 w 10035679"/>
              <a:gd name="connsiteY1801" fmla="*/ 2602194 h 5893281"/>
              <a:gd name="connsiteX1802" fmla="*/ 2396334 w 10035679"/>
              <a:gd name="connsiteY1802" fmla="*/ 2587703 h 5893281"/>
              <a:gd name="connsiteX1803" fmla="*/ 2420482 w 10035679"/>
              <a:gd name="connsiteY1803" fmla="*/ 2587703 h 5893281"/>
              <a:gd name="connsiteX1804" fmla="*/ 2424710 w 10035679"/>
              <a:gd name="connsiteY1804" fmla="*/ 2626946 h 5893281"/>
              <a:gd name="connsiteX1805" fmla="*/ 2424710 w 10035679"/>
              <a:gd name="connsiteY1805" fmla="*/ 2661965 h 5893281"/>
              <a:gd name="connsiteX1806" fmla="*/ 2424710 w 10035679"/>
              <a:gd name="connsiteY1806" fmla="*/ 2705436 h 5893281"/>
              <a:gd name="connsiteX1807" fmla="*/ 2428937 w 10035679"/>
              <a:gd name="connsiteY1807" fmla="*/ 2752529 h 5893281"/>
              <a:gd name="connsiteX1808" fmla="*/ 2473615 w 10035679"/>
              <a:gd name="connsiteY1808" fmla="*/ 2758568 h 5893281"/>
              <a:gd name="connsiteX1809" fmla="*/ 2491727 w 10035679"/>
              <a:gd name="connsiteY1809" fmla="*/ 2732002 h 5893281"/>
              <a:gd name="connsiteX1810" fmla="*/ 2524329 w 10035679"/>
              <a:gd name="connsiteY1810" fmla="*/ 2713285 h 5893281"/>
              <a:gd name="connsiteX1811" fmla="*/ 2558743 w 10035679"/>
              <a:gd name="connsiteY1811" fmla="*/ 2694568 h 5893281"/>
              <a:gd name="connsiteX1812" fmla="*/ 2594969 w 10035679"/>
              <a:gd name="connsiteY1812" fmla="*/ 2680080 h 5893281"/>
              <a:gd name="connsiteX1813" fmla="*/ 2629384 w 10035679"/>
              <a:gd name="connsiteY1813" fmla="*/ 2665587 h 5893281"/>
              <a:gd name="connsiteX1814" fmla="*/ 2661987 w 10035679"/>
              <a:gd name="connsiteY1814" fmla="*/ 2646870 h 5893281"/>
              <a:gd name="connsiteX1815" fmla="*/ 2675873 w 10035679"/>
              <a:gd name="connsiteY1815" fmla="*/ 2626343 h 5893281"/>
              <a:gd name="connsiteX1816" fmla="*/ 2668023 w 10035679"/>
              <a:gd name="connsiteY1816" fmla="*/ 2626343 h 5893281"/>
              <a:gd name="connsiteX1817" fmla="*/ 2666213 w 10035679"/>
              <a:gd name="connsiteY1817" fmla="*/ 2617891 h 5893281"/>
              <a:gd name="connsiteX1818" fmla="*/ 2666213 w 10035679"/>
              <a:gd name="connsiteY1818" fmla="*/ 2616079 h 5893281"/>
              <a:gd name="connsiteX1819" fmla="*/ 2661987 w 10035679"/>
              <a:gd name="connsiteY1819" fmla="*/ 2611853 h 5893281"/>
              <a:gd name="connsiteX1820" fmla="*/ 2657761 w 10035679"/>
              <a:gd name="connsiteY1820" fmla="*/ 2611853 h 5893281"/>
              <a:gd name="connsiteX1821" fmla="*/ 2653533 w 10035679"/>
              <a:gd name="connsiteY1821" fmla="*/ 2611853 h 5893281"/>
              <a:gd name="connsiteX1822" fmla="*/ 2647496 w 10035679"/>
              <a:gd name="connsiteY1822" fmla="*/ 2607627 h 5893281"/>
              <a:gd name="connsiteX1823" fmla="*/ 2633610 w 10035679"/>
              <a:gd name="connsiteY1823" fmla="*/ 2617891 h 5893281"/>
              <a:gd name="connsiteX1824" fmla="*/ 2609460 w 10035679"/>
              <a:gd name="connsiteY1824" fmla="*/ 2632381 h 5893281"/>
              <a:gd name="connsiteX1825" fmla="*/ 2581083 w 10035679"/>
              <a:gd name="connsiteY1825" fmla="*/ 2654720 h 5893281"/>
              <a:gd name="connsiteX1826" fmla="*/ 2544856 w 10035679"/>
              <a:gd name="connsiteY1826" fmla="*/ 2673438 h 5893281"/>
              <a:gd name="connsiteX1827" fmla="*/ 2512254 w 10035679"/>
              <a:gd name="connsiteY1827" fmla="*/ 2693965 h 5893281"/>
              <a:gd name="connsiteX1828" fmla="*/ 2482067 w 10035679"/>
              <a:gd name="connsiteY1828" fmla="*/ 2708456 h 5893281"/>
              <a:gd name="connsiteX1829" fmla="*/ 2459726 w 10035679"/>
              <a:gd name="connsiteY1829" fmla="*/ 2716908 h 5893281"/>
              <a:gd name="connsiteX1830" fmla="*/ 2453691 w 10035679"/>
              <a:gd name="connsiteY1830" fmla="*/ 2718719 h 5893281"/>
              <a:gd name="connsiteX1831" fmla="*/ 2449464 w 10035679"/>
              <a:gd name="connsiteY1831" fmla="*/ 2716908 h 5893281"/>
              <a:gd name="connsiteX1832" fmla="*/ 2445238 w 10035679"/>
              <a:gd name="connsiteY1832" fmla="*/ 2712682 h 5893281"/>
              <a:gd name="connsiteX1833" fmla="*/ 2445238 w 10035679"/>
              <a:gd name="connsiteY1833" fmla="*/ 2708456 h 5893281"/>
              <a:gd name="connsiteX1834" fmla="*/ 2445238 w 10035679"/>
              <a:gd name="connsiteY1834" fmla="*/ 2704228 h 5893281"/>
              <a:gd name="connsiteX1835" fmla="*/ 2443425 w 10035679"/>
              <a:gd name="connsiteY1835" fmla="*/ 2698192 h 5893281"/>
              <a:gd name="connsiteX1836" fmla="*/ 2453691 w 10035679"/>
              <a:gd name="connsiteY1836" fmla="*/ 2679475 h 5893281"/>
              <a:gd name="connsiteX1837" fmla="*/ 2453691 w 10035679"/>
              <a:gd name="connsiteY1837" fmla="*/ 2664982 h 5893281"/>
              <a:gd name="connsiteX1838" fmla="*/ 2449464 w 10035679"/>
              <a:gd name="connsiteY1838" fmla="*/ 2654720 h 5893281"/>
              <a:gd name="connsiteX1839" fmla="*/ 2445238 w 10035679"/>
              <a:gd name="connsiteY1839" fmla="*/ 2636005 h 5893281"/>
              <a:gd name="connsiteX1840" fmla="*/ 2453085 w 10035679"/>
              <a:gd name="connsiteY1840" fmla="*/ 2615476 h 5893281"/>
              <a:gd name="connsiteX1841" fmla="*/ 2457314 w 10035679"/>
              <a:gd name="connsiteY1841" fmla="*/ 2611251 h 5893281"/>
              <a:gd name="connsiteX1842" fmla="*/ 2459124 w 10035679"/>
              <a:gd name="connsiteY1842" fmla="*/ 2607025 h 5893281"/>
              <a:gd name="connsiteX1843" fmla="*/ 2463350 w 10035679"/>
              <a:gd name="connsiteY1843" fmla="*/ 2602799 h 5893281"/>
              <a:gd name="connsiteX1844" fmla="*/ 2467576 w 10035679"/>
              <a:gd name="connsiteY1844" fmla="*/ 2602799 h 5893281"/>
              <a:gd name="connsiteX1845" fmla="*/ 2471802 w 10035679"/>
              <a:gd name="connsiteY1845" fmla="*/ 2602799 h 5893281"/>
              <a:gd name="connsiteX1846" fmla="*/ 2473615 w 10035679"/>
              <a:gd name="connsiteY1846" fmla="*/ 2600986 h 5893281"/>
              <a:gd name="connsiteX1847" fmla="*/ 2477841 w 10035679"/>
              <a:gd name="connsiteY1847" fmla="*/ 2596760 h 5893281"/>
              <a:gd name="connsiteX1848" fmla="*/ 2477841 w 10035679"/>
              <a:gd name="connsiteY1848" fmla="*/ 2588308 h 5893281"/>
              <a:gd name="connsiteX1849" fmla="*/ 2482067 w 10035679"/>
              <a:gd name="connsiteY1849" fmla="*/ 2578043 h 5893281"/>
              <a:gd name="connsiteX1850" fmla="*/ 2482067 w 10035679"/>
              <a:gd name="connsiteY1850" fmla="*/ 2559325 h 5893281"/>
              <a:gd name="connsiteX1851" fmla="*/ 2463955 w 10035679"/>
              <a:gd name="connsiteY1851" fmla="*/ 2549062 h 5893281"/>
              <a:gd name="connsiteX1852" fmla="*/ 2445841 w 10035679"/>
              <a:gd name="connsiteY1852" fmla="*/ 2544836 h 5893281"/>
              <a:gd name="connsiteX1853" fmla="*/ 2431956 w 10035679"/>
              <a:gd name="connsiteY1853" fmla="*/ 2544836 h 5893281"/>
              <a:gd name="connsiteX1854" fmla="*/ 2415654 w 10035679"/>
              <a:gd name="connsiteY1854" fmla="*/ 2538798 h 5893281"/>
              <a:gd name="connsiteX1855" fmla="*/ 2389087 w 10035679"/>
              <a:gd name="connsiteY1855" fmla="*/ 2520080 h 5893281"/>
              <a:gd name="connsiteX1856" fmla="*/ 2372785 w 10035679"/>
              <a:gd name="connsiteY1856" fmla="*/ 2503779 h 5893281"/>
              <a:gd name="connsiteX1857" fmla="*/ 2360710 w 10035679"/>
              <a:gd name="connsiteY1857" fmla="*/ 2481442 h 5893281"/>
              <a:gd name="connsiteX1858" fmla="*/ 2346824 w 10035679"/>
              <a:gd name="connsiteY1858" fmla="*/ 2460914 h 5893281"/>
              <a:gd name="connsiteX1859" fmla="*/ 2330522 w 10035679"/>
              <a:gd name="connsiteY1859" fmla="*/ 2446423 h 5893281"/>
              <a:gd name="connsiteX1860" fmla="*/ 2302145 w 10035679"/>
              <a:gd name="connsiteY1860" fmla="*/ 2431931 h 5893281"/>
              <a:gd name="connsiteX1861" fmla="*/ 2977132 w 10035679"/>
              <a:gd name="connsiteY1861" fmla="*/ 2395103 h 5893281"/>
              <a:gd name="connsiteX1862" fmla="*/ 3003699 w 10035679"/>
              <a:gd name="connsiteY1862" fmla="*/ 2396914 h 5893281"/>
              <a:gd name="connsiteX1863" fmla="*/ 3019397 w 10035679"/>
              <a:gd name="connsiteY1863" fmla="*/ 2401140 h 5893281"/>
              <a:gd name="connsiteX1864" fmla="*/ 3041737 w 10035679"/>
              <a:gd name="connsiteY1864" fmla="*/ 2409595 h 5893281"/>
              <a:gd name="connsiteX1865" fmla="*/ 3041737 w 10035679"/>
              <a:gd name="connsiteY1865" fmla="*/ 2425897 h 5893281"/>
              <a:gd name="connsiteX1866" fmla="*/ 3033888 w 10035679"/>
              <a:gd name="connsiteY1866" fmla="*/ 2425897 h 5893281"/>
              <a:gd name="connsiteX1867" fmla="*/ 3027849 w 10035679"/>
              <a:gd name="connsiteY1867" fmla="*/ 2430123 h 5893281"/>
              <a:gd name="connsiteX1868" fmla="*/ 3019397 w 10035679"/>
              <a:gd name="connsiteY1868" fmla="*/ 2430123 h 5893281"/>
              <a:gd name="connsiteX1869" fmla="*/ 3013360 w 10035679"/>
              <a:gd name="connsiteY1869" fmla="*/ 2430123 h 5893281"/>
              <a:gd name="connsiteX1870" fmla="*/ 3003699 w 10035679"/>
              <a:gd name="connsiteY1870" fmla="*/ 2433747 h 5893281"/>
              <a:gd name="connsiteX1871" fmla="*/ 2995245 w 10035679"/>
              <a:gd name="connsiteY1871" fmla="*/ 2423482 h 5893281"/>
              <a:gd name="connsiteX1872" fmla="*/ 2991019 w 10035679"/>
              <a:gd name="connsiteY1872" fmla="*/ 2419858 h 5893281"/>
              <a:gd name="connsiteX1873" fmla="*/ 2989208 w 10035679"/>
              <a:gd name="connsiteY1873" fmla="*/ 2411405 h 5893281"/>
              <a:gd name="connsiteX1874" fmla="*/ 2984982 w 10035679"/>
              <a:gd name="connsiteY1874" fmla="*/ 2405368 h 5893281"/>
              <a:gd name="connsiteX1875" fmla="*/ 3143170 w 10035679"/>
              <a:gd name="connsiteY1875" fmla="*/ 2354046 h 5893281"/>
              <a:gd name="connsiteX1876" fmla="*/ 3165508 w 10035679"/>
              <a:gd name="connsiteY1876" fmla="*/ 2354046 h 5893281"/>
              <a:gd name="connsiteX1877" fmla="*/ 3165508 w 10035679"/>
              <a:gd name="connsiteY1877" fmla="*/ 2383026 h 5893281"/>
              <a:gd name="connsiteX1878" fmla="*/ 3165508 w 10035679"/>
              <a:gd name="connsiteY1878" fmla="*/ 2409592 h 5893281"/>
              <a:gd name="connsiteX1879" fmla="*/ 3169734 w 10035679"/>
              <a:gd name="connsiteY1879" fmla="*/ 2430120 h 5893281"/>
              <a:gd name="connsiteX1880" fmla="*/ 3171547 w 10035679"/>
              <a:gd name="connsiteY1880" fmla="*/ 2454270 h 5893281"/>
              <a:gd name="connsiteX1881" fmla="*/ 3211998 w 10035679"/>
              <a:gd name="connsiteY1881" fmla="*/ 2454270 h 5893281"/>
              <a:gd name="connsiteX1882" fmla="*/ 3211998 w 10035679"/>
              <a:gd name="connsiteY1882" fmla="*/ 2495325 h 5893281"/>
              <a:gd name="connsiteX1883" fmla="*/ 3228301 w 10035679"/>
              <a:gd name="connsiteY1883" fmla="*/ 2495325 h 5893281"/>
              <a:gd name="connsiteX1884" fmla="*/ 3232527 w 10035679"/>
              <a:gd name="connsiteY1884" fmla="*/ 2497138 h 5893281"/>
              <a:gd name="connsiteX1885" fmla="*/ 3236753 w 10035679"/>
              <a:gd name="connsiteY1885" fmla="*/ 2497138 h 5893281"/>
              <a:gd name="connsiteX1886" fmla="*/ 3240374 w 10035679"/>
              <a:gd name="connsiteY1886" fmla="*/ 2497138 h 5893281"/>
              <a:gd name="connsiteX1887" fmla="*/ 3242790 w 10035679"/>
              <a:gd name="connsiteY1887" fmla="*/ 2497138 h 5893281"/>
              <a:gd name="connsiteX1888" fmla="*/ 3246413 w 10035679"/>
              <a:gd name="connsiteY1888" fmla="*/ 2497138 h 5893281"/>
              <a:gd name="connsiteX1889" fmla="*/ 3250639 w 10035679"/>
              <a:gd name="connsiteY1889" fmla="*/ 2501364 h 5893281"/>
              <a:gd name="connsiteX1890" fmla="*/ 3246413 w 10035679"/>
              <a:gd name="connsiteY1890" fmla="*/ 2523702 h 5893281"/>
              <a:gd name="connsiteX1891" fmla="*/ 3240374 w 10035679"/>
              <a:gd name="connsiteY1891" fmla="*/ 2548457 h 5893281"/>
              <a:gd name="connsiteX1892" fmla="*/ 3236753 w 10035679"/>
              <a:gd name="connsiteY1892" fmla="*/ 2572606 h 5893281"/>
              <a:gd name="connsiteX1893" fmla="*/ 3228301 w 10035679"/>
              <a:gd name="connsiteY1893" fmla="*/ 2572606 h 5893281"/>
              <a:gd name="connsiteX1894" fmla="*/ 3226488 w 10035679"/>
              <a:gd name="connsiteY1894" fmla="*/ 2564759 h 5893281"/>
              <a:gd name="connsiteX1895" fmla="*/ 3226488 w 10035679"/>
              <a:gd name="connsiteY1895" fmla="*/ 2562343 h 5893281"/>
              <a:gd name="connsiteX1896" fmla="*/ 3226488 w 10035679"/>
              <a:gd name="connsiteY1896" fmla="*/ 2558721 h 5893281"/>
              <a:gd name="connsiteX1897" fmla="*/ 3222262 w 10035679"/>
              <a:gd name="connsiteY1897" fmla="*/ 2554494 h 5893281"/>
              <a:gd name="connsiteX1898" fmla="*/ 3222262 w 10035679"/>
              <a:gd name="connsiteY1898" fmla="*/ 2550269 h 5893281"/>
              <a:gd name="connsiteX1899" fmla="*/ 3218036 w 10035679"/>
              <a:gd name="connsiteY1899" fmla="*/ 2558721 h 5893281"/>
              <a:gd name="connsiteX1900" fmla="*/ 3214413 w 10035679"/>
              <a:gd name="connsiteY1900" fmla="*/ 2558721 h 5893281"/>
              <a:gd name="connsiteX1901" fmla="*/ 3214413 w 10035679"/>
              <a:gd name="connsiteY1901" fmla="*/ 2562343 h 5893281"/>
              <a:gd name="connsiteX1902" fmla="*/ 3211998 w 10035679"/>
              <a:gd name="connsiteY1902" fmla="*/ 2562343 h 5893281"/>
              <a:gd name="connsiteX1903" fmla="*/ 3204150 w 10035679"/>
              <a:gd name="connsiteY1903" fmla="*/ 2564759 h 5893281"/>
              <a:gd name="connsiteX1904" fmla="*/ 3204150 w 10035679"/>
              <a:gd name="connsiteY1904" fmla="*/ 2550269 h 5893281"/>
              <a:gd name="connsiteX1905" fmla="*/ 3208376 w 10035679"/>
              <a:gd name="connsiteY1905" fmla="*/ 2548457 h 5893281"/>
              <a:gd name="connsiteX1906" fmla="*/ 3208376 w 10035679"/>
              <a:gd name="connsiteY1906" fmla="*/ 2544229 h 5893281"/>
              <a:gd name="connsiteX1907" fmla="*/ 3211998 w 10035679"/>
              <a:gd name="connsiteY1907" fmla="*/ 2540004 h 5893281"/>
              <a:gd name="connsiteX1908" fmla="*/ 3211998 w 10035679"/>
              <a:gd name="connsiteY1908" fmla="*/ 2533967 h 5893281"/>
              <a:gd name="connsiteX1909" fmla="*/ 3211998 w 10035679"/>
              <a:gd name="connsiteY1909" fmla="*/ 2526118 h 5893281"/>
              <a:gd name="connsiteX1910" fmla="*/ 3204150 w 10035679"/>
              <a:gd name="connsiteY1910" fmla="*/ 2526118 h 5893281"/>
              <a:gd name="connsiteX1911" fmla="*/ 3189659 w 10035679"/>
              <a:gd name="connsiteY1911" fmla="*/ 2540004 h 5893281"/>
              <a:gd name="connsiteX1912" fmla="*/ 3175773 w 10035679"/>
              <a:gd name="connsiteY1912" fmla="*/ 2554494 h 5893281"/>
              <a:gd name="connsiteX1913" fmla="*/ 3157658 w 10035679"/>
              <a:gd name="connsiteY1913" fmla="*/ 2564759 h 5893281"/>
              <a:gd name="connsiteX1914" fmla="*/ 3157658 w 10035679"/>
              <a:gd name="connsiteY1914" fmla="*/ 2554494 h 5893281"/>
              <a:gd name="connsiteX1915" fmla="*/ 3157658 w 10035679"/>
              <a:gd name="connsiteY1915" fmla="*/ 2544229 h 5893281"/>
              <a:gd name="connsiteX1916" fmla="*/ 3157658 w 10035679"/>
              <a:gd name="connsiteY1916" fmla="*/ 2540004 h 5893281"/>
              <a:gd name="connsiteX1917" fmla="*/ 3155243 w 10035679"/>
              <a:gd name="connsiteY1917" fmla="*/ 2538193 h 5893281"/>
              <a:gd name="connsiteX1918" fmla="*/ 3147395 w 10035679"/>
              <a:gd name="connsiteY1918" fmla="*/ 2533967 h 5893281"/>
              <a:gd name="connsiteX1919" fmla="*/ 3137131 w 10035679"/>
              <a:gd name="connsiteY1919" fmla="*/ 2533967 h 5893281"/>
              <a:gd name="connsiteX1920" fmla="*/ 3119019 w 10035679"/>
              <a:gd name="connsiteY1920" fmla="*/ 2533967 h 5893281"/>
              <a:gd name="connsiteX1921" fmla="*/ 3112980 w 10035679"/>
              <a:gd name="connsiteY1921" fmla="*/ 2533967 h 5893281"/>
              <a:gd name="connsiteX1922" fmla="*/ 3104528 w 10035679"/>
              <a:gd name="connsiteY1922" fmla="*/ 2533967 h 5893281"/>
              <a:gd name="connsiteX1923" fmla="*/ 3094868 w 10035679"/>
              <a:gd name="connsiteY1923" fmla="*/ 2529741 h 5893281"/>
              <a:gd name="connsiteX1924" fmla="*/ 3084603 w 10035679"/>
              <a:gd name="connsiteY1924" fmla="*/ 2529741 h 5893281"/>
              <a:gd name="connsiteX1925" fmla="*/ 3074340 w 10035679"/>
              <a:gd name="connsiteY1925" fmla="*/ 2526118 h 5893281"/>
              <a:gd name="connsiteX1926" fmla="*/ 3066490 w 10035679"/>
              <a:gd name="connsiteY1926" fmla="*/ 2519476 h 5893281"/>
              <a:gd name="connsiteX1927" fmla="*/ 3086415 w 10035679"/>
              <a:gd name="connsiteY1927" fmla="*/ 2491099 h 5893281"/>
              <a:gd name="connsiteX1928" fmla="*/ 3108754 w 10035679"/>
              <a:gd name="connsiteY1928" fmla="*/ 2448234 h 5893281"/>
              <a:gd name="connsiteX1929" fmla="*/ 3123245 w 10035679"/>
              <a:gd name="connsiteY1929" fmla="*/ 2401140 h 5893281"/>
              <a:gd name="connsiteX1930" fmla="*/ 2472391 w 10035679"/>
              <a:gd name="connsiteY1930" fmla="*/ 2229672 h 5893281"/>
              <a:gd name="connsiteX1931" fmla="*/ 2502578 w 10035679"/>
              <a:gd name="connsiteY1931" fmla="*/ 2229672 h 5893281"/>
              <a:gd name="connsiteX1932" fmla="*/ 2502578 w 10035679"/>
              <a:gd name="connsiteY1932" fmla="*/ 2244162 h 5893281"/>
              <a:gd name="connsiteX1933" fmla="*/ 2496542 w 10035679"/>
              <a:gd name="connsiteY1933" fmla="*/ 2244162 h 5893281"/>
              <a:gd name="connsiteX1934" fmla="*/ 2492919 w 10035679"/>
              <a:gd name="connsiteY1934" fmla="*/ 2247783 h 5893281"/>
              <a:gd name="connsiteX1935" fmla="*/ 2490503 w 10035679"/>
              <a:gd name="connsiteY1935" fmla="*/ 2247783 h 5893281"/>
              <a:gd name="connsiteX1936" fmla="*/ 2486882 w 10035679"/>
              <a:gd name="connsiteY1936" fmla="*/ 2247783 h 5893281"/>
              <a:gd name="connsiteX1937" fmla="*/ 2482656 w 10035679"/>
              <a:gd name="connsiteY1937" fmla="*/ 2252012 h 5893281"/>
              <a:gd name="connsiteX1938" fmla="*/ 2472391 w 10035679"/>
              <a:gd name="connsiteY1938" fmla="*/ 2252012 h 5893281"/>
              <a:gd name="connsiteX1939" fmla="*/ 1043899 w 10035679"/>
              <a:gd name="connsiteY1939" fmla="*/ 2213370 h 5893281"/>
              <a:gd name="connsiteX1940" fmla="*/ 1057785 w 10035679"/>
              <a:gd name="connsiteY1940" fmla="*/ 2213370 h 5893281"/>
              <a:gd name="connsiteX1941" fmla="*/ 1063823 w 10035679"/>
              <a:gd name="connsiteY1941" fmla="*/ 2215181 h 5893281"/>
              <a:gd name="connsiteX1942" fmla="*/ 1072275 w 10035679"/>
              <a:gd name="connsiteY1942" fmla="*/ 2219408 h 5893281"/>
              <a:gd name="connsiteX1943" fmla="*/ 1081935 w 10035679"/>
              <a:gd name="connsiteY1943" fmla="*/ 2219408 h 5893281"/>
              <a:gd name="connsiteX1944" fmla="*/ 1096426 w 10035679"/>
              <a:gd name="connsiteY1944" fmla="*/ 2219408 h 5893281"/>
              <a:gd name="connsiteX1945" fmla="*/ 1100652 w 10035679"/>
              <a:gd name="connsiteY1945" fmla="*/ 2247783 h 5893281"/>
              <a:gd name="connsiteX1946" fmla="*/ 1106689 w 10035679"/>
              <a:gd name="connsiteY1946" fmla="*/ 2270726 h 5893281"/>
              <a:gd name="connsiteX1947" fmla="*/ 1110312 w 10035679"/>
              <a:gd name="connsiteY1947" fmla="*/ 2299103 h 5893281"/>
              <a:gd name="connsiteX1948" fmla="*/ 1096426 w 10035679"/>
              <a:gd name="connsiteY1948" fmla="*/ 2299103 h 5893281"/>
              <a:gd name="connsiteX1949" fmla="*/ 1088577 w 10035679"/>
              <a:gd name="connsiteY1949" fmla="*/ 2287028 h 5893281"/>
              <a:gd name="connsiteX1950" fmla="*/ 1081935 w 10035679"/>
              <a:gd name="connsiteY1950" fmla="*/ 2280991 h 5893281"/>
              <a:gd name="connsiteX1951" fmla="*/ 1072275 w 10035679"/>
              <a:gd name="connsiteY1951" fmla="*/ 2272539 h 5893281"/>
              <a:gd name="connsiteX1952" fmla="*/ 1063823 w 10035679"/>
              <a:gd name="connsiteY1952" fmla="*/ 2266500 h 5893281"/>
              <a:gd name="connsiteX1953" fmla="*/ 1057785 w 10035679"/>
              <a:gd name="connsiteY1953" fmla="*/ 2256238 h 5893281"/>
              <a:gd name="connsiteX1954" fmla="*/ 1049935 w 10035679"/>
              <a:gd name="connsiteY1954" fmla="*/ 2244162 h 5893281"/>
              <a:gd name="connsiteX1955" fmla="*/ 1045709 w 10035679"/>
              <a:gd name="connsiteY1955" fmla="*/ 2238124 h 5893281"/>
              <a:gd name="connsiteX1956" fmla="*/ 1043899 w 10035679"/>
              <a:gd name="connsiteY1956" fmla="*/ 2229672 h 5893281"/>
              <a:gd name="connsiteX1957" fmla="*/ 1043899 w 10035679"/>
              <a:gd name="connsiteY1957" fmla="*/ 2223635 h 5893281"/>
              <a:gd name="connsiteX1958" fmla="*/ 8722502 w 10035679"/>
              <a:gd name="connsiteY1958" fmla="*/ 2186807 h 5893281"/>
              <a:gd name="connsiteX1959" fmla="*/ 8726728 w 10035679"/>
              <a:gd name="connsiteY1959" fmla="*/ 2191033 h 5893281"/>
              <a:gd name="connsiteX1960" fmla="*/ 8726728 w 10035679"/>
              <a:gd name="connsiteY1960" fmla="*/ 2194656 h 5893281"/>
              <a:gd name="connsiteX1961" fmla="*/ 8728538 w 10035679"/>
              <a:gd name="connsiteY1961" fmla="*/ 2194656 h 5893281"/>
              <a:gd name="connsiteX1962" fmla="*/ 8728538 w 10035679"/>
              <a:gd name="connsiteY1962" fmla="*/ 2198882 h 5893281"/>
              <a:gd name="connsiteX1963" fmla="*/ 8740614 w 10035679"/>
              <a:gd name="connsiteY1963" fmla="*/ 2223635 h 5893281"/>
              <a:gd name="connsiteX1964" fmla="*/ 8740614 w 10035679"/>
              <a:gd name="connsiteY1964" fmla="*/ 2256239 h 5893281"/>
              <a:gd name="connsiteX1965" fmla="*/ 8740614 w 10035679"/>
              <a:gd name="connsiteY1965" fmla="*/ 2287031 h 5893281"/>
              <a:gd name="connsiteX1966" fmla="*/ 8746652 w 10035679"/>
              <a:gd name="connsiteY1966" fmla="*/ 2323860 h 5893281"/>
              <a:gd name="connsiteX1967" fmla="*/ 8756915 w 10035679"/>
              <a:gd name="connsiteY1967" fmla="*/ 2358276 h 5893281"/>
              <a:gd name="connsiteX1968" fmla="*/ 8775029 w 10035679"/>
              <a:gd name="connsiteY1968" fmla="*/ 2396916 h 5893281"/>
              <a:gd name="connsiteX1969" fmla="*/ 8785292 w 10035679"/>
              <a:gd name="connsiteY1969" fmla="*/ 2439783 h 5893281"/>
              <a:gd name="connsiteX1970" fmla="*/ 8736993 w 10035679"/>
              <a:gd name="connsiteY1970" fmla="*/ 2433744 h 5893281"/>
              <a:gd name="connsiteX1971" fmla="*/ 8736993 w 10035679"/>
              <a:gd name="connsiteY1971" fmla="*/ 2466347 h 5893281"/>
              <a:gd name="connsiteX1972" fmla="*/ 8743029 w 10035679"/>
              <a:gd name="connsiteY1972" fmla="*/ 2491103 h 5893281"/>
              <a:gd name="connsiteX1973" fmla="*/ 8746652 w 10035679"/>
              <a:gd name="connsiteY1973" fmla="*/ 2515857 h 5893281"/>
              <a:gd name="connsiteX1974" fmla="*/ 8755104 w 10035679"/>
              <a:gd name="connsiteY1974" fmla="*/ 2550270 h 5893281"/>
              <a:gd name="connsiteX1975" fmla="*/ 8743029 w 10035679"/>
              <a:gd name="connsiteY1975" fmla="*/ 2550270 h 5893281"/>
              <a:gd name="connsiteX1976" fmla="*/ 8736993 w 10035679"/>
              <a:gd name="connsiteY1976" fmla="*/ 2550270 h 5893281"/>
              <a:gd name="connsiteX1977" fmla="*/ 8726728 w 10035679"/>
              <a:gd name="connsiteY1977" fmla="*/ 2554497 h 5893281"/>
              <a:gd name="connsiteX1978" fmla="*/ 8722502 w 10035679"/>
              <a:gd name="connsiteY1978" fmla="*/ 2554497 h 5893281"/>
              <a:gd name="connsiteX1979" fmla="*/ 8716463 w 10035679"/>
              <a:gd name="connsiteY1979" fmla="*/ 2558725 h 5893281"/>
              <a:gd name="connsiteX1980" fmla="*/ 8708616 w 10035679"/>
              <a:gd name="connsiteY1980" fmla="*/ 2538195 h 5893281"/>
              <a:gd name="connsiteX1981" fmla="*/ 8704388 w 10035679"/>
              <a:gd name="connsiteY1981" fmla="*/ 2497140 h 5893281"/>
              <a:gd name="connsiteX1982" fmla="*/ 8704388 w 10035679"/>
              <a:gd name="connsiteY1982" fmla="*/ 2452461 h 5893281"/>
              <a:gd name="connsiteX1983" fmla="*/ 8704388 w 10035679"/>
              <a:gd name="connsiteY1983" fmla="*/ 2401141 h 5893281"/>
              <a:gd name="connsiteX1984" fmla="*/ 8704388 w 10035679"/>
              <a:gd name="connsiteY1984" fmla="*/ 2354047 h 5893281"/>
              <a:gd name="connsiteX1985" fmla="*/ 8698351 w 10035679"/>
              <a:gd name="connsiteY1985" fmla="*/ 2323860 h 5893281"/>
              <a:gd name="connsiteX1986" fmla="*/ 8698351 w 10035679"/>
              <a:gd name="connsiteY1986" fmla="*/ 2244164 h 5893281"/>
              <a:gd name="connsiteX1987" fmla="*/ 8704388 w 10035679"/>
              <a:gd name="connsiteY1987" fmla="*/ 2233901 h 5893281"/>
              <a:gd name="connsiteX1988" fmla="*/ 8708616 w 10035679"/>
              <a:gd name="connsiteY1988" fmla="*/ 2227862 h 5893281"/>
              <a:gd name="connsiteX1989" fmla="*/ 8712237 w 10035679"/>
              <a:gd name="connsiteY1989" fmla="*/ 2219410 h 5893281"/>
              <a:gd name="connsiteX1990" fmla="*/ 8716463 w 10035679"/>
              <a:gd name="connsiteY1990" fmla="*/ 2213373 h 5893281"/>
              <a:gd name="connsiteX1991" fmla="*/ 8718276 w 10035679"/>
              <a:gd name="connsiteY1991" fmla="*/ 2201297 h 5893281"/>
              <a:gd name="connsiteX1992" fmla="*/ 4566229 w 10035679"/>
              <a:gd name="connsiteY1992" fmla="*/ 2158429 h 5893281"/>
              <a:gd name="connsiteX1993" fmla="*/ 4574077 w 10035679"/>
              <a:gd name="connsiteY1993" fmla="*/ 2201297 h 5893281"/>
              <a:gd name="connsiteX1994" fmla="*/ 4569850 w 10035679"/>
              <a:gd name="connsiteY1994" fmla="*/ 2244164 h 5893281"/>
              <a:gd name="connsiteX1995" fmla="*/ 4560191 w 10035679"/>
              <a:gd name="connsiteY1995" fmla="*/ 2290655 h 5893281"/>
              <a:gd name="connsiteX1996" fmla="*/ 4531814 w 10035679"/>
              <a:gd name="connsiteY1996" fmla="*/ 2305144 h 5893281"/>
              <a:gd name="connsiteX1997" fmla="*/ 4505249 w 10035679"/>
              <a:gd name="connsiteY1997" fmla="*/ 2313598 h 5893281"/>
              <a:gd name="connsiteX1998" fmla="*/ 4466607 w 10035679"/>
              <a:gd name="connsiteY1998" fmla="*/ 2315409 h 5893281"/>
              <a:gd name="connsiteX1999" fmla="*/ 4466607 w 10035679"/>
              <a:gd name="connsiteY1999" fmla="*/ 2299108 h 5893281"/>
              <a:gd name="connsiteX2000" fmla="*/ 4476871 w 10035679"/>
              <a:gd name="connsiteY2000" fmla="*/ 2272541 h 5893281"/>
              <a:gd name="connsiteX2001" fmla="*/ 4476871 w 10035679"/>
              <a:gd name="connsiteY2001" fmla="*/ 2241748 h 5893281"/>
              <a:gd name="connsiteX2002" fmla="*/ 4475059 w 10035679"/>
              <a:gd name="connsiteY2002" fmla="*/ 2204919 h 5893281"/>
              <a:gd name="connsiteX2003" fmla="*/ 4494984 w 10035679"/>
              <a:gd name="connsiteY2003" fmla="*/ 2186807 h 5893281"/>
              <a:gd name="connsiteX2004" fmla="*/ 4513096 w 10035679"/>
              <a:gd name="connsiteY2004" fmla="*/ 2172315 h 5893281"/>
              <a:gd name="connsiteX2005" fmla="*/ 4533626 w 10035679"/>
              <a:gd name="connsiteY2005" fmla="*/ 2162052 h 5893281"/>
              <a:gd name="connsiteX2006" fmla="*/ 5072780 w 10035679"/>
              <a:gd name="connsiteY2006" fmla="*/ 2102884 h 5893281"/>
              <a:gd name="connsiteX2007" fmla="*/ 5078819 w 10035679"/>
              <a:gd name="connsiteY2007" fmla="*/ 2108921 h 5893281"/>
              <a:gd name="connsiteX2008" fmla="*/ 5083045 w 10035679"/>
              <a:gd name="connsiteY2008" fmla="*/ 2113148 h 5893281"/>
              <a:gd name="connsiteX2009" fmla="*/ 5086666 w 10035679"/>
              <a:gd name="connsiteY2009" fmla="*/ 2117375 h 5893281"/>
              <a:gd name="connsiteX2010" fmla="*/ 5086666 w 10035679"/>
              <a:gd name="connsiteY2010" fmla="*/ 2123411 h 5893281"/>
              <a:gd name="connsiteX2011" fmla="*/ 5086666 w 10035679"/>
              <a:gd name="connsiteY2011" fmla="*/ 2131863 h 5893281"/>
              <a:gd name="connsiteX2012" fmla="*/ 5089082 w 10035679"/>
              <a:gd name="connsiteY2012" fmla="*/ 2141525 h 5893281"/>
              <a:gd name="connsiteX2013" fmla="*/ 5086666 w 10035679"/>
              <a:gd name="connsiteY2013" fmla="*/ 2148164 h 5893281"/>
              <a:gd name="connsiteX2014" fmla="*/ 5083045 w 10035679"/>
              <a:gd name="connsiteY2014" fmla="*/ 2151788 h 5893281"/>
              <a:gd name="connsiteX2015" fmla="*/ 5083045 w 10035679"/>
              <a:gd name="connsiteY2015" fmla="*/ 2156013 h 5893281"/>
              <a:gd name="connsiteX2016" fmla="*/ 5083045 w 10035679"/>
              <a:gd name="connsiteY2016" fmla="*/ 2158429 h 5893281"/>
              <a:gd name="connsiteX2017" fmla="*/ 5083045 w 10035679"/>
              <a:gd name="connsiteY2017" fmla="*/ 2162052 h 5893281"/>
              <a:gd name="connsiteX2018" fmla="*/ 5078819 w 10035679"/>
              <a:gd name="connsiteY2018" fmla="*/ 2166278 h 5893281"/>
              <a:gd name="connsiteX2019" fmla="*/ 5074591 w 10035679"/>
              <a:gd name="connsiteY2019" fmla="*/ 2170504 h 5893281"/>
              <a:gd name="connsiteX2020" fmla="*/ 5072780 w 10035679"/>
              <a:gd name="connsiteY2020" fmla="*/ 2170504 h 5893281"/>
              <a:gd name="connsiteX2021" fmla="*/ 5068554 w 10035679"/>
              <a:gd name="connsiteY2021" fmla="*/ 2170504 h 5893281"/>
              <a:gd name="connsiteX2022" fmla="*/ 5064328 w 10035679"/>
              <a:gd name="connsiteY2022" fmla="*/ 2172315 h 5893281"/>
              <a:gd name="connsiteX2023" fmla="*/ 5058289 w 10035679"/>
              <a:gd name="connsiteY2023" fmla="*/ 2172315 h 5893281"/>
              <a:gd name="connsiteX2024" fmla="*/ 5046213 w 10035679"/>
              <a:gd name="connsiteY2024" fmla="*/ 2148164 h 5893281"/>
              <a:gd name="connsiteX2025" fmla="*/ 5040176 w 10035679"/>
              <a:gd name="connsiteY2025" fmla="*/ 2137902 h 5893281"/>
              <a:gd name="connsiteX2026" fmla="*/ 5040176 w 10035679"/>
              <a:gd name="connsiteY2026" fmla="*/ 2133676 h 5893281"/>
              <a:gd name="connsiteX2027" fmla="*/ 5044402 w 10035679"/>
              <a:gd name="connsiteY2027" fmla="*/ 2131863 h 5893281"/>
              <a:gd name="connsiteX2028" fmla="*/ 5058289 w 10035679"/>
              <a:gd name="connsiteY2028" fmla="*/ 2123411 h 5893281"/>
              <a:gd name="connsiteX2029" fmla="*/ 5234588 w 10035679"/>
              <a:gd name="connsiteY2029" fmla="*/ 2023187 h 5893281"/>
              <a:gd name="connsiteX2030" fmla="*/ 5244853 w 10035679"/>
              <a:gd name="connsiteY2030" fmla="*/ 2027414 h 5893281"/>
              <a:gd name="connsiteX2031" fmla="*/ 5249079 w 10035679"/>
              <a:gd name="connsiteY2031" fmla="*/ 2027414 h 5893281"/>
              <a:gd name="connsiteX2032" fmla="*/ 5252703 w 10035679"/>
              <a:gd name="connsiteY2032" fmla="*/ 2027414 h 5893281"/>
              <a:gd name="connsiteX2033" fmla="*/ 5255116 w 10035679"/>
              <a:gd name="connsiteY2033" fmla="*/ 2031640 h 5893281"/>
              <a:gd name="connsiteX2034" fmla="*/ 5259343 w 10035679"/>
              <a:gd name="connsiteY2034" fmla="*/ 2031640 h 5893281"/>
              <a:gd name="connsiteX2035" fmla="*/ 5252703 w 10035679"/>
              <a:gd name="connsiteY2035" fmla="*/ 2041904 h 5893281"/>
              <a:gd name="connsiteX2036" fmla="*/ 5249079 w 10035679"/>
              <a:gd name="connsiteY2036" fmla="*/ 2052167 h 5893281"/>
              <a:gd name="connsiteX2037" fmla="*/ 5244853 w 10035679"/>
              <a:gd name="connsiteY2037" fmla="*/ 2062432 h 5893281"/>
              <a:gd name="connsiteX2038" fmla="*/ 5238814 w 10035679"/>
              <a:gd name="connsiteY2038" fmla="*/ 2074507 h 5893281"/>
              <a:gd name="connsiteX2039" fmla="*/ 5226738 w 10035679"/>
              <a:gd name="connsiteY2039" fmla="*/ 2080544 h 5893281"/>
              <a:gd name="connsiteX2040" fmla="*/ 5226738 w 10035679"/>
              <a:gd name="connsiteY2040" fmla="*/ 2070281 h 5893281"/>
              <a:gd name="connsiteX2041" fmla="*/ 5224325 w 10035679"/>
              <a:gd name="connsiteY2041" fmla="*/ 2070281 h 5893281"/>
              <a:gd name="connsiteX2042" fmla="*/ 5224325 w 10035679"/>
              <a:gd name="connsiteY2042" fmla="*/ 2066055 h 5893281"/>
              <a:gd name="connsiteX2043" fmla="*/ 5224325 w 10035679"/>
              <a:gd name="connsiteY2043" fmla="*/ 2062432 h 5893281"/>
              <a:gd name="connsiteX2044" fmla="*/ 5220701 w 10035679"/>
              <a:gd name="connsiteY2044" fmla="*/ 2055790 h 5893281"/>
              <a:gd name="connsiteX2045" fmla="*/ 5226738 w 10035679"/>
              <a:gd name="connsiteY2045" fmla="*/ 2047941 h 5893281"/>
              <a:gd name="connsiteX2046" fmla="*/ 5230966 w 10035679"/>
              <a:gd name="connsiteY2046" fmla="*/ 2041904 h 5893281"/>
              <a:gd name="connsiteX2047" fmla="*/ 5234588 w 10035679"/>
              <a:gd name="connsiteY2047" fmla="*/ 2033452 h 5893281"/>
              <a:gd name="connsiteX2048" fmla="*/ 498707 w 10035679"/>
              <a:gd name="connsiteY2048" fmla="*/ 2017150 h 5893281"/>
              <a:gd name="connsiteX2049" fmla="*/ 508973 w 10035679"/>
              <a:gd name="connsiteY2049" fmla="*/ 2033451 h 5893281"/>
              <a:gd name="connsiteX2050" fmla="*/ 508973 w 10035679"/>
              <a:gd name="connsiteY2050" fmla="*/ 2047942 h 5893281"/>
              <a:gd name="connsiteX2051" fmla="*/ 498707 w 10035679"/>
              <a:gd name="connsiteY2051" fmla="*/ 2066054 h 5893281"/>
              <a:gd name="connsiteX2052" fmla="*/ 484218 w 10035679"/>
              <a:gd name="connsiteY2052" fmla="*/ 2076318 h 5893281"/>
              <a:gd name="connsiteX2053" fmla="*/ 470331 w 10035679"/>
              <a:gd name="connsiteY2053" fmla="*/ 2084771 h 5893281"/>
              <a:gd name="connsiteX2054" fmla="*/ 466103 w 10035679"/>
              <a:gd name="connsiteY2054" fmla="*/ 2088996 h 5893281"/>
              <a:gd name="connsiteX2055" fmla="*/ 460066 w 10035679"/>
              <a:gd name="connsiteY2055" fmla="*/ 2080544 h 5893281"/>
              <a:gd name="connsiteX2056" fmla="*/ 455840 w 10035679"/>
              <a:gd name="connsiteY2056" fmla="*/ 2074506 h 5893281"/>
              <a:gd name="connsiteX2057" fmla="*/ 452217 w 10035679"/>
              <a:gd name="connsiteY2057" fmla="*/ 2062431 h 5893281"/>
              <a:gd name="connsiteX2058" fmla="*/ 452217 w 10035679"/>
              <a:gd name="connsiteY2058" fmla="*/ 2052168 h 5893281"/>
              <a:gd name="connsiteX2059" fmla="*/ 447991 w 10035679"/>
              <a:gd name="connsiteY2059" fmla="*/ 2041903 h 5893281"/>
              <a:gd name="connsiteX2060" fmla="*/ 473953 w 10035679"/>
              <a:gd name="connsiteY2060" fmla="*/ 2031641 h 5893281"/>
              <a:gd name="connsiteX2061" fmla="*/ 480595 w 10035679"/>
              <a:gd name="connsiteY2061" fmla="*/ 2027415 h 5893281"/>
              <a:gd name="connsiteX2062" fmla="*/ 490255 w 10035679"/>
              <a:gd name="connsiteY2062" fmla="*/ 2023187 h 5893281"/>
              <a:gd name="connsiteX2063" fmla="*/ 5362585 w 10035679"/>
              <a:gd name="connsiteY2063" fmla="*/ 1970057 h 5893281"/>
              <a:gd name="connsiteX2064" fmla="*/ 5390964 w 10035679"/>
              <a:gd name="connsiteY2064" fmla="*/ 1984548 h 5893281"/>
              <a:gd name="connsiteX2065" fmla="*/ 5390964 w 10035679"/>
              <a:gd name="connsiteY2065" fmla="*/ 1994812 h 5893281"/>
              <a:gd name="connsiteX2066" fmla="*/ 5382509 w 10035679"/>
              <a:gd name="connsiteY2066" fmla="*/ 1994812 h 5893281"/>
              <a:gd name="connsiteX2067" fmla="*/ 5380698 w 10035679"/>
              <a:gd name="connsiteY2067" fmla="*/ 1999039 h 5893281"/>
              <a:gd name="connsiteX2068" fmla="*/ 5372849 w 10035679"/>
              <a:gd name="connsiteY2068" fmla="*/ 2002661 h 5893281"/>
              <a:gd name="connsiteX2069" fmla="*/ 5368622 w 10035679"/>
              <a:gd name="connsiteY2069" fmla="*/ 2009303 h 5893281"/>
              <a:gd name="connsiteX2070" fmla="*/ 5362585 w 10035679"/>
              <a:gd name="connsiteY2070" fmla="*/ 2005077 h 5893281"/>
              <a:gd name="connsiteX2071" fmla="*/ 5358357 w 10035679"/>
              <a:gd name="connsiteY2071" fmla="*/ 2005077 h 5893281"/>
              <a:gd name="connsiteX2072" fmla="*/ 5354131 w 10035679"/>
              <a:gd name="connsiteY2072" fmla="*/ 2002661 h 5893281"/>
              <a:gd name="connsiteX2073" fmla="*/ 5352320 w 10035679"/>
              <a:gd name="connsiteY2073" fmla="*/ 2002661 h 5893281"/>
              <a:gd name="connsiteX2074" fmla="*/ 5352320 w 10035679"/>
              <a:gd name="connsiteY2074" fmla="*/ 1994812 h 5893281"/>
              <a:gd name="connsiteX2075" fmla="*/ 5352320 w 10035679"/>
              <a:gd name="connsiteY2075" fmla="*/ 1988775 h 5893281"/>
              <a:gd name="connsiteX2076" fmla="*/ 5352320 w 10035679"/>
              <a:gd name="connsiteY2076" fmla="*/ 1984548 h 5893281"/>
              <a:gd name="connsiteX2077" fmla="*/ 5354131 w 10035679"/>
              <a:gd name="connsiteY2077" fmla="*/ 1976094 h 5893281"/>
              <a:gd name="connsiteX2078" fmla="*/ 4604263 w 10035679"/>
              <a:gd name="connsiteY2078" fmla="*/ 1951943 h 5893281"/>
              <a:gd name="connsiteX2079" fmla="*/ 4641094 w 10035679"/>
              <a:gd name="connsiteY2079" fmla="*/ 1956169 h 5893281"/>
              <a:gd name="connsiteX2080" fmla="*/ 4669471 w 10035679"/>
              <a:gd name="connsiteY2080" fmla="*/ 1962208 h 5893281"/>
              <a:gd name="connsiteX2081" fmla="*/ 4661016 w 10035679"/>
              <a:gd name="connsiteY2081" fmla="*/ 1976094 h 5893281"/>
              <a:gd name="connsiteX2082" fmla="*/ 4657396 w 10035679"/>
              <a:gd name="connsiteY2082" fmla="*/ 1988772 h 5893281"/>
              <a:gd name="connsiteX2083" fmla="*/ 4651357 w 10035679"/>
              <a:gd name="connsiteY2083" fmla="*/ 1999036 h 5893281"/>
              <a:gd name="connsiteX2084" fmla="*/ 4642905 w 10035679"/>
              <a:gd name="connsiteY2084" fmla="*/ 2009299 h 5893281"/>
              <a:gd name="connsiteX2085" fmla="*/ 4661016 w 10035679"/>
              <a:gd name="connsiteY2085" fmla="*/ 2009299 h 5893281"/>
              <a:gd name="connsiteX2086" fmla="*/ 4669471 w 10035679"/>
              <a:gd name="connsiteY2086" fmla="*/ 2002659 h 5893281"/>
              <a:gd name="connsiteX2087" fmla="*/ 4671281 w 10035679"/>
              <a:gd name="connsiteY2087" fmla="*/ 1999036 h 5893281"/>
              <a:gd name="connsiteX2088" fmla="*/ 4679734 w 10035679"/>
              <a:gd name="connsiteY2088" fmla="*/ 1994810 h 5893281"/>
              <a:gd name="connsiteX2089" fmla="*/ 4689394 w 10035679"/>
              <a:gd name="connsiteY2089" fmla="*/ 1994810 h 5893281"/>
              <a:gd name="connsiteX2090" fmla="*/ 4689394 w 10035679"/>
              <a:gd name="connsiteY2090" fmla="*/ 2009299 h 5893281"/>
              <a:gd name="connsiteX2091" fmla="*/ 4699658 w 10035679"/>
              <a:gd name="connsiteY2091" fmla="*/ 2033450 h 5893281"/>
              <a:gd name="connsiteX2092" fmla="*/ 4693619 w 10035679"/>
              <a:gd name="connsiteY2092" fmla="*/ 2055790 h 5893281"/>
              <a:gd name="connsiteX2093" fmla="*/ 4683357 w 10035679"/>
              <a:gd name="connsiteY2093" fmla="*/ 2074507 h 5893281"/>
              <a:gd name="connsiteX2094" fmla="*/ 4675508 w 10035679"/>
              <a:gd name="connsiteY2094" fmla="*/ 2088996 h 5893281"/>
              <a:gd name="connsiteX2095" fmla="*/ 4693619 w 10035679"/>
              <a:gd name="connsiteY2095" fmla="*/ 2105297 h 5893281"/>
              <a:gd name="connsiteX2096" fmla="*/ 4711734 w 10035679"/>
              <a:gd name="connsiteY2096" fmla="*/ 2131863 h 5893281"/>
              <a:gd name="connsiteX2097" fmla="*/ 4736487 w 10035679"/>
              <a:gd name="connsiteY2097" fmla="*/ 2158429 h 5893281"/>
              <a:gd name="connsiteX2098" fmla="*/ 4756411 w 10035679"/>
              <a:gd name="connsiteY2098" fmla="*/ 2191032 h 5893281"/>
              <a:gd name="connsiteX2099" fmla="*/ 4774524 w 10035679"/>
              <a:gd name="connsiteY2099" fmla="*/ 2227861 h 5893281"/>
              <a:gd name="connsiteX2100" fmla="*/ 4789014 w 10035679"/>
              <a:gd name="connsiteY2100" fmla="*/ 2258048 h 5893281"/>
              <a:gd name="connsiteX2101" fmla="*/ 4793240 w 10035679"/>
              <a:gd name="connsiteY2101" fmla="*/ 2284614 h 5893281"/>
              <a:gd name="connsiteX2102" fmla="*/ 4784789 w 10035679"/>
              <a:gd name="connsiteY2102" fmla="*/ 2309367 h 5893281"/>
              <a:gd name="connsiteX2103" fmla="*/ 4768487 w 10035679"/>
              <a:gd name="connsiteY2103" fmla="*/ 2323858 h 5893281"/>
              <a:gd name="connsiteX2104" fmla="*/ 4746147 w 10035679"/>
              <a:gd name="connsiteY2104" fmla="*/ 2337744 h 5893281"/>
              <a:gd name="connsiteX2105" fmla="*/ 4711734 w 10035679"/>
              <a:gd name="connsiteY2105" fmla="*/ 2352236 h 5893281"/>
              <a:gd name="connsiteX2106" fmla="*/ 4669471 w 10035679"/>
              <a:gd name="connsiteY2106" fmla="*/ 2362498 h 5893281"/>
              <a:gd name="connsiteX2107" fmla="*/ 4630830 w 10035679"/>
              <a:gd name="connsiteY2107" fmla="*/ 2372763 h 5893281"/>
              <a:gd name="connsiteX2108" fmla="*/ 4598227 w 10035679"/>
              <a:gd name="connsiteY2108" fmla="*/ 2376989 h 5893281"/>
              <a:gd name="connsiteX2109" fmla="*/ 4598227 w 10035679"/>
              <a:gd name="connsiteY2109" fmla="*/ 2368537 h 5893281"/>
              <a:gd name="connsiteX2110" fmla="*/ 4618755 w 10035679"/>
              <a:gd name="connsiteY2110" fmla="*/ 2337744 h 5893281"/>
              <a:gd name="connsiteX2111" fmla="*/ 4636866 w 10035679"/>
              <a:gd name="connsiteY2111" fmla="*/ 2305141 h 5893281"/>
              <a:gd name="connsiteX2112" fmla="*/ 4626604 w 10035679"/>
              <a:gd name="connsiteY2112" fmla="*/ 2305141 h 5893281"/>
              <a:gd name="connsiteX2113" fmla="*/ 4618755 w 10035679"/>
              <a:gd name="connsiteY2113" fmla="*/ 2305141 h 5893281"/>
              <a:gd name="connsiteX2114" fmla="*/ 4612718 w 10035679"/>
              <a:gd name="connsiteY2114" fmla="*/ 2300916 h 5893281"/>
              <a:gd name="connsiteX2115" fmla="*/ 4612718 w 10035679"/>
              <a:gd name="connsiteY2115" fmla="*/ 2299103 h 5893281"/>
              <a:gd name="connsiteX2116" fmla="*/ 4608489 w 10035679"/>
              <a:gd name="connsiteY2116" fmla="*/ 2294877 h 5893281"/>
              <a:gd name="connsiteX2117" fmla="*/ 4608489 w 10035679"/>
              <a:gd name="connsiteY2117" fmla="*/ 2287028 h 5893281"/>
              <a:gd name="connsiteX2118" fmla="*/ 4604263 w 10035679"/>
              <a:gd name="connsiteY2118" fmla="*/ 2276765 h 5893281"/>
              <a:gd name="connsiteX2119" fmla="*/ 4630830 w 10035679"/>
              <a:gd name="connsiteY2119" fmla="*/ 2270726 h 5893281"/>
              <a:gd name="connsiteX2120" fmla="*/ 4622980 w 10035679"/>
              <a:gd name="connsiteY2120" fmla="*/ 2262274 h 5893281"/>
              <a:gd name="connsiteX2121" fmla="*/ 4622980 w 10035679"/>
              <a:gd name="connsiteY2121" fmla="*/ 2258048 h 5893281"/>
              <a:gd name="connsiteX2122" fmla="*/ 4618755 w 10035679"/>
              <a:gd name="connsiteY2122" fmla="*/ 2256237 h 5893281"/>
              <a:gd name="connsiteX2123" fmla="*/ 4618755 w 10035679"/>
              <a:gd name="connsiteY2123" fmla="*/ 2252011 h 5893281"/>
              <a:gd name="connsiteX2124" fmla="*/ 4622980 w 10035679"/>
              <a:gd name="connsiteY2124" fmla="*/ 2244162 h 5893281"/>
              <a:gd name="connsiteX2125" fmla="*/ 4626604 w 10035679"/>
              <a:gd name="connsiteY2125" fmla="*/ 2229672 h 5893281"/>
              <a:gd name="connsiteX2126" fmla="*/ 4636866 w 10035679"/>
              <a:gd name="connsiteY2126" fmla="*/ 2219409 h 5893281"/>
              <a:gd name="connsiteX2127" fmla="*/ 4642905 w 10035679"/>
              <a:gd name="connsiteY2127" fmla="*/ 2213370 h 5893281"/>
              <a:gd name="connsiteX2128" fmla="*/ 4657396 w 10035679"/>
              <a:gd name="connsiteY2128" fmla="*/ 2204918 h 5893281"/>
              <a:gd name="connsiteX2129" fmla="*/ 4669471 w 10035679"/>
              <a:gd name="connsiteY2129" fmla="*/ 2198879 h 5893281"/>
              <a:gd name="connsiteX2130" fmla="*/ 4665243 w 10035679"/>
              <a:gd name="connsiteY2130" fmla="*/ 2191032 h 5893281"/>
              <a:gd name="connsiteX2131" fmla="*/ 4665243 w 10035679"/>
              <a:gd name="connsiteY2131" fmla="*/ 2186804 h 5893281"/>
              <a:gd name="connsiteX2132" fmla="*/ 4661016 w 10035679"/>
              <a:gd name="connsiteY2132" fmla="*/ 2184993 h 5893281"/>
              <a:gd name="connsiteX2133" fmla="*/ 4661016 w 10035679"/>
              <a:gd name="connsiteY2133" fmla="*/ 2180767 h 5893281"/>
              <a:gd name="connsiteX2134" fmla="*/ 4657396 w 10035679"/>
              <a:gd name="connsiteY2134" fmla="*/ 2172315 h 5893281"/>
              <a:gd name="connsiteX2135" fmla="*/ 4654980 w 10035679"/>
              <a:gd name="connsiteY2135" fmla="*/ 2172315 h 5893281"/>
              <a:gd name="connsiteX2136" fmla="*/ 4654980 w 10035679"/>
              <a:gd name="connsiteY2136" fmla="*/ 2170502 h 5893281"/>
              <a:gd name="connsiteX2137" fmla="*/ 4651357 w 10035679"/>
              <a:gd name="connsiteY2137" fmla="*/ 2170502 h 5893281"/>
              <a:gd name="connsiteX2138" fmla="*/ 4642905 w 10035679"/>
              <a:gd name="connsiteY2138" fmla="*/ 2166276 h 5893281"/>
              <a:gd name="connsiteX2139" fmla="*/ 4636866 w 10035679"/>
              <a:gd name="connsiteY2139" fmla="*/ 2162050 h 5893281"/>
              <a:gd name="connsiteX2140" fmla="*/ 4632640 w 10035679"/>
              <a:gd name="connsiteY2140" fmla="*/ 2162050 h 5893281"/>
              <a:gd name="connsiteX2141" fmla="*/ 4626604 w 10035679"/>
              <a:gd name="connsiteY2141" fmla="*/ 2162050 h 5893281"/>
              <a:gd name="connsiteX2142" fmla="*/ 4618755 w 10035679"/>
              <a:gd name="connsiteY2142" fmla="*/ 2158429 h 5893281"/>
              <a:gd name="connsiteX2143" fmla="*/ 4612718 w 10035679"/>
              <a:gd name="connsiteY2143" fmla="*/ 2158429 h 5893281"/>
              <a:gd name="connsiteX2144" fmla="*/ 4612718 w 10035679"/>
              <a:gd name="connsiteY2144" fmla="*/ 2156013 h 5893281"/>
              <a:gd name="connsiteX2145" fmla="*/ 4608489 w 10035679"/>
              <a:gd name="connsiteY2145" fmla="*/ 2151788 h 5893281"/>
              <a:gd name="connsiteX2146" fmla="*/ 4608489 w 10035679"/>
              <a:gd name="connsiteY2146" fmla="*/ 2148165 h 5893281"/>
              <a:gd name="connsiteX2147" fmla="*/ 4608489 w 10035679"/>
              <a:gd name="connsiteY2147" fmla="*/ 2141523 h 5893281"/>
              <a:gd name="connsiteX2148" fmla="*/ 4604263 w 10035679"/>
              <a:gd name="connsiteY2148" fmla="*/ 2133674 h 5893281"/>
              <a:gd name="connsiteX2149" fmla="*/ 4608489 w 10035679"/>
              <a:gd name="connsiteY2149" fmla="*/ 2131863 h 5893281"/>
              <a:gd name="connsiteX2150" fmla="*/ 4608489 w 10035679"/>
              <a:gd name="connsiteY2150" fmla="*/ 2127637 h 5893281"/>
              <a:gd name="connsiteX2151" fmla="*/ 4612718 w 10035679"/>
              <a:gd name="connsiteY2151" fmla="*/ 2123411 h 5893281"/>
              <a:gd name="connsiteX2152" fmla="*/ 4612718 w 10035679"/>
              <a:gd name="connsiteY2152" fmla="*/ 2119185 h 5893281"/>
              <a:gd name="connsiteX2153" fmla="*/ 4612718 w 10035679"/>
              <a:gd name="connsiteY2153" fmla="*/ 2113146 h 5893281"/>
              <a:gd name="connsiteX2154" fmla="*/ 4604263 w 10035679"/>
              <a:gd name="connsiteY2154" fmla="*/ 2113146 h 5893281"/>
              <a:gd name="connsiteX2155" fmla="*/ 4602453 w 10035679"/>
              <a:gd name="connsiteY2155" fmla="*/ 2119185 h 5893281"/>
              <a:gd name="connsiteX2156" fmla="*/ 4602453 w 10035679"/>
              <a:gd name="connsiteY2156" fmla="*/ 2123411 h 5893281"/>
              <a:gd name="connsiteX2157" fmla="*/ 4602453 w 10035679"/>
              <a:gd name="connsiteY2157" fmla="*/ 2127637 h 5893281"/>
              <a:gd name="connsiteX2158" fmla="*/ 4598227 w 10035679"/>
              <a:gd name="connsiteY2158" fmla="*/ 2127637 h 5893281"/>
              <a:gd name="connsiteX2159" fmla="*/ 4594603 w 10035679"/>
              <a:gd name="connsiteY2159" fmla="*/ 2131863 h 5893281"/>
              <a:gd name="connsiteX2160" fmla="*/ 4590377 w 10035679"/>
              <a:gd name="connsiteY2160" fmla="*/ 2133674 h 5893281"/>
              <a:gd name="connsiteX2161" fmla="*/ 4584341 w 10035679"/>
              <a:gd name="connsiteY2161" fmla="*/ 2098656 h 5893281"/>
              <a:gd name="connsiteX2162" fmla="*/ 4575886 w 10035679"/>
              <a:gd name="connsiteY2162" fmla="*/ 2066053 h 5893281"/>
              <a:gd name="connsiteX2163" fmla="*/ 4574076 w 10035679"/>
              <a:gd name="connsiteY2163" fmla="*/ 2041904 h 5893281"/>
              <a:gd name="connsiteX2164" fmla="*/ 4580113 w 10035679"/>
              <a:gd name="connsiteY2164" fmla="*/ 2023187 h 5893281"/>
              <a:gd name="connsiteX2165" fmla="*/ 4590377 w 10035679"/>
              <a:gd name="connsiteY2165" fmla="*/ 2005073 h 5893281"/>
              <a:gd name="connsiteX2166" fmla="*/ 4602453 w 10035679"/>
              <a:gd name="connsiteY2166" fmla="*/ 1984546 h 5893281"/>
              <a:gd name="connsiteX2167" fmla="*/ 58565 w 10035679"/>
              <a:gd name="connsiteY2167" fmla="*/ 1878288 h 5893281"/>
              <a:gd name="connsiteX2168" fmla="*/ 99019 w 10035679"/>
              <a:gd name="connsiteY2168" fmla="*/ 1878288 h 5893281"/>
              <a:gd name="connsiteX2169" fmla="*/ 99019 w 10035679"/>
              <a:gd name="connsiteY2169" fmla="*/ 1892778 h 5893281"/>
              <a:gd name="connsiteX2170" fmla="*/ 91169 w 10035679"/>
              <a:gd name="connsiteY2170" fmla="*/ 1892778 h 5893281"/>
              <a:gd name="connsiteX2171" fmla="*/ 91169 w 10035679"/>
              <a:gd name="connsiteY2171" fmla="*/ 1898814 h 5893281"/>
              <a:gd name="connsiteX2172" fmla="*/ 80904 w 10035679"/>
              <a:gd name="connsiteY2172" fmla="*/ 1894589 h 5893281"/>
              <a:gd name="connsiteX2173" fmla="*/ 73056 w 10035679"/>
              <a:gd name="connsiteY2173" fmla="*/ 1888552 h 5893281"/>
              <a:gd name="connsiteX2174" fmla="*/ 67017 w 10035679"/>
              <a:gd name="connsiteY2174" fmla="*/ 1884324 h 5893281"/>
              <a:gd name="connsiteX2175" fmla="*/ 2511033 w 10035679"/>
              <a:gd name="connsiteY2175" fmla="*/ 1765986 h 5893281"/>
              <a:gd name="connsiteX2176" fmla="*/ 2521296 w 10035679"/>
              <a:gd name="connsiteY2176" fmla="*/ 1774438 h 5893281"/>
              <a:gd name="connsiteX2177" fmla="*/ 2530955 w 10035679"/>
              <a:gd name="connsiteY2177" fmla="*/ 1784098 h 5893281"/>
              <a:gd name="connsiteX2178" fmla="*/ 2539410 w 10035679"/>
              <a:gd name="connsiteY2178" fmla="*/ 1798589 h 5893281"/>
              <a:gd name="connsiteX2179" fmla="*/ 2543636 w 10035679"/>
              <a:gd name="connsiteY2179" fmla="*/ 1813080 h 5893281"/>
              <a:gd name="connsiteX2180" fmla="*/ 2535184 w 10035679"/>
              <a:gd name="connsiteY2180" fmla="*/ 1813080 h 5893281"/>
              <a:gd name="connsiteX2181" fmla="*/ 2529145 w 10035679"/>
              <a:gd name="connsiteY2181" fmla="*/ 1817306 h 5893281"/>
              <a:gd name="connsiteX2182" fmla="*/ 2524919 w 10035679"/>
              <a:gd name="connsiteY2182" fmla="*/ 1817306 h 5893281"/>
              <a:gd name="connsiteX2183" fmla="*/ 2515259 w 10035679"/>
              <a:gd name="connsiteY2183" fmla="*/ 1820929 h 5893281"/>
              <a:gd name="connsiteX2184" fmla="*/ 2502578 w 10035679"/>
              <a:gd name="connsiteY2184" fmla="*/ 1820929 h 5893281"/>
              <a:gd name="connsiteX2185" fmla="*/ 2502578 w 10035679"/>
              <a:gd name="connsiteY2185" fmla="*/ 1813080 h 5893281"/>
              <a:gd name="connsiteX2186" fmla="*/ 2500768 w 10035679"/>
              <a:gd name="connsiteY2186" fmla="*/ 1813080 h 5893281"/>
              <a:gd name="connsiteX2187" fmla="*/ 2500768 w 10035679"/>
              <a:gd name="connsiteY2187" fmla="*/ 1808854 h 5893281"/>
              <a:gd name="connsiteX2188" fmla="*/ 2496542 w 10035679"/>
              <a:gd name="connsiteY2188" fmla="*/ 1807041 h 5893281"/>
              <a:gd name="connsiteX2189" fmla="*/ 2500768 w 10035679"/>
              <a:gd name="connsiteY2189" fmla="*/ 1798589 h 5893281"/>
              <a:gd name="connsiteX2190" fmla="*/ 2500768 w 10035679"/>
              <a:gd name="connsiteY2190" fmla="*/ 1794363 h 5893281"/>
              <a:gd name="connsiteX2191" fmla="*/ 2500768 w 10035679"/>
              <a:gd name="connsiteY2191" fmla="*/ 1792552 h 5893281"/>
              <a:gd name="connsiteX2192" fmla="*/ 2502578 w 10035679"/>
              <a:gd name="connsiteY2192" fmla="*/ 1788326 h 5893281"/>
              <a:gd name="connsiteX2193" fmla="*/ 2450055 w 10035679"/>
              <a:gd name="connsiteY2193" fmla="*/ 1741234 h 5893281"/>
              <a:gd name="connsiteX2194" fmla="*/ 2458507 w 10035679"/>
              <a:gd name="connsiteY2194" fmla="*/ 1749686 h 5893281"/>
              <a:gd name="connsiteX2195" fmla="*/ 2462129 w 10035679"/>
              <a:gd name="connsiteY2195" fmla="*/ 1753912 h 5893281"/>
              <a:gd name="connsiteX2196" fmla="*/ 2462129 w 10035679"/>
              <a:gd name="connsiteY2196" fmla="*/ 1755725 h 5893281"/>
              <a:gd name="connsiteX2197" fmla="*/ 2464545 w 10035679"/>
              <a:gd name="connsiteY2197" fmla="*/ 1764177 h 5893281"/>
              <a:gd name="connsiteX2198" fmla="*/ 2464545 w 10035679"/>
              <a:gd name="connsiteY2198" fmla="*/ 1770214 h 5893281"/>
              <a:gd name="connsiteX2199" fmla="*/ 2464545 w 10035679"/>
              <a:gd name="connsiteY2199" fmla="*/ 1780479 h 5893281"/>
              <a:gd name="connsiteX2200" fmla="*/ 2458507 w 10035679"/>
              <a:gd name="connsiteY2200" fmla="*/ 1780479 h 5893281"/>
              <a:gd name="connsiteX2201" fmla="*/ 2458507 w 10035679"/>
              <a:gd name="connsiteY2201" fmla="*/ 1788328 h 5893281"/>
              <a:gd name="connsiteX2202" fmla="*/ 2444016 w 10035679"/>
              <a:gd name="connsiteY2202" fmla="*/ 1784102 h 5893281"/>
              <a:gd name="connsiteX2203" fmla="*/ 2430130 w 10035679"/>
              <a:gd name="connsiteY2203" fmla="*/ 1780479 h 5893281"/>
              <a:gd name="connsiteX2204" fmla="*/ 2419865 w 10035679"/>
              <a:gd name="connsiteY2204" fmla="*/ 1774442 h 5893281"/>
              <a:gd name="connsiteX2205" fmla="*/ 2411413 w 10035679"/>
              <a:gd name="connsiteY2205" fmla="*/ 1774442 h 5893281"/>
              <a:gd name="connsiteX2206" fmla="*/ 2411413 w 10035679"/>
              <a:gd name="connsiteY2206" fmla="*/ 1765987 h 5893281"/>
              <a:gd name="connsiteX2207" fmla="*/ 2425904 w 10035679"/>
              <a:gd name="connsiteY2207" fmla="*/ 1759951 h 5893281"/>
              <a:gd name="connsiteX2208" fmla="*/ 2439790 w 10035679"/>
              <a:gd name="connsiteY2208" fmla="*/ 1753912 h 5893281"/>
              <a:gd name="connsiteX2209" fmla="*/ 2606426 w 10035679"/>
              <a:gd name="connsiteY2209" fmla="*/ 1677838 h 5893281"/>
              <a:gd name="connsiteX2210" fmla="*/ 2614276 w 10035679"/>
              <a:gd name="connsiteY2210" fmla="*/ 1682064 h 5893281"/>
              <a:gd name="connsiteX2211" fmla="*/ 2616089 w 10035679"/>
              <a:gd name="connsiteY2211" fmla="*/ 1684480 h 5893281"/>
              <a:gd name="connsiteX2212" fmla="*/ 2620315 w 10035679"/>
              <a:gd name="connsiteY2212" fmla="*/ 1688103 h 5893281"/>
              <a:gd name="connsiteX2213" fmla="*/ 2628768 w 10035679"/>
              <a:gd name="connsiteY2213" fmla="*/ 1688103 h 5893281"/>
              <a:gd name="connsiteX2214" fmla="*/ 2628768 w 10035679"/>
              <a:gd name="connsiteY2214" fmla="*/ 1692329 h 5893281"/>
              <a:gd name="connsiteX2215" fmla="*/ 2628768 w 10035679"/>
              <a:gd name="connsiteY2215" fmla="*/ 1696555 h 5893281"/>
              <a:gd name="connsiteX2216" fmla="*/ 2624542 w 10035679"/>
              <a:gd name="connsiteY2216" fmla="*/ 1698366 h 5893281"/>
              <a:gd name="connsiteX2217" fmla="*/ 2620315 w 10035679"/>
              <a:gd name="connsiteY2217" fmla="*/ 1702592 h 5893281"/>
              <a:gd name="connsiteX2218" fmla="*/ 2616089 w 10035679"/>
              <a:gd name="connsiteY2218" fmla="*/ 1706818 h 5893281"/>
              <a:gd name="connsiteX2219" fmla="*/ 2614276 w 10035679"/>
              <a:gd name="connsiteY2219" fmla="*/ 1706818 h 5893281"/>
              <a:gd name="connsiteX2220" fmla="*/ 2610050 w 10035679"/>
              <a:gd name="connsiteY2220" fmla="*/ 1711045 h 5893281"/>
              <a:gd name="connsiteX2221" fmla="*/ 2606426 w 10035679"/>
              <a:gd name="connsiteY2221" fmla="*/ 1711045 h 5893281"/>
              <a:gd name="connsiteX2222" fmla="*/ 2600389 w 10035679"/>
              <a:gd name="connsiteY2222" fmla="*/ 1711045 h 5893281"/>
              <a:gd name="connsiteX2223" fmla="*/ 2600389 w 10035679"/>
              <a:gd name="connsiteY2223" fmla="*/ 1698366 h 5893281"/>
              <a:gd name="connsiteX2224" fmla="*/ 2600389 w 10035679"/>
              <a:gd name="connsiteY2224" fmla="*/ 1692329 h 5893281"/>
              <a:gd name="connsiteX2225" fmla="*/ 2602200 w 10035679"/>
              <a:gd name="connsiteY2225" fmla="*/ 1688103 h 5893281"/>
              <a:gd name="connsiteX2226" fmla="*/ 0 w 10035679"/>
              <a:gd name="connsiteY2226" fmla="*/ 1639197 h 5893281"/>
              <a:gd name="connsiteX2227" fmla="*/ 34413 w 10035679"/>
              <a:gd name="connsiteY2227" fmla="*/ 1645234 h 5893281"/>
              <a:gd name="connsiteX2228" fmla="*/ 58564 w 10035679"/>
              <a:gd name="connsiteY2228" fmla="*/ 1655498 h 5893281"/>
              <a:gd name="connsiteX2229" fmla="*/ 77281 w 10035679"/>
              <a:gd name="connsiteY2229" fmla="*/ 1677838 h 5893281"/>
              <a:gd name="connsiteX2230" fmla="*/ 70640 w 10035679"/>
              <a:gd name="connsiteY2230" fmla="*/ 1684478 h 5893281"/>
              <a:gd name="connsiteX2231" fmla="*/ 62790 w 10035679"/>
              <a:gd name="connsiteY2231" fmla="*/ 1684478 h 5893281"/>
              <a:gd name="connsiteX2232" fmla="*/ 58564 w 10035679"/>
              <a:gd name="connsiteY2232" fmla="*/ 1688101 h 5893281"/>
              <a:gd name="connsiteX2233" fmla="*/ 56753 w 10035679"/>
              <a:gd name="connsiteY2233" fmla="*/ 1692327 h 5893281"/>
              <a:gd name="connsiteX2234" fmla="*/ 44678 w 10035679"/>
              <a:gd name="connsiteY2234" fmla="*/ 1696553 h 5893281"/>
              <a:gd name="connsiteX2235" fmla="*/ 38642 w 10035679"/>
              <a:gd name="connsiteY2235" fmla="*/ 1688101 h 5893281"/>
              <a:gd name="connsiteX2236" fmla="*/ 28377 w 10035679"/>
              <a:gd name="connsiteY2236" fmla="*/ 1682064 h 5893281"/>
              <a:gd name="connsiteX2237" fmla="*/ 20528 w 10035679"/>
              <a:gd name="connsiteY2237" fmla="*/ 1674215 h 5893281"/>
              <a:gd name="connsiteX2238" fmla="*/ 10265 w 10035679"/>
              <a:gd name="connsiteY2238" fmla="*/ 1669989 h 5893281"/>
              <a:gd name="connsiteX2239" fmla="*/ 6037 w 10035679"/>
              <a:gd name="connsiteY2239" fmla="*/ 1668176 h 5893281"/>
              <a:gd name="connsiteX2240" fmla="*/ 0 w 10035679"/>
              <a:gd name="connsiteY2240" fmla="*/ 1659724 h 5893281"/>
              <a:gd name="connsiteX2241" fmla="*/ 0 w 10035679"/>
              <a:gd name="connsiteY2241" fmla="*/ 1653688 h 5893281"/>
              <a:gd name="connsiteX2242" fmla="*/ 2387262 w 10035679"/>
              <a:gd name="connsiteY2242" fmla="*/ 1553464 h 5893281"/>
              <a:gd name="connsiteX2243" fmla="*/ 2387262 w 10035679"/>
              <a:gd name="connsiteY2243" fmla="*/ 1569765 h 5893281"/>
              <a:gd name="connsiteX2244" fmla="*/ 2391488 w 10035679"/>
              <a:gd name="connsiteY2244" fmla="*/ 1578218 h 5893281"/>
              <a:gd name="connsiteX2245" fmla="*/ 2393301 w 10035679"/>
              <a:gd name="connsiteY2245" fmla="*/ 1584256 h 5893281"/>
              <a:gd name="connsiteX2246" fmla="*/ 2393301 w 10035679"/>
              <a:gd name="connsiteY2246" fmla="*/ 1596332 h 5893281"/>
              <a:gd name="connsiteX2247" fmla="*/ 2393301 w 10035679"/>
              <a:gd name="connsiteY2247" fmla="*/ 1610821 h 5893281"/>
              <a:gd name="connsiteX2248" fmla="*/ 2433751 w 10035679"/>
              <a:gd name="connsiteY2248" fmla="*/ 1610821 h 5893281"/>
              <a:gd name="connsiteX2249" fmla="*/ 2468167 w 10035679"/>
              <a:gd name="connsiteY2249" fmla="*/ 1649463 h 5893281"/>
              <a:gd name="connsiteX2250" fmla="*/ 2502581 w 10035679"/>
              <a:gd name="connsiteY2250" fmla="*/ 1688102 h 5893281"/>
              <a:gd name="connsiteX2251" fmla="*/ 2502581 w 10035679"/>
              <a:gd name="connsiteY2251" fmla="*/ 1692331 h 5893281"/>
              <a:gd name="connsiteX2252" fmla="*/ 2500770 w 10035679"/>
              <a:gd name="connsiteY2252" fmla="*/ 1696557 h 5893281"/>
              <a:gd name="connsiteX2253" fmla="*/ 2500770 w 10035679"/>
              <a:gd name="connsiteY2253" fmla="*/ 1698367 h 5893281"/>
              <a:gd name="connsiteX2254" fmla="*/ 2496544 w 10035679"/>
              <a:gd name="connsiteY2254" fmla="*/ 1702594 h 5893281"/>
              <a:gd name="connsiteX2255" fmla="*/ 2490505 w 10035679"/>
              <a:gd name="connsiteY2255" fmla="*/ 1711046 h 5893281"/>
              <a:gd name="connsiteX2256" fmla="*/ 2486884 w 10035679"/>
              <a:gd name="connsiteY2256" fmla="*/ 1712859 h 5893281"/>
              <a:gd name="connsiteX2257" fmla="*/ 2482658 w 10035679"/>
              <a:gd name="connsiteY2257" fmla="*/ 1717085 h 5893281"/>
              <a:gd name="connsiteX2258" fmla="*/ 2478430 w 10035679"/>
              <a:gd name="connsiteY2258" fmla="*/ 1717085 h 5893281"/>
              <a:gd name="connsiteX2259" fmla="*/ 2468167 w 10035679"/>
              <a:gd name="connsiteY2259" fmla="*/ 1717085 h 5893281"/>
              <a:gd name="connsiteX2260" fmla="*/ 2458507 w 10035679"/>
              <a:gd name="connsiteY2260" fmla="*/ 1721311 h 5893281"/>
              <a:gd name="connsiteX2261" fmla="*/ 2458507 w 10035679"/>
              <a:gd name="connsiteY2261" fmla="*/ 1711046 h 5893281"/>
              <a:gd name="connsiteX2262" fmla="*/ 2458507 w 10035679"/>
              <a:gd name="connsiteY2262" fmla="*/ 1698367 h 5893281"/>
              <a:gd name="connsiteX2263" fmla="*/ 2458507 w 10035679"/>
              <a:gd name="connsiteY2263" fmla="*/ 1692331 h 5893281"/>
              <a:gd name="connsiteX2264" fmla="*/ 2458507 w 10035679"/>
              <a:gd name="connsiteY2264" fmla="*/ 1688102 h 5893281"/>
              <a:gd name="connsiteX2265" fmla="*/ 2450053 w 10035679"/>
              <a:gd name="connsiteY2265" fmla="*/ 1682066 h 5893281"/>
              <a:gd name="connsiteX2266" fmla="*/ 2444016 w 10035679"/>
              <a:gd name="connsiteY2266" fmla="*/ 1677840 h 5893281"/>
              <a:gd name="connsiteX2267" fmla="*/ 2433751 w 10035679"/>
              <a:gd name="connsiteY2267" fmla="*/ 1669991 h 5893281"/>
              <a:gd name="connsiteX2268" fmla="*/ 2421677 w 10035679"/>
              <a:gd name="connsiteY2268" fmla="*/ 1698367 h 5893281"/>
              <a:gd name="connsiteX2269" fmla="*/ 2401753 w 10035679"/>
              <a:gd name="connsiteY2269" fmla="*/ 1717085 h 5893281"/>
              <a:gd name="connsiteX2270" fmla="*/ 2373376 w 10035679"/>
              <a:gd name="connsiteY2270" fmla="*/ 1727348 h 5893281"/>
              <a:gd name="connsiteX2271" fmla="*/ 2373376 w 10035679"/>
              <a:gd name="connsiteY2271" fmla="*/ 1717085 h 5893281"/>
              <a:gd name="connsiteX2272" fmla="*/ 2373376 w 10035679"/>
              <a:gd name="connsiteY2272" fmla="*/ 1711046 h 5893281"/>
              <a:gd name="connsiteX2273" fmla="*/ 2376999 w 10035679"/>
              <a:gd name="connsiteY2273" fmla="*/ 1702594 h 5893281"/>
              <a:gd name="connsiteX2274" fmla="*/ 2373376 w 10035679"/>
              <a:gd name="connsiteY2274" fmla="*/ 1696557 h 5893281"/>
              <a:gd name="connsiteX2275" fmla="*/ 2369149 w 10035679"/>
              <a:gd name="connsiteY2275" fmla="*/ 1688102 h 5893281"/>
              <a:gd name="connsiteX2276" fmla="*/ 2364923 w 10035679"/>
              <a:gd name="connsiteY2276" fmla="*/ 1677840 h 5893281"/>
              <a:gd name="connsiteX2277" fmla="*/ 2354659 w 10035679"/>
              <a:gd name="connsiteY2277" fmla="*/ 1674217 h 5893281"/>
              <a:gd name="connsiteX2278" fmla="*/ 2348622 w 10035679"/>
              <a:gd name="connsiteY2278" fmla="*/ 1669991 h 5893281"/>
              <a:gd name="connsiteX2279" fmla="*/ 2340772 w 10035679"/>
              <a:gd name="connsiteY2279" fmla="*/ 1669991 h 5893281"/>
              <a:gd name="connsiteX2280" fmla="*/ 2334734 w 10035679"/>
              <a:gd name="connsiteY2280" fmla="*/ 1668180 h 5893281"/>
              <a:gd name="connsiteX2281" fmla="*/ 2330508 w 10035679"/>
              <a:gd name="connsiteY2281" fmla="*/ 1668180 h 5893281"/>
              <a:gd name="connsiteX2282" fmla="*/ 2322658 w 10035679"/>
              <a:gd name="connsiteY2282" fmla="*/ 1663954 h 5893281"/>
              <a:gd name="connsiteX2283" fmla="*/ 2316622 w 10035679"/>
              <a:gd name="connsiteY2283" fmla="*/ 1655499 h 5893281"/>
              <a:gd name="connsiteX2284" fmla="*/ 2336546 w 10035679"/>
              <a:gd name="connsiteY2284" fmla="*/ 1631350 h 5893281"/>
              <a:gd name="connsiteX2285" fmla="*/ 2351035 w 10035679"/>
              <a:gd name="connsiteY2285" fmla="*/ 1602369 h 5893281"/>
              <a:gd name="connsiteX2286" fmla="*/ 2364923 w 10035679"/>
              <a:gd name="connsiteY2286" fmla="*/ 1573992 h 5893281"/>
              <a:gd name="connsiteX2287" fmla="*/ 4357324 w 10035679"/>
              <a:gd name="connsiteY2287" fmla="*/ 1492482 h 5893281"/>
              <a:gd name="connsiteX2288" fmla="*/ 4361550 w 10035679"/>
              <a:gd name="connsiteY2288" fmla="*/ 1500331 h 5893281"/>
              <a:gd name="connsiteX2289" fmla="*/ 4365174 w 10035679"/>
              <a:gd name="connsiteY2289" fmla="*/ 1506368 h 5893281"/>
              <a:gd name="connsiteX2290" fmla="*/ 4367589 w 10035679"/>
              <a:gd name="connsiteY2290" fmla="*/ 1510594 h 5893281"/>
              <a:gd name="connsiteX2291" fmla="*/ 4367589 w 10035679"/>
              <a:gd name="connsiteY2291" fmla="*/ 1516633 h 5893281"/>
              <a:gd name="connsiteX2292" fmla="*/ 4371210 w 10035679"/>
              <a:gd name="connsiteY2292" fmla="*/ 1525085 h 5893281"/>
              <a:gd name="connsiteX2293" fmla="*/ 4371210 w 10035679"/>
              <a:gd name="connsiteY2293" fmla="*/ 1538971 h 5893281"/>
              <a:gd name="connsiteX2294" fmla="*/ 4371210 w 10035679"/>
              <a:gd name="connsiteY2294" fmla="*/ 1549236 h 5893281"/>
              <a:gd name="connsiteX2295" fmla="*/ 4375436 w 10035679"/>
              <a:gd name="connsiteY2295" fmla="*/ 1578215 h 5893281"/>
              <a:gd name="connsiteX2296" fmla="*/ 4379664 w 10035679"/>
              <a:gd name="connsiteY2296" fmla="*/ 1610818 h 5893281"/>
              <a:gd name="connsiteX2297" fmla="*/ 4379664 w 10035679"/>
              <a:gd name="connsiteY2297" fmla="*/ 1639195 h 5893281"/>
              <a:gd name="connsiteX2298" fmla="*/ 4339212 w 10035679"/>
              <a:gd name="connsiteY2298" fmla="*/ 1659723 h 5893281"/>
              <a:gd name="connsiteX2299" fmla="*/ 4294534 w 10035679"/>
              <a:gd name="connsiteY2299" fmla="*/ 1677837 h 5893281"/>
              <a:gd name="connsiteX2300" fmla="*/ 4251666 w 10035679"/>
              <a:gd name="connsiteY2300" fmla="*/ 1698364 h 5893281"/>
              <a:gd name="connsiteX2301" fmla="*/ 4215441 w 10035679"/>
              <a:gd name="connsiteY2301" fmla="*/ 1727344 h 5893281"/>
              <a:gd name="connsiteX2302" fmla="*/ 4205178 w 10035679"/>
              <a:gd name="connsiteY2302" fmla="*/ 1721307 h 5893281"/>
              <a:gd name="connsiteX2303" fmla="*/ 4187064 w 10035679"/>
              <a:gd name="connsiteY2303" fmla="*/ 1712855 h 5893281"/>
              <a:gd name="connsiteX2304" fmla="*/ 4162913 w 10035679"/>
              <a:gd name="connsiteY2304" fmla="*/ 1698364 h 5893281"/>
              <a:gd name="connsiteX2305" fmla="*/ 4142386 w 10035679"/>
              <a:gd name="connsiteY2305" fmla="*/ 1688100 h 5893281"/>
              <a:gd name="connsiteX2306" fmla="*/ 4124274 w 10035679"/>
              <a:gd name="connsiteY2306" fmla="*/ 1677837 h 5893281"/>
              <a:gd name="connsiteX2307" fmla="*/ 4115822 w 10035679"/>
              <a:gd name="connsiteY2307" fmla="*/ 1669987 h 5893281"/>
              <a:gd name="connsiteX2308" fmla="*/ 4120048 w 10035679"/>
              <a:gd name="connsiteY2308" fmla="*/ 1668177 h 5893281"/>
              <a:gd name="connsiteX2309" fmla="*/ 4124274 w 10035679"/>
              <a:gd name="connsiteY2309" fmla="*/ 1663951 h 5893281"/>
              <a:gd name="connsiteX2310" fmla="*/ 4128500 w 10035679"/>
              <a:gd name="connsiteY2310" fmla="*/ 1659723 h 5893281"/>
              <a:gd name="connsiteX2311" fmla="*/ 4128500 w 10035679"/>
              <a:gd name="connsiteY2311" fmla="*/ 1655497 h 5893281"/>
              <a:gd name="connsiteX2312" fmla="*/ 4130310 w 10035679"/>
              <a:gd name="connsiteY2312" fmla="*/ 1649460 h 5893281"/>
              <a:gd name="connsiteX2313" fmla="*/ 4120048 w 10035679"/>
              <a:gd name="connsiteY2313" fmla="*/ 1641611 h 5893281"/>
              <a:gd name="connsiteX2314" fmla="*/ 4106160 w 10035679"/>
              <a:gd name="connsiteY2314" fmla="*/ 1639195 h 5893281"/>
              <a:gd name="connsiteX2315" fmla="*/ 4095897 w 10035679"/>
              <a:gd name="connsiteY2315" fmla="*/ 1631348 h 5893281"/>
              <a:gd name="connsiteX2316" fmla="*/ 4085632 w 10035679"/>
              <a:gd name="connsiteY2316" fmla="*/ 1625309 h 5893281"/>
              <a:gd name="connsiteX2317" fmla="*/ 4091671 w 10035679"/>
              <a:gd name="connsiteY2317" fmla="*/ 1625309 h 5893281"/>
              <a:gd name="connsiteX2318" fmla="*/ 4100123 w 10035679"/>
              <a:gd name="connsiteY2318" fmla="*/ 1616857 h 5893281"/>
              <a:gd name="connsiteX2319" fmla="*/ 4101934 w 10035679"/>
              <a:gd name="connsiteY2319" fmla="*/ 1612631 h 5893281"/>
              <a:gd name="connsiteX2320" fmla="*/ 4106160 w 10035679"/>
              <a:gd name="connsiteY2320" fmla="*/ 1612631 h 5893281"/>
              <a:gd name="connsiteX2321" fmla="*/ 4109783 w 10035679"/>
              <a:gd name="connsiteY2321" fmla="*/ 1610818 h 5893281"/>
              <a:gd name="connsiteX2322" fmla="*/ 4120048 w 10035679"/>
              <a:gd name="connsiteY2322" fmla="*/ 1610818 h 5893281"/>
              <a:gd name="connsiteX2323" fmla="*/ 4130310 w 10035679"/>
              <a:gd name="connsiteY2323" fmla="*/ 1610818 h 5893281"/>
              <a:gd name="connsiteX2324" fmla="*/ 4130310 w 10035679"/>
              <a:gd name="connsiteY2324" fmla="*/ 1584254 h 5893281"/>
              <a:gd name="connsiteX2325" fmla="*/ 4077785 w 10035679"/>
              <a:gd name="connsiteY2325" fmla="*/ 1584254 h 5893281"/>
              <a:gd name="connsiteX2326" fmla="*/ 4067520 w 10035679"/>
              <a:gd name="connsiteY2326" fmla="*/ 1563727 h 5893281"/>
              <a:gd name="connsiteX2327" fmla="*/ 4085632 w 10035679"/>
              <a:gd name="connsiteY2327" fmla="*/ 1549236 h 5893281"/>
              <a:gd name="connsiteX2328" fmla="*/ 4100123 w 10035679"/>
              <a:gd name="connsiteY2328" fmla="*/ 1535350 h 5893281"/>
              <a:gd name="connsiteX2329" fmla="*/ 4115822 w 10035679"/>
              <a:gd name="connsiteY2329" fmla="*/ 1529311 h 5893281"/>
              <a:gd name="connsiteX2330" fmla="*/ 4144198 w 10035679"/>
              <a:gd name="connsiteY2330" fmla="*/ 1520859 h 5893281"/>
              <a:gd name="connsiteX2331" fmla="*/ 4156877 w 10035679"/>
              <a:gd name="connsiteY2331" fmla="*/ 1531124 h 5893281"/>
              <a:gd name="connsiteX2332" fmla="*/ 4162913 w 10035679"/>
              <a:gd name="connsiteY2332" fmla="*/ 1543197 h 5893281"/>
              <a:gd name="connsiteX2333" fmla="*/ 4170763 w 10035679"/>
              <a:gd name="connsiteY2333" fmla="*/ 1549236 h 5893281"/>
              <a:gd name="connsiteX2334" fmla="*/ 4176801 w 10035679"/>
              <a:gd name="connsiteY2334" fmla="*/ 1563727 h 5893281"/>
              <a:gd name="connsiteX2335" fmla="*/ 4199139 w 10035679"/>
              <a:gd name="connsiteY2335" fmla="*/ 1545613 h 5893281"/>
              <a:gd name="connsiteX2336" fmla="*/ 4219667 w 10035679"/>
              <a:gd name="connsiteY2336" fmla="*/ 1531124 h 5893281"/>
              <a:gd name="connsiteX2337" fmla="*/ 4248044 w 10035679"/>
              <a:gd name="connsiteY2337" fmla="*/ 1520859 h 5893281"/>
              <a:gd name="connsiteX2338" fmla="*/ 4251666 w 10035679"/>
              <a:gd name="connsiteY2338" fmla="*/ 1531124 h 5893281"/>
              <a:gd name="connsiteX2339" fmla="*/ 4257703 w 10035679"/>
              <a:gd name="connsiteY2339" fmla="*/ 1535350 h 5893281"/>
              <a:gd name="connsiteX2340" fmla="*/ 4257703 w 10035679"/>
              <a:gd name="connsiteY2340" fmla="*/ 1538971 h 5893281"/>
              <a:gd name="connsiteX2341" fmla="*/ 4261931 w 10035679"/>
              <a:gd name="connsiteY2341" fmla="*/ 1538971 h 5893281"/>
              <a:gd name="connsiteX2342" fmla="*/ 4266157 w 10035679"/>
              <a:gd name="connsiteY2342" fmla="*/ 1538971 h 5893281"/>
              <a:gd name="connsiteX2343" fmla="*/ 4272194 w 10035679"/>
              <a:gd name="connsiteY2343" fmla="*/ 1538971 h 5893281"/>
              <a:gd name="connsiteX2344" fmla="*/ 4290306 w 10035679"/>
              <a:gd name="connsiteY2344" fmla="*/ 1529311 h 5893281"/>
              <a:gd name="connsiteX2345" fmla="*/ 4300571 w 10035679"/>
              <a:gd name="connsiteY2345" fmla="*/ 1516633 h 5893281"/>
              <a:gd name="connsiteX2346" fmla="*/ 4314457 w 10035679"/>
              <a:gd name="connsiteY2346" fmla="*/ 1506368 h 5893281"/>
              <a:gd name="connsiteX2347" fmla="*/ 4328947 w 10035679"/>
              <a:gd name="connsiteY2347" fmla="*/ 1496105 h 5893281"/>
              <a:gd name="connsiteX2348" fmla="*/ 2638425 w 10035679"/>
              <a:gd name="connsiteY2348" fmla="*/ 1363281 h 5893281"/>
              <a:gd name="connsiteX2349" fmla="*/ 2644464 w 10035679"/>
              <a:gd name="connsiteY2349" fmla="*/ 1367507 h 5893281"/>
              <a:gd name="connsiteX2350" fmla="*/ 2648690 w 10035679"/>
              <a:gd name="connsiteY2350" fmla="*/ 1371733 h 5893281"/>
              <a:gd name="connsiteX2351" fmla="*/ 2652916 w 10035679"/>
              <a:gd name="connsiteY2351" fmla="*/ 1371733 h 5893281"/>
              <a:gd name="connsiteX2352" fmla="*/ 2657142 w 10035679"/>
              <a:gd name="connsiteY2352" fmla="*/ 1373546 h 5893281"/>
              <a:gd name="connsiteX2353" fmla="*/ 2657142 w 10035679"/>
              <a:gd name="connsiteY2353" fmla="*/ 1377772 h 5893281"/>
              <a:gd name="connsiteX2354" fmla="*/ 2657142 w 10035679"/>
              <a:gd name="connsiteY2354" fmla="*/ 1381998 h 5893281"/>
              <a:gd name="connsiteX2355" fmla="*/ 2658955 w 10035679"/>
              <a:gd name="connsiteY2355" fmla="*/ 1388035 h 5893281"/>
              <a:gd name="connsiteX2356" fmla="*/ 2666802 w 10035679"/>
              <a:gd name="connsiteY2356" fmla="*/ 1400111 h 5893281"/>
              <a:gd name="connsiteX2357" fmla="*/ 2671028 w 10035679"/>
              <a:gd name="connsiteY2357" fmla="*/ 1410376 h 5893281"/>
              <a:gd name="connsiteX2358" fmla="*/ 2672841 w 10035679"/>
              <a:gd name="connsiteY2358" fmla="*/ 1420639 h 5893281"/>
              <a:gd name="connsiteX2359" fmla="*/ 2677067 w 10035679"/>
              <a:gd name="connsiteY2359" fmla="*/ 1435130 h 5893281"/>
              <a:gd name="connsiteX2360" fmla="*/ 2666802 w 10035679"/>
              <a:gd name="connsiteY2360" fmla="*/ 1439357 h 5893281"/>
              <a:gd name="connsiteX2361" fmla="*/ 2657142 w 10035679"/>
              <a:gd name="connsiteY2361" fmla="*/ 1442980 h 5893281"/>
              <a:gd name="connsiteX2362" fmla="*/ 2644464 w 10035679"/>
              <a:gd name="connsiteY2362" fmla="*/ 1442980 h 5893281"/>
              <a:gd name="connsiteX2363" fmla="*/ 2628765 w 10035679"/>
              <a:gd name="connsiteY2363" fmla="*/ 1445395 h 5893281"/>
              <a:gd name="connsiteX2364" fmla="*/ 2624539 w 10035679"/>
              <a:gd name="connsiteY2364" fmla="*/ 1429093 h 5893281"/>
              <a:gd name="connsiteX2365" fmla="*/ 2620313 w 10035679"/>
              <a:gd name="connsiteY2365" fmla="*/ 1410376 h 5893281"/>
              <a:gd name="connsiteX2366" fmla="*/ 2620313 w 10035679"/>
              <a:gd name="connsiteY2366" fmla="*/ 1388035 h 5893281"/>
              <a:gd name="connsiteX2367" fmla="*/ 2628765 w 10035679"/>
              <a:gd name="connsiteY2367" fmla="*/ 1381998 h 5893281"/>
              <a:gd name="connsiteX2368" fmla="*/ 2630578 w 10035679"/>
              <a:gd name="connsiteY2368" fmla="*/ 1373546 h 5893281"/>
              <a:gd name="connsiteX2369" fmla="*/ 3250641 w 10035679"/>
              <a:gd name="connsiteY2369" fmla="*/ 1304111 h 5893281"/>
              <a:gd name="connsiteX2370" fmla="*/ 3265130 w 10035679"/>
              <a:gd name="connsiteY2370" fmla="*/ 1310148 h 5893281"/>
              <a:gd name="connsiteX2371" fmla="*/ 3279016 w 10035679"/>
              <a:gd name="connsiteY2371" fmla="*/ 1318602 h 5893281"/>
              <a:gd name="connsiteX2372" fmla="*/ 3285055 w 10035679"/>
              <a:gd name="connsiteY2372" fmla="*/ 1324639 h 5893281"/>
              <a:gd name="connsiteX2373" fmla="*/ 3295318 w 10035679"/>
              <a:gd name="connsiteY2373" fmla="*/ 1333091 h 5893281"/>
              <a:gd name="connsiteX2374" fmla="*/ 3307393 w 10035679"/>
              <a:gd name="connsiteY2374" fmla="*/ 1343356 h 5893281"/>
              <a:gd name="connsiteX2375" fmla="*/ 3303167 w 10035679"/>
              <a:gd name="connsiteY2375" fmla="*/ 1349392 h 5893281"/>
              <a:gd name="connsiteX2376" fmla="*/ 3303167 w 10035679"/>
              <a:gd name="connsiteY2376" fmla="*/ 1353620 h 5893281"/>
              <a:gd name="connsiteX2377" fmla="*/ 3299546 w 10035679"/>
              <a:gd name="connsiteY2377" fmla="*/ 1353620 h 5893281"/>
              <a:gd name="connsiteX2378" fmla="*/ 3299546 w 10035679"/>
              <a:gd name="connsiteY2378" fmla="*/ 1357242 h 5893281"/>
              <a:gd name="connsiteX2379" fmla="*/ 3293507 w 10035679"/>
              <a:gd name="connsiteY2379" fmla="*/ 1363280 h 5893281"/>
              <a:gd name="connsiteX2380" fmla="*/ 3293507 w 10035679"/>
              <a:gd name="connsiteY2380" fmla="*/ 1367506 h 5893281"/>
              <a:gd name="connsiteX2381" fmla="*/ 3289280 w 10035679"/>
              <a:gd name="connsiteY2381" fmla="*/ 1367506 h 5893281"/>
              <a:gd name="connsiteX2382" fmla="*/ 3285055 w 10035679"/>
              <a:gd name="connsiteY2382" fmla="*/ 1367506 h 5893281"/>
              <a:gd name="connsiteX2383" fmla="*/ 3280829 w 10035679"/>
              <a:gd name="connsiteY2383" fmla="*/ 1371732 h 5893281"/>
              <a:gd name="connsiteX2384" fmla="*/ 3274790 w 10035679"/>
              <a:gd name="connsiteY2384" fmla="*/ 1373543 h 5893281"/>
              <a:gd name="connsiteX2385" fmla="*/ 3265130 w 10035679"/>
              <a:gd name="connsiteY2385" fmla="*/ 1363280 h 5893281"/>
              <a:gd name="connsiteX2386" fmla="*/ 3254866 w 10035679"/>
              <a:gd name="connsiteY2386" fmla="*/ 1353620 h 5893281"/>
              <a:gd name="connsiteX2387" fmla="*/ 3240375 w 10035679"/>
              <a:gd name="connsiteY2387" fmla="*/ 1343356 h 5893281"/>
              <a:gd name="connsiteX2388" fmla="*/ 3228300 w 10035679"/>
              <a:gd name="connsiteY2388" fmla="*/ 1334903 h 5893281"/>
              <a:gd name="connsiteX2389" fmla="*/ 3236751 w 10035679"/>
              <a:gd name="connsiteY2389" fmla="*/ 1310148 h 5893281"/>
              <a:gd name="connsiteX2390" fmla="*/ 3242790 w 10035679"/>
              <a:gd name="connsiteY2390" fmla="*/ 1310148 h 5893281"/>
              <a:gd name="connsiteX2391" fmla="*/ 3246412 w 10035679"/>
              <a:gd name="connsiteY2391" fmla="*/ 1306527 h 5893281"/>
              <a:gd name="connsiteX2392" fmla="*/ 6004982 w 10035679"/>
              <a:gd name="connsiteY2392" fmla="*/ 1290225 h 5893281"/>
              <a:gd name="connsiteX2393" fmla="*/ 6037585 w 10035679"/>
              <a:gd name="connsiteY2393" fmla="*/ 1290225 h 5893281"/>
              <a:gd name="connsiteX2394" fmla="*/ 6037585 w 10035679"/>
              <a:gd name="connsiteY2394" fmla="*/ 1304110 h 5893281"/>
              <a:gd name="connsiteX2395" fmla="*/ 6030943 w 10035679"/>
              <a:gd name="connsiteY2395" fmla="*/ 1304110 h 5893281"/>
              <a:gd name="connsiteX2396" fmla="*/ 6023094 w 10035679"/>
              <a:gd name="connsiteY2396" fmla="*/ 1310149 h 5893281"/>
              <a:gd name="connsiteX2397" fmla="*/ 6018868 w 10035679"/>
              <a:gd name="connsiteY2397" fmla="*/ 1310149 h 5893281"/>
              <a:gd name="connsiteX2398" fmla="*/ 6012831 w 10035679"/>
              <a:gd name="connsiteY2398" fmla="*/ 1310149 h 5893281"/>
              <a:gd name="connsiteX2399" fmla="*/ 6012831 w 10035679"/>
              <a:gd name="connsiteY2399" fmla="*/ 1306526 h 5893281"/>
              <a:gd name="connsiteX2400" fmla="*/ 6009208 w 10035679"/>
              <a:gd name="connsiteY2400" fmla="*/ 1300489 h 5893281"/>
              <a:gd name="connsiteX2401" fmla="*/ 6009208 w 10035679"/>
              <a:gd name="connsiteY2401" fmla="*/ 1296261 h 5893281"/>
              <a:gd name="connsiteX2402" fmla="*/ 6004982 w 10035679"/>
              <a:gd name="connsiteY2402" fmla="*/ 1292035 h 5893281"/>
              <a:gd name="connsiteX2403" fmla="*/ 2004480 w 10035679"/>
              <a:gd name="connsiteY2403" fmla="*/ 1247358 h 5893281"/>
              <a:gd name="connsiteX2404" fmla="*/ 2036480 w 10035679"/>
              <a:gd name="connsiteY2404" fmla="*/ 1267283 h 5893281"/>
              <a:gd name="connsiteX2405" fmla="*/ 2064857 w 10035679"/>
              <a:gd name="connsiteY2405" fmla="*/ 1292037 h 5893281"/>
              <a:gd name="connsiteX2406" fmla="*/ 2093233 w 10035679"/>
              <a:gd name="connsiteY2406" fmla="*/ 1318602 h 5893281"/>
              <a:gd name="connsiteX2407" fmla="*/ 2083574 w 10035679"/>
              <a:gd name="connsiteY2407" fmla="*/ 1318602 h 5893281"/>
              <a:gd name="connsiteX2408" fmla="*/ 2075120 w 10035679"/>
              <a:gd name="connsiteY2408" fmla="*/ 1328865 h 5893281"/>
              <a:gd name="connsiteX2409" fmla="*/ 2069083 w 10035679"/>
              <a:gd name="connsiteY2409" fmla="*/ 1333091 h 5893281"/>
              <a:gd name="connsiteX2410" fmla="*/ 2058818 w 10035679"/>
              <a:gd name="connsiteY2410" fmla="*/ 1333091 h 5893281"/>
              <a:gd name="connsiteX2411" fmla="*/ 2046743 w 10035679"/>
              <a:gd name="connsiteY2411" fmla="*/ 1334904 h 5893281"/>
              <a:gd name="connsiteX2412" fmla="*/ 2030441 w 10035679"/>
              <a:gd name="connsiteY2412" fmla="*/ 1334904 h 5893281"/>
              <a:gd name="connsiteX2413" fmla="*/ 2016555 w 10035679"/>
              <a:gd name="connsiteY2413" fmla="*/ 1320413 h 5893281"/>
              <a:gd name="connsiteX2414" fmla="*/ 2002065 w 10035679"/>
              <a:gd name="connsiteY2414" fmla="*/ 1310148 h 5893281"/>
              <a:gd name="connsiteX2415" fmla="*/ 1983953 w 10035679"/>
              <a:gd name="connsiteY2415" fmla="*/ 1304112 h 5893281"/>
              <a:gd name="connsiteX2416" fmla="*/ 1983953 w 10035679"/>
              <a:gd name="connsiteY2416" fmla="*/ 1296263 h 5893281"/>
              <a:gd name="connsiteX2417" fmla="*/ 2016555 w 10035679"/>
              <a:gd name="connsiteY2417" fmla="*/ 1277546 h 5893281"/>
              <a:gd name="connsiteX2418" fmla="*/ 2012329 w 10035679"/>
              <a:gd name="connsiteY2418" fmla="*/ 1271509 h 5893281"/>
              <a:gd name="connsiteX2419" fmla="*/ 2008103 w 10035679"/>
              <a:gd name="connsiteY2419" fmla="*/ 1267283 h 5893281"/>
              <a:gd name="connsiteX2420" fmla="*/ 2008103 w 10035679"/>
              <a:gd name="connsiteY2420" fmla="*/ 1261245 h 5893281"/>
              <a:gd name="connsiteX2421" fmla="*/ 9772438 w 10035679"/>
              <a:gd name="connsiteY2421" fmla="*/ 1147133 h 5893281"/>
              <a:gd name="connsiteX2422" fmla="*/ 9780288 w 10035679"/>
              <a:gd name="connsiteY2422" fmla="*/ 1157397 h 5893281"/>
              <a:gd name="connsiteX2423" fmla="*/ 9786324 w 10035679"/>
              <a:gd name="connsiteY2423" fmla="*/ 1165245 h 5893281"/>
              <a:gd name="connsiteX2424" fmla="*/ 9794778 w 10035679"/>
              <a:gd name="connsiteY2424" fmla="*/ 1165245 h 5893281"/>
              <a:gd name="connsiteX2425" fmla="*/ 9798400 w 10035679"/>
              <a:gd name="connsiteY2425" fmla="*/ 1167660 h 5893281"/>
              <a:gd name="connsiteX2426" fmla="*/ 9800815 w 10035679"/>
              <a:gd name="connsiteY2426" fmla="*/ 1167660 h 5893281"/>
              <a:gd name="connsiteX2427" fmla="*/ 9808664 w 10035679"/>
              <a:gd name="connsiteY2427" fmla="*/ 1167660 h 5893281"/>
              <a:gd name="connsiteX2428" fmla="*/ 9812890 w 10035679"/>
              <a:gd name="connsiteY2428" fmla="*/ 1167660 h 5893281"/>
              <a:gd name="connsiteX2429" fmla="*/ 9814701 w 10035679"/>
              <a:gd name="connsiteY2429" fmla="*/ 1167660 h 5893281"/>
              <a:gd name="connsiteX2430" fmla="*/ 9823155 w 10035679"/>
              <a:gd name="connsiteY2430" fmla="*/ 1171284 h 5893281"/>
              <a:gd name="connsiteX2431" fmla="*/ 9826776 w 10035679"/>
              <a:gd name="connsiteY2431" fmla="*/ 1177925 h 5893281"/>
              <a:gd name="connsiteX2432" fmla="*/ 9812890 w 10035679"/>
              <a:gd name="connsiteY2432" fmla="*/ 1190000 h 5893281"/>
              <a:gd name="connsiteX2433" fmla="*/ 9798400 w 10035679"/>
              <a:gd name="connsiteY2433" fmla="*/ 1200263 h 5893281"/>
              <a:gd name="connsiteX2434" fmla="*/ 9727760 w 10035679"/>
              <a:gd name="connsiteY2434" fmla="*/ 1206302 h 5893281"/>
              <a:gd name="connsiteX2435" fmla="*/ 9727760 w 10035679"/>
              <a:gd name="connsiteY2435" fmla="*/ 1177925 h 5893281"/>
              <a:gd name="connsiteX2436" fmla="*/ 9738025 w 10035679"/>
              <a:gd name="connsiteY2436" fmla="*/ 1167660 h 5893281"/>
              <a:gd name="connsiteX2437" fmla="*/ 9748288 w 10035679"/>
              <a:gd name="connsiteY2437" fmla="*/ 1161624 h 5893281"/>
              <a:gd name="connsiteX2438" fmla="*/ 9757947 w 10035679"/>
              <a:gd name="connsiteY2438" fmla="*/ 1153170 h 5893281"/>
              <a:gd name="connsiteX2439" fmla="*/ 2154225 w 10035679"/>
              <a:gd name="connsiteY2439" fmla="*/ 1087972 h 5893281"/>
              <a:gd name="connsiteX2440" fmla="*/ 2156036 w 10035679"/>
              <a:gd name="connsiteY2440" fmla="*/ 1102462 h 5893281"/>
              <a:gd name="connsiteX2441" fmla="*/ 2156036 w 10035679"/>
              <a:gd name="connsiteY2441" fmla="*/ 1112727 h 5893281"/>
              <a:gd name="connsiteX2442" fmla="*/ 2160262 w 10035679"/>
              <a:gd name="connsiteY2442" fmla="*/ 1116953 h 5893281"/>
              <a:gd name="connsiteX2443" fmla="*/ 2164488 w 10035679"/>
              <a:gd name="connsiteY2443" fmla="*/ 1121181 h 5893281"/>
              <a:gd name="connsiteX2444" fmla="*/ 2168716 w 10035679"/>
              <a:gd name="connsiteY2444" fmla="*/ 1122992 h 5893281"/>
              <a:gd name="connsiteX2445" fmla="*/ 2174753 w 10035679"/>
              <a:gd name="connsiteY2445" fmla="*/ 1131444 h 5893281"/>
              <a:gd name="connsiteX2446" fmla="*/ 2178979 w 10035679"/>
              <a:gd name="connsiteY2446" fmla="*/ 1137483 h 5893281"/>
              <a:gd name="connsiteX2447" fmla="*/ 2174753 w 10035679"/>
              <a:gd name="connsiteY2447" fmla="*/ 1145934 h 5893281"/>
              <a:gd name="connsiteX2448" fmla="*/ 2170527 w 10035679"/>
              <a:gd name="connsiteY2448" fmla="*/ 1156198 h 5893281"/>
              <a:gd name="connsiteX2449" fmla="*/ 2168716 w 10035679"/>
              <a:gd name="connsiteY2449" fmla="*/ 1164652 h 5893281"/>
              <a:gd name="connsiteX2450" fmla="*/ 2164488 w 10035679"/>
              <a:gd name="connsiteY2450" fmla="*/ 1170688 h 5893281"/>
              <a:gd name="connsiteX2451" fmla="*/ 2160262 w 10035679"/>
              <a:gd name="connsiteY2451" fmla="*/ 1185177 h 5893281"/>
              <a:gd name="connsiteX2452" fmla="*/ 2174150 w 10035679"/>
              <a:gd name="connsiteY2452" fmla="*/ 1189405 h 5893281"/>
              <a:gd name="connsiteX2453" fmla="*/ 2181997 w 10035679"/>
              <a:gd name="connsiteY2453" fmla="*/ 1195441 h 5893281"/>
              <a:gd name="connsiteX2454" fmla="*/ 2188036 w 10035679"/>
              <a:gd name="connsiteY2454" fmla="*/ 1203895 h 5893281"/>
              <a:gd name="connsiteX2455" fmla="*/ 2192262 w 10035679"/>
              <a:gd name="connsiteY2455" fmla="*/ 1209932 h 5893281"/>
              <a:gd name="connsiteX2456" fmla="*/ 2192262 w 10035679"/>
              <a:gd name="connsiteY2456" fmla="*/ 1224424 h 5893281"/>
              <a:gd name="connsiteX2457" fmla="*/ 2192262 w 10035679"/>
              <a:gd name="connsiteY2457" fmla="*/ 1238912 h 5893281"/>
              <a:gd name="connsiteX2458" fmla="*/ 2181997 w 10035679"/>
              <a:gd name="connsiteY2458" fmla="*/ 1247366 h 5893281"/>
              <a:gd name="connsiteX2459" fmla="*/ 2174150 w 10035679"/>
              <a:gd name="connsiteY2459" fmla="*/ 1253403 h 5893281"/>
              <a:gd name="connsiteX2460" fmla="*/ 2169922 w 10035679"/>
              <a:gd name="connsiteY2460" fmla="*/ 1263669 h 5893281"/>
              <a:gd name="connsiteX2461" fmla="*/ 2168111 w 10035679"/>
              <a:gd name="connsiteY2461" fmla="*/ 1275744 h 5893281"/>
              <a:gd name="connsiteX2462" fmla="*/ 2160262 w 10035679"/>
              <a:gd name="connsiteY2462" fmla="*/ 1290233 h 5893281"/>
              <a:gd name="connsiteX2463" fmla="*/ 2210979 w 10035679"/>
              <a:gd name="connsiteY2463" fmla="*/ 1290233 h 5893281"/>
              <a:gd name="connsiteX2464" fmla="*/ 2210979 w 10035679"/>
              <a:gd name="connsiteY2464" fmla="*/ 1321024 h 5893281"/>
              <a:gd name="connsiteX2465" fmla="*/ 2217016 w 10035679"/>
              <a:gd name="connsiteY2465" fmla="*/ 1349401 h 5893281"/>
              <a:gd name="connsiteX2466" fmla="*/ 2239355 w 10035679"/>
              <a:gd name="connsiteY2466" fmla="*/ 1349401 h 5893281"/>
              <a:gd name="connsiteX2467" fmla="*/ 2249618 w 10035679"/>
              <a:gd name="connsiteY2467" fmla="*/ 1339136 h 5893281"/>
              <a:gd name="connsiteX2468" fmla="*/ 2259883 w 10035679"/>
              <a:gd name="connsiteY2468" fmla="*/ 1328873 h 5893281"/>
              <a:gd name="connsiteX2469" fmla="*/ 2270146 w 10035679"/>
              <a:gd name="connsiteY2469" fmla="*/ 1318608 h 5893281"/>
              <a:gd name="connsiteX2470" fmla="*/ 2288260 w 10035679"/>
              <a:gd name="connsiteY2470" fmla="*/ 1310156 h 5893281"/>
              <a:gd name="connsiteX2471" fmla="*/ 2288260 w 10035679"/>
              <a:gd name="connsiteY2471" fmla="*/ 1333099 h 5893281"/>
              <a:gd name="connsiteX2472" fmla="*/ 2284033 w 10035679"/>
              <a:gd name="connsiteY2472" fmla="*/ 1361476 h 5893281"/>
              <a:gd name="connsiteX2473" fmla="*/ 2282221 w 10035679"/>
              <a:gd name="connsiteY2473" fmla="*/ 1386231 h 5893281"/>
              <a:gd name="connsiteX2474" fmla="*/ 2282221 w 10035679"/>
              <a:gd name="connsiteY2474" fmla="*/ 1402532 h 5893281"/>
              <a:gd name="connsiteX2475" fmla="*/ 2277995 w 10035679"/>
              <a:gd name="connsiteY2475" fmla="*/ 1414608 h 5893281"/>
              <a:gd name="connsiteX2476" fmla="*/ 2284033 w 10035679"/>
              <a:gd name="connsiteY2476" fmla="*/ 1420647 h 5893281"/>
              <a:gd name="connsiteX2477" fmla="*/ 2288260 w 10035679"/>
              <a:gd name="connsiteY2477" fmla="*/ 1424873 h 5893281"/>
              <a:gd name="connsiteX2478" fmla="*/ 2292486 w 10035679"/>
              <a:gd name="connsiteY2478" fmla="*/ 1429099 h 5893281"/>
              <a:gd name="connsiteX2479" fmla="*/ 2298522 w 10035679"/>
              <a:gd name="connsiteY2479" fmla="*/ 1430910 h 5893281"/>
              <a:gd name="connsiteX2480" fmla="*/ 2308787 w 10035679"/>
              <a:gd name="connsiteY2480" fmla="*/ 1435136 h 5893281"/>
              <a:gd name="connsiteX2481" fmla="*/ 2326899 w 10035679"/>
              <a:gd name="connsiteY2481" fmla="*/ 1406759 h 5893281"/>
              <a:gd name="connsiteX2482" fmla="*/ 2340787 w 10035679"/>
              <a:gd name="connsiteY2482" fmla="*/ 1374155 h 5893281"/>
              <a:gd name="connsiteX2483" fmla="*/ 2340787 w 10035679"/>
              <a:gd name="connsiteY2483" fmla="*/ 1349401 h 5893281"/>
              <a:gd name="connsiteX2484" fmla="*/ 2336559 w 10035679"/>
              <a:gd name="connsiteY2484" fmla="*/ 1324646 h 5893281"/>
              <a:gd name="connsiteX2485" fmla="*/ 2336559 w 10035679"/>
              <a:gd name="connsiteY2485" fmla="*/ 1299892 h 5893281"/>
              <a:gd name="connsiteX2486" fmla="*/ 2344408 w 10035679"/>
              <a:gd name="connsiteY2486" fmla="*/ 1275139 h 5893281"/>
              <a:gd name="connsiteX2487" fmla="*/ 2364936 w 10035679"/>
              <a:gd name="connsiteY2487" fmla="*/ 1257026 h 5893281"/>
              <a:gd name="connsiteX2488" fmla="*/ 2372785 w 10035679"/>
              <a:gd name="connsiteY2488" fmla="*/ 1248574 h 5893281"/>
              <a:gd name="connsiteX2489" fmla="*/ 2378825 w 10035679"/>
              <a:gd name="connsiteY2489" fmla="*/ 1248574 h 5893281"/>
              <a:gd name="connsiteX2490" fmla="*/ 2386672 w 10035679"/>
              <a:gd name="connsiteY2490" fmla="*/ 1252800 h 5893281"/>
              <a:gd name="connsiteX2491" fmla="*/ 2392711 w 10035679"/>
              <a:gd name="connsiteY2491" fmla="*/ 1257026 h 5893281"/>
              <a:gd name="connsiteX2492" fmla="*/ 2396936 w 10035679"/>
              <a:gd name="connsiteY2492" fmla="*/ 1263064 h 5893281"/>
              <a:gd name="connsiteX2493" fmla="*/ 2404786 w 10035679"/>
              <a:gd name="connsiteY2493" fmla="*/ 1271518 h 5893281"/>
              <a:gd name="connsiteX2494" fmla="*/ 2406597 w 10035679"/>
              <a:gd name="connsiteY2494" fmla="*/ 1277555 h 5893281"/>
              <a:gd name="connsiteX2495" fmla="*/ 2414446 w 10035679"/>
              <a:gd name="connsiteY2495" fmla="*/ 1281781 h 5893281"/>
              <a:gd name="connsiteX2496" fmla="*/ 2418672 w 10035679"/>
              <a:gd name="connsiteY2496" fmla="*/ 1290233 h 5893281"/>
              <a:gd name="connsiteX2497" fmla="*/ 2432558 w 10035679"/>
              <a:gd name="connsiteY2497" fmla="*/ 1290233 h 5893281"/>
              <a:gd name="connsiteX2498" fmla="*/ 2448859 w 10035679"/>
              <a:gd name="connsiteY2498" fmla="*/ 1281781 h 5893281"/>
              <a:gd name="connsiteX2499" fmla="*/ 2466973 w 10035679"/>
              <a:gd name="connsiteY2499" fmla="*/ 1277555 h 5893281"/>
              <a:gd name="connsiteX2500" fmla="*/ 2480859 w 10035679"/>
              <a:gd name="connsiteY2500" fmla="*/ 1289630 h 5893281"/>
              <a:gd name="connsiteX2501" fmla="*/ 2480859 w 10035679"/>
              <a:gd name="connsiteY2501" fmla="*/ 1318005 h 5893281"/>
              <a:gd name="connsiteX2502" fmla="*/ 2480859 w 10035679"/>
              <a:gd name="connsiteY2502" fmla="*/ 1332496 h 5893281"/>
              <a:gd name="connsiteX2503" fmla="*/ 2476633 w 10035679"/>
              <a:gd name="connsiteY2503" fmla="*/ 1357250 h 5893281"/>
              <a:gd name="connsiteX2504" fmla="*/ 2474821 w 10035679"/>
              <a:gd name="connsiteY2504" fmla="*/ 1388043 h 5893281"/>
              <a:gd name="connsiteX2505" fmla="*/ 2466973 w 10035679"/>
              <a:gd name="connsiteY2505" fmla="*/ 1424873 h 5893281"/>
              <a:gd name="connsiteX2506" fmla="*/ 2460934 w 10035679"/>
              <a:gd name="connsiteY2506" fmla="*/ 1453250 h 5893281"/>
              <a:gd name="connsiteX2507" fmla="*/ 2456708 w 10035679"/>
              <a:gd name="connsiteY2507" fmla="*/ 1473779 h 5893281"/>
              <a:gd name="connsiteX2508" fmla="*/ 2442823 w 10035679"/>
              <a:gd name="connsiteY2508" fmla="*/ 1473779 h 5893281"/>
              <a:gd name="connsiteX2509" fmla="*/ 2434973 w 10035679"/>
              <a:gd name="connsiteY2509" fmla="*/ 1471968 h 5893281"/>
              <a:gd name="connsiteX2510" fmla="*/ 2428937 w 10035679"/>
              <a:gd name="connsiteY2510" fmla="*/ 1467740 h 5893281"/>
              <a:gd name="connsiteX2511" fmla="*/ 2421088 w 10035679"/>
              <a:gd name="connsiteY2511" fmla="*/ 1463513 h 5893281"/>
              <a:gd name="connsiteX2512" fmla="*/ 2410823 w 10035679"/>
              <a:gd name="connsiteY2512" fmla="*/ 1459287 h 5893281"/>
              <a:gd name="connsiteX2513" fmla="*/ 2410823 w 10035679"/>
              <a:gd name="connsiteY2513" fmla="*/ 1467740 h 5893281"/>
              <a:gd name="connsiteX2514" fmla="*/ 2415048 w 10035679"/>
              <a:gd name="connsiteY2514" fmla="*/ 1471968 h 5893281"/>
              <a:gd name="connsiteX2515" fmla="*/ 2419276 w 10035679"/>
              <a:gd name="connsiteY2515" fmla="*/ 1473779 h 5893281"/>
              <a:gd name="connsiteX2516" fmla="*/ 2421088 w 10035679"/>
              <a:gd name="connsiteY2516" fmla="*/ 1478005 h 5893281"/>
              <a:gd name="connsiteX2517" fmla="*/ 2421088 w 10035679"/>
              <a:gd name="connsiteY2517" fmla="*/ 1482231 h 5893281"/>
              <a:gd name="connsiteX2518" fmla="*/ 2425313 w 10035679"/>
              <a:gd name="connsiteY2518" fmla="*/ 1488269 h 5893281"/>
              <a:gd name="connsiteX2519" fmla="*/ 2425313 w 10035679"/>
              <a:gd name="connsiteY2519" fmla="*/ 1500343 h 5893281"/>
              <a:gd name="connsiteX2520" fmla="*/ 2326296 w 10035679"/>
              <a:gd name="connsiteY2520" fmla="*/ 1506381 h 5893281"/>
              <a:gd name="connsiteX2521" fmla="*/ 2326296 w 10035679"/>
              <a:gd name="connsiteY2521" fmla="*/ 1514833 h 5893281"/>
              <a:gd name="connsiteX2522" fmla="*/ 2334146 w 10035679"/>
              <a:gd name="connsiteY2522" fmla="*/ 1535360 h 5893281"/>
              <a:gd name="connsiteX2523" fmla="*/ 2329919 w 10035679"/>
              <a:gd name="connsiteY2523" fmla="*/ 1557700 h 5893281"/>
              <a:gd name="connsiteX2524" fmla="*/ 2325691 w 10035679"/>
              <a:gd name="connsiteY2524" fmla="*/ 1592717 h 5893281"/>
              <a:gd name="connsiteX2525" fmla="*/ 2307579 w 10035679"/>
              <a:gd name="connsiteY2525" fmla="*/ 1592717 h 5893281"/>
              <a:gd name="connsiteX2526" fmla="*/ 2283428 w 10035679"/>
              <a:gd name="connsiteY2526" fmla="*/ 1578226 h 5893281"/>
              <a:gd name="connsiteX2527" fmla="*/ 2249015 w 10035679"/>
              <a:gd name="connsiteY2527" fmla="*/ 1569775 h 5893281"/>
              <a:gd name="connsiteX2528" fmla="*/ 2249015 w 10035679"/>
              <a:gd name="connsiteY2528" fmla="*/ 1577624 h 5893281"/>
              <a:gd name="connsiteX2529" fmla="*/ 2255052 w 10035679"/>
              <a:gd name="connsiteY2529" fmla="*/ 1577624 h 5893281"/>
              <a:gd name="connsiteX2530" fmla="*/ 2262901 w 10035679"/>
              <a:gd name="connsiteY2530" fmla="*/ 1583660 h 5893281"/>
              <a:gd name="connsiteX2531" fmla="*/ 2267127 w 10035679"/>
              <a:gd name="connsiteY2531" fmla="*/ 1587886 h 5893281"/>
              <a:gd name="connsiteX2532" fmla="*/ 2268938 w 10035679"/>
              <a:gd name="connsiteY2532" fmla="*/ 1592112 h 5893281"/>
              <a:gd name="connsiteX2533" fmla="*/ 2273166 w 10035679"/>
              <a:gd name="connsiteY2533" fmla="*/ 1596338 h 5893281"/>
              <a:gd name="connsiteX2534" fmla="*/ 2277392 w 10035679"/>
              <a:gd name="connsiteY2534" fmla="*/ 1606603 h 5893281"/>
              <a:gd name="connsiteX2535" fmla="*/ 2277392 w 10035679"/>
              <a:gd name="connsiteY2535" fmla="*/ 1616867 h 5893281"/>
              <a:gd name="connsiteX2536" fmla="*/ 2273166 w 10035679"/>
              <a:gd name="connsiteY2536" fmla="*/ 1625319 h 5893281"/>
              <a:gd name="connsiteX2537" fmla="*/ 2267127 w 10035679"/>
              <a:gd name="connsiteY2537" fmla="*/ 1631356 h 5893281"/>
              <a:gd name="connsiteX2538" fmla="*/ 2262901 w 10035679"/>
              <a:gd name="connsiteY2538" fmla="*/ 1639809 h 5893281"/>
              <a:gd name="connsiteX2539" fmla="*/ 2244789 w 10035679"/>
              <a:gd name="connsiteY2539" fmla="*/ 1654298 h 5893281"/>
              <a:gd name="connsiteX2540" fmla="*/ 2230901 w 10035679"/>
              <a:gd name="connsiteY2540" fmla="*/ 1668788 h 5893281"/>
              <a:gd name="connsiteX2541" fmla="*/ 2224865 w 10035679"/>
              <a:gd name="connsiteY2541" fmla="*/ 1685089 h 5893281"/>
              <a:gd name="connsiteX2542" fmla="*/ 2217016 w 10035679"/>
              <a:gd name="connsiteY2542" fmla="*/ 1711655 h 5893281"/>
              <a:gd name="connsiteX2543" fmla="*/ 2203130 w 10035679"/>
              <a:gd name="connsiteY2543" fmla="*/ 1711655 h 5893281"/>
              <a:gd name="connsiteX2544" fmla="*/ 2192865 w 10035679"/>
              <a:gd name="connsiteY2544" fmla="*/ 1707427 h 5893281"/>
              <a:gd name="connsiteX2545" fmla="*/ 2182602 w 10035679"/>
              <a:gd name="connsiteY2545" fmla="*/ 1703201 h 5893281"/>
              <a:gd name="connsiteX2546" fmla="*/ 2174753 w 10035679"/>
              <a:gd name="connsiteY2546" fmla="*/ 1698975 h 5893281"/>
              <a:gd name="connsiteX2547" fmla="*/ 2160867 w 10035679"/>
              <a:gd name="connsiteY2547" fmla="*/ 1697164 h 5893281"/>
              <a:gd name="connsiteX2548" fmla="*/ 2160867 w 10035679"/>
              <a:gd name="connsiteY2548" fmla="*/ 1703201 h 5893281"/>
              <a:gd name="connsiteX2549" fmla="*/ 2178979 w 10035679"/>
              <a:gd name="connsiteY2549" fmla="*/ 1703201 h 5893281"/>
              <a:gd name="connsiteX2550" fmla="*/ 2183205 w 10035679"/>
              <a:gd name="connsiteY2550" fmla="*/ 1711655 h 5893281"/>
              <a:gd name="connsiteX2551" fmla="*/ 2185017 w 10035679"/>
              <a:gd name="connsiteY2551" fmla="*/ 1717692 h 5893281"/>
              <a:gd name="connsiteX2552" fmla="*/ 2189244 w 10035679"/>
              <a:gd name="connsiteY2552" fmla="*/ 1721918 h 5893281"/>
              <a:gd name="connsiteX2553" fmla="*/ 2189244 w 10035679"/>
              <a:gd name="connsiteY2553" fmla="*/ 1727956 h 5893281"/>
              <a:gd name="connsiteX2554" fmla="*/ 2193469 w 10035679"/>
              <a:gd name="connsiteY2554" fmla="*/ 1740031 h 5893281"/>
              <a:gd name="connsiteX2555" fmla="*/ 2193469 w 10035679"/>
              <a:gd name="connsiteY2555" fmla="*/ 1750294 h 5893281"/>
              <a:gd name="connsiteX2556" fmla="*/ 2160867 w 10035679"/>
              <a:gd name="connsiteY2556" fmla="*/ 1760559 h 5893281"/>
              <a:gd name="connsiteX2557" fmla="*/ 2132490 w 10035679"/>
              <a:gd name="connsiteY2557" fmla="*/ 1778672 h 5893281"/>
              <a:gd name="connsiteX2558" fmla="*/ 2114376 w 10035679"/>
              <a:gd name="connsiteY2558" fmla="*/ 1799200 h 5893281"/>
              <a:gd name="connsiteX2559" fmla="*/ 2102301 w 10035679"/>
              <a:gd name="connsiteY2559" fmla="*/ 1831804 h 5893281"/>
              <a:gd name="connsiteX2560" fmla="*/ 2102301 w 10035679"/>
              <a:gd name="connsiteY2560" fmla="*/ 1878898 h 5893281"/>
              <a:gd name="connsiteX2561" fmla="*/ 2114376 w 10035679"/>
              <a:gd name="connsiteY2561" fmla="*/ 1907275 h 5893281"/>
              <a:gd name="connsiteX2562" fmla="*/ 2122225 w 10035679"/>
              <a:gd name="connsiteY2562" fmla="*/ 1945915 h 5893281"/>
              <a:gd name="connsiteX2563" fmla="*/ 2122225 w 10035679"/>
              <a:gd name="connsiteY2563" fmla="*/ 1984554 h 5893281"/>
              <a:gd name="connsiteX2564" fmla="*/ 2160867 w 10035679"/>
              <a:gd name="connsiteY2564" fmla="*/ 1984554 h 5893281"/>
              <a:gd name="connsiteX2565" fmla="*/ 2160867 w 10035679"/>
              <a:gd name="connsiteY2565" fmla="*/ 2002667 h 5893281"/>
              <a:gd name="connsiteX2566" fmla="*/ 2168716 w 10035679"/>
              <a:gd name="connsiteY2566" fmla="*/ 2008705 h 5893281"/>
              <a:gd name="connsiteX2567" fmla="*/ 2168716 w 10035679"/>
              <a:gd name="connsiteY2567" fmla="*/ 2017157 h 5893281"/>
              <a:gd name="connsiteX2568" fmla="*/ 2168716 w 10035679"/>
              <a:gd name="connsiteY2568" fmla="*/ 2023196 h 5893281"/>
              <a:gd name="connsiteX2569" fmla="*/ 2168716 w 10035679"/>
              <a:gd name="connsiteY2569" fmla="*/ 2027423 h 5893281"/>
              <a:gd name="connsiteX2570" fmla="*/ 2168716 w 10035679"/>
              <a:gd name="connsiteY2570" fmla="*/ 2031648 h 5893281"/>
              <a:gd name="connsiteX2571" fmla="*/ 2168716 w 10035679"/>
              <a:gd name="connsiteY2571" fmla="*/ 2033459 h 5893281"/>
              <a:gd name="connsiteX2572" fmla="*/ 2170527 w 10035679"/>
              <a:gd name="connsiteY2572" fmla="*/ 2037686 h 5893281"/>
              <a:gd name="connsiteX2573" fmla="*/ 2182602 w 10035679"/>
              <a:gd name="connsiteY2573" fmla="*/ 2037686 h 5893281"/>
              <a:gd name="connsiteX2574" fmla="*/ 2192865 w 10035679"/>
              <a:gd name="connsiteY2574" fmla="*/ 2041911 h 5893281"/>
              <a:gd name="connsiteX2575" fmla="*/ 2217016 w 10035679"/>
              <a:gd name="connsiteY2575" fmla="*/ 2037686 h 5893281"/>
              <a:gd name="connsiteX2576" fmla="*/ 2241166 w 10035679"/>
              <a:gd name="connsiteY2576" fmla="*/ 2047950 h 5893281"/>
              <a:gd name="connsiteX2577" fmla="*/ 2267732 w 10035679"/>
              <a:gd name="connsiteY2577" fmla="*/ 2066061 h 5893281"/>
              <a:gd name="connsiteX2578" fmla="*/ 2291881 w 10035679"/>
              <a:gd name="connsiteY2578" fmla="*/ 2090815 h 5893281"/>
              <a:gd name="connsiteX2579" fmla="*/ 2312410 w 10035679"/>
              <a:gd name="connsiteY2579" fmla="*/ 2113155 h 5893281"/>
              <a:gd name="connsiteX2580" fmla="*/ 2337767 w 10035679"/>
              <a:gd name="connsiteY2580" fmla="*/ 2125833 h 5893281"/>
              <a:gd name="connsiteX2581" fmla="*/ 2348031 w 10035679"/>
              <a:gd name="connsiteY2581" fmla="*/ 2130059 h 5893281"/>
              <a:gd name="connsiteX2582" fmla="*/ 2354068 w 10035679"/>
              <a:gd name="connsiteY2582" fmla="*/ 2131872 h 5893281"/>
              <a:gd name="connsiteX2583" fmla="*/ 2361917 w 10035679"/>
              <a:gd name="connsiteY2583" fmla="*/ 2130059 h 5893281"/>
              <a:gd name="connsiteX2584" fmla="*/ 2367956 w 10035679"/>
              <a:gd name="connsiteY2584" fmla="*/ 2130059 h 5893281"/>
              <a:gd name="connsiteX2585" fmla="*/ 2372182 w 10035679"/>
              <a:gd name="connsiteY2585" fmla="*/ 2125833 h 5893281"/>
              <a:gd name="connsiteX2586" fmla="*/ 2380032 w 10035679"/>
              <a:gd name="connsiteY2586" fmla="*/ 2121608 h 5893281"/>
              <a:gd name="connsiteX2587" fmla="*/ 2381843 w 10035679"/>
              <a:gd name="connsiteY2587" fmla="*/ 2117381 h 5893281"/>
              <a:gd name="connsiteX2588" fmla="*/ 2389692 w 10035679"/>
              <a:gd name="connsiteY2588" fmla="*/ 2117381 h 5893281"/>
              <a:gd name="connsiteX2589" fmla="*/ 2446445 w 10035679"/>
              <a:gd name="connsiteY2589" fmla="*/ 2131872 h 5893281"/>
              <a:gd name="connsiteX2590" fmla="*/ 2452482 w 10035679"/>
              <a:gd name="connsiteY2590" fmla="*/ 2170506 h 5893281"/>
              <a:gd name="connsiteX2591" fmla="*/ 2460332 w 10035679"/>
              <a:gd name="connsiteY2591" fmla="*/ 2198884 h 5893281"/>
              <a:gd name="connsiteX2592" fmla="*/ 2464558 w 10035679"/>
              <a:gd name="connsiteY2592" fmla="*/ 2221222 h 5893281"/>
              <a:gd name="connsiteX2593" fmla="*/ 2466368 w 10035679"/>
              <a:gd name="connsiteY2593" fmla="*/ 2241748 h 5893281"/>
              <a:gd name="connsiteX2594" fmla="*/ 2474217 w 10035679"/>
              <a:gd name="connsiteY2594" fmla="*/ 2264088 h 5893281"/>
              <a:gd name="connsiteX2595" fmla="*/ 2492329 w 10035679"/>
              <a:gd name="connsiteY2595" fmla="*/ 2288848 h 5893281"/>
              <a:gd name="connsiteX2596" fmla="*/ 2512859 w 10035679"/>
              <a:gd name="connsiteY2596" fmla="*/ 2321450 h 5893281"/>
              <a:gd name="connsiteX2597" fmla="*/ 2518896 w 10035679"/>
              <a:gd name="connsiteY2597" fmla="*/ 2317224 h 5893281"/>
              <a:gd name="connsiteX2598" fmla="*/ 2523122 w 10035679"/>
              <a:gd name="connsiteY2598" fmla="*/ 2317224 h 5893281"/>
              <a:gd name="connsiteX2599" fmla="*/ 2527348 w 10035679"/>
              <a:gd name="connsiteY2599" fmla="*/ 2312999 h 5893281"/>
              <a:gd name="connsiteX2600" fmla="*/ 2531574 w 10035679"/>
              <a:gd name="connsiteY2600" fmla="*/ 2312999 h 5893281"/>
              <a:gd name="connsiteX2601" fmla="*/ 2537612 w 10035679"/>
              <a:gd name="connsiteY2601" fmla="*/ 2311186 h 5893281"/>
              <a:gd name="connsiteX2602" fmla="*/ 2541839 w 10035679"/>
              <a:gd name="connsiteY2602" fmla="*/ 2311186 h 5893281"/>
              <a:gd name="connsiteX2603" fmla="*/ 2541839 w 10035679"/>
              <a:gd name="connsiteY2603" fmla="*/ 2306961 h 5893281"/>
              <a:gd name="connsiteX2604" fmla="*/ 2541839 w 10035679"/>
              <a:gd name="connsiteY2604" fmla="*/ 2302732 h 5893281"/>
              <a:gd name="connsiteX2605" fmla="*/ 2546065 w 10035679"/>
              <a:gd name="connsiteY2605" fmla="*/ 2296697 h 5893281"/>
              <a:gd name="connsiteX2606" fmla="*/ 2546065 w 10035679"/>
              <a:gd name="connsiteY2606" fmla="*/ 2274355 h 5893281"/>
              <a:gd name="connsiteX2607" fmla="*/ 2541839 w 10035679"/>
              <a:gd name="connsiteY2607" fmla="*/ 2245973 h 5893281"/>
              <a:gd name="connsiteX2608" fmla="*/ 2533989 w 10035679"/>
              <a:gd name="connsiteY2608" fmla="*/ 2210958 h 5893281"/>
              <a:gd name="connsiteX2609" fmla="*/ 2523727 w 10035679"/>
              <a:gd name="connsiteY2609" fmla="*/ 2178354 h 5893281"/>
              <a:gd name="connsiteX2610" fmla="*/ 2552103 w 10035679"/>
              <a:gd name="connsiteY2610" fmla="*/ 2163865 h 5893281"/>
              <a:gd name="connsiteX2611" fmla="*/ 2580480 w 10035679"/>
              <a:gd name="connsiteY2611" fmla="*/ 2143342 h 5893281"/>
              <a:gd name="connsiteX2612" fmla="*/ 2598592 w 10035679"/>
              <a:gd name="connsiteY2612" fmla="*/ 2114966 h 5893281"/>
              <a:gd name="connsiteX2613" fmla="*/ 2608855 w 10035679"/>
              <a:gd name="connsiteY2613" fmla="*/ 2078136 h 5893281"/>
              <a:gd name="connsiteX2614" fmla="*/ 2613082 w 10035679"/>
              <a:gd name="connsiteY2614" fmla="*/ 2057609 h 5893281"/>
              <a:gd name="connsiteX2615" fmla="*/ 2608855 w 10035679"/>
              <a:gd name="connsiteY2615" fmla="*/ 2025007 h 5893281"/>
              <a:gd name="connsiteX2616" fmla="*/ 2608855 w 10035679"/>
              <a:gd name="connsiteY2616" fmla="*/ 1992404 h 5893281"/>
              <a:gd name="connsiteX2617" fmla="*/ 2594969 w 10035679"/>
              <a:gd name="connsiteY2617" fmla="*/ 1986366 h 5893281"/>
              <a:gd name="connsiteX2618" fmla="*/ 2588932 w 10035679"/>
              <a:gd name="connsiteY2618" fmla="*/ 1982139 h 5893281"/>
              <a:gd name="connsiteX2619" fmla="*/ 2581083 w 10035679"/>
              <a:gd name="connsiteY2619" fmla="*/ 1977913 h 5893281"/>
              <a:gd name="connsiteX2620" fmla="*/ 2575046 w 10035679"/>
              <a:gd name="connsiteY2620" fmla="*/ 1971878 h 5893281"/>
              <a:gd name="connsiteX2621" fmla="*/ 2570818 w 10035679"/>
              <a:gd name="connsiteY2621" fmla="*/ 1959804 h 5893281"/>
              <a:gd name="connsiteX2622" fmla="*/ 2584706 w 10035679"/>
              <a:gd name="connsiteY2622" fmla="*/ 1935045 h 5893281"/>
              <a:gd name="connsiteX2623" fmla="*/ 2590743 w 10035679"/>
              <a:gd name="connsiteY2623" fmla="*/ 1906670 h 5893281"/>
              <a:gd name="connsiteX2624" fmla="*/ 2584706 w 10035679"/>
              <a:gd name="connsiteY2624" fmla="*/ 1875880 h 5893281"/>
              <a:gd name="connsiteX2625" fmla="*/ 2576857 w 10035679"/>
              <a:gd name="connsiteY2625" fmla="*/ 1843276 h 5893281"/>
              <a:gd name="connsiteX2626" fmla="*/ 2566592 w 10035679"/>
              <a:gd name="connsiteY2626" fmla="*/ 1806446 h 5893281"/>
              <a:gd name="connsiteX2627" fmla="*/ 2562366 w 10035679"/>
              <a:gd name="connsiteY2627" fmla="*/ 1771427 h 5893281"/>
              <a:gd name="connsiteX2628" fmla="*/ 2570215 w 10035679"/>
              <a:gd name="connsiteY2628" fmla="*/ 1771427 h 5893281"/>
              <a:gd name="connsiteX2629" fmla="*/ 2570215 w 10035679"/>
              <a:gd name="connsiteY2629" fmla="*/ 1762973 h 5893281"/>
              <a:gd name="connsiteX2630" fmla="*/ 2619119 w 10035679"/>
              <a:gd name="connsiteY2630" fmla="*/ 1771427 h 5893281"/>
              <a:gd name="connsiteX2631" fmla="*/ 2661382 w 10035679"/>
              <a:gd name="connsiteY2631" fmla="*/ 1771427 h 5893281"/>
              <a:gd name="connsiteX2632" fmla="*/ 2707872 w 10035679"/>
              <a:gd name="connsiteY2632" fmla="*/ 1762973 h 5893281"/>
              <a:gd name="connsiteX2633" fmla="*/ 2718135 w 10035679"/>
              <a:gd name="connsiteY2633" fmla="*/ 1781087 h 5893281"/>
              <a:gd name="connsiteX2634" fmla="*/ 2728400 w 10035679"/>
              <a:gd name="connsiteY2634" fmla="*/ 1805841 h 5893281"/>
              <a:gd name="connsiteX2635" fmla="*/ 2740475 w 10035679"/>
              <a:gd name="connsiteY2635" fmla="*/ 1823954 h 5893281"/>
              <a:gd name="connsiteX2636" fmla="*/ 2750738 w 10035679"/>
              <a:gd name="connsiteY2636" fmla="*/ 1832408 h 5893281"/>
              <a:gd name="connsiteX2637" fmla="*/ 2756777 w 10035679"/>
              <a:gd name="connsiteY2637" fmla="*/ 1834219 h 5893281"/>
              <a:gd name="connsiteX2638" fmla="*/ 2768852 w 10035679"/>
              <a:gd name="connsiteY2638" fmla="*/ 1834219 h 5893281"/>
              <a:gd name="connsiteX2639" fmla="*/ 2779115 w 10035679"/>
              <a:gd name="connsiteY2639" fmla="*/ 1838445 h 5893281"/>
              <a:gd name="connsiteX2640" fmla="*/ 2789380 w 10035679"/>
              <a:gd name="connsiteY2640" fmla="*/ 1842671 h 5893281"/>
              <a:gd name="connsiteX2641" fmla="*/ 2797229 w 10035679"/>
              <a:gd name="connsiteY2641" fmla="*/ 1848710 h 5893281"/>
              <a:gd name="connsiteX2642" fmla="*/ 2799040 w 10035679"/>
              <a:gd name="connsiteY2642" fmla="*/ 1866823 h 5893281"/>
              <a:gd name="connsiteX2643" fmla="*/ 2806889 w 10035679"/>
              <a:gd name="connsiteY2643" fmla="*/ 1899426 h 5893281"/>
              <a:gd name="connsiteX2644" fmla="*/ 2811115 w 10035679"/>
              <a:gd name="connsiteY2644" fmla="*/ 1927801 h 5893281"/>
              <a:gd name="connsiteX2645" fmla="*/ 2817152 w 10035679"/>
              <a:gd name="connsiteY2645" fmla="*/ 1948330 h 5893281"/>
              <a:gd name="connsiteX2646" fmla="*/ 2821378 w 10035679"/>
              <a:gd name="connsiteY2646" fmla="*/ 1952557 h 5893281"/>
              <a:gd name="connsiteX2647" fmla="*/ 2827417 w 10035679"/>
              <a:gd name="connsiteY2647" fmla="*/ 1958595 h 5893281"/>
              <a:gd name="connsiteX2648" fmla="*/ 2835266 w 10035679"/>
              <a:gd name="connsiteY2648" fmla="*/ 1962823 h 5893281"/>
              <a:gd name="connsiteX2649" fmla="*/ 2841303 w 10035679"/>
              <a:gd name="connsiteY2649" fmla="*/ 1971273 h 5893281"/>
              <a:gd name="connsiteX2650" fmla="*/ 2853379 w 10035679"/>
              <a:gd name="connsiteY2650" fmla="*/ 1973086 h 5893281"/>
              <a:gd name="connsiteX2651" fmla="*/ 2855189 w 10035679"/>
              <a:gd name="connsiteY2651" fmla="*/ 1981536 h 5893281"/>
              <a:gd name="connsiteX2652" fmla="*/ 2883567 w 10035679"/>
              <a:gd name="connsiteY2652" fmla="*/ 1959198 h 5893281"/>
              <a:gd name="connsiteX2653" fmla="*/ 2905907 w 10035679"/>
              <a:gd name="connsiteY2653" fmla="*/ 1932632 h 5893281"/>
              <a:gd name="connsiteX2654" fmla="*/ 2922208 w 10035679"/>
              <a:gd name="connsiteY2654" fmla="*/ 1904257 h 5893281"/>
              <a:gd name="connsiteX2655" fmla="*/ 2950585 w 10035679"/>
              <a:gd name="connsiteY2655" fmla="*/ 1881917 h 5893281"/>
              <a:gd name="connsiteX2656" fmla="*/ 2954810 w 10035679"/>
              <a:gd name="connsiteY2656" fmla="*/ 1906670 h 5893281"/>
              <a:gd name="connsiteX2657" fmla="*/ 2965073 w 10035679"/>
              <a:gd name="connsiteY2657" fmla="*/ 1921160 h 5893281"/>
              <a:gd name="connsiteX2658" fmla="*/ 2978962 w 10035679"/>
              <a:gd name="connsiteY2658" fmla="*/ 1935650 h 5893281"/>
              <a:gd name="connsiteX2659" fmla="*/ 2992848 w 10035679"/>
              <a:gd name="connsiteY2659" fmla="*/ 1950143 h 5893281"/>
              <a:gd name="connsiteX2660" fmla="*/ 3004923 w 10035679"/>
              <a:gd name="connsiteY2660" fmla="*/ 1968255 h 5893281"/>
              <a:gd name="connsiteX2661" fmla="*/ 3004923 w 10035679"/>
              <a:gd name="connsiteY2661" fmla="*/ 1974291 h 5893281"/>
              <a:gd name="connsiteX2662" fmla="*/ 3004923 w 10035679"/>
              <a:gd name="connsiteY2662" fmla="*/ 1982743 h 5893281"/>
              <a:gd name="connsiteX2663" fmla="*/ 3000696 w 10035679"/>
              <a:gd name="connsiteY2663" fmla="*/ 1986970 h 5893281"/>
              <a:gd name="connsiteX2664" fmla="*/ 3000696 w 10035679"/>
              <a:gd name="connsiteY2664" fmla="*/ 1993007 h 5893281"/>
              <a:gd name="connsiteX2665" fmla="*/ 2996470 w 10035679"/>
              <a:gd name="connsiteY2665" fmla="*/ 2001461 h 5893281"/>
              <a:gd name="connsiteX2666" fmla="*/ 3000696 w 10035679"/>
              <a:gd name="connsiteY2666" fmla="*/ 2007498 h 5893281"/>
              <a:gd name="connsiteX2667" fmla="*/ 3004923 w 10035679"/>
              <a:gd name="connsiteY2667" fmla="*/ 2015949 h 5893281"/>
              <a:gd name="connsiteX2668" fmla="*/ 3006733 w 10035679"/>
              <a:gd name="connsiteY2668" fmla="*/ 2017763 h 5893281"/>
              <a:gd name="connsiteX2669" fmla="*/ 3014583 w 10035679"/>
              <a:gd name="connsiteY2669" fmla="*/ 2017763 h 5893281"/>
              <a:gd name="connsiteX2670" fmla="*/ 3020620 w 10035679"/>
              <a:gd name="connsiteY2670" fmla="*/ 2017763 h 5893281"/>
              <a:gd name="connsiteX2671" fmla="*/ 3024847 w 10035679"/>
              <a:gd name="connsiteY2671" fmla="*/ 2017763 h 5893281"/>
              <a:gd name="connsiteX2672" fmla="*/ 3032695 w 10035679"/>
              <a:gd name="connsiteY2672" fmla="*/ 2017763 h 5893281"/>
              <a:gd name="connsiteX2673" fmla="*/ 3034508 w 10035679"/>
              <a:gd name="connsiteY2673" fmla="*/ 2021988 h 5893281"/>
              <a:gd name="connsiteX2674" fmla="*/ 3046583 w 10035679"/>
              <a:gd name="connsiteY2674" fmla="*/ 2050365 h 5893281"/>
              <a:gd name="connsiteX2675" fmla="*/ 3046583 w 10035679"/>
              <a:gd name="connsiteY2675" fmla="*/ 2072702 h 5893281"/>
              <a:gd name="connsiteX2676" fmla="*/ 3042357 w 10035679"/>
              <a:gd name="connsiteY2676" fmla="*/ 2093231 h 5893281"/>
              <a:gd name="connsiteX2677" fmla="*/ 3048394 w 10035679"/>
              <a:gd name="connsiteY2677" fmla="*/ 2111345 h 5893281"/>
              <a:gd name="connsiteX2678" fmla="*/ 3074960 w 10035679"/>
              <a:gd name="connsiteY2678" fmla="*/ 2131872 h 5893281"/>
              <a:gd name="connsiteX2679" fmla="*/ 3052620 w 10035679"/>
              <a:gd name="connsiteY2679" fmla="*/ 2174734 h 5893281"/>
              <a:gd name="connsiteX2680" fmla="*/ 3028469 w 10035679"/>
              <a:gd name="connsiteY2680" fmla="*/ 2211563 h 5893281"/>
              <a:gd name="connsiteX2681" fmla="*/ 3034508 w 10035679"/>
              <a:gd name="connsiteY2681" fmla="*/ 2211563 h 5893281"/>
              <a:gd name="connsiteX2682" fmla="*/ 3056846 w 10035679"/>
              <a:gd name="connsiteY2682" fmla="*/ 2189223 h 5893281"/>
              <a:gd name="connsiteX2683" fmla="*/ 3077373 w 10035679"/>
              <a:gd name="connsiteY2683" fmla="*/ 2171112 h 5893281"/>
              <a:gd name="connsiteX2684" fmla="*/ 3095487 w 10035679"/>
              <a:gd name="connsiteY2684" fmla="*/ 2150589 h 5893281"/>
              <a:gd name="connsiteX2685" fmla="*/ 3119639 w 10035679"/>
              <a:gd name="connsiteY2685" fmla="*/ 2156621 h 5893281"/>
              <a:gd name="connsiteX2686" fmla="*/ 3133525 w 10035679"/>
              <a:gd name="connsiteY2686" fmla="*/ 2171112 h 5893281"/>
              <a:gd name="connsiteX2687" fmla="*/ 3147410 w 10035679"/>
              <a:gd name="connsiteY2687" fmla="*/ 2189223 h 5893281"/>
              <a:gd name="connsiteX2688" fmla="*/ 3151637 w 10035679"/>
              <a:gd name="connsiteY2688" fmla="*/ 2217600 h 5893281"/>
              <a:gd name="connsiteX2689" fmla="*/ 3188466 w 10035679"/>
              <a:gd name="connsiteY2689" fmla="*/ 2217600 h 5893281"/>
              <a:gd name="connsiteX2690" fmla="*/ 3188466 w 10035679"/>
              <a:gd name="connsiteY2690" fmla="*/ 2227864 h 5893281"/>
              <a:gd name="connsiteX2691" fmla="*/ 3190278 w 10035679"/>
              <a:gd name="connsiteY2691" fmla="*/ 2236316 h 5893281"/>
              <a:gd name="connsiteX2692" fmla="*/ 3190278 w 10035679"/>
              <a:gd name="connsiteY2692" fmla="*/ 2246578 h 5893281"/>
              <a:gd name="connsiteX2693" fmla="*/ 3194505 w 10035679"/>
              <a:gd name="connsiteY2693" fmla="*/ 2256842 h 5893281"/>
              <a:gd name="connsiteX2694" fmla="*/ 3190278 w 10035679"/>
              <a:gd name="connsiteY2694" fmla="*/ 2268920 h 5893281"/>
              <a:gd name="connsiteX2695" fmla="*/ 3190278 w 10035679"/>
              <a:gd name="connsiteY2695" fmla="*/ 2274957 h 5893281"/>
              <a:gd name="connsiteX2696" fmla="*/ 3190278 w 10035679"/>
              <a:gd name="connsiteY2696" fmla="*/ 2283413 h 5893281"/>
              <a:gd name="connsiteX2697" fmla="*/ 3194505 w 10035679"/>
              <a:gd name="connsiteY2697" fmla="*/ 2285224 h 5893281"/>
              <a:gd name="connsiteX2698" fmla="*/ 3194505 w 10035679"/>
              <a:gd name="connsiteY2698" fmla="*/ 2293677 h 5893281"/>
              <a:gd name="connsiteX2699" fmla="*/ 3194505 w 10035679"/>
              <a:gd name="connsiteY2699" fmla="*/ 2297903 h 5893281"/>
              <a:gd name="connsiteX2700" fmla="*/ 3194505 w 10035679"/>
              <a:gd name="connsiteY2700" fmla="*/ 2303941 h 5893281"/>
              <a:gd name="connsiteX2701" fmla="*/ 3155863 w 10035679"/>
              <a:gd name="connsiteY2701" fmla="*/ 2332317 h 5893281"/>
              <a:gd name="connsiteX2702" fmla="*/ 3113600 w 10035679"/>
              <a:gd name="connsiteY2702" fmla="*/ 2350426 h 5893281"/>
              <a:gd name="connsiteX2703" fmla="*/ 3064695 w 10035679"/>
              <a:gd name="connsiteY2703" fmla="*/ 2360690 h 5893281"/>
              <a:gd name="connsiteX2704" fmla="*/ 3013980 w 10035679"/>
              <a:gd name="connsiteY2704" fmla="*/ 2366727 h 5893281"/>
              <a:gd name="connsiteX2705" fmla="*/ 2965073 w 10035679"/>
              <a:gd name="connsiteY2705" fmla="*/ 2375178 h 5893281"/>
              <a:gd name="connsiteX2706" fmla="*/ 2914358 w 10035679"/>
              <a:gd name="connsiteY2706" fmla="*/ 2381217 h 5893281"/>
              <a:gd name="connsiteX2707" fmla="*/ 2872095 w 10035679"/>
              <a:gd name="connsiteY2707" fmla="*/ 2395706 h 5893281"/>
              <a:gd name="connsiteX2708" fmla="*/ 2833453 w 10035679"/>
              <a:gd name="connsiteY2708" fmla="*/ 2413820 h 5893281"/>
              <a:gd name="connsiteX2709" fmla="*/ 2805076 w 10035679"/>
              <a:gd name="connsiteY2709" fmla="*/ 2446423 h 5893281"/>
              <a:gd name="connsiteX2710" fmla="*/ 2812925 w 10035679"/>
              <a:gd name="connsiteY2710" fmla="*/ 2446423 h 5893281"/>
              <a:gd name="connsiteX2711" fmla="*/ 2847341 w 10035679"/>
              <a:gd name="connsiteY2711" fmla="*/ 2421668 h 5893281"/>
              <a:gd name="connsiteX2712" fmla="*/ 2889605 w 10035679"/>
              <a:gd name="connsiteY2712" fmla="*/ 2403554 h 5893281"/>
              <a:gd name="connsiteX2713" fmla="*/ 2936093 w 10035679"/>
              <a:gd name="connsiteY2713" fmla="*/ 2393291 h 5893281"/>
              <a:gd name="connsiteX2714" fmla="*/ 2937904 w 10035679"/>
              <a:gd name="connsiteY2714" fmla="*/ 2399328 h 5893281"/>
              <a:gd name="connsiteX2715" fmla="*/ 2942130 w 10035679"/>
              <a:gd name="connsiteY2715" fmla="*/ 2407782 h 5893281"/>
              <a:gd name="connsiteX2716" fmla="*/ 2946358 w 10035679"/>
              <a:gd name="connsiteY2716" fmla="*/ 2409593 h 5893281"/>
              <a:gd name="connsiteX2717" fmla="*/ 2952395 w 10035679"/>
              <a:gd name="connsiteY2717" fmla="*/ 2413820 h 5893281"/>
              <a:gd name="connsiteX2718" fmla="*/ 2960244 w 10035679"/>
              <a:gd name="connsiteY2718" fmla="*/ 2418046 h 5893281"/>
              <a:gd name="connsiteX2719" fmla="*/ 2966281 w 10035679"/>
              <a:gd name="connsiteY2719" fmla="*/ 2424085 h 5893281"/>
              <a:gd name="connsiteX2720" fmla="*/ 2956018 w 10035679"/>
              <a:gd name="connsiteY2720" fmla="*/ 2442196 h 5893281"/>
              <a:gd name="connsiteX2721" fmla="*/ 2949979 w 10035679"/>
              <a:gd name="connsiteY2721" fmla="*/ 2456688 h 5893281"/>
              <a:gd name="connsiteX2722" fmla="*/ 2945754 w 10035679"/>
              <a:gd name="connsiteY2722" fmla="*/ 2471177 h 5893281"/>
              <a:gd name="connsiteX2723" fmla="*/ 2941527 w 10035679"/>
              <a:gd name="connsiteY2723" fmla="*/ 2493517 h 5893281"/>
              <a:gd name="connsiteX2724" fmla="*/ 2969904 w 10035679"/>
              <a:gd name="connsiteY2724" fmla="*/ 2508008 h 5893281"/>
              <a:gd name="connsiteX2725" fmla="*/ 2988017 w 10035679"/>
              <a:gd name="connsiteY2725" fmla="*/ 2528535 h 5893281"/>
              <a:gd name="connsiteX2726" fmla="*/ 3001905 w 10035679"/>
              <a:gd name="connsiteY2726" fmla="*/ 2549062 h 5893281"/>
              <a:gd name="connsiteX2727" fmla="*/ 3020017 w 10035679"/>
              <a:gd name="connsiteY2727" fmla="*/ 2571402 h 5893281"/>
              <a:gd name="connsiteX2728" fmla="*/ 3020017 w 10035679"/>
              <a:gd name="connsiteY2728" fmla="*/ 2577441 h 5893281"/>
              <a:gd name="connsiteX2729" fmla="*/ 3020017 w 10035679"/>
              <a:gd name="connsiteY2729" fmla="*/ 2581666 h 5893281"/>
              <a:gd name="connsiteX2730" fmla="*/ 3015790 w 10035679"/>
              <a:gd name="connsiteY2730" fmla="*/ 2581666 h 5893281"/>
              <a:gd name="connsiteX2731" fmla="*/ 3015790 w 10035679"/>
              <a:gd name="connsiteY2731" fmla="*/ 2585892 h 5893281"/>
              <a:gd name="connsiteX2732" fmla="*/ 3011564 w 10035679"/>
              <a:gd name="connsiteY2732" fmla="*/ 2590118 h 5893281"/>
              <a:gd name="connsiteX2733" fmla="*/ 2991036 w 10035679"/>
              <a:gd name="connsiteY2733" fmla="*/ 2614871 h 5893281"/>
              <a:gd name="connsiteX2734" fmla="*/ 2962660 w 10035679"/>
              <a:gd name="connsiteY2734" fmla="*/ 2635401 h 5893281"/>
              <a:gd name="connsiteX2735" fmla="*/ 2926433 w 10035679"/>
              <a:gd name="connsiteY2735" fmla="*/ 2649889 h 5893281"/>
              <a:gd name="connsiteX2736" fmla="*/ 2926433 w 10035679"/>
              <a:gd name="connsiteY2736" fmla="*/ 2619099 h 5893281"/>
              <a:gd name="connsiteX2737" fmla="*/ 2944546 w 10035679"/>
              <a:gd name="connsiteY2737" fmla="*/ 2607025 h 5893281"/>
              <a:gd name="connsiteX2738" fmla="*/ 2958434 w 10035679"/>
              <a:gd name="connsiteY2738" fmla="*/ 2596760 h 5893281"/>
              <a:gd name="connsiteX2739" fmla="*/ 2972319 w 10035679"/>
              <a:gd name="connsiteY2739" fmla="*/ 2578648 h 5893281"/>
              <a:gd name="connsiteX2740" fmla="*/ 2958434 w 10035679"/>
              <a:gd name="connsiteY2740" fmla="*/ 2572611 h 5893281"/>
              <a:gd name="connsiteX2741" fmla="*/ 2958434 w 10035679"/>
              <a:gd name="connsiteY2741" fmla="*/ 2564156 h 5893281"/>
              <a:gd name="connsiteX2742" fmla="*/ 2954206 w 10035679"/>
              <a:gd name="connsiteY2742" fmla="*/ 2564156 h 5893281"/>
              <a:gd name="connsiteX2743" fmla="*/ 2949979 w 10035679"/>
              <a:gd name="connsiteY2743" fmla="*/ 2564156 h 5893281"/>
              <a:gd name="connsiteX2744" fmla="*/ 2949979 w 10035679"/>
              <a:gd name="connsiteY2744" fmla="*/ 2568384 h 5893281"/>
              <a:gd name="connsiteX2745" fmla="*/ 2949979 w 10035679"/>
              <a:gd name="connsiteY2745" fmla="*/ 2572611 h 5893281"/>
              <a:gd name="connsiteX2746" fmla="*/ 2925831 w 10035679"/>
              <a:gd name="connsiteY2746" fmla="*/ 2590723 h 5893281"/>
              <a:gd name="connsiteX2747" fmla="*/ 2893226 w 10035679"/>
              <a:gd name="connsiteY2747" fmla="*/ 2605212 h 5893281"/>
              <a:gd name="connsiteX2748" fmla="*/ 2866661 w 10035679"/>
              <a:gd name="connsiteY2748" fmla="*/ 2615476 h 5893281"/>
              <a:gd name="connsiteX2749" fmla="*/ 2838284 w 10035679"/>
              <a:gd name="connsiteY2749" fmla="*/ 2629967 h 5893281"/>
              <a:gd name="connsiteX2750" fmla="*/ 2811718 w 10035679"/>
              <a:gd name="connsiteY2750" fmla="*/ 2648077 h 5893281"/>
              <a:gd name="connsiteX2751" fmla="*/ 2795417 w 10035679"/>
              <a:gd name="connsiteY2751" fmla="*/ 2672833 h 5893281"/>
              <a:gd name="connsiteX2752" fmla="*/ 2783341 w 10035679"/>
              <a:gd name="connsiteY2752" fmla="*/ 2707850 h 5893281"/>
              <a:gd name="connsiteX2753" fmla="*/ 2795417 w 10035679"/>
              <a:gd name="connsiteY2753" fmla="*/ 2712077 h 5893281"/>
              <a:gd name="connsiteX2754" fmla="*/ 2809303 w 10035679"/>
              <a:gd name="connsiteY2754" fmla="*/ 2716303 h 5893281"/>
              <a:gd name="connsiteX2755" fmla="*/ 2815341 w 10035679"/>
              <a:gd name="connsiteY2755" fmla="*/ 2722342 h 5893281"/>
              <a:gd name="connsiteX2756" fmla="*/ 2801456 w 10035679"/>
              <a:gd name="connsiteY2756" fmla="*/ 2722342 h 5893281"/>
              <a:gd name="connsiteX2757" fmla="*/ 2780927 w 10035679"/>
              <a:gd name="connsiteY2757" fmla="*/ 2740454 h 5893281"/>
              <a:gd name="connsiteX2758" fmla="*/ 2752551 w 10035679"/>
              <a:gd name="connsiteY2758" fmla="*/ 2746493 h 5893281"/>
              <a:gd name="connsiteX2759" fmla="*/ 2725985 w 10035679"/>
              <a:gd name="connsiteY2759" fmla="*/ 2750719 h 5893281"/>
              <a:gd name="connsiteX2760" fmla="*/ 2697608 w 10035679"/>
              <a:gd name="connsiteY2760" fmla="*/ 2754945 h 5893281"/>
              <a:gd name="connsiteX2761" fmla="*/ 2677080 w 10035679"/>
              <a:gd name="connsiteY2761" fmla="*/ 2812301 h 5893281"/>
              <a:gd name="connsiteX2762" fmla="*/ 2652930 w 10035679"/>
              <a:gd name="connsiteY2762" fmla="*/ 2873279 h 5893281"/>
              <a:gd name="connsiteX2763" fmla="*/ 2645080 w 10035679"/>
              <a:gd name="connsiteY2763" fmla="*/ 2864828 h 5893281"/>
              <a:gd name="connsiteX2764" fmla="*/ 2643270 w 10035679"/>
              <a:gd name="connsiteY2764" fmla="*/ 2860602 h 5893281"/>
              <a:gd name="connsiteX2765" fmla="*/ 2635421 w 10035679"/>
              <a:gd name="connsiteY2765" fmla="*/ 2858791 h 5893281"/>
              <a:gd name="connsiteX2766" fmla="*/ 2631195 w 10035679"/>
              <a:gd name="connsiteY2766" fmla="*/ 2854563 h 5893281"/>
              <a:gd name="connsiteX2767" fmla="*/ 2620930 w 10035679"/>
              <a:gd name="connsiteY2767" fmla="*/ 2846111 h 5893281"/>
              <a:gd name="connsiteX2768" fmla="*/ 2620930 w 10035679"/>
              <a:gd name="connsiteY2768" fmla="*/ 2864225 h 5893281"/>
              <a:gd name="connsiteX2769" fmla="*/ 2625156 w 10035679"/>
              <a:gd name="connsiteY2769" fmla="*/ 2872676 h 5893281"/>
              <a:gd name="connsiteX2770" fmla="*/ 2631195 w 10035679"/>
              <a:gd name="connsiteY2770" fmla="*/ 2893204 h 5893281"/>
              <a:gd name="connsiteX2771" fmla="*/ 2639044 w 10035679"/>
              <a:gd name="connsiteY2771" fmla="*/ 2917957 h 5893281"/>
              <a:gd name="connsiteX2772" fmla="*/ 2645080 w 10035679"/>
              <a:gd name="connsiteY2772" fmla="*/ 2940297 h 5893281"/>
              <a:gd name="connsiteX2773" fmla="*/ 2645080 w 10035679"/>
              <a:gd name="connsiteY2773" fmla="*/ 2950559 h 5893281"/>
              <a:gd name="connsiteX2774" fmla="*/ 2616704 w 10035679"/>
              <a:gd name="connsiteY2774" fmla="*/ 2968673 h 5893281"/>
              <a:gd name="connsiteX2775" fmla="*/ 2586516 w 10035679"/>
              <a:gd name="connsiteY2775" fmla="*/ 2984975 h 5893281"/>
              <a:gd name="connsiteX2776" fmla="*/ 2553914 w 10035679"/>
              <a:gd name="connsiteY2776" fmla="*/ 3007313 h 5893281"/>
              <a:gd name="connsiteX2777" fmla="*/ 2521311 w 10035679"/>
              <a:gd name="connsiteY2777" fmla="*/ 3027840 h 5893281"/>
              <a:gd name="connsiteX2778" fmla="*/ 2500784 w 10035679"/>
              <a:gd name="connsiteY2778" fmla="*/ 3056217 h 5893281"/>
              <a:gd name="connsiteX2779" fmla="*/ 2490519 w 10035679"/>
              <a:gd name="connsiteY2779" fmla="*/ 3093048 h 5893281"/>
              <a:gd name="connsiteX2780" fmla="*/ 2478444 w 10035679"/>
              <a:gd name="connsiteY2780" fmla="*/ 3121423 h 5893281"/>
              <a:gd name="connsiteX2781" fmla="*/ 2482670 w 10035679"/>
              <a:gd name="connsiteY2781" fmla="*/ 3156441 h 5893281"/>
              <a:gd name="connsiteX2782" fmla="*/ 2492934 w 10035679"/>
              <a:gd name="connsiteY2782" fmla="*/ 3195082 h 5893281"/>
              <a:gd name="connsiteX2783" fmla="*/ 2506820 w 10035679"/>
              <a:gd name="connsiteY2783" fmla="*/ 3236137 h 5893281"/>
              <a:gd name="connsiteX2784" fmla="*/ 2520706 w 10035679"/>
              <a:gd name="connsiteY2784" fmla="*/ 3274779 h 5893281"/>
              <a:gd name="connsiteX2785" fmla="*/ 2528556 w 10035679"/>
              <a:gd name="connsiteY2785" fmla="*/ 3309797 h 5893281"/>
              <a:gd name="connsiteX2786" fmla="*/ 2520706 w 10035679"/>
              <a:gd name="connsiteY2786" fmla="*/ 3309797 h 5893281"/>
              <a:gd name="connsiteX2787" fmla="*/ 2520706 w 10035679"/>
              <a:gd name="connsiteY2787" fmla="*/ 3318249 h 5893281"/>
              <a:gd name="connsiteX2788" fmla="*/ 2496557 w 10035679"/>
              <a:gd name="connsiteY2788" fmla="*/ 3309797 h 5893281"/>
              <a:gd name="connsiteX2789" fmla="*/ 2486293 w 10035679"/>
              <a:gd name="connsiteY2789" fmla="*/ 3279005 h 5893281"/>
              <a:gd name="connsiteX2790" fmla="*/ 2468181 w 10035679"/>
              <a:gd name="connsiteY2790" fmla="*/ 3237950 h 5893281"/>
              <a:gd name="connsiteX2791" fmla="*/ 2447652 w 10035679"/>
              <a:gd name="connsiteY2791" fmla="*/ 3195082 h 5893281"/>
              <a:gd name="connsiteX2792" fmla="*/ 2425313 w 10035679"/>
              <a:gd name="connsiteY2792" fmla="*/ 3164290 h 5893281"/>
              <a:gd name="connsiteX2793" fmla="*/ 2404786 w 10035679"/>
              <a:gd name="connsiteY2793" fmla="*/ 3146178 h 5893281"/>
              <a:gd name="connsiteX2794" fmla="*/ 2378219 w 10035679"/>
              <a:gd name="connsiteY2794" fmla="*/ 3141952 h 5893281"/>
              <a:gd name="connsiteX2795" fmla="*/ 2348031 w 10035679"/>
              <a:gd name="connsiteY2795" fmla="*/ 3127461 h 5893281"/>
              <a:gd name="connsiteX2796" fmla="*/ 2311805 w 10035679"/>
              <a:gd name="connsiteY2796" fmla="*/ 3112971 h 5893281"/>
              <a:gd name="connsiteX2797" fmla="*/ 2269542 w 10035679"/>
              <a:gd name="connsiteY2797" fmla="*/ 3106934 h 5893281"/>
              <a:gd name="connsiteX2798" fmla="*/ 2269542 w 10035679"/>
              <a:gd name="connsiteY2798" fmla="*/ 3112971 h 5893281"/>
              <a:gd name="connsiteX2799" fmla="*/ 2263504 w 10035679"/>
              <a:gd name="connsiteY2799" fmla="*/ 3112971 h 5893281"/>
              <a:gd name="connsiteX2800" fmla="*/ 2267732 w 10035679"/>
              <a:gd name="connsiteY2800" fmla="*/ 3125046 h 5893281"/>
              <a:gd name="connsiteX2801" fmla="*/ 2273769 w 10035679"/>
              <a:gd name="connsiteY2801" fmla="*/ 3135311 h 5893281"/>
              <a:gd name="connsiteX2802" fmla="*/ 2277995 w 10035679"/>
              <a:gd name="connsiteY2802" fmla="*/ 3141347 h 5893281"/>
              <a:gd name="connsiteX2803" fmla="*/ 2282221 w 10035679"/>
              <a:gd name="connsiteY2803" fmla="*/ 3149801 h 5893281"/>
              <a:gd name="connsiteX2804" fmla="*/ 2288260 w 10035679"/>
              <a:gd name="connsiteY2804" fmla="*/ 3160064 h 5893281"/>
              <a:gd name="connsiteX2805" fmla="*/ 2255657 w 10035679"/>
              <a:gd name="connsiteY2805" fmla="*/ 3160064 h 5893281"/>
              <a:gd name="connsiteX2806" fmla="*/ 2231506 w 10035679"/>
              <a:gd name="connsiteY2806" fmla="*/ 3149801 h 5893281"/>
              <a:gd name="connsiteX2807" fmla="*/ 2198903 w 10035679"/>
              <a:gd name="connsiteY2807" fmla="*/ 3141347 h 5893281"/>
              <a:gd name="connsiteX2808" fmla="*/ 2168716 w 10035679"/>
              <a:gd name="connsiteY2808" fmla="*/ 3141347 h 5893281"/>
              <a:gd name="connsiteX2809" fmla="*/ 2136111 w 10035679"/>
              <a:gd name="connsiteY2809" fmla="*/ 3145573 h 5893281"/>
              <a:gd name="connsiteX2810" fmla="*/ 2113773 w 10035679"/>
              <a:gd name="connsiteY2810" fmla="*/ 3151612 h 5893281"/>
              <a:gd name="connsiteX2811" fmla="*/ 2089623 w 10035679"/>
              <a:gd name="connsiteY2811" fmla="*/ 3163687 h 5893281"/>
              <a:gd name="connsiteX2812" fmla="*/ 2069095 w 10035679"/>
              <a:gd name="connsiteY2812" fmla="*/ 3178178 h 5893281"/>
              <a:gd name="connsiteX2813" fmla="*/ 2055209 w 10035679"/>
              <a:gd name="connsiteY2813" fmla="*/ 3198706 h 5893281"/>
              <a:gd name="connsiteX2814" fmla="*/ 2047360 w 10035679"/>
              <a:gd name="connsiteY2814" fmla="*/ 3216818 h 5893281"/>
              <a:gd name="connsiteX2815" fmla="*/ 2051586 w 10035679"/>
              <a:gd name="connsiteY2815" fmla="*/ 3231308 h 5893281"/>
              <a:gd name="connsiteX2816" fmla="*/ 2051586 w 10035679"/>
              <a:gd name="connsiteY2816" fmla="*/ 3249420 h 5893281"/>
              <a:gd name="connsiteX2817" fmla="*/ 2045549 w 10035679"/>
              <a:gd name="connsiteY2817" fmla="*/ 3269948 h 5893281"/>
              <a:gd name="connsiteX2818" fmla="*/ 2031661 w 10035679"/>
              <a:gd name="connsiteY2818" fmla="*/ 3317042 h 5893281"/>
              <a:gd name="connsiteX2819" fmla="*/ 2031661 w 10035679"/>
              <a:gd name="connsiteY2819" fmla="*/ 3352060 h 5893281"/>
              <a:gd name="connsiteX2820" fmla="*/ 2033474 w 10035679"/>
              <a:gd name="connsiteY2820" fmla="*/ 3388889 h 5893281"/>
              <a:gd name="connsiteX2821" fmla="*/ 2047360 w 10035679"/>
              <a:gd name="connsiteY2821" fmla="*/ 3423907 h 5893281"/>
              <a:gd name="connsiteX2822" fmla="*/ 2069698 w 10035679"/>
              <a:gd name="connsiteY2822" fmla="*/ 3466775 h 5893281"/>
              <a:gd name="connsiteX2823" fmla="*/ 2093848 w 10035679"/>
              <a:gd name="connsiteY2823" fmla="*/ 3471001 h 5893281"/>
              <a:gd name="connsiteX2824" fmla="*/ 2107735 w 10035679"/>
              <a:gd name="connsiteY2824" fmla="*/ 3475227 h 5893281"/>
              <a:gd name="connsiteX2825" fmla="*/ 2113773 w 10035679"/>
              <a:gd name="connsiteY2825" fmla="*/ 3481264 h 5893281"/>
              <a:gd name="connsiteX2826" fmla="*/ 2121622 w 10035679"/>
              <a:gd name="connsiteY2826" fmla="*/ 3485490 h 5893281"/>
              <a:gd name="connsiteX2827" fmla="*/ 2131885 w 10035679"/>
              <a:gd name="connsiteY2827" fmla="*/ 3489716 h 5893281"/>
              <a:gd name="connsiteX2828" fmla="*/ 2149999 w 10035679"/>
              <a:gd name="connsiteY2828" fmla="*/ 3481264 h 5893281"/>
              <a:gd name="connsiteX2829" fmla="*/ 2178376 w 10035679"/>
              <a:gd name="connsiteY2829" fmla="*/ 3466775 h 5893281"/>
              <a:gd name="connsiteX2830" fmla="*/ 2184413 w 10035679"/>
              <a:gd name="connsiteY2830" fmla="*/ 3462547 h 5893281"/>
              <a:gd name="connsiteX2831" fmla="*/ 2188638 w 10035679"/>
              <a:gd name="connsiteY2831" fmla="*/ 3462547 h 5893281"/>
              <a:gd name="connsiteX2832" fmla="*/ 2196488 w 10035679"/>
              <a:gd name="connsiteY2832" fmla="*/ 3462547 h 5893281"/>
              <a:gd name="connsiteX2833" fmla="*/ 2198298 w 10035679"/>
              <a:gd name="connsiteY2833" fmla="*/ 3462547 h 5893281"/>
              <a:gd name="connsiteX2834" fmla="*/ 2202525 w 10035679"/>
              <a:gd name="connsiteY2834" fmla="*/ 3462547 h 5893281"/>
              <a:gd name="connsiteX2835" fmla="*/ 2202525 w 10035679"/>
              <a:gd name="connsiteY2835" fmla="*/ 3460736 h 5893281"/>
              <a:gd name="connsiteX2836" fmla="*/ 2210374 w 10035679"/>
              <a:gd name="connsiteY2836" fmla="*/ 3452284 h 5893281"/>
              <a:gd name="connsiteX2837" fmla="*/ 2212186 w 10035679"/>
              <a:gd name="connsiteY2837" fmla="*/ 3442019 h 5893281"/>
              <a:gd name="connsiteX2838" fmla="*/ 2216413 w 10035679"/>
              <a:gd name="connsiteY2838" fmla="*/ 3431756 h 5893281"/>
              <a:gd name="connsiteX2839" fmla="*/ 2220639 w 10035679"/>
              <a:gd name="connsiteY2839" fmla="*/ 3419681 h 5893281"/>
              <a:gd name="connsiteX2840" fmla="*/ 2224865 w 10035679"/>
              <a:gd name="connsiteY2840" fmla="*/ 3413642 h 5893281"/>
              <a:gd name="connsiteX2841" fmla="*/ 2241166 w 10035679"/>
              <a:gd name="connsiteY2841" fmla="*/ 3395530 h 5893281"/>
              <a:gd name="connsiteX2842" fmla="*/ 2263504 w 10035679"/>
              <a:gd name="connsiteY2842" fmla="*/ 3385266 h 5893281"/>
              <a:gd name="connsiteX2843" fmla="*/ 2296109 w 10035679"/>
              <a:gd name="connsiteY2843" fmla="*/ 3381040 h 5893281"/>
              <a:gd name="connsiteX2844" fmla="*/ 2297920 w 10035679"/>
              <a:gd name="connsiteY2844" fmla="*/ 3389494 h 5893281"/>
              <a:gd name="connsiteX2845" fmla="*/ 2302145 w 10035679"/>
              <a:gd name="connsiteY2845" fmla="*/ 3391304 h 5893281"/>
              <a:gd name="connsiteX2846" fmla="*/ 2302145 w 10035679"/>
              <a:gd name="connsiteY2846" fmla="*/ 3395530 h 5893281"/>
              <a:gd name="connsiteX2847" fmla="*/ 2306372 w 10035679"/>
              <a:gd name="connsiteY2847" fmla="*/ 3395530 h 5893281"/>
              <a:gd name="connsiteX2848" fmla="*/ 2306372 w 10035679"/>
              <a:gd name="connsiteY2848" fmla="*/ 3391304 h 5893281"/>
              <a:gd name="connsiteX2849" fmla="*/ 2308787 w 10035679"/>
              <a:gd name="connsiteY2849" fmla="*/ 3391304 h 5893281"/>
              <a:gd name="connsiteX2850" fmla="*/ 2316636 w 10035679"/>
              <a:gd name="connsiteY2850" fmla="*/ 3391304 h 5893281"/>
              <a:gd name="connsiteX2851" fmla="*/ 2326899 w 10035679"/>
              <a:gd name="connsiteY2851" fmla="*/ 3389494 h 5893281"/>
              <a:gd name="connsiteX2852" fmla="*/ 2326899 w 10035679"/>
              <a:gd name="connsiteY2852" fmla="*/ 3420284 h 5893281"/>
              <a:gd name="connsiteX2853" fmla="*/ 2313013 w 10035679"/>
              <a:gd name="connsiteY2853" fmla="*/ 3434775 h 5893281"/>
              <a:gd name="connsiteX2854" fmla="*/ 2302749 w 10035679"/>
              <a:gd name="connsiteY2854" fmla="*/ 3461339 h 5893281"/>
              <a:gd name="connsiteX2855" fmla="*/ 2292486 w 10035679"/>
              <a:gd name="connsiteY2855" fmla="*/ 3496357 h 5893281"/>
              <a:gd name="connsiteX2856" fmla="*/ 2282221 w 10035679"/>
              <a:gd name="connsiteY2856" fmla="*/ 3528960 h 5893281"/>
              <a:gd name="connsiteX2857" fmla="*/ 2270146 w 10035679"/>
              <a:gd name="connsiteY2857" fmla="*/ 3553716 h 5893281"/>
              <a:gd name="connsiteX2858" fmla="*/ 2306372 w 10035679"/>
              <a:gd name="connsiteY2858" fmla="*/ 3553716 h 5893281"/>
              <a:gd name="connsiteX2859" fmla="*/ 2336559 w 10035679"/>
              <a:gd name="connsiteY2859" fmla="*/ 3549490 h 5893281"/>
              <a:gd name="connsiteX2860" fmla="*/ 2364936 w 10035679"/>
              <a:gd name="connsiteY2860" fmla="*/ 3549490 h 5893281"/>
              <a:gd name="connsiteX2861" fmla="*/ 2391503 w 10035679"/>
              <a:gd name="connsiteY2861" fmla="*/ 3553716 h 5893281"/>
              <a:gd name="connsiteX2862" fmla="*/ 2407804 w 10035679"/>
              <a:gd name="connsiteY2862" fmla="*/ 3563978 h 5893281"/>
              <a:gd name="connsiteX2863" fmla="*/ 2421690 w 10035679"/>
              <a:gd name="connsiteY2863" fmla="*/ 3586318 h 5893281"/>
              <a:gd name="connsiteX2864" fmla="*/ 2425916 w 10035679"/>
              <a:gd name="connsiteY2864" fmla="*/ 3617109 h 5893281"/>
              <a:gd name="connsiteX2865" fmla="*/ 2419880 w 10035679"/>
              <a:gd name="connsiteY2865" fmla="*/ 3639449 h 5893281"/>
              <a:gd name="connsiteX2866" fmla="*/ 2412031 w 10035679"/>
              <a:gd name="connsiteY2866" fmla="*/ 3667826 h 5893281"/>
              <a:gd name="connsiteX2867" fmla="*/ 2412031 w 10035679"/>
              <a:gd name="connsiteY2867" fmla="*/ 3696202 h 5893281"/>
              <a:gd name="connsiteX2868" fmla="*/ 2430144 w 10035679"/>
              <a:gd name="connsiteY2868" fmla="*/ 3714314 h 5893281"/>
              <a:gd name="connsiteX2869" fmla="*/ 2440407 w 10035679"/>
              <a:gd name="connsiteY2869" fmla="*/ 3726390 h 5893281"/>
              <a:gd name="connsiteX2870" fmla="*/ 2454293 w 10035679"/>
              <a:gd name="connsiteY2870" fmla="*/ 3740881 h 5893281"/>
              <a:gd name="connsiteX2871" fmla="*/ 2476633 w 10035679"/>
              <a:gd name="connsiteY2871" fmla="*/ 3752956 h 5893281"/>
              <a:gd name="connsiteX2872" fmla="*/ 2503197 w 10035679"/>
              <a:gd name="connsiteY2872" fmla="*/ 3758993 h 5893281"/>
              <a:gd name="connsiteX2873" fmla="*/ 2517085 w 10035679"/>
              <a:gd name="connsiteY2873" fmla="*/ 3740881 h 5893281"/>
              <a:gd name="connsiteX2874" fmla="*/ 2535198 w 10035679"/>
              <a:gd name="connsiteY2874" fmla="*/ 3734842 h 5893281"/>
              <a:gd name="connsiteX2875" fmla="*/ 2567799 w 10035679"/>
              <a:gd name="connsiteY2875" fmla="*/ 3734842 h 5893281"/>
              <a:gd name="connsiteX2876" fmla="*/ 2572026 w 10035679"/>
              <a:gd name="connsiteY2876" fmla="*/ 3740881 h 5893281"/>
              <a:gd name="connsiteX2877" fmla="*/ 2578064 w 10035679"/>
              <a:gd name="connsiteY2877" fmla="*/ 3749333 h 5893281"/>
              <a:gd name="connsiteX2878" fmla="*/ 2581686 w 10035679"/>
              <a:gd name="connsiteY2878" fmla="*/ 3753559 h 5893281"/>
              <a:gd name="connsiteX2879" fmla="*/ 2585912 w 10035679"/>
              <a:gd name="connsiteY2879" fmla="*/ 3753559 h 5893281"/>
              <a:gd name="connsiteX2880" fmla="*/ 2596176 w 10035679"/>
              <a:gd name="connsiteY2880" fmla="*/ 3755371 h 5893281"/>
              <a:gd name="connsiteX2881" fmla="*/ 2609460 w 10035679"/>
              <a:gd name="connsiteY2881" fmla="*/ 3758390 h 5893281"/>
              <a:gd name="connsiteX2882" fmla="*/ 2623346 w 10035679"/>
              <a:gd name="connsiteY2882" fmla="*/ 3730013 h 5893281"/>
              <a:gd name="connsiteX2883" fmla="*/ 2641460 w 10035679"/>
              <a:gd name="connsiteY2883" fmla="*/ 3709485 h 5893281"/>
              <a:gd name="connsiteX2884" fmla="*/ 2661987 w 10035679"/>
              <a:gd name="connsiteY2884" fmla="*/ 3691371 h 5893281"/>
              <a:gd name="connsiteX2885" fmla="*/ 2688550 w 10035679"/>
              <a:gd name="connsiteY2885" fmla="*/ 3676883 h 5893281"/>
              <a:gd name="connsiteX2886" fmla="*/ 2727192 w 10035679"/>
              <a:gd name="connsiteY2886" fmla="*/ 3670844 h 5893281"/>
              <a:gd name="connsiteX2887" fmla="*/ 2733229 w 10035679"/>
              <a:gd name="connsiteY2887" fmla="*/ 3666618 h 5893281"/>
              <a:gd name="connsiteX2888" fmla="*/ 2737455 w 10035679"/>
              <a:gd name="connsiteY2888" fmla="*/ 3666618 h 5893281"/>
              <a:gd name="connsiteX2889" fmla="*/ 2743494 w 10035679"/>
              <a:gd name="connsiteY2889" fmla="*/ 3666618 h 5893281"/>
              <a:gd name="connsiteX2890" fmla="*/ 2747720 w 10035679"/>
              <a:gd name="connsiteY2890" fmla="*/ 3666618 h 5893281"/>
              <a:gd name="connsiteX2891" fmla="*/ 2755570 w 10035679"/>
              <a:gd name="connsiteY2891" fmla="*/ 3670844 h 5893281"/>
              <a:gd name="connsiteX2892" fmla="*/ 2765832 w 10035679"/>
              <a:gd name="connsiteY2892" fmla="*/ 3670844 h 5893281"/>
              <a:gd name="connsiteX2893" fmla="*/ 2761606 w 10035679"/>
              <a:gd name="connsiteY2893" fmla="*/ 3676883 h 5893281"/>
              <a:gd name="connsiteX2894" fmla="*/ 2761606 w 10035679"/>
              <a:gd name="connsiteY2894" fmla="*/ 3685335 h 5893281"/>
              <a:gd name="connsiteX2895" fmla="*/ 2757380 w 10035679"/>
              <a:gd name="connsiteY2895" fmla="*/ 3685335 h 5893281"/>
              <a:gd name="connsiteX2896" fmla="*/ 2757380 w 10035679"/>
              <a:gd name="connsiteY2896" fmla="*/ 3687145 h 5893281"/>
              <a:gd name="connsiteX2897" fmla="*/ 2761606 w 10035679"/>
              <a:gd name="connsiteY2897" fmla="*/ 3687145 h 5893281"/>
              <a:gd name="connsiteX2898" fmla="*/ 2765832 w 10035679"/>
              <a:gd name="connsiteY2898" fmla="*/ 3691371 h 5893281"/>
              <a:gd name="connsiteX2899" fmla="*/ 2771870 w 10035679"/>
              <a:gd name="connsiteY2899" fmla="*/ 3695598 h 5893281"/>
              <a:gd name="connsiteX2900" fmla="*/ 2771870 w 10035679"/>
              <a:gd name="connsiteY2900" fmla="*/ 3687145 h 5893281"/>
              <a:gd name="connsiteX2901" fmla="*/ 2779720 w 10035679"/>
              <a:gd name="connsiteY2901" fmla="*/ 3681109 h 5893281"/>
              <a:gd name="connsiteX2902" fmla="*/ 2783946 w 10035679"/>
              <a:gd name="connsiteY2902" fmla="*/ 3676883 h 5893281"/>
              <a:gd name="connsiteX2903" fmla="*/ 2785756 w 10035679"/>
              <a:gd name="connsiteY2903" fmla="*/ 3672657 h 5893281"/>
              <a:gd name="connsiteX2904" fmla="*/ 2789983 w 10035679"/>
              <a:gd name="connsiteY2904" fmla="*/ 3670844 h 5893281"/>
              <a:gd name="connsiteX2905" fmla="*/ 2797832 w 10035679"/>
              <a:gd name="connsiteY2905" fmla="*/ 3666618 h 5893281"/>
              <a:gd name="connsiteX2906" fmla="*/ 2803869 w 10035679"/>
              <a:gd name="connsiteY2906" fmla="*/ 3662392 h 5893281"/>
              <a:gd name="connsiteX2907" fmla="*/ 2836472 w 10035679"/>
              <a:gd name="connsiteY2907" fmla="*/ 3690769 h 5893281"/>
              <a:gd name="connsiteX2908" fmla="*/ 2878737 w 10035679"/>
              <a:gd name="connsiteY2908" fmla="*/ 3705259 h 5893281"/>
              <a:gd name="connsiteX2909" fmla="*/ 2921000 w 10035679"/>
              <a:gd name="connsiteY2909" fmla="*/ 3709485 h 5893281"/>
              <a:gd name="connsiteX2910" fmla="*/ 2969904 w 10035679"/>
              <a:gd name="connsiteY2910" fmla="*/ 3705259 h 5893281"/>
              <a:gd name="connsiteX2911" fmla="*/ 3020620 w 10035679"/>
              <a:gd name="connsiteY2911" fmla="*/ 3701031 h 5893281"/>
              <a:gd name="connsiteX2912" fmla="*/ 3020620 w 10035679"/>
              <a:gd name="connsiteY2912" fmla="*/ 3709485 h 5893281"/>
              <a:gd name="connsiteX2913" fmla="*/ 3020620 w 10035679"/>
              <a:gd name="connsiteY2913" fmla="*/ 3713712 h 5893281"/>
              <a:gd name="connsiteX2914" fmla="*/ 3016393 w 10035679"/>
              <a:gd name="connsiteY2914" fmla="*/ 3715522 h 5893281"/>
              <a:gd name="connsiteX2915" fmla="*/ 3016393 w 10035679"/>
              <a:gd name="connsiteY2915" fmla="*/ 3719748 h 5893281"/>
              <a:gd name="connsiteX2916" fmla="*/ 3012167 w 10035679"/>
              <a:gd name="connsiteY2916" fmla="*/ 3725787 h 5893281"/>
              <a:gd name="connsiteX2917" fmla="*/ 3036318 w 10035679"/>
              <a:gd name="connsiteY2917" fmla="*/ 3734239 h 5893281"/>
              <a:gd name="connsiteX2918" fmla="*/ 3050204 w 10035679"/>
              <a:gd name="connsiteY2918" fmla="*/ 3744504 h 5893281"/>
              <a:gd name="connsiteX2919" fmla="*/ 3064092 w 10035679"/>
              <a:gd name="connsiteY2919" fmla="*/ 3754767 h 5893281"/>
              <a:gd name="connsiteX2920" fmla="*/ 3088241 w 10035679"/>
              <a:gd name="connsiteY2920" fmla="*/ 3766842 h 5893281"/>
              <a:gd name="connsiteX2921" fmla="*/ 3088241 w 10035679"/>
              <a:gd name="connsiteY2921" fmla="*/ 3787369 h 5893281"/>
              <a:gd name="connsiteX2922" fmla="*/ 3114807 w 10035679"/>
              <a:gd name="connsiteY2922" fmla="*/ 3795823 h 5893281"/>
              <a:gd name="connsiteX2923" fmla="*/ 3131109 w 10035679"/>
              <a:gd name="connsiteY2923" fmla="*/ 3797634 h 5893281"/>
              <a:gd name="connsiteX2924" fmla="*/ 3144995 w 10035679"/>
              <a:gd name="connsiteY2924" fmla="*/ 3812125 h 5893281"/>
              <a:gd name="connsiteX2925" fmla="*/ 3152844 w 10035679"/>
              <a:gd name="connsiteY2925" fmla="*/ 3834463 h 5893281"/>
              <a:gd name="connsiteX2926" fmla="*/ 3195108 w 10035679"/>
              <a:gd name="connsiteY2926" fmla="*/ 3838689 h 5893281"/>
              <a:gd name="connsiteX2927" fmla="*/ 3229524 w 10035679"/>
              <a:gd name="connsiteY2927" fmla="*/ 3840500 h 5893281"/>
              <a:gd name="connsiteX2928" fmla="*/ 3276013 w 10035679"/>
              <a:gd name="connsiteY2928" fmla="*/ 3844728 h 5893281"/>
              <a:gd name="connsiteX2929" fmla="*/ 3308615 w 10035679"/>
              <a:gd name="connsiteY2929" fmla="*/ 3887593 h 5893281"/>
              <a:gd name="connsiteX2930" fmla="*/ 3347257 w 10035679"/>
              <a:gd name="connsiteY2930" fmla="*/ 3926235 h 5893281"/>
              <a:gd name="connsiteX2931" fmla="*/ 3389520 w 10035679"/>
              <a:gd name="connsiteY2931" fmla="*/ 3958838 h 5893281"/>
              <a:gd name="connsiteX2932" fmla="*/ 3438426 w 10035679"/>
              <a:gd name="connsiteY2932" fmla="*/ 3983591 h 5893281"/>
              <a:gd name="connsiteX2933" fmla="*/ 3436616 w 10035679"/>
              <a:gd name="connsiteY2933" fmla="*/ 3998082 h 5893281"/>
              <a:gd name="connsiteX2934" fmla="*/ 3428765 w 10035679"/>
              <a:gd name="connsiteY2934" fmla="*/ 4006534 h 5893281"/>
              <a:gd name="connsiteX2935" fmla="*/ 3422726 w 10035679"/>
              <a:gd name="connsiteY2935" fmla="*/ 4016799 h 5893281"/>
              <a:gd name="connsiteX2936" fmla="*/ 3414877 w 10035679"/>
              <a:gd name="connsiteY2936" fmla="*/ 4022836 h 5893281"/>
              <a:gd name="connsiteX2937" fmla="*/ 3408840 w 10035679"/>
              <a:gd name="connsiteY2937" fmla="*/ 4034911 h 5893281"/>
              <a:gd name="connsiteX2938" fmla="*/ 3453518 w 10035679"/>
              <a:gd name="connsiteY2938" fmla="*/ 4034911 h 5893281"/>
              <a:gd name="connsiteX2939" fmla="*/ 3495782 w 10035679"/>
              <a:gd name="connsiteY2939" fmla="*/ 4049402 h 5893281"/>
              <a:gd name="connsiteX2940" fmla="*/ 3503632 w 10035679"/>
              <a:gd name="connsiteY2940" fmla="*/ 4074155 h 5893281"/>
              <a:gd name="connsiteX2941" fmla="*/ 3513896 w 10035679"/>
              <a:gd name="connsiteY2941" fmla="*/ 4069929 h 5893281"/>
              <a:gd name="connsiteX2942" fmla="*/ 3519933 w 10035679"/>
              <a:gd name="connsiteY2942" fmla="*/ 4065703 h 5893281"/>
              <a:gd name="connsiteX2943" fmla="*/ 3532008 w 10035679"/>
              <a:gd name="connsiteY2943" fmla="*/ 4069929 h 5893281"/>
              <a:gd name="connsiteX2944" fmla="*/ 3533819 w 10035679"/>
              <a:gd name="connsiteY2944" fmla="*/ 4069929 h 5893281"/>
              <a:gd name="connsiteX2945" fmla="*/ 3541668 w 10035679"/>
              <a:gd name="connsiteY2945" fmla="*/ 4074155 h 5893281"/>
              <a:gd name="connsiteX2946" fmla="*/ 3547707 w 10035679"/>
              <a:gd name="connsiteY2946" fmla="*/ 4078381 h 5893281"/>
              <a:gd name="connsiteX2947" fmla="*/ 3555557 w 10035679"/>
              <a:gd name="connsiteY2947" fmla="*/ 4080192 h 5893281"/>
              <a:gd name="connsiteX2948" fmla="*/ 3664837 w 10035679"/>
              <a:gd name="connsiteY2948" fmla="*/ 4088646 h 5893281"/>
              <a:gd name="connsiteX2949" fmla="*/ 3675102 w 10035679"/>
              <a:gd name="connsiteY2949" fmla="*/ 4098909 h 5893281"/>
              <a:gd name="connsiteX2950" fmla="*/ 3682950 w 10035679"/>
              <a:gd name="connsiteY2950" fmla="*/ 4119436 h 5893281"/>
              <a:gd name="connsiteX2951" fmla="*/ 3684760 w 10035679"/>
              <a:gd name="connsiteY2951" fmla="*/ 4137550 h 5893281"/>
              <a:gd name="connsiteX2952" fmla="*/ 3696837 w 10035679"/>
              <a:gd name="connsiteY2952" fmla="*/ 4152041 h 5893281"/>
              <a:gd name="connsiteX2953" fmla="*/ 3713139 w 10035679"/>
              <a:gd name="connsiteY2953" fmla="*/ 4156267 h 5893281"/>
              <a:gd name="connsiteX2954" fmla="*/ 3731250 w 10035679"/>
              <a:gd name="connsiteY2954" fmla="*/ 4156267 h 5893281"/>
              <a:gd name="connsiteX2955" fmla="*/ 3745136 w 10035679"/>
              <a:gd name="connsiteY2955" fmla="*/ 4152041 h 5893281"/>
              <a:gd name="connsiteX2956" fmla="*/ 3755401 w 10035679"/>
              <a:gd name="connsiteY2956" fmla="*/ 4166530 h 5893281"/>
              <a:gd name="connsiteX2957" fmla="*/ 3767477 w 10035679"/>
              <a:gd name="connsiteY2957" fmla="*/ 4176795 h 5893281"/>
              <a:gd name="connsiteX2958" fmla="*/ 3773514 w 10035679"/>
              <a:gd name="connsiteY2958" fmla="*/ 4188870 h 5893281"/>
              <a:gd name="connsiteX2959" fmla="*/ 3778343 w 10035679"/>
              <a:gd name="connsiteY2959" fmla="*/ 4202756 h 5893281"/>
              <a:gd name="connsiteX2960" fmla="*/ 3782571 w 10035679"/>
              <a:gd name="connsiteY2960" fmla="*/ 4219058 h 5893281"/>
              <a:gd name="connsiteX2961" fmla="*/ 3756004 w 10035679"/>
              <a:gd name="connsiteY2961" fmla="*/ 4251660 h 5893281"/>
              <a:gd name="connsiteX2962" fmla="*/ 3727630 w 10035679"/>
              <a:gd name="connsiteY2962" fmla="*/ 4290302 h 5893281"/>
              <a:gd name="connsiteX2963" fmla="*/ 3699253 w 10035679"/>
              <a:gd name="connsiteY2963" fmla="*/ 4333168 h 5893281"/>
              <a:gd name="connsiteX2964" fmla="*/ 3675102 w 10035679"/>
              <a:gd name="connsiteY2964" fmla="*/ 4376035 h 5893281"/>
              <a:gd name="connsiteX2965" fmla="*/ 3658800 w 10035679"/>
              <a:gd name="connsiteY2965" fmla="*/ 4408638 h 5893281"/>
              <a:gd name="connsiteX2966" fmla="*/ 3658800 w 10035679"/>
              <a:gd name="connsiteY2966" fmla="*/ 4429165 h 5893281"/>
              <a:gd name="connsiteX2967" fmla="*/ 3660610 w 10035679"/>
              <a:gd name="connsiteY2967" fmla="*/ 4457542 h 5893281"/>
              <a:gd name="connsiteX2968" fmla="*/ 3668459 w 10035679"/>
              <a:gd name="connsiteY2968" fmla="*/ 4490145 h 5893281"/>
              <a:gd name="connsiteX2969" fmla="*/ 3664233 w 10035679"/>
              <a:gd name="connsiteY2969" fmla="*/ 4518522 h 5893281"/>
              <a:gd name="connsiteX2970" fmla="*/ 3658194 w 10035679"/>
              <a:gd name="connsiteY2970" fmla="*/ 4536636 h 5893281"/>
              <a:gd name="connsiteX2971" fmla="*/ 3644308 w 10035679"/>
              <a:gd name="connsiteY2971" fmla="*/ 4565011 h 5893281"/>
              <a:gd name="connsiteX2972" fmla="*/ 3626196 w 10035679"/>
              <a:gd name="connsiteY2972" fmla="*/ 4595803 h 5893281"/>
              <a:gd name="connsiteX2973" fmla="*/ 3608082 w 10035679"/>
              <a:gd name="connsiteY2973" fmla="*/ 4628406 h 5893281"/>
              <a:gd name="connsiteX2974" fmla="*/ 3589969 w 10035679"/>
              <a:gd name="connsiteY2974" fmla="*/ 4653161 h 5893281"/>
              <a:gd name="connsiteX2975" fmla="*/ 3579705 w 10035679"/>
              <a:gd name="connsiteY2975" fmla="*/ 4667650 h 5893281"/>
              <a:gd name="connsiteX2976" fmla="*/ 3559178 w 10035679"/>
              <a:gd name="connsiteY2976" fmla="*/ 4676102 h 5893281"/>
              <a:gd name="connsiteX2977" fmla="*/ 3526575 w 10035679"/>
              <a:gd name="connsiteY2977" fmla="*/ 4680330 h 5893281"/>
              <a:gd name="connsiteX2978" fmla="*/ 3493971 w 10035679"/>
              <a:gd name="connsiteY2978" fmla="*/ 4682141 h 5893281"/>
              <a:gd name="connsiteX2979" fmla="*/ 3463784 w 10035679"/>
              <a:gd name="connsiteY2979" fmla="*/ 4690593 h 5893281"/>
              <a:gd name="connsiteX2980" fmla="*/ 3435408 w 10035679"/>
              <a:gd name="connsiteY2980" fmla="*/ 4700858 h 5893281"/>
              <a:gd name="connsiteX2981" fmla="*/ 3417292 w 10035679"/>
              <a:gd name="connsiteY2981" fmla="*/ 4721385 h 5893281"/>
              <a:gd name="connsiteX2982" fmla="*/ 3409445 w 10035679"/>
              <a:gd name="connsiteY2982" fmla="*/ 4733461 h 5893281"/>
              <a:gd name="connsiteX2983" fmla="*/ 3409445 w 10035679"/>
              <a:gd name="connsiteY2983" fmla="*/ 4739497 h 5893281"/>
              <a:gd name="connsiteX2984" fmla="*/ 3409445 w 10035679"/>
              <a:gd name="connsiteY2984" fmla="*/ 4747951 h 5893281"/>
              <a:gd name="connsiteX2985" fmla="*/ 3413671 w 10035679"/>
              <a:gd name="connsiteY2985" fmla="*/ 4758214 h 5893281"/>
              <a:gd name="connsiteX2986" fmla="*/ 3417897 w 10035679"/>
              <a:gd name="connsiteY2986" fmla="*/ 4768479 h 5893281"/>
              <a:gd name="connsiteX2987" fmla="*/ 3393746 w 10035679"/>
              <a:gd name="connsiteY2987" fmla="*/ 4768479 h 5893281"/>
              <a:gd name="connsiteX2988" fmla="*/ 3389520 w 10035679"/>
              <a:gd name="connsiteY2988" fmla="*/ 4815571 h 5893281"/>
              <a:gd name="connsiteX2989" fmla="*/ 3381671 w 10035679"/>
              <a:gd name="connsiteY2989" fmla="*/ 4854212 h 5893281"/>
              <a:gd name="connsiteX2990" fmla="*/ 3367785 w 10035679"/>
              <a:gd name="connsiteY2990" fmla="*/ 4886815 h 5893281"/>
              <a:gd name="connsiteX2991" fmla="*/ 3353899 w 10035679"/>
              <a:gd name="connsiteY2991" fmla="*/ 4917607 h 5893281"/>
              <a:gd name="connsiteX2992" fmla="*/ 3340011 w 10035679"/>
              <a:gd name="connsiteY2992" fmla="*/ 4958662 h 5893281"/>
              <a:gd name="connsiteX2993" fmla="*/ 3329748 w 10035679"/>
              <a:gd name="connsiteY2993" fmla="*/ 4958662 h 5893281"/>
              <a:gd name="connsiteX2994" fmla="*/ 3329748 w 10035679"/>
              <a:gd name="connsiteY2994" fmla="*/ 4944171 h 5893281"/>
              <a:gd name="connsiteX2995" fmla="*/ 3329748 w 10035679"/>
              <a:gd name="connsiteY2995" fmla="*/ 4935719 h 5893281"/>
              <a:gd name="connsiteX2996" fmla="*/ 3325521 w 10035679"/>
              <a:gd name="connsiteY2996" fmla="*/ 4925456 h 5893281"/>
              <a:gd name="connsiteX2997" fmla="*/ 3323710 w 10035679"/>
              <a:gd name="connsiteY2997" fmla="*/ 4917002 h 5893281"/>
              <a:gd name="connsiteX2998" fmla="*/ 3319484 w 10035679"/>
              <a:gd name="connsiteY2998" fmla="*/ 4921228 h 5893281"/>
              <a:gd name="connsiteX2999" fmla="*/ 3315256 w 10035679"/>
              <a:gd name="connsiteY2999" fmla="*/ 4921228 h 5893281"/>
              <a:gd name="connsiteX3000" fmla="*/ 3311030 w 10035679"/>
              <a:gd name="connsiteY3000" fmla="*/ 4925456 h 5893281"/>
              <a:gd name="connsiteX3001" fmla="*/ 3309218 w 10035679"/>
              <a:gd name="connsiteY3001" fmla="*/ 4925456 h 5893281"/>
              <a:gd name="connsiteX3002" fmla="*/ 3291106 w 10035679"/>
              <a:gd name="connsiteY3002" fmla="*/ 4968322 h 5893281"/>
              <a:gd name="connsiteX3003" fmla="*/ 3270578 w 10035679"/>
              <a:gd name="connsiteY3003" fmla="*/ 4996699 h 5893281"/>
              <a:gd name="connsiteX3004" fmla="*/ 3248240 w 10035679"/>
              <a:gd name="connsiteY3004" fmla="*/ 5021452 h 5893281"/>
              <a:gd name="connsiteX3005" fmla="*/ 3224089 w 10035679"/>
              <a:gd name="connsiteY3005" fmla="*/ 5049829 h 5893281"/>
              <a:gd name="connsiteX3006" fmla="*/ 3173372 w 10035679"/>
              <a:gd name="connsiteY3006" fmla="*/ 5039566 h 5893281"/>
              <a:gd name="connsiteX3007" fmla="*/ 3128694 w 10035679"/>
              <a:gd name="connsiteY3007" fmla="*/ 5029302 h 5893281"/>
              <a:gd name="connsiteX3008" fmla="*/ 3128694 w 10035679"/>
              <a:gd name="connsiteY3008" fmla="*/ 5043792 h 5893281"/>
              <a:gd name="connsiteX3009" fmla="*/ 3152844 w 10035679"/>
              <a:gd name="connsiteY3009" fmla="*/ 5058283 h 5893281"/>
              <a:gd name="connsiteX3010" fmla="*/ 3163109 w 10035679"/>
              <a:gd name="connsiteY3010" fmla="*/ 5078811 h 5893281"/>
              <a:gd name="connsiteX3011" fmla="*/ 3167335 w 10035679"/>
              <a:gd name="connsiteY3011" fmla="*/ 5099338 h 5893281"/>
              <a:gd name="connsiteX3012" fmla="*/ 3163109 w 10035679"/>
              <a:gd name="connsiteY3012" fmla="*/ 5125904 h 5893281"/>
              <a:gd name="connsiteX3013" fmla="*/ 3158883 w 10035679"/>
              <a:gd name="connsiteY3013" fmla="*/ 5154281 h 5893281"/>
              <a:gd name="connsiteX3014" fmla="*/ 3096090 w 10035679"/>
              <a:gd name="connsiteY3014" fmla="*/ 5156092 h 5893281"/>
              <a:gd name="connsiteX3015" fmla="*/ 3043562 w 10035679"/>
              <a:gd name="connsiteY3015" fmla="*/ 5170583 h 5893281"/>
              <a:gd name="connsiteX3016" fmla="*/ 3039337 w 10035679"/>
              <a:gd name="connsiteY3016" fmla="*/ 5179035 h 5893281"/>
              <a:gd name="connsiteX3017" fmla="*/ 3035110 w 10035679"/>
              <a:gd name="connsiteY3017" fmla="*/ 5189298 h 5893281"/>
              <a:gd name="connsiteX3018" fmla="*/ 3035110 w 10035679"/>
              <a:gd name="connsiteY3018" fmla="*/ 5203788 h 5893281"/>
              <a:gd name="connsiteX3019" fmla="*/ 3035110 w 10035679"/>
              <a:gd name="connsiteY3019" fmla="*/ 5218279 h 5893281"/>
              <a:gd name="connsiteX3020" fmla="*/ 3033300 w 10035679"/>
              <a:gd name="connsiteY3020" fmla="*/ 5226731 h 5893281"/>
              <a:gd name="connsiteX3021" fmla="*/ 3033300 w 10035679"/>
              <a:gd name="connsiteY3021" fmla="*/ 5228542 h 5893281"/>
              <a:gd name="connsiteX3022" fmla="*/ 3033300 w 10035679"/>
              <a:gd name="connsiteY3022" fmla="*/ 5235788 h 5893281"/>
              <a:gd name="connsiteX3023" fmla="*/ 3033300 w 10035679"/>
              <a:gd name="connsiteY3023" fmla="*/ 5241825 h 5893281"/>
              <a:gd name="connsiteX3024" fmla="*/ 3035110 w 10035679"/>
              <a:gd name="connsiteY3024" fmla="*/ 5256316 h 5893281"/>
              <a:gd name="connsiteX3025" fmla="*/ 3018809 w 10035679"/>
              <a:gd name="connsiteY3025" fmla="*/ 5256316 h 5893281"/>
              <a:gd name="connsiteX3026" fmla="*/ 2996470 w 10035679"/>
              <a:gd name="connsiteY3026" fmla="*/ 5260542 h 5893281"/>
              <a:gd name="connsiteX3027" fmla="*/ 2968094 w 10035679"/>
              <a:gd name="connsiteY3027" fmla="*/ 5260542 h 5893281"/>
              <a:gd name="connsiteX3028" fmla="*/ 2939716 w 10035679"/>
              <a:gd name="connsiteY3028" fmla="*/ 5264768 h 5893281"/>
              <a:gd name="connsiteX3029" fmla="*/ 2939716 w 10035679"/>
              <a:gd name="connsiteY3029" fmla="*/ 5279259 h 5893281"/>
              <a:gd name="connsiteX3030" fmla="*/ 2953603 w 10035679"/>
              <a:gd name="connsiteY3030" fmla="*/ 5285296 h 5893281"/>
              <a:gd name="connsiteX3031" fmla="*/ 2963868 w 10035679"/>
              <a:gd name="connsiteY3031" fmla="*/ 5293750 h 5893281"/>
              <a:gd name="connsiteX3032" fmla="*/ 2971715 w 10035679"/>
              <a:gd name="connsiteY3032" fmla="*/ 5295560 h 5893281"/>
              <a:gd name="connsiteX3033" fmla="*/ 2977754 w 10035679"/>
              <a:gd name="connsiteY3033" fmla="*/ 5299786 h 5893281"/>
              <a:gd name="connsiteX3034" fmla="*/ 2985603 w 10035679"/>
              <a:gd name="connsiteY3034" fmla="*/ 5308239 h 5893281"/>
              <a:gd name="connsiteX3035" fmla="*/ 2989829 w 10035679"/>
              <a:gd name="connsiteY3035" fmla="*/ 5314277 h 5893281"/>
              <a:gd name="connsiteX3036" fmla="*/ 2995866 w 10035679"/>
              <a:gd name="connsiteY3036" fmla="*/ 5324540 h 5893281"/>
              <a:gd name="connsiteX3037" fmla="*/ 2981980 w 10035679"/>
              <a:gd name="connsiteY3037" fmla="*/ 5328766 h 5893281"/>
              <a:gd name="connsiteX3038" fmla="*/ 2971715 w 10035679"/>
              <a:gd name="connsiteY3038" fmla="*/ 5332994 h 5893281"/>
              <a:gd name="connsiteX3039" fmla="*/ 2961452 w 10035679"/>
              <a:gd name="connsiteY3039" fmla="*/ 5337220 h 5893281"/>
              <a:gd name="connsiteX3040" fmla="*/ 2953603 w 10035679"/>
              <a:gd name="connsiteY3040" fmla="*/ 5339031 h 5893281"/>
              <a:gd name="connsiteX3041" fmla="*/ 2949377 w 10035679"/>
              <a:gd name="connsiteY3041" fmla="*/ 5351106 h 5893281"/>
              <a:gd name="connsiteX3042" fmla="*/ 2939112 w 10035679"/>
              <a:gd name="connsiteY3042" fmla="*/ 5371634 h 5893281"/>
              <a:gd name="connsiteX3043" fmla="*/ 2933076 w 10035679"/>
              <a:gd name="connsiteY3043" fmla="*/ 5393974 h 5893281"/>
              <a:gd name="connsiteX3044" fmla="*/ 2925226 w 10035679"/>
              <a:gd name="connsiteY3044" fmla="*/ 5414501 h 5893281"/>
              <a:gd name="connsiteX3045" fmla="*/ 2919189 w 10035679"/>
              <a:gd name="connsiteY3045" fmla="*/ 5418727 h 5893281"/>
              <a:gd name="connsiteX3046" fmla="*/ 2914961 w 10035679"/>
              <a:gd name="connsiteY3046" fmla="*/ 5418727 h 5893281"/>
              <a:gd name="connsiteX3047" fmla="*/ 2904698 w 10035679"/>
              <a:gd name="connsiteY3047" fmla="*/ 5422953 h 5893281"/>
              <a:gd name="connsiteX3048" fmla="*/ 2892623 w 10035679"/>
              <a:gd name="connsiteY3048" fmla="*/ 5422953 h 5893281"/>
              <a:gd name="connsiteX3049" fmla="*/ 2892623 w 10035679"/>
              <a:gd name="connsiteY3049" fmla="*/ 5433218 h 5893281"/>
              <a:gd name="connsiteX3050" fmla="*/ 2892623 w 10035679"/>
              <a:gd name="connsiteY3050" fmla="*/ 5439255 h 5893281"/>
              <a:gd name="connsiteX3051" fmla="*/ 2892623 w 10035679"/>
              <a:gd name="connsiteY3051" fmla="*/ 5443481 h 5893281"/>
              <a:gd name="connsiteX3052" fmla="*/ 2890812 w 10035679"/>
              <a:gd name="connsiteY3052" fmla="*/ 5447707 h 5893281"/>
              <a:gd name="connsiteX3053" fmla="*/ 2892623 w 10035679"/>
              <a:gd name="connsiteY3053" fmla="*/ 5451933 h 5893281"/>
              <a:gd name="connsiteX3054" fmla="*/ 2892623 w 10035679"/>
              <a:gd name="connsiteY3054" fmla="*/ 5453746 h 5893281"/>
              <a:gd name="connsiteX3055" fmla="*/ 2900472 w 10035679"/>
              <a:gd name="connsiteY3055" fmla="*/ 5468234 h 5893281"/>
              <a:gd name="connsiteX3056" fmla="*/ 2906508 w 10035679"/>
              <a:gd name="connsiteY3056" fmla="*/ 5480310 h 5893281"/>
              <a:gd name="connsiteX3057" fmla="*/ 2918584 w 10035679"/>
              <a:gd name="connsiteY3057" fmla="*/ 5486348 h 5893281"/>
              <a:gd name="connsiteX3058" fmla="*/ 2928849 w 10035679"/>
              <a:gd name="connsiteY3058" fmla="*/ 5492385 h 5893281"/>
              <a:gd name="connsiteX3059" fmla="*/ 2939112 w 10035679"/>
              <a:gd name="connsiteY3059" fmla="*/ 5500837 h 5893281"/>
              <a:gd name="connsiteX3060" fmla="*/ 2933076 w 10035679"/>
              <a:gd name="connsiteY3060" fmla="*/ 5525593 h 5893281"/>
              <a:gd name="connsiteX3061" fmla="*/ 2904698 w 10035679"/>
              <a:gd name="connsiteY3061" fmla="*/ 5540082 h 5893281"/>
              <a:gd name="connsiteX3062" fmla="*/ 2876321 w 10035679"/>
              <a:gd name="connsiteY3062" fmla="*/ 5568458 h 5893281"/>
              <a:gd name="connsiteX3063" fmla="*/ 2852171 w 10035679"/>
              <a:gd name="connsiteY3063" fmla="*/ 5605289 h 5893281"/>
              <a:gd name="connsiteX3064" fmla="*/ 2834058 w 10035679"/>
              <a:gd name="connsiteY3064" fmla="*/ 5640306 h 5893281"/>
              <a:gd name="connsiteX3065" fmla="*/ 2823793 w 10035679"/>
              <a:gd name="connsiteY3065" fmla="*/ 5672908 h 5893281"/>
              <a:gd name="connsiteX3066" fmla="*/ 2834058 w 10035679"/>
              <a:gd name="connsiteY3066" fmla="*/ 5683173 h 5893281"/>
              <a:gd name="connsiteX3067" fmla="*/ 2844321 w 10035679"/>
              <a:gd name="connsiteY3067" fmla="*/ 5693438 h 5893281"/>
              <a:gd name="connsiteX3068" fmla="*/ 2852171 w 10035679"/>
              <a:gd name="connsiteY3068" fmla="*/ 5703701 h 5893281"/>
              <a:gd name="connsiteX3069" fmla="*/ 2853981 w 10035679"/>
              <a:gd name="connsiteY3069" fmla="*/ 5721815 h 5893281"/>
              <a:gd name="connsiteX3070" fmla="*/ 2837679 w 10035679"/>
              <a:gd name="connsiteY3070" fmla="*/ 5726041 h 5893281"/>
              <a:gd name="connsiteX3071" fmla="*/ 2811115 w 10035679"/>
              <a:gd name="connsiteY3071" fmla="*/ 5740530 h 5893281"/>
              <a:gd name="connsiteX3072" fmla="*/ 2786964 w 10035679"/>
              <a:gd name="connsiteY3072" fmla="*/ 5761059 h 5893281"/>
              <a:gd name="connsiteX3073" fmla="*/ 2768852 w 10035679"/>
              <a:gd name="connsiteY3073" fmla="*/ 5783397 h 5893281"/>
              <a:gd name="connsiteX3074" fmla="*/ 2767040 w 10035679"/>
              <a:gd name="connsiteY3074" fmla="*/ 5789436 h 5893281"/>
              <a:gd name="connsiteX3075" fmla="*/ 2762814 w 10035679"/>
              <a:gd name="connsiteY3075" fmla="*/ 5797888 h 5893281"/>
              <a:gd name="connsiteX3076" fmla="*/ 2762814 w 10035679"/>
              <a:gd name="connsiteY3076" fmla="*/ 5803925 h 5893281"/>
              <a:gd name="connsiteX3077" fmla="*/ 2762814 w 10035679"/>
              <a:gd name="connsiteY3077" fmla="*/ 5816000 h 5893281"/>
              <a:gd name="connsiteX3078" fmla="*/ 2768852 w 10035679"/>
              <a:gd name="connsiteY3078" fmla="*/ 5816000 h 5893281"/>
              <a:gd name="connsiteX3079" fmla="*/ 2768852 w 10035679"/>
              <a:gd name="connsiteY3079" fmla="*/ 5807548 h 5893281"/>
              <a:gd name="connsiteX3080" fmla="*/ 2791190 w 10035679"/>
              <a:gd name="connsiteY3080" fmla="*/ 5782794 h 5893281"/>
              <a:gd name="connsiteX3081" fmla="*/ 2809303 w 10035679"/>
              <a:gd name="connsiteY3081" fmla="*/ 5758039 h 5893281"/>
              <a:gd name="connsiteX3082" fmla="*/ 2815341 w 10035679"/>
              <a:gd name="connsiteY3082" fmla="*/ 5759851 h 5893281"/>
              <a:gd name="connsiteX3083" fmla="*/ 2819568 w 10035679"/>
              <a:gd name="connsiteY3083" fmla="*/ 5759851 h 5893281"/>
              <a:gd name="connsiteX3084" fmla="*/ 2819568 w 10035679"/>
              <a:gd name="connsiteY3084" fmla="*/ 5764077 h 5893281"/>
              <a:gd name="connsiteX3085" fmla="*/ 2823793 w 10035679"/>
              <a:gd name="connsiteY3085" fmla="*/ 5768303 h 5893281"/>
              <a:gd name="connsiteX3086" fmla="*/ 2829833 w 10035679"/>
              <a:gd name="connsiteY3086" fmla="*/ 5786416 h 5893281"/>
              <a:gd name="connsiteX3087" fmla="*/ 2834058 w 10035679"/>
              <a:gd name="connsiteY3087" fmla="*/ 5806943 h 5893281"/>
              <a:gd name="connsiteX3088" fmla="*/ 2838284 w 10035679"/>
              <a:gd name="connsiteY3088" fmla="*/ 5831699 h 5893281"/>
              <a:gd name="connsiteX3089" fmla="*/ 2840096 w 10035679"/>
              <a:gd name="connsiteY3089" fmla="*/ 5854037 h 5893281"/>
              <a:gd name="connsiteX3090" fmla="*/ 2852171 w 10035679"/>
              <a:gd name="connsiteY3090" fmla="*/ 5854037 h 5893281"/>
              <a:gd name="connsiteX3091" fmla="*/ 2853981 w 10035679"/>
              <a:gd name="connsiteY3091" fmla="*/ 5854037 h 5893281"/>
              <a:gd name="connsiteX3092" fmla="*/ 2861830 w 10035679"/>
              <a:gd name="connsiteY3092" fmla="*/ 5854037 h 5893281"/>
              <a:gd name="connsiteX3093" fmla="*/ 2861830 w 10035679"/>
              <a:gd name="connsiteY3093" fmla="*/ 5858263 h 5893281"/>
              <a:gd name="connsiteX3094" fmla="*/ 2861830 w 10035679"/>
              <a:gd name="connsiteY3094" fmla="*/ 5860075 h 5893281"/>
              <a:gd name="connsiteX3095" fmla="*/ 2867869 w 10035679"/>
              <a:gd name="connsiteY3095" fmla="*/ 5868527 h 5893281"/>
              <a:gd name="connsiteX3096" fmla="*/ 2861830 w 10035679"/>
              <a:gd name="connsiteY3096" fmla="*/ 5872754 h 5893281"/>
              <a:gd name="connsiteX3097" fmla="*/ 2857604 w 10035679"/>
              <a:gd name="connsiteY3097" fmla="*/ 5874564 h 5893281"/>
              <a:gd name="connsiteX3098" fmla="*/ 2857604 w 10035679"/>
              <a:gd name="connsiteY3098" fmla="*/ 5878792 h 5893281"/>
              <a:gd name="connsiteX3099" fmla="*/ 2853379 w 10035679"/>
              <a:gd name="connsiteY3099" fmla="*/ 5878792 h 5893281"/>
              <a:gd name="connsiteX3100" fmla="*/ 2849152 w 10035679"/>
              <a:gd name="connsiteY3100" fmla="*/ 5883018 h 5893281"/>
              <a:gd name="connsiteX3101" fmla="*/ 2843114 w 10035679"/>
              <a:gd name="connsiteY3101" fmla="*/ 5884829 h 5893281"/>
              <a:gd name="connsiteX3102" fmla="*/ 2810510 w 10035679"/>
              <a:gd name="connsiteY3102" fmla="*/ 5893281 h 5893281"/>
              <a:gd name="connsiteX3103" fmla="*/ 2777907 w 10035679"/>
              <a:gd name="connsiteY3103" fmla="*/ 5884829 h 5893281"/>
              <a:gd name="connsiteX3104" fmla="*/ 2747720 w 10035679"/>
              <a:gd name="connsiteY3104" fmla="*/ 5868527 h 5893281"/>
              <a:gd name="connsiteX3105" fmla="*/ 2715117 w 10035679"/>
              <a:gd name="connsiteY3105" fmla="*/ 5843774 h 5893281"/>
              <a:gd name="connsiteX3106" fmla="*/ 2686740 w 10035679"/>
              <a:gd name="connsiteY3106" fmla="*/ 5815397 h 5893281"/>
              <a:gd name="connsiteX3107" fmla="*/ 2666213 w 10035679"/>
              <a:gd name="connsiteY3107" fmla="*/ 5787020 h 5893281"/>
              <a:gd name="connsiteX3108" fmla="*/ 2654138 w 10035679"/>
              <a:gd name="connsiteY3108" fmla="*/ 5758644 h 5893281"/>
              <a:gd name="connsiteX3109" fmla="*/ 2661987 w 10035679"/>
              <a:gd name="connsiteY3109" fmla="*/ 5758644 h 5893281"/>
              <a:gd name="connsiteX3110" fmla="*/ 2686137 w 10035679"/>
              <a:gd name="connsiteY3110" fmla="*/ 5783397 h 5893281"/>
              <a:gd name="connsiteX3111" fmla="*/ 2710286 w 10035679"/>
              <a:gd name="connsiteY3111" fmla="*/ 5803925 h 5893281"/>
              <a:gd name="connsiteX3112" fmla="*/ 2738663 w 10035679"/>
              <a:gd name="connsiteY3112" fmla="*/ 5822039 h 5893281"/>
              <a:gd name="connsiteX3113" fmla="*/ 2738663 w 10035679"/>
              <a:gd name="connsiteY3113" fmla="*/ 5807548 h 5893281"/>
              <a:gd name="connsiteX3114" fmla="*/ 2700023 w 10035679"/>
              <a:gd name="connsiteY3114" fmla="*/ 5787020 h 5893281"/>
              <a:gd name="connsiteX3115" fmla="*/ 2667421 w 10035679"/>
              <a:gd name="connsiteY3115" fmla="*/ 5758644 h 5893281"/>
              <a:gd name="connsiteX3116" fmla="*/ 2646893 w 10035679"/>
              <a:gd name="connsiteY3116" fmla="*/ 5717589 h 5893281"/>
              <a:gd name="connsiteX3117" fmla="*/ 2633005 w 10035679"/>
              <a:gd name="connsiteY3117" fmla="*/ 5672908 h 5893281"/>
              <a:gd name="connsiteX3118" fmla="*/ 2625156 w 10035679"/>
              <a:gd name="connsiteY3118" fmla="*/ 5625817 h 5893281"/>
              <a:gd name="connsiteX3119" fmla="*/ 2629384 w 10035679"/>
              <a:gd name="connsiteY3119" fmla="*/ 5572686 h 5893281"/>
              <a:gd name="connsiteX3120" fmla="*/ 2633610 w 10035679"/>
              <a:gd name="connsiteY3120" fmla="*/ 5521367 h 5893281"/>
              <a:gd name="connsiteX3121" fmla="*/ 2643873 w 10035679"/>
              <a:gd name="connsiteY3121" fmla="*/ 5476689 h 5893281"/>
              <a:gd name="connsiteX3122" fmla="*/ 2657761 w 10035679"/>
              <a:gd name="connsiteY3122" fmla="*/ 5433821 h 5893281"/>
              <a:gd name="connsiteX3123" fmla="*/ 2671647 w 10035679"/>
              <a:gd name="connsiteY3123" fmla="*/ 5396992 h 5893281"/>
              <a:gd name="connsiteX3124" fmla="*/ 2692174 w 10035679"/>
              <a:gd name="connsiteY3124" fmla="*/ 5396992 h 5893281"/>
              <a:gd name="connsiteX3125" fmla="*/ 2710286 w 10035679"/>
              <a:gd name="connsiteY3125" fmla="*/ 5325748 h 5893281"/>
              <a:gd name="connsiteX3126" fmla="*/ 2700023 w 10035679"/>
              <a:gd name="connsiteY3126" fmla="*/ 5325748 h 5893281"/>
              <a:gd name="connsiteX3127" fmla="*/ 2700023 w 10035679"/>
              <a:gd name="connsiteY3127" fmla="*/ 5319711 h 5893281"/>
              <a:gd name="connsiteX3128" fmla="*/ 2692174 w 10035679"/>
              <a:gd name="connsiteY3128" fmla="*/ 5325748 h 5893281"/>
              <a:gd name="connsiteX3129" fmla="*/ 2686137 w 10035679"/>
              <a:gd name="connsiteY3129" fmla="*/ 5334200 h 5893281"/>
              <a:gd name="connsiteX3130" fmla="*/ 2681910 w 10035679"/>
              <a:gd name="connsiteY3130" fmla="*/ 5340238 h 5893281"/>
              <a:gd name="connsiteX3131" fmla="*/ 2675873 w 10035679"/>
              <a:gd name="connsiteY3131" fmla="*/ 5348691 h 5893281"/>
              <a:gd name="connsiteX3132" fmla="*/ 2661987 w 10035679"/>
              <a:gd name="connsiteY3132" fmla="*/ 5352917 h 5893281"/>
              <a:gd name="connsiteX3133" fmla="*/ 2661987 w 10035679"/>
              <a:gd name="connsiteY3133" fmla="*/ 5344465 h 5893281"/>
              <a:gd name="connsiteX3134" fmla="*/ 2686137 w 10035679"/>
              <a:gd name="connsiteY3134" fmla="*/ 5195336 h 5893281"/>
              <a:gd name="connsiteX3135" fmla="*/ 2681910 w 10035679"/>
              <a:gd name="connsiteY3135" fmla="*/ 5180845 h 5893281"/>
              <a:gd name="connsiteX3136" fmla="*/ 2675873 w 10035679"/>
              <a:gd name="connsiteY3136" fmla="*/ 5156092 h 5893281"/>
              <a:gd name="connsiteX3137" fmla="*/ 2680099 w 10035679"/>
              <a:gd name="connsiteY3137" fmla="*/ 5133752 h 5893281"/>
              <a:gd name="connsiteX3138" fmla="*/ 2704250 w 10035679"/>
              <a:gd name="connsiteY3138" fmla="*/ 5048019 h 5893281"/>
              <a:gd name="connsiteX3139" fmla="*/ 2724777 w 10035679"/>
              <a:gd name="connsiteY3139" fmla="*/ 4960473 h 5893281"/>
              <a:gd name="connsiteX3140" fmla="*/ 2742889 w 10035679"/>
              <a:gd name="connsiteY3140" fmla="*/ 4864477 h 5893281"/>
              <a:gd name="connsiteX3141" fmla="*/ 2763419 w 10035679"/>
              <a:gd name="connsiteY3141" fmla="*/ 4770290 h 5893281"/>
              <a:gd name="connsiteX3142" fmla="*/ 2775494 w 10035679"/>
              <a:gd name="connsiteY3142" fmla="*/ 4708707 h 5893281"/>
              <a:gd name="connsiteX3143" fmla="*/ 2777305 w 10035679"/>
              <a:gd name="connsiteY3143" fmla="*/ 4645312 h 5893281"/>
              <a:gd name="connsiteX3144" fmla="*/ 2781531 w 10035679"/>
              <a:gd name="connsiteY3144" fmla="*/ 4583728 h 5893281"/>
              <a:gd name="connsiteX3145" fmla="*/ 2789380 w 10035679"/>
              <a:gd name="connsiteY3145" fmla="*/ 4526371 h 5893281"/>
              <a:gd name="connsiteX3146" fmla="*/ 2718740 w 10035679"/>
              <a:gd name="connsiteY3146" fmla="*/ 4499805 h 5893281"/>
              <a:gd name="connsiteX3147" fmla="*/ 2657761 w 10035679"/>
              <a:gd name="connsiteY3147" fmla="*/ 4458750 h 5893281"/>
              <a:gd name="connsiteX3148" fmla="*/ 2608855 w 10035679"/>
              <a:gd name="connsiteY3148" fmla="*/ 4405620 h 5893281"/>
              <a:gd name="connsiteX3149" fmla="*/ 2568405 w 10035679"/>
              <a:gd name="connsiteY3149" fmla="*/ 4348261 h 5893281"/>
              <a:gd name="connsiteX3150" fmla="*/ 2554517 w 10035679"/>
              <a:gd name="connsiteY3150" fmla="*/ 4315658 h 5893281"/>
              <a:gd name="connsiteX3151" fmla="*/ 2544254 w 10035679"/>
              <a:gd name="connsiteY3151" fmla="*/ 4284868 h 5893281"/>
              <a:gd name="connsiteX3152" fmla="*/ 2533989 w 10035679"/>
              <a:gd name="connsiteY3152" fmla="*/ 4248037 h 5893281"/>
              <a:gd name="connsiteX3153" fmla="*/ 2520103 w 10035679"/>
              <a:gd name="connsiteY3153" fmla="*/ 4219662 h 5893281"/>
              <a:gd name="connsiteX3154" fmla="*/ 2497763 w 10035679"/>
              <a:gd name="connsiteY3154" fmla="*/ 4199133 h 5893281"/>
              <a:gd name="connsiteX3155" fmla="*/ 2491727 w 10035679"/>
              <a:gd name="connsiteY3155" fmla="*/ 4190681 h 5893281"/>
              <a:gd name="connsiteX3156" fmla="*/ 2481462 w 10035679"/>
              <a:gd name="connsiteY3156" fmla="*/ 4190681 h 5893281"/>
              <a:gd name="connsiteX3157" fmla="*/ 2473615 w 10035679"/>
              <a:gd name="connsiteY3157" fmla="*/ 4188870 h 5893281"/>
              <a:gd name="connsiteX3158" fmla="*/ 2467576 w 10035679"/>
              <a:gd name="connsiteY3158" fmla="*/ 4180418 h 5893281"/>
              <a:gd name="connsiteX3159" fmla="*/ 2459726 w 10035679"/>
              <a:gd name="connsiteY3159" fmla="*/ 4174379 h 5893281"/>
              <a:gd name="connsiteX3160" fmla="*/ 2467576 w 10035679"/>
              <a:gd name="connsiteY3160" fmla="*/ 4159889 h 5893281"/>
              <a:gd name="connsiteX3161" fmla="*/ 2467576 w 10035679"/>
              <a:gd name="connsiteY3161" fmla="*/ 4147813 h 5893281"/>
              <a:gd name="connsiteX3162" fmla="*/ 2467576 w 10035679"/>
              <a:gd name="connsiteY3162" fmla="*/ 4133324 h 5893281"/>
              <a:gd name="connsiteX3163" fmla="*/ 2467576 w 10035679"/>
              <a:gd name="connsiteY3163" fmla="*/ 4118834 h 5893281"/>
              <a:gd name="connsiteX3164" fmla="*/ 2485690 w 10035679"/>
              <a:gd name="connsiteY3164" fmla="*/ 4108569 h 5893281"/>
              <a:gd name="connsiteX3165" fmla="*/ 2497763 w 10035679"/>
              <a:gd name="connsiteY3165" fmla="*/ 4098306 h 5893281"/>
              <a:gd name="connsiteX3166" fmla="*/ 2515877 w 10035679"/>
              <a:gd name="connsiteY3166" fmla="*/ 4088041 h 5893281"/>
              <a:gd name="connsiteX3167" fmla="*/ 2515877 w 10035679"/>
              <a:gd name="connsiteY3167" fmla="*/ 4079589 h 5893281"/>
              <a:gd name="connsiteX3168" fmla="*/ 2497763 w 10035679"/>
              <a:gd name="connsiteY3168" fmla="*/ 4079589 h 5893281"/>
              <a:gd name="connsiteX3169" fmla="*/ 2487501 w 10035679"/>
              <a:gd name="connsiteY3169" fmla="*/ 4077779 h 5893281"/>
              <a:gd name="connsiteX3170" fmla="*/ 2477236 w 10035679"/>
              <a:gd name="connsiteY3170" fmla="*/ 4077779 h 5893281"/>
              <a:gd name="connsiteX3171" fmla="*/ 2466973 w 10035679"/>
              <a:gd name="connsiteY3171" fmla="*/ 4073552 h 5893281"/>
              <a:gd name="connsiteX3172" fmla="*/ 2480859 w 10035679"/>
              <a:gd name="connsiteY3172" fmla="*/ 4040948 h 5893281"/>
              <a:gd name="connsiteX3173" fmla="*/ 2491124 w 10035679"/>
              <a:gd name="connsiteY3173" fmla="*/ 4008345 h 5893281"/>
              <a:gd name="connsiteX3174" fmla="*/ 2505010 w 10035679"/>
              <a:gd name="connsiteY3174" fmla="*/ 3977555 h 5893281"/>
              <a:gd name="connsiteX3175" fmla="*/ 2529160 w 10035679"/>
              <a:gd name="connsiteY3175" fmla="*/ 3950988 h 5893281"/>
              <a:gd name="connsiteX3176" fmla="*/ 2557537 w 10035679"/>
              <a:gd name="connsiteY3176" fmla="*/ 3926235 h 5893281"/>
              <a:gd name="connsiteX3177" fmla="*/ 2581686 w 10035679"/>
              <a:gd name="connsiteY3177" fmla="*/ 3897858 h 5893281"/>
              <a:gd name="connsiteX3178" fmla="*/ 2579875 w 10035679"/>
              <a:gd name="connsiteY3178" fmla="*/ 3877331 h 5893281"/>
              <a:gd name="connsiteX3179" fmla="*/ 2579875 w 10035679"/>
              <a:gd name="connsiteY3179" fmla="*/ 3848954 h 5893281"/>
              <a:gd name="connsiteX3180" fmla="*/ 2575649 w 10035679"/>
              <a:gd name="connsiteY3180" fmla="*/ 3820577 h 5893281"/>
              <a:gd name="connsiteX3181" fmla="*/ 2565384 w 10035679"/>
              <a:gd name="connsiteY3181" fmla="*/ 3802463 h 5893281"/>
              <a:gd name="connsiteX3182" fmla="*/ 2551499 w 10035679"/>
              <a:gd name="connsiteY3182" fmla="*/ 3781936 h 5893281"/>
              <a:gd name="connsiteX3183" fmla="*/ 2537612 w 10035679"/>
              <a:gd name="connsiteY3183" fmla="*/ 3759597 h 5893281"/>
              <a:gd name="connsiteX3184" fmla="*/ 2523727 w 10035679"/>
              <a:gd name="connsiteY3184" fmla="*/ 3759597 h 5893281"/>
              <a:gd name="connsiteX3185" fmla="*/ 2519499 w 10035679"/>
              <a:gd name="connsiteY3185" fmla="*/ 3763824 h 5893281"/>
              <a:gd name="connsiteX3186" fmla="*/ 2515273 w 10035679"/>
              <a:gd name="connsiteY3186" fmla="*/ 3768050 h 5893281"/>
              <a:gd name="connsiteX3187" fmla="*/ 2511046 w 10035679"/>
              <a:gd name="connsiteY3187" fmla="*/ 3769860 h 5893281"/>
              <a:gd name="connsiteX3188" fmla="*/ 2505010 w 10035679"/>
              <a:gd name="connsiteY3188" fmla="*/ 3774086 h 5893281"/>
              <a:gd name="connsiteX3189" fmla="*/ 2509235 w 10035679"/>
              <a:gd name="connsiteY3189" fmla="*/ 3782540 h 5893281"/>
              <a:gd name="connsiteX3190" fmla="*/ 2509235 w 10035679"/>
              <a:gd name="connsiteY3190" fmla="*/ 3788577 h 5893281"/>
              <a:gd name="connsiteX3191" fmla="*/ 2509235 w 10035679"/>
              <a:gd name="connsiteY3191" fmla="*/ 3792803 h 5893281"/>
              <a:gd name="connsiteX3192" fmla="*/ 2505010 w 10035679"/>
              <a:gd name="connsiteY3192" fmla="*/ 3798842 h 5893281"/>
              <a:gd name="connsiteX3193" fmla="*/ 2500784 w 10035679"/>
              <a:gd name="connsiteY3193" fmla="*/ 3798842 h 5893281"/>
              <a:gd name="connsiteX3194" fmla="*/ 2496557 w 10035679"/>
              <a:gd name="connsiteY3194" fmla="*/ 3803068 h 5893281"/>
              <a:gd name="connsiteX3195" fmla="*/ 2494745 w 10035679"/>
              <a:gd name="connsiteY3195" fmla="*/ 3803068 h 5893281"/>
              <a:gd name="connsiteX3196" fmla="*/ 2490519 w 10035679"/>
              <a:gd name="connsiteY3196" fmla="*/ 3803068 h 5893281"/>
              <a:gd name="connsiteX3197" fmla="*/ 2484482 w 10035679"/>
              <a:gd name="connsiteY3197" fmla="*/ 3807294 h 5893281"/>
              <a:gd name="connsiteX3198" fmla="*/ 2466368 w 10035679"/>
              <a:gd name="connsiteY3198" fmla="*/ 3792803 h 5893281"/>
              <a:gd name="connsiteX3199" fmla="*/ 2433766 w 10035679"/>
              <a:gd name="connsiteY3199" fmla="*/ 3774691 h 5893281"/>
              <a:gd name="connsiteX3200" fmla="*/ 2401163 w 10035679"/>
              <a:gd name="connsiteY3200" fmla="*/ 3756579 h 5893281"/>
              <a:gd name="connsiteX3201" fmla="*/ 2370975 w 10035679"/>
              <a:gd name="connsiteY3201" fmla="*/ 3742088 h 5893281"/>
              <a:gd name="connsiteX3202" fmla="*/ 2348634 w 10035679"/>
              <a:gd name="connsiteY3202" fmla="*/ 3736050 h 5893281"/>
              <a:gd name="connsiteX3203" fmla="*/ 2330522 w 10035679"/>
              <a:gd name="connsiteY3203" fmla="*/ 3693184 h 5893281"/>
              <a:gd name="connsiteX3204" fmla="*/ 2314221 w 10035679"/>
              <a:gd name="connsiteY3204" fmla="*/ 3668429 h 5893281"/>
              <a:gd name="connsiteX3205" fmla="*/ 2296109 w 10035679"/>
              <a:gd name="connsiteY3205" fmla="*/ 3650316 h 5893281"/>
              <a:gd name="connsiteX3206" fmla="*/ 2277995 w 10035679"/>
              <a:gd name="connsiteY3206" fmla="*/ 3644280 h 5893281"/>
              <a:gd name="connsiteX3207" fmla="*/ 2249618 w 10035679"/>
              <a:gd name="connsiteY3207" fmla="*/ 3635826 h 5893281"/>
              <a:gd name="connsiteX3208" fmla="*/ 2219431 w 10035679"/>
              <a:gd name="connsiteY3208" fmla="*/ 3625563 h 5893281"/>
              <a:gd name="connsiteX3209" fmla="*/ 2178979 w 10035679"/>
              <a:gd name="connsiteY3209" fmla="*/ 3611072 h 5893281"/>
              <a:gd name="connsiteX3210" fmla="*/ 2154828 w 10035679"/>
              <a:gd name="connsiteY3210" fmla="*/ 3592960 h 5893281"/>
              <a:gd name="connsiteX3211" fmla="*/ 2134301 w 10035679"/>
              <a:gd name="connsiteY3211" fmla="*/ 3574846 h 5893281"/>
              <a:gd name="connsiteX3212" fmla="*/ 2101698 w 10035679"/>
              <a:gd name="connsiteY3212" fmla="*/ 3560357 h 5893281"/>
              <a:gd name="connsiteX3213" fmla="*/ 2081170 w 10035679"/>
              <a:gd name="connsiteY3213" fmla="*/ 3560357 h 5893281"/>
              <a:gd name="connsiteX3214" fmla="*/ 2067284 w 10035679"/>
              <a:gd name="connsiteY3214" fmla="*/ 3568809 h 5893281"/>
              <a:gd name="connsiteX3215" fmla="*/ 2055209 w 10035679"/>
              <a:gd name="connsiteY3215" fmla="*/ 3574846 h 5893281"/>
              <a:gd name="connsiteX3216" fmla="*/ 2041321 w 10035679"/>
              <a:gd name="connsiteY3216" fmla="*/ 3583300 h 5893281"/>
              <a:gd name="connsiteX3217" fmla="*/ 2025020 w 10035679"/>
              <a:gd name="connsiteY3217" fmla="*/ 3579072 h 5893281"/>
              <a:gd name="connsiteX3218" fmla="*/ 2017172 w 10035679"/>
              <a:gd name="connsiteY3218" fmla="*/ 3574846 h 5893281"/>
              <a:gd name="connsiteX3219" fmla="*/ 2011134 w 10035679"/>
              <a:gd name="connsiteY3219" fmla="*/ 3568809 h 5893281"/>
              <a:gd name="connsiteX3220" fmla="*/ 2003285 w 10035679"/>
              <a:gd name="connsiteY3220" fmla="*/ 3560357 h 5893281"/>
              <a:gd name="connsiteX3221" fmla="*/ 1993022 w 10035679"/>
              <a:gd name="connsiteY3221" fmla="*/ 3550092 h 5893281"/>
              <a:gd name="connsiteX3222" fmla="*/ 1985172 w 10035679"/>
              <a:gd name="connsiteY3222" fmla="*/ 3544056 h 5893281"/>
              <a:gd name="connsiteX3223" fmla="*/ 1979134 w 10035679"/>
              <a:gd name="connsiteY3223" fmla="*/ 3539828 h 5893281"/>
              <a:gd name="connsiteX3224" fmla="*/ 1932645 w 10035679"/>
              <a:gd name="connsiteY3224" fmla="*/ 3531376 h 5893281"/>
              <a:gd name="connsiteX3225" fmla="*/ 1926608 w 10035679"/>
              <a:gd name="connsiteY3225" fmla="*/ 3525339 h 5893281"/>
              <a:gd name="connsiteX3226" fmla="*/ 1918759 w 10035679"/>
              <a:gd name="connsiteY3226" fmla="*/ 3519300 h 5893281"/>
              <a:gd name="connsiteX3227" fmla="*/ 1912721 w 10035679"/>
              <a:gd name="connsiteY3227" fmla="*/ 3510848 h 5893281"/>
              <a:gd name="connsiteX3228" fmla="*/ 1904873 w 10035679"/>
              <a:gd name="connsiteY3228" fmla="*/ 3504811 h 5893281"/>
              <a:gd name="connsiteX3229" fmla="*/ 1903061 w 10035679"/>
              <a:gd name="connsiteY3229" fmla="*/ 3500583 h 5893281"/>
              <a:gd name="connsiteX3230" fmla="*/ 1862609 w 10035679"/>
              <a:gd name="connsiteY3230" fmla="*/ 3506622 h 5893281"/>
              <a:gd name="connsiteX3231" fmla="*/ 1856572 w 10035679"/>
              <a:gd name="connsiteY3231" fmla="*/ 3504811 h 5893281"/>
              <a:gd name="connsiteX3232" fmla="*/ 1846307 w 10035679"/>
              <a:gd name="connsiteY3232" fmla="*/ 3490321 h 5893281"/>
              <a:gd name="connsiteX3233" fmla="*/ 1828195 w 10035679"/>
              <a:gd name="connsiteY3233" fmla="*/ 3475830 h 5893281"/>
              <a:gd name="connsiteX3234" fmla="*/ 1814309 w 10035679"/>
              <a:gd name="connsiteY3234" fmla="*/ 3457718 h 5893281"/>
              <a:gd name="connsiteX3235" fmla="*/ 1800423 w 10035679"/>
              <a:gd name="connsiteY3235" fmla="*/ 3443227 h 5893281"/>
              <a:gd name="connsiteX3236" fmla="*/ 1792574 w 10035679"/>
              <a:gd name="connsiteY3236" fmla="*/ 3434775 h 5893281"/>
              <a:gd name="connsiteX3237" fmla="*/ 1806460 w 10035679"/>
              <a:gd name="connsiteY3237" fmla="*/ 3390097 h 5893281"/>
              <a:gd name="connsiteX3238" fmla="*/ 1767818 w 10035679"/>
              <a:gd name="connsiteY3238" fmla="*/ 3347229 h 5893281"/>
              <a:gd name="connsiteX3239" fmla="*/ 1733405 w 10035679"/>
              <a:gd name="connsiteY3239" fmla="*/ 3300135 h 5893281"/>
              <a:gd name="connsiteX3240" fmla="*/ 1697179 w 10035679"/>
              <a:gd name="connsiteY3240" fmla="*/ 3251231 h 5893281"/>
              <a:gd name="connsiteX3241" fmla="*/ 1662766 w 10035679"/>
              <a:gd name="connsiteY3241" fmla="*/ 3199911 h 5893281"/>
              <a:gd name="connsiteX3242" fmla="*/ 1654916 w 10035679"/>
              <a:gd name="connsiteY3242" fmla="*/ 3195685 h 5893281"/>
              <a:gd name="connsiteX3243" fmla="*/ 1644654 w 10035679"/>
              <a:gd name="connsiteY3243" fmla="*/ 3193875 h 5893281"/>
              <a:gd name="connsiteX3244" fmla="*/ 1638615 w 10035679"/>
              <a:gd name="connsiteY3244" fmla="*/ 3193875 h 5893281"/>
              <a:gd name="connsiteX3245" fmla="*/ 1626539 w 10035679"/>
              <a:gd name="connsiteY3245" fmla="*/ 3189649 h 5893281"/>
              <a:gd name="connsiteX3246" fmla="*/ 1624729 w 10035679"/>
              <a:gd name="connsiteY3246" fmla="*/ 3185423 h 5893281"/>
              <a:gd name="connsiteX3247" fmla="*/ 1610843 w 10035679"/>
              <a:gd name="connsiteY3247" fmla="*/ 3167309 h 5893281"/>
              <a:gd name="connsiteX3248" fmla="*/ 1602994 w 10035679"/>
              <a:gd name="connsiteY3248" fmla="*/ 3146781 h 5893281"/>
              <a:gd name="connsiteX3249" fmla="*/ 1596955 w 10035679"/>
              <a:gd name="connsiteY3249" fmla="*/ 3126254 h 5893281"/>
              <a:gd name="connsiteX3250" fmla="*/ 1584880 w 10035679"/>
              <a:gd name="connsiteY3250" fmla="*/ 3103914 h 5893281"/>
              <a:gd name="connsiteX3251" fmla="*/ 1568579 w 10035679"/>
              <a:gd name="connsiteY3251" fmla="*/ 3093651 h 5893281"/>
              <a:gd name="connsiteX3252" fmla="*/ 1560731 w 10035679"/>
              <a:gd name="connsiteY3252" fmla="*/ 3085199 h 5893281"/>
              <a:gd name="connsiteX3253" fmla="*/ 1554692 w 10035679"/>
              <a:gd name="connsiteY3253" fmla="*/ 3079160 h 5893281"/>
              <a:gd name="connsiteX3254" fmla="*/ 1546843 w 10035679"/>
              <a:gd name="connsiteY3254" fmla="*/ 3074934 h 5893281"/>
              <a:gd name="connsiteX3255" fmla="*/ 1546843 w 10035679"/>
              <a:gd name="connsiteY3255" fmla="*/ 3113575 h 5893281"/>
              <a:gd name="connsiteX3256" fmla="*/ 1557108 w 10035679"/>
              <a:gd name="connsiteY3256" fmla="*/ 3128064 h 5893281"/>
              <a:gd name="connsiteX3257" fmla="*/ 1579446 w 10035679"/>
              <a:gd name="connsiteY3257" fmla="*/ 3152820 h 5893281"/>
              <a:gd name="connsiteX3258" fmla="*/ 1599975 w 10035679"/>
              <a:gd name="connsiteY3258" fmla="*/ 3181197 h 5893281"/>
              <a:gd name="connsiteX3259" fmla="*/ 1626539 w 10035679"/>
              <a:gd name="connsiteY3259" fmla="*/ 3218025 h 5893281"/>
              <a:gd name="connsiteX3260" fmla="*/ 1647067 w 10035679"/>
              <a:gd name="connsiteY3260" fmla="*/ 3253044 h 5893281"/>
              <a:gd name="connsiteX3261" fmla="*/ 1669407 w 10035679"/>
              <a:gd name="connsiteY3261" fmla="*/ 3289873 h 5893281"/>
              <a:gd name="connsiteX3262" fmla="*/ 1685709 w 10035679"/>
              <a:gd name="connsiteY3262" fmla="*/ 3322475 h 5893281"/>
              <a:gd name="connsiteX3263" fmla="*/ 1693558 w 10035679"/>
              <a:gd name="connsiteY3263" fmla="*/ 3343003 h 5893281"/>
              <a:gd name="connsiteX3264" fmla="*/ 1693558 w 10035679"/>
              <a:gd name="connsiteY3264" fmla="*/ 3357494 h 5893281"/>
              <a:gd name="connsiteX3265" fmla="*/ 1689332 w 10035679"/>
              <a:gd name="connsiteY3265" fmla="*/ 3363530 h 5893281"/>
              <a:gd name="connsiteX3266" fmla="*/ 1685104 w 10035679"/>
              <a:gd name="connsiteY3266" fmla="*/ 3367757 h 5893281"/>
              <a:gd name="connsiteX3267" fmla="*/ 1685104 w 10035679"/>
              <a:gd name="connsiteY3267" fmla="*/ 3371985 h 5893281"/>
              <a:gd name="connsiteX3268" fmla="*/ 1679067 w 10035679"/>
              <a:gd name="connsiteY3268" fmla="*/ 3376211 h 5893281"/>
              <a:gd name="connsiteX3269" fmla="*/ 1679067 w 10035679"/>
              <a:gd name="connsiteY3269" fmla="*/ 3361720 h 5893281"/>
              <a:gd name="connsiteX3270" fmla="*/ 1674841 w 10035679"/>
              <a:gd name="connsiteY3270" fmla="*/ 3349644 h 5893281"/>
              <a:gd name="connsiteX3271" fmla="*/ 1674841 w 10035679"/>
              <a:gd name="connsiteY3271" fmla="*/ 3343608 h 5893281"/>
              <a:gd name="connsiteX3272" fmla="*/ 1670615 w 10035679"/>
              <a:gd name="connsiteY3272" fmla="*/ 3335154 h 5893281"/>
              <a:gd name="connsiteX3273" fmla="*/ 1664576 w 10035679"/>
              <a:gd name="connsiteY3273" fmla="*/ 3335154 h 5893281"/>
              <a:gd name="connsiteX3274" fmla="*/ 1660350 w 10035679"/>
              <a:gd name="connsiteY3274" fmla="*/ 3335154 h 5893281"/>
              <a:gd name="connsiteX3275" fmla="*/ 1656124 w 10035679"/>
              <a:gd name="connsiteY3275" fmla="*/ 3335154 h 5893281"/>
              <a:gd name="connsiteX3276" fmla="*/ 1654314 w 10035679"/>
              <a:gd name="connsiteY3276" fmla="*/ 3335154 h 5893281"/>
              <a:gd name="connsiteX3277" fmla="*/ 1650087 w 10035679"/>
              <a:gd name="connsiteY3277" fmla="*/ 3335154 h 5893281"/>
              <a:gd name="connsiteX3278" fmla="*/ 1639823 w 10035679"/>
              <a:gd name="connsiteY3278" fmla="*/ 3335154 h 5893281"/>
              <a:gd name="connsiteX3279" fmla="*/ 1631973 w 10035679"/>
              <a:gd name="connsiteY3279" fmla="*/ 3310400 h 5893281"/>
              <a:gd name="connsiteX3280" fmla="*/ 1625937 w 10035679"/>
              <a:gd name="connsiteY3280" fmla="*/ 3285647 h 5893281"/>
              <a:gd name="connsiteX3281" fmla="*/ 1613861 w 10035679"/>
              <a:gd name="connsiteY3281" fmla="*/ 3265119 h 5893281"/>
              <a:gd name="connsiteX3282" fmla="*/ 1597560 w 10035679"/>
              <a:gd name="connsiteY3282" fmla="*/ 3247005 h 5893281"/>
              <a:gd name="connsiteX3283" fmla="*/ 1575220 w 10035679"/>
              <a:gd name="connsiteY3283" fmla="*/ 3232516 h 5893281"/>
              <a:gd name="connsiteX3284" fmla="*/ 1554692 w 10035679"/>
              <a:gd name="connsiteY3284" fmla="*/ 3218025 h 5893281"/>
              <a:gd name="connsiteX3285" fmla="*/ 1536580 w 10035679"/>
              <a:gd name="connsiteY3285" fmla="*/ 3193272 h 5893281"/>
              <a:gd name="connsiteX3286" fmla="*/ 1542617 w 10035679"/>
              <a:gd name="connsiteY3286" fmla="*/ 3189044 h 5893281"/>
              <a:gd name="connsiteX3287" fmla="*/ 1546843 w 10035679"/>
              <a:gd name="connsiteY3287" fmla="*/ 3189044 h 5893281"/>
              <a:gd name="connsiteX3288" fmla="*/ 1551069 w 10035679"/>
              <a:gd name="connsiteY3288" fmla="*/ 3189044 h 5893281"/>
              <a:gd name="connsiteX3289" fmla="*/ 1551069 w 10035679"/>
              <a:gd name="connsiteY3289" fmla="*/ 3184818 h 5893281"/>
              <a:gd name="connsiteX3290" fmla="*/ 1551069 w 10035679"/>
              <a:gd name="connsiteY3290" fmla="*/ 3180592 h 5893281"/>
              <a:gd name="connsiteX3291" fmla="*/ 1555298 w 10035679"/>
              <a:gd name="connsiteY3291" fmla="*/ 3178781 h 5893281"/>
              <a:gd name="connsiteX3292" fmla="*/ 1528731 w 10035679"/>
              <a:gd name="connsiteY3292" fmla="*/ 3160669 h 5893281"/>
              <a:gd name="connsiteX3293" fmla="*/ 1516656 w 10035679"/>
              <a:gd name="connsiteY3293" fmla="*/ 3138329 h 5893281"/>
              <a:gd name="connsiteX3294" fmla="*/ 1504580 w 10035679"/>
              <a:gd name="connsiteY3294" fmla="*/ 3113575 h 5893281"/>
              <a:gd name="connsiteX3295" fmla="*/ 1498544 w 10035679"/>
              <a:gd name="connsiteY3295" fmla="*/ 3085199 h 5893281"/>
              <a:gd name="connsiteX3296" fmla="*/ 1484656 w 10035679"/>
              <a:gd name="connsiteY3296" fmla="*/ 3060443 h 5893281"/>
              <a:gd name="connsiteX3297" fmla="*/ 1466544 w 10035679"/>
              <a:gd name="connsiteY3297" fmla="*/ 3039916 h 5893281"/>
              <a:gd name="connsiteX3298" fmla="*/ 1446016 w 10035679"/>
              <a:gd name="connsiteY3298" fmla="*/ 3027840 h 5893281"/>
              <a:gd name="connsiteX3299" fmla="*/ 1419450 w 10035679"/>
              <a:gd name="connsiteY3299" fmla="*/ 3017577 h 5893281"/>
              <a:gd name="connsiteX3300" fmla="*/ 1398923 w 10035679"/>
              <a:gd name="connsiteY3300" fmla="*/ 3003087 h 5893281"/>
              <a:gd name="connsiteX3301" fmla="*/ 1385037 w 10035679"/>
              <a:gd name="connsiteY3301" fmla="*/ 2984975 h 5893281"/>
              <a:gd name="connsiteX3302" fmla="*/ 1377188 w 10035679"/>
              <a:gd name="connsiteY3302" fmla="*/ 2964447 h 5893281"/>
              <a:gd name="connsiteX3303" fmla="*/ 1366923 w 10035679"/>
              <a:gd name="connsiteY3303" fmla="*/ 2942108 h 5893281"/>
              <a:gd name="connsiteX3304" fmla="*/ 1342774 w 10035679"/>
              <a:gd name="connsiteY3304" fmla="*/ 2907089 h 5893281"/>
              <a:gd name="connsiteX3305" fmla="*/ 1322247 w 10035679"/>
              <a:gd name="connsiteY3305" fmla="*/ 2882336 h 5893281"/>
              <a:gd name="connsiteX3306" fmla="*/ 1299907 w 10035679"/>
              <a:gd name="connsiteY3306" fmla="*/ 2859997 h 5893281"/>
              <a:gd name="connsiteX3307" fmla="*/ 1286021 w 10035679"/>
              <a:gd name="connsiteY3307" fmla="*/ 2835244 h 5893281"/>
              <a:gd name="connsiteX3308" fmla="*/ 1275756 w 10035679"/>
              <a:gd name="connsiteY3308" fmla="*/ 2802641 h 5893281"/>
              <a:gd name="connsiteX3309" fmla="*/ 1267907 w 10035679"/>
              <a:gd name="connsiteY3309" fmla="*/ 2759774 h 5893281"/>
              <a:gd name="connsiteX3310" fmla="*/ 1266096 w 10035679"/>
              <a:gd name="connsiteY3310" fmla="*/ 2700607 h 5893281"/>
              <a:gd name="connsiteX3311" fmla="*/ 1266096 w 10035679"/>
              <a:gd name="connsiteY3311" fmla="*/ 2686117 h 5893281"/>
              <a:gd name="connsiteX3312" fmla="*/ 1267907 w 10035679"/>
              <a:gd name="connsiteY3312" fmla="*/ 2657739 h 5893281"/>
              <a:gd name="connsiteX3313" fmla="*/ 1267907 w 10035679"/>
              <a:gd name="connsiteY3313" fmla="*/ 2619099 h 5893281"/>
              <a:gd name="connsiteX3314" fmla="*/ 1267907 w 10035679"/>
              <a:gd name="connsiteY3314" fmla="*/ 2572008 h 5893281"/>
              <a:gd name="connsiteX3315" fmla="*/ 1267907 w 10035679"/>
              <a:gd name="connsiteY3315" fmla="*/ 2529138 h 5893281"/>
              <a:gd name="connsiteX3316" fmla="*/ 1272135 w 10035679"/>
              <a:gd name="connsiteY3316" fmla="*/ 2494120 h 5893281"/>
              <a:gd name="connsiteX3317" fmla="*/ 1276361 w 10035679"/>
              <a:gd name="connsiteY3317" fmla="*/ 2471782 h 5893281"/>
              <a:gd name="connsiteX3318" fmla="*/ 1286624 w 10035679"/>
              <a:gd name="connsiteY3318" fmla="*/ 2467555 h 5893281"/>
              <a:gd name="connsiteX3319" fmla="*/ 1294473 w 10035679"/>
              <a:gd name="connsiteY3319" fmla="*/ 2467555 h 5893281"/>
              <a:gd name="connsiteX3320" fmla="*/ 1300510 w 10035679"/>
              <a:gd name="connsiteY3320" fmla="*/ 2467555 h 5893281"/>
              <a:gd name="connsiteX3321" fmla="*/ 1308359 w 10035679"/>
              <a:gd name="connsiteY3321" fmla="*/ 2467555 h 5893281"/>
              <a:gd name="connsiteX3322" fmla="*/ 1314398 w 10035679"/>
              <a:gd name="connsiteY3322" fmla="*/ 2471782 h 5893281"/>
              <a:gd name="connsiteX3323" fmla="*/ 1318624 w 10035679"/>
              <a:gd name="connsiteY3323" fmla="*/ 2480234 h 5893281"/>
              <a:gd name="connsiteX3324" fmla="*/ 1324660 w 10035679"/>
              <a:gd name="connsiteY3324" fmla="*/ 2486271 h 5893281"/>
              <a:gd name="connsiteX3325" fmla="*/ 1328886 w 10035679"/>
              <a:gd name="connsiteY3325" fmla="*/ 2494725 h 5893281"/>
              <a:gd name="connsiteX3326" fmla="*/ 1328886 w 10035679"/>
              <a:gd name="connsiteY3326" fmla="*/ 2453667 h 5893281"/>
              <a:gd name="connsiteX3327" fmla="*/ 1304738 w 10035679"/>
              <a:gd name="connsiteY3327" fmla="*/ 2425291 h 5893281"/>
              <a:gd name="connsiteX3328" fmla="*/ 1276361 w 10035679"/>
              <a:gd name="connsiteY3328" fmla="*/ 2396914 h 5893281"/>
              <a:gd name="connsiteX3329" fmla="*/ 1243758 w 10035679"/>
              <a:gd name="connsiteY3329" fmla="*/ 2376386 h 5893281"/>
              <a:gd name="connsiteX3330" fmla="*/ 1243758 w 10035679"/>
              <a:gd name="connsiteY3330" fmla="*/ 2394499 h 5893281"/>
              <a:gd name="connsiteX3331" fmla="*/ 1257644 w 10035679"/>
              <a:gd name="connsiteY3331" fmla="*/ 2404762 h 5893281"/>
              <a:gd name="connsiteX3332" fmla="*/ 1271530 w 10035679"/>
              <a:gd name="connsiteY3332" fmla="*/ 2415027 h 5893281"/>
              <a:gd name="connsiteX3333" fmla="*/ 1285416 w 10035679"/>
              <a:gd name="connsiteY3333" fmla="*/ 2425291 h 5893281"/>
              <a:gd name="connsiteX3334" fmla="*/ 1295681 w 10035679"/>
              <a:gd name="connsiteY3334" fmla="*/ 2439781 h 5893281"/>
              <a:gd name="connsiteX3335" fmla="*/ 1295681 w 10035679"/>
              <a:gd name="connsiteY3335" fmla="*/ 2448233 h 5893281"/>
              <a:gd name="connsiteX3336" fmla="*/ 1293870 w 10035679"/>
              <a:gd name="connsiteY3336" fmla="*/ 2448233 h 5893281"/>
              <a:gd name="connsiteX3337" fmla="*/ 1293870 w 10035679"/>
              <a:gd name="connsiteY3337" fmla="*/ 2452462 h 5893281"/>
              <a:gd name="connsiteX3338" fmla="*/ 1289642 w 10035679"/>
              <a:gd name="connsiteY3338" fmla="*/ 2454272 h 5893281"/>
              <a:gd name="connsiteX3339" fmla="*/ 1281795 w 10035679"/>
              <a:gd name="connsiteY3339" fmla="*/ 2458498 h 5893281"/>
              <a:gd name="connsiteX3340" fmla="*/ 1279982 w 10035679"/>
              <a:gd name="connsiteY3340" fmla="*/ 2462724 h 5893281"/>
              <a:gd name="connsiteX3341" fmla="*/ 1267907 w 10035679"/>
              <a:gd name="connsiteY3341" fmla="*/ 2462724 h 5893281"/>
              <a:gd name="connsiteX3342" fmla="*/ 1257644 w 10035679"/>
              <a:gd name="connsiteY3342" fmla="*/ 2462724 h 5893281"/>
              <a:gd name="connsiteX3343" fmla="*/ 1253418 w 10035679"/>
              <a:gd name="connsiteY3343" fmla="*/ 2462724 h 5893281"/>
              <a:gd name="connsiteX3344" fmla="*/ 1253418 w 10035679"/>
              <a:gd name="connsiteY3344" fmla="*/ 2458498 h 5893281"/>
              <a:gd name="connsiteX3345" fmla="*/ 1251605 w 10035679"/>
              <a:gd name="connsiteY3345" fmla="*/ 2458498 h 5893281"/>
              <a:gd name="connsiteX3346" fmla="*/ 1243758 w 10035679"/>
              <a:gd name="connsiteY3346" fmla="*/ 2454272 h 5893281"/>
              <a:gd name="connsiteX3347" fmla="*/ 1219608 w 10035679"/>
              <a:gd name="connsiteY3347" fmla="*/ 2423480 h 5893281"/>
              <a:gd name="connsiteX3348" fmla="*/ 1197267 w 10035679"/>
              <a:gd name="connsiteY3348" fmla="*/ 2390876 h 5893281"/>
              <a:gd name="connsiteX3349" fmla="*/ 1180966 w 10035679"/>
              <a:gd name="connsiteY3349" fmla="*/ 2354049 h 5893281"/>
              <a:gd name="connsiteX3350" fmla="*/ 1197267 w 10035679"/>
              <a:gd name="connsiteY3350" fmla="*/ 2354049 h 5893281"/>
              <a:gd name="connsiteX3351" fmla="*/ 1205117 w 10035679"/>
              <a:gd name="connsiteY3351" fmla="*/ 2358276 h 5893281"/>
              <a:gd name="connsiteX3352" fmla="*/ 1211155 w 10035679"/>
              <a:gd name="connsiteY3352" fmla="*/ 2358276 h 5893281"/>
              <a:gd name="connsiteX3353" fmla="*/ 1219003 w 10035679"/>
              <a:gd name="connsiteY3353" fmla="*/ 2358276 h 5893281"/>
              <a:gd name="connsiteX3354" fmla="*/ 1225041 w 10035679"/>
              <a:gd name="connsiteY3354" fmla="*/ 2354049 h 5893281"/>
              <a:gd name="connsiteX3355" fmla="*/ 1196665 w 10035679"/>
              <a:gd name="connsiteY3355" fmla="*/ 2343786 h 5893281"/>
              <a:gd name="connsiteX3356" fmla="*/ 1180363 w 10035679"/>
              <a:gd name="connsiteY3356" fmla="*/ 2327486 h 5893281"/>
              <a:gd name="connsiteX3357" fmla="*/ 1166477 w 10035679"/>
              <a:gd name="connsiteY3357" fmla="*/ 2305150 h 5893281"/>
              <a:gd name="connsiteX3358" fmla="*/ 1154402 w 10035679"/>
              <a:gd name="connsiteY3358" fmla="*/ 2280393 h 5893281"/>
              <a:gd name="connsiteX3359" fmla="*/ 1148363 w 10035679"/>
              <a:gd name="connsiteY3359" fmla="*/ 2255634 h 5893281"/>
              <a:gd name="connsiteX3360" fmla="*/ 1138100 w 10035679"/>
              <a:gd name="connsiteY3360" fmla="*/ 2233298 h 5893281"/>
              <a:gd name="connsiteX3361" fmla="*/ 1124213 w 10035679"/>
              <a:gd name="connsiteY3361" fmla="*/ 2215183 h 5893281"/>
              <a:gd name="connsiteX3362" fmla="*/ 1101874 w 10035679"/>
              <a:gd name="connsiteY3362" fmla="*/ 2204921 h 5893281"/>
              <a:gd name="connsiteX3363" fmla="*/ 1109724 w 10035679"/>
              <a:gd name="connsiteY3363" fmla="*/ 2157829 h 5893281"/>
              <a:gd name="connsiteX3364" fmla="*/ 1085573 w 10035679"/>
              <a:gd name="connsiteY3364" fmla="*/ 2131267 h 5893281"/>
              <a:gd name="connsiteX3365" fmla="*/ 1063233 w 10035679"/>
              <a:gd name="connsiteY3365" fmla="*/ 2098665 h 5893281"/>
              <a:gd name="connsiteX3366" fmla="*/ 1045121 w 10035679"/>
              <a:gd name="connsiteY3366" fmla="*/ 2066061 h 5893281"/>
              <a:gd name="connsiteX3367" fmla="*/ 1020970 w 10035679"/>
              <a:gd name="connsiteY3367" fmla="*/ 2033459 h 5893281"/>
              <a:gd name="connsiteX3368" fmla="*/ 992594 w 10035679"/>
              <a:gd name="connsiteY3368" fmla="*/ 2008705 h 5893281"/>
              <a:gd name="connsiteX3369" fmla="*/ 953954 w 10035679"/>
              <a:gd name="connsiteY3369" fmla="*/ 1990593 h 5893281"/>
              <a:gd name="connsiteX3370" fmla="*/ 907463 w 10035679"/>
              <a:gd name="connsiteY3370" fmla="*/ 1980327 h 5893281"/>
              <a:gd name="connsiteX3371" fmla="*/ 868824 w 10035679"/>
              <a:gd name="connsiteY3371" fmla="*/ 1962219 h 5893281"/>
              <a:gd name="connsiteX3372" fmla="*/ 840447 w 10035679"/>
              <a:gd name="connsiteY3372" fmla="*/ 1937461 h 5893281"/>
              <a:gd name="connsiteX3373" fmla="*/ 807845 w 10035679"/>
              <a:gd name="connsiteY3373" fmla="*/ 1909087 h 5893281"/>
              <a:gd name="connsiteX3374" fmla="*/ 777655 w 10035679"/>
              <a:gd name="connsiteY3374" fmla="*/ 1892785 h 5893281"/>
              <a:gd name="connsiteX3375" fmla="*/ 713054 w 10035679"/>
              <a:gd name="connsiteY3375" fmla="*/ 1892785 h 5893281"/>
              <a:gd name="connsiteX3376" fmla="*/ 692527 w 10035679"/>
              <a:gd name="connsiteY3376" fmla="*/ 1880709 h 5893281"/>
              <a:gd name="connsiteX3377" fmla="*/ 674413 w 10035679"/>
              <a:gd name="connsiteY3377" fmla="*/ 1866220 h 5893281"/>
              <a:gd name="connsiteX3378" fmla="*/ 653885 w 10035679"/>
              <a:gd name="connsiteY3378" fmla="*/ 1855955 h 5893281"/>
              <a:gd name="connsiteX3379" fmla="*/ 621283 w 10035679"/>
              <a:gd name="connsiteY3379" fmla="*/ 1851729 h 5893281"/>
              <a:gd name="connsiteX3380" fmla="*/ 621283 w 10035679"/>
              <a:gd name="connsiteY3380" fmla="*/ 1898823 h 5893281"/>
              <a:gd name="connsiteX3381" fmla="*/ 585057 w 10035679"/>
              <a:gd name="connsiteY3381" fmla="*/ 1916935 h 5893281"/>
              <a:gd name="connsiteX3382" fmla="*/ 554869 w 10035679"/>
              <a:gd name="connsiteY3382" fmla="*/ 1935045 h 5893281"/>
              <a:gd name="connsiteX3383" fmla="*/ 512606 w 10035679"/>
              <a:gd name="connsiteY3383" fmla="*/ 1945312 h 5893281"/>
              <a:gd name="connsiteX3384" fmla="*/ 522869 w 10035679"/>
              <a:gd name="connsiteY3384" fmla="*/ 1912708 h 5893281"/>
              <a:gd name="connsiteX3385" fmla="*/ 536757 w 10035679"/>
              <a:gd name="connsiteY3385" fmla="*/ 1880106 h 5893281"/>
              <a:gd name="connsiteX3386" fmla="*/ 557285 w 10035679"/>
              <a:gd name="connsiteY3386" fmla="*/ 1851729 h 5893281"/>
              <a:gd name="connsiteX3387" fmla="*/ 575396 w 10035679"/>
              <a:gd name="connsiteY3387" fmla="*/ 1820936 h 5893281"/>
              <a:gd name="connsiteX3388" fmla="*/ 557285 w 10035679"/>
              <a:gd name="connsiteY3388" fmla="*/ 1820936 h 5893281"/>
              <a:gd name="connsiteX3389" fmla="*/ 557285 w 10035679"/>
              <a:gd name="connsiteY3389" fmla="*/ 1826974 h 5893281"/>
              <a:gd name="connsiteX3390" fmla="*/ 530718 w 10035679"/>
              <a:gd name="connsiteY3390" fmla="*/ 1849313 h 5893281"/>
              <a:gd name="connsiteX3391" fmla="*/ 508380 w 10035679"/>
              <a:gd name="connsiteY3391" fmla="*/ 1877691 h 5893281"/>
              <a:gd name="connsiteX3392" fmla="*/ 494493 w 10035679"/>
              <a:gd name="connsiteY3392" fmla="*/ 1908482 h 5893281"/>
              <a:gd name="connsiteX3393" fmla="*/ 484230 w 10035679"/>
              <a:gd name="connsiteY3393" fmla="*/ 1941085 h 5893281"/>
              <a:gd name="connsiteX3394" fmla="*/ 470344 w 10035679"/>
              <a:gd name="connsiteY3394" fmla="*/ 1976102 h 5893281"/>
              <a:gd name="connsiteX3395" fmla="*/ 448004 w 10035679"/>
              <a:gd name="connsiteY3395" fmla="*/ 2008705 h 5893281"/>
              <a:gd name="connsiteX3396" fmla="*/ 434118 w 10035679"/>
              <a:gd name="connsiteY3396" fmla="*/ 2023196 h 5893281"/>
              <a:gd name="connsiteX3397" fmla="*/ 405741 w 10035679"/>
              <a:gd name="connsiteY3397" fmla="*/ 2045534 h 5893281"/>
              <a:gd name="connsiteX3398" fmla="*/ 371326 w 10035679"/>
              <a:gd name="connsiteY3398" fmla="*/ 2066061 h 5893281"/>
              <a:gd name="connsiteX3399" fmla="*/ 329063 w 10035679"/>
              <a:gd name="connsiteY3399" fmla="*/ 2090815 h 5893281"/>
              <a:gd name="connsiteX3400" fmla="*/ 286800 w 10035679"/>
              <a:gd name="connsiteY3400" fmla="*/ 2119192 h 5893281"/>
              <a:gd name="connsiteX3401" fmla="*/ 244537 w 10035679"/>
              <a:gd name="connsiteY3401" fmla="*/ 2145758 h 5893281"/>
              <a:gd name="connsiteX3402" fmla="*/ 202274 w 10035679"/>
              <a:gd name="connsiteY3402" fmla="*/ 2166279 h 5893281"/>
              <a:gd name="connsiteX3403" fmla="*/ 169672 w 10035679"/>
              <a:gd name="connsiteY3403" fmla="*/ 2180772 h 5893281"/>
              <a:gd name="connsiteX3404" fmla="*/ 149142 w 10035679"/>
              <a:gd name="connsiteY3404" fmla="*/ 2186807 h 5893281"/>
              <a:gd name="connsiteX3405" fmla="*/ 149142 w 10035679"/>
              <a:gd name="connsiteY3405" fmla="*/ 2180772 h 5893281"/>
              <a:gd name="connsiteX3406" fmla="*/ 156991 w 10035679"/>
              <a:gd name="connsiteY3406" fmla="*/ 2180772 h 5893281"/>
              <a:gd name="connsiteX3407" fmla="*/ 181142 w 10035679"/>
              <a:gd name="connsiteY3407" fmla="*/ 2156018 h 5893281"/>
              <a:gd name="connsiteX3408" fmla="*/ 211329 w 10035679"/>
              <a:gd name="connsiteY3408" fmla="*/ 2133682 h 5893281"/>
              <a:gd name="connsiteX3409" fmla="*/ 247555 w 10035679"/>
              <a:gd name="connsiteY3409" fmla="*/ 2113155 h 5893281"/>
              <a:gd name="connsiteX3410" fmla="*/ 281970 w 10035679"/>
              <a:gd name="connsiteY3410" fmla="*/ 2090213 h 5893281"/>
              <a:gd name="connsiteX3411" fmla="*/ 314574 w 10035679"/>
              <a:gd name="connsiteY3411" fmla="*/ 2065458 h 5893281"/>
              <a:gd name="connsiteX3412" fmla="*/ 338723 w 10035679"/>
              <a:gd name="connsiteY3412" fmla="*/ 2037082 h 5893281"/>
              <a:gd name="connsiteX3413" fmla="*/ 356837 w 10035679"/>
              <a:gd name="connsiteY3413" fmla="*/ 2004480 h 5893281"/>
              <a:gd name="connsiteX3414" fmla="*/ 362874 w 10035679"/>
              <a:gd name="connsiteY3414" fmla="*/ 1961614 h 5893281"/>
              <a:gd name="connsiteX3415" fmla="*/ 336309 w 10035679"/>
              <a:gd name="connsiteY3415" fmla="*/ 1970065 h 5893281"/>
              <a:gd name="connsiteX3416" fmla="*/ 318196 w 10035679"/>
              <a:gd name="connsiteY3416" fmla="*/ 1976102 h 5893281"/>
              <a:gd name="connsiteX3417" fmla="*/ 294045 w 10035679"/>
              <a:gd name="connsiteY3417" fmla="*/ 1984554 h 5893281"/>
              <a:gd name="connsiteX3418" fmla="*/ 294045 w 10035679"/>
              <a:gd name="connsiteY3418" fmla="*/ 1976102 h 5893281"/>
              <a:gd name="connsiteX3419" fmla="*/ 294045 w 10035679"/>
              <a:gd name="connsiteY3419" fmla="*/ 1970065 h 5893281"/>
              <a:gd name="connsiteX3420" fmla="*/ 289819 w 10035679"/>
              <a:gd name="connsiteY3420" fmla="*/ 1965841 h 5893281"/>
              <a:gd name="connsiteX3421" fmla="*/ 286197 w 10035679"/>
              <a:gd name="connsiteY3421" fmla="*/ 1965841 h 5893281"/>
              <a:gd name="connsiteX3422" fmla="*/ 280159 w 10035679"/>
              <a:gd name="connsiteY3422" fmla="*/ 1961614 h 5893281"/>
              <a:gd name="connsiteX3423" fmla="*/ 275933 w 10035679"/>
              <a:gd name="connsiteY3423" fmla="*/ 1965841 h 5893281"/>
              <a:gd name="connsiteX3424" fmla="*/ 271706 w 10035679"/>
              <a:gd name="connsiteY3424" fmla="*/ 1970065 h 5893281"/>
              <a:gd name="connsiteX3425" fmla="*/ 267480 w 10035679"/>
              <a:gd name="connsiteY3425" fmla="*/ 1974291 h 5893281"/>
              <a:gd name="connsiteX3426" fmla="*/ 265668 w 10035679"/>
              <a:gd name="connsiteY3426" fmla="*/ 1974291 h 5893281"/>
              <a:gd name="connsiteX3427" fmla="*/ 257820 w 10035679"/>
              <a:gd name="connsiteY3427" fmla="*/ 1973687 h 5893281"/>
              <a:gd name="connsiteX3428" fmla="*/ 247555 w 10035679"/>
              <a:gd name="connsiteY3428" fmla="*/ 1973687 h 5893281"/>
              <a:gd name="connsiteX3429" fmla="*/ 243329 w 10035679"/>
              <a:gd name="connsiteY3429" fmla="*/ 1953162 h 5893281"/>
              <a:gd name="connsiteX3430" fmla="*/ 233065 w 10035679"/>
              <a:gd name="connsiteY3430" fmla="*/ 1924782 h 5893281"/>
              <a:gd name="connsiteX3431" fmla="*/ 225218 w 10035679"/>
              <a:gd name="connsiteY3431" fmla="*/ 1904257 h 5893281"/>
              <a:gd name="connsiteX3432" fmla="*/ 219179 w 10035679"/>
              <a:gd name="connsiteY3432" fmla="*/ 1910293 h 5893281"/>
              <a:gd name="connsiteX3433" fmla="*/ 214953 w 10035679"/>
              <a:gd name="connsiteY3433" fmla="*/ 1914519 h 5893281"/>
              <a:gd name="connsiteX3434" fmla="*/ 210726 w 10035679"/>
              <a:gd name="connsiteY3434" fmla="*/ 1914519 h 5893281"/>
              <a:gd name="connsiteX3435" fmla="*/ 204688 w 10035679"/>
              <a:gd name="connsiteY3435" fmla="*/ 1914519 h 5893281"/>
              <a:gd name="connsiteX3436" fmla="*/ 200462 w 10035679"/>
              <a:gd name="connsiteY3436" fmla="*/ 1910293 h 5893281"/>
              <a:gd name="connsiteX3437" fmla="*/ 166048 w 10035679"/>
              <a:gd name="connsiteY3437" fmla="*/ 1885540 h 5893281"/>
              <a:gd name="connsiteX3438" fmla="*/ 137672 w 10035679"/>
              <a:gd name="connsiteY3438" fmla="*/ 1848710 h 5893281"/>
              <a:gd name="connsiteX3439" fmla="*/ 115331 w 10035679"/>
              <a:gd name="connsiteY3439" fmla="*/ 1810068 h 5893281"/>
              <a:gd name="connsiteX3440" fmla="*/ 127406 w 10035679"/>
              <a:gd name="connsiteY3440" fmla="*/ 1789540 h 5893281"/>
              <a:gd name="connsiteX3441" fmla="*/ 137672 w 10035679"/>
              <a:gd name="connsiteY3441" fmla="*/ 1762973 h 5893281"/>
              <a:gd name="connsiteX3442" fmla="*/ 147934 w 10035679"/>
              <a:gd name="connsiteY3442" fmla="*/ 1742445 h 5893281"/>
              <a:gd name="connsiteX3443" fmla="*/ 161823 w 10035679"/>
              <a:gd name="connsiteY3443" fmla="*/ 1724332 h 5893281"/>
              <a:gd name="connsiteX3444" fmla="*/ 185973 w 10035679"/>
              <a:gd name="connsiteY3444" fmla="*/ 1709842 h 5893281"/>
              <a:gd name="connsiteX3445" fmla="*/ 208311 w 10035679"/>
              <a:gd name="connsiteY3445" fmla="*/ 1703806 h 5893281"/>
              <a:gd name="connsiteX3446" fmla="*/ 228838 w 10035679"/>
              <a:gd name="connsiteY3446" fmla="*/ 1693541 h 5893281"/>
              <a:gd name="connsiteX3447" fmla="*/ 242725 w 10035679"/>
              <a:gd name="connsiteY3447" fmla="*/ 1679051 h 5893281"/>
              <a:gd name="connsiteX3448" fmla="*/ 252989 w 10035679"/>
              <a:gd name="connsiteY3448" fmla="*/ 1656713 h 5893281"/>
              <a:gd name="connsiteX3449" fmla="*/ 252989 w 10035679"/>
              <a:gd name="connsiteY3449" fmla="*/ 1621696 h 5893281"/>
              <a:gd name="connsiteX3450" fmla="*/ 257216 w 10035679"/>
              <a:gd name="connsiteY3450" fmla="*/ 1617470 h 5893281"/>
              <a:gd name="connsiteX3451" fmla="*/ 261442 w 10035679"/>
              <a:gd name="connsiteY3451" fmla="*/ 1617470 h 5893281"/>
              <a:gd name="connsiteX3452" fmla="*/ 261442 w 10035679"/>
              <a:gd name="connsiteY3452" fmla="*/ 1613244 h 5893281"/>
              <a:gd name="connsiteX3453" fmla="*/ 261442 w 10035679"/>
              <a:gd name="connsiteY3453" fmla="*/ 1609018 h 5893281"/>
              <a:gd name="connsiteX3454" fmla="*/ 265668 w 10035679"/>
              <a:gd name="connsiteY3454" fmla="*/ 1607205 h 5893281"/>
              <a:gd name="connsiteX3455" fmla="*/ 236688 w 10035679"/>
              <a:gd name="connsiteY3455" fmla="*/ 1607205 h 5893281"/>
              <a:gd name="connsiteX3456" fmla="*/ 228838 w 10035679"/>
              <a:gd name="connsiteY3456" fmla="*/ 1613244 h 5893281"/>
              <a:gd name="connsiteX3457" fmla="*/ 227028 w 10035679"/>
              <a:gd name="connsiteY3457" fmla="*/ 1617470 h 5893281"/>
              <a:gd name="connsiteX3458" fmla="*/ 222802 w 10035679"/>
              <a:gd name="connsiteY3458" fmla="*/ 1621696 h 5893281"/>
              <a:gd name="connsiteX3459" fmla="*/ 214953 w 10035679"/>
              <a:gd name="connsiteY3459" fmla="*/ 1623507 h 5893281"/>
              <a:gd name="connsiteX3460" fmla="*/ 208916 w 10035679"/>
              <a:gd name="connsiteY3460" fmla="*/ 1627735 h 5893281"/>
              <a:gd name="connsiteX3461" fmla="*/ 198651 w 10035679"/>
              <a:gd name="connsiteY3461" fmla="*/ 1627735 h 5893281"/>
              <a:gd name="connsiteX3462" fmla="*/ 176311 w 10035679"/>
              <a:gd name="connsiteY3462" fmla="*/ 1621696 h 5893281"/>
              <a:gd name="connsiteX3463" fmla="*/ 146124 w 10035679"/>
              <a:gd name="connsiteY3463" fmla="*/ 1609621 h 5893281"/>
              <a:gd name="connsiteX3464" fmla="*/ 109898 w 10035679"/>
              <a:gd name="connsiteY3464" fmla="*/ 1603584 h 5893281"/>
              <a:gd name="connsiteX3465" fmla="*/ 81521 w 10035679"/>
              <a:gd name="connsiteY3465" fmla="*/ 1589094 h 5893281"/>
              <a:gd name="connsiteX3466" fmla="*/ 75484 w 10035679"/>
              <a:gd name="connsiteY3466" fmla="*/ 1535965 h 5893281"/>
              <a:gd name="connsiteX3467" fmla="*/ 89370 w 10035679"/>
              <a:gd name="connsiteY3467" fmla="*/ 1535965 h 5893281"/>
              <a:gd name="connsiteX3468" fmla="*/ 95409 w 10035679"/>
              <a:gd name="connsiteY3468" fmla="*/ 1531739 h 5893281"/>
              <a:gd name="connsiteX3469" fmla="*/ 105672 w 10035679"/>
              <a:gd name="connsiteY3469" fmla="*/ 1527513 h 5893281"/>
              <a:gd name="connsiteX3470" fmla="*/ 113521 w 10035679"/>
              <a:gd name="connsiteY3470" fmla="*/ 1525700 h 5893281"/>
              <a:gd name="connsiteX3471" fmla="*/ 119559 w 10035679"/>
              <a:gd name="connsiteY3471" fmla="*/ 1525700 h 5893281"/>
              <a:gd name="connsiteX3472" fmla="*/ 127406 w 10035679"/>
              <a:gd name="connsiteY3472" fmla="*/ 1517248 h 5893281"/>
              <a:gd name="connsiteX3473" fmla="*/ 133445 w 10035679"/>
              <a:gd name="connsiteY3473" fmla="*/ 1511212 h 5893281"/>
              <a:gd name="connsiteX3474" fmla="*/ 131633 w 10035679"/>
              <a:gd name="connsiteY3474" fmla="*/ 1506984 h 5893281"/>
              <a:gd name="connsiteX3475" fmla="*/ 131633 w 10035679"/>
              <a:gd name="connsiteY3475" fmla="*/ 1502758 h 5893281"/>
              <a:gd name="connsiteX3476" fmla="*/ 127406 w 10035679"/>
              <a:gd name="connsiteY3476" fmla="*/ 1496722 h 5893281"/>
              <a:gd name="connsiteX3477" fmla="*/ 160010 w 10035679"/>
              <a:gd name="connsiteY3477" fmla="*/ 1496722 h 5893281"/>
              <a:gd name="connsiteX3478" fmla="*/ 161823 w 10035679"/>
              <a:gd name="connsiteY3478" fmla="*/ 1492495 h 5893281"/>
              <a:gd name="connsiteX3479" fmla="*/ 166048 w 10035679"/>
              <a:gd name="connsiteY3479" fmla="*/ 1492495 h 5893281"/>
              <a:gd name="connsiteX3480" fmla="*/ 170274 w 10035679"/>
              <a:gd name="connsiteY3480" fmla="*/ 1488269 h 5893281"/>
              <a:gd name="connsiteX3481" fmla="*/ 172084 w 10035679"/>
              <a:gd name="connsiteY3481" fmla="*/ 1488269 h 5893281"/>
              <a:gd name="connsiteX3482" fmla="*/ 179934 w 10035679"/>
              <a:gd name="connsiteY3482" fmla="*/ 1488269 h 5893281"/>
              <a:gd name="connsiteX3483" fmla="*/ 190199 w 10035679"/>
              <a:gd name="connsiteY3483" fmla="*/ 1498532 h 5893281"/>
              <a:gd name="connsiteX3484" fmla="*/ 200462 w 10035679"/>
              <a:gd name="connsiteY3484" fmla="*/ 1506984 h 5893281"/>
              <a:gd name="connsiteX3485" fmla="*/ 212537 w 10035679"/>
              <a:gd name="connsiteY3485" fmla="*/ 1517248 h 5893281"/>
              <a:gd name="connsiteX3486" fmla="*/ 218576 w 10035679"/>
              <a:gd name="connsiteY3486" fmla="*/ 1527513 h 5893281"/>
              <a:gd name="connsiteX3487" fmla="*/ 242725 w 10035679"/>
              <a:gd name="connsiteY3487" fmla="*/ 1517248 h 5893281"/>
              <a:gd name="connsiteX3488" fmla="*/ 242725 w 10035679"/>
              <a:gd name="connsiteY3488" fmla="*/ 1502758 h 5893281"/>
              <a:gd name="connsiteX3489" fmla="*/ 236688 w 10035679"/>
              <a:gd name="connsiteY3489" fmla="*/ 1492495 h 5893281"/>
              <a:gd name="connsiteX3490" fmla="*/ 232462 w 10035679"/>
              <a:gd name="connsiteY3490" fmla="*/ 1482231 h 5893281"/>
              <a:gd name="connsiteX3491" fmla="*/ 228236 w 10035679"/>
              <a:gd name="connsiteY3491" fmla="*/ 1470156 h 5893281"/>
              <a:gd name="connsiteX3492" fmla="*/ 226423 w 10035679"/>
              <a:gd name="connsiteY3492" fmla="*/ 1459892 h 5893281"/>
              <a:gd name="connsiteX3493" fmla="*/ 218576 w 10035679"/>
              <a:gd name="connsiteY3493" fmla="*/ 1449626 h 5893281"/>
              <a:gd name="connsiteX3494" fmla="*/ 194425 w 10035679"/>
              <a:gd name="connsiteY3494" fmla="*/ 1421250 h 5893281"/>
              <a:gd name="connsiteX3495" fmla="*/ 166048 w 10035679"/>
              <a:gd name="connsiteY3495" fmla="*/ 1398911 h 5893281"/>
              <a:gd name="connsiteX3496" fmla="*/ 133445 w 10035679"/>
              <a:gd name="connsiteY3496" fmla="*/ 1378381 h 5893281"/>
              <a:gd name="connsiteX3497" fmla="*/ 105068 w 10035679"/>
              <a:gd name="connsiteY3497" fmla="*/ 1357853 h 5893281"/>
              <a:gd name="connsiteX3498" fmla="*/ 88767 w 10035679"/>
              <a:gd name="connsiteY3498" fmla="*/ 1325250 h 5893281"/>
              <a:gd name="connsiteX3499" fmla="*/ 94804 w 10035679"/>
              <a:gd name="connsiteY3499" fmla="*/ 1314987 h 5893281"/>
              <a:gd name="connsiteX3500" fmla="*/ 99030 w 10035679"/>
              <a:gd name="connsiteY3500" fmla="*/ 1302912 h 5893281"/>
              <a:gd name="connsiteX3501" fmla="*/ 103258 w 10035679"/>
              <a:gd name="connsiteY3501" fmla="*/ 1292648 h 5893281"/>
              <a:gd name="connsiteX3502" fmla="*/ 145521 w 10035679"/>
              <a:gd name="connsiteY3502" fmla="*/ 1296874 h 5893281"/>
              <a:gd name="connsiteX3503" fmla="*/ 185973 w 10035679"/>
              <a:gd name="connsiteY3503" fmla="*/ 1292648 h 5893281"/>
              <a:gd name="connsiteX3504" fmla="*/ 218576 w 10035679"/>
              <a:gd name="connsiteY3504" fmla="*/ 1274537 h 5893281"/>
              <a:gd name="connsiteX3505" fmla="*/ 228838 w 10035679"/>
              <a:gd name="connsiteY3505" fmla="*/ 1249780 h 5893281"/>
              <a:gd name="connsiteX3506" fmla="*/ 236688 w 10035679"/>
              <a:gd name="connsiteY3506" fmla="*/ 1225026 h 5893281"/>
              <a:gd name="connsiteX3507" fmla="*/ 242725 w 10035679"/>
              <a:gd name="connsiteY3507" fmla="*/ 1202687 h 5893281"/>
              <a:gd name="connsiteX3508" fmla="*/ 269291 w 10035679"/>
              <a:gd name="connsiteY3508" fmla="*/ 1182159 h 5893281"/>
              <a:gd name="connsiteX3509" fmla="*/ 303705 w 10035679"/>
              <a:gd name="connsiteY3509" fmla="*/ 1164047 h 5893281"/>
              <a:gd name="connsiteX3510" fmla="*/ 342346 w 10035679"/>
              <a:gd name="connsiteY3510" fmla="*/ 1153784 h 5893281"/>
              <a:gd name="connsiteX3511" fmla="*/ 374949 w 10035679"/>
              <a:gd name="connsiteY3511" fmla="*/ 1139293 h 5893281"/>
              <a:gd name="connsiteX3512" fmla="*/ 407552 w 10035679"/>
              <a:gd name="connsiteY3512" fmla="*/ 1118766 h 5893281"/>
              <a:gd name="connsiteX3513" fmla="*/ 417816 w 10035679"/>
              <a:gd name="connsiteY3513" fmla="*/ 1124802 h 5893281"/>
              <a:gd name="connsiteX3514" fmla="*/ 423853 w 10035679"/>
              <a:gd name="connsiteY3514" fmla="*/ 1129029 h 5893281"/>
              <a:gd name="connsiteX3515" fmla="*/ 423853 w 10035679"/>
              <a:gd name="connsiteY3515" fmla="*/ 1135067 h 5893281"/>
              <a:gd name="connsiteX3516" fmla="*/ 428079 w 10035679"/>
              <a:gd name="connsiteY3516" fmla="*/ 1139293 h 5893281"/>
              <a:gd name="connsiteX3517" fmla="*/ 428079 w 10035679"/>
              <a:gd name="connsiteY3517" fmla="*/ 1147745 h 5893281"/>
              <a:gd name="connsiteX3518" fmla="*/ 432305 w 10035679"/>
              <a:gd name="connsiteY3518" fmla="*/ 1149556 h 5893281"/>
              <a:gd name="connsiteX3519" fmla="*/ 438344 w 10035679"/>
              <a:gd name="connsiteY3519" fmla="*/ 1158010 h 5893281"/>
              <a:gd name="connsiteX3520" fmla="*/ 446193 w 10035679"/>
              <a:gd name="connsiteY3520" fmla="*/ 1164047 h 5893281"/>
              <a:gd name="connsiteX3521" fmla="*/ 456456 w 10035679"/>
              <a:gd name="connsiteY3521" fmla="*/ 1164047 h 5893281"/>
              <a:gd name="connsiteX3522" fmla="*/ 464305 w 10035679"/>
              <a:gd name="connsiteY3522" fmla="*/ 1164047 h 5893281"/>
              <a:gd name="connsiteX3523" fmla="*/ 470344 w 10035679"/>
              <a:gd name="connsiteY3523" fmla="*/ 1162236 h 5893281"/>
              <a:gd name="connsiteX3524" fmla="*/ 478191 w 10035679"/>
              <a:gd name="connsiteY3524" fmla="*/ 1158010 h 5893281"/>
              <a:gd name="connsiteX3525" fmla="*/ 484230 w 10035679"/>
              <a:gd name="connsiteY3525" fmla="*/ 1158010 h 5893281"/>
              <a:gd name="connsiteX3526" fmla="*/ 492079 w 10035679"/>
              <a:gd name="connsiteY3526" fmla="*/ 1158010 h 5893281"/>
              <a:gd name="connsiteX3527" fmla="*/ 498116 w 10035679"/>
              <a:gd name="connsiteY3527" fmla="*/ 1162236 h 5893281"/>
              <a:gd name="connsiteX3528" fmla="*/ 505965 w 10035679"/>
              <a:gd name="connsiteY3528" fmla="*/ 1168273 h 5893281"/>
              <a:gd name="connsiteX3529" fmla="*/ 516228 w 10035679"/>
              <a:gd name="connsiteY3529" fmla="*/ 1178538 h 5893281"/>
              <a:gd name="connsiteX3530" fmla="*/ 522266 w 10035679"/>
              <a:gd name="connsiteY3530" fmla="*/ 1186988 h 5893281"/>
              <a:gd name="connsiteX3531" fmla="*/ 530116 w 10035679"/>
              <a:gd name="connsiteY3531" fmla="*/ 1193028 h 5893281"/>
              <a:gd name="connsiteX3532" fmla="*/ 540379 w 10035679"/>
              <a:gd name="connsiteY3532" fmla="*/ 1197254 h 5893281"/>
              <a:gd name="connsiteX3533" fmla="*/ 550643 w 10035679"/>
              <a:gd name="connsiteY3533" fmla="*/ 1201479 h 5893281"/>
              <a:gd name="connsiteX3534" fmla="*/ 560906 w 10035679"/>
              <a:gd name="connsiteY3534" fmla="*/ 1197254 h 5893281"/>
              <a:gd name="connsiteX3535" fmla="*/ 568755 w 10035679"/>
              <a:gd name="connsiteY3535" fmla="*/ 1197254 h 5893281"/>
              <a:gd name="connsiteX3536" fmla="*/ 574794 w 10035679"/>
              <a:gd name="connsiteY3536" fmla="*/ 1193028 h 5893281"/>
              <a:gd name="connsiteX3537" fmla="*/ 586869 w 10035679"/>
              <a:gd name="connsiteY3537" fmla="*/ 1188799 h 5893281"/>
              <a:gd name="connsiteX3538" fmla="*/ 592906 w 10035679"/>
              <a:gd name="connsiteY3538" fmla="*/ 1188799 h 5893281"/>
              <a:gd name="connsiteX3539" fmla="*/ 615246 w 10035679"/>
              <a:gd name="connsiteY3539" fmla="*/ 1197254 h 5893281"/>
              <a:gd name="connsiteX3540" fmla="*/ 645433 w 10035679"/>
              <a:gd name="connsiteY3540" fmla="*/ 1207517 h 5893281"/>
              <a:gd name="connsiteX3541" fmla="*/ 673810 w 10035679"/>
              <a:gd name="connsiteY3541" fmla="*/ 1222008 h 5893281"/>
              <a:gd name="connsiteX3542" fmla="*/ 702187 w 10035679"/>
              <a:gd name="connsiteY3542" fmla="*/ 1230459 h 5893281"/>
              <a:gd name="connsiteX3543" fmla="*/ 763166 w 10035679"/>
              <a:gd name="connsiteY3543" fmla="*/ 1222008 h 5893281"/>
              <a:gd name="connsiteX3544" fmla="*/ 801806 w 10035679"/>
              <a:gd name="connsiteY3544" fmla="*/ 1240119 h 5893281"/>
              <a:gd name="connsiteX3545" fmla="*/ 838032 w 10035679"/>
              <a:gd name="connsiteY3545" fmla="*/ 1264876 h 5893281"/>
              <a:gd name="connsiteX3546" fmla="*/ 872445 w 10035679"/>
              <a:gd name="connsiteY3546" fmla="*/ 1287214 h 5893281"/>
              <a:gd name="connsiteX3547" fmla="*/ 911086 w 10035679"/>
              <a:gd name="connsiteY3547" fmla="*/ 1307741 h 5893281"/>
              <a:gd name="connsiteX3548" fmla="*/ 957575 w 10035679"/>
              <a:gd name="connsiteY3548" fmla="*/ 1316194 h 5893281"/>
              <a:gd name="connsiteX3549" fmla="*/ 957575 w 10035679"/>
              <a:gd name="connsiteY3549" fmla="*/ 1301704 h 5893281"/>
              <a:gd name="connsiteX3550" fmla="*/ 947312 w 10035679"/>
              <a:gd name="connsiteY3550" fmla="*/ 1289630 h 5893281"/>
              <a:gd name="connsiteX3551" fmla="*/ 937048 w 10035679"/>
              <a:gd name="connsiteY3551" fmla="*/ 1275139 h 5893281"/>
              <a:gd name="connsiteX3552" fmla="*/ 924973 w 10035679"/>
              <a:gd name="connsiteY3552" fmla="*/ 1260650 h 5893281"/>
              <a:gd name="connsiteX3553" fmla="*/ 918936 w 10035679"/>
              <a:gd name="connsiteY3553" fmla="*/ 1244345 h 5893281"/>
              <a:gd name="connsiteX3554" fmla="*/ 961199 w 10035679"/>
              <a:gd name="connsiteY3554" fmla="*/ 1240119 h 5893281"/>
              <a:gd name="connsiteX3555" fmla="*/ 989575 w 10035679"/>
              <a:gd name="connsiteY3555" fmla="*/ 1231668 h 5893281"/>
              <a:gd name="connsiteX3556" fmla="*/ 1013726 w 10035679"/>
              <a:gd name="connsiteY3556" fmla="*/ 1217178 h 5893281"/>
              <a:gd name="connsiteX3557" fmla="*/ 1034254 w 10035679"/>
              <a:gd name="connsiteY3557" fmla="*/ 1202687 h 5893281"/>
              <a:gd name="connsiteX3558" fmla="*/ 1056592 w 10035679"/>
              <a:gd name="connsiteY3558" fmla="*/ 1186385 h 5893281"/>
              <a:gd name="connsiteX3559" fmla="*/ 1080742 w 10035679"/>
              <a:gd name="connsiteY3559" fmla="*/ 1174311 h 5893281"/>
              <a:gd name="connsiteX3560" fmla="*/ 1113345 w 10035679"/>
              <a:gd name="connsiteY3560" fmla="*/ 1168273 h 5893281"/>
              <a:gd name="connsiteX3561" fmla="*/ 1119383 w 10035679"/>
              <a:gd name="connsiteY3561" fmla="*/ 1172497 h 5893281"/>
              <a:gd name="connsiteX3562" fmla="*/ 1131459 w 10035679"/>
              <a:gd name="connsiteY3562" fmla="*/ 1174311 h 5893281"/>
              <a:gd name="connsiteX3563" fmla="*/ 1137496 w 10035679"/>
              <a:gd name="connsiteY3563" fmla="*/ 1178538 h 5893281"/>
              <a:gd name="connsiteX3564" fmla="*/ 1143534 w 10035679"/>
              <a:gd name="connsiteY3564" fmla="*/ 1182762 h 5893281"/>
              <a:gd name="connsiteX3565" fmla="*/ 1131459 w 10035679"/>
              <a:gd name="connsiteY3565" fmla="*/ 1182762 h 5893281"/>
              <a:gd name="connsiteX3566" fmla="*/ 1095233 w 10035679"/>
              <a:gd name="connsiteY3566" fmla="*/ 1211140 h 5893281"/>
              <a:gd name="connsiteX3567" fmla="*/ 1056592 w 10035679"/>
              <a:gd name="connsiteY3567" fmla="*/ 1235893 h 5893281"/>
              <a:gd name="connsiteX3568" fmla="*/ 1014329 w 10035679"/>
              <a:gd name="connsiteY3568" fmla="*/ 1254008 h 5893281"/>
              <a:gd name="connsiteX3569" fmla="*/ 1014329 w 10035679"/>
              <a:gd name="connsiteY3569" fmla="*/ 1268498 h 5893281"/>
              <a:gd name="connsiteX3570" fmla="*/ 1052970 w 10035679"/>
              <a:gd name="connsiteY3570" fmla="*/ 1274537 h 5893281"/>
              <a:gd name="connsiteX3571" fmla="*/ 1071082 w 10035679"/>
              <a:gd name="connsiteY3571" fmla="*/ 1254008 h 5893281"/>
              <a:gd name="connsiteX3572" fmla="*/ 1089194 w 10035679"/>
              <a:gd name="connsiteY3572" fmla="*/ 1243742 h 5893281"/>
              <a:gd name="connsiteX3573" fmla="*/ 1113345 w 10035679"/>
              <a:gd name="connsiteY3573" fmla="*/ 1239517 h 5893281"/>
              <a:gd name="connsiteX3574" fmla="*/ 1137496 w 10035679"/>
              <a:gd name="connsiteY3574" fmla="*/ 1239517 h 5893281"/>
              <a:gd name="connsiteX3575" fmla="*/ 1170098 w 10035679"/>
              <a:gd name="connsiteY3575" fmla="*/ 1235291 h 5893281"/>
              <a:gd name="connsiteX3576" fmla="*/ 1171911 w 10035679"/>
              <a:gd name="connsiteY3576" fmla="*/ 1225026 h 5893281"/>
              <a:gd name="connsiteX3577" fmla="*/ 1176137 w 10035679"/>
              <a:gd name="connsiteY3577" fmla="*/ 1214764 h 5893281"/>
              <a:gd name="connsiteX3578" fmla="*/ 1183984 w 10035679"/>
              <a:gd name="connsiteY3578" fmla="*/ 1202687 h 5893281"/>
              <a:gd name="connsiteX3579" fmla="*/ 1190023 w 10035679"/>
              <a:gd name="connsiteY3579" fmla="*/ 1196649 h 5893281"/>
              <a:gd name="connsiteX3580" fmla="*/ 1200286 w 10035679"/>
              <a:gd name="connsiteY3580" fmla="*/ 1221405 h 5893281"/>
              <a:gd name="connsiteX3581" fmla="*/ 1212361 w 10035679"/>
              <a:gd name="connsiteY3581" fmla="*/ 1239517 h 5893281"/>
              <a:gd name="connsiteX3582" fmla="*/ 1228663 w 10035679"/>
              <a:gd name="connsiteY3582" fmla="*/ 1254008 h 5893281"/>
              <a:gd name="connsiteX3583" fmla="*/ 1255229 w 10035679"/>
              <a:gd name="connsiteY3583" fmla="*/ 1260045 h 5893281"/>
              <a:gd name="connsiteX3584" fmla="*/ 1261265 w 10035679"/>
              <a:gd name="connsiteY3584" fmla="*/ 1254008 h 5893281"/>
              <a:gd name="connsiteX3585" fmla="*/ 1265493 w 10035679"/>
              <a:gd name="connsiteY3585" fmla="*/ 1249780 h 5893281"/>
              <a:gd name="connsiteX3586" fmla="*/ 1271530 w 10035679"/>
              <a:gd name="connsiteY3586" fmla="*/ 1245553 h 5893281"/>
              <a:gd name="connsiteX3587" fmla="*/ 1275756 w 10035679"/>
              <a:gd name="connsiteY3587" fmla="*/ 1243742 h 5893281"/>
              <a:gd name="connsiteX3588" fmla="*/ 1283605 w 10035679"/>
              <a:gd name="connsiteY3588" fmla="*/ 1243742 h 5893281"/>
              <a:gd name="connsiteX3589" fmla="*/ 1285416 w 10035679"/>
              <a:gd name="connsiteY3589" fmla="*/ 1243742 h 5893281"/>
              <a:gd name="connsiteX3590" fmla="*/ 1293265 w 10035679"/>
              <a:gd name="connsiteY3590" fmla="*/ 1254008 h 5893281"/>
              <a:gd name="connsiteX3591" fmla="*/ 1297491 w 10035679"/>
              <a:gd name="connsiteY3591" fmla="*/ 1260045 h 5893281"/>
              <a:gd name="connsiteX3592" fmla="*/ 1299304 w 10035679"/>
              <a:gd name="connsiteY3592" fmla="*/ 1268498 h 5893281"/>
              <a:gd name="connsiteX3593" fmla="*/ 1311377 w 10035679"/>
              <a:gd name="connsiteY3593" fmla="*/ 1264272 h 5893281"/>
              <a:gd name="connsiteX3594" fmla="*/ 1321642 w 10035679"/>
              <a:gd name="connsiteY3594" fmla="*/ 1258234 h 5893281"/>
              <a:gd name="connsiteX3595" fmla="*/ 1327680 w 10035679"/>
              <a:gd name="connsiteY3595" fmla="*/ 1249780 h 5893281"/>
              <a:gd name="connsiteX3596" fmla="*/ 1337943 w 10035679"/>
              <a:gd name="connsiteY3596" fmla="*/ 1245553 h 5893281"/>
              <a:gd name="connsiteX3597" fmla="*/ 1345793 w 10035679"/>
              <a:gd name="connsiteY3597" fmla="*/ 1243742 h 5893281"/>
              <a:gd name="connsiteX3598" fmla="*/ 1384432 w 10035679"/>
              <a:gd name="connsiteY3598" fmla="*/ 1254008 h 5893281"/>
              <a:gd name="connsiteX3599" fmla="*/ 1417037 w 10035679"/>
              <a:gd name="connsiteY3599" fmla="*/ 1278762 h 5893281"/>
              <a:gd name="connsiteX3600" fmla="*/ 1449640 w 10035679"/>
              <a:gd name="connsiteY3600" fmla="*/ 1303515 h 5893281"/>
              <a:gd name="connsiteX3601" fmla="*/ 1479827 w 10035679"/>
              <a:gd name="connsiteY3601" fmla="*/ 1325854 h 5893281"/>
              <a:gd name="connsiteX3602" fmla="*/ 1491902 w 10035679"/>
              <a:gd name="connsiteY3602" fmla="*/ 1325854 h 5893281"/>
              <a:gd name="connsiteX3603" fmla="*/ 1502165 w 10035679"/>
              <a:gd name="connsiteY3603" fmla="*/ 1325854 h 5893281"/>
              <a:gd name="connsiteX3604" fmla="*/ 1508204 w 10035679"/>
              <a:gd name="connsiteY3604" fmla="*/ 1321628 h 5893281"/>
              <a:gd name="connsiteX3605" fmla="*/ 1520279 w 10035679"/>
              <a:gd name="connsiteY3605" fmla="*/ 1317400 h 5893281"/>
              <a:gd name="connsiteX3606" fmla="*/ 1526316 w 10035679"/>
              <a:gd name="connsiteY3606" fmla="*/ 1315590 h 5893281"/>
              <a:gd name="connsiteX3607" fmla="*/ 1532354 w 10035679"/>
              <a:gd name="connsiteY3607" fmla="*/ 1315590 h 5893281"/>
              <a:gd name="connsiteX3608" fmla="*/ 1540202 w 10035679"/>
              <a:gd name="connsiteY3608" fmla="*/ 1321628 h 5893281"/>
              <a:gd name="connsiteX3609" fmla="*/ 1546240 w 10035679"/>
              <a:gd name="connsiteY3609" fmla="*/ 1330080 h 5893281"/>
              <a:gd name="connsiteX3610" fmla="*/ 1554090 w 10035679"/>
              <a:gd name="connsiteY3610" fmla="*/ 1340343 h 5893281"/>
              <a:gd name="connsiteX3611" fmla="*/ 1560126 w 10035679"/>
              <a:gd name="connsiteY3611" fmla="*/ 1354834 h 5893281"/>
              <a:gd name="connsiteX3612" fmla="*/ 1564352 w 10035679"/>
              <a:gd name="connsiteY3612" fmla="*/ 1360872 h 5893281"/>
              <a:gd name="connsiteX3613" fmla="*/ 1558316 w 10035679"/>
              <a:gd name="connsiteY3613" fmla="*/ 1365100 h 5893281"/>
              <a:gd name="connsiteX3614" fmla="*/ 1550466 w 10035679"/>
              <a:gd name="connsiteY3614" fmla="*/ 1369326 h 5893281"/>
              <a:gd name="connsiteX3615" fmla="*/ 1546240 w 10035679"/>
              <a:gd name="connsiteY3615" fmla="*/ 1371137 h 5893281"/>
              <a:gd name="connsiteX3616" fmla="*/ 1546240 w 10035679"/>
              <a:gd name="connsiteY3616" fmla="*/ 1375363 h 5893281"/>
              <a:gd name="connsiteX3617" fmla="*/ 1544430 w 10035679"/>
              <a:gd name="connsiteY3617" fmla="*/ 1379589 h 5893281"/>
              <a:gd name="connsiteX3618" fmla="*/ 1540202 w 10035679"/>
              <a:gd name="connsiteY3618" fmla="*/ 1385628 h 5893281"/>
              <a:gd name="connsiteX3619" fmla="*/ 1564352 w 10035679"/>
              <a:gd name="connsiteY3619" fmla="*/ 1385628 h 5893281"/>
              <a:gd name="connsiteX3620" fmla="*/ 1596955 w 10035679"/>
              <a:gd name="connsiteY3620" fmla="*/ 1389854 h 5893281"/>
              <a:gd name="connsiteX3621" fmla="*/ 1629558 w 10035679"/>
              <a:gd name="connsiteY3621" fmla="*/ 1389854 h 5893281"/>
              <a:gd name="connsiteX3622" fmla="*/ 1657935 w 10035679"/>
              <a:gd name="connsiteY3622" fmla="*/ 1389854 h 5893281"/>
              <a:gd name="connsiteX3623" fmla="*/ 1674236 w 10035679"/>
              <a:gd name="connsiteY3623" fmla="*/ 1394080 h 5893281"/>
              <a:gd name="connsiteX3624" fmla="*/ 1692350 w 10035679"/>
              <a:gd name="connsiteY3624" fmla="*/ 1414608 h 5893281"/>
              <a:gd name="connsiteX3625" fmla="*/ 1710462 w 10035679"/>
              <a:gd name="connsiteY3625" fmla="*/ 1436948 h 5893281"/>
              <a:gd name="connsiteX3626" fmla="*/ 1726763 w 10035679"/>
              <a:gd name="connsiteY3626" fmla="*/ 1457476 h 5893281"/>
              <a:gd name="connsiteX3627" fmla="*/ 1726763 w 10035679"/>
              <a:gd name="connsiteY3627" fmla="*/ 1386231 h 5893281"/>
              <a:gd name="connsiteX3628" fmla="*/ 1744878 w 10035679"/>
              <a:gd name="connsiteY3628" fmla="*/ 1386231 h 5893281"/>
              <a:gd name="connsiteX3629" fmla="*/ 1758763 w 10035679"/>
              <a:gd name="connsiteY3629" fmla="*/ 1386231 h 5893281"/>
              <a:gd name="connsiteX3630" fmla="*/ 1769026 w 10035679"/>
              <a:gd name="connsiteY3630" fmla="*/ 1384420 h 5893281"/>
              <a:gd name="connsiteX3631" fmla="*/ 1782914 w 10035679"/>
              <a:gd name="connsiteY3631" fmla="*/ 1380194 h 5893281"/>
              <a:gd name="connsiteX3632" fmla="*/ 1782914 w 10035679"/>
              <a:gd name="connsiteY3632" fmla="*/ 1371741 h 5893281"/>
              <a:gd name="connsiteX3633" fmla="*/ 1720122 w 10035679"/>
              <a:gd name="connsiteY3633" fmla="*/ 1371741 h 5893281"/>
              <a:gd name="connsiteX3634" fmla="*/ 1715896 w 10035679"/>
              <a:gd name="connsiteY3634" fmla="*/ 1361476 h 5893281"/>
              <a:gd name="connsiteX3635" fmla="*/ 1714085 w 10035679"/>
              <a:gd name="connsiteY3635" fmla="*/ 1359666 h 5893281"/>
              <a:gd name="connsiteX3636" fmla="*/ 1709859 w 10035679"/>
              <a:gd name="connsiteY3636" fmla="*/ 1351211 h 5893281"/>
              <a:gd name="connsiteX3637" fmla="*/ 1705633 w 10035679"/>
              <a:gd name="connsiteY3637" fmla="*/ 1345175 h 5893281"/>
              <a:gd name="connsiteX3638" fmla="*/ 1705633 w 10035679"/>
              <a:gd name="connsiteY3638" fmla="*/ 1333099 h 5893281"/>
              <a:gd name="connsiteX3639" fmla="*/ 1713481 w 10035679"/>
              <a:gd name="connsiteY3639" fmla="*/ 1333099 h 5893281"/>
              <a:gd name="connsiteX3640" fmla="*/ 1713481 w 10035679"/>
              <a:gd name="connsiteY3640" fmla="*/ 1327062 h 5893281"/>
              <a:gd name="connsiteX3641" fmla="*/ 1804650 w 10035679"/>
              <a:gd name="connsiteY3641" fmla="*/ 1316798 h 5893281"/>
              <a:gd name="connsiteX3642" fmla="*/ 1804650 w 10035679"/>
              <a:gd name="connsiteY3642" fmla="*/ 1341551 h 5893281"/>
              <a:gd name="connsiteX3643" fmla="*/ 1814912 w 10035679"/>
              <a:gd name="connsiteY3643" fmla="*/ 1347590 h 5893281"/>
              <a:gd name="connsiteX3644" fmla="*/ 1822761 w 10035679"/>
              <a:gd name="connsiteY3644" fmla="*/ 1359666 h 5893281"/>
              <a:gd name="connsiteX3645" fmla="*/ 1828800 w 10035679"/>
              <a:gd name="connsiteY3645" fmla="*/ 1365703 h 5893281"/>
              <a:gd name="connsiteX3646" fmla="*/ 1836647 w 10035679"/>
              <a:gd name="connsiteY3646" fmla="*/ 1380194 h 5893281"/>
              <a:gd name="connsiteX3647" fmla="*/ 1875289 w 10035679"/>
              <a:gd name="connsiteY3647" fmla="*/ 1380194 h 5893281"/>
              <a:gd name="connsiteX3648" fmla="*/ 1899439 w 10035679"/>
              <a:gd name="connsiteY3648" fmla="*/ 1386231 h 5893281"/>
              <a:gd name="connsiteX3649" fmla="*/ 1923590 w 10035679"/>
              <a:gd name="connsiteY3649" fmla="*/ 1390457 h 5893281"/>
              <a:gd name="connsiteX3650" fmla="*/ 1947739 w 10035679"/>
              <a:gd name="connsiteY3650" fmla="*/ 1394683 h 5893281"/>
              <a:gd name="connsiteX3651" fmla="*/ 1983965 w 10035679"/>
              <a:gd name="connsiteY3651" fmla="*/ 1394683 h 5893281"/>
              <a:gd name="connsiteX3652" fmla="*/ 1988191 w 10035679"/>
              <a:gd name="connsiteY3652" fmla="*/ 1390457 h 5893281"/>
              <a:gd name="connsiteX3653" fmla="*/ 1990004 w 10035679"/>
              <a:gd name="connsiteY3653" fmla="*/ 1386231 h 5893281"/>
              <a:gd name="connsiteX3654" fmla="*/ 1994229 w 10035679"/>
              <a:gd name="connsiteY3654" fmla="*/ 1384420 h 5893281"/>
              <a:gd name="connsiteX3655" fmla="*/ 1998455 w 10035679"/>
              <a:gd name="connsiteY3655" fmla="*/ 1380194 h 5893281"/>
              <a:gd name="connsiteX3656" fmla="*/ 1998455 w 10035679"/>
              <a:gd name="connsiteY3656" fmla="*/ 1355440 h 5893281"/>
              <a:gd name="connsiteX3657" fmla="*/ 2044944 w 10035679"/>
              <a:gd name="connsiteY3657" fmla="*/ 1355440 h 5893281"/>
              <a:gd name="connsiteX3658" fmla="*/ 2058830 w 10035679"/>
              <a:gd name="connsiteY3658" fmla="*/ 1386231 h 5893281"/>
              <a:gd name="connsiteX3659" fmla="*/ 2075132 w 10035679"/>
              <a:gd name="connsiteY3659" fmla="*/ 1418834 h 5893281"/>
              <a:gd name="connsiteX3660" fmla="*/ 2079358 w 10035679"/>
              <a:gd name="connsiteY3660" fmla="*/ 1404345 h 5893281"/>
              <a:gd name="connsiteX3661" fmla="*/ 2079358 w 10035679"/>
              <a:gd name="connsiteY3661" fmla="*/ 1398306 h 5893281"/>
              <a:gd name="connsiteX3662" fmla="*/ 2083586 w 10035679"/>
              <a:gd name="connsiteY3662" fmla="*/ 1386231 h 5893281"/>
              <a:gd name="connsiteX3663" fmla="*/ 2083586 w 10035679"/>
              <a:gd name="connsiteY3663" fmla="*/ 1380194 h 5893281"/>
              <a:gd name="connsiteX3664" fmla="*/ 2107735 w 10035679"/>
              <a:gd name="connsiteY3664" fmla="*/ 1380194 h 5893281"/>
              <a:gd name="connsiteX3665" fmla="*/ 2107735 w 10035679"/>
              <a:gd name="connsiteY3665" fmla="*/ 1351816 h 5893281"/>
              <a:gd name="connsiteX3666" fmla="*/ 2107735 w 10035679"/>
              <a:gd name="connsiteY3666" fmla="*/ 1319213 h 5893281"/>
              <a:gd name="connsiteX3667" fmla="*/ 2111963 w 10035679"/>
              <a:gd name="connsiteY3667" fmla="*/ 1290838 h 5893281"/>
              <a:gd name="connsiteX3668" fmla="*/ 2107735 w 10035679"/>
              <a:gd name="connsiteY3668" fmla="*/ 1276347 h 5893281"/>
              <a:gd name="connsiteX3669" fmla="*/ 2083586 w 10035679"/>
              <a:gd name="connsiteY3669" fmla="*/ 1247969 h 5893281"/>
              <a:gd name="connsiteX3670" fmla="*/ 2065472 w 10035679"/>
              <a:gd name="connsiteY3670" fmla="*/ 1217178 h 5893281"/>
              <a:gd name="connsiteX3671" fmla="*/ 2061246 w 10035679"/>
              <a:gd name="connsiteY3671" fmla="*/ 1180348 h 5893281"/>
              <a:gd name="connsiteX3672" fmla="*/ 2069095 w 10035679"/>
              <a:gd name="connsiteY3672" fmla="*/ 1145330 h 5893281"/>
              <a:gd name="connsiteX3673" fmla="*/ 2093246 w 10035679"/>
              <a:gd name="connsiteY3673" fmla="*/ 1106690 h 5893281"/>
              <a:gd name="connsiteX3674" fmla="*/ 2111358 w 10035679"/>
              <a:gd name="connsiteY3674" fmla="*/ 1098237 h 5893281"/>
              <a:gd name="connsiteX3675" fmla="*/ 2131885 w 10035679"/>
              <a:gd name="connsiteY3675" fmla="*/ 1092198 h 5893281"/>
              <a:gd name="connsiteX3676" fmla="*/ 1724940 w 10035679"/>
              <a:gd name="connsiteY3676" fmla="*/ 989554 h 5893281"/>
              <a:gd name="connsiteX3677" fmla="*/ 1767202 w 10035679"/>
              <a:gd name="connsiteY3677" fmla="*/ 1018533 h 5893281"/>
              <a:gd name="connsiteX3678" fmla="*/ 1793768 w 10035679"/>
              <a:gd name="connsiteY3678" fmla="*/ 1052949 h 5893281"/>
              <a:gd name="connsiteX3679" fmla="*/ 1807654 w 10035679"/>
              <a:gd name="connsiteY3679" fmla="*/ 1095814 h 5893281"/>
              <a:gd name="connsiteX3680" fmla="*/ 1817917 w 10035679"/>
              <a:gd name="connsiteY3680" fmla="*/ 1151360 h 5893281"/>
              <a:gd name="connsiteX3681" fmla="*/ 1828182 w 10035679"/>
              <a:gd name="connsiteY3681" fmla="*/ 1206303 h 5893281"/>
              <a:gd name="connsiteX3682" fmla="*/ 1860182 w 10035679"/>
              <a:gd name="connsiteY3682" fmla="*/ 1210529 h 5893281"/>
              <a:gd name="connsiteX3683" fmla="*/ 1880709 w 10035679"/>
              <a:gd name="connsiteY3683" fmla="*/ 1214153 h 5893281"/>
              <a:gd name="connsiteX3684" fmla="*/ 1898821 w 10035679"/>
              <a:gd name="connsiteY3684" fmla="*/ 1228643 h 5893281"/>
              <a:gd name="connsiteX3685" fmla="*/ 1909086 w 10035679"/>
              <a:gd name="connsiteY3685" fmla="*/ 1247358 h 5893281"/>
              <a:gd name="connsiteX3686" fmla="*/ 1913312 w 10035679"/>
              <a:gd name="connsiteY3686" fmla="*/ 1277548 h 5893281"/>
              <a:gd name="connsiteX3687" fmla="*/ 1907273 w 10035679"/>
              <a:gd name="connsiteY3687" fmla="*/ 1277548 h 5893281"/>
              <a:gd name="connsiteX3688" fmla="*/ 1903047 w 10035679"/>
              <a:gd name="connsiteY3688" fmla="*/ 1275735 h 5893281"/>
              <a:gd name="connsiteX3689" fmla="*/ 1898821 w 10035679"/>
              <a:gd name="connsiteY3689" fmla="*/ 1271509 h 5893281"/>
              <a:gd name="connsiteX3690" fmla="*/ 1894595 w 10035679"/>
              <a:gd name="connsiteY3690" fmla="*/ 1267283 h 5893281"/>
              <a:gd name="connsiteX3691" fmla="*/ 1888559 w 10035679"/>
              <a:gd name="connsiteY3691" fmla="*/ 1263660 h 5893281"/>
              <a:gd name="connsiteX3692" fmla="*/ 1888559 w 10035679"/>
              <a:gd name="connsiteY3692" fmla="*/ 1277548 h 5893281"/>
              <a:gd name="connsiteX3693" fmla="*/ 1894595 w 10035679"/>
              <a:gd name="connsiteY3693" fmla="*/ 1286000 h 5893281"/>
              <a:gd name="connsiteX3694" fmla="*/ 1898821 w 10035679"/>
              <a:gd name="connsiteY3694" fmla="*/ 1290226 h 5893281"/>
              <a:gd name="connsiteX3695" fmla="*/ 1903047 w 10035679"/>
              <a:gd name="connsiteY3695" fmla="*/ 1290226 h 5893281"/>
              <a:gd name="connsiteX3696" fmla="*/ 1903047 w 10035679"/>
              <a:gd name="connsiteY3696" fmla="*/ 1296263 h 5893281"/>
              <a:gd name="connsiteX3697" fmla="*/ 1903047 w 10035679"/>
              <a:gd name="connsiteY3697" fmla="*/ 1300491 h 5893281"/>
              <a:gd name="connsiteX3698" fmla="*/ 1907273 w 10035679"/>
              <a:gd name="connsiteY3698" fmla="*/ 1310150 h 5893281"/>
              <a:gd name="connsiteX3699" fmla="*/ 1888559 w 10035679"/>
              <a:gd name="connsiteY3699" fmla="*/ 1314376 h 5893281"/>
              <a:gd name="connsiteX3700" fmla="*/ 1870445 w 10035679"/>
              <a:gd name="connsiteY3700" fmla="*/ 1318602 h 5893281"/>
              <a:gd name="connsiteX3701" fmla="*/ 1850520 w 10035679"/>
              <a:gd name="connsiteY3701" fmla="*/ 1318602 h 5893281"/>
              <a:gd name="connsiteX3702" fmla="*/ 1813691 w 10035679"/>
              <a:gd name="connsiteY3702" fmla="*/ 1304112 h 5893281"/>
              <a:gd name="connsiteX3703" fmla="*/ 1779278 w 10035679"/>
              <a:gd name="connsiteY3703" fmla="*/ 1300491 h 5893281"/>
              <a:gd name="connsiteX3704" fmla="*/ 1738826 w 10035679"/>
              <a:gd name="connsiteY3704" fmla="*/ 1306527 h 5893281"/>
              <a:gd name="connsiteX3705" fmla="*/ 1700184 w 10035679"/>
              <a:gd name="connsiteY3705" fmla="*/ 1318602 h 5893281"/>
              <a:gd name="connsiteX3706" fmla="*/ 1661545 w 10035679"/>
              <a:gd name="connsiteY3706" fmla="*/ 1324639 h 5893281"/>
              <a:gd name="connsiteX3707" fmla="*/ 1619282 w 10035679"/>
              <a:gd name="connsiteY3707" fmla="*/ 1324639 h 5893281"/>
              <a:gd name="connsiteX3708" fmla="*/ 1570378 w 10035679"/>
              <a:gd name="connsiteY3708" fmla="*/ 1310150 h 5893281"/>
              <a:gd name="connsiteX3709" fmla="*/ 1544415 w 10035679"/>
              <a:gd name="connsiteY3709" fmla="*/ 1304112 h 5893281"/>
              <a:gd name="connsiteX3710" fmla="*/ 1523887 w 10035679"/>
              <a:gd name="connsiteY3710" fmla="*/ 1300491 h 5893281"/>
              <a:gd name="connsiteX3711" fmla="*/ 1505775 w 10035679"/>
              <a:gd name="connsiteY3711" fmla="*/ 1296263 h 5893281"/>
              <a:gd name="connsiteX3712" fmla="*/ 1489474 w 10035679"/>
              <a:gd name="connsiteY3712" fmla="*/ 1286000 h 5893281"/>
              <a:gd name="connsiteX3713" fmla="*/ 1477398 w 10035679"/>
              <a:gd name="connsiteY3713" fmla="*/ 1263660 h 5893281"/>
              <a:gd name="connsiteX3714" fmla="*/ 1485248 w 10035679"/>
              <a:gd name="connsiteY3714" fmla="*/ 1263660 h 5893281"/>
              <a:gd name="connsiteX3715" fmla="*/ 1503964 w 10035679"/>
              <a:gd name="connsiteY3715" fmla="*/ 1247358 h 5893281"/>
              <a:gd name="connsiteX3716" fmla="*/ 1529926 w 10035679"/>
              <a:gd name="connsiteY3716" fmla="*/ 1238906 h 5893281"/>
              <a:gd name="connsiteX3717" fmla="*/ 1562528 w 10035679"/>
              <a:gd name="connsiteY3717" fmla="*/ 1234680 h 5893281"/>
              <a:gd name="connsiteX3718" fmla="*/ 1595131 w 10035679"/>
              <a:gd name="connsiteY3718" fmla="*/ 1232870 h 5893281"/>
              <a:gd name="connsiteX3719" fmla="*/ 1595131 w 10035679"/>
              <a:gd name="connsiteY3719" fmla="*/ 1224415 h 5893281"/>
              <a:gd name="connsiteX3720" fmla="*/ 1580641 w 10035679"/>
              <a:gd name="connsiteY3720" fmla="*/ 1214153 h 5893281"/>
              <a:gd name="connsiteX3721" fmla="*/ 1570378 w 10035679"/>
              <a:gd name="connsiteY3721" fmla="*/ 1206303 h 5893281"/>
              <a:gd name="connsiteX3722" fmla="*/ 1556490 w 10035679"/>
              <a:gd name="connsiteY3722" fmla="*/ 1204492 h 5893281"/>
              <a:gd name="connsiteX3723" fmla="*/ 1529926 w 10035679"/>
              <a:gd name="connsiteY3723" fmla="*/ 1200267 h 5893281"/>
              <a:gd name="connsiteX3724" fmla="*/ 1517850 w 10035679"/>
              <a:gd name="connsiteY3724" fmla="*/ 1200267 h 5893281"/>
              <a:gd name="connsiteX3725" fmla="*/ 1491889 w 10035679"/>
              <a:gd name="connsiteY3725" fmla="*/ 1200267 h 5893281"/>
              <a:gd name="connsiteX3726" fmla="*/ 1461097 w 10035679"/>
              <a:gd name="connsiteY3726" fmla="*/ 1200267 h 5893281"/>
              <a:gd name="connsiteX3727" fmla="*/ 1456871 w 10035679"/>
              <a:gd name="connsiteY3727" fmla="*/ 1177926 h 5893281"/>
              <a:gd name="connsiteX3728" fmla="*/ 1447211 w 10035679"/>
              <a:gd name="connsiteY3728" fmla="*/ 1157399 h 5893281"/>
              <a:gd name="connsiteX3729" fmla="*/ 1438757 w 10035679"/>
              <a:gd name="connsiteY3729" fmla="*/ 1138682 h 5893281"/>
              <a:gd name="connsiteX3730" fmla="*/ 1432720 w 10035679"/>
              <a:gd name="connsiteY3730" fmla="*/ 1118155 h 5893281"/>
              <a:gd name="connsiteX3731" fmla="*/ 1432720 w 10035679"/>
              <a:gd name="connsiteY3731" fmla="*/ 1081928 h 5893281"/>
              <a:gd name="connsiteX3732" fmla="*/ 1447211 w 10035679"/>
              <a:gd name="connsiteY3732" fmla="*/ 1061401 h 5893281"/>
              <a:gd name="connsiteX3733" fmla="*/ 1461097 w 10035679"/>
              <a:gd name="connsiteY3733" fmla="*/ 1036647 h 5893281"/>
              <a:gd name="connsiteX3734" fmla="*/ 1477398 w 10035679"/>
              <a:gd name="connsiteY3734" fmla="*/ 1014307 h 5893281"/>
              <a:gd name="connsiteX3735" fmla="*/ 1499736 w 10035679"/>
              <a:gd name="connsiteY3735" fmla="*/ 999818 h 5893281"/>
              <a:gd name="connsiteX3736" fmla="*/ 1523887 w 10035679"/>
              <a:gd name="connsiteY3736" fmla="*/ 1004044 h 5893281"/>
              <a:gd name="connsiteX3737" fmla="*/ 1529926 w 10035679"/>
              <a:gd name="connsiteY3737" fmla="*/ 1004044 h 5893281"/>
              <a:gd name="connsiteX3738" fmla="*/ 1529926 w 10035679"/>
              <a:gd name="connsiteY3738" fmla="*/ 1010081 h 5893281"/>
              <a:gd name="connsiteX3739" fmla="*/ 1529926 w 10035679"/>
              <a:gd name="connsiteY3739" fmla="*/ 1014307 h 5893281"/>
              <a:gd name="connsiteX3740" fmla="*/ 1528113 w 10035679"/>
              <a:gd name="connsiteY3740" fmla="*/ 1014307 h 5893281"/>
              <a:gd name="connsiteX3741" fmla="*/ 1528113 w 10035679"/>
              <a:gd name="connsiteY3741" fmla="*/ 1018533 h 5893281"/>
              <a:gd name="connsiteX3742" fmla="*/ 1529926 w 10035679"/>
              <a:gd name="connsiteY3742" fmla="*/ 1022156 h 5893281"/>
              <a:gd name="connsiteX3743" fmla="*/ 1529926 w 10035679"/>
              <a:gd name="connsiteY3743" fmla="*/ 1028798 h 5893281"/>
              <a:gd name="connsiteX3744" fmla="*/ 1548038 w 10035679"/>
              <a:gd name="connsiteY3744" fmla="*/ 1028798 h 5893281"/>
              <a:gd name="connsiteX3745" fmla="*/ 1572791 w 10035679"/>
              <a:gd name="connsiteY3745" fmla="*/ 1028798 h 5893281"/>
              <a:gd name="connsiteX3746" fmla="*/ 1595131 w 10035679"/>
              <a:gd name="connsiteY3746" fmla="*/ 1028798 h 5893281"/>
              <a:gd name="connsiteX3747" fmla="*/ 1609017 w 10035679"/>
              <a:gd name="connsiteY3747" fmla="*/ 1028798 h 5893281"/>
              <a:gd name="connsiteX3748" fmla="*/ 1615056 w 10035679"/>
              <a:gd name="connsiteY3748" fmla="*/ 1032421 h 5893281"/>
              <a:gd name="connsiteX3749" fmla="*/ 1619282 w 10035679"/>
              <a:gd name="connsiteY3749" fmla="*/ 1036647 h 5893281"/>
              <a:gd name="connsiteX3750" fmla="*/ 1623508 w 10035679"/>
              <a:gd name="connsiteY3750" fmla="*/ 1042684 h 5893281"/>
              <a:gd name="connsiteX3751" fmla="*/ 1627131 w 10035679"/>
              <a:gd name="connsiteY3751" fmla="*/ 1051138 h 5893281"/>
              <a:gd name="connsiteX3752" fmla="*/ 1633168 w 10035679"/>
              <a:gd name="connsiteY3752" fmla="*/ 1052949 h 5893281"/>
              <a:gd name="connsiteX3753" fmla="*/ 1641620 w 10035679"/>
              <a:gd name="connsiteY3753" fmla="*/ 1061401 h 5893281"/>
              <a:gd name="connsiteX3754" fmla="*/ 1643433 w 10035679"/>
              <a:gd name="connsiteY3754" fmla="*/ 1051138 h 5893281"/>
              <a:gd name="connsiteX3755" fmla="*/ 1647659 w 10035679"/>
              <a:gd name="connsiteY3755" fmla="*/ 1046910 h 5893281"/>
              <a:gd name="connsiteX3756" fmla="*/ 1655508 w 10035679"/>
              <a:gd name="connsiteY3756" fmla="*/ 1042684 h 5893281"/>
              <a:gd name="connsiteX3757" fmla="*/ 1657921 w 10035679"/>
              <a:gd name="connsiteY3757" fmla="*/ 1039063 h 5893281"/>
              <a:gd name="connsiteX3758" fmla="*/ 1669997 w 10035679"/>
              <a:gd name="connsiteY3758" fmla="*/ 1039063 h 5893281"/>
              <a:gd name="connsiteX3759" fmla="*/ 1680262 w 10035679"/>
              <a:gd name="connsiteY3759" fmla="*/ 1036647 h 5893281"/>
              <a:gd name="connsiteX3760" fmla="*/ 1694147 w 10035679"/>
              <a:gd name="connsiteY3760" fmla="*/ 1065024 h 5893281"/>
              <a:gd name="connsiteX3761" fmla="*/ 1708638 w 10035679"/>
              <a:gd name="connsiteY3761" fmla="*/ 1085551 h 5893281"/>
              <a:gd name="connsiteX3762" fmla="*/ 1718298 w 10035679"/>
              <a:gd name="connsiteY3762" fmla="*/ 1100042 h 5893281"/>
              <a:gd name="connsiteX3763" fmla="*/ 1722524 w 10035679"/>
              <a:gd name="connsiteY3763" fmla="*/ 1089778 h 5893281"/>
              <a:gd name="connsiteX3764" fmla="*/ 1724940 w 10035679"/>
              <a:gd name="connsiteY3764" fmla="*/ 1079513 h 5893281"/>
              <a:gd name="connsiteX3765" fmla="*/ 1724940 w 10035679"/>
              <a:gd name="connsiteY3765" fmla="*/ 1067439 h 5893281"/>
              <a:gd name="connsiteX3766" fmla="*/ 1724940 w 10035679"/>
              <a:gd name="connsiteY3766" fmla="*/ 1052949 h 5893281"/>
              <a:gd name="connsiteX3767" fmla="*/ 1712260 w 10035679"/>
              <a:gd name="connsiteY3767" fmla="*/ 1032421 h 5893281"/>
              <a:gd name="connsiteX3768" fmla="*/ 1714675 w 10035679"/>
              <a:gd name="connsiteY3768" fmla="*/ 1010081 h 5893281"/>
              <a:gd name="connsiteX3769" fmla="*/ 1765392 w 10035679"/>
              <a:gd name="connsiteY3769" fmla="*/ 956951 h 5893281"/>
              <a:gd name="connsiteX3770" fmla="*/ 1781694 w 10035679"/>
              <a:gd name="connsiteY3770" fmla="*/ 956951 h 5893281"/>
              <a:gd name="connsiteX3771" fmla="*/ 1795580 w 10035679"/>
              <a:gd name="connsiteY3771" fmla="*/ 961177 h 5893281"/>
              <a:gd name="connsiteX3772" fmla="*/ 1810070 w 10035679"/>
              <a:gd name="connsiteY3772" fmla="*/ 965403 h 5893281"/>
              <a:gd name="connsiteX3773" fmla="*/ 1822146 w 10035679"/>
              <a:gd name="connsiteY3773" fmla="*/ 971442 h 5893281"/>
              <a:gd name="connsiteX3774" fmla="*/ 1823956 w 10035679"/>
              <a:gd name="connsiteY3774" fmla="*/ 981705 h 5893281"/>
              <a:gd name="connsiteX3775" fmla="*/ 1823956 w 10035679"/>
              <a:gd name="connsiteY3775" fmla="*/ 989555 h 5893281"/>
              <a:gd name="connsiteX3776" fmla="*/ 1828182 w 10035679"/>
              <a:gd name="connsiteY3776" fmla="*/ 999820 h 5893281"/>
              <a:gd name="connsiteX3777" fmla="*/ 1828182 w 10035679"/>
              <a:gd name="connsiteY3777" fmla="*/ 1014309 h 5893281"/>
              <a:gd name="connsiteX3778" fmla="*/ 1817920 w 10035679"/>
              <a:gd name="connsiteY3778" fmla="*/ 1014309 h 5893281"/>
              <a:gd name="connsiteX3779" fmla="*/ 1810070 w 10035679"/>
              <a:gd name="connsiteY3779" fmla="*/ 1018536 h 5893281"/>
              <a:gd name="connsiteX3780" fmla="*/ 1799806 w 10035679"/>
              <a:gd name="connsiteY3780" fmla="*/ 1018536 h 5893281"/>
              <a:gd name="connsiteX3781" fmla="*/ 1789543 w 10035679"/>
              <a:gd name="connsiteY3781" fmla="*/ 1022159 h 5893281"/>
              <a:gd name="connsiteX3782" fmla="*/ 1771429 w 10035679"/>
              <a:gd name="connsiteY3782" fmla="*/ 1004046 h 5893281"/>
              <a:gd name="connsiteX3783" fmla="*/ 1750902 w 10035679"/>
              <a:gd name="connsiteY3783" fmla="*/ 989555 h 5893281"/>
              <a:gd name="connsiteX3784" fmla="*/ 8645824 w 10035679"/>
              <a:gd name="connsiteY3784" fmla="*/ 942458 h 5893281"/>
              <a:gd name="connsiteX3785" fmla="*/ 8683861 w 10035679"/>
              <a:gd name="connsiteY3785" fmla="*/ 942458 h 5893281"/>
              <a:gd name="connsiteX3786" fmla="*/ 8716464 w 10035679"/>
              <a:gd name="connsiteY3786" fmla="*/ 950911 h 5893281"/>
              <a:gd name="connsiteX3787" fmla="*/ 8746651 w 10035679"/>
              <a:gd name="connsiteY3787" fmla="*/ 956949 h 5893281"/>
              <a:gd name="connsiteX3788" fmla="*/ 8755105 w 10035679"/>
              <a:gd name="connsiteY3788" fmla="*/ 989552 h 5893281"/>
              <a:gd name="connsiteX3789" fmla="*/ 8651861 w 10035679"/>
              <a:gd name="connsiteY3789" fmla="*/ 989552 h 5893281"/>
              <a:gd name="connsiteX3790" fmla="*/ 8647635 w 10035679"/>
              <a:gd name="connsiteY3790" fmla="*/ 979287 h 5893281"/>
              <a:gd name="connsiteX3791" fmla="*/ 8647635 w 10035679"/>
              <a:gd name="connsiteY3791" fmla="*/ 969025 h 5893281"/>
              <a:gd name="connsiteX3792" fmla="*/ 8645824 w 10035679"/>
              <a:gd name="connsiteY3792" fmla="*/ 956949 h 5893281"/>
              <a:gd name="connsiteX3793" fmla="*/ 6687231 w 10035679"/>
              <a:gd name="connsiteY3793" fmla="*/ 929787 h 5893281"/>
              <a:gd name="connsiteX3794" fmla="*/ 6709573 w 10035679"/>
              <a:gd name="connsiteY3794" fmla="*/ 938240 h 5893281"/>
              <a:gd name="connsiteX3795" fmla="*/ 6709573 w 10035679"/>
              <a:gd name="connsiteY3795" fmla="*/ 952732 h 5893281"/>
              <a:gd name="connsiteX3796" fmla="*/ 6701723 w 10035679"/>
              <a:gd name="connsiteY3796" fmla="*/ 952732 h 5893281"/>
              <a:gd name="connsiteX3797" fmla="*/ 6697496 w 10035679"/>
              <a:gd name="connsiteY3797" fmla="*/ 956959 h 5893281"/>
              <a:gd name="connsiteX3798" fmla="*/ 6695685 w 10035679"/>
              <a:gd name="connsiteY3798" fmla="*/ 958770 h 5893281"/>
              <a:gd name="connsiteX3799" fmla="*/ 6691459 w 10035679"/>
              <a:gd name="connsiteY3799" fmla="*/ 958770 h 5893281"/>
              <a:gd name="connsiteX3800" fmla="*/ 6687231 w 10035679"/>
              <a:gd name="connsiteY3800" fmla="*/ 958770 h 5893281"/>
              <a:gd name="connsiteX3801" fmla="*/ 6681193 w 10035679"/>
              <a:gd name="connsiteY3801" fmla="*/ 958770 h 5893281"/>
              <a:gd name="connsiteX3802" fmla="*/ 6681193 w 10035679"/>
              <a:gd name="connsiteY3802" fmla="*/ 948506 h 5893281"/>
              <a:gd name="connsiteX3803" fmla="*/ 6681193 w 10035679"/>
              <a:gd name="connsiteY3803" fmla="*/ 942467 h 5893281"/>
              <a:gd name="connsiteX3804" fmla="*/ 6683609 w 10035679"/>
              <a:gd name="connsiteY3804" fmla="*/ 938240 h 5893281"/>
              <a:gd name="connsiteX3805" fmla="*/ 2363725 w 10035679"/>
              <a:gd name="connsiteY3805" fmla="*/ 913485 h 5893281"/>
              <a:gd name="connsiteX3806" fmla="*/ 2363725 w 10035679"/>
              <a:gd name="connsiteY3806" fmla="*/ 919522 h 5893281"/>
              <a:gd name="connsiteX3807" fmla="*/ 2371574 w 10035679"/>
              <a:gd name="connsiteY3807" fmla="*/ 919522 h 5893281"/>
              <a:gd name="connsiteX3808" fmla="*/ 2367951 w 10035679"/>
              <a:gd name="connsiteY3808" fmla="*/ 956955 h 5893281"/>
              <a:gd name="connsiteX3809" fmla="*/ 2371574 w 10035679"/>
              <a:gd name="connsiteY3809" fmla="*/ 987748 h 5893281"/>
              <a:gd name="connsiteX3810" fmla="*/ 2386064 w 10035679"/>
              <a:gd name="connsiteY3810" fmla="*/ 1016125 h 5893281"/>
              <a:gd name="connsiteX3811" fmla="*/ 2392102 w 10035679"/>
              <a:gd name="connsiteY3811" fmla="*/ 1020351 h 5893281"/>
              <a:gd name="connsiteX3812" fmla="*/ 2399952 w 10035679"/>
              <a:gd name="connsiteY3812" fmla="*/ 1020351 h 5893281"/>
              <a:gd name="connsiteX3813" fmla="*/ 2405989 w 10035679"/>
              <a:gd name="connsiteY3813" fmla="*/ 1024577 h 5893281"/>
              <a:gd name="connsiteX3814" fmla="*/ 2418064 w 10035679"/>
              <a:gd name="connsiteY3814" fmla="*/ 1024577 h 5893281"/>
              <a:gd name="connsiteX3815" fmla="*/ 2418064 w 10035679"/>
              <a:gd name="connsiteY3815" fmla="*/ 938239 h 5893281"/>
              <a:gd name="connsiteX3816" fmla="*/ 2471194 w 10035679"/>
              <a:gd name="connsiteY3816" fmla="*/ 938239 h 5893281"/>
              <a:gd name="connsiteX3817" fmla="*/ 2480854 w 10035679"/>
              <a:gd name="connsiteY3817" fmla="*/ 962994 h 5893281"/>
              <a:gd name="connsiteX3818" fmla="*/ 2495345 w 10035679"/>
              <a:gd name="connsiteY3818" fmla="*/ 987748 h 5893281"/>
              <a:gd name="connsiteX3819" fmla="*/ 2509231 w 10035679"/>
              <a:gd name="connsiteY3819" fmla="*/ 1010086 h 5893281"/>
              <a:gd name="connsiteX3820" fmla="*/ 2533986 w 10035679"/>
              <a:gd name="connsiteY3820" fmla="*/ 1016125 h 5893281"/>
              <a:gd name="connsiteX3821" fmla="*/ 2533986 w 10035679"/>
              <a:gd name="connsiteY3821" fmla="*/ 1026388 h 5893281"/>
              <a:gd name="connsiteX3822" fmla="*/ 2537608 w 10035679"/>
              <a:gd name="connsiteY3822" fmla="*/ 1049330 h 5893281"/>
              <a:gd name="connsiteX3823" fmla="*/ 2541834 w 10035679"/>
              <a:gd name="connsiteY3823" fmla="*/ 1074086 h 5893281"/>
              <a:gd name="connsiteX3824" fmla="*/ 2541834 w 10035679"/>
              <a:gd name="connsiteY3824" fmla="*/ 1088576 h 5893281"/>
              <a:gd name="connsiteX3825" fmla="*/ 2547872 w 10035679"/>
              <a:gd name="connsiteY3825" fmla="*/ 1084349 h 5893281"/>
              <a:gd name="connsiteX3826" fmla="*/ 2552098 w 10035679"/>
              <a:gd name="connsiteY3826" fmla="*/ 1084349 h 5893281"/>
              <a:gd name="connsiteX3827" fmla="*/ 2555721 w 10035679"/>
              <a:gd name="connsiteY3827" fmla="*/ 1081934 h 5893281"/>
              <a:gd name="connsiteX3828" fmla="*/ 2558135 w 10035679"/>
              <a:gd name="connsiteY3828" fmla="*/ 1078312 h 5893281"/>
              <a:gd name="connsiteX3829" fmla="*/ 2562361 w 10035679"/>
              <a:gd name="connsiteY3829" fmla="*/ 1069858 h 5893281"/>
              <a:gd name="connsiteX3830" fmla="*/ 2565984 w 10035679"/>
              <a:gd name="connsiteY3830" fmla="*/ 1059595 h 5893281"/>
              <a:gd name="connsiteX3831" fmla="*/ 2570211 w 10035679"/>
              <a:gd name="connsiteY3831" fmla="*/ 1049330 h 5893281"/>
              <a:gd name="connsiteX3832" fmla="*/ 2572023 w 10035679"/>
              <a:gd name="connsiteY3832" fmla="*/ 1040878 h 5893281"/>
              <a:gd name="connsiteX3833" fmla="*/ 2580475 w 10035679"/>
              <a:gd name="connsiteY3833" fmla="*/ 1034842 h 5893281"/>
              <a:gd name="connsiteX3834" fmla="*/ 2586512 w 10035679"/>
              <a:gd name="connsiteY3834" fmla="*/ 1030614 h 5893281"/>
              <a:gd name="connsiteX3835" fmla="*/ 2598587 w 10035679"/>
              <a:gd name="connsiteY3835" fmla="*/ 1026388 h 5893281"/>
              <a:gd name="connsiteX3836" fmla="*/ 2604626 w 10035679"/>
              <a:gd name="connsiteY3836" fmla="*/ 1020351 h 5893281"/>
              <a:gd name="connsiteX3837" fmla="*/ 2612475 w 10035679"/>
              <a:gd name="connsiteY3837" fmla="*/ 1016125 h 5893281"/>
              <a:gd name="connsiteX3838" fmla="*/ 2604626 w 10035679"/>
              <a:gd name="connsiteY3838" fmla="*/ 1016125 h 5893281"/>
              <a:gd name="connsiteX3839" fmla="*/ 2604626 w 10035679"/>
              <a:gd name="connsiteY3839" fmla="*/ 1010086 h 5893281"/>
              <a:gd name="connsiteX3840" fmla="*/ 2586512 w 10035679"/>
              <a:gd name="connsiteY3840" fmla="*/ 1016125 h 5893281"/>
              <a:gd name="connsiteX3841" fmla="*/ 2576249 w 10035679"/>
              <a:gd name="connsiteY3841" fmla="*/ 1024577 h 5893281"/>
              <a:gd name="connsiteX3842" fmla="*/ 2562361 w 10035679"/>
              <a:gd name="connsiteY3842" fmla="*/ 1034842 h 5893281"/>
              <a:gd name="connsiteX3843" fmla="*/ 2541834 w 10035679"/>
              <a:gd name="connsiteY3843" fmla="*/ 1040878 h 5893281"/>
              <a:gd name="connsiteX3844" fmla="*/ 2537608 w 10035679"/>
              <a:gd name="connsiteY3844" fmla="*/ 1010086 h 5893281"/>
              <a:gd name="connsiteX3845" fmla="*/ 2533986 w 10035679"/>
              <a:gd name="connsiteY3845" fmla="*/ 987748 h 5893281"/>
              <a:gd name="connsiteX3846" fmla="*/ 2527948 w 10035679"/>
              <a:gd name="connsiteY3846" fmla="*/ 969031 h 5893281"/>
              <a:gd name="connsiteX3847" fmla="*/ 2519495 w 10035679"/>
              <a:gd name="connsiteY3847" fmla="*/ 944277 h 5893281"/>
              <a:gd name="connsiteX3848" fmla="*/ 2527948 w 10035679"/>
              <a:gd name="connsiteY3848" fmla="*/ 942465 h 5893281"/>
              <a:gd name="connsiteX3849" fmla="*/ 2529758 w 10035679"/>
              <a:gd name="connsiteY3849" fmla="*/ 942465 h 5893281"/>
              <a:gd name="connsiteX3850" fmla="*/ 2537608 w 10035679"/>
              <a:gd name="connsiteY3850" fmla="*/ 938239 h 5893281"/>
              <a:gd name="connsiteX3851" fmla="*/ 2547872 w 10035679"/>
              <a:gd name="connsiteY3851" fmla="*/ 938239 h 5893281"/>
              <a:gd name="connsiteX3852" fmla="*/ 2558135 w 10035679"/>
              <a:gd name="connsiteY3852" fmla="*/ 944277 h 5893281"/>
              <a:gd name="connsiteX3853" fmla="*/ 2565984 w 10035679"/>
              <a:gd name="connsiteY3853" fmla="*/ 948503 h 5893281"/>
              <a:gd name="connsiteX3854" fmla="*/ 2576249 w 10035679"/>
              <a:gd name="connsiteY3854" fmla="*/ 952729 h 5893281"/>
              <a:gd name="connsiteX3855" fmla="*/ 2586512 w 10035679"/>
              <a:gd name="connsiteY3855" fmla="*/ 956955 h 5893281"/>
              <a:gd name="connsiteX3856" fmla="*/ 2598587 w 10035679"/>
              <a:gd name="connsiteY3856" fmla="*/ 958766 h 5893281"/>
              <a:gd name="connsiteX3857" fmla="*/ 2612475 w 10035679"/>
              <a:gd name="connsiteY3857" fmla="*/ 983522 h 5893281"/>
              <a:gd name="connsiteX3858" fmla="*/ 2626964 w 10035679"/>
              <a:gd name="connsiteY3858" fmla="*/ 1012502 h 5893281"/>
              <a:gd name="connsiteX3859" fmla="*/ 2637229 w 10035679"/>
              <a:gd name="connsiteY3859" fmla="*/ 1039068 h 5893281"/>
              <a:gd name="connsiteX3860" fmla="*/ 2651115 w 10035679"/>
              <a:gd name="connsiteY3860" fmla="*/ 1055369 h 5893281"/>
              <a:gd name="connsiteX3861" fmla="*/ 2657153 w 10035679"/>
              <a:gd name="connsiteY3861" fmla="*/ 1059595 h 5893281"/>
              <a:gd name="connsiteX3862" fmla="*/ 2669226 w 10035679"/>
              <a:gd name="connsiteY3862" fmla="*/ 1059595 h 5893281"/>
              <a:gd name="connsiteX3863" fmla="*/ 2679491 w 10035679"/>
              <a:gd name="connsiteY3863" fmla="*/ 1059595 h 5893281"/>
              <a:gd name="connsiteX3864" fmla="*/ 2689756 w 10035679"/>
              <a:gd name="connsiteY3864" fmla="*/ 1059595 h 5893281"/>
              <a:gd name="connsiteX3865" fmla="*/ 2695793 w 10035679"/>
              <a:gd name="connsiteY3865" fmla="*/ 1059595 h 5893281"/>
              <a:gd name="connsiteX3866" fmla="*/ 2703642 w 10035679"/>
              <a:gd name="connsiteY3866" fmla="*/ 1063821 h 5893281"/>
              <a:gd name="connsiteX3867" fmla="*/ 2738056 w 10035679"/>
              <a:gd name="connsiteY3867" fmla="*/ 1088576 h 5893281"/>
              <a:gd name="connsiteX3868" fmla="*/ 2766432 w 10035679"/>
              <a:gd name="connsiteY3868" fmla="*/ 1121180 h 5893281"/>
              <a:gd name="connsiteX3869" fmla="*/ 2799035 w 10035679"/>
              <a:gd name="connsiteY3869" fmla="*/ 1150161 h 5893281"/>
              <a:gd name="connsiteX3870" fmla="*/ 2799035 w 10035679"/>
              <a:gd name="connsiteY3870" fmla="*/ 1174914 h 5893281"/>
              <a:gd name="connsiteX3871" fmla="*/ 2827412 w 10035679"/>
              <a:gd name="connsiteY3871" fmla="*/ 1185179 h 5893281"/>
              <a:gd name="connsiteX3872" fmla="*/ 2851563 w 10035679"/>
              <a:gd name="connsiteY3872" fmla="*/ 1199667 h 5893281"/>
              <a:gd name="connsiteX3873" fmla="*/ 2866054 w 10035679"/>
              <a:gd name="connsiteY3873" fmla="*/ 1222009 h 5893281"/>
              <a:gd name="connsiteX3874" fmla="*/ 2884166 w 10035679"/>
              <a:gd name="connsiteY3874" fmla="*/ 1246762 h 5893281"/>
              <a:gd name="connsiteX3875" fmla="*/ 2898053 w 10035679"/>
              <a:gd name="connsiteY3875" fmla="*/ 1271517 h 5893281"/>
              <a:gd name="connsiteX3876" fmla="*/ 2916769 w 10035679"/>
              <a:gd name="connsiteY3876" fmla="*/ 1293856 h 5893281"/>
              <a:gd name="connsiteX3877" fmla="*/ 2904091 w 10035679"/>
              <a:gd name="connsiteY3877" fmla="*/ 1308347 h 5893281"/>
              <a:gd name="connsiteX3878" fmla="*/ 2898053 w 10035679"/>
              <a:gd name="connsiteY3878" fmla="*/ 1314986 h 5893281"/>
              <a:gd name="connsiteX3879" fmla="*/ 2894430 w 10035679"/>
              <a:gd name="connsiteY3879" fmla="*/ 1325251 h 5893281"/>
              <a:gd name="connsiteX3880" fmla="*/ 2890205 w 10035679"/>
              <a:gd name="connsiteY3880" fmla="*/ 1333100 h 5893281"/>
              <a:gd name="connsiteX3881" fmla="*/ 2904091 w 10035679"/>
              <a:gd name="connsiteY3881" fmla="*/ 1357854 h 5893281"/>
              <a:gd name="connsiteX3882" fmla="*/ 2926430 w 10035679"/>
              <a:gd name="connsiteY3882" fmla="*/ 1376571 h 5893281"/>
              <a:gd name="connsiteX3883" fmla="*/ 2954806 w 10035679"/>
              <a:gd name="connsiteY3883" fmla="*/ 1386834 h 5893281"/>
              <a:gd name="connsiteX3884" fmla="*/ 2954806 w 10035679"/>
              <a:gd name="connsiteY3884" fmla="*/ 1397099 h 5893281"/>
              <a:gd name="connsiteX3885" fmla="*/ 2954806 w 10035679"/>
              <a:gd name="connsiteY3885" fmla="*/ 1401326 h 5893281"/>
              <a:gd name="connsiteX3886" fmla="*/ 2959032 w 10035679"/>
              <a:gd name="connsiteY3886" fmla="*/ 1404949 h 5893281"/>
              <a:gd name="connsiteX3887" fmla="*/ 2959032 w 10035679"/>
              <a:gd name="connsiteY3887" fmla="*/ 1407365 h 5893281"/>
              <a:gd name="connsiteX3888" fmla="*/ 2960845 w 10035679"/>
              <a:gd name="connsiteY3888" fmla="*/ 1411591 h 5893281"/>
              <a:gd name="connsiteX3889" fmla="*/ 2969297 w 10035679"/>
              <a:gd name="connsiteY3889" fmla="*/ 1415817 h 5893281"/>
              <a:gd name="connsiteX3890" fmla="*/ 2975334 w 10035679"/>
              <a:gd name="connsiteY3890" fmla="*/ 1421853 h 5893281"/>
              <a:gd name="connsiteX3891" fmla="*/ 2987410 w 10035679"/>
              <a:gd name="connsiteY3891" fmla="*/ 1426080 h 5893281"/>
              <a:gd name="connsiteX3892" fmla="*/ 2993448 w 10035679"/>
              <a:gd name="connsiteY3892" fmla="*/ 1429703 h 5893281"/>
              <a:gd name="connsiteX3893" fmla="*/ 3001297 w 10035679"/>
              <a:gd name="connsiteY3893" fmla="*/ 1436344 h 5893281"/>
              <a:gd name="connsiteX3894" fmla="*/ 3003711 w 10035679"/>
              <a:gd name="connsiteY3894" fmla="*/ 1439967 h 5893281"/>
              <a:gd name="connsiteX3895" fmla="*/ 3007939 w 10035679"/>
              <a:gd name="connsiteY3895" fmla="*/ 1448419 h 5893281"/>
              <a:gd name="connsiteX3896" fmla="*/ 3003711 w 10035679"/>
              <a:gd name="connsiteY3896" fmla="*/ 1450231 h 5893281"/>
              <a:gd name="connsiteX3897" fmla="*/ 3003711 w 10035679"/>
              <a:gd name="connsiteY3897" fmla="*/ 1454456 h 5893281"/>
              <a:gd name="connsiteX3898" fmla="*/ 3003711 w 10035679"/>
              <a:gd name="connsiteY3898" fmla="*/ 1458685 h 5893281"/>
              <a:gd name="connsiteX3899" fmla="*/ 3007939 w 10035679"/>
              <a:gd name="connsiteY3899" fmla="*/ 1462911 h 5893281"/>
              <a:gd name="connsiteX3900" fmla="*/ 3015786 w 10035679"/>
              <a:gd name="connsiteY3900" fmla="*/ 1464722 h 5893281"/>
              <a:gd name="connsiteX3901" fmla="*/ 3026051 w 10035679"/>
              <a:gd name="connsiteY3901" fmla="*/ 1468948 h 5893281"/>
              <a:gd name="connsiteX3902" fmla="*/ 3032088 w 10035679"/>
              <a:gd name="connsiteY3902" fmla="*/ 1473174 h 5893281"/>
              <a:gd name="connsiteX3903" fmla="*/ 3044163 w 10035679"/>
              <a:gd name="connsiteY3903" fmla="*/ 1473174 h 5893281"/>
              <a:gd name="connsiteX3904" fmla="*/ 3054428 w 10035679"/>
              <a:gd name="connsiteY3904" fmla="*/ 1473174 h 5893281"/>
              <a:gd name="connsiteX3905" fmla="*/ 3039938 w 10035679"/>
              <a:gd name="connsiteY3905" fmla="*/ 1569776 h 5893281"/>
              <a:gd name="connsiteX3906" fmla="*/ 3029675 w 10035679"/>
              <a:gd name="connsiteY3906" fmla="*/ 1574002 h 5893281"/>
              <a:gd name="connsiteX3907" fmla="*/ 3017599 w 10035679"/>
              <a:gd name="connsiteY3907" fmla="*/ 1574002 h 5893281"/>
              <a:gd name="connsiteX3908" fmla="*/ 3007939 w 10035679"/>
              <a:gd name="connsiteY3908" fmla="*/ 1575813 h 5893281"/>
              <a:gd name="connsiteX3909" fmla="*/ 2993448 w 10035679"/>
              <a:gd name="connsiteY3909" fmla="*/ 1575813 h 5893281"/>
              <a:gd name="connsiteX3910" fmla="*/ 2979562 w 10035679"/>
              <a:gd name="connsiteY3910" fmla="*/ 1559511 h 5893281"/>
              <a:gd name="connsiteX3911" fmla="*/ 2960845 w 10035679"/>
              <a:gd name="connsiteY3911" fmla="*/ 1540795 h 5893281"/>
              <a:gd name="connsiteX3912" fmla="*/ 2946957 w 10035679"/>
              <a:gd name="connsiteY3912" fmla="*/ 1522683 h 5893281"/>
              <a:gd name="connsiteX3913" fmla="*/ 2936694 w 10035679"/>
              <a:gd name="connsiteY3913" fmla="*/ 1497930 h 5893281"/>
              <a:gd name="connsiteX3914" fmla="*/ 2922808 w 10035679"/>
              <a:gd name="connsiteY3914" fmla="*/ 1497930 h 5893281"/>
              <a:gd name="connsiteX3915" fmla="*/ 2912543 w 10035679"/>
              <a:gd name="connsiteY3915" fmla="*/ 1502156 h 5893281"/>
              <a:gd name="connsiteX3916" fmla="*/ 2902281 w 10035679"/>
              <a:gd name="connsiteY3916" fmla="*/ 1502156 h 5893281"/>
              <a:gd name="connsiteX3917" fmla="*/ 2890205 w 10035679"/>
              <a:gd name="connsiteY3917" fmla="*/ 1505777 h 5893281"/>
              <a:gd name="connsiteX3918" fmla="*/ 2908317 w 10035679"/>
              <a:gd name="connsiteY3918" fmla="*/ 1561322 h 5893281"/>
              <a:gd name="connsiteX3919" fmla="*/ 2922808 w 10035679"/>
              <a:gd name="connsiteY3919" fmla="*/ 1623508 h 5893281"/>
              <a:gd name="connsiteX3920" fmla="*/ 2946957 w 10035679"/>
              <a:gd name="connsiteY3920" fmla="*/ 1623508 h 5893281"/>
              <a:gd name="connsiteX3921" fmla="*/ 2960845 w 10035679"/>
              <a:gd name="connsiteY3921" fmla="*/ 1651884 h 5893281"/>
              <a:gd name="connsiteX3922" fmla="*/ 2972920 w 10035679"/>
              <a:gd name="connsiteY3922" fmla="*/ 1680865 h 5893281"/>
              <a:gd name="connsiteX3923" fmla="*/ 2975334 w 10035679"/>
              <a:gd name="connsiteY3923" fmla="*/ 1720109 h 5893281"/>
              <a:gd name="connsiteX3924" fmla="*/ 2972920 w 10035679"/>
              <a:gd name="connsiteY3924" fmla="*/ 1724335 h 5893281"/>
              <a:gd name="connsiteX3925" fmla="*/ 2969297 w 10035679"/>
              <a:gd name="connsiteY3925" fmla="*/ 1727956 h 5893281"/>
              <a:gd name="connsiteX3926" fmla="*/ 2969297 w 10035679"/>
              <a:gd name="connsiteY3926" fmla="*/ 1732182 h 5893281"/>
              <a:gd name="connsiteX3927" fmla="*/ 2965071 w 10035679"/>
              <a:gd name="connsiteY3927" fmla="*/ 1734598 h 5893281"/>
              <a:gd name="connsiteX3928" fmla="*/ 2960845 w 10035679"/>
              <a:gd name="connsiteY3928" fmla="*/ 1738823 h 5893281"/>
              <a:gd name="connsiteX3929" fmla="*/ 2954806 w 10035679"/>
              <a:gd name="connsiteY3929" fmla="*/ 1742447 h 5893281"/>
              <a:gd name="connsiteX3930" fmla="*/ 2940920 w 10035679"/>
              <a:gd name="connsiteY3930" fmla="*/ 1734598 h 5893281"/>
              <a:gd name="connsiteX3931" fmla="*/ 2922808 w 10035679"/>
              <a:gd name="connsiteY3931" fmla="*/ 1724335 h 5893281"/>
              <a:gd name="connsiteX3932" fmla="*/ 2904091 w 10035679"/>
              <a:gd name="connsiteY3932" fmla="*/ 1714070 h 5893281"/>
              <a:gd name="connsiteX3933" fmla="*/ 2890205 w 10035679"/>
              <a:gd name="connsiteY3933" fmla="*/ 1705618 h 5893281"/>
              <a:gd name="connsiteX3934" fmla="*/ 2884166 w 10035679"/>
              <a:gd name="connsiteY3934" fmla="*/ 1703808 h 5893281"/>
              <a:gd name="connsiteX3935" fmla="*/ 2878129 w 10035679"/>
              <a:gd name="connsiteY3935" fmla="*/ 1703808 h 5893281"/>
              <a:gd name="connsiteX3936" fmla="*/ 2898053 w 10035679"/>
              <a:gd name="connsiteY3936" fmla="*/ 1732182 h 5893281"/>
              <a:gd name="connsiteX3937" fmla="*/ 2916769 w 10035679"/>
              <a:gd name="connsiteY3937" fmla="*/ 1756938 h 5893281"/>
              <a:gd name="connsiteX3938" fmla="*/ 2930655 w 10035679"/>
              <a:gd name="connsiteY3938" fmla="*/ 1787731 h 5893281"/>
              <a:gd name="connsiteX3939" fmla="*/ 2922808 w 10035679"/>
              <a:gd name="connsiteY3939" fmla="*/ 1787731 h 5893281"/>
              <a:gd name="connsiteX3940" fmla="*/ 2898053 w 10035679"/>
              <a:gd name="connsiteY3940" fmla="*/ 1777466 h 5893281"/>
              <a:gd name="connsiteX3941" fmla="*/ 2866054 w 10035679"/>
              <a:gd name="connsiteY3941" fmla="*/ 1771427 h 5893281"/>
              <a:gd name="connsiteX3942" fmla="*/ 2831639 w 10035679"/>
              <a:gd name="connsiteY3942" fmla="*/ 1762975 h 5893281"/>
              <a:gd name="connsiteX3943" fmla="*/ 2806885 w 10035679"/>
              <a:gd name="connsiteY3943" fmla="*/ 1749088 h 5893281"/>
              <a:gd name="connsiteX3944" fmla="*/ 2785149 w 10035679"/>
              <a:gd name="connsiteY3944" fmla="*/ 1727956 h 5893281"/>
              <a:gd name="connsiteX3945" fmla="*/ 2770659 w 10035679"/>
              <a:gd name="connsiteY3945" fmla="*/ 1695354 h 5893281"/>
              <a:gd name="connsiteX3946" fmla="*/ 2756772 w 10035679"/>
              <a:gd name="connsiteY3946" fmla="*/ 1666375 h 5893281"/>
              <a:gd name="connsiteX3947" fmla="*/ 2736245 w 10035679"/>
              <a:gd name="connsiteY3947" fmla="*/ 1637999 h 5893281"/>
              <a:gd name="connsiteX3948" fmla="*/ 2713905 w 10035679"/>
              <a:gd name="connsiteY3948" fmla="*/ 1616867 h 5893281"/>
              <a:gd name="connsiteX3949" fmla="*/ 2683717 w 10035679"/>
              <a:gd name="connsiteY3949" fmla="*/ 1633773 h 5893281"/>
              <a:gd name="connsiteX3950" fmla="*/ 2646888 w 10035679"/>
              <a:gd name="connsiteY3950" fmla="*/ 1645848 h 5893281"/>
              <a:gd name="connsiteX3951" fmla="*/ 2604626 w 10035679"/>
              <a:gd name="connsiteY3951" fmla="*/ 1648263 h 5893281"/>
              <a:gd name="connsiteX3952" fmla="*/ 2600399 w 10035679"/>
              <a:gd name="connsiteY3952" fmla="*/ 1637999 h 5893281"/>
              <a:gd name="connsiteX3953" fmla="*/ 2598587 w 10035679"/>
              <a:gd name="connsiteY3953" fmla="*/ 1627734 h 5893281"/>
              <a:gd name="connsiteX3954" fmla="*/ 2598587 w 10035679"/>
              <a:gd name="connsiteY3954" fmla="*/ 1616867 h 5893281"/>
              <a:gd name="connsiteX3955" fmla="*/ 2598587 w 10035679"/>
              <a:gd name="connsiteY3955" fmla="*/ 1602981 h 5893281"/>
              <a:gd name="connsiteX3956" fmla="*/ 2628776 w 10035679"/>
              <a:gd name="connsiteY3956" fmla="*/ 1590303 h 5893281"/>
              <a:gd name="connsiteX3957" fmla="*/ 2669226 w 10035679"/>
              <a:gd name="connsiteY3957" fmla="*/ 1580038 h 5893281"/>
              <a:gd name="connsiteX3958" fmla="*/ 2703642 w 10035679"/>
              <a:gd name="connsiteY3958" fmla="*/ 1569776 h 5893281"/>
              <a:gd name="connsiteX3959" fmla="*/ 2713905 w 10035679"/>
              <a:gd name="connsiteY3959" fmla="*/ 1549247 h 5893281"/>
              <a:gd name="connsiteX3960" fmla="*/ 2724169 w 10035679"/>
              <a:gd name="connsiteY3960" fmla="*/ 1520268 h 5893281"/>
              <a:gd name="connsiteX3961" fmla="*/ 2736245 w 10035679"/>
              <a:gd name="connsiteY3961" fmla="*/ 1487665 h 5893281"/>
              <a:gd name="connsiteX3962" fmla="*/ 2742282 w 10035679"/>
              <a:gd name="connsiteY3962" fmla="*/ 1454456 h 5893281"/>
              <a:gd name="connsiteX3963" fmla="*/ 2746508 w 10035679"/>
              <a:gd name="connsiteY3963" fmla="*/ 1429703 h 5893281"/>
              <a:gd name="connsiteX3964" fmla="*/ 2742282 w 10035679"/>
              <a:gd name="connsiteY3964" fmla="*/ 1411591 h 5893281"/>
              <a:gd name="connsiteX3965" fmla="*/ 2728395 w 10035679"/>
              <a:gd name="connsiteY3965" fmla="*/ 1386834 h 5893281"/>
              <a:gd name="connsiteX3966" fmla="*/ 2709679 w 10035679"/>
              <a:gd name="connsiteY3966" fmla="*/ 1372345 h 5893281"/>
              <a:gd name="connsiteX3967" fmla="*/ 2689756 w 10035679"/>
              <a:gd name="connsiteY3967" fmla="*/ 1357854 h 5893281"/>
              <a:gd name="connsiteX3968" fmla="*/ 2675265 w 10035679"/>
              <a:gd name="connsiteY3968" fmla="*/ 1339137 h 5893281"/>
              <a:gd name="connsiteX3969" fmla="*/ 2657153 w 10035679"/>
              <a:gd name="connsiteY3969" fmla="*/ 1252801 h 5893281"/>
              <a:gd name="connsiteX3970" fmla="*/ 2628776 w 10035679"/>
              <a:gd name="connsiteY3970" fmla="*/ 1246762 h 5893281"/>
              <a:gd name="connsiteX3971" fmla="*/ 2608852 w 10035679"/>
              <a:gd name="connsiteY3971" fmla="*/ 1232271 h 5893281"/>
              <a:gd name="connsiteX3972" fmla="*/ 2590738 w 10035679"/>
              <a:gd name="connsiteY3972" fmla="*/ 1217783 h 5893281"/>
              <a:gd name="connsiteX3973" fmla="*/ 2572023 w 10035679"/>
              <a:gd name="connsiteY3973" fmla="*/ 1214160 h 5893281"/>
              <a:gd name="connsiteX3974" fmla="*/ 2555721 w 10035679"/>
              <a:gd name="connsiteY3974" fmla="*/ 1222009 h 5893281"/>
              <a:gd name="connsiteX3975" fmla="*/ 2543646 w 10035679"/>
              <a:gd name="connsiteY3975" fmla="*/ 1232271 h 5893281"/>
              <a:gd name="connsiteX3976" fmla="*/ 2533986 w 10035679"/>
              <a:gd name="connsiteY3976" fmla="*/ 1242535 h 5893281"/>
              <a:gd name="connsiteX3977" fmla="*/ 2519495 w 10035679"/>
              <a:gd name="connsiteY3977" fmla="*/ 1252801 h 5893281"/>
              <a:gd name="connsiteX3978" fmla="*/ 2495345 w 10035679"/>
              <a:gd name="connsiteY3978" fmla="*/ 1261253 h 5893281"/>
              <a:gd name="connsiteX3979" fmla="*/ 2471194 w 10035679"/>
              <a:gd name="connsiteY3979" fmla="*/ 1246762 h 5893281"/>
              <a:gd name="connsiteX3980" fmla="*/ 2438591 w 10035679"/>
              <a:gd name="connsiteY3980" fmla="*/ 1236499 h 5893281"/>
              <a:gd name="connsiteX3981" fmla="*/ 2404178 w 10035679"/>
              <a:gd name="connsiteY3981" fmla="*/ 1228045 h 5893281"/>
              <a:gd name="connsiteX3982" fmla="*/ 2371574 w 10035679"/>
              <a:gd name="connsiteY3982" fmla="*/ 1217783 h 5893281"/>
              <a:gd name="connsiteX3983" fmla="*/ 2343197 w 10035679"/>
              <a:gd name="connsiteY3983" fmla="*/ 1207517 h 5893281"/>
              <a:gd name="connsiteX3984" fmla="*/ 2320858 w 10035679"/>
              <a:gd name="connsiteY3984" fmla="*/ 1189405 h 5893281"/>
              <a:gd name="connsiteX3985" fmla="*/ 2306971 w 10035679"/>
              <a:gd name="connsiteY3985" fmla="*/ 1160424 h 5893281"/>
              <a:gd name="connsiteX3986" fmla="*/ 2311198 w 10035679"/>
              <a:gd name="connsiteY3986" fmla="*/ 1156198 h 5893281"/>
              <a:gd name="connsiteX3987" fmla="*/ 2311198 w 10035679"/>
              <a:gd name="connsiteY3987" fmla="*/ 1154387 h 5893281"/>
              <a:gd name="connsiteX3988" fmla="*/ 2314821 w 10035679"/>
              <a:gd name="connsiteY3988" fmla="*/ 1154387 h 5893281"/>
              <a:gd name="connsiteX3989" fmla="*/ 2314821 w 10035679"/>
              <a:gd name="connsiteY3989" fmla="*/ 1150161 h 5893281"/>
              <a:gd name="connsiteX3990" fmla="*/ 2314821 w 10035679"/>
              <a:gd name="connsiteY3990" fmla="*/ 1141709 h 5893281"/>
              <a:gd name="connsiteX3991" fmla="*/ 2300935 w 10035679"/>
              <a:gd name="connsiteY3991" fmla="*/ 1139896 h 5893281"/>
              <a:gd name="connsiteX3992" fmla="*/ 2286444 w 10035679"/>
              <a:gd name="connsiteY3992" fmla="*/ 1135671 h 5893281"/>
              <a:gd name="connsiteX3993" fmla="*/ 2276784 w 10035679"/>
              <a:gd name="connsiteY3993" fmla="*/ 1127218 h 5893281"/>
              <a:gd name="connsiteX3994" fmla="*/ 2268330 w 10035679"/>
              <a:gd name="connsiteY3994" fmla="*/ 1116953 h 5893281"/>
              <a:gd name="connsiteX3995" fmla="*/ 2262293 w 10035679"/>
              <a:gd name="connsiteY3995" fmla="*/ 1103066 h 5893281"/>
              <a:gd name="connsiteX3996" fmla="*/ 2280405 w 10035679"/>
              <a:gd name="connsiteY3996" fmla="*/ 1068048 h 5893281"/>
              <a:gd name="connsiteX3997" fmla="*/ 2294896 w 10035679"/>
              <a:gd name="connsiteY3997" fmla="*/ 1020351 h 5893281"/>
              <a:gd name="connsiteX3998" fmla="*/ 2300935 w 10035679"/>
              <a:gd name="connsiteY3998" fmla="*/ 969031 h 5893281"/>
              <a:gd name="connsiteX3999" fmla="*/ 2306971 w 10035679"/>
              <a:gd name="connsiteY3999" fmla="*/ 919522 h 5893281"/>
              <a:gd name="connsiteX4000" fmla="*/ 2035279 w 10035679"/>
              <a:gd name="connsiteY4000" fmla="*/ 905030 h 5893281"/>
              <a:gd name="connsiteX4001" fmla="*/ 2067883 w 10035679"/>
              <a:gd name="connsiteY4001" fmla="*/ 905030 h 5893281"/>
              <a:gd name="connsiteX4002" fmla="*/ 2085997 w 10035679"/>
              <a:gd name="connsiteY4002" fmla="*/ 977482 h 5893281"/>
              <a:gd name="connsiteX4003" fmla="*/ 2100488 w 10035679"/>
              <a:gd name="connsiteY4003" fmla="*/ 1055368 h 5893281"/>
              <a:gd name="connsiteX4004" fmla="*/ 2092034 w 10035679"/>
              <a:gd name="connsiteY4004" fmla="*/ 1055368 h 5893281"/>
              <a:gd name="connsiteX4005" fmla="*/ 2082373 w 10035679"/>
              <a:gd name="connsiteY4005" fmla="*/ 1069860 h 5893281"/>
              <a:gd name="connsiteX4006" fmla="*/ 2060035 w 10035679"/>
              <a:gd name="connsiteY4006" fmla="*/ 1063821 h 5893281"/>
              <a:gd name="connsiteX4007" fmla="*/ 2053997 w 10035679"/>
              <a:gd name="connsiteY4007" fmla="*/ 1069860 h 5893281"/>
              <a:gd name="connsiteX4008" fmla="*/ 2053997 w 10035679"/>
              <a:gd name="connsiteY4008" fmla="*/ 1078312 h 5893281"/>
              <a:gd name="connsiteX4009" fmla="*/ 2053997 w 10035679"/>
              <a:gd name="connsiteY4009" fmla="*/ 1084349 h 5893281"/>
              <a:gd name="connsiteX4010" fmla="*/ 2053997 w 10035679"/>
              <a:gd name="connsiteY4010" fmla="*/ 1088577 h 5893281"/>
              <a:gd name="connsiteX4011" fmla="*/ 2049770 w 10035679"/>
              <a:gd name="connsiteY4011" fmla="*/ 1092803 h 5893281"/>
              <a:gd name="connsiteX4012" fmla="*/ 2045544 w 10035679"/>
              <a:gd name="connsiteY4012" fmla="*/ 1098840 h 5893281"/>
              <a:gd name="connsiteX4013" fmla="*/ 2035279 w 10035679"/>
              <a:gd name="connsiteY4013" fmla="*/ 1103066 h 5893281"/>
              <a:gd name="connsiteX4014" fmla="*/ 2025619 w 10035679"/>
              <a:gd name="connsiteY4014" fmla="*/ 1096424 h 5893281"/>
              <a:gd name="connsiteX4015" fmla="*/ 2011130 w 10035679"/>
              <a:gd name="connsiteY4015" fmla="*/ 1084349 h 5893281"/>
              <a:gd name="connsiteX4016" fmla="*/ 1997242 w 10035679"/>
              <a:gd name="connsiteY4016" fmla="*/ 1078312 h 5893281"/>
              <a:gd name="connsiteX4017" fmla="*/ 1997242 w 10035679"/>
              <a:gd name="connsiteY4017" fmla="*/ 1055368 h 5893281"/>
              <a:gd name="connsiteX4018" fmla="*/ 1950753 w 10035679"/>
              <a:gd name="connsiteY4018" fmla="*/ 1049331 h 5893281"/>
              <a:gd name="connsiteX4019" fmla="*/ 1958602 w 10035679"/>
              <a:gd name="connsiteY4019" fmla="*/ 983520 h 5893281"/>
              <a:gd name="connsiteX4020" fmla="*/ 1972489 w 10035679"/>
              <a:gd name="connsiteY4020" fmla="*/ 977482 h 5893281"/>
              <a:gd name="connsiteX4021" fmla="*/ 1986979 w 10035679"/>
              <a:gd name="connsiteY4021" fmla="*/ 967219 h 5893281"/>
              <a:gd name="connsiteX4022" fmla="*/ 1997242 w 10035679"/>
              <a:gd name="connsiteY4022" fmla="*/ 952728 h 5893281"/>
              <a:gd name="connsiteX4023" fmla="*/ 1986979 w 10035679"/>
              <a:gd name="connsiteY4023" fmla="*/ 948501 h 5893281"/>
              <a:gd name="connsiteX4024" fmla="*/ 1978527 w 10035679"/>
              <a:gd name="connsiteY4024" fmla="*/ 944276 h 5893281"/>
              <a:gd name="connsiteX4025" fmla="*/ 1972489 w 10035679"/>
              <a:gd name="connsiteY4025" fmla="*/ 942465 h 5893281"/>
              <a:gd name="connsiteX4026" fmla="*/ 1964639 w 10035679"/>
              <a:gd name="connsiteY4026" fmla="*/ 934011 h 5893281"/>
              <a:gd name="connsiteX4027" fmla="*/ 1960413 w 10035679"/>
              <a:gd name="connsiteY4027" fmla="*/ 927974 h 5893281"/>
              <a:gd name="connsiteX4028" fmla="*/ 1958602 w 10035679"/>
              <a:gd name="connsiteY4028" fmla="*/ 913483 h 5893281"/>
              <a:gd name="connsiteX4029" fmla="*/ 1997242 w 10035679"/>
              <a:gd name="connsiteY4029" fmla="*/ 909257 h 5893281"/>
              <a:gd name="connsiteX4030" fmla="*/ 8639787 w 10035679"/>
              <a:gd name="connsiteY4030" fmla="*/ 872429 h 5893281"/>
              <a:gd name="connsiteX4031" fmla="*/ 8663938 w 10035679"/>
              <a:gd name="connsiteY4031" fmla="*/ 884505 h 5893281"/>
              <a:gd name="connsiteX4032" fmla="*/ 8663938 w 10035679"/>
              <a:gd name="connsiteY4032" fmla="*/ 898997 h 5893281"/>
              <a:gd name="connsiteX4033" fmla="*/ 8631938 w 10035679"/>
              <a:gd name="connsiteY4033" fmla="*/ 898997 h 5893281"/>
              <a:gd name="connsiteX4034" fmla="*/ 2112559 w 10035679"/>
              <a:gd name="connsiteY4034" fmla="*/ 872427 h 5893281"/>
              <a:gd name="connsiteX4035" fmla="*/ 2138522 w 10035679"/>
              <a:gd name="connsiteY4035" fmla="*/ 876653 h 5893281"/>
              <a:gd name="connsiteX4036" fmla="*/ 2166899 w 10035679"/>
              <a:gd name="connsiteY4036" fmla="*/ 880879 h 5893281"/>
              <a:gd name="connsiteX4037" fmla="*/ 2191653 w 10035679"/>
              <a:gd name="connsiteY4037" fmla="*/ 884503 h 5893281"/>
              <a:gd name="connsiteX4038" fmla="*/ 2209765 w 10035679"/>
              <a:gd name="connsiteY4038" fmla="*/ 891144 h 5893281"/>
              <a:gd name="connsiteX4039" fmla="*/ 2211577 w 10035679"/>
              <a:gd name="connsiteY4039" fmla="*/ 898993 h 5893281"/>
              <a:gd name="connsiteX4040" fmla="*/ 2211577 w 10035679"/>
              <a:gd name="connsiteY4040" fmla="*/ 909256 h 5893281"/>
              <a:gd name="connsiteX4041" fmla="*/ 2215803 w 10035679"/>
              <a:gd name="connsiteY4041" fmla="*/ 923747 h 5893281"/>
              <a:gd name="connsiteX4042" fmla="*/ 2215803 w 10035679"/>
              <a:gd name="connsiteY4042" fmla="*/ 938238 h 5893281"/>
              <a:gd name="connsiteX4043" fmla="*/ 2211577 w 10035679"/>
              <a:gd name="connsiteY4043" fmla="*/ 944274 h 5893281"/>
              <a:gd name="connsiteX4044" fmla="*/ 2209765 w 10035679"/>
              <a:gd name="connsiteY4044" fmla="*/ 952727 h 5893281"/>
              <a:gd name="connsiteX4045" fmla="*/ 2205538 w 10035679"/>
              <a:gd name="connsiteY4045" fmla="*/ 962991 h 5893281"/>
              <a:gd name="connsiteX4046" fmla="*/ 2197689 w 10035679"/>
              <a:gd name="connsiteY4046" fmla="*/ 969028 h 5893281"/>
              <a:gd name="connsiteX4047" fmla="*/ 2191653 w 10035679"/>
              <a:gd name="connsiteY4047" fmla="*/ 973254 h 5893281"/>
              <a:gd name="connsiteX4048" fmla="*/ 2183200 w 10035679"/>
              <a:gd name="connsiteY4048" fmla="*/ 977482 h 5893281"/>
              <a:gd name="connsiteX4049" fmla="*/ 2181388 w 10035679"/>
              <a:gd name="connsiteY4049" fmla="*/ 981708 h 5893281"/>
              <a:gd name="connsiteX4050" fmla="*/ 2173541 w 10035679"/>
              <a:gd name="connsiteY4050" fmla="*/ 983519 h 5893281"/>
              <a:gd name="connsiteX4051" fmla="*/ 2169312 w 10035679"/>
              <a:gd name="connsiteY4051" fmla="*/ 991971 h 5893281"/>
              <a:gd name="connsiteX4052" fmla="*/ 2173541 w 10035679"/>
              <a:gd name="connsiteY4052" fmla="*/ 1010085 h 5893281"/>
              <a:gd name="connsiteX4053" fmla="*/ 2169312 w 10035679"/>
              <a:gd name="connsiteY4053" fmla="*/ 1030613 h 5893281"/>
              <a:gd name="connsiteX4054" fmla="*/ 2166899 w 10035679"/>
              <a:gd name="connsiteY4054" fmla="*/ 1045103 h 5893281"/>
              <a:gd name="connsiteX4055" fmla="*/ 2159050 w 10035679"/>
              <a:gd name="connsiteY4055" fmla="*/ 1055366 h 5893281"/>
              <a:gd name="connsiteX4056" fmla="*/ 2153011 w 10035679"/>
              <a:gd name="connsiteY4056" fmla="*/ 1059592 h 5893281"/>
              <a:gd name="connsiteX4057" fmla="*/ 2145164 w 10035679"/>
              <a:gd name="connsiteY4057" fmla="*/ 1063818 h 5893281"/>
              <a:gd name="connsiteX4058" fmla="*/ 2134899 w 10035679"/>
              <a:gd name="connsiteY4058" fmla="*/ 1063818 h 5893281"/>
              <a:gd name="connsiteX4059" fmla="*/ 2120408 w 10035679"/>
              <a:gd name="connsiteY4059" fmla="*/ 1063818 h 5893281"/>
              <a:gd name="connsiteX4060" fmla="*/ 2112559 w 10035679"/>
              <a:gd name="connsiteY4060" fmla="*/ 1040875 h 5893281"/>
              <a:gd name="connsiteX4061" fmla="*/ 2120408 w 10035679"/>
              <a:gd name="connsiteY4061" fmla="*/ 1020348 h 5893281"/>
              <a:gd name="connsiteX4062" fmla="*/ 2120408 w 10035679"/>
              <a:gd name="connsiteY4062" fmla="*/ 995594 h 5893281"/>
              <a:gd name="connsiteX4063" fmla="*/ 2112559 w 10035679"/>
              <a:gd name="connsiteY4063" fmla="*/ 967218 h 5893281"/>
              <a:gd name="connsiteX4064" fmla="*/ 2110748 w 10035679"/>
              <a:gd name="connsiteY4064" fmla="*/ 934010 h 5893281"/>
              <a:gd name="connsiteX4065" fmla="*/ 2106523 w 10035679"/>
              <a:gd name="connsiteY4065" fmla="*/ 905030 h 5893281"/>
              <a:gd name="connsiteX4066" fmla="*/ 1347000 w 10035679"/>
              <a:gd name="connsiteY4066" fmla="*/ 870619 h 5893281"/>
              <a:gd name="connsiteX4067" fmla="*/ 1375377 w 10035679"/>
              <a:gd name="connsiteY4067" fmla="*/ 872430 h 5893281"/>
              <a:gd name="connsiteX4068" fmla="*/ 1375377 w 10035679"/>
              <a:gd name="connsiteY4068" fmla="*/ 898996 h 5893281"/>
              <a:gd name="connsiteX4069" fmla="*/ 1409791 w 10035679"/>
              <a:gd name="connsiteY4069" fmla="*/ 898996 h 5893281"/>
              <a:gd name="connsiteX4070" fmla="*/ 1438168 w 10035679"/>
              <a:gd name="connsiteY4070" fmla="*/ 898996 h 5893281"/>
              <a:gd name="connsiteX4071" fmla="*/ 1470771 w 10035679"/>
              <a:gd name="connsiteY4071" fmla="*/ 898996 h 5893281"/>
              <a:gd name="connsiteX4072" fmla="*/ 1476807 w 10035679"/>
              <a:gd name="connsiteY4072" fmla="*/ 913486 h 5893281"/>
              <a:gd name="connsiteX4073" fmla="*/ 1484657 w 10035679"/>
              <a:gd name="connsiteY4073" fmla="*/ 929788 h 5893281"/>
              <a:gd name="connsiteX4074" fmla="*/ 1490696 w 10035679"/>
              <a:gd name="connsiteY4074" fmla="*/ 948505 h 5893281"/>
              <a:gd name="connsiteX4075" fmla="*/ 1499148 w 10035679"/>
              <a:gd name="connsiteY4075" fmla="*/ 962994 h 5893281"/>
              <a:gd name="connsiteX4076" fmla="*/ 1499148 w 10035679"/>
              <a:gd name="connsiteY4076" fmla="*/ 969033 h 5893281"/>
              <a:gd name="connsiteX4077" fmla="*/ 1476807 w 10035679"/>
              <a:gd name="connsiteY4077" fmla="*/ 995597 h 5893281"/>
              <a:gd name="connsiteX4078" fmla="*/ 1448430 w 10035679"/>
              <a:gd name="connsiteY4078" fmla="*/ 1005862 h 5893281"/>
              <a:gd name="connsiteX4079" fmla="*/ 1420056 w 10035679"/>
              <a:gd name="connsiteY4079" fmla="*/ 1016124 h 5893281"/>
              <a:gd name="connsiteX4080" fmla="*/ 1403754 w 10035679"/>
              <a:gd name="connsiteY4080" fmla="*/ 1049332 h 5893281"/>
              <a:gd name="connsiteX4081" fmla="*/ 1389263 w 10035679"/>
              <a:gd name="connsiteY4081" fmla="*/ 1078312 h 5893281"/>
              <a:gd name="connsiteX4082" fmla="*/ 1385640 w 10035679"/>
              <a:gd name="connsiteY4082" fmla="*/ 1110916 h 5893281"/>
              <a:gd name="connsiteX4083" fmla="*/ 1391679 w 10035679"/>
              <a:gd name="connsiteY4083" fmla="*/ 1141708 h 5893281"/>
              <a:gd name="connsiteX4084" fmla="*/ 1360886 w 10035679"/>
              <a:gd name="connsiteY4084" fmla="*/ 1145934 h 5893281"/>
              <a:gd name="connsiteX4085" fmla="*/ 1332510 w 10035679"/>
              <a:gd name="connsiteY4085" fmla="*/ 1156199 h 5893281"/>
              <a:gd name="connsiteX4086" fmla="*/ 1296283 w 10035679"/>
              <a:gd name="connsiteY4086" fmla="*/ 1166462 h 5893281"/>
              <a:gd name="connsiteX4087" fmla="*/ 1294473 w 10035679"/>
              <a:gd name="connsiteY4087" fmla="*/ 1160425 h 5893281"/>
              <a:gd name="connsiteX4088" fmla="*/ 1290247 w 10035679"/>
              <a:gd name="connsiteY4088" fmla="*/ 1154389 h 5893281"/>
              <a:gd name="connsiteX4089" fmla="*/ 1286020 w 10035679"/>
              <a:gd name="connsiteY4089" fmla="*/ 1150161 h 5893281"/>
              <a:gd name="connsiteX4090" fmla="*/ 1286020 w 10035679"/>
              <a:gd name="connsiteY4090" fmla="*/ 1141708 h 5893281"/>
              <a:gd name="connsiteX4091" fmla="*/ 1282397 w 10035679"/>
              <a:gd name="connsiteY4091" fmla="*/ 1135671 h 5893281"/>
              <a:gd name="connsiteX4092" fmla="*/ 1286020 w 10035679"/>
              <a:gd name="connsiteY4092" fmla="*/ 1131445 h 5893281"/>
              <a:gd name="connsiteX4093" fmla="*/ 1286020 w 10035679"/>
              <a:gd name="connsiteY4093" fmla="*/ 1127217 h 5893281"/>
              <a:gd name="connsiteX4094" fmla="*/ 1286020 w 10035679"/>
              <a:gd name="connsiteY4094" fmla="*/ 1125407 h 5893281"/>
              <a:gd name="connsiteX4095" fmla="*/ 1290247 w 10035679"/>
              <a:gd name="connsiteY4095" fmla="*/ 1116955 h 5893281"/>
              <a:gd name="connsiteX4096" fmla="*/ 1290247 w 10035679"/>
              <a:gd name="connsiteY4096" fmla="*/ 1110916 h 5893281"/>
              <a:gd name="connsiteX4097" fmla="*/ 1266096 w 10035679"/>
              <a:gd name="connsiteY4097" fmla="*/ 1110916 h 5893281"/>
              <a:gd name="connsiteX4098" fmla="*/ 1266096 w 10035679"/>
              <a:gd name="connsiteY4098" fmla="*/ 1098841 h 5893281"/>
              <a:gd name="connsiteX4099" fmla="*/ 1266096 w 10035679"/>
              <a:gd name="connsiteY4099" fmla="*/ 1096426 h 5893281"/>
              <a:gd name="connsiteX4100" fmla="*/ 1261870 w 10035679"/>
              <a:gd name="connsiteY4100" fmla="*/ 1092803 h 5893281"/>
              <a:gd name="connsiteX4101" fmla="*/ 1261870 w 10035679"/>
              <a:gd name="connsiteY4101" fmla="*/ 1088577 h 5893281"/>
              <a:gd name="connsiteX4102" fmla="*/ 1257643 w 10035679"/>
              <a:gd name="connsiteY4102" fmla="*/ 1084351 h 5893281"/>
              <a:gd name="connsiteX4103" fmla="*/ 1251605 w 10035679"/>
              <a:gd name="connsiteY4103" fmla="*/ 1078312 h 5893281"/>
              <a:gd name="connsiteX4104" fmla="*/ 1247982 w 10035679"/>
              <a:gd name="connsiteY4104" fmla="*/ 1078312 h 5893281"/>
              <a:gd name="connsiteX4105" fmla="*/ 1243756 w 10035679"/>
              <a:gd name="connsiteY4105" fmla="*/ 1078312 h 5893281"/>
              <a:gd name="connsiteX4106" fmla="*/ 1239529 w 10035679"/>
              <a:gd name="connsiteY4106" fmla="*/ 1078312 h 5893281"/>
              <a:gd name="connsiteX4107" fmla="*/ 1237719 w 10035679"/>
              <a:gd name="connsiteY4107" fmla="*/ 1078312 h 5893281"/>
              <a:gd name="connsiteX4108" fmla="*/ 1225643 w 10035679"/>
              <a:gd name="connsiteY4108" fmla="*/ 1078312 h 5893281"/>
              <a:gd name="connsiteX4109" fmla="*/ 1225643 w 10035679"/>
              <a:gd name="connsiteY4109" fmla="*/ 1055368 h 5893281"/>
              <a:gd name="connsiteX4110" fmla="*/ 1251605 w 10035679"/>
              <a:gd name="connsiteY4110" fmla="*/ 1026389 h 5893281"/>
              <a:gd name="connsiteX4111" fmla="*/ 1267906 w 10035679"/>
              <a:gd name="connsiteY4111" fmla="*/ 987749 h 5893281"/>
              <a:gd name="connsiteX4112" fmla="*/ 1282397 w 10035679"/>
              <a:gd name="connsiteY4112" fmla="*/ 944277 h 5893281"/>
              <a:gd name="connsiteX4113" fmla="*/ 1272132 w 10035679"/>
              <a:gd name="connsiteY4113" fmla="*/ 938240 h 5893281"/>
              <a:gd name="connsiteX4114" fmla="*/ 1267906 w 10035679"/>
              <a:gd name="connsiteY4114" fmla="*/ 927976 h 5893281"/>
              <a:gd name="connsiteX4115" fmla="*/ 1266096 w 10035679"/>
              <a:gd name="connsiteY4115" fmla="*/ 919524 h 5893281"/>
              <a:gd name="connsiteX4116" fmla="*/ 1261870 w 10035679"/>
              <a:gd name="connsiteY4116" fmla="*/ 905032 h 5893281"/>
              <a:gd name="connsiteX4117" fmla="*/ 1257643 w 10035679"/>
              <a:gd name="connsiteY4117" fmla="*/ 891147 h 5893281"/>
              <a:gd name="connsiteX4118" fmla="*/ 1286020 w 10035679"/>
              <a:gd name="connsiteY4118" fmla="*/ 884505 h 5893281"/>
              <a:gd name="connsiteX4119" fmla="*/ 1308359 w 10035679"/>
              <a:gd name="connsiteY4119" fmla="*/ 880884 h 5893281"/>
              <a:gd name="connsiteX4120" fmla="*/ 1324660 w 10035679"/>
              <a:gd name="connsiteY4120" fmla="*/ 872430 h 5893281"/>
              <a:gd name="connsiteX4121" fmla="*/ 4376665 w 10035679"/>
              <a:gd name="connsiteY4121" fmla="*/ 786090 h 5893281"/>
              <a:gd name="connsiteX4122" fmla="*/ 4406853 w 10035679"/>
              <a:gd name="connsiteY4122" fmla="*/ 786090 h 5893281"/>
              <a:gd name="connsiteX4123" fmla="*/ 4406853 w 10035679"/>
              <a:gd name="connsiteY4123" fmla="*/ 793940 h 5893281"/>
              <a:gd name="connsiteX4124" fmla="*/ 4400815 w 10035679"/>
              <a:gd name="connsiteY4124" fmla="*/ 793940 h 5893281"/>
              <a:gd name="connsiteX4125" fmla="*/ 4392967 w 10035679"/>
              <a:gd name="connsiteY4125" fmla="*/ 798167 h 5893281"/>
              <a:gd name="connsiteX4126" fmla="*/ 4391155 w 10035679"/>
              <a:gd name="connsiteY4126" fmla="*/ 798167 h 5893281"/>
              <a:gd name="connsiteX4127" fmla="*/ 4386928 w 10035679"/>
              <a:gd name="connsiteY4127" fmla="*/ 798167 h 5893281"/>
              <a:gd name="connsiteX4128" fmla="*/ 4382702 w 10035679"/>
              <a:gd name="connsiteY4128" fmla="*/ 793940 h 5893281"/>
              <a:gd name="connsiteX4129" fmla="*/ 2145166 w 10035679"/>
              <a:gd name="connsiteY4129" fmla="*/ 786089 h 5893281"/>
              <a:gd name="connsiteX4130" fmla="*/ 2153013 w 10035679"/>
              <a:gd name="connsiteY4130" fmla="*/ 833183 h 5893281"/>
              <a:gd name="connsiteX4131" fmla="*/ 2140940 w 10035679"/>
              <a:gd name="connsiteY4131" fmla="*/ 841635 h 5893281"/>
              <a:gd name="connsiteX4132" fmla="*/ 2134901 w 10035679"/>
              <a:gd name="connsiteY4132" fmla="*/ 843445 h 5893281"/>
              <a:gd name="connsiteX4133" fmla="*/ 2126449 w 10035679"/>
              <a:gd name="connsiteY4133" fmla="*/ 847672 h 5893281"/>
              <a:gd name="connsiteX4134" fmla="*/ 2116788 w 10035679"/>
              <a:gd name="connsiteY4134" fmla="*/ 856126 h 5893281"/>
              <a:gd name="connsiteX4135" fmla="*/ 2106523 w 10035679"/>
              <a:gd name="connsiteY4135" fmla="*/ 857936 h 5893281"/>
              <a:gd name="connsiteX4136" fmla="*/ 2102297 w 10035679"/>
              <a:gd name="connsiteY4136" fmla="*/ 856126 h 5893281"/>
              <a:gd name="connsiteX4137" fmla="*/ 2100486 w 10035679"/>
              <a:gd name="connsiteY4137" fmla="*/ 856126 h 5893281"/>
              <a:gd name="connsiteX4138" fmla="*/ 2096260 w 10035679"/>
              <a:gd name="connsiteY4138" fmla="*/ 851900 h 5893281"/>
              <a:gd name="connsiteX4139" fmla="*/ 2092032 w 10035679"/>
              <a:gd name="connsiteY4139" fmla="*/ 851900 h 5893281"/>
              <a:gd name="connsiteX4140" fmla="*/ 2082372 w 10035679"/>
              <a:gd name="connsiteY4140" fmla="*/ 851900 h 5893281"/>
              <a:gd name="connsiteX4141" fmla="*/ 2082372 w 10035679"/>
              <a:gd name="connsiteY4141" fmla="*/ 843445 h 5893281"/>
              <a:gd name="connsiteX4142" fmla="*/ 2082372 w 10035679"/>
              <a:gd name="connsiteY4142" fmla="*/ 841635 h 5893281"/>
              <a:gd name="connsiteX4143" fmla="*/ 2078146 w 10035679"/>
              <a:gd name="connsiteY4143" fmla="*/ 841635 h 5893281"/>
              <a:gd name="connsiteX4144" fmla="*/ 2078146 w 10035679"/>
              <a:gd name="connsiteY4144" fmla="*/ 837409 h 5893281"/>
              <a:gd name="connsiteX4145" fmla="*/ 2073920 w 10035679"/>
              <a:gd name="connsiteY4145" fmla="*/ 833183 h 5893281"/>
              <a:gd name="connsiteX4146" fmla="*/ 2073920 w 10035679"/>
              <a:gd name="connsiteY4146" fmla="*/ 818692 h 5893281"/>
              <a:gd name="connsiteX4147" fmla="*/ 2092032 w 10035679"/>
              <a:gd name="connsiteY4147" fmla="*/ 808428 h 5893281"/>
              <a:gd name="connsiteX4148" fmla="*/ 2106523 w 10035679"/>
              <a:gd name="connsiteY4148" fmla="*/ 798165 h 5893281"/>
              <a:gd name="connsiteX4149" fmla="*/ 2120410 w 10035679"/>
              <a:gd name="connsiteY4149" fmla="*/ 790316 h 5893281"/>
              <a:gd name="connsiteX4150" fmla="*/ 1446015 w 10035679"/>
              <a:gd name="connsiteY4150" fmla="*/ 780055 h 5893281"/>
              <a:gd name="connsiteX4151" fmla="*/ 1452052 w 10035679"/>
              <a:gd name="connsiteY4151" fmla="*/ 780055 h 5893281"/>
              <a:gd name="connsiteX4152" fmla="*/ 1460507 w 10035679"/>
              <a:gd name="connsiteY4152" fmla="*/ 783679 h 5893281"/>
              <a:gd name="connsiteX4153" fmla="*/ 1462318 w 10035679"/>
              <a:gd name="connsiteY4153" fmla="*/ 783679 h 5893281"/>
              <a:gd name="connsiteX4154" fmla="*/ 1466544 w 10035679"/>
              <a:gd name="connsiteY4154" fmla="*/ 786092 h 5893281"/>
              <a:gd name="connsiteX4155" fmla="*/ 1470771 w 10035679"/>
              <a:gd name="connsiteY4155" fmla="*/ 793943 h 5893281"/>
              <a:gd name="connsiteX4156" fmla="*/ 1446015 w 10035679"/>
              <a:gd name="connsiteY4156" fmla="*/ 793943 h 5893281"/>
              <a:gd name="connsiteX4157" fmla="*/ 8807630 w 10035679"/>
              <a:gd name="connsiteY4157" fmla="*/ 755301 h 5893281"/>
              <a:gd name="connsiteX4158" fmla="*/ 8840233 w 10035679"/>
              <a:gd name="connsiteY4158" fmla="*/ 759527 h 5893281"/>
              <a:gd name="connsiteX4159" fmla="*/ 8872836 w 10035679"/>
              <a:gd name="connsiteY4159" fmla="*/ 765565 h 5893281"/>
              <a:gd name="connsiteX4160" fmla="*/ 8901215 w 10035679"/>
              <a:gd name="connsiteY4160" fmla="*/ 775828 h 5893281"/>
              <a:gd name="connsiteX4161" fmla="*/ 8921138 w 10035679"/>
              <a:gd name="connsiteY4161" fmla="*/ 793942 h 5893281"/>
              <a:gd name="connsiteX4162" fmla="*/ 8935629 w 10035679"/>
              <a:gd name="connsiteY4162" fmla="*/ 818696 h 5893281"/>
              <a:gd name="connsiteX4163" fmla="*/ 8943479 w 10035679"/>
              <a:gd name="connsiteY4163" fmla="*/ 851901 h 5893281"/>
              <a:gd name="connsiteX4164" fmla="*/ 8896987 w 10035679"/>
              <a:gd name="connsiteY4164" fmla="*/ 843449 h 5893281"/>
              <a:gd name="connsiteX4165" fmla="*/ 8854121 w 10035679"/>
              <a:gd name="connsiteY4165" fmla="*/ 828958 h 5893281"/>
              <a:gd name="connsiteX4166" fmla="*/ 8822121 w 10035679"/>
              <a:gd name="connsiteY4166" fmla="*/ 808431 h 5893281"/>
              <a:gd name="connsiteX4167" fmla="*/ 8801593 w 10035679"/>
              <a:gd name="connsiteY4167" fmla="*/ 780054 h 5893281"/>
              <a:gd name="connsiteX4168" fmla="*/ 8805819 w 10035679"/>
              <a:gd name="connsiteY4168" fmla="*/ 775828 h 5893281"/>
              <a:gd name="connsiteX4169" fmla="*/ 8805819 w 10035679"/>
              <a:gd name="connsiteY4169" fmla="*/ 771602 h 5893281"/>
              <a:gd name="connsiteX4170" fmla="*/ 8807630 w 10035679"/>
              <a:gd name="connsiteY4170" fmla="*/ 769791 h 5893281"/>
              <a:gd name="connsiteX4171" fmla="*/ 8807630 w 10035679"/>
              <a:gd name="connsiteY4171" fmla="*/ 761337 h 5893281"/>
              <a:gd name="connsiteX4172" fmla="*/ 2003282 w 10035679"/>
              <a:gd name="connsiteY4172" fmla="*/ 732356 h 5893281"/>
              <a:gd name="connsiteX4173" fmla="*/ 2015357 w 10035679"/>
              <a:gd name="connsiteY4173" fmla="*/ 732356 h 5893281"/>
              <a:gd name="connsiteX4174" fmla="*/ 2017168 w 10035679"/>
              <a:gd name="connsiteY4174" fmla="*/ 732356 h 5893281"/>
              <a:gd name="connsiteX4175" fmla="*/ 2021394 w 10035679"/>
              <a:gd name="connsiteY4175" fmla="*/ 736582 h 5893281"/>
              <a:gd name="connsiteX4176" fmla="*/ 2025620 w 10035679"/>
              <a:gd name="connsiteY4176" fmla="*/ 736582 h 5893281"/>
              <a:gd name="connsiteX4177" fmla="*/ 2029243 w 10035679"/>
              <a:gd name="connsiteY4177" fmla="*/ 740809 h 5893281"/>
              <a:gd name="connsiteX4178" fmla="*/ 2031659 w 10035679"/>
              <a:gd name="connsiteY4178" fmla="*/ 746847 h 5893281"/>
              <a:gd name="connsiteX4179" fmla="*/ 2035280 w 10035679"/>
              <a:gd name="connsiteY4179" fmla="*/ 751073 h 5893281"/>
              <a:gd name="connsiteX4180" fmla="*/ 2035280 w 10035679"/>
              <a:gd name="connsiteY4180" fmla="*/ 761336 h 5893281"/>
              <a:gd name="connsiteX4181" fmla="*/ 2035280 w 10035679"/>
              <a:gd name="connsiteY4181" fmla="*/ 771601 h 5893281"/>
              <a:gd name="connsiteX4182" fmla="*/ 2029243 w 10035679"/>
              <a:gd name="connsiteY4182" fmla="*/ 793939 h 5893281"/>
              <a:gd name="connsiteX4183" fmla="*/ 2025620 w 10035679"/>
              <a:gd name="connsiteY4183" fmla="*/ 827147 h 5893281"/>
              <a:gd name="connsiteX4184" fmla="*/ 2021394 w 10035679"/>
              <a:gd name="connsiteY4184" fmla="*/ 851900 h 5893281"/>
              <a:gd name="connsiteX4185" fmla="*/ 2011129 w 10035679"/>
              <a:gd name="connsiteY4185" fmla="*/ 856126 h 5893281"/>
              <a:gd name="connsiteX4186" fmla="*/ 2003282 w 10035679"/>
              <a:gd name="connsiteY4186" fmla="*/ 857939 h 5893281"/>
              <a:gd name="connsiteX4187" fmla="*/ 1997243 w 10035679"/>
              <a:gd name="connsiteY4187" fmla="*/ 866391 h 5893281"/>
              <a:gd name="connsiteX4188" fmla="*/ 1988791 w 10035679"/>
              <a:gd name="connsiteY4188" fmla="*/ 866391 h 5893281"/>
              <a:gd name="connsiteX4189" fmla="*/ 1988791 w 10035679"/>
              <a:gd name="connsiteY4189" fmla="*/ 862165 h 5893281"/>
              <a:gd name="connsiteX4190" fmla="*/ 1986980 w 10035679"/>
              <a:gd name="connsiteY4190" fmla="*/ 862165 h 5893281"/>
              <a:gd name="connsiteX4191" fmla="*/ 1982752 w 10035679"/>
              <a:gd name="connsiteY4191" fmla="*/ 857939 h 5893281"/>
              <a:gd name="connsiteX4192" fmla="*/ 1974905 w 10035679"/>
              <a:gd name="connsiteY4192" fmla="*/ 851900 h 5893281"/>
              <a:gd name="connsiteX4193" fmla="*/ 1972489 w 10035679"/>
              <a:gd name="connsiteY4193" fmla="*/ 843448 h 5893281"/>
              <a:gd name="connsiteX4194" fmla="*/ 1972489 w 10035679"/>
              <a:gd name="connsiteY4194" fmla="*/ 833183 h 5893281"/>
              <a:gd name="connsiteX4195" fmla="*/ 1972489 w 10035679"/>
              <a:gd name="connsiteY4195" fmla="*/ 827147 h 5893281"/>
              <a:gd name="connsiteX4196" fmla="*/ 1964640 w 10035679"/>
              <a:gd name="connsiteY4196" fmla="*/ 818694 h 5893281"/>
              <a:gd name="connsiteX4197" fmla="*/ 1950754 w 10035679"/>
              <a:gd name="connsiteY4197" fmla="*/ 808430 h 5893281"/>
              <a:gd name="connsiteX4198" fmla="*/ 1932037 w 10035679"/>
              <a:gd name="connsiteY4198" fmla="*/ 804204 h 5893281"/>
              <a:gd name="connsiteX4199" fmla="*/ 1916338 w 10035679"/>
              <a:gd name="connsiteY4199" fmla="*/ 808430 h 5893281"/>
              <a:gd name="connsiteX4200" fmla="*/ 1897623 w 10035679"/>
              <a:gd name="connsiteY4200" fmla="*/ 804204 h 5893281"/>
              <a:gd name="connsiteX4201" fmla="*/ 1879509 w 10035679"/>
              <a:gd name="connsiteY4201" fmla="*/ 793939 h 5893281"/>
              <a:gd name="connsiteX4202" fmla="*/ 1865623 w 10035679"/>
              <a:gd name="connsiteY4202" fmla="*/ 771601 h 5893281"/>
              <a:gd name="connsiteX4203" fmla="*/ 1873472 w 10035679"/>
              <a:gd name="connsiteY4203" fmla="*/ 771601 h 5893281"/>
              <a:gd name="connsiteX4204" fmla="*/ 1877698 w 10035679"/>
              <a:gd name="connsiteY4204" fmla="*/ 765564 h 5893281"/>
              <a:gd name="connsiteX4205" fmla="*/ 1879509 w 10035679"/>
              <a:gd name="connsiteY4205" fmla="*/ 761336 h 5893281"/>
              <a:gd name="connsiteX4206" fmla="*/ 1879509 w 10035679"/>
              <a:gd name="connsiteY4206" fmla="*/ 759525 h 5893281"/>
              <a:gd name="connsiteX4207" fmla="*/ 1883735 w 10035679"/>
              <a:gd name="connsiteY4207" fmla="*/ 759525 h 5893281"/>
              <a:gd name="connsiteX4208" fmla="*/ 1887963 w 10035679"/>
              <a:gd name="connsiteY4208" fmla="*/ 759525 h 5893281"/>
              <a:gd name="connsiteX4209" fmla="*/ 1894000 w 10035679"/>
              <a:gd name="connsiteY4209" fmla="*/ 759525 h 5893281"/>
              <a:gd name="connsiteX4210" fmla="*/ 1906075 w 10035679"/>
              <a:gd name="connsiteY4210" fmla="*/ 755299 h 5893281"/>
              <a:gd name="connsiteX4211" fmla="*/ 1926000 w 10035679"/>
              <a:gd name="connsiteY4211" fmla="*/ 761336 h 5893281"/>
              <a:gd name="connsiteX4212" fmla="*/ 1950754 w 10035679"/>
              <a:gd name="connsiteY4212" fmla="*/ 759525 h 5893281"/>
              <a:gd name="connsiteX4213" fmla="*/ 1978526 w 10035679"/>
              <a:gd name="connsiteY4213" fmla="*/ 755299 h 5893281"/>
              <a:gd name="connsiteX4214" fmla="*/ 2003282 w 10035679"/>
              <a:gd name="connsiteY4214" fmla="*/ 755299 h 5893281"/>
              <a:gd name="connsiteX4215" fmla="*/ 1717706 w 10035679"/>
              <a:gd name="connsiteY4215" fmla="*/ 726320 h 5893281"/>
              <a:gd name="connsiteX4216" fmla="*/ 1727970 w 10035679"/>
              <a:gd name="connsiteY4216" fmla="*/ 726320 h 5893281"/>
              <a:gd name="connsiteX4217" fmla="*/ 1741856 w 10035679"/>
              <a:gd name="connsiteY4217" fmla="*/ 726320 h 5893281"/>
              <a:gd name="connsiteX4218" fmla="*/ 1746083 w 10035679"/>
              <a:gd name="connsiteY4218" fmla="*/ 732357 h 5893281"/>
              <a:gd name="connsiteX4219" fmla="*/ 1749706 w 10035679"/>
              <a:gd name="connsiteY4219" fmla="*/ 736585 h 5893281"/>
              <a:gd name="connsiteX4220" fmla="*/ 1752121 w 10035679"/>
              <a:gd name="connsiteY4220" fmla="*/ 745037 h 5893281"/>
              <a:gd name="connsiteX4221" fmla="*/ 1752121 w 10035679"/>
              <a:gd name="connsiteY4221" fmla="*/ 751074 h 5893281"/>
              <a:gd name="connsiteX4222" fmla="*/ 1756347 w 10035679"/>
              <a:gd name="connsiteY4222" fmla="*/ 759528 h 5893281"/>
              <a:gd name="connsiteX4223" fmla="*/ 1756347 w 10035679"/>
              <a:gd name="connsiteY4223" fmla="*/ 771601 h 5893281"/>
              <a:gd name="connsiteX4224" fmla="*/ 1749706 w 10035679"/>
              <a:gd name="connsiteY4224" fmla="*/ 771601 h 5893281"/>
              <a:gd name="connsiteX4225" fmla="*/ 1749706 w 10035679"/>
              <a:gd name="connsiteY4225" fmla="*/ 780056 h 5893281"/>
              <a:gd name="connsiteX4226" fmla="*/ 1756347 w 10035679"/>
              <a:gd name="connsiteY4226" fmla="*/ 780056 h 5893281"/>
              <a:gd name="connsiteX4227" fmla="*/ 1766007 w 10035679"/>
              <a:gd name="connsiteY4227" fmla="*/ 783677 h 5893281"/>
              <a:gd name="connsiteX4228" fmla="*/ 1778082 w 10035679"/>
              <a:gd name="connsiteY4228" fmla="*/ 786092 h 5893281"/>
              <a:gd name="connsiteX4229" fmla="*/ 1788347 w 10035679"/>
              <a:gd name="connsiteY4229" fmla="*/ 786092 h 5893281"/>
              <a:gd name="connsiteX4230" fmla="*/ 1802836 w 10035679"/>
              <a:gd name="connsiteY4230" fmla="*/ 786092 h 5893281"/>
              <a:gd name="connsiteX4231" fmla="*/ 1808874 w 10035679"/>
              <a:gd name="connsiteY4231" fmla="*/ 780056 h 5893281"/>
              <a:gd name="connsiteX4232" fmla="*/ 1812496 w 10035679"/>
              <a:gd name="connsiteY4232" fmla="*/ 775829 h 5893281"/>
              <a:gd name="connsiteX4233" fmla="*/ 1816722 w 10035679"/>
              <a:gd name="connsiteY4233" fmla="*/ 775829 h 5893281"/>
              <a:gd name="connsiteX4234" fmla="*/ 1820950 w 10035679"/>
              <a:gd name="connsiteY4234" fmla="*/ 775829 h 5893281"/>
              <a:gd name="connsiteX4235" fmla="*/ 1826987 w 10035679"/>
              <a:gd name="connsiteY4235" fmla="*/ 780056 h 5893281"/>
              <a:gd name="connsiteX4236" fmla="*/ 1831213 w 10035679"/>
              <a:gd name="connsiteY4236" fmla="*/ 783677 h 5893281"/>
              <a:gd name="connsiteX4237" fmla="*/ 1831213 w 10035679"/>
              <a:gd name="connsiteY4237" fmla="*/ 786092 h 5893281"/>
              <a:gd name="connsiteX4238" fmla="*/ 1831213 w 10035679"/>
              <a:gd name="connsiteY4238" fmla="*/ 790318 h 5893281"/>
              <a:gd name="connsiteX4239" fmla="*/ 1834836 w 10035679"/>
              <a:gd name="connsiteY4239" fmla="*/ 793942 h 5893281"/>
              <a:gd name="connsiteX4240" fmla="*/ 1834836 w 10035679"/>
              <a:gd name="connsiteY4240" fmla="*/ 800583 h 5893281"/>
              <a:gd name="connsiteX4241" fmla="*/ 1831213 w 10035679"/>
              <a:gd name="connsiteY4241" fmla="*/ 808432 h 5893281"/>
              <a:gd name="connsiteX4242" fmla="*/ 1831213 w 10035679"/>
              <a:gd name="connsiteY4242" fmla="*/ 812658 h 5893281"/>
              <a:gd name="connsiteX4243" fmla="*/ 1831213 w 10035679"/>
              <a:gd name="connsiteY4243" fmla="*/ 815074 h 5893281"/>
              <a:gd name="connsiteX4244" fmla="*/ 1831213 w 10035679"/>
              <a:gd name="connsiteY4244" fmla="*/ 818695 h 5893281"/>
              <a:gd name="connsiteX4245" fmla="*/ 1826987 w 10035679"/>
              <a:gd name="connsiteY4245" fmla="*/ 827147 h 5893281"/>
              <a:gd name="connsiteX4246" fmla="*/ 1806459 w 10035679"/>
              <a:gd name="connsiteY4246" fmla="*/ 837412 h 5893281"/>
              <a:gd name="connsiteX4247" fmla="*/ 1780498 w 10035679"/>
              <a:gd name="connsiteY4247" fmla="*/ 837412 h 5893281"/>
              <a:gd name="connsiteX4248" fmla="*/ 1752121 w 10035679"/>
              <a:gd name="connsiteY4248" fmla="*/ 837412 h 5893281"/>
              <a:gd name="connsiteX4249" fmla="*/ 1723744 w 10035679"/>
              <a:gd name="connsiteY4249" fmla="*/ 843449 h 5893281"/>
              <a:gd name="connsiteX4250" fmla="*/ 1703217 w 10035679"/>
              <a:gd name="connsiteY4250" fmla="*/ 857940 h 5893281"/>
              <a:gd name="connsiteX4251" fmla="*/ 1679066 w 10035679"/>
              <a:gd name="connsiteY4251" fmla="*/ 876656 h 5893281"/>
              <a:gd name="connsiteX4252" fmla="*/ 1656726 w 10035679"/>
              <a:gd name="connsiteY4252" fmla="*/ 894768 h 5893281"/>
              <a:gd name="connsiteX4253" fmla="*/ 1626539 w 10035679"/>
              <a:gd name="connsiteY4253" fmla="*/ 905033 h 5893281"/>
              <a:gd name="connsiteX4254" fmla="*/ 1622313 w 10035679"/>
              <a:gd name="connsiteY4254" fmla="*/ 898995 h 5893281"/>
              <a:gd name="connsiteX4255" fmla="*/ 1618087 w 10035679"/>
              <a:gd name="connsiteY4255" fmla="*/ 891147 h 5893281"/>
              <a:gd name="connsiteX4256" fmla="*/ 1618087 w 10035679"/>
              <a:gd name="connsiteY4256" fmla="*/ 884506 h 5893281"/>
              <a:gd name="connsiteX4257" fmla="*/ 1614464 w 10035679"/>
              <a:gd name="connsiteY4257" fmla="*/ 872430 h 5893281"/>
              <a:gd name="connsiteX4258" fmla="*/ 1626539 w 10035679"/>
              <a:gd name="connsiteY4258" fmla="*/ 866392 h 5893281"/>
              <a:gd name="connsiteX4259" fmla="*/ 1636804 w 10035679"/>
              <a:gd name="connsiteY4259" fmla="*/ 857940 h 5893281"/>
              <a:gd name="connsiteX4260" fmla="*/ 1642840 w 10035679"/>
              <a:gd name="connsiteY4260" fmla="*/ 847677 h 5893281"/>
              <a:gd name="connsiteX4261" fmla="*/ 1650690 w 10035679"/>
              <a:gd name="connsiteY4261" fmla="*/ 837412 h 5893281"/>
              <a:gd name="connsiteX4262" fmla="*/ 1654916 w 10035679"/>
              <a:gd name="connsiteY4262" fmla="*/ 827147 h 5893281"/>
              <a:gd name="connsiteX4263" fmla="*/ 1614464 w 10035679"/>
              <a:gd name="connsiteY4263" fmla="*/ 827147 h 5893281"/>
              <a:gd name="connsiteX4264" fmla="*/ 1589710 w 10035679"/>
              <a:gd name="connsiteY4264" fmla="*/ 837412 h 5893281"/>
              <a:gd name="connsiteX4265" fmla="*/ 1561936 w 10035679"/>
              <a:gd name="connsiteY4265" fmla="*/ 841638 h 5893281"/>
              <a:gd name="connsiteX4266" fmla="*/ 1529334 w 10035679"/>
              <a:gd name="connsiteY4266" fmla="*/ 837412 h 5893281"/>
              <a:gd name="connsiteX4267" fmla="*/ 1508806 w 10035679"/>
              <a:gd name="connsiteY4267" fmla="*/ 827147 h 5893281"/>
              <a:gd name="connsiteX4268" fmla="*/ 1499146 w 10035679"/>
              <a:gd name="connsiteY4268" fmla="*/ 827147 h 5893281"/>
              <a:gd name="connsiteX4269" fmla="*/ 1499146 w 10035679"/>
              <a:gd name="connsiteY4269" fmla="*/ 818695 h 5893281"/>
              <a:gd name="connsiteX4270" fmla="*/ 1508806 w 10035679"/>
              <a:gd name="connsiteY4270" fmla="*/ 815074 h 5893281"/>
              <a:gd name="connsiteX4271" fmla="*/ 1517258 w 10035679"/>
              <a:gd name="connsiteY4271" fmla="*/ 812658 h 5893281"/>
              <a:gd name="connsiteX4272" fmla="*/ 1519071 w 10035679"/>
              <a:gd name="connsiteY4272" fmla="*/ 808432 h 5893281"/>
              <a:gd name="connsiteX4273" fmla="*/ 1526918 w 10035679"/>
              <a:gd name="connsiteY4273" fmla="*/ 804204 h 5893281"/>
              <a:gd name="connsiteX4274" fmla="*/ 1529334 w 10035679"/>
              <a:gd name="connsiteY4274" fmla="*/ 793942 h 5893281"/>
              <a:gd name="connsiteX4275" fmla="*/ 1523297 w 10035679"/>
              <a:gd name="connsiteY4275" fmla="*/ 793942 h 5893281"/>
              <a:gd name="connsiteX4276" fmla="*/ 1523297 w 10035679"/>
              <a:gd name="connsiteY4276" fmla="*/ 786092 h 5893281"/>
              <a:gd name="connsiteX4277" fmla="*/ 1533560 w 10035679"/>
              <a:gd name="connsiteY4277" fmla="*/ 786092 h 5893281"/>
              <a:gd name="connsiteX4278" fmla="*/ 1541409 w 10035679"/>
              <a:gd name="connsiteY4278" fmla="*/ 783677 h 5893281"/>
              <a:gd name="connsiteX4279" fmla="*/ 1547447 w 10035679"/>
              <a:gd name="connsiteY4279" fmla="*/ 783677 h 5893281"/>
              <a:gd name="connsiteX4280" fmla="*/ 1555295 w 10035679"/>
              <a:gd name="connsiteY4280" fmla="*/ 780056 h 5893281"/>
              <a:gd name="connsiteX4281" fmla="*/ 1551673 w 10035679"/>
              <a:gd name="connsiteY4281" fmla="*/ 775829 h 5893281"/>
              <a:gd name="connsiteX4282" fmla="*/ 1547447 w 10035679"/>
              <a:gd name="connsiteY4282" fmla="*/ 771601 h 5893281"/>
              <a:gd name="connsiteX4283" fmla="*/ 1543222 w 10035679"/>
              <a:gd name="connsiteY4283" fmla="*/ 769791 h 5893281"/>
              <a:gd name="connsiteX4284" fmla="*/ 1543222 w 10035679"/>
              <a:gd name="connsiteY4284" fmla="*/ 765565 h 5893281"/>
              <a:gd name="connsiteX4285" fmla="*/ 1541409 w 10035679"/>
              <a:gd name="connsiteY4285" fmla="*/ 761339 h 5893281"/>
              <a:gd name="connsiteX4286" fmla="*/ 1537183 w 10035679"/>
              <a:gd name="connsiteY4286" fmla="*/ 755300 h 5893281"/>
              <a:gd name="connsiteX4287" fmla="*/ 1543222 w 10035679"/>
              <a:gd name="connsiteY4287" fmla="*/ 755300 h 5893281"/>
              <a:gd name="connsiteX4288" fmla="*/ 1547447 w 10035679"/>
              <a:gd name="connsiteY4288" fmla="*/ 751074 h 5893281"/>
              <a:gd name="connsiteX4289" fmla="*/ 1551673 w 10035679"/>
              <a:gd name="connsiteY4289" fmla="*/ 751074 h 5893281"/>
              <a:gd name="connsiteX4290" fmla="*/ 1555295 w 10035679"/>
              <a:gd name="connsiteY4290" fmla="*/ 746848 h 5893281"/>
              <a:gd name="connsiteX4291" fmla="*/ 1593936 w 10035679"/>
              <a:gd name="connsiteY4291" fmla="*/ 759528 h 5893281"/>
              <a:gd name="connsiteX4292" fmla="*/ 1626539 w 10035679"/>
              <a:gd name="connsiteY4292" fmla="*/ 771601 h 5893281"/>
              <a:gd name="connsiteX4293" fmla="*/ 1654916 w 10035679"/>
              <a:gd name="connsiteY4293" fmla="*/ 786092 h 5893281"/>
              <a:gd name="connsiteX4294" fmla="*/ 1685103 w 10035679"/>
              <a:gd name="connsiteY4294" fmla="*/ 798168 h 5893281"/>
              <a:gd name="connsiteX4295" fmla="*/ 1723744 w 10035679"/>
              <a:gd name="connsiteY4295" fmla="*/ 800583 h 5893281"/>
              <a:gd name="connsiteX4296" fmla="*/ 1717706 w 10035679"/>
              <a:gd name="connsiteY4296" fmla="*/ 783677 h 5893281"/>
              <a:gd name="connsiteX4297" fmla="*/ 1711669 w 10035679"/>
              <a:gd name="connsiteY4297" fmla="*/ 769791 h 5893281"/>
              <a:gd name="connsiteX4298" fmla="*/ 1707443 w 10035679"/>
              <a:gd name="connsiteY4298" fmla="*/ 759528 h 5893281"/>
              <a:gd name="connsiteX4299" fmla="*/ 1703217 w 10035679"/>
              <a:gd name="connsiteY4299" fmla="*/ 732357 h 5893281"/>
              <a:gd name="connsiteX4300" fmla="*/ 1711669 w 10035679"/>
              <a:gd name="connsiteY4300" fmla="*/ 730546 h 5893281"/>
              <a:gd name="connsiteX4301" fmla="*/ 1508805 w 10035679"/>
              <a:gd name="connsiteY4301" fmla="*/ 682849 h 5893281"/>
              <a:gd name="connsiteX4302" fmla="*/ 1508805 w 10035679"/>
              <a:gd name="connsiteY4302" fmla="*/ 697340 h 5893281"/>
              <a:gd name="connsiteX4303" fmla="*/ 1508805 w 10035679"/>
              <a:gd name="connsiteY4303" fmla="*/ 707603 h 5893281"/>
              <a:gd name="connsiteX4304" fmla="*/ 1513031 w 10035679"/>
              <a:gd name="connsiteY4304" fmla="*/ 717868 h 5893281"/>
              <a:gd name="connsiteX4305" fmla="*/ 1508805 w 10035679"/>
              <a:gd name="connsiteY4305" fmla="*/ 726320 h 5893281"/>
              <a:gd name="connsiteX4306" fmla="*/ 1508805 w 10035679"/>
              <a:gd name="connsiteY4306" fmla="*/ 732359 h 5893281"/>
              <a:gd name="connsiteX4307" fmla="*/ 1499145 w 10035679"/>
              <a:gd name="connsiteY4307" fmla="*/ 740811 h 5893281"/>
              <a:gd name="connsiteX4308" fmla="*/ 1488882 w 10035679"/>
              <a:gd name="connsiteY4308" fmla="*/ 746848 h 5893281"/>
              <a:gd name="connsiteX4309" fmla="*/ 1476807 w 10035679"/>
              <a:gd name="connsiteY4309" fmla="*/ 755300 h 5893281"/>
              <a:gd name="connsiteX4310" fmla="*/ 1470768 w 10035679"/>
              <a:gd name="connsiteY4310" fmla="*/ 765565 h 5893281"/>
              <a:gd name="connsiteX4311" fmla="*/ 1456278 w 10035679"/>
              <a:gd name="connsiteY4311" fmla="*/ 759529 h 5893281"/>
              <a:gd name="connsiteX4312" fmla="*/ 1448430 w 10035679"/>
              <a:gd name="connsiteY4312" fmla="*/ 755300 h 5893281"/>
              <a:gd name="connsiteX4313" fmla="*/ 1442392 w 10035679"/>
              <a:gd name="connsiteY4313" fmla="*/ 751074 h 5893281"/>
              <a:gd name="connsiteX4314" fmla="*/ 1438166 w 10035679"/>
              <a:gd name="connsiteY4314" fmla="*/ 746848 h 5893281"/>
              <a:gd name="connsiteX4315" fmla="*/ 1432129 w 10035679"/>
              <a:gd name="connsiteY4315" fmla="*/ 740811 h 5893281"/>
              <a:gd name="connsiteX4316" fmla="*/ 1427903 w 10035679"/>
              <a:gd name="connsiteY4316" fmla="*/ 775830 h 5893281"/>
              <a:gd name="connsiteX4317" fmla="*/ 1417638 w 10035679"/>
              <a:gd name="connsiteY4317" fmla="*/ 793943 h 5893281"/>
              <a:gd name="connsiteX4318" fmla="*/ 1391677 w 10035679"/>
              <a:gd name="connsiteY4318" fmla="*/ 800584 h 5893281"/>
              <a:gd name="connsiteX4319" fmla="*/ 1371149 w 10035679"/>
              <a:gd name="connsiteY4319" fmla="*/ 800584 h 5893281"/>
              <a:gd name="connsiteX4320" fmla="*/ 1348809 w 10035679"/>
              <a:gd name="connsiteY4320" fmla="*/ 800584 h 5893281"/>
              <a:gd name="connsiteX4321" fmla="*/ 1322848 w 10035679"/>
              <a:gd name="connsiteY4321" fmla="*/ 800584 h 5893281"/>
              <a:gd name="connsiteX4322" fmla="*/ 1322848 w 10035679"/>
              <a:gd name="connsiteY4322" fmla="*/ 771604 h 5893281"/>
              <a:gd name="connsiteX4323" fmla="*/ 1360885 w 10035679"/>
              <a:gd name="connsiteY4323" fmla="*/ 745037 h 5893281"/>
              <a:gd name="connsiteX4324" fmla="*/ 1403752 w 10035679"/>
              <a:gd name="connsiteY4324" fmla="*/ 717868 h 5893281"/>
              <a:gd name="connsiteX4325" fmla="*/ 1452051 w 10035679"/>
              <a:gd name="connsiteY4325" fmla="*/ 697340 h 5893281"/>
              <a:gd name="connsiteX4326" fmla="*/ 8659712 w 10035679"/>
              <a:gd name="connsiteY4326" fmla="*/ 682849 h 5893281"/>
              <a:gd name="connsiteX4327" fmla="*/ 8678427 w 10035679"/>
              <a:gd name="connsiteY4327" fmla="*/ 682849 h 5893281"/>
              <a:gd name="connsiteX4328" fmla="*/ 8684466 w 10035679"/>
              <a:gd name="connsiteY4328" fmla="*/ 701566 h 5893281"/>
              <a:gd name="connsiteX4329" fmla="*/ 8684466 w 10035679"/>
              <a:gd name="connsiteY4329" fmla="*/ 722093 h 5893281"/>
              <a:gd name="connsiteX4330" fmla="*/ 8684466 w 10035679"/>
              <a:gd name="connsiteY4330" fmla="*/ 746847 h 5893281"/>
              <a:gd name="connsiteX4331" fmla="*/ 8716464 w 10035679"/>
              <a:gd name="connsiteY4331" fmla="*/ 736584 h 5893281"/>
              <a:gd name="connsiteX4332" fmla="*/ 8741220 w 10035679"/>
              <a:gd name="connsiteY4332" fmla="*/ 722093 h 5893281"/>
              <a:gd name="connsiteX4333" fmla="*/ 8769596 w 10035679"/>
              <a:gd name="connsiteY4333" fmla="*/ 707602 h 5893281"/>
              <a:gd name="connsiteX4334" fmla="*/ 8769596 w 10035679"/>
              <a:gd name="connsiteY4334" fmla="*/ 818696 h 5893281"/>
              <a:gd name="connsiteX4335" fmla="*/ 8769596 w 10035679"/>
              <a:gd name="connsiteY4335" fmla="*/ 822922 h 5893281"/>
              <a:gd name="connsiteX4336" fmla="*/ 8765370 w 10035679"/>
              <a:gd name="connsiteY4336" fmla="*/ 822922 h 5893281"/>
              <a:gd name="connsiteX4337" fmla="*/ 8763558 w 10035679"/>
              <a:gd name="connsiteY4337" fmla="*/ 827150 h 5893281"/>
              <a:gd name="connsiteX4338" fmla="*/ 8736992 w 10035679"/>
              <a:gd name="connsiteY4338" fmla="*/ 827150 h 5893281"/>
              <a:gd name="connsiteX4339" fmla="*/ 8702578 w 10035679"/>
              <a:gd name="connsiteY4339" fmla="*/ 828960 h 5893281"/>
              <a:gd name="connsiteX4340" fmla="*/ 8668165 w 10035679"/>
              <a:gd name="connsiteY4340" fmla="*/ 833187 h 5893281"/>
              <a:gd name="connsiteX4341" fmla="*/ 8639788 w 10035679"/>
              <a:gd name="connsiteY4341" fmla="*/ 837413 h 5893281"/>
              <a:gd name="connsiteX4342" fmla="*/ 8617448 w 10035679"/>
              <a:gd name="connsiteY4342" fmla="*/ 841639 h 5893281"/>
              <a:gd name="connsiteX4343" fmla="*/ 8607185 w 10035679"/>
              <a:gd name="connsiteY4343" fmla="*/ 843452 h 5893281"/>
              <a:gd name="connsiteX4344" fmla="*/ 8583034 w 10035679"/>
              <a:gd name="connsiteY4344" fmla="*/ 822922 h 5893281"/>
              <a:gd name="connsiteX4345" fmla="*/ 8564920 w 10035679"/>
              <a:gd name="connsiteY4345" fmla="*/ 793942 h 5893281"/>
              <a:gd name="connsiteX4346" fmla="*/ 8554657 w 10035679"/>
              <a:gd name="connsiteY4346" fmla="*/ 755300 h 5893281"/>
              <a:gd name="connsiteX4347" fmla="*/ 8556468 w 10035679"/>
              <a:gd name="connsiteY4347" fmla="*/ 745037 h 5893281"/>
              <a:gd name="connsiteX4348" fmla="*/ 8560694 w 10035679"/>
              <a:gd name="connsiteY4348" fmla="*/ 736584 h 5893281"/>
              <a:gd name="connsiteX4349" fmla="*/ 8564920 w 10035679"/>
              <a:gd name="connsiteY4349" fmla="*/ 730546 h 5893281"/>
              <a:gd name="connsiteX4350" fmla="*/ 8569148 w 10035679"/>
              <a:gd name="connsiteY4350" fmla="*/ 722093 h 5893281"/>
              <a:gd name="connsiteX4351" fmla="*/ 8570959 w 10035679"/>
              <a:gd name="connsiteY4351" fmla="*/ 716057 h 5893281"/>
              <a:gd name="connsiteX4352" fmla="*/ 8584845 w 10035679"/>
              <a:gd name="connsiteY4352" fmla="*/ 707602 h 5893281"/>
              <a:gd name="connsiteX4353" fmla="*/ 8603562 w 10035679"/>
              <a:gd name="connsiteY4353" fmla="*/ 697340 h 5893281"/>
              <a:gd name="connsiteX4354" fmla="*/ 8631938 w 10035679"/>
              <a:gd name="connsiteY4354" fmla="*/ 687075 h 5893281"/>
              <a:gd name="connsiteX4355" fmla="*/ 2728395 w 10035679"/>
              <a:gd name="connsiteY4355" fmla="*/ 682849 h 5893281"/>
              <a:gd name="connsiteX4356" fmla="*/ 2752548 w 10035679"/>
              <a:gd name="connsiteY4356" fmla="*/ 693113 h 5893281"/>
              <a:gd name="connsiteX4357" fmla="*/ 2752548 w 10035679"/>
              <a:gd name="connsiteY4357" fmla="*/ 701565 h 5893281"/>
              <a:gd name="connsiteX4358" fmla="*/ 2742283 w 10035679"/>
              <a:gd name="connsiteY4358" fmla="*/ 701565 h 5893281"/>
              <a:gd name="connsiteX4359" fmla="*/ 2736245 w 10035679"/>
              <a:gd name="connsiteY4359" fmla="*/ 701565 h 5893281"/>
              <a:gd name="connsiteX4360" fmla="*/ 2732019 w 10035679"/>
              <a:gd name="connsiteY4360" fmla="*/ 701565 h 5893281"/>
              <a:gd name="connsiteX4361" fmla="*/ 2728395 w 10035679"/>
              <a:gd name="connsiteY4361" fmla="*/ 697339 h 5893281"/>
              <a:gd name="connsiteX4362" fmla="*/ 2728395 w 10035679"/>
              <a:gd name="connsiteY4362" fmla="*/ 693113 h 5893281"/>
              <a:gd name="connsiteX4363" fmla="*/ 1988793 w 10035679"/>
              <a:gd name="connsiteY4363" fmla="*/ 668964 h 5893281"/>
              <a:gd name="connsiteX4364" fmla="*/ 2053998 w 10035679"/>
              <a:gd name="connsiteY4364" fmla="*/ 668964 h 5893281"/>
              <a:gd name="connsiteX4365" fmla="*/ 2053998 w 10035679"/>
              <a:gd name="connsiteY4365" fmla="*/ 675000 h 5893281"/>
              <a:gd name="connsiteX4366" fmla="*/ 2057621 w 10035679"/>
              <a:gd name="connsiteY4366" fmla="*/ 682849 h 5893281"/>
              <a:gd name="connsiteX4367" fmla="*/ 2057621 w 10035679"/>
              <a:gd name="connsiteY4367" fmla="*/ 689491 h 5893281"/>
              <a:gd name="connsiteX4368" fmla="*/ 2060037 w 10035679"/>
              <a:gd name="connsiteY4368" fmla="*/ 701566 h 5893281"/>
              <a:gd name="connsiteX4369" fmla="*/ 2043735 w 10035679"/>
              <a:gd name="connsiteY4369" fmla="*/ 701566 h 5893281"/>
              <a:gd name="connsiteX4370" fmla="*/ 2035281 w 10035679"/>
              <a:gd name="connsiteY4370" fmla="*/ 701566 h 5893281"/>
              <a:gd name="connsiteX4371" fmla="*/ 2029245 w 10035679"/>
              <a:gd name="connsiteY4371" fmla="*/ 701566 h 5893281"/>
              <a:gd name="connsiteX4372" fmla="*/ 2015359 w 10035679"/>
              <a:gd name="connsiteY4372" fmla="*/ 697340 h 5893281"/>
              <a:gd name="connsiteX4373" fmla="*/ 2003283 w 10035679"/>
              <a:gd name="connsiteY4373" fmla="*/ 697340 h 5893281"/>
              <a:gd name="connsiteX4374" fmla="*/ 1988793 w 10035679"/>
              <a:gd name="connsiteY4374" fmla="*/ 693114 h 5893281"/>
              <a:gd name="connsiteX4375" fmla="*/ 2140938 w 10035679"/>
              <a:gd name="connsiteY4375" fmla="*/ 668961 h 5893281"/>
              <a:gd name="connsiteX4376" fmla="*/ 2153014 w 10035679"/>
              <a:gd name="connsiteY4376" fmla="*/ 668961 h 5893281"/>
              <a:gd name="connsiteX4377" fmla="*/ 2159050 w 10035679"/>
              <a:gd name="connsiteY4377" fmla="*/ 689489 h 5893281"/>
              <a:gd name="connsiteX4378" fmla="*/ 2173541 w 10035679"/>
              <a:gd name="connsiteY4378" fmla="*/ 697338 h 5893281"/>
              <a:gd name="connsiteX4379" fmla="*/ 2195276 w 10035679"/>
              <a:gd name="connsiteY4379" fmla="*/ 697338 h 5893281"/>
              <a:gd name="connsiteX4380" fmla="*/ 2229690 w 10035679"/>
              <a:gd name="connsiteY4380" fmla="*/ 693112 h 5893281"/>
              <a:gd name="connsiteX4381" fmla="*/ 2229690 w 10035679"/>
              <a:gd name="connsiteY4381" fmla="*/ 701564 h 5893281"/>
              <a:gd name="connsiteX4382" fmla="*/ 2233918 w 10035679"/>
              <a:gd name="connsiteY4382" fmla="*/ 711829 h 5893281"/>
              <a:gd name="connsiteX4383" fmla="*/ 2238144 w 10035679"/>
              <a:gd name="connsiteY4383" fmla="*/ 722092 h 5893281"/>
              <a:gd name="connsiteX4384" fmla="*/ 2238144 w 10035679"/>
              <a:gd name="connsiteY4384" fmla="*/ 730544 h 5893281"/>
              <a:gd name="connsiteX4385" fmla="*/ 2238144 w 10035679"/>
              <a:gd name="connsiteY4385" fmla="*/ 740808 h 5893281"/>
              <a:gd name="connsiteX4386" fmla="*/ 2238144 w 10035679"/>
              <a:gd name="connsiteY4386" fmla="*/ 746845 h 5893281"/>
              <a:gd name="connsiteX4387" fmla="*/ 2276784 w 10035679"/>
              <a:gd name="connsiteY4387" fmla="*/ 769788 h 5893281"/>
              <a:gd name="connsiteX4388" fmla="*/ 2320859 w 10035679"/>
              <a:gd name="connsiteY4388" fmla="*/ 780053 h 5893281"/>
              <a:gd name="connsiteX4389" fmla="*/ 2371574 w 10035679"/>
              <a:gd name="connsiteY4389" fmla="*/ 780053 h 5893281"/>
              <a:gd name="connsiteX4390" fmla="*/ 2420479 w 10035679"/>
              <a:gd name="connsiteY4390" fmla="*/ 780053 h 5893281"/>
              <a:gd name="connsiteX4391" fmla="*/ 2474817 w 10035679"/>
              <a:gd name="connsiteY4391" fmla="*/ 775827 h 5893281"/>
              <a:gd name="connsiteX4392" fmla="*/ 2519496 w 10035679"/>
              <a:gd name="connsiteY4392" fmla="*/ 780053 h 5893281"/>
              <a:gd name="connsiteX4393" fmla="*/ 2519496 w 10035679"/>
              <a:gd name="connsiteY4393" fmla="*/ 790317 h 5893281"/>
              <a:gd name="connsiteX4394" fmla="*/ 2523724 w 10035679"/>
              <a:gd name="connsiteY4394" fmla="*/ 800580 h 5893281"/>
              <a:gd name="connsiteX4395" fmla="*/ 2527950 w 10035679"/>
              <a:gd name="connsiteY4395" fmla="*/ 808429 h 5893281"/>
              <a:gd name="connsiteX4396" fmla="*/ 2527950 w 10035679"/>
              <a:gd name="connsiteY4396" fmla="*/ 812655 h 5893281"/>
              <a:gd name="connsiteX4397" fmla="*/ 2527950 w 10035679"/>
              <a:gd name="connsiteY4397" fmla="*/ 818694 h 5893281"/>
              <a:gd name="connsiteX4398" fmla="*/ 2527950 w 10035679"/>
              <a:gd name="connsiteY4398" fmla="*/ 827146 h 5893281"/>
              <a:gd name="connsiteX4399" fmla="*/ 2519496 w 10035679"/>
              <a:gd name="connsiteY4399" fmla="*/ 851900 h 5893281"/>
              <a:gd name="connsiteX4400" fmla="*/ 2499573 w 10035679"/>
              <a:gd name="connsiteY4400" fmla="*/ 851900 h 5893281"/>
              <a:gd name="connsiteX4401" fmla="*/ 2474817 w 10035679"/>
              <a:gd name="connsiteY4401" fmla="*/ 847674 h 5893281"/>
              <a:gd name="connsiteX4402" fmla="*/ 2456705 w 10035679"/>
              <a:gd name="connsiteY4402" fmla="*/ 843448 h 5893281"/>
              <a:gd name="connsiteX4403" fmla="*/ 2448856 w 10035679"/>
              <a:gd name="connsiteY4403" fmla="*/ 843448 h 5893281"/>
              <a:gd name="connsiteX4404" fmla="*/ 2442819 w 10035679"/>
              <a:gd name="connsiteY4404" fmla="*/ 847674 h 5893281"/>
              <a:gd name="connsiteX4405" fmla="*/ 2438593 w 10035679"/>
              <a:gd name="connsiteY4405" fmla="*/ 856126 h 5893281"/>
              <a:gd name="connsiteX4406" fmla="*/ 2434367 w 10035679"/>
              <a:gd name="connsiteY4406" fmla="*/ 857938 h 5893281"/>
              <a:gd name="connsiteX4407" fmla="*/ 2428328 w 10035679"/>
              <a:gd name="connsiteY4407" fmla="*/ 857938 h 5893281"/>
              <a:gd name="connsiteX4408" fmla="*/ 2424102 w 10035679"/>
              <a:gd name="connsiteY4408" fmla="*/ 862164 h 5893281"/>
              <a:gd name="connsiteX4409" fmla="*/ 2414442 w 10035679"/>
              <a:gd name="connsiteY4409" fmla="*/ 866391 h 5893281"/>
              <a:gd name="connsiteX4410" fmla="*/ 2404178 w 10035679"/>
              <a:gd name="connsiteY4410" fmla="*/ 866391 h 5893281"/>
              <a:gd name="connsiteX4411" fmla="*/ 2392102 w 10035679"/>
              <a:gd name="connsiteY4411" fmla="*/ 870617 h 5893281"/>
              <a:gd name="connsiteX4412" fmla="*/ 2386066 w 10035679"/>
              <a:gd name="connsiteY4412" fmla="*/ 872427 h 5893281"/>
              <a:gd name="connsiteX4413" fmla="*/ 2375800 w 10035679"/>
              <a:gd name="connsiteY4413" fmla="*/ 872427 h 5893281"/>
              <a:gd name="connsiteX4414" fmla="*/ 2363725 w 10035679"/>
              <a:gd name="connsiteY4414" fmla="*/ 872427 h 5893281"/>
              <a:gd name="connsiteX4415" fmla="*/ 2357688 w 10035679"/>
              <a:gd name="connsiteY4415" fmla="*/ 862164 h 5893281"/>
              <a:gd name="connsiteX4416" fmla="*/ 2353462 w 10035679"/>
              <a:gd name="connsiteY4416" fmla="*/ 851900 h 5893281"/>
              <a:gd name="connsiteX4417" fmla="*/ 2347423 w 10035679"/>
              <a:gd name="connsiteY4417" fmla="*/ 843448 h 5893281"/>
              <a:gd name="connsiteX4418" fmla="*/ 2347423 w 10035679"/>
              <a:gd name="connsiteY4418" fmla="*/ 851900 h 5893281"/>
              <a:gd name="connsiteX4419" fmla="*/ 2339576 w 10035679"/>
              <a:gd name="connsiteY4419" fmla="*/ 857938 h 5893281"/>
              <a:gd name="connsiteX4420" fmla="*/ 2335348 w 10035679"/>
              <a:gd name="connsiteY4420" fmla="*/ 866391 h 5893281"/>
              <a:gd name="connsiteX4421" fmla="*/ 2333537 w 10035679"/>
              <a:gd name="connsiteY4421" fmla="*/ 872427 h 5893281"/>
              <a:gd name="connsiteX4422" fmla="*/ 2314821 w 10035679"/>
              <a:gd name="connsiteY4422" fmla="*/ 872427 h 5893281"/>
              <a:gd name="connsiteX4423" fmla="*/ 2306973 w 10035679"/>
              <a:gd name="connsiteY4423" fmla="*/ 862164 h 5893281"/>
              <a:gd name="connsiteX4424" fmla="*/ 2300935 w 10035679"/>
              <a:gd name="connsiteY4424" fmla="*/ 847674 h 5893281"/>
              <a:gd name="connsiteX4425" fmla="*/ 2294898 w 10035679"/>
              <a:gd name="connsiteY4425" fmla="*/ 833183 h 5893281"/>
              <a:gd name="connsiteX4426" fmla="*/ 2290670 w 10035679"/>
              <a:gd name="connsiteY4426" fmla="*/ 843448 h 5893281"/>
              <a:gd name="connsiteX4427" fmla="*/ 2286444 w 10035679"/>
              <a:gd name="connsiteY4427" fmla="*/ 851900 h 5893281"/>
              <a:gd name="connsiteX4428" fmla="*/ 2282822 w 10035679"/>
              <a:gd name="connsiteY4428" fmla="*/ 856126 h 5893281"/>
              <a:gd name="connsiteX4429" fmla="*/ 2276784 w 10035679"/>
              <a:gd name="connsiteY4429" fmla="*/ 856126 h 5893281"/>
              <a:gd name="connsiteX4430" fmla="*/ 2268332 w 10035679"/>
              <a:gd name="connsiteY4430" fmla="*/ 851900 h 5893281"/>
              <a:gd name="connsiteX4431" fmla="*/ 2262295 w 10035679"/>
              <a:gd name="connsiteY4431" fmla="*/ 847674 h 5893281"/>
              <a:gd name="connsiteX4432" fmla="*/ 2258067 w 10035679"/>
              <a:gd name="connsiteY4432" fmla="*/ 843448 h 5893281"/>
              <a:gd name="connsiteX4433" fmla="*/ 2258067 w 10035679"/>
              <a:gd name="connsiteY4433" fmla="*/ 841635 h 5893281"/>
              <a:gd name="connsiteX4434" fmla="*/ 2258067 w 10035679"/>
              <a:gd name="connsiteY4434" fmla="*/ 837409 h 5893281"/>
              <a:gd name="connsiteX4435" fmla="*/ 2258067 w 10035679"/>
              <a:gd name="connsiteY4435" fmla="*/ 833183 h 5893281"/>
              <a:gd name="connsiteX4436" fmla="*/ 2258067 w 10035679"/>
              <a:gd name="connsiteY4436" fmla="*/ 828957 h 5893281"/>
              <a:gd name="connsiteX4437" fmla="*/ 2254446 w 10035679"/>
              <a:gd name="connsiteY4437" fmla="*/ 827146 h 5893281"/>
              <a:gd name="connsiteX4438" fmla="*/ 2252030 w 10035679"/>
              <a:gd name="connsiteY4438" fmla="*/ 827146 h 5893281"/>
              <a:gd name="connsiteX4439" fmla="*/ 2248407 w 10035679"/>
              <a:gd name="connsiteY4439" fmla="*/ 828957 h 5893281"/>
              <a:gd name="connsiteX4440" fmla="*/ 2239955 w 10035679"/>
              <a:gd name="connsiteY4440" fmla="*/ 828957 h 5893281"/>
              <a:gd name="connsiteX4441" fmla="*/ 2229690 w 10035679"/>
              <a:gd name="connsiteY4441" fmla="*/ 833183 h 5893281"/>
              <a:gd name="connsiteX4442" fmla="*/ 2223653 w 10035679"/>
              <a:gd name="connsiteY4442" fmla="*/ 833183 h 5893281"/>
              <a:gd name="connsiteX4443" fmla="*/ 2211578 w 10035679"/>
              <a:gd name="connsiteY4443" fmla="*/ 837409 h 5893281"/>
              <a:gd name="connsiteX4444" fmla="*/ 2209767 w 10035679"/>
              <a:gd name="connsiteY4444" fmla="*/ 833183 h 5893281"/>
              <a:gd name="connsiteX4445" fmla="*/ 2205541 w 10035679"/>
              <a:gd name="connsiteY4445" fmla="*/ 833183 h 5893281"/>
              <a:gd name="connsiteX4446" fmla="*/ 2197692 w 10035679"/>
              <a:gd name="connsiteY4446" fmla="*/ 828957 h 5893281"/>
              <a:gd name="connsiteX4447" fmla="*/ 2195276 w 10035679"/>
              <a:gd name="connsiteY4447" fmla="*/ 827146 h 5893281"/>
              <a:gd name="connsiteX4448" fmla="*/ 2187427 w 10035679"/>
              <a:gd name="connsiteY4448" fmla="*/ 822920 h 5893281"/>
              <a:gd name="connsiteX4449" fmla="*/ 2183201 w 10035679"/>
              <a:gd name="connsiteY4449" fmla="*/ 818694 h 5893281"/>
              <a:gd name="connsiteX4450" fmla="*/ 2187427 w 10035679"/>
              <a:gd name="connsiteY4450" fmla="*/ 798165 h 5893281"/>
              <a:gd name="connsiteX4451" fmla="*/ 2183201 w 10035679"/>
              <a:gd name="connsiteY4451" fmla="*/ 783676 h 5893281"/>
              <a:gd name="connsiteX4452" fmla="*/ 2177164 w 10035679"/>
              <a:gd name="connsiteY4452" fmla="*/ 771601 h 5893281"/>
              <a:gd name="connsiteX4453" fmla="*/ 2169315 w 10035679"/>
              <a:gd name="connsiteY4453" fmla="*/ 755299 h 5893281"/>
              <a:gd name="connsiteX4454" fmla="*/ 2169315 w 10035679"/>
              <a:gd name="connsiteY4454" fmla="*/ 732356 h 5893281"/>
              <a:gd name="connsiteX4455" fmla="*/ 2134901 w 10035679"/>
              <a:gd name="connsiteY4455" fmla="*/ 730544 h 5893281"/>
              <a:gd name="connsiteX4456" fmla="*/ 2102297 w 10035679"/>
              <a:gd name="connsiteY4456" fmla="*/ 717865 h 5893281"/>
              <a:gd name="connsiteX4457" fmla="*/ 2073920 w 10035679"/>
              <a:gd name="connsiteY4457" fmla="*/ 707603 h 5893281"/>
              <a:gd name="connsiteX4458" fmla="*/ 2072109 w 10035679"/>
              <a:gd name="connsiteY4458" fmla="*/ 703980 h 5893281"/>
              <a:gd name="connsiteX4459" fmla="*/ 2072109 w 10035679"/>
              <a:gd name="connsiteY4459" fmla="*/ 701564 h 5893281"/>
              <a:gd name="connsiteX4460" fmla="*/ 2072109 w 10035679"/>
              <a:gd name="connsiteY4460" fmla="*/ 697338 h 5893281"/>
              <a:gd name="connsiteX4461" fmla="*/ 2067883 w 10035679"/>
              <a:gd name="connsiteY4461" fmla="*/ 693112 h 5893281"/>
              <a:gd name="connsiteX4462" fmla="*/ 2067883 w 10035679"/>
              <a:gd name="connsiteY4462" fmla="*/ 682847 h 5893281"/>
              <a:gd name="connsiteX4463" fmla="*/ 2082374 w 10035679"/>
              <a:gd name="connsiteY4463" fmla="*/ 679226 h 5893281"/>
              <a:gd name="connsiteX4464" fmla="*/ 2100486 w 10035679"/>
              <a:gd name="connsiteY4464" fmla="*/ 679226 h 5893281"/>
              <a:gd name="connsiteX4465" fmla="*/ 2120411 w 10035679"/>
              <a:gd name="connsiteY4465" fmla="*/ 674998 h 5893281"/>
              <a:gd name="connsiteX4466" fmla="*/ 2126447 w 10035679"/>
              <a:gd name="connsiteY4466" fmla="*/ 672585 h 5893281"/>
              <a:gd name="connsiteX4467" fmla="*/ 2134901 w 10035679"/>
              <a:gd name="connsiteY4467" fmla="*/ 672585 h 5893281"/>
              <a:gd name="connsiteX4468" fmla="*/ 1834833 w 10035679"/>
              <a:gd name="connsiteY4468" fmla="*/ 660510 h 5893281"/>
              <a:gd name="connsiteX4469" fmla="*/ 1849323 w 10035679"/>
              <a:gd name="connsiteY4469" fmla="*/ 668962 h 5893281"/>
              <a:gd name="connsiteX4470" fmla="*/ 1863210 w 10035679"/>
              <a:gd name="connsiteY4470" fmla="*/ 675000 h 5893281"/>
              <a:gd name="connsiteX4471" fmla="*/ 1869246 w 10035679"/>
              <a:gd name="connsiteY4471" fmla="*/ 687076 h 5893281"/>
              <a:gd name="connsiteX4472" fmla="*/ 1877701 w 10035679"/>
              <a:gd name="connsiteY4472" fmla="*/ 701564 h 5893281"/>
              <a:gd name="connsiteX4473" fmla="*/ 1879511 w 10035679"/>
              <a:gd name="connsiteY4473" fmla="*/ 716055 h 5893281"/>
              <a:gd name="connsiteX4474" fmla="*/ 1859586 w 10035679"/>
              <a:gd name="connsiteY4474" fmla="*/ 716055 h 5893281"/>
              <a:gd name="connsiteX4475" fmla="*/ 1859586 w 10035679"/>
              <a:gd name="connsiteY4475" fmla="*/ 707603 h 5893281"/>
              <a:gd name="connsiteX4476" fmla="*/ 1849323 w 10035679"/>
              <a:gd name="connsiteY4476" fmla="*/ 701564 h 5893281"/>
              <a:gd name="connsiteX4477" fmla="*/ 1845097 w 10035679"/>
              <a:gd name="connsiteY4477" fmla="*/ 693112 h 5893281"/>
              <a:gd name="connsiteX4478" fmla="*/ 1840869 w 10035679"/>
              <a:gd name="connsiteY4478" fmla="*/ 687076 h 5893281"/>
              <a:gd name="connsiteX4479" fmla="*/ 1837248 w 10035679"/>
              <a:gd name="connsiteY4479" fmla="*/ 675000 h 5893281"/>
              <a:gd name="connsiteX4480" fmla="*/ 1614463 w 10035679"/>
              <a:gd name="connsiteY4480" fmla="*/ 644210 h 5893281"/>
              <a:gd name="connsiteX4481" fmla="*/ 1632575 w 10035679"/>
              <a:gd name="connsiteY4481" fmla="*/ 646021 h 5893281"/>
              <a:gd name="connsiteX4482" fmla="*/ 1646463 w 10035679"/>
              <a:gd name="connsiteY4482" fmla="*/ 646021 h 5893281"/>
              <a:gd name="connsiteX4483" fmla="*/ 1660951 w 10035679"/>
              <a:gd name="connsiteY4483" fmla="*/ 650247 h 5893281"/>
              <a:gd name="connsiteX4484" fmla="*/ 1671216 w 10035679"/>
              <a:gd name="connsiteY4484" fmla="*/ 654475 h 5893281"/>
              <a:gd name="connsiteX4485" fmla="*/ 1665178 w 10035679"/>
              <a:gd name="connsiteY4485" fmla="*/ 664737 h 5893281"/>
              <a:gd name="connsiteX4486" fmla="*/ 1656725 w 10035679"/>
              <a:gd name="connsiteY4486" fmla="*/ 675002 h 5893281"/>
              <a:gd name="connsiteX4487" fmla="*/ 1650689 w 10035679"/>
              <a:gd name="connsiteY4487" fmla="*/ 682851 h 5893281"/>
              <a:gd name="connsiteX4488" fmla="*/ 1640424 w 10035679"/>
              <a:gd name="connsiteY4488" fmla="*/ 693114 h 5893281"/>
              <a:gd name="connsiteX4489" fmla="*/ 1628349 w 10035679"/>
              <a:gd name="connsiteY4489" fmla="*/ 701566 h 5893281"/>
              <a:gd name="connsiteX4490" fmla="*/ 1618086 w 10035679"/>
              <a:gd name="connsiteY4490" fmla="*/ 703982 h 5893281"/>
              <a:gd name="connsiteX4491" fmla="*/ 1612048 w 10035679"/>
              <a:gd name="connsiteY4491" fmla="*/ 703982 h 5893281"/>
              <a:gd name="connsiteX4492" fmla="*/ 1599972 w 10035679"/>
              <a:gd name="connsiteY4492" fmla="*/ 701566 h 5893281"/>
              <a:gd name="connsiteX4493" fmla="*/ 1593936 w 10035679"/>
              <a:gd name="connsiteY4493" fmla="*/ 693114 h 5893281"/>
              <a:gd name="connsiteX4494" fmla="*/ 1589710 w 10035679"/>
              <a:gd name="connsiteY4494" fmla="*/ 687077 h 5893281"/>
              <a:gd name="connsiteX4495" fmla="*/ 1586086 w 10035679"/>
              <a:gd name="connsiteY4495" fmla="*/ 679228 h 5893281"/>
              <a:gd name="connsiteX4496" fmla="*/ 1586086 w 10035679"/>
              <a:gd name="connsiteY4496" fmla="*/ 668964 h 5893281"/>
              <a:gd name="connsiteX4497" fmla="*/ 1599972 w 10035679"/>
              <a:gd name="connsiteY4497" fmla="*/ 658701 h 5893281"/>
              <a:gd name="connsiteX4498" fmla="*/ 2215805 w 10035679"/>
              <a:gd name="connsiteY4498" fmla="*/ 644210 h 5893281"/>
              <a:gd name="connsiteX4499" fmla="*/ 2248408 w 10035679"/>
              <a:gd name="connsiteY4499" fmla="*/ 644210 h 5893281"/>
              <a:gd name="connsiteX4500" fmla="*/ 2248408 w 10035679"/>
              <a:gd name="connsiteY4500" fmla="*/ 660513 h 5893281"/>
              <a:gd name="connsiteX4501" fmla="*/ 2215805 w 10035679"/>
              <a:gd name="connsiteY4501" fmla="*/ 660513 h 5893281"/>
              <a:gd name="connsiteX4502" fmla="*/ 2106525 w 10035679"/>
              <a:gd name="connsiteY4502" fmla="*/ 629719 h 5893281"/>
              <a:gd name="connsiteX4503" fmla="*/ 2116790 w 10035679"/>
              <a:gd name="connsiteY4503" fmla="*/ 629719 h 5893281"/>
              <a:gd name="connsiteX4504" fmla="*/ 2124638 w 10035679"/>
              <a:gd name="connsiteY4504" fmla="*/ 629719 h 5893281"/>
              <a:gd name="connsiteX4505" fmla="*/ 2130676 w 10035679"/>
              <a:gd name="connsiteY4505" fmla="*/ 629719 h 5893281"/>
              <a:gd name="connsiteX4506" fmla="*/ 2134903 w 10035679"/>
              <a:gd name="connsiteY4506" fmla="*/ 629719 h 5893281"/>
              <a:gd name="connsiteX4507" fmla="*/ 2140940 w 10035679"/>
              <a:gd name="connsiteY4507" fmla="*/ 629719 h 5893281"/>
              <a:gd name="connsiteX4508" fmla="*/ 2148789 w 10035679"/>
              <a:gd name="connsiteY4508" fmla="*/ 629719 h 5893281"/>
              <a:gd name="connsiteX4509" fmla="*/ 2159054 w 10035679"/>
              <a:gd name="connsiteY4509" fmla="*/ 629719 h 5893281"/>
              <a:gd name="connsiteX4510" fmla="*/ 2159054 w 10035679"/>
              <a:gd name="connsiteY4510" fmla="*/ 644211 h 5893281"/>
              <a:gd name="connsiteX4511" fmla="*/ 2112562 w 10035679"/>
              <a:gd name="connsiteY4511" fmla="*/ 654475 h 5893281"/>
              <a:gd name="connsiteX4512" fmla="*/ 1671217 w 10035679"/>
              <a:gd name="connsiteY4512" fmla="*/ 606777 h 5893281"/>
              <a:gd name="connsiteX4513" fmla="*/ 1685103 w 10035679"/>
              <a:gd name="connsiteY4513" fmla="*/ 611003 h 5893281"/>
              <a:gd name="connsiteX4514" fmla="*/ 1699594 w 10035679"/>
              <a:gd name="connsiteY4514" fmla="*/ 615229 h 5893281"/>
              <a:gd name="connsiteX4515" fmla="*/ 1711669 w 10035679"/>
              <a:gd name="connsiteY4515" fmla="*/ 621267 h 5893281"/>
              <a:gd name="connsiteX4516" fmla="*/ 1703215 w 10035679"/>
              <a:gd name="connsiteY4516" fmla="*/ 621267 h 5893281"/>
              <a:gd name="connsiteX4517" fmla="*/ 1685103 w 10035679"/>
              <a:gd name="connsiteY4517" fmla="*/ 629720 h 5893281"/>
              <a:gd name="connsiteX4518" fmla="*/ 1665179 w 10035679"/>
              <a:gd name="connsiteY4518" fmla="*/ 629720 h 5893281"/>
              <a:gd name="connsiteX4519" fmla="*/ 1640425 w 10035679"/>
              <a:gd name="connsiteY4519" fmla="*/ 629720 h 5893281"/>
              <a:gd name="connsiteX4520" fmla="*/ 1640425 w 10035679"/>
              <a:gd name="connsiteY4520" fmla="*/ 621267 h 5893281"/>
              <a:gd name="connsiteX4521" fmla="*/ 1646462 w 10035679"/>
              <a:gd name="connsiteY4521" fmla="*/ 621267 h 5893281"/>
              <a:gd name="connsiteX4522" fmla="*/ 1654916 w 10035679"/>
              <a:gd name="connsiteY4522" fmla="*/ 615229 h 5893281"/>
              <a:gd name="connsiteX4523" fmla="*/ 1665179 w 10035679"/>
              <a:gd name="connsiteY4523" fmla="*/ 611003 h 5893281"/>
              <a:gd name="connsiteX4524" fmla="*/ 6634703 w 10035679"/>
              <a:gd name="connsiteY4524" fmla="*/ 603153 h 5893281"/>
              <a:gd name="connsiteX4525" fmla="*/ 6669118 w 10035679"/>
              <a:gd name="connsiteY4525" fmla="*/ 606776 h 5893281"/>
              <a:gd name="connsiteX4526" fmla="*/ 6677570 w 10035679"/>
              <a:gd name="connsiteY4526" fmla="*/ 615228 h 5893281"/>
              <a:gd name="connsiteX4527" fmla="*/ 6681193 w 10035679"/>
              <a:gd name="connsiteY4527" fmla="*/ 621265 h 5893281"/>
              <a:gd name="connsiteX4528" fmla="*/ 6687230 w 10035679"/>
              <a:gd name="connsiteY4528" fmla="*/ 629719 h 5893281"/>
              <a:gd name="connsiteX4529" fmla="*/ 6683607 w 10035679"/>
              <a:gd name="connsiteY4529" fmla="*/ 635756 h 5893281"/>
              <a:gd name="connsiteX4530" fmla="*/ 6683607 w 10035679"/>
              <a:gd name="connsiteY4530" fmla="*/ 639982 h 5893281"/>
              <a:gd name="connsiteX4531" fmla="*/ 6681193 w 10035679"/>
              <a:gd name="connsiteY4531" fmla="*/ 644208 h 5893281"/>
              <a:gd name="connsiteX4532" fmla="*/ 6658853 w 10035679"/>
              <a:gd name="connsiteY4532" fmla="*/ 672585 h 5893281"/>
              <a:gd name="connsiteX4533" fmla="*/ 6630477 w 10035679"/>
              <a:gd name="connsiteY4533" fmla="*/ 693112 h 5893281"/>
              <a:gd name="connsiteX4534" fmla="*/ 6598479 w 10035679"/>
              <a:gd name="connsiteY4534" fmla="*/ 711829 h 5893281"/>
              <a:gd name="connsiteX4535" fmla="*/ 6559837 w 10035679"/>
              <a:gd name="connsiteY4535" fmla="*/ 726320 h 5893281"/>
              <a:gd name="connsiteX4536" fmla="*/ 6525424 w 10035679"/>
              <a:gd name="connsiteY4536" fmla="*/ 740811 h 5893281"/>
              <a:gd name="connsiteX4537" fmla="*/ 6492821 w 10035679"/>
              <a:gd name="connsiteY4537" fmla="*/ 755300 h 5893281"/>
              <a:gd name="connsiteX4538" fmla="*/ 6458405 w 10035679"/>
              <a:gd name="connsiteY4538" fmla="*/ 783677 h 5893281"/>
              <a:gd name="connsiteX4539" fmla="*/ 6417953 w 10035679"/>
              <a:gd name="connsiteY4539" fmla="*/ 827147 h 5893281"/>
              <a:gd name="connsiteX4540" fmla="*/ 6377503 w 10035679"/>
              <a:gd name="connsiteY4540" fmla="*/ 876656 h 5893281"/>
              <a:gd name="connsiteX4541" fmla="*/ 6337049 w 10035679"/>
              <a:gd name="connsiteY4541" fmla="*/ 934013 h 5893281"/>
              <a:gd name="connsiteX4542" fmla="*/ 6306861 w 10035679"/>
              <a:gd name="connsiteY4542" fmla="*/ 991974 h 5893281"/>
              <a:gd name="connsiteX4543" fmla="*/ 6284523 w 10035679"/>
              <a:gd name="connsiteY4543" fmla="*/ 1049331 h 5893281"/>
              <a:gd name="connsiteX4544" fmla="*/ 6274259 w 10035679"/>
              <a:gd name="connsiteY4544" fmla="*/ 1103066 h 5893281"/>
              <a:gd name="connsiteX4545" fmla="*/ 6278485 w 10035679"/>
              <a:gd name="connsiteY4545" fmla="*/ 1121180 h 5893281"/>
              <a:gd name="connsiteX4546" fmla="*/ 6292371 w 10035679"/>
              <a:gd name="connsiteY4546" fmla="*/ 1141709 h 5893281"/>
              <a:gd name="connsiteX4547" fmla="*/ 6308674 w 10035679"/>
              <a:gd name="connsiteY4547" fmla="*/ 1164653 h 5893281"/>
              <a:gd name="connsiteX4548" fmla="*/ 6331012 w 10035679"/>
              <a:gd name="connsiteY4548" fmla="*/ 1180952 h 5893281"/>
              <a:gd name="connsiteX4549" fmla="*/ 6331012 w 10035679"/>
              <a:gd name="connsiteY4549" fmla="*/ 1189406 h 5893281"/>
              <a:gd name="connsiteX4550" fmla="*/ 6320749 w 10035679"/>
              <a:gd name="connsiteY4550" fmla="*/ 1189406 h 5893281"/>
              <a:gd name="connsiteX4551" fmla="*/ 6312900 w 10035679"/>
              <a:gd name="connsiteY4551" fmla="*/ 1207518 h 5893281"/>
              <a:gd name="connsiteX4552" fmla="*/ 6284523 w 10035679"/>
              <a:gd name="connsiteY4552" fmla="*/ 1195443 h 5893281"/>
              <a:gd name="connsiteX4553" fmla="*/ 6251920 w 10035679"/>
              <a:gd name="connsiteY4553" fmla="*/ 1189406 h 5893281"/>
              <a:gd name="connsiteX4554" fmla="*/ 6241656 w 10035679"/>
              <a:gd name="connsiteY4554" fmla="*/ 1160424 h 5893281"/>
              <a:gd name="connsiteX4555" fmla="*/ 6223544 w 10035679"/>
              <a:gd name="connsiteY4555" fmla="*/ 1135671 h 5893281"/>
              <a:gd name="connsiteX4556" fmla="*/ 6207242 w 10035679"/>
              <a:gd name="connsiteY4556" fmla="*/ 1116954 h 5893281"/>
              <a:gd name="connsiteX4557" fmla="*/ 6189128 w 10035679"/>
              <a:gd name="connsiteY4557" fmla="*/ 1098840 h 5893281"/>
              <a:gd name="connsiteX4558" fmla="*/ 6175242 w 10035679"/>
              <a:gd name="connsiteY4558" fmla="*/ 1069861 h 5893281"/>
              <a:gd name="connsiteX4559" fmla="*/ 6195167 w 10035679"/>
              <a:gd name="connsiteY4559" fmla="*/ 1055369 h 5893281"/>
              <a:gd name="connsiteX4560" fmla="*/ 6207242 w 10035679"/>
              <a:gd name="connsiteY4560" fmla="*/ 1049331 h 5893281"/>
              <a:gd name="connsiteX4561" fmla="*/ 6207242 w 10035679"/>
              <a:gd name="connsiteY4561" fmla="*/ 1039068 h 5893281"/>
              <a:gd name="connsiteX4562" fmla="*/ 6203619 w 10035679"/>
              <a:gd name="connsiteY4562" fmla="*/ 1030616 h 5893281"/>
              <a:gd name="connsiteX4563" fmla="*/ 6199393 w 10035679"/>
              <a:gd name="connsiteY4563" fmla="*/ 1016125 h 5893281"/>
              <a:gd name="connsiteX4564" fmla="*/ 6203619 w 10035679"/>
              <a:gd name="connsiteY4564" fmla="*/ 1002239 h 5893281"/>
              <a:gd name="connsiteX4565" fmla="*/ 6213279 w 10035679"/>
              <a:gd name="connsiteY4565" fmla="*/ 983522 h 5893281"/>
              <a:gd name="connsiteX4566" fmla="*/ 6227770 w 10035679"/>
              <a:gd name="connsiteY4566" fmla="*/ 973257 h 5893281"/>
              <a:gd name="connsiteX4567" fmla="*/ 6241656 w 10035679"/>
              <a:gd name="connsiteY4567" fmla="*/ 958768 h 5893281"/>
              <a:gd name="connsiteX4568" fmla="*/ 6251920 w 10035679"/>
              <a:gd name="connsiteY4568" fmla="*/ 938239 h 5893281"/>
              <a:gd name="connsiteX4569" fmla="*/ 6245882 w 10035679"/>
              <a:gd name="connsiteY4569" fmla="*/ 934013 h 5893281"/>
              <a:gd name="connsiteX4570" fmla="*/ 6238033 w 10035679"/>
              <a:gd name="connsiteY4570" fmla="*/ 929787 h 5893281"/>
              <a:gd name="connsiteX4571" fmla="*/ 6238033 w 10035679"/>
              <a:gd name="connsiteY4571" fmla="*/ 927976 h 5893281"/>
              <a:gd name="connsiteX4572" fmla="*/ 6235619 w 10035679"/>
              <a:gd name="connsiteY4572" fmla="*/ 927976 h 5893281"/>
              <a:gd name="connsiteX4573" fmla="*/ 6235619 w 10035679"/>
              <a:gd name="connsiteY4573" fmla="*/ 923750 h 5893281"/>
              <a:gd name="connsiteX4574" fmla="*/ 6235619 w 10035679"/>
              <a:gd name="connsiteY4574" fmla="*/ 919524 h 5893281"/>
              <a:gd name="connsiteX4575" fmla="*/ 6251920 w 10035679"/>
              <a:gd name="connsiteY4575" fmla="*/ 901410 h 5893281"/>
              <a:gd name="connsiteX4576" fmla="*/ 6270032 w 10035679"/>
              <a:gd name="connsiteY4576" fmla="*/ 884505 h 5893281"/>
              <a:gd name="connsiteX4577" fmla="*/ 6280295 w 10035679"/>
              <a:gd name="connsiteY4577" fmla="*/ 857939 h 5893281"/>
              <a:gd name="connsiteX4578" fmla="*/ 6284523 w 10035679"/>
              <a:gd name="connsiteY4578" fmla="*/ 851903 h 5893281"/>
              <a:gd name="connsiteX4579" fmla="*/ 6280295 w 10035679"/>
              <a:gd name="connsiteY4579" fmla="*/ 841638 h 5893281"/>
              <a:gd name="connsiteX4580" fmla="*/ 6280295 w 10035679"/>
              <a:gd name="connsiteY4580" fmla="*/ 833186 h 5893281"/>
              <a:gd name="connsiteX4581" fmla="*/ 6278485 w 10035679"/>
              <a:gd name="connsiteY4581" fmla="*/ 828960 h 5893281"/>
              <a:gd name="connsiteX4582" fmla="*/ 6278485 w 10035679"/>
              <a:gd name="connsiteY4582" fmla="*/ 818695 h 5893281"/>
              <a:gd name="connsiteX4583" fmla="*/ 6278485 w 10035679"/>
              <a:gd name="connsiteY4583" fmla="*/ 812658 h 5893281"/>
              <a:gd name="connsiteX4584" fmla="*/ 6280295 w 10035679"/>
              <a:gd name="connsiteY4584" fmla="*/ 800583 h 5893281"/>
              <a:gd name="connsiteX4585" fmla="*/ 6308674 w 10035679"/>
              <a:gd name="connsiteY4585" fmla="*/ 769791 h 5893281"/>
              <a:gd name="connsiteX4586" fmla="*/ 6344898 w 10035679"/>
              <a:gd name="connsiteY4586" fmla="*/ 736585 h 5893281"/>
              <a:gd name="connsiteX4587" fmla="*/ 6389576 w 10035679"/>
              <a:gd name="connsiteY4587" fmla="*/ 703980 h 5893281"/>
              <a:gd name="connsiteX4588" fmla="*/ 6436067 w 10035679"/>
              <a:gd name="connsiteY4588" fmla="*/ 679226 h 5893281"/>
              <a:gd name="connsiteX4589" fmla="*/ 6474707 w 10035679"/>
              <a:gd name="connsiteY4589" fmla="*/ 660509 h 5893281"/>
              <a:gd name="connsiteX4590" fmla="*/ 6539310 w 10035679"/>
              <a:gd name="connsiteY4590" fmla="*/ 660509 h 5893281"/>
              <a:gd name="connsiteX4591" fmla="*/ 6559837 w 10035679"/>
              <a:gd name="connsiteY4591" fmla="*/ 650247 h 5893281"/>
              <a:gd name="connsiteX4592" fmla="*/ 6574328 w 10035679"/>
              <a:gd name="connsiteY4592" fmla="*/ 639982 h 5893281"/>
              <a:gd name="connsiteX4593" fmla="*/ 6583988 w 10035679"/>
              <a:gd name="connsiteY4593" fmla="*/ 625491 h 5893281"/>
              <a:gd name="connsiteX4594" fmla="*/ 6596063 w 10035679"/>
              <a:gd name="connsiteY4594" fmla="*/ 617039 h 5893281"/>
              <a:gd name="connsiteX4595" fmla="*/ 6610554 w 10035679"/>
              <a:gd name="connsiteY4595" fmla="*/ 611002 h 5893281"/>
              <a:gd name="connsiteX4596" fmla="*/ 2035281 w 10035679"/>
              <a:gd name="connsiteY4596" fmla="*/ 549420 h 5893281"/>
              <a:gd name="connsiteX4597" fmla="*/ 2067886 w 10035679"/>
              <a:gd name="connsiteY4597" fmla="*/ 549420 h 5893281"/>
              <a:gd name="connsiteX4598" fmla="*/ 2078149 w 10035679"/>
              <a:gd name="connsiteY4598" fmla="*/ 563911 h 5893281"/>
              <a:gd name="connsiteX4599" fmla="*/ 2092034 w 10035679"/>
              <a:gd name="connsiteY4599" fmla="*/ 578400 h 5893281"/>
              <a:gd name="connsiteX4600" fmla="*/ 2106525 w 10035679"/>
              <a:gd name="connsiteY4600" fmla="*/ 588665 h 5893281"/>
              <a:gd name="connsiteX4601" fmla="*/ 2100489 w 10035679"/>
              <a:gd name="connsiteY4601" fmla="*/ 596515 h 5893281"/>
              <a:gd name="connsiteX4602" fmla="*/ 2096263 w 10035679"/>
              <a:gd name="connsiteY4602" fmla="*/ 600741 h 5893281"/>
              <a:gd name="connsiteX4603" fmla="*/ 2092034 w 10035679"/>
              <a:gd name="connsiteY4603" fmla="*/ 603156 h 5893281"/>
              <a:gd name="connsiteX4604" fmla="*/ 2088413 w 10035679"/>
              <a:gd name="connsiteY4604" fmla="*/ 611004 h 5893281"/>
              <a:gd name="connsiteX4605" fmla="*/ 2085998 w 10035679"/>
              <a:gd name="connsiteY4605" fmla="*/ 617043 h 5893281"/>
              <a:gd name="connsiteX4606" fmla="*/ 2082375 w 10035679"/>
              <a:gd name="connsiteY4606" fmla="*/ 629721 h 5893281"/>
              <a:gd name="connsiteX4607" fmla="*/ 2072112 w 10035679"/>
              <a:gd name="connsiteY4607" fmla="*/ 629721 h 5893281"/>
              <a:gd name="connsiteX4608" fmla="*/ 2057621 w 10035679"/>
              <a:gd name="connsiteY4608" fmla="*/ 629721 h 5893281"/>
              <a:gd name="connsiteX4609" fmla="*/ 2049772 w 10035679"/>
              <a:gd name="connsiteY4609" fmla="*/ 625495 h 5893281"/>
              <a:gd name="connsiteX4610" fmla="*/ 2039509 w 10035679"/>
              <a:gd name="connsiteY4610" fmla="*/ 625495 h 5893281"/>
              <a:gd name="connsiteX4611" fmla="*/ 2029244 w 10035679"/>
              <a:gd name="connsiteY4611" fmla="*/ 621269 h 5893281"/>
              <a:gd name="connsiteX4612" fmla="*/ 2029244 w 10035679"/>
              <a:gd name="connsiteY4612" fmla="*/ 606778 h 5893281"/>
              <a:gd name="connsiteX4613" fmla="*/ 2031660 w 10035679"/>
              <a:gd name="connsiteY4613" fmla="*/ 596515 h 5893281"/>
              <a:gd name="connsiteX4614" fmla="*/ 2035281 w 10035679"/>
              <a:gd name="connsiteY4614" fmla="*/ 582023 h 5893281"/>
              <a:gd name="connsiteX4615" fmla="*/ 2035281 w 10035679"/>
              <a:gd name="connsiteY4615" fmla="*/ 568137 h 5893281"/>
              <a:gd name="connsiteX4616" fmla="*/ 7636340 w 10035679"/>
              <a:gd name="connsiteY4616" fmla="*/ 516211 h 5893281"/>
              <a:gd name="connsiteX4617" fmla="*/ 7674981 w 10035679"/>
              <a:gd name="connsiteY4617" fmla="*/ 516211 h 5893281"/>
              <a:gd name="connsiteX4618" fmla="*/ 7682830 w 10035679"/>
              <a:gd name="connsiteY4618" fmla="*/ 526476 h 5893281"/>
              <a:gd name="connsiteX4619" fmla="*/ 7684641 w 10035679"/>
              <a:gd name="connsiteY4619" fmla="*/ 530702 h 5893281"/>
              <a:gd name="connsiteX4620" fmla="*/ 7688867 w 10035679"/>
              <a:gd name="connsiteY4620" fmla="*/ 536738 h 5893281"/>
              <a:gd name="connsiteX4621" fmla="*/ 7696716 w 10035679"/>
              <a:gd name="connsiteY4621" fmla="*/ 545191 h 5893281"/>
              <a:gd name="connsiteX4622" fmla="*/ 7698527 w 10035679"/>
              <a:gd name="connsiteY4622" fmla="*/ 555455 h 5893281"/>
              <a:gd name="connsiteX4623" fmla="*/ 7688264 w 10035679"/>
              <a:gd name="connsiteY4623" fmla="*/ 559681 h 5893281"/>
              <a:gd name="connsiteX4624" fmla="*/ 7684036 w 10035679"/>
              <a:gd name="connsiteY4624" fmla="*/ 561492 h 5893281"/>
              <a:gd name="connsiteX4625" fmla="*/ 7677999 w 10035679"/>
              <a:gd name="connsiteY4625" fmla="*/ 565720 h 5893281"/>
              <a:gd name="connsiteX4626" fmla="*/ 7673773 w 10035679"/>
              <a:gd name="connsiteY4626" fmla="*/ 571757 h 5893281"/>
              <a:gd name="connsiteX4627" fmla="*/ 7669547 w 10035679"/>
              <a:gd name="connsiteY4627" fmla="*/ 575983 h 5893281"/>
              <a:gd name="connsiteX4628" fmla="*/ 7667735 w 10035679"/>
              <a:gd name="connsiteY4628" fmla="*/ 586248 h 5893281"/>
              <a:gd name="connsiteX4629" fmla="*/ 7696111 w 10035679"/>
              <a:gd name="connsiteY4629" fmla="*/ 594700 h 5893281"/>
              <a:gd name="connsiteX4630" fmla="*/ 7709999 w 10035679"/>
              <a:gd name="connsiteY4630" fmla="*/ 600736 h 5893281"/>
              <a:gd name="connsiteX4631" fmla="*/ 7723885 w 10035679"/>
              <a:gd name="connsiteY4631" fmla="*/ 615227 h 5893281"/>
              <a:gd name="connsiteX4632" fmla="*/ 7737771 w 10035679"/>
              <a:gd name="connsiteY4632" fmla="*/ 633944 h 5893281"/>
              <a:gd name="connsiteX4633" fmla="*/ 7761922 w 10035679"/>
              <a:gd name="connsiteY4633" fmla="*/ 623679 h 5893281"/>
              <a:gd name="connsiteX4634" fmla="*/ 7786073 w 10035679"/>
              <a:gd name="connsiteY4634" fmla="*/ 619453 h 5893281"/>
              <a:gd name="connsiteX4635" fmla="*/ 7814449 w 10035679"/>
              <a:gd name="connsiteY4635" fmla="*/ 615227 h 5893281"/>
              <a:gd name="connsiteX4636" fmla="*/ 7847052 w 10035679"/>
              <a:gd name="connsiteY4636" fmla="*/ 604964 h 5893281"/>
              <a:gd name="connsiteX4637" fmla="*/ 7848863 w 10035679"/>
              <a:gd name="connsiteY4637" fmla="*/ 600736 h 5893281"/>
              <a:gd name="connsiteX4638" fmla="*/ 7853089 w 10035679"/>
              <a:gd name="connsiteY4638" fmla="*/ 604964 h 5893281"/>
              <a:gd name="connsiteX4639" fmla="*/ 7853089 w 10035679"/>
              <a:gd name="connsiteY4639" fmla="*/ 609190 h 5893281"/>
              <a:gd name="connsiteX4640" fmla="*/ 7853089 w 10035679"/>
              <a:gd name="connsiteY4640" fmla="*/ 613417 h 5893281"/>
              <a:gd name="connsiteX4641" fmla="*/ 7881466 w 10035679"/>
              <a:gd name="connsiteY4641" fmla="*/ 627905 h 5893281"/>
              <a:gd name="connsiteX4642" fmla="*/ 7903806 w 10035679"/>
              <a:gd name="connsiteY4642" fmla="*/ 644209 h 5893281"/>
              <a:gd name="connsiteX4643" fmla="*/ 7920107 w 10035679"/>
              <a:gd name="connsiteY4643" fmla="*/ 666547 h 5893281"/>
              <a:gd name="connsiteX4644" fmla="*/ 7938219 w 10035679"/>
              <a:gd name="connsiteY4644" fmla="*/ 691300 h 5893281"/>
              <a:gd name="connsiteX4645" fmla="*/ 7938219 w 10035679"/>
              <a:gd name="connsiteY4645" fmla="*/ 738394 h 5893281"/>
              <a:gd name="connsiteX4646" fmla="*/ 7914069 w 10035679"/>
              <a:gd name="connsiteY4646" fmla="*/ 757111 h 5893281"/>
              <a:gd name="connsiteX4647" fmla="*/ 7903806 w 10035679"/>
              <a:gd name="connsiteY4647" fmla="*/ 773412 h 5893281"/>
              <a:gd name="connsiteX4648" fmla="*/ 7895957 w 10035679"/>
              <a:gd name="connsiteY4648" fmla="*/ 792129 h 5893281"/>
              <a:gd name="connsiteX4649" fmla="*/ 7885692 w 10035679"/>
              <a:gd name="connsiteY4649" fmla="*/ 810846 h 5893281"/>
              <a:gd name="connsiteX4650" fmla="*/ 7857315 w 10035679"/>
              <a:gd name="connsiteY4650" fmla="*/ 827147 h 5893281"/>
              <a:gd name="connsiteX4651" fmla="*/ 7824712 w 10035679"/>
              <a:gd name="connsiteY4651" fmla="*/ 845862 h 5893281"/>
              <a:gd name="connsiteX4652" fmla="*/ 7792109 w 10035679"/>
              <a:gd name="connsiteY4652" fmla="*/ 868202 h 5893281"/>
              <a:gd name="connsiteX4653" fmla="*/ 7767959 w 10035679"/>
              <a:gd name="connsiteY4653" fmla="*/ 897182 h 5893281"/>
              <a:gd name="connsiteX4654" fmla="*/ 7775808 w 10035679"/>
              <a:gd name="connsiteY4654" fmla="*/ 897182 h 5893281"/>
              <a:gd name="connsiteX4655" fmla="*/ 7799959 w 10035679"/>
              <a:gd name="connsiteY4655" fmla="*/ 882693 h 5893281"/>
              <a:gd name="connsiteX4656" fmla="*/ 7828335 w 10035679"/>
              <a:gd name="connsiteY4656" fmla="*/ 878465 h 5893281"/>
              <a:gd name="connsiteX4657" fmla="*/ 7860938 w 10035679"/>
              <a:gd name="connsiteY4657" fmla="*/ 882693 h 5893281"/>
              <a:gd name="connsiteX4658" fmla="*/ 7860938 w 10035679"/>
              <a:gd name="connsiteY4658" fmla="*/ 888730 h 5893281"/>
              <a:gd name="connsiteX4659" fmla="*/ 7856712 w 10035679"/>
              <a:gd name="connsiteY4659" fmla="*/ 897182 h 5893281"/>
              <a:gd name="connsiteX4660" fmla="*/ 7856712 w 10035679"/>
              <a:gd name="connsiteY4660" fmla="*/ 898994 h 5893281"/>
              <a:gd name="connsiteX4661" fmla="*/ 7856712 w 10035679"/>
              <a:gd name="connsiteY4661" fmla="*/ 903221 h 5893281"/>
              <a:gd name="connsiteX4662" fmla="*/ 7856712 w 10035679"/>
              <a:gd name="connsiteY4662" fmla="*/ 907447 h 5893281"/>
              <a:gd name="connsiteX4663" fmla="*/ 7860938 w 10035679"/>
              <a:gd name="connsiteY4663" fmla="*/ 907447 h 5893281"/>
              <a:gd name="connsiteX4664" fmla="*/ 7866977 w 10035679"/>
              <a:gd name="connsiteY4664" fmla="*/ 911673 h 5893281"/>
              <a:gd name="connsiteX4665" fmla="*/ 7877240 w 10035679"/>
              <a:gd name="connsiteY4665" fmla="*/ 899597 h 5893281"/>
              <a:gd name="connsiteX4666" fmla="*/ 7891126 w 10035679"/>
              <a:gd name="connsiteY4666" fmla="*/ 889335 h 5893281"/>
              <a:gd name="connsiteX4667" fmla="*/ 7905013 w 10035679"/>
              <a:gd name="connsiteY4667" fmla="*/ 879070 h 5893281"/>
              <a:gd name="connsiteX4668" fmla="*/ 7923126 w 10035679"/>
              <a:gd name="connsiteY4668" fmla="*/ 870618 h 5893281"/>
              <a:gd name="connsiteX4669" fmla="*/ 7923126 w 10035679"/>
              <a:gd name="connsiteY4669" fmla="*/ 882693 h 5893281"/>
              <a:gd name="connsiteX4670" fmla="*/ 7917089 w 10035679"/>
              <a:gd name="connsiteY4670" fmla="*/ 892956 h 5893281"/>
              <a:gd name="connsiteX4671" fmla="*/ 7912861 w 10035679"/>
              <a:gd name="connsiteY4671" fmla="*/ 903221 h 5893281"/>
              <a:gd name="connsiteX4672" fmla="*/ 7908635 w 10035679"/>
              <a:gd name="connsiteY4672" fmla="*/ 917709 h 5893281"/>
              <a:gd name="connsiteX4673" fmla="*/ 7904409 w 10035679"/>
              <a:gd name="connsiteY4673" fmla="*/ 936426 h 5893281"/>
              <a:gd name="connsiteX4674" fmla="*/ 7908635 w 10035679"/>
              <a:gd name="connsiteY4674" fmla="*/ 940652 h 5893281"/>
              <a:gd name="connsiteX4675" fmla="*/ 7912861 w 10035679"/>
              <a:gd name="connsiteY4675" fmla="*/ 940652 h 5893281"/>
              <a:gd name="connsiteX4676" fmla="*/ 7912861 w 10035679"/>
              <a:gd name="connsiteY4676" fmla="*/ 942465 h 5893281"/>
              <a:gd name="connsiteX4677" fmla="*/ 7930975 w 10035679"/>
              <a:gd name="connsiteY4677" fmla="*/ 942465 h 5893281"/>
              <a:gd name="connsiteX4678" fmla="*/ 7930975 w 10035679"/>
              <a:gd name="connsiteY4678" fmla="*/ 917709 h 5893281"/>
              <a:gd name="connsiteX4679" fmla="*/ 7965388 w 10035679"/>
              <a:gd name="connsiteY4679" fmla="*/ 913483 h 5893281"/>
              <a:gd name="connsiteX4680" fmla="*/ 7997991 w 10035679"/>
              <a:gd name="connsiteY4680" fmla="*/ 913483 h 5893281"/>
              <a:gd name="connsiteX4681" fmla="*/ 8022142 w 10035679"/>
              <a:gd name="connsiteY4681" fmla="*/ 917709 h 5893281"/>
              <a:gd name="connsiteX4682" fmla="*/ 8046292 w 10035679"/>
              <a:gd name="connsiteY4682" fmla="*/ 936426 h 5893281"/>
              <a:gd name="connsiteX4683" fmla="*/ 8046292 w 10035679"/>
              <a:gd name="connsiteY4683" fmla="*/ 940652 h 5893281"/>
              <a:gd name="connsiteX4684" fmla="*/ 8046292 w 10035679"/>
              <a:gd name="connsiteY4684" fmla="*/ 950917 h 5893281"/>
              <a:gd name="connsiteX4685" fmla="*/ 8050519 w 10035679"/>
              <a:gd name="connsiteY4685" fmla="*/ 961182 h 5893281"/>
              <a:gd name="connsiteX4686" fmla="*/ 8050519 w 10035679"/>
              <a:gd name="connsiteY4686" fmla="*/ 971445 h 5893281"/>
              <a:gd name="connsiteX4687" fmla="*/ 8054745 w 10035679"/>
              <a:gd name="connsiteY4687" fmla="*/ 981709 h 5893281"/>
              <a:gd name="connsiteX4688" fmla="*/ 8156176 w 10035679"/>
              <a:gd name="connsiteY4688" fmla="*/ 990162 h 5893281"/>
              <a:gd name="connsiteX4689" fmla="*/ 8164026 w 10035679"/>
              <a:gd name="connsiteY4689" fmla="*/ 967821 h 5893281"/>
              <a:gd name="connsiteX4690" fmla="*/ 8164026 w 10035679"/>
              <a:gd name="connsiteY4690" fmla="*/ 961785 h 5893281"/>
              <a:gd name="connsiteX4691" fmla="*/ 8164026 w 10035679"/>
              <a:gd name="connsiteY4691" fmla="*/ 957559 h 5893281"/>
              <a:gd name="connsiteX4692" fmla="*/ 8164026 w 10035679"/>
              <a:gd name="connsiteY4692" fmla="*/ 951520 h 5893281"/>
              <a:gd name="connsiteX4693" fmla="*/ 8164026 w 10035679"/>
              <a:gd name="connsiteY4693" fmla="*/ 941257 h 5893281"/>
              <a:gd name="connsiteX4694" fmla="*/ 8164026 w 10035679"/>
              <a:gd name="connsiteY4694" fmla="*/ 929182 h 5893281"/>
              <a:gd name="connsiteX4695" fmla="*/ 8170062 w 10035679"/>
              <a:gd name="connsiteY4695" fmla="*/ 927371 h 5893281"/>
              <a:gd name="connsiteX4696" fmla="*/ 8174290 w 10035679"/>
              <a:gd name="connsiteY4696" fmla="*/ 927371 h 5893281"/>
              <a:gd name="connsiteX4697" fmla="*/ 8174290 w 10035679"/>
              <a:gd name="connsiteY4697" fmla="*/ 923143 h 5893281"/>
              <a:gd name="connsiteX4698" fmla="*/ 8178514 w 10035679"/>
              <a:gd name="connsiteY4698" fmla="*/ 918917 h 5893281"/>
              <a:gd name="connsiteX4699" fmla="*/ 8199044 w 10035679"/>
              <a:gd name="connsiteY4699" fmla="*/ 929182 h 5893281"/>
              <a:gd name="connsiteX4700" fmla="*/ 8221382 w 10035679"/>
              <a:gd name="connsiteY4700" fmla="*/ 941257 h 5893281"/>
              <a:gd name="connsiteX4701" fmla="*/ 8241910 w 10035679"/>
              <a:gd name="connsiteY4701" fmla="*/ 951520 h 5893281"/>
              <a:gd name="connsiteX4702" fmla="*/ 8264250 w 10035679"/>
              <a:gd name="connsiteY4702" fmla="*/ 932805 h 5893281"/>
              <a:gd name="connsiteX4703" fmla="*/ 8288400 w 10035679"/>
              <a:gd name="connsiteY4703" fmla="*/ 922540 h 5893281"/>
              <a:gd name="connsiteX4704" fmla="*/ 8327040 w 10035679"/>
              <a:gd name="connsiteY4704" fmla="*/ 918314 h 5893281"/>
              <a:gd name="connsiteX4705" fmla="*/ 8327040 w 10035679"/>
              <a:gd name="connsiteY4705" fmla="*/ 928577 h 5893281"/>
              <a:gd name="connsiteX4706" fmla="*/ 8333078 w 10035679"/>
              <a:gd name="connsiteY4706" fmla="*/ 928577 h 5893281"/>
              <a:gd name="connsiteX4707" fmla="*/ 8351190 w 10035679"/>
              <a:gd name="connsiteY4707" fmla="*/ 1000426 h 5893281"/>
              <a:gd name="connsiteX4708" fmla="*/ 8327040 w 10035679"/>
              <a:gd name="connsiteY4708" fmla="*/ 1025180 h 5893281"/>
              <a:gd name="connsiteX4709" fmla="*/ 8313154 w 10035679"/>
              <a:gd name="connsiteY4709" fmla="*/ 1062009 h 5893281"/>
              <a:gd name="connsiteX4710" fmla="*/ 8317380 w 10035679"/>
              <a:gd name="connsiteY4710" fmla="*/ 1068046 h 5893281"/>
              <a:gd name="connsiteX4711" fmla="*/ 8321606 w 10035679"/>
              <a:gd name="connsiteY4711" fmla="*/ 1076500 h 5893281"/>
              <a:gd name="connsiteX4712" fmla="*/ 8321606 w 10035679"/>
              <a:gd name="connsiteY4712" fmla="*/ 1082537 h 5893281"/>
              <a:gd name="connsiteX4713" fmla="*/ 8323417 w 10035679"/>
              <a:gd name="connsiteY4713" fmla="*/ 1090989 h 5893281"/>
              <a:gd name="connsiteX4714" fmla="*/ 8327645 w 10035679"/>
              <a:gd name="connsiteY4714" fmla="*/ 1101253 h 5893281"/>
              <a:gd name="connsiteX4715" fmla="*/ 8345757 w 10035679"/>
              <a:gd name="connsiteY4715" fmla="*/ 1119972 h 5893281"/>
              <a:gd name="connsiteX4716" fmla="*/ 8369907 w 10035679"/>
              <a:gd name="connsiteY4716" fmla="*/ 1134460 h 5893281"/>
              <a:gd name="connsiteX4717" fmla="*/ 8390435 w 10035679"/>
              <a:gd name="connsiteY4717" fmla="*/ 1148951 h 5893281"/>
              <a:gd name="connsiteX4718" fmla="*/ 8394661 w 10035679"/>
              <a:gd name="connsiteY4718" fmla="*/ 1144725 h 5893281"/>
              <a:gd name="connsiteX4719" fmla="*/ 8398887 w 10035679"/>
              <a:gd name="connsiteY4719" fmla="*/ 1140499 h 5893281"/>
              <a:gd name="connsiteX4720" fmla="*/ 8409152 w 10035679"/>
              <a:gd name="connsiteY4720" fmla="*/ 1124198 h 5893281"/>
              <a:gd name="connsiteX4721" fmla="*/ 8417001 w 10035679"/>
              <a:gd name="connsiteY4721" fmla="*/ 1101856 h 5893281"/>
              <a:gd name="connsiteX4722" fmla="*/ 8423038 w 10035679"/>
              <a:gd name="connsiteY4722" fmla="*/ 1081329 h 5893281"/>
              <a:gd name="connsiteX4723" fmla="*/ 8436924 w 10035679"/>
              <a:gd name="connsiteY4723" fmla="*/ 1062612 h 5893281"/>
              <a:gd name="connsiteX4724" fmla="*/ 8436924 w 10035679"/>
              <a:gd name="connsiteY4724" fmla="*/ 1081329 h 5893281"/>
              <a:gd name="connsiteX4725" fmla="*/ 8441150 w 10035679"/>
              <a:gd name="connsiteY4725" fmla="*/ 1095819 h 5893281"/>
              <a:gd name="connsiteX4726" fmla="*/ 8447188 w 10035679"/>
              <a:gd name="connsiteY4726" fmla="*/ 1106086 h 5893281"/>
              <a:gd name="connsiteX4727" fmla="*/ 8459264 w 10035679"/>
              <a:gd name="connsiteY4727" fmla="*/ 1112122 h 5893281"/>
              <a:gd name="connsiteX4728" fmla="*/ 8473150 w 10035679"/>
              <a:gd name="connsiteY4728" fmla="*/ 1116348 h 5893281"/>
              <a:gd name="connsiteX4729" fmla="*/ 8489451 w 10035679"/>
              <a:gd name="connsiteY4729" fmla="*/ 1120574 h 5893281"/>
              <a:gd name="connsiteX4730" fmla="*/ 8516017 w 10035679"/>
              <a:gd name="connsiteY4730" fmla="*/ 1077103 h 5893281"/>
              <a:gd name="connsiteX4731" fmla="*/ 8526280 w 10035679"/>
              <a:gd name="connsiteY4731" fmla="*/ 1087367 h 5893281"/>
              <a:gd name="connsiteX4732" fmla="*/ 8536545 w 10035679"/>
              <a:gd name="connsiteY4732" fmla="*/ 1095819 h 5893281"/>
              <a:gd name="connsiteX4733" fmla="*/ 8542582 w 10035679"/>
              <a:gd name="connsiteY4733" fmla="*/ 1106086 h 5893281"/>
              <a:gd name="connsiteX4734" fmla="*/ 8554657 w 10035679"/>
              <a:gd name="connsiteY4734" fmla="*/ 1112122 h 5893281"/>
              <a:gd name="connsiteX4735" fmla="*/ 8568543 w 10035679"/>
              <a:gd name="connsiteY4735" fmla="*/ 1120574 h 5893281"/>
              <a:gd name="connsiteX4736" fmla="*/ 8574582 w 10035679"/>
              <a:gd name="connsiteY4736" fmla="*/ 1112122 h 5893281"/>
              <a:gd name="connsiteX4737" fmla="*/ 8582431 w 10035679"/>
              <a:gd name="connsiteY4737" fmla="*/ 1106086 h 5893281"/>
              <a:gd name="connsiteX4738" fmla="*/ 8588468 w 10035679"/>
              <a:gd name="connsiteY4738" fmla="*/ 1106086 h 5893281"/>
              <a:gd name="connsiteX4739" fmla="*/ 8592694 w 10035679"/>
              <a:gd name="connsiteY4739" fmla="*/ 1106086 h 5893281"/>
              <a:gd name="connsiteX4740" fmla="*/ 8602958 w 10035679"/>
              <a:gd name="connsiteY4740" fmla="*/ 1106086 h 5893281"/>
              <a:gd name="connsiteX4741" fmla="*/ 8610808 w 10035679"/>
              <a:gd name="connsiteY4741" fmla="*/ 1110312 h 5893281"/>
              <a:gd name="connsiteX4742" fmla="*/ 8624694 w 10035679"/>
              <a:gd name="connsiteY4742" fmla="*/ 1110312 h 5893281"/>
              <a:gd name="connsiteX4743" fmla="*/ 8620467 w 10035679"/>
              <a:gd name="connsiteY4743" fmla="*/ 1073479 h 5893281"/>
              <a:gd name="connsiteX4744" fmla="*/ 8612618 w 10035679"/>
              <a:gd name="connsiteY4744" fmla="*/ 1048725 h 5893281"/>
              <a:gd name="connsiteX4745" fmla="*/ 8606581 w 10035679"/>
              <a:gd name="connsiteY4745" fmla="*/ 1015520 h 5893281"/>
              <a:gd name="connsiteX4746" fmla="*/ 8630732 w 10035679"/>
              <a:gd name="connsiteY4746" fmla="*/ 1009481 h 5893281"/>
              <a:gd name="connsiteX4747" fmla="*/ 8653070 w 10035679"/>
              <a:gd name="connsiteY4747" fmla="*/ 1001029 h 5893281"/>
              <a:gd name="connsiteX4748" fmla="*/ 8687484 w 10035679"/>
              <a:gd name="connsiteY4748" fmla="*/ 1001029 h 5893281"/>
              <a:gd name="connsiteX4749" fmla="*/ 8726125 w 10035679"/>
              <a:gd name="connsiteY4749" fmla="*/ 1005255 h 5893281"/>
              <a:gd name="connsiteX4750" fmla="*/ 8764765 w 10035679"/>
              <a:gd name="connsiteY4750" fmla="*/ 1015520 h 5893281"/>
              <a:gd name="connsiteX4751" fmla="*/ 8800991 w 10035679"/>
              <a:gd name="connsiteY4751" fmla="*/ 1025783 h 5893281"/>
              <a:gd name="connsiteX4752" fmla="*/ 8833594 w 10035679"/>
              <a:gd name="connsiteY4752" fmla="*/ 1037858 h 5893281"/>
              <a:gd name="connsiteX4753" fmla="*/ 8847482 w 10035679"/>
              <a:gd name="connsiteY4753" fmla="*/ 1048123 h 5893281"/>
              <a:gd name="connsiteX4754" fmla="*/ 8853518 w 10035679"/>
              <a:gd name="connsiteY4754" fmla="*/ 1054159 h 5893281"/>
              <a:gd name="connsiteX4755" fmla="*/ 8857744 w 10035679"/>
              <a:gd name="connsiteY4755" fmla="*/ 1066235 h 5893281"/>
              <a:gd name="connsiteX4756" fmla="*/ 8857744 w 10035679"/>
              <a:gd name="connsiteY4756" fmla="*/ 1072274 h 5893281"/>
              <a:gd name="connsiteX4757" fmla="*/ 8861970 w 10035679"/>
              <a:gd name="connsiteY4757" fmla="*/ 1076500 h 5893281"/>
              <a:gd name="connsiteX4758" fmla="*/ 8861970 w 10035679"/>
              <a:gd name="connsiteY4758" fmla="*/ 1082537 h 5893281"/>
              <a:gd name="connsiteX4759" fmla="*/ 8868009 w 10035679"/>
              <a:gd name="connsiteY4759" fmla="*/ 1086762 h 5893281"/>
              <a:gd name="connsiteX4760" fmla="*/ 8875856 w 10035679"/>
              <a:gd name="connsiteY4760" fmla="*/ 1090989 h 5893281"/>
              <a:gd name="connsiteX4761" fmla="*/ 8886121 w 10035679"/>
              <a:gd name="connsiteY4761" fmla="*/ 1095217 h 5893281"/>
              <a:gd name="connsiteX4762" fmla="*/ 8906649 w 10035679"/>
              <a:gd name="connsiteY4762" fmla="*/ 1086762 h 5893281"/>
              <a:gd name="connsiteX4763" fmla="*/ 8930799 w 10035679"/>
              <a:gd name="connsiteY4763" fmla="*/ 1086762 h 5893281"/>
              <a:gd name="connsiteX4764" fmla="*/ 8957365 w 10035679"/>
              <a:gd name="connsiteY4764" fmla="*/ 1086762 h 5893281"/>
              <a:gd name="connsiteX4765" fmla="*/ 8967628 w 10035679"/>
              <a:gd name="connsiteY4765" fmla="*/ 1109104 h 5893281"/>
              <a:gd name="connsiteX4766" fmla="*/ 8981514 w 10035679"/>
              <a:gd name="connsiteY4766" fmla="*/ 1129632 h 5893281"/>
              <a:gd name="connsiteX4767" fmla="*/ 9002044 w 10035679"/>
              <a:gd name="connsiteY4767" fmla="*/ 1148348 h 5893281"/>
              <a:gd name="connsiteX4768" fmla="*/ 9028608 w 10035679"/>
              <a:gd name="connsiteY4768" fmla="*/ 1158611 h 5893281"/>
              <a:gd name="connsiteX4769" fmla="*/ 9052758 w 10035679"/>
              <a:gd name="connsiteY4769" fmla="*/ 1148348 h 5893281"/>
              <a:gd name="connsiteX4770" fmla="*/ 9087172 w 10035679"/>
              <a:gd name="connsiteY4770" fmla="*/ 1148348 h 5893281"/>
              <a:gd name="connsiteX4771" fmla="*/ 9119777 w 10035679"/>
              <a:gd name="connsiteY4771" fmla="*/ 1152575 h 5893281"/>
              <a:gd name="connsiteX4772" fmla="*/ 9152380 w 10035679"/>
              <a:gd name="connsiteY4772" fmla="*/ 1158611 h 5893281"/>
              <a:gd name="connsiteX4773" fmla="*/ 9176530 w 10035679"/>
              <a:gd name="connsiteY4773" fmla="*/ 1164650 h 5893281"/>
              <a:gd name="connsiteX4774" fmla="*/ 9186793 w 10035679"/>
              <a:gd name="connsiteY4774" fmla="*/ 1197855 h 5893281"/>
              <a:gd name="connsiteX4775" fmla="*/ 9191019 w 10035679"/>
              <a:gd name="connsiteY4775" fmla="*/ 1226837 h 5893281"/>
              <a:gd name="connsiteX4776" fmla="*/ 9197058 w 10035679"/>
              <a:gd name="connsiteY4776" fmla="*/ 1251591 h 5893281"/>
              <a:gd name="connsiteX4777" fmla="*/ 9204905 w 10035679"/>
              <a:gd name="connsiteY4777" fmla="*/ 1255817 h 5893281"/>
              <a:gd name="connsiteX4778" fmla="*/ 9209133 w 10035679"/>
              <a:gd name="connsiteY4778" fmla="*/ 1264270 h 5893281"/>
              <a:gd name="connsiteX4779" fmla="*/ 9215170 w 10035679"/>
              <a:gd name="connsiteY4779" fmla="*/ 1266082 h 5893281"/>
              <a:gd name="connsiteX4780" fmla="*/ 9282188 w 10035679"/>
              <a:gd name="connsiteY4780" fmla="*/ 1260043 h 5893281"/>
              <a:gd name="connsiteX4781" fmla="*/ 9349204 w 10035679"/>
              <a:gd name="connsiteY4781" fmla="*/ 1260043 h 5893281"/>
              <a:gd name="connsiteX4782" fmla="*/ 9418033 w 10035679"/>
              <a:gd name="connsiteY4782" fmla="*/ 1260043 h 5893281"/>
              <a:gd name="connsiteX4783" fmla="*/ 9424070 w 10035679"/>
              <a:gd name="connsiteY4783" fmla="*/ 1274535 h 5893281"/>
              <a:gd name="connsiteX4784" fmla="*/ 9434335 w 10035679"/>
              <a:gd name="connsiteY4784" fmla="*/ 1284799 h 5893281"/>
              <a:gd name="connsiteX4785" fmla="*/ 9446410 w 10035679"/>
              <a:gd name="connsiteY4785" fmla="*/ 1299288 h 5893281"/>
              <a:gd name="connsiteX4786" fmla="*/ 9456673 w 10035679"/>
              <a:gd name="connsiteY4786" fmla="*/ 1307739 h 5893281"/>
              <a:gd name="connsiteX4787" fmla="*/ 9470559 w 10035679"/>
              <a:gd name="connsiteY4787" fmla="*/ 1318004 h 5893281"/>
              <a:gd name="connsiteX4788" fmla="*/ 9470559 w 10035679"/>
              <a:gd name="connsiteY4788" fmla="*/ 1307739 h 5893281"/>
              <a:gd name="connsiteX4789" fmla="*/ 9474787 w 10035679"/>
              <a:gd name="connsiteY4789" fmla="*/ 1303513 h 5893281"/>
              <a:gd name="connsiteX4790" fmla="*/ 9476597 w 10035679"/>
              <a:gd name="connsiteY4790" fmla="*/ 1295061 h 5893281"/>
              <a:gd name="connsiteX4791" fmla="*/ 9476597 w 10035679"/>
              <a:gd name="connsiteY4791" fmla="*/ 1289025 h 5893281"/>
              <a:gd name="connsiteX4792" fmla="*/ 9480823 w 10035679"/>
              <a:gd name="connsiteY4792" fmla="*/ 1278760 h 5893281"/>
              <a:gd name="connsiteX4793" fmla="*/ 9474787 w 10035679"/>
              <a:gd name="connsiteY4793" fmla="*/ 1266685 h 5893281"/>
              <a:gd name="connsiteX4794" fmla="*/ 9470559 w 10035679"/>
              <a:gd name="connsiteY4794" fmla="*/ 1260648 h 5893281"/>
              <a:gd name="connsiteX4795" fmla="*/ 9466335 w 10035679"/>
              <a:gd name="connsiteY4795" fmla="*/ 1256422 h 5893281"/>
              <a:gd name="connsiteX4796" fmla="*/ 9466335 w 10035679"/>
              <a:gd name="connsiteY4796" fmla="*/ 1250383 h 5893281"/>
              <a:gd name="connsiteX4797" fmla="*/ 9470559 w 10035679"/>
              <a:gd name="connsiteY4797" fmla="*/ 1241930 h 5893281"/>
              <a:gd name="connsiteX4798" fmla="*/ 9470559 w 10035679"/>
              <a:gd name="connsiteY4798" fmla="*/ 1231666 h 5893281"/>
              <a:gd name="connsiteX4799" fmla="*/ 9470559 w 10035679"/>
              <a:gd name="connsiteY4799" fmla="*/ 1221404 h 5893281"/>
              <a:gd name="connsiteX4800" fmla="*/ 9504974 w 10035679"/>
              <a:gd name="connsiteY4800" fmla="*/ 1227440 h 5893281"/>
              <a:gd name="connsiteX4801" fmla="*/ 9529125 w 10035679"/>
              <a:gd name="connsiteY4801" fmla="*/ 1241930 h 5893281"/>
              <a:gd name="connsiteX4802" fmla="*/ 9557502 w 10035679"/>
              <a:gd name="connsiteY4802" fmla="*/ 1252194 h 5893281"/>
              <a:gd name="connsiteX4803" fmla="*/ 9569577 w 10035679"/>
              <a:gd name="connsiteY4803" fmla="*/ 1252194 h 5893281"/>
              <a:gd name="connsiteX4804" fmla="*/ 9579840 w 10035679"/>
              <a:gd name="connsiteY4804" fmla="*/ 1252194 h 5893281"/>
              <a:gd name="connsiteX4805" fmla="*/ 9590104 w 10035679"/>
              <a:gd name="connsiteY4805" fmla="*/ 1250383 h 5893281"/>
              <a:gd name="connsiteX4806" fmla="*/ 9597952 w 10035679"/>
              <a:gd name="connsiteY4806" fmla="*/ 1241930 h 5893281"/>
              <a:gd name="connsiteX4807" fmla="*/ 9603990 w 10035679"/>
              <a:gd name="connsiteY4807" fmla="*/ 1237704 h 5893281"/>
              <a:gd name="connsiteX4808" fmla="*/ 9611840 w 10035679"/>
              <a:gd name="connsiteY4808" fmla="*/ 1235891 h 5893281"/>
              <a:gd name="connsiteX4809" fmla="*/ 9727157 w 10035679"/>
              <a:gd name="connsiteY4809" fmla="*/ 1285402 h 5893281"/>
              <a:gd name="connsiteX4810" fmla="*/ 9791760 w 10035679"/>
              <a:gd name="connsiteY4810" fmla="*/ 1353022 h 5893281"/>
              <a:gd name="connsiteX4811" fmla="*/ 9802023 w 10035679"/>
              <a:gd name="connsiteY4811" fmla="*/ 1361474 h 5893281"/>
              <a:gd name="connsiteX4812" fmla="*/ 9812287 w 10035679"/>
              <a:gd name="connsiteY4812" fmla="*/ 1361474 h 5893281"/>
              <a:gd name="connsiteX4813" fmla="*/ 9822552 w 10035679"/>
              <a:gd name="connsiteY4813" fmla="*/ 1363285 h 5893281"/>
              <a:gd name="connsiteX4814" fmla="*/ 9834625 w 10035679"/>
              <a:gd name="connsiteY4814" fmla="*/ 1363285 h 5893281"/>
              <a:gd name="connsiteX4815" fmla="*/ 9844890 w 10035679"/>
              <a:gd name="connsiteY4815" fmla="*/ 1371739 h 5893281"/>
              <a:gd name="connsiteX4816" fmla="*/ 9865417 w 10035679"/>
              <a:gd name="connsiteY4816" fmla="*/ 1390457 h 5893281"/>
              <a:gd name="connsiteX4817" fmla="*/ 9879303 w 10035679"/>
              <a:gd name="connsiteY4817" fmla="*/ 1410985 h 5893281"/>
              <a:gd name="connsiteX4818" fmla="*/ 9893191 w 10035679"/>
              <a:gd name="connsiteY4818" fmla="*/ 1429702 h 5893281"/>
              <a:gd name="connsiteX4819" fmla="*/ 9911303 w 10035679"/>
              <a:gd name="connsiteY4819" fmla="*/ 1444191 h 5893281"/>
              <a:gd name="connsiteX4820" fmla="*/ 9945719 w 10035679"/>
              <a:gd name="connsiteY4820" fmla="*/ 1450228 h 5893281"/>
              <a:gd name="connsiteX4821" fmla="*/ 9949943 w 10035679"/>
              <a:gd name="connsiteY4821" fmla="*/ 1448416 h 5893281"/>
              <a:gd name="connsiteX4822" fmla="*/ 9954169 w 10035679"/>
              <a:gd name="connsiteY4822" fmla="*/ 1448416 h 5893281"/>
              <a:gd name="connsiteX4823" fmla="*/ 9958397 w 10035679"/>
              <a:gd name="connsiteY4823" fmla="*/ 1444191 h 5893281"/>
              <a:gd name="connsiteX4824" fmla="*/ 9960208 w 10035679"/>
              <a:gd name="connsiteY4824" fmla="*/ 1444191 h 5893281"/>
              <a:gd name="connsiteX4825" fmla="*/ 9968057 w 10035679"/>
              <a:gd name="connsiteY4825" fmla="*/ 1444191 h 5893281"/>
              <a:gd name="connsiteX4826" fmla="*/ 9988585 w 10035679"/>
              <a:gd name="connsiteY4826" fmla="*/ 1468945 h 5893281"/>
              <a:gd name="connsiteX4827" fmla="*/ 10010923 w 10035679"/>
              <a:gd name="connsiteY4827" fmla="*/ 1493701 h 5893281"/>
              <a:gd name="connsiteX4828" fmla="*/ 10029037 w 10035679"/>
              <a:gd name="connsiteY4828" fmla="*/ 1520264 h 5893281"/>
              <a:gd name="connsiteX4829" fmla="*/ 10035679 w 10035679"/>
              <a:gd name="connsiteY4829" fmla="*/ 1551661 h 5893281"/>
              <a:gd name="connsiteX4830" fmla="*/ 9965039 w 10035679"/>
              <a:gd name="connsiteY4830" fmla="*/ 1551661 h 5893281"/>
              <a:gd name="connsiteX4831" fmla="*/ 9960813 w 10035679"/>
              <a:gd name="connsiteY4831" fmla="*/ 1557697 h 5893281"/>
              <a:gd name="connsiteX4832" fmla="*/ 9954774 w 10035679"/>
              <a:gd name="connsiteY4832" fmla="*/ 1566150 h 5893281"/>
              <a:gd name="connsiteX4833" fmla="*/ 9950548 w 10035679"/>
              <a:gd name="connsiteY4833" fmla="*/ 1570376 h 5893281"/>
              <a:gd name="connsiteX4834" fmla="*/ 9946322 w 10035679"/>
              <a:gd name="connsiteY4834" fmla="*/ 1580640 h 5893281"/>
              <a:gd name="connsiteX4835" fmla="*/ 9942096 w 10035679"/>
              <a:gd name="connsiteY4835" fmla="*/ 1590904 h 5893281"/>
              <a:gd name="connsiteX4836" fmla="*/ 9949943 w 10035679"/>
              <a:gd name="connsiteY4836" fmla="*/ 1595130 h 5893281"/>
              <a:gd name="connsiteX4837" fmla="*/ 9954169 w 10035679"/>
              <a:gd name="connsiteY4837" fmla="*/ 1599356 h 5893281"/>
              <a:gd name="connsiteX4838" fmla="*/ 9955982 w 10035679"/>
              <a:gd name="connsiteY4838" fmla="*/ 1601167 h 5893281"/>
              <a:gd name="connsiteX4839" fmla="*/ 9960208 w 10035679"/>
              <a:gd name="connsiteY4839" fmla="*/ 1609619 h 5893281"/>
              <a:gd name="connsiteX4840" fmla="*/ 9960208 w 10035679"/>
              <a:gd name="connsiteY4840" fmla="*/ 1613845 h 5893281"/>
              <a:gd name="connsiteX4841" fmla="*/ 9955982 w 10035679"/>
              <a:gd name="connsiteY4841" fmla="*/ 1619884 h 5893281"/>
              <a:gd name="connsiteX4842" fmla="*/ 9949943 w 10035679"/>
              <a:gd name="connsiteY4842" fmla="*/ 1630148 h 5893281"/>
              <a:gd name="connsiteX4843" fmla="*/ 9945719 w 10035679"/>
              <a:gd name="connsiteY4843" fmla="*/ 1634374 h 5893281"/>
              <a:gd name="connsiteX4844" fmla="*/ 9939681 w 10035679"/>
              <a:gd name="connsiteY4844" fmla="*/ 1638600 h 5893281"/>
              <a:gd name="connsiteX4845" fmla="*/ 9931831 w 10035679"/>
              <a:gd name="connsiteY4845" fmla="*/ 1638600 h 5893281"/>
              <a:gd name="connsiteX4846" fmla="*/ 9925795 w 10035679"/>
              <a:gd name="connsiteY4846" fmla="*/ 1638600 h 5893281"/>
              <a:gd name="connsiteX4847" fmla="*/ 9911907 w 10035679"/>
              <a:gd name="connsiteY4847" fmla="*/ 1638600 h 5893281"/>
              <a:gd name="connsiteX4848" fmla="*/ 9898021 w 10035679"/>
              <a:gd name="connsiteY4848" fmla="*/ 1616261 h 5893281"/>
              <a:gd name="connsiteX4849" fmla="*/ 9875683 w 10035679"/>
              <a:gd name="connsiteY4849" fmla="*/ 1605998 h 5893281"/>
              <a:gd name="connsiteX4850" fmla="*/ 9847305 w 10035679"/>
              <a:gd name="connsiteY4850" fmla="*/ 1599959 h 5893281"/>
              <a:gd name="connsiteX4851" fmla="*/ 9847305 w 10035679"/>
              <a:gd name="connsiteY4851" fmla="*/ 1573396 h 5893281"/>
              <a:gd name="connsiteX4852" fmla="*/ 9841267 w 10035679"/>
              <a:gd name="connsiteY4852" fmla="*/ 1571583 h 5893281"/>
              <a:gd name="connsiteX4853" fmla="*/ 9833418 w 10035679"/>
              <a:gd name="connsiteY4853" fmla="*/ 1567357 h 5893281"/>
              <a:gd name="connsiteX4854" fmla="*/ 9831607 w 10035679"/>
              <a:gd name="connsiteY4854" fmla="*/ 1563131 h 5893281"/>
              <a:gd name="connsiteX4855" fmla="*/ 9823758 w 10035679"/>
              <a:gd name="connsiteY4855" fmla="*/ 1558905 h 5893281"/>
              <a:gd name="connsiteX4856" fmla="*/ 9809872 w 10035679"/>
              <a:gd name="connsiteY4856" fmla="*/ 1558905 h 5893281"/>
              <a:gd name="connsiteX4857" fmla="*/ 9805646 w 10035679"/>
              <a:gd name="connsiteY4857" fmla="*/ 1558905 h 5893281"/>
              <a:gd name="connsiteX4858" fmla="*/ 9803835 w 10035679"/>
              <a:gd name="connsiteY4858" fmla="*/ 1563131 h 5893281"/>
              <a:gd name="connsiteX4859" fmla="*/ 9799607 w 10035679"/>
              <a:gd name="connsiteY4859" fmla="*/ 1563131 h 5893281"/>
              <a:gd name="connsiteX4860" fmla="*/ 9795381 w 10035679"/>
              <a:gd name="connsiteY4860" fmla="*/ 1563131 h 5893281"/>
              <a:gd name="connsiteX4861" fmla="*/ 9789345 w 10035679"/>
              <a:gd name="connsiteY4861" fmla="*/ 1567357 h 5893281"/>
              <a:gd name="connsiteX4862" fmla="*/ 9781495 w 10035679"/>
              <a:gd name="connsiteY4862" fmla="*/ 1552869 h 5893281"/>
              <a:gd name="connsiteX4863" fmla="*/ 9771233 w 10035679"/>
              <a:gd name="connsiteY4863" fmla="*/ 1538378 h 5893281"/>
              <a:gd name="connsiteX4864" fmla="*/ 9763383 w 10035679"/>
              <a:gd name="connsiteY4864" fmla="*/ 1528113 h 5893281"/>
              <a:gd name="connsiteX4865" fmla="*/ 9763383 w 10035679"/>
              <a:gd name="connsiteY4865" fmla="*/ 1552869 h 5893281"/>
              <a:gd name="connsiteX4866" fmla="*/ 9757345 w 10035679"/>
              <a:gd name="connsiteY4866" fmla="*/ 1581848 h 5893281"/>
              <a:gd name="connsiteX4867" fmla="*/ 9749497 w 10035679"/>
              <a:gd name="connsiteY4867" fmla="*/ 1606601 h 5893281"/>
              <a:gd name="connsiteX4868" fmla="*/ 9733194 w 10035679"/>
              <a:gd name="connsiteY4868" fmla="*/ 1621091 h 5893281"/>
              <a:gd name="connsiteX4869" fmla="*/ 9725347 w 10035679"/>
              <a:gd name="connsiteY4869" fmla="*/ 1625317 h 5893281"/>
              <a:gd name="connsiteX4870" fmla="*/ 9719308 w 10035679"/>
              <a:gd name="connsiteY4870" fmla="*/ 1625317 h 5893281"/>
              <a:gd name="connsiteX4871" fmla="*/ 9715082 w 10035679"/>
              <a:gd name="connsiteY4871" fmla="*/ 1625317 h 5893281"/>
              <a:gd name="connsiteX4872" fmla="*/ 9710856 w 10035679"/>
              <a:gd name="connsiteY4872" fmla="*/ 1625317 h 5893281"/>
              <a:gd name="connsiteX4873" fmla="*/ 9706630 w 10035679"/>
              <a:gd name="connsiteY4873" fmla="*/ 1621091 h 5893281"/>
              <a:gd name="connsiteX4874" fmla="*/ 9704819 w 10035679"/>
              <a:gd name="connsiteY4874" fmla="*/ 1621091 h 5893281"/>
              <a:gd name="connsiteX4875" fmla="*/ 9700591 w 10035679"/>
              <a:gd name="connsiteY4875" fmla="*/ 1621091 h 5893281"/>
              <a:gd name="connsiteX4876" fmla="*/ 9696365 w 10035679"/>
              <a:gd name="connsiteY4876" fmla="*/ 1625317 h 5893281"/>
              <a:gd name="connsiteX4877" fmla="*/ 9692139 w 10035679"/>
              <a:gd name="connsiteY4877" fmla="*/ 1629543 h 5893281"/>
              <a:gd name="connsiteX4878" fmla="*/ 9686102 w 10035679"/>
              <a:gd name="connsiteY4878" fmla="*/ 1639808 h 5893281"/>
              <a:gd name="connsiteX4879" fmla="*/ 9706630 w 10035679"/>
              <a:gd name="connsiteY4879" fmla="*/ 1664561 h 5893281"/>
              <a:gd name="connsiteX4880" fmla="*/ 9728967 w 10035679"/>
              <a:gd name="connsiteY4880" fmla="*/ 1708030 h 5893281"/>
              <a:gd name="connsiteX4881" fmla="*/ 9739233 w 10035679"/>
              <a:gd name="connsiteY4881" fmla="*/ 1757539 h 5893281"/>
              <a:gd name="connsiteX4882" fmla="*/ 9733194 w 10035679"/>
              <a:gd name="connsiteY4882" fmla="*/ 1757539 h 5893281"/>
              <a:gd name="connsiteX4883" fmla="*/ 9728967 w 10035679"/>
              <a:gd name="connsiteY4883" fmla="*/ 1761765 h 5893281"/>
              <a:gd name="connsiteX4884" fmla="*/ 9721119 w 10035679"/>
              <a:gd name="connsiteY4884" fmla="*/ 1761765 h 5893281"/>
              <a:gd name="connsiteX4885" fmla="*/ 9710856 w 10035679"/>
              <a:gd name="connsiteY4885" fmla="*/ 1765992 h 5893281"/>
              <a:gd name="connsiteX4886" fmla="*/ 9696970 w 10035679"/>
              <a:gd name="connsiteY4886" fmla="*/ 1755727 h 5893281"/>
              <a:gd name="connsiteX4887" fmla="*/ 9686705 w 10035679"/>
              <a:gd name="connsiteY4887" fmla="*/ 1747275 h 5893281"/>
              <a:gd name="connsiteX4888" fmla="*/ 9672819 w 10035679"/>
              <a:gd name="connsiteY4888" fmla="*/ 1745464 h 5893281"/>
              <a:gd name="connsiteX4889" fmla="*/ 9654705 w 10035679"/>
              <a:gd name="connsiteY4889" fmla="*/ 1741238 h 5893281"/>
              <a:gd name="connsiteX4890" fmla="*/ 9644443 w 10035679"/>
              <a:gd name="connsiteY4890" fmla="*/ 1770218 h 5893281"/>
              <a:gd name="connsiteX4891" fmla="*/ 9623915 w 10035679"/>
              <a:gd name="connsiteY4891" fmla="*/ 1784709 h 5893281"/>
              <a:gd name="connsiteX4892" fmla="*/ 9597349 w 10035679"/>
              <a:gd name="connsiteY4892" fmla="*/ 1794972 h 5893281"/>
              <a:gd name="connsiteX4893" fmla="*/ 9568972 w 10035679"/>
              <a:gd name="connsiteY4893" fmla="*/ 1805237 h 5893281"/>
              <a:gd name="connsiteX4894" fmla="*/ 9567161 w 10035679"/>
              <a:gd name="connsiteY4894" fmla="*/ 1834217 h 5893281"/>
              <a:gd name="connsiteX4895" fmla="*/ 9559312 w 10035679"/>
              <a:gd name="connsiteY4895" fmla="*/ 1856558 h 5893281"/>
              <a:gd name="connsiteX4896" fmla="*/ 9545426 w 10035679"/>
              <a:gd name="connsiteY4896" fmla="*/ 1877086 h 5893281"/>
              <a:gd name="connsiteX4897" fmla="*/ 9517049 w 10035679"/>
              <a:gd name="connsiteY4897" fmla="*/ 1881312 h 5893281"/>
              <a:gd name="connsiteX4898" fmla="*/ 9496522 w 10035679"/>
              <a:gd name="connsiteY4898" fmla="*/ 1887349 h 5893281"/>
              <a:gd name="connsiteX4899" fmla="*/ 9482634 w 10035679"/>
              <a:gd name="connsiteY4899" fmla="*/ 1895802 h 5893281"/>
              <a:gd name="connsiteX4900" fmla="*/ 9468748 w 10035679"/>
              <a:gd name="connsiteY4900" fmla="*/ 1900029 h 5893281"/>
              <a:gd name="connsiteX4901" fmla="*/ 9458485 w 10035679"/>
              <a:gd name="connsiteY4901" fmla="*/ 1891577 h 5893281"/>
              <a:gd name="connsiteX4902" fmla="*/ 9446410 w 10035679"/>
              <a:gd name="connsiteY4902" fmla="*/ 1881312 h 5893281"/>
              <a:gd name="connsiteX4903" fmla="*/ 9440371 w 10035679"/>
              <a:gd name="connsiteY4903" fmla="*/ 1871047 h 5893281"/>
              <a:gd name="connsiteX4904" fmla="*/ 9426485 w 10035679"/>
              <a:gd name="connsiteY4904" fmla="*/ 1872860 h 5893281"/>
              <a:gd name="connsiteX4905" fmla="*/ 9408373 w 10035679"/>
              <a:gd name="connsiteY4905" fmla="*/ 1877086 h 5893281"/>
              <a:gd name="connsiteX4906" fmla="*/ 9394485 w 10035679"/>
              <a:gd name="connsiteY4906" fmla="*/ 1885538 h 5893281"/>
              <a:gd name="connsiteX4907" fmla="*/ 9384223 w 10035679"/>
              <a:gd name="connsiteY4907" fmla="*/ 1891577 h 5893281"/>
              <a:gd name="connsiteX4908" fmla="*/ 9384223 w 10035679"/>
              <a:gd name="connsiteY4908" fmla="*/ 1906065 h 5893281"/>
              <a:gd name="connsiteX4909" fmla="*/ 9373958 w 10035679"/>
              <a:gd name="connsiteY4909" fmla="*/ 1910292 h 5893281"/>
              <a:gd name="connsiteX4910" fmla="*/ 9355846 w 10035679"/>
              <a:gd name="connsiteY4910" fmla="*/ 1910292 h 5893281"/>
              <a:gd name="connsiteX4911" fmla="*/ 9331695 w 10035679"/>
              <a:gd name="connsiteY4911" fmla="*/ 1910292 h 5893281"/>
              <a:gd name="connsiteX4912" fmla="*/ 9309357 w 10035679"/>
              <a:gd name="connsiteY4912" fmla="*/ 1914519 h 5893281"/>
              <a:gd name="connsiteX4913" fmla="*/ 9299092 w 10035679"/>
              <a:gd name="connsiteY4913" fmla="*/ 1916330 h 5893281"/>
              <a:gd name="connsiteX4914" fmla="*/ 9280978 w 10035679"/>
              <a:gd name="connsiteY4914" fmla="*/ 1959802 h 5893281"/>
              <a:gd name="connsiteX4915" fmla="*/ 9279168 w 10035679"/>
              <a:gd name="connsiteY4915" fmla="*/ 2006893 h 5893281"/>
              <a:gd name="connsiteX4916" fmla="*/ 9279168 w 10035679"/>
              <a:gd name="connsiteY4916" fmla="*/ 2060626 h 5893281"/>
              <a:gd name="connsiteX4917" fmla="*/ 9285206 w 10035679"/>
              <a:gd name="connsiteY4917" fmla="*/ 2107721 h 5893281"/>
              <a:gd name="connsiteX4918" fmla="*/ 9274942 w 10035679"/>
              <a:gd name="connsiteY4918" fmla="*/ 2107721 h 5893281"/>
              <a:gd name="connsiteX4919" fmla="*/ 9270716 w 10035679"/>
              <a:gd name="connsiteY4919" fmla="*/ 2107721 h 5893281"/>
              <a:gd name="connsiteX4920" fmla="*/ 9266490 w 10035679"/>
              <a:gd name="connsiteY4920" fmla="*/ 2107721 h 5893281"/>
              <a:gd name="connsiteX4921" fmla="*/ 9264679 w 10035679"/>
              <a:gd name="connsiteY4921" fmla="*/ 2111946 h 5893281"/>
              <a:gd name="connsiteX4922" fmla="*/ 9260453 w 10035679"/>
              <a:gd name="connsiteY4922" fmla="*/ 2113758 h 5893281"/>
              <a:gd name="connsiteX4923" fmla="*/ 9256225 w 10035679"/>
              <a:gd name="connsiteY4923" fmla="*/ 2125834 h 5893281"/>
              <a:gd name="connsiteX4924" fmla="*/ 9251999 w 10035679"/>
              <a:gd name="connsiteY4924" fmla="*/ 2136096 h 5893281"/>
              <a:gd name="connsiteX4925" fmla="*/ 9251999 w 10035679"/>
              <a:gd name="connsiteY4925" fmla="*/ 2150587 h 5893281"/>
              <a:gd name="connsiteX4926" fmla="*/ 9251999 w 10035679"/>
              <a:gd name="connsiteY4926" fmla="*/ 2166885 h 5893281"/>
              <a:gd name="connsiteX4927" fmla="*/ 9227848 w 10035679"/>
              <a:gd name="connsiteY4927" fmla="*/ 2166885 h 5893281"/>
              <a:gd name="connsiteX4928" fmla="*/ 9213962 w 10035679"/>
              <a:gd name="connsiteY4928" fmla="*/ 2189223 h 5893281"/>
              <a:gd name="connsiteX4929" fmla="*/ 9203699 w 10035679"/>
              <a:gd name="connsiteY4929" fmla="*/ 2203714 h 5893281"/>
              <a:gd name="connsiteX4930" fmla="*/ 9199471 w 10035679"/>
              <a:gd name="connsiteY4930" fmla="*/ 2218204 h 5893281"/>
              <a:gd name="connsiteX4931" fmla="*/ 9195245 w 10035679"/>
              <a:gd name="connsiteY4931" fmla="*/ 2247182 h 5893281"/>
              <a:gd name="connsiteX4932" fmla="*/ 9189209 w 10035679"/>
              <a:gd name="connsiteY4932" fmla="*/ 2247182 h 5893281"/>
              <a:gd name="connsiteX4933" fmla="*/ 9181359 w 10035679"/>
              <a:gd name="connsiteY4933" fmla="*/ 2247182 h 5893281"/>
              <a:gd name="connsiteX4934" fmla="*/ 9179549 w 10035679"/>
              <a:gd name="connsiteY4934" fmla="*/ 2247182 h 5893281"/>
              <a:gd name="connsiteX4935" fmla="*/ 9175321 w 10035679"/>
              <a:gd name="connsiteY4935" fmla="*/ 2247182 h 5893281"/>
              <a:gd name="connsiteX4936" fmla="*/ 9167473 w 10035679"/>
              <a:gd name="connsiteY4936" fmla="*/ 2247182 h 5893281"/>
              <a:gd name="connsiteX4937" fmla="*/ 9153585 w 10035679"/>
              <a:gd name="connsiteY4937" fmla="*/ 2276167 h 5893281"/>
              <a:gd name="connsiteX4938" fmla="*/ 9143323 w 10035679"/>
              <a:gd name="connsiteY4938" fmla="*/ 2311185 h 5893281"/>
              <a:gd name="connsiteX4939" fmla="*/ 9119172 w 10035679"/>
              <a:gd name="connsiteY4939" fmla="*/ 2311185 h 5893281"/>
              <a:gd name="connsiteX4940" fmla="*/ 9111323 w 10035679"/>
              <a:gd name="connsiteY4940" fmla="*/ 2350426 h 5893281"/>
              <a:gd name="connsiteX4941" fmla="*/ 9099247 w 10035679"/>
              <a:gd name="connsiteY4941" fmla="*/ 2350426 h 5893281"/>
              <a:gd name="connsiteX4942" fmla="*/ 9099247 w 10035679"/>
              <a:gd name="connsiteY4942" fmla="*/ 2340164 h 5893281"/>
              <a:gd name="connsiteX4943" fmla="*/ 9070872 w 10035679"/>
              <a:gd name="connsiteY4943" fmla="*/ 2300923 h 5893281"/>
              <a:gd name="connsiteX4944" fmla="*/ 9052758 w 10035679"/>
              <a:gd name="connsiteY4944" fmla="*/ 2253824 h 5893281"/>
              <a:gd name="connsiteX4945" fmla="*/ 9048532 w 10035679"/>
              <a:gd name="connsiteY4945" fmla="*/ 2200090 h 5893281"/>
              <a:gd name="connsiteX4946" fmla="*/ 9052758 w 10035679"/>
              <a:gd name="connsiteY4946" fmla="*/ 2136096 h 5893281"/>
              <a:gd name="connsiteX4947" fmla="*/ 9063023 w 10035679"/>
              <a:gd name="connsiteY4947" fmla="*/ 2127644 h 5893281"/>
              <a:gd name="connsiteX4948" fmla="*/ 9070872 w 10035679"/>
              <a:gd name="connsiteY4948" fmla="*/ 2121605 h 5893281"/>
              <a:gd name="connsiteX4949" fmla="*/ 9081135 w 10035679"/>
              <a:gd name="connsiteY4949" fmla="*/ 2113153 h 5893281"/>
              <a:gd name="connsiteX4950" fmla="*/ 9085361 w 10035679"/>
              <a:gd name="connsiteY4950" fmla="*/ 2102891 h 5893281"/>
              <a:gd name="connsiteX4951" fmla="*/ 9091400 w 10035679"/>
              <a:gd name="connsiteY4951" fmla="*/ 2088400 h 5893281"/>
              <a:gd name="connsiteX4952" fmla="*/ 9081135 w 10035679"/>
              <a:gd name="connsiteY4952" fmla="*/ 2069683 h 5893281"/>
              <a:gd name="connsiteX4953" fmla="*/ 9076909 w 10035679"/>
              <a:gd name="connsiteY4953" fmla="*/ 2044930 h 5893281"/>
              <a:gd name="connsiteX4954" fmla="*/ 9090795 w 10035679"/>
              <a:gd name="connsiteY4954" fmla="*/ 2015948 h 5893281"/>
              <a:gd name="connsiteX4955" fmla="*/ 9104681 w 10035679"/>
              <a:gd name="connsiteY4955" fmla="*/ 2005685 h 5893281"/>
              <a:gd name="connsiteX4956" fmla="*/ 9122795 w 10035679"/>
              <a:gd name="connsiteY4956" fmla="*/ 1997233 h 5893281"/>
              <a:gd name="connsiteX4957" fmla="*/ 9143323 w 10035679"/>
              <a:gd name="connsiteY4957" fmla="*/ 1991194 h 5893281"/>
              <a:gd name="connsiteX4958" fmla="*/ 9157209 w 10035679"/>
              <a:gd name="connsiteY4958" fmla="*/ 1976703 h 5893281"/>
              <a:gd name="connsiteX4959" fmla="*/ 9185585 w 10035679"/>
              <a:gd name="connsiteY4959" fmla="*/ 1933234 h 5893281"/>
              <a:gd name="connsiteX4960" fmla="*/ 9213962 w 10035679"/>
              <a:gd name="connsiteY4960" fmla="*/ 1889763 h 5893281"/>
              <a:gd name="connsiteX4961" fmla="*/ 9236302 w 10035679"/>
              <a:gd name="connsiteY4961" fmla="*/ 1871047 h 5893281"/>
              <a:gd name="connsiteX4962" fmla="*/ 9260453 w 10035679"/>
              <a:gd name="connsiteY4962" fmla="*/ 1854745 h 5893281"/>
              <a:gd name="connsiteX4963" fmla="*/ 9284602 w 10035679"/>
              <a:gd name="connsiteY4963" fmla="*/ 1836030 h 5893281"/>
              <a:gd name="connsiteX4964" fmla="*/ 9294866 w 10035679"/>
              <a:gd name="connsiteY4964" fmla="*/ 1811274 h 5893281"/>
              <a:gd name="connsiteX4965" fmla="*/ 9302716 w 10035679"/>
              <a:gd name="connsiteY4965" fmla="*/ 1782293 h 5893281"/>
              <a:gd name="connsiteX4966" fmla="*/ 9312978 w 10035679"/>
              <a:gd name="connsiteY4966" fmla="*/ 1755727 h 5893281"/>
              <a:gd name="connsiteX4967" fmla="*/ 9312978 w 10035679"/>
              <a:gd name="connsiteY4967" fmla="*/ 1753916 h 5893281"/>
              <a:gd name="connsiteX4968" fmla="*/ 9308752 w 10035679"/>
              <a:gd name="connsiteY4968" fmla="*/ 1753916 h 5893281"/>
              <a:gd name="connsiteX4969" fmla="*/ 9308752 w 10035679"/>
              <a:gd name="connsiteY4969" fmla="*/ 1749690 h 5893281"/>
              <a:gd name="connsiteX4970" fmla="*/ 9304526 w 10035679"/>
              <a:gd name="connsiteY4970" fmla="*/ 1745464 h 5893281"/>
              <a:gd name="connsiteX4971" fmla="*/ 9298488 w 10035679"/>
              <a:gd name="connsiteY4971" fmla="*/ 1749690 h 5893281"/>
              <a:gd name="connsiteX4972" fmla="*/ 9294261 w 10035679"/>
              <a:gd name="connsiteY4972" fmla="*/ 1753916 h 5893281"/>
              <a:gd name="connsiteX4973" fmla="*/ 9292451 w 10035679"/>
              <a:gd name="connsiteY4973" fmla="*/ 1755727 h 5893281"/>
              <a:gd name="connsiteX4974" fmla="*/ 9274339 w 10035679"/>
              <a:gd name="connsiteY4974" fmla="*/ 1782293 h 5893281"/>
              <a:gd name="connsiteX4975" fmla="*/ 9256225 w 10035679"/>
              <a:gd name="connsiteY4975" fmla="*/ 1811274 h 5893281"/>
              <a:gd name="connsiteX4976" fmla="*/ 9238113 w 10035679"/>
              <a:gd name="connsiteY4976" fmla="*/ 1836030 h 5893281"/>
              <a:gd name="connsiteX4977" fmla="*/ 9213962 w 10035679"/>
              <a:gd name="connsiteY4977" fmla="*/ 1854745 h 5893281"/>
              <a:gd name="connsiteX4978" fmla="*/ 9181359 w 10035679"/>
              <a:gd name="connsiteY4978" fmla="*/ 1869236 h 5893281"/>
              <a:gd name="connsiteX4979" fmla="*/ 9179549 w 10035679"/>
              <a:gd name="connsiteY4979" fmla="*/ 1857161 h 5893281"/>
              <a:gd name="connsiteX4980" fmla="*/ 9179549 w 10035679"/>
              <a:gd name="connsiteY4980" fmla="*/ 1855350 h 5893281"/>
              <a:gd name="connsiteX4981" fmla="*/ 9175321 w 10035679"/>
              <a:gd name="connsiteY4981" fmla="*/ 1846898 h 5893281"/>
              <a:gd name="connsiteX4982" fmla="*/ 9175321 w 10035679"/>
              <a:gd name="connsiteY4982" fmla="*/ 1836633 h 5893281"/>
              <a:gd name="connsiteX4983" fmla="*/ 9179549 w 10035679"/>
              <a:gd name="connsiteY4983" fmla="*/ 1832407 h 5893281"/>
              <a:gd name="connsiteX4984" fmla="*/ 9179549 w 10035679"/>
              <a:gd name="connsiteY4984" fmla="*/ 1828181 h 5893281"/>
              <a:gd name="connsiteX4985" fmla="*/ 9179549 w 10035679"/>
              <a:gd name="connsiteY4985" fmla="*/ 1826368 h 5893281"/>
              <a:gd name="connsiteX4986" fmla="*/ 9181359 w 10035679"/>
              <a:gd name="connsiteY4986" fmla="*/ 1817915 h 5893281"/>
              <a:gd name="connsiteX4987" fmla="*/ 9181359 w 10035679"/>
              <a:gd name="connsiteY4987" fmla="*/ 1811879 h 5893281"/>
              <a:gd name="connsiteX4988" fmla="*/ 9171095 w 10035679"/>
              <a:gd name="connsiteY4988" fmla="*/ 1803426 h 5893281"/>
              <a:gd name="connsiteX4989" fmla="*/ 9160832 w 10035679"/>
              <a:gd name="connsiteY4989" fmla="*/ 1799198 h 5893281"/>
              <a:gd name="connsiteX4990" fmla="*/ 9152982 w 10035679"/>
              <a:gd name="connsiteY4990" fmla="*/ 1797388 h 5893281"/>
              <a:gd name="connsiteX4991" fmla="*/ 9142720 w 10035679"/>
              <a:gd name="connsiteY4991" fmla="*/ 1793161 h 5893281"/>
              <a:gd name="connsiteX4992" fmla="*/ 9136681 w 10035679"/>
              <a:gd name="connsiteY4992" fmla="*/ 1797388 h 5893281"/>
              <a:gd name="connsiteX4993" fmla="*/ 9118569 w 10035679"/>
              <a:gd name="connsiteY4993" fmla="*/ 1807652 h 5893281"/>
              <a:gd name="connsiteX4994" fmla="*/ 9094418 w 10035679"/>
              <a:gd name="connsiteY4994" fmla="*/ 1828181 h 5893281"/>
              <a:gd name="connsiteX4995" fmla="*/ 9072078 w 10035679"/>
              <a:gd name="connsiteY4995" fmla="*/ 1854745 h 5893281"/>
              <a:gd name="connsiteX4996" fmla="*/ 9051551 w 10035679"/>
              <a:gd name="connsiteY4996" fmla="*/ 1879501 h 5893281"/>
              <a:gd name="connsiteX4997" fmla="*/ 9041288 w 10035679"/>
              <a:gd name="connsiteY4997" fmla="*/ 1898217 h 5893281"/>
              <a:gd name="connsiteX4998" fmla="*/ 9041288 w 10035679"/>
              <a:gd name="connsiteY4998" fmla="*/ 1904255 h 5893281"/>
              <a:gd name="connsiteX4999" fmla="*/ 9041288 w 10035679"/>
              <a:gd name="connsiteY4999" fmla="*/ 1912707 h 5893281"/>
              <a:gd name="connsiteX5000" fmla="*/ 9043099 w 10035679"/>
              <a:gd name="connsiteY5000" fmla="*/ 1918747 h 5893281"/>
              <a:gd name="connsiteX5001" fmla="*/ 9047325 w 10035679"/>
              <a:gd name="connsiteY5001" fmla="*/ 1929007 h 5893281"/>
              <a:gd name="connsiteX5002" fmla="*/ 9051551 w 10035679"/>
              <a:gd name="connsiteY5002" fmla="*/ 1937460 h 5893281"/>
              <a:gd name="connsiteX5003" fmla="*/ 9051551 w 10035679"/>
              <a:gd name="connsiteY5003" fmla="*/ 1943499 h 5893281"/>
              <a:gd name="connsiteX5004" fmla="*/ 9029213 w 10035679"/>
              <a:gd name="connsiteY5004" fmla="*/ 1953762 h 5893281"/>
              <a:gd name="connsiteX5005" fmla="*/ 9005062 w 10035679"/>
              <a:gd name="connsiteY5005" fmla="*/ 1957991 h 5893281"/>
              <a:gd name="connsiteX5006" fmla="*/ 8972459 w 10035679"/>
              <a:gd name="connsiteY5006" fmla="*/ 1962217 h 5893281"/>
              <a:gd name="connsiteX5007" fmla="*/ 8942270 w 10035679"/>
              <a:gd name="connsiteY5007" fmla="*/ 1962217 h 5893281"/>
              <a:gd name="connsiteX5008" fmla="*/ 8942270 w 10035679"/>
              <a:gd name="connsiteY5008" fmla="*/ 1922972 h 5893281"/>
              <a:gd name="connsiteX5009" fmla="*/ 8909667 w 10035679"/>
              <a:gd name="connsiteY5009" fmla="*/ 1929007 h 5893281"/>
              <a:gd name="connsiteX5010" fmla="*/ 8881290 w 10035679"/>
              <a:gd name="connsiteY5010" fmla="*/ 1941083 h 5893281"/>
              <a:gd name="connsiteX5011" fmla="*/ 8857141 w 10035679"/>
              <a:gd name="connsiteY5011" fmla="*/ 1936857 h 5893281"/>
              <a:gd name="connsiteX5012" fmla="*/ 8839027 w 10035679"/>
              <a:gd name="connsiteY5012" fmla="*/ 1914519 h 5893281"/>
              <a:gd name="connsiteX5013" fmla="*/ 8768388 w 10035679"/>
              <a:gd name="connsiteY5013" fmla="*/ 1904255 h 5893281"/>
              <a:gd name="connsiteX5014" fmla="*/ 8744237 w 10035679"/>
              <a:gd name="connsiteY5014" fmla="*/ 1929007 h 5893281"/>
              <a:gd name="connsiteX5015" fmla="*/ 8715861 w 10035679"/>
              <a:gd name="connsiteY5015" fmla="*/ 1947725 h 5893281"/>
              <a:gd name="connsiteX5016" fmla="*/ 8691710 w 10035679"/>
              <a:gd name="connsiteY5016" fmla="*/ 1968254 h 5893281"/>
              <a:gd name="connsiteX5017" fmla="*/ 8677824 w 10035679"/>
              <a:gd name="connsiteY5017" fmla="*/ 1994818 h 5893281"/>
              <a:gd name="connsiteX5018" fmla="*/ 8663938 w 10035679"/>
              <a:gd name="connsiteY5018" fmla="*/ 2019571 h 5893281"/>
              <a:gd name="connsiteX5019" fmla="*/ 8650052 w 10035679"/>
              <a:gd name="connsiteY5019" fmla="*/ 2044325 h 5893281"/>
              <a:gd name="connsiteX5020" fmla="*/ 8631938 w 10035679"/>
              <a:gd name="connsiteY5020" fmla="*/ 2063041 h 5893281"/>
              <a:gd name="connsiteX5021" fmla="*/ 8575186 w 10035679"/>
              <a:gd name="connsiteY5021" fmla="*/ 2081758 h 5893281"/>
              <a:gd name="connsiteX5022" fmla="*/ 8561298 w 10035679"/>
              <a:gd name="connsiteY5022" fmla="*/ 2096249 h 5893281"/>
              <a:gd name="connsiteX5023" fmla="*/ 8551036 w 10035679"/>
              <a:gd name="connsiteY5023" fmla="*/ 2112551 h 5893281"/>
              <a:gd name="connsiteX5024" fmla="*/ 8540771 w 10035679"/>
              <a:gd name="connsiteY5024" fmla="*/ 2127039 h 5893281"/>
              <a:gd name="connsiteX5025" fmla="*/ 8516620 w 10035679"/>
              <a:gd name="connsiteY5025" fmla="*/ 2145756 h 5893281"/>
              <a:gd name="connsiteX5026" fmla="*/ 8516620 w 10035679"/>
              <a:gd name="connsiteY5026" fmla="*/ 2166279 h 5893281"/>
              <a:gd name="connsiteX5027" fmla="*/ 8546808 w 10035679"/>
              <a:gd name="connsiteY5027" fmla="*/ 2166279 h 5893281"/>
              <a:gd name="connsiteX5028" fmla="*/ 8551036 w 10035679"/>
              <a:gd name="connsiteY5028" fmla="*/ 2178354 h 5893281"/>
              <a:gd name="connsiteX5029" fmla="*/ 8555262 w 10035679"/>
              <a:gd name="connsiteY5029" fmla="*/ 2184393 h 5893281"/>
              <a:gd name="connsiteX5030" fmla="*/ 8557072 w 10035679"/>
              <a:gd name="connsiteY5030" fmla="*/ 2192846 h 5893281"/>
              <a:gd name="connsiteX5031" fmla="*/ 8564922 w 10035679"/>
              <a:gd name="connsiteY5031" fmla="*/ 2198885 h 5893281"/>
              <a:gd name="connsiteX5032" fmla="*/ 8570958 w 10035679"/>
              <a:gd name="connsiteY5032" fmla="*/ 2203111 h 5893281"/>
              <a:gd name="connsiteX5033" fmla="*/ 8584846 w 10035679"/>
              <a:gd name="connsiteY5033" fmla="*/ 2207336 h 5893281"/>
              <a:gd name="connsiteX5034" fmla="*/ 8592694 w 10035679"/>
              <a:gd name="connsiteY5034" fmla="*/ 2198885 h 5893281"/>
              <a:gd name="connsiteX5035" fmla="*/ 8598732 w 10035679"/>
              <a:gd name="connsiteY5035" fmla="*/ 2194656 h 5893281"/>
              <a:gd name="connsiteX5036" fmla="*/ 8610808 w 10035679"/>
              <a:gd name="connsiteY5036" fmla="*/ 2192846 h 5893281"/>
              <a:gd name="connsiteX5037" fmla="*/ 8621070 w 10035679"/>
              <a:gd name="connsiteY5037" fmla="*/ 2192846 h 5893281"/>
              <a:gd name="connsiteX5038" fmla="*/ 8639184 w 10035679"/>
              <a:gd name="connsiteY5038" fmla="*/ 2192846 h 5893281"/>
              <a:gd name="connsiteX5039" fmla="*/ 8653070 w 10035679"/>
              <a:gd name="connsiteY5039" fmla="*/ 2209148 h 5893281"/>
              <a:gd name="connsiteX5040" fmla="*/ 8663335 w 10035679"/>
              <a:gd name="connsiteY5040" fmla="*/ 2223638 h 5893281"/>
              <a:gd name="connsiteX5041" fmla="*/ 8669372 w 10035679"/>
              <a:gd name="connsiteY5041" fmla="*/ 2242353 h 5893281"/>
              <a:gd name="connsiteX5042" fmla="*/ 8677221 w 10035679"/>
              <a:gd name="connsiteY5042" fmla="*/ 2271335 h 5893281"/>
              <a:gd name="connsiteX5043" fmla="*/ 8681447 w 10035679"/>
              <a:gd name="connsiteY5043" fmla="*/ 2290054 h 5893281"/>
              <a:gd name="connsiteX5044" fmla="*/ 8677221 w 10035679"/>
              <a:gd name="connsiteY5044" fmla="*/ 2300318 h 5893281"/>
              <a:gd name="connsiteX5045" fmla="*/ 8666956 w 10035679"/>
              <a:gd name="connsiteY5045" fmla="*/ 2310581 h 5893281"/>
              <a:gd name="connsiteX5046" fmla="*/ 8662730 w 10035679"/>
              <a:gd name="connsiteY5046" fmla="*/ 2329297 h 5893281"/>
              <a:gd name="connsiteX5047" fmla="*/ 8662730 w 10035679"/>
              <a:gd name="connsiteY5047" fmla="*/ 2349823 h 5893281"/>
              <a:gd name="connsiteX5048" fmla="*/ 8668769 w 10035679"/>
              <a:gd name="connsiteY5048" fmla="*/ 2368539 h 5893281"/>
              <a:gd name="connsiteX5049" fmla="*/ 8676616 w 10035679"/>
              <a:gd name="connsiteY5049" fmla="*/ 2387255 h 5893281"/>
              <a:gd name="connsiteX5050" fmla="*/ 8682655 w 10035679"/>
              <a:gd name="connsiteY5050" fmla="*/ 2412009 h 5893281"/>
              <a:gd name="connsiteX5051" fmla="*/ 8662127 w 10035679"/>
              <a:gd name="connsiteY5051" fmla="*/ 2434347 h 5893281"/>
              <a:gd name="connsiteX5052" fmla="*/ 8648241 w 10035679"/>
              <a:gd name="connsiteY5052" fmla="*/ 2459103 h 5893281"/>
              <a:gd name="connsiteX5053" fmla="*/ 8637977 w 10035679"/>
              <a:gd name="connsiteY5053" fmla="*/ 2483857 h 5893281"/>
              <a:gd name="connsiteX5054" fmla="*/ 8624091 w 10035679"/>
              <a:gd name="connsiteY5054" fmla="*/ 2517063 h 5893281"/>
              <a:gd name="connsiteX5055" fmla="*/ 8616241 w 10035679"/>
              <a:gd name="connsiteY5055" fmla="*/ 2523101 h 5893281"/>
              <a:gd name="connsiteX5056" fmla="*/ 8598127 w 10035679"/>
              <a:gd name="connsiteY5056" fmla="*/ 2545439 h 5893281"/>
              <a:gd name="connsiteX5057" fmla="*/ 8577600 w 10035679"/>
              <a:gd name="connsiteY5057" fmla="*/ 2570196 h 5893281"/>
              <a:gd name="connsiteX5058" fmla="*/ 8555262 w 10035679"/>
              <a:gd name="connsiteY5058" fmla="*/ 2599175 h 5893281"/>
              <a:gd name="connsiteX5059" fmla="*/ 8531111 w 10035679"/>
              <a:gd name="connsiteY5059" fmla="*/ 2623928 h 5893281"/>
              <a:gd name="connsiteX5060" fmla="*/ 8510584 w 10035679"/>
              <a:gd name="connsiteY5060" fmla="*/ 2648682 h 5893281"/>
              <a:gd name="connsiteX5061" fmla="*/ 8496698 w 10035679"/>
              <a:gd name="connsiteY5061" fmla="*/ 2667398 h 5893281"/>
              <a:gd name="connsiteX5062" fmla="*/ 8488848 w 10035679"/>
              <a:gd name="connsiteY5062" fmla="*/ 2675853 h 5893281"/>
              <a:gd name="connsiteX5063" fmla="*/ 8464698 w 10035679"/>
              <a:gd name="connsiteY5063" fmla="*/ 2681890 h 5893281"/>
              <a:gd name="connsiteX5064" fmla="*/ 8440547 w 10035679"/>
              <a:gd name="connsiteY5064" fmla="*/ 2677664 h 5893281"/>
              <a:gd name="connsiteX5065" fmla="*/ 8418209 w 10035679"/>
              <a:gd name="connsiteY5065" fmla="*/ 2677664 h 5893281"/>
              <a:gd name="connsiteX5066" fmla="*/ 8397681 w 10035679"/>
              <a:gd name="connsiteY5066" fmla="*/ 2681890 h 5893281"/>
              <a:gd name="connsiteX5067" fmla="*/ 8379567 w 10035679"/>
              <a:gd name="connsiteY5067" fmla="*/ 2700607 h 5893281"/>
              <a:gd name="connsiteX5068" fmla="*/ 8365681 w 10035679"/>
              <a:gd name="connsiteY5068" fmla="*/ 2721134 h 5893281"/>
              <a:gd name="connsiteX5069" fmla="*/ 8355417 w 10035679"/>
              <a:gd name="connsiteY5069" fmla="*/ 2743474 h 5893281"/>
              <a:gd name="connsiteX5070" fmla="*/ 8341531 w 10035679"/>
              <a:gd name="connsiteY5070" fmla="*/ 2764001 h 5893281"/>
              <a:gd name="connsiteX5071" fmla="*/ 8321003 w 10035679"/>
              <a:gd name="connsiteY5071" fmla="*/ 2778492 h 5893281"/>
              <a:gd name="connsiteX5072" fmla="*/ 8316777 w 10035679"/>
              <a:gd name="connsiteY5072" fmla="*/ 2778492 h 5893281"/>
              <a:gd name="connsiteX5073" fmla="*/ 8312551 w 10035679"/>
              <a:gd name="connsiteY5073" fmla="*/ 2782718 h 5893281"/>
              <a:gd name="connsiteX5074" fmla="*/ 8308323 w 10035679"/>
              <a:gd name="connsiteY5074" fmla="*/ 2782718 h 5893281"/>
              <a:gd name="connsiteX5075" fmla="*/ 8302286 w 10035679"/>
              <a:gd name="connsiteY5075" fmla="*/ 2782718 h 5893281"/>
              <a:gd name="connsiteX5076" fmla="*/ 8294437 w 10035679"/>
              <a:gd name="connsiteY5076" fmla="*/ 2786944 h 5893281"/>
              <a:gd name="connsiteX5077" fmla="*/ 8302286 w 10035679"/>
              <a:gd name="connsiteY5077" fmla="*/ 2807472 h 5893281"/>
              <a:gd name="connsiteX5078" fmla="*/ 8316172 w 10035679"/>
              <a:gd name="connsiteY5078" fmla="*/ 2829809 h 5893281"/>
              <a:gd name="connsiteX5079" fmla="*/ 8326437 w 10035679"/>
              <a:gd name="connsiteY5079" fmla="*/ 2854565 h 5893281"/>
              <a:gd name="connsiteX5080" fmla="*/ 8340323 w 10035679"/>
              <a:gd name="connsiteY5080" fmla="*/ 2879318 h 5893281"/>
              <a:gd name="connsiteX5081" fmla="*/ 8346362 w 10035679"/>
              <a:gd name="connsiteY5081" fmla="*/ 2901656 h 5893281"/>
              <a:gd name="connsiteX5082" fmla="*/ 8350588 w 10035679"/>
              <a:gd name="connsiteY5082" fmla="*/ 2926411 h 5893281"/>
              <a:gd name="connsiteX5083" fmla="*/ 8344549 w 10035679"/>
              <a:gd name="connsiteY5083" fmla="*/ 2942712 h 5893281"/>
              <a:gd name="connsiteX5084" fmla="*/ 8330663 w 10035679"/>
              <a:gd name="connsiteY5084" fmla="*/ 2957201 h 5893281"/>
              <a:gd name="connsiteX5085" fmla="*/ 8302286 w 10035679"/>
              <a:gd name="connsiteY5085" fmla="*/ 2969276 h 5893281"/>
              <a:gd name="connsiteX5086" fmla="*/ 8255797 w 10035679"/>
              <a:gd name="connsiteY5086" fmla="*/ 2975315 h 5893281"/>
              <a:gd name="connsiteX5087" fmla="*/ 8255797 w 10035679"/>
              <a:gd name="connsiteY5087" fmla="*/ 2956598 h 5893281"/>
              <a:gd name="connsiteX5088" fmla="*/ 8251569 w 10035679"/>
              <a:gd name="connsiteY5088" fmla="*/ 2940297 h 5893281"/>
              <a:gd name="connsiteX5089" fmla="*/ 8251569 w 10035679"/>
              <a:gd name="connsiteY5089" fmla="*/ 2915544 h 5893281"/>
              <a:gd name="connsiteX5090" fmla="*/ 8255797 w 10035679"/>
              <a:gd name="connsiteY5090" fmla="*/ 2886562 h 5893281"/>
              <a:gd name="connsiteX5091" fmla="*/ 8255797 w 10035679"/>
              <a:gd name="connsiteY5091" fmla="*/ 2864225 h 5893281"/>
              <a:gd name="connsiteX5092" fmla="*/ 8245533 w 10035679"/>
              <a:gd name="connsiteY5092" fmla="*/ 2864225 h 5893281"/>
              <a:gd name="connsiteX5093" fmla="*/ 8237683 w 10035679"/>
              <a:gd name="connsiteY5093" fmla="*/ 2864225 h 5893281"/>
              <a:gd name="connsiteX5094" fmla="*/ 8231647 w 10035679"/>
              <a:gd name="connsiteY5094" fmla="*/ 2864225 h 5893281"/>
              <a:gd name="connsiteX5095" fmla="*/ 8227421 w 10035679"/>
              <a:gd name="connsiteY5095" fmla="*/ 2864225 h 5893281"/>
              <a:gd name="connsiteX5096" fmla="*/ 8223195 w 10035679"/>
              <a:gd name="connsiteY5096" fmla="*/ 2859998 h 5893281"/>
              <a:gd name="connsiteX5097" fmla="*/ 8217156 w 10035679"/>
              <a:gd name="connsiteY5097" fmla="*/ 2858186 h 5893281"/>
              <a:gd name="connsiteX5098" fmla="*/ 8209307 w 10035679"/>
              <a:gd name="connsiteY5098" fmla="*/ 2846111 h 5893281"/>
              <a:gd name="connsiteX5099" fmla="*/ 8217156 w 10035679"/>
              <a:gd name="connsiteY5099" fmla="*/ 2835848 h 5893281"/>
              <a:gd name="connsiteX5100" fmla="*/ 8223195 w 10035679"/>
              <a:gd name="connsiteY5100" fmla="*/ 2825583 h 5893281"/>
              <a:gd name="connsiteX5101" fmla="*/ 8227421 w 10035679"/>
              <a:gd name="connsiteY5101" fmla="*/ 2815321 h 5893281"/>
              <a:gd name="connsiteX5102" fmla="*/ 8235268 w 10035679"/>
              <a:gd name="connsiteY5102" fmla="*/ 2800830 h 5893281"/>
              <a:gd name="connsiteX5103" fmla="*/ 8217156 w 10035679"/>
              <a:gd name="connsiteY5103" fmla="*/ 2800830 h 5893281"/>
              <a:gd name="connsiteX5104" fmla="*/ 8194818 w 10035679"/>
              <a:gd name="connsiteY5104" fmla="*/ 2796604 h 5893281"/>
              <a:gd name="connsiteX5105" fmla="*/ 8170667 w 10035679"/>
              <a:gd name="connsiteY5105" fmla="*/ 2802641 h 5893281"/>
              <a:gd name="connsiteX5106" fmla="*/ 8142290 w 10035679"/>
              <a:gd name="connsiteY5106" fmla="*/ 2814716 h 5893281"/>
              <a:gd name="connsiteX5107" fmla="*/ 8118140 w 10035679"/>
              <a:gd name="connsiteY5107" fmla="*/ 2824980 h 5893281"/>
              <a:gd name="connsiteX5108" fmla="*/ 8118140 w 10035679"/>
              <a:gd name="connsiteY5108" fmla="*/ 2816529 h 5893281"/>
              <a:gd name="connsiteX5109" fmla="*/ 8122366 w 10035679"/>
              <a:gd name="connsiteY5109" fmla="*/ 2806264 h 5893281"/>
              <a:gd name="connsiteX5110" fmla="*/ 8126592 w 10035679"/>
              <a:gd name="connsiteY5110" fmla="*/ 2800225 h 5893281"/>
              <a:gd name="connsiteX5111" fmla="*/ 8128404 w 10035679"/>
              <a:gd name="connsiteY5111" fmla="*/ 2788152 h 5893281"/>
              <a:gd name="connsiteX5112" fmla="*/ 8132630 w 10035679"/>
              <a:gd name="connsiteY5112" fmla="*/ 2782114 h 5893281"/>
              <a:gd name="connsiteX5113" fmla="*/ 8138667 w 10035679"/>
              <a:gd name="connsiteY5113" fmla="*/ 2767623 h 5893281"/>
              <a:gd name="connsiteX5114" fmla="*/ 8132630 w 10035679"/>
              <a:gd name="connsiteY5114" fmla="*/ 2767623 h 5893281"/>
              <a:gd name="connsiteX5115" fmla="*/ 8126592 w 10035679"/>
              <a:gd name="connsiteY5115" fmla="*/ 2763396 h 5893281"/>
              <a:gd name="connsiteX5116" fmla="*/ 8118743 w 10035679"/>
              <a:gd name="connsiteY5116" fmla="*/ 2763396 h 5893281"/>
              <a:gd name="connsiteX5117" fmla="*/ 8108480 w 10035679"/>
              <a:gd name="connsiteY5117" fmla="*/ 2759171 h 5893281"/>
              <a:gd name="connsiteX5118" fmla="*/ 8086142 w 10035679"/>
              <a:gd name="connsiteY5118" fmla="*/ 2781511 h 5893281"/>
              <a:gd name="connsiteX5119" fmla="*/ 8061991 w 10035679"/>
              <a:gd name="connsiteY5119" fmla="*/ 2800225 h 5893281"/>
              <a:gd name="connsiteX5120" fmla="*/ 8037840 w 10035679"/>
              <a:gd name="connsiteY5120" fmla="*/ 2820754 h 5893281"/>
              <a:gd name="connsiteX5121" fmla="*/ 8023952 w 10035679"/>
              <a:gd name="connsiteY5121" fmla="*/ 2845508 h 5893281"/>
              <a:gd name="connsiteX5122" fmla="*/ 8037840 w 10035679"/>
              <a:gd name="connsiteY5122" fmla="*/ 2853960 h 5893281"/>
              <a:gd name="connsiteX5123" fmla="*/ 8048103 w 10035679"/>
              <a:gd name="connsiteY5123" fmla="*/ 2859998 h 5893281"/>
              <a:gd name="connsiteX5124" fmla="*/ 8055952 w 10035679"/>
              <a:gd name="connsiteY5124" fmla="*/ 2868450 h 5893281"/>
              <a:gd name="connsiteX5125" fmla="*/ 8061991 w 10035679"/>
              <a:gd name="connsiteY5125" fmla="*/ 2874487 h 5893281"/>
              <a:gd name="connsiteX5126" fmla="*/ 8069838 w 10035679"/>
              <a:gd name="connsiteY5126" fmla="*/ 2886562 h 5893281"/>
              <a:gd name="connsiteX5127" fmla="*/ 8090366 w 10035679"/>
              <a:gd name="connsiteY5127" fmla="*/ 2874487 h 5893281"/>
              <a:gd name="connsiteX5128" fmla="*/ 8108480 w 10035679"/>
              <a:gd name="connsiteY5128" fmla="*/ 2868450 h 5893281"/>
              <a:gd name="connsiteX5129" fmla="*/ 8126592 w 10035679"/>
              <a:gd name="connsiteY5129" fmla="*/ 2868450 h 5893281"/>
              <a:gd name="connsiteX5130" fmla="*/ 8147119 w 10035679"/>
              <a:gd name="connsiteY5130" fmla="*/ 2878713 h 5893281"/>
              <a:gd name="connsiteX5131" fmla="*/ 8157384 w 10035679"/>
              <a:gd name="connsiteY5131" fmla="*/ 2878713 h 5893281"/>
              <a:gd name="connsiteX5132" fmla="*/ 8157384 w 10035679"/>
              <a:gd name="connsiteY5132" fmla="*/ 2903468 h 5893281"/>
              <a:gd name="connsiteX5133" fmla="*/ 8118743 w 10035679"/>
              <a:gd name="connsiteY5133" fmla="*/ 2903468 h 5893281"/>
              <a:gd name="connsiteX5134" fmla="*/ 8104857 w 10035679"/>
              <a:gd name="connsiteY5134" fmla="*/ 2922185 h 5893281"/>
              <a:gd name="connsiteX5135" fmla="*/ 8090971 w 10035679"/>
              <a:gd name="connsiteY5135" fmla="*/ 2936674 h 5893281"/>
              <a:gd name="connsiteX5136" fmla="*/ 8080706 w 10035679"/>
              <a:gd name="connsiteY5136" fmla="*/ 2951164 h 5893281"/>
              <a:gd name="connsiteX5137" fmla="*/ 8070443 w 10035679"/>
              <a:gd name="connsiteY5137" fmla="*/ 2975918 h 5893281"/>
              <a:gd name="connsiteX5138" fmla="*/ 8098820 w 10035679"/>
              <a:gd name="connsiteY5138" fmla="*/ 2994635 h 5893281"/>
              <a:gd name="connsiteX5139" fmla="*/ 8115121 w 10035679"/>
              <a:gd name="connsiteY5139" fmla="*/ 3023614 h 5893281"/>
              <a:gd name="connsiteX5140" fmla="*/ 8129007 w 10035679"/>
              <a:gd name="connsiteY5140" fmla="*/ 3062859 h 5893281"/>
              <a:gd name="connsiteX5141" fmla="*/ 8136857 w 10035679"/>
              <a:gd name="connsiteY5141" fmla="*/ 3102103 h 5893281"/>
              <a:gd name="connsiteX5142" fmla="*/ 8138667 w 10035679"/>
              <a:gd name="connsiteY5142" fmla="*/ 3145575 h 5893281"/>
              <a:gd name="connsiteX5143" fmla="*/ 8138667 w 10035679"/>
              <a:gd name="connsiteY5143" fmla="*/ 3183612 h 5893281"/>
              <a:gd name="connsiteX5144" fmla="*/ 8114517 w 10035679"/>
              <a:gd name="connsiteY5144" fmla="*/ 3199914 h 5893281"/>
              <a:gd name="connsiteX5145" fmla="*/ 8100631 w 10035679"/>
              <a:gd name="connsiteY5145" fmla="*/ 3228893 h 5893281"/>
              <a:gd name="connsiteX5146" fmla="*/ 8086745 w 10035679"/>
              <a:gd name="connsiteY5146" fmla="*/ 3255459 h 5893281"/>
              <a:gd name="connsiteX5147" fmla="*/ 8070443 w 10035679"/>
              <a:gd name="connsiteY5147" fmla="*/ 3284439 h 5893281"/>
              <a:gd name="connsiteX5148" fmla="*/ 8034217 w 10035679"/>
              <a:gd name="connsiteY5148" fmla="*/ 3323683 h 5893281"/>
              <a:gd name="connsiteX5149" fmla="*/ 7987728 w 10035679"/>
              <a:gd name="connsiteY5149" fmla="*/ 3352663 h 5893281"/>
              <a:gd name="connsiteX5150" fmla="*/ 7938824 w 10035679"/>
              <a:gd name="connsiteY5150" fmla="*/ 3373193 h 5893281"/>
              <a:gd name="connsiteX5151" fmla="*/ 7882071 w 10035679"/>
              <a:gd name="connsiteY5151" fmla="*/ 3391907 h 5893281"/>
              <a:gd name="connsiteX5152" fmla="*/ 7829543 w 10035679"/>
              <a:gd name="connsiteY5152" fmla="*/ 3402172 h 5893281"/>
              <a:gd name="connsiteX5153" fmla="*/ 7829543 w 10035679"/>
              <a:gd name="connsiteY5153" fmla="*/ 3416663 h 5893281"/>
              <a:gd name="connsiteX5154" fmla="*/ 7829543 w 10035679"/>
              <a:gd name="connsiteY5154" fmla="*/ 3425115 h 5893281"/>
              <a:gd name="connsiteX5155" fmla="*/ 7829543 w 10035679"/>
              <a:gd name="connsiteY5155" fmla="*/ 3431152 h 5893281"/>
              <a:gd name="connsiteX5156" fmla="*/ 7829543 w 10035679"/>
              <a:gd name="connsiteY5156" fmla="*/ 3435380 h 5893281"/>
              <a:gd name="connsiteX5157" fmla="*/ 7833769 w 10035679"/>
              <a:gd name="connsiteY5157" fmla="*/ 3439606 h 5893281"/>
              <a:gd name="connsiteX5158" fmla="*/ 7833769 w 10035679"/>
              <a:gd name="connsiteY5158" fmla="*/ 3449869 h 5893281"/>
              <a:gd name="connsiteX5159" fmla="*/ 7835582 w 10035679"/>
              <a:gd name="connsiteY5159" fmla="*/ 3460133 h 5893281"/>
              <a:gd name="connsiteX5160" fmla="*/ 7829543 w 10035679"/>
              <a:gd name="connsiteY5160" fmla="*/ 3468586 h 5893281"/>
              <a:gd name="connsiteX5161" fmla="*/ 7821694 w 10035679"/>
              <a:gd name="connsiteY5161" fmla="*/ 3474622 h 5893281"/>
              <a:gd name="connsiteX5162" fmla="*/ 7819883 w 10035679"/>
              <a:gd name="connsiteY5162" fmla="*/ 3478850 h 5893281"/>
              <a:gd name="connsiteX5163" fmla="*/ 7812034 w 10035679"/>
              <a:gd name="connsiteY5163" fmla="*/ 3484887 h 5893281"/>
              <a:gd name="connsiteX5164" fmla="*/ 7798148 w 10035679"/>
              <a:gd name="connsiteY5164" fmla="*/ 3493339 h 5893281"/>
              <a:gd name="connsiteX5165" fmla="*/ 7793922 w 10035679"/>
              <a:gd name="connsiteY5165" fmla="*/ 3493339 h 5893281"/>
              <a:gd name="connsiteX5166" fmla="*/ 7792109 w 10035679"/>
              <a:gd name="connsiteY5166" fmla="*/ 3497565 h 5893281"/>
              <a:gd name="connsiteX5167" fmla="*/ 7787883 w 10035679"/>
              <a:gd name="connsiteY5167" fmla="*/ 3497565 h 5893281"/>
              <a:gd name="connsiteX5168" fmla="*/ 7783657 w 10035679"/>
              <a:gd name="connsiteY5168" fmla="*/ 3497565 h 5893281"/>
              <a:gd name="connsiteX5169" fmla="*/ 7777619 w 10035679"/>
              <a:gd name="connsiteY5169" fmla="*/ 3499378 h 5893281"/>
              <a:gd name="connsiteX5170" fmla="*/ 7773392 w 10035679"/>
              <a:gd name="connsiteY5170" fmla="*/ 3489113 h 5893281"/>
              <a:gd name="connsiteX5171" fmla="*/ 7769166 w 10035679"/>
              <a:gd name="connsiteY5171" fmla="*/ 3478850 h 5893281"/>
              <a:gd name="connsiteX5172" fmla="*/ 7769166 w 10035679"/>
              <a:gd name="connsiteY5172" fmla="*/ 3468586 h 5893281"/>
              <a:gd name="connsiteX5173" fmla="*/ 7769166 w 10035679"/>
              <a:gd name="connsiteY5173" fmla="*/ 3449869 h 5893281"/>
              <a:gd name="connsiteX5174" fmla="*/ 7777016 w 10035679"/>
              <a:gd name="connsiteY5174" fmla="*/ 3445643 h 5893281"/>
              <a:gd name="connsiteX5175" fmla="*/ 7783054 w 10035679"/>
              <a:gd name="connsiteY5175" fmla="*/ 3445643 h 5893281"/>
              <a:gd name="connsiteX5176" fmla="*/ 7790902 w 10035679"/>
              <a:gd name="connsiteY5176" fmla="*/ 3441417 h 5893281"/>
              <a:gd name="connsiteX5177" fmla="*/ 7792714 w 10035679"/>
              <a:gd name="connsiteY5177" fmla="*/ 3435380 h 5893281"/>
              <a:gd name="connsiteX5178" fmla="*/ 7796940 w 10035679"/>
              <a:gd name="connsiteY5178" fmla="*/ 3426926 h 5893281"/>
              <a:gd name="connsiteX5179" fmla="*/ 7792714 w 10035679"/>
              <a:gd name="connsiteY5179" fmla="*/ 3420889 h 5893281"/>
              <a:gd name="connsiteX5180" fmla="*/ 7786676 w 10035679"/>
              <a:gd name="connsiteY5180" fmla="*/ 3410624 h 5893281"/>
              <a:gd name="connsiteX5181" fmla="*/ 7782449 w 10035679"/>
              <a:gd name="connsiteY5181" fmla="*/ 3402172 h 5893281"/>
              <a:gd name="connsiteX5182" fmla="*/ 7776413 w 10035679"/>
              <a:gd name="connsiteY5182" fmla="*/ 3397946 h 5893281"/>
              <a:gd name="connsiteX5183" fmla="*/ 7772187 w 10035679"/>
              <a:gd name="connsiteY5183" fmla="*/ 3397946 h 5893281"/>
              <a:gd name="connsiteX5184" fmla="*/ 7761922 w 10035679"/>
              <a:gd name="connsiteY5184" fmla="*/ 3396135 h 5893281"/>
              <a:gd name="connsiteX5185" fmla="*/ 7749847 w 10035679"/>
              <a:gd name="connsiteY5185" fmla="*/ 3396135 h 5893281"/>
              <a:gd name="connsiteX5186" fmla="*/ 7737771 w 10035679"/>
              <a:gd name="connsiteY5186" fmla="*/ 3412437 h 5893281"/>
              <a:gd name="connsiteX5187" fmla="*/ 7723885 w 10035679"/>
              <a:gd name="connsiteY5187" fmla="*/ 3424512 h 5893281"/>
              <a:gd name="connsiteX5188" fmla="*/ 7711810 w 10035679"/>
              <a:gd name="connsiteY5188" fmla="*/ 3434775 h 5893281"/>
              <a:gd name="connsiteX5189" fmla="*/ 7701545 w 10035679"/>
              <a:gd name="connsiteY5189" fmla="*/ 3453492 h 5893281"/>
              <a:gd name="connsiteX5190" fmla="*/ 7697319 w 10035679"/>
              <a:gd name="connsiteY5190" fmla="*/ 3482472 h 5893281"/>
              <a:gd name="connsiteX5191" fmla="*/ 7729924 w 10035679"/>
              <a:gd name="connsiteY5191" fmla="*/ 3513264 h 5893281"/>
              <a:gd name="connsiteX5192" fmla="*/ 7754073 w 10035679"/>
              <a:gd name="connsiteY5192" fmla="*/ 3546471 h 5893281"/>
              <a:gd name="connsiteX5193" fmla="*/ 7776413 w 10035679"/>
              <a:gd name="connsiteY5193" fmla="*/ 3581488 h 5893281"/>
              <a:gd name="connsiteX5194" fmla="*/ 7786676 w 10035679"/>
              <a:gd name="connsiteY5194" fmla="*/ 3628581 h 5893281"/>
              <a:gd name="connsiteX5195" fmla="*/ 7790902 w 10035679"/>
              <a:gd name="connsiteY5195" fmla="*/ 3685940 h 5893281"/>
              <a:gd name="connsiteX5196" fmla="*/ 7673170 w 10035679"/>
              <a:gd name="connsiteY5196" fmla="*/ 3782541 h 5893281"/>
              <a:gd name="connsiteX5197" fmla="*/ 7659283 w 10035679"/>
              <a:gd name="connsiteY5197" fmla="*/ 3782541 h 5893281"/>
              <a:gd name="connsiteX5198" fmla="*/ 7649020 w 10035679"/>
              <a:gd name="connsiteY5198" fmla="*/ 3743296 h 5893281"/>
              <a:gd name="connsiteX5199" fmla="*/ 7626680 w 10035679"/>
              <a:gd name="connsiteY5199" fmla="*/ 3714315 h 5893281"/>
              <a:gd name="connsiteX5200" fmla="*/ 7598303 w 10035679"/>
              <a:gd name="connsiteY5200" fmla="*/ 3689561 h 5893281"/>
              <a:gd name="connsiteX5201" fmla="*/ 7568116 w 10035679"/>
              <a:gd name="connsiteY5201" fmla="*/ 3664807 h 5893281"/>
              <a:gd name="connsiteX5202" fmla="*/ 7535513 w 10035679"/>
              <a:gd name="connsiteY5202" fmla="*/ 3638241 h 5893281"/>
              <a:gd name="connsiteX5203" fmla="*/ 7521627 w 10035679"/>
              <a:gd name="connsiteY5203" fmla="*/ 3695600 h 5893281"/>
              <a:gd name="connsiteX5204" fmla="*/ 7503513 w 10035679"/>
              <a:gd name="connsiteY5204" fmla="*/ 3742691 h 5893281"/>
              <a:gd name="connsiteX5205" fmla="*/ 7521627 w 10035679"/>
              <a:gd name="connsiteY5205" fmla="*/ 3752956 h 5893281"/>
              <a:gd name="connsiteX5206" fmla="*/ 7529474 w 10035679"/>
              <a:gd name="connsiteY5206" fmla="*/ 3767447 h 5893281"/>
              <a:gd name="connsiteX5207" fmla="*/ 7531287 w 10035679"/>
              <a:gd name="connsiteY5207" fmla="*/ 3786162 h 5893281"/>
              <a:gd name="connsiteX5208" fmla="*/ 7543362 w 10035679"/>
              <a:gd name="connsiteY5208" fmla="*/ 3806691 h 5893281"/>
              <a:gd name="connsiteX5209" fmla="*/ 7545173 w 10035679"/>
              <a:gd name="connsiteY5209" fmla="*/ 3810917 h 5893281"/>
              <a:gd name="connsiteX5210" fmla="*/ 7553022 w 10035679"/>
              <a:gd name="connsiteY5210" fmla="*/ 3810917 h 5893281"/>
              <a:gd name="connsiteX5211" fmla="*/ 7559059 w 10035679"/>
              <a:gd name="connsiteY5211" fmla="*/ 3810917 h 5893281"/>
              <a:gd name="connsiteX5212" fmla="*/ 7566908 w 10035679"/>
              <a:gd name="connsiteY5212" fmla="*/ 3810917 h 5893281"/>
              <a:gd name="connsiteX5213" fmla="*/ 7572946 w 10035679"/>
              <a:gd name="connsiteY5213" fmla="*/ 3815143 h 5893281"/>
              <a:gd name="connsiteX5214" fmla="*/ 7601321 w 10035679"/>
              <a:gd name="connsiteY5214" fmla="*/ 3844123 h 5893281"/>
              <a:gd name="connsiteX5215" fmla="*/ 7623661 w 10035679"/>
              <a:gd name="connsiteY5215" fmla="*/ 3887594 h 5893281"/>
              <a:gd name="connsiteX5216" fmla="*/ 7637547 w 10035679"/>
              <a:gd name="connsiteY5216" fmla="*/ 3937103 h 5893281"/>
              <a:gd name="connsiteX5217" fmla="*/ 7639360 w 10035679"/>
              <a:gd name="connsiteY5217" fmla="*/ 3988422 h 5893281"/>
              <a:gd name="connsiteX5218" fmla="*/ 7622253 w 10035679"/>
              <a:gd name="connsiteY5218" fmla="*/ 3988422 h 5893281"/>
              <a:gd name="connsiteX5219" fmla="*/ 7630303 w 10035679"/>
              <a:gd name="connsiteY5219" fmla="*/ 3998083 h 5893281"/>
              <a:gd name="connsiteX5220" fmla="*/ 7652641 w 10035679"/>
              <a:gd name="connsiteY5220" fmla="*/ 4028874 h 5893281"/>
              <a:gd name="connsiteX5221" fmla="*/ 7676792 w 10035679"/>
              <a:gd name="connsiteY5221" fmla="*/ 4065705 h 5893281"/>
              <a:gd name="connsiteX5222" fmla="*/ 7711205 w 10035679"/>
              <a:gd name="connsiteY5222" fmla="*/ 4094684 h 5893281"/>
              <a:gd name="connsiteX5223" fmla="*/ 7705169 w 10035679"/>
              <a:gd name="connsiteY5223" fmla="*/ 4129703 h 5893281"/>
              <a:gd name="connsiteX5224" fmla="*/ 7705169 w 10035679"/>
              <a:gd name="connsiteY5224" fmla="*/ 4172571 h 5893281"/>
              <a:gd name="connsiteX5225" fmla="*/ 7733545 w 10035679"/>
              <a:gd name="connsiteY5225" fmla="*/ 4176797 h 5893281"/>
              <a:gd name="connsiteX5226" fmla="*/ 7751657 w 10035679"/>
              <a:gd name="connsiteY5226" fmla="*/ 4182833 h 5893281"/>
              <a:gd name="connsiteX5227" fmla="*/ 7764338 w 10035679"/>
              <a:gd name="connsiteY5227" fmla="*/ 4195514 h 5893281"/>
              <a:gd name="connsiteX5228" fmla="*/ 7782450 w 10035679"/>
              <a:gd name="connsiteY5228" fmla="*/ 4205776 h 5893281"/>
              <a:gd name="connsiteX5229" fmla="*/ 7804788 w 10035679"/>
              <a:gd name="connsiteY5229" fmla="*/ 4205776 h 5893281"/>
              <a:gd name="connsiteX5230" fmla="*/ 7821091 w 10035679"/>
              <a:gd name="connsiteY5230" fmla="*/ 4197324 h 5893281"/>
              <a:gd name="connsiteX5231" fmla="*/ 7834977 w 10035679"/>
              <a:gd name="connsiteY5231" fmla="*/ 4191286 h 5893281"/>
              <a:gd name="connsiteX5232" fmla="*/ 7849468 w 10035679"/>
              <a:gd name="connsiteY5232" fmla="*/ 4187060 h 5893281"/>
              <a:gd name="connsiteX5233" fmla="*/ 7881466 w 10035679"/>
              <a:gd name="connsiteY5233" fmla="*/ 4197324 h 5893281"/>
              <a:gd name="connsiteX5234" fmla="*/ 7918295 w 10035679"/>
              <a:gd name="connsiteY5234" fmla="*/ 4211813 h 5893281"/>
              <a:gd name="connsiteX5235" fmla="*/ 7952710 w 10035679"/>
              <a:gd name="connsiteY5235" fmla="*/ 4230530 h 5893281"/>
              <a:gd name="connsiteX5236" fmla="*/ 7984708 w 10035679"/>
              <a:gd name="connsiteY5236" fmla="*/ 4245021 h 5893281"/>
              <a:gd name="connsiteX5237" fmla="*/ 7981087 w 10035679"/>
              <a:gd name="connsiteY5237" fmla="*/ 4245021 h 5893281"/>
              <a:gd name="connsiteX5238" fmla="*/ 7976861 w 10035679"/>
              <a:gd name="connsiteY5238" fmla="*/ 4249247 h 5893281"/>
              <a:gd name="connsiteX5239" fmla="*/ 7972635 w 10035679"/>
              <a:gd name="connsiteY5239" fmla="*/ 4249247 h 5893281"/>
              <a:gd name="connsiteX5240" fmla="*/ 7966596 w 10035679"/>
              <a:gd name="connsiteY5240" fmla="*/ 4252870 h 5893281"/>
              <a:gd name="connsiteX5241" fmla="*/ 7946671 w 10035679"/>
              <a:gd name="connsiteY5241" fmla="*/ 4259512 h 5893281"/>
              <a:gd name="connsiteX5242" fmla="*/ 7906221 w 10035679"/>
              <a:gd name="connsiteY5242" fmla="*/ 4259512 h 5893281"/>
              <a:gd name="connsiteX5243" fmla="*/ 7861541 w 10035679"/>
              <a:gd name="connsiteY5243" fmla="*/ 4252870 h 5893281"/>
              <a:gd name="connsiteX5244" fmla="*/ 7815052 w 10035679"/>
              <a:gd name="connsiteY5244" fmla="*/ 4240795 h 5893281"/>
              <a:gd name="connsiteX5245" fmla="*/ 7764338 w 10035679"/>
              <a:gd name="connsiteY5245" fmla="*/ 4230530 h 5893281"/>
              <a:gd name="connsiteX5246" fmla="*/ 7725696 w 10035679"/>
              <a:gd name="connsiteY5246" fmla="*/ 4220267 h 5893281"/>
              <a:gd name="connsiteX5247" fmla="*/ 7695509 w 10035679"/>
              <a:gd name="connsiteY5247" fmla="*/ 4205776 h 5893281"/>
              <a:gd name="connsiteX5248" fmla="*/ 7681018 w 10035679"/>
              <a:gd name="connsiteY5248" fmla="*/ 4197324 h 5893281"/>
              <a:gd name="connsiteX5249" fmla="*/ 7687057 w 10035679"/>
              <a:gd name="connsiteY5249" fmla="*/ 4191286 h 5893281"/>
              <a:gd name="connsiteX5250" fmla="*/ 7691283 w 10035679"/>
              <a:gd name="connsiteY5250" fmla="*/ 4187060 h 5893281"/>
              <a:gd name="connsiteX5251" fmla="*/ 7695509 w 10035679"/>
              <a:gd name="connsiteY5251" fmla="*/ 4181023 h 5893281"/>
              <a:gd name="connsiteX5252" fmla="*/ 7652641 w 10035679"/>
              <a:gd name="connsiteY5252" fmla="*/ 4168947 h 5893281"/>
              <a:gd name="connsiteX5253" fmla="*/ 7616417 w 10035679"/>
              <a:gd name="connsiteY5253" fmla="*/ 4148420 h 5893281"/>
              <a:gd name="connsiteX5254" fmla="*/ 7583812 w 10035679"/>
              <a:gd name="connsiteY5254" fmla="*/ 4115212 h 5893281"/>
              <a:gd name="connsiteX5255" fmla="*/ 7559664 w 10035679"/>
              <a:gd name="connsiteY5255" fmla="*/ 4080194 h 5893281"/>
              <a:gd name="connsiteX5256" fmla="*/ 7534908 w 10035679"/>
              <a:gd name="connsiteY5256" fmla="*/ 4040949 h 5893281"/>
              <a:gd name="connsiteX5257" fmla="*/ 7514985 w 10035679"/>
              <a:gd name="connsiteY5257" fmla="*/ 3999894 h 5893281"/>
              <a:gd name="connsiteX5258" fmla="*/ 7492645 w 10035679"/>
              <a:gd name="connsiteY5258" fmla="*/ 3969101 h 5893281"/>
              <a:gd name="connsiteX5259" fmla="*/ 7472118 w 10035679"/>
              <a:gd name="connsiteY5259" fmla="*/ 3942537 h 5893281"/>
              <a:gd name="connsiteX5260" fmla="*/ 7450383 w 10035679"/>
              <a:gd name="connsiteY5260" fmla="*/ 3925631 h 5893281"/>
              <a:gd name="connsiteX5261" fmla="*/ 7425629 w 10035679"/>
              <a:gd name="connsiteY5261" fmla="*/ 3903293 h 5893281"/>
              <a:gd name="connsiteX5262" fmla="*/ 7403289 w 10035679"/>
              <a:gd name="connsiteY5262" fmla="*/ 3882765 h 5893281"/>
              <a:gd name="connsiteX5263" fmla="*/ 7393629 w 10035679"/>
              <a:gd name="connsiteY5263" fmla="*/ 3849557 h 5893281"/>
              <a:gd name="connsiteX5264" fmla="*/ 7460043 w 10035679"/>
              <a:gd name="connsiteY5264" fmla="*/ 3858009 h 5893281"/>
              <a:gd name="connsiteX5265" fmla="*/ 7486609 w 10035679"/>
              <a:gd name="connsiteY5265" fmla="*/ 3888802 h 5893281"/>
              <a:gd name="connsiteX5266" fmla="*/ 7514985 w 10035679"/>
              <a:gd name="connsiteY5266" fmla="*/ 3907519 h 5893281"/>
              <a:gd name="connsiteX5267" fmla="*/ 7543362 w 10035679"/>
              <a:gd name="connsiteY5267" fmla="*/ 3925631 h 5893281"/>
              <a:gd name="connsiteX5268" fmla="*/ 7548358 w 10035679"/>
              <a:gd name="connsiteY5268" fmla="*/ 3928085 h 5893281"/>
              <a:gd name="connsiteX5269" fmla="*/ 7541549 w 10035679"/>
              <a:gd name="connsiteY5269" fmla="*/ 3911744 h 5893281"/>
              <a:gd name="connsiteX5270" fmla="*/ 7533702 w 10035679"/>
              <a:gd name="connsiteY5270" fmla="*/ 3878538 h 5893281"/>
              <a:gd name="connsiteX5271" fmla="*/ 7523437 w 10035679"/>
              <a:gd name="connsiteY5271" fmla="*/ 3849557 h 5893281"/>
              <a:gd name="connsiteX5272" fmla="*/ 7513173 w 10035679"/>
              <a:gd name="connsiteY5272" fmla="*/ 3820577 h 5893281"/>
              <a:gd name="connsiteX5273" fmla="*/ 7495061 w 10035679"/>
              <a:gd name="connsiteY5273" fmla="*/ 3795824 h 5893281"/>
              <a:gd name="connsiteX5274" fmla="*/ 7495061 w 10035679"/>
              <a:gd name="connsiteY5274" fmla="*/ 3789785 h 5893281"/>
              <a:gd name="connsiteX5275" fmla="*/ 7476949 w 10035679"/>
              <a:gd name="connsiteY5275" fmla="*/ 3795824 h 5893281"/>
              <a:gd name="connsiteX5276" fmla="*/ 7476949 w 10035679"/>
              <a:gd name="connsiteY5276" fmla="*/ 3789785 h 5893281"/>
              <a:gd name="connsiteX5277" fmla="*/ 7470910 w 10035679"/>
              <a:gd name="connsiteY5277" fmla="*/ 3760805 h 5893281"/>
              <a:gd name="connsiteX5278" fmla="*/ 7470910 w 10035679"/>
              <a:gd name="connsiteY5278" fmla="*/ 3723976 h 5893281"/>
              <a:gd name="connsiteX5279" fmla="*/ 7470910 w 10035679"/>
              <a:gd name="connsiteY5279" fmla="*/ 3684732 h 5893281"/>
              <a:gd name="connsiteX5280" fmla="*/ 7470910 w 10035679"/>
              <a:gd name="connsiteY5280" fmla="*/ 3641260 h 5893281"/>
              <a:gd name="connsiteX5281" fmla="*/ 7466684 w 10035679"/>
              <a:gd name="connsiteY5281" fmla="*/ 3602015 h 5893281"/>
              <a:gd name="connsiteX5282" fmla="*/ 7452798 w 10035679"/>
              <a:gd name="connsiteY5282" fmla="*/ 3568810 h 5893281"/>
              <a:gd name="connsiteX5283" fmla="*/ 7430458 w 10035679"/>
              <a:gd name="connsiteY5283" fmla="*/ 3544056 h 5893281"/>
              <a:gd name="connsiteX5284" fmla="*/ 7424421 w 10035679"/>
              <a:gd name="connsiteY5284" fmla="*/ 3550093 h 5893281"/>
              <a:gd name="connsiteX5285" fmla="*/ 7414156 w 10035679"/>
              <a:gd name="connsiteY5285" fmla="*/ 3558547 h 5893281"/>
              <a:gd name="connsiteX5286" fmla="*/ 7406307 w 10035679"/>
              <a:gd name="connsiteY5286" fmla="*/ 3562771 h 5893281"/>
              <a:gd name="connsiteX5287" fmla="*/ 7392421 w 10035679"/>
              <a:gd name="connsiteY5287" fmla="*/ 3564583 h 5893281"/>
              <a:gd name="connsiteX5288" fmla="*/ 7378535 w 10035679"/>
              <a:gd name="connsiteY5288" fmla="*/ 3564583 h 5893281"/>
              <a:gd name="connsiteX5289" fmla="*/ 7374309 w 10035679"/>
              <a:gd name="connsiteY5289" fmla="*/ 3564583 h 5893281"/>
              <a:gd name="connsiteX5290" fmla="*/ 7374309 w 10035679"/>
              <a:gd name="connsiteY5290" fmla="*/ 3562771 h 5893281"/>
              <a:gd name="connsiteX5291" fmla="*/ 7372497 w 10035679"/>
              <a:gd name="connsiteY5291" fmla="*/ 3562771 h 5893281"/>
              <a:gd name="connsiteX5292" fmla="*/ 7368270 w 10035679"/>
              <a:gd name="connsiteY5292" fmla="*/ 3558547 h 5893281"/>
              <a:gd name="connsiteX5293" fmla="*/ 7368270 w 10035679"/>
              <a:gd name="connsiteY5293" fmla="*/ 3515074 h 5893281"/>
              <a:gd name="connsiteX5294" fmla="*/ 7358008 w 10035679"/>
              <a:gd name="connsiteY5294" fmla="*/ 3480058 h 5893281"/>
              <a:gd name="connsiteX5295" fmla="*/ 7344122 w 10035679"/>
              <a:gd name="connsiteY5295" fmla="*/ 3451076 h 5893281"/>
              <a:gd name="connsiteX5296" fmla="*/ 7321782 w 10035679"/>
              <a:gd name="connsiteY5296" fmla="*/ 3424512 h 5893281"/>
              <a:gd name="connsiteX5297" fmla="*/ 7305480 w 10035679"/>
              <a:gd name="connsiteY5297" fmla="*/ 3395531 h 5893281"/>
              <a:gd name="connsiteX5298" fmla="*/ 7283142 w 10035679"/>
              <a:gd name="connsiteY5298" fmla="*/ 3360512 h 5893281"/>
              <a:gd name="connsiteX5299" fmla="*/ 7277103 w 10035679"/>
              <a:gd name="connsiteY5299" fmla="*/ 3366551 h 5893281"/>
              <a:gd name="connsiteX5300" fmla="*/ 7272877 w 10035679"/>
              <a:gd name="connsiteY5300" fmla="*/ 3370777 h 5893281"/>
              <a:gd name="connsiteX5301" fmla="*/ 7268651 w 10035679"/>
              <a:gd name="connsiteY5301" fmla="*/ 3379229 h 5893281"/>
              <a:gd name="connsiteX5302" fmla="*/ 7264425 w 10035679"/>
              <a:gd name="connsiteY5302" fmla="*/ 3381040 h 5893281"/>
              <a:gd name="connsiteX5303" fmla="*/ 7262613 w 10035679"/>
              <a:gd name="connsiteY5303" fmla="*/ 3385268 h 5893281"/>
              <a:gd name="connsiteX5304" fmla="*/ 7230010 w 10035679"/>
              <a:gd name="connsiteY5304" fmla="*/ 3389494 h 5893281"/>
              <a:gd name="connsiteX5305" fmla="*/ 7201633 w 10035679"/>
              <a:gd name="connsiteY5305" fmla="*/ 3385268 h 5893281"/>
              <a:gd name="connsiteX5306" fmla="*/ 7173256 w 10035679"/>
              <a:gd name="connsiteY5306" fmla="*/ 3385268 h 5893281"/>
              <a:gd name="connsiteX5307" fmla="*/ 7165409 w 10035679"/>
              <a:gd name="connsiteY5307" fmla="*/ 3414247 h 5893281"/>
              <a:gd name="connsiteX5308" fmla="*/ 7155144 w 10035679"/>
              <a:gd name="connsiteY5308" fmla="*/ 3428738 h 5893281"/>
              <a:gd name="connsiteX5309" fmla="*/ 7149106 w 10035679"/>
              <a:gd name="connsiteY5309" fmla="*/ 3432964 h 5893281"/>
              <a:gd name="connsiteX5310" fmla="*/ 7135220 w 10035679"/>
              <a:gd name="connsiteY5310" fmla="*/ 3432964 h 5893281"/>
              <a:gd name="connsiteX5311" fmla="*/ 7121334 w 10035679"/>
              <a:gd name="connsiteY5311" fmla="*/ 3437190 h 5893281"/>
              <a:gd name="connsiteX5312" fmla="*/ 7107448 w 10035679"/>
              <a:gd name="connsiteY5312" fmla="*/ 3447453 h 5893281"/>
              <a:gd name="connsiteX5313" fmla="*/ 7083297 w 10035679"/>
              <a:gd name="connsiteY5313" fmla="*/ 3511453 h 5893281"/>
              <a:gd name="connsiteX5314" fmla="*/ 7050694 w 10035679"/>
              <a:gd name="connsiteY5314" fmla="*/ 3511453 h 5893281"/>
              <a:gd name="connsiteX5315" fmla="*/ 7032582 w 10035679"/>
              <a:gd name="connsiteY5315" fmla="*/ 3525942 h 5893281"/>
              <a:gd name="connsiteX5316" fmla="*/ 7014468 w 10035679"/>
              <a:gd name="connsiteY5316" fmla="*/ 3544659 h 5893281"/>
              <a:gd name="connsiteX5317" fmla="*/ 6990317 w 10035679"/>
              <a:gd name="connsiteY5317" fmla="*/ 3559150 h 5893281"/>
              <a:gd name="connsiteX5318" fmla="*/ 6984281 w 10035679"/>
              <a:gd name="connsiteY5318" fmla="*/ 3630997 h 5893281"/>
              <a:gd name="connsiteX5319" fmla="*/ 6966169 w 10035679"/>
              <a:gd name="connsiteY5319" fmla="*/ 3692579 h 5893281"/>
              <a:gd name="connsiteX5320" fmla="*/ 6942018 w 10035679"/>
              <a:gd name="connsiteY5320" fmla="*/ 3742088 h 5893281"/>
              <a:gd name="connsiteX5321" fmla="*/ 6903377 w 10035679"/>
              <a:gd name="connsiteY5321" fmla="*/ 3789182 h 5893281"/>
              <a:gd name="connsiteX5322" fmla="*/ 6899150 w 10035679"/>
              <a:gd name="connsiteY5322" fmla="*/ 3789182 h 5893281"/>
              <a:gd name="connsiteX5323" fmla="*/ 6894924 w 10035679"/>
              <a:gd name="connsiteY5323" fmla="*/ 3784956 h 5893281"/>
              <a:gd name="connsiteX5324" fmla="*/ 6890698 w 10035679"/>
              <a:gd name="connsiteY5324" fmla="*/ 3784956 h 5893281"/>
              <a:gd name="connsiteX5325" fmla="*/ 6888886 w 10035679"/>
              <a:gd name="connsiteY5325" fmla="*/ 3780730 h 5893281"/>
              <a:gd name="connsiteX5326" fmla="*/ 6866548 w 10035679"/>
              <a:gd name="connsiteY5326" fmla="*/ 3755974 h 5893281"/>
              <a:gd name="connsiteX5327" fmla="*/ 6846020 w 10035679"/>
              <a:gd name="connsiteY5327" fmla="*/ 3716730 h 5893281"/>
              <a:gd name="connsiteX5328" fmla="*/ 6833945 w 10035679"/>
              <a:gd name="connsiteY5328" fmla="*/ 3683524 h 5893281"/>
              <a:gd name="connsiteX5329" fmla="*/ 6832132 w 10035679"/>
              <a:gd name="connsiteY5329" fmla="*/ 3677486 h 5893281"/>
              <a:gd name="connsiteX5330" fmla="*/ 6833945 w 10035679"/>
              <a:gd name="connsiteY5330" fmla="*/ 3669034 h 5893281"/>
              <a:gd name="connsiteX5331" fmla="*/ 6838171 w 10035679"/>
              <a:gd name="connsiteY5331" fmla="*/ 3662997 h 5893281"/>
              <a:gd name="connsiteX5332" fmla="*/ 6842397 w 10035679"/>
              <a:gd name="connsiteY5332" fmla="*/ 3658769 h 5893281"/>
              <a:gd name="connsiteX5333" fmla="*/ 6842397 w 10035679"/>
              <a:gd name="connsiteY5333" fmla="*/ 3654543 h 5893281"/>
              <a:gd name="connsiteX5334" fmla="*/ 6806173 w 10035679"/>
              <a:gd name="connsiteY5334" fmla="*/ 3600810 h 5893281"/>
              <a:gd name="connsiteX5335" fmla="*/ 6782022 w 10035679"/>
              <a:gd name="connsiteY5335" fmla="*/ 3543451 h 5893281"/>
              <a:gd name="connsiteX5336" fmla="*/ 6765719 w 10035679"/>
              <a:gd name="connsiteY5336" fmla="*/ 3481869 h 5893281"/>
              <a:gd name="connsiteX5337" fmla="*/ 6757872 w 10035679"/>
              <a:gd name="connsiteY5337" fmla="*/ 3407606 h 5893281"/>
              <a:gd name="connsiteX5338" fmla="*/ 6733721 w 10035679"/>
              <a:gd name="connsiteY5338" fmla="*/ 3409417 h 5893281"/>
              <a:gd name="connsiteX5339" fmla="*/ 6715609 w 10035679"/>
              <a:gd name="connsiteY5339" fmla="*/ 3409417 h 5893281"/>
              <a:gd name="connsiteX5340" fmla="*/ 6695079 w 10035679"/>
              <a:gd name="connsiteY5340" fmla="*/ 3407606 h 5893281"/>
              <a:gd name="connsiteX5341" fmla="*/ 6687230 w 10035679"/>
              <a:gd name="connsiteY5341" fmla="*/ 3399154 h 5893281"/>
              <a:gd name="connsiteX5342" fmla="*/ 6676967 w 10035679"/>
              <a:gd name="connsiteY5342" fmla="*/ 3393115 h 5893281"/>
              <a:gd name="connsiteX5343" fmla="*/ 6669118 w 10035679"/>
              <a:gd name="connsiteY5343" fmla="*/ 3384663 h 5893281"/>
              <a:gd name="connsiteX5344" fmla="*/ 6663081 w 10035679"/>
              <a:gd name="connsiteY5344" fmla="*/ 3378626 h 5893281"/>
              <a:gd name="connsiteX5345" fmla="*/ 6669118 w 10035679"/>
              <a:gd name="connsiteY5345" fmla="*/ 3352060 h 5893281"/>
              <a:gd name="connsiteX5346" fmla="*/ 6655232 w 10035679"/>
              <a:gd name="connsiteY5346" fmla="*/ 3331533 h 5893281"/>
              <a:gd name="connsiteX5347" fmla="*/ 6631081 w 10035679"/>
              <a:gd name="connsiteY5347" fmla="*/ 3312816 h 5893281"/>
              <a:gd name="connsiteX5348" fmla="*/ 6606931 w 10035679"/>
              <a:gd name="connsiteY5348" fmla="*/ 3296514 h 5893281"/>
              <a:gd name="connsiteX5349" fmla="*/ 6584593 w 10035679"/>
              <a:gd name="connsiteY5349" fmla="*/ 3274174 h 5893281"/>
              <a:gd name="connsiteX5350" fmla="*/ 6526028 w 10035679"/>
              <a:gd name="connsiteY5350" fmla="*/ 3282628 h 5893281"/>
              <a:gd name="connsiteX5351" fmla="*/ 6465049 w 10035679"/>
              <a:gd name="connsiteY5351" fmla="*/ 3282628 h 5893281"/>
              <a:gd name="connsiteX5352" fmla="*/ 6404067 w 10035679"/>
              <a:gd name="connsiteY5352" fmla="*/ 3278402 h 5893281"/>
              <a:gd name="connsiteX5353" fmla="*/ 6345503 w 10035679"/>
              <a:gd name="connsiteY5353" fmla="*/ 3274174 h 5893281"/>
              <a:gd name="connsiteX5354" fmla="*/ 6335240 w 10035679"/>
              <a:gd name="connsiteY5354" fmla="*/ 3253647 h 5893281"/>
              <a:gd name="connsiteX5355" fmla="*/ 6321353 w 10035679"/>
              <a:gd name="connsiteY5355" fmla="*/ 3227083 h 5893281"/>
              <a:gd name="connsiteX5356" fmla="*/ 6299014 w 10035679"/>
              <a:gd name="connsiteY5356" fmla="*/ 3235535 h 5893281"/>
              <a:gd name="connsiteX5357" fmla="*/ 6285128 w 10035679"/>
              <a:gd name="connsiteY5357" fmla="*/ 3239761 h 5893281"/>
              <a:gd name="connsiteX5358" fmla="*/ 6267014 w 10035679"/>
              <a:gd name="connsiteY5358" fmla="*/ 3241571 h 5893281"/>
              <a:gd name="connsiteX5359" fmla="*/ 6242864 w 10035679"/>
              <a:gd name="connsiteY5359" fmla="*/ 3241571 h 5893281"/>
              <a:gd name="connsiteX5360" fmla="*/ 6222336 w 10035679"/>
              <a:gd name="connsiteY5360" fmla="*/ 3227083 h 5893281"/>
              <a:gd name="connsiteX5361" fmla="*/ 6199998 w 10035679"/>
              <a:gd name="connsiteY5361" fmla="*/ 3216818 h 5893281"/>
              <a:gd name="connsiteX5362" fmla="*/ 6175847 w 10035679"/>
              <a:gd name="connsiteY5362" fmla="*/ 3202327 h 5893281"/>
              <a:gd name="connsiteX5363" fmla="*/ 6157735 w 10035679"/>
              <a:gd name="connsiteY5363" fmla="*/ 3187838 h 5893281"/>
              <a:gd name="connsiteX5364" fmla="*/ 6151697 w 10035679"/>
              <a:gd name="connsiteY5364" fmla="*/ 3167309 h 5893281"/>
              <a:gd name="connsiteX5365" fmla="*/ 6141434 w 10035679"/>
              <a:gd name="connsiteY5365" fmla="*/ 3148594 h 5893281"/>
              <a:gd name="connsiteX5366" fmla="*/ 6119094 w 10035679"/>
              <a:gd name="connsiteY5366" fmla="*/ 3129877 h 5893281"/>
              <a:gd name="connsiteX5367" fmla="*/ 6114868 w 10035679"/>
              <a:gd name="connsiteY5367" fmla="*/ 3129877 h 5893281"/>
              <a:gd name="connsiteX5368" fmla="*/ 6113057 w 10035679"/>
              <a:gd name="connsiteY5368" fmla="*/ 3129877 h 5893281"/>
              <a:gd name="connsiteX5369" fmla="*/ 6108829 w 10035679"/>
              <a:gd name="connsiteY5369" fmla="*/ 3129877 h 5893281"/>
              <a:gd name="connsiteX5370" fmla="*/ 6100982 w 10035679"/>
              <a:gd name="connsiteY5370" fmla="*/ 3129877 h 5893281"/>
              <a:gd name="connsiteX5371" fmla="*/ 6087094 w 10035679"/>
              <a:gd name="connsiteY5371" fmla="*/ 3129877 h 5893281"/>
              <a:gd name="connsiteX5372" fmla="*/ 6094943 w 10035679"/>
              <a:gd name="connsiteY5372" fmla="*/ 3158857 h 5893281"/>
              <a:gd name="connsiteX5373" fmla="*/ 6105208 w 10035679"/>
              <a:gd name="connsiteY5373" fmla="*/ 3192064 h 5893281"/>
              <a:gd name="connsiteX5374" fmla="*/ 6123320 w 10035679"/>
              <a:gd name="connsiteY5374" fmla="*/ 3225270 h 5893281"/>
              <a:gd name="connsiteX5375" fmla="*/ 6137206 w 10035679"/>
              <a:gd name="connsiteY5375" fmla="*/ 3254252 h 5893281"/>
              <a:gd name="connsiteX5376" fmla="*/ 6151094 w 10035679"/>
              <a:gd name="connsiteY5376" fmla="*/ 3274779 h 5893281"/>
              <a:gd name="connsiteX5377" fmla="*/ 6155320 w 10035679"/>
              <a:gd name="connsiteY5377" fmla="*/ 3264514 h 5893281"/>
              <a:gd name="connsiteX5378" fmla="*/ 6157131 w 10035679"/>
              <a:gd name="connsiteY5378" fmla="*/ 3260288 h 5893281"/>
              <a:gd name="connsiteX5379" fmla="*/ 6157131 w 10035679"/>
              <a:gd name="connsiteY5379" fmla="*/ 3256062 h 5893281"/>
              <a:gd name="connsiteX5380" fmla="*/ 6161357 w 10035679"/>
              <a:gd name="connsiteY5380" fmla="*/ 3256062 h 5893281"/>
              <a:gd name="connsiteX5381" fmla="*/ 6165583 w 10035679"/>
              <a:gd name="connsiteY5381" fmla="*/ 3256062 h 5893281"/>
              <a:gd name="connsiteX5382" fmla="*/ 6175847 w 10035679"/>
              <a:gd name="connsiteY5382" fmla="*/ 3260288 h 5893281"/>
              <a:gd name="connsiteX5383" fmla="*/ 6180074 w 10035679"/>
              <a:gd name="connsiteY5383" fmla="*/ 3270553 h 5893281"/>
              <a:gd name="connsiteX5384" fmla="*/ 6184300 w 10035679"/>
              <a:gd name="connsiteY5384" fmla="*/ 3282628 h 5893281"/>
              <a:gd name="connsiteX5385" fmla="*/ 6184300 w 10035679"/>
              <a:gd name="connsiteY5385" fmla="*/ 3292891 h 5893281"/>
              <a:gd name="connsiteX5386" fmla="*/ 6186110 w 10035679"/>
              <a:gd name="connsiteY5386" fmla="*/ 3303156 h 5893281"/>
              <a:gd name="connsiteX5387" fmla="*/ 6190338 w 10035679"/>
              <a:gd name="connsiteY5387" fmla="*/ 3313419 h 5893281"/>
              <a:gd name="connsiteX5388" fmla="*/ 6204224 w 10035679"/>
              <a:gd name="connsiteY5388" fmla="*/ 3311608 h 5893281"/>
              <a:gd name="connsiteX5389" fmla="*/ 6222336 w 10035679"/>
              <a:gd name="connsiteY5389" fmla="*/ 3307382 h 5893281"/>
              <a:gd name="connsiteX5390" fmla="*/ 6242864 w 10035679"/>
              <a:gd name="connsiteY5390" fmla="*/ 3307382 h 5893281"/>
              <a:gd name="connsiteX5391" fmla="*/ 6275469 w 10035679"/>
              <a:gd name="connsiteY5391" fmla="*/ 3270553 h 5893281"/>
              <a:gd name="connsiteX5392" fmla="*/ 6314108 w 10035679"/>
              <a:gd name="connsiteY5392" fmla="*/ 3241571 h 5893281"/>
              <a:gd name="connsiteX5393" fmla="*/ 6318334 w 10035679"/>
              <a:gd name="connsiteY5393" fmla="*/ 3278402 h 5893281"/>
              <a:gd name="connsiteX5394" fmla="*/ 6322560 w 10035679"/>
              <a:gd name="connsiteY5394" fmla="*/ 3307382 h 5893281"/>
              <a:gd name="connsiteX5395" fmla="*/ 6375088 w 10035679"/>
              <a:gd name="connsiteY5395" fmla="*/ 3336362 h 5893281"/>
              <a:gd name="connsiteX5396" fmla="*/ 6417350 w 10035679"/>
              <a:gd name="connsiteY5396" fmla="*/ 3371380 h 5893281"/>
              <a:gd name="connsiteX5397" fmla="*/ 6403464 w 10035679"/>
              <a:gd name="connsiteY5397" fmla="*/ 3390097 h 5893281"/>
              <a:gd name="connsiteX5398" fmla="*/ 6391389 w 10035679"/>
              <a:gd name="connsiteY5398" fmla="*/ 3408814 h 5893281"/>
              <a:gd name="connsiteX5399" fmla="*/ 6379314 w 10035679"/>
              <a:gd name="connsiteY5399" fmla="*/ 3423304 h 5893281"/>
              <a:gd name="connsiteX5400" fmla="*/ 6352748 w 10035679"/>
              <a:gd name="connsiteY5400" fmla="*/ 3433567 h 5893281"/>
              <a:gd name="connsiteX5401" fmla="*/ 6352748 w 10035679"/>
              <a:gd name="connsiteY5401" fmla="*/ 3472812 h 5893281"/>
              <a:gd name="connsiteX5402" fmla="*/ 6318334 w 10035679"/>
              <a:gd name="connsiteY5402" fmla="*/ 3495152 h 5893281"/>
              <a:gd name="connsiteX5403" fmla="*/ 6282108 w 10035679"/>
              <a:gd name="connsiteY5403" fmla="*/ 3519905 h 5893281"/>
              <a:gd name="connsiteX5404" fmla="*/ 6282108 w 10035679"/>
              <a:gd name="connsiteY5404" fmla="*/ 3537414 h 5893281"/>
              <a:gd name="connsiteX5405" fmla="*/ 6237430 w 10035679"/>
              <a:gd name="connsiteY5405" fmla="*/ 3537414 h 5893281"/>
              <a:gd name="connsiteX5406" fmla="*/ 6210866 w 10035679"/>
              <a:gd name="connsiteY5406" fmla="*/ 3551905 h 5893281"/>
              <a:gd name="connsiteX5407" fmla="*/ 6190338 w 10035679"/>
              <a:gd name="connsiteY5407" fmla="*/ 3574243 h 5893281"/>
              <a:gd name="connsiteX5408" fmla="*/ 6166188 w 10035679"/>
              <a:gd name="connsiteY5408" fmla="*/ 3592960 h 5893281"/>
              <a:gd name="connsiteX5409" fmla="*/ 6133585 w 10035679"/>
              <a:gd name="connsiteY5409" fmla="*/ 3607451 h 5893281"/>
              <a:gd name="connsiteX5410" fmla="*/ 6100982 w 10035679"/>
              <a:gd name="connsiteY5410" fmla="*/ 3613488 h 5893281"/>
              <a:gd name="connsiteX5411" fmla="*/ 6066566 w 10035679"/>
              <a:gd name="connsiteY5411" fmla="*/ 3623752 h 5893281"/>
              <a:gd name="connsiteX5412" fmla="*/ 6038190 w 10035679"/>
              <a:gd name="connsiteY5412" fmla="*/ 3635828 h 5893281"/>
              <a:gd name="connsiteX5413" fmla="*/ 6014039 w 10035679"/>
              <a:gd name="connsiteY5413" fmla="*/ 3650317 h 5893281"/>
              <a:gd name="connsiteX5414" fmla="*/ 5989890 w 10035679"/>
              <a:gd name="connsiteY5414" fmla="*/ 3656355 h 5893281"/>
              <a:gd name="connsiteX5415" fmla="*/ 5971776 w 10035679"/>
              <a:gd name="connsiteY5415" fmla="*/ 3656355 h 5893281"/>
              <a:gd name="connsiteX5416" fmla="*/ 5963927 w 10035679"/>
              <a:gd name="connsiteY5416" fmla="*/ 3652129 h 5893281"/>
              <a:gd name="connsiteX5417" fmla="*/ 5962116 w 10035679"/>
              <a:gd name="connsiteY5417" fmla="*/ 3652129 h 5893281"/>
              <a:gd name="connsiteX5418" fmla="*/ 5957890 w 10035679"/>
              <a:gd name="connsiteY5418" fmla="*/ 3650317 h 5893281"/>
              <a:gd name="connsiteX5419" fmla="*/ 5953664 w 10035679"/>
              <a:gd name="connsiteY5419" fmla="*/ 3646091 h 5893281"/>
              <a:gd name="connsiteX5420" fmla="*/ 5949438 w 10035679"/>
              <a:gd name="connsiteY5420" fmla="*/ 3637638 h 5893281"/>
              <a:gd name="connsiteX5421" fmla="*/ 5939173 w 10035679"/>
              <a:gd name="connsiteY5421" fmla="*/ 3617111 h 5893281"/>
              <a:gd name="connsiteX5422" fmla="*/ 5934947 w 10035679"/>
              <a:gd name="connsiteY5422" fmla="*/ 3594771 h 5893281"/>
              <a:gd name="connsiteX5423" fmla="*/ 5934947 w 10035679"/>
              <a:gd name="connsiteY5423" fmla="*/ 3574243 h 5893281"/>
              <a:gd name="connsiteX5424" fmla="*/ 5933137 w 10035679"/>
              <a:gd name="connsiteY5424" fmla="*/ 3551905 h 5893281"/>
              <a:gd name="connsiteX5425" fmla="*/ 5915023 w 10035679"/>
              <a:gd name="connsiteY5425" fmla="*/ 3516887 h 5893281"/>
              <a:gd name="connsiteX5426" fmla="*/ 5890874 w 10035679"/>
              <a:gd name="connsiteY5426" fmla="*/ 3483679 h 5893281"/>
              <a:gd name="connsiteX5427" fmla="*/ 5864308 w 10035679"/>
              <a:gd name="connsiteY5427" fmla="*/ 3454700 h 5893281"/>
              <a:gd name="connsiteX5428" fmla="*/ 5840157 w 10035679"/>
              <a:gd name="connsiteY5428" fmla="*/ 3425718 h 5893281"/>
              <a:gd name="connsiteX5429" fmla="*/ 5834121 w 10035679"/>
              <a:gd name="connsiteY5429" fmla="*/ 3405191 h 5893281"/>
              <a:gd name="connsiteX5430" fmla="*/ 5829892 w 10035679"/>
              <a:gd name="connsiteY5430" fmla="*/ 3380437 h 5893281"/>
              <a:gd name="connsiteX5431" fmla="*/ 5825666 w 10035679"/>
              <a:gd name="connsiteY5431" fmla="*/ 3353871 h 5893281"/>
              <a:gd name="connsiteX5432" fmla="*/ 5815404 w 10035679"/>
              <a:gd name="connsiteY5432" fmla="*/ 3333343 h 5893281"/>
              <a:gd name="connsiteX5433" fmla="*/ 5776762 w 10035679"/>
              <a:gd name="connsiteY5433" fmla="*/ 3308590 h 5893281"/>
              <a:gd name="connsiteX5434" fmla="*/ 5766499 w 10035679"/>
              <a:gd name="connsiteY5434" fmla="*/ 3283836 h 5893281"/>
              <a:gd name="connsiteX5435" fmla="*/ 5754424 w 10035679"/>
              <a:gd name="connsiteY5435" fmla="*/ 3257270 h 5893281"/>
              <a:gd name="connsiteX5436" fmla="*/ 5744159 w 10035679"/>
              <a:gd name="connsiteY5436" fmla="*/ 3232516 h 5893281"/>
              <a:gd name="connsiteX5437" fmla="*/ 5730273 w 10035679"/>
              <a:gd name="connsiteY5437" fmla="*/ 3211989 h 5893281"/>
              <a:gd name="connsiteX5438" fmla="*/ 5709746 w 10035679"/>
              <a:gd name="connsiteY5438" fmla="*/ 3197498 h 5893281"/>
              <a:gd name="connsiteX5439" fmla="*/ 5697671 w 10035679"/>
              <a:gd name="connsiteY5439" fmla="*/ 3193272 h 5893281"/>
              <a:gd name="connsiteX5440" fmla="*/ 5695860 w 10035679"/>
              <a:gd name="connsiteY5440" fmla="*/ 3184818 h 5893281"/>
              <a:gd name="connsiteX5441" fmla="*/ 5688011 w 10035679"/>
              <a:gd name="connsiteY5441" fmla="*/ 3183007 h 5893281"/>
              <a:gd name="connsiteX5442" fmla="*/ 5681972 w 10035679"/>
              <a:gd name="connsiteY5442" fmla="*/ 3178781 h 5893281"/>
              <a:gd name="connsiteX5443" fmla="*/ 5674123 w 10035679"/>
              <a:gd name="connsiteY5443" fmla="*/ 3174555 h 5893281"/>
              <a:gd name="connsiteX5444" fmla="*/ 5668086 w 10035679"/>
              <a:gd name="connsiteY5444" fmla="*/ 3168517 h 5893281"/>
              <a:gd name="connsiteX5445" fmla="*/ 5660237 w 10035679"/>
              <a:gd name="connsiteY5445" fmla="*/ 3156443 h 5893281"/>
              <a:gd name="connsiteX5446" fmla="*/ 5654200 w 10035679"/>
              <a:gd name="connsiteY5446" fmla="*/ 3141952 h 5893281"/>
              <a:gd name="connsiteX5447" fmla="*/ 5646351 w 10035679"/>
              <a:gd name="connsiteY5447" fmla="*/ 3141952 h 5893281"/>
              <a:gd name="connsiteX5448" fmla="*/ 5646351 w 10035679"/>
              <a:gd name="connsiteY5448" fmla="*/ 3156443 h 5893281"/>
              <a:gd name="connsiteX5449" fmla="*/ 5670501 w 10035679"/>
              <a:gd name="connsiteY5449" fmla="*/ 3189649 h 5893281"/>
              <a:gd name="connsiteX5450" fmla="*/ 5692840 w 10035679"/>
              <a:gd name="connsiteY5450" fmla="*/ 3226478 h 5893281"/>
              <a:gd name="connsiteX5451" fmla="*/ 5706727 w 10035679"/>
              <a:gd name="connsiteY5451" fmla="*/ 3269948 h 5893281"/>
              <a:gd name="connsiteX5452" fmla="*/ 5720613 w 10035679"/>
              <a:gd name="connsiteY5452" fmla="*/ 3309193 h 5893281"/>
              <a:gd name="connsiteX5453" fmla="*/ 5738726 w 10035679"/>
              <a:gd name="connsiteY5453" fmla="*/ 3348437 h 5893281"/>
              <a:gd name="connsiteX5454" fmla="*/ 5744764 w 10035679"/>
              <a:gd name="connsiteY5454" fmla="*/ 3354476 h 5893281"/>
              <a:gd name="connsiteX5455" fmla="*/ 5755027 w 10035679"/>
              <a:gd name="connsiteY5455" fmla="*/ 3362928 h 5893281"/>
              <a:gd name="connsiteX5456" fmla="*/ 5762876 w 10035679"/>
              <a:gd name="connsiteY5456" fmla="*/ 3368964 h 5893281"/>
              <a:gd name="connsiteX5457" fmla="*/ 5773141 w 10035679"/>
              <a:gd name="connsiteY5457" fmla="*/ 3377419 h 5893281"/>
              <a:gd name="connsiteX5458" fmla="*/ 5777367 w 10035679"/>
              <a:gd name="connsiteY5458" fmla="*/ 3387681 h 5893281"/>
              <a:gd name="connsiteX5459" fmla="*/ 5777367 w 10035679"/>
              <a:gd name="connsiteY5459" fmla="*/ 3459529 h 5893281"/>
              <a:gd name="connsiteX5460" fmla="*/ 5783404 w 10035679"/>
              <a:gd name="connsiteY5460" fmla="*/ 3467983 h 5893281"/>
              <a:gd name="connsiteX5461" fmla="*/ 5791253 w 10035679"/>
              <a:gd name="connsiteY5461" fmla="*/ 3478245 h 5893281"/>
              <a:gd name="connsiteX5462" fmla="*/ 5801518 w 10035679"/>
              <a:gd name="connsiteY5462" fmla="*/ 3484284 h 5893281"/>
              <a:gd name="connsiteX5463" fmla="*/ 5811780 w 10035679"/>
              <a:gd name="connsiteY5463" fmla="*/ 3492736 h 5893281"/>
              <a:gd name="connsiteX5464" fmla="*/ 5816007 w 10035679"/>
              <a:gd name="connsiteY5464" fmla="*/ 3498773 h 5893281"/>
              <a:gd name="connsiteX5465" fmla="*/ 5822045 w 10035679"/>
              <a:gd name="connsiteY5465" fmla="*/ 3521113 h 5893281"/>
              <a:gd name="connsiteX5466" fmla="*/ 5826271 w 10035679"/>
              <a:gd name="connsiteY5466" fmla="*/ 3537414 h 5893281"/>
              <a:gd name="connsiteX5467" fmla="*/ 5834121 w 10035679"/>
              <a:gd name="connsiteY5467" fmla="*/ 3559753 h 5893281"/>
              <a:gd name="connsiteX5468" fmla="*/ 5854648 w 10035679"/>
              <a:gd name="connsiteY5468" fmla="*/ 3584508 h 5893281"/>
              <a:gd name="connsiteX5469" fmla="*/ 5887251 w 10035679"/>
              <a:gd name="connsiteY5469" fmla="*/ 3606846 h 5893281"/>
              <a:gd name="connsiteX5470" fmla="*/ 5921664 w 10035679"/>
              <a:gd name="connsiteY5470" fmla="*/ 3627374 h 5893281"/>
              <a:gd name="connsiteX5471" fmla="*/ 5950041 w 10035679"/>
              <a:gd name="connsiteY5471" fmla="*/ 3649714 h 5893281"/>
              <a:gd name="connsiteX5472" fmla="*/ 5957890 w 10035679"/>
              <a:gd name="connsiteY5472" fmla="*/ 3659977 h 5893281"/>
              <a:gd name="connsiteX5473" fmla="*/ 5957890 w 10035679"/>
              <a:gd name="connsiteY5473" fmla="*/ 3674467 h 5893281"/>
              <a:gd name="connsiteX5474" fmla="*/ 5957890 w 10035679"/>
              <a:gd name="connsiteY5474" fmla="*/ 3684732 h 5893281"/>
              <a:gd name="connsiteX5475" fmla="*/ 5962116 w 10035679"/>
              <a:gd name="connsiteY5475" fmla="*/ 3694995 h 5893281"/>
              <a:gd name="connsiteX5476" fmla="*/ 5972381 w 10035679"/>
              <a:gd name="connsiteY5476" fmla="*/ 3707070 h 5893281"/>
              <a:gd name="connsiteX5477" fmla="*/ 6002569 w 10035679"/>
              <a:gd name="connsiteY5477" fmla="*/ 3708881 h 5893281"/>
              <a:gd name="connsiteX5478" fmla="*/ 6038795 w 10035679"/>
              <a:gd name="connsiteY5478" fmla="*/ 3692579 h 5893281"/>
              <a:gd name="connsiteX5479" fmla="*/ 6087699 w 10035679"/>
              <a:gd name="connsiteY5479" fmla="*/ 3680504 h 5893281"/>
              <a:gd name="connsiteX5480" fmla="*/ 6134188 w 10035679"/>
              <a:gd name="connsiteY5480" fmla="*/ 3670241 h 5893281"/>
              <a:gd name="connsiteX5481" fmla="*/ 6176450 w 10035679"/>
              <a:gd name="connsiteY5481" fmla="*/ 3664205 h 5893281"/>
              <a:gd name="connsiteX5482" fmla="*/ 6176450 w 10035679"/>
              <a:gd name="connsiteY5482" fmla="*/ 3670241 h 5893281"/>
              <a:gd name="connsiteX5483" fmla="*/ 6166188 w 10035679"/>
              <a:gd name="connsiteY5483" fmla="*/ 3688958 h 5893281"/>
              <a:gd name="connsiteX5484" fmla="*/ 6166188 w 10035679"/>
              <a:gd name="connsiteY5484" fmla="*/ 3710693 h 5893281"/>
              <a:gd name="connsiteX5485" fmla="*/ 6158338 w 10035679"/>
              <a:gd name="connsiteY5485" fmla="*/ 3735447 h 5893281"/>
              <a:gd name="connsiteX5486" fmla="*/ 6144452 w 10035679"/>
              <a:gd name="connsiteY5486" fmla="*/ 3772276 h 5893281"/>
              <a:gd name="connsiteX5487" fmla="*/ 6123925 w 10035679"/>
              <a:gd name="connsiteY5487" fmla="*/ 3815746 h 5893281"/>
              <a:gd name="connsiteX5488" fmla="*/ 6099774 w 10035679"/>
              <a:gd name="connsiteY5488" fmla="*/ 3859217 h 5893281"/>
              <a:gd name="connsiteX5489" fmla="*/ 6073208 w 10035679"/>
              <a:gd name="connsiteY5489" fmla="*/ 3894235 h 5893281"/>
              <a:gd name="connsiteX5490" fmla="*/ 6034568 w 10035679"/>
              <a:gd name="connsiteY5490" fmla="*/ 3933479 h 5893281"/>
              <a:gd name="connsiteX5491" fmla="*/ 5992304 w 10035679"/>
              <a:gd name="connsiteY5491" fmla="*/ 3970308 h 5893281"/>
              <a:gd name="connsiteX5492" fmla="*/ 5947626 w 10035679"/>
              <a:gd name="connsiteY5492" fmla="*/ 4005327 h 5893281"/>
              <a:gd name="connsiteX5493" fmla="*/ 5905363 w 10035679"/>
              <a:gd name="connsiteY5493" fmla="*/ 4046384 h 5893281"/>
              <a:gd name="connsiteX5494" fmla="*/ 5869137 w 10035679"/>
              <a:gd name="connsiteY5494" fmla="*/ 4089854 h 5893281"/>
              <a:gd name="connsiteX5495" fmla="*/ 5840762 w 10035679"/>
              <a:gd name="connsiteY5495" fmla="*/ 4139361 h 5893281"/>
              <a:gd name="connsiteX5496" fmla="*/ 5830497 w 10035679"/>
              <a:gd name="connsiteY5496" fmla="*/ 4186455 h 5893281"/>
              <a:gd name="connsiteX5497" fmla="*/ 5836534 w 10035679"/>
              <a:gd name="connsiteY5497" fmla="*/ 4229925 h 5893281"/>
              <a:gd name="connsiteX5498" fmla="*/ 5850422 w 10035679"/>
              <a:gd name="connsiteY5498" fmla="*/ 4273396 h 5893281"/>
              <a:gd name="connsiteX5499" fmla="*/ 5864308 w 10035679"/>
              <a:gd name="connsiteY5499" fmla="*/ 4312640 h 5893281"/>
              <a:gd name="connsiteX5500" fmla="*/ 5878194 w 10035679"/>
              <a:gd name="connsiteY5500" fmla="*/ 4356111 h 5893281"/>
              <a:gd name="connsiteX5501" fmla="*/ 5890269 w 10035679"/>
              <a:gd name="connsiteY5501" fmla="*/ 4399581 h 5893281"/>
              <a:gd name="connsiteX5502" fmla="*/ 5886043 w 10035679"/>
              <a:gd name="connsiteY5502" fmla="*/ 4443053 h 5893281"/>
              <a:gd name="connsiteX5503" fmla="*/ 5863705 w 10035679"/>
              <a:gd name="connsiteY5503" fmla="*/ 4488335 h 5893281"/>
              <a:gd name="connsiteX5504" fmla="*/ 5833516 w 10035679"/>
              <a:gd name="connsiteY5504" fmla="*/ 4510673 h 5893281"/>
              <a:gd name="connsiteX5505" fmla="*/ 5797290 w 10035679"/>
              <a:gd name="connsiteY5505" fmla="*/ 4526974 h 5893281"/>
              <a:gd name="connsiteX5506" fmla="*/ 5762876 w 10035679"/>
              <a:gd name="connsiteY5506" fmla="*/ 4545691 h 5893281"/>
              <a:gd name="connsiteX5507" fmla="*/ 5734499 w 10035679"/>
              <a:gd name="connsiteY5507" fmla="*/ 4570447 h 5893281"/>
              <a:gd name="connsiteX5508" fmla="*/ 5716387 w 10035679"/>
              <a:gd name="connsiteY5508" fmla="*/ 4607275 h 5893281"/>
              <a:gd name="connsiteX5509" fmla="*/ 5734499 w 10035679"/>
              <a:gd name="connsiteY5509" fmla="*/ 4627803 h 5893281"/>
              <a:gd name="connsiteX5510" fmla="*/ 5748385 w 10035679"/>
              <a:gd name="connsiteY5510" fmla="*/ 4661011 h 5893281"/>
              <a:gd name="connsiteX5511" fmla="*/ 5754424 w 10035679"/>
              <a:gd name="connsiteY5511" fmla="*/ 4700255 h 5893281"/>
              <a:gd name="connsiteX5512" fmla="*/ 5744159 w 10035679"/>
              <a:gd name="connsiteY5512" fmla="*/ 4708707 h 5893281"/>
              <a:gd name="connsiteX5513" fmla="*/ 5738123 w 10035679"/>
              <a:gd name="connsiteY5513" fmla="*/ 4714744 h 5893281"/>
              <a:gd name="connsiteX5514" fmla="*/ 5733897 w 10035679"/>
              <a:gd name="connsiteY5514" fmla="*/ 4718970 h 5893281"/>
              <a:gd name="connsiteX5515" fmla="*/ 5726047 w 10035679"/>
              <a:gd name="connsiteY5515" fmla="*/ 4725009 h 5893281"/>
              <a:gd name="connsiteX5516" fmla="*/ 5724235 w 10035679"/>
              <a:gd name="connsiteY5516" fmla="*/ 4733461 h 5893281"/>
              <a:gd name="connsiteX5517" fmla="*/ 5716387 w 10035679"/>
              <a:gd name="connsiteY5517" fmla="*/ 4739498 h 5893281"/>
              <a:gd name="connsiteX5518" fmla="*/ 5677746 w 10035679"/>
              <a:gd name="connsiteY5518" fmla="*/ 4747952 h 5893281"/>
              <a:gd name="connsiteX5519" fmla="*/ 5667483 w 10035679"/>
              <a:gd name="connsiteY5519" fmla="*/ 4772705 h 5893281"/>
              <a:gd name="connsiteX5520" fmla="*/ 5663255 w 10035679"/>
              <a:gd name="connsiteY5520" fmla="*/ 4801685 h 5893281"/>
              <a:gd name="connsiteX5521" fmla="*/ 5659029 w 10035679"/>
              <a:gd name="connsiteY5521" fmla="*/ 4830666 h 5893281"/>
              <a:gd name="connsiteX5522" fmla="*/ 5652992 w 10035679"/>
              <a:gd name="connsiteY5522" fmla="*/ 4859646 h 5893281"/>
              <a:gd name="connsiteX5523" fmla="*/ 5606504 w 10035679"/>
              <a:gd name="connsiteY5523" fmla="*/ 4898891 h 5893281"/>
              <a:gd name="connsiteX5524" fmla="*/ 5592616 w 10035679"/>
              <a:gd name="connsiteY5524" fmla="*/ 4932098 h 5893281"/>
              <a:gd name="connsiteX5525" fmla="*/ 5574504 w 10035679"/>
              <a:gd name="connsiteY5525" fmla="*/ 4965304 h 5893281"/>
              <a:gd name="connsiteX5526" fmla="*/ 5540088 w 10035679"/>
              <a:gd name="connsiteY5526" fmla="*/ 4996096 h 5893281"/>
              <a:gd name="connsiteX5527" fmla="*/ 5497825 w 10035679"/>
              <a:gd name="connsiteY5527" fmla="*/ 5022662 h 5893281"/>
              <a:gd name="connsiteX5528" fmla="*/ 5445300 w 10035679"/>
              <a:gd name="connsiteY5528" fmla="*/ 5037151 h 5893281"/>
              <a:gd name="connsiteX5529" fmla="*/ 5392772 w 10035679"/>
              <a:gd name="connsiteY5529" fmla="*/ 5051642 h 5893281"/>
              <a:gd name="connsiteX5530" fmla="*/ 5337830 w 10035679"/>
              <a:gd name="connsiteY5530" fmla="*/ 5061907 h 5893281"/>
              <a:gd name="connsiteX5531" fmla="*/ 5288925 w 10035679"/>
              <a:gd name="connsiteY5531" fmla="*/ 5072169 h 5893281"/>
              <a:gd name="connsiteX5532" fmla="*/ 5278661 w 10035679"/>
              <a:gd name="connsiteY5532" fmla="*/ 5066133 h 5893281"/>
              <a:gd name="connsiteX5533" fmla="*/ 5270813 w 10035679"/>
              <a:gd name="connsiteY5533" fmla="*/ 5057679 h 5893281"/>
              <a:gd name="connsiteX5534" fmla="*/ 5264775 w 10035679"/>
              <a:gd name="connsiteY5534" fmla="*/ 5053453 h 5893281"/>
              <a:gd name="connsiteX5535" fmla="*/ 5256927 w 10035679"/>
              <a:gd name="connsiteY5535" fmla="*/ 5043190 h 5893281"/>
              <a:gd name="connsiteX5536" fmla="*/ 5250889 w 10035679"/>
              <a:gd name="connsiteY5536" fmla="*/ 5037151 h 5893281"/>
              <a:gd name="connsiteX5537" fmla="*/ 5246663 w 10035679"/>
              <a:gd name="connsiteY5537" fmla="*/ 5018434 h 5893281"/>
              <a:gd name="connsiteX5538" fmla="*/ 5246663 w 10035679"/>
              <a:gd name="connsiteY5538" fmla="*/ 4996096 h 5893281"/>
              <a:gd name="connsiteX5539" fmla="*/ 5246663 w 10035679"/>
              <a:gd name="connsiteY5539" fmla="*/ 4971343 h 5893281"/>
              <a:gd name="connsiteX5540" fmla="*/ 5242436 w 10035679"/>
              <a:gd name="connsiteY5540" fmla="*/ 4946587 h 5893281"/>
              <a:gd name="connsiteX5541" fmla="*/ 5221909 w 10035679"/>
              <a:gd name="connsiteY5541" fmla="*/ 4911571 h 5893281"/>
              <a:gd name="connsiteX5542" fmla="*/ 5193532 w 10035679"/>
              <a:gd name="connsiteY5542" fmla="*/ 4878363 h 5893281"/>
              <a:gd name="connsiteX5543" fmla="*/ 5165155 w 10035679"/>
              <a:gd name="connsiteY5543" fmla="*/ 4841534 h 5893281"/>
              <a:gd name="connsiteX5544" fmla="*/ 5147041 w 10035679"/>
              <a:gd name="connsiteY5544" fmla="*/ 4806516 h 5893281"/>
              <a:gd name="connsiteX5545" fmla="*/ 5154891 w 10035679"/>
              <a:gd name="connsiteY5545" fmla="*/ 4781762 h 5893281"/>
              <a:gd name="connsiteX5546" fmla="*/ 5154891 w 10035679"/>
              <a:gd name="connsiteY5546" fmla="*/ 4777536 h 5893281"/>
              <a:gd name="connsiteX5547" fmla="*/ 5147041 w 10035679"/>
              <a:gd name="connsiteY5547" fmla="*/ 4769082 h 5893281"/>
              <a:gd name="connsiteX5548" fmla="*/ 5141005 w 10035679"/>
              <a:gd name="connsiteY5548" fmla="*/ 4767271 h 5893281"/>
              <a:gd name="connsiteX5549" fmla="*/ 5136779 w 10035679"/>
              <a:gd name="connsiteY5549" fmla="*/ 4758819 h 5893281"/>
              <a:gd name="connsiteX5550" fmla="*/ 5132553 w 10035679"/>
              <a:gd name="connsiteY5550" fmla="*/ 4758819 h 5893281"/>
              <a:gd name="connsiteX5551" fmla="*/ 5128327 w 10035679"/>
              <a:gd name="connsiteY5551" fmla="*/ 4748555 h 5893281"/>
              <a:gd name="connsiteX5552" fmla="*/ 5132553 w 10035679"/>
              <a:gd name="connsiteY5552" fmla="*/ 4738292 h 5893281"/>
              <a:gd name="connsiteX5553" fmla="*/ 5132553 w 10035679"/>
              <a:gd name="connsiteY5553" fmla="*/ 4729838 h 5893281"/>
              <a:gd name="connsiteX5554" fmla="*/ 5136779 w 10035679"/>
              <a:gd name="connsiteY5554" fmla="*/ 4723801 h 5893281"/>
              <a:gd name="connsiteX5555" fmla="*/ 5141005 w 10035679"/>
              <a:gd name="connsiteY5555" fmla="*/ 4715349 h 5893281"/>
              <a:gd name="connsiteX5556" fmla="*/ 5127119 w 10035679"/>
              <a:gd name="connsiteY5556" fmla="*/ 4709310 h 5893281"/>
              <a:gd name="connsiteX5557" fmla="*/ 5127119 w 10035679"/>
              <a:gd name="connsiteY5557" fmla="*/ 4700858 h 5893281"/>
              <a:gd name="connsiteX5558" fmla="*/ 5127119 w 10035679"/>
              <a:gd name="connsiteY5558" fmla="*/ 4694819 h 5893281"/>
              <a:gd name="connsiteX5559" fmla="*/ 5128929 w 10035679"/>
              <a:gd name="connsiteY5559" fmla="*/ 4684556 h 5893281"/>
              <a:gd name="connsiteX5560" fmla="*/ 5133156 w 10035679"/>
              <a:gd name="connsiteY5560" fmla="*/ 4676104 h 5893281"/>
              <a:gd name="connsiteX5561" fmla="*/ 5133156 w 10035679"/>
              <a:gd name="connsiteY5561" fmla="*/ 4665840 h 5893281"/>
              <a:gd name="connsiteX5562" fmla="*/ 5133156 w 10035679"/>
              <a:gd name="connsiteY5562" fmla="*/ 4655575 h 5893281"/>
              <a:gd name="connsiteX5563" fmla="*/ 5119270 w 10035679"/>
              <a:gd name="connsiteY5563" fmla="*/ 4626595 h 5893281"/>
              <a:gd name="connsiteX5564" fmla="*/ 5098742 w 10035679"/>
              <a:gd name="connsiteY5564" fmla="*/ 4593389 h 5893281"/>
              <a:gd name="connsiteX5565" fmla="*/ 5076402 w 10035679"/>
              <a:gd name="connsiteY5565" fmla="*/ 4564408 h 5893281"/>
              <a:gd name="connsiteX5566" fmla="*/ 5062516 w 10035679"/>
              <a:gd name="connsiteY5566" fmla="*/ 4535428 h 5893281"/>
              <a:gd name="connsiteX5567" fmla="*/ 5058290 w 10035679"/>
              <a:gd name="connsiteY5567" fmla="*/ 4500410 h 5893281"/>
              <a:gd name="connsiteX5568" fmla="*/ 5066139 w 10035679"/>
              <a:gd name="connsiteY5568" fmla="*/ 4459355 h 5893281"/>
              <a:gd name="connsiteX5569" fmla="*/ 5080025 w 10035679"/>
              <a:gd name="connsiteY5569" fmla="*/ 4424337 h 5893281"/>
              <a:gd name="connsiteX5570" fmla="*/ 5100553 w 10035679"/>
              <a:gd name="connsiteY5570" fmla="*/ 4385092 h 5893281"/>
              <a:gd name="connsiteX5571" fmla="*/ 5114439 w 10035679"/>
              <a:gd name="connsiteY5571" fmla="*/ 4351885 h 5893281"/>
              <a:gd name="connsiteX5572" fmla="*/ 5126514 w 10035679"/>
              <a:gd name="connsiteY5572" fmla="*/ 4322905 h 5893281"/>
              <a:gd name="connsiteX5573" fmla="*/ 5112628 w 10035679"/>
              <a:gd name="connsiteY5573" fmla="*/ 4293923 h 5893281"/>
              <a:gd name="connsiteX5574" fmla="*/ 5108402 w 10035679"/>
              <a:gd name="connsiteY5574" fmla="*/ 4269170 h 5893281"/>
              <a:gd name="connsiteX5575" fmla="*/ 5108402 w 10035679"/>
              <a:gd name="connsiteY5575" fmla="*/ 4244416 h 5893281"/>
              <a:gd name="connsiteX5576" fmla="*/ 5100553 w 10035679"/>
              <a:gd name="connsiteY5576" fmla="*/ 4211208 h 5893281"/>
              <a:gd name="connsiteX5577" fmla="*/ 5080025 w 10035679"/>
              <a:gd name="connsiteY5577" fmla="*/ 4167738 h 5893281"/>
              <a:gd name="connsiteX5578" fmla="*/ 5047436 w 10035679"/>
              <a:gd name="connsiteY5578" fmla="*/ 4124268 h 5893281"/>
              <a:gd name="connsiteX5579" fmla="*/ 5017253 w 10035679"/>
              <a:gd name="connsiteY5579" fmla="*/ 4085023 h 5893281"/>
              <a:gd name="connsiteX5580" fmla="*/ 4984649 w 10035679"/>
              <a:gd name="connsiteY5580" fmla="*/ 4051817 h 5893281"/>
              <a:gd name="connsiteX5581" fmla="*/ 4994914 w 10035679"/>
              <a:gd name="connsiteY5581" fmla="*/ 4008347 h 5893281"/>
              <a:gd name="connsiteX5582" fmla="*/ 5005179 w 10035679"/>
              <a:gd name="connsiteY5582" fmla="*/ 3969103 h 5893281"/>
              <a:gd name="connsiteX5583" fmla="*/ 5017253 w 10035679"/>
              <a:gd name="connsiteY5583" fmla="*/ 3925632 h 5893281"/>
              <a:gd name="connsiteX5584" fmla="*/ 5005179 w 10035679"/>
              <a:gd name="connsiteY5584" fmla="*/ 3919593 h 5893281"/>
              <a:gd name="connsiteX5585" fmla="*/ 4999138 w 10035679"/>
              <a:gd name="connsiteY5585" fmla="*/ 3915367 h 5893281"/>
              <a:gd name="connsiteX5586" fmla="*/ 4991290 w 10035679"/>
              <a:gd name="connsiteY5586" fmla="*/ 3906915 h 5893281"/>
              <a:gd name="connsiteX5587" fmla="*/ 4985253 w 10035679"/>
              <a:gd name="connsiteY5587" fmla="*/ 3905103 h 5893281"/>
              <a:gd name="connsiteX5588" fmla="*/ 4974988 w 10035679"/>
              <a:gd name="connsiteY5588" fmla="*/ 3905103 h 5893281"/>
              <a:gd name="connsiteX5589" fmla="*/ 4961103 w 10035679"/>
              <a:gd name="connsiteY5589" fmla="*/ 3900877 h 5893281"/>
              <a:gd name="connsiteX5590" fmla="*/ 4953254 w 10035679"/>
              <a:gd name="connsiteY5590" fmla="*/ 3906915 h 5893281"/>
              <a:gd name="connsiteX5591" fmla="*/ 4949028 w 10035679"/>
              <a:gd name="connsiteY5591" fmla="*/ 3911141 h 5893281"/>
              <a:gd name="connsiteX5592" fmla="*/ 4938764 w 10035679"/>
              <a:gd name="connsiteY5592" fmla="*/ 3915367 h 5893281"/>
              <a:gd name="connsiteX5593" fmla="*/ 4928500 w 10035679"/>
              <a:gd name="connsiteY5593" fmla="*/ 3915367 h 5893281"/>
              <a:gd name="connsiteX5594" fmla="*/ 4914614 w 10035679"/>
              <a:gd name="connsiteY5594" fmla="*/ 3915367 h 5893281"/>
              <a:gd name="connsiteX5595" fmla="*/ 4875973 w 10035679"/>
              <a:gd name="connsiteY5595" fmla="*/ 3853783 h 5893281"/>
              <a:gd name="connsiteX5596" fmla="*/ 4849408 w 10035679"/>
              <a:gd name="connsiteY5596" fmla="*/ 3849557 h 5893281"/>
              <a:gd name="connsiteX5597" fmla="*/ 4825258 w 10035679"/>
              <a:gd name="connsiteY5597" fmla="*/ 3847746 h 5893281"/>
              <a:gd name="connsiteX5598" fmla="*/ 4796881 w 10035679"/>
              <a:gd name="connsiteY5598" fmla="*/ 3843520 h 5893281"/>
              <a:gd name="connsiteX5599" fmla="*/ 4762465 w 10035679"/>
              <a:gd name="connsiteY5599" fmla="*/ 3858011 h 5893281"/>
              <a:gd name="connsiteX5600" fmla="*/ 4726239 w 10035679"/>
              <a:gd name="connsiteY5600" fmla="*/ 3872500 h 5893281"/>
              <a:gd name="connsiteX5601" fmla="*/ 4697864 w 10035679"/>
              <a:gd name="connsiteY5601" fmla="*/ 3882765 h 5893281"/>
              <a:gd name="connsiteX5602" fmla="*/ 4629033 w 10035679"/>
              <a:gd name="connsiteY5602" fmla="*/ 3868274 h 5893281"/>
              <a:gd name="connsiteX5603" fmla="*/ 4621186 w 10035679"/>
              <a:gd name="connsiteY5603" fmla="*/ 3893027 h 5893281"/>
              <a:gd name="connsiteX5604" fmla="*/ 4597035 w 10035679"/>
              <a:gd name="connsiteY5604" fmla="*/ 3893027 h 5893281"/>
              <a:gd name="connsiteX5605" fmla="*/ 4574697 w 10035679"/>
              <a:gd name="connsiteY5605" fmla="*/ 3886991 h 5893281"/>
              <a:gd name="connsiteX5606" fmla="*/ 4558396 w 10035679"/>
              <a:gd name="connsiteY5606" fmla="*/ 3882765 h 5893281"/>
              <a:gd name="connsiteX5607" fmla="*/ 4550547 w 10035679"/>
              <a:gd name="connsiteY5607" fmla="*/ 3886991 h 5893281"/>
              <a:gd name="connsiteX5608" fmla="*/ 4544509 w 10035679"/>
              <a:gd name="connsiteY5608" fmla="*/ 3893027 h 5893281"/>
              <a:gd name="connsiteX5609" fmla="*/ 4532435 w 10035679"/>
              <a:gd name="connsiteY5609" fmla="*/ 3897255 h 5893281"/>
              <a:gd name="connsiteX5610" fmla="*/ 4518548 w 10035679"/>
              <a:gd name="connsiteY5610" fmla="*/ 3901481 h 5893281"/>
              <a:gd name="connsiteX5611" fmla="*/ 4498019 w 10035679"/>
              <a:gd name="connsiteY5611" fmla="*/ 3876726 h 5893281"/>
              <a:gd name="connsiteX5612" fmla="*/ 4469643 w 10035679"/>
              <a:gd name="connsiteY5612" fmla="*/ 3862237 h 5893281"/>
              <a:gd name="connsiteX5613" fmla="*/ 4441267 w 10035679"/>
              <a:gd name="connsiteY5613" fmla="*/ 3847746 h 5893281"/>
              <a:gd name="connsiteX5614" fmla="*/ 4412890 w 10035679"/>
              <a:gd name="connsiteY5614" fmla="*/ 3833255 h 5893281"/>
              <a:gd name="connsiteX5615" fmla="*/ 4388741 w 10035679"/>
              <a:gd name="connsiteY5615" fmla="*/ 3814539 h 5893281"/>
              <a:gd name="connsiteX5616" fmla="*/ 4370627 w 10035679"/>
              <a:gd name="connsiteY5616" fmla="*/ 3767447 h 5893281"/>
              <a:gd name="connsiteX5617" fmla="*/ 4350099 w 10035679"/>
              <a:gd name="connsiteY5617" fmla="*/ 3742691 h 5893281"/>
              <a:gd name="connsiteX5618" fmla="*/ 4317498 w 10035679"/>
              <a:gd name="connsiteY5618" fmla="*/ 3717938 h 5893281"/>
              <a:gd name="connsiteX5619" fmla="*/ 4289121 w 10035679"/>
              <a:gd name="connsiteY5619" fmla="*/ 3693184 h 5893281"/>
              <a:gd name="connsiteX5620" fmla="*/ 4271009 w 10035679"/>
              <a:gd name="connsiteY5620" fmla="*/ 3670844 h 5893281"/>
              <a:gd name="connsiteX5621" fmla="*/ 4271009 w 10035679"/>
              <a:gd name="connsiteY5621" fmla="*/ 3623752 h 5893281"/>
              <a:gd name="connsiteX5622" fmla="*/ 4264970 w 10035679"/>
              <a:gd name="connsiteY5622" fmla="*/ 3603223 h 5893281"/>
              <a:gd name="connsiteX5623" fmla="*/ 4266782 w 10035679"/>
              <a:gd name="connsiteY5623" fmla="*/ 3570017 h 5893281"/>
              <a:gd name="connsiteX5624" fmla="*/ 4274631 w 10035679"/>
              <a:gd name="connsiteY5624" fmla="*/ 3541038 h 5893281"/>
              <a:gd name="connsiteX5625" fmla="*/ 4280668 w 10035679"/>
              <a:gd name="connsiteY5625" fmla="*/ 3516282 h 5893281"/>
              <a:gd name="connsiteX5626" fmla="*/ 4284895 w 10035679"/>
              <a:gd name="connsiteY5626" fmla="*/ 3497565 h 5893281"/>
              <a:gd name="connsiteX5627" fmla="*/ 4284895 w 10035679"/>
              <a:gd name="connsiteY5627" fmla="*/ 3468586 h 5893281"/>
              <a:gd name="connsiteX5628" fmla="*/ 4278856 w 10035679"/>
              <a:gd name="connsiteY5628" fmla="*/ 3452284 h 5893281"/>
              <a:gd name="connsiteX5629" fmla="*/ 4266782 w 10035679"/>
              <a:gd name="connsiteY5629" fmla="*/ 3433567 h 5893281"/>
              <a:gd name="connsiteX5630" fmla="*/ 4260744 w 10035679"/>
              <a:gd name="connsiteY5630" fmla="*/ 3419076 h 5893281"/>
              <a:gd name="connsiteX5631" fmla="*/ 4260744 w 10035679"/>
              <a:gd name="connsiteY5631" fmla="*/ 3396738 h 5893281"/>
              <a:gd name="connsiteX5632" fmla="*/ 4266782 w 10035679"/>
              <a:gd name="connsiteY5632" fmla="*/ 3367759 h 5893281"/>
              <a:gd name="connsiteX5633" fmla="*/ 4280668 w 10035679"/>
              <a:gd name="connsiteY5633" fmla="*/ 3336966 h 5893281"/>
              <a:gd name="connsiteX5634" fmla="*/ 4294555 w 10035679"/>
              <a:gd name="connsiteY5634" fmla="*/ 3300138 h 5893281"/>
              <a:gd name="connsiteX5635" fmla="*/ 4308441 w 10035679"/>
              <a:gd name="connsiteY5635" fmla="*/ 3269345 h 5893281"/>
              <a:gd name="connsiteX5636" fmla="*/ 4322329 w 10035679"/>
              <a:gd name="connsiteY5636" fmla="*/ 3242779 h 5893281"/>
              <a:gd name="connsiteX5637" fmla="*/ 4330176 w 10035679"/>
              <a:gd name="connsiteY5637" fmla="*/ 3228290 h 5893281"/>
              <a:gd name="connsiteX5638" fmla="*/ 4354326 w 10035679"/>
              <a:gd name="connsiteY5638" fmla="*/ 3207761 h 5893281"/>
              <a:gd name="connsiteX5639" fmla="*/ 4382702 w 10035679"/>
              <a:gd name="connsiteY5639" fmla="*/ 3189046 h 5893281"/>
              <a:gd name="connsiteX5640" fmla="*/ 4411079 w 10035679"/>
              <a:gd name="connsiteY5640" fmla="*/ 3174555 h 5893281"/>
              <a:gd name="connsiteX5641" fmla="*/ 4439455 w 10035679"/>
              <a:gd name="connsiteY5641" fmla="*/ 3155838 h 5893281"/>
              <a:gd name="connsiteX5642" fmla="*/ 4445492 w 10035679"/>
              <a:gd name="connsiteY5642" fmla="*/ 3139537 h 5893281"/>
              <a:gd name="connsiteX5643" fmla="*/ 4445492 w 10035679"/>
              <a:gd name="connsiteY5643" fmla="*/ 3117199 h 5893281"/>
              <a:gd name="connsiteX5644" fmla="*/ 4443682 w 10035679"/>
              <a:gd name="connsiteY5644" fmla="*/ 3092443 h 5893281"/>
              <a:gd name="connsiteX5645" fmla="*/ 4445492 w 10035679"/>
              <a:gd name="connsiteY5645" fmla="*/ 3071916 h 5893281"/>
              <a:gd name="connsiteX5646" fmla="*/ 4463607 w 10035679"/>
              <a:gd name="connsiteY5646" fmla="*/ 3042936 h 5893281"/>
              <a:gd name="connsiteX5647" fmla="*/ 4487756 w 10035679"/>
              <a:gd name="connsiteY5647" fmla="*/ 3020596 h 5893281"/>
              <a:gd name="connsiteX5648" fmla="*/ 4514322 w 10035679"/>
              <a:gd name="connsiteY5648" fmla="*/ 3000068 h 5893281"/>
              <a:gd name="connsiteX5649" fmla="*/ 4538472 w 10035679"/>
              <a:gd name="connsiteY5649" fmla="*/ 2977730 h 5893281"/>
              <a:gd name="connsiteX5650" fmla="*/ 4558999 w 10035679"/>
              <a:gd name="connsiteY5650" fmla="*/ 2952975 h 5893281"/>
              <a:gd name="connsiteX5651" fmla="*/ 4571074 w 10035679"/>
              <a:gd name="connsiteY5651" fmla="*/ 2919770 h 5893281"/>
              <a:gd name="connsiteX5652" fmla="*/ 4571074 w 10035679"/>
              <a:gd name="connsiteY5652" fmla="*/ 2917957 h 5893281"/>
              <a:gd name="connsiteX5653" fmla="*/ 4566849 w 10035679"/>
              <a:gd name="connsiteY5653" fmla="*/ 2917957 h 5893281"/>
              <a:gd name="connsiteX5654" fmla="*/ 4566849 w 10035679"/>
              <a:gd name="connsiteY5654" fmla="*/ 2913731 h 5893281"/>
              <a:gd name="connsiteX5655" fmla="*/ 4566849 w 10035679"/>
              <a:gd name="connsiteY5655" fmla="*/ 2909505 h 5893281"/>
              <a:gd name="connsiteX5656" fmla="*/ 4562622 w 10035679"/>
              <a:gd name="connsiteY5656" fmla="*/ 2905279 h 5893281"/>
              <a:gd name="connsiteX5657" fmla="*/ 4556584 w 10035679"/>
              <a:gd name="connsiteY5657" fmla="*/ 2903468 h 5893281"/>
              <a:gd name="connsiteX5658" fmla="*/ 4548737 w 10035679"/>
              <a:gd name="connsiteY5658" fmla="*/ 2899242 h 5893281"/>
              <a:gd name="connsiteX5659" fmla="*/ 4542697 w 10035679"/>
              <a:gd name="connsiteY5659" fmla="*/ 2899242 h 5893281"/>
              <a:gd name="connsiteX5660" fmla="*/ 4530622 w 10035679"/>
              <a:gd name="connsiteY5660" fmla="*/ 2895016 h 5893281"/>
              <a:gd name="connsiteX5661" fmla="*/ 4524584 w 10035679"/>
              <a:gd name="connsiteY5661" fmla="*/ 2903468 h 5893281"/>
              <a:gd name="connsiteX5662" fmla="*/ 4516736 w 10035679"/>
              <a:gd name="connsiteY5662" fmla="*/ 2903468 h 5893281"/>
              <a:gd name="connsiteX5663" fmla="*/ 4506471 w 10035679"/>
              <a:gd name="connsiteY5663" fmla="*/ 2905279 h 5893281"/>
              <a:gd name="connsiteX5664" fmla="*/ 4492586 w 10035679"/>
              <a:gd name="connsiteY5664" fmla="*/ 2905279 h 5893281"/>
              <a:gd name="connsiteX5665" fmla="*/ 4492586 w 10035679"/>
              <a:gd name="connsiteY5665" fmla="*/ 2895016 h 5893281"/>
              <a:gd name="connsiteX5666" fmla="*/ 4486550 w 10035679"/>
              <a:gd name="connsiteY5666" fmla="*/ 2895016 h 5893281"/>
              <a:gd name="connsiteX5667" fmla="*/ 4486550 w 10035679"/>
              <a:gd name="connsiteY5667" fmla="*/ 2866035 h 5893281"/>
              <a:gd name="connsiteX5668" fmla="*/ 4482323 w 10035679"/>
              <a:gd name="connsiteY5668" fmla="*/ 2826791 h 5893281"/>
              <a:gd name="connsiteX5669" fmla="*/ 4478094 w 10035679"/>
              <a:gd name="connsiteY5669" fmla="*/ 2779698 h 5893281"/>
              <a:gd name="connsiteX5670" fmla="*/ 4478094 w 10035679"/>
              <a:gd name="connsiteY5670" fmla="*/ 2734417 h 5893281"/>
              <a:gd name="connsiteX5671" fmla="*/ 4478094 w 10035679"/>
              <a:gd name="connsiteY5671" fmla="*/ 2693362 h 5893281"/>
              <a:gd name="connsiteX5672" fmla="*/ 4485945 w 10035679"/>
              <a:gd name="connsiteY5672" fmla="*/ 2668606 h 5893281"/>
              <a:gd name="connsiteX5673" fmla="*/ 4487152 w 10035679"/>
              <a:gd name="connsiteY5673" fmla="*/ 2661362 h 5893281"/>
              <a:gd name="connsiteX5674" fmla="*/ 4491378 w 10035679"/>
              <a:gd name="connsiteY5674" fmla="*/ 2652908 h 5893281"/>
              <a:gd name="connsiteX5675" fmla="*/ 4495605 w 10035679"/>
              <a:gd name="connsiteY5675" fmla="*/ 2651095 h 5893281"/>
              <a:gd name="connsiteX5676" fmla="*/ 4499831 w 10035679"/>
              <a:gd name="connsiteY5676" fmla="*/ 2651095 h 5893281"/>
              <a:gd name="connsiteX5677" fmla="*/ 4505870 w 10035679"/>
              <a:gd name="connsiteY5677" fmla="*/ 2651095 h 5893281"/>
              <a:gd name="connsiteX5678" fmla="*/ 4513719 w 10035679"/>
              <a:gd name="connsiteY5678" fmla="*/ 2646870 h 5893281"/>
              <a:gd name="connsiteX5679" fmla="*/ 4523980 w 10035679"/>
              <a:gd name="connsiteY5679" fmla="*/ 2646870 h 5893281"/>
              <a:gd name="connsiteX5680" fmla="*/ 4552358 w 10035679"/>
              <a:gd name="connsiteY5680" fmla="*/ 2657135 h 5893281"/>
              <a:gd name="connsiteX5681" fmla="*/ 4584960 w 10035679"/>
              <a:gd name="connsiteY5681" fmla="*/ 2665587 h 5893281"/>
              <a:gd name="connsiteX5682" fmla="*/ 4619374 w 10035679"/>
              <a:gd name="connsiteY5682" fmla="*/ 2665587 h 5893281"/>
              <a:gd name="connsiteX5683" fmla="*/ 4653790 w 10035679"/>
              <a:gd name="connsiteY5683" fmla="*/ 2657135 h 5893281"/>
              <a:gd name="connsiteX5684" fmla="*/ 4680355 w 10035679"/>
              <a:gd name="connsiteY5684" fmla="*/ 2646870 h 5893281"/>
              <a:gd name="connsiteX5685" fmla="*/ 4682166 w 10035679"/>
              <a:gd name="connsiteY5685" fmla="*/ 2642645 h 5893281"/>
              <a:gd name="connsiteX5686" fmla="*/ 4682166 w 10035679"/>
              <a:gd name="connsiteY5686" fmla="*/ 2638419 h 5893281"/>
              <a:gd name="connsiteX5687" fmla="*/ 4686391 w 10035679"/>
              <a:gd name="connsiteY5687" fmla="*/ 2638419 h 5893281"/>
              <a:gd name="connsiteX5688" fmla="*/ 4686391 w 10035679"/>
              <a:gd name="connsiteY5688" fmla="*/ 2636609 h 5893281"/>
              <a:gd name="connsiteX5689" fmla="*/ 4686391 w 10035679"/>
              <a:gd name="connsiteY5689" fmla="*/ 2632382 h 5893281"/>
              <a:gd name="connsiteX5690" fmla="*/ 4694241 w 10035679"/>
              <a:gd name="connsiteY5690" fmla="*/ 2603401 h 5893281"/>
              <a:gd name="connsiteX5691" fmla="*/ 4694241 w 10035679"/>
              <a:gd name="connsiteY5691" fmla="*/ 2570196 h 5893281"/>
              <a:gd name="connsiteX5692" fmla="*/ 4690015 w 10035679"/>
              <a:gd name="connsiteY5692" fmla="*/ 2539402 h 5893281"/>
              <a:gd name="connsiteX5693" fmla="*/ 4685790 w 10035679"/>
              <a:gd name="connsiteY5693" fmla="*/ 2502574 h 5893281"/>
              <a:gd name="connsiteX5694" fmla="*/ 4661637 w 10035679"/>
              <a:gd name="connsiteY5694" fmla="*/ 2496535 h 5893281"/>
              <a:gd name="connsiteX5695" fmla="*/ 4637486 w 10035679"/>
              <a:gd name="connsiteY5695" fmla="*/ 2488083 h 5893281"/>
              <a:gd name="connsiteX5696" fmla="*/ 4613337 w 10035679"/>
              <a:gd name="connsiteY5696" fmla="*/ 2473592 h 5893281"/>
              <a:gd name="connsiteX5697" fmla="*/ 4595224 w 10035679"/>
              <a:gd name="connsiteY5697" fmla="*/ 2454877 h 5893281"/>
              <a:gd name="connsiteX5698" fmla="*/ 4601262 w 10035679"/>
              <a:gd name="connsiteY5698" fmla="*/ 2453064 h 5893281"/>
              <a:gd name="connsiteX5699" fmla="*/ 4609111 w 10035679"/>
              <a:gd name="connsiteY5699" fmla="*/ 2448838 h 5893281"/>
              <a:gd name="connsiteX5700" fmla="*/ 4613337 w 10035679"/>
              <a:gd name="connsiteY5700" fmla="*/ 2444612 h 5893281"/>
              <a:gd name="connsiteX5701" fmla="*/ 4619374 w 10035679"/>
              <a:gd name="connsiteY5701" fmla="*/ 2444612 h 5893281"/>
              <a:gd name="connsiteX5702" fmla="*/ 4627225 w 10035679"/>
              <a:gd name="connsiteY5702" fmla="*/ 2440386 h 5893281"/>
              <a:gd name="connsiteX5703" fmla="*/ 4639299 w 10035679"/>
              <a:gd name="connsiteY5703" fmla="*/ 2440386 h 5893281"/>
              <a:gd name="connsiteX5704" fmla="*/ 4647146 w 10035679"/>
              <a:gd name="connsiteY5704" fmla="*/ 2438573 h 5893281"/>
              <a:gd name="connsiteX5705" fmla="*/ 4657412 w 10035679"/>
              <a:gd name="connsiteY5705" fmla="*/ 2434347 h 5893281"/>
              <a:gd name="connsiteX5706" fmla="*/ 4667675 w 10035679"/>
              <a:gd name="connsiteY5706" fmla="*/ 2434347 h 5893281"/>
              <a:gd name="connsiteX5707" fmla="*/ 4679750 w 10035679"/>
              <a:gd name="connsiteY5707" fmla="*/ 2434347 h 5893281"/>
              <a:gd name="connsiteX5708" fmla="*/ 4679750 w 10035679"/>
              <a:gd name="connsiteY5708" fmla="*/ 2395102 h 5893281"/>
              <a:gd name="connsiteX5709" fmla="*/ 4690015 w 10035679"/>
              <a:gd name="connsiteY5709" fmla="*/ 2395102 h 5893281"/>
              <a:gd name="connsiteX5710" fmla="*/ 4700279 w 10035679"/>
              <a:gd name="connsiteY5710" fmla="*/ 2396915 h 5893281"/>
              <a:gd name="connsiteX5711" fmla="*/ 4704506 w 10035679"/>
              <a:gd name="connsiteY5711" fmla="*/ 2401141 h 5893281"/>
              <a:gd name="connsiteX5712" fmla="*/ 4710542 w 10035679"/>
              <a:gd name="connsiteY5712" fmla="*/ 2401141 h 5893281"/>
              <a:gd name="connsiteX5713" fmla="*/ 4718393 w 10035679"/>
              <a:gd name="connsiteY5713" fmla="*/ 2405367 h 5893281"/>
              <a:gd name="connsiteX5714" fmla="*/ 4724429 w 10035679"/>
              <a:gd name="connsiteY5714" fmla="*/ 2409593 h 5893281"/>
              <a:gd name="connsiteX5715" fmla="*/ 4732278 w 10035679"/>
              <a:gd name="connsiteY5715" fmla="*/ 2401141 h 5893281"/>
              <a:gd name="connsiteX5716" fmla="*/ 4742542 w 10035679"/>
              <a:gd name="connsiteY5716" fmla="*/ 2396915 h 5893281"/>
              <a:gd name="connsiteX5717" fmla="*/ 4750388 w 10035679"/>
              <a:gd name="connsiteY5717" fmla="*/ 2395102 h 5893281"/>
              <a:gd name="connsiteX5718" fmla="*/ 4760656 w 10035679"/>
              <a:gd name="connsiteY5718" fmla="*/ 2390876 h 5893281"/>
              <a:gd name="connsiteX5719" fmla="*/ 4764881 w 10035679"/>
              <a:gd name="connsiteY5719" fmla="*/ 2386649 h 5893281"/>
              <a:gd name="connsiteX5720" fmla="*/ 4766692 w 10035679"/>
              <a:gd name="connsiteY5720" fmla="*/ 2380613 h 5893281"/>
              <a:gd name="connsiteX5721" fmla="*/ 4766692 w 10035679"/>
              <a:gd name="connsiteY5721" fmla="*/ 2372160 h 5893281"/>
              <a:gd name="connsiteX5722" fmla="*/ 4766692 w 10035679"/>
              <a:gd name="connsiteY5722" fmla="*/ 2366123 h 5893281"/>
              <a:gd name="connsiteX5723" fmla="*/ 4766692 w 10035679"/>
              <a:gd name="connsiteY5723" fmla="*/ 2357673 h 5893281"/>
              <a:gd name="connsiteX5724" fmla="*/ 4770919 w 10035679"/>
              <a:gd name="connsiteY5724" fmla="*/ 2351634 h 5893281"/>
              <a:gd name="connsiteX5725" fmla="*/ 4775145 w 10035679"/>
              <a:gd name="connsiteY5725" fmla="*/ 2343182 h 5893281"/>
              <a:gd name="connsiteX5726" fmla="*/ 4842162 w 10035679"/>
              <a:gd name="connsiteY5726" fmla="*/ 2322656 h 5893281"/>
              <a:gd name="connsiteX5727" fmla="*/ 4856048 w 10035679"/>
              <a:gd name="connsiteY5727" fmla="*/ 2300318 h 5893281"/>
              <a:gd name="connsiteX5728" fmla="*/ 4860276 w 10035679"/>
              <a:gd name="connsiteY5728" fmla="*/ 2279788 h 5893281"/>
              <a:gd name="connsiteX5729" fmla="*/ 4870539 w 10035679"/>
              <a:gd name="connsiteY5729" fmla="*/ 2257447 h 5893281"/>
              <a:gd name="connsiteX5730" fmla="*/ 4891066 w 10035679"/>
              <a:gd name="connsiteY5730" fmla="*/ 2242955 h 5893281"/>
              <a:gd name="connsiteX5731" fmla="*/ 4917632 w 10035679"/>
              <a:gd name="connsiteY5731" fmla="*/ 2232692 h 5893281"/>
              <a:gd name="connsiteX5732" fmla="*/ 4947819 w 10035679"/>
              <a:gd name="connsiteY5732" fmla="*/ 2222429 h 5893281"/>
              <a:gd name="connsiteX5733" fmla="*/ 4976196 w 10035679"/>
              <a:gd name="connsiteY5733" fmla="*/ 2212165 h 5893281"/>
              <a:gd name="connsiteX5734" fmla="*/ 4980423 w 10035679"/>
              <a:gd name="connsiteY5734" fmla="*/ 2207940 h 5893281"/>
              <a:gd name="connsiteX5735" fmla="*/ 4980423 w 10035679"/>
              <a:gd name="connsiteY5735" fmla="*/ 2203714 h 5893281"/>
              <a:gd name="connsiteX5736" fmla="*/ 4980423 w 10035679"/>
              <a:gd name="connsiteY5736" fmla="*/ 2199488 h 5893281"/>
              <a:gd name="connsiteX5737" fmla="*/ 4984649 w 10035679"/>
              <a:gd name="connsiteY5737" fmla="*/ 2197677 h 5893281"/>
              <a:gd name="connsiteX5738" fmla="*/ 4970762 w 10035679"/>
              <a:gd name="connsiteY5738" fmla="*/ 2160847 h 5893281"/>
              <a:gd name="connsiteX5739" fmla="*/ 4962913 w 10035679"/>
              <a:gd name="connsiteY5739" fmla="*/ 2117379 h 5893281"/>
              <a:gd name="connsiteX5740" fmla="*/ 4962913 w 10035679"/>
              <a:gd name="connsiteY5740" fmla="*/ 2078135 h 5893281"/>
              <a:gd name="connsiteX5741" fmla="*/ 4961103 w 10035679"/>
              <a:gd name="connsiteY5741" fmla="*/ 2044930 h 5893281"/>
              <a:gd name="connsiteX5742" fmla="*/ 4991290 w 10035679"/>
              <a:gd name="connsiteY5742" fmla="*/ 2043117 h 5893281"/>
              <a:gd name="connsiteX5743" fmla="*/ 5013630 w 10035679"/>
              <a:gd name="connsiteY5743" fmla="*/ 2034665 h 5893281"/>
              <a:gd name="connsiteX5744" fmla="*/ 5037776 w 10035679"/>
              <a:gd name="connsiteY5744" fmla="*/ 2028629 h 5893281"/>
              <a:gd name="connsiteX5745" fmla="*/ 5037776 w 10035679"/>
              <a:gd name="connsiteY5745" fmla="*/ 2044930 h 5893281"/>
              <a:gd name="connsiteX5746" fmla="*/ 5033550 w 10035679"/>
              <a:gd name="connsiteY5746" fmla="*/ 2059420 h 5893281"/>
              <a:gd name="connsiteX5747" fmla="*/ 5029322 w 10035679"/>
              <a:gd name="connsiteY5747" fmla="*/ 2085984 h 5893281"/>
              <a:gd name="connsiteX5748" fmla="*/ 5027512 w 10035679"/>
              <a:gd name="connsiteY5748" fmla="*/ 2121003 h 5893281"/>
              <a:gd name="connsiteX5749" fmla="*/ 5023286 w 10035679"/>
              <a:gd name="connsiteY5749" fmla="*/ 2154208 h 5893281"/>
              <a:gd name="connsiteX5750" fmla="*/ 5023286 w 10035679"/>
              <a:gd name="connsiteY5750" fmla="*/ 2178960 h 5893281"/>
              <a:gd name="connsiteX5751" fmla="*/ 5033550 w 10035679"/>
              <a:gd name="connsiteY5751" fmla="*/ 2184996 h 5893281"/>
              <a:gd name="connsiteX5752" fmla="*/ 5041398 w 10035679"/>
              <a:gd name="connsiteY5752" fmla="*/ 2189223 h 5893281"/>
              <a:gd name="connsiteX5753" fmla="*/ 5043210 w 10035679"/>
              <a:gd name="connsiteY5753" fmla="*/ 2193449 h 5893281"/>
              <a:gd name="connsiteX5754" fmla="*/ 5051057 w 10035679"/>
              <a:gd name="connsiteY5754" fmla="*/ 2197677 h 5893281"/>
              <a:gd name="connsiteX5755" fmla="*/ 5061308 w 10035679"/>
              <a:gd name="connsiteY5755" fmla="*/ 2203714 h 5893281"/>
              <a:gd name="connsiteX5756" fmla="*/ 5083648 w 10035679"/>
              <a:gd name="connsiteY5756" fmla="*/ 2193449 h 5893281"/>
              <a:gd name="connsiteX5757" fmla="*/ 5099345 w 10035679"/>
              <a:gd name="connsiteY5757" fmla="*/ 2193449 h 5893281"/>
              <a:gd name="connsiteX5758" fmla="*/ 5109610 w 10035679"/>
              <a:gd name="connsiteY5758" fmla="*/ 2199488 h 5893281"/>
              <a:gd name="connsiteX5759" fmla="*/ 5123496 w 10035679"/>
              <a:gd name="connsiteY5759" fmla="*/ 2211562 h 5893281"/>
              <a:gd name="connsiteX5760" fmla="*/ 5141608 w 10035679"/>
              <a:gd name="connsiteY5760" fmla="*/ 2211562 h 5893281"/>
              <a:gd name="connsiteX5761" fmla="*/ 5162135 w 10035679"/>
              <a:gd name="connsiteY5761" fmla="*/ 2203111 h 5893281"/>
              <a:gd name="connsiteX5762" fmla="*/ 5180249 w 10035679"/>
              <a:gd name="connsiteY5762" fmla="*/ 2192846 h 5893281"/>
              <a:gd name="connsiteX5763" fmla="*/ 5190512 w 10035679"/>
              <a:gd name="connsiteY5763" fmla="*/ 2182580 h 5893281"/>
              <a:gd name="connsiteX5764" fmla="*/ 5204400 w 10035679"/>
              <a:gd name="connsiteY5764" fmla="*/ 2174128 h 5893281"/>
              <a:gd name="connsiteX5765" fmla="*/ 5222512 w 10035679"/>
              <a:gd name="connsiteY5765" fmla="*/ 2168092 h 5893281"/>
              <a:gd name="connsiteX5766" fmla="*/ 5250889 w 10035679"/>
              <a:gd name="connsiteY5766" fmla="*/ 2169902 h 5893281"/>
              <a:gd name="connsiteX5767" fmla="*/ 5289528 w 10035679"/>
              <a:gd name="connsiteY5767" fmla="*/ 2178354 h 5893281"/>
              <a:gd name="connsiteX5768" fmla="*/ 5293756 w 10035679"/>
              <a:gd name="connsiteY5768" fmla="*/ 2168092 h 5893281"/>
              <a:gd name="connsiteX5769" fmla="*/ 5295567 w 10035679"/>
              <a:gd name="connsiteY5769" fmla="*/ 2163866 h 5893281"/>
              <a:gd name="connsiteX5770" fmla="*/ 5303416 w 10035679"/>
              <a:gd name="connsiteY5770" fmla="*/ 2155413 h 5893281"/>
              <a:gd name="connsiteX5771" fmla="*/ 5309453 w 10035679"/>
              <a:gd name="connsiteY5771" fmla="*/ 2153605 h 5893281"/>
              <a:gd name="connsiteX5772" fmla="*/ 5317302 w 10035679"/>
              <a:gd name="connsiteY5772" fmla="*/ 2153605 h 5893281"/>
              <a:gd name="connsiteX5773" fmla="*/ 5327567 w 10035679"/>
              <a:gd name="connsiteY5773" fmla="*/ 2149379 h 5893281"/>
              <a:gd name="connsiteX5774" fmla="*/ 5327567 w 10035679"/>
              <a:gd name="connsiteY5774" fmla="*/ 2087796 h 5893281"/>
              <a:gd name="connsiteX5775" fmla="*/ 5335414 w 10035679"/>
              <a:gd name="connsiteY5775" fmla="*/ 2038288 h 5893281"/>
              <a:gd name="connsiteX5776" fmla="*/ 5341453 w 10035679"/>
              <a:gd name="connsiteY5776" fmla="*/ 2029837 h 5893281"/>
              <a:gd name="connsiteX5777" fmla="*/ 5349302 w 10035679"/>
              <a:gd name="connsiteY5777" fmla="*/ 2028024 h 5893281"/>
              <a:gd name="connsiteX5778" fmla="*/ 5355339 w 10035679"/>
              <a:gd name="connsiteY5778" fmla="*/ 2019571 h 5893281"/>
              <a:gd name="connsiteX5779" fmla="*/ 5363188 w 10035679"/>
              <a:gd name="connsiteY5779" fmla="*/ 2015345 h 5893281"/>
              <a:gd name="connsiteX5780" fmla="*/ 5373453 w 10035679"/>
              <a:gd name="connsiteY5780" fmla="*/ 2013534 h 5893281"/>
              <a:gd name="connsiteX5781" fmla="*/ 5373453 w 10035679"/>
              <a:gd name="connsiteY5781" fmla="*/ 2019571 h 5893281"/>
              <a:gd name="connsiteX5782" fmla="*/ 5379489 w 10035679"/>
              <a:gd name="connsiteY5782" fmla="*/ 2028024 h 5893281"/>
              <a:gd name="connsiteX5783" fmla="*/ 5383715 w 10035679"/>
              <a:gd name="connsiteY5783" fmla="*/ 2034062 h 5893281"/>
              <a:gd name="connsiteX5784" fmla="*/ 5387942 w 10035679"/>
              <a:gd name="connsiteY5784" fmla="*/ 2042514 h 5893281"/>
              <a:gd name="connsiteX5785" fmla="*/ 5392168 w 10035679"/>
              <a:gd name="connsiteY5785" fmla="*/ 2044325 h 5893281"/>
              <a:gd name="connsiteX5786" fmla="*/ 5402432 w 10035679"/>
              <a:gd name="connsiteY5786" fmla="*/ 2048551 h 5893281"/>
              <a:gd name="connsiteX5787" fmla="*/ 5412697 w 10035679"/>
              <a:gd name="connsiteY5787" fmla="*/ 2052779 h 5893281"/>
              <a:gd name="connsiteX5788" fmla="*/ 5408469 w 10035679"/>
              <a:gd name="connsiteY5788" fmla="*/ 2019571 h 5893281"/>
              <a:gd name="connsiteX5789" fmla="*/ 5406658 w 10035679"/>
              <a:gd name="connsiteY5789" fmla="*/ 1999044 h 5893281"/>
              <a:gd name="connsiteX5790" fmla="*/ 5398809 w 10035679"/>
              <a:gd name="connsiteY5790" fmla="*/ 1984553 h 5893281"/>
              <a:gd name="connsiteX5791" fmla="*/ 5394583 w 10035679"/>
              <a:gd name="connsiteY5791" fmla="*/ 1965838 h 5893281"/>
              <a:gd name="connsiteX5792" fmla="*/ 5388546 w 10035679"/>
              <a:gd name="connsiteY5792" fmla="*/ 1932630 h 5893281"/>
              <a:gd name="connsiteX5793" fmla="*/ 5406658 w 10035679"/>
              <a:gd name="connsiteY5793" fmla="*/ 1930820 h 5893281"/>
              <a:gd name="connsiteX5794" fmla="*/ 5418734 w 10035679"/>
              <a:gd name="connsiteY5794" fmla="*/ 1922366 h 5893281"/>
              <a:gd name="connsiteX5795" fmla="*/ 5430809 w 10035679"/>
              <a:gd name="connsiteY5795" fmla="*/ 1916330 h 5893281"/>
              <a:gd name="connsiteX5796" fmla="*/ 5444695 w 10035679"/>
              <a:gd name="connsiteY5796" fmla="*/ 1907877 h 5893281"/>
              <a:gd name="connsiteX5797" fmla="*/ 5468846 w 10035679"/>
              <a:gd name="connsiteY5797" fmla="*/ 1907877 h 5893281"/>
              <a:gd name="connsiteX5798" fmla="*/ 5492996 w 10035679"/>
              <a:gd name="connsiteY5798" fmla="*/ 1912104 h 5893281"/>
              <a:gd name="connsiteX5799" fmla="*/ 5511109 w 10035679"/>
              <a:gd name="connsiteY5799" fmla="*/ 1916330 h 5893281"/>
              <a:gd name="connsiteX5800" fmla="*/ 5529221 w 10035679"/>
              <a:gd name="connsiteY5800" fmla="*/ 1907877 h 5893281"/>
              <a:gd name="connsiteX5801" fmla="*/ 5543108 w 10035679"/>
              <a:gd name="connsiteY5801" fmla="*/ 1887349 h 5893281"/>
              <a:gd name="connsiteX5802" fmla="*/ 5531033 w 10035679"/>
              <a:gd name="connsiteY5802" fmla="*/ 1883123 h 5893281"/>
              <a:gd name="connsiteX5803" fmla="*/ 5520768 w 10035679"/>
              <a:gd name="connsiteY5803" fmla="*/ 1878896 h 5893281"/>
              <a:gd name="connsiteX5804" fmla="*/ 5514732 w 10035679"/>
              <a:gd name="connsiteY5804" fmla="*/ 1874670 h 5893281"/>
              <a:gd name="connsiteX5805" fmla="*/ 5502656 w 10035679"/>
              <a:gd name="connsiteY5805" fmla="*/ 1872860 h 5893281"/>
              <a:gd name="connsiteX5806" fmla="*/ 5488770 w 10035679"/>
              <a:gd name="connsiteY5806" fmla="*/ 1872860 h 5893281"/>
              <a:gd name="connsiteX5807" fmla="*/ 5454355 w 10035679"/>
              <a:gd name="connsiteY5807" fmla="*/ 1889161 h 5893281"/>
              <a:gd name="connsiteX5808" fmla="*/ 5415715 w 10035679"/>
              <a:gd name="connsiteY5808" fmla="*/ 1901236 h 5893281"/>
              <a:gd name="connsiteX5809" fmla="*/ 5373453 w 10035679"/>
              <a:gd name="connsiteY5809" fmla="*/ 1907273 h 5893281"/>
              <a:gd name="connsiteX5810" fmla="*/ 5365603 w 10035679"/>
              <a:gd name="connsiteY5810" fmla="*/ 1888556 h 5893281"/>
              <a:gd name="connsiteX5811" fmla="*/ 5355339 w 10035679"/>
              <a:gd name="connsiteY5811" fmla="*/ 1874067 h 5893281"/>
              <a:gd name="connsiteX5812" fmla="*/ 5345076 w 10035679"/>
              <a:gd name="connsiteY5812" fmla="*/ 1859576 h 5893281"/>
              <a:gd name="connsiteX5813" fmla="*/ 5337227 w 10035679"/>
              <a:gd name="connsiteY5813" fmla="*/ 1843274 h 5893281"/>
              <a:gd name="connsiteX5814" fmla="*/ 5335414 w 10035679"/>
              <a:gd name="connsiteY5814" fmla="*/ 1814292 h 5893281"/>
              <a:gd name="connsiteX5815" fmla="*/ 5337227 w 10035679"/>
              <a:gd name="connsiteY5815" fmla="*/ 1791953 h 5893281"/>
              <a:gd name="connsiteX5816" fmla="*/ 5335414 w 10035679"/>
              <a:gd name="connsiteY5816" fmla="*/ 1767199 h 5893281"/>
              <a:gd name="connsiteX5817" fmla="*/ 5331188 w 10035679"/>
              <a:gd name="connsiteY5817" fmla="*/ 1738217 h 5893281"/>
              <a:gd name="connsiteX5818" fmla="*/ 5335414 w 10035679"/>
              <a:gd name="connsiteY5818" fmla="*/ 1713464 h 5893281"/>
              <a:gd name="connsiteX5819" fmla="*/ 5351717 w 10035679"/>
              <a:gd name="connsiteY5819" fmla="*/ 1676636 h 5893281"/>
              <a:gd name="connsiteX5820" fmla="*/ 5380092 w 10035679"/>
              <a:gd name="connsiteY5820" fmla="*/ 1651883 h 5893281"/>
              <a:gd name="connsiteX5821" fmla="*/ 5408469 w 10035679"/>
              <a:gd name="connsiteY5821" fmla="*/ 1622902 h 5893281"/>
              <a:gd name="connsiteX5822" fmla="*/ 5432620 w 10035679"/>
              <a:gd name="connsiteY5822" fmla="*/ 1593923 h 5893281"/>
              <a:gd name="connsiteX5823" fmla="*/ 5450734 w 10035679"/>
              <a:gd name="connsiteY5823" fmla="*/ 1560716 h 5893281"/>
              <a:gd name="connsiteX5824" fmla="*/ 5440469 w 10035679"/>
              <a:gd name="connsiteY5824" fmla="*/ 1550453 h 5893281"/>
              <a:gd name="connsiteX5825" fmla="*/ 5430206 w 10035679"/>
              <a:gd name="connsiteY5825" fmla="*/ 1540189 h 5893281"/>
              <a:gd name="connsiteX5826" fmla="*/ 5418131 w 10035679"/>
              <a:gd name="connsiteY5826" fmla="*/ 1529924 h 5893281"/>
              <a:gd name="connsiteX5827" fmla="*/ 5391565 w 10035679"/>
              <a:gd name="connsiteY5827" fmla="*/ 1534152 h 5893281"/>
              <a:gd name="connsiteX5828" fmla="*/ 5358962 w 10035679"/>
              <a:gd name="connsiteY5828" fmla="*/ 1535962 h 5893281"/>
              <a:gd name="connsiteX5829" fmla="*/ 5348697 w 10035679"/>
              <a:gd name="connsiteY5829" fmla="*/ 1587281 h 5893281"/>
              <a:gd name="connsiteX5830" fmla="*/ 5330585 w 10035679"/>
              <a:gd name="connsiteY5830" fmla="*/ 1626525 h 5893281"/>
              <a:gd name="connsiteX5831" fmla="*/ 5306434 w 10035679"/>
              <a:gd name="connsiteY5831" fmla="*/ 1659730 h 5893281"/>
              <a:gd name="connsiteX5832" fmla="*/ 5278058 w 10035679"/>
              <a:gd name="connsiteY5832" fmla="*/ 1690521 h 5893281"/>
              <a:gd name="connsiteX5833" fmla="*/ 5251492 w 10035679"/>
              <a:gd name="connsiteY5833" fmla="*/ 1727350 h 5893281"/>
              <a:gd name="connsiteX5834" fmla="*/ 5235190 w 10035679"/>
              <a:gd name="connsiteY5834" fmla="*/ 1770821 h 5893281"/>
              <a:gd name="connsiteX5835" fmla="*/ 5223115 w 10035679"/>
              <a:gd name="connsiteY5835" fmla="*/ 1820331 h 5893281"/>
              <a:gd name="connsiteX5836" fmla="*/ 5245455 w 10035679"/>
              <a:gd name="connsiteY5836" fmla="*/ 1839048 h 5893281"/>
              <a:gd name="connsiteX5837" fmla="*/ 5265982 w 10035679"/>
              <a:gd name="connsiteY5837" fmla="*/ 1859576 h 5893281"/>
              <a:gd name="connsiteX5838" fmla="*/ 5279868 w 10035679"/>
              <a:gd name="connsiteY5838" fmla="*/ 1886143 h 5893281"/>
              <a:gd name="connsiteX5839" fmla="*/ 5287718 w 10035679"/>
              <a:gd name="connsiteY5839" fmla="*/ 1916933 h 5893281"/>
              <a:gd name="connsiteX5840" fmla="*/ 5277455 w 10035679"/>
              <a:gd name="connsiteY5840" fmla="*/ 1921159 h 5893281"/>
              <a:gd name="connsiteX5841" fmla="*/ 5273229 w 10035679"/>
              <a:gd name="connsiteY5841" fmla="*/ 1925385 h 5893281"/>
              <a:gd name="connsiteX5842" fmla="*/ 5269001 w 10035679"/>
              <a:gd name="connsiteY5842" fmla="*/ 1929612 h 5893281"/>
              <a:gd name="connsiteX5843" fmla="*/ 5269001 w 10035679"/>
              <a:gd name="connsiteY5843" fmla="*/ 1931422 h 5893281"/>
              <a:gd name="connsiteX5844" fmla="*/ 5264775 w 10035679"/>
              <a:gd name="connsiteY5844" fmla="*/ 1935649 h 5893281"/>
              <a:gd name="connsiteX5845" fmla="*/ 5264775 w 10035679"/>
              <a:gd name="connsiteY5845" fmla="*/ 1944102 h 5893281"/>
              <a:gd name="connsiteX5846" fmla="*/ 5262964 w 10035679"/>
              <a:gd name="connsiteY5846" fmla="*/ 1945915 h 5893281"/>
              <a:gd name="connsiteX5847" fmla="*/ 5216475 w 10035679"/>
              <a:gd name="connsiteY5847" fmla="*/ 1964631 h 5893281"/>
              <a:gd name="connsiteX5848" fmla="*/ 5210437 w 10035679"/>
              <a:gd name="connsiteY5848" fmla="*/ 2008101 h 5893281"/>
              <a:gd name="connsiteX5849" fmla="*/ 5196551 w 10035679"/>
              <a:gd name="connsiteY5849" fmla="*/ 2041306 h 5893281"/>
              <a:gd name="connsiteX5850" fmla="*/ 5182665 w 10035679"/>
              <a:gd name="connsiteY5850" fmla="*/ 2066060 h 5893281"/>
              <a:gd name="connsiteX5851" fmla="*/ 5160325 w 10035679"/>
              <a:gd name="connsiteY5851" fmla="*/ 2086589 h 5893281"/>
              <a:gd name="connsiteX5852" fmla="*/ 5142212 w 10035679"/>
              <a:gd name="connsiteY5852" fmla="*/ 2108928 h 5893281"/>
              <a:gd name="connsiteX5853" fmla="*/ 5125911 w 10035679"/>
              <a:gd name="connsiteY5853" fmla="*/ 2137907 h 5893281"/>
              <a:gd name="connsiteX5854" fmla="*/ 5113836 w 10035679"/>
              <a:gd name="connsiteY5854" fmla="*/ 2137907 h 5893281"/>
              <a:gd name="connsiteX5855" fmla="*/ 5113836 w 10035679"/>
              <a:gd name="connsiteY5855" fmla="*/ 2129455 h 5893281"/>
              <a:gd name="connsiteX5856" fmla="*/ 5085459 w 10035679"/>
              <a:gd name="connsiteY5856" fmla="*/ 2090210 h 5893281"/>
              <a:gd name="connsiteX5857" fmla="*/ 5069158 w 10035679"/>
              <a:gd name="connsiteY5857" fmla="*/ 2046740 h 5893281"/>
              <a:gd name="connsiteX5858" fmla="*/ 5057082 w 10035679"/>
              <a:gd name="connsiteY5858" fmla="*/ 1999647 h 5893281"/>
              <a:gd name="connsiteX5859" fmla="*/ 5036569 w 10035679"/>
              <a:gd name="connsiteY5859" fmla="*/ 1945915 h 5893281"/>
              <a:gd name="connsiteX5860" fmla="*/ 5008196 w 10035679"/>
              <a:gd name="connsiteY5860" fmla="*/ 1960405 h 5893281"/>
              <a:gd name="connsiteX5861" fmla="*/ 4990082 w 10035679"/>
              <a:gd name="connsiteY5861" fmla="*/ 1979118 h 5893281"/>
              <a:gd name="connsiteX5862" fmla="*/ 4969555 w 10035679"/>
              <a:gd name="connsiteY5862" fmla="*/ 1993610 h 5893281"/>
              <a:gd name="connsiteX5863" fmla="*/ 4947216 w 10035679"/>
              <a:gd name="connsiteY5863" fmla="*/ 2003873 h 5893281"/>
              <a:gd name="connsiteX5864" fmla="*/ 4912801 w 10035679"/>
              <a:gd name="connsiteY5864" fmla="*/ 2012327 h 5893281"/>
              <a:gd name="connsiteX5865" fmla="*/ 4908576 w 10035679"/>
              <a:gd name="connsiteY5865" fmla="*/ 2008101 h 5893281"/>
              <a:gd name="connsiteX5866" fmla="*/ 4904349 w 10035679"/>
              <a:gd name="connsiteY5866" fmla="*/ 2008101 h 5893281"/>
              <a:gd name="connsiteX5867" fmla="*/ 4902538 w 10035679"/>
              <a:gd name="connsiteY5867" fmla="*/ 2008101 h 5893281"/>
              <a:gd name="connsiteX5868" fmla="*/ 4898313 w 10035679"/>
              <a:gd name="connsiteY5868" fmla="*/ 2003873 h 5893281"/>
              <a:gd name="connsiteX5869" fmla="*/ 4890463 w 10035679"/>
              <a:gd name="connsiteY5869" fmla="*/ 2003873 h 5893281"/>
              <a:gd name="connsiteX5870" fmla="*/ 4888652 w 10035679"/>
              <a:gd name="connsiteY5870" fmla="*/ 1960405 h 5893281"/>
              <a:gd name="connsiteX5871" fmla="*/ 4884425 w 10035679"/>
              <a:gd name="connsiteY5871" fmla="*/ 1925385 h 5893281"/>
              <a:gd name="connsiteX5872" fmla="*/ 4876577 w 10035679"/>
              <a:gd name="connsiteY5872" fmla="*/ 1896405 h 5893281"/>
              <a:gd name="connsiteX5873" fmla="*/ 4870539 w 10035679"/>
              <a:gd name="connsiteY5873" fmla="*/ 1863200 h 5893281"/>
              <a:gd name="connsiteX5874" fmla="*/ 4866313 w 10035679"/>
              <a:gd name="connsiteY5874" fmla="*/ 1819726 h 5893281"/>
              <a:gd name="connsiteX5875" fmla="*/ 4884425 w 10035679"/>
              <a:gd name="connsiteY5875" fmla="*/ 1801011 h 5893281"/>
              <a:gd name="connsiteX5876" fmla="*/ 4890463 w 10035679"/>
              <a:gd name="connsiteY5876" fmla="*/ 1784709 h 5893281"/>
              <a:gd name="connsiteX5877" fmla="*/ 4894689 w 10035679"/>
              <a:gd name="connsiteY5877" fmla="*/ 1762368 h 5893281"/>
              <a:gd name="connsiteX5878" fmla="*/ 4904954 w 10035679"/>
              <a:gd name="connsiteY5878" fmla="*/ 1733388 h 5893281"/>
              <a:gd name="connsiteX5879" fmla="*/ 4912801 w 10035679"/>
              <a:gd name="connsiteY5879" fmla="*/ 1727350 h 5893281"/>
              <a:gd name="connsiteX5880" fmla="*/ 4923066 w 10035679"/>
              <a:gd name="connsiteY5880" fmla="*/ 1717087 h 5893281"/>
              <a:gd name="connsiteX5881" fmla="*/ 4933329 w 10035679"/>
              <a:gd name="connsiteY5881" fmla="*/ 1705012 h 5893281"/>
              <a:gd name="connsiteX5882" fmla="*/ 4945404 w 10035679"/>
              <a:gd name="connsiteY5882" fmla="*/ 1694748 h 5893281"/>
              <a:gd name="connsiteX5883" fmla="*/ 4951443 w 10035679"/>
              <a:gd name="connsiteY5883" fmla="*/ 1698974 h 5893281"/>
              <a:gd name="connsiteX5884" fmla="*/ 4955669 w 10035679"/>
              <a:gd name="connsiteY5884" fmla="*/ 1703200 h 5893281"/>
              <a:gd name="connsiteX5885" fmla="*/ 4959895 w 10035679"/>
              <a:gd name="connsiteY5885" fmla="*/ 1705012 h 5893281"/>
              <a:gd name="connsiteX5886" fmla="*/ 4961706 w 10035679"/>
              <a:gd name="connsiteY5886" fmla="*/ 1709238 h 5893281"/>
              <a:gd name="connsiteX5887" fmla="*/ 4969555 w 10035679"/>
              <a:gd name="connsiteY5887" fmla="*/ 1703200 h 5893281"/>
              <a:gd name="connsiteX5888" fmla="*/ 4973781 w 10035679"/>
              <a:gd name="connsiteY5888" fmla="*/ 1694748 h 5893281"/>
              <a:gd name="connsiteX5889" fmla="*/ 4975593 w 10035679"/>
              <a:gd name="connsiteY5889" fmla="*/ 1688711 h 5893281"/>
              <a:gd name="connsiteX5890" fmla="*/ 4979820 w 10035679"/>
              <a:gd name="connsiteY5890" fmla="*/ 1676636 h 5893281"/>
              <a:gd name="connsiteX5891" fmla="*/ 4984046 w 10035679"/>
              <a:gd name="connsiteY5891" fmla="*/ 1670597 h 5893281"/>
              <a:gd name="connsiteX5892" fmla="*/ 5008196 w 10035679"/>
              <a:gd name="connsiteY5892" fmla="*/ 1656109 h 5893281"/>
              <a:gd name="connsiteX5893" fmla="*/ 5028719 w 10035679"/>
              <a:gd name="connsiteY5893" fmla="*/ 1647655 h 5893281"/>
              <a:gd name="connsiteX5894" fmla="*/ 5046832 w 10035679"/>
              <a:gd name="connsiteY5894" fmla="*/ 1631354 h 5893281"/>
              <a:gd name="connsiteX5895" fmla="*/ 5040795 w 10035679"/>
              <a:gd name="connsiteY5895" fmla="*/ 1627128 h 5893281"/>
              <a:gd name="connsiteX5896" fmla="*/ 5036569 w 10035679"/>
              <a:gd name="connsiteY5896" fmla="*/ 1627128 h 5893281"/>
              <a:gd name="connsiteX5897" fmla="*/ 5032343 w 10035679"/>
              <a:gd name="connsiteY5897" fmla="*/ 1627128 h 5893281"/>
              <a:gd name="connsiteX5898" fmla="*/ 5032343 w 10035679"/>
              <a:gd name="connsiteY5898" fmla="*/ 1622902 h 5893281"/>
              <a:gd name="connsiteX5899" fmla="*/ 5032343 w 10035679"/>
              <a:gd name="connsiteY5899" fmla="*/ 1616865 h 5893281"/>
              <a:gd name="connsiteX5900" fmla="*/ 5028116 w 10035679"/>
              <a:gd name="connsiteY5900" fmla="*/ 1608411 h 5893281"/>
              <a:gd name="connsiteX5901" fmla="*/ 5054680 w 10035679"/>
              <a:gd name="connsiteY5901" fmla="*/ 1575206 h 5893281"/>
              <a:gd name="connsiteX5902" fmla="*/ 5078817 w 10035679"/>
              <a:gd name="connsiteY5902" fmla="*/ 1535962 h 5893281"/>
              <a:gd name="connsiteX5903" fmla="*/ 5099345 w 10035679"/>
              <a:gd name="connsiteY5903" fmla="*/ 1490682 h 5893281"/>
              <a:gd name="connsiteX5904" fmla="*/ 5121685 w 10035679"/>
              <a:gd name="connsiteY5904" fmla="*/ 1443587 h 5893281"/>
              <a:gd name="connsiteX5905" fmla="*/ 5142212 w 10035679"/>
              <a:gd name="connsiteY5905" fmla="*/ 1396493 h 5893281"/>
              <a:gd name="connsiteX5906" fmla="*/ 5168777 w 10035679"/>
              <a:gd name="connsiteY5906" fmla="*/ 1353022 h 5893281"/>
              <a:gd name="connsiteX5907" fmla="*/ 5192927 w 10035679"/>
              <a:gd name="connsiteY5907" fmla="*/ 1324042 h 5893281"/>
              <a:gd name="connsiteX5908" fmla="*/ 5223115 w 10035679"/>
              <a:gd name="connsiteY5908" fmla="*/ 1307739 h 5893281"/>
              <a:gd name="connsiteX5909" fmla="*/ 5223115 w 10035679"/>
              <a:gd name="connsiteY5909" fmla="*/ 1278760 h 5893281"/>
              <a:gd name="connsiteX5910" fmla="*/ 5255720 w 10035679"/>
              <a:gd name="connsiteY5910" fmla="*/ 1278760 h 5893281"/>
              <a:gd name="connsiteX5911" fmla="*/ 5273832 w 10035679"/>
              <a:gd name="connsiteY5911" fmla="*/ 1245553 h 5893281"/>
              <a:gd name="connsiteX5912" fmla="*/ 5302208 w 10035679"/>
              <a:gd name="connsiteY5912" fmla="*/ 1223214 h 5893281"/>
              <a:gd name="connsiteX5913" fmla="*/ 5340848 w 10035679"/>
              <a:gd name="connsiteY5913" fmla="*/ 1212949 h 5893281"/>
              <a:gd name="connsiteX5914" fmla="*/ 5345076 w 10035679"/>
              <a:gd name="connsiteY5914" fmla="*/ 1217178 h 5893281"/>
              <a:gd name="connsiteX5915" fmla="*/ 5349302 w 10035679"/>
              <a:gd name="connsiteY5915" fmla="*/ 1217178 h 5893281"/>
              <a:gd name="connsiteX5916" fmla="*/ 5351113 w 10035679"/>
              <a:gd name="connsiteY5916" fmla="*/ 1217178 h 5893281"/>
              <a:gd name="connsiteX5917" fmla="*/ 5358962 w 10035679"/>
              <a:gd name="connsiteY5917" fmla="*/ 1221404 h 5893281"/>
              <a:gd name="connsiteX5918" fmla="*/ 5358962 w 10035679"/>
              <a:gd name="connsiteY5918" fmla="*/ 1194837 h 5893281"/>
              <a:gd name="connsiteX5919" fmla="*/ 5369225 w 10035679"/>
              <a:gd name="connsiteY5919" fmla="*/ 1194837 h 5893281"/>
              <a:gd name="connsiteX5920" fmla="*/ 5377074 w 10035679"/>
              <a:gd name="connsiteY5920" fmla="*/ 1194837 h 5893281"/>
              <a:gd name="connsiteX5921" fmla="*/ 5383113 w 10035679"/>
              <a:gd name="connsiteY5921" fmla="*/ 1194837 h 5893281"/>
              <a:gd name="connsiteX5922" fmla="*/ 5387339 w 10035679"/>
              <a:gd name="connsiteY5922" fmla="*/ 1194837 h 5893281"/>
              <a:gd name="connsiteX5923" fmla="*/ 5391565 w 10035679"/>
              <a:gd name="connsiteY5923" fmla="*/ 1199063 h 5893281"/>
              <a:gd name="connsiteX5924" fmla="*/ 5395188 w 10035679"/>
              <a:gd name="connsiteY5924" fmla="*/ 1199063 h 5893281"/>
              <a:gd name="connsiteX5925" fmla="*/ 5407261 w 10035679"/>
              <a:gd name="connsiteY5925" fmla="*/ 1207515 h 5893281"/>
              <a:gd name="connsiteX5926" fmla="*/ 5419337 w 10035679"/>
              <a:gd name="connsiteY5926" fmla="*/ 1178532 h 5893281"/>
              <a:gd name="connsiteX5927" fmla="*/ 5441677 w 10035679"/>
              <a:gd name="connsiteY5927" fmla="*/ 1159819 h 5893281"/>
              <a:gd name="connsiteX5928" fmla="*/ 5465827 w 10035679"/>
              <a:gd name="connsiteY5928" fmla="*/ 1153782 h 5893281"/>
              <a:gd name="connsiteX5929" fmla="*/ 5498430 w 10035679"/>
              <a:gd name="connsiteY5929" fmla="*/ 1145330 h 5893281"/>
              <a:gd name="connsiteX5930" fmla="*/ 5531033 w 10035679"/>
              <a:gd name="connsiteY5930" fmla="*/ 1141102 h 5893281"/>
              <a:gd name="connsiteX5931" fmla="*/ 5544919 w 10035679"/>
              <a:gd name="connsiteY5931" fmla="*/ 1155593 h 5893281"/>
              <a:gd name="connsiteX5932" fmla="*/ 5561220 w 10035679"/>
              <a:gd name="connsiteY5932" fmla="*/ 1164045 h 5893281"/>
              <a:gd name="connsiteX5933" fmla="*/ 5575106 w 10035679"/>
              <a:gd name="connsiteY5933" fmla="*/ 1165857 h 5893281"/>
              <a:gd name="connsiteX5934" fmla="*/ 5588994 w 10035679"/>
              <a:gd name="connsiteY5934" fmla="*/ 1170083 h 5893281"/>
              <a:gd name="connsiteX5935" fmla="*/ 5601070 w 10035679"/>
              <a:gd name="connsiteY5935" fmla="*/ 1184573 h 5893281"/>
              <a:gd name="connsiteX5936" fmla="*/ 5607106 w 10035679"/>
              <a:gd name="connsiteY5936" fmla="*/ 1213554 h 5893281"/>
              <a:gd name="connsiteX5937" fmla="*/ 5602880 w 10035679"/>
              <a:gd name="connsiteY5937" fmla="*/ 1217781 h 5893281"/>
              <a:gd name="connsiteX5938" fmla="*/ 5601070 w 10035679"/>
              <a:gd name="connsiteY5938" fmla="*/ 1222006 h 5893281"/>
              <a:gd name="connsiteX5939" fmla="*/ 5596842 w 10035679"/>
              <a:gd name="connsiteY5939" fmla="*/ 1222006 h 5893281"/>
              <a:gd name="connsiteX5940" fmla="*/ 5596842 w 10035679"/>
              <a:gd name="connsiteY5940" fmla="*/ 1223816 h 5893281"/>
              <a:gd name="connsiteX5941" fmla="*/ 5592616 w 10035679"/>
              <a:gd name="connsiteY5941" fmla="*/ 1228044 h 5893281"/>
              <a:gd name="connsiteX5942" fmla="*/ 5592616 w 10035679"/>
              <a:gd name="connsiteY5942" fmla="*/ 1236497 h 5893281"/>
              <a:gd name="connsiteX5943" fmla="*/ 5596842 w 10035679"/>
              <a:gd name="connsiteY5943" fmla="*/ 1242533 h 5893281"/>
              <a:gd name="connsiteX5944" fmla="*/ 5601070 w 10035679"/>
              <a:gd name="connsiteY5944" fmla="*/ 1242533 h 5893281"/>
              <a:gd name="connsiteX5945" fmla="*/ 5602880 w 10035679"/>
              <a:gd name="connsiteY5945" fmla="*/ 1246759 h 5893281"/>
              <a:gd name="connsiteX5946" fmla="*/ 5607106 w 10035679"/>
              <a:gd name="connsiteY5946" fmla="*/ 1252799 h 5893281"/>
              <a:gd name="connsiteX5947" fmla="*/ 5631257 w 10035679"/>
              <a:gd name="connsiteY5947" fmla="*/ 1242533 h 5893281"/>
              <a:gd name="connsiteX5948" fmla="*/ 5645143 w 10035679"/>
              <a:gd name="connsiteY5948" fmla="*/ 1238307 h 5893281"/>
              <a:gd name="connsiteX5949" fmla="*/ 5655408 w 10035679"/>
              <a:gd name="connsiteY5949" fmla="*/ 1238307 h 5893281"/>
              <a:gd name="connsiteX5950" fmla="*/ 5659634 w 10035679"/>
              <a:gd name="connsiteY5950" fmla="*/ 1246759 h 5893281"/>
              <a:gd name="connsiteX5951" fmla="*/ 5663860 w 10035679"/>
              <a:gd name="connsiteY5951" fmla="*/ 1257025 h 5893281"/>
              <a:gd name="connsiteX5952" fmla="*/ 5674123 w 10035679"/>
              <a:gd name="connsiteY5952" fmla="*/ 1267290 h 5893281"/>
              <a:gd name="connsiteX5953" fmla="*/ 5684387 w 10035679"/>
              <a:gd name="connsiteY5953" fmla="*/ 1279363 h 5893281"/>
              <a:gd name="connsiteX5954" fmla="*/ 5748990 w 10035679"/>
              <a:gd name="connsiteY5954" fmla="*/ 1285402 h 5893281"/>
              <a:gd name="connsiteX5955" fmla="*/ 5773141 w 10035679"/>
              <a:gd name="connsiteY5955" fmla="*/ 1299892 h 5893281"/>
              <a:gd name="connsiteX5956" fmla="*/ 5801518 w 10035679"/>
              <a:gd name="connsiteY5956" fmla="*/ 1322230 h 5893281"/>
              <a:gd name="connsiteX5957" fmla="*/ 5829892 w 10035679"/>
              <a:gd name="connsiteY5957" fmla="*/ 1351211 h 5893281"/>
              <a:gd name="connsiteX5958" fmla="*/ 5854043 w 10035679"/>
              <a:gd name="connsiteY5958" fmla="*/ 1382002 h 5893281"/>
              <a:gd name="connsiteX5959" fmla="*/ 5876383 w 10035679"/>
              <a:gd name="connsiteY5959" fmla="*/ 1415211 h 5893281"/>
              <a:gd name="connsiteX5960" fmla="*/ 5882420 w 10035679"/>
              <a:gd name="connsiteY5960" fmla="*/ 1448416 h 5893281"/>
              <a:gd name="connsiteX5961" fmla="*/ 5878194 w 10035679"/>
              <a:gd name="connsiteY5961" fmla="*/ 1479210 h 5893281"/>
              <a:gd name="connsiteX5962" fmla="*/ 5854043 w 10035679"/>
              <a:gd name="connsiteY5962" fmla="*/ 1505776 h 5893281"/>
              <a:gd name="connsiteX5963" fmla="*/ 5821440 w 10035679"/>
              <a:gd name="connsiteY5963" fmla="*/ 1522077 h 5893281"/>
              <a:gd name="connsiteX5964" fmla="*/ 5787027 w 10035679"/>
              <a:gd name="connsiteY5964" fmla="*/ 1522077 h 5893281"/>
              <a:gd name="connsiteX5965" fmla="*/ 5754424 w 10035679"/>
              <a:gd name="connsiteY5965" fmla="*/ 1507586 h 5893281"/>
              <a:gd name="connsiteX5966" fmla="*/ 5726047 w 10035679"/>
              <a:gd name="connsiteY5966" fmla="*/ 1493096 h 5893281"/>
              <a:gd name="connsiteX5967" fmla="*/ 5697671 w 10035679"/>
              <a:gd name="connsiteY5967" fmla="*/ 1482833 h 5893281"/>
              <a:gd name="connsiteX5968" fmla="*/ 5701897 w 10035679"/>
              <a:gd name="connsiteY5968" fmla="*/ 1507586 h 5893281"/>
              <a:gd name="connsiteX5969" fmla="*/ 5706123 w 10035679"/>
              <a:gd name="connsiteY5969" fmla="*/ 1540794 h 5893281"/>
              <a:gd name="connsiteX5970" fmla="*/ 5710349 w 10035679"/>
              <a:gd name="connsiteY5970" fmla="*/ 1575809 h 5893281"/>
              <a:gd name="connsiteX5971" fmla="*/ 5716387 w 10035679"/>
              <a:gd name="connsiteY5971" fmla="*/ 1604790 h 5893281"/>
              <a:gd name="connsiteX5972" fmla="*/ 5724235 w 10035679"/>
              <a:gd name="connsiteY5972" fmla="*/ 1623507 h 5893281"/>
              <a:gd name="connsiteX5973" fmla="*/ 5730273 w 10035679"/>
              <a:gd name="connsiteY5973" fmla="*/ 1633769 h 5893281"/>
              <a:gd name="connsiteX5974" fmla="*/ 5740538 w 10035679"/>
              <a:gd name="connsiteY5974" fmla="*/ 1637995 h 5893281"/>
              <a:gd name="connsiteX5975" fmla="*/ 5748385 w 10035679"/>
              <a:gd name="connsiteY5975" fmla="*/ 1646449 h 5893281"/>
              <a:gd name="connsiteX5976" fmla="*/ 5762273 w 10035679"/>
              <a:gd name="connsiteY5976" fmla="*/ 1648260 h 5893281"/>
              <a:gd name="connsiteX5977" fmla="*/ 5758047 w 10035679"/>
              <a:gd name="connsiteY5977" fmla="*/ 1623507 h 5893281"/>
              <a:gd name="connsiteX5978" fmla="*/ 5753819 w 10035679"/>
              <a:gd name="connsiteY5978" fmla="*/ 1604790 h 5893281"/>
              <a:gd name="connsiteX5979" fmla="*/ 5753819 w 10035679"/>
              <a:gd name="connsiteY5979" fmla="*/ 1584263 h 5893281"/>
              <a:gd name="connsiteX5980" fmla="*/ 5766499 w 10035679"/>
              <a:gd name="connsiteY5980" fmla="*/ 1584263 h 5893281"/>
              <a:gd name="connsiteX5981" fmla="*/ 5766499 w 10035679"/>
              <a:gd name="connsiteY5981" fmla="*/ 1575809 h 5893281"/>
              <a:gd name="connsiteX5982" fmla="*/ 5790648 w 10035679"/>
              <a:gd name="connsiteY5982" fmla="*/ 1590300 h 5893281"/>
              <a:gd name="connsiteX5983" fmla="*/ 5814799 w 10035679"/>
              <a:gd name="connsiteY5983" fmla="*/ 1604790 h 5893281"/>
              <a:gd name="connsiteX5984" fmla="*/ 5843176 w 10035679"/>
              <a:gd name="connsiteY5984" fmla="*/ 1616865 h 5893281"/>
              <a:gd name="connsiteX5985" fmla="*/ 5847402 w 10035679"/>
              <a:gd name="connsiteY5985" fmla="*/ 1608411 h 5893281"/>
              <a:gd name="connsiteX5986" fmla="*/ 5851630 w 10035679"/>
              <a:gd name="connsiteY5986" fmla="*/ 1602375 h 5893281"/>
              <a:gd name="connsiteX5987" fmla="*/ 5853440 w 10035679"/>
              <a:gd name="connsiteY5987" fmla="*/ 1598149 h 5893281"/>
              <a:gd name="connsiteX5988" fmla="*/ 5857666 w 10035679"/>
              <a:gd name="connsiteY5988" fmla="*/ 1587884 h 5893281"/>
              <a:gd name="connsiteX5989" fmla="*/ 5857666 w 10035679"/>
              <a:gd name="connsiteY5989" fmla="*/ 1575809 h 5893281"/>
              <a:gd name="connsiteX5990" fmla="*/ 5853440 w 10035679"/>
              <a:gd name="connsiteY5990" fmla="*/ 1573999 h 5893281"/>
              <a:gd name="connsiteX5991" fmla="*/ 5851630 w 10035679"/>
              <a:gd name="connsiteY5991" fmla="*/ 1569772 h 5893281"/>
              <a:gd name="connsiteX5992" fmla="*/ 5847402 w 10035679"/>
              <a:gd name="connsiteY5992" fmla="*/ 1565546 h 5893281"/>
              <a:gd name="connsiteX5993" fmla="*/ 5847402 w 10035679"/>
              <a:gd name="connsiteY5993" fmla="*/ 1561320 h 5893281"/>
              <a:gd name="connsiteX5994" fmla="*/ 5847402 w 10035679"/>
              <a:gd name="connsiteY5994" fmla="*/ 1555282 h 5893281"/>
              <a:gd name="connsiteX5995" fmla="*/ 5843176 w 10035679"/>
              <a:gd name="connsiteY5995" fmla="*/ 1545020 h 5893281"/>
              <a:gd name="connsiteX5996" fmla="*/ 5875778 w 10035679"/>
              <a:gd name="connsiteY5996" fmla="*/ 1530529 h 5893281"/>
              <a:gd name="connsiteX5997" fmla="*/ 5896306 w 10035679"/>
              <a:gd name="connsiteY5997" fmla="*/ 1508189 h 5893281"/>
              <a:gd name="connsiteX5998" fmla="*/ 5914420 w 10035679"/>
              <a:gd name="connsiteY5998" fmla="*/ 1483436 h 5893281"/>
              <a:gd name="connsiteX5999" fmla="*/ 5924683 w 10035679"/>
              <a:gd name="connsiteY5999" fmla="*/ 1487662 h 5893281"/>
              <a:gd name="connsiteX6000" fmla="*/ 5938571 w 10035679"/>
              <a:gd name="connsiteY6000" fmla="*/ 1491888 h 5893281"/>
              <a:gd name="connsiteX6001" fmla="*/ 5952457 w 10035679"/>
              <a:gd name="connsiteY6001" fmla="*/ 1493701 h 5893281"/>
              <a:gd name="connsiteX6002" fmla="*/ 5966342 w 10035679"/>
              <a:gd name="connsiteY6002" fmla="*/ 1497926 h 5893281"/>
              <a:gd name="connsiteX6003" fmla="*/ 5960306 w 10035679"/>
              <a:gd name="connsiteY6003" fmla="*/ 1420040 h 5893281"/>
              <a:gd name="connsiteX6004" fmla="*/ 5946420 w 10035679"/>
              <a:gd name="connsiteY6004" fmla="*/ 1333702 h 5893281"/>
              <a:gd name="connsiteX6005" fmla="*/ 6004984 w 10035679"/>
              <a:gd name="connsiteY6005" fmla="*/ 1333702 h 5893281"/>
              <a:gd name="connsiteX6006" fmla="*/ 6018870 w 10035679"/>
              <a:gd name="connsiteY6006" fmla="*/ 1348191 h 5893281"/>
              <a:gd name="connsiteX6007" fmla="*/ 6032756 w 10035679"/>
              <a:gd name="connsiteY6007" fmla="*/ 1368719 h 5893281"/>
              <a:gd name="connsiteX6008" fmla="*/ 6044831 w 10035679"/>
              <a:gd name="connsiteY6008" fmla="*/ 1387436 h 5893281"/>
              <a:gd name="connsiteX6009" fmla="*/ 6044831 w 10035679"/>
              <a:gd name="connsiteY6009" fmla="*/ 1406154 h 5893281"/>
              <a:gd name="connsiteX6010" fmla="*/ 6036982 w 10035679"/>
              <a:gd name="connsiteY6010" fmla="*/ 1407964 h 5893281"/>
              <a:gd name="connsiteX6011" fmla="*/ 6032756 w 10035679"/>
              <a:gd name="connsiteY6011" fmla="*/ 1407964 h 5893281"/>
              <a:gd name="connsiteX6012" fmla="*/ 6026719 w 10035679"/>
              <a:gd name="connsiteY6012" fmla="*/ 1412193 h 5893281"/>
              <a:gd name="connsiteX6013" fmla="*/ 6012833 w 10035679"/>
              <a:gd name="connsiteY6013" fmla="*/ 1412193 h 5893281"/>
              <a:gd name="connsiteX6014" fmla="*/ 6012833 w 10035679"/>
              <a:gd name="connsiteY6014" fmla="*/ 1451436 h 5893281"/>
              <a:gd name="connsiteX6015" fmla="*/ 6023096 w 10035679"/>
              <a:gd name="connsiteY6015" fmla="*/ 1455663 h 5893281"/>
              <a:gd name="connsiteX6016" fmla="*/ 6027322 w 10035679"/>
              <a:gd name="connsiteY6016" fmla="*/ 1459889 h 5893281"/>
              <a:gd name="connsiteX6017" fmla="*/ 6033361 w 10035679"/>
              <a:gd name="connsiteY6017" fmla="*/ 1464116 h 5893281"/>
              <a:gd name="connsiteX6018" fmla="*/ 6041208 w 10035679"/>
              <a:gd name="connsiteY6018" fmla="*/ 1465926 h 5893281"/>
              <a:gd name="connsiteX6019" fmla="*/ 6051473 w 10035679"/>
              <a:gd name="connsiteY6019" fmla="*/ 1465926 h 5893281"/>
              <a:gd name="connsiteX6020" fmla="*/ 6055699 w 10035679"/>
              <a:gd name="connsiteY6020" fmla="*/ 1465926 h 5893281"/>
              <a:gd name="connsiteX6021" fmla="*/ 6059925 w 10035679"/>
              <a:gd name="connsiteY6021" fmla="*/ 1464116 h 5893281"/>
              <a:gd name="connsiteX6022" fmla="*/ 6061738 w 10035679"/>
              <a:gd name="connsiteY6022" fmla="*/ 1464116 h 5893281"/>
              <a:gd name="connsiteX6023" fmla="*/ 6069585 w 10035679"/>
              <a:gd name="connsiteY6023" fmla="*/ 1459889 h 5893281"/>
              <a:gd name="connsiteX6024" fmla="*/ 6073813 w 10035679"/>
              <a:gd name="connsiteY6024" fmla="*/ 1449624 h 5893281"/>
              <a:gd name="connsiteX6025" fmla="*/ 6073813 w 10035679"/>
              <a:gd name="connsiteY6025" fmla="*/ 1441172 h 5893281"/>
              <a:gd name="connsiteX6026" fmla="*/ 6073813 w 10035679"/>
              <a:gd name="connsiteY6026" fmla="*/ 1430908 h 5893281"/>
              <a:gd name="connsiteX6027" fmla="*/ 6073813 w 10035679"/>
              <a:gd name="connsiteY6027" fmla="*/ 1422456 h 5893281"/>
              <a:gd name="connsiteX6028" fmla="*/ 6069585 w 10035679"/>
              <a:gd name="connsiteY6028" fmla="*/ 1412193 h 5893281"/>
              <a:gd name="connsiteX6029" fmla="*/ 6093736 w 10035679"/>
              <a:gd name="connsiteY6029" fmla="*/ 1378984 h 5893281"/>
              <a:gd name="connsiteX6030" fmla="*/ 6122112 w 10035679"/>
              <a:gd name="connsiteY6030" fmla="*/ 1352417 h 5893281"/>
              <a:gd name="connsiteX6031" fmla="*/ 6146263 w 10035679"/>
              <a:gd name="connsiteY6031" fmla="*/ 1319211 h 5893281"/>
              <a:gd name="connsiteX6032" fmla="*/ 6158338 w 10035679"/>
              <a:gd name="connsiteY6032" fmla="*/ 1314985 h 5893281"/>
              <a:gd name="connsiteX6033" fmla="*/ 6168603 w 10035679"/>
              <a:gd name="connsiteY6033" fmla="*/ 1314985 h 5893281"/>
              <a:gd name="connsiteX6034" fmla="*/ 6172829 w 10035679"/>
              <a:gd name="connsiteY6034" fmla="*/ 1310759 h 5893281"/>
              <a:gd name="connsiteX6035" fmla="*/ 6178866 w 10035679"/>
              <a:gd name="connsiteY6035" fmla="*/ 1314985 h 5893281"/>
              <a:gd name="connsiteX6036" fmla="*/ 6186715 w 10035679"/>
              <a:gd name="connsiteY6036" fmla="*/ 1319211 h 5893281"/>
              <a:gd name="connsiteX6037" fmla="*/ 6188526 w 10035679"/>
              <a:gd name="connsiteY6037" fmla="*/ 1325248 h 5893281"/>
              <a:gd name="connsiteX6038" fmla="*/ 6192752 w 10035679"/>
              <a:gd name="connsiteY6038" fmla="*/ 1333702 h 5893281"/>
              <a:gd name="connsiteX6039" fmla="*/ 6196980 w 10035679"/>
              <a:gd name="connsiteY6039" fmla="*/ 1337928 h 5893281"/>
              <a:gd name="connsiteX6040" fmla="*/ 6198790 w 10035679"/>
              <a:gd name="connsiteY6040" fmla="*/ 1343965 h 5893281"/>
              <a:gd name="connsiteX6041" fmla="*/ 6206640 w 10035679"/>
              <a:gd name="connsiteY6041" fmla="*/ 1348191 h 5893281"/>
              <a:gd name="connsiteX6042" fmla="*/ 6206640 w 10035679"/>
              <a:gd name="connsiteY6042" fmla="*/ 1339739 h 5893281"/>
              <a:gd name="connsiteX6043" fmla="*/ 6212676 w 10035679"/>
              <a:gd name="connsiteY6043" fmla="*/ 1333702 h 5893281"/>
              <a:gd name="connsiteX6044" fmla="*/ 6216902 w 10035679"/>
              <a:gd name="connsiteY6044" fmla="*/ 1325248 h 5893281"/>
              <a:gd name="connsiteX6045" fmla="*/ 6221129 w 10035679"/>
              <a:gd name="connsiteY6045" fmla="*/ 1319211 h 5893281"/>
              <a:gd name="connsiteX6046" fmla="*/ 6221129 w 10035679"/>
              <a:gd name="connsiteY6046" fmla="*/ 1308947 h 5893281"/>
              <a:gd name="connsiteX6047" fmla="*/ 6225355 w 10035679"/>
              <a:gd name="connsiteY6047" fmla="*/ 1294459 h 5893281"/>
              <a:gd name="connsiteX6048" fmla="*/ 6255544 w 10035679"/>
              <a:gd name="connsiteY6048" fmla="*/ 1294459 h 5893281"/>
              <a:gd name="connsiteX6049" fmla="*/ 6283921 w 10035679"/>
              <a:gd name="connsiteY6049" fmla="*/ 1300495 h 5893281"/>
              <a:gd name="connsiteX6050" fmla="*/ 6310485 w 10035679"/>
              <a:gd name="connsiteY6050" fmla="*/ 1308947 h 5893281"/>
              <a:gd name="connsiteX6051" fmla="*/ 6292373 w 10035679"/>
              <a:gd name="connsiteY6051" fmla="*/ 1323437 h 5893281"/>
              <a:gd name="connsiteX6052" fmla="*/ 6274259 w 10035679"/>
              <a:gd name="connsiteY6052" fmla="*/ 1333702 h 5893281"/>
              <a:gd name="connsiteX6053" fmla="*/ 6260373 w 10035679"/>
              <a:gd name="connsiteY6053" fmla="*/ 1343965 h 5893281"/>
              <a:gd name="connsiteX6054" fmla="*/ 6246487 w 10035679"/>
              <a:gd name="connsiteY6054" fmla="*/ 1364493 h 5893281"/>
              <a:gd name="connsiteX6055" fmla="*/ 6264599 w 10035679"/>
              <a:gd name="connsiteY6055" fmla="*/ 1364493 h 5893281"/>
              <a:gd name="connsiteX6056" fmla="*/ 6274864 w 10035679"/>
              <a:gd name="connsiteY6056" fmla="*/ 1354230 h 5893281"/>
              <a:gd name="connsiteX6057" fmla="*/ 6299014 w 10035679"/>
              <a:gd name="connsiteY6057" fmla="*/ 1343965 h 5893281"/>
              <a:gd name="connsiteX6058" fmla="*/ 6325579 w 10035679"/>
              <a:gd name="connsiteY6058" fmla="*/ 1333702 h 5893281"/>
              <a:gd name="connsiteX6059" fmla="*/ 6346108 w 10035679"/>
              <a:gd name="connsiteY6059" fmla="*/ 1325248 h 5893281"/>
              <a:gd name="connsiteX6060" fmla="*/ 6368446 w 10035679"/>
              <a:gd name="connsiteY6060" fmla="*/ 1319211 h 5893281"/>
              <a:gd name="connsiteX6061" fmla="*/ 6374485 w 10035679"/>
              <a:gd name="connsiteY6061" fmla="*/ 1319211 h 5893281"/>
              <a:gd name="connsiteX6062" fmla="*/ 6378711 w 10035679"/>
              <a:gd name="connsiteY6062" fmla="*/ 1323437 h 5893281"/>
              <a:gd name="connsiteX6063" fmla="*/ 6384748 w 10035679"/>
              <a:gd name="connsiteY6063" fmla="*/ 1329474 h 5893281"/>
              <a:gd name="connsiteX6064" fmla="*/ 6388974 w 10035679"/>
              <a:gd name="connsiteY6064" fmla="*/ 1333702 h 5893281"/>
              <a:gd name="connsiteX6065" fmla="*/ 6393202 w 10035679"/>
              <a:gd name="connsiteY6065" fmla="*/ 1337928 h 5893281"/>
              <a:gd name="connsiteX6066" fmla="*/ 6399238 w 10035679"/>
              <a:gd name="connsiteY6066" fmla="*/ 1337928 h 5893281"/>
              <a:gd name="connsiteX6067" fmla="*/ 6413124 w 10035679"/>
              <a:gd name="connsiteY6067" fmla="*/ 1339739 h 5893281"/>
              <a:gd name="connsiteX6068" fmla="*/ 6417350 w 10035679"/>
              <a:gd name="connsiteY6068" fmla="*/ 1333702 h 5893281"/>
              <a:gd name="connsiteX6069" fmla="*/ 6421576 w 10035679"/>
              <a:gd name="connsiteY6069" fmla="*/ 1325248 h 5893281"/>
              <a:gd name="connsiteX6070" fmla="*/ 6423389 w 10035679"/>
              <a:gd name="connsiteY6070" fmla="*/ 1323437 h 5893281"/>
              <a:gd name="connsiteX6071" fmla="*/ 6423389 w 10035679"/>
              <a:gd name="connsiteY6071" fmla="*/ 1314985 h 5893281"/>
              <a:gd name="connsiteX6072" fmla="*/ 6427615 w 10035679"/>
              <a:gd name="connsiteY6072" fmla="*/ 1304721 h 5893281"/>
              <a:gd name="connsiteX6073" fmla="*/ 6427615 w 10035679"/>
              <a:gd name="connsiteY6073" fmla="*/ 1294459 h 5893281"/>
              <a:gd name="connsiteX6074" fmla="*/ 6421576 w 10035679"/>
              <a:gd name="connsiteY6074" fmla="*/ 1286005 h 5893281"/>
              <a:gd name="connsiteX6075" fmla="*/ 6417350 w 10035679"/>
              <a:gd name="connsiteY6075" fmla="*/ 1279968 h 5893281"/>
              <a:gd name="connsiteX6076" fmla="*/ 6413124 w 10035679"/>
              <a:gd name="connsiteY6076" fmla="*/ 1271516 h 5893281"/>
              <a:gd name="connsiteX6077" fmla="*/ 6413124 w 10035679"/>
              <a:gd name="connsiteY6077" fmla="*/ 1261251 h 5893281"/>
              <a:gd name="connsiteX6078" fmla="*/ 6413124 w 10035679"/>
              <a:gd name="connsiteY6078" fmla="*/ 1246759 h 5893281"/>
              <a:gd name="connsiteX6079" fmla="*/ 6423389 w 10035679"/>
              <a:gd name="connsiteY6079" fmla="*/ 1238307 h 5893281"/>
              <a:gd name="connsiteX6080" fmla="*/ 6431236 w 10035679"/>
              <a:gd name="connsiteY6080" fmla="*/ 1232271 h 5893281"/>
              <a:gd name="connsiteX6081" fmla="*/ 6437275 w 10035679"/>
              <a:gd name="connsiteY6081" fmla="*/ 1228044 h 5893281"/>
              <a:gd name="connsiteX6082" fmla="*/ 6451161 w 10035679"/>
              <a:gd name="connsiteY6082" fmla="*/ 1222006 h 5893281"/>
              <a:gd name="connsiteX6083" fmla="*/ 6459010 w 10035679"/>
              <a:gd name="connsiteY6083" fmla="*/ 1223816 h 5893281"/>
              <a:gd name="connsiteX6084" fmla="*/ 6469275 w 10035679"/>
              <a:gd name="connsiteY6084" fmla="*/ 1228044 h 5893281"/>
              <a:gd name="connsiteX6085" fmla="*/ 6483161 w 10035679"/>
              <a:gd name="connsiteY6085" fmla="*/ 1228044 h 5893281"/>
              <a:gd name="connsiteX6086" fmla="*/ 6497047 w 10035679"/>
              <a:gd name="connsiteY6086" fmla="*/ 1228044 h 5893281"/>
              <a:gd name="connsiteX6087" fmla="*/ 6515159 w 10035679"/>
              <a:gd name="connsiteY6087" fmla="*/ 1250383 h 5893281"/>
              <a:gd name="connsiteX6088" fmla="*/ 6539310 w 10035679"/>
              <a:gd name="connsiteY6088" fmla="*/ 1275138 h 5893281"/>
              <a:gd name="connsiteX6089" fmla="*/ 6575536 w 10035679"/>
              <a:gd name="connsiteY6089" fmla="*/ 1299892 h 5893281"/>
              <a:gd name="connsiteX6090" fmla="*/ 6605723 w 10035679"/>
              <a:gd name="connsiteY6090" fmla="*/ 1324645 h 5893281"/>
              <a:gd name="connsiteX6091" fmla="*/ 6634100 w 10035679"/>
              <a:gd name="connsiteY6091" fmla="*/ 1339136 h 5893281"/>
              <a:gd name="connsiteX6092" fmla="*/ 6652214 w 10035679"/>
              <a:gd name="connsiteY6092" fmla="*/ 1347588 h 5893281"/>
              <a:gd name="connsiteX6093" fmla="*/ 6656440 w 10035679"/>
              <a:gd name="connsiteY6093" fmla="*/ 1343362 h 5893281"/>
              <a:gd name="connsiteX6094" fmla="*/ 6656440 w 10035679"/>
              <a:gd name="connsiteY6094" fmla="*/ 1339136 h 5893281"/>
              <a:gd name="connsiteX6095" fmla="*/ 6658250 w 10035679"/>
              <a:gd name="connsiteY6095" fmla="*/ 1333097 h 5893281"/>
              <a:gd name="connsiteX6096" fmla="*/ 6647986 w 10035679"/>
              <a:gd name="connsiteY6096" fmla="*/ 1322834 h 5893281"/>
              <a:gd name="connsiteX6097" fmla="*/ 6641949 w 10035679"/>
              <a:gd name="connsiteY6097" fmla="*/ 1314380 h 5893281"/>
              <a:gd name="connsiteX6098" fmla="*/ 6637723 w 10035679"/>
              <a:gd name="connsiteY6098" fmla="*/ 1304118 h 5893281"/>
              <a:gd name="connsiteX6099" fmla="*/ 6629874 w 10035679"/>
              <a:gd name="connsiteY6099" fmla="*/ 1293854 h 5893281"/>
              <a:gd name="connsiteX6100" fmla="*/ 6628063 w 10035679"/>
              <a:gd name="connsiteY6100" fmla="*/ 1279363 h 5893281"/>
              <a:gd name="connsiteX6101" fmla="*/ 6595460 w 10035679"/>
              <a:gd name="connsiteY6101" fmla="*/ 1279363 h 5893281"/>
              <a:gd name="connsiteX6102" fmla="*/ 6599686 w 10035679"/>
              <a:gd name="connsiteY6102" fmla="*/ 1235891 h 5893281"/>
              <a:gd name="connsiteX6103" fmla="*/ 6591837 w 10035679"/>
              <a:gd name="connsiteY6103" fmla="*/ 1202686 h 5893281"/>
              <a:gd name="connsiteX6104" fmla="*/ 6587611 w 10035679"/>
              <a:gd name="connsiteY6104" fmla="*/ 1173704 h 5893281"/>
              <a:gd name="connsiteX6105" fmla="*/ 6581572 w 10035679"/>
              <a:gd name="connsiteY6105" fmla="*/ 1134460 h 5893281"/>
              <a:gd name="connsiteX6106" fmla="*/ 6602102 w 10035679"/>
              <a:gd name="connsiteY6106" fmla="*/ 1119972 h 5893281"/>
              <a:gd name="connsiteX6107" fmla="*/ 6615988 w 10035679"/>
              <a:gd name="connsiteY6107" fmla="*/ 1101253 h 5893281"/>
              <a:gd name="connsiteX6108" fmla="*/ 6623837 w 10035679"/>
              <a:gd name="connsiteY6108" fmla="*/ 1080726 h 5893281"/>
              <a:gd name="connsiteX6109" fmla="*/ 6629874 w 10035679"/>
              <a:gd name="connsiteY6109" fmla="*/ 1054159 h 5893281"/>
              <a:gd name="connsiteX6110" fmla="*/ 6637723 w 10035679"/>
              <a:gd name="connsiteY6110" fmla="*/ 1033632 h 5893281"/>
              <a:gd name="connsiteX6111" fmla="*/ 6647986 w 10035679"/>
              <a:gd name="connsiteY6111" fmla="*/ 1011294 h 5893281"/>
              <a:gd name="connsiteX6112" fmla="*/ 6661874 w 10035679"/>
              <a:gd name="connsiteY6112" fmla="*/ 994992 h 5893281"/>
              <a:gd name="connsiteX6113" fmla="*/ 6679986 w 10035679"/>
              <a:gd name="connsiteY6113" fmla="*/ 982917 h 5893281"/>
              <a:gd name="connsiteX6114" fmla="*/ 6712588 w 10035679"/>
              <a:gd name="connsiteY6114" fmla="*/ 981104 h 5893281"/>
              <a:gd name="connsiteX6115" fmla="*/ 6751230 w 10035679"/>
              <a:gd name="connsiteY6115" fmla="*/ 982917 h 5893281"/>
              <a:gd name="connsiteX6116" fmla="*/ 6761493 w 10035679"/>
              <a:gd name="connsiteY6116" fmla="*/ 1001632 h 5893281"/>
              <a:gd name="connsiteX6117" fmla="*/ 6775379 w 10035679"/>
              <a:gd name="connsiteY6117" fmla="*/ 1016123 h 5893281"/>
              <a:gd name="connsiteX6118" fmla="*/ 6771153 w 10035679"/>
              <a:gd name="connsiteY6118" fmla="*/ 1045104 h 5893281"/>
              <a:gd name="connsiteX6119" fmla="*/ 6765116 w 10035679"/>
              <a:gd name="connsiteY6119" fmla="*/ 1074084 h 5893281"/>
              <a:gd name="connsiteX6120" fmla="*/ 6757267 w 10035679"/>
              <a:gd name="connsiteY6120" fmla="*/ 1098838 h 5893281"/>
              <a:gd name="connsiteX6121" fmla="*/ 6755456 w 10035679"/>
              <a:gd name="connsiteY6121" fmla="*/ 1121179 h 5893281"/>
              <a:gd name="connsiteX6122" fmla="*/ 6751230 w 10035679"/>
              <a:gd name="connsiteY6122" fmla="*/ 1135668 h 5893281"/>
              <a:gd name="connsiteX6123" fmla="*/ 6757267 w 10035679"/>
              <a:gd name="connsiteY6123" fmla="*/ 1154385 h 5893281"/>
              <a:gd name="connsiteX6124" fmla="*/ 6769342 w 10035679"/>
              <a:gd name="connsiteY6124" fmla="*/ 1179137 h 5893281"/>
              <a:gd name="connsiteX6125" fmla="*/ 6775379 w 10035679"/>
              <a:gd name="connsiteY6125" fmla="*/ 1208120 h 5893281"/>
              <a:gd name="connsiteX6126" fmla="*/ 6781417 w 10035679"/>
              <a:gd name="connsiteY6126" fmla="*/ 1228648 h 5893281"/>
              <a:gd name="connsiteX6127" fmla="*/ 6781417 w 10035679"/>
              <a:gd name="connsiteY6127" fmla="*/ 1253401 h 5893281"/>
              <a:gd name="connsiteX6128" fmla="*/ 6775379 w 10035679"/>
              <a:gd name="connsiteY6128" fmla="*/ 1275742 h 5893281"/>
              <a:gd name="connsiteX6129" fmla="*/ 6769342 w 10035679"/>
              <a:gd name="connsiteY6129" fmla="*/ 1294459 h 5893281"/>
              <a:gd name="connsiteX6130" fmla="*/ 6769342 w 10035679"/>
              <a:gd name="connsiteY6130" fmla="*/ 1308947 h 5893281"/>
              <a:gd name="connsiteX6131" fmla="*/ 6771153 w 10035679"/>
              <a:gd name="connsiteY6131" fmla="*/ 1319211 h 5893281"/>
              <a:gd name="connsiteX6132" fmla="*/ 6775379 w 10035679"/>
              <a:gd name="connsiteY6132" fmla="*/ 1325248 h 5893281"/>
              <a:gd name="connsiteX6133" fmla="*/ 6781417 w 10035679"/>
              <a:gd name="connsiteY6133" fmla="*/ 1333702 h 5893281"/>
              <a:gd name="connsiteX6134" fmla="*/ 6789267 w 10035679"/>
              <a:gd name="connsiteY6134" fmla="*/ 1339739 h 5893281"/>
              <a:gd name="connsiteX6135" fmla="*/ 6793493 w 10035679"/>
              <a:gd name="connsiteY6135" fmla="*/ 1351815 h 5893281"/>
              <a:gd name="connsiteX6136" fmla="*/ 6799529 w 10035679"/>
              <a:gd name="connsiteY6136" fmla="*/ 1363890 h 5893281"/>
              <a:gd name="connsiteX6137" fmla="*/ 6789267 w 10035679"/>
              <a:gd name="connsiteY6137" fmla="*/ 1386229 h 5893281"/>
              <a:gd name="connsiteX6138" fmla="*/ 6781417 w 10035679"/>
              <a:gd name="connsiteY6138" fmla="*/ 1410985 h 5893281"/>
              <a:gd name="connsiteX6139" fmla="*/ 6781417 w 10035679"/>
              <a:gd name="connsiteY6139" fmla="*/ 1444191 h 5893281"/>
              <a:gd name="connsiteX6140" fmla="*/ 6771153 w 10035679"/>
              <a:gd name="connsiteY6140" fmla="*/ 1450228 h 5893281"/>
              <a:gd name="connsiteX6141" fmla="*/ 6765116 w 10035679"/>
              <a:gd name="connsiteY6141" fmla="*/ 1458682 h 5893281"/>
              <a:gd name="connsiteX6142" fmla="*/ 6754853 w 10035679"/>
              <a:gd name="connsiteY6142" fmla="*/ 1462908 h 5893281"/>
              <a:gd name="connsiteX6143" fmla="*/ 6742778 w 10035679"/>
              <a:gd name="connsiteY6143" fmla="*/ 1468945 h 5893281"/>
              <a:gd name="connsiteX6144" fmla="*/ 6728890 w 10035679"/>
              <a:gd name="connsiteY6144" fmla="*/ 1473173 h 5893281"/>
              <a:gd name="connsiteX6145" fmla="*/ 6728890 w 10035679"/>
              <a:gd name="connsiteY6145" fmla="*/ 1484041 h 5893281"/>
              <a:gd name="connsiteX6146" fmla="*/ 6769342 w 10035679"/>
              <a:gd name="connsiteY6146" fmla="*/ 1484041 h 5893281"/>
              <a:gd name="connsiteX6147" fmla="*/ 6771153 w 10035679"/>
              <a:gd name="connsiteY6147" fmla="*/ 1479815 h 5893281"/>
              <a:gd name="connsiteX6148" fmla="*/ 6775379 w 10035679"/>
              <a:gd name="connsiteY6148" fmla="*/ 1478003 h 5893281"/>
              <a:gd name="connsiteX6149" fmla="*/ 6781417 w 10035679"/>
              <a:gd name="connsiteY6149" fmla="*/ 1473776 h 5893281"/>
              <a:gd name="connsiteX6150" fmla="*/ 6795303 w 10035679"/>
              <a:gd name="connsiteY6150" fmla="*/ 1449021 h 5893281"/>
              <a:gd name="connsiteX6151" fmla="*/ 6809191 w 10035679"/>
              <a:gd name="connsiteY6151" fmla="*/ 1420040 h 5893281"/>
              <a:gd name="connsiteX6152" fmla="*/ 6821267 w 10035679"/>
              <a:gd name="connsiteY6152" fmla="*/ 1397701 h 5893281"/>
              <a:gd name="connsiteX6153" fmla="*/ 6827303 w 10035679"/>
              <a:gd name="connsiteY6153" fmla="*/ 1362682 h 5893281"/>
              <a:gd name="connsiteX6154" fmla="*/ 6821267 w 10035679"/>
              <a:gd name="connsiteY6154" fmla="*/ 1329474 h 5893281"/>
              <a:gd name="connsiteX6155" fmla="*/ 6817039 w 10035679"/>
              <a:gd name="connsiteY6155" fmla="*/ 1296269 h 5893281"/>
              <a:gd name="connsiteX6156" fmla="*/ 6812812 w 10035679"/>
              <a:gd name="connsiteY6156" fmla="*/ 1267290 h 5893281"/>
              <a:gd name="connsiteX6157" fmla="*/ 6851454 w 10035679"/>
              <a:gd name="connsiteY6157" fmla="*/ 1267290 h 5893281"/>
              <a:gd name="connsiteX6158" fmla="*/ 6887680 w 10035679"/>
              <a:gd name="connsiteY6158" fmla="*/ 1267290 h 5893281"/>
              <a:gd name="connsiteX6159" fmla="*/ 6922093 w 10035679"/>
              <a:gd name="connsiteY6159" fmla="*/ 1279363 h 5893281"/>
              <a:gd name="connsiteX6160" fmla="*/ 6922093 w 10035679"/>
              <a:gd name="connsiteY6160" fmla="*/ 1267290 h 5893281"/>
              <a:gd name="connsiteX6161" fmla="*/ 6887680 w 10035679"/>
              <a:gd name="connsiteY6161" fmla="*/ 1252799 h 5893281"/>
              <a:gd name="connsiteX6162" fmla="*/ 6845415 w 10035679"/>
              <a:gd name="connsiteY6162" fmla="*/ 1236497 h 5893281"/>
              <a:gd name="connsiteX6163" fmla="*/ 6806776 w 10035679"/>
              <a:gd name="connsiteY6163" fmla="*/ 1222006 h 5893281"/>
              <a:gd name="connsiteX6164" fmla="*/ 6798927 w 10035679"/>
              <a:gd name="connsiteY6164" fmla="*/ 1185177 h 5893281"/>
              <a:gd name="connsiteX6165" fmla="*/ 6788664 w 10035679"/>
              <a:gd name="connsiteY6165" fmla="*/ 1160423 h 5893281"/>
              <a:gd name="connsiteX6166" fmla="*/ 6778399 w 10035679"/>
              <a:gd name="connsiteY6166" fmla="*/ 1139896 h 5893281"/>
              <a:gd name="connsiteX6167" fmla="*/ 6768134 w 10035679"/>
              <a:gd name="connsiteY6167" fmla="*/ 1110915 h 5893281"/>
              <a:gd name="connsiteX6168" fmla="*/ 6812812 w 10035679"/>
              <a:gd name="connsiteY6168" fmla="*/ 1069858 h 5893281"/>
              <a:gd name="connsiteX6169" fmla="*/ 6812812 w 10035679"/>
              <a:gd name="connsiteY6169" fmla="*/ 1002237 h 5893281"/>
              <a:gd name="connsiteX6170" fmla="*/ 6820662 w 10035679"/>
              <a:gd name="connsiteY6170" fmla="*/ 1002237 h 5893281"/>
              <a:gd name="connsiteX6171" fmla="*/ 6826698 w 10035679"/>
              <a:gd name="connsiteY6171" fmla="*/ 1002237 h 5893281"/>
              <a:gd name="connsiteX6172" fmla="*/ 6830926 w 10035679"/>
              <a:gd name="connsiteY6172" fmla="*/ 1002237 h 5893281"/>
              <a:gd name="connsiteX6173" fmla="*/ 6830926 w 10035679"/>
              <a:gd name="connsiteY6173" fmla="*/ 1003445 h 5893281"/>
              <a:gd name="connsiteX6174" fmla="*/ 6836963 w 10035679"/>
              <a:gd name="connsiteY6174" fmla="*/ 1007671 h 5893281"/>
              <a:gd name="connsiteX6175" fmla="*/ 6844812 w 10035679"/>
              <a:gd name="connsiteY6175" fmla="*/ 1028198 h 5893281"/>
              <a:gd name="connsiteX6176" fmla="*/ 6850849 w 10035679"/>
              <a:gd name="connsiteY6176" fmla="*/ 1050538 h 5893281"/>
              <a:gd name="connsiteX6177" fmla="*/ 6864737 w 10035679"/>
              <a:gd name="connsiteY6177" fmla="*/ 1066840 h 5893281"/>
              <a:gd name="connsiteX6178" fmla="*/ 6891301 w 10035679"/>
              <a:gd name="connsiteY6178" fmla="*/ 1052349 h 5893281"/>
              <a:gd name="connsiteX6179" fmla="*/ 6921491 w 10035679"/>
              <a:gd name="connsiteY6179" fmla="*/ 1046310 h 5893281"/>
              <a:gd name="connsiteX6180" fmla="*/ 6961941 w 10035679"/>
              <a:gd name="connsiteY6180" fmla="*/ 1046310 h 5893281"/>
              <a:gd name="connsiteX6181" fmla="*/ 6982470 w 10035679"/>
              <a:gd name="connsiteY6181" fmla="*/ 1075292 h 5893281"/>
              <a:gd name="connsiteX6182" fmla="*/ 7015073 w 10035679"/>
              <a:gd name="connsiteY6182" fmla="*/ 1104271 h 5893281"/>
              <a:gd name="connsiteX6183" fmla="*/ 7045260 w 10035679"/>
              <a:gd name="connsiteY6183" fmla="*/ 1124800 h 5893281"/>
              <a:gd name="connsiteX6184" fmla="*/ 7045260 w 10035679"/>
              <a:gd name="connsiteY6184" fmla="*/ 1108499 h 5893281"/>
              <a:gd name="connsiteX6185" fmla="*/ 7021110 w 10035679"/>
              <a:gd name="connsiteY6185" fmla="*/ 1081934 h 5893281"/>
              <a:gd name="connsiteX6186" fmla="*/ 7002998 w 10035679"/>
              <a:gd name="connsiteY6186" fmla="*/ 1051141 h 5893281"/>
              <a:gd name="connsiteX6187" fmla="*/ 6992733 w 10035679"/>
              <a:gd name="connsiteY6187" fmla="*/ 1010086 h 5893281"/>
              <a:gd name="connsiteX6188" fmla="*/ 6982470 w 10035679"/>
              <a:gd name="connsiteY6188" fmla="*/ 970842 h 5893281"/>
              <a:gd name="connsiteX6189" fmla="*/ 6974621 w 10035679"/>
              <a:gd name="connsiteY6189" fmla="*/ 927371 h 5893281"/>
              <a:gd name="connsiteX6190" fmla="*/ 7021110 w 10035679"/>
              <a:gd name="connsiteY6190" fmla="*/ 912880 h 5893281"/>
              <a:gd name="connsiteX6191" fmla="*/ 7071827 w 10035679"/>
              <a:gd name="connsiteY6191" fmla="*/ 902616 h 5893281"/>
              <a:gd name="connsiteX6192" fmla="*/ 7085712 w 10035679"/>
              <a:gd name="connsiteY6192" fmla="*/ 935823 h 5893281"/>
              <a:gd name="connsiteX6193" fmla="*/ 7091749 w 10035679"/>
              <a:gd name="connsiteY6193" fmla="*/ 935823 h 5893281"/>
              <a:gd name="connsiteX6194" fmla="*/ 7099598 w 10035679"/>
              <a:gd name="connsiteY6194" fmla="*/ 902616 h 5893281"/>
              <a:gd name="connsiteX6195" fmla="*/ 7105637 w 10035679"/>
              <a:gd name="connsiteY6195" fmla="*/ 867597 h 5893281"/>
              <a:gd name="connsiteX6196" fmla="*/ 7115900 w 10035679"/>
              <a:gd name="connsiteY6196" fmla="*/ 830768 h 5893281"/>
              <a:gd name="connsiteX6197" fmla="*/ 7148503 w 10035679"/>
              <a:gd name="connsiteY6197" fmla="*/ 812052 h 5893281"/>
              <a:gd name="connsiteX6198" fmla="*/ 7172653 w 10035679"/>
              <a:gd name="connsiteY6198" fmla="*/ 791524 h 5893281"/>
              <a:gd name="connsiteX6199" fmla="*/ 7201030 w 10035679"/>
              <a:gd name="connsiteY6199" fmla="*/ 769186 h 5893281"/>
              <a:gd name="connsiteX6200" fmla="*/ 7229407 w 10035679"/>
              <a:gd name="connsiteY6200" fmla="*/ 757111 h 5893281"/>
              <a:gd name="connsiteX6201" fmla="*/ 7262010 w 10035679"/>
              <a:gd name="connsiteY6201" fmla="*/ 745035 h 5893281"/>
              <a:gd name="connsiteX6202" fmla="*/ 7304272 w 10035679"/>
              <a:gd name="connsiteY6202" fmla="*/ 745035 h 5893281"/>
              <a:gd name="connsiteX6203" fmla="*/ 7308499 w 10035679"/>
              <a:gd name="connsiteY6203" fmla="*/ 730545 h 5893281"/>
              <a:gd name="connsiteX6204" fmla="*/ 7314537 w 10035679"/>
              <a:gd name="connsiteY6204" fmla="*/ 720282 h 5893281"/>
              <a:gd name="connsiteX6205" fmla="*/ 7318763 w 10035679"/>
              <a:gd name="connsiteY6205" fmla="*/ 710017 h 5893281"/>
              <a:gd name="connsiteX6206" fmla="*/ 7324800 w 10035679"/>
              <a:gd name="connsiteY6206" fmla="*/ 699754 h 5893281"/>
              <a:gd name="connsiteX6207" fmla="*/ 7347140 w 10035679"/>
              <a:gd name="connsiteY6207" fmla="*/ 699754 h 5893281"/>
              <a:gd name="connsiteX6208" fmla="*/ 7375517 w 10035679"/>
              <a:gd name="connsiteY6208" fmla="*/ 699754 h 5893281"/>
              <a:gd name="connsiteX6209" fmla="*/ 7403894 w 10035679"/>
              <a:gd name="connsiteY6209" fmla="*/ 699754 h 5893281"/>
              <a:gd name="connsiteX6210" fmla="*/ 7424421 w 10035679"/>
              <a:gd name="connsiteY6210" fmla="*/ 699754 h 5893281"/>
              <a:gd name="connsiteX6211" fmla="*/ 7434684 w 10035679"/>
              <a:gd name="connsiteY6211" fmla="*/ 699754 h 5893281"/>
              <a:gd name="connsiteX6212" fmla="*/ 7448570 w 10035679"/>
              <a:gd name="connsiteY6212" fmla="*/ 687679 h 5893281"/>
              <a:gd name="connsiteX6213" fmla="*/ 7462458 w 10035679"/>
              <a:gd name="connsiteY6213" fmla="*/ 677414 h 5893281"/>
              <a:gd name="connsiteX6214" fmla="*/ 7476344 w 10035679"/>
              <a:gd name="connsiteY6214" fmla="*/ 662924 h 5893281"/>
              <a:gd name="connsiteX6215" fmla="*/ 7488419 w 10035679"/>
              <a:gd name="connsiteY6215" fmla="*/ 652661 h 5893281"/>
              <a:gd name="connsiteX6216" fmla="*/ 7498684 w 10035679"/>
              <a:gd name="connsiteY6216" fmla="*/ 656887 h 5893281"/>
              <a:gd name="connsiteX6217" fmla="*/ 7504720 w 10035679"/>
              <a:gd name="connsiteY6217" fmla="*/ 656887 h 5893281"/>
              <a:gd name="connsiteX6218" fmla="*/ 7516796 w 10035679"/>
              <a:gd name="connsiteY6218" fmla="*/ 658698 h 5893281"/>
              <a:gd name="connsiteX6219" fmla="*/ 7527059 w 10035679"/>
              <a:gd name="connsiteY6219" fmla="*/ 658698 h 5893281"/>
              <a:gd name="connsiteX6220" fmla="*/ 7527059 w 10035679"/>
              <a:gd name="connsiteY6220" fmla="*/ 619453 h 5893281"/>
              <a:gd name="connsiteX6221" fmla="*/ 7557248 w 10035679"/>
              <a:gd name="connsiteY6221" fmla="*/ 604964 h 5893281"/>
              <a:gd name="connsiteX6222" fmla="*/ 7583812 w 10035679"/>
              <a:gd name="connsiteY6222" fmla="*/ 590474 h 5893281"/>
              <a:gd name="connsiteX6223" fmla="*/ 7607963 w 10035679"/>
              <a:gd name="connsiteY6223" fmla="*/ 571757 h 5893281"/>
              <a:gd name="connsiteX6224" fmla="*/ 7628490 w 10035679"/>
              <a:gd name="connsiteY6224" fmla="*/ 551229 h 5893281"/>
              <a:gd name="connsiteX6225" fmla="*/ 1875891 w 10035679"/>
              <a:gd name="connsiteY6225" fmla="*/ 498704 h 5893281"/>
              <a:gd name="connsiteX6226" fmla="*/ 1912720 w 10035679"/>
              <a:gd name="connsiteY6226" fmla="*/ 508968 h 5893281"/>
              <a:gd name="connsiteX6227" fmla="*/ 1936870 w 10035679"/>
              <a:gd name="connsiteY6227" fmla="*/ 527685 h 5893281"/>
              <a:gd name="connsiteX6228" fmla="*/ 1957398 w 10035679"/>
              <a:gd name="connsiteY6228" fmla="*/ 543987 h 5893281"/>
              <a:gd name="connsiteX6229" fmla="*/ 1979738 w 10035679"/>
              <a:gd name="connsiteY6229" fmla="*/ 566325 h 5893281"/>
              <a:gd name="connsiteX6230" fmla="*/ 2000266 w 10035679"/>
              <a:gd name="connsiteY6230" fmla="*/ 582626 h 5893281"/>
              <a:gd name="connsiteX6231" fmla="*/ 2000266 w 10035679"/>
              <a:gd name="connsiteY6231" fmla="*/ 576589 h 5893281"/>
              <a:gd name="connsiteX6232" fmla="*/ 2012341 w 10035679"/>
              <a:gd name="connsiteY6232" fmla="*/ 576589 h 5893281"/>
              <a:gd name="connsiteX6233" fmla="*/ 2012341 w 10035679"/>
              <a:gd name="connsiteY6233" fmla="*/ 582626 h 5893281"/>
              <a:gd name="connsiteX6234" fmla="*/ 2014151 w 10035679"/>
              <a:gd name="connsiteY6234" fmla="*/ 591078 h 5893281"/>
              <a:gd name="connsiteX6235" fmla="*/ 2022000 w 10035679"/>
              <a:gd name="connsiteY6235" fmla="*/ 601343 h 5893281"/>
              <a:gd name="connsiteX6236" fmla="*/ 2026227 w 10035679"/>
              <a:gd name="connsiteY6236" fmla="*/ 615834 h 5893281"/>
              <a:gd name="connsiteX6237" fmla="*/ 2011738 w 10035679"/>
              <a:gd name="connsiteY6237" fmla="*/ 615834 h 5893281"/>
              <a:gd name="connsiteX6238" fmla="*/ 2003889 w 10035679"/>
              <a:gd name="connsiteY6238" fmla="*/ 615834 h 5893281"/>
              <a:gd name="connsiteX6239" fmla="*/ 2003889 w 10035679"/>
              <a:gd name="connsiteY6239" fmla="*/ 620060 h 5893281"/>
              <a:gd name="connsiteX6240" fmla="*/ 1999663 w 10035679"/>
              <a:gd name="connsiteY6240" fmla="*/ 620060 h 5893281"/>
              <a:gd name="connsiteX6241" fmla="*/ 1993624 w 10035679"/>
              <a:gd name="connsiteY6241" fmla="*/ 620060 h 5893281"/>
              <a:gd name="connsiteX6242" fmla="*/ 1985775 w 10035679"/>
              <a:gd name="connsiteY6242" fmla="*/ 624286 h 5893281"/>
              <a:gd name="connsiteX6243" fmla="*/ 1957398 w 10035679"/>
              <a:gd name="connsiteY6243" fmla="*/ 601946 h 5893281"/>
              <a:gd name="connsiteX6244" fmla="*/ 1929023 w 10035679"/>
              <a:gd name="connsiteY6244" fmla="*/ 591683 h 5893281"/>
              <a:gd name="connsiteX6245" fmla="*/ 1894608 w 10035679"/>
              <a:gd name="connsiteY6245" fmla="*/ 583231 h 5893281"/>
              <a:gd name="connsiteX6246" fmla="*/ 1862005 w 10035679"/>
              <a:gd name="connsiteY6246" fmla="*/ 566929 h 5893281"/>
              <a:gd name="connsiteX6247" fmla="*/ 1874080 w 10035679"/>
              <a:gd name="connsiteY6247" fmla="*/ 556665 h 5893281"/>
              <a:gd name="connsiteX6248" fmla="*/ 1875891 w 10035679"/>
              <a:gd name="connsiteY6248" fmla="*/ 544589 h 5893281"/>
              <a:gd name="connsiteX6249" fmla="*/ 1874080 w 10035679"/>
              <a:gd name="connsiteY6249" fmla="*/ 534327 h 5893281"/>
              <a:gd name="connsiteX6250" fmla="*/ 1874080 w 10035679"/>
              <a:gd name="connsiteY6250" fmla="*/ 519231 h 5893281"/>
              <a:gd name="connsiteX6251" fmla="*/ 4341650 w 10035679"/>
              <a:gd name="connsiteY6251" fmla="*/ 484215 h 5893281"/>
              <a:gd name="connsiteX6252" fmla="*/ 4349498 w 10035679"/>
              <a:gd name="connsiteY6252" fmla="*/ 484215 h 5893281"/>
              <a:gd name="connsiteX6253" fmla="*/ 4355535 w 10035679"/>
              <a:gd name="connsiteY6253" fmla="*/ 486025 h 5893281"/>
              <a:gd name="connsiteX6254" fmla="*/ 4359762 w 10035679"/>
              <a:gd name="connsiteY6254" fmla="*/ 490251 h 5893281"/>
              <a:gd name="connsiteX6255" fmla="*/ 4363988 w 10035679"/>
              <a:gd name="connsiteY6255" fmla="*/ 494477 h 5893281"/>
              <a:gd name="connsiteX6256" fmla="*/ 4365800 w 10035679"/>
              <a:gd name="connsiteY6256" fmla="*/ 498704 h 5893281"/>
              <a:gd name="connsiteX6257" fmla="*/ 4365800 w 10035679"/>
              <a:gd name="connsiteY6257" fmla="*/ 501119 h 5893281"/>
              <a:gd name="connsiteX6258" fmla="*/ 4365800 w 10035679"/>
              <a:gd name="connsiteY6258" fmla="*/ 505345 h 5893281"/>
              <a:gd name="connsiteX6259" fmla="*/ 4370026 w 10035679"/>
              <a:gd name="connsiteY6259" fmla="*/ 513797 h 5893281"/>
              <a:gd name="connsiteX6260" fmla="*/ 4355535 w 10035679"/>
              <a:gd name="connsiteY6260" fmla="*/ 513797 h 5893281"/>
              <a:gd name="connsiteX6261" fmla="*/ 4349498 w 10035679"/>
              <a:gd name="connsiteY6261" fmla="*/ 515610 h 5893281"/>
              <a:gd name="connsiteX6262" fmla="*/ 4341650 w 10035679"/>
              <a:gd name="connsiteY6262" fmla="*/ 515610 h 5893281"/>
              <a:gd name="connsiteX6263" fmla="*/ 4335612 w 10035679"/>
              <a:gd name="connsiteY6263" fmla="*/ 519836 h 5893281"/>
              <a:gd name="connsiteX6264" fmla="*/ 4323536 w 10035679"/>
              <a:gd name="connsiteY6264" fmla="*/ 519836 h 5893281"/>
              <a:gd name="connsiteX6265" fmla="*/ 4323536 w 10035679"/>
              <a:gd name="connsiteY6265" fmla="*/ 513797 h 5893281"/>
              <a:gd name="connsiteX6266" fmla="*/ 4317500 w 10035679"/>
              <a:gd name="connsiteY6266" fmla="*/ 513797 h 5893281"/>
              <a:gd name="connsiteX6267" fmla="*/ 4317500 w 10035679"/>
              <a:gd name="connsiteY6267" fmla="*/ 487233 h 5893281"/>
              <a:gd name="connsiteX6268" fmla="*/ 4327764 w 10035679"/>
              <a:gd name="connsiteY6268" fmla="*/ 487233 h 5893281"/>
              <a:gd name="connsiteX6269" fmla="*/ 4338027 w 10035679"/>
              <a:gd name="connsiteY6269" fmla="*/ 485420 h 5893281"/>
              <a:gd name="connsiteX6270" fmla="*/ 4341650 w 10035679"/>
              <a:gd name="connsiteY6270" fmla="*/ 485420 h 5893281"/>
              <a:gd name="connsiteX6271" fmla="*/ 1985775 w 10035679"/>
              <a:gd name="connsiteY6271" fmla="*/ 466101 h 5893281"/>
              <a:gd name="connsiteX6272" fmla="*/ 2018378 w 10035679"/>
              <a:gd name="connsiteY6272" fmla="*/ 466101 h 5893281"/>
              <a:gd name="connsiteX6273" fmla="*/ 2018378 w 10035679"/>
              <a:gd name="connsiteY6273" fmla="*/ 472139 h 5893281"/>
              <a:gd name="connsiteX6274" fmla="*/ 2012341 w 10035679"/>
              <a:gd name="connsiteY6274" fmla="*/ 472139 h 5893281"/>
              <a:gd name="connsiteX6275" fmla="*/ 2004491 w 10035679"/>
              <a:gd name="connsiteY6275" fmla="*/ 472139 h 5893281"/>
              <a:gd name="connsiteX6276" fmla="*/ 2000266 w 10035679"/>
              <a:gd name="connsiteY6276" fmla="*/ 476365 h 5893281"/>
              <a:gd name="connsiteX6277" fmla="*/ 1998455 w 10035679"/>
              <a:gd name="connsiteY6277" fmla="*/ 476365 h 5893281"/>
              <a:gd name="connsiteX6278" fmla="*/ 1994229 w 10035679"/>
              <a:gd name="connsiteY6278" fmla="*/ 476365 h 5893281"/>
              <a:gd name="connsiteX6279" fmla="*/ 1990003 w 10035679"/>
              <a:gd name="connsiteY6279" fmla="*/ 472139 h 5893281"/>
              <a:gd name="connsiteX6280" fmla="*/ 5344471 w 10035679"/>
              <a:gd name="connsiteY6280" fmla="*/ 414781 h 5893281"/>
              <a:gd name="connsiteX6281" fmla="*/ 5368622 w 10035679"/>
              <a:gd name="connsiteY6281" fmla="*/ 414781 h 5893281"/>
              <a:gd name="connsiteX6282" fmla="*/ 5376471 w 10035679"/>
              <a:gd name="connsiteY6282" fmla="*/ 443763 h 5893281"/>
              <a:gd name="connsiteX6283" fmla="*/ 5382507 w 10035679"/>
              <a:gd name="connsiteY6283" fmla="*/ 462478 h 5893281"/>
              <a:gd name="connsiteX6284" fmla="*/ 5396998 w 10035679"/>
              <a:gd name="connsiteY6284" fmla="*/ 470932 h 5893281"/>
              <a:gd name="connsiteX6285" fmla="*/ 5421149 w 10035679"/>
              <a:gd name="connsiteY6285" fmla="*/ 481194 h 5893281"/>
              <a:gd name="connsiteX6286" fmla="*/ 5410884 w 10035679"/>
              <a:gd name="connsiteY6286" fmla="*/ 524062 h 5893281"/>
              <a:gd name="connsiteX6287" fmla="*/ 5396395 w 10035679"/>
              <a:gd name="connsiteY6287" fmla="*/ 566929 h 5893281"/>
              <a:gd name="connsiteX6288" fmla="*/ 5375866 w 10035679"/>
              <a:gd name="connsiteY6288" fmla="*/ 597720 h 5893281"/>
              <a:gd name="connsiteX6289" fmla="*/ 5375866 w 10035679"/>
              <a:gd name="connsiteY6289" fmla="*/ 558475 h 5893281"/>
              <a:gd name="connsiteX6290" fmla="*/ 5329377 w 10035679"/>
              <a:gd name="connsiteY6290" fmla="*/ 558475 h 5893281"/>
              <a:gd name="connsiteX6291" fmla="*/ 5333603 w 10035679"/>
              <a:gd name="connsiteY6291" fmla="*/ 513194 h 5893281"/>
              <a:gd name="connsiteX6292" fmla="*/ 5337829 w 10035679"/>
              <a:gd name="connsiteY6292" fmla="*/ 470327 h 5893281"/>
              <a:gd name="connsiteX6293" fmla="*/ 7582001 w 10035679"/>
              <a:gd name="connsiteY6293" fmla="*/ 322407 h 5893281"/>
              <a:gd name="connsiteX6294" fmla="*/ 7583209 w 10035679"/>
              <a:gd name="connsiteY6294" fmla="*/ 322407 h 5893281"/>
              <a:gd name="connsiteX6295" fmla="*/ 7591058 w 10035679"/>
              <a:gd name="connsiteY6295" fmla="*/ 322407 h 5893281"/>
              <a:gd name="connsiteX6296" fmla="*/ 7591058 w 10035679"/>
              <a:gd name="connsiteY6296" fmla="*/ 330859 h 5893281"/>
              <a:gd name="connsiteX6297" fmla="*/ 7592869 w 10035679"/>
              <a:gd name="connsiteY6297" fmla="*/ 341123 h 5893281"/>
              <a:gd name="connsiteX6298" fmla="*/ 7597097 w 10035679"/>
              <a:gd name="connsiteY6298" fmla="*/ 345349 h 5893281"/>
              <a:gd name="connsiteX6299" fmla="*/ 7601323 w 10035679"/>
              <a:gd name="connsiteY6299" fmla="*/ 351386 h 5893281"/>
              <a:gd name="connsiteX6300" fmla="*/ 7605549 w 10035679"/>
              <a:gd name="connsiteY6300" fmla="*/ 355614 h 5893281"/>
              <a:gd name="connsiteX6301" fmla="*/ 7611586 w 10035679"/>
              <a:gd name="connsiteY6301" fmla="*/ 361651 h 5893281"/>
              <a:gd name="connsiteX6302" fmla="*/ 7619435 w 10035679"/>
              <a:gd name="connsiteY6302" fmla="*/ 355614 h 5893281"/>
              <a:gd name="connsiteX6303" fmla="*/ 7621246 w 10035679"/>
              <a:gd name="connsiteY6303" fmla="*/ 347160 h 5893281"/>
              <a:gd name="connsiteX6304" fmla="*/ 7625472 w 10035679"/>
              <a:gd name="connsiteY6304" fmla="*/ 345349 h 5893281"/>
              <a:gd name="connsiteX6305" fmla="*/ 7633321 w 10035679"/>
              <a:gd name="connsiteY6305" fmla="*/ 345349 h 5893281"/>
              <a:gd name="connsiteX6306" fmla="*/ 7643586 w 10035679"/>
              <a:gd name="connsiteY6306" fmla="*/ 341123 h 5893281"/>
              <a:gd name="connsiteX6307" fmla="*/ 7649622 w 10035679"/>
              <a:gd name="connsiteY6307" fmla="*/ 361651 h 5893281"/>
              <a:gd name="connsiteX6308" fmla="*/ 7661698 w 10035679"/>
              <a:gd name="connsiteY6308" fmla="*/ 376142 h 5893281"/>
              <a:gd name="connsiteX6309" fmla="*/ 7671962 w 10035679"/>
              <a:gd name="connsiteY6309" fmla="*/ 390630 h 5893281"/>
              <a:gd name="connsiteX6310" fmla="*/ 7677999 w 10035679"/>
              <a:gd name="connsiteY6310" fmla="*/ 409347 h 5893281"/>
              <a:gd name="connsiteX6311" fmla="*/ 7682225 w 10035679"/>
              <a:gd name="connsiteY6311" fmla="*/ 434103 h 5893281"/>
              <a:gd name="connsiteX6312" fmla="*/ 7682225 w 10035679"/>
              <a:gd name="connsiteY6312" fmla="*/ 438329 h 5893281"/>
              <a:gd name="connsiteX6313" fmla="*/ 7677999 w 10035679"/>
              <a:gd name="connsiteY6313" fmla="*/ 442555 h 5893281"/>
              <a:gd name="connsiteX6314" fmla="*/ 7677999 w 10035679"/>
              <a:gd name="connsiteY6314" fmla="*/ 444366 h 5893281"/>
              <a:gd name="connsiteX6315" fmla="*/ 7677999 w 10035679"/>
              <a:gd name="connsiteY6315" fmla="*/ 448592 h 5893281"/>
              <a:gd name="connsiteX6316" fmla="*/ 7677999 w 10035679"/>
              <a:gd name="connsiteY6316" fmla="*/ 452818 h 5893281"/>
              <a:gd name="connsiteX6317" fmla="*/ 7676189 w 10035679"/>
              <a:gd name="connsiteY6317" fmla="*/ 458856 h 5893281"/>
              <a:gd name="connsiteX6318" fmla="*/ 7653848 w 10035679"/>
              <a:gd name="connsiteY6318" fmla="*/ 473347 h 5893281"/>
              <a:gd name="connsiteX6319" fmla="*/ 7621246 w 10035679"/>
              <a:gd name="connsiteY6319" fmla="*/ 487836 h 5893281"/>
              <a:gd name="connsiteX6320" fmla="*/ 7582606 w 10035679"/>
              <a:gd name="connsiteY6320" fmla="*/ 496288 h 5893281"/>
              <a:gd name="connsiteX6321" fmla="*/ 7543965 w 10035679"/>
              <a:gd name="connsiteY6321" fmla="*/ 502327 h 5893281"/>
              <a:gd name="connsiteX6322" fmla="*/ 7511362 w 10035679"/>
              <a:gd name="connsiteY6322" fmla="*/ 506553 h 5893281"/>
              <a:gd name="connsiteX6323" fmla="*/ 7515588 w 10035679"/>
              <a:gd name="connsiteY6323" fmla="*/ 487836 h 5893281"/>
              <a:gd name="connsiteX6324" fmla="*/ 7519814 w 10035679"/>
              <a:gd name="connsiteY6324" fmla="*/ 481799 h 5893281"/>
              <a:gd name="connsiteX6325" fmla="*/ 7524040 w 10035679"/>
              <a:gd name="connsiteY6325" fmla="*/ 473347 h 5893281"/>
              <a:gd name="connsiteX6326" fmla="*/ 7525853 w 10035679"/>
              <a:gd name="connsiteY6326" fmla="*/ 471535 h 5893281"/>
              <a:gd name="connsiteX6327" fmla="*/ 7530079 w 10035679"/>
              <a:gd name="connsiteY6327" fmla="*/ 471535 h 5893281"/>
              <a:gd name="connsiteX6328" fmla="*/ 7537928 w 10035679"/>
              <a:gd name="connsiteY6328" fmla="*/ 467309 h 5893281"/>
              <a:gd name="connsiteX6329" fmla="*/ 7539739 w 10035679"/>
              <a:gd name="connsiteY6329" fmla="*/ 467309 h 5893281"/>
              <a:gd name="connsiteX6330" fmla="*/ 7543965 w 10035679"/>
              <a:gd name="connsiteY6330" fmla="*/ 463082 h 5893281"/>
              <a:gd name="connsiteX6331" fmla="*/ 7551814 w 10035679"/>
              <a:gd name="connsiteY6331" fmla="*/ 458856 h 5893281"/>
              <a:gd name="connsiteX6332" fmla="*/ 7562079 w 10035679"/>
              <a:gd name="connsiteY6332" fmla="*/ 429875 h 5893281"/>
              <a:gd name="connsiteX6333" fmla="*/ 7562079 w 10035679"/>
              <a:gd name="connsiteY6333" fmla="*/ 400895 h 5893281"/>
              <a:gd name="connsiteX6334" fmla="*/ 7557853 w 10035679"/>
              <a:gd name="connsiteY6334" fmla="*/ 374329 h 5893281"/>
              <a:gd name="connsiteX6335" fmla="*/ 7563889 w 10035679"/>
              <a:gd name="connsiteY6335" fmla="*/ 351991 h 5893281"/>
              <a:gd name="connsiteX6336" fmla="*/ 7582001 w 10035679"/>
              <a:gd name="connsiteY6336" fmla="*/ 331464 h 5893281"/>
              <a:gd name="connsiteX6337" fmla="*/ 2138526 w 10035679"/>
              <a:gd name="connsiteY6337" fmla="*/ 307916 h 5893281"/>
              <a:gd name="connsiteX6338" fmla="*/ 2142752 w 10035679"/>
              <a:gd name="connsiteY6338" fmla="*/ 307916 h 5893281"/>
              <a:gd name="connsiteX6339" fmla="*/ 2149998 w 10035679"/>
              <a:gd name="connsiteY6339" fmla="*/ 307916 h 5893281"/>
              <a:gd name="connsiteX6340" fmla="*/ 2188638 w 10035679"/>
              <a:gd name="connsiteY6340" fmla="*/ 350783 h 5893281"/>
              <a:gd name="connsiteX6341" fmla="*/ 2237542 w 10035679"/>
              <a:gd name="connsiteY6341" fmla="*/ 383386 h 5893281"/>
              <a:gd name="connsiteX6342" fmla="*/ 2298522 w 10035679"/>
              <a:gd name="connsiteY6342" fmla="*/ 408140 h 5893281"/>
              <a:gd name="connsiteX6343" fmla="*/ 2302747 w 10035679"/>
              <a:gd name="connsiteY6343" fmla="*/ 443158 h 5893281"/>
              <a:gd name="connsiteX6344" fmla="*/ 2313012 w 10035679"/>
              <a:gd name="connsiteY6344" fmla="*/ 469724 h 5893281"/>
              <a:gd name="connsiteX6345" fmla="*/ 2323277 w 10035679"/>
              <a:gd name="connsiteY6345" fmla="*/ 484215 h 5893281"/>
              <a:gd name="connsiteX6346" fmla="*/ 2337766 w 10035679"/>
              <a:gd name="connsiteY6346" fmla="*/ 498704 h 5893281"/>
              <a:gd name="connsiteX6347" fmla="*/ 2352256 w 10035679"/>
              <a:gd name="connsiteY6347" fmla="*/ 519231 h 5893281"/>
              <a:gd name="connsiteX6348" fmla="*/ 2328106 w 10035679"/>
              <a:gd name="connsiteY6348" fmla="*/ 523459 h 5893281"/>
              <a:gd name="connsiteX6349" fmla="*/ 2303955 w 10035679"/>
              <a:gd name="connsiteY6349" fmla="*/ 527685 h 5893281"/>
              <a:gd name="connsiteX6350" fmla="*/ 2281617 w 10035679"/>
              <a:gd name="connsiteY6350" fmla="*/ 537948 h 5893281"/>
              <a:gd name="connsiteX6351" fmla="*/ 2267126 w 10035679"/>
              <a:gd name="connsiteY6351" fmla="*/ 552439 h 5893281"/>
              <a:gd name="connsiteX6352" fmla="*/ 2265316 w 10035679"/>
              <a:gd name="connsiteY6352" fmla="*/ 558475 h 5893281"/>
              <a:gd name="connsiteX6353" fmla="*/ 2261090 w 10035679"/>
              <a:gd name="connsiteY6353" fmla="*/ 566929 h 5893281"/>
              <a:gd name="connsiteX6354" fmla="*/ 2256864 w 10035679"/>
              <a:gd name="connsiteY6354" fmla="*/ 572966 h 5893281"/>
              <a:gd name="connsiteX6355" fmla="*/ 2252636 w 10035679"/>
              <a:gd name="connsiteY6355" fmla="*/ 577192 h 5893281"/>
              <a:gd name="connsiteX6356" fmla="*/ 2246599 w 10035679"/>
              <a:gd name="connsiteY6356" fmla="*/ 583231 h 5893281"/>
              <a:gd name="connsiteX6357" fmla="*/ 2224259 w 10035679"/>
              <a:gd name="connsiteY6357" fmla="*/ 587457 h 5893281"/>
              <a:gd name="connsiteX6358" fmla="*/ 2194072 w 10035679"/>
              <a:gd name="connsiteY6358" fmla="*/ 591683 h 5893281"/>
              <a:gd name="connsiteX6359" fmla="*/ 2157243 w 10035679"/>
              <a:gd name="connsiteY6359" fmla="*/ 587457 h 5893281"/>
              <a:gd name="connsiteX6360" fmla="*/ 2128866 w 10035679"/>
              <a:gd name="connsiteY6360" fmla="*/ 583231 h 5893281"/>
              <a:gd name="connsiteX6361" fmla="*/ 2122829 w 10035679"/>
              <a:gd name="connsiteY6361" fmla="*/ 562701 h 5893281"/>
              <a:gd name="connsiteX6362" fmla="*/ 2118601 w 10035679"/>
              <a:gd name="connsiteY6362" fmla="*/ 548213 h 5893281"/>
              <a:gd name="connsiteX6363" fmla="*/ 2114375 w 10035679"/>
              <a:gd name="connsiteY6363" fmla="*/ 537948 h 5893281"/>
              <a:gd name="connsiteX6364" fmla="*/ 2104112 w 10035679"/>
              <a:gd name="connsiteY6364" fmla="*/ 519231 h 5893281"/>
              <a:gd name="connsiteX6365" fmla="*/ 2150601 w 10035679"/>
              <a:gd name="connsiteY6365" fmla="*/ 504742 h 5893281"/>
              <a:gd name="connsiteX6366" fmla="*/ 2150601 w 10035679"/>
              <a:gd name="connsiteY6366" fmla="*/ 498704 h 5893281"/>
              <a:gd name="connsiteX6367" fmla="*/ 2113772 w 10035679"/>
              <a:gd name="connsiteY6367" fmla="*/ 494477 h 5893281"/>
              <a:gd name="connsiteX6368" fmla="*/ 2089622 w 10035679"/>
              <a:gd name="connsiteY6368" fmla="*/ 486025 h 5893281"/>
              <a:gd name="connsiteX6369" fmla="*/ 2071509 w 10035679"/>
              <a:gd name="connsiteY6369" fmla="*/ 471535 h 5893281"/>
              <a:gd name="connsiteX6370" fmla="*/ 2069697 w 10035679"/>
              <a:gd name="connsiteY6370" fmla="*/ 461272 h 5893281"/>
              <a:gd name="connsiteX6371" fmla="*/ 2061850 w 10035679"/>
              <a:gd name="connsiteY6371" fmla="*/ 451007 h 5893281"/>
              <a:gd name="connsiteX6372" fmla="*/ 2057622 w 10035679"/>
              <a:gd name="connsiteY6372" fmla="*/ 440742 h 5893281"/>
              <a:gd name="connsiteX6373" fmla="*/ 2057622 w 10035679"/>
              <a:gd name="connsiteY6373" fmla="*/ 428669 h 5893281"/>
              <a:gd name="connsiteX6374" fmla="*/ 2057622 w 10035679"/>
              <a:gd name="connsiteY6374" fmla="*/ 422630 h 5893281"/>
              <a:gd name="connsiteX6375" fmla="*/ 2057622 w 10035679"/>
              <a:gd name="connsiteY6375" fmla="*/ 414178 h 5893281"/>
              <a:gd name="connsiteX6376" fmla="*/ 2061850 w 10035679"/>
              <a:gd name="connsiteY6376" fmla="*/ 414178 h 5893281"/>
              <a:gd name="connsiteX6377" fmla="*/ 2066076 w 10035679"/>
              <a:gd name="connsiteY6377" fmla="*/ 412366 h 5893281"/>
              <a:gd name="connsiteX6378" fmla="*/ 2070302 w 10035679"/>
              <a:gd name="connsiteY6378" fmla="*/ 412366 h 5893281"/>
              <a:gd name="connsiteX6379" fmla="*/ 2072113 w 10035679"/>
              <a:gd name="connsiteY6379" fmla="*/ 412366 h 5893281"/>
              <a:gd name="connsiteX6380" fmla="*/ 2079962 w 10035679"/>
              <a:gd name="connsiteY6380" fmla="*/ 408140 h 5893281"/>
              <a:gd name="connsiteX6381" fmla="*/ 2082980 w 10035679"/>
              <a:gd name="connsiteY6381" fmla="*/ 398480 h 5893281"/>
              <a:gd name="connsiteX6382" fmla="*/ 2082980 w 10035679"/>
              <a:gd name="connsiteY6382" fmla="*/ 386404 h 5893281"/>
              <a:gd name="connsiteX6383" fmla="*/ 2082980 w 10035679"/>
              <a:gd name="connsiteY6383" fmla="*/ 380368 h 5893281"/>
              <a:gd name="connsiteX6384" fmla="*/ 2084791 w 10035679"/>
              <a:gd name="connsiteY6384" fmla="*/ 376142 h 5893281"/>
              <a:gd name="connsiteX6385" fmla="*/ 2089019 w 10035679"/>
              <a:gd name="connsiteY6385" fmla="*/ 370103 h 5893281"/>
              <a:gd name="connsiteX6386" fmla="*/ 2093245 w 10035679"/>
              <a:gd name="connsiteY6386" fmla="*/ 370103 h 5893281"/>
              <a:gd name="connsiteX6387" fmla="*/ 2097471 w 10035679"/>
              <a:gd name="connsiteY6387" fmla="*/ 365877 h 5893281"/>
              <a:gd name="connsiteX6388" fmla="*/ 2099282 w 10035679"/>
              <a:gd name="connsiteY6388" fmla="*/ 365877 h 5893281"/>
              <a:gd name="connsiteX6389" fmla="*/ 2103508 w 10035679"/>
              <a:gd name="connsiteY6389" fmla="*/ 365877 h 5893281"/>
              <a:gd name="connsiteX6390" fmla="*/ 2109546 w 10035679"/>
              <a:gd name="connsiteY6390" fmla="*/ 361651 h 5893281"/>
              <a:gd name="connsiteX6391" fmla="*/ 2113772 w 10035679"/>
              <a:gd name="connsiteY6391" fmla="*/ 347160 h 5893281"/>
              <a:gd name="connsiteX6392" fmla="*/ 2117999 w 10035679"/>
              <a:gd name="connsiteY6392" fmla="*/ 336897 h 5893281"/>
              <a:gd name="connsiteX6393" fmla="*/ 2122224 w 10035679"/>
              <a:gd name="connsiteY6393" fmla="*/ 326633 h 5893281"/>
              <a:gd name="connsiteX6394" fmla="*/ 2128263 w 10035679"/>
              <a:gd name="connsiteY6394" fmla="*/ 316370 h 5893281"/>
              <a:gd name="connsiteX6395" fmla="*/ 2132489 w 10035679"/>
              <a:gd name="connsiteY6395" fmla="*/ 312142 h 5893281"/>
              <a:gd name="connsiteX6396" fmla="*/ 2136715 w 10035679"/>
              <a:gd name="connsiteY6396" fmla="*/ 312142 h 5893281"/>
              <a:gd name="connsiteX6397" fmla="*/ 4240220 w 10035679"/>
              <a:gd name="connsiteY6397" fmla="*/ 268671 h 5893281"/>
              <a:gd name="connsiteX6398" fmla="*/ 4250484 w 10035679"/>
              <a:gd name="connsiteY6398" fmla="*/ 272899 h 5893281"/>
              <a:gd name="connsiteX6399" fmla="*/ 4260746 w 10035679"/>
              <a:gd name="connsiteY6399" fmla="*/ 274710 h 5893281"/>
              <a:gd name="connsiteX6400" fmla="*/ 4266785 w 10035679"/>
              <a:gd name="connsiteY6400" fmla="*/ 278936 h 5893281"/>
              <a:gd name="connsiteX6401" fmla="*/ 4278858 w 10035679"/>
              <a:gd name="connsiteY6401" fmla="*/ 283162 h 5893281"/>
              <a:gd name="connsiteX6402" fmla="*/ 4278858 w 10035679"/>
              <a:gd name="connsiteY6402" fmla="*/ 293427 h 5893281"/>
              <a:gd name="connsiteX6403" fmla="*/ 4280671 w 10035679"/>
              <a:gd name="connsiteY6403" fmla="*/ 301879 h 5893281"/>
              <a:gd name="connsiteX6404" fmla="*/ 4280671 w 10035679"/>
              <a:gd name="connsiteY6404" fmla="*/ 307916 h 5893281"/>
              <a:gd name="connsiteX6405" fmla="*/ 4284896 w 10035679"/>
              <a:gd name="connsiteY6405" fmla="*/ 316370 h 5893281"/>
              <a:gd name="connsiteX6406" fmla="*/ 4260746 w 10035679"/>
              <a:gd name="connsiteY6406" fmla="*/ 316370 h 5893281"/>
              <a:gd name="connsiteX6407" fmla="*/ 4256519 w 10035679"/>
              <a:gd name="connsiteY6407" fmla="*/ 307916 h 5893281"/>
              <a:gd name="connsiteX6408" fmla="*/ 4252295 w 10035679"/>
              <a:gd name="connsiteY6408" fmla="*/ 301879 h 5893281"/>
              <a:gd name="connsiteX6409" fmla="*/ 4246256 w 10035679"/>
              <a:gd name="connsiteY6409" fmla="*/ 293427 h 5893281"/>
              <a:gd name="connsiteX6410" fmla="*/ 4242029 w 10035679"/>
              <a:gd name="connsiteY6410" fmla="*/ 289201 h 5893281"/>
              <a:gd name="connsiteX6411" fmla="*/ 4242029 w 10035679"/>
              <a:gd name="connsiteY6411" fmla="*/ 278936 h 5893281"/>
              <a:gd name="connsiteX6412" fmla="*/ 5226738 w 10035679"/>
              <a:gd name="connsiteY6412" fmla="*/ 221580 h 5893281"/>
              <a:gd name="connsiteX6413" fmla="*/ 5238813 w 10035679"/>
              <a:gd name="connsiteY6413" fmla="*/ 240295 h 5893281"/>
              <a:gd name="connsiteX6414" fmla="*/ 5249078 w 10035679"/>
              <a:gd name="connsiteY6414" fmla="*/ 275313 h 5893281"/>
              <a:gd name="connsiteX6415" fmla="*/ 5263567 w 10035679"/>
              <a:gd name="connsiteY6415" fmla="*/ 307916 h 5893281"/>
              <a:gd name="connsiteX6416" fmla="*/ 5281681 w 10035679"/>
              <a:gd name="connsiteY6416" fmla="*/ 340519 h 5893281"/>
              <a:gd name="connsiteX6417" fmla="*/ 5291943 w 10035679"/>
              <a:gd name="connsiteY6417" fmla="*/ 355009 h 5893281"/>
              <a:gd name="connsiteX6418" fmla="*/ 5297982 w 10035679"/>
              <a:gd name="connsiteY6418" fmla="*/ 346557 h 5893281"/>
              <a:gd name="connsiteX6419" fmla="*/ 5302208 w 10035679"/>
              <a:gd name="connsiteY6419" fmla="*/ 344747 h 5893281"/>
              <a:gd name="connsiteX6420" fmla="*/ 5310057 w 10035679"/>
              <a:gd name="connsiteY6420" fmla="*/ 344747 h 5893281"/>
              <a:gd name="connsiteX6421" fmla="*/ 5316094 w 10035679"/>
              <a:gd name="connsiteY6421" fmla="*/ 340519 h 5893281"/>
              <a:gd name="connsiteX6422" fmla="*/ 5330585 w 10035679"/>
              <a:gd name="connsiteY6422" fmla="*/ 340519 h 5893281"/>
              <a:gd name="connsiteX6423" fmla="*/ 5330585 w 10035679"/>
              <a:gd name="connsiteY6423" fmla="*/ 346557 h 5893281"/>
              <a:gd name="connsiteX6424" fmla="*/ 5338434 w 10035679"/>
              <a:gd name="connsiteY6424" fmla="*/ 346557 h 5893281"/>
              <a:gd name="connsiteX6425" fmla="*/ 5338434 w 10035679"/>
              <a:gd name="connsiteY6425" fmla="*/ 368895 h 5893281"/>
              <a:gd name="connsiteX6426" fmla="*/ 5283491 w 10035679"/>
              <a:gd name="connsiteY6426" fmla="*/ 374934 h 5893281"/>
              <a:gd name="connsiteX6427" fmla="*/ 5277455 w 10035679"/>
              <a:gd name="connsiteY6427" fmla="*/ 432290 h 5893281"/>
              <a:gd name="connsiteX6428" fmla="*/ 5259341 w 10035679"/>
              <a:gd name="connsiteY6428" fmla="*/ 479384 h 5893281"/>
              <a:gd name="connsiteX6429" fmla="*/ 5244852 w 10035679"/>
              <a:gd name="connsiteY6429" fmla="*/ 526477 h 5893281"/>
              <a:gd name="connsiteX6430" fmla="*/ 5238813 w 10035679"/>
              <a:gd name="connsiteY6430" fmla="*/ 565722 h 5893281"/>
              <a:gd name="connsiteX6431" fmla="*/ 5234587 w 10035679"/>
              <a:gd name="connsiteY6431" fmla="*/ 604966 h 5893281"/>
              <a:gd name="connsiteX6432" fmla="*/ 5234587 w 10035679"/>
              <a:gd name="connsiteY6432" fmla="*/ 637569 h 5893281"/>
              <a:gd name="connsiteX6433" fmla="*/ 5226738 w 10035679"/>
              <a:gd name="connsiteY6433" fmla="*/ 668361 h 5893281"/>
              <a:gd name="connsiteX6434" fmla="*/ 5220701 w 10035679"/>
              <a:gd name="connsiteY6434" fmla="*/ 668361 h 5893281"/>
              <a:gd name="connsiteX6435" fmla="*/ 5220701 w 10035679"/>
              <a:gd name="connsiteY6435" fmla="*/ 662322 h 5893281"/>
              <a:gd name="connsiteX6436" fmla="*/ 5210436 w 10035679"/>
              <a:gd name="connsiteY6436" fmla="*/ 647832 h 5893281"/>
              <a:gd name="connsiteX6437" fmla="*/ 5192324 w 10035679"/>
              <a:gd name="connsiteY6437" fmla="*/ 629117 h 5893281"/>
              <a:gd name="connsiteX6438" fmla="*/ 5171797 w 10035679"/>
              <a:gd name="connsiteY6438" fmla="*/ 604361 h 5893281"/>
              <a:gd name="connsiteX6439" fmla="*/ 5153683 w 10035679"/>
              <a:gd name="connsiteY6439" fmla="*/ 579608 h 5893281"/>
              <a:gd name="connsiteX6440" fmla="*/ 5139194 w 10035679"/>
              <a:gd name="connsiteY6440" fmla="*/ 554854 h 5893281"/>
              <a:gd name="connsiteX6441" fmla="*/ 5131345 w 10035679"/>
              <a:gd name="connsiteY6441" fmla="*/ 532514 h 5893281"/>
              <a:gd name="connsiteX6442" fmla="*/ 5135571 w 10035679"/>
              <a:gd name="connsiteY6442" fmla="*/ 518025 h 5893281"/>
              <a:gd name="connsiteX6443" fmla="*/ 5143420 w 10035679"/>
              <a:gd name="connsiteY6443" fmla="*/ 513797 h 5893281"/>
              <a:gd name="connsiteX6444" fmla="*/ 5149457 w 10035679"/>
              <a:gd name="connsiteY6444" fmla="*/ 513797 h 5893281"/>
              <a:gd name="connsiteX6445" fmla="*/ 5153683 w 10035679"/>
              <a:gd name="connsiteY6445" fmla="*/ 513797 h 5893281"/>
              <a:gd name="connsiteX6446" fmla="*/ 5157909 w 10035679"/>
              <a:gd name="connsiteY6446" fmla="*/ 513797 h 5893281"/>
              <a:gd name="connsiteX6447" fmla="*/ 5159721 w 10035679"/>
              <a:gd name="connsiteY6447" fmla="*/ 513797 h 5893281"/>
              <a:gd name="connsiteX6448" fmla="*/ 5163948 w 10035679"/>
              <a:gd name="connsiteY6448" fmla="*/ 513797 h 5893281"/>
              <a:gd name="connsiteX6449" fmla="*/ 5168174 w 10035679"/>
              <a:gd name="connsiteY6449" fmla="*/ 513194 h 5893281"/>
              <a:gd name="connsiteX6450" fmla="*/ 5174212 w 10035679"/>
              <a:gd name="connsiteY6450" fmla="*/ 504742 h 5893281"/>
              <a:gd name="connsiteX6451" fmla="*/ 5168174 w 10035679"/>
              <a:gd name="connsiteY6451" fmla="*/ 504742 h 5893281"/>
              <a:gd name="connsiteX6452" fmla="*/ 5168174 w 10035679"/>
              <a:gd name="connsiteY6452" fmla="*/ 498704 h 5893281"/>
              <a:gd name="connsiteX6453" fmla="*/ 5135571 w 10035679"/>
              <a:gd name="connsiteY6453" fmla="*/ 494477 h 5893281"/>
              <a:gd name="connsiteX6454" fmla="*/ 5117459 w 10035679"/>
              <a:gd name="connsiteY6454" fmla="*/ 484215 h 5893281"/>
              <a:gd name="connsiteX6455" fmla="*/ 5102968 w 10035679"/>
              <a:gd name="connsiteY6455" fmla="*/ 465498 h 5893281"/>
              <a:gd name="connsiteX6456" fmla="*/ 5117459 w 10035679"/>
              <a:gd name="connsiteY6456" fmla="*/ 461272 h 5893281"/>
              <a:gd name="connsiteX6457" fmla="*/ 5129532 w 10035679"/>
              <a:gd name="connsiteY6457" fmla="*/ 457044 h 5893281"/>
              <a:gd name="connsiteX6458" fmla="*/ 5135571 w 10035679"/>
              <a:gd name="connsiteY6458" fmla="*/ 455233 h 5893281"/>
              <a:gd name="connsiteX6459" fmla="*/ 5143420 w 10035679"/>
              <a:gd name="connsiteY6459" fmla="*/ 451007 h 5893281"/>
              <a:gd name="connsiteX6460" fmla="*/ 5149457 w 10035679"/>
              <a:gd name="connsiteY6460" fmla="*/ 446781 h 5893281"/>
              <a:gd name="connsiteX6461" fmla="*/ 5157306 w 10035679"/>
              <a:gd name="connsiteY6461" fmla="*/ 440742 h 5893281"/>
              <a:gd name="connsiteX6462" fmla="*/ 5157306 w 10035679"/>
              <a:gd name="connsiteY6462" fmla="*/ 432290 h 5893281"/>
              <a:gd name="connsiteX6463" fmla="*/ 5128929 w 10035679"/>
              <a:gd name="connsiteY6463" fmla="*/ 432290 h 5893281"/>
              <a:gd name="connsiteX6464" fmla="*/ 5121080 w 10035679"/>
              <a:gd name="connsiteY6464" fmla="*/ 436516 h 5893281"/>
              <a:gd name="connsiteX6465" fmla="*/ 5115043 w 10035679"/>
              <a:gd name="connsiteY6465" fmla="*/ 436516 h 5893281"/>
              <a:gd name="connsiteX6466" fmla="*/ 5107194 w 10035679"/>
              <a:gd name="connsiteY6466" fmla="*/ 440742 h 5893281"/>
              <a:gd name="connsiteX6467" fmla="*/ 5096931 w 10035679"/>
              <a:gd name="connsiteY6467" fmla="*/ 440742 h 5893281"/>
              <a:gd name="connsiteX6468" fmla="*/ 5078817 w 10035679"/>
              <a:gd name="connsiteY6468" fmla="*/ 408140 h 5893281"/>
              <a:gd name="connsiteX6469" fmla="*/ 5058290 w 10035679"/>
              <a:gd name="connsiteY6469" fmla="*/ 375537 h 5893281"/>
              <a:gd name="connsiteX6470" fmla="*/ 5060100 w 10035679"/>
              <a:gd name="connsiteY6470" fmla="*/ 365274 h 5893281"/>
              <a:gd name="connsiteX6471" fmla="*/ 5060100 w 10035679"/>
              <a:gd name="connsiteY6471" fmla="*/ 359235 h 5893281"/>
              <a:gd name="connsiteX6472" fmla="*/ 5064326 w 10035679"/>
              <a:gd name="connsiteY6472" fmla="*/ 355009 h 5893281"/>
              <a:gd name="connsiteX6473" fmla="*/ 5068554 w 10035679"/>
              <a:gd name="connsiteY6473" fmla="*/ 346557 h 5893281"/>
              <a:gd name="connsiteX6474" fmla="*/ 5068554 w 10035679"/>
              <a:gd name="connsiteY6474" fmla="*/ 340519 h 5893281"/>
              <a:gd name="connsiteX6475" fmla="*/ 5072781 w 10035679"/>
              <a:gd name="connsiteY6475" fmla="*/ 330256 h 5893281"/>
              <a:gd name="connsiteX6476" fmla="*/ 5064931 w 10035679"/>
              <a:gd name="connsiteY6476" fmla="*/ 330256 h 5893281"/>
              <a:gd name="connsiteX6477" fmla="*/ 5064931 w 10035679"/>
              <a:gd name="connsiteY6477" fmla="*/ 321804 h 5893281"/>
              <a:gd name="connsiteX6478" fmla="*/ 5058893 w 10035679"/>
              <a:gd name="connsiteY6478" fmla="*/ 326030 h 5893281"/>
              <a:gd name="connsiteX6479" fmla="*/ 5054680 w 10035679"/>
              <a:gd name="connsiteY6479" fmla="*/ 326030 h 5893281"/>
              <a:gd name="connsiteX6480" fmla="*/ 5050454 w 10035679"/>
              <a:gd name="connsiteY6480" fmla="*/ 326030 h 5893281"/>
              <a:gd name="connsiteX6481" fmla="*/ 5046228 w 10035679"/>
              <a:gd name="connsiteY6481" fmla="*/ 326030 h 5893281"/>
              <a:gd name="connsiteX6482" fmla="*/ 5046228 w 10035679"/>
              <a:gd name="connsiteY6482" fmla="*/ 321804 h 5893281"/>
              <a:gd name="connsiteX6483" fmla="*/ 5040192 w 10035679"/>
              <a:gd name="connsiteY6483" fmla="*/ 315765 h 5893281"/>
              <a:gd name="connsiteX6484" fmla="*/ 5035964 w 10035679"/>
              <a:gd name="connsiteY6484" fmla="*/ 307313 h 5893281"/>
              <a:gd name="connsiteX6485" fmla="*/ 5031737 w 10035679"/>
              <a:gd name="connsiteY6485" fmla="*/ 301274 h 5893281"/>
              <a:gd name="connsiteX6486" fmla="*/ 5029927 w 10035679"/>
              <a:gd name="connsiteY6486" fmla="*/ 297048 h 5893281"/>
              <a:gd name="connsiteX6487" fmla="*/ 5029927 w 10035679"/>
              <a:gd name="connsiteY6487" fmla="*/ 286785 h 5893281"/>
              <a:gd name="connsiteX6488" fmla="*/ 5025701 w 10035679"/>
              <a:gd name="connsiteY6488" fmla="*/ 274710 h 5893281"/>
              <a:gd name="connsiteX6489" fmla="*/ 5064326 w 10035679"/>
              <a:gd name="connsiteY6489" fmla="*/ 249957 h 5893281"/>
              <a:gd name="connsiteX6490" fmla="*/ 5102968 w 10035679"/>
              <a:gd name="connsiteY6490" fmla="*/ 229427 h 5893281"/>
              <a:gd name="connsiteX6491" fmla="*/ 5107194 w 10035679"/>
              <a:gd name="connsiteY6491" fmla="*/ 239692 h 5893281"/>
              <a:gd name="connsiteX6492" fmla="*/ 5111420 w 10035679"/>
              <a:gd name="connsiteY6492" fmla="*/ 249957 h 5893281"/>
              <a:gd name="connsiteX6493" fmla="*/ 5115646 w 10035679"/>
              <a:gd name="connsiteY6493" fmla="*/ 254183 h 5893281"/>
              <a:gd name="connsiteX6494" fmla="*/ 5121685 w 10035679"/>
              <a:gd name="connsiteY6494" fmla="*/ 258409 h 5893281"/>
              <a:gd name="connsiteX6495" fmla="*/ 5125911 w 10035679"/>
              <a:gd name="connsiteY6495" fmla="*/ 258409 h 5893281"/>
              <a:gd name="connsiteX6496" fmla="*/ 5130137 w 10035679"/>
              <a:gd name="connsiteY6496" fmla="*/ 260219 h 5893281"/>
              <a:gd name="connsiteX6497" fmla="*/ 5136174 w 10035679"/>
              <a:gd name="connsiteY6497" fmla="*/ 264445 h 5893281"/>
              <a:gd name="connsiteX6498" fmla="*/ 5144023 w 10035679"/>
              <a:gd name="connsiteY6498" fmla="*/ 268671 h 5893281"/>
              <a:gd name="connsiteX6499" fmla="*/ 5150062 w 10035679"/>
              <a:gd name="connsiteY6499" fmla="*/ 289201 h 5893281"/>
              <a:gd name="connsiteX6500" fmla="*/ 5154288 w 10035679"/>
              <a:gd name="connsiteY6500" fmla="*/ 315765 h 5893281"/>
              <a:gd name="connsiteX6501" fmla="*/ 5158514 w 10035679"/>
              <a:gd name="connsiteY6501" fmla="*/ 340519 h 5893281"/>
              <a:gd name="connsiteX6502" fmla="*/ 5174815 w 10035679"/>
              <a:gd name="connsiteY6502" fmla="*/ 340519 h 5893281"/>
              <a:gd name="connsiteX6503" fmla="*/ 5174815 w 10035679"/>
              <a:gd name="connsiteY6503" fmla="*/ 321804 h 5893281"/>
              <a:gd name="connsiteX6504" fmla="*/ 5168776 w 10035679"/>
              <a:gd name="connsiteY6504" fmla="*/ 301274 h 5893281"/>
              <a:gd name="connsiteX6505" fmla="*/ 5168776 w 10035679"/>
              <a:gd name="connsiteY6505" fmla="*/ 274710 h 5893281"/>
              <a:gd name="connsiteX6506" fmla="*/ 5174815 w 10035679"/>
              <a:gd name="connsiteY6506" fmla="*/ 249957 h 5893281"/>
              <a:gd name="connsiteX6507" fmla="*/ 5182664 w 10035679"/>
              <a:gd name="connsiteY6507" fmla="*/ 229427 h 5893281"/>
              <a:gd name="connsiteX6508" fmla="*/ 7221557 w 10035679"/>
              <a:gd name="connsiteY6508" fmla="*/ 203466 h 5893281"/>
              <a:gd name="connsiteX6509" fmla="*/ 7231822 w 10035679"/>
              <a:gd name="connsiteY6509" fmla="*/ 211918 h 5893281"/>
              <a:gd name="connsiteX6510" fmla="*/ 7239670 w 10035679"/>
              <a:gd name="connsiteY6510" fmla="*/ 217957 h 5893281"/>
              <a:gd name="connsiteX6511" fmla="*/ 7249934 w 10035679"/>
              <a:gd name="connsiteY6511" fmla="*/ 217957 h 5893281"/>
              <a:gd name="connsiteX6512" fmla="*/ 7260199 w 10035679"/>
              <a:gd name="connsiteY6512" fmla="*/ 217957 h 5893281"/>
              <a:gd name="connsiteX6513" fmla="*/ 7278311 w 10035679"/>
              <a:gd name="connsiteY6513" fmla="*/ 222183 h 5893281"/>
              <a:gd name="connsiteX6514" fmla="*/ 7274085 w 10035679"/>
              <a:gd name="connsiteY6514" fmla="*/ 230635 h 5893281"/>
              <a:gd name="connsiteX6515" fmla="*/ 7274085 w 10035679"/>
              <a:gd name="connsiteY6515" fmla="*/ 232447 h 5893281"/>
              <a:gd name="connsiteX6516" fmla="*/ 7274085 w 10035679"/>
              <a:gd name="connsiteY6516" fmla="*/ 236673 h 5893281"/>
              <a:gd name="connsiteX6517" fmla="*/ 7272274 w 10035679"/>
              <a:gd name="connsiteY6517" fmla="*/ 240900 h 5893281"/>
              <a:gd name="connsiteX6518" fmla="*/ 7272274 w 10035679"/>
              <a:gd name="connsiteY6518" fmla="*/ 245126 h 5893281"/>
              <a:gd name="connsiteX6519" fmla="*/ 7245708 w 10035679"/>
              <a:gd name="connsiteY6519" fmla="*/ 259616 h 5893281"/>
              <a:gd name="connsiteX6520" fmla="*/ 7211295 w 10035679"/>
              <a:gd name="connsiteY6520" fmla="*/ 265653 h 5893281"/>
              <a:gd name="connsiteX6521" fmla="*/ 7174466 w 10035679"/>
              <a:gd name="connsiteY6521" fmla="*/ 269879 h 5893281"/>
              <a:gd name="connsiteX6522" fmla="*/ 7172653 w 10035679"/>
              <a:gd name="connsiteY6522" fmla="*/ 261427 h 5893281"/>
              <a:gd name="connsiteX6523" fmla="*/ 7172653 w 10035679"/>
              <a:gd name="connsiteY6523" fmla="*/ 255390 h 5893281"/>
              <a:gd name="connsiteX6524" fmla="*/ 7168427 w 10035679"/>
              <a:gd name="connsiteY6524" fmla="*/ 246936 h 5893281"/>
              <a:gd name="connsiteX6525" fmla="*/ 7168427 w 10035679"/>
              <a:gd name="connsiteY6525" fmla="*/ 236673 h 5893281"/>
              <a:gd name="connsiteX6526" fmla="*/ 7178692 w 10035679"/>
              <a:gd name="connsiteY6526" fmla="*/ 230635 h 5893281"/>
              <a:gd name="connsiteX6527" fmla="*/ 7186539 w 10035679"/>
              <a:gd name="connsiteY6527" fmla="*/ 222183 h 5893281"/>
              <a:gd name="connsiteX6528" fmla="*/ 7192578 w 10035679"/>
              <a:gd name="connsiteY6528" fmla="*/ 217957 h 5893281"/>
              <a:gd name="connsiteX6529" fmla="*/ 7200425 w 10035679"/>
              <a:gd name="connsiteY6529" fmla="*/ 211918 h 5893281"/>
              <a:gd name="connsiteX6530" fmla="*/ 7206464 w 10035679"/>
              <a:gd name="connsiteY6530" fmla="*/ 207692 h 5893281"/>
              <a:gd name="connsiteX6531" fmla="*/ 6131772 w 10035679"/>
              <a:gd name="connsiteY6531" fmla="*/ 203466 h 5893281"/>
              <a:gd name="connsiteX6532" fmla="*/ 6160149 w 10035679"/>
              <a:gd name="connsiteY6532" fmla="*/ 207692 h 5893281"/>
              <a:gd name="connsiteX6533" fmla="*/ 6180678 w 10035679"/>
              <a:gd name="connsiteY6533" fmla="*/ 217957 h 5893281"/>
              <a:gd name="connsiteX6534" fmla="*/ 6201206 w 10035679"/>
              <a:gd name="connsiteY6534" fmla="*/ 230032 h 5893281"/>
              <a:gd name="connsiteX6535" fmla="*/ 6195167 w 10035679"/>
              <a:gd name="connsiteY6535" fmla="*/ 236069 h 5893281"/>
              <a:gd name="connsiteX6536" fmla="*/ 6190941 w 10035679"/>
              <a:gd name="connsiteY6536" fmla="*/ 246333 h 5893281"/>
              <a:gd name="connsiteX6537" fmla="*/ 6184904 w 10035679"/>
              <a:gd name="connsiteY6537" fmla="*/ 250559 h 5893281"/>
              <a:gd name="connsiteX6538" fmla="*/ 6174640 w 10035679"/>
              <a:gd name="connsiteY6538" fmla="*/ 254785 h 5893281"/>
              <a:gd name="connsiteX6539" fmla="*/ 6162564 w 10035679"/>
              <a:gd name="connsiteY6539" fmla="*/ 259012 h 5893281"/>
              <a:gd name="connsiteX6540" fmla="*/ 6148075 w 10035679"/>
              <a:gd name="connsiteY6540" fmla="*/ 259012 h 5893281"/>
              <a:gd name="connsiteX6541" fmla="*/ 6137811 w 10035679"/>
              <a:gd name="connsiteY6541" fmla="*/ 265050 h 5893281"/>
              <a:gd name="connsiteX6542" fmla="*/ 6127548 w 10035679"/>
              <a:gd name="connsiteY6542" fmla="*/ 265050 h 5893281"/>
              <a:gd name="connsiteX6543" fmla="*/ 6117283 w 10035679"/>
              <a:gd name="connsiteY6543" fmla="*/ 269276 h 5893281"/>
              <a:gd name="connsiteX6544" fmla="*/ 6102792 w 10035679"/>
              <a:gd name="connsiteY6544" fmla="*/ 269276 h 5893281"/>
              <a:gd name="connsiteX6545" fmla="*/ 6102792 w 10035679"/>
              <a:gd name="connsiteY6545" fmla="*/ 246936 h 5893281"/>
              <a:gd name="connsiteX6546" fmla="*/ 6104603 w 10035679"/>
              <a:gd name="connsiteY6546" fmla="*/ 232447 h 5893281"/>
              <a:gd name="connsiteX6547" fmla="*/ 6119094 w 10035679"/>
              <a:gd name="connsiteY6547" fmla="*/ 222183 h 5893281"/>
              <a:gd name="connsiteX6548" fmla="*/ 3413670 w 10035679"/>
              <a:gd name="connsiteY6548" fmla="*/ 203466 h 5893281"/>
              <a:gd name="connsiteX6549" fmla="*/ 3414272 w 10035679"/>
              <a:gd name="connsiteY6549" fmla="*/ 203466 h 5893281"/>
              <a:gd name="connsiteX6550" fmla="*/ 3442650 w 10035679"/>
              <a:gd name="connsiteY6550" fmla="*/ 203466 h 5893281"/>
              <a:gd name="connsiteX6551" fmla="*/ 3448688 w 10035679"/>
              <a:gd name="connsiteY6551" fmla="*/ 222183 h 5893281"/>
              <a:gd name="connsiteX6552" fmla="*/ 3456536 w 10035679"/>
              <a:gd name="connsiteY6552" fmla="*/ 232447 h 5893281"/>
              <a:gd name="connsiteX6553" fmla="*/ 3462575 w 10035679"/>
              <a:gd name="connsiteY6553" fmla="*/ 246936 h 5893281"/>
              <a:gd name="connsiteX6554" fmla="*/ 3466800 w 10035679"/>
              <a:gd name="connsiteY6554" fmla="*/ 269276 h 5893281"/>
              <a:gd name="connsiteX6555" fmla="*/ 3460762 w 10035679"/>
              <a:gd name="connsiteY6555" fmla="*/ 269276 h 5893281"/>
              <a:gd name="connsiteX6556" fmla="*/ 3438424 w 10035679"/>
              <a:gd name="connsiteY6556" fmla="*/ 254785 h 5893281"/>
              <a:gd name="connsiteX6557" fmla="*/ 3423932 w 10035679"/>
              <a:gd name="connsiteY6557" fmla="*/ 240295 h 5893281"/>
              <a:gd name="connsiteX6558" fmla="*/ 3413670 w 10035679"/>
              <a:gd name="connsiteY6558" fmla="*/ 225806 h 5893281"/>
              <a:gd name="connsiteX6559" fmla="*/ 7410535 w 10035679"/>
              <a:gd name="connsiteY6559" fmla="*/ 158185 h 5893281"/>
              <a:gd name="connsiteX6560" fmla="*/ 7416572 w 10035679"/>
              <a:gd name="connsiteY6560" fmla="*/ 158185 h 5893281"/>
              <a:gd name="connsiteX6561" fmla="*/ 7424421 w 10035679"/>
              <a:gd name="connsiteY6561" fmla="*/ 162411 h 5893281"/>
              <a:gd name="connsiteX6562" fmla="*/ 7426232 w 10035679"/>
              <a:gd name="connsiteY6562" fmla="*/ 162411 h 5893281"/>
              <a:gd name="connsiteX6563" fmla="*/ 7430458 w 10035679"/>
              <a:gd name="connsiteY6563" fmla="*/ 162411 h 5893281"/>
              <a:gd name="connsiteX6564" fmla="*/ 7434686 w 10035679"/>
              <a:gd name="connsiteY6564" fmla="*/ 164222 h 5893281"/>
              <a:gd name="connsiteX6565" fmla="*/ 7426836 w 10035679"/>
              <a:gd name="connsiteY6565" fmla="*/ 172676 h 5893281"/>
              <a:gd name="connsiteX6566" fmla="*/ 7420798 w 10035679"/>
              <a:gd name="connsiteY6566" fmla="*/ 178712 h 5893281"/>
              <a:gd name="connsiteX6567" fmla="*/ 7416572 w 10035679"/>
              <a:gd name="connsiteY6567" fmla="*/ 188977 h 5893281"/>
              <a:gd name="connsiteX6568" fmla="*/ 7412346 w 10035679"/>
              <a:gd name="connsiteY6568" fmla="*/ 197429 h 5893281"/>
              <a:gd name="connsiteX6569" fmla="*/ 7410535 w 10035679"/>
              <a:gd name="connsiteY6569" fmla="*/ 211918 h 5893281"/>
              <a:gd name="connsiteX6570" fmla="*/ 7416572 w 10035679"/>
              <a:gd name="connsiteY6570" fmla="*/ 211918 h 5893281"/>
              <a:gd name="connsiteX6571" fmla="*/ 7424421 w 10035679"/>
              <a:gd name="connsiteY6571" fmla="*/ 201655 h 5893281"/>
              <a:gd name="connsiteX6572" fmla="*/ 7430458 w 10035679"/>
              <a:gd name="connsiteY6572" fmla="*/ 193203 h 5893281"/>
              <a:gd name="connsiteX6573" fmla="*/ 7438307 w 10035679"/>
              <a:gd name="connsiteY6573" fmla="*/ 187164 h 5893281"/>
              <a:gd name="connsiteX6574" fmla="*/ 7448572 w 10035679"/>
              <a:gd name="connsiteY6574" fmla="*/ 182938 h 5893281"/>
              <a:gd name="connsiteX6575" fmla="*/ 7469099 w 10035679"/>
              <a:gd name="connsiteY6575" fmla="*/ 203466 h 5893281"/>
              <a:gd name="connsiteX6576" fmla="*/ 7495665 w 10035679"/>
              <a:gd name="connsiteY6576" fmla="*/ 222183 h 5893281"/>
              <a:gd name="connsiteX6577" fmla="*/ 7511965 w 10035679"/>
              <a:gd name="connsiteY6577" fmla="*/ 236673 h 5893281"/>
              <a:gd name="connsiteX6578" fmla="*/ 7511965 w 10035679"/>
              <a:gd name="connsiteY6578" fmla="*/ 283767 h 5893281"/>
              <a:gd name="connsiteX6579" fmla="*/ 7524040 w 10035679"/>
              <a:gd name="connsiteY6579" fmla="*/ 294030 h 5893281"/>
              <a:gd name="connsiteX6580" fmla="*/ 7534305 w 10035679"/>
              <a:gd name="connsiteY6580" fmla="*/ 302482 h 5893281"/>
              <a:gd name="connsiteX6581" fmla="*/ 7544569 w 10035679"/>
              <a:gd name="connsiteY6581" fmla="*/ 304295 h 5893281"/>
              <a:gd name="connsiteX6582" fmla="*/ 7552419 w 10035679"/>
              <a:gd name="connsiteY6582" fmla="*/ 318783 h 5893281"/>
              <a:gd name="connsiteX6583" fmla="*/ 7558455 w 10035679"/>
              <a:gd name="connsiteY6583" fmla="*/ 347765 h 5893281"/>
              <a:gd name="connsiteX6584" fmla="*/ 7543965 w 10035679"/>
              <a:gd name="connsiteY6584" fmla="*/ 366482 h 5893281"/>
              <a:gd name="connsiteX6585" fmla="*/ 7537928 w 10035679"/>
              <a:gd name="connsiteY6585" fmla="*/ 385197 h 5893281"/>
              <a:gd name="connsiteX6586" fmla="*/ 7523437 w 10035679"/>
              <a:gd name="connsiteY6586" fmla="*/ 395461 h 5893281"/>
              <a:gd name="connsiteX6587" fmla="*/ 7505325 w 10035679"/>
              <a:gd name="connsiteY6587" fmla="*/ 399687 h 5893281"/>
              <a:gd name="connsiteX6588" fmla="*/ 7472720 w 10035679"/>
              <a:gd name="connsiteY6588" fmla="*/ 401498 h 5893281"/>
              <a:gd name="connsiteX6589" fmla="*/ 7448572 w 10035679"/>
              <a:gd name="connsiteY6589" fmla="*/ 380971 h 5893281"/>
              <a:gd name="connsiteX6590" fmla="*/ 7411743 w 10035679"/>
              <a:gd name="connsiteY6590" fmla="*/ 362254 h 5893281"/>
              <a:gd name="connsiteX6591" fmla="*/ 7373101 w 10035679"/>
              <a:gd name="connsiteY6591" fmla="*/ 351991 h 5893281"/>
              <a:gd name="connsiteX6592" fmla="*/ 7334462 w 10035679"/>
              <a:gd name="connsiteY6592" fmla="*/ 337500 h 5893281"/>
              <a:gd name="connsiteX6593" fmla="*/ 7300046 w 10035679"/>
              <a:gd name="connsiteY6593" fmla="*/ 323011 h 5893281"/>
              <a:gd name="connsiteX6594" fmla="*/ 7277708 w 10035679"/>
              <a:gd name="connsiteY6594" fmla="*/ 302482 h 5893281"/>
              <a:gd name="connsiteX6595" fmla="*/ 7292197 w 10035679"/>
              <a:gd name="connsiteY6595" fmla="*/ 294030 h 5893281"/>
              <a:gd name="connsiteX6596" fmla="*/ 7302462 w 10035679"/>
              <a:gd name="connsiteY6596" fmla="*/ 287993 h 5893281"/>
              <a:gd name="connsiteX6597" fmla="*/ 7310311 w 10035679"/>
              <a:gd name="connsiteY6597" fmla="*/ 279539 h 5893281"/>
              <a:gd name="connsiteX6598" fmla="*/ 7314537 w 10035679"/>
              <a:gd name="connsiteY6598" fmla="*/ 269276 h 5893281"/>
              <a:gd name="connsiteX6599" fmla="*/ 7316348 w 10035679"/>
              <a:gd name="connsiteY6599" fmla="*/ 250559 h 5893281"/>
              <a:gd name="connsiteX6600" fmla="*/ 7314537 w 10035679"/>
              <a:gd name="connsiteY6600" fmla="*/ 244523 h 5893281"/>
              <a:gd name="connsiteX6601" fmla="*/ 7310311 w 10035679"/>
              <a:gd name="connsiteY6601" fmla="*/ 232447 h 5893281"/>
              <a:gd name="connsiteX6602" fmla="*/ 7310311 w 10035679"/>
              <a:gd name="connsiteY6602" fmla="*/ 217352 h 5893281"/>
              <a:gd name="connsiteX6603" fmla="*/ 7310311 w 10035679"/>
              <a:gd name="connsiteY6603" fmla="*/ 202863 h 5893281"/>
              <a:gd name="connsiteX6604" fmla="*/ 7310311 w 10035679"/>
              <a:gd name="connsiteY6604" fmla="*/ 201050 h 5893281"/>
              <a:gd name="connsiteX6605" fmla="*/ 7314537 w 10035679"/>
              <a:gd name="connsiteY6605" fmla="*/ 201050 h 5893281"/>
              <a:gd name="connsiteX6606" fmla="*/ 7316348 w 10035679"/>
              <a:gd name="connsiteY6606" fmla="*/ 196824 h 5893281"/>
              <a:gd name="connsiteX6607" fmla="*/ 7348950 w 10035679"/>
              <a:gd name="connsiteY6607" fmla="*/ 188372 h 5893281"/>
              <a:gd name="connsiteX6608" fmla="*/ 7383366 w 10035679"/>
              <a:gd name="connsiteY6608" fmla="*/ 172071 h 5893281"/>
              <a:gd name="connsiteX6609" fmla="*/ 6960130 w 10035679"/>
              <a:gd name="connsiteY6609" fmla="*/ 149733 h 5893281"/>
              <a:gd name="connsiteX6610" fmla="*/ 6980657 w 10035679"/>
              <a:gd name="connsiteY6610" fmla="*/ 149733 h 5893281"/>
              <a:gd name="connsiteX6611" fmla="*/ 7009034 w 10035679"/>
              <a:gd name="connsiteY6611" fmla="*/ 178712 h 5893281"/>
              <a:gd name="connsiteX6612" fmla="*/ 7045863 w 10035679"/>
              <a:gd name="connsiteY6612" fmla="*/ 203466 h 5893281"/>
              <a:gd name="connsiteX6613" fmla="*/ 7045863 w 10035679"/>
              <a:gd name="connsiteY6613" fmla="*/ 211315 h 5893281"/>
              <a:gd name="connsiteX6614" fmla="*/ 7038014 w 10035679"/>
              <a:gd name="connsiteY6614" fmla="*/ 211315 h 5893281"/>
              <a:gd name="connsiteX6615" fmla="*/ 7038014 w 10035679"/>
              <a:gd name="connsiteY6615" fmla="*/ 221580 h 5893281"/>
              <a:gd name="connsiteX6616" fmla="*/ 7003600 w 10035679"/>
              <a:gd name="connsiteY6616" fmla="*/ 202863 h 5893281"/>
              <a:gd name="connsiteX6617" fmla="*/ 6979450 w 10035679"/>
              <a:gd name="connsiteY6617" fmla="*/ 178109 h 5893281"/>
              <a:gd name="connsiteX6618" fmla="*/ 6247694 w 10035679"/>
              <a:gd name="connsiteY6618" fmla="*/ 139468 h 5893281"/>
              <a:gd name="connsiteX6619" fmla="*/ 6276071 w 10035679"/>
              <a:gd name="connsiteY6619" fmla="*/ 147920 h 5893281"/>
              <a:gd name="connsiteX6620" fmla="*/ 6298409 w 10035679"/>
              <a:gd name="connsiteY6620" fmla="*/ 153959 h 5893281"/>
              <a:gd name="connsiteX6621" fmla="*/ 6318939 w 10035679"/>
              <a:gd name="connsiteY6621" fmla="*/ 164222 h 5893281"/>
              <a:gd name="connsiteX6622" fmla="*/ 6318939 w 10035679"/>
              <a:gd name="connsiteY6622" fmla="*/ 182938 h 5893281"/>
              <a:gd name="connsiteX6623" fmla="*/ 6300825 w 10035679"/>
              <a:gd name="connsiteY6623" fmla="*/ 187164 h 5893281"/>
              <a:gd name="connsiteX6624" fmla="*/ 6284523 w 10035679"/>
              <a:gd name="connsiteY6624" fmla="*/ 193203 h 5893281"/>
              <a:gd name="connsiteX6625" fmla="*/ 6257959 w 10035679"/>
              <a:gd name="connsiteY6625" fmla="*/ 197429 h 5893281"/>
              <a:gd name="connsiteX6626" fmla="*/ 6247694 w 10035679"/>
              <a:gd name="connsiteY6626" fmla="*/ 201655 h 5893281"/>
              <a:gd name="connsiteX6627" fmla="*/ 6241658 w 10035679"/>
              <a:gd name="connsiteY6627" fmla="*/ 203466 h 5893281"/>
              <a:gd name="connsiteX6628" fmla="*/ 6229582 w 10035679"/>
              <a:gd name="connsiteY6628" fmla="*/ 203466 h 5893281"/>
              <a:gd name="connsiteX6629" fmla="*/ 6219318 w 10035679"/>
              <a:gd name="connsiteY6629" fmla="*/ 203466 h 5893281"/>
              <a:gd name="connsiteX6630" fmla="*/ 6219318 w 10035679"/>
              <a:gd name="connsiteY6630" fmla="*/ 182938 h 5893281"/>
              <a:gd name="connsiteX6631" fmla="*/ 6227167 w 10035679"/>
              <a:gd name="connsiteY6631" fmla="*/ 172676 h 5893281"/>
              <a:gd name="connsiteX6632" fmla="*/ 6237430 w 10035679"/>
              <a:gd name="connsiteY6632" fmla="*/ 158185 h 5893281"/>
              <a:gd name="connsiteX6633" fmla="*/ 5383112 w 10035679"/>
              <a:gd name="connsiteY6633" fmla="*/ 118941 h 5893281"/>
              <a:gd name="connsiteX6634" fmla="*/ 5383112 w 10035679"/>
              <a:gd name="connsiteY6634" fmla="*/ 158185 h 5893281"/>
              <a:gd name="connsiteX6635" fmla="*/ 5397601 w 10035679"/>
              <a:gd name="connsiteY6635" fmla="*/ 158185 h 5893281"/>
              <a:gd name="connsiteX6636" fmla="*/ 5405450 w 10035679"/>
              <a:gd name="connsiteY6636" fmla="*/ 153959 h 5893281"/>
              <a:gd name="connsiteX6637" fmla="*/ 5411489 w 10035679"/>
              <a:gd name="connsiteY6637" fmla="*/ 153959 h 5893281"/>
              <a:gd name="connsiteX6638" fmla="*/ 5419336 w 10035679"/>
              <a:gd name="connsiteY6638" fmla="*/ 153959 h 5893281"/>
              <a:gd name="connsiteX6639" fmla="*/ 5421149 w 10035679"/>
              <a:gd name="connsiteY6639" fmla="*/ 153959 h 5893281"/>
              <a:gd name="connsiteX6640" fmla="*/ 5428998 w 10035679"/>
              <a:gd name="connsiteY6640" fmla="*/ 158185 h 5893281"/>
              <a:gd name="connsiteX6641" fmla="*/ 5439261 w 10035679"/>
              <a:gd name="connsiteY6641" fmla="*/ 164222 h 5893281"/>
              <a:gd name="connsiteX6642" fmla="*/ 5439261 w 10035679"/>
              <a:gd name="connsiteY6642" fmla="*/ 182938 h 5893281"/>
              <a:gd name="connsiteX6643" fmla="*/ 5447110 w 10035679"/>
              <a:gd name="connsiteY6643" fmla="*/ 187164 h 5893281"/>
              <a:gd name="connsiteX6644" fmla="*/ 5457375 w 10035679"/>
              <a:gd name="connsiteY6644" fmla="*/ 187164 h 5893281"/>
              <a:gd name="connsiteX6645" fmla="*/ 5463412 w 10035679"/>
              <a:gd name="connsiteY6645" fmla="*/ 182938 h 5893281"/>
              <a:gd name="connsiteX6646" fmla="*/ 5475487 w 10035679"/>
              <a:gd name="connsiteY6646" fmla="*/ 182938 h 5893281"/>
              <a:gd name="connsiteX6647" fmla="*/ 5477298 w 10035679"/>
              <a:gd name="connsiteY6647" fmla="*/ 178712 h 5893281"/>
              <a:gd name="connsiteX6648" fmla="*/ 5485147 w 10035679"/>
              <a:gd name="connsiteY6648" fmla="*/ 182938 h 5893281"/>
              <a:gd name="connsiteX6649" fmla="*/ 5491186 w 10035679"/>
              <a:gd name="connsiteY6649" fmla="*/ 188977 h 5893281"/>
              <a:gd name="connsiteX6650" fmla="*/ 5499033 w 10035679"/>
              <a:gd name="connsiteY6650" fmla="*/ 201050 h 5893281"/>
              <a:gd name="connsiteX6651" fmla="*/ 5505072 w 10035679"/>
              <a:gd name="connsiteY6651" fmla="*/ 211315 h 5893281"/>
              <a:gd name="connsiteX6652" fmla="*/ 5494807 w 10035679"/>
              <a:gd name="connsiteY6652" fmla="*/ 236069 h 5893281"/>
              <a:gd name="connsiteX6653" fmla="*/ 5484544 w 10035679"/>
              <a:gd name="connsiteY6653" fmla="*/ 260824 h 5893281"/>
              <a:gd name="connsiteX6654" fmla="*/ 5476695 w 10035679"/>
              <a:gd name="connsiteY6654" fmla="*/ 289804 h 5893281"/>
              <a:gd name="connsiteX6655" fmla="*/ 5452544 w 10035679"/>
              <a:gd name="connsiteY6655" fmla="*/ 289804 h 5893281"/>
              <a:gd name="connsiteX6656" fmla="*/ 5434432 w 10035679"/>
              <a:gd name="connsiteY6656" fmla="*/ 298256 h 5893281"/>
              <a:gd name="connsiteX6657" fmla="*/ 5418131 w 10035679"/>
              <a:gd name="connsiteY6657" fmla="*/ 308521 h 5893281"/>
              <a:gd name="connsiteX6658" fmla="*/ 5389754 w 10035679"/>
              <a:gd name="connsiteY6658" fmla="*/ 316973 h 5893281"/>
              <a:gd name="connsiteX6659" fmla="*/ 5371640 w 10035679"/>
              <a:gd name="connsiteY6659" fmla="*/ 302482 h 5893281"/>
              <a:gd name="connsiteX6660" fmla="*/ 5347489 w 10035679"/>
              <a:gd name="connsiteY6660" fmla="*/ 294030 h 5893281"/>
              <a:gd name="connsiteX6661" fmla="*/ 5323340 w 10035679"/>
              <a:gd name="connsiteY6661" fmla="*/ 283767 h 5893281"/>
              <a:gd name="connsiteX6662" fmla="*/ 5319114 w 10035679"/>
              <a:gd name="connsiteY6662" fmla="*/ 275313 h 5893281"/>
              <a:gd name="connsiteX6663" fmla="*/ 5319114 w 10035679"/>
              <a:gd name="connsiteY6663" fmla="*/ 269276 h 5893281"/>
              <a:gd name="connsiteX6664" fmla="*/ 5314886 w 10035679"/>
              <a:gd name="connsiteY6664" fmla="*/ 260824 h 5893281"/>
              <a:gd name="connsiteX6665" fmla="*/ 5310660 w 10035679"/>
              <a:gd name="connsiteY6665" fmla="*/ 250559 h 5893281"/>
              <a:gd name="connsiteX6666" fmla="*/ 5300398 w 10035679"/>
              <a:gd name="connsiteY6666" fmla="*/ 240295 h 5893281"/>
              <a:gd name="connsiteX6667" fmla="*/ 5290133 w 10035679"/>
              <a:gd name="connsiteY6667" fmla="*/ 230032 h 5893281"/>
              <a:gd name="connsiteX6668" fmla="*/ 5282284 w 10035679"/>
              <a:gd name="connsiteY6668" fmla="*/ 221580 h 5893281"/>
              <a:gd name="connsiteX6669" fmla="*/ 5276247 w 10035679"/>
              <a:gd name="connsiteY6669" fmla="*/ 207089 h 5893281"/>
              <a:gd name="connsiteX6670" fmla="*/ 5272021 w 10035679"/>
              <a:gd name="connsiteY6670" fmla="*/ 182336 h 5893281"/>
              <a:gd name="connsiteX6671" fmla="*/ 5286510 w 10035679"/>
              <a:gd name="connsiteY6671" fmla="*/ 163619 h 5893281"/>
              <a:gd name="connsiteX6672" fmla="*/ 5296774 w 10035679"/>
              <a:gd name="connsiteY6672" fmla="*/ 149128 h 5893281"/>
              <a:gd name="connsiteX6673" fmla="*/ 5311265 w 10035679"/>
              <a:gd name="connsiteY6673" fmla="*/ 149128 h 5893281"/>
              <a:gd name="connsiteX6674" fmla="*/ 5323340 w 10035679"/>
              <a:gd name="connsiteY6674" fmla="*/ 153354 h 5893281"/>
              <a:gd name="connsiteX6675" fmla="*/ 5337829 w 10035679"/>
              <a:gd name="connsiteY6675" fmla="*/ 157580 h 5893281"/>
              <a:gd name="connsiteX6676" fmla="*/ 5352320 w 10035679"/>
              <a:gd name="connsiteY6676" fmla="*/ 157580 h 5893281"/>
              <a:gd name="connsiteX6677" fmla="*/ 5352320 w 10035679"/>
              <a:gd name="connsiteY6677" fmla="*/ 132826 h 5893281"/>
              <a:gd name="connsiteX6678" fmla="*/ 5358357 w 10035679"/>
              <a:gd name="connsiteY6678" fmla="*/ 128600 h 5893281"/>
              <a:gd name="connsiteX6679" fmla="*/ 5366206 w 10035679"/>
              <a:gd name="connsiteY6679" fmla="*/ 124374 h 5893281"/>
              <a:gd name="connsiteX6680" fmla="*/ 5368019 w 10035679"/>
              <a:gd name="connsiteY6680" fmla="*/ 124374 h 5893281"/>
              <a:gd name="connsiteX6681" fmla="*/ 5375866 w 10035679"/>
              <a:gd name="connsiteY6681" fmla="*/ 120148 h 5893281"/>
              <a:gd name="connsiteX6682" fmla="*/ 6298409 w 10035679"/>
              <a:gd name="connsiteY6682" fmla="*/ 92374 h 5893281"/>
              <a:gd name="connsiteX6683" fmla="*/ 6326788 w 10035679"/>
              <a:gd name="connsiteY6683" fmla="*/ 92374 h 5893281"/>
              <a:gd name="connsiteX6684" fmla="*/ 6343089 w 10035679"/>
              <a:gd name="connsiteY6684" fmla="*/ 111091 h 5893281"/>
              <a:gd name="connsiteX6685" fmla="*/ 6361202 w 10035679"/>
              <a:gd name="connsiteY6685" fmla="*/ 121356 h 5893281"/>
              <a:gd name="connsiteX6686" fmla="*/ 6375692 w 10035679"/>
              <a:gd name="connsiteY6686" fmla="*/ 135845 h 5893281"/>
              <a:gd name="connsiteX6687" fmla="*/ 6390181 w 10035679"/>
              <a:gd name="connsiteY6687" fmla="*/ 158185 h 5893281"/>
              <a:gd name="connsiteX6688" fmla="*/ 6357578 w 10035679"/>
              <a:gd name="connsiteY6688" fmla="*/ 158185 h 5893281"/>
              <a:gd name="connsiteX6689" fmla="*/ 6337051 w 10035679"/>
              <a:gd name="connsiteY6689" fmla="*/ 135845 h 5893281"/>
              <a:gd name="connsiteX6690" fmla="*/ 6314713 w 10035679"/>
              <a:gd name="connsiteY6690" fmla="*/ 119543 h 5893281"/>
              <a:gd name="connsiteX6691" fmla="*/ 2716324 w 10035679"/>
              <a:gd name="connsiteY6691" fmla="*/ 92374 h 5893281"/>
              <a:gd name="connsiteX6692" fmla="*/ 2740474 w 10035679"/>
              <a:gd name="connsiteY6692" fmla="*/ 92374 h 5893281"/>
              <a:gd name="connsiteX6693" fmla="*/ 2750737 w 10035679"/>
              <a:gd name="connsiteY6693" fmla="*/ 100827 h 5893281"/>
              <a:gd name="connsiteX6694" fmla="*/ 2758586 w 10035679"/>
              <a:gd name="connsiteY6694" fmla="*/ 106865 h 5893281"/>
              <a:gd name="connsiteX6695" fmla="*/ 2762813 w 10035679"/>
              <a:gd name="connsiteY6695" fmla="*/ 115317 h 5893281"/>
              <a:gd name="connsiteX6696" fmla="*/ 2768851 w 10035679"/>
              <a:gd name="connsiteY6696" fmla="*/ 125582 h 5893281"/>
              <a:gd name="connsiteX6697" fmla="*/ 2773077 w 10035679"/>
              <a:gd name="connsiteY6697" fmla="*/ 134034 h 5893281"/>
              <a:gd name="connsiteX6698" fmla="*/ 2791188 w 10035679"/>
              <a:gd name="connsiteY6698" fmla="*/ 115317 h 5893281"/>
              <a:gd name="connsiteX6699" fmla="*/ 2811717 w 10035679"/>
              <a:gd name="connsiteY6699" fmla="*/ 106865 h 5893281"/>
              <a:gd name="connsiteX6700" fmla="*/ 2844320 w 10035679"/>
              <a:gd name="connsiteY6700" fmla="*/ 111091 h 5893281"/>
              <a:gd name="connsiteX6701" fmla="*/ 2844320 w 10035679"/>
              <a:gd name="connsiteY6701" fmla="*/ 140071 h 5893281"/>
              <a:gd name="connsiteX6702" fmla="*/ 2888998 w 10035679"/>
              <a:gd name="connsiteY6702" fmla="*/ 144299 h 5893281"/>
              <a:gd name="connsiteX6703" fmla="*/ 2929450 w 10035679"/>
              <a:gd name="connsiteY6703" fmla="*/ 150336 h 5893281"/>
              <a:gd name="connsiteX6704" fmla="*/ 2963866 w 10035679"/>
              <a:gd name="connsiteY6704" fmla="*/ 158788 h 5893281"/>
              <a:gd name="connsiteX6705" fmla="*/ 3002506 w 10035679"/>
              <a:gd name="connsiteY6705" fmla="*/ 163014 h 5893281"/>
              <a:gd name="connsiteX6706" fmla="*/ 3045374 w 10035679"/>
              <a:gd name="connsiteY6706" fmla="*/ 158788 h 5893281"/>
              <a:gd name="connsiteX6707" fmla="*/ 3045374 w 10035679"/>
              <a:gd name="connsiteY6707" fmla="*/ 183543 h 5893281"/>
              <a:gd name="connsiteX6708" fmla="*/ 3053223 w 10035679"/>
              <a:gd name="connsiteY6708" fmla="*/ 183543 h 5893281"/>
              <a:gd name="connsiteX6709" fmla="*/ 3059259 w 10035679"/>
              <a:gd name="connsiteY6709" fmla="*/ 183543 h 5893281"/>
              <a:gd name="connsiteX6710" fmla="*/ 3063486 w 10035679"/>
              <a:gd name="connsiteY6710" fmla="*/ 183543 h 5893281"/>
              <a:gd name="connsiteX6711" fmla="*/ 3067712 w 10035679"/>
              <a:gd name="connsiteY6711" fmla="*/ 187769 h 5893281"/>
              <a:gd name="connsiteX6712" fmla="*/ 3071938 w 10035679"/>
              <a:gd name="connsiteY6712" fmla="*/ 189580 h 5893281"/>
              <a:gd name="connsiteX6713" fmla="*/ 3064090 w 10035679"/>
              <a:gd name="connsiteY6713" fmla="*/ 189580 h 5893281"/>
              <a:gd name="connsiteX6714" fmla="*/ 3030883 w 10035679"/>
              <a:gd name="connsiteY6714" fmla="*/ 211315 h 5893281"/>
              <a:gd name="connsiteX6715" fmla="*/ 2992243 w 10035679"/>
              <a:gd name="connsiteY6715" fmla="*/ 236069 h 5893281"/>
              <a:gd name="connsiteX6716" fmla="*/ 2945752 w 10035679"/>
              <a:gd name="connsiteY6716" fmla="*/ 258409 h 5893281"/>
              <a:gd name="connsiteX6717" fmla="*/ 2902886 w 10035679"/>
              <a:gd name="connsiteY6717" fmla="*/ 283162 h 5893281"/>
              <a:gd name="connsiteX6718" fmla="*/ 2872697 w 10035679"/>
              <a:gd name="connsiteY6718" fmla="*/ 303690 h 5893281"/>
              <a:gd name="connsiteX6719" fmla="*/ 2850359 w 10035679"/>
              <a:gd name="connsiteY6719" fmla="*/ 322407 h 5893281"/>
              <a:gd name="connsiteX6720" fmla="*/ 2882961 w 10035679"/>
              <a:gd name="connsiteY6720" fmla="*/ 322407 h 5893281"/>
              <a:gd name="connsiteX6721" fmla="*/ 2893225 w 10035679"/>
              <a:gd name="connsiteY6721" fmla="*/ 316370 h 5893281"/>
              <a:gd name="connsiteX6722" fmla="*/ 2903490 w 10035679"/>
              <a:gd name="connsiteY6722" fmla="*/ 312142 h 5893281"/>
              <a:gd name="connsiteX6723" fmla="*/ 2915564 w 10035679"/>
              <a:gd name="connsiteY6723" fmla="*/ 307916 h 5893281"/>
              <a:gd name="connsiteX6724" fmla="*/ 2930056 w 10035679"/>
              <a:gd name="connsiteY6724" fmla="*/ 307916 h 5893281"/>
              <a:gd name="connsiteX6725" fmla="*/ 2930056 w 10035679"/>
              <a:gd name="connsiteY6725" fmla="*/ 316370 h 5893281"/>
              <a:gd name="connsiteX6726" fmla="*/ 2887187 w 10035679"/>
              <a:gd name="connsiteY6726" fmla="*/ 347160 h 5893281"/>
              <a:gd name="connsiteX6727" fmla="*/ 2850359 w 10035679"/>
              <a:gd name="connsiteY6727" fmla="*/ 379763 h 5893281"/>
              <a:gd name="connsiteX6728" fmla="*/ 2820169 w 10035679"/>
              <a:gd name="connsiteY6728" fmla="*/ 412366 h 5893281"/>
              <a:gd name="connsiteX6729" fmla="*/ 2783340 w 10035679"/>
              <a:gd name="connsiteY6729" fmla="*/ 441347 h 5893281"/>
              <a:gd name="connsiteX6730" fmla="*/ 2744700 w 10035679"/>
              <a:gd name="connsiteY6730" fmla="*/ 466101 h 5893281"/>
              <a:gd name="connsiteX6731" fmla="*/ 2693984 w 10035679"/>
              <a:gd name="connsiteY6731" fmla="*/ 480592 h 5893281"/>
              <a:gd name="connsiteX6732" fmla="*/ 2693984 w 10035679"/>
              <a:gd name="connsiteY6732" fmla="*/ 505345 h 5893281"/>
              <a:gd name="connsiteX6733" fmla="*/ 2669834 w 10035679"/>
              <a:gd name="connsiteY6733" fmla="*/ 509571 h 5893281"/>
              <a:gd name="connsiteX6734" fmla="*/ 2641459 w 10035679"/>
              <a:gd name="connsiteY6734" fmla="*/ 519836 h 5893281"/>
              <a:gd name="connsiteX6735" fmla="*/ 2625155 w 10035679"/>
              <a:gd name="connsiteY6735" fmla="*/ 534327 h 5893281"/>
              <a:gd name="connsiteX6736" fmla="*/ 2635420 w 10035679"/>
              <a:gd name="connsiteY6736" fmla="*/ 542779 h 5893281"/>
              <a:gd name="connsiteX6737" fmla="*/ 2641459 w 10035679"/>
              <a:gd name="connsiteY6737" fmla="*/ 548815 h 5893281"/>
              <a:gd name="connsiteX6738" fmla="*/ 2645684 w 10035679"/>
              <a:gd name="connsiteY6738" fmla="*/ 553042 h 5893281"/>
              <a:gd name="connsiteX6739" fmla="*/ 2645684 w 10035679"/>
              <a:gd name="connsiteY6739" fmla="*/ 559080 h 5893281"/>
              <a:gd name="connsiteX6740" fmla="*/ 2645684 w 10035679"/>
              <a:gd name="connsiteY6740" fmla="*/ 567532 h 5893281"/>
              <a:gd name="connsiteX6741" fmla="*/ 2641459 w 10035679"/>
              <a:gd name="connsiteY6741" fmla="*/ 577797 h 5893281"/>
              <a:gd name="connsiteX6742" fmla="*/ 2641459 w 10035679"/>
              <a:gd name="connsiteY6742" fmla="*/ 592286 h 5893281"/>
              <a:gd name="connsiteX6743" fmla="*/ 2564176 w 10035679"/>
              <a:gd name="connsiteY6743" fmla="*/ 598324 h 5893281"/>
              <a:gd name="connsiteX6744" fmla="*/ 2564176 w 10035679"/>
              <a:gd name="connsiteY6744" fmla="*/ 606777 h 5893281"/>
              <a:gd name="connsiteX6745" fmla="*/ 2574440 w 10035679"/>
              <a:gd name="connsiteY6745" fmla="*/ 611003 h 5893281"/>
              <a:gd name="connsiteX6746" fmla="*/ 2578666 w 10035679"/>
              <a:gd name="connsiteY6746" fmla="*/ 611003 h 5893281"/>
              <a:gd name="connsiteX6747" fmla="*/ 2584705 w 10035679"/>
              <a:gd name="connsiteY6747" fmla="*/ 611003 h 5893281"/>
              <a:gd name="connsiteX6748" fmla="*/ 2588931 w 10035679"/>
              <a:gd name="connsiteY6748" fmla="*/ 612815 h 5893281"/>
              <a:gd name="connsiteX6749" fmla="*/ 2588931 w 10035679"/>
              <a:gd name="connsiteY6749" fmla="*/ 617041 h 5893281"/>
              <a:gd name="connsiteX6750" fmla="*/ 2596780 w 10035679"/>
              <a:gd name="connsiteY6750" fmla="*/ 625494 h 5893281"/>
              <a:gd name="connsiteX6751" fmla="*/ 2584705 w 10035679"/>
              <a:gd name="connsiteY6751" fmla="*/ 625494 h 5893281"/>
              <a:gd name="connsiteX6752" fmla="*/ 2568404 w 10035679"/>
              <a:gd name="connsiteY6752" fmla="*/ 631530 h 5893281"/>
              <a:gd name="connsiteX6753" fmla="*/ 2546063 w 10035679"/>
              <a:gd name="connsiteY6753" fmla="*/ 639984 h 5893281"/>
              <a:gd name="connsiteX6754" fmla="*/ 2525536 w 10035679"/>
              <a:gd name="connsiteY6754" fmla="*/ 646021 h 5893281"/>
              <a:gd name="connsiteX6755" fmla="*/ 2531573 w 10035679"/>
              <a:gd name="connsiteY6755" fmla="*/ 650247 h 5893281"/>
              <a:gd name="connsiteX6756" fmla="*/ 2535801 w 10035679"/>
              <a:gd name="connsiteY6756" fmla="*/ 650247 h 5893281"/>
              <a:gd name="connsiteX6757" fmla="*/ 2540027 w 10035679"/>
              <a:gd name="connsiteY6757" fmla="*/ 650247 h 5893281"/>
              <a:gd name="connsiteX6758" fmla="*/ 2541837 w 10035679"/>
              <a:gd name="connsiteY6758" fmla="*/ 654473 h 5893281"/>
              <a:gd name="connsiteX6759" fmla="*/ 2546063 w 10035679"/>
              <a:gd name="connsiteY6759" fmla="*/ 654473 h 5893281"/>
              <a:gd name="connsiteX6760" fmla="*/ 2541837 w 10035679"/>
              <a:gd name="connsiteY6760" fmla="*/ 660512 h 5893281"/>
              <a:gd name="connsiteX6761" fmla="*/ 2540027 w 10035679"/>
              <a:gd name="connsiteY6761" fmla="*/ 668964 h 5893281"/>
              <a:gd name="connsiteX6762" fmla="*/ 2535801 w 10035679"/>
              <a:gd name="connsiteY6762" fmla="*/ 670774 h 5893281"/>
              <a:gd name="connsiteX6763" fmla="*/ 2540027 w 10035679"/>
              <a:gd name="connsiteY6763" fmla="*/ 675001 h 5893281"/>
              <a:gd name="connsiteX6764" fmla="*/ 2540027 w 10035679"/>
              <a:gd name="connsiteY6764" fmla="*/ 679229 h 5893281"/>
              <a:gd name="connsiteX6765" fmla="*/ 2541837 w 10035679"/>
              <a:gd name="connsiteY6765" fmla="*/ 685265 h 5893281"/>
              <a:gd name="connsiteX6766" fmla="*/ 2546063 w 10035679"/>
              <a:gd name="connsiteY6766" fmla="*/ 693717 h 5893281"/>
              <a:gd name="connsiteX6767" fmla="*/ 2531573 w 10035679"/>
              <a:gd name="connsiteY6767" fmla="*/ 697943 h 5893281"/>
              <a:gd name="connsiteX6768" fmla="*/ 2521310 w 10035679"/>
              <a:gd name="connsiteY6768" fmla="*/ 697943 h 5893281"/>
              <a:gd name="connsiteX6769" fmla="*/ 2511045 w 10035679"/>
              <a:gd name="connsiteY6769" fmla="*/ 697943 h 5893281"/>
              <a:gd name="connsiteX6770" fmla="*/ 2498970 w 10035679"/>
              <a:gd name="connsiteY6770" fmla="*/ 703982 h 5893281"/>
              <a:gd name="connsiteX6771" fmla="*/ 2535801 w 10035679"/>
              <a:gd name="connsiteY6771" fmla="*/ 703982 h 5893281"/>
              <a:gd name="connsiteX6772" fmla="*/ 2564176 w 10035679"/>
              <a:gd name="connsiteY6772" fmla="*/ 712434 h 5893281"/>
              <a:gd name="connsiteX6773" fmla="*/ 2564176 w 10035679"/>
              <a:gd name="connsiteY6773" fmla="*/ 726925 h 5893281"/>
              <a:gd name="connsiteX6774" fmla="*/ 2517687 w 10035679"/>
              <a:gd name="connsiteY6774" fmla="*/ 726925 h 5893281"/>
              <a:gd name="connsiteX6775" fmla="*/ 2513461 w 10035679"/>
              <a:gd name="connsiteY6775" fmla="*/ 737188 h 5893281"/>
              <a:gd name="connsiteX6776" fmla="*/ 2513461 w 10035679"/>
              <a:gd name="connsiteY6776" fmla="*/ 741414 h 5893281"/>
              <a:gd name="connsiteX6777" fmla="*/ 2513461 w 10035679"/>
              <a:gd name="connsiteY6777" fmla="*/ 743226 h 5893281"/>
              <a:gd name="connsiteX6778" fmla="*/ 2511650 w 10035679"/>
              <a:gd name="connsiteY6778" fmla="*/ 747453 h 5893281"/>
              <a:gd name="connsiteX6779" fmla="*/ 2507424 w 10035679"/>
              <a:gd name="connsiteY6779" fmla="*/ 751679 h 5893281"/>
              <a:gd name="connsiteX6780" fmla="*/ 2489310 w 10035679"/>
              <a:gd name="connsiteY6780" fmla="*/ 757715 h 5893281"/>
              <a:gd name="connsiteX6781" fmla="*/ 2465159 w 10035679"/>
              <a:gd name="connsiteY6781" fmla="*/ 757715 h 5893281"/>
              <a:gd name="connsiteX6782" fmla="*/ 2441009 w 10035679"/>
              <a:gd name="connsiteY6782" fmla="*/ 757715 h 5893281"/>
              <a:gd name="connsiteX6783" fmla="*/ 2416861 w 10035679"/>
              <a:gd name="connsiteY6783" fmla="*/ 743226 h 5893281"/>
              <a:gd name="connsiteX6784" fmla="*/ 2384258 w 10035679"/>
              <a:gd name="connsiteY6784" fmla="*/ 743226 h 5893281"/>
              <a:gd name="connsiteX6785" fmla="*/ 2351654 w 10035679"/>
              <a:gd name="connsiteY6785" fmla="*/ 747453 h 5893281"/>
              <a:gd name="connsiteX6786" fmla="*/ 2317238 w 10035679"/>
              <a:gd name="connsiteY6786" fmla="*/ 751679 h 5893281"/>
              <a:gd name="connsiteX6787" fmla="*/ 2284636 w 10035679"/>
              <a:gd name="connsiteY6787" fmla="*/ 747453 h 5893281"/>
              <a:gd name="connsiteX6788" fmla="*/ 2252033 w 10035679"/>
              <a:gd name="connsiteY6788" fmla="*/ 737188 h 5893281"/>
              <a:gd name="connsiteX6789" fmla="*/ 2250222 w 10035679"/>
              <a:gd name="connsiteY6789" fmla="*/ 732962 h 5893281"/>
              <a:gd name="connsiteX6790" fmla="*/ 2250222 w 10035679"/>
              <a:gd name="connsiteY6790" fmla="*/ 728736 h 5893281"/>
              <a:gd name="connsiteX6791" fmla="*/ 2245996 w 10035679"/>
              <a:gd name="connsiteY6791" fmla="*/ 728736 h 5893281"/>
              <a:gd name="connsiteX6792" fmla="*/ 2245996 w 10035679"/>
              <a:gd name="connsiteY6792" fmla="*/ 724510 h 5893281"/>
              <a:gd name="connsiteX6793" fmla="*/ 2245996 w 10035679"/>
              <a:gd name="connsiteY6793" fmla="*/ 716057 h 5893281"/>
              <a:gd name="connsiteX6794" fmla="*/ 2252033 w 10035679"/>
              <a:gd name="connsiteY6794" fmla="*/ 716057 h 5893281"/>
              <a:gd name="connsiteX6795" fmla="*/ 2256259 w 10035679"/>
              <a:gd name="connsiteY6795" fmla="*/ 710019 h 5893281"/>
              <a:gd name="connsiteX6796" fmla="*/ 2264108 w 10035679"/>
              <a:gd name="connsiteY6796" fmla="*/ 701567 h 5893281"/>
              <a:gd name="connsiteX6797" fmla="*/ 2265919 w 10035679"/>
              <a:gd name="connsiteY6797" fmla="*/ 697341 h 5893281"/>
              <a:gd name="connsiteX6798" fmla="*/ 2273768 w 10035679"/>
              <a:gd name="connsiteY6798" fmla="*/ 695530 h 5893281"/>
              <a:gd name="connsiteX6799" fmla="*/ 2277994 w 10035679"/>
              <a:gd name="connsiteY6799" fmla="*/ 687076 h 5893281"/>
              <a:gd name="connsiteX6800" fmla="*/ 2284033 w 10035679"/>
              <a:gd name="connsiteY6800" fmla="*/ 676813 h 5893281"/>
              <a:gd name="connsiteX6801" fmla="*/ 2269542 w 10035679"/>
              <a:gd name="connsiteY6801" fmla="*/ 672587 h 5893281"/>
              <a:gd name="connsiteX6802" fmla="*/ 2259277 w 10035679"/>
              <a:gd name="connsiteY6802" fmla="*/ 666548 h 5893281"/>
              <a:gd name="connsiteX6803" fmla="*/ 2251430 w 10035679"/>
              <a:gd name="connsiteY6803" fmla="*/ 654473 h 5893281"/>
              <a:gd name="connsiteX6804" fmla="*/ 2249617 w 10035679"/>
              <a:gd name="connsiteY6804" fmla="*/ 644210 h 5893281"/>
              <a:gd name="connsiteX6805" fmla="*/ 2245391 w 10035679"/>
              <a:gd name="connsiteY6805" fmla="*/ 629720 h 5893281"/>
              <a:gd name="connsiteX6806" fmla="*/ 2259882 w 10035679"/>
              <a:gd name="connsiteY6806" fmla="*/ 629720 h 5893281"/>
              <a:gd name="connsiteX6807" fmla="*/ 2284033 w 10035679"/>
              <a:gd name="connsiteY6807" fmla="*/ 623683 h 5893281"/>
              <a:gd name="connsiteX6808" fmla="*/ 2312409 w 10035679"/>
              <a:gd name="connsiteY6808" fmla="*/ 629720 h 5893281"/>
              <a:gd name="connsiteX6809" fmla="*/ 2336558 w 10035679"/>
              <a:gd name="connsiteY6809" fmla="*/ 639984 h 5893281"/>
              <a:gd name="connsiteX6810" fmla="*/ 2360709 w 10035679"/>
              <a:gd name="connsiteY6810" fmla="*/ 652058 h 5893281"/>
              <a:gd name="connsiteX6811" fmla="*/ 2360709 w 10035679"/>
              <a:gd name="connsiteY6811" fmla="*/ 637569 h 5893281"/>
              <a:gd name="connsiteX6812" fmla="*/ 2336558 w 10035679"/>
              <a:gd name="connsiteY6812" fmla="*/ 625494 h 5893281"/>
              <a:gd name="connsiteX6813" fmla="*/ 2316031 w 10035679"/>
              <a:gd name="connsiteY6813" fmla="*/ 615229 h 5893281"/>
              <a:gd name="connsiteX6814" fmla="*/ 2297918 w 10035679"/>
              <a:gd name="connsiteY6814" fmla="*/ 596512 h 5893281"/>
              <a:gd name="connsiteX6815" fmla="*/ 2303955 w 10035679"/>
              <a:gd name="connsiteY6815" fmla="*/ 596512 h 5893281"/>
              <a:gd name="connsiteX6816" fmla="*/ 2322069 w 10035679"/>
              <a:gd name="connsiteY6816" fmla="*/ 569948 h 5893281"/>
              <a:gd name="connsiteX6817" fmla="*/ 2344407 w 10035679"/>
              <a:gd name="connsiteY6817" fmla="*/ 551231 h 5893281"/>
              <a:gd name="connsiteX6818" fmla="*/ 2372784 w 10035679"/>
              <a:gd name="connsiteY6818" fmla="*/ 536740 h 5893281"/>
              <a:gd name="connsiteX6819" fmla="*/ 2407201 w 10035679"/>
              <a:gd name="connsiteY6819" fmla="*/ 526477 h 5893281"/>
              <a:gd name="connsiteX6820" fmla="*/ 2407201 w 10035679"/>
              <a:gd name="connsiteY6820" fmla="*/ 519231 h 5893281"/>
              <a:gd name="connsiteX6821" fmla="*/ 2374595 w 10035679"/>
              <a:gd name="connsiteY6821" fmla="*/ 508968 h 5893281"/>
              <a:gd name="connsiteX6822" fmla="*/ 2350446 w 10035679"/>
              <a:gd name="connsiteY6822" fmla="*/ 490251 h 5893281"/>
              <a:gd name="connsiteX6823" fmla="*/ 2329916 w 10035679"/>
              <a:gd name="connsiteY6823" fmla="*/ 465498 h 5893281"/>
              <a:gd name="connsiteX6824" fmla="*/ 2311804 w 10035679"/>
              <a:gd name="connsiteY6824" fmla="*/ 440742 h 5893281"/>
              <a:gd name="connsiteX6825" fmla="*/ 2322069 w 10035679"/>
              <a:gd name="connsiteY6825" fmla="*/ 436516 h 5893281"/>
              <a:gd name="connsiteX6826" fmla="*/ 2329916 w 10035679"/>
              <a:gd name="connsiteY6826" fmla="*/ 436516 h 5893281"/>
              <a:gd name="connsiteX6827" fmla="*/ 2340181 w 10035679"/>
              <a:gd name="connsiteY6827" fmla="*/ 432290 h 5893281"/>
              <a:gd name="connsiteX6828" fmla="*/ 2350446 w 10035679"/>
              <a:gd name="connsiteY6828" fmla="*/ 432290 h 5893281"/>
              <a:gd name="connsiteX6829" fmla="*/ 2364935 w 10035679"/>
              <a:gd name="connsiteY6829" fmla="*/ 442555 h 5893281"/>
              <a:gd name="connsiteX6830" fmla="*/ 2375200 w 10035679"/>
              <a:gd name="connsiteY6830" fmla="*/ 454630 h 5893281"/>
              <a:gd name="connsiteX6831" fmla="*/ 2389692 w 10035679"/>
              <a:gd name="connsiteY6831" fmla="*/ 464893 h 5893281"/>
              <a:gd name="connsiteX6832" fmla="*/ 2389692 w 10035679"/>
              <a:gd name="connsiteY6832" fmla="*/ 456441 h 5893281"/>
              <a:gd name="connsiteX6833" fmla="*/ 2387879 w 10035679"/>
              <a:gd name="connsiteY6833" fmla="*/ 450404 h 5893281"/>
              <a:gd name="connsiteX6834" fmla="*/ 2383652 w 10035679"/>
              <a:gd name="connsiteY6834" fmla="*/ 450404 h 5893281"/>
              <a:gd name="connsiteX6835" fmla="*/ 2383652 w 10035679"/>
              <a:gd name="connsiteY6835" fmla="*/ 446176 h 5893281"/>
              <a:gd name="connsiteX6836" fmla="*/ 2379426 w 10035679"/>
              <a:gd name="connsiteY6836" fmla="*/ 441950 h 5893281"/>
              <a:gd name="connsiteX6837" fmla="*/ 2379426 w 10035679"/>
              <a:gd name="connsiteY6837" fmla="*/ 440139 h 5893281"/>
              <a:gd name="connsiteX6838" fmla="*/ 2375200 w 10035679"/>
              <a:gd name="connsiteY6838" fmla="*/ 431687 h 5893281"/>
              <a:gd name="connsiteX6839" fmla="*/ 2383049 w 10035679"/>
              <a:gd name="connsiteY6839" fmla="*/ 431687 h 5893281"/>
              <a:gd name="connsiteX6840" fmla="*/ 2383049 w 10035679"/>
              <a:gd name="connsiteY6840" fmla="*/ 425649 h 5893281"/>
              <a:gd name="connsiteX6841" fmla="*/ 2415653 w 10035679"/>
              <a:gd name="connsiteY6841" fmla="*/ 413573 h 5893281"/>
              <a:gd name="connsiteX6842" fmla="*/ 2445840 w 10035679"/>
              <a:gd name="connsiteY6842" fmla="*/ 407537 h 5893281"/>
              <a:gd name="connsiteX6843" fmla="*/ 2478443 w 10035679"/>
              <a:gd name="connsiteY6843" fmla="*/ 403311 h 5893281"/>
              <a:gd name="connsiteX6844" fmla="*/ 2517084 w 10035679"/>
              <a:gd name="connsiteY6844" fmla="*/ 407537 h 5893281"/>
              <a:gd name="connsiteX6845" fmla="*/ 2498970 w 10035679"/>
              <a:gd name="connsiteY6845" fmla="*/ 385197 h 5893281"/>
              <a:gd name="connsiteX6846" fmla="*/ 2521310 w 10035679"/>
              <a:gd name="connsiteY6846" fmla="*/ 379160 h 5893281"/>
              <a:gd name="connsiteX6847" fmla="*/ 2545460 w 10035679"/>
              <a:gd name="connsiteY6847" fmla="*/ 368895 h 5893281"/>
              <a:gd name="connsiteX6848" fmla="*/ 2569610 w 10035679"/>
              <a:gd name="connsiteY6848" fmla="*/ 358633 h 5893281"/>
              <a:gd name="connsiteX6849" fmla="*/ 2584100 w 10035679"/>
              <a:gd name="connsiteY6849" fmla="*/ 346557 h 5893281"/>
              <a:gd name="connsiteX6850" fmla="*/ 2596175 w 10035679"/>
              <a:gd name="connsiteY6850" fmla="*/ 346557 h 5893281"/>
              <a:gd name="connsiteX6851" fmla="*/ 2596175 w 10035679"/>
              <a:gd name="connsiteY6851" fmla="*/ 340519 h 5893281"/>
              <a:gd name="connsiteX6852" fmla="*/ 2578063 w 10035679"/>
              <a:gd name="connsiteY6852" fmla="*/ 340519 h 5893281"/>
              <a:gd name="connsiteX6853" fmla="*/ 2570214 w 10035679"/>
              <a:gd name="connsiteY6853" fmla="*/ 344747 h 5893281"/>
              <a:gd name="connsiteX6854" fmla="*/ 2564176 w 10035679"/>
              <a:gd name="connsiteY6854" fmla="*/ 346557 h 5893281"/>
              <a:gd name="connsiteX6855" fmla="*/ 2559949 w 10035679"/>
              <a:gd name="connsiteY6855" fmla="*/ 346557 h 5893281"/>
              <a:gd name="connsiteX6856" fmla="*/ 2555724 w 10035679"/>
              <a:gd name="connsiteY6856" fmla="*/ 346557 h 5893281"/>
              <a:gd name="connsiteX6857" fmla="*/ 2553913 w 10035679"/>
              <a:gd name="connsiteY6857" fmla="*/ 346557 h 5893281"/>
              <a:gd name="connsiteX6858" fmla="*/ 2549687 w 10035679"/>
              <a:gd name="connsiteY6858" fmla="*/ 344747 h 5893281"/>
              <a:gd name="connsiteX6859" fmla="*/ 2545460 w 10035679"/>
              <a:gd name="connsiteY6859" fmla="*/ 340519 h 5893281"/>
              <a:gd name="connsiteX6860" fmla="*/ 2539422 w 10035679"/>
              <a:gd name="connsiteY6860" fmla="*/ 340519 h 5893281"/>
              <a:gd name="connsiteX6861" fmla="*/ 2531573 w 10035679"/>
              <a:gd name="connsiteY6861" fmla="*/ 346557 h 5893281"/>
              <a:gd name="connsiteX6862" fmla="*/ 2521310 w 10035679"/>
              <a:gd name="connsiteY6862" fmla="*/ 358633 h 5893281"/>
              <a:gd name="connsiteX6863" fmla="*/ 2511045 w 10035679"/>
              <a:gd name="connsiteY6863" fmla="*/ 368895 h 5893281"/>
              <a:gd name="connsiteX6864" fmla="*/ 2503196 w 10035679"/>
              <a:gd name="connsiteY6864" fmla="*/ 379160 h 5893281"/>
              <a:gd name="connsiteX6865" fmla="*/ 2492933 w 10035679"/>
              <a:gd name="connsiteY6865" fmla="*/ 385197 h 5893281"/>
              <a:gd name="connsiteX6866" fmla="*/ 2454292 w 10035679"/>
              <a:gd name="connsiteY6866" fmla="*/ 397272 h 5893281"/>
              <a:gd name="connsiteX6867" fmla="*/ 2417463 w 10035679"/>
              <a:gd name="connsiteY6867" fmla="*/ 397272 h 5893281"/>
              <a:gd name="connsiteX6868" fmla="*/ 2383049 w 10035679"/>
              <a:gd name="connsiteY6868" fmla="*/ 388820 h 5893281"/>
              <a:gd name="connsiteX6869" fmla="*/ 2350446 w 10035679"/>
              <a:gd name="connsiteY6869" fmla="*/ 374329 h 5893281"/>
              <a:gd name="connsiteX6870" fmla="*/ 2346220 w 10035679"/>
              <a:gd name="connsiteY6870" fmla="*/ 374329 h 5893281"/>
              <a:gd name="connsiteX6871" fmla="*/ 2340181 w 10035679"/>
              <a:gd name="connsiteY6871" fmla="*/ 378557 h 5893281"/>
              <a:gd name="connsiteX6872" fmla="*/ 2329916 w 10035679"/>
              <a:gd name="connsiteY6872" fmla="*/ 382783 h 5893281"/>
              <a:gd name="connsiteX6873" fmla="*/ 2322069 w 10035679"/>
              <a:gd name="connsiteY6873" fmla="*/ 384594 h 5893281"/>
              <a:gd name="connsiteX6874" fmla="*/ 2316031 w 10035679"/>
              <a:gd name="connsiteY6874" fmla="*/ 388820 h 5893281"/>
              <a:gd name="connsiteX6875" fmla="*/ 2303955 w 10035679"/>
              <a:gd name="connsiteY6875" fmla="*/ 393046 h 5893281"/>
              <a:gd name="connsiteX6876" fmla="*/ 2297918 w 10035679"/>
              <a:gd name="connsiteY6876" fmla="*/ 374329 h 5893281"/>
              <a:gd name="connsiteX6877" fmla="*/ 2303955 w 10035679"/>
              <a:gd name="connsiteY6877" fmla="*/ 372518 h 5893281"/>
              <a:gd name="connsiteX6878" fmla="*/ 2308181 w 10035679"/>
              <a:gd name="connsiteY6878" fmla="*/ 368292 h 5893281"/>
              <a:gd name="connsiteX6879" fmla="*/ 2312409 w 10035679"/>
              <a:gd name="connsiteY6879" fmla="*/ 359840 h 5893281"/>
              <a:gd name="connsiteX6880" fmla="*/ 2291880 w 10035679"/>
              <a:gd name="connsiteY6880" fmla="*/ 359840 h 5893281"/>
              <a:gd name="connsiteX6881" fmla="*/ 2284033 w 10035679"/>
              <a:gd name="connsiteY6881" fmla="*/ 364066 h 5893281"/>
              <a:gd name="connsiteX6882" fmla="*/ 2273768 w 10035679"/>
              <a:gd name="connsiteY6882" fmla="*/ 368292 h 5893281"/>
              <a:gd name="connsiteX6883" fmla="*/ 2263503 w 10035679"/>
              <a:gd name="connsiteY6883" fmla="*/ 368292 h 5893281"/>
              <a:gd name="connsiteX6884" fmla="*/ 2251430 w 10035679"/>
              <a:gd name="connsiteY6884" fmla="*/ 368292 h 5893281"/>
              <a:gd name="connsiteX6885" fmla="*/ 2245391 w 10035679"/>
              <a:gd name="connsiteY6885" fmla="*/ 345952 h 5893281"/>
              <a:gd name="connsiteX6886" fmla="*/ 2251430 w 10035679"/>
              <a:gd name="connsiteY6886" fmla="*/ 344142 h 5893281"/>
              <a:gd name="connsiteX6887" fmla="*/ 2255656 w 10035679"/>
              <a:gd name="connsiteY6887" fmla="*/ 344142 h 5893281"/>
              <a:gd name="connsiteX6888" fmla="*/ 2259882 w 10035679"/>
              <a:gd name="connsiteY6888" fmla="*/ 344142 h 5893281"/>
              <a:gd name="connsiteX6889" fmla="*/ 2263825 w 10035679"/>
              <a:gd name="connsiteY6889" fmla="*/ 340198 h 5893281"/>
              <a:gd name="connsiteX6890" fmla="*/ 2265919 w 10035679"/>
              <a:gd name="connsiteY6890" fmla="*/ 339916 h 5893281"/>
              <a:gd name="connsiteX6891" fmla="*/ 2264108 w 10035679"/>
              <a:gd name="connsiteY6891" fmla="*/ 339916 h 5893281"/>
              <a:gd name="connsiteX6892" fmla="*/ 2263825 w 10035679"/>
              <a:gd name="connsiteY6892" fmla="*/ 340198 h 5893281"/>
              <a:gd name="connsiteX6893" fmla="*/ 2221241 w 10035679"/>
              <a:gd name="connsiteY6893" fmla="*/ 345952 h 5893281"/>
              <a:gd name="connsiteX6894" fmla="*/ 2217015 w 10035679"/>
              <a:gd name="connsiteY6894" fmla="*/ 335690 h 5893281"/>
              <a:gd name="connsiteX6895" fmla="*/ 2209165 w 10035679"/>
              <a:gd name="connsiteY6895" fmla="*/ 329651 h 5893281"/>
              <a:gd name="connsiteX6896" fmla="*/ 2207354 w 10035679"/>
              <a:gd name="connsiteY6896" fmla="*/ 325425 h 5893281"/>
              <a:gd name="connsiteX6897" fmla="*/ 2203129 w 10035679"/>
              <a:gd name="connsiteY6897" fmla="*/ 316973 h 5893281"/>
              <a:gd name="connsiteX6898" fmla="*/ 2195279 w 10035679"/>
              <a:gd name="connsiteY6898" fmla="*/ 306708 h 5893281"/>
              <a:gd name="connsiteX6899" fmla="*/ 2207354 w 10035679"/>
              <a:gd name="connsiteY6899" fmla="*/ 302482 h 5893281"/>
              <a:gd name="connsiteX6900" fmla="*/ 2213391 w 10035679"/>
              <a:gd name="connsiteY6900" fmla="*/ 302482 h 5893281"/>
              <a:gd name="connsiteX6901" fmla="*/ 2217619 w 10035679"/>
              <a:gd name="connsiteY6901" fmla="*/ 302482 h 5893281"/>
              <a:gd name="connsiteX6902" fmla="*/ 2221845 w 10035679"/>
              <a:gd name="connsiteY6902" fmla="*/ 302482 h 5893281"/>
              <a:gd name="connsiteX6903" fmla="*/ 2221845 w 10035679"/>
              <a:gd name="connsiteY6903" fmla="*/ 301879 h 5893281"/>
              <a:gd name="connsiteX6904" fmla="*/ 2223656 w 10035679"/>
              <a:gd name="connsiteY6904" fmla="*/ 297653 h 5893281"/>
              <a:gd name="connsiteX6905" fmla="*/ 2227882 w 10035679"/>
              <a:gd name="connsiteY6905" fmla="*/ 289201 h 5893281"/>
              <a:gd name="connsiteX6906" fmla="*/ 2213391 w 10035679"/>
              <a:gd name="connsiteY6906" fmla="*/ 287388 h 5893281"/>
              <a:gd name="connsiteX6907" fmla="*/ 2198902 w 10035679"/>
              <a:gd name="connsiteY6907" fmla="*/ 283162 h 5893281"/>
              <a:gd name="connsiteX6908" fmla="*/ 2192864 w 10035679"/>
              <a:gd name="connsiteY6908" fmla="*/ 274710 h 5893281"/>
              <a:gd name="connsiteX6909" fmla="*/ 2180789 w 10035679"/>
              <a:gd name="connsiteY6909" fmla="*/ 268671 h 5893281"/>
              <a:gd name="connsiteX6910" fmla="*/ 2188638 w 10035679"/>
              <a:gd name="connsiteY6910" fmla="*/ 268671 h 5893281"/>
              <a:gd name="connsiteX6911" fmla="*/ 2188638 w 10035679"/>
              <a:gd name="connsiteY6911" fmla="*/ 258409 h 5893281"/>
              <a:gd name="connsiteX6912" fmla="*/ 2223053 w 10035679"/>
              <a:gd name="connsiteY6912" fmla="*/ 264445 h 5893281"/>
              <a:gd name="connsiteX6913" fmla="*/ 2241165 w 10035679"/>
              <a:gd name="connsiteY6913" fmla="*/ 260219 h 5893281"/>
              <a:gd name="connsiteX6914" fmla="*/ 2255656 w 10035679"/>
              <a:gd name="connsiteY6914" fmla="*/ 254183 h 5893281"/>
              <a:gd name="connsiteX6915" fmla="*/ 2263503 w 10035679"/>
              <a:gd name="connsiteY6915" fmla="*/ 243918 h 5893281"/>
              <a:gd name="connsiteX6916" fmla="*/ 2273768 w 10035679"/>
              <a:gd name="connsiteY6916" fmla="*/ 229427 h 5893281"/>
              <a:gd name="connsiteX6917" fmla="*/ 2291880 w 10035679"/>
              <a:gd name="connsiteY6917" fmla="*/ 220975 h 5893281"/>
              <a:gd name="connsiteX6918" fmla="*/ 2312409 w 10035679"/>
              <a:gd name="connsiteY6918" fmla="*/ 214938 h 5893281"/>
              <a:gd name="connsiteX6919" fmla="*/ 2326898 w 10035679"/>
              <a:gd name="connsiteY6919" fmla="*/ 220975 h 5893281"/>
              <a:gd name="connsiteX6920" fmla="*/ 2345012 w 10035679"/>
              <a:gd name="connsiteY6920" fmla="*/ 229427 h 5893281"/>
              <a:gd name="connsiteX6921" fmla="*/ 2359501 w 10035679"/>
              <a:gd name="connsiteY6921" fmla="*/ 231240 h 5893281"/>
              <a:gd name="connsiteX6922" fmla="*/ 2375802 w 10035679"/>
              <a:gd name="connsiteY6922" fmla="*/ 229427 h 5893281"/>
              <a:gd name="connsiteX6923" fmla="*/ 2369765 w 10035679"/>
              <a:gd name="connsiteY6923" fmla="*/ 225201 h 5893281"/>
              <a:gd name="connsiteX6924" fmla="*/ 2361916 w 10035679"/>
              <a:gd name="connsiteY6924" fmla="*/ 220975 h 5893281"/>
              <a:gd name="connsiteX6925" fmla="*/ 2360106 w 10035679"/>
              <a:gd name="connsiteY6925" fmla="*/ 220975 h 5893281"/>
              <a:gd name="connsiteX6926" fmla="*/ 2360106 w 10035679"/>
              <a:gd name="connsiteY6926" fmla="*/ 217352 h 5893281"/>
              <a:gd name="connsiteX6927" fmla="*/ 2355879 w 10035679"/>
              <a:gd name="connsiteY6927" fmla="*/ 215541 h 5893281"/>
              <a:gd name="connsiteX6928" fmla="*/ 2355879 w 10035679"/>
              <a:gd name="connsiteY6928" fmla="*/ 207089 h 5893281"/>
              <a:gd name="connsiteX6929" fmla="*/ 2351654 w 10035679"/>
              <a:gd name="connsiteY6929" fmla="*/ 196824 h 5893281"/>
              <a:gd name="connsiteX6930" fmla="*/ 2361916 w 10035679"/>
              <a:gd name="connsiteY6930" fmla="*/ 192598 h 5893281"/>
              <a:gd name="connsiteX6931" fmla="*/ 2369765 w 10035679"/>
              <a:gd name="connsiteY6931" fmla="*/ 188372 h 5893281"/>
              <a:gd name="connsiteX6932" fmla="*/ 2375802 w 10035679"/>
              <a:gd name="connsiteY6932" fmla="*/ 188372 h 5893281"/>
              <a:gd name="connsiteX6933" fmla="*/ 2380031 w 10035679"/>
              <a:gd name="connsiteY6933" fmla="*/ 186562 h 5893281"/>
              <a:gd name="connsiteX6934" fmla="*/ 2387879 w 10035679"/>
              <a:gd name="connsiteY6934" fmla="*/ 182336 h 5893281"/>
              <a:gd name="connsiteX6935" fmla="*/ 2402370 w 10035679"/>
              <a:gd name="connsiteY6935" fmla="*/ 182336 h 5893281"/>
              <a:gd name="connsiteX6936" fmla="*/ 2408406 w 10035679"/>
              <a:gd name="connsiteY6936" fmla="*/ 186562 h 5893281"/>
              <a:gd name="connsiteX6937" fmla="*/ 2416256 w 10035679"/>
              <a:gd name="connsiteY6937" fmla="*/ 192598 h 5893281"/>
              <a:gd name="connsiteX6938" fmla="*/ 2422295 w 10035679"/>
              <a:gd name="connsiteY6938" fmla="*/ 196824 h 5893281"/>
              <a:gd name="connsiteX6939" fmla="*/ 2422295 w 10035679"/>
              <a:gd name="connsiteY6939" fmla="*/ 188372 h 5893281"/>
              <a:gd name="connsiteX6940" fmla="*/ 2418068 w 10035679"/>
              <a:gd name="connsiteY6940" fmla="*/ 186562 h 5893281"/>
              <a:gd name="connsiteX6941" fmla="*/ 2418068 w 10035679"/>
              <a:gd name="connsiteY6941" fmla="*/ 182336 h 5893281"/>
              <a:gd name="connsiteX6942" fmla="*/ 2418068 w 10035679"/>
              <a:gd name="connsiteY6942" fmla="*/ 178109 h 5893281"/>
              <a:gd name="connsiteX6943" fmla="*/ 2416256 w 10035679"/>
              <a:gd name="connsiteY6943" fmla="*/ 172071 h 5893281"/>
              <a:gd name="connsiteX6944" fmla="*/ 2426520 w 10035679"/>
              <a:gd name="connsiteY6944" fmla="*/ 167845 h 5893281"/>
              <a:gd name="connsiteX6945" fmla="*/ 2432557 w 10035679"/>
              <a:gd name="connsiteY6945" fmla="*/ 163619 h 5893281"/>
              <a:gd name="connsiteX6946" fmla="*/ 2444632 w 10035679"/>
              <a:gd name="connsiteY6946" fmla="*/ 157580 h 5893281"/>
              <a:gd name="connsiteX6947" fmla="*/ 2450671 w 10035679"/>
              <a:gd name="connsiteY6947" fmla="*/ 149128 h 5893281"/>
              <a:gd name="connsiteX6948" fmla="*/ 2454897 w 10035679"/>
              <a:gd name="connsiteY6948" fmla="*/ 149128 h 5893281"/>
              <a:gd name="connsiteX6949" fmla="*/ 2469386 w 10035679"/>
              <a:gd name="connsiteY6949" fmla="*/ 149128 h 5893281"/>
              <a:gd name="connsiteX6950" fmla="*/ 2479650 w 10035679"/>
              <a:gd name="connsiteY6950" fmla="*/ 153354 h 5893281"/>
              <a:gd name="connsiteX6951" fmla="*/ 2487500 w 10035679"/>
              <a:gd name="connsiteY6951" fmla="*/ 161806 h 5893281"/>
              <a:gd name="connsiteX6952" fmla="*/ 2499575 w 10035679"/>
              <a:gd name="connsiteY6952" fmla="*/ 161806 h 5893281"/>
              <a:gd name="connsiteX6953" fmla="*/ 2517687 w 10035679"/>
              <a:gd name="connsiteY6953" fmla="*/ 157580 h 5893281"/>
              <a:gd name="connsiteX6954" fmla="*/ 2525536 w 10035679"/>
              <a:gd name="connsiteY6954" fmla="*/ 132826 h 5893281"/>
              <a:gd name="connsiteX6955" fmla="*/ 2535801 w 10035679"/>
              <a:gd name="connsiteY6955" fmla="*/ 128600 h 5893281"/>
              <a:gd name="connsiteX6956" fmla="*/ 2546063 w 10035679"/>
              <a:gd name="connsiteY6956" fmla="*/ 128600 h 5893281"/>
              <a:gd name="connsiteX6957" fmla="*/ 2556328 w 10035679"/>
              <a:gd name="connsiteY6957" fmla="*/ 128600 h 5893281"/>
              <a:gd name="connsiteX6958" fmla="*/ 2564176 w 10035679"/>
              <a:gd name="connsiteY6958" fmla="*/ 132826 h 5893281"/>
              <a:gd name="connsiteX6959" fmla="*/ 2570214 w 10035679"/>
              <a:gd name="connsiteY6959" fmla="*/ 132826 h 5893281"/>
              <a:gd name="connsiteX6960" fmla="*/ 2584705 w 10035679"/>
              <a:gd name="connsiteY6960" fmla="*/ 110488 h 5893281"/>
              <a:gd name="connsiteX6961" fmla="*/ 2607043 w 10035679"/>
              <a:gd name="connsiteY6961" fmla="*/ 106260 h 5893281"/>
              <a:gd name="connsiteX6962" fmla="*/ 2621534 w 10035679"/>
              <a:gd name="connsiteY6962" fmla="*/ 114714 h 5893281"/>
              <a:gd name="connsiteX6963" fmla="*/ 2636025 w 10035679"/>
              <a:gd name="connsiteY6963" fmla="*/ 120751 h 5893281"/>
              <a:gd name="connsiteX6964" fmla="*/ 2650513 w 10035679"/>
              <a:gd name="connsiteY6964" fmla="*/ 124977 h 5893281"/>
              <a:gd name="connsiteX6965" fmla="*/ 2668627 w 10035679"/>
              <a:gd name="connsiteY6965" fmla="*/ 118941 h 5893281"/>
              <a:gd name="connsiteX6966" fmla="*/ 2692776 w 10035679"/>
              <a:gd name="connsiteY6966" fmla="*/ 104450 h 5893281"/>
              <a:gd name="connsiteX6967" fmla="*/ 6131772 w 10035679"/>
              <a:gd name="connsiteY6967" fmla="*/ 86338 h 5893281"/>
              <a:gd name="connsiteX6968" fmla="*/ 6146263 w 10035679"/>
              <a:gd name="connsiteY6968" fmla="*/ 90564 h 5893281"/>
              <a:gd name="connsiteX6969" fmla="*/ 6160754 w 10035679"/>
              <a:gd name="connsiteY6969" fmla="*/ 96600 h 5893281"/>
              <a:gd name="connsiteX6970" fmla="*/ 6166790 w 10035679"/>
              <a:gd name="connsiteY6970" fmla="*/ 105055 h 5893281"/>
              <a:gd name="connsiteX6971" fmla="*/ 6177055 w 10035679"/>
              <a:gd name="connsiteY6971" fmla="*/ 111091 h 5893281"/>
              <a:gd name="connsiteX6972" fmla="*/ 6189130 w 10035679"/>
              <a:gd name="connsiteY6972" fmla="*/ 119543 h 5893281"/>
              <a:gd name="connsiteX6973" fmla="*/ 6181281 w 10035679"/>
              <a:gd name="connsiteY6973" fmla="*/ 140071 h 5893281"/>
              <a:gd name="connsiteX6974" fmla="*/ 6138415 w 10035679"/>
              <a:gd name="connsiteY6974" fmla="*/ 164826 h 5893281"/>
              <a:gd name="connsiteX6975" fmla="*/ 6105811 w 10035679"/>
              <a:gd name="connsiteY6975" fmla="*/ 193806 h 5893281"/>
              <a:gd name="connsiteX6976" fmla="*/ 6077434 w 10035679"/>
              <a:gd name="connsiteY6976" fmla="*/ 230635 h 5893281"/>
              <a:gd name="connsiteX6977" fmla="*/ 6071397 w 10035679"/>
              <a:gd name="connsiteY6977" fmla="*/ 230635 h 5893281"/>
              <a:gd name="connsiteX6978" fmla="*/ 6071397 w 10035679"/>
              <a:gd name="connsiteY6978" fmla="*/ 222183 h 5893281"/>
              <a:gd name="connsiteX6979" fmla="*/ 6061132 w 10035679"/>
              <a:gd name="connsiteY6979" fmla="*/ 216146 h 5893281"/>
              <a:gd name="connsiteX6980" fmla="*/ 6053285 w 10035679"/>
              <a:gd name="connsiteY6980" fmla="*/ 207692 h 5893281"/>
              <a:gd name="connsiteX6981" fmla="*/ 6049059 w 10035679"/>
              <a:gd name="connsiteY6981" fmla="*/ 201655 h 5893281"/>
              <a:gd name="connsiteX6982" fmla="*/ 6043020 w 10035679"/>
              <a:gd name="connsiteY6982" fmla="*/ 193203 h 5893281"/>
              <a:gd name="connsiteX6983" fmla="*/ 6038794 w 10035679"/>
              <a:gd name="connsiteY6983" fmla="*/ 182938 h 5893281"/>
              <a:gd name="connsiteX6984" fmla="*/ 6046644 w 10035679"/>
              <a:gd name="connsiteY6984" fmla="*/ 168448 h 5893281"/>
              <a:gd name="connsiteX6985" fmla="*/ 6048454 w 10035679"/>
              <a:gd name="connsiteY6985" fmla="*/ 158185 h 5893281"/>
              <a:gd name="connsiteX6986" fmla="*/ 6052680 w 10035679"/>
              <a:gd name="connsiteY6986" fmla="*/ 139468 h 5893281"/>
              <a:gd name="connsiteX6987" fmla="*/ 6000153 w 10035679"/>
              <a:gd name="connsiteY6987" fmla="*/ 139468 h 5893281"/>
              <a:gd name="connsiteX6988" fmla="*/ 6000153 w 10035679"/>
              <a:gd name="connsiteY6988" fmla="*/ 124977 h 5893281"/>
              <a:gd name="connsiteX6989" fmla="*/ 6028530 w 10035679"/>
              <a:gd name="connsiteY6989" fmla="*/ 114714 h 5893281"/>
              <a:gd name="connsiteX6990" fmla="*/ 6056906 w 10035679"/>
              <a:gd name="connsiteY6990" fmla="*/ 106260 h 5893281"/>
              <a:gd name="connsiteX6991" fmla="*/ 6091322 w 10035679"/>
              <a:gd name="connsiteY6991" fmla="*/ 100224 h 5893281"/>
              <a:gd name="connsiteX6992" fmla="*/ 6095548 w 10035679"/>
              <a:gd name="connsiteY6992" fmla="*/ 110488 h 5893281"/>
              <a:gd name="connsiteX6993" fmla="*/ 6099774 w 10035679"/>
              <a:gd name="connsiteY6993" fmla="*/ 114714 h 5893281"/>
              <a:gd name="connsiteX6994" fmla="*/ 6099774 w 10035679"/>
              <a:gd name="connsiteY6994" fmla="*/ 118941 h 5893281"/>
              <a:gd name="connsiteX6995" fmla="*/ 6104000 w 10035679"/>
              <a:gd name="connsiteY6995" fmla="*/ 118941 h 5893281"/>
              <a:gd name="connsiteX6996" fmla="*/ 6104000 w 10035679"/>
              <a:gd name="connsiteY6996" fmla="*/ 120751 h 5893281"/>
              <a:gd name="connsiteX6997" fmla="*/ 6110039 w 10035679"/>
              <a:gd name="connsiteY6997" fmla="*/ 124977 h 5893281"/>
              <a:gd name="connsiteX6998" fmla="*/ 6114265 w 10035679"/>
              <a:gd name="connsiteY6998" fmla="*/ 114714 h 5893281"/>
              <a:gd name="connsiteX6999" fmla="*/ 6118491 w 10035679"/>
              <a:gd name="connsiteY6999" fmla="*/ 106260 h 5893281"/>
              <a:gd name="connsiteX7000" fmla="*/ 6120301 w 10035679"/>
              <a:gd name="connsiteY7000" fmla="*/ 100224 h 5893281"/>
              <a:gd name="connsiteX7001" fmla="*/ 6128151 w 10035679"/>
              <a:gd name="connsiteY7001" fmla="*/ 91772 h 5893281"/>
              <a:gd name="connsiteX7002" fmla="*/ 6218715 w 10035679"/>
              <a:gd name="connsiteY7002" fmla="*/ 47093 h 5893281"/>
              <a:gd name="connsiteX7003" fmla="*/ 6219318 w 10035679"/>
              <a:gd name="connsiteY7003" fmla="*/ 47093 h 5893281"/>
              <a:gd name="connsiteX7004" fmla="*/ 6227167 w 10035679"/>
              <a:gd name="connsiteY7004" fmla="*/ 48904 h 5893281"/>
              <a:gd name="connsiteX7005" fmla="*/ 6228978 w 10035679"/>
              <a:gd name="connsiteY7005" fmla="*/ 48904 h 5893281"/>
              <a:gd name="connsiteX7006" fmla="*/ 6233206 w 10035679"/>
              <a:gd name="connsiteY7006" fmla="*/ 53130 h 5893281"/>
              <a:gd name="connsiteX7007" fmla="*/ 6237430 w 10035679"/>
              <a:gd name="connsiteY7007" fmla="*/ 57356 h 5893281"/>
              <a:gd name="connsiteX7008" fmla="*/ 6241658 w 10035679"/>
              <a:gd name="connsiteY7008" fmla="*/ 63395 h 5893281"/>
              <a:gd name="connsiteX7009" fmla="*/ 6247694 w 10035679"/>
              <a:gd name="connsiteY7009" fmla="*/ 75470 h 5893281"/>
              <a:gd name="connsiteX7010" fmla="*/ 6255544 w 10035679"/>
              <a:gd name="connsiteY7010" fmla="*/ 85733 h 5893281"/>
              <a:gd name="connsiteX7011" fmla="*/ 6257354 w 10035679"/>
              <a:gd name="connsiteY7011" fmla="*/ 100224 h 5893281"/>
              <a:gd name="connsiteX7012" fmla="*/ 6241053 w 10035679"/>
              <a:gd name="connsiteY7012" fmla="*/ 100224 h 5893281"/>
              <a:gd name="connsiteX7013" fmla="*/ 6241053 w 10035679"/>
              <a:gd name="connsiteY7013" fmla="*/ 91772 h 5893281"/>
              <a:gd name="connsiteX7014" fmla="*/ 6233206 w 10035679"/>
              <a:gd name="connsiteY7014" fmla="*/ 85733 h 5893281"/>
              <a:gd name="connsiteX7015" fmla="*/ 6227167 w 10035679"/>
              <a:gd name="connsiteY7015" fmla="*/ 77281 h 5893281"/>
              <a:gd name="connsiteX7016" fmla="*/ 6222941 w 10035679"/>
              <a:gd name="connsiteY7016" fmla="*/ 71244 h 5893281"/>
              <a:gd name="connsiteX7017" fmla="*/ 6218715 w 10035679"/>
              <a:gd name="connsiteY7017" fmla="*/ 60979 h 5893281"/>
              <a:gd name="connsiteX7018" fmla="*/ 3775927 w 10035679"/>
              <a:gd name="connsiteY7018" fmla="*/ 39244 h 5893281"/>
              <a:gd name="connsiteX7019" fmla="*/ 3824832 w 10035679"/>
              <a:gd name="connsiteY7019" fmla="*/ 39244 h 5893281"/>
              <a:gd name="connsiteX7020" fmla="*/ 3875549 w 10035679"/>
              <a:gd name="connsiteY7020" fmla="*/ 47696 h 5893281"/>
              <a:gd name="connsiteX7021" fmla="*/ 3920226 w 10035679"/>
              <a:gd name="connsiteY7021" fmla="*/ 53735 h 5893281"/>
              <a:gd name="connsiteX7022" fmla="*/ 3960678 w 10035679"/>
              <a:gd name="connsiteY7022" fmla="*/ 63998 h 5893281"/>
              <a:gd name="connsiteX7023" fmla="*/ 4019242 w 10035679"/>
              <a:gd name="connsiteY7023" fmla="*/ 53735 h 5893281"/>
              <a:gd name="connsiteX7024" fmla="*/ 4027093 w 10035679"/>
              <a:gd name="connsiteY7024" fmla="*/ 62187 h 5893281"/>
              <a:gd name="connsiteX7025" fmla="*/ 4033129 w 10035679"/>
              <a:gd name="connsiteY7025" fmla="*/ 63998 h 5893281"/>
              <a:gd name="connsiteX7026" fmla="*/ 4040978 w 10035679"/>
              <a:gd name="connsiteY7026" fmla="*/ 76073 h 5893281"/>
              <a:gd name="connsiteX7027" fmla="*/ 4045205 w 10035679"/>
              <a:gd name="connsiteY7027" fmla="*/ 82112 h 5893281"/>
              <a:gd name="connsiteX7028" fmla="*/ 4051241 w 10035679"/>
              <a:gd name="connsiteY7028" fmla="*/ 86338 h 5893281"/>
              <a:gd name="connsiteX7029" fmla="*/ 4085657 w 10035679"/>
              <a:gd name="connsiteY7029" fmla="*/ 100827 h 5893281"/>
              <a:gd name="connsiteX7030" fmla="*/ 4126109 w 10035679"/>
              <a:gd name="connsiteY7030" fmla="*/ 111091 h 5893281"/>
              <a:gd name="connsiteX7031" fmla="*/ 4160523 w 10035679"/>
              <a:gd name="connsiteY7031" fmla="*/ 119543 h 5893281"/>
              <a:gd name="connsiteX7032" fmla="*/ 4160523 w 10035679"/>
              <a:gd name="connsiteY7032" fmla="*/ 134034 h 5893281"/>
              <a:gd name="connsiteX7033" fmla="*/ 4103770 w 10035679"/>
              <a:gd name="connsiteY7033" fmla="*/ 134034 h 5893281"/>
              <a:gd name="connsiteX7034" fmla="*/ 4079618 w 10035679"/>
              <a:gd name="connsiteY7034" fmla="*/ 121959 h 5893281"/>
              <a:gd name="connsiteX7035" fmla="*/ 4051241 w 10035679"/>
              <a:gd name="connsiteY7035" fmla="*/ 121959 h 5893281"/>
              <a:gd name="connsiteX7036" fmla="*/ 4018639 w 10035679"/>
              <a:gd name="connsiteY7036" fmla="*/ 126185 h 5893281"/>
              <a:gd name="connsiteX7037" fmla="*/ 3988451 w 10035679"/>
              <a:gd name="connsiteY7037" fmla="*/ 134637 h 5893281"/>
              <a:gd name="connsiteX7038" fmla="*/ 3988451 w 10035679"/>
              <a:gd name="connsiteY7038" fmla="*/ 150938 h 5893281"/>
              <a:gd name="connsiteX7039" fmla="*/ 4027093 w 10035679"/>
              <a:gd name="connsiteY7039" fmla="*/ 150938 h 5893281"/>
              <a:gd name="connsiteX7040" fmla="*/ 4055469 w 10035679"/>
              <a:gd name="connsiteY7040" fmla="*/ 144902 h 5893281"/>
              <a:gd name="connsiteX7041" fmla="*/ 4089883 w 10035679"/>
              <a:gd name="connsiteY7041" fmla="*/ 140676 h 5893281"/>
              <a:gd name="connsiteX7042" fmla="*/ 4132751 w 10035679"/>
              <a:gd name="connsiteY7042" fmla="*/ 140676 h 5893281"/>
              <a:gd name="connsiteX7043" fmla="*/ 4175617 w 10035679"/>
              <a:gd name="connsiteY7043" fmla="*/ 140676 h 5893281"/>
              <a:gd name="connsiteX7044" fmla="*/ 4208219 w 10035679"/>
              <a:gd name="connsiteY7044" fmla="*/ 140676 h 5893281"/>
              <a:gd name="connsiteX7045" fmla="*/ 4236595 w 10035679"/>
              <a:gd name="connsiteY7045" fmla="*/ 169655 h 5893281"/>
              <a:gd name="connsiteX7046" fmla="*/ 4271010 w 10035679"/>
              <a:gd name="connsiteY7046" fmla="*/ 190183 h 5893281"/>
              <a:gd name="connsiteX7047" fmla="*/ 4260746 w 10035679"/>
              <a:gd name="connsiteY7047" fmla="*/ 212523 h 5893281"/>
              <a:gd name="connsiteX7048" fmla="*/ 4240220 w 10035679"/>
              <a:gd name="connsiteY7048" fmla="*/ 227014 h 5893281"/>
              <a:gd name="connsiteX7049" fmla="*/ 4222107 w 10035679"/>
              <a:gd name="connsiteY7049" fmla="*/ 237276 h 5893281"/>
              <a:gd name="connsiteX7050" fmla="*/ 4197957 w 10035679"/>
              <a:gd name="connsiteY7050" fmla="*/ 245728 h 5893281"/>
              <a:gd name="connsiteX7051" fmla="*/ 4161127 w 10035679"/>
              <a:gd name="connsiteY7051" fmla="*/ 245728 h 5893281"/>
              <a:gd name="connsiteX7052" fmla="*/ 4128522 w 10035679"/>
              <a:gd name="connsiteY7052" fmla="*/ 255993 h 5893281"/>
              <a:gd name="connsiteX7053" fmla="*/ 4094109 w 10035679"/>
              <a:gd name="connsiteY7053" fmla="*/ 255993 h 5893281"/>
              <a:gd name="connsiteX7054" fmla="*/ 4055469 w 10035679"/>
              <a:gd name="connsiteY7054" fmla="*/ 251767 h 5893281"/>
              <a:gd name="connsiteX7055" fmla="*/ 4018639 w 10035679"/>
              <a:gd name="connsiteY7055" fmla="*/ 247541 h 5893281"/>
              <a:gd name="connsiteX7056" fmla="*/ 3984827 w 10035679"/>
              <a:gd name="connsiteY7056" fmla="*/ 247541 h 5893281"/>
              <a:gd name="connsiteX7057" fmla="*/ 3956450 w 10035679"/>
              <a:gd name="connsiteY7057" fmla="*/ 255993 h 5893281"/>
              <a:gd name="connsiteX7058" fmla="*/ 3934111 w 10035679"/>
              <a:gd name="connsiteY7058" fmla="*/ 276521 h 5893281"/>
              <a:gd name="connsiteX7059" fmla="*/ 4019242 w 10035679"/>
              <a:gd name="connsiteY7059" fmla="*/ 276521 h 5893281"/>
              <a:gd name="connsiteX7060" fmla="*/ 4045808 w 10035679"/>
              <a:gd name="connsiteY7060" fmla="*/ 270484 h 5893281"/>
              <a:gd name="connsiteX7061" fmla="*/ 4075997 w 10035679"/>
              <a:gd name="connsiteY7061" fmla="*/ 266258 h 5893281"/>
              <a:gd name="connsiteX7062" fmla="*/ 4112826 w 10035679"/>
              <a:gd name="connsiteY7062" fmla="*/ 270484 h 5893281"/>
              <a:gd name="connsiteX7063" fmla="*/ 4136976 w 10035679"/>
              <a:gd name="connsiteY7063" fmla="*/ 276521 h 5893281"/>
              <a:gd name="connsiteX7064" fmla="*/ 4143014 w 10035679"/>
              <a:gd name="connsiteY7064" fmla="*/ 303087 h 5893281"/>
              <a:gd name="connsiteX7065" fmla="*/ 4155088 w 10035679"/>
              <a:gd name="connsiteY7065" fmla="*/ 298861 h 5893281"/>
              <a:gd name="connsiteX7066" fmla="*/ 4171390 w 10035679"/>
              <a:gd name="connsiteY7066" fmla="*/ 288596 h 5893281"/>
              <a:gd name="connsiteX7067" fmla="*/ 4193731 w 10035679"/>
              <a:gd name="connsiteY7067" fmla="*/ 280144 h 5893281"/>
              <a:gd name="connsiteX7068" fmla="*/ 4214258 w 10035679"/>
              <a:gd name="connsiteY7068" fmla="*/ 275918 h 5893281"/>
              <a:gd name="connsiteX7069" fmla="*/ 4218483 w 10035679"/>
              <a:gd name="connsiteY7069" fmla="*/ 287993 h 5893281"/>
              <a:gd name="connsiteX7070" fmla="*/ 4222709 w 10035679"/>
              <a:gd name="connsiteY7070" fmla="*/ 294030 h 5893281"/>
              <a:gd name="connsiteX7071" fmla="*/ 4226936 w 10035679"/>
              <a:gd name="connsiteY7071" fmla="*/ 298256 h 5893281"/>
              <a:gd name="connsiteX7072" fmla="*/ 4232974 w 10035679"/>
              <a:gd name="connsiteY7072" fmla="*/ 302482 h 5893281"/>
              <a:gd name="connsiteX7073" fmla="*/ 4240821 w 10035679"/>
              <a:gd name="connsiteY7073" fmla="*/ 308521 h 5893281"/>
              <a:gd name="connsiteX7074" fmla="*/ 4208219 w 10035679"/>
              <a:gd name="connsiteY7074" fmla="*/ 369500 h 5893281"/>
              <a:gd name="connsiteX7075" fmla="*/ 4222709 w 10035679"/>
              <a:gd name="connsiteY7075" fmla="*/ 369500 h 5893281"/>
              <a:gd name="connsiteX7076" fmla="*/ 4246860 w 10035679"/>
              <a:gd name="connsiteY7076" fmla="*/ 355009 h 5893281"/>
              <a:gd name="connsiteX7077" fmla="*/ 4279463 w 10035679"/>
              <a:gd name="connsiteY7077" fmla="*/ 336292 h 5893281"/>
              <a:gd name="connsiteX7078" fmla="*/ 4318102 w 10035679"/>
              <a:gd name="connsiteY7078" fmla="*/ 321804 h 5893281"/>
              <a:gd name="connsiteX7079" fmla="*/ 4360969 w 10035679"/>
              <a:gd name="connsiteY7079" fmla="*/ 307313 h 5893281"/>
              <a:gd name="connsiteX7080" fmla="*/ 4407458 w 10035679"/>
              <a:gd name="connsiteY7080" fmla="*/ 297048 h 5893281"/>
              <a:gd name="connsiteX7081" fmla="*/ 4447909 w 10035679"/>
              <a:gd name="connsiteY7081" fmla="*/ 297048 h 5893281"/>
              <a:gd name="connsiteX7082" fmla="*/ 4488361 w 10035679"/>
              <a:gd name="connsiteY7082" fmla="*/ 301274 h 5893281"/>
              <a:gd name="connsiteX7083" fmla="*/ 4516736 w 10035679"/>
              <a:gd name="connsiteY7083" fmla="*/ 317576 h 5893281"/>
              <a:gd name="connsiteX7084" fmla="*/ 4533038 w 10035679"/>
              <a:gd name="connsiteY7084" fmla="*/ 346557 h 5893281"/>
              <a:gd name="connsiteX7085" fmla="*/ 4545113 w 10035679"/>
              <a:gd name="connsiteY7085" fmla="*/ 346557 h 5893281"/>
              <a:gd name="connsiteX7086" fmla="*/ 4545113 w 10035679"/>
              <a:gd name="connsiteY7086" fmla="*/ 350783 h 5893281"/>
              <a:gd name="connsiteX7087" fmla="*/ 4540886 w 10035679"/>
              <a:gd name="connsiteY7087" fmla="*/ 355009 h 5893281"/>
              <a:gd name="connsiteX7088" fmla="*/ 4536661 w 10035679"/>
              <a:gd name="connsiteY7088" fmla="*/ 355009 h 5893281"/>
              <a:gd name="connsiteX7089" fmla="*/ 4532435 w 10035679"/>
              <a:gd name="connsiteY7089" fmla="*/ 355009 h 5893281"/>
              <a:gd name="connsiteX7090" fmla="*/ 4526396 w 10035679"/>
              <a:gd name="connsiteY7090" fmla="*/ 361048 h 5893281"/>
              <a:gd name="connsiteX7091" fmla="*/ 4516134 w 10035679"/>
              <a:gd name="connsiteY7091" fmla="*/ 365274 h 5893281"/>
              <a:gd name="connsiteX7092" fmla="*/ 4504061 w 10035679"/>
              <a:gd name="connsiteY7092" fmla="*/ 369500 h 5893281"/>
              <a:gd name="connsiteX7093" fmla="*/ 4489570 w 10035679"/>
              <a:gd name="connsiteY7093" fmla="*/ 373726 h 5893281"/>
              <a:gd name="connsiteX7094" fmla="*/ 4479305 w 10035679"/>
              <a:gd name="connsiteY7094" fmla="*/ 375537 h 5893281"/>
              <a:gd name="connsiteX7095" fmla="*/ 4455155 w 10035679"/>
              <a:gd name="connsiteY7095" fmla="*/ 414781 h 5893281"/>
              <a:gd name="connsiteX7096" fmla="*/ 4408666 w 10035679"/>
              <a:gd name="connsiteY7096" fmla="*/ 443763 h 5893281"/>
              <a:gd name="connsiteX7097" fmla="*/ 4356141 w 10035679"/>
              <a:gd name="connsiteY7097" fmla="*/ 462478 h 5893281"/>
              <a:gd name="connsiteX7098" fmla="*/ 4293349 w 10035679"/>
              <a:gd name="connsiteY7098" fmla="*/ 472742 h 5893281"/>
              <a:gd name="connsiteX7099" fmla="*/ 4293349 w 10035679"/>
              <a:gd name="connsiteY7099" fmla="*/ 484818 h 5893281"/>
              <a:gd name="connsiteX7100" fmla="*/ 4293349 w 10035679"/>
              <a:gd name="connsiteY7100" fmla="*/ 490854 h 5893281"/>
              <a:gd name="connsiteX7101" fmla="*/ 4293349 w 10035679"/>
              <a:gd name="connsiteY7101" fmla="*/ 495082 h 5893281"/>
              <a:gd name="connsiteX7102" fmla="*/ 4289123 w 10035679"/>
              <a:gd name="connsiteY7102" fmla="*/ 499308 h 5893281"/>
              <a:gd name="connsiteX7103" fmla="*/ 4293349 w 10035679"/>
              <a:gd name="connsiteY7103" fmla="*/ 501119 h 5893281"/>
              <a:gd name="connsiteX7104" fmla="*/ 4293349 w 10035679"/>
              <a:gd name="connsiteY7104" fmla="*/ 505345 h 5893281"/>
              <a:gd name="connsiteX7105" fmla="*/ 4299388 w 10035679"/>
              <a:gd name="connsiteY7105" fmla="*/ 513797 h 5893281"/>
              <a:gd name="connsiteX7106" fmla="*/ 4309651 w 10035679"/>
              <a:gd name="connsiteY7106" fmla="*/ 519836 h 5893281"/>
              <a:gd name="connsiteX7107" fmla="*/ 4317500 w 10035679"/>
              <a:gd name="connsiteY7107" fmla="*/ 524062 h 5893281"/>
              <a:gd name="connsiteX7108" fmla="*/ 4323536 w 10035679"/>
              <a:gd name="connsiteY7108" fmla="*/ 530099 h 5893281"/>
              <a:gd name="connsiteX7109" fmla="*/ 4331384 w 10035679"/>
              <a:gd name="connsiteY7109" fmla="*/ 534327 h 5893281"/>
              <a:gd name="connsiteX7110" fmla="*/ 4337423 w 10035679"/>
              <a:gd name="connsiteY7110" fmla="*/ 544589 h 5893281"/>
              <a:gd name="connsiteX7111" fmla="*/ 4331384 w 10035679"/>
              <a:gd name="connsiteY7111" fmla="*/ 559080 h 5893281"/>
              <a:gd name="connsiteX7112" fmla="*/ 4323536 w 10035679"/>
              <a:gd name="connsiteY7112" fmla="*/ 591683 h 5893281"/>
              <a:gd name="connsiteX7113" fmla="*/ 4317500 w 10035679"/>
              <a:gd name="connsiteY7113" fmla="*/ 630927 h 5893281"/>
              <a:gd name="connsiteX7114" fmla="*/ 4309651 w 10035679"/>
              <a:gd name="connsiteY7114" fmla="*/ 670172 h 5893281"/>
              <a:gd name="connsiteX7115" fmla="*/ 4309651 w 10035679"/>
              <a:gd name="connsiteY7115" fmla="*/ 702774 h 5893281"/>
              <a:gd name="connsiteX7116" fmla="*/ 4317500 w 10035679"/>
              <a:gd name="connsiteY7116" fmla="*/ 698548 h 5893281"/>
              <a:gd name="connsiteX7117" fmla="*/ 4323536 w 10035679"/>
              <a:gd name="connsiteY7117" fmla="*/ 698548 h 5893281"/>
              <a:gd name="connsiteX7118" fmla="*/ 4327764 w 10035679"/>
              <a:gd name="connsiteY7118" fmla="*/ 698548 h 5893281"/>
              <a:gd name="connsiteX7119" fmla="*/ 4335612 w 10035679"/>
              <a:gd name="connsiteY7119" fmla="*/ 698548 h 5893281"/>
              <a:gd name="connsiteX7120" fmla="*/ 4337423 w 10035679"/>
              <a:gd name="connsiteY7120" fmla="*/ 698548 h 5893281"/>
              <a:gd name="connsiteX7121" fmla="*/ 4349498 w 10035679"/>
              <a:gd name="connsiteY7121" fmla="*/ 702774 h 5893281"/>
              <a:gd name="connsiteX7122" fmla="*/ 4345274 w 10035679"/>
              <a:gd name="connsiteY7122" fmla="*/ 713037 h 5893281"/>
              <a:gd name="connsiteX7123" fmla="*/ 4345274 w 10035679"/>
              <a:gd name="connsiteY7123" fmla="*/ 717265 h 5893281"/>
              <a:gd name="connsiteX7124" fmla="*/ 4345274 w 10035679"/>
              <a:gd name="connsiteY7124" fmla="*/ 725717 h 5893281"/>
              <a:gd name="connsiteX7125" fmla="*/ 4345274 w 10035679"/>
              <a:gd name="connsiteY7125" fmla="*/ 727528 h 5893281"/>
              <a:gd name="connsiteX7126" fmla="*/ 4345274 w 10035679"/>
              <a:gd name="connsiteY7126" fmla="*/ 735980 h 5893281"/>
              <a:gd name="connsiteX7127" fmla="*/ 4349498 w 10035679"/>
              <a:gd name="connsiteY7127" fmla="*/ 750471 h 5893281"/>
              <a:gd name="connsiteX7128" fmla="*/ 4337423 w 10035679"/>
              <a:gd name="connsiteY7128" fmla="*/ 750471 h 5893281"/>
              <a:gd name="connsiteX7129" fmla="*/ 4337423 w 10035679"/>
              <a:gd name="connsiteY7129" fmla="*/ 756509 h 5893281"/>
              <a:gd name="connsiteX7130" fmla="*/ 4331384 w 10035679"/>
              <a:gd name="connsiteY7130" fmla="*/ 754697 h 5893281"/>
              <a:gd name="connsiteX7131" fmla="*/ 4323536 w 10035679"/>
              <a:gd name="connsiteY7131" fmla="*/ 746245 h 5893281"/>
              <a:gd name="connsiteX7132" fmla="*/ 4321726 w 10035679"/>
              <a:gd name="connsiteY7132" fmla="*/ 742019 h 5893281"/>
              <a:gd name="connsiteX7133" fmla="*/ 4313876 w 10035679"/>
              <a:gd name="connsiteY7133" fmla="*/ 740208 h 5893281"/>
              <a:gd name="connsiteX7134" fmla="*/ 4307839 w 10035679"/>
              <a:gd name="connsiteY7134" fmla="*/ 735980 h 5893281"/>
              <a:gd name="connsiteX7135" fmla="*/ 4293349 w 10035679"/>
              <a:gd name="connsiteY7135" fmla="*/ 735980 h 5893281"/>
              <a:gd name="connsiteX7136" fmla="*/ 4285500 w 10035679"/>
              <a:gd name="connsiteY7136" fmla="*/ 740208 h 5893281"/>
              <a:gd name="connsiteX7137" fmla="*/ 4279463 w 10035679"/>
              <a:gd name="connsiteY7137" fmla="*/ 742019 h 5893281"/>
              <a:gd name="connsiteX7138" fmla="*/ 4271614 w 10035679"/>
              <a:gd name="connsiteY7138" fmla="*/ 746245 h 5893281"/>
              <a:gd name="connsiteX7139" fmla="*/ 4267388 w 10035679"/>
              <a:gd name="connsiteY7139" fmla="*/ 750471 h 5893281"/>
              <a:gd name="connsiteX7140" fmla="*/ 4261349 w 10035679"/>
              <a:gd name="connsiteY7140" fmla="*/ 754697 h 5893281"/>
              <a:gd name="connsiteX7141" fmla="*/ 4257124 w 10035679"/>
              <a:gd name="connsiteY7141" fmla="*/ 760736 h 5893281"/>
              <a:gd name="connsiteX7142" fmla="*/ 4252897 w 10035679"/>
              <a:gd name="connsiteY7142" fmla="*/ 775224 h 5893281"/>
              <a:gd name="connsiteX7143" fmla="*/ 4299388 w 10035679"/>
              <a:gd name="connsiteY7143" fmla="*/ 789715 h 5893281"/>
              <a:gd name="connsiteX7144" fmla="*/ 4309651 w 10035679"/>
              <a:gd name="connsiteY7144" fmla="*/ 853110 h 5893281"/>
              <a:gd name="connsiteX7145" fmla="*/ 4299388 w 10035679"/>
              <a:gd name="connsiteY7145" fmla="*/ 853110 h 5893281"/>
              <a:gd name="connsiteX7146" fmla="*/ 4293349 w 10035679"/>
              <a:gd name="connsiteY7146" fmla="*/ 853110 h 5893281"/>
              <a:gd name="connsiteX7147" fmla="*/ 4285500 w 10035679"/>
              <a:gd name="connsiteY7147" fmla="*/ 857336 h 5893281"/>
              <a:gd name="connsiteX7148" fmla="*/ 4279463 w 10035679"/>
              <a:gd name="connsiteY7148" fmla="*/ 861562 h 5893281"/>
              <a:gd name="connsiteX7149" fmla="*/ 4279463 w 10035679"/>
              <a:gd name="connsiteY7149" fmla="*/ 876053 h 5893281"/>
              <a:gd name="connsiteX7150" fmla="*/ 4295764 w 10035679"/>
              <a:gd name="connsiteY7150" fmla="*/ 886316 h 5893281"/>
              <a:gd name="connsiteX7151" fmla="*/ 4307839 w 10035679"/>
              <a:gd name="connsiteY7151" fmla="*/ 900807 h 5893281"/>
              <a:gd name="connsiteX7152" fmla="*/ 4313876 w 10035679"/>
              <a:gd name="connsiteY7152" fmla="*/ 919524 h 5893281"/>
              <a:gd name="connsiteX7153" fmla="*/ 4318102 w 10035679"/>
              <a:gd name="connsiteY7153" fmla="*/ 948503 h 5893281"/>
              <a:gd name="connsiteX7154" fmla="*/ 4299991 w 10035679"/>
              <a:gd name="connsiteY7154" fmla="*/ 948503 h 5893281"/>
              <a:gd name="connsiteX7155" fmla="*/ 4295764 w 10035679"/>
              <a:gd name="connsiteY7155" fmla="*/ 948503 h 5893281"/>
              <a:gd name="connsiteX7156" fmla="*/ 4285500 w 10035679"/>
              <a:gd name="connsiteY7156" fmla="*/ 944277 h 5893281"/>
              <a:gd name="connsiteX7157" fmla="*/ 4279463 w 10035679"/>
              <a:gd name="connsiteY7157" fmla="*/ 948503 h 5893281"/>
              <a:gd name="connsiteX7158" fmla="*/ 4267388 w 10035679"/>
              <a:gd name="connsiteY7158" fmla="*/ 948503 h 5893281"/>
              <a:gd name="connsiteX7159" fmla="*/ 4261349 w 10035679"/>
              <a:gd name="connsiteY7159" fmla="*/ 954542 h 5893281"/>
              <a:gd name="connsiteX7160" fmla="*/ 4253502 w 10035679"/>
              <a:gd name="connsiteY7160" fmla="*/ 962994 h 5893281"/>
              <a:gd name="connsiteX7161" fmla="*/ 4265577 w 10035679"/>
              <a:gd name="connsiteY7161" fmla="*/ 969033 h 5893281"/>
              <a:gd name="connsiteX7162" fmla="*/ 4271614 w 10035679"/>
              <a:gd name="connsiteY7162" fmla="*/ 973259 h 5893281"/>
              <a:gd name="connsiteX7163" fmla="*/ 4275840 w 10035679"/>
              <a:gd name="connsiteY7163" fmla="*/ 977485 h 5893281"/>
              <a:gd name="connsiteX7164" fmla="*/ 4280067 w 10035679"/>
              <a:gd name="connsiteY7164" fmla="*/ 979296 h 5893281"/>
              <a:gd name="connsiteX7165" fmla="*/ 4281878 w 10035679"/>
              <a:gd name="connsiteY7165" fmla="*/ 991371 h 5893281"/>
              <a:gd name="connsiteX7166" fmla="*/ 4286105 w 10035679"/>
              <a:gd name="connsiteY7166" fmla="*/ 1001635 h 5893281"/>
              <a:gd name="connsiteX7167" fmla="*/ 4281878 w 10035679"/>
              <a:gd name="connsiteY7167" fmla="*/ 1005862 h 5893281"/>
              <a:gd name="connsiteX7168" fmla="*/ 4281878 w 10035679"/>
              <a:gd name="connsiteY7168" fmla="*/ 1007672 h 5893281"/>
              <a:gd name="connsiteX7169" fmla="*/ 4280067 w 10035679"/>
              <a:gd name="connsiteY7169" fmla="*/ 1011898 h 5893281"/>
              <a:gd name="connsiteX7170" fmla="*/ 4280067 w 10035679"/>
              <a:gd name="connsiteY7170" fmla="*/ 1020351 h 5893281"/>
              <a:gd name="connsiteX7171" fmla="*/ 4250484 w 10035679"/>
              <a:gd name="connsiteY7171" fmla="*/ 1020351 h 5893281"/>
              <a:gd name="connsiteX7172" fmla="*/ 4222107 w 10035679"/>
              <a:gd name="connsiteY7172" fmla="*/ 1026389 h 5893281"/>
              <a:gd name="connsiteX7173" fmla="*/ 4199767 w 10035679"/>
              <a:gd name="connsiteY7173" fmla="*/ 1034841 h 5893281"/>
              <a:gd name="connsiteX7174" fmla="*/ 4207616 w 10035679"/>
              <a:gd name="connsiteY7174" fmla="*/ 1034841 h 5893281"/>
              <a:gd name="connsiteX7175" fmla="*/ 4217879 w 10035679"/>
              <a:gd name="connsiteY7175" fmla="*/ 1040880 h 5893281"/>
              <a:gd name="connsiteX7176" fmla="*/ 4225728 w 10035679"/>
              <a:gd name="connsiteY7176" fmla="*/ 1045106 h 5893281"/>
              <a:gd name="connsiteX7177" fmla="*/ 4231766 w 10035679"/>
              <a:gd name="connsiteY7177" fmla="*/ 1045106 h 5893281"/>
              <a:gd name="connsiteX7178" fmla="*/ 4239616 w 10035679"/>
              <a:gd name="connsiteY7178" fmla="*/ 1049332 h 5893281"/>
              <a:gd name="connsiteX7179" fmla="*/ 4245653 w 10035679"/>
              <a:gd name="connsiteY7179" fmla="*/ 1055369 h 5893281"/>
              <a:gd name="connsiteX7180" fmla="*/ 4251691 w 10035679"/>
              <a:gd name="connsiteY7180" fmla="*/ 1065634 h 5893281"/>
              <a:gd name="connsiteX7181" fmla="*/ 4239616 w 10035679"/>
              <a:gd name="connsiteY7181" fmla="*/ 1084351 h 5893281"/>
              <a:gd name="connsiteX7182" fmla="*/ 4231766 w 10035679"/>
              <a:gd name="connsiteY7182" fmla="*/ 1106691 h 5893281"/>
              <a:gd name="connsiteX7183" fmla="*/ 4221502 w 10035679"/>
              <a:gd name="connsiteY7183" fmla="*/ 1131444 h 5893281"/>
              <a:gd name="connsiteX7184" fmla="*/ 4217276 w 10035679"/>
              <a:gd name="connsiteY7184" fmla="*/ 1121181 h 5893281"/>
              <a:gd name="connsiteX7185" fmla="*/ 4211240 w 10035679"/>
              <a:gd name="connsiteY7185" fmla="*/ 1112729 h 5893281"/>
              <a:gd name="connsiteX7186" fmla="*/ 4207012 w 10035679"/>
              <a:gd name="connsiteY7186" fmla="*/ 1108503 h 5893281"/>
              <a:gd name="connsiteX7187" fmla="*/ 4199164 w 10035679"/>
              <a:gd name="connsiteY7187" fmla="*/ 1108503 h 5893281"/>
              <a:gd name="connsiteX7188" fmla="*/ 4188899 w 10035679"/>
              <a:gd name="connsiteY7188" fmla="*/ 1106691 h 5893281"/>
              <a:gd name="connsiteX7189" fmla="*/ 4174409 w 10035679"/>
              <a:gd name="connsiteY7189" fmla="*/ 1106691 h 5893281"/>
              <a:gd name="connsiteX7190" fmla="*/ 4174409 w 10035679"/>
              <a:gd name="connsiteY7190" fmla="*/ 1112729 h 5893281"/>
              <a:gd name="connsiteX7191" fmla="*/ 4182258 w 10035679"/>
              <a:gd name="connsiteY7191" fmla="*/ 1112729 h 5893281"/>
              <a:gd name="connsiteX7192" fmla="*/ 4206408 w 10035679"/>
              <a:gd name="connsiteY7192" fmla="*/ 1137483 h 5893281"/>
              <a:gd name="connsiteX7193" fmla="*/ 4226936 w 10035679"/>
              <a:gd name="connsiteY7193" fmla="*/ 1166462 h 5893281"/>
              <a:gd name="connsiteX7194" fmla="*/ 4239012 w 10035679"/>
              <a:gd name="connsiteY7194" fmla="*/ 1203293 h 5893281"/>
              <a:gd name="connsiteX7195" fmla="*/ 4245048 w 10035679"/>
              <a:gd name="connsiteY7195" fmla="*/ 1246158 h 5893281"/>
              <a:gd name="connsiteX7196" fmla="*/ 4239012 w 10035679"/>
              <a:gd name="connsiteY7196" fmla="*/ 1246158 h 5893281"/>
              <a:gd name="connsiteX7197" fmla="*/ 4239012 w 10035679"/>
              <a:gd name="connsiteY7197" fmla="*/ 1256424 h 5893281"/>
              <a:gd name="connsiteX7198" fmla="*/ 4182258 w 10035679"/>
              <a:gd name="connsiteY7198" fmla="*/ 1262461 h 5893281"/>
              <a:gd name="connsiteX7199" fmla="*/ 4182258 w 10035679"/>
              <a:gd name="connsiteY7199" fmla="*/ 1223216 h 5893281"/>
              <a:gd name="connsiteX7200" fmla="*/ 4174409 w 10035679"/>
              <a:gd name="connsiteY7200" fmla="*/ 1217180 h 5893281"/>
              <a:gd name="connsiteX7201" fmla="*/ 4168373 w 10035679"/>
              <a:gd name="connsiteY7201" fmla="*/ 1212953 h 5893281"/>
              <a:gd name="connsiteX7202" fmla="*/ 4164145 w 10035679"/>
              <a:gd name="connsiteY7202" fmla="*/ 1208727 h 5893281"/>
              <a:gd name="connsiteX7203" fmla="*/ 4153881 w 10035679"/>
              <a:gd name="connsiteY7203" fmla="*/ 1202687 h 5893281"/>
              <a:gd name="connsiteX7204" fmla="*/ 4141806 w 10035679"/>
              <a:gd name="connsiteY7204" fmla="*/ 1198461 h 5893281"/>
              <a:gd name="connsiteX7205" fmla="*/ 4125504 w 10035679"/>
              <a:gd name="connsiteY7205" fmla="*/ 1208727 h 5893281"/>
              <a:gd name="connsiteX7206" fmla="*/ 4103167 w 10035679"/>
              <a:gd name="connsiteY7206" fmla="*/ 1217180 h 5893281"/>
              <a:gd name="connsiteX7207" fmla="*/ 4079015 w 10035679"/>
              <a:gd name="connsiteY7207" fmla="*/ 1218991 h 5893281"/>
              <a:gd name="connsiteX7208" fmla="*/ 4056675 w 10035679"/>
              <a:gd name="connsiteY7208" fmla="*/ 1227442 h 5893281"/>
              <a:gd name="connsiteX7209" fmla="*/ 4044601 w 10035679"/>
              <a:gd name="connsiteY7209" fmla="*/ 1237705 h 5893281"/>
              <a:gd name="connsiteX7210" fmla="*/ 4056675 w 10035679"/>
              <a:gd name="connsiteY7210" fmla="*/ 1237705 h 5893281"/>
              <a:gd name="connsiteX7211" fmla="*/ 4074789 w 10035679"/>
              <a:gd name="connsiteY7211" fmla="*/ 1237705 h 5893281"/>
              <a:gd name="connsiteX7212" fmla="*/ 4103167 w 10035679"/>
              <a:gd name="connsiteY7212" fmla="*/ 1233480 h 5893281"/>
              <a:gd name="connsiteX7213" fmla="*/ 4135769 w 10035679"/>
              <a:gd name="connsiteY7213" fmla="*/ 1231668 h 5893281"/>
              <a:gd name="connsiteX7214" fmla="*/ 4135769 w 10035679"/>
              <a:gd name="connsiteY7214" fmla="*/ 1246158 h 5893281"/>
              <a:gd name="connsiteX7215" fmla="*/ 4064524 w 10035679"/>
              <a:gd name="connsiteY7215" fmla="*/ 1270914 h 5893281"/>
              <a:gd name="connsiteX7216" fmla="*/ 4064524 w 10035679"/>
              <a:gd name="connsiteY7216" fmla="*/ 1276952 h 5893281"/>
              <a:gd name="connsiteX7217" fmla="*/ 4082638 w 10035679"/>
              <a:gd name="connsiteY7217" fmla="*/ 1276952 h 5893281"/>
              <a:gd name="connsiteX7218" fmla="*/ 4092901 w 10035679"/>
              <a:gd name="connsiteY7218" fmla="*/ 1275142 h 5893281"/>
              <a:gd name="connsiteX7219" fmla="*/ 4107391 w 10035679"/>
              <a:gd name="connsiteY7219" fmla="*/ 1270914 h 5893281"/>
              <a:gd name="connsiteX7220" fmla="*/ 4121882 w 10035679"/>
              <a:gd name="connsiteY7220" fmla="*/ 1266688 h 5893281"/>
              <a:gd name="connsiteX7221" fmla="*/ 4136373 w 10035679"/>
              <a:gd name="connsiteY7221" fmla="*/ 1262461 h 5893281"/>
              <a:gd name="connsiteX7222" fmla="*/ 4140598 w 10035679"/>
              <a:gd name="connsiteY7222" fmla="*/ 1281178 h 5893281"/>
              <a:gd name="connsiteX7223" fmla="*/ 4155088 w 10035679"/>
              <a:gd name="connsiteY7223" fmla="*/ 1289630 h 5893281"/>
              <a:gd name="connsiteX7224" fmla="*/ 4169580 w 10035679"/>
              <a:gd name="connsiteY7224" fmla="*/ 1291443 h 5893281"/>
              <a:gd name="connsiteX7225" fmla="*/ 4193731 w 10035679"/>
              <a:gd name="connsiteY7225" fmla="*/ 1289630 h 5893281"/>
              <a:gd name="connsiteX7226" fmla="*/ 4222107 w 10035679"/>
              <a:gd name="connsiteY7226" fmla="*/ 1289630 h 5893281"/>
              <a:gd name="connsiteX7227" fmla="*/ 4222107 w 10035679"/>
              <a:gd name="connsiteY7227" fmla="*/ 1295668 h 5893281"/>
              <a:gd name="connsiteX7228" fmla="*/ 4214258 w 10035679"/>
              <a:gd name="connsiteY7228" fmla="*/ 1295668 h 5893281"/>
              <a:gd name="connsiteX7229" fmla="*/ 4175617 w 10035679"/>
              <a:gd name="connsiteY7229" fmla="*/ 1332497 h 5893281"/>
              <a:gd name="connsiteX7230" fmla="*/ 4132751 w 10035679"/>
              <a:gd name="connsiteY7230" fmla="*/ 1367515 h 5893281"/>
              <a:gd name="connsiteX7231" fmla="*/ 4089883 w 10035679"/>
              <a:gd name="connsiteY7231" fmla="*/ 1396496 h 5893281"/>
              <a:gd name="connsiteX7232" fmla="*/ 4040978 w 10035679"/>
              <a:gd name="connsiteY7232" fmla="*/ 1421250 h 5893281"/>
              <a:gd name="connsiteX7233" fmla="*/ 3988451 w 10035679"/>
              <a:gd name="connsiteY7233" fmla="*/ 1431515 h 5893281"/>
              <a:gd name="connsiteX7234" fmla="*/ 3927471 w 10035679"/>
              <a:gd name="connsiteY7234" fmla="*/ 1429704 h 5893281"/>
              <a:gd name="connsiteX7235" fmla="*/ 3927471 w 10035679"/>
              <a:gd name="connsiteY7235" fmla="*/ 1439967 h 5893281"/>
              <a:gd name="connsiteX7236" fmla="*/ 3927471 w 10035679"/>
              <a:gd name="connsiteY7236" fmla="*/ 1450231 h 5893281"/>
              <a:gd name="connsiteX7237" fmla="*/ 3923244 w 10035679"/>
              <a:gd name="connsiteY7237" fmla="*/ 1458684 h 5893281"/>
              <a:gd name="connsiteX7238" fmla="*/ 3919019 w 10035679"/>
              <a:gd name="connsiteY7238" fmla="*/ 1460495 h 5893281"/>
              <a:gd name="connsiteX7239" fmla="*/ 3917206 w 10035679"/>
              <a:gd name="connsiteY7239" fmla="*/ 1460495 h 5893281"/>
              <a:gd name="connsiteX7240" fmla="*/ 3912980 w 10035679"/>
              <a:gd name="connsiteY7240" fmla="*/ 1464723 h 5893281"/>
              <a:gd name="connsiteX7241" fmla="*/ 3905130 w 10035679"/>
              <a:gd name="connsiteY7241" fmla="*/ 1468950 h 5893281"/>
              <a:gd name="connsiteX7242" fmla="*/ 3899094 w 10035679"/>
              <a:gd name="connsiteY7242" fmla="*/ 1473176 h 5893281"/>
              <a:gd name="connsiteX7243" fmla="*/ 3894867 w 10035679"/>
              <a:gd name="connsiteY7243" fmla="*/ 1474987 h 5893281"/>
              <a:gd name="connsiteX7244" fmla="*/ 3888828 w 10035679"/>
              <a:gd name="connsiteY7244" fmla="*/ 1483439 h 5893281"/>
              <a:gd name="connsiteX7245" fmla="*/ 3880982 w 10035679"/>
              <a:gd name="connsiteY7245" fmla="*/ 1503968 h 5893281"/>
              <a:gd name="connsiteX7246" fmla="*/ 3876755 w 10035679"/>
              <a:gd name="connsiteY7246" fmla="*/ 1530532 h 5893281"/>
              <a:gd name="connsiteX7247" fmla="*/ 3870718 w 10035679"/>
              <a:gd name="connsiteY7247" fmla="*/ 1546833 h 5893281"/>
              <a:gd name="connsiteX7248" fmla="*/ 3852605 w 10035679"/>
              <a:gd name="connsiteY7248" fmla="*/ 1565549 h 5893281"/>
              <a:gd name="connsiteX7249" fmla="*/ 3822417 w 10035679"/>
              <a:gd name="connsiteY7249" fmla="*/ 1586076 h 5893281"/>
              <a:gd name="connsiteX7250" fmla="*/ 3781966 w 10035679"/>
              <a:gd name="connsiteY7250" fmla="*/ 1604792 h 5893281"/>
              <a:gd name="connsiteX7251" fmla="*/ 3747551 w 10035679"/>
              <a:gd name="connsiteY7251" fmla="*/ 1619283 h 5893281"/>
              <a:gd name="connsiteX7252" fmla="*/ 3714947 w 10035679"/>
              <a:gd name="connsiteY7252" fmla="*/ 1627735 h 5893281"/>
              <a:gd name="connsiteX7253" fmla="*/ 3714947 w 10035679"/>
              <a:gd name="connsiteY7253" fmla="*/ 1619283 h 5893281"/>
              <a:gd name="connsiteX7254" fmla="*/ 3714947 w 10035679"/>
              <a:gd name="connsiteY7254" fmla="*/ 1613244 h 5893281"/>
              <a:gd name="connsiteX7255" fmla="*/ 3710720 w 10035679"/>
              <a:gd name="connsiteY7255" fmla="*/ 1613244 h 5893281"/>
              <a:gd name="connsiteX7256" fmla="*/ 3710720 w 10035679"/>
              <a:gd name="connsiteY7256" fmla="*/ 1609018 h 5893281"/>
              <a:gd name="connsiteX7257" fmla="*/ 3708910 w 10035679"/>
              <a:gd name="connsiteY7257" fmla="*/ 1604792 h 5893281"/>
              <a:gd name="connsiteX7258" fmla="*/ 3704683 w 10035679"/>
              <a:gd name="connsiteY7258" fmla="*/ 1633771 h 5893281"/>
              <a:gd name="connsiteX7259" fmla="*/ 3694419 w 10035679"/>
              <a:gd name="connsiteY7259" fmla="*/ 1658526 h 5893281"/>
              <a:gd name="connsiteX7260" fmla="*/ 3686571 w 10035679"/>
              <a:gd name="connsiteY7260" fmla="*/ 1680864 h 5893281"/>
              <a:gd name="connsiteX7261" fmla="*/ 3676307 w 10035679"/>
              <a:gd name="connsiteY7261" fmla="*/ 1701390 h 5893281"/>
              <a:gd name="connsiteX7262" fmla="*/ 3668458 w 10035679"/>
              <a:gd name="connsiteY7262" fmla="*/ 1730372 h 5893281"/>
              <a:gd name="connsiteX7263" fmla="*/ 3676307 w 10035679"/>
              <a:gd name="connsiteY7263" fmla="*/ 1734597 h 5893281"/>
              <a:gd name="connsiteX7264" fmla="*/ 3676307 w 10035679"/>
              <a:gd name="connsiteY7264" fmla="*/ 1738823 h 5893281"/>
              <a:gd name="connsiteX7265" fmla="*/ 3680533 w 10035679"/>
              <a:gd name="connsiteY7265" fmla="*/ 1738823 h 5893281"/>
              <a:gd name="connsiteX7266" fmla="*/ 3680533 w 10035679"/>
              <a:gd name="connsiteY7266" fmla="*/ 1743049 h 5893281"/>
              <a:gd name="connsiteX7267" fmla="*/ 3676307 w 10035679"/>
              <a:gd name="connsiteY7267" fmla="*/ 1744860 h 5893281"/>
              <a:gd name="connsiteX7268" fmla="*/ 3668458 w 10035679"/>
              <a:gd name="connsiteY7268" fmla="*/ 1753315 h 5893281"/>
              <a:gd name="connsiteX7269" fmla="*/ 3662419 w 10035679"/>
              <a:gd name="connsiteY7269" fmla="*/ 1757540 h 5893281"/>
              <a:gd name="connsiteX7270" fmla="*/ 3656382 w 10035679"/>
              <a:gd name="connsiteY7270" fmla="*/ 1763578 h 5893281"/>
              <a:gd name="connsiteX7271" fmla="*/ 3648533 w 10035679"/>
              <a:gd name="connsiteY7271" fmla="*/ 1767804 h 5893281"/>
              <a:gd name="connsiteX7272" fmla="*/ 3644307 w 10035679"/>
              <a:gd name="connsiteY7272" fmla="*/ 1773843 h 5893281"/>
              <a:gd name="connsiteX7273" fmla="*/ 3638269 w 10035679"/>
              <a:gd name="connsiteY7273" fmla="*/ 1784106 h 5893281"/>
              <a:gd name="connsiteX7274" fmla="*/ 3623778 w 10035679"/>
              <a:gd name="connsiteY7274" fmla="*/ 1825164 h 5893281"/>
              <a:gd name="connsiteX7275" fmla="*/ 3613513 w 10035679"/>
              <a:gd name="connsiteY7275" fmla="*/ 1868031 h 5893281"/>
              <a:gd name="connsiteX7276" fmla="*/ 3609289 w 10035679"/>
              <a:gd name="connsiteY7276" fmla="*/ 1917539 h 5893281"/>
              <a:gd name="connsiteX7277" fmla="*/ 3601439 w 10035679"/>
              <a:gd name="connsiteY7277" fmla="*/ 1964636 h 5893281"/>
              <a:gd name="connsiteX7278" fmla="*/ 3591176 w 10035679"/>
              <a:gd name="connsiteY7278" fmla="*/ 2007498 h 5893281"/>
              <a:gd name="connsiteX7279" fmla="*/ 3585138 w 10035679"/>
              <a:gd name="connsiteY7279" fmla="*/ 2003272 h 5893281"/>
              <a:gd name="connsiteX7280" fmla="*/ 3580912 w 10035679"/>
              <a:gd name="connsiteY7280" fmla="*/ 2003272 h 5893281"/>
              <a:gd name="connsiteX7281" fmla="*/ 3580912 w 10035679"/>
              <a:gd name="connsiteY7281" fmla="*/ 1999046 h 5893281"/>
              <a:gd name="connsiteX7282" fmla="*/ 3576685 w 10035679"/>
              <a:gd name="connsiteY7282" fmla="*/ 1999046 h 5893281"/>
              <a:gd name="connsiteX7283" fmla="*/ 3566420 w 10035679"/>
              <a:gd name="connsiteY7283" fmla="*/ 1993009 h 5893281"/>
              <a:gd name="connsiteX7284" fmla="*/ 3548308 w 10035679"/>
              <a:gd name="connsiteY7284" fmla="*/ 1978517 h 5893281"/>
              <a:gd name="connsiteX7285" fmla="*/ 3519931 w 10035679"/>
              <a:gd name="connsiteY7285" fmla="*/ 1956180 h 5893281"/>
              <a:gd name="connsiteX7286" fmla="*/ 3487328 w 10035679"/>
              <a:gd name="connsiteY7286" fmla="*/ 1937464 h 5893281"/>
              <a:gd name="connsiteX7287" fmla="*/ 3457141 w 10035679"/>
              <a:gd name="connsiteY7287" fmla="*/ 1916935 h 5893281"/>
              <a:gd name="connsiteX7288" fmla="*/ 3432990 w 10035679"/>
              <a:gd name="connsiteY7288" fmla="*/ 1898220 h 5893281"/>
              <a:gd name="connsiteX7289" fmla="*/ 3410651 w 10035679"/>
              <a:gd name="connsiteY7289" fmla="*/ 1887956 h 5893281"/>
              <a:gd name="connsiteX7290" fmla="*/ 3404613 w 10035679"/>
              <a:gd name="connsiteY7290" fmla="*/ 1883729 h 5893281"/>
              <a:gd name="connsiteX7291" fmla="*/ 3396762 w 10035679"/>
              <a:gd name="connsiteY7291" fmla="*/ 1805842 h 5893281"/>
              <a:gd name="connsiteX7292" fmla="*/ 3392537 w 10035679"/>
              <a:gd name="connsiteY7292" fmla="*/ 1797389 h 5893281"/>
              <a:gd name="connsiteX7293" fmla="*/ 3382275 w 10035679"/>
              <a:gd name="connsiteY7293" fmla="*/ 1791352 h 5893281"/>
              <a:gd name="connsiteX7294" fmla="*/ 3376236 w 10035679"/>
              <a:gd name="connsiteY7294" fmla="*/ 1787126 h 5893281"/>
              <a:gd name="connsiteX7295" fmla="*/ 3364160 w 10035679"/>
              <a:gd name="connsiteY7295" fmla="*/ 1778672 h 5893281"/>
              <a:gd name="connsiteX7296" fmla="*/ 3358123 w 10035679"/>
              <a:gd name="connsiteY7296" fmla="*/ 1772635 h 5893281"/>
              <a:gd name="connsiteX7297" fmla="*/ 3364160 w 10035679"/>
              <a:gd name="connsiteY7297" fmla="*/ 1768409 h 5893281"/>
              <a:gd name="connsiteX7298" fmla="*/ 3364160 w 10035679"/>
              <a:gd name="connsiteY7298" fmla="*/ 1764183 h 5893281"/>
              <a:gd name="connsiteX7299" fmla="*/ 3368386 w 10035679"/>
              <a:gd name="connsiteY7299" fmla="*/ 1762370 h 5893281"/>
              <a:gd name="connsiteX7300" fmla="*/ 3372612 w 10035679"/>
              <a:gd name="connsiteY7300" fmla="*/ 1753917 h 5893281"/>
              <a:gd name="connsiteX7301" fmla="*/ 3376838 w 10035679"/>
              <a:gd name="connsiteY7301" fmla="*/ 1747881 h 5893281"/>
              <a:gd name="connsiteX7302" fmla="*/ 3358726 w 10035679"/>
              <a:gd name="connsiteY7302" fmla="*/ 1747881 h 5893281"/>
              <a:gd name="connsiteX7303" fmla="*/ 3348461 w 10035679"/>
              <a:gd name="connsiteY7303" fmla="*/ 1747881 h 5893281"/>
              <a:gd name="connsiteX7304" fmla="*/ 3340613 w 10035679"/>
              <a:gd name="connsiteY7304" fmla="*/ 1747881 h 5893281"/>
              <a:gd name="connsiteX7305" fmla="*/ 3336389 w 10035679"/>
              <a:gd name="connsiteY7305" fmla="*/ 1743653 h 5893281"/>
              <a:gd name="connsiteX7306" fmla="*/ 3334574 w 10035679"/>
              <a:gd name="connsiteY7306" fmla="*/ 1737616 h 5893281"/>
              <a:gd name="connsiteX7307" fmla="*/ 3326726 w 10035679"/>
              <a:gd name="connsiteY7307" fmla="*/ 1725541 h 5893281"/>
              <a:gd name="connsiteX7308" fmla="*/ 3322500 w 10035679"/>
              <a:gd name="connsiteY7308" fmla="*/ 1719504 h 5893281"/>
              <a:gd name="connsiteX7309" fmla="*/ 3322500 w 10035679"/>
              <a:gd name="connsiteY7309" fmla="*/ 1711050 h 5893281"/>
              <a:gd name="connsiteX7310" fmla="*/ 3322500 w 10035679"/>
              <a:gd name="connsiteY7310" fmla="*/ 1709239 h 5893281"/>
              <a:gd name="connsiteX7311" fmla="*/ 3322500 w 10035679"/>
              <a:gd name="connsiteY7311" fmla="*/ 1700788 h 5893281"/>
              <a:gd name="connsiteX7312" fmla="*/ 3326726 w 10035679"/>
              <a:gd name="connsiteY7312" fmla="*/ 1694749 h 5893281"/>
              <a:gd name="connsiteX7313" fmla="*/ 3326726 w 10035679"/>
              <a:gd name="connsiteY7313" fmla="*/ 1686297 h 5893281"/>
              <a:gd name="connsiteX7314" fmla="*/ 3306198 w 10035679"/>
              <a:gd name="connsiteY7314" fmla="*/ 1686297 h 5893281"/>
              <a:gd name="connsiteX7315" fmla="*/ 3306198 w 10035679"/>
              <a:gd name="connsiteY7315" fmla="*/ 1676035 h 5893281"/>
              <a:gd name="connsiteX7316" fmla="*/ 3308010 w 10035679"/>
              <a:gd name="connsiteY7316" fmla="*/ 1665771 h 5893281"/>
              <a:gd name="connsiteX7317" fmla="*/ 3312237 w 10035679"/>
              <a:gd name="connsiteY7317" fmla="*/ 1661544 h 5893281"/>
              <a:gd name="connsiteX7318" fmla="*/ 3312237 w 10035679"/>
              <a:gd name="connsiteY7318" fmla="*/ 1654300 h 5893281"/>
              <a:gd name="connsiteX7319" fmla="*/ 3316462 w 10035679"/>
              <a:gd name="connsiteY7319" fmla="*/ 1648262 h 5893281"/>
              <a:gd name="connsiteX7320" fmla="*/ 3320689 w 10035679"/>
              <a:gd name="connsiteY7320" fmla="*/ 1637997 h 5893281"/>
              <a:gd name="connsiteX7321" fmla="*/ 3308614 w 10035679"/>
              <a:gd name="connsiteY7321" fmla="*/ 1637997 h 5893281"/>
              <a:gd name="connsiteX7322" fmla="*/ 3296539 w 10035679"/>
              <a:gd name="connsiteY7322" fmla="*/ 1637997 h 5893281"/>
              <a:gd name="connsiteX7323" fmla="*/ 3290501 w 10035679"/>
              <a:gd name="connsiteY7323" fmla="*/ 1633771 h 5893281"/>
              <a:gd name="connsiteX7324" fmla="*/ 3278426 w 10035679"/>
              <a:gd name="connsiteY7324" fmla="*/ 1629545 h 5893281"/>
              <a:gd name="connsiteX7325" fmla="*/ 3276615 w 10035679"/>
              <a:gd name="connsiteY7325" fmla="*/ 1576416 h 5893281"/>
              <a:gd name="connsiteX7326" fmla="*/ 3272387 w 10035679"/>
              <a:gd name="connsiteY7326" fmla="*/ 1526908 h 5893281"/>
              <a:gd name="connsiteX7327" fmla="*/ 3272387 w 10035679"/>
              <a:gd name="connsiteY7327" fmla="*/ 1479818 h 5893281"/>
              <a:gd name="connsiteX7328" fmla="*/ 3286878 w 10035679"/>
              <a:gd name="connsiteY7328" fmla="*/ 1432723 h 5893281"/>
              <a:gd name="connsiteX7329" fmla="*/ 3301369 w 10035679"/>
              <a:gd name="connsiteY7329" fmla="*/ 1412195 h 5893281"/>
              <a:gd name="connsiteX7330" fmla="*/ 3319480 w 10035679"/>
              <a:gd name="connsiteY7330" fmla="*/ 1397704 h 5893281"/>
              <a:gd name="connsiteX7331" fmla="*/ 3333972 w 10035679"/>
              <a:gd name="connsiteY7331" fmla="*/ 1385628 h 5893281"/>
              <a:gd name="connsiteX7332" fmla="*/ 3344235 w 10035679"/>
              <a:gd name="connsiteY7332" fmla="*/ 1369326 h 5893281"/>
              <a:gd name="connsiteX7333" fmla="*/ 3354500 w 10035679"/>
              <a:gd name="connsiteY7333" fmla="*/ 1346987 h 5893281"/>
              <a:gd name="connsiteX7334" fmla="*/ 3358726 w 10035679"/>
              <a:gd name="connsiteY7334" fmla="*/ 1307743 h 5893281"/>
              <a:gd name="connsiteX7335" fmla="*/ 3350876 w 10035679"/>
              <a:gd name="connsiteY7335" fmla="*/ 1307743 h 5893281"/>
              <a:gd name="connsiteX7336" fmla="*/ 3344840 w 10035679"/>
              <a:gd name="connsiteY7336" fmla="*/ 1316195 h 5893281"/>
              <a:gd name="connsiteX7337" fmla="*/ 3336990 w 10035679"/>
              <a:gd name="connsiteY7337" fmla="*/ 1318006 h 5893281"/>
              <a:gd name="connsiteX7338" fmla="*/ 3335180 w 10035679"/>
              <a:gd name="connsiteY7338" fmla="*/ 1318006 h 5893281"/>
              <a:gd name="connsiteX7339" fmla="*/ 3327331 w 10035679"/>
              <a:gd name="connsiteY7339" fmla="*/ 1318006 h 5893281"/>
              <a:gd name="connsiteX7340" fmla="*/ 3321292 w 10035679"/>
              <a:gd name="connsiteY7340" fmla="*/ 1316195 h 5893281"/>
              <a:gd name="connsiteX7341" fmla="*/ 3292916 w 10035679"/>
              <a:gd name="connsiteY7341" fmla="*/ 1307743 h 5893281"/>
              <a:gd name="connsiteX7342" fmla="*/ 3270577 w 10035679"/>
              <a:gd name="connsiteY7342" fmla="*/ 1293253 h 5893281"/>
              <a:gd name="connsiteX7343" fmla="*/ 3256086 w 10035679"/>
              <a:gd name="connsiteY7343" fmla="*/ 1272726 h 5893281"/>
              <a:gd name="connsiteX7344" fmla="*/ 3250049 w 10035679"/>
              <a:gd name="connsiteY7344" fmla="*/ 1235895 h 5893281"/>
              <a:gd name="connsiteX7345" fmla="*/ 3260312 w 10035679"/>
              <a:gd name="connsiteY7345" fmla="*/ 1235895 h 5893281"/>
              <a:gd name="connsiteX7346" fmla="*/ 3260312 w 10035679"/>
              <a:gd name="connsiteY7346" fmla="*/ 1229857 h 5893281"/>
              <a:gd name="connsiteX7347" fmla="*/ 3278426 w 10035679"/>
              <a:gd name="connsiteY7347" fmla="*/ 1240121 h 5893281"/>
              <a:gd name="connsiteX7348" fmla="*/ 3298953 w 10035679"/>
              <a:gd name="connsiteY7348" fmla="*/ 1254611 h 5893281"/>
              <a:gd name="connsiteX7349" fmla="*/ 3317065 w 10035679"/>
              <a:gd name="connsiteY7349" fmla="*/ 1260650 h 5893281"/>
              <a:gd name="connsiteX7350" fmla="*/ 3337594 w 10035679"/>
              <a:gd name="connsiteY7350" fmla="*/ 1260650 h 5893281"/>
              <a:gd name="connsiteX7351" fmla="*/ 3337594 w 10035679"/>
              <a:gd name="connsiteY7351" fmla="*/ 1258839 h 5893281"/>
              <a:gd name="connsiteX7352" fmla="*/ 3341822 w 10035679"/>
              <a:gd name="connsiteY7352" fmla="*/ 1254611 h 5893281"/>
              <a:gd name="connsiteX7353" fmla="*/ 3341822 w 10035679"/>
              <a:gd name="connsiteY7353" fmla="*/ 1249781 h 5893281"/>
              <a:gd name="connsiteX7354" fmla="*/ 3346048 w 10035679"/>
              <a:gd name="connsiteY7354" fmla="*/ 1243743 h 5893281"/>
              <a:gd name="connsiteX7355" fmla="*/ 3307406 w 10035679"/>
              <a:gd name="connsiteY7355" fmla="*/ 1214764 h 5893281"/>
              <a:gd name="connsiteX7356" fmla="*/ 3274802 w 10035679"/>
              <a:gd name="connsiteY7356" fmla="*/ 1173708 h 5893281"/>
              <a:gd name="connsiteX7357" fmla="*/ 3264540 w 10035679"/>
              <a:gd name="connsiteY7357" fmla="*/ 1177935 h 5893281"/>
              <a:gd name="connsiteX7358" fmla="*/ 3256690 w 10035679"/>
              <a:gd name="connsiteY7358" fmla="*/ 1182160 h 5893281"/>
              <a:gd name="connsiteX7359" fmla="*/ 3246426 w 10035679"/>
              <a:gd name="connsiteY7359" fmla="*/ 1186385 h 5893281"/>
              <a:gd name="connsiteX7360" fmla="*/ 3236163 w 10035679"/>
              <a:gd name="connsiteY7360" fmla="*/ 1188196 h 5893281"/>
              <a:gd name="connsiteX7361" fmla="*/ 3228313 w 10035679"/>
              <a:gd name="connsiteY7361" fmla="*/ 1182160 h 5893281"/>
              <a:gd name="connsiteX7362" fmla="*/ 3226504 w 10035679"/>
              <a:gd name="connsiteY7362" fmla="*/ 1177935 h 5893281"/>
              <a:gd name="connsiteX7363" fmla="*/ 3222275 w 10035679"/>
              <a:gd name="connsiteY7363" fmla="*/ 1171895 h 5893281"/>
              <a:gd name="connsiteX7364" fmla="*/ 3218050 w 10035679"/>
              <a:gd name="connsiteY7364" fmla="*/ 1167671 h 5893281"/>
              <a:gd name="connsiteX7365" fmla="*/ 3212013 w 10035679"/>
              <a:gd name="connsiteY7365" fmla="*/ 1157407 h 5893281"/>
              <a:gd name="connsiteX7366" fmla="*/ 3232540 w 10035679"/>
              <a:gd name="connsiteY7366" fmla="*/ 1135067 h 5893281"/>
              <a:gd name="connsiteX7367" fmla="*/ 3236766 w 10035679"/>
              <a:gd name="connsiteY7367" fmla="*/ 1104273 h 5893281"/>
              <a:gd name="connsiteX7368" fmla="*/ 3232540 w 10035679"/>
              <a:gd name="connsiteY7368" fmla="*/ 1063218 h 5893281"/>
              <a:gd name="connsiteX7369" fmla="*/ 3222275 w 10035679"/>
              <a:gd name="connsiteY7369" fmla="*/ 1020351 h 5893281"/>
              <a:gd name="connsiteX7370" fmla="*/ 3204163 w 10035679"/>
              <a:gd name="connsiteY7370" fmla="*/ 975069 h 5893281"/>
              <a:gd name="connsiteX7371" fmla="*/ 3183635 w 10035679"/>
              <a:gd name="connsiteY7371" fmla="*/ 932202 h 5893281"/>
              <a:gd name="connsiteX7372" fmla="*/ 3157069 w 10035679"/>
              <a:gd name="connsiteY7372" fmla="*/ 892957 h 5893281"/>
              <a:gd name="connsiteX7373" fmla="*/ 3136541 w 10035679"/>
              <a:gd name="connsiteY7373" fmla="*/ 856128 h 5893281"/>
              <a:gd name="connsiteX7374" fmla="*/ 3118429 w 10035679"/>
              <a:gd name="connsiteY7374" fmla="*/ 827149 h 5893281"/>
              <a:gd name="connsiteX7375" fmla="*/ 3075561 w 10035679"/>
              <a:gd name="connsiteY7375" fmla="*/ 798167 h 5893281"/>
              <a:gd name="connsiteX7376" fmla="*/ 3026656 w 10035679"/>
              <a:gd name="connsiteY7376" fmla="*/ 787905 h 5893281"/>
              <a:gd name="connsiteX7377" fmla="*/ 2975940 w 10035679"/>
              <a:gd name="connsiteY7377" fmla="*/ 787905 h 5893281"/>
              <a:gd name="connsiteX7378" fmla="*/ 2919187 w 10035679"/>
              <a:gd name="connsiteY7378" fmla="*/ 787905 h 5893281"/>
              <a:gd name="connsiteX7379" fmla="*/ 2864244 w 10035679"/>
              <a:gd name="connsiteY7379" fmla="*/ 792131 h 5893281"/>
              <a:gd name="connsiteX7380" fmla="*/ 2807491 w 10035679"/>
              <a:gd name="connsiteY7380" fmla="*/ 787905 h 5893281"/>
              <a:gd name="connsiteX7381" fmla="*/ 2807491 w 10035679"/>
              <a:gd name="connsiteY7381" fmla="*/ 777640 h 5893281"/>
              <a:gd name="connsiteX7382" fmla="*/ 2807491 w 10035679"/>
              <a:gd name="connsiteY7382" fmla="*/ 769188 h 5893281"/>
              <a:gd name="connsiteX7383" fmla="*/ 2809301 w 10035679"/>
              <a:gd name="connsiteY7383" fmla="*/ 767377 h 5893281"/>
              <a:gd name="connsiteX7384" fmla="*/ 2809301 w 10035679"/>
              <a:gd name="connsiteY7384" fmla="*/ 763151 h 5893281"/>
              <a:gd name="connsiteX7385" fmla="*/ 2809301 w 10035679"/>
              <a:gd name="connsiteY7385" fmla="*/ 758923 h 5893281"/>
              <a:gd name="connsiteX7386" fmla="*/ 2807491 w 10035679"/>
              <a:gd name="connsiteY7386" fmla="*/ 754697 h 5893281"/>
              <a:gd name="connsiteX7387" fmla="*/ 2785152 w 10035679"/>
              <a:gd name="connsiteY7387" fmla="*/ 744434 h 5893281"/>
              <a:gd name="connsiteX7388" fmla="*/ 2764623 w 10035679"/>
              <a:gd name="connsiteY7388" fmla="*/ 738396 h 5893281"/>
              <a:gd name="connsiteX7389" fmla="*/ 2742285 w 10035679"/>
              <a:gd name="connsiteY7389" fmla="*/ 723907 h 5893281"/>
              <a:gd name="connsiteX7390" fmla="*/ 2760396 w 10035679"/>
              <a:gd name="connsiteY7390" fmla="*/ 723907 h 5893281"/>
              <a:gd name="connsiteX7391" fmla="*/ 2780926 w 10035679"/>
              <a:gd name="connsiteY7391" fmla="*/ 715453 h 5893281"/>
              <a:gd name="connsiteX7392" fmla="*/ 2809301 w 10035679"/>
              <a:gd name="connsiteY7392" fmla="*/ 709416 h 5893281"/>
              <a:gd name="connsiteX7393" fmla="*/ 2841906 w 10035679"/>
              <a:gd name="connsiteY7393" fmla="*/ 705190 h 5893281"/>
              <a:gd name="connsiteX7394" fmla="*/ 2866055 w 10035679"/>
              <a:gd name="connsiteY7394" fmla="*/ 696736 h 5893281"/>
              <a:gd name="connsiteX7395" fmla="*/ 2884169 w 10035679"/>
              <a:gd name="connsiteY7395" fmla="*/ 682247 h 5893281"/>
              <a:gd name="connsiteX7396" fmla="*/ 2799038 w 10035679"/>
              <a:gd name="connsiteY7396" fmla="*/ 682247 h 5893281"/>
              <a:gd name="connsiteX7397" fmla="*/ 2778511 w 10035679"/>
              <a:gd name="connsiteY7397" fmla="*/ 676208 h 5893281"/>
              <a:gd name="connsiteX7398" fmla="*/ 2760396 w 10035679"/>
              <a:gd name="connsiteY7398" fmla="*/ 676208 h 5893281"/>
              <a:gd name="connsiteX7399" fmla="*/ 2738059 w 10035679"/>
              <a:gd name="connsiteY7399" fmla="*/ 671982 h 5893281"/>
              <a:gd name="connsiteX7400" fmla="*/ 2721757 w 10035679"/>
              <a:gd name="connsiteY7400" fmla="*/ 667756 h 5893281"/>
              <a:gd name="connsiteX7401" fmla="*/ 2703643 w 10035679"/>
              <a:gd name="connsiteY7401" fmla="*/ 661719 h 5893281"/>
              <a:gd name="connsiteX7402" fmla="*/ 2693380 w 10035679"/>
              <a:gd name="connsiteY7402" fmla="*/ 643003 h 5893281"/>
              <a:gd name="connsiteX7403" fmla="*/ 2689155 w 10035679"/>
              <a:gd name="connsiteY7403" fmla="*/ 614021 h 5893281"/>
              <a:gd name="connsiteX7404" fmla="*/ 2732020 w 10035679"/>
              <a:gd name="connsiteY7404" fmla="*/ 607984 h 5893281"/>
              <a:gd name="connsiteX7405" fmla="*/ 2770662 w 10035679"/>
              <a:gd name="connsiteY7405" fmla="*/ 593494 h 5893281"/>
              <a:gd name="connsiteX7406" fmla="*/ 2803264 w 10035679"/>
              <a:gd name="connsiteY7406" fmla="*/ 579005 h 5893281"/>
              <a:gd name="connsiteX7407" fmla="*/ 2837679 w 10035679"/>
              <a:gd name="connsiteY7407" fmla="*/ 564514 h 5893281"/>
              <a:gd name="connsiteX7408" fmla="*/ 2908923 w 10035679"/>
              <a:gd name="connsiteY7408" fmla="*/ 564514 h 5893281"/>
              <a:gd name="connsiteX7409" fmla="*/ 2937300 w 10035679"/>
              <a:gd name="connsiteY7409" fmla="*/ 470327 h 5893281"/>
              <a:gd name="connsiteX7410" fmla="*/ 2870281 w 10035679"/>
              <a:gd name="connsiteY7410" fmla="*/ 470327 h 5893281"/>
              <a:gd name="connsiteX7411" fmla="*/ 2852169 w 10035679"/>
              <a:gd name="connsiteY7411" fmla="*/ 445573 h 5893281"/>
              <a:gd name="connsiteX7412" fmla="*/ 2874509 w 10035679"/>
              <a:gd name="connsiteY7412" fmla="*/ 431082 h 5893281"/>
              <a:gd name="connsiteX7413" fmla="*/ 2890811 w 10035679"/>
              <a:gd name="connsiteY7413" fmla="*/ 416594 h 5893281"/>
              <a:gd name="connsiteX7414" fmla="*/ 2913149 w 10035679"/>
              <a:gd name="connsiteY7414" fmla="*/ 406329 h 5893281"/>
              <a:gd name="connsiteX7415" fmla="*/ 2937300 w 10035679"/>
              <a:gd name="connsiteY7415" fmla="*/ 397877 h 5893281"/>
              <a:gd name="connsiteX7416" fmla="*/ 2937300 w 10035679"/>
              <a:gd name="connsiteY7416" fmla="*/ 373123 h 5893281"/>
              <a:gd name="connsiteX7417" fmla="*/ 2965677 w 10035679"/>
              <a:gd name="connsiteY7417" fmla="*/ 358633 h 5893281"/>
              <a:gd name="connsiteX7418" fmla="*/ 2980167 w 10035679"/>
              <a:gd name="connsiteY7418" fmla="*/ 342331 h 5893281"/>
              <a:gd name="connsiteX7419" fmla="*/ 2994656 w 10035679"/>
              <a:gd name="connsiteY7419" fmla="*/ 319991 h 5893281"/>
              <a:gd name="connsiteX7420" fmla="*/ 3016996 w 10035679"/>
              <a:gd name="connsiteY7420" fmla="*/ 305502 h 5893281"/>
              <a:gd name="connsiteX7421" fmla="*/ 3041147 w 10035679"/>
              <a:gd name="connsiteY7421" fmla="*/ 295238 h 5893281"/>
              <a:gd name="connsiteX7422" fmla="*/ 3061675 w 10035679"/>
              <a:gd name="connsiteY7422" fmla="*/ 295238 h 5893281"/>
              <a:gd name="connsiteX7423" fmla="*/ 3079788 w 10035679"/>
              <a:gd name="connsiteY7423" fmla="*/ 301274 h 5893281"/>
              <a:gd name="connsiteX7424" fmla="*/ 3103939 w 10035679"/>
              <a:gd name="connsiteY7424" fmla="*/ 299464 h 5893281"/>
              <a:gd name="connsiteX7425" fmla="*/ 3085826 w 10035679"/>
              <a:gd name="connsiteY7425" fmla="*/ 291011 h 5893281"/>
              <a:gd name="connsiteX7426" fmla="*/ 3075561 w 10035679"/>
              <a:gd name="connsiteY7426" fmla="*/ 286785 h 5893281"/>
              <a:gd name="connsiteX7427" fmla="*/ 3065296 w 10035679"/>
              <a:gd name="connsiteY7427" fmla="*/ 284973 h 5893281"/>
              <a:gd name="connsiteX7428" fmla="*/ 3055034 w 10035679"/>
              <a:gd name="connsiteY7428" fmla="*/ 272899 h 5893281"/>
              <a:gd name="connsiteX7429" fmla="*/ 3089447 w 10035679"/>
              <a:gd name="connsiteY7429" fmla="*/ 266861 h 5893281"/>
              <a:gd name="connsiteX7430" fmla="*/ 3122050 w 10035679"/>
              <a:gd name="connsiteY7430" fmla="*/ 256596 h 5893281"/>
              <a:gd name="connsiteX7431" fmla="*/ 3150427 w 10035679"/>
              <a:gd name="connsiteY7431" fmla="*/ 248144 h 5893281"/>
              <a:gd name="connsiteX7432" fmla="*/ 3183030 w 10035679"/>
              <a:gd name="connsiteY7432" fmla="*/ 242107 h 5893281"/>
              <a:gd name="connsiteX7433" fmla="*/ 3184842 w 10035679"/>
              <a:gd name="connsiteY7433" fmla="*/ 256596 h 5893281"/>
              <a:gd name="connsiteX7434" fmla="*/ 3189070 w 10035679"/>
              <a:gd name="connsiteY7434" fmla="*/ 262635 h 5893281"/>
              <a:gd name="connsiteX7435" fmla="*/ 3193296 w 10035679"/>
              <a:gd name="connsiteY7435" fmla="*/ 272899 h 5893281"/>
              <a:gd name="connsiteX7436" fmla="*/ 3197521 w 10035679"/>
              <a:gd name="connsiteY7436" fmla="*/ 281352 h 5893281"/>
              <a:gd name="connsiteX7437" fmla="*/ 3207786 w 10035679"/>
              <a:gd name="connsiteY7437" fmla="*/ 285578 h 5893281"/>
              <a:gd name="connsiteX7438" fmla="*/ 3222275 w 10035679"/>
              <a:gd name="connsiteY7438" fmla="*/ 287388 h 5893281"/>
              <a:gd name="connsiteX7439" fmla="*/ 3222275 w 10035679"/>
              <a:gd name="connsiteY7439" fmla="*/ 277126 h 5893281"/>
              <a:gd name="connsiteX7440" fmla="*/ 3228313 w 10035679"/>
              <a:gd name="connsiteY7440" fmla="*/ 266861 h 5893281"/>
              <a:gd name="connsiteX7441" fmla="*/ 3232540 w 10035679"/>
              <a:gd name="connsiteY7441" fmla="*/ 252370 h 5893281"/>
              <a:gd name="connsiteX7442" fmla="*/ 3236766 w 10035679"/>
              <a:gd name="connsiteY7442" fmla="*/ 242107 h 5893281"/>
              <a:gd name="connsiteX7443" fmla="*/ 3242803 w 10035679"/>
              <a:gd name="connsiteY7443" fmla="*/ 252370 h 5893281"/>
              <a:gd name="connsiteX7444" fmla="*/ 3254878 w 10035679"/>
              <a:gd name="connsiteY7444" fmla="*/ 262635 h 5893281"/>
              <a:gd name="connsiteX7445" fmla="*/ 3260917 w 10035679"/>
              <a:gd name="connsiteY7445" fmla="*/ 271087 h 5893281"/>
              <a:gd name="connsiteX7446" fmla="*/ 3275408 w 10035679"/>
              <a:gd name="connsiteY7446" fmla="*/ 277126 h 5893281"/>
              <a:gd name="connsiteX7447" fmla="*/ 3289896 w 10035679"/>
              <a:gd name="connsiteY7447" fmla="*/ 281352 h 5893281"/>
              <a:gd name="connsiteX7448" fmla="*/ 3282048 w 10035679"/>
              <a:gd name="connsiteY7448" fmla="*/ 234258 h 5893281"/>
              <a:gd name="connsiteX7449" fmla="*/ 3308614 w 10035679"/>
              <a:gd name="connsiteY7449" fmla="*/ 228221 h 5893281"/>
              <a:gd name="connsiteX7450" fmla="*/ 3329141 w 10035679"/>
              <a:gd name="connsiteY7450" fmla="*/ 219767 h 5893281"/>
              <a:gd name="connsiteX7451" fmla="*/ 3361744 w 10035679"/>
              <a:gd name="connsiteY7451" fmla="*/ 228221 h 5893281"/>
              <a:gd name="connsiteX7452" fmla="*/ 3396161 w 10035679"/>
              <a:gd name="connsiteY7452" fmla="*/ 242710 h 5893281"/>
              <a:gd name="connsiteX7453" fmla="*/ 3432990 w 10035679"/>
              <a:gd name="connsiteY7453" fmla="*/ 263238 h 5893281"/>
              <a:gd name="connsiteX7454" fmla="*/ 3471628 w 10035679"/>
              <a:gd name="connsiteY7454" fmla="*/ 281954 h 5893281"/>
              <a:gd name="connsiteX7455" fmla="*/ 3504235 w 10035679"/>
              <a:gd name="connsiteY7455" fmla="*/ 296445 h 5893281"/>
              <a:gd name="connsiteX7456" fmla="*/ 3534423 w 10035679"/>
              <a:gd name="connsiteY7456" fmla="*/ 306708 h 5893281"/>
              <a:gd name="connsiteX7457" fmla="*/ 3534423 w 10035679"/>
              <a:gd name="connsiteY7457" fmla="*/ 300671 h 5893281"/>
              <a:gd name="connsiteX7458" fmla="*/ 3513894 w 10035679"/>
              <a:gd name="connsiteY7458" fmla="*/ 281954 h 5893281"/>
              <a:gd name="connsiteX7459" fmla="*/ 3499404 w 10035679"/>
              <a:gd name="connsiteY7459" fmla="*/ 267464 h 5893281"/>
              <a:gd name="connsiteX7460" fmla="*/ 3491554 w 10035679"/>
              <a:gd name="connsiteY7460" fmla="*/ 248749 h 5893281"/>
              <a:gd name="connsiteX7461" fmla="*/ 3503630 w 10035679"/>
              <a:gd name="connsiteY7461" fmla="*/ 228221 h 5893281"/>
              <a:gd name="connsiteX7462" fmla="*/ 3495780 w 10035679"/>
              <a:gd name="connsiteY7462" fmla="*/ 219767 h 5893281"/>
              <a:gd name="connsiteX7463" fmla="*/ 3485518 w 10035679"/>
              <a:gd name="connsiteY7463" fmla="*/ 209505 h 5893281"/>
              <a:gd name="connsiteX7464" fmla="*/ 3475253 w 10035679"/>
              <a:gd name="connsiteY7464" fmla="*/ 201050 h 5893281"/>
              <a:gd name="connsiteX7465" fmla="*/ 3464990 w 10035679"/>
              <a:gd name="connsiteY7465" fmla="*/ 195014 h 5893281"/>
              <a:gd name="connsiteX7466" fmla="*/ 3457141 w 10035679"/>
              <a:gd name="connsiteY7466" fmla="*/ 186562 h 5893281"/>
              <a:gd name="connsiteX7467" fmla="*/ 3464990 w 10035679"/>
              <a:gd name="connsiteY7467" fmla="*/ 170260 h 5893281"/>
              <a:gd name="connsiteX7468" fmla="*/ 3485518 w 10035679"/>
              <a:gd name="connsiteY7468" fmla="*/ 176297 h 5893281"/>
              <a:gd name="connsiteX7469" fmla="*/ 3513894 w 10035679"/>
              <a:gd name="connsiteY7469" fmla="*/ 180523 h 5893281"/>
              <a:gd name="connsiteX7470" fmla="*/ 3538043 w 10035679"/>
              <a:gd name="connsiteY7470" fmla="*/ 176297 h 5893281"/>
              <a:gd name="connsiteX7471" fmla="*/ 3556157 w 10035679"/>
              <a:gd name="connsiteY7471" fmla="*/ 161806 h 5893281"/>
              <a:gd name="connsiteX7472" fmla="*/ 3471027 w 10035679"/>
              <a:gd name="connsiteY7472" fmla="*/ 161806 h 5893281"/>
              <a:gd name="connsiteX7473" fmla="*/ 3471027 w 10035679"/>
              <a:gd name="connsiteY7473" fmla="*/ 155769 h 5893281"/>
              <a:gd name="connsiteX7474" fmla="*/ 3464990 w 10035679"/>
              <a:gd name="connsiteY7474" fmla="*/ 155769 h 5893281"/>
              <a:gd name="connsiteX7475" fmla="*/ 3464990 w 10035679"/>
              <a:gd name="connsiteY7475" fmla="*/ 147317 h 5893281"/>
              <a:gd name="connsiteX7476" fmla="*/ 3475253 w 10035679"/>
              <a:gd name="connsiteY7476" fmla="*/ 141279 h 5893281"/>
              <a:gd name="connsiteX7477" fmla="*/ 3485518 w 10035679"/>
              <a:gd name="connsiteY7477" fmla="*/ 132826 h 5893281"/>
              <a:gd name="connsiteX7478" fmla="*/ 3495780 w 10035679"/>
              <a:gd name="connsiteY7478" fmla="*/ 126790 h 5893281"/>
              <a:gd name="connsiteX7479" fmla="*/ 3506044 w 10035679"/>
              <a:gd name="connsiteY7479" fmla="*/ 118336 h 5893281"/>
              <a:gd name="connsiteX7480" fmla="*/ 3518121 w 10035679"/>
              <a:gd name="connsiteY7480" fmla="*/ 116525 h 5893281"/>
              <a:gd name="connsiteX7481" fmla="*/ 3562799 w 10035679"/>
              <a:gd name="connsiteY7481" fmla="*/ 122562 h 5893281"/>
              <a:gd name="connsiteX7482" fmla="*/ 3574875 w 10035679"/>
              <a:gd name="connsiteY7482" fmla="*/ 89959 h 5893281"/>
              <a:gd name="connsiteX7483" fmla="*/ 3627401 w 10035679"/>
              <a:gd name="connsiteY7483" fmla="*/ 98413 h 5893281"/>
              <a:gd name="connsiteX7484" fmla="*/ 3631629 w 10035679"/>
              <a:gd name="connsiteY7484" fmla="*/ 98413 h 5893281"/>
              <a:gd name="connsiteX7485" fmla="*/ 3633440 w 10035679"/>
              <a:gd name="connsiteY7485" fmla="*/ 89959 h 5893281"/>
              <a:gd name="connsiteX7486" fmla="*/ 3637665 w 10035679"/>
              <a:gd name="connsiteY7486" fmla="*/ 88148 h 5893281"/>
              <a:gd name="connsiteX7487" fmla="*/ 3641890 w 10035679"/>
              <a:gd name="connsiteY7487" fmla="*/ 79696 h 5893281"/>
              <a:gd name="connsiteX7488" fmla="*/ 3652155 w 10035679"/>
              <a:gd name="connsiteY7488" fmla="*/ 75470 h 5893281"/>
              <a:gd name="connsiteX7489" fmla="*/ 3660005 w 10035679"/>
              <a:gd name="connsiteY7489" fmla="*/ 87545 h 5893281"/>
              <a:gd name="connsiteX7490" fmla="*/ 3670268 w 10035679"/>
              <a:gd name="connsiteY7490" fmla="*/ 97808 h 5893281"/>
              <a:gd name="connsiteX7491" fmla="*/ 3680533 w 10035679"/>
              <a:gd name="connsiteY7491" fmla="*/ 108073 h 5893281"/>
              <a:gd name="connsiteX7492" fmla="*/ 3680533 w 10035679"/>
              <a:gd name="connsiteY7492" fmla="*/ 89356 h 5893281"/>
              <a:gd name="connsiteX7493" fmla="*/ 3684759 w 10035679"/>
              <a:gd name="connsiteY7493" fmla="*/ 87545 h 5893281"/>
              <a:gd name="connsiteX7494" fmla="*/ 3684759 w 10035679"/>
              <a:gd name="connsiteY7494" fmla="*/ 83319 h 5893281"/>
              <a:gd name="connsiteX7495" fmla="*/ 3684759 w 10035679"/>
              <a:gd name="connsiteY7495" fmla="*/ 79091 h 5893281"/>
              <a:gd name="connsiteX7496" fmla="*/ 3684759 w 10035679"/>
              <a:gd name="connsiteY7496" fmla="*/ 74865 h 5893281"/>
              <a:gd name="connsiteX7497" fmla="*/ 3686571 w 10035679"/>
              <a:gd name="connsiteY7497" fmla="*/ 68829 h 5893281"/>
              <a:gd name="connsiteX7498" fmla="*/ 3690795 w 10035679"/>
              <a:gd name="connsiteY7498" fmla="*/ 64603 h 5893281"/>
              <a:gd name="connsiteX7499" fmla="*/ 3698645 w 10035679"/>
              <a:gd name="connsiteY7499" fmla="*/ 60376 h 5893281"/>
              <a:gd name="connsiteX7500" fmla="*/ 3733059 w 10035679"/>
              <a:gd name="connsiteY7500" fmla="*/ 44075 h 5893281"/>
              <a:gd name="connsiteX7501" fmla="*/ 6337051 w 10035679"/>
              <a:gd name="connsiteY7501" fmla="*/ 32603 h 5893281"/>
              <a:gd name="connsiteX7502" fmla="*/ 6357578 w 10035679"/>
              <a:gd name="connsiteY7502" fmla="*/ 38641 h 5893281"/>
              <a:gd name="connsiteX7503" fmla="*/ 6357578 w 10035679"/>
              <a:gd name="connsiteY7503" fmla="*/ 53130 h 5893281"/>
              <a:gd name="connsiteX7504" fmla="*/ 6327391 w 10035679"/>
              <a:gd name="connsiteY7504" fmla="*/ 53130 h 5893281"/>
              <a:gd name="connsiteX7505" fmla="*/ 7045863 w 10035679"/>
              <a:gd name="connsiteY7505" fmla="*/ 623 h 5893281"/>
              <a:gd name="connsiteX7506" fmla="*/ 7063372 w 10035679"/>
              <a:gd name="connsiteY7506" fmla="*/ 18717 h 5893281"/>
              <a:gd name="connsiteX7507" fmla="*/ 7073637 w 10035679"/>
              <a:gd name="connsiteY7507" fmla="*/ 39244 h 5893281"/>
              <a:gd name="connsiteX7508" fmla="*/ 7083902 w 10035679"/>
              <a:gd name="connsiteY7508" fmla="*/ 63998 h 5893281"/>
              <a:gd name="connsiteX7509" fmla="*/ 7065788 w 10035679"/>
              <a:gd name="connsiteY7509" fmla="*/ 63998 h 5893281"/>
              <a:gd name="connsiteX7510" fmla="*/ 7065788 w 10035679"/>
              <a:gd name="connsiteY7510" fmla="*/ 53130 h 5893281"/>
              <a:gd name="connsiteX7511" fmla="*/ 7059751 w 10035679"/>
              <a:gd name="connsiteY7511" fmla="*/ 47093 h 5893281"/>
              <a:gd name="connsiteX7512" fmla="*/ 7051902 w 10035679"/>
              <a:gd name="connsiteY7512" fmla="*/ 38641 h 5893281"/>
              <a:gd name="connsiteX7513" fmla="*/ 7050089 w 10035679"/>
              <a:gd name="connsiteY7513" fmla="*/ 28377 h 5893281"/>
              <a:gd name="connsiteX7514" fmla="*/ 7045863 w 10035679"/>
              <a:gd name="connsiteY7514" fmla="*/ 18112 h 5893281"/>
              <a:gd name="connsiteX7515" fmla="*/ 7292802 w 10035679"/>
              <a:gd name="connsiteY7515" fmla="*/ 0 h 5893281"/>
              <a:gd name="connsiteX7516" fmla="*/ 7303065 w 10035679"/>
              <a:gd name="connsiteY7516" fmla="*/ 6036 h 5893281"/>
              <a:gd name="connsiteX7517" fmla="*/ 7310914 w 10035679"/>
              <a:gd name="connsiteY7517" fmla="*/ 14491 h 5893281"/>
              <a:gd name="connsiteX7518" fmla="*/ 7315140 w 10035679"/>
              <a:gd name="connsiteY7518" fmla="*/ 20527 h 5893281"/>
              <a:gd name="connsiteX7519" fmla="*/ 7316952 w 10035679"/>
              <a:gd name="connsiteY7519" fmla="*/ 32603 h 5893281"/>
              <a:gd name="connsiteX7520" fmla="*/ 7321179 w 10035679"/>
              <a:gd name="connsiteY7520" fmla="*/ 38641 h 5893281"/>
              <a:gd name="connsiteX7521" fmla="*/ 7325405 w 10035679"/>
              <a:gd name="connsiteY7521" fmla="*/ 48904 h 5893281"/>
              <a:gd name="connsiteX7522" fmla="*/ 7331441 w 10035679"/>
              <a:gd name="connsiteY7522" fmla="*/ 53130 h 5893281"/>
              <a:gd name="connsiteX7523" fmla="*/ 7353781 w 10035679"/>
              <a:gd name="connsiteY7523" fmla="*/ 63395 h 5893281"/>
              <a:gd name="connsiteX7524" fmla="*/ 7374309 w 10035679"/>
              <a:gd name="connsiteY7524" fmla="*/ 67621 h 5893281"/>
              <a:gd name="connsiteX7525" fmla="*/ 7388800 w 10035679"/>
              <a:gd name="connsiteY7525" fmla="*/ 67621 h 5893281"/>
              <a:gd name="connsiteX7526" fmla="*/ 7399062 w 10035679"/>
              <a:gd name="connsiteY7526" fmla="*/ 76073 h 5893281"/>
              <a:gd name="connsiteX7527" fmla="*/ 7406912 w 10035679"/>
              <a:gd name="connsiteY7527" fmla="*/ 90564 h 5893281"/>
              <a:gd name="connsiteX7528" fmla="*/ 7411138 w 10035679"/>
              <a:gd name="connsiteY7528" fmla="*/ 119543 h 5893281"/>
              <a:gd name="connsiteX7529" fmla="*/ 7406912 w 10035679"/>
              <a:gd name="connsiteY7529" fmla="*/ 121356 h 5893281"/>
              <a:gd name="connsiteX7530" fmla="*/ 7406912 w 10035679"/>
              <a:gd name="connsiteY7530" fmla="*/ 125582 h 5893281"/>
              <a:gd name="connsiteX7531" fmla="*/ 7406912 w 10035679"/>
              <a:gd name="connsiteY7531" fmla="*/ 129808 h 5893281"/>
              <a:gd name="connsiteX7532" fmla="*/ 7402686 w 10035679"/>
              <a:gd name="connsiteY7532" fmla="*/ 134034 h 5893281"/>
              <a:gd name="connsiteX7533" fmla="*/ 7358007 w 10035679"/>
              <a:gd name="connsiteY7533" fmla="*/ 134034 h 5893281"/>
              <a:gd name="connsiteX7534" fmla="*/ 7311519 w 10035679"/>
              <a:gd name="connsiteY7534" fmla="*/ 134034 h 5893281"/>
              <a:gd name="connsiteX7535" fmla="*/ 7272877 w 10035679"/>
              <a:gd name="connsiteY7535" fmla="*/ 150336 h 5893281"/>
              <a:gd name="connsiteX7536" fmla="*/ 7265028 w 10035679"/>
              <a:gd name="connsiteY7536" fmla="*/ 154562 h 5893281"/>
              <a:gd name="connsiteX7537" fmla="*/ 7260802 w 10035679"/>
              <a:gd name="connsiteY7537" fmla="*/ 163014 h 5893281"/>
              <a:gd name="connsiteX7538" fmla="*/ 7258991 w 10035679"/>
              <a:gd name="connsiteY7538" fmla="*/ 164826 h 5893281"/>
              <a:gd name="connsiteX7539" fmla="*/ 7254765 w 10035679"/>
              <a:gd name="connsiteY7539" fmla="*/ 169052 h 5893281"/>
              <a:gd name="connsiteX7540" fmla="*/ 7250539 w 10035679"/>
              <a:gd name="connsiteY7540" fmla="*/ 173279 h 5893281"/>
              <a:gd name="connsiteX7541" fmla="*/ 7244500 w 10035679"/>
              <a:gd name="connsiteY7541" fmla="*/ 177505 h 5893281"/>
              <a:gd name="connsiteX7542" fmla="*/ 7232425 w 10035679"/>
              <a:gd name="connsiteY7542" fmla="*/ 183543 h 5893281"/>
              <a:gd name="connsiteX7543" fmla="*/ 7226388 w 10035679"/>
              <a:gd name="connsiteY7543" fmla="*/ 173279 h 5893281"/>
              <a:gd name="connsiteX7544" fmla="*/ 7222160 w 10035679"/>
              <a:gd name="connsiteY7544" fmla="*/ 164826 h 5893281"/>
              <a:gd name="connsiteX7545" fmla="*/ 7216124 w 10035679"/>
              <a:gd name="connsiteY7545" fmla="*/ 158788 h 5893281"/>
              <a:gd name="connsiteX7546" fmla="*/ 7240274 w 10035679"/>
              <a:gd name="connsiteY7546" fmla="*/ 97205 h 5893281"/>
              <a:gd name="connsiteX7547" fmla="*/ 7264425 w 10035679"/>
              <a:gd name="connsiteY7547" fmla="*/ 47696 h 5893281"/>
              <a:gd name="connsiteX7548" fmla="*/ 7045260 w 10035679"/>
              <a:gd name="connsiteY7548" fmla="*/ 0 h 5893281"/>
              <a:gd name="connsiteX7549" fmla="*/ 7045863 w 10035679"/>
              <a:gd name="connsiteY7549" fmla="*/ 0 h 5893281"/>
              <a:gd name="connsiteX7550" fmla="*/ 7045863 w 10035679"/>
              <a:gd name="connsiteY7550" fmla="*/ 623 h 5893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  <a:cxn ang="0">
                <a:pos x="connsiteX4752" y="connsiteY4752"/>
              </a:cxn>
              <a:cxn ang="0">
                <a:pos x="connsiteX4753" y="connsiteY4753"/>
              </a:cxn>
              <a:cxn ang="0">
                <a:pos x="connsiteX4754" y="connsiteY4754"/>
              </a:cxn>
              <a:cxn ang="0">
                <a:pos x="connsiteX4755" y="connsiteY4755"/>
              </a:cxn>
              <a:cxn ang="0">
                <a:pos x="connsiteX4756" y="connsiteY4756"/>
              </a:cxn>
              <a:cxn ang="0">
                <a:pos x="connsiteX4757" y="connsiteY4757"/>
              </a:cxn>
              <a:cxn ang="0">
                <a:pos x="connsiteX4758" y="connsiteY4758"/>
              </a:cxn>
              <a:cxn ang="0">
                <a:pos x="connsiteX4759" y="connsiteY4759"/>
              </a:cxn>
              <a:cxn ang="0">
                <a:pos x="connsiteX4760" y="connsiteY4760"/>
              </a:cxn>
              <a:cxn ang="0">
                <a:pos x="connsiteX4761" y="connsiteY4761"/>
              </a:cxn>
              <a:cxn ang="0">
                <a:pos x="connsiteX4762" y="connsiteY4762"/>
              </a:cxn>
              <a:cxn ang="0">
                <a:pos x="connsiteX4763" y="connsiteY4763"/>
              </a:cxn>
              <a:cxn ang="0">
                <a:pos x="connsiteX4764" y="connsiteY4764"/>
              </a:cxn>
              <a:cxn ang="0">
                <a:pos x="connsiteX4765" y="connsiteY4765"/>
              </a:cxn>
              <a:cxn ang="0">
                <a:pos x="connsiteX4766" y="connsiteY4766"/>
              </a:cxn>
              <a:cxn ang="0">
                <a:pos x="connsiteX4767" y="connsiteY4767"/>
              </a:cxn>
              <a:cxn ang="0">
                <a:pos x="connsiteX4768" y="connsiteY4768"/>
              </a:cxn>
              <a:cxn ang="0">
                <a:pos x="connsiteX4769" y="connsiteY4769"/>
              </a:cxn>
              <a:cxn ang="0">
                <a:pos x="connsiteX4770" y="connsiteY4770"/>
              </a:cxn>
              <a:cxn ang="0">
                <a:pos x="connsiteX4771" y="connsiteY4771"/>
              </a:cxn>
              <a:cxn ang="0">
                <a:pos x="connsiteX4772" y="connsiteY4772"/>
              </a:cxn>
              <a:cxn ang="0">
                <a:pos x="connsiteX4773" y="connsiteY4773"/>
              </a:cxn>
              <a:cxn ang="0">
                <a:pos x="connsiteX4774" y="connsiteY4774"/>
              </a:cxn>
              <a:cxn ang="0">
                <a:pos x="connsiteX4775" y="connsiteY4775"/>
              </a:cxn>
              <a:cxn ang="0">
                <a:pos x="connsiteX4776" y="connsiteY4776"/>
              </a:cxn>
              <a:cxn ang="0">
                <a:pos x="connsiteX4777" y="connsiteY4777"/>
              </a:cxn>
              <a:cxn ang="0">
                <a:pos x="connsiteX4778" y="connsiteY4778"/>
              </a:cxn>
              <a:cxn ang="0">
                <a:pos x="connsiteX4779" y="connsiteY4779"/>
              </a:cxn>
              <a:cxn ang="0">
                <a:pos x="connsiteX4780" y="connsiteY4780"/>
              </a:cxn>
              <a:cxn ang="0">
                <a:pos x="connsiteX4781" y="connsiteY4781"/>
              </a:cxn>
              <a:cxn ang="0">
                <a:pos x="connsiteX4782" y="connsiteY4782"/>
              </a:cxn>
              <a:cxn ang="0">
                <a:pos x="connsiteX4783" y="connsiteY4783"/>
              </a:cxn>
              <a:cxn ang="0">
                <a:pos x="connsiteX4784" y="connsiteY4784"/>
              </a:cxn>
              <a:cxn ang="0">
                <a:pos x="connsiteX4785" y="connsiteY4785"/>
              </a:cxn>
              <a:cxn ang="0">
                <a:pos x="connsiteX4786" y="connsiteY4786"/>
              </a:cxn>
              <a:cxn ang="0">
                <a:pos x="connsiteX4787" y="connsiteY4787"/>
              </a:cxn>
              <a:cxn ang="0">
                <a:pos x="connsiteX4788" y="connsiteY4788"/>
              </a:cxn>
              <a:cxn ang="0">
                <a:pos x="connsiteX4789" y="connsiteY4789"/>
              </a:cxn>
              <a:cxn ang="0">
                <a:pos x="connsiteX4790" y="connsiteY4790"/>
              </a:cxn>
              <a:cxn ang="0">
                <a:pos x="connsiteX4791" y="connsiteY4791"/>
              </a:cxn>
              <a:cxn ang="0">
                <a:pos x="connsiteX4792" y="connsiteY4792"/>
              </a:cxn>
              <a:cxn ang="0">
                <a:pos x="connsiteX4793" y="connsiteY4793"/>
              </a:cxn>
              <a:cxn ang="0">
                <a:pos x="connsiteX4794" y="connsiteY4794"/>
              </a:cxn>
              <a:cxn ang="0">
                <a:pos x="connsiteX4795" y="connsiteY4795"/>
              </a:cxn>
              <a:cxn ang="0">
                <a:pos x="connsiteX4796" y="connsiteY4796"/>
              </a:cxn>
              <a:cxn ang="0">
                <a:pos x="connsiteX4797" y="connsiteY4797"/>
              </a:cxn>
              <a:cxn ang="0">
                <a:pos x="connsiteX4798" y="connsiteY4798"/>
              </a:cxn>
              <a:cxn ang="0">
                <a:pos x="connsiteX4799" y="connsiteY4799"/>
              </a:cxn>
              <a:cxn ang="0">
                <a:pos x="connsiteX4800" y="connsiteY4800"/>
              </a:cxn>
              <a:cxn ang="0">
                <a:pos x="connsiteX4801" y="connsiteY4801"/>
              </a:cxn>
              <a:cxn ang="0">
                <a:pos x="connsiteX4802" y="connsiteY4802"/>
              </a:cxn>
              <a:cxn ang="0">
                <a:pos x="connsiteX4803" y="connsiteY4803"/>
              </a:cxn>
              <a:cxn ang="0">
                <a:pos x="connsiteX4804" y="connsiteY4804"/>
              </a:cxn>
              <a:cxn ang="0">
                <a:pos x="connsiteX4805" y="connsiteY4805"/>
              </a:cxn>
              <a:cxn ang="0">
                <a:pos x="connsiteX4806" y="connsiteY4806"/>
              </a:cxn>
              <a:cxn ang="0">
                <a:pos x="connsiteX4807" y="connsiteY4807"/>
              </a:cxn>
              <a:cxn ang="0">
                <a:pos x="connsiteX4808" y="connsiteY4808"/>
              </a:cxn>
              <a:cxn ang="0">
                <a:pos x="connsiteX4809" y="connsiteY4809"/>
              </a:cxn>
              <a:cxn ang="0">
                <a:pos x="connsiteX4810" y="connsiteY4810"/>
              </a:cxn>
              <a:cxn ang="0">
                <a:pos x="connsiteX4811" y="connsiteY4811"/>
              </a:cxn>
              <a:cxn ang="0">
                <a:pos x="connsiteX4812" y="connsiteY4812"/>
              </a:cxn>
              <a:cxn ang="0">
                <a:pos x="connsiteX4813" y="connsiteY4813"/>
              </a:cxn>
              <a:cxn ang="0">
                <a:pos x="connsiteX4814" y="connsiteY4814"/>
              </a:cxn>
              <a:cxn ang="0">
                <a:pos x="connsiteX4815" y="connsiteY4815"/>
              </a:cxn>
              <a:cxn ang="0">
                <a:pos x="connsiteX4816" y="connsiteY4816"/>
              </a:cxn>
              <a:cxn ang="0">
                <a:pos x="connsiteX4817" y="connsiteY4817"/>
              </a:cxn>
              <a:cxn ang="0">
                <a:pos x="connsiteX4818" y="connsiteY4818"/>
              </a:cxn>
              <a:cxn ang="0">
                <a:pos x="connsiteX4819" y="connsiteY4819"/>
              </a:cxn>
              <a:cxn ang="0">
                <a:pos x="connsiteX4820" y="connsiteY4820"/>
              </a:cxn>
              <a:cxn ang="0">
                <a:pos x="connsiteX4821" y="connsiteY4821"/>
              </a:cxn>
              <a:cxn ang="0">
                <a:pos x="connsiteX4822" y="connsiteY4822"/>
              </a:cxn>
              <a:cxn ang="0">
                <a:pos x="connsiteX4823" y="connsiteY4823"/>
              </a:cxn>
              <a:cxn ang="0">
                <a:pos x="connsiteX4824" y="connsiteY4824"/>
              </a:cxn>
              <a:cxn ang="0">
                <a:pos x="connsiteX4825" y="connsiteY4825"/>
              </a:cxn>
              <a:cxn ang="0">
                <a:pos x="connsiteX4826" y="connsiteY4826"/>
              </a:cxn>
              <a:cxn ang="0">
                <a:pos x="connsiteX4827" y="connsiteY4827"/>
              </a:cxn>
              <a:cxn ang="0">
                <a:pos x="connsiteX4828" y="connsiteY4828"/>
              </a:cxn>
              <a:cxn ang="0">
                <a:pos x="connsiteX4829" y="connsiteY4829"/>
              </a:cxn>
              <a:cxn ang="0">
                <a:pos x="connsiteX4830" y="connsiteY4830"/>
              </a:cxn>
              <a:cxn ang="0">
                <a:pos x="connsiteX4831" y="connsiteY4831"/>
              </a:cxn>
              <a:cxn ang="0">
                <a:pos x="connsiteX4832" y="connsiteY4832"/>
              </a:cxn>
              <a:cxn ang="0">
                <a:pos x="connsiteX4833" y="connsiteY4833"/>
              </a:cxn>
              <a:cxn ang="0">
                <a:pos x="connsiteX4834" y="connsiteY4834"/>
              </a:cxn>
              <a:cxn ang="0">
                <a:pos x="connsiteX4835" y="connsiteY4835"/>
              </a:cxn>
              <a:cxn ang="0">
                <a:pos x="connsiteX4836" y="connsiteY4836"/>
              </a:cxn>
              <a:cxn ang="0">
                <a:pos x="connsiteX4837" y="connsiteY4837"/>
              </a:cxn>
              <a:cxn ang="0">
                <a:pos x="connsiteX4838" y="connsiteY4838"/>
              </a:cxn>
              <a:cxn ang="0">
                <a:pos x="connsiteX4839" y="connsiteY4839"/>
              </a:cxn>
              <a:cxn ang="0">
                <a:pos x="connsiteX4840" y="connsiteY4840"/>
              </a:cxn>
              <a:cxn ang="0">
                <a:pos x="connsiteX4841" y="connsiteY4841"/>
              </a:cxn>
              <a:cxn ang="0">
                <a:pos x="connsiteX4842" y="connsiteY4842"/>
              </a:cxn>
              <a:cxn ang="0">
                <a:pos x="connsiteX4843" y="connsiteY4843"/>
              </a:cxn>
              <a:cxn ang="0">
                <a:pos x="connsiteX4844" y="connsiteY4844"/>
              </a:cxn>
              <a:cxn ang="0">
                <a:pos x="connsiteX4845" y="connsiteY4845"/>
              </a:cxn>
              <a:cxn ang="0">
                <a:pos x="connsiteX4846" y="connsiteY4846"/>
              </a:cxn>
              <a:cxn ang="0">
                <a:pos x="connsiteX4847" y="connsiteY4847"/>
              </a:cxn>
              <a:cxn ang="0">
                <a:pos x="connsiteX4848" y="connsiteY4848"/>
              </a:cxn>
              <a:cxn ang="0">
                <a:pos x="connsiteX4849" y="connsiteY4849"/>
              </a:cxn>
              <a:cxn ang="0">
                <a:pos x="connsiteX4850" y="connsiteY4850"/>
              </a:cxn>
              <a:cxn ang="0">
                <a:pos x="connsiteX4851" y="connsiteY4851"/>
              </a:cxn>
              <a:cxn ang="0">
                <a:pos x="connsiteX4852" y="connsiteY4852"/>
              </a:cxn>
              <a:cxn ang="0">
                <a:pos x="connsiteX4853" y="connsiteY4853"/>
              </a:cxn>
              <a:cxn ang="0">
                <a:pos x="connsiteX4854" y="connsiteY4854"/>
              </a:cxn>
              <a:cxn ang="0">
                <a:pos x="connsiteX4855" y="connsiteY4855"/>
              </a:cxn>
              <a:cxn ang="0">
                <a:pos x="connsiteX4856" y="connsiteY4856"/>
              </a:cxn>
              <a:cxn ang="0">
                <a:pos x="connsiteX4857" y="connsiteY4857"/>
              </a:cxn>
              <a:cxn ang="0">
                <a:pos x="connsiteX4858" y="connsiteY4858"/>
              </a:cxn>
              <a:cxn ang="0">
                <a:pos x="connsiteX4859" y="connsiteY4859"/>
              </a:cxn>
              <a:cxn ang="0">
                <a:pos x="connsiteX4860" y="connsiteY4860"/>
              </a:cxn>
              <a:cxn ang="0">
                <a:pos x="connsiteX4861" y="connsiteY4861"/>
              </a:cxn>
              <a:cxn ang="0">
                <a:pos x="connsiteX4862" y="connsiteY4862"/>
              </a:cxn>
              <a:cxn ang="0">
                <a:pos x="connsiteX4863" y="connsiteY4863"/>
              </a:cxn>
              <a:cxn ang="0">
                <a:pos x="connsiteX4864" y="connsiteY4864"/>
              </a:cxn>
              <a:cxn ang="0">
                <a:pos x="connsiteX4865" y="connsiteY4865"/>
              </a:cxn>
              <a:cxn ang="0">
                <a:pos x="connsiteX4866" y="connsiteY4866"/>
              </a:cxn>
              <a:cxn ang="0">
                <a:pos x="connsiteX4867" y="connsiteY4867"/>
              </a:cxn>
              <a:cxn ang="0">
                <a:pos x="connsiteX4868" y="connsiteY4868"/>
              </a:cxn>
              <a:cxn ang="0">
                <a:pos x="connsiteX4869" y="connsiteY4869"/>
              </a:cxn>
              <a:cxn ang="0">
                <a:pos x="connsiteX4870" y="connsiteY4870"/>
              </a:cxn>
              <a:cxn ang="0">
                <a:pos x="connsiteX4871" y="connsiteY4871"/>
              </a:cxn>
              <a:cxn ang="0">
                <a:pos x="connsiteX4872" y="connsiteY4872"/>
              </a:cxn>
              <a:cxn ang="0">
                <a:pos x="connsiteX4873" y="connsiteY4873"/>
              </a:cxn>
              <a:cxn ang="0">
                <a:pos x="connsiteX4874" y="connsiteY4874"/>
              </a:cxn>
              <a:cxn ang="0">
                <a:pos x="connsiteX4875" y="connsiteY4875"/>
              </a:cxn>
              <a:cxn ang="0">
                <a:pos x="connsiteX4876" y="connsiteY4876"/>
              </a:cxn>
              <a:cxn ang="0">
                <a:pos x="connsiteX4877" y="connsiteY4877"/>
              </a:cxn>
              <a:cxn ang="0">
                <a:pos x="connsiteX4878" y="connsiteY4878"/>
              </a:cxn>
              <a:cxn ang="0">
                <a:pos x="connsiteX4879" y="connsiteY4879"/>
              </a:cxn>
              <a:cxn ang="0">
                <a:pos x="connsiteX4880" y="connsiteY4880"/>
              </a:cxn>
              <a:cxn ang="0">
                <a:pos x="connsiteX4881" y="connsiteY4881"/>
              </a:cxn>
              <a:cxn ang="0">
                <a:pos x="connsiteX4882" y="connsiteY4882"/>
              </a:cxn>
              <a:cxn ang="0">
                <a:pos x="connsiteX4883" y="connsiteY4883"/>
              </a:cxn>
              <a:cxn ang="0">
                <a:pos x="connsiteX4884" y="connsiteY4884"/>
              </a:cxn>
              <a:cxn ang="0">
                <a:pos x="connsiteX4885" y="connsiteY4885"/>
              </a:cxn>
              <a:cxn ang="0">
                <a:pos x="connsiteX4886" y="connsiteY4886"/>
              </a:cxn>
              <a:cxn ang="0">
                <a:pos x="connsiteX4887" y="connsiteY4887"/>
              </a:cxn>
              <a:cxn ang="0">
                <a:pos x="connsiteX4888" y="connsiteY4888"/>
              </a:cxn>
              <a:cxn ang="0">
                <a:pos x="connsiteX4889" y="connsiteY4889"/>
              </a:cxn>
              <a:cxn ang="0">
                <a:pos x="connsiteX4890" y="connsiteY4890"/>
              </a:cxn>
              <a:cxn ang="0">
                <a:pos x="connsiteX4891" y="connsiteY4891"/>
              </a:cxn>
              <a:cxn ang="0">
                <a:pos x="connsiteX4892" y="connsiteY4892"/>
              </a:cxn>
              <a:cxn ang="0">
                <a:pos x="connsiteX4893" y="connsiteY4893"/>
              </a:cxn>
              <a:cxn ang="0">
                <a:pos x="connsiteX4894" y="connsiteY4894"/>
              </a:cxn>
              <a:cxn ang="0">
                <a:pos x="connsiteX4895" y="connsiteY4895"/>
              </a:cxn>
              <a:cxn ang="0">
                <a:pos x="connsiteX4896" y="connsiteY4896"/>
              </a:cxn>
              <a:cxn ang="0">
                <a:pos x="connsiteX4897" y="connsiteY4897"/>
              </a:cxn>
              <a:cxn ang="0">
                <a:pos x="connsiteX4898" y="connsiteY4898"/>
              </a:cxn>
              <a:cxn ang="0">
                <a:pos x="connsiteX4899" y="connsiteY4899"/>
              </a:cxn>
              <a:cxn ang="0">
                <a:pos x="connsiteX4900" y="connsiteY4900"/>
              </a:cxn>
              <a:cxn ang="0">
                <a:pos x="connsiteX4901" y="connsiteY4901"/>
              </a:cxn>
              <a:cxn ang="0">
                <a:pos x="connsiteX4902" y="connsiteY4902"/>
              </a:cxn>
              <a:cxn ang="0">
                <a:pos x="connsiteX4903" y="connsiteY4903"/>
              </a:cxn>
              <a:cxn ang="0">
                <a:pos x="connsiteX4904" y="connsiteY4904"/>
              </a:cxn>
              <a:cxn ang="0">
                <a:pos x="connsiteX4905" y="connsiteY4905"/>
              </a:cxn>
              <a:cxn ang="0">
                <a:pos x="connsiteX4906" y="connsiteY4906"/>
              </a:cxn>
              <a:cxn ang="0">
                <a:pos x="connsiteX4907" y="connsiteY4907"/>
              </a:cxn>
              <a:cxn ang="0">
                <a:pos x="connsiteX4908" y="connsiteY4908"/>
              </a:cxn>
              <a:cxn ang="0">
                <a:pos x="connsiteX4909" y="connsiteY4909"/>
              </a:cxn>
              <a:cxn ang="0">
                <a:pos x="connsiteX4910" y="connsiteY4910"/>
              </a:cxn>
              <a:cxn ang="0">
                <a:pos x="connsiteX4911" y="connsiteY4911"/>
              </a:cxn>
              <a:cxn ang="0">
                <a:pos x="connsiteX4912" y="connsiteY4912"/>
              </a:cxn>
              <a:cxn ang="0">
                <a:pos x="connsiteX4913" y="connsiteY4913"/>
              </a:cxn>
              <a:cxn ang="0">
                <a:pos x="connsiteX4914" y="connsiteY4914"/>
              </a:cxn>
              <a:cxn ang="0">
                <a:pos x="connsiteX4915" y="connsiteY4915"/>
              </a:cxn>
              <a:cxn ang="0">
                <a:pos x="connsiteX4916" y="connsiteY4916"/>
              </a:cxn>
              <a:cxn ang="0">
                <a:pos x="connsiteX4917" y="connsiteY4917"/>
              </a:cxn>
              <a:cxn ang="0">
                <a:pos x="connsiteX4918" y="connsiteY4918"/>
              </a:cxn>
              <a:cxn ang="0">
                <a:pos x="connsiteX4919" y="connsiteY4919"/>
              </a:cxn>
              <a:cxn ang="0">
                <a:pos x="connsiteX4920" y="connsiteY4920"/>
              </a:cxn>
              <a:cxn ang="0">
                <a:pos x="connsiteX4921" y="connsiteY4921"/>
              </a:cxn>
              <a:cxn ang="0">
                <a:pos x="connsiteX4922" y="connsiteY4922"/>
              </a:cxn>
              <a:cxn ang="0">
                <a:pos x="connsiteX4923" y="connsiteY4923"/>
              </a:cxn>
              <a:cxn ang="0">
                <a:pos x="connsiteX4924" y="connsiteY4924"/>
              </a:cxn>
              <a:cxn ang="0">
                <a:pos x="connsiteX4925" y="connsiteY4925"/>
              </a:cxn>
              <a:cxn ang="0">
                <a:pos x="connsiteX4926" y="connsiteY4926"/>
              </a:cxn>
              <a:cxn ang="0">
                <a:pos x="connsiteX4927" y="connsiteY4927"/>
              </a:cxn>
              <a:cxn ang="0">
                <a:pos x="connsiteX4928" y="connsiteY4928"/>
              </a:cxn>
              <a:cxn ang="0">
                <a:pos x="connsiteX4929" y="connsiteY4929"/>
              </a:cxn>
              <a:cxn ang="0">
                <a:pos x="connsiteX4930" y="connsiteY4930"/>
              </a:cxn>
              <a:cxn ang="0">
                <a:pos x="connsiteX4931" y="connsiteY4931"/>
              </a:cxn>
              <a:cxn ang="0">
                <a:pos x="connsiteX4932" y="connsiteY4932"/>
              </a:cxn>
              <a:cxn ang="0">
                <a:pos x="connsiteX4933" y="connsiteY4933"/>
              </a:cxn>
              <a:cxn ang="0">
                <a:pos x="connsiteX4934" y="connsiteY4934"/>
              </a:cxn>
              <a:cxn ang="0">
                <a:pos x="connsiteX4935" y="connsiteY4935"/>
              </a:cxn>
              <a:cxn ang="0">
                <a:pos x="connsiteX4936" y="connsiteY4936"/>
              </a:cxn>
              <a:cxn ang="0">
                <a:pos x="connsiteX4937" y="connsiteY4937"/>
              </a:cxn>
              <a:cxn ang="0">
                <a:pos x="connsiteX4938" y="connsiteY4938"/>
              </a:cxn>
              <a:cxn ang="0">
                <a:pos x="connsiteX4939" y="connsiteY4939"/>
              </a:cxn>
              <a:cxn ang="0">
                <a:pos x="connsiteX4940" y="connsiteY4940"/>
              </a:cxn>
              <a:cxn ang="0">
                <a:pos x="connsiteX4941" y="connsiteY4941"/>
              </a:cxn>
              <a:cxn ang="0">
                <a:pos x="connsiteX4942" y="connsiteY4942"/>
              </a:cxn>
              <a:cxn ang="0">
                <a:pos x="connsiteX4943" y="connsiteY4943"/>
              </a:cxn>
              <a:cxn ang="0">
                <a:pos x="connsiteX4944" y="connsiteY4944"/>
              </a:cxn>
              <a:cxn ang="0">
                <a:pos x="connsiteX4945" y="connsiteY4945"/>
              </a:cxn>
              <a:cxn ang="0">
                <a:pos x="connsiteX4946" y="connsiteY4946"/>
              </a:cxn>
              <a:cxn ang="0">
                <a:pos x="connsiteX4947" y="connsiteY4947"/>
              </a:cxn>
              <a:cxn ang="0">
                <a:pos x="connsiteX4948" y="connsiteY4948"/>
              </a:cxn>
              <a:cxn ang="0">
                <a:pos x="connsiteX4949" y="connsiteY4949"/>
              </a:cxn>
              <a:cxn ang="0">
                <a:pos x="connsiteX4950" y="connsiteY4950"/>
              </a:cxn>
              <a:cxn ang="0">
                <a:pos x="connsiteX4951" y="connsiteY4951"/>
              </a:cxn>
              <a:cxn ang="0">
                <a:pos x="connsiteX4952" y="connsiteY4952"/>
              </a:cxn>
              <a:cxn ang="0">
                <a:pos x="connsiteX4953" y="connsiteY4953"/>
              </a:cxn>
              <a:cxn ang="0">
                <a:pos x="connsiteX4954" y="connsiteY4954"/>
              </a:cxn>
              <a:cxn ang="0">
                <a:pos x="connsiteX4955" y="connsiteY4955"/>
              </a:cxn>
              <a:cxn ang="0">
                <a:pos x="connsiteX4956" y="connsiteY4956"/>
              </a:cxn>
              <a:cxn ang="0">
                <a:pos x="connsiteX4957" y="connsiteY4957"/>
              </a:cxn>
              <a:cxn ang="0">
                <a:pos x="connsiteX4958" y="connsiteY4958"/>
              </a:cxn>
              <a:cxn ang="0">
                <a:pos x="connsiteX4959" y="connsiteY4959"/>
              </a:cxn>
              <a:cxn ang="0">
                <a:pos x="connsiteX4960" y="connsiteY4960"/>
              </a:cxn>
              <a:cxn ang="0">
                <a:pos x="connsiteX4961" y="connsiteY4961"/>
              </a:cxn>
              <a:cxn ang="0">
                <a:pos x="connsiteX4962" y="connsiteY4962"/>
              </a:cxn>
              <a:cxn ang="0">
                <a:pos x="connsiteX4963" y="connsiteY4963"/>
              </a:cxn>
              <a:cxn ang="0">
                <a:pos x="connsiteX4964" y="connsiteY4964"/>
              </a:cxn>
              <a:cxn ang="0">
                <a:pos x="connsiteX4965" y="connsiteY4965"/>
              </a:cxn>
              <a:cxn ang="0">
                <a:pos x="connsiteX4966" y="connsiteY4966"/>
              </a:cxn>
              <a:cxn ang="0">
                <a:pos x="connsiteX4967" y="connsiteY4967"/>
              </a:cxn>
              <a:cxn ang="0">
                <a:pos x="connsiteX4968" y="connsiteY4968"/>
              </a:cxn>
              <a:cxn ang="0">
                <a:pos x="connsiteX4969" y="connsiteY4969"/>
              </a:cxn>
              <a:cxn ang="0">
                <a:pos x="connsiteX4970" y="connsiteY4970"/>
              </a:cxn>
              <a:cxn ang="0">
                <a:pos x="connsiteX4971" y="connsiteY4971"/>
              </a:cxn>
              <a:cxn ang="0">
                <a:pos x="connsiteX4972" y="connsiteY4972"/>
              </a:cxn>
              <a:cxn ang="0">
                <a:pos x="connsiteX4973" y="connsiteY4973"/>
              </a:cxn>
              <a:cxn ang="0">
                <a:pos x="connsiteX4974" y="connsiteY4974"/>
              </a:cxn>
              <a:cxn ang="0">
                <a:pos x="connsiteX4975" y="connsiteY4975"/>
              </a:cxn>
              <a:cxn ang="0">
                <a:pos x="connsiteX4976" y="connsiteY4976"/>
              </a:cxn>
              <a:cxn ang="0">
                <a:pos x="connsiteX4977" y="connsiteY4977"/>
              </a:cxn>
              <a:cxn ang="0">
                <a:pos x="connsiteX4978" y="connsiteY4978"/>
              </a:cxn>
              <a:cxn ang="0">
                <a:pos x="connsiteX4979" y="connsiteY4979"/>
              </a:cxn>
              <a:cxn ang="0">
                <a:pos x="connsiteX4980" y="connsiteY4980"/>
              </a:cxn>
              <a:cxn ang="0">
                <a:pos x="connsiteX4981" y="connsiteY4981"/>
              </a:cxn>
              <a:cxn ang="0">
                <a:pos x="connsiteX4982" y="connsiteY4982"/>
              </a:cxn>
              <a:cxn ang="0">
                <a:pos x="connsiteX4983" y="connsiteY4983"/>
              </a:cxn>
              <a:cxn ang="0">
                <a:pos x="connsiteX4984" y="connsiteY4984"/>
              </a:cxn>
              <a:cxn ang="0">
                <a:pos x="connsiteX4985" y="connsiteY4985"/>
              </a:cxn>
              <a:cxn ang="0">
                <a:pos x="connsiteX4986" y="connsiteY4986"/>
              </a:cxn>
              <a:cxn ang="0">
                <a:pos x="connsiteX4987" y="connsiteY4987"/>
              </a:cxn>
              <a:cxn ang="0">
                <a:pos x="connsiteX4988" y="connsiteY4988"/>
              </a:cxn>
              <a:cxn ang="0">
                <a:pos x="connsiteX4989" y="connsiteY4989"/>
              </a:cxn>
              <a:cxn ang="0">
                <a:pos x="connsiteX4990" y="connsiteY4990"/>
              </a:cxn>
              <a:cxn ang="0">
                <a:pos x="connsiteX4991" y="connsiteY4991"/>
              </a:cxn>
              <a:cxn ang="0">
                <a:pos x="connsiteX4992" y="connsiteY4992"/>
              </a:cxn>
              <a:cxn ang="0">
                <a:pos x="connsiteX4993" y="connsiteY4993"/>
              </a:cxn>
              <a:cxn ang="0">
                <a:pos x="connsiteX4994" y="connsiteY4994"/>
              </a:cxn>
              <a:cxn ang="0">
                <a:pos x="connsiteX4995" y="connsiteY4995"/>
              </a:cxn>
              <a:cxn ang="0">
                <a:pos x="connsiteX4996" y="connsiteY4996"/>
              </a:cxn>
              <a:cxn ang="0">
                <a:pos x="connsiteX4997" y="connsiteY4997"/>
              </a:cxn>
              <a:cxn ang="0">
                <a:pos x="connsiteX4998" y="connsiteY4998"/>
              </a:cxn>
              <a:cxn ang="0">
                <a:pos x="connsiteX4999" y="connsiteY4999"/>
              </a:cxn>
              <a:cxn ang="0">
                <a:pos x="connsiteX5000" y="connsiteY5000"/>
              </a:cxn>
              <a:cxn ang="0">
                <a:pos x="connsiteX5001" y="connsiteY5001"/>
              </a:cxn>
              <a:cxn ang="0">
                <a:pos x="connsiteX5002" y="connsiteY5002"/>
              </a:cxn>
              <a:cxn ang="0">
                <a:pos x="connsiteX5003" y="connsiteY5003"/>
              </a:cxn>
              <a:cxn ang="0">
                <a:pos x="connsiteX5004" y="connsiteY5004"/>
              </a:cxn>
              <a:cxn ang="0">
                <a:pos x="connsiteX5005" y="connsiteY5005"/>
              </a:cxn>
              <a:cxn ang="0">
                <a:pos x="connsiteX5006" y="connsiteY5006"/>
              </a:cxn>
              <a:cxn ang="0">
                <a:pos x="connsiteX5007" y="connsiteY5007"/>
              </a:cxn>
              <a:cxn ang="0">
                <a:pos x="connsiteX5008" y="connsiteY5008"/>
              </a:cxn>
              <a:cxn ang="0">
                <a:pos x="connsiteX5009" y="connsiteY5009"/>
              </a:cxn>
              <a:cxn ang="0">
                <a:pos x="connsiteX5010" y="connsiteY5010"/>
              </a:cxn>
              <a:cxn ang="0">
                <a:pos x="connsiteX5011" y="connsiteY5011"/>
              </a:cxn>
              <a:cxn ang="0">
                <a:pos x="connsiteX5012" y="connsiteY5012"/>
              </a:cxn>
              <a:cxn ang="0">
                <a:pos x="connsiteX5013" y="connsiteY5013"/>
              </a:cxn>
              <a:cxn ang="0">
                <a:pos x="connsiteX5014" y="connsiteY5014"/>
              </a:cxn>
              <a:cxn ang="0">
                <a:pos x="connsiteX5015" y="connsiteY5015"/>
              </a:cxn>
              <a:cxn ang="0">
                <a:pos x="connsiteX5016" y="connsiteY5016"/>
              </a:cxn>
              <a:cxn ang="0">
                <a:pos x="connsiteX5017" y="connsiteY5017"/>
              </a:cxn>
              <a:cxn ang="0">
                <a:pos x="connsiteX5018" y="connsiteY5018"/>
              </a:cxn>
              <a:cxn ang="0">
                <a:pos x="connsiteX5019" y="connsiteY5019"/>
              </a:cxn>
              <a:cxn ang="0">
                <a:pos x="connsiteX5020" y="connsiteY5020"/>
              </a:cxn>
              <a:cxn ang="0">
                <a:pos x="connsiteX5021" y="connsiteY5021"/>
              </a:cxn>
              <a:cxn ang="0">
                <a:pos x="connsiteX5022" y="connsiteY5022"/>
              </a:cxn>
              <a:cxn ang="0">
                <a:pos x="connsiteX5023" y="connsiteY5023"/>
              </a:cxn>
              <a:cxn ang="0">
                <a:pos x="connsiteX5024" y="connsiteY5024"/>
              </a:cxn>
              <a:cxn ang="0">
                <a:pos x="connsiteX5025" y="connsiteY5025"/>
              </a:cxn>
              <a:cxn ang="0">
                <a:pos x="connsiteX5026" y="connsiteY5026"/>
              </a:cxn>
              <a:cxn ang="0">
                <a:pos x="connsiteX5027" y="connsiteY5027"/>
              </a:cxn>
              <a:cxn ang="0">
                <a:pos x="connsiteX5028" y="connsiteY5028"/>
              </a:cxn>
              <a:cxn ang="0">
                <a:pos x="connsiteX5029" y="connsiteY5029"/>
              </a:cxn>
              <a:cxn ang="0">
                <a:pos x="connsiteX5030" y="connsiteY5030"/>
              </a:cxn>
              <a:cxn ang="0">
                <a:pos x="connsiteX5031" y="connsiteY5031"/>
              </a:cxn>
              <a:cxn ang="0">
                <a:pos x="connsiteX5032" y="connsiteY5032"/>
              </a:cxn>
              <a:cxn ang="0">
                <a:pos x="connsiteX5033" y="connsiteY5033"/>
              </a:cxn>
              <a:cxn ang="0">
                <a:pos x="connsiteX5034" y="connsiteY5034"/>
              </a:cxn>
              <a:cxn ang="0">
                <a:pos x="connsiteX5035" y="connsiteY5035"/>
              </a:cxn>
              <a:cxn ang="0">
                <a:pos x="connsiteX5036" y="connsiteY5036"/>
              </a:cxn>
              <a:cxn ang="0">
                <a:pos x="connsiteX5037" y="connsiteY5037"/>
              </a:cxn>
              <a:cxn ang="0">
                <a:pos x="connsiteX5038" y="connsiteY5038"/>
              </a:cxn>
              <a:cxn ang="0">
                <a:pos x="connsiteX5039" y="connsiteY5039"/>
              </a:cxn>
              <a:cxn ang="0">
                <a:pos x="connsiteX5040" y="connsiteY5040"/>
              </a:cxn>
              <a:cxn ang="0">
                <a:pos x="connsiteX5041" y="connsiteY5041"/>
              </a:cxn>
              <a:cxn ang="0">
                <a:pos x="connsiteX5042" y="connsiteY5042"/>
              </a:cxn>
              <a:cxn ang="0">
                <a:pos x="connsiteX5043" y="connsiteY5043"/>
              </a:cxn>
              <a:cxn ang="0">
                <a:pos x="connsiteX5044" y="connsiteY5044"/>
              </a:cxn>
              <a:cxn ang="0">
                <a:pos x="connsiteX5045" y="connsiteY5045"/>
              </a:cxn>
              <a:cxn ang="0">
                <a:pos x="connsiteX5046" y="connsiteY5046"/>
              </a:cxn>
              <a:cxn ang="0">
                <a:pos x="connsiteX5047" y="connsiteY5047"/>
              </a:cxn>
              <a:cxn ang="0">
                <a:pos x="connsiteX5048" y="connsiteY5048"/>
              </a:cxn>
              <a:cxn ang="0">
                <a:pos x="connsiteX5049" y="connsiteY5049"/>
              </a:cxn>
              <a:cxn ang="0">
                <a:pos x="connsiteX5050" y="connsiteY5050"/>
              </a:cxn>
              <a:cxn ang="0">
                <a:pos x="connsiteX5051" y="connsiteY5051"/>
              </a:cxn>
              <a:cxn ang="0">
                <a:pos x="connsiteX5052" y="connsiteY5052"/>
              </a:cxn>
              <a:cxn ang="0">
                <a:pos x="connsiteX5053" y="connsiteY5053"/>
              </a:cxn>
              <a:cxn ang="0">
                <a:pos x="connsiteX5054" y="connsiteY5054"/>
              </a:cxn>
              <a:cxn ang="0">
                <a:pos x="connsiteX5055" y="connsiteY5055"/>
              </a:cxn>
              <a:cxn ang="0">
                <a:pos x="connsiteX5056" y="connsiteY5056"/>
              </a:cxn>
              <a:cxn ang="0">
                <a:pos x="connsiteX5057" y="connsiteY5057"/>
              </a:cxn>
              <a:cxn ang="0">
                <a:pos x="connsiteX5058" y="connsiteY5058"/>
              </a:cxn>
              <a:cxn ang="0">
                <a:pos x="connsiteX5059" y="connsiteY5059"/>
              </a:cxn>
              <a:cxn ang="0">
                <a:pos x="connsiteX5060" y="connsiteY5060"/>
              </a:cxn>
              <a:cxn ang="0">
                <a:pos x="connsiteX5061" y="connsiteY5061"/>
              </a:cxn>
              <a:cxn ang="0">
                <a:pos x="connsiteX5062" y="connsiteY5062"/>
              </a:cxn>
              <a:cxn ang="0">
                <a:pos x="connsiteX5063" y="connsiteY5063"/>
              </a:cxn>
              <a:cxn ang="0">
                <a:pos x="connsiteX5064" y="connsiteY5064"/>
              </a:cxn>
              <a:cxn ang="0">
                <a:pos x="connsiteX5065" y="connsiteY5065"/>
              </a:cxn>
              <a:cxn ang="0">
                <a:pos x="connsiteX5066" y="connsiteY5066"/>
              </a:cxn>
              <a:cxn ang="0">
                <a:pos x="connsiteX5067" y="connsiteY5067"/>
              </a:cxn>
              <a:cxn ang="0">
                <a:pos x="connsiteX5068" y="connsiteY5068"/>
              </a:cxn>
              <a:cxn ang="0">
                <a:pos x="connsiteX5069" y="connsiteY5069"/>
              </a:cxn>
              <a:cxn ang="0">
                <a:pos x="connsiteX5070" y="connsiteY5070"/>
              </a:cxn>
              <a:cxn ang="0">
                <a:pos x="connsiteX5071" y="connsiteY5071"/>
              </a:cxn>
              <a:cxn ang="0">
                <a:pos x="connsiteX5072" y="connsiteY5072"/>
              </a:cxn>
              <a:cxn ang="0">
                <a:pos x="connsiteX5073" y="connsiteY5073"/>
              </a:cxn>
              <a:cxn ang="0">
                <a:pos x="connsiteX5074" y="connsiteY5074"/>
              </a:cxn>
              <a:cxn ang="0">
                <a:pos x="connsiteX5075" y="connsiteY5075"/>
              </a:cxn>
              <a:cxn ang="0">
                <a:pos x="connsiteX5076" y="connsiteY5076"/>
              </a:cxn>
              <a:cxn ang="0">
                <a:pos x="connsiteX5077" y="connsiteY5077"/>
              </a:cxn>
              <a:cxn ang="0">
                <a:pos x="connsiteX5078" y="connsiteY5078"/>
              </a:cxn>
              <a:cxn ang="0">
                <a:pos x="connsiteX5079" y="connsiteY5079"/>
              </a:cxn>
              <a:cxn ang="0">
                <a:pos x="connsiteX5080" y="connsiteY5080"/>
              </a:cxn>
              <a:cxn ang="0">
                <a:pos x="connsiteX5081" y="connsiteY5081"/>
              </a:cxn>
              <a:cxn ang="0">
                <a:pos x="connsiteX5082" y="connsiteY5082"/>
              </a:cxn>
              <a:cxn ang="0">
                <a:pos x="connsiteX5083" y="connsiteY5083"/>
              </a:cxn>
              <a:cxn ang="0">
                <a:pos x="connsiteX5084" y="connsiteY5084"/>
              </a:cxn>
              <a:cxn ang="0">
                <a:pos x="connsiteX5085" y="connsiteY5085"/>
              </a:cxn>
              <a:cxn ang="0">
                <a:pos x="connsiteX5086" y="connsiteY5086"/>
              </a:cxn>
              <a:cxn ang="0">
                <a:pos x="connsiteX5087" y="connsiteY5087"/>
              </a:cxn>
              <a:cxn ang="0">
                <a:pos x="connsiteX5088" y="connsiteY5088"/>
              </a:cxn>
              <a:cxn ang="0">
                <a:pos x="connsiteX5089" y="connsiteY5089"/>
              </a:cxn>
              <a:cxn ang="0">
                <a:pos x="connsiteX5090" y="connsiteY5090"/>
              </a:cxn>
              <a:cxn ang="0">
                <a:pos x="connsiteX5091" y="connsiteY5091"/>
              </a:cxn>
              <a:cxn ang="0">
                <a:pos x="connsiteX5092" y="connsiteY5092"/>
              </a:cxn>
              <a:cxn ang="0">
                <a:pos x="connsiteX5093" y="connsiteY5093"/>
              </a:cxn>
              <a:cxn ang="0">
                <a:pos x="connsiteX5094" y="connsiteY5094"/>
              </a:cxn>
              <a:cxn ang="0">
                <a:pos x="connsiteX5095" y="connsiteY5095"/>
              </a:cxn>
              <a:cxn ang="0">
                <a:pos x="connsiteX5096" y="connsiteY5096"/>
              </a:cxn>
              <a:cxn ang="0">
                <a:pos x="connsiteX5097" y="connsiteY5097"/>
              </a:cxn>
              <a:cxn ang="0">
                <a:pos x="connsiteX5098" y="connsiteY5098"/>
              </a:cxn>
              <a:cxn ang="0">
                <a:pos x="connsiteX5099" y="connsiteY5099"/>
              </a:cxn>
              <a:cxn ang="0">
                <a:pos x="connsiteX5100" y="connsiteY5100"/>
              </a:cxn>
              <a:cxn ang="0">
                <a:pos x="connsiteX5101" y="connsiteY5101"/>
              </a:cxn>
              <a:cxn ang="0">
                <a:pos x="connsiteX5102" y="connsiteY5102"/>
              </a:cxn>
              <a:cxn ang="0">
                <a:pos x="connsiteX5103" y="connsiteY5103"/>
              </a:cxn>
              <a:cxn ang="0">
                <a:pos x="connsiteX5104" y="connsiteY5104"/>
              </a:cxn>
              <a:cxn ang="0">
                <a:pos x="connsiteX5105" y="connsiteY5105"/>
              </a:cxn>
              <a:cxn ang="0">
                <a:pos x="connsiteX5106" y="connsiteY5106"/>
              </a:cxn>
              <a:cxn ang="0">
                <a:pos x="connsiteX5107" y="connsiteY5107"/>
              </a:cxn>
              <a:cxn ang="0">
                <a:pos x="connsiteX5108" y="connsiteY5108"/>
              </a:cxn>
              <a:cxn ang="0">
                <a:pos x="connsiteX5109" y="connsiteY5109"/>
              </a:cxn>
              <a:cxn ang="0">
                <a:pos x="connsiteX5110" y="connsiteY5110"/>
              </a:cxn>
              <a:cxn ang="0">
                <a:pos x="connsiteX5111" y="connsiteY5111"/>
              </a:cxn>
              <a:cxn ang="0">
                <a:pos x="connsiteX5112" y="connsiteY5112"/>
              </a:cxn>
              <a:cxn ang="0">
                <a:pos x="connsiteX5113" y="connsiteY5113"/>
              </a:cxn>
              <a:cxn ang="0">
                <a:pos x="connsiteX5114" y="connsiteY5114"/>
              </a:cxn>
              <a:cxn ang="0">
                <a:pos x="connsiteX5115" y="connsiteY5115"/>
              </a:cxn>
              <a:cxn ang="0">
                <a:pos x="connsiteX5116" y="connsiteY5116"/>
              </a:cxn>
              <a:cxn ang="0">
                <a:pos x="connsiteX5117" y="connsiteY5117"/>
              </a:cxn>
              <a:cxn ang="0">
                <a:pos x="connsiteX5118" y="connsiteY5118"/>
              </a:cxn>
              <a:cxn ang="0">
                <a:pos x="connsiteX5119" y="connsiteY5119"/>
              </a:cxn>
              <a:cxn ang="0">
                <a:pos x="connsiteX5120" y="connsiteY5120"/>
              </a:cxn>
              <a:cxn ang="0">
                <a:pos x="connsiteX5121" y="connsiteY5121"/>
              </a:cxn>
              <a:cxn ang="0">
                <a:pos x="connsiteX5122" y="connsiteY5122"/>
              </a:cxn>
              <a:cxn ang="0">
                <a:pos x="connsiteX5123" y="connsiteY5123"/>
              </a:cxn>
              <a:cxn ang="0">
                <a:pos x="connsiteX5124" y="connsiteY5124"/>
              </a:cxn>
              <a:cxn ang="0">
                <a:pos x="connsiteX5125" y="connsiteY5125"/>
              </a:cxn>
              <a:cxn ang="0">
                <a:pos x="connsiteX5126" y="connsiteY5126"/>
              </a:cxn>
              <a:cxn ang="0">
                <a:pos x="connsiteX5127" y="connsiteY5127"/>
              </a:cxn>
              <a:cxn ang="0">
                <a:pos x="connsiteX5128" y="connsiteY5128"/>
              </a:cxn>
              <a:cxn ang="0">
                <a:pos x="connsiteX5129" y="connsiteY5129"/>
              </a:cxn>
              <a:cxn ang="0">
                <a:pos x="connsiteX5130" y="connsiteY5130"/>
              </a:cxn>
              <a:cxn ang="0">
                <a:pos x="connsiteX5131" y="connsiteY5131"/>
              </a:cxn>
              <a:cxn ang="0">
                <a:pos x="connsiteX5132" y="connsiteY5132"/>
              </a:cxn>
              <a:cxn ang="0">
                <a:pos x="connsiteX5133" y="connsiteY5133"/>
              </a:cxn>
              <a:cxn ang="0">
                <a:pos x="connsiteX5134" y="connsiteY5134"/>
              </a:cxn>
              <a:cxn ang="0">
                <a:pos x="connsiteX5135" y="connsiteY5135"/>
              </a:cxn>
              <a:cxn ang="0">
                <a:pos x="connsiteX5136" y="connsiteY5136"/>
              </a:cxn>
              <a:cxn ang="0">
                <a:pos x="connsiteX5137" y="connsiteY5137"/>
              </a:cxn>
              <a:cxn ang="0">
                <a:pos x="connsiteX5138" y="connsiteY5138"/>
              </a:cxn>
              <a:cxn ang="0">
                <a:pos x="connsiteX5139" y="connsiteY5139"/>
              </a:cxn>
              <a:cxn ang="0">
                <a:pos x="connsiteX5140" y="connsiteY5140"/>
              </a:cxn>
              <a:cxn ang="0">
                <a:pos x="connsiteX5141" y="connsiteY5141"/>
              </a:cxn>
              <a:cxn ang="0">
                <a:pos x="connsiteX5142" y="connsiteY5142"/>
              </a:cxn>
              <a:cxn ang="0">
                <a:pos x="connsiteX5143" y="connsiteY5143"/>
              </a:cxn>
              <a:cxn ang="0">
                <a:pos x="connsiteX5144" y="connsiteY5144"/>
              </a:cxn>
              <a:cxn ang="0">
                <a:pos x="connsiteX5145" y="connsiteY5145"/>
              </a:cxn>
              <a:cxn ang="0">
                <a:pos x="connsiteX5146" y="connsiteY5146"/>
              </a:cxn>
              <a:cxn ang="0">
                <a:pos x="connsiteX5147" y="connsiteY5147"/>
              </a:cxn>
              <a:cxn ang="0">
                <a:pos x="connsiteX5148" y="connsiteY5148"/>
              </a:cxn>
              <a:cxn ang="0">
                <a:pos x="connsiteX5149" y="connsiteY5149"/>
              </a:cxn>
              <a:cxn ang="0">
                <a:pos x="connsiteX5150" y="connsiteY5150"/>
              </a:cxn>
              <a:cxn ang="0">
                <a:pos x="connsiteX5151" y="connsiteY5151"/>
              </a:cxn>
              <a:cxn ang="0">
                <a:pos x="connsiteX5152" y="connsiteY5152"/>
              </a:cxn>
              <a:cxn ang="0">
                <a:pos x="connsiteX5153" y="connsiteY5153"/>
              </a:cxn>
              <a:cxn ang="0">
                <a:pos x="connsiteX5154" y="connsiteY5154"/>
              </a:cxn>
              <a:cxn ang="0">
                <a:pos x="connsiteX5155" y="connsiteY5155"/>
              </a:cxn>
              <a:cxn ang="0">
                <a:pos x="connsiteX5156" y="connsiteY5156"/>
              </a:cxn>
              <a:cxn ang="0">
                <a:pos x="connsiteX5157" y="connsiteY5157"/>
              </a:cxn>
              <a:cxn ang="0">
                <a:pos x="connsiteX5158" y="connsiteY5158"/>
              </a:cxn>
              <a:cxn ang="0">
                <a:pos x="connsiteX5159" y="connsiteY5159"/>
              </a:cxn>
              <a:cxn ang="0">
                <a:pos x="connsiteX5160" y="connsiteY5160"/>
              </a:cxn>
              <a:cxn ang="0">
                <a:pos x="connsiteX5161" y="connsiteY5161"/>
              </a:cxn>
              <a:cxn ang="0">
                <a:pos x="connsiteX5162" y="connsiteY5162"/>
              </a:cxn>
              <a:cxn ang="0">
                <a:pos x="connsiteX5163" y="connsiteY5163"/>
              </a:cxn>
              <a:cxn ang="0">
                <a:pos x="connsiteX5164" y="connsiteY5164"/>
              </a:cxn>
              <a:cxn ang="0">
                <a:pos x="connsiteX5165" y="connsiteY5165"/>
              </a:cxn>
              <a:cxn ang="0">
                <a:pos x="connsiteX5166" y="connsiteY5166"/>
              </a:cxn>
              <a:cxn ang="0">
                <a:pos x="connsiteX5167" y="connsiteY5167"/>
              </a:cxn>
              <a:cxn ang="0">
                <a:pos x="connsiteX5168" y="connsiteY5168"/>
              </a:cxn>
              <a:cxn ang="0">
                <a:pos x="connsiteX5169" y="connsiteY5169"/>
              </a:cxn>
              <a:cxn ang="0">
                <a:pos x="connsiteX5170" y="connsiteY5170"/>
              </a:cxn>
              <a:cxn ang="0">
                <a:pos x="connsiteX5171" y="connsiteY5171"/>
              </a:cxn>
              <a:cxn ang="0">
                <a:pos x="connsiteX5172" y="connsiteY5172"/>
              </a:cxn>
              <a:cxn ang="0">
                <a:pos x="connsiteX5173" y="connsiteY5173"/>
              </a:cxn>
              <a:cxn ang="0">
                <a:pos x="connsiteX5174" y="connsiteY5174"/>
              </a:cxn>
              <a:cxn ang="0">
                <a:pos x="connsiteX5175" y="connsiteY5175"/>
              </a:cxn>
              <a:cxn ang="0">
                <a:pos x="connsiteX5176" y="connsiteY5176"/>
              </a:cxn>
              <a:cxn ang="0">
                <a:pos x="connsiteX5177" y="connsiteY5177"/>
              </a:cxn>
              <a:cxn ang="0">
                <a:pos x="connsiteX5178" y="connsiteY5178"/>
              </a:cxn>
              <a:cxn ang="0">
                <a:pos x="connsiteX5179" y="connsiteY5179"/>
              </a:cxn>
              <a:cxn ang="0">
                <a:pos x="connsiteX5180" y="connsiteY5180"/>
              </a:cxn>
              <a:cxn ang="0">
                <a:pos x="connsiteX5181" y="connsiteY5181"/>
              </a:cxn>
              <a:cxn ang="0">
                <a:pos x="connsiteX5182" y="connsiteY5182"/>
              </a:cxn>
              <a:cxn ang="0">
                <a:pos x="connsiteX5183" y="connsiteY5183"/>
              </a:cxn>
              <a:cxn ang="0">
                <a:pos x="connsiteX5184" y="connsiteY5184"/>
              </a:cxn>
              <a:cxn ang="0">
                <a:pos x="connsiteX5185" y="connsiteY5185"/>
              </a:cxn>
              <a:cxn ang="0">
                <a:pos x="connsiteX5186" y="connsiteY5186"/>
              </a:cxn>
              <a:cxn ang="0">
                <a:pos x="connsiteX5187" y="connsiteY5187"/>
              </a:cxn>
              <a:cxn ang="0">
                <a:pos x="connsiteX5188" y="connsiteY5188"/>
              </a:cxn>
              <a:cxn ang="0">
                <a:pos x="connsiteX5189" y="connsiteY5189"/>
              </a:cxn>
              <a:cxn ang="0">
                <a:pos x="connsiteX5190" y="connsiteY5190"/>
              </a:cxn>
              <a:cxn ang="0">
                <a:pos x="connsiteX5191" y="connsiteY5191"/>
              </a:cxn>
              <a:cxn ang="0">
                <a:pos x="connsiteX5192" y="connsiteY5192"/>
              </a:cxn>
              <a:cxn ang="0">
                <a:pos x="connsiteX5193" y="connsiteY5193"/>
              </a:cxn>
              <a:cxn ang="0">
                <a:pos x="connsiteX5194" y="connsiteY5194"/>
              </a:cxn>
              <a:cxn ang="0">
                <a:pos x="connsiteX5195" y="connsiteY5195"/>
              </a:cxn>
              <a:cxn ang="0">
                <a:pos x="connsiteX5196" y="connsiteY5196"/>
              </a:cxn>
              <a:cxn ang="0">
                <a:pos x="connsiteX5197" y="connsiteY5197"/>
              </a:cxn>
              <a:cxn ang="0">
                <a:pos x="connsiteX5198" y="connsiteY5198"/>
              </a:cxn>
              <a:cxn ang="0">
                <a:pos x="connsiteX5199" y="connsiteY5199"/>
              </a:cxn>
              <a:cxn ang="0">
                <a:pos x="connsiteX5200" y="connsiteY5200"/>
              </a:cxn>
              <a:cxn ang="0">
                <a:pos x="connsiteX5201" y="connsiteY5201"/>
              </a:cxn>
              <a:cxn ang="0">
                <a:pos x="connsiteX5202" y="connsiteY5202"/>
              </a:cxn>
              <a:cxn ang="0">
                <a:pos x="connsiteX5203" y="connsiteY5203"/>
              </a:cxn>
              <a:cxn ang="0">
                <a:pos x="connsiteX5204" y="connsiteY5204"/>
              </a:cxn>
              <a:cxn ang="0">
                <a:pos x="connsiteX5205" y="connsiteY5205"/>
              </a:cxn>
              <a:cxn ang="0">
                <a:pos x="connsiteX5206" y="connsiteY5206"/>
              </a:cxn>
              <a:cxn ang="0">
                <a:pos x="connsiteX5207" y="connsiteY5207"/>
              </a:cxn>
              <a:cxn ang="0">
                <a:pos x="connsiteX5208" y="connsiteY5208"/>
              </a:cxn>
              <a:cxn ang="0">
                <a:pos x="connsiteX5209" y="connsiteY5209"/>
              </a:cxn>
              <a:cxn ang="0">
                <a:pos x="connsiteX5210" y="connsiteY5210"/>
              </a:cxn>
              <a:cxn ang="0">
                <a:pos x="connsiteX5211" y="connsiteY5211"/>
              </a:cxn>
              <a:cxn ang="0">
                <a:pos x="connsiteX5212" y="connsiteY5212"/>
              </a:cxn>
              <a:cxn ang="0">
                <a:pos x="connsiteX5213" y="connsiteY5213"/>
              </a:cxn>
              <a:cxn ang="0">
                <a:pos x="connsiteX5214" y="connsiteY5214"/>
              </a:cxn>
              <a:cxn ang="0">
                <a:pos x="connsiteX5215" y="connsiteY5215"/>
              </a:cxn>
              <a:cxn ang="0">
                <a:pos x="connsiteX5216" y="connsiteY5216"/>
              </a:cxn>
              <a:cxn ang="0">
                <a:pos x="connsiteX5217" y="connsiteY5217"/>
              </a:cxn>
              <a:cxn ang="0">
                <a:pos x="connsiteX5218" y="connsiteY5218"/>
              </a:cxn>
              <a:cxn ang="0">
                <a:pos x="connsiteX5219" y="connsiteY5219"/>
              </a:cxn>
              <a:cxn ang="0">
                <a:pos x="connsiteX5220" y="connsiteY5220"/>
              </a:cxn>
              <a:cxn ang="0">
                <a:pos x="connsiteX5221" y="connsiteY5221"/>
              </a:cxn>
              <a:cxn ang="0">
                <a:pos x="connsiteX5222" y="connsiteY5222"/>
              </a:cxn>
              <a:cxn ang="0">
                <a:pos x="connsiteX5223" y="connsiteY5223"/>
              </a:cxn>
              <a:cxn ang="0">
                <a:pos x="connsiteX5224" y="connsiteY5224"/>
              </a:cxn>
              <a:cxn ang="0">
                <a:pos x="connsiteX5225" y="connsiteY5225"/>
              </a:cxn>
              <a:cxn ang="0">
                <a:pos x="connsiteX5226" y="connsiteY5226"/>
              </a:cxn>
              <a:cxn ang="0">
                <a:pos x="connsiteX5227" y="connsiteY5227"/>
              </a:cxn>
              <a:cxn ang="0">
                <a:pos x="connsiteX5228" y="connsiteY5228"/>
              </a:cxn>
              <a:cxn ang="0">
                <a:pos x="connsiteX5229" y="connsiteY5229"/>
              </a:cxn>
              <a:cxn ang="0">
                <a:pos x="connsiteX5230" y="connsiteY5230"/>
              </a:cxn>
              <a:cxn ang="0">
                <a:pos x="connsiteX5231" y="connsiteY5231"/>
              </a:cxn>
              <a:cxn ang="0">
                <a:pos x="connsiteX5232" y="connsiteY5232"/>
              </a:cxn>
              <a:cxn ang="0">
                <a:pos x="connsiteX5233" y="connsiteY5233"/>
              </a:cxn>
              <a:cxn ang="0">
                <a:pos x="connsiteX5234" y="connsiteY5234"/>
              </a:cxn>
              <a:cxn ang="0">
                <a:pos x="connsiteX5235" y="connsiteY5235"/>
              </a:cxn>
              <a:cxn ang="0">
                <a:pos x="connsiteX5236" y="connsiteY5236"/>
              </a:cxn>
              <a:cxn ang="0">
                <a:pos x="connsiteX5237" y="connsiteY5237"/>
              </a:cxn>
              <a:cxn ang="0">
                <a:pos x="connsiteX5238" y="connsiteY5238"/>
              </a:cxn>
              <a:cxn ang="0">
                <a:pos x="connsiteX5239" y="connsiteY5239"/>
              </a:cxn>
              <a:cxn ang="0">
                <a:pos x="connsiteX5240" y="connsiteY5240"/>
              </a:cxn>
              <a:cxn ang="0">
                <a:pos x="connsiteX5241" y="connsiteY5241"/>
              </a:cxn>
              <a:cxn ang="0">
                <a:pos x="connsiteX5242" y="connsiteY5242"/>
              </a:cxn>
              <a:cxn ang="0">
                <a:pos x="connsiteX5243" y="connsiteY5243"/>
              </a:cxn>
              <a:cxn ang="0">
                <a:pos x="connsiteX5244" y="connsiteY5244"/>
              </a:cxn>
              <a:cxn ang="0">
                <a:pos x="connsiteX5245" y="connsiteY5245"/>
              </a:cxn>
              <a:cxn ang="0">
                <a:pos x="connsiteX5246" y="connsiteY5246"/>
              </a:cxn>
              <a:cxn ang="0">
                <a:pos x="connsiteX5247" y="connsiteY5247"/>
              </a:cxn>
              <a:cxn ang="0">
                <a:pos x="connsiteX5248" y="connsiteY5248"/>
              </a:cxn>
              <a:cxn ang="0">
                <a:pos x="connsiteX5249" y="connsiteY5249"/>
              </a:cxn>
              <a:cxn ang="0">
                <a:pos x="connsiteX5250" y="connsiteY5250"/>
              </a:cxn>
              <a:cxn ang="0">
                <a:pos x="connsiteX5251" y="connsiteY5251"/>
              </a:cxn>
              <a:cxn ang="0">
                <a:pos x="connsiteX5252" y="connsiteY5252"/>
              </a:cxn>
              <a:cxn ang="0">
                <a:pos x="connsiteX5253" y="connsiteY5253"/>
              </a:cxn>
              <a:cxn ang="0">
                <a:pos x="connsiteX5254" y="connsiteY5254"/>
              </a:cxn>
              <a:cxn ang="0">
                <a:pos x="connsiteX5255" y="connsiteY5255"/>
              </a:cxn>
              <a:cxn ang="0">
                <a:pos x="connsiteX5256" y="connsiteY5256"/>
              </a:cxn>
              <a:cxn ang="0">
                <a:pos x="connsiteX5257" y="connsiteY5257"/>
              </a:cxn>
              <a:cxn ang="0">
                <a:pos x="connsiteX5258" y="connsiteY5258"/>
              </a:cxn>
              <a:cxn ang="0">
                <a:pos x="connsiteX5259" y="connsiteY5259"/>
              </a:cxn>
              <a:cxn ang="0">
                <a:pos x="connsiteX5260" y="connsiteY5260"/>
              </a:cxn>
              <a:cxn ang="0">
                <a:pos x="connsiteX5261" y="connsiteY5261"/>
              </a:cxn>
              <a:cxn ang="0">
                <a:pos x="connsiteX5262" y="connsiteY5262"/>
              </a:cxn>
              <a:cxn ang="0">
                <a:pos x="connsiteX5263" y="connsiteY5263"/>
              </a:cxn>
              <a:cxn ang="0">
                <a:pos x="connsiteX5264" y="connsiteY5264"/>
              </a:cxn>
              <a:cxn ang="0">
                <a:pos x="connsiteX5265" y="connsiteY5265"/>
              </a:cxn>
              <a:cxn ang="0">
                <a:pos x="connsiteX5266" y="connsiteY5266"/>
              </a:cxn>
              <a:cxn ang="0">
                <a:pos x="connsiteX5267" y="connsiteY5267"/>
              </a:cxn>
              <a:cxn ang="0">
                <a:pos x="connsiteX5268" y="connsiteY5268"/>
              </a:cxn>
              <a:cxn ang="0">
                <a:pos x="connsiteX5269" y="connsiteY5269"/>
              </a:cxn>
              <a:cxn ang="0">
                <a:pos x="connsiteX5270" y="connsiteY5270"/>
              </a:cxn>
              <a:cxn ang="0">
                <a:pos x="connsiteX5271" y="connsiteY5271"/>
              </a:cxn>
              <a:cxn ang="0">
                <a:pos x="connsiteX5272" y="connsiteY5272"/>
              </a:cxn>
              <a:cxn ang="0">
                <a:pos x="connsiteX5273" y="connsiteY5273"/>
              </a:cxn>
              <a:cxn ang="0">
                <a:pos x="connsiteX5274" y="connsiteY5274"/>
              </a:cxn>
              <a:cxn ang="0">
                <a:pos x="connsiteX5275" y="connsiteY5275"/>
              </a:cxn>
              <a:cxn ang="0">
                <a:pos x="connsiteX5276" y="connsiteY5276"/>
              </a:cxn>
              <a:cxn ang="0">
                <a:pos x="connsiteX5277" y="connsiteY5277"/>
              </a:cxn>
              <a:cxn ang="0">
                <a:pos x="connsiteX5278" y="connsiteY5278"/>
              </a:cxn>
              <a:cxn ang="0">
                <a:pos x="connsiteX5279" y="connsiteY5279"/>
              </a:cxn>
              <a:cxn ang="0">
                <a:pos x="connsiteX5280" y="connsiteY5280"/>
              </a:cxn>
              <a:cxn ang="0">
                <a:pos x="connsiteX5281" y="connsiteY5281"/>
              </a:cxn>
              <a:cxn ang="0">
                <a:pos x="connsiteX5282" y="connsiteY5282"/>
              </a:cxn>
              <a:cxn ang="0">
                <a:pos x="connsiteX5283" y="connsiteY5283"/>
              </a:cxn>
              <a:cxn ang="0">
                <a:pos x="connsiteX5284" y="connsiteY5284"/>
              </a:cxn>
              <a:cxn ang="0">
                <a:pos x="connsiteX5285" y="connsiteY5285"/>
              </a:cxn>
              <a:cxn ang="0">
                <a:pos x="connsiteX5286" y="connsiteY5286"/>
              </a:cxn>
              <a:cxn ang="0">
                <a:pos x="connsiteX5287" y="connsiteY5287"/>
              </a:cxn>
              <a:cxn ang="0">
                <a:pos x="connsiteX5288" y="connsiteY5288"/>
              </a:cxn>
              <a:cxn ang="0">
                <a:pos x="connsiteX5289" y="connsiteY5289"/>
              </a:cxn>
              <a:cxn ang="0">
                <a:pos x="connsiteX5290" y="connsiteY5290"/>
              </a:cxn>
              <a:cxn ang="0">
                <a:pos x="connsiteX5291" y="connsiteY5291"/>
              </a:cxn>
              <a:cxn ang="0">
                <a:pos x="connsiteX5292" y="connsiteY5292"/>
              </a:cxn>
              <a:cxn ang="0">
                <a:pos x="connsiteX5293" y="connsiteY5293"/>
              </a:cxn>
              <a:cxn ang="0">
                <a:pos x="connsiteX5294" y="connsiteY5294"/>
              </a:cxn>
              <a:cxn ang="0">
                <a:pos x="connsiteX5295" y="connsiteY5295"/>
              </a:cxn>
              <a:cxn ang="0">
                <a:pos x="connsiteX5296" y="connsiteY5296"/>
              </a:cxn>
              <a:cxn ang="0">
                <a:pos x="connsiteX5297" y="connsiteY5297"/>
              </a:cxn>
              <a:cxn ang="0">
                <a:pos x="connsiteX5298" y="connsiteY5298"/>
              </a:cxn>
              <a:cxn ang="0">
                <a:pos x="connsiteX5299" y="connsiteY5299"/>
              </a:cxn>
              <a:cxn ang="0">
                <a:pos x="connsiteX5300" y="connsiteY5300"/>
              </a:cxn>
              <a:cxn ang="0">
                <a:pos x="connsiteX5301" y="connsiteY5301"/>
              </a:cxn>
              <a:cxn ang="0">
                <a:pos x="connsiteX5302" y="connsiteY5302"/>
              </a:cxn>
              <a:cxn ang="0">
                <a:pos x="connsiteX5303" y="connsiteY5303"/>
              </a:cxn>
              <a:cxn ang="0">
                <a:pos x="connsiteX5304" y="connsiteY5304"/>
              </a:cxn>
              <a:cxn ang="0">
                <a:pos x="connsiteX5305" y="connsiteY5305"/>
              </a:cxn>
              <a:cxn ang="0">
                <a:pos x="connsiteX5306" y="connsiteY5306"/>
              </a:cxn>
              <a:cxn ang="0">
                <a:pos x="connsiteX5307" y="connsiteY5307"/>
              </a:cxn>
              <a:cxn ang="0">
                <a:pos x="connsiteX5308" y="connsiteY5308"/>
              </a:cxn>
              <a:cxn ang="0">
                <a:pos x="connsiteX5309" y="connsiteY5309"/>
              </a:cxn>
              <a:cxn ang="0">
                <a:pos x="connsiteX5310" y="connsiteY5310"/>
              </a:cxn>
              <a:cxn ang="0">
                <a:pos x="connsiteX5311" y="connsiteY5311"/>
              </a:cxn>
              <a:cxn ang="0">
                <a:pos x="connsiteX5312" y="connsiteY5312"/>
              </a:cxn>
              <a:cxn ang="0">
                <a:pos x="connsiteX5313" y="connsiteY5313"/>
              </a:cxn>
              <a:cxn ang="0">
                <a:pos x="connsiteX5314" y="connsiteY5314"/>
              </a:cxn>
              <a:cxn ang="0">
                <a:pos x="connsiteX5315" y="connsiteY5315"/>
              </a:cxn>
              <a:cxn ang="0">
                <a:pos x="connsiteX5316" y="connsiteY5316"/>
              </a:cxn>
              <a:cxn ang="0">
                <a:pos x="connsiteX5317" y="connsiteY5317"/>
              </a:cxn>
              <a:cxn ang="0">
                <a:pos x="connsiteX5318" y="connsiteY5318"/>
              </a:cxn>
              <a:cxn ang="0">
                <a:pos x="connsiteX5319" y="connsiteY5319"/>
              </a:cxn>
              <a:cxn ang="0">
                <a:pos x="connsiteX5320" y="connsiteY5320"/>
              </a:cxn>
              <a:cxn ang="0">
                <a:pos x="connsiteX5321" y="connsiteY5321"/>
              </a:cxn>
              <a:cxn ang="0">
                <a:pos x="connsiteX5322" y="connsiteY5322"/>
              </a:cxn>
              <a:cxn ang="0">
                <a:pos x="connsiteX5323" y="connsiteY5323"/>
              </a:cxn>
              <a:cxn ang="0">
                <a:pos x="connsiteX5324" y="connsiteY5324"/>
              </a:cxn>
              <a:cxn ang="0">
                <a:pos x="connsiteX5325" y="connsiteY5325"/>
              </a:cxn>
              <a:cxn ang="0">
                <a:pos x="connsiteX5326" y="connsiteY5326"/>
              </a:cxn>
              <a:cxn ang="0">
                <a:pos x="connsiteX5327" y="connsiteY5327"/>
              </a:cxn>
              <a:cxn ang="0">
                <a:pos x="connsiteX5328" y="connsiteY5328"/>
              </a:cxn>
              <a:cxn ang="0">
                <a:pos x="connsiteX5329" y="connsiteY5329"/>
              </a:cxn>
              <a:cxn ang="0">
                <a:pos x="connsiteX5330" y="connsiteY5330"/>
              </a:cxn>
              <a:cxn ang="0">
                <a:pos x="connsiteX5331" y="connsiteY5331"/>
              </a:cxn>
              <a:cxn ang="0">
                <a:pos x="connsiteX5332" y="connsiteY5332"/>
              </a:cxn>
              <a:cxn ang="0">
                <a:pos x="connsiteX5333" y="connsiteY5333"/>
              </a:cxn>
              <a:cxn ang="0">
                <a:pos x="connsiteX5334" y="connsiteY5334"/>
              </a:cxn>
              <a:cxn ang="0">
                <a:pos x="connsiteX5335" y="connsiteY5335"/>
              </a:cxn>
              <a:cxn ang="0">
                <a:pos x="connsiteX5336" y="connsiteY5336"/>
              </a:cxn>
              <a:cxn ang="0">
                <a:pos x="connsiteX5337" y="connsiteY5337"/>
              </a:cxn>
              <a:cxn ang="0">
                <a:pos x="connsiteX5338" y="connsiteY5338"/>
              </a:cxn>
              <a:cxn ang="0">
                <a:pos x="connsiteX5339" y="connsiteY5339"/>
              </a:cxn>
              <a:cxn ang="0">
                <a:pos x="connsiteX5340" y="connsiteY5340"/>
              </a:cxn>
              <a:cxn ang="0">
                <a:pos x="connsiteX5341" y="connsiteY5341"/>
              </a:cxn>
              <a:cxn ang="0">
                <a:pos x="connsiteX5342" y="connsiteY5342"/>
              </a:cxn>
              <a:cxn ang="0">
                <a:pos x="connsiteX5343" y="connsiteY5343"/>
              </a:cxn>
              <a:cxn ang="0">
                <a:pos x="connsiteX5344" y="connsiteY5344"/>
              </a:cxn>
              <a:cxn ang="0">
                <a:pos x="connsiteX5345" y="connsiteY5345"/>
              </a:cxn>
              <a:cxn ang="0">
                <a:pos x="connsiteX5346" y="connsiteY5346"/>
              </a:cxn>
              <a:cxn ang="0">
                <a:pos x="connsiteX5347" y="connsiteY5347"/>
              </a:cxn>
              <a:cxn ang="0">
                <a:pos x="connsiteX5348" y="connsiteY5348"/>
              </a:cxn>
              <a:cxn ang="0">
                <a:pos x="connsiteX5349" y="connsiteY5349"/>
              </a:cxn>
              <a:cxn ang="0">
                <a:pos x="connsiteX5350" y="connsiteY5350"/>
              </a:cxn>
              <a:cxn ang="0">
                <a:pos x="connsiteX5351" y="connsiteY5351"/>
              </a:cxn>
              <a:cxn ang="0">
                <a:pos x="connsiteX5352" y="connsiteY5352"/>
              </a:cxn>
              <a:cxn ang="0">
                <a:pos x="connsiteX5353" y="connsiteY5353"/>
              </a:cxn>
              <a:cxn ang="0">
                <a:pos x="connsiteX5354" y="connsiteY5354"/>
              </a:cxn>
              <a:cxn ang="0">
                <a:pos x="connsiteX5355" y="connsiteY5355"/>
              </a:cxn>
              <a:cxn ang="0">
                <a:pos x="connsiteX5356" y="connsiteY5356"/>
              </a:cxn>
              <a:cxn ang="0">
                <a:pos x="connsiteX5357" y="connsiteY5357"/>
              </a:cxn>
              <a:cxn ang="0">
                <a:pos x="connsiteX5358" y="connsiteY5358"/>
              </a:cxn>
              <a:cxn ang="0">
                <a:pos x="connsiteX5359" y="connsiteY5359"/>
              </a:cxn>
              <a:cxn ang="0">
                <a:pos x="connsiteX5360" y="connsiteY5360"/>
              </a:cxn>
              <a:cxn ang="0">
                <a:pos x="connsiteX5361" y="connsiteY5361"/>
              </a:cxn>
              <a:cxn ang="0">
                <a:pos x="connsiteX5362" y="connsiteY5362"/>
              </a:cxn>
              <a:cxn ang="0">
                <a:pos x="connsiteX5363" y="connsiteY5363"/>
              </a:cxn>
              <a:cxn ang="0">
                <a:pos x="connsiteX5364" y="connsiteY5364"/>
              </a:cxn>
              <a:cxn ang="0">
                <a:pos x="connsiteX5365" y="connsiteY5365"/>
              </a:cxn>
              <a:cxn ang="0">
                <a:pos x="connsiteX5366" y="connsiteY5366"/>
              </a:cxn>
              <a:cxn ang="0">
                <a:pos x="connsiteX5367" y="connsiteY5367"/>
              </a:cxn>
              <a:cxn ang="0">
                <a:pos x="connsiteX5368" y="connsiteY5368"/>
              </a:cxn>
              <a:cxn ang="0">
                <a:pos x="connsiteX5369" y="connsiteY5369"/>
              </a:cxn>
              <a:cxn ang="0">
                <a:pos x="connsiteX5370" y="connsiteY5370"/>
              </a:cxn>
              <a:cxn ang="0">
                <a:pos x="connsiteX5371" y="connsiteY5371"/>
              </a:cxn>
              <a:cxn ang="0">
                <a:pos x="connsiteX5372" y="connsiteY5372"/>
              </a:cxn>
              <a:cxn ang="0">
                <a:pos x="connsiteX5373" y="connsiteY5373"/>
              </a:cxn>
              <a:cxn ang="0">
                <a:pos x="connsiteX5374" y="connsiteY5374"/>
              </a:cxn>
              <a:cxn ang="0">
                <a:pos x="connsiteX5375" y="connsiteY5375"/>
              </a:cxn>
              <a:cxn ang="0">
                <a:pos x="connsiteX5376" y="connsiteY5376"/>
              </a:cxn>
              <a:cxn ang="0">
                <a:pos x="connsiteX5377" y="connsiteY5377"/>
              </a:cxn>
              <a:cxn ang="0">
                <a:pos x="connsiteX5378" y="connsiteY5378"/>
              </a:cxn>
              <a:cxn ang="0">
                <a:pos x="connsiteX5379" y="connsiteY5379"/>
              </a:cxn>
              <a:cxn ang="0">
                <a:pos x="connsiteX5380" y="connsiteY5380"/>
              </a:cxn>
              <a:cxn ang="0">
                <a:pos x="connsiteX5381" y="connsiteY5381"/>
              </a:cxn>
              <a:cxn ang="0">
                <a:pos x="connsiteX5382" y="connsiteY5382"/>
              </a:cxn>
              <a:cxn ang="0">
                <a:pos x="connsiteX5383" y="connsiteY5383"/>
              </a:cxn>
              <a:cxn ang="0">
                <a:pos x="connsiteX5384" y="connsiteY5384"/>
              </a:cxn>
              <a:cxn ang="0">
                <a:pos x="connsiteX5385" y="connsiteY5385"/>
              </a:cxn>
              <a:cxn ang="0">
                <a:pos x="connsiteX5386" y="connsiteY5386"/>
              </a:cxn>
              <a:cxn ang="0">
                <a:pos x="connsiteX5387" y="connsiteY5387"/>
              </a:cxn>
              <a:cxn ang="0">
                <a:pos x="connsiteX5388" y="connsiteY5388"/>
              </a:cxn>
              <a:cxn ang="0">
                <a:pos x="connsiteX5389" y="connsiteY5389"/>
              </a:cxn>
              <a:cxn ang="0">
                <a:pos x="connsiteX5390" y="connsiteY5390"/>
              </a:cxn>
              <a:cxn ang="0">
                <a:pos x="connsiteX5391" y="connsiteY5391"/>
              </a:cxn>
              <a:cxn ang="0">
                <a:pos x="connsiteX5392" y="connsiteY5392"/>
              </a:cxn>
              <a:cxn ang="0">
                <a:pos x="connsiteX5393" y="connsiteY5393"/>
              </a:cxn>
              <a:cxn ang="0">
                <a:pos x="connsiteX5394" y="connsiteY5394"/>
              </a:cxn>
              <a:cxn ang="0">
                <a:pos x="connsiteX5395" y="connsiteY5395"/>
              </a:cxn>
              <a:cxn ang="0">
                <a:pos x="connsiteX5396" y="connsiteY5396"/>
              </a:cxn>
              <a:cxn ang="0">
                <a:pos x="connsiteX5397" y="connsiteY5397"/>
              </a:cxn>
              <a:cxn ang="0">
                <a:pos x="connsiteX5398" y="connsiteY5398"/>
              </a:cxn>
              <a:cxn ang="0">
                <a:pos x="connsiteX5399" y="connsiteY5399"/>
              </a:cxn>
              <a:cxn ang="0">
                <a:pos x="connsiteX5400" y="connsiteY5400"/>
              </a:cxn>
              <a:cxn ang="0">
                <a:pos x="connsiteX5401" y="connsiteY5401"/>
              </a:cxn>
              <a:cxn ang="0">
                <a:pos x="connsiteX5402" y="connsiteY5402"/>
              </a:cxn>
              <a:cxn ang="0">
                <a:pos x="connsiteX5403" y="connsiteY5403"/>
              </a:cxn>
              <a:cxn ang="0">
                <a:pos x="connsiteX5404" y="connsiteY5404"/>
              </a:cxn>
              <a:cxn ang="0">
                <a:pos x="connsiteX5405" y="connsiteY5405"/>
              </a:cxn>
              <a:cxn ang="0">
                <a:pos x="connsiteX5406" y="connsiteY5406"/>
              </a:cxn>
              <a:cxn ang="0">
                <a:pos x="connsiteX5407" y="connsiteY5407"/>
              </a:cxn>
              <a:cxn ang="0">
                <a:pos x="connsiteX5408" y="connsiteY5408"/>
              </a:cxn>
              <a:cxn ang="0">
                <a:pos x="connsiteX5409" y="connsiteY5409"/>
              </a:cxn>
              <a:cxn ang="0">
                <a:pos x="connsiteX5410" y="connsiteY5410"/>
              </a:cxn>
              <a:cxn ang="0">
                <a:pos x="connsiteX5411" y="connsiteY5411"/>
              </a:cxn>
              <a:cxn ang="0">
                <a:pos x="connsiteX5412" y="connsiteY5412"/>
              </a:cxn>
              <a:cxn ang="0">
                <a:pos x="connsiteX5413" y="connsiteY5413"/>
              </a:cxn>
              <a:cxn ang="0">
                <a:pos x="connsiteX5414" y="connsiteY5414"/>
              </a:cxn>
              <a:cxn ang="0">
                <a:pos x="connsiteX5415" y="connsiteY5415"/>
              </a:cxn>
              <a:cxn ang="0">
                <a:pos x="connsiteX5416" y="connsiteY5416"/>
              </a:cxn>
              <a:cxn ang="0">
                <a:pos x="connsiteX5417" y="connsiteY5417"/>
              </a:cxn>
              <a:cxn ang="0">
                <a:pos x="connsiteX5418" y="connsiteY5418"/>
              </a:cxn>
              <a:cxn ang="0">
                <a:pos x="connsiteX5419" y="connsiteY5419"/>
              </a:cxn>
              <a:cxn ang="0">
                <a:pos x="connsiteX5420" y="connsiteY5420"/>
              </a:cxn>
              <a:cxn ang="0">
                <a:pos x="connsiteX5421" y="connsiteY5421"/>
              </a:cxn>
              <a:cxn ang="0">
                <a:pos x="connsiteX5422" y="connsiteY5422"/>
              </a:cxn>
              <a:cxn ang="0">
                <a:pos x="connsiteX5423" y="connsiteY5423"/>
              </a:cxn>
              <a:cxn ang="0">
                <a:pos x="connsiteX5424" y="connsiteY5424"/>
              </a:cxn>
              <a:cxn ang="0">
                <a:pos x="connsiteX5425" y="connsiteY5425"/>
              </a:cxn>
              <a:cxn ang="0">
                <a:pos x="connsiteX5426" y="connsiteY5426"/>
              </a:cxn>
              <a:cxn ang="0">
                <a:pos x="connsiteX5427" y="connsiteY5427"/>
              </a:cxn>
              <a:cxn ang="0">
                <a:pos x="connsiteX5428" y="connsiteY5428"/>
              </a:cxn>
              <a:cxn ang="0">
                <a:pos x="connsiteX5429" y="connsiteY5429"/>
              </a:cxn>
              <a:cxn ang="0">
                <a:pos x="connsiteX5430" y="connsiteY5430"/>
              </a:cxn>
              <a:cxn ang="0">
                <a:pos x="connsiteX5431" y="connsiteY5431"/>
              </a:cxn>
              <a:cxn ang="0">
                <a:pos x="connsiteX5432" y="connsiteY5432"/>
              </a:cxn>
              <a:cxn ang="0">
                <a:pos x="connsiteX5433" y="connsiteY5433"/>
              </a:cxn>
              <a:cxn ang="0">
                <a:pos x="connsiteX5434" y="connsiteY5434"/>
              </a:cxn>
              <a:cxn ang="0">
                <a:pos x="connsiteX5435" y="connsiteY5435"/>
              </a:cxn>
              <a:cxn ang="0">
                <a:pos x="connsiteX5436" y="connsiteY5436"/>
              </a:cxn>
              <a:cxn ang="0">
                <a:pos x="connsiteX5437" y="connsiteY5437"/>
              </a:cxn>
              <a:cxn ang="0">
                <a:pos x="connsiteX5438" y="connsiteY5438"/>
              </a:cxn>
              <a:cxn ang="0">
                <a:pos x="connsiteX5439" y="connsiteY5439"/>
              </a:cxn>
              <a:cxn ang="0">
                <a:pos x="connsiteX5440" y="connsiteY5440"/>
              </a:cxn>
              <a:cxn ang="0">
                <a:pos x="connsiteX5441" y="connsiteY5441"/>
              </a:cxn>
              <a:cxn ang="0">
                <a:pos x="connsiteX5442" y="connsiteY5442"/>
              </a:cxn>
              <a:cxn ang="0">
                <a:pos x="connsiteX5443" y="connsiteY5443"/>
              </a:cxn>
              <a:cxn ang="0">
                <a:pos x="connsiteX5444" y="connsiteY5444"/>
              </a:cxn>
              <a:cxn ang="0">
                <a:pos x="connsiteX5445" y="connsiteY5445"/>
              </a:cxn>
              <a:cxn ang="0">
                <a:pos x="connsiteX5446" y="connsiteY5446"/>
              </a:cxn>
              <a:cxn ang="0">
                <a:pos x="connsiteX5447" y="connsiteY5447"/>
              </a:cxn>
              <a:cxn ang="0">
                <a:pos x="connsiteX5448" y="connsiteY5448"/>
              </a:cxn>
              <a:cxn ang="0">
                <a:pos x="connsiteX5449" y="connsiteY5449"/>
              </a:cxn>
              <a:cxn ang="0">
                <a:pos x="connsiteX5450" y="connsiteY5450"/>
              </a:cxn>
              <a:cxn ang="0">
                <a:pos x="connsiteX5451" y="connsiteY5451"/>
              </a:cxn>
              <a:cxn ang="0">
                <a:pos x="connsiteX5452" y="connsiteY5452"/>
              </a:cxn>
              <a:cxn ang="0">
                <a:pos x="connsiteX5453" y="connsiteY5453"/>
              </a:cxn>
              <a:cxn ang="0">
                <a:pos x="connsiteX5454" y="connsiteY5454"/>
              </a:cxn>
              <a:cxn ang="0">
                <a:pos x="connsiteX5455" y="connsiteY5455"/>
              </a:cxn>
              <a:cxn ang="0">
                <a:pos x="connsiteX5456" y="connsiteY5456"/>
              </a:cxn>
              <a:cxn ang="0">
                <a:pos x="connsiteX5457" y="connsiteY5457"/>
              </a:cxn>
              <a:cxn ang="0">
                <a:pos x="connsiteX5458" y="connsiteY5458"/>
              </a:cxn>
              <a:cxn ang="0">
                <a:pos x="connsiteX5459" y="connsiteY5459"/>
              </a:cxn>
              <a:cxn ang="0">
                <a:pos x="connsiteX5460" y="connsiteY5460"/>
              </a:cxn>
              <a:cxn ang="0">
                <a:pos x="connsiteX5461" y="connsiteY5461"/>
              </a:cxn>
              <a:cxn ang="0">
                <a:pos x="connsiteX5462" y="connsiteY5462"/>
              </a:cxn>
              <a:cxn ang="0">
                <a:pos x="connsiteX5463" y="connsiteY5463"/>
              </a:cxn>
              <a:cxn ang="0">
                <a:pos x="connsiteX5464" y="connsiteY5464"/>
              </a:cxn>
              <a:cxn ang="0">
                <a:pos x="connsiteX5465" y="connsiteY5465"/>
              </a:cxn>
              <a:cxn ang="0">
                <a:pos x="connsiteX5466" y="connsiteY5466"/>
              </a:cxn>
              <a:cxn ang="0">
                <a:pos x="connsiteX5467" y="connsiteY5467"/>
              </a:cxn>
              <a:cxn ang="0">
                <a:pos x="connsiteX5468" y="connsiteY5468"/>
              </a:cxn>
              <a:cxn ang="0">
                <a:pos x="connsiteX5469" y="connsiteY5469"/>
              </a:cxn>
              <a:cxn ang="0">
                <a:pos x="connsiteX5470" y="connsiteY5470"/>
              </a:cxn>
              <a:cxn ang="0">
                <a:pos x="connsiteX5471" y="connsiteY5471"/>
              </a:cxn>
              <a:cxn ang="0">
                <a:pos x="connsiteX5472" y="connsiteY5472"/>
              </a:cxn>
              <a:cxn ang="0">
                <a:pos x="connsiteX5473" y="connsiteY5473"/>
              </a:cxn>
              <a:cxn ang="0">
                <a:pos x="connsiteX5474" y="connsiteY5474"/>
              </a:cxn>
              <a:cxn ang="0">
                <a:pos x="connsiteX5475" y="connsiteY5475"/>
              </a:cxn>
              <a:cxn ang="0">
                <a:pos x="connsiteX5476" y="connsiteY5476"/>
              </a:cxn>
              <a:cxn ang="0">
                <a:pos x="connsiteX5477" y="connsiteY5477"/>
              </a:cxn>
              <a:cxn ang="0">
                <a:pos x="connsiteX5478" y="connsiteY5478"/>
              </a:cxn>
              <a:cxn ang="0">
                <a:pos x="connsiteX5479" y="connsiteY5479"/>
              </a:cxn>
              <a:cxn ang="0">
                <a:pos x="connsiteX5480" y="connsiteY5480"/>
              </a:cxn>
              <a:cxn ang="0">
                <a:pos x="connsiteX5481" y="connsiteY5481"/>
              </a:cxn>
              <a:cxn ang="0">
                <a:pos x="connsiteX5482" y="connsiteY5482"/>
              </a:cxn>
              <a:cxn ang="0">
                <a:pos x="connsiteX5483" y="connsiteY5483"/>
              </a:cxn>
              <a:cxn ang="0">
                <a:pos x="connsiteX5484" y="connsiteY5484"/>
              </a:cxn>
              <a:cxn ang="0">
                <a:pos x="connsiteX5485" y="connsiteY5485"/>
              </a:cxn>
              <a:cxn ang="0">
                <a:pos x="connsiteX5486" y="connsiteY5486"/>
              </a:cxn>
              <a:cxn ang="0">
                <a:pos x="connsiteX5487" y="connsiteY5487"/>
              </a:cxn>
              <a:cxn ang="0">
                <a:pos x="connsiteX5488" y="connsiteY5488"/>
              </a:cxn>
              <a:cxn ang="0">
                <a:pos x="connsiteX5489" y="connsiteY5489"/>
              </a:cxn>
              <a:cxn ang="0">
                <a:pos x="connsiteX5490" y="connsiteY5490"/>
              </a:cxn>
              <a:cxn ang="0">
                <a:pos x="connsiteX5491" y="connsiteY5491"/>
              </a:cxn>
              <a:cxn ang="0">
                <a:pos x="connsiteX5492" y="connsiteY5492"/>
              </a:cxn>
              <a:cxn ang="0">
                <a:pos x="connsiteX5493" y="connsiteY5493"/>
              </a:cxn>
              <a:cxn ang="0">
                <a:pos x="connsiteX5494" y="connsiteY5494"/>
              </a:cxn>
              <a:cxn ang="0">
                <a:pos x="connsiteX5495" y="connsiteY5495"/>
              </a:cxn>
              <a:cxn ang="0">
                <a:pos x="connsiteX5496" y="connsiteY5496"/>
              </a:cxn>
              <a:cxn ang="0">
                <a:pos x="connsiteX5497" y="connsiteY5497"/>
              </a:cxn>
              <a:cxn ang="0">
                <a:pos x="connsiteX5498" y="connsiteY5498"/>
              </a:cxn>
              <a:cxn ang="0">
                <a:pos x="connsiteX5499" y="connsiteY5499"/>
              </a:cxn>
              <a:cxn ang="0">
                <a:pos x="connsiteX5500" y="connsiteY5500"/>
              </a:cxn>
              <a:cxn ang="0">
                <a:pos x="connsiteX5501" y="connsiteY5501"/>
              </a:cxn>
              <a:cxn ang="0">
                <a:pos x="connsiteX5502" y="connsiteY5502"/>
              </a:cxn>
              <a:cxn ang="0">
                <a:pos x="connsiteX5503" y="connsiteY5503"/>
              </a:cxn>
              <a:cxn ang="0">
                <a:pos x="connsiteX5504" y="connsiteY5504"/>
              </a:cxn>
              <a:cxn ang="0">
                <a:pos x="connsiteX5505" y="connsiteY5505"/>
              </a:cxn>
              <a:cxn ang="0">
                <a:pos x="connsiteX5506" y="connsiteY5506"/>
              </a:cxn>
              <a:cxn ang="0">
                <a:pos x="connsiteX5507" y="connsiteY5507"/>
              </a:cxn>
              <a:cxn ang="0">
                <a:pos x="connsiteX5508" y="connsiteY5508"/>
              </a:cxn>
              <a:cxn ang="0">
                <a:pos x="connsiteX5509" y="connsiteY5509"/>
              </a:cxn>
              <a:cxn ang="0">
                <a:pos x="connsiteX5510" y="connsiteY5510"/>
              </a:cxn>
              <a:cxn ang="0">
                <a:pos x="connsiteX5511" y="connsiteY5511"/>
              </a:cxn>
              <a:cxn ang="0">
                <a:pos x="connsiteX5512" y="connsiteY5512"/>
              </a:cxn>
              <a:cxn ang="0">
                <a:pos x="connsiteX5513" y="connsiteY5513"/>
              </a:cxn>
              <a:cxn ang="0">
                <a:pos x="connsiteX5514" y="connsiteY5514"/>
              </a:cxn>
              <a:cxn ang="0">
                <a:pos x="connsiteX5515" y="connsiteY5515"/>
              </a:cxn>
              <a:cxn ang="0">
                <a:pos x="connsiteX5516" y="connsiteY5516"/>
              </a:cxn>
              <a:cxn ang="0">
                <a:pos x="connsiteX5517" y="connsiteY5517"/>
              </a:cxn>
              <a:cxn ang="0">
                <a:pos x="connsiteX5518" y="connsiteY5518"/>
              </a:cxn>
              <a:cxn ang="0">
                <a:pos x="connsiteX5519" y="connsiteY5519"/>
              </a:cxn>
              <a:cxn ang="0">
                <a:pos x="connsiteX5520" y="connsiteY5520"/>
              </a:cxn>
              <a:cxn ang="0">
                <a:pos x="connsiteX5521" y="connsiteY5521"/>
              </a:cxn>
              <a:cxn ang="0">
                <a:pos x="connsiteX5522" y="connsiteY5522"/>
              </a:cxn>
              <a:cxn ang="0">
                <a:pos x="connsiteX5523" y="connsiteY5523"/>
              </a:cxn>
              <a:cxn ang="0">
                <a:pos x="connsiteX5524" y="connsiteY5524"/>
              </a:cxn>
              <a:cxn ang="0">
                <a:pos x="connsiteX5525" y="connsiteY5525"/>
              </a:cxn>
              <a:cxn ang="0">
                <a:pos x="connsiteX5526" y="connsiteY5526"/>
              </a:cxn>
              <a:cxn ang="0">
                <a:pos x="connsiteX5527" y="connsiteY5527"/>
              </a:cxn>
              <a:cxn ang="0">
                <a:pos x="connsiteX5528" y="connsiteY5528"/>
              </a:cxn>
              <a:cxn ang="0">
                <a:pos x="connsiteX5529" y="connsiteY5529"/>
              </a:cxn>
              <a:cxn ang="0">
                <a:pos x="connsiteX5530" y="connsiteY5530"/>
              </a:cxn>
              <a:cxn ang="0">
                <a:pos x="connsiteX5531" y="connsiteY5531"/>
              </a:cxn>
              <a:cxn ang="0">
                <a:pos x="connsiteX5532" y="connsiteY5532"/>
              </a:cxn>
              <a:cxn ang="0">
                <a:pos x="connsiteX5533" y="connsiteY5533"/>
              </a:cxn>
              <a:cxn ang="0">
                <a:pos x="connsiteX5534" y="connsiteY5534"/>
              </a:cxn>
              <a:cxn ang="0">
                <a:pos x="connsiteX5535" y="connsiteY5535"/>
              </a:cxn>
              <a:cxn ang="0">
                <a:pos x="connsiteX5536" y="connsiteY5536"/>
              </a:cxn>
              <a:cxn ang="0">
                <a:pos x="connsiteX5537" y="connsiteY5537"/>
              </a:cxn>
              <a:cxn ang="0">
                <a:pos x="connsiteX5538" y="connsiteY5538"/>
              </a:cxn>
              <a:cxn ang="0">
                <a:pos x="connsiteX5539" y="connsiteY5539"/>
              </a:cxn>
              <a:cxn ang="0">
                <a:pos x="connsiteX5540" y="connsiteY5540"/>
              </a:cxn>
              <a:cxn ang="0">
                <a:pos x="connsiteX5541" y="connsiteY5541"/>
              </a:cxn>
              <a:cxn ang="0">
                <a:pos x="connsiteX5542" y="connsiteY5542"/>
              </a:cxn>
              <a:cxn ang="0">
                <a:pos x="connsiteX5543" y="connsiteY5543"/>
              </a:cxn>
              <a:cxn ang="0">
                <a:pos x="connsiteX5544" y="connsiteY5544"/>
              </a:cxn>
              <a:cxn ang="0">
                <a:pos x="connsiteX5545" y="connsiteY5545"/>
              </a:cxn>
              <a:cxn ang="0">
                <a:pos x="connsiteX5546" y="connsiteY5546"/>
              </a:cxn>
              <a:cxn ang="0">
                <a:pos x="connsiteX5547" y="connsiteY5547"/>
              </a:cxn>
              <a:cxn ang="0">
                <a:pos x="connsiteX5548" y="connsiteY5548"/>
              </a:cxn>
              <a:cxn ang="0">
                <a:pos x="connsiteX5549" y="connsiteY5549"/>
              </a:cxn>
              <a:cxn ang="0">
                <a:pos x="connsiteX5550" y="connsiteY5550"/>
              </a:cxn>
              <a:cxn ang="0">
                <a:pos x="connsiteX5551" y="connsiteY5551"/>
              </a:cxn>
              <a:cxn ang="0">
                <a:pos x="connsiteX5552" y="connsiteY5552"/>
              </a:cxn>
              <a:cxn ang="0">
                <a:pos x="connsiteX5553" y="connsiteY5553"/>
              </a:cxn>
              <a:cxn ang="0">
                <a:pos x="connsiteX5554" y="connsiteY5554"/>
              </a:cxn>
              <a:cxn ang="0">
                <a:pos x="connsiteX5555" y="connsiteY5555"/>
              </a:cxn>
              <a:cxn ang="0">
                <a:pos x="connsiteX5556" y="connsiteY5556"/>
              </a:cxn>
              <a:cxn ang="0">
                <a:pos x="connsiteX5557" y="connsiteY5557"/>
              </a:cxn>
              <a:cxn ang="0">
                <a:pos x="connsiteX5558" y="connsiteY5558"/>
              </a:cxn>
              <a:cxn ang="0">
                <a:pos x="connsiteX5559" y="connsiteY5559"/>
              </a:cxn>
              <a:cxn ang="0">
                <a:pos x="connsiteX5560" y="connsiteY5560"/>
              </a:cxn>
              <a:cxn ang="0">
                <a:pos x="connsiteX5561" y="connsiteY5561"/>
              </a:cxn>
              <a:cxn ang="0">
                <a:pos x="connsiteX5562" y="connsiteY5562"/>
              </a:cxn>
              <a:cxn ang="0">
                <a:pos x="connsiteX5563" y="connsiteY5563"/>
              </a:cxn>
              <a:cxn ang="0">
                <a:pos x="connsiteX5564" y="connsiteY5564"/>
              </a:cxn>
              <a:cxn ang="0">
                <a:pos x="connsiteX5565" y="connsiteY5565"/>
              </a:cxn>
              <a:cxn ang="0">
                <a:pos x="connsiteX5566" y="connsiteY5566"/>
              </a:cxn>
              <a:cxn ang="0">
                <a:pos x="connsiteX5567" y="connsiteY5567"/>
              </a:cxn>
              <a:cxn ang="0">
                <a:pos x="connsiteX5568" y="connsiteY5568"/>
              </a:cxn>
              <a:cxn ang="0">
                <a:pos x="connsiteX5569" y="connsiteY5569"/>
              </a:cxn>
              <a:cxn ang="0">
                <a:pos x="connsiteX5570" y="connsiteY5570"/>
              </a:cxn>
              <a:cxn ang="0">
                <a:pos x="connsiteX5571" y="connsiteY5571"/>
              </a:cxn>
              <a:cxn ang="0">
                <a:pos x="connsiteX5572" y="connsiteY5572"/>
              </a:cxn>
              <a:cxn ang="0">
                <a:pos x="connsiteX5573" y="connsiteY5573"/>
              </a:cxn>
              <a:cxn ang="0">
                <a:pos x="connsiteX5574" y="connsiteY5574"/>
              </a:cxn>
              <a:cxn ang="0">
                <a:pos x="connsiteX5575" y="connsiteY5575"/>
              </a:cxn>
              <a:cxn ang="0">
                <a:pos x="connsiteX5576" y="connsiteY5576"/>
              </a:cxn>
              <a:cxn ang="0">
                <a:pos x="connsiteX5577" y="connsiteY5577"/>
              </a:cxn>
              <a:cxn ang="0">
                <a:pos x="connsiteX5578" y="connsiteY5578"/>
              </a:cxn>
              <a:cxn ang="0">
                <a:pos x="connsiteX5579" y="connsiteY5579"/>
              </a:cxn>
              <a:cxn ang="0">
                <a:pos x="connsiteX5580" y="connsiteY5580"/>
              </a:cxn>
              <a:cxn ang="0">
                <a:pos x="connsiteX5581" y="connsiteY5581"/>
              </a:cxn>
              <a:cxn ang="0">
                <a:pos x="connsiteX5582" y="connsiteY5582"/>
              </a:cxn>
              <a:cxn ang="0">
                <a:pos x="connsiteX5583" y="connsiteY5583"/>
              </a:cxn>
              <a:cxn ang="0">
                <a:pos x="connsiteX5584" y="connsiteY5584"/>
              </a:cxn>
              <a:cxn ang="0">
                <a:pos x="connsiteX5585" y="connsiteY5585"/>
              </a:cxn>
              <a:cxn ang="0">
                <a:pos x="connsiteX5586" y="connsiteY5586"/>
              </a:cxn>
              <a:cxn ang="0">
                <a:pos x="connsiteX5587" y="connsiteY5587"/>
              </a:cxn>
              <a:cxn ang="0">
                <a:pos x="connsiteX5588" y="connsiteY5588"/>
              </a:cxn>
              <a:cxn ang="0">
                <a:pos x="connsiteX5589" y="connsiteY5589"/>
              </a:cxn>
              <a:cxn ang="0">
                <a:pos x="connsiteX5590" y="connsiteY5590"/>
              </a:cxn>
              <a:cxn ang="0">
                <a:pos x="connsiteX5591" y="connsiteY5591"/>
              </a:cxn>
              <a:cxn ang="0">
                <a:pos x="connsiteX5592" y="connsiteY5592"/>
              </a:cxn>
              <a:cxn ang="0">
                <a:pos x="connsiteX5593" y="connsiteY5593"/>
              </a:cxn>
              <a:cxn ang="0">
                <a:pos x="connsiteX5594" y="connsiteY5594"/>
              </a:cxn>
              <a:cxn ang="0">
                <a:pos x="connsiteX5595" y="connsiteY5595"/>
              </a:cxn>
              <a:cxn ang="0">
                <a:pos x="connsiteX5596" y="connsiteY5596"/>
              </a:cxn>
              <a:cxn ang="0">
                <a:pos x="connsiteX5597" y="connsiteY5597"/>
              </a:cxn>
              <a:cxn ang="0">
                <a:pos x="connsiteX5598" y="connsiteY5598"/>
              </a:cxn>
              <a:cxn ang="0">
                <a:pos x="connsiteX5599" y="connsiteY5599"/>
              </a:cxn>
              <a:cxn ang="0">
                <a:pos x="connsiteX5600" y="connsiteY5600"/>
              </a:cxn>
              <a:cxn ang="0">
                <a:pos x="connsiteX5601" y="connsiteY5601"/>
              </a:cxn>
              <a:cxn ang="0">
                <a:pos x="connsiteX5602" y="connsiteY5602"/>
              </a:cxn>
              <a:cxn ang="0">
                <a:pos x="connsiteX5603" y="connsiteY5603"/>
              </a:cxn>
              <a:cxn ang="0">
                <a:pos x="connsiteX5604" y="connsiteY5604"/>
              </a:cxn>
              <a:cxn ang="0">
                <a:pos x="connsiteX5605" y="connsiteY5605"/>
              </a:cxn>
              <a:cxn ang="0">
                <a:pos x="connsiteX5606" y="connsiteY5606"/>
              </a:cxn>
              <a:cxn ang="0">
                <a:pos x="connsiteX5607" y="connsiteY5607"/>
              </a:cxn>
              <a:cxn ang="0">
                <a:pos x="connsiteX5608" y="connsiteY5608"/>
              </a:cxn>
              <a:cxn ang="0">
                <a:pos x="connsiteX5609" y="connsiteY5609"/>
              </a:cxn>
              <a:cxn ang="0">
                <a:pos x="connsiteX5610" y="connsiteY5610"/>
              </a:cxn>
              <a:cxn ang="0">
                <a:pos x="connsiteX5611" y="connsiteY5611"/>
              </a:cxn>
              <a:cxn ang="0">
                <a:pos x="connsiteX5612" y="connsiteY5612"/>
              </a:cxn>
              <a:cxn ang="0">
                <a:pos x="connsiteX5613" y="connsiteY5613"/>
              </a:cxn>
              <a:cxn ang="0">
                <a:pos x="connsiteX5614" y="connsiteY5614"/>
              </a:cxn>
              <a:cxn ang="0">
                <a:pos x="connsiteX5615" y="connsiteY5615"/>
              </a:cxn>
              <a:cxn ang="0">
                <a:pos x="connsiteX5616" y="connsiteY5616"/>
              </a:cxn>
              <a:cxn ang="0">
                <a:pos x="connsiteX5617" y="connsiteY5617"/>
              </a:cxn>
              <a:cxn ang="0">
                <a:pos x="connsiteX5618" y="connsiteY5618"/>
              </a:cxn>
              <a:cxn ang="0">
                <a:pos x="connsiteX5619" y="connsiteY5619"/>
              </a:cxn>
              <a:cxn ang="0">
                <a:pos x="connsiteX5620" y="connsiteY5620"/>
              </a:cxn>
              <a:cxn ang="0">
                <a:pos x="connsiteX5621" y="connsiteY5621"/>
              </a:cxn>
              <a:cxn ang="0">
                <a:pos x="connsiteX5622" y="connsiteY5622"/>
              </a:cxn>
              <a:cxn ang="0">
                <a:pos x="connsiteX5623" y="connsiteY5623"/>
              </a:cxn>
              <a:cxn ang="0">
                <a:pos x="connsiteX5624" y="connsiteY5624"/>
              </a:cxn>
              <a:cxn ang="0">
                <a:pos x="connsiteX5625" y="connsiteY5625"/>
              </a:cxn>
              <a:cxn ang="0">
                <a:pos x="connsiteX5626" y="connsiteY5626"/>
              </a:cxn>
              <a:cxn ang="0">
                <a:pos x="connsiteX5627" y="connsiteY5627"/>
              </a:cxn>
              <a:cxn ang="0">
                <a:pos x="connsiteX5628" y="connsiteY5628"/>
              </a:cxn>
              <a:cxn ang="0">
                <a:pos x="connsiteX5629" y="connsiteY5629"/>
              </a:cxn>
              <a:cxn ang="0">
                <a:pos x="connsiteX5630" y="connsiteY5630"/>
              </a:cxn>
              <a:cxn ang="0">
                <a:pos x="connsiteX5631" y="connsiteY5631"/>
              </a:cxn>
              <a:cxn ang="0">
                <a:pos x="connsiteX5632" y="connsiteY5632"/>
              </a:cxn>
              <a:cxn ang="0">
                <a:pos x="connsiteX5633" y="connsiteY5633"/>
              </a:cxn>
              <a:cxn ang="0">
                <a:pos x="connsiteX5634" y="connsiteY5634"/>
              </a:cxn>
              <a:cxn ang="0">
                <a:pos x="connsiteX5635" y="connsiteY5635"/>
              </a:cxn>
              <a:cxn ang="0">
                <a:pos x="connsiteX5636" y="connsiteY5636"/>
              </a:cxn>
              <a:cxn ang="0">
                <a:pos x="connsiteX5637" y="connsiteY5637"/>
              </a:cxn>
              <a:cxn ang="0">
                <a:pos x="connsiteX5638" y="connsiteY5638"/>
              </a:cxn>
              <a:cxn ang="0">
                <a:pos x="connsiteX5639" y="connsiteY5639"/>
              </a:cxn>
              <a:cxn ang="0">
                <a:pos x="connsiteX5640" y="connsiteY5640"/>
              </a:cxn>
              <a:cxn ang="0">
                <a:pos x="connsiteX5641" y="connsiteY5641"/>
              </a:cxn>
              <a:cxn ang="0">
                <a:pos x="connsiteX5642" y="connsiteY5642"/>
              </a:cxn>
              <a:cxn ang="0">
                <a:pos x="connsiteX5643" y="connsiteY5643"/>
              </a:cxn>
              <a:cxn ang="0">
                <a:pos x="connsiteX5644" y="connsiteY5644"/>
              </a:cxn>
              <a:cxn ang="0">
                <a:pos x="connsiteX5645" y="connsiteY5645"/>
              </a:cxn>
              <a:cxn ang="0">
                <a:pos x="connsiteX5646" y="connsiteY5646"/>
              </a:cxn>
              <a:cxn ang="0">
                <a:pos x="connsiteX5647" y="connsiteY5647"/>
              </a:cxn>
              <a:cxn ang="0">
                <a:pos x="connsiteX5648" y="connsiteY5648"/>
              </a:cxn>
              <a:cxn ang="0">
                <a:pos x="connsiteX5649" y="connsiteY5649"/>
              </a:cxn>
              <a:cxn ang="0">
                <a:pos x="connsiteX5650" y="connsiteY5650"/>
              </a:cxn>
              <a:cxn ang="0">
                <a:pos x="connsiteX5651" y="connsiteY5651"/>
              </a:cxn>
              <a:cxn ang="0">
                <a:pos x="connsiteX5652" y="connsiteY5652"/>
              </a:cxn>
              <a:cxn ang="0">
                <a:pos x="connsiteX5653" y="connsiteY5653"/>
              </a:cxn>
              <a:cxn ang="0">
                <a:pos x="connsiteX5654" y="connsiteY5654"/>
              </a:cxn>
              <a:cxn ang="0">
                <a:pos x="connsiteX5655" y="connsiteY5655"/>
              </a:cxn>
              <a:cxn ang="0">
                <a:pos x="connsiteX5656" y="connsiteY5656"/>
              </a:cxn>
              <a:cxn ang="0">
                <a:pos x="connsiteX5657" y="connsiteY5657"/>
              </a:cxn>
              <a:cxn ang="0">
                <a:pos x="connsiteX5658" y="connsiteY5658"/>
              </a:cxn>
              <a:cxn ang="0">
                <a:pos x="connsiteX5659" y="connsiteY5659"/>
              </a:cxn>
              <a:cxn ang="0">
                <a:pos x="connsiteX5660" y="connsiteY5660"/>
              </a:cxn>
              <a:cxn ang="0">
                <a:pos x="connsiteX5661" y="connsiteY5661"/>
              </a:cxn>
              <a:cxn ang="0">
                <a:pos x="connsiteX5662" y="connsiteY5662"/>
              </a:cxn>
              <a:cxn ang="0">
                <a:pos x="connsiteX5663" y="connsiteY5663"/>
              </a:cxn>
              <a:cxn ang="0">
                <a:pos x="connsiteX5664" y="connsiteY5664"/>
              </a:cxn>
              <a:cxn ang="0">
                <a:pos x="connsiteX5665" y="connsiteY5665"/>
              </a:cxn>
              <a:cxn ang="0">
                <a:pos x="connsiteX5666" y="connsiteY5666"/>
              </a:cxn>
              <a:cxn ang="0">
                <a:pos x="connsiteX5667" y="connsiteY5667"/>
              </a:cxn>
              <a:cxn ang="0">
                <a:pos x="connsiteX5668" y="connsiteY5668"/>
              </a:cxn>
              <a:cxn ang="0">
                <a:pos x="connsiteX5669" y="connsiteY5669"/>
              </a:cxn>
              <a:cxn ang="0">
                <a:pos x="connsiteX5670" y="connsiteY5670"/>
              </a:cxn>
              <a:cxn ang="0">
                <a:pos x="connsiteX5671" y="connsiteY5671"/>
              </a:cxn>
              <a:cxn ang="0">
                <a:pos x="connsiteX5672" y="connsiteY5672"/>
              </a:cxn>
              <a:cxn ang="0">
                <a:pos x="connsiteX5673" y="connsiteY5673"/>
              </a:cxn>
              <a:cxn ang="0">
                <a:pos x="connsiteX5674" y="connsiteY5674"/>
              </a:cxn>
              <a:cxn ang="0">
                <a:pos x="connsiteX5675" y="connsiteY5675"/>
              </a:cxn>
              <a:cxn ang="0">
                <a:pos x="connsiteX5676" y="connsiteY5676"/>
              </a:cxn>
              <a:cxn ang="0">
                <a:pos x="connsiteX5677" y="connsiteY5677"/>
              </a:cxn>
              <a:cxn ang="0">
                <a:pos x="connsiteX5678" y="connsiteY5678"/>
              </a:cxn>
              <a:cxn ang="0">
                <a:pos x="connsiteX5679" y="connsiteY5679"/>
              </a:cxn>
              <a:cxn ang="0">
                <a:pos x="connsiteX5680" y="connsiteY5680"/>
              </a:cxn>
              <a:cxn ang="0">
                <a:pos x="connsiteX5681" y="connsiteY5681"/>
              </a:cxn>
              <a:cxn ang="0">
                <a:pos x="connsiteX5682" y="connsiteY5682"/>
              </a:cxn>
              <a:cxn ang="0">
                <a:pos x="connsiteX5683" y="connsiteY5683"/>
              </a:cxn>
              <a:cxn ang="0">
                <a:pos x="connsiteX5684" y="connsiteY5684"/>
              </a:cxn>
              <a:cxn ang="0">
                <a:pos x="connsiteX5685" y="connsiteY5685"/>
              </a:cxn>
              <a:cxn ang="0">
                <a:pos x="connsiteX5686" y="connsiteY5686"/>
              </a:cxn>
              <a:cxn ang="0">
                <a:pos x="connsiteX5687" y="connsiteY5687"/>
              </a:cxn>
              <a:cxn ang="0">
                <a:pos x="connsiteX5688" y="connsiteY5688"/>
              </a:cxn>
              <a:cxn ang="0">
                <a:pos x="connsiteX5689" y="connsiteY5689"/>
              </a:cxn>
              <a:cxn ang="0">
                <a:pos x="connsiteX5690" y="connsiteY5690"/>
              </a:cxn>
              <a:cxn ang="0">
                <a:pos x="connsiteX5691" y="connsiteY5691"/>
              </a:cxn>
              <a:cxn ang="0">
                <a:pos x="connsiteX5692" y="connsiteY5692"/>
              </a:cxn>
              <a:cxn ang="0">
                <a:pos x="connsiteX5693" y="connsiteY5693"/>
              </a:cxn>
              <a:cxn ang="0">
                <a:pos x="connsiteX5694" y="connsiteY5694"/>
              </a:cxn>
              <a:cxn ang="0">
                <a:pos x="connsiteX5695" y="connsiteY5695"/>
              </a:cxn>
              <a:cxn ang="0">
                <a:pos x="connsiteX5696" y="connsiteY5696"/>
              </a:cxn>
              <a:cxn ang="0">
                <a:pos x="connsiteX5697" y="connsiteY5697"/>
              </a:cxn>
              <a:cxn ang="0">
                <a:pos x="connsiteX5698" y="connsiteY5698"/>
              </a:cxn>
              <a:cxn ang="0">
                <a:pos x="connsiteX5699" y="connsiteY5699"/>
              </a:cxn>
              <a:cxn ang="0">
                <a:pos x="connsiteX5700" y="connsiteY5700"/>
              </a:cxn>
              <a:cxn ang="0">
                <a:pos x="connsiteX5701" y="connsiteY5701"/>
              </a:cxn>
              <a:cxn ang="0">
                <a:pos x="connsiteX5702" y="connsiteY5702"/>
              </a:cxn>
              <a:cxn ang="0">
                <a:pos x="connsiteX5703" y="connsiteY5703"/>
              </a:cxn>
              <a:cxn ang="0">
                <a:pos x="connsiteX5704" y="connsiteY5704"/>
              </a:cxn>
              <a:cxn ang="0">
                <a:pos x="connsiteX5705" y="connsiteY5705"/>
              </a:cxn>
              <a:cxn ang="0">
                <a:pos x="connsiteX5706" y="connsiteY5706"/>
              </a:cxn>
              <a:cxn ang="0">
                <a:pos x="connsiteX5707" y="connsiteY5707"/>
              </a:cxn>
              <a:cxn ang="0">
                <a:pos x="connsiteX5708" y="connsiteY5708"/>
              </a:cxn>
              <a:cxn ang="0">
                <a:pos x="connsiteX5709" y="connsiteY5709"/>
              </a:cxn>
              <a:cxn ang="0">
                <a:pos x="connsiteX5710" y="connsiteY5710"/>
              </a:cxn>
              <a:cxn ang="0">
                <a:pos x="connsiteX5711" y="connsiteY5711"/>
              </a:cxn>
              <a:cxn ang="0">
                <a:pos x="connsiteX5712" y="connsiteY5712"/>
              </a:cxn>
              <a:cxn ang="0">
                <a:pos x="connsiteX5713" y="connsiteY5713"/>
              </a:cxn>
              <a:cxn ang="0">
                <a:pos x="connsiteX5714" y="connsiteY5714"/>
              </a:cxn>
              <a:cxn ang="0">
                <a:pos x="connsiteX5715" y="connsiteY5715"/>
              </a:cxn>
              <a:cxn ang="0">
                <a:pos x="connsiteX5716" y="connsiteY5716"/>
              </a:cxn>
              <a:cxn ang="0">
                <a:pos x="connsiteX5717" y="connsiteY5717"/>
              </a:cxn>
              <a:cxn ang="0">
                <a:pos x="connsiteX5718" y="connsiteY5718"/>
              </a:cxn>
              <a:cxn ang="0">
                <a:pos x="connsiteX5719" y="connsiteY5719"/>
              </a:cxn>
              <a:cxn ang="0">
                <a:pos x="connsiteX5720" y="connsiteY5720"/>
              </a:cxn>
              <a:cxn ang="0">
                <a:pos x="connsiteX5721" y="connsiteY5721"/>
              </a:cxn>
              <a:cxn ang="0">
                <a:pos x="connsiteX5722" y="connsiteY5722"/>
              </a:cxn>
              <a:cxn ang="0">
                <a:pos x="connsiteX5723" y="connsiteY5723"/>
              </a:cxn>
              <a:cxn ang="0">
                <a:pos x="connsiteX5724" y="connsiteY5724"/>
              </a:cxn>
              <a:cxn ang="0">
                <a:pos x="connsiteX5725" y="connsiteY5725"/>
              </a:cxn>
              <a:cxn ang="0">
                <a:pos x="connsiteX5726" y="connsiteY5726"/>
              </a:cxn>
              <a:cxn ang="0">
                <a:pos x="connsiteX5727" y="connsiteY5727"/>
              </a:cxn>
              <a:cxn ang="0">
                <a:pos x="connsiteX5728" y="connsiteY5728"/>
              </a:cxn>
              <a:cxn ang="0">
                <a:pos x="connsiteX5729" y="connsiteY5729"/>
              </a:cxn>
              <a:cxn ang="0">
                <a:pos x="connsiteX5730" y="connsiteY5730"/>
              </a:cxn>
              <a:cxn ang="0">
                <a:pos x="connsiteX5731" y="connsiteY5731"/>
              </a:cxn>
              <a:cxn ang="0">
                <a:pos x="connsiteX5732" y="connsiteY5732"/>
              </a:cxn>
              <a:cxn ang="0">
                <a:pos x="connsiteX5733" y="connsiteY5733"/>
              </a:cxn>
              <a:cxn ang="0">
                <a:pos x="connsiteX5734" y="connsiteY5734"/>
              </a:cxn>
              <a:cxn ang="0">
                <a:pos x="connsiteX5735" y="connsiteY5735"/>
              </a:cxn>
              <a:cxn ang="0">
                <a:pos x="connsiteX5736" y="connsiteY5736"/>
              </a:cxn>
              <a:cxn ang="0">
                <a:pos x="connsiteX5737" y="connsiteY5737"/>
              </a:cxn>
              <a:cxn ang="0">
                <a:pos x="connsiteX5738" y="connsiteY5738"/>
              </a:cxn>
              <a:cxn ang="0">
                <a:pos x="connsiteX5739" y="connsiteY5739"/>
              </a:cxn>
              <a:cxn ang="0">
                <a:pos x="connsiteX5740" y="connsiteY5740"/>
              </a:cxn>
              <a:cxn ang="0">
                <a:pos x="connsiteX5741" y="connsiteY5741"/>
              </a:cxn>
              <a:cxn ang="0">
                <a:pos x="connsiteX5742" y="connsiteY5742"/>
              </a:cxn>
              <a:cxn ang="0">
                <a:pos x="connsiteX5743" y="connsiteY5743"/>
              </a:cxn>
              <a:cxn ang="0">
                <a:pos x="connsiteX5744" y="connsiteY5744"/>
              </a:cxn>
              <a:cxn ang="0">
                <a:pos x="connsiteX5745" y="connsiteY5745"/>
              </a:cxn>
              <a:cxn ang="0">
                <a:pos x="connsiteX5746" y="connsiteY5746"/>
              </a:cxn>
              <a:cxn ang="0">
                <a:pos x="connsiteX5747" y="connsiteY5747"/>
              </a:cxn>
              <a:cxn ang="0">
                <a:pos x="connsiteX5748" y="connsiteY5748"/>
              </a:cxn>
              <a:cxn ang="0">
                <a:pos x="connsiteX5749" y="connsiteY5749"/>
              </a:cxn>
              <a:cxn ang="0">
                <a:pos x="connsiteX5750" y="connsiteY5750"/>
              </a:cxn>
              <a:cxn ang="0">
                <a:pos x="connsiteX5751" y="connsiteY5751"/>
              </a:cxn>
              <a:cxn ang="0">
                <a:pos x="connsiteX5752" y="connsiteY5752"/>
              </a:cxn>
              <a:cxn ang="0">
                <a:pos x="connsiteX5753" y="connsiteY5753"/>
              </a:cxn>
              <a:cxn ang="0">
                <a:pos x="connsiteX5754" y="connsiteY5754"/>
              </a:cxn>
              <a:cxn ang="0">
                <a:pos x="connsiteX5755" y="connsiteY5755"/>
              </a:cxn>
              <a:cxn ang="0">
                <a:pos x="connsiteX5756" y="connsiteY5756"/>
              </a:cxn>
              <a:cxn ang="0">
                <a:pos x="connsiteX5757" y="connsiteY5757"/>
              </a:cxn>
              <a:cxn ang="0">
                <a:pos x="connsiteX5758" y="connsiteY5758"/>
              </a:cxn>
              <a:cxn ang="0">
                <a:pos x="connsiteX5759" y="connsiteY5759"/>
              </a:cxn>
              <a:cxn ang="0">
                <a:pos x="connsiteX5760" y="connsiteY5760"/>
              </a:cxn>
              <a:cxn ang="0">
                <a:pos x="connsiteX5761" y="connsiteY5761"/>
              </a:cxn>
              <a:cxn ang="0">
                <a:pos x="connsiteX5762" y="connsiteY5762"/>
              </a:cxn>
              <a:cxn ang="0">
                <a:pos x="connsiteX5763" y="connsiteY5763"/>
              </a:cxn>
              <a:cxn ang="0">
                <a:pos x="connsiteX5764" y="connsiteY5764"/>
              </a:cxn>
              <a:cxn ang="0">
                <a:pos x="connsiteX5765" y="connsiteY5765"/>
              </a:cxn>
              <a:cxn ang="0">
                <a:pos x="connsiteX5766" y="connsiteY5766"/>
              </a:cxn>
              <a:cxn ang="0">
                <a:pos x="connsiteX5767" y="connsiteY5767"/>
              </a:cxn>
              <a:cxn ang="0">
                <a:pos x="connsiteX5768" y="connsiteY5768"/>
              </a:cxn>
              <a:cxn ang="0">
                <a:pos x="connsiteX5769" y="connsiteY5769"/>
              </a:cxn>
              <a:cxn ang="0">
                <a:pos x="connsiteX5770" y="connsiteY5770"/>
              </a:cxn>
              <a:cxn ang="0">
                <a:pos x="connsiteX5771" y="connsiteY5771"/>
              </a:cxn>
              <a:cxn ang="0">
                <a:pos x="connsiteX5772" y="connsiteY5772"/>
              </a:cxn>
              <a:cxn ang="0">
                <a:pos x="connsiteX5773" y="connsiteY5773"/>
              </a:cxn>
              <a:cxn ang="0">
                <a:pos x="connsiteX5774" y="connsiteY5774"/>
              </a:cxn>
              <a:cxn ang="0">
                <a:pos x="connsiteX5775" y="connsiteY5775"/>
              </a:cxn>
              <a:cxn ang="0">
                <a:pos x="connsiteX5776" y="connsiteY5776"/>
              </a:cxn>
              <a:cxn ang="0">
                <a:pos x="connsiteX5777" y="connsiteY5777"/>
              </a:cxn>
              <a:cxn ang="0">
                <a:pos x="connsiteX5778" y="connsiteY5778"/>
              </a:cxn>
              <a:cxn ang="0">
                <a:pos x="connsiteX5779" y="connsiteY5779"/>
              </a:cxn>
              <a:cxn ang="0">
                <a:pos x="connsiteX5780" y="connsiteY5780"/>
              </a:cxn>
              <a:cxn ang="0">
                <a:pos x="connsiteX5781" y="connsiteY5781"/>
              </a:cxn>
              <a:cxn ang="0">
                <a:pos x="connsiteX5782" y="connsiteY5782"/>
              </a:cxn>
              <a:cxn ang="0">
                <a:pos x="connsiteX5783" y="connsiteY5783"/>
              </a:cxn>
              <a:cxn ang="0">
                <a:pos x="connsiteX5784" y="connsiteY5784"/>
              </a:cxn>
              <a:cxn ang="0">
                <a:pos x="connsiteX5785" y="connsiteY5785"/>
              </a:cxn>
              <a:cxn ang="0">
                <a:pos x="connsiteX5786" y="connsiteY5786"/>
              </a:cxn>
              <a:cxn ang="0">
                <a:pos x="connsiteX5787" y="connsiteY5787"/>
              </a:cxn>
              <a:cxn ang="0">
                <a:pos x="connsiteX5788" y="connsiteY5788"/>
              </a:cxn>
              <a:cxn ang="0">
                <a:pos x="connsiteX5789" y="connsiteY5789"/>
              </a:cxn>
              <a:cxn ang="0">
                <a:pos x="connsiteX5790" y="connsiteY5790"/>
              </a:cxn>
              <a:cxn ang="0">
                <a:pos x="connsiteX5791" y="connsiteY5791"/>
              </a:cxn>
              <a:cxn ang="0">
                <a:pos x="connsiteX5792" y="connsiteY5792"/>
              </a:cxn>
              <a:cxn ang="0">
                <a:pos x="connsiteX5793" y="connsiteY5793"/>
              </a:cxn>
              <a:cxn ang="0">
                <a:pos x="connsiteX5794" y="connsiteY5794"/>
              </a:cxn>
              <a:cxn ang="0">
                <a:pos x="connsiteX5795" y="connsiteY5795"/>
              </a:cxn>
              <a:cxn ang="0">
                <a:pos x="connsiteX5796" y="connsiteY5796"/>
              </a:cxn>
              <a:cxn ang="0">
                <a:pos x="connsiteX5797" y="connsiteY5797"/>
              </a:cxn>
              <a:cxn ang="0">
                <a:pos x="connsiteX5798" y="connsiteY5798"/>
              </a:cxn>
              <a:cxn ang="0">
                <a:pos x="connsiteX5799" y="connsiteY5799"/>
              </a:cxn>
              <a:cxn ang="0">
                <a:pos x="connsiteX5800" y="connsiteY5800"/>
              </a:cxn>
              <a:cxn ang="0">
                <a:pos x="connsiteX5801" y="connsiteY5801"/>
              </a:cxn>
              <a:cxn ang="0">
                <a:pos x="connsiteX5802" y="connsiteY5802"/>
              </a:cxn>
              <a:cxn ang="0">
                <a:pos x="connsiteX5803" y="connsiteY5803"/>
              </a:cxn>
              <a:cxn ang="0">
                <a:pos x="connsiteX5804" y="connsiteY5804"/>
              </a:cxn>
              <a:cxn ang="0">
                <a:pos x="connsiteX5805" y="connsiteY5805"/>
              </a:cxn>
              <a:cxn ang="0">
                <a:pos x="connsiteX5806" y="connsiteY5806"/>
              </a:cxn>
              <a:cxn ang="0">
                <a:pos x="connsiteX5807" y="connsiteY5807"/>
              </a:cxn>
              <a:cxn ang="0">
                <a:pos x="connsiteX5808" y="connsiteY5808"/>
              </a:cxn>
              <a:cxn ang="0">
                <a:pos x="connsiteX5809" y="connsiteY5809"/>
              </a:cxn>
              <a:cxn ang="0">
                <a:pos x="connsiteX5810" y="connsiteY5810"/>
              </a:cxn>
              <a:cxn ang="0">
                <a:pos x="connsiteX5811" y="connsiteY5811"/>
              </a:cxn>
              <a:cxn ang="0">
                <a:pos x="connsiteX5812" y="connsiteY5812"/>
              </a:cxn>
              <a:cxn ang="0">
                <a:pos x="connsiteX5813" y="connsiteY5813"/>
              </a:cxn>
              <a:cxn ang="0">
                <a:pos x="connsiteX5814" y="connsiteY5814"/>
              </a:cxn>
              <a:cxn ang="0">
                <a:pos x="connsiteX5815" y="connsiteY5815"/>
              </a:cxn>
              <a:cxn ang="0">
                <a:pos x="connsiteX5816" y="connsiteY5816"/>
              </a:cxn>
              <a:cxn ang="0">
                <a:pos x="connsiteX5817" y="connsiteY5817"/>
              </a:cxn>
              <a:cxn ang="0">
                <a:pos x="connsiteX5818" y="connsiteY5818"/>
              </a:cxn>
              <a:cxn ang="0">
                <a:pos x="connsiteX5819" y="connsiteY5819"/>
              </a:cxn>
              <a:cxn ang="0">
                <a:pos x="connsiteX5820" y="connsiteY5820"/>
              </a:cxn>
              <a:cxn ang="0">
                <a:pos x="connsiteX5821" y="connsiteY5821"/>
              </a:cxn>
              <a:cxn ang="0">
                <a:pos x="connsiteX5822" y="connsiteY5822"/>
              </a:cxn>
              <a:cxn ang="0">
                <a:pos x="connsiteX5823" y="connsiteY5823"/>
              </a:cxn>
              <a:cxn ang="0">
                <a:pos x="connsiteX5824" y="connsiteY5824"/>
              </a:cxn>
              <a:cxn ang="0">
                <a:pos x="connsiteX5825" y="connsiteY5825"/>
              </a:cxn>
              <a:cxn ang="0">
                <a:pos x="connsiteX5826" y="connsiteY5826"/>
              </a:cxn>
              <a:cxn ang="0">
                <a:pos x="connsiteX5827" y="connsiteY5827"/>
              </a:cxn>
              <a:cxn ang="0">
                <a:pos x="connsiteX5828" y="connsiteY5828"/>
              </a:cxn>
              <a:cxn ang="0">
                <a:pos x="connsiteX5829" y="connsiteY5829"/>
              </a:cxn>
              <a:cxn ang="0">
                <a:pos x="connsiteX5830" y="connsiteY5830"/>
              </a:cxn>
              <a:cxn ang="0">
                <a:pos x="connsiteX5831" y="connsiteY5831"/>
              </a:cxn>
              <a:cxn ang="0">
                <a:pos x="connsiteX5832" y="connsiteY5832"/>
              </a:cxn>
              <a:cxn ang="0">
                <a:pos x="connsiteX5833" y="connsiteY5833"/>
              </a:cxn>
              <a:cxn ang="0">
                <a:pos x="connsiteX5834" y="connsiteY5834"/>
              </a:cxn>
              <a:cxn ang="0">
                <a:pos x="connsiteX5835" y="connsiteY5835"/>
              </a:cxn>
              <a:cxn ang="0">
                <a:pos x="connsiteX5836" y="connsiteY5836"/>
              </a:cxn>
              <a:cxn ang="0">
                <a:pos x="connsiteX5837" y="connsiteY5837"/>
              </a:cxn>
              <a:cxn ang="0">
                <a:pos x="connsiteX5838" y="connsiteY5838"/>
              </a:cxn>
              <a:cxn ang="0">
                <a:pos x="connsiteX5839" y="connsiteY5839"/>
              </a:cxn>
              <a:cxn ang="0">
                <a:pos x="connsiteX5840" y="connsiteY5840"/>
              </a:cxn>
              <a:cxn ang="0">
                <a:pos x="connsiteX5841" y="connsiteY5841"/>
              </a:cxn>
              <a:cxn ang="0">
                <a:pos x="connsiteX5842" y="connsiteY5842"/>
              </a:cxn>
              <a:cxn ang="0">
                <a:pos x="connsiteX5843" y="connsiteY5843"/>
              </a:cxn>
              <a:cxn ang="0">
                <a:pos x="connsiteX5844" y="connsiteY5844"/>
              </a:cxn>
              <a:cxn ang="0">
                <a:pos x="connsiteX5845" y="connsiteY5845"/>
              </a:cxn>
              <a:cxn ang="0">
                <a:pos x="connsiteX5846" y="connsiteY5846"/>
              </a:cxn>
              <a:cxn ang="0">
                <a:pos x="connsiteX5847" y="connsiteY5847"/>
              </a:cxn>
              <a:cxn ang="0">
                <a:pos x="connsiteX5848" y="connsiteY5848"/>
              </a:cxn>
              <a:cxn ang="0">
                <a:pos x="connsiteX5849" y="connsiteY5849"/>
              </a:cxn>
              <a:cxn ang="0">
                <a:pos x="connsiteX5850" y="connsiteY5850"/>
              </a:cxn>
              <a:cxn ang="0">
                <a:pos x="connsiteX5851" y="connsiteY5851"/>
              </a:cxn>
              <a:cxn ang="0">
                <a:pos x="connsiteX5852" y="connsiteY5852"/>
              </a:cxn>
              <a:cxn ang="0">
                <a:pos x="connsiteX5853" y="connsiteY5853"/>
              </a:cxn>
              <a:cxn ang="0">
                <a:pos x="connsiteX5854" y="connsiteY5854"/>
              </a:cxn>
              <a:cxn ang="0">
                <a:pos x="connsiteX5855" y="connsiteY5855"/>
              </a:cxn>
              <a:cxn ang="0">
                <a:pos x="connsiteX5856" y="connsiteY5856"/>
              </a:cxn>
              <a:cxn ang="0">
                <a:pos x="connsiteX5857" y="connsiteY5857"/>
              </a:cxn>
              <a:cxn ang="0">
                <a:pos x="connsiteX5858" y="connsiteY5858"/>
              </a:cxn>
              <a:cxn ang="0">
                <a:pos x="connsiteX5859" y="connsiteY5859"/>
              </a:cxn>
              <a:cxn ang="0">
                <a:pos x="connsiteX5860" y="connsiteY5860"/>
              </a:cxn>
              <a:cxn ang="0">
                <a:pos x="connsiteX5861" y="connsiteY5861"/>
              </a:cxn>
              <a:cxn ang="0">
                <a:pos x="connsiteX5862" y="connsiteY5862"/>
              </a:cxn>
              <a:cxn ang="0">
                <a:pos x="connsiteX5863" y="connsiteY5863"/>
              </a:cxn>
              <a:cxn ang="0">
                <a:pos x="connsiteX5864" y="connsiteY5864"/>
              </a:cxn>
              <a:cxn ang="0">
                <a:pos x="connsiteX5865" y="connsiteY5865"/>
              </a:cxn>
              <a:cxn ang="0">
                <a:pos x="connsiteX5866" y="connsiteY5866"/>
              </a:cxn>
              <a:cxn ang="0">
                <a:pos x="connsiteX5867" y="connsiteY5867"/>
              </a:cxn>
              <a:cxn ang="0">
                <a:pos x="connsiteX5868" y="connsiteY5868"/>
              </a:cxn>
              <a:cxn ang="0">
                <a:pos x="connsiteX5869" y="connsiteY5869"/>
              </a:cxn>
              <a:cxn ang="0">
                <a:pos x="connsiteX5870" y="connsiteY5870"/>
              </a:cxn>
              <a:cxn ang="0">
                <a:pos x="connsiteX5871" y="connsiteY5871"/>
              </a:cxn>
              <a:cxn ang="0">
                <a:pos x="connsiteX5872" y="connsiteY5872"/>
              </a:cxn>
              <a:cxn ang="0">
                <a:pos x="connsiteX5873" y="connsiteY5873"/>
              </a:cxn>
              <a:cxn ang="0">
                <a:pos x="connsiteX5874" y="connsiteY5874"/>
              </a:cxn>
              <a:cxn ang="0">
                <a:pos x="connsiteX5875" y="connsiteY5875"/>
              </a:cxn>
              <a:cxn ang="0">
                <a:pos x="connsiteX5876" y="connsiteY5876"/>
              </a:cxn>
              <a:cxn ang="0">
                <a:pos x="connsiteX5877" y="connsiteY5877"/>
              </a:cxn>
              <a:cxn ang="0">
                <a:pos x="connsiteX5878" y="connsiteY5878"/>
              </a:cxn>
              <a:cxn ang="0">
                <a:pos x="connsiteX5879" y="connsiteY5879"/>
              </a:cxn>
              <a:cxn ang="0">
                <a:pos x="connsiteX5880" y="connsiteY5880"/>
              </a:cxn>
              <a:cxn ang="0">
                <a:pos x="connsiteX5881" y="connsiteY5881"/>
              </a:cxn>
              <a:cxn ang="0">
                <a:pos x="connsiteX5882" y="connsiteY5882"/>
              </a:cxn>
              <a:cxn ang="0">
                <a:pos x="connsiteX5883" y="connsiteY5883"/>
              </a:cxn>
              <a:cxn ang="0">
                <a:pos x="connsiteX5884" y="connsiteY5884"/>
              </a:cxn>
              <a:cxn ang="0">
                <a:pos x="connsiteX5885" y="connsiteY5885"/>
              </a:cxn>
              <a:cxn ang="0">
                <a:pos x="connsiteX5886" y="connsiteY5886"/>
              </a:cxn>
              <a:cxn ang="0">
                <a:pos x="connsiteX5887" y="connsiteY5887"/>
              </a:cxn>
              <a:cxn ang="0">
                <a:pos x="connsiteX5888" y="connsiteY5888"/>
              </a:cxn>
              <a:cxn ang="0">
                <a:pos x="connsiteX5889" y="connsiteY5889"/>
              </a:cxn>
              <a:cxn ang="0">
                <a:pos x="connsiteX5890" y="connsiteY5890"/>
              </a:cxn>
              <a:cxn ang="0">
                <a:pos x="connsiteX5891" y="connsiteY5891"/>
              </a:cxn>
              <a:cxn ang="0">
                <a:pos x="connsiteX5892" y="connsiteY5892"/>
              </a:cxn>
              <a:cxn ang="0">
                <a:pos x="connsiteX5893" y="connsiteY5893"/>
              </a:cxn>
              <a:cxn ang="0">
                <a:pos x="connsiteX5894" y="connsiteY5894"/>
              </a:cxn>
              <a:cxn ang="0">
                <a:pos x="connsiteX5895" y="connsiteY5895"/>
              </a:cxn>
              <a:cxn ang="0">
                <a:pos x="connsiteX5896" y="connsiteY5896"/>
              </a:cxn>
              <a:cxn ang="0">
                <a:pos x="connsiteX5897" y="connsiteY5897"/>
              </a:cxn>
              <a:cxn ang="0">
                <a:pos x="connsiteX5898" y="connsiteY5898"/>
              </a:cxn>
              <a:cxn ang="0">
                <a:pos x="connsiteX5899" y="connsiteY5899"/>
              </a:cxn>
              <a:cxn ang="0">
                <a:pos x="connsiteX5900" y="connsiteY5900"/>
              </a:cxn>
              <a:cxn ang="0">
                <a:pos x="connsiteX5901" y="connsiteY5901"/>
              </a:cxn>
              <a:cxn ang="0">
                <a:pos x="connsiteX5902" y="connsiteY5902"/>
              </a:cxn>
              <a:cxn ang="0">
                <a:pos x="connsiteX5903" y="connsiteY5903"/>
              </a:cxn>
              <a:cxn ang="0">
                <a:pos x="connsiteX5904" y="connsiteY5904"/>
              </a:cxn>
              <a:cxn ang="0">
                <a:pos x="connsiteX5905" y="connsiteY5905"/>
              </a:cxn>
              <a:cxn ang="0">
                <a:pos x="connsiteX5906" y="connsiteY5906"/>
              </a:cxn>
              <a:cxn ang="0">
                <a:pos x="connsiteX5907" y="connsiteY5907"/>
              </a:cxn>
              <a:cxn ang="0">
                <a:pos x="connsiteX5908" y="connsiteY5908"/>
              </a:cxn>
              <a:cxn ang="0">
                <a:pos x="connsiteX5909" y="connsiteY5909"/>
              </a:cxn>
              <a:cxn ang="0">
                <a:pos x="connsiteX5910" y="connsiteY5910"/>
              </a:cxn>
              <a:cxn ang="0">
                <a:pos x="connsiteX5911" y="connsiteY5911"/>
              </a:cxn>
              <a:cxn ang="0">
                <a:pos x="connsiteX5912" y="connsiteY5912"/>
              </a:cxn>
              <a:cxn ang="0">
                <a:pos x="connsiteX5913" y="connsiteY5913"/>
              </a:cxn>
              <a:cxn ang="0">
                <a:pos x="connsiteX5914" y="connsiteY5914"/>
              </a:cxn>
              <a:cxn ang="0">
                <a:pos x="connsiteX5915" y="connsiteY5915"/>
              </a:cxn>
              <a:cxn ang="0">
                <a:pos x="connsiteX5916" y="connsiteY5916"/>
              </a:cxn>
              <a:cxn ang="0">
                <a:pos x="connsiteX5917" y="connsiteY5917"/>
              </a:cxn>
              <a:cxn ang="0">
                <a:pos x="connsiteX5918" y="connsiteY5918"/>
              </a:cxn>
              <a:cxn ang="0">
                <a:pos x="connsiteX5919" y="connsiteY5919"/>
              </a:cxn>
              <a:cxn ang="0">
                <a:pos x="connsiteX5920" y="connsiteY5920"/>
              </a:cxn>
              <a:cxn ang="0">
                <a:pos x="connsiteX5921" y="connsiteY5921"/>
              </a:cxn>
              <a:cxn ang="0">
                <a:pos x="connsiteX5922" y="connsiteY5922"/>
              </a:cxn>
              <a:cxn ang="0">
                <a:pos x="connsiteX5923" y="connsiteY5923"/>
              </a:cxn>
              <a:cxn ang="0">
                <a:pos x="connsiteX5924" y="connsiteY5924"/>
              </a:cxn>
              <a:cxn ang="0">
                <a:pos x="connsiteX5925" y="connsiteY5925"/>
              </a:cxn>
              <a:cxn ang="0">
                <a:pos x="connsiteX5926" y="connsiteY5926"/>
              </a:cxn>
              <a:cxn ang="0">
                <a:pos x="connsiteX5927" y="connsiteY5927"/>
              </a:cxn>
              <a:cxn ang="0">
                <a:pos x="connsiteX5928" y="connsiteY5928"/>
              </a:cxn>
              <a:cxn ang="0">
                <a:pos x="connsiteX5929" y="connsiteY5929"/>
              </a:cxn>
              <a:cxn ang="0">
                <a:pos x="connsiteX5930" y="connsiteY5930"/>
              </a:cxn>
              <a:cxn ang="0">
                <a:pos x="connsiteX5931" y="connsiteY5931"/>
              </a:cxn>
              <a:cxn ang="0">
                <a:pos x="connsiteX5932" y="connsiteY5932"/>
              </a:cxn>
              <a:cxn ang="0">
                <a:pos x="connsiteX5933" y="connsiteY5933"/>
              </a:cxn>
              <a:cxn ang="0">
                <a:pos x="connsiteX5934" y="connsiteY5934"/>
              </a:cxn>
              <a:cxn ang="0">
                <a:pos x="connsiteX5935" y="connsiteY5935"/>
              </a:cxn>
              <a:cxn ang="0">
                <a:pos x="connsiteX5936" y="connsiteY5936"/>
              </a:cxn>
              <a:cxn ang="0">
                <a:pos x="connsiteX5937" y="connsiteY5937"/>
              </a:cxn>
              <a:cxn ang="0">
                <a:pos x="connsiteX5938" y="connsiteY5938"/>
              </a:cxn>
              <a:cxn ang="0">
                <a:pos x="connsiteX5939" y="connsiteY5939"/>
              </a:cxn>
              <a:cxn ang="0">
                <a:pos x="connsiteX5940" y="connsiteY5940"/>
              </a:cxn>
              <a:cxn ang="0">
                <a:pos x="connsiteX5941" y="connsiteY5941"/>
              </a:cxn>
              <a:cxn ang="0">
                <a:pos x="connsiteX5942" y="connsiteY5942"/>
              </a:cxn>
              <a:cxn ang="0">
                <a:pos x="connsiteX5943" y="connsiteY5943"/>
              </a:cxn>
              <a:cxn ang="0">
                <a:pos x="connsiteX5944" y="connsiteY5944"/>
              </a:cxn>
              <a:cxn ang="0">
                <a:pos x="connsiteX5945" y="connsiteY5945"/>
              </a:cxn>
              <a:cxn ang="0">
                <a:pos x="connsiteX5946" y="connsiteY5946"/>
              </a:cxn>
              <a:cxn ang="0">
                <a:pos x="connsiteX5947" y="connsiteY5947"/>
              </a:cxn>
              <a:cxn ang="0">
                <a:pos x="connsiteX5948" y="connsiteY5948"/>
              </a:cxn>
              <a:cxn ang="0">
                <a:pos x="connsiteX5949" y="connsiteY5949"/>
              </a:cxn>
              <a:cxn ang="0">
                <a:pos x="connsiteX5950" y="connsiteY5950"/>
              </a:cxn>
              <a:cxn ang="0">
                <a:pos x="connsiteX5951" y="connsiteY5951"/>
              </a:cxn>
              <a:cxn ang="0">
                <a:pos x="connsiteX5952" y="connsiteY5952"/>
              </a:cxn>
              <a:cxn ang="0">
                <a:pos x="connsiteX5953" y="connsiteY5953"/>
              </a:cxn>
              <a:cxn ang="0">
                <a:pos x="connsiteX5954" y="connsiteY5954"/>
              </a:cxn>
              <a:cxn ang="0">
                <a:pos x="connsiteX5955" y="connsiteY5955"/>
              </a:cxn>
              <a:cxn ang="0">
                <a:pos x="connsiteX5956" y="connsiteY5956"/>
              </a:cxn>
              <a:cxn ang="0">
                <a:pos x="connsiteX5957" y="connsiteY5957"/>
              </a:cxn>
              <a:cxn ang="0">
                <a:pos x="connsiteX5958" y="connsiteY5958"/>
              </a:cxn>
              <a:cxn ang="0">
                <a:pos x="connsiteX5959" y="connsiteY5959"/>
              </a:cxn>
              <a:cxn ang="0">
                <a:pos x="connsiteX5960" y="connsiteY5960"/>
              </a:cxn>
              <a:cxn ang="0">
                <a:pos x="connsiteX5961" y="connsiteY5961"/>
              </a:cxn>
              <a:cxn ang="0">
                <a:pos x="connsiteX5962" y="connsiteY5962"/>
              </a:cxn>
              <a:cxn ang="0">
                <a:pos x="connsiteX5963" y="connsiteY5963"/>
              </a:cxn>
              <a:cxn ang="0">
                <a:pos x="connsiteX5964" y="connsiteY5964"/>
              </a:cxn>
              <a:cxn ang="0">
                <a:pos x="connsiteX5965" y="connsiteY5965"/>
              </a:cxn>
              <a:cxn ang="0">
                <a:pos x="connsiteX5966" y="connsiteY5966"/>
              </a:cxn>
              <a:cxn ang="0">
                <a:pos x="connsiteX5967" y="connsiteY5967"/>
              </a:cxn>
              <a:cxn ang="0">
                <a:pos x="connsiteX5968" y="connsiteY5968"/>
              </a:cxn>
              <a:cxn ang="0">
                <a:pos x="connsiteX5969" y="connsiteY5969"/>
              </a:cxn>
              <a:cxn ang="0">
                <a:pos x="connsiteX5970" y="connsiteY5970"/>
              </a:cxn>
              <a:cxn ang="0">
                <a:pos x="connsiteX5971" y="connsiteY5971"/>
              </a:cxn>
              <a:cxn ang="0">
                <a:pos x="connsiteX5972" y="connsiteY5972"/>
              </a:cxn>
              <a:cxn ang="0">
                <a:pos x="connsiteX5973" y="connsiteY5973"/>
              </a:cxn>
              <a:cxn ang="0">
                <a:pos x="connsiteX5974" y="connsiteY5974"/>
              </a:cxn>
              <a:cxn ang="0">
                <a:pos x="connsiteX5975" y="connsiteY5975"/>
              </a:cxn>
              <a:cxn ang="0">
                <a:pos x="connsiteX5976" y="connsiteY5976"/>
              </a:cxn>
              <a:cxn ang="0">
                <a:pos x="connsiteX5977" y="connsiteY5977"/>
              </a:cxn>
              <a:cxn ang="0">
                <a:pos x="connsiteX5978" y="connsiteY5978"/>
              </a:cxn>
              <a:cxn ang="0">
                <a:pos x="connsiteX5979" y="connsiteY5979"/>
              </a:cxn>
              <a:cxn ang="0">
                <a:pos x="connsiteX5980" y="connsiteY5980"/>
              </a:cxn>
              <a:cxn ang="0">
                <a:pos x="connsiteX5981" y="connsiteY5981"/>
              </a:cxn>
              <a:cxn ang="0">
                <a:pos x="connsiteX5982" y="connsiteY5982"/>
              </a:cxn>
              <a:cxn ang="0">
                <a:pos x="connsiteX5983" y="connsiteY5983"/>
              </a:cxn>
              <a:cxn ang="0">
                <a:pos x="connsiteX5984" y="connsiteY5984"/>
              </a:cxn>
              <a:cxn ang="0">
                <a:pos x="connsiteX5985" y="connsiteY5985"/>
              </a:cxn>
              <a:cxn ang="0">
                <a:pos x="connsiteX5986" y="connsiteY5986"/>
              </a:cxn>
              <a:cxn ang="0">
                <a:pos x="connsiteX5987" y="connsiteY5987"/>
              </a:cxn>
              <a:cxn ang="0">
                <a:pos x="connsiteX5988" y="connsiteY5988"/>
              </a:cxn>
              <a:cxn ang="0">
                <a:pos x="connsiteX5989" y="connsiteY5989"/>
              </a:cxn>
              <a:cxn ang="0">
                <a:pos x="connsiteX5990" y="connsiteY5990"/>
              </a:cxn>
              <a:cxn ang="0">
                <a:pos x="connsiteX5991" y="connsiteY5991"/>
              </a:cxn>
              <a:cxn ang="0">
                <a:pos x="connsiteX5992" y="connsiteY5992"/>
              </a:cxn>
              <a:cxn ang="0">
                <a:pos x="connsiteX5993" y="connsiteY5993"/>
              </a:cxn>
              <a:cxn ang="0">
                <a:pos x="connsiteX5994" y="connsiteY5994"/>
              </a:cxn>
              <a:cxn ang="0">
                <a:pos x="connsiteX5995" y="connsiteY5995"/>
              </a:cxn>
              <a:cxn ang="0">
                <a:pos x="connsiteX5996" y="connsiteY5996"/>
              </a:cxn>
              <a:cxn ang="0">
                <a:pos x="connsiteX5997" y="connsiteY5997"/>
              </a:cxn>
              <a:cxn ang="0">
                <a:pos x="connsiteX5998" y="connsiteY5998"/>
              </a:cxn>
              <a:cxn ang="0">
                <a:pos x="connsiteX5999" y="connsiteY5999"/>
              </a:cxn>
              <a:cxn ang="0">
                <a:pos x="connsiteX6000" y="connsiteY6000"/>
              </a:cxn>
              <a:cxn ang="0">
                <a:pos x="connsiteX6001" y="connsiteY6001"/>
              </a:cxn>
              <a:cxn ang="0">
                <a:pos x="connsiteX6002" y="connsiteY6002"/>
              </a:cxn>
              <a:cxn ang="0">
                <a:pos x="connsiteX6003" y="connsiteY6003"/>
              </a:cxn>
              <a:cxn ang="0">
                <a:pos x="connsiteX6004" y="connsiteY6004"/>
              </a:cxn>
              <a:cxn ang="0">
                <a:pos x="connsiteX6005" y="connsiteY6005"/>
              </a:cxn>
              <a:cxn ang="0">
                <a:pos x="connsiteX6006" y="connsiteY6006"/>
              </a:cxn>
              <a:cxn ang="0">
                <a:pos x="connsiteX6007" y="connsiteY6007"/>
              </a:cxn>
              <a:cxn ang="0">
                <a:pos x="connsiteX6008" y="connsiteY6008"/>
              </a:cxn>
              <a:cxn ang="0">
                <a:pos x="connsiteX6009" y="connsiteY6009"/>
              </a:cxn>
              <a:cxn ang="0">
                <a:pos x="connsiteX6010" y="connsiteY6010"/>
              </a:cxn>
              <a:cxn ang="0">
                <a:pos x="connsiteX6011" y="connsiteY6011"/>
              </a:cxn>
              <a:cxn ang="0">
                <a:pos x="connsiteX6012" y="connsiteY6012"/>
              </a:cxn>
              <a:cxn ang="0">
                <a:pos x="connsiteX6013" y="connsiteY6013"/>
              </a:cxn>
              <a:cxn ang="0">
                <a:pos x="connsiteX6014" y="connsiteY6014"/>
              </a:cxn>
              <a:cxn ang="0">
                <a:pos x="connsiteX6015" y="connsiteY6015"/>
              </a:cxn>
              <a:cxn ang="0">
                <a:pos x="connsiteX6016" y="connsiteY6016"/>
              </a:cxn>
              <a:cxn ang="0">
                <a:pos x="connsiteX6017" y="connsiteY6017"/>
              </a:cxn>
              <a:cxn ang="0">
                <a:pos x="connsiteX6018" y="connsiteY6018"/>
              </a:cxn>
              <a:cxn ang="0">
                <a:pos x="connsiteX6019" y="connsiteY6019"/>
              </a:cxn>
              <a:cxn ang="0">
                <a:pos x="connsiteX6020" y="connsiteY6020"/>
              </a:cxn>
              <a:cxn ang="0">
                <a:pos x="connsiteX6021" y="connsiteY6021"/>
              </a:cxn>
              <a:cxn ang="0">
                <a:pos x="connsiteX6022" y="connsiteY6022"/>
              </a:cxn>
              <a:cxn ang="0">
                <a:pos x="connsiteX6023" y="connsiteY6023"/>
              </a:cxn>
              <a:cxn ang="0">
                <a:pos x="connsiteX6024" y="connsiteY6024"/>
              </a:cxn>
              <a:cxn ang="0">
                <a:pos x="connsiteX6025" y="connsiteY6025"/>
              </a:cxn>
              <a:cxn ang="0">
                <a:pos x="connsiteX6026" y="connsiteY6026"/>
              </a:cxn>
              <a:cxn ang="0">
                <a:pos x="connsiteX6027" y="connsiteY6027"/>
              </a:cxn>
              <a:cxn ang="0">
                <a:pos x="connsiteX6028" y="connsiteY6028"/>
              </a:cxn>
              <a:cxn ang="0">
                <a:pos x="connsiteX6029" y="connsiteY6029"/>
              </a:cxn>
              <a:cxn ang="0">
                <a:pos x="connsiteX6030" y="connsiteY6030"/>
              </a:cxn>
              <a:cxn ang="0">
                <a:pos x="connsiteX6031" y="connsiteY6031"/>
              </a:cxn>
              <a:cxn ang="0">
                <a:pos x="connsiteX6032" y="connsiteY6032"/>
              </a:cxn>
              <a:cxn ang="0">
                <a:pos x="connsiteX6033" y="connsiteY6033"/>
              </a:cxn>
              <a:cxn ang="0">
                <a:pos x="connsiteX6034" y="connsiteY6034"/>
              </a:cxn>
              <a:cxn ang="0">
                <a:pos x="connsiteX6035" y="connsiteY6035"/>
              </a:cxn>
              <a:cxn ang="0">
                <a:pos x="connsiteX6036" y="connsiteY6036"/>
              </a:cxn>
              <a:cxn ang="0">
                <a:pos x="connsiteX6037" y="connsiteY6037"/>
              </a:cxn>
              <a:cxn ang="0">
                <a:pos x="connsiteX6038" y="connsiteY6038"/>
              </a:cxn>
              <a:cxn ang="0">
                <a:pos x="connsiteX6039" y="connsiteY6039"/>
              </a:cxn>
              <a:cxn ang="0">
                <a:pos x="connsiteX6040" y="connsiteY6040"/>
              </a:cxn>
              <a:cxn ang="0">
                <a:pos x="connsiteX6041" y="connsiteY6041"/>
              </a:cxn>
              <a:cxn ang="0">
                <a:pos x="connsiteX6042" y="connsiteY6042"/>
              </a:cxn>
              <a:cxn ang="0">
                <a:pos x="connsiteX6043" y="connsiteY6043"/>
              </a:cxn>
              <a:cxn ang="0">
                <a:pos x="connsiteX6044" y="connsiteY6044"/>
              </a:cxn>
              <a:cxn ang="0">
                <a:pos x="connsiteX6045" y="connsiteY6045"/>
              </a:cxn>
              <a:cxn ang="0">
                <a:pos x="connsiteX6046" y="connsiteY6046"/>
              </a:cxn>
              <a:cxn ang="0">
                <a:pos x="connsiteX6047" y="connsiteY6047"/>
              </a:cxn>
              <a:cxn ang="0">
                <a:pos x="connsiteX6048" y="connsiteY6048"/>
              </a:cxn>
              <a:cxn ang="0">
                <a:pos x="connsiteX6049" y="connsiteY6049"/>
              </a:cxn>
              <a:cxn ang="0">
                <a:pos x="connsiteX6050" y="connsiteY6050"/>
              </a:cxn>
              <a:cxn ang="0">
                <a:pos x="connsiteX6051" y="connsiteY6051"/>
              </a:cxn>
              <a:cxn ang="0">
                <a:pos x="connsiteX6052" y="connsiteY6052"/>
              </a:cxn>
              <a:cxn ang="0">
                <a:pos x="connsiteX6053" y="connsiteY6053"/>
              </a:cxn>
              <a:cxn ang="0">
                <a:pos x="connsiteX6054" y="connsiteY6054"/>
              </a:cxn>
              <a:cxn ang="0">
                <a:pos x="connsiteX6055" y="connsiteY6055"/>
              </a:cxn>
              <a:cxn ang="0">
                <a:pos x="connsiteX6056" y="connsiteY6056"/>
              </a:cxn>
              <a:cxn ang="0">
                <a:pos x="connsiteX6057" y="connsiteY6057"/>
              </a:cxn>
              <a:cxn ang="0">
                <a:pos x="connsiteX6058" y="connsiteY6058"/>
              </a:cxn>
              <a:cxn ang="0">
                <a:pos x="connsiteX6059" y="connsiteY6059"/>
              </a:cxn>
              <a:cxn ang="0">
                <a:pos x="connsiteX6060" y="connsiteY6060"/>
              </a:cxn>
              <a:cxn ang="0">
                <a:pos x="connsiteX6061" y="connsiteY6061"/>
              </a:cxn>
              <a:cxn ang="0">
                <a:pos x="connsiteX6062" y="connsiteY6062"/>
              </a:cxn>
              <a:cxn ang="0">
                <a:pos x="connsiteX6063" y="connsiteY6063"/>
              </a:cxn>
              <a:cxn ang="0">
                <a:pos x="connsiteX6064" y="connsiteY6064"/>
              </a:cxn>
              <a:cxn ang="0">
                <a:pos x="connsiteX6065" y="connsiteY6065"/>
              </a:cxn>
              <a:cxn ang="0">
                <a:pos x="connsiteX6066" y="connsiteY6066"/>
              </a:cxn>
              <a:cxn ang="0">
                <a:pos x="connsiteX6067" y="connsiteY6067"/>
              </a:cxn>
              <a:cxn ang="0">
                <a:pos x="connsiteX6068" y="connsiteY6068"/>
              </a:cxn>
              <a:cxn ang="0">
                <a:pos x="connsiteX6069" y="connsiteY6069"/>
              </a:cxn>
              <a:cxn ang="0">
                <a:pos x="connsiteX6070" y="connsiteY6070"/>
              </a:cxn>
              <a:cxn ang="0">
                <a:pos x="connsiteX6071" y="connsiteY6071"/>
              </a:cxn>
              <a:cxn ang="0">
                <a:pos x="connsiteX6072" y="connsiteY6072"/>
              </a:cxn>
              <a:cxn ang="0">
                <a:pos x="connsiteX6073" y="connsiteY6073"/>
              </a:cxn>
              <a:cxn ang="0">
                <a:pos x="connsiteX6074" y="connsiteY6074"/>
              </a:cxn>
              <a:cxn ang="0">
                <a:pos x="connsiteX6075" y="connsiteY6075"/>
              </a:cxn>
              <a:cxn ang="0">
                <a:pos x="connsiteX6076" y="connsiteY6076"/>
              </a:cxn>
              <a:cxn ang="0">
                <a:pos x="connsiteX6077" y="connsiteY6077"/>
              </a:cxn>
              <a:cxn ang="0">
                <a:pos x="connsiteX6078" y="connsiteY6078"/>
              </a:cxn>
              <a:cxn ang="0">
                <a:pos x="connsiteX6079" y="connsiteY6079"/>
              </a:cxn>
              <a:cxn ang="0">
                <a:pos x="connsiteX6080" y="connsiteY6080"/>
              </a:cxn>
              <a:cxn ang="0">
                <a:pos x="connsiteX6081" y="connsiteY6081"/>
              </a:cxn>
              <a:cxn ang="0">
                <a:pos x="connsiteX6082" y="connsiteY6082"/>
              </a:cxn>
              <a:cxn ang="0">
                <a:pos x="connsiteX6083" y="connsiteY6083"/>
              </a:cxn>
              <a:cxn ang="0">
                <a:pos x="connsiteX6084" y="connsiteY6084"/>
              </a:cxn>
              <a:cxn ang="0">
                <a:pos x="connsiteX6085" y="connsiteY6085"/>
              </a:cxn>
              <a:cxn ang="0">
                <a:pos x="connsiteX6086" y="connsiteY6086"/>
              </a:cxn>
              <a:cxn ang="0">
                <a:pos x="connsiteX6087" y="connsiteY6087"/>
              </a:cxn>
              <a:cxn ang="0">
                <a:pos x="connsiteX6088" y="connsiteY6088"/>
              </a:cxn>
              <a:cxn ang="0">
                <a:pos x="connsiteX6089" y="connsiteY6089"/>
              </a:cxn>
              <a:cxn ang="0">
                <a:pos x="connsiteX6090" y="connsiteY6090"/>
              </a:cxn>
              <a:cxn ang="0">
                <a:pos x="connsiteX6091" y="connsiteY6091"/>
              </a:cxn>
              <a:cxn ang="0">
                <a:pos x="connsiteX6092" y="connsiteY6092"/>
              </a:cxn>
              <a:cxn ang="0">
                <a:pos x="connsiteX6093" y="connsiteY6093"/>
              </a:cxn>
              <a:cxn ang="0">
                <a:pos x="connsiteX6094" y="connsiteY6094"/>
              </a:cxn>
              <a:cxn ang="0">
                <a:pos x="connsiteX6095" y="connsiteY6095"/>
              </a:cxn>
              <a:cxn ang="0">
                <a:pos x="connsiteX6096" y="connsiteY6096"/>
              </a:cxn>
              <a:cxn ang="0">
                <a:pos x="connsiteX6097" y="connsiteY6097"/>
              </a:cxn>
              <a:cxn ang="0">
                <a:pos x="connsiteX6098" y="connsiteY6098"/>
              </a:cxn>
              <a:cxn ang="0">
                <a:pos x="connsiteX6099" y="connsiteY6099"/>
              </a:cxn>
              <a:cxn ang="0">
                <a:pos x="connsiteX6100" y="connsiteY6100"/>
              </a:cxn>
              <a:cxn ang="0">
                <a:pos x="connsiteX6101" y="connsiteY6101"/>
              </a:cxn>
              <a:cxn ang="0">
                <a:pos x="connsiteX6102" y="connsiteY6102"/>
              </a:cxn>
              <a:cxn ang="0">
                <a:pos x="connsiteX6103" y="connsiteY6103"/>
              </a:cxn>
              <a:cxn ang="0">
                <a:pos x="connsiteX6104" y="connsiteY6104"/>
              </a:cxn>
              <a:cxn ang="0">
                <a:pos x="connsiteX6105" y="connsiteY6105"/>
              </a:cxn>
              <a:cxn ang="0">
                <a:pos x="connsiteX6106" y="connsiteY6106"/>
              </a:cxn>
              <a:cxn ang="0">
                <a:pos x="connsiteX6107" y="connsiteY6107"/>
              </a:cxn>
              <a:cxn ang="0">
                <a:pos x="connsiteX6108" y="connsiteY6108"/>
              </a:cxn>
              <a:cxn ang="0">
                <a:pos x="connsiteX6109" y="connsiteY6109"/>
              </a:cxn>
              <a:cxn ang="0">
                <a:pos x="connsiteX6110" y="connsiteY6110"/>
              </a:cxn>
              <a:cxn ang="0">
                <a:pos x="connsiteX6111" y="connsiteY6111"/>
              </a:cxn>
              <a:cxn ang="0">
                <a:pos x="connsiteX6112" y="connsiteY6112"/>
              </a:cxn>
              <a:cxn ang="0">
                <a:pos x="connsiteX6113" y="connsiteY6113"/>
              </a:cxn>
              <a:cxn ang="0">
                <a:pos x="connsiteX6114" y="connsiteY6114"/>
              </a:cxn>
              <a:cxn ang="0">
                <a:pos x="connsiteX6115" y="connsiteY6115"/>
              </a:cxn>
              <a:cxn ang="0">
                <a:pos x="connsiteX6116" y="connsiteY6116"/>
              </a:cxn>
              <a:cxn ang="0">
                <a:pos x="connsiteX6117" y="connsiteY6117"/>
              </a:cxn>
              <a:cxn ang="0">
                <a:pos x="connsiteX6118" y="connsiteY6118"/>
              </a:cxn>
              <a:cxn ang="0">
                <a:pos x="connsiteX6119" y="connsiteY6119"/>
              </a:cxn>
              <a:cxn ang="0">
                <a:pos x="connsiteX6120" y="connsiteY6120"/>
              </a:cxn>
              <a:cxn ang="0">
                <a:pos x="connsiteX6121" y="connsiteY6121"/>
              </a:cxn>
              <a:cxn ang="0">
                <a:pos x="connsiteX6122" y="connsiteY6122"/>
              </a:cxn>
              <a:cxn ang="0">
                <a:pos x="connsiteX6123" y="connsiteY6123"/>
              </a:cxn>
              <a:cxn ang="0">
                <a:pos x="connsiteX6124" y="connsiteY6124"/>
              </a:cxn>
              <a:cxn ang="0">
                <a:pos x="connsiteX6125" y="connsiteY6125"/>
              </a:cxn>
              <a:cxn ang="0">
                <a:pos x="connsiteX6126" y="connsiteY6126"/>
              </a:cxn>
              <a:cxn ang="0">
                <a:pos x="connsiteX6127" y="connsiteY6127"/>
              </a:cxn>
              <a:cxn ang="0">
                <a:pos x="connsiteX6128" y="connsiteY6128"/>
              </a:cxn>
              <a:cxn ang="0">
                <a:pos x="connsiteX6129" y="connsiteY6129"/>
              </a:cxn>
              <a:cxn ang="0">
                <a:pos x="connsiteX6130" y="connsiteY6130"/>
              </a:cxn>
              <a:cxn ang="0">
                <a:pos x="connsiteX6131" y="connsiteY6131"/>
              </a:cxn>
              <a:cxn ang="0">
                <a:pos x="connsiteX6132" y="connsiteY6132"/>
              </a:cxn>
              <a:cxn ang="0">
                <a:pos x="connsiteX6133" y="connsiteY6133"/>
              </a:cxn>
              <a:cxn ang="0">
                <a:pos x="connsiteX6134" y="connsiteY6134"/>
              </a:cxn>
              <a:cxn ang="0">
                <a:pos x="connsiteX6135" y="connsiteY6135"/>
              </a:cxn>
              <a:cxn ang="0">
                <a:pos x="connsiteX6136" y="connsiteY6136"/>
              </a:cxn>
              <a:cxn ang="0">
                <a:pos x="connsiteX6137" y="connsiteY6137"/>
              </a:cxn>
              <a:cxn ang="0">
                <a:pos x="connsiteX6138" y="connsiteY6138"/>
              </a:cxn>
              <a:cxn ang="0">
                <a:pos x="connsiteX6139" y="connsiteY6139"/>
              </a:cxn>
              <a:cxn ang="0">
                <a:pos x="connsiteX6140" y="connsiteY6140"/>
              </a:cxn>
              <a:cxn ang="0">
                <a:pos x="connsiteX6141" y="connsiteY6141"/>
              </a:cxn>
              <a:cxn ang="0">
                <a:pos x="connsiteX6142" y="connsiteY6142"/>
              </a:cxn>
              <a:cxn ang="0">
                <a:pos x="connsiteX6143" y="connsiteY6143"/>
              </a:cxn>
              <a:cxn ang="0">
                <a:pos x="connsiteX6144" y="connsiteY6144"/>
              </a:cxn>
              <a:cxn ang="0">
                <a:pos x="connsiteX6145" y="connsiteY6145"/>
              </a:cxn>
              <a:cxn ang="0">
                <a:pos x="connsiteX6146" y="connsiteY6146"/>
              </a:cxn>
              <a:cxn ang="0">
                <a:pos x="connsiteX6147" y="connsiteY6147"/>
              </a:cxn>
              <a:cxn ang="0">
                <a:pos x="connsiteX6148" y="connsiteY6148"/>
              </a:cxn>
              <a:cxn ang="0">
                <a:pos x="connsiteX6149" y="connsiteY6149"/>
              </a:cxn>
              <a:cxn ang="0">
                <a:pos x="connsiteX6150" y="connsiteY6150"/>
              </a:cxn>
              <a:cxn ang="0">
                <a:pos x="connsiteX6151" y="connsiteY6151"/>
              </a:cxn>
              <a:cxn ang="0">
                <a:pos x="connsiteX6152" y="connsiteY6152"/>
              </a:cxn>
              <a:cxn ang="0">
                <a:pos x="connsiteX6153" y="connsiteY6153"/>
              </a:cxn>
              <a:cxn ang="0">
                <a:pos x="connsiteX6154" y="connsiteY6154"/>
              </a:cxn>
              <a:cxn ang="0">
                <a:pos x="connsiteX6155" y="connsiteY6155"/>
              </a:cxn>
              <a:cxn ang="0">
                <a:pos x="connsiteX6156" y="connsiteY6156"/>
              </a:cxn>
              <a:cxn ang="0">
                <a:pos x="connsiteX6157" y="connsiteY6157"/>
              </a:cxn>
              <a:cxn ang="0">
                <a:pos x="connsiteX6158" y="connsiteY6158"/>
              </a:cxn>
              <a:cxn ang="0">
                <a:pos x="connsiteX6159" y="connsiteY6159"/>
              </a:cxn>
              <a:cxn ang="0">
                <a:pos x="connsiteX6160" y="connsiteY6160"/>
              </a:cxn>
              <a:cxn ang="0">
                <a:pos x="connsiteX6161" y="connsiteY6161"/>
              </a:cxn>
              <a:cxn ang="0">
                <a:pos x="connsiteX6162" y="connsiteY6162"/>
              </a:cxn>
              <a:cxn ang="0">
                <a:pos x="connsiteX6163" y="connsiteY6163"/>
              </a:cxn>
              <a:cxn ang="0">
                <a:pos x="connsiteX6164" y="connsiteY6164"/>
              </a:cxn>
              <a:cxn ang="0">
                <a:pos x="connsiteX6165" y="connsiteY6165"/>
              </a:cxn>
              <a:cxn ang="0">
                <a:pos x="connsiteX6166" y="connsiteY6166"/>
              </a:cxn>
              <a:cxn ang="0">
                <a:pos x="connsiteX6167" y="connsiteY6167"/>
              </a:cxn>
              <a:cxn ang="0">
                <a:pos x="connsiteX6168" y="connsiteY6168"/>
              </a:cxn>
              <a:cxn ang="0">
                <a:pos x="connsiteX6169" y="connsiteY6169"/>
              </a:cxn>
              <a:cxn ang="0">
                <a:pos x="connsiteX6170" y="connsiteY6170"/>
              </a:cxn>
              <a:cxn ang="0">
                <a:pos x="connsiteX6171" y="connsiteY6171"/>
              </a:cxn>
              <a:cxn ang="0">
                <a:pos x="connsiteX6172" y="connsiteY6172"/>
              </a:cxn>
              <a:cxn ang="0">
                <a:pos x="connsiteX6173" y="connsiteY6173"/>
              </a:cxn>
              <a:cxn ang="0">
                <a:pos x="connsiteX6174" y="connsiteY6174"/>
              </a:cxn>
              <a:cxn ang="0">
                <a:pos x="connsiteX6175" y="connsiteY6175"/>
              </a:cxn>
              <a:cxn ang="0">
                <a:pos x="connsiteX6176" y="connsiteY6176"/>
              </a:cxn>
              <a:cxn ang="0">
                <a:pos x="connsiteX6177" y="connsiteY6177"/>
              </a:cxn>
              <a:cxn ang="0">
                <a:pos x="connsiteX6178" y="connsiteY6178"/>
              </a:cxn>
              <a:cxn ang="0">
                <a:pos x="connsiteX6179" y="connsiteY6179"/>
              </a:cxn>
              <a:cxn ang="0">
                <a:pos x="connsiteX6180" y="connsiteY6180"/>
              </a:cxn>
              <a:cxn ang="0">
                <a:pos x="connsiteX6181" y="connsiteY6181"/>
              </a:cxn>
              <a:cxn ang="0">
                <a:pos x="connsiteX6182" y="connsiteY6182"/>
              </a:cxn>
              <a:cxn ang="0">
                <a:pos x="connsiteX6183" y="connsiteY6183"/>
              </a:cxn>
              <a:cxn ang="0">
                <a:pos x="connsiteX6184" y="connsiteY6184"/>
              </a:cxn>
              <a:cxn ang="0">
                <a:pos x="connsiteX6185" y="connsiteY6185"/>
              </a:cxn>
              <a:cxn ang="0">
                <a:pos x="connsiteX6186" y="connsiteY6186"/>
              </a:cxn>
              <a:cxn ang="0">
                <a:pos x="connsiteX6187" y="connsiteY6187"/>
              </a:cxn>
              <a:cxn ang="0">
                <a:pos x="connsiteX6188" y="connsiteY6188"/>
              </a:cxn>
              <a:cxn ang="0">
                <a:pos x="connsiteX6189" y="connsiteY6189"/>
              </a:cxn>
              <a:cxn ang="0">
                <a:pos x="connsiteX6190" y="connsiteY6190"/>
              </a:cxn>
              <a:cxn ang="0">
                <a:pos x="connsiteX6191" y="connsiteY6191"/>
              </a:cxn>
              <a:cxn ang="0">
                <a:pos x="connsiteX6192" y="connsiteY6192"/>
              </a:cxn>
              <a:cxn ang="0">
                <a:pos x="connsiteX6193" y="connsiteY6193"/>
              </a:cxn>
              <a:cxn ang="0">
                <a:pos x="connsiteX6194" y="connsiteY6194"/>
              </a:cxn>
              <a:cxn ang="0">
                <a:pos x="connsiteX6195" y="connsiteY6195"/>
              </a:cxn>
              <a:cxn ang="0">
                <a:pos x="connsiteX6196" y="connsiteY6196"/>
              </a:cxn>
              <a:cxn ang="0">
                <a:pos x="connsiteX6197" y="connsiteY6197"/>
              </a:cxn>
              <a:cxn ang="0">
                <a:pos x="connsiteX6198" y="connsiteY6198"/>
              </a:cxn>
              <a:cxn ang="0">
                <a:pos x="connsiteX6199" y="connsiteY6199"/>
              </a:cxn>
              <a:cxn ang="0">
                <a:pos x="connsiteX6200" y="connsiteY6200"/>
              </a:cxn>
              <a:cxn ang="0">
                <a:pos x="connsiteX6201" y="connsiteY6201"/>
              </a:cxn>
              <a:cxn ang="0">
                <a:pos x="connsiteX6202" y="connsiteY6202"/>
              </a:cxn>
              <a:cxn ang="0">
                <a:pos x="connsiteX6203" y="connsiteY6203"/>
              </a:cxn>
              <a:cxn ang="0">
                <a:pos x="connsiteX6204" y="connsiteY6204"/>
              </a:cxn>
              <a:cxn ang="0">
                <a:pos x="connsiteX6205" y="connsiteY6205"/>
              </a:cxn>
              <a:cxn ang="0">
                <a:pos x="connsiteX6206" y="connsiteY6206"/>
              </a:cxn>
              <a:cxn ang="0">
                <a:pos x="connsiteX6207" y="connsiteY6207"/>
              </a:cxn>
              <a:cxn ang="0">
                <a:pos x="connsiteX6208" y="connsiteY6208"/>
              </a:cxn>
              <a:cxn ang="0">
                <a:pos x="connsiteX6209" y="connsiteY6209"/>
              </a:cxn>
              <a:cxn ang="0">
                <a:pos x="connsiteX6210" y="connsiteY6210"/>
              </a:cxn>
              <a:cxn ang="0">
                <a:pos x="connsiteX6211" y="connsiteY6211"/>
              </a:cxn>
              <a:cxn ang="0">
                <a:pos x="connsiteX6212" y="connsiteY6212"/>
              </a:cxn>
              <a:cxn ang="0">
                <a:pos x="connsiteX6213" y="connsiteY6213"/>
              </a:cxn>
              <a:cxn ang="0">
                <a:pos x="connsiteX6214" y="connsiteY6214"/>
              </a:cxn>
              <a:cxn ang="0">
                <a:pos x="connsiteX6215" y="connsiteY6215"/>
              </a:cxn>
              <a:cxn ang="0">
                <a:pos x="connsiteX6216" y="connsiteY6216"/>
              </a:cxn>
              <a:cxn ang="0">
                <a:pos x="connsiteX6217" y="connsiteY6217"/>
              </a:cxn>
              <a:cxn ang="0">
                <a:pos x="connsiteX6218" y="connsiteY6218"/>
              </a:cxn>
              <a:cxn ang="0">
                <a:pos x="connsiteX6219" y="connsiteY6219"/>
              </a:cxn>
              <a:cxn ang="0">
                <a:pos x="connsiteX6220" y="connsiteY6220"/>
              </a:cxn>
              <a:cxn ang="0">
                <a:pos x="connsiteX6221" y="connsiteY6221"/>
              </a:cxn>
              <a:cxn ang="0">
                <a:pos x="connsiteX6222" y="connsiteY6222"/>
              </a:cxn>
              <a:cxn ang="0">
                <a:pos x="connsiteX6223" y="connsiteY6223"/>
              </a:cxn>
              <a:cxn ang="0">
                <a:pos x="connsiteX6224" y="connsiteY6224"/>
              </a:cxn>
              <a:cxn ang="0">
                <a:pos x="connsiteX6225" y="connsiteY6225"/>
              </a:cxn>
              <a:cxn ang="0">
                <a:pos x="connsiteX6226" y="connsiteY6226"/>
              </a:cxn>
              <a:cxn ang="0">
                <a:pos x="connsiteX6227" y="connsiteY6227"/>
              </a:cxn>
              <a:cxn ang="0">
                <a:pos x="connsiteX6228" y="connsiteY6228"/>
              </a:cxn>
              <a:cxn ang="0">
                <a:pos x="connsiteX6229" y="connsiteY6229"/>
              </a:cxn>
              <a:cxn ang="0">
                <a:pos x="connsiteX6230" y="connsiteY6230"/>
              </a:cxn>
              <a:cxn ang="0">
                <a:pos x="connsiteX6231" y="connsiteY6231"/>
              </a:cxn>
              <a:cxn ang="0">
                <a:pos x="connsiteX6232" y="connsiteY6232"/>
              </a:cxn>
              <a:cxn ang="0">
                <a:pos x="connsiteX6233" y="connsiteY6233"/>
              </a:cxn>
              <a:cxn ang="0">
                <a:pos x="connsiteX6234" y="connsiteY6234"/>
              </a:cxn>
              <a:cxn ang="0">
                <a:pos x="connsiteX6235" y="connsiteY6235"/>
              </a:cxn>
              <a:cxn ang="0">
                <a:pos x="connsiteX6236" y="connsiteY6236"/>
              </a:cxn>
              <a:cxn ang="0">
                <a:pos x="connsiteX6237" y="connsiteY6237"/>
              </a:cxn>
              <a:cxn ang="0">
                <a:pos x="connsiteX6238" y="connsiteY6238"/>
              </a:cxn>
              <a:cxn ang="0">
                <a:pos x="connsiteX6239" y="connsiteY6239"/>
              </a:cxn>
              <a:cxn ang="0">
                <a:pos x="connsiteX6240" y="connsiteY6240"/>
              </a:cxn>
              <a:cxn ang="0">
                <a:pos x="connsiteX6241" y="connsiteY6241"/>
              </a:cxn>
              <a:cxn ang="0">
                <a:pos x="connsiteX6242" y="connsiteY6242"/>
              </a:cxn>
              <a:cxn ang="0">
                <a:pos x="connsiteX6243" y="connsiteY6243"/>
              </a:cxn>
              <a:cxn ang="0">
                <a:pos x="connsiteX6244" y="connsiteY6244"/>
              </a:cxn>
              <a:cxn ang="0">
                <a:pos x="connsiteX6245" y="connsiteY6245"/>
              </a:cxn>
              <a:cxn ang="0">
                <a:pos x="connsiteX6246" y="connsiteY6246"/>
              </a:cxn>
              <a:cxn ang="0">
                <a:pos x="connsiteX6247" y="connsiteY6247"/>
              </a:cxn>
              <a:cxn ang="0">
                <a:pos x="connsiteX6248" y="connsiteY6248"/>
              </a:cxn>
              <a:cxn ang="0">
                <a:pos x="connsiteX6249" y="connsiteY6249"/>
              </a:cxn>
              <a:cxn ang="0">
                <a:pos x="connsiteX6250" y="connsiteY6250"/>
              </a:cxn>
              <a:cxn ang="0">
                <a:pos x="connsiteX6251" y="connsiteY6251"/>
              </a:cxn>
              <a:cxn ang="0">
                <a:pos x="connsiteX6252" y="connsiteY6252"/>
              </a:cxn>
              <a:cxn ang="0">
                <a:pos x="connsiteX6253" y="connsiteY6253"/>
              </a:cxn>
              <a:cxn ang="0">
                <a:pos x="connsiteX6254" y="connsiteY6254"/>
              </a:cxn>
              <a:cxn ang="0">
                <a:pos x="connsiteX6255" y="connsiteY6255"/>
              </a:cxn>
              <a:cxn ang="0">
                <a:pos x="connsiteX6256" y="connsiteY6256"/>
              </a:cxn>
              <a:cxn ang="0">
                <a:pos x="connsiteX6257" y="connsiteY6257"/>
              </a:cxn>
              <a:cxn ang="0">
                <a:pos x="connsiteX6258" y="connsiteY6258"/>
              </a:cxn>
              <a:cxn ang="0">
                <a:pos x="connsiteX6259" y="connsiteY6259"/>
              </a:cxn>
              <a:cxn ang="0">
                <a:pos x="connsiteX6260" y="connsiteY6260"/>
              </a:cxn>
              <a:cxn ang="0">
                <a:pos x="connsiteX6261" y="connsiteY6261"/>
              </a:cxn>
              <a:cxn ang="0">
                <a:pos x="connsiteX6262" y="connsiteY6262"/>
              </a:cxn>
              <a:cxn ang="0">
                <a:pos x="connsiteX6263" y="connsiteY6263"/>
              </a:cxn>
              <a:cxn ang="0">
                <a:pos x="connsiteX6264" y="connsiteY6264"/>
              </a:cxn>
              <a:cxn ang="0">
                <a:pos x="connsiteX6265" y="connsiteY6265"/>
              </a:cxn>
              <a:cxn ang="0">
                <a:pos x="connsiteX6266" y="connsiteY6266"/>
              </a:cxn>
              <a:cxn ang="0">
                <a:pos x="connsiteX6267" y="connsiteY6267"/>
              </a:cxn>
              <a:cxn ang="0">
                <a:pos x="connsiteX6268" y="connsiteY6268"/>
              </a:cxn>
              <a:cxn ang="0">
                <a:pos x="connsiteX6269" y="connsiteY6269"/>
              </a:cxn>
              <a:cxn ang="0">
                <a:pos x="connsiteX6270" y="connsiteY6270"/>
              </a:cxn>
              <a:cxn ang="0">
                <a:pos x="connsiteX6271" y="connsiteY6271"/>
              </a:cxn>
              <a:cxn ang="0">
                <a:pos x="connsiteX6272" y="connsiteY6272"/>
              </a:cxn>
              <a:cxn ang="0">
                <a:pos x="connsiteX6273" y="connsiteY6273"/>
              </a:cxn>
              <a:cxn ang="0">
                <a:pos x="connsiteX6274" y="connsiteY6274"/>
              </a:cxn>
              <a:cxn ang="0">
                <a:pos x="connsiteX6275" y="connsiteY6275"/>
              </a:cxn>
              <a:cxn ang="0">
                <a:pos x="connsiteX6276" y="connsiteY6276"/>
              </a:cxn>
              <a:cxn ang="0">
                <a:pos x="connsiteX6277" y="connsiteY6277"/>
              </a:cxn>
              <a:cxn ang="0">
                <a:pos x="connsiteX6278" y="connsiteY6278"/>
              </a:cxn>
              <a:cxn ang="0">
                <a:pos x="connsiteX6279" y="connsiteY6279"/>
              </a:cxn>
              <a:cxn ang="0">
                <a:pos x="connsiteX6280" y="connsiteY6280"/>
              </a:cxn>
              <a:cxn ang="0">
                <a:pos x="connsiteX6281" y="connsiteY6281"/>
              </a:cxn>
              <a:cxn ang="0">
                <a:pos x="connsiteX6282" y="connsiteY6282"/>
              </a:cxn>
              <a:cxn ang="0">
                <a:pos x="connsiteX6283" y="connsiteY6283"/>
              </a:cxn>
              <a:cxn ang="0">
                <a:pos x="connsiteX6284" y="connsiteY6284"/>
              </a:cxn>
              <a:cxn ang="0">
                <a:pos x="connsiteX6285" y="connsiteY6285"/>
              </a:cxn>
              <a:cxn ang="0">
                <a:pos x="connsiteX6286" y="connsiteY6286"/>
              </a:cxn>
              <a:cxn ang="0">
                <a:pos x="connsiteX6287" y="connsiteY6287"/>
              </a:cxn>
              <a:cxn ang="0">
                <a:pos x="connsiteX6288" y="connsiteY6288"/>
              </a:cxn>
              <a:cxn ang="0">
                <a:pos x="connsiteX6289" y="connsiteY6289"/>
              </a:cxn>
              <a:cxn ang="0">
                <a:pos x="connsiteX6290" y="connsiteY6290"/>
              </a:cxn>
              <a:cxn ang="0">
                <a:pos x="connsiteX6291" y="connsiteY6291"/>
              </a:cxn>
              <a:cxn ang="0">
                <a:pos x="connsiteX6292" y="connsiteY6292"/>
              </a:cxn>
              <a:cxn ang="0">
                <a:pos x="connsiteX6293" y="connsiteY6293"/>
              </a:cxn>
              <a:cxn ang="0">
                <a:pos x="connsiteX6294" y="connsiteY6294"/>
              </a:cxn>
              <a:cxn ang="0">
                <a:pos x="connsiteX6295" y="connsiteY6295"/>
              </a:cxn>
              <a:cxn ang="0">
                <a:pos x="connsiteX6296" y="connsiteY6296"/>
              </a:cxn>
              <a:cxn ang="0">
                <a:pos x="connsiteX6297" y="connsiteY6297"/>
              </a:cxn>
              <a:cxn ang="0">
                <a:pos x="connsiteX6298" y="connsiteY6298"/>
              </a:cxn>
              <a:cxn ang="0">
                <a:pos x="connsiteX6299" y="connsiteY6299"/>
              </a:cxn>
              <a:cxn ang="0">
                <a:pos x="connsiteX6300" y="connsiteY6300"/>
              </a:cxn>
              <a:cxn ang="0">
                <a:pos x="connsiteX6301" y="connsiteY6301"/>
              </a:cxn>
              <a:cxn ang="0">
                <a:pos x="connsiteX6302" y="connsiteY6302"/>
              </a:cxn>
              <a:cxn ang="0">
                <a:pos x="connsiteX6303" y="connsiteY6303"/>
              </a:cxn>
              <a:cxn ang="0">
                <a:pos x="connsiteX6304" y="connsiteY6304"/>
              </a:cxn>
              <a:cxn ang="0">
                <a:pos x="connsiteX6305" y="connsiteY6305"/>
              </a:cxn>
              <a:cxn ang="0">
                <a:pos x="connsiteX6306" y="connsiteY6306"/>
              </a:cxn>
              <a:cxn ang="0">
                <a:pos x="connsiteX6307" y="connsiteY6307"/>
              </a:cxn>
              <a:cxn ang="0">
                <a:pos x="connsiteX6308" y="connsiteY6308"/>
              </a:cxn>
              <a:cxn ang="0">
                <a:pos x="connsiteX6309" y="connsiteY6309"/>
              </a:cxn>
              <a:cxn ang="0">
                <a:pos x="connsiteX6310" y="connsiteY6310"/>
              </a:cxn>
              <a:cxn ang="0">
                <a:pos x="connsiteX6311" y="connsiteY6311"/>
              </a:cxn>
              <a:cxn ang="0">
                <a:pos x="connsiteX6312" y="connsiteY6312"/>
              </a:cxn>
              <a:cxn ang="0">
                <a:pos x="connsiteX6313" y="connsiteY6313"/>
              </a:cxn>
              <a:cxn ang="0">
                <a:pos x="connsiteX6314" y="connsiteY6314"/>
              </a:cxn>
              <a:cxn ang="0">
                <a:pos x="connsiteX6315" y="connsiteY6315"/>
              </a:cxn>
              <a:cxn ang="0">
                <a:pos x="connsiteX6316" y="connsiteY6316"/>
              </a:cxn>
              <a:cxn ang="0">
                <a:pos x="connsiteX6317" y="connsiteY6317"/>
              </a:cxn>
              <a:cxn ang="0">
                <a:pos x="connsiteX6318" y="connsiteY6318"/>
              </a:cxn>
              <a:cxn ang="0">
                <a:pos x="connsiteX6319" y="connsiteY6319"/>
              </a:cxn>
              <a:cxn ang="0">
                <a:pos x="connsiteX6320" y="connsiteY6320"/>
              </a:cxn>
              <a:cxn ang="0">
                <a:pos x="connsiteX6321" y="connsiteY6321"/>
              </a:cxn>
              <a:cxn ang="0">
                <a:pos x="connsiteX6322" y="connsiteY6322"/>
              </a:cxn>
              <a:cxn ang="0">
                <a:pos x="connsiteX6323" y="connsiteY6323"/>
              </a:cxn>
              <a:cxn ang="0">
                <a:pos x="connsiteX6324" y="connsiteY6324"/>
              </a:cxn>
              <a:cxn ang="0">
                <a:pos x="connsiteX6325" y="connsiteY6325"/>
              </a:cxn>
              <a:cxn ang="0">
                <a:pos x="connsiteX6326" y="connsiteY6326"/>
              </a:cxn>
              <a:cxn ang="0">
                <a:pos x="connsiteX6327" y="connsiteY6327"/>
              </a:cxn>
              <a:cxn ang="0">
                <a:pos x="connsiteX6328" y="connsiteY6328"/>
              </a:cxn>
              <a:cxn ang="0">
                <a:pos x="connsiteX6329" y="connsiteY6329"/>
              </a:cxn>
              <a:cxn ang="0">
                <a:pos x="connsiteX6330" y="connsiteY6330"/>
              </a:cxn>
              <a:cxn ang="0">
                <a:pos x="connsiteX6331" y="connsiteY6331"/>
              </a:cxn>
              <a:cxn ang="0">
                <a:pos x="connsiteX6332" y="connsiteY6332"/>
              </a:cxn>
              <a:cxn ang="0">
                <a:pos x="connsiteX6333" y="connsiteY6333"/>
              </a:cxn>
              <a:cxn ang="0">
                <a:pos x="connsiteX6334" y="connsiteY6334"/>
              </a:cxn>
              <a:cxn ang="0">
                <a:pos x="connsiteX6335" y="connsiteY6335"/>
              </a:cxn>
              <a:cxn ang="0">
                <a:pos x="connsiteX6336" y="connsiteY6336"/>
              </a:cxn>
              <a:cxn ang="0">
                <a:pos x="connsiteX6337" y="connsiteY6337"/>
              </a:cxn>
              <a:cxn ang="0">
                <a:pos x="connsiteX6338" y="connsiteY6338"/>
              </a:cxn>
              <a:cxn ang="0">
                <a:pos x="connsiteX6339" y="connsiteY6339"/>
              </a:cxn>
              <a:cxn ang="0">
                <a:pos x="connsiteX6340" y="connsiteY6340"/>
              </a:cxn>
              <a:cxn ang="0">
                <a:pos x="connsiteX6341" y="connsiteY6341"/>
              </a:cxn>
              <a:cxn ang="0">
                <a:pos x="connsiteX6342" y="connsiteY6342"/>
              </a:cxn>
              <a:cxn ang="0">
                <a:pos x="connsiteX6343" y="connsiteY6343"/>
              </a:cxn>
              <a:cxn ang="0">
                <a:pos x="connsiteX6344" y="connsiteY6344"/>
              </a:cxn>
              <a:cxn ang="0">
                <a:pos x="connsiteX6345" y="connsiteY6345"/>
              </a:cxn>
              <a:cxn ang="0">
                <a:pos x="connsiteX6346" y="connsiteY6346"/>
              </a:cxn>
              <a:cxn ang="0">
                <a:pos x="connsiteX6347" y="connsiteY6347"/>
              </a:cxn>
              <a:cxn ang="0">
                <a:pos x="connsiteX6348" y="connsiteY6348"/>
              </a:cxn>
              <a:cxn ang="0">
                <a:pos x="connsiteX6349" y="connsiteY6349"/>
              </a:cxn>
              <a:cxn ang="0">
                <a:pos x="connsiteX6350" y="connsiteY6350"/>
              </a:cxn>
              <a:cxn ang="0">
                <a:pos x="connsiteX6351" y="connsiteY6351"/>
              </a:cxn>
              <a:cxn ang="0">
                <a:pos x="connsiteX6352" y="connsiteY6352"/>
              </a:cxn>
              <a:cxn ang="0">
                <a:pos x="connsiteX6353" y="connsiteY6353"/>
              </a:cxn>
              <a:cxn ang="0">
                <a:pos x="connsiteX6354" y="connsiteY6354"/>
              </a:cxn>
              <a:cxn ang="0">
                <a:pos x="connsiteX6355" y="connsiteY6355"/>
              </a:cxn>
              <a:cxn ang="0">
                <a:pos x="connsiteX6356" y="connsiteY6356"/>
              </a:cxn>
              <a:cxn ang="0">
                <a:pos x="connsiteX6357" y="connsiteY6357"/>
              </a:cxn>
              <a:cxn ang="0">
                <a:pos x="connsiteX6358" y="connsiteY6358"/>
              </a:cxn>
              <a:cxn ang="0">
                <a:pos x="connsiteX6359" y="connsiteY6359"/>
              </a:cxn>
              <a:cxn ang="0">
                <a:pos x="connsiteX6360" y="connsiteY6360"/>
              </a:cxn>
              <a:cxn ang="0">
                <a:pos x="connsiteX6361" y="connsiteY6361"/>
              </a:cxn>
              <a:cxn ang="0">
                <a:pos x="connsiteX6362" y="connsiteY6362"/>
              </a:cxn>
              <a:cxn ang="0">
                <a:pos x="connsiteX6363" y="connsiteY6363"/>
              </a:cxn>
              <a:cxn ang="0">
                <a:pos x="connsiteX6364" y="connsiteY6364"/>
              </a:cxn>
              <a:cxn ang="0">
                <a:pos x="connsiteX6365" y="connsiteY6365"/>
              </a:cxn>
              <a:cxn ang="0">
                <a:pos x="connsiteX6366" y="connsiteY6366"/>
              </a:cxn>
              <a:cxn ang="0">
                <a:pos x="connsiteX6367" y="connsiteY6367"/>
              </a:cxn>
              <a:cxn ang="0">
                <a:pos x="connsiteX6368" y="connsiteY6368"/>
              </a:cxn>
              <a:cxn ang="0">
                <a:pos x="connsiteX6369" y="connsiteY6369"/>
              </a:cxn>
              <a:cxn ang="0">
                <a:pos x="connsiteX6370" y="connsiteY6370"/>
              </a:cxn>
              <a:cxn ang="0">
                <a:pos x="connsiteX6371" y="connsiteY6371"/>
              </a:cxn>
              <a:cxn ang="0">
                <a:pos x="connsiteX6372" y="connsiteY6372"/>
              </a:cxn>
              <a:cxn ang="0">
                <a:pos x="connsiteX6373" y="connsiteY6373"/>
              </a:cxn>
              <a:cxn ang="0">
                <a:pos x="connsiteX6374" y="connsiteY6374"/>
              </a:cxn>
              <a:cxn ang="0">
                <a:pos x="connsiteX6375" y="connsiteY6375"/>
              </a:cxn>
              <a:cxn ang="0">
                <a:pos x="connsiteX6376" y="connsiteY6376"/>
              </a:cxn>
              <a:cxn ang="0">
                <a:pos x="connsiteX6377" y="connsiteY6377"/>
              </a:cxn>
              <a:cxn ang="0">
                <a:pos x="connsiteX6378" y="connsiteY6378"/>
              </a:cxn>
              <a:cxn ang="0">
                <a:pos x="connsiteX6379" y="connsiteY6379"/>
              </a:cxn>
              <a:cxn ang="0">
                <a:pos x="connsiteX6380" y="connsiteY6380"/>
              </a:cxn>
              <a:cxn ang="0">
                <a:pos x="connsiteX6381" y="connsiteY6381"/>
              </a:cxn>
              <a:cxn ang="0">
                <a:pos x="connsiteX6382" y="connsiteY6382"/>
              </a:cxn>
              <a:cxn ang="0">
                <a:pos x="connsiteX6383" y="connsiteY6383"/>
              </a:cxn>
              <a:cxn ang="0">
                <a:pos x="connsiteX6384" y="connsiteY6384"/>
              </a:cxn>
              <a:cxn ang="0">
                <a:pos x="connsiteX6385" y="connsiteY6385"/>
              </a:cxn>
              <a:cxn ang="0">
                <a:pos x="connsiteX6386" y="connsiteY6386"/>
              </a:cxn>
              <a:cxn ang="0">
                <a:pos x="connsiteX6387" y="connsiteY6387"/>
              </a:cxn>
              <a:cxn ang="0">
                <a:pos x="connsiteX6388" y="connsiteY6388"/>
              </a:cxn>
              <a:cxn ang="0">
                <a:pos x="connsiteX6389" y="connsiteY6389"/>
              </a:cxn>
              <a:cxn ang="0">
                <a:pos x="connsiteX6390" y="connsiteY6390"/>
              </a:cxn>
              <a:cxn ang="0">
                <a:pos x="connsiteX6391" y="connsiteY6391"/>
              </a:cxn>
              <a:cxn ang="0">
                <a:pos x="connsiteX6392" y="connsiteY6392"/>
              </a:cxn>
              <a:cxn ang="0">
                <a:pos x="connsiteX6393" y="connsiteY6393"/>
              </a:cxn>
              <a:cxn ang="0">
                <a:pos x="connsiteX6394" y="connsiteY6394"/>
              </a:cxn>
              <a:cxn ang="0">
                <a:pos x="connsiteX6395" y="connsiteY6395"/>
              </a:cxn>
              <a:cxn ang="0">
                <a:pos x="connsiteX6396" y="connsiteY6396"/>
              </a:cxn>
              <a:cxn ang="0">
                <a:pos x="connsiteX6397" y="connsiteY6397"/>
              </a:cxn>
              <a:cxn ang="0">
                <a:pos x="connsiteX6398" y="connsiteY6398"/>
              </a:cxn>
              <a:cxn ang="0">
                <a:pos x="connsiteX6399" y="connsiteY6399"/>
              </a:cxn>
              <a:cxn ang="0">
                <a:pos x="connsiteX6400" y="connsiteY6400"/>
              </a:cxn>
              <a:cxn ang="0">
                <a:pos x="connsiteX6401" y="connsiteY6401"/>
              </a:cxn>
              <a:cxn ang="0">
                <a:pos x="connsiteX6402" y="connsiteY6402"/>
              </a:cxn>
              <a:cxn ang="0">
                <a:pos x="connsiteX6403" y="connsiteY6403"/>
              </a:cxn>
              <a:cxn ang="0">
                <a:pos x="connsiteX6404" y="connsiteY6404"/>
              </a:cxn>
              <a:cxn ang="0">
                <a:pos x="connsiteX6405" y="connsiteY6405"/>
              </a:cxn>
              <a:cxn ang="0">
                <a:pos x="connsiteX6406" y="connsiteY6406"/>
              </a:cxn>
              <a:cxn ang="0">
                <a:pos x="connsiteX6407" y="connsiteY6407"/>
              </a:cxn>
              <a:cxn ang="0">
                <a:pos x="connsiteX6408" y="connsiteY6408"/>
              </a:cxn>
              <a:cxn ang="0">
                <a:pos x="connsiteX6409" y="connsiteY6409"/>
              </a:cxn>
              <a:cxn ang="0">
                <a:pos x="connsiteX6410" y="connsiteY6410"/>
              </a:cxn>
              <a:cxn ang="0">
                <a:pos x="connsiteX6411" y="connsiteY6411"/>
              </a:cxn>
              <a:cxn ang="0">
                <a:pos x="connsiteX6412" y="connsiteY6412"/>
              </a:cxn>
              <a:cxn ang="0">
                <a:pos x="connsiteX6413" y="connsiteY6413"/>
              </a:cxn>
              <a:cxn ang="0">
                <a:pos x="connsiteX6414" y="connsiteY6414"/>
              </a:cxn>
              <a:cxn ang="0">
                <a:pos x="connsiteX6415" y="connsiteY6415"/>
              </a:cxn>
              <a:cxn ang="0">
                <a:pos x="connsiteX6416" y="connsiteY6416"/>
              </a:cxn>
              <a:cxn ang="0">
                <a:pos x="connsiteX6417" y="connsiteY6417"/>
              </a:cxn>
              <a:cxn ang="0">
                <a:pos x="connsiteX6418" y="connsiteY6418"/>
              </a:cxn>
              <a:cxn ang="0">
                <a:pos x="connsiteX6419" y="connsiteY6419"/>
              </a:cxn>
              <a:cxn ang="0">
                <a:pos x="connsiteX6420" y="connsiteY6420"/>
              </a:cxn>
              <a:cxn ang="0">
                <a:pos x="connsiteX6421" y="connsiteY6421"/>
              </a:cxn>
              <a:cxn ang="0">
                <a:pos x="connsiteX6422" y="connsiteY6422"/>
              </a:cxn>
              <a:cxn ang="0">
                <a:pos x="connsiteX6423" y="connsiteY6423"/>
              </a:cxn>
              <a:cxn ang="0">
                <a:pos x="connsiteX6424" y="connsiteY6424"/>
              </a:cxn>
              <a:cxn ang="0">
                <a:pos x="connsiteX6425" y="connsiteY6425"/>
              </a:cxn>
              <a:cxn ang="0">
                <a:pos x="connsiteX6426" y="connsiteY6426"/>
              </a:cxn>
              <a:cxn ang="0">
                <a:pos x="connsiteX6427" y="connsiteY6427"/>
              </a:cxn>
              <a:cxn ang="0">
                <a:pos x="connsiteX6428" y="connsiteY6428"/>
              </a:cxn>
              <a:cxn ang="0">
                <a:pos x="connsiteX6429" y="connsiteY6429"/>
              </a:cxn>
              <a:cxn ang="0">
                <a:pos x="connsiteX6430" y="connsiteY6430"/>
              </a:cxn>
              <a:cxn ang="0">
                <a:pos x="connsiteX6431" y="connsiteY6431"/>
              </a:cxn>
              <a:cxn ang="0">
                <a:pos x="connsiteX6432" y="connsiteY6432"/>
              </a:cxn>
              <a:cxn ang="0">
                <a:pos x="connsiteX6433" y="connsiteY6433"/>
              </a:cxn>
              <a:cxn ang="0">
                <a:pos x="connsiteX6434" y="connsiteY6434"/>
              </a:cxn>
              <a:cxn ang="0">
                <a:pos x="connsiteX6435" y="connsiteY6435"/>
              </a:cxn>
              <a:cxn ang="0">
                <a:pos x="connsiteX6436" y="connsiteY6436"/>
              </a:cxn>
              <a:cxn ang="0">
                <a:pos x="connsiteX6437" y="connsiteY6437"/>
              </a:cxn>
              <a:cxn ang="0">
                <a:pos x="connsiteX6438" y="connsiteY6438"/>
              </a:cxn>
              <a:cxn ang="0">
                <a:pos x="connsiteX6439" y="connsiteY6439"/>
              </a:cxn>
              <a:cxn ang="0">
                <a:pos x="connsiteX6440" y="connsiteY6440"/>
              </a:cxn>
              <a:cxn ang="0">
                <a:pos x="connsiteX6441" y="connsiteY6441"/>
              </a:cxn>
              <a:cxn ang="0">
                <a:pos x="connsiteX6442" y="connsiteY6442"/>
              </a:cxn>
              <a:cxn ang="0">
                <a:pos x="connsiteX6443" y="connsiteY6443"/>
              </a:cxn>
              <a:cxn ang="0">
                <a:pos x="connsiteX6444" y="connsiteY6444"/>
              </a:cxn>
              <a:cxn ang="0">
                <a:pos x="connsiteX6445" y="connsiteY6445"/>
              </a:cxn>
              <a:cxn ang="0">
                <a:pos x="connsiteX6446" y="connsiteY6446"/>
              </a:cxn>
              <a:cxn ang="0">
                <a:pos x="connsiteX6447" y="connsiteY6447"/>
              </a:cxn>
              <a:cxn ang="0">
                <a:pos x="connsiteX6448" y="connsiteY6448"/>
              </a:cxn>
              <a:cxn ang="0">
                <a:pos x="connsiteX6449" y="connsiteY6449"/>
              </a:cxn>
              <a:cxn ang="0">
                <a:pos x="connsiteX6450" y="connsiteY6450"/>
              </a:cxn>
              <a:cxn ang="0">
                <a:pos x="connsiteX6451" y="connsiteY6451"/>
              </a:cxn>
              <a:cxn ang="0">
                <a:pos x="connsiteX6452" y="connsiteY6452"/>
              </a:cxn>
              <a:cxn ang="0">
                <a:pos x="connsiteX6453" y="connsiteY6453"/>
              </a:cxn>
              <a:cxn ang="0">
                <a:pos x="connsiteX6454" y="connsiteY6454"/>
              </a:cxn>
              <a:cxn ang="0">
                <a:pos x="connsiteX6455" y="connsiteY6455"/>
              </a:cxn>
              <a:cxn ang="0">
                <a:pos x="connsiteX6456" y="connsiteY6456"/>
              </a:cxn>
              <a:cxn ang="0">
                <a:pos x="connsiteX6457" y="connsiteY6457"/>
              </a:cxn>
              <a:cxn ang="0">
                <a:pos x="connsiteX6458" y="connsiteY6458"/>
              </a:cxn>
              <a:cxn ang="0">
                <a:pos x="connsiteX6459" y="connsiteY6459"/>
              </a:cxn>
              <a:cxn ang="0">
                <a:pos x="connsiteX6460" y="connsiteY6460"/>
              </a:cxn>
              <a:cxn ang="0">
                <a:pos x="connsiteX6461" y="connsiteY6461"/>
              </a:cxn>
              <a:cxn ang="0">
                <a:pos x="connsiteX6462" y="connsiteY6462"/>
              </a:cxn>
              <a:cxn ang="0">
                <a:pos x="connsiteX6463" y="connsiteY6463"/>
              </a:cxn>
              <a:cxn ang="0">
                <a:pos x="connsiteX6464" y="connsiteY6464"/>
              </a:cxn>
              <a:cxn ang="0">
                <a:pos x="connsiteX6465" y="connsiteY6465"/>
              </a:cxn>
              <a:cxn ang="0">
                <a:pos x="connsiteX6466" y="connsiteY6466"/>
              </a:cxn>
              <a:cxn ang="0">
                <a:pos x="connsiteX6467" y="connsiteY6467"/>
              </a:cxn>
              <a:cxn ang="0">
                <a:pos x="connsiteX6468" y="connsiteY6468"/>
              </a:cxn>
              <a:cxn ang="0">
                <a:pos x="connsiteX6469" y="connsiteY6469"/>
              </a:cxn>
              <a:cxn ang="0">
                <a:pos x="connsiteX6470" y="connsiteY6470"/>
              </a:cxn>
              <a:cxn ang="0">
                <a:pos x="connsiteX6471" y="connsiteY6471"/>
              </a:cxn>
              <a:cxn ang="0">
                <a:pos x="connsiteX6472" y="connsiteY6472"/>
              </a:cxn>
              <a:cxn ang="0">
                <a:pos x="connsiteX6473" y="connsiteY6473"/>
              </a:cxn>
              <a:cxn ang="0">
                <a:pos x="connsiteX6474" y="connsiteY6474"/>
              </a:cxn>
              <a:cxn ang="0">
                <a:pos x="connsiteX6475" y="connsiteY6475"/>
              </a:cxn>
              <a:cxn ang="0">
                <a:pos x="connsiteX6476" y="connsiteY6476"/>
              </a:cxn>
              <a:cxn ang="0">
                <a:pos x="connsiteX6477" y="connsiteY6477"/>
              </a:cxn>
              <a:cxn ang="0">
                <a:pos x="connsiteX6478" y="connsiteY6478"/>
              </a:cxn>
              <a:cxn ang="0">
                <a:pos x="connsiteX6479" y="connsiteY6479"/>
              </a:cxn>
              <a:cxn ang="0">
                <a:pos x="connsiteX6480" y="connsiteY6480"/>
              </a:cxn>
              <a:cxn ang="0">
                <a:pos x="connsiteX6481" y="connsiteY6481"/>
              </a:cxn>
              <a:cxn ang="0">
                <a:pos x="connsiteX6482" y="connsiteY6482"/>
              </a:cxn>
              <a:cxn ang="0">
                <a:pos x="connsiteX6483" y="connsiteY6483"/>
              </a:cxn>
              <a:cxn ang="0">
                <a:pos x="connsiteX6484" y="connsiteY6484"/>
              </a:cxn>
              <a:cxn ang="0">
                <a:pos x="connsiteX6485" y="connsiteY6485"/>
              </a:cxn>
              <a:cxn ang="0">
                <a:pos x="connsiteX6486" y="connsiteY6486"/>
              </a:cxn>
              <a:cxn ang="0">
                <a:pos x="connsiteX6487" y="connsiteY6487"/>
              </a:cxn>
              <a:cxn ang="0">
                <a:pos x="connsiteX6488" y="connsiteY6488"/>
              </a:cxn>
              <a:cxn ang="0">
                <a:pos x="connsiteX6489" y="connsiteY6489"/>
              </a:cxn>
              <a:cxn ang="0">
                <a:pos x="connsiteX6490" y="connsiteY6490"/>
              </a:cxn>
              <a:cxn ang="0">
                <a:pos x="connsiteX6491" y="connsiteY6491"/>
              </a:cxn>
              <a:cxn ang="0">
                <a:pos x="connsiteX6492" y="connsiteY6492"/>
              </a:cxn>
              <a:cxn ang="0">
                <a:pos x="connsiteX6493" y="connsiteY6493"/>
              </a:cxn>
              <a:cxn ang="0">
                <a:pos x="connsiteX6494" y="connsiteY6494"/>
              </a:cxn>
              <a:cxn ang="0">
                <a:pos x="connsiteX6495" y="connsiteY6495"/>
              </a:cxn>
              <a:cxn ang="0">
                <a:pos x="connsiteX6496" y="connsiteY6496"/>
              </a:cxn>
              <a:cxn ang="0">
                <a:pos x="connsiteX6497" y="connsiteY6497"/>
              </a:cxn>
              <a:cxn ang="0">
                <a:pos x="connsiteX6498" y="connsiteY6498"/>
              </a:cxn>
              <a:cxn ang="0">
                <a:pos x="connsiteX6499" y="connsiteY6499"/>
              </a:cxn>
              <a:cxn ang="0">
                <a:pos x="connsiteX6500" y="connsiteY6500"/>
              </a:cxn>
              <a:cxn ang="0">
                <a:pos x="connsiteX6501" y="connsiteY6501"/>
              </a:cxn>
              <a:cxn ang="0">
                <a:pos x="connsiteX6502" y="connsiteY6502"/>
              </a:cxn>
              <a:cxn ang="0">
                <a:pos x="connsiteX6503" y="connsiteY6503"/>
              </a:cxn>
              <a:cxn ang="0">
                <a:pos x="connsiteX6504" y="connsiteY6504"/>
              </a:cxn>
              <a:cxn ang="0">
                <a:pos x="connsiteX6505" y="connsiteY6505"/>
              </a:cxn>
              <a:cxn ang="0">
                <a:pos x="connsiteX6506" y="connsiteY6506"/>
              </a:cxn>
              <a:cxn ang="0">
                <a:pos x="connsiteX6507" y="connsiteY6507"/>
              </a:cxn>
              <a:cxn ang="0">
                <a:pos x="connsiteX6508" y="connsiteY6508"/>
              </a:cxn>
              <a:cxn ang="0">
                <a:pos x="connsiteX6509" y="connsiteY6509"/>
              </a:cxn>
              <a:cxn ang="0">
                <a:pos x="connsiteX6510" y="connsiteY6510"/>
              </a:cxn>
              <a:cxn ang="0">
                <a:pos x="connsiteX6511" y="connsiteY6511"/>
              </a:cxn>
              <a:cxn ang="0">
                <a:pos x="connsiteX6512" y="connsiteY6512"/>
              </a:cxn>
              <a:cxn ang="0">
                <a:pos x="connsiteX6513" y="connsiteY6513"/>
              </a:cxn>
              <a:cxn ang="0">
                <a:pos x="connsiteX6514" y="connsiteY6514"/>
              </a:cxn>
              <a:cxn ang="0">
                <a:pos x="connsiteX6515" y="connsiteY6515"/>
              </a:cxn>
              <a:cxn ang="0">
                <a:pos x="connsiteX6516" y="connsiteY6516"/>
              </a:cxn>
              <a:cxn ang="0">
                <a:pos x="connsiteX6517" y="connsiteY6517"/>
              </a:cxn>
              <a:cxn ang="0">
                <a:pos x="connsiteX6518" y="connsiteY6518"/>
              </a:cxn>
              <a:cxn ang="0">
                <a:pos x="connsiteX6519" y="connsiteY6519"/>
              </a:cxn>
              <a:cxn ang="0">
                <a:pos x="connsiteX6520" y="connsiteY6520"/>
              </a:cxn>
              <a:cxn ang="0">
                <a:pos x="connsiteX6521" y="connsiteY6521"/>
              </a:cxn>
              <a:cxn ang="0">
                <a:pos x="connsiteX6522" y="connsiteY6522"/>
              </a:cxn>
              <a:cxn ang="0">
                <a:pos x="connsiteX6523" y="connsiteY6523"/>
              </a:cxn>
              <a:cxn ang="0">
                <a:pos x="connsiteX6524" y="connsiteY6524"/>
              </a:cxn>
              <a:cxn ang="0">
                <a:pos x="connsiteX6525" y="connsiteY6525"/>
              </a:cxn>
              <a:cxn ang="0">
                <a:pos x="connsiteX6526" y="connsiteY6526"/>
              </a:cxn>
              <a:cxn ang="0">
                <a:pos x="connsiteX6527" y="connsiteY6527"/>
              </a:cxn>
              <a:cxn ang="0">
                <a:pos x="connsiteX6528" y="connsiteY6528"/>
              </a:cxn>
              <a:cxn ang="0">
                <a:pos x="connsiteX6529" y="connsiteY6529"/>
              </a:cxn>
              <a:cxn ang="0">
                <a:pos x="connsiteX6530" y="connsiteY6530"/>
              </a:cxn>
              <a:cxn ang="0">
                <a:pos x="connsiteX6531" y="connsiteY6531"/>
              </a:cxn>
              <a:cxn ang="0">
                <a:pos x="connsiteX6532" y="connsiteY6532"/>
              </a:cxn>
              <a:cxn ang="0">
                <a:pos x="connsiteX6533" y="connsiteY6533"/>
              </a:cxn>
              <a:cxn ang="0">
                <a:pos x="connsiteX6534" y="connsiteY6534"/>
              </a:cxn>
              <a:cxn ang="0">
                <a:pos x="connsiteX6535" y="connsiteY6535"/>
              </a:cxn>
              <a:cxn ang="0">
                <a:pos x="connsiteX6536" y="connsiteY6536"/>
              </a:cxn>
              <a:cxn ang="0">
                <a:pos x="connsiteX6537" y="connsiteY6537"/>
              </a:cxn>
              <a:cxn ang="0">
                <a:pos x="connsiteX6538" y="connsiteY6538"/>
              </a:cxn>
              <a:cxn ang="0">
                <a:pos x="connsiteX6539" y="connsiteY6539"/>
              </a:cxn>
              <a:cxn ang="0">
                <a:pos x="connsiteX6540" y="connsiteY6540"/>
              </a:cxn>
              <a:cxn ang="0">
                <a:pos x="connsiteX6541" y="connsiteY6541"/>
              </a:cxn>
              <a:cxn ang="0">
                <a:pos x="connsiteX6542" y="connsiteY6542"/>
              </a:cxn>
              <a:cxn ang="0">
                <a:pos x="connsiteX6543" y="connsiteY6543"/>
              </a:cxn>
              <a:cxn ang="0">
                <a:pos x="connsiteX6544" y="connsiteY6544"/>
              </a:cxn>
              <a:cxn ang="0">
                <a:pos x="connsiteX6545" y="connsiteY6545"/>
              </a:cxn>
              <a:cxn ang="0">
                <a:pos x="connsiteX6546" y="connsiteY6546"/>
              </a:cxn>
              <a:cxn ang="0">
                <a:pos x="connsiteX6547" y="connsiteY6547"/>
              </a:cxn>
              <a:cxn ang="0">
                <a:pos x="connsiteX6548" y="connsiteY6548"/>
              </a:cxn>
              <a:cxn ang="0">
                <a:pos x="connsiteX6549" y="connsiteY6549"/>
              </a:cxn>
              <a:cxn ang="0">
                <a:pos x="connsiteX6550" y="connsiteY6550"/>
              </a:cxn>
              <a:cxn ang="0">
                <a:pos x="connsiteX6551" y="connsiteY6551"/>
              </a:cxn>
              <a:cxn ang="0">
                <a:pos x="connsiteX6552" y="connsiteY6552"/>
              </a:cxn>
              <a:cxn ang="0">
                <a:pos x="connsiteX6553" y="connsiteY6553"/>
              </a:cxn>
              <a:cxn ang="0">
                <a:pos x="connsiteX6554" y="connsiteY6554"/>
              </a:cxn>
              <a:cxn ang="0">
                <a:pos x="connsiteX6555" y="connsiteY6555"/>
              </a:cxn>
              <a:cxn ang="0">
                <a:pos x="connsiteX6556" y="connsiteY6556"/>
              </a:cxn>
              <a:cxn ang="0">
                <a:pos x="connsiteX6557" y="connsiteY6557"/>
              </a:cxn>
              <a:cxn ang="0">
                <a:pos x="connsiteX6558" y="connsiteY6558"/>
              </a:cxn>
              <a:cxn ang="0">
                <a:pos x="connsiteX6559" y="connsiteY6559"/>
              </a:cxn>
              <a:cxn ang="0">
                <a:pos x="connsiteX6560" y="connsiteY6560"/>
              </a:cxn>
              <a:cxn ang="0">
                <a:pos x="connsiteX6561" y="connsiteY6561"/>
              </a:cxn>
              <a:cxn ang="0">
                <a:pos x="connsiteX6562" y="connsiteY6562"/>
              </a:cxn>
              <a:cxn ang="0">
                <a:pos x="connsiteX6563" y="connsiteY6563"/>
              </a:cxn>
              <a:cxn ang="0">
                <a:pos x="connsiteX6564" y="connsiteY6564"/>
              </a:cxn>
              <a:cxn ang="0">
                <a:pos x="connsiteX6565" y="connsiteY6565"/>
              </a:cxn>
              <a:cxn ang="0">
                <a:pos x="connsiteX6566" y="connsiteY6566"/>
              </a:cxn>
              <a:cxn ang="0">
                <a:pos x="connsiteX6567" y="connsiteY6567"/>
              </a:cxn>
              <a:cxn ang="0">
                <a:pos x="connsiteX6568" y="connsiteY6568"/>
              </a:cxn>
              <a:cxn ang="0">
                <a:pos x="connsiteX6569" y="connsiteY6569"/>
              </a:cxn>
              <a:cxn ang="0">
                <a:pos x="connsiteX6570" y="connsiteY6570"/>
              </a:cxn>
              <a:cxn ang="0">
                <a:pos x="connsiteX6571" y="connsiteY6571"/>
              </a:cxn>
              <a:cxn ang="0">
                <a:pos x="connsiteX6572" y="connsiteY6572"/>
              </a:cxn>
              <a:cxn ang="0">
                <a:pos x="connsiteX6573" y="connsiteY6573"/>
              </a:cxn>
              <a:cxn ang="0">
                <a:pos x="connsiteX6574" y="connsiteY6574"/>
              </a:cxn>
              <a:cxn ang="0">
                <a:pos x="connsiteX6575" y="connsiteY6575"/>
              </a:cxn>
              <a:cxn ang="0">
                <a:pos x="connsiteX6576" y="connsiteY6576"/>
              </a:cxn>
              <a:cxn ang="0">
                <a:pos x="connsiteX6577" y="connsiteY6577"/>
              </a:cxn>
              <a:cxn ang="0">
                <a:pos x="connsiteX6578" y="connsiteY6578"/>
              </a:cxn>
              <a:cxn ang="0">
                <a:pos x="connsiteX6579" y="connsiteY6579"/>
              </a:cxn>
              <a:cxn ang="0">
                <a:pos x="connsiteX6580" y="connsiteY6580"/>
              </a:cxn>
              <a:cxn ang="0">
                <a:pos x="connsiteX6581" y="connsiteY6581"/>
              </a:cxn>
              <a:cxn ang="0">
                <a:pos x="connsiteX6582" y="connsiteY6582"/>
              </a:cxn>
              <a:cxn ang="0">
                <a:pos x="connsiteX6583" y="connsiteY6583"/>
              </a:cxn>
              <a:cxn ang="0">
                <a:pos x="connsiteX6584" y="connsiteY6584"/>
              </a:cxn>
              <a:cxn ang="0">
                <a:pos x="connsiteX6585" y="connsiteY6585"/>
              </a:cxn>
              <a:cxn ang="0">
                <a:pos x="connsiteX6586" y="connsiteY6586"/>
              </a:cxn>
              <a:cxn ang="0">
                <a:pos x="connsiteX6587" y="connsiteY6587"/>
              </a:cxn>
              <a:cxn ang="0">
                <a:pos x="connsiteX6588" y="connsiteY6588"/>
              </a:cxn>
              <a:cxn ang="0">
                <a:pos x="connsiteX6589" y="connsiteY6589"/>
              </a:cxn>
              <a:cxn ang="0">
                <a:pos x="connsiteX6590" y="connsiteY6590"/>
              </a:cxn>
              <a:cxn ang="0">
                <a:pos x="connsiteX6591" y="connsiteY6591"/>
              </a:cxn>
              <a:cxn ang="0">
                <a:pos x="connsiteX6592" y="connsiteY6592"/>
              </a:cxn>
              <a:cxn ang="0">
                <a:pos x="connsiteX6593" y="connsiteY6593"/>
              </a:cxn>
              <a:cxn ang="0">
                <a:pos x="connsiteX6594" y="connsiteY6594"/>
              </a:cxn>
              <a:cxn ang="0">
                <a:pos x="connsiteX6595" y="connsiteY6595"/>
              </a:cxn>
              <a:cxn ang="0">
                <a:pos x="connsiteX6596" y="connsiteY6596"/>
              </a:cxn>
              <a:cxn ang="0">
                <a:pos x="connsiteX6597" y="connsiteY6597"/>
              </a:cxn>
              <a:cxn ang="0">
                <a:pos x="connsiteX6598" y="connsiteY6598"/>
              </a:cxn>
              <a:cxn ang="0">
                <a:pos x="connsiteX6599" y="connsiteY6599"/>
              </a:cxn>
              <a:cxn ang="0">
                <a:pos x="connsiteX6600" y="connsiteY6600"/>
              </a:cxn>
              <a:cxn ang="0">
                <a:pos x="connsiteX6601" y="connsiteY6601"/>
              </a:cxn>
              <a:cxn ang="0">
                <a:pos x="connsiteX6602" y="connsiteY6602"/>
              </a:cxn>
              <a:cxn ang="0">
                <a:pos x="connsiteX6603" y="connsiteY6603"/>
              </a:cxn>
              <a:cxn ang="0">
                <a:pos x="connsiteX6604" y="connsiteY6604"/>
              </a:cxn>
              <a:cxn ang="0">
                <a:pos x="connsiteX6605" y="connsiteY6605"/>
              </a:cxn>
              <a:cxn ang="0">
                <a:pos x="connsiteX6606" y="connsiteY6606"/>
              </a:cxn>
              <a:cxn ang="0">
                <a:pos x="connsiteX6607" y="connsiteY6607"/>
              </a:cxn>
              <a:cxn ang="0">
                <a:pos x="connsiteX6608" y="connsiteY6608"/>
              </a:cxn>
              <a:cxn ang="0">
                <a:pos x="connsiteX6609" y="connsiteY6609"/>
              </a:cxn>
              <a:cxn ang="0">
                <a:pos x="connsiteX6610" y="connsiteY6610"/>
              </a:cxn>
              <a:cxn ang="0">
                <a:pos x="connsiteX6611" y="connsiteY6611"/>
              </a:cxn>
              <a:cxn ang="0">
                <a:pos x="connsiteX6612" y="connsiteY6612"/>
              </a:cxn>
              <a:cxn ang="0">
                <a:pos x="connsiteX6613" y="connsiteY6613"/>
              </a:cxn>
              <a:cxn ang="0">
                <a:pos x="connsiteX6614" y="connsiteY6614"/>
              </a:cxn>
              <a:cxn ang="0">
                <a:pos x="connsiteX6615" y="connsiteY6615"/>
              </a:cxn>
              <a:cxn ang="0">
                <a:pos x="connsiteX6616" y="connsiteY6616"/>
              </a:cxn>
              <a:cxn ang="0">
                <a:pos x="connsiteX6617" y="connsiteY6617"/>
              </a:cxn>
              <a:cxn ang="0">
                <a:pos x="connsiteX6618" y="connsiteY6618"/>
              </a:cxn>
              <a:cxn ang="0">
                <a:pos x="connsiteX6619" y="connsiteY6619"/>
              </a:cxn>
              <a:cxn ang="0">
                <a:pos x="connsiteX6620" y="connsiteY6620"/>
              </a:cxn>
              <a:cxn ang="0">
                <a:pos x="connsiteX6621" y="connsiteY6621"/>
              </a:cxn>
              <a:cxn ang="0">
                <a:pos x="connsiteX6622" y="connsiteY6622"/>
              </a:cxn>
              <a:cxn ang="0">
                <a:pos x="connsiteX6623" y="connsiteY6623"/>
              </a:cxn>
              <a:cxn ang="0">
                <a:pos x="connsiteX6624" y="connsiteY6624"/>
              </a:cxn>
              <a:cxn ang="0">
                <a:pos x="connsiteX6625" y="connsiteY6625"/>
              </a:cxn>
              <a:cxn ang="0">
                <a:pos x="connsiteX6626" y="connsiteY6626"/>
              </a:cxn>
              <a:cxn ang="0">
                <a:pos x="connsiteX6627" y="connsiteY6627"/>
              </a:cxn>
              <a:cxn ang="0">
                <a:pos x="connsiteX6628" y="connsiteY6628"/>
              </a:cxn>
              <a:cxn ang="0">
                <a:pos x="connsiteX6629" y="connsiteY6629"/>
              </a:cxn>
              <a:cxn ang="0">
                <a:pos x="connsiteX6630" y="connsiteY6630"/>
              </a:cxn>
              <a:cxn ang="0">
                <a:pos x="connsiteX6631" y="connsiteY6631"/>
              </a:cxn>
              <a:cxn ang="0">
                <a:pos x="connsiteX6632" y="connsiteY6632"/>
              </a:cxn>
              <a:cxn ang="0">
                <a:pos x="connsiteX6633" y="connsiteY6633"/>
              </a:cxn>
              <a:cxn ang="0">
                <a:pos x="connsiteX6634" y="connsiteY6634"/>
              </a:cxn>
              <a:cxn ang="0">
                <a:pos x="connsiteX6635" y="connsiteY6635"/>
              </a:cxn>
              <a:cxn ang="0">
                <a:pos x="connsiteX6636" y="connsiteY6636"/>
              </a:cxn>
              <a:cxn ang="0">
                <a:pos x="connsiteX6637" y="connsiteY6637"/>
              </a:cxn>
              <a:cxn ang="0">
                <a:pos x="connsiteX6638" y="connsiteY6638"/>
              </a:cxn>
              <a:cxn ang="0">
                <a:pos x="connsiteX6639" y="connsiteY6639"/>
              </a:cxn>
              <a:cxn ang="0">
                <a:pos x="connsiteX6640" y="connsiteY6640"/>
              </a:cxn>
              <a:cxn ang="0">
                <a:pos x="connsiteX6641" y="connsiteY6641"/>
              </a:cxn>
              <a:cxn ang="0">
                <a:pos x="connsiteX6642" y="connsiteY6642"/>
              </a:cxn>
              <a:cxn ang="0">
                <a:pos x="connsiteX6643" y="connsiteY6643"/>
              </a:cxn>
              <a:cxn ang="0">
                <a:pos x="connsiteX6644" y="connsiteY6644"/>
              </a:cxn>
              <a:cxn ang="0">
                <a:pos x="connsiteX6645" y="connsiteY6645"/>
              </a:cxn>
              <a:cxn ang="0">
                <a:pos x="connsiteX6646" y="connsiteY6646"/>
              </a:cxn>
              <a:cxn ang="0">
                <a:pos x="connsiteX6647" y="connsiteY6647"/>
              </a:cxn>
              <a:cxn ang="0">
                <a:pos x="connsiteX6648" y="connsiteY6648"/>
              </a:cxn>
              <a:cxn ang="0">
                <a:pos x="connsiteX6649" y="connsiteY6649"/>
              </a:cxn>
              <a:cxn ang="0">
                <a:pos x="connsiteX6650" y="connsiteY6650"/>
              </a:cxn>
              <a:cxn ang="0">
                <a:pos x="connsiteX6651" y="connsiteY6651"/>
              </a:cxn>
              <a:cxn ang="0">
                <a:pos x="connsiteX6652" y="connsiteY6652"/>
              </a:cxn>
              <a:cxn ang="0">
                <a:pos x="connsiteX6653" y="connsiteY6653"/>
              </a:cxn>
              <a:cxn ang="0">
                <a:pos x="connsiteX6654" y="connsiteY6654"/>
              </a:cxn>
              <a:cxn ang="0">
                <a:pos x="connsiteX6655" y="connsiteY6655"/>
              </a:cxn>
              <a:cxn ang="0">
                <a:pos x="connsiteX6656" y="connsiteY6656"/>
              </a:cxn>
              <a:cxn ang="0">
                <a:pos x="connsiteX6657" y="connsiteY6657"/>
              </a:cxn>
              <a:cxn ang="0">
                <a:pos x="connsiteX6658" y="connsiteY6658"/>
              </a:cxn>
              <a:cxn ang="0">
                <a:pos x="connsiteX6659" y="connsiteY6659"/>
              </a:cxn>
              <a:cxn ang="0">
                <a:pos x="connsiteX6660" y="connsiteY6660"/>
              </a:cxn>
              <a:cxn ang="0">
                <a:pos x="connsiteX6661" y="connsiteY6661"/>
              </a:cxn>
              <a:cxn ang="0">
                <a:pos x="connsiteX6662" y="connsiteY6662"/>
              </a:cxn>
              <a:cxn ang="0">
                <a:pos x="connsiteX6663" y="connsiteY6663"/>
              </a:cxn>
              <a:cxn ang="0">
                <a:pos x="connsiteX6664" y="connsiteY6664"/>
              </a:cxn>
              <a:cxn ang="0">
                <a:pos x="connsiteX6665" y="connsiteY6665"/>
              </a:cxn>
              <a:cxn ang="0">
                <a:pos x="connsiteX6666" y="connsiteY6666"/>
              </a:cxn>
              <a:cxn ang="0">
                <a:pos x="connsiteX6667" y="connsiteY6667"/>
              </a:cxn>
              <a:cxn ang="0">
                <a:pos x="connsiteX6668" y="connsiteY6668"/>
              </a:cxn>
              <a:cxn ang="0">
                <a:pos x="connsiteX6669" y="connsiteY6669"/>
              </a:cxn>
              <a:cxn ang="0">
                <a:pos x="connsiteX6670" y="connsiteY6670"/>
              </a:cxn>
              <a:cxn ang="0">
                <a:pos x="connsiteX6671" y="connsiteY6671"/>
              </a:cxn>
              <a:cxn ang="0">
                <a:pos x="connsiteX6672" y="connsiteY6672"/>
              </a:cxn>
              <a:cxn ang="0">
                <a:pos x="connsiteX6673" y="connsiteY6673"/>
              </a:cxn>
              <a:cxn ang="0">
                <a:pos x="connsiteX6674" y="connsiteY6674"/>
              </a:cxn>
              <a:cxn ang="0">
                <a:pos x="connsiteX6675" y="connsiteY6675"/>
              </a:cxn>
              <a:cxn ang="0">
                <a:pos x="connsiteX6676" y="connsiteY6676"/>
              </a:cxn>
              <a:cxn ang="0">
                <a:pos x="connsiteX6677" y="connsiteY6677"/>
              </a:cxn>
              <a:cxn ang="0">
                <a:pos x="connsiteX6678" y="connsiteY6678"/>
              </a:cxn>
              <a:cxn ang="0">
                <a:pos x="connsiteX6679" y="connsiteY6679"/>
              </a:cxn>
              <a:cxn ang="0">
                <a:pos x="connsiteX6680" y="connsiteY6680"/>
              </a:cxn>
              <a:cxn ang="0">
                <a:pos x="connsiteX6681" y="connsiteY6681"/>
              </a:cxn>
              <a:cxn ang="0">
                <a:pos x="connsiteX6682" y="connsiteY6682"/>
              </a:cxn>
              <a:cxn ang="0">
                <a:pos x="connsiteX6683" y="connsiteY6683"/>
              </a:cxn>
              <a:cxn ang="0">
                <a:pos x="connsiteX6684" y="connsiteY6684"/>
              </a:cxn>
              <a:cxn ang="0">
                <a:pos x="connsiteX6685" y="connsiteY6685"/>
              </a:cxn>
              <a:cxn ang="0">
                <a:pos x="connsiteX6686" y="connsiteY6686"/>
              </a:cxn>
              <a:cxn ang="0">
                <a:pos x="connsiteX6687" y="connsiteY6687"/>
              </a:cxn>
              <a:cxn ang="0">
                <a:pos x="connsiteX6688" y="connsiteY6688"/>
              </a:cxn>
              <a:cxn ang="0">
                <a:pos x="connsiteX6689" y="connsiteY6689"/>
              </a:cxn>
              <a:cxn ang="0">
                <a:pos x="connsiteX6690" y="connsiteY6690"/>
              </a:cxn>
              <a:cxn ang="0">
                <a:pos x="connsiteX6691" y="connsiteY6691"/>
              </a:cxn>
              <a:cxn ang="0">
                <a:pos x="connsiteX6692" y="connsiteY6692"/>
              </a:cxn>
              <a:cxn ang="0">
                <a:pos x="connsiteX6693" y="connsiteY6693"/>
              </a:cxn>
              <a:cxn ang="0">
                <a:pos x="connsiteX6694" y="connsiteY6694"/>
              </a:cxn>
              <a:cxn ang="0">
                <a:pos x="connsiteX6695" y="connsiteY6695"/>
              </a:cxn>
              <a:cxn ang="0">
                <a:pos x="connsiteX6696" y="connsiteY6696"/>
              </a:cxn>
              <a:cxn ang="0">
                <a:pos x="connsiteX6697" y="connsiteY6697"/>
              </a:cxn>
              <a:cxn ang="0">
                <a:pos x="connsiteX6698" y="connsiteY6698"/>
              </a:cxn>
              <a:cxn ang="0">
                <a:pos x="connsiteX6699" y="connsiteY6699"/>
              </a:cxn>
              <a:cxn ang="0">
                <a:pos x="connsiteX6700" y="connsiteY6700"/>
              </a:cxn>
              <a:cxn ang="0">
                <a:pos x="connsiteX6701" y="connsiteY6701"/>
              </a:cxn>
              <a:cxn ang="0">
                <a:pos x="connsiteX6702" y="connsiteY6702"/>
              </a:cxn>
              <a:cxn ang="0">
                <a:pos x="connsiteX6703" y="connsiteY6703"/>
              </a:cxn>
              <a:cxn ang="0">
                <a:pos x="connsiteX6704" y="connsiteY6704"/>
              </a:cxn>
              <a:cxn ang="0">
                <a:pos x="connsiteX6705" y="connsiteY6705"/>
              </a:cxn>
              <a:cxn ang="0">
                <a:pos x="connsiteX6706" y="connsiteY6706"/>
              </a:cxn>
              <a:cxn ang="0">
                <a:pos x="connsiteX6707" y="connsiteY6707"/>
              </a:cxn>
              <a:cxn ang="0">
                <a:pos x="connsiteX6708" y="connsiteY6708"/>
              </a:cxn>
              <a:cxn ang="0">
                <a:pos x="connsiteX6709" y="connsiteY6709"/>
              </a:cxn>
              <a:cxn ang="0">
                <a:pos x="connsiteX6710" y="connsiteY6710"/>
              </a:cxn>
              <a:cxn ang="0">
                <a:pos x="connsiteX6711" y="connsiteY6711"/>
              </a:cxn>
              <a:cxn ang="0">
                <a:pos x="connsiteX6712" y="connsiteY6712"/>
              </a:cxn>
              <a:cxn ang="0">
                <a:pos x="connsiteX6713" y="connsiteY6713"/>
              </a:cxn>
              <a:cxn ang="0">
                <a:pos x="connsiteX6714" y="connsiteY6714"/>
              </a:cxn>
              <a:cxn ang="0">
                <a:pos x="connsiteX6715" y="connsiteY6715"/>
              </a:cxn>
              <a:cxn ang="0">
                <a:pos x="connsiteX6716" y="connsiteY6716"/>
              </a:cxn>
              <a:cxn ang="0">
                <a:pos x="connsiteX6717" y="connsiteY6717"/>
              </a:cxn>
              <a:cxn ang="0">
                <a:pos x="connsiteX6718" y="connsiteY6718"/>
              </a:cxn>
              <a:cxn ang="0">
                <a:pos x="connsiteX6719" y="connsiteY6719"/>
              </a:cxn>
              <a:cxn ang="0">
                <a:pos x="connsiteX6720" y="connsiteY6720"/>
              </a:cxn>
              <a:cxn ang="0">
                <a:pos x="connsiteX6721" y="connsiteY6721"/>
              </a:cxn>
              <a:cxn ang="0">
                <a:pos x="connsiteX6722" y="connsiteY6722"/>
              </a:cxn>
              <a:cxn ang="0">
                <a:pos x="connsiteX6723" y="connsiteY6723"/>
              </a:cxn>
              <a:cxn ang="0">
                <a:pos x="connsiteX6724" y="connsiteY6724"/>
              </a:cxn>
              <a:cxn ang="0">
                <a:pos x="connsiteX6725" y="connsiteY6725"/>
              </a:cxn>
              <a:cxn ang="0">
                <a:pos x="connsiteX6726" y="connsiteY6726"/>
              </a:cxn>
              <a:cxn ang="0">
                <a:pos x="connsiteX6727" y="connsiteY6727"/>
              </a:cxn>
              <a:cxn ang="0">
                <a:pos x="connsiteX6728" y="connsiteY6728"/>
              </a:cxn>
              <a:cxn ang="0">
                <a:pos x="connsiteX6729" y="connsiteY6729"/>
              </a:cxn>
              <a:cxn ang="0">
                <a:pos x="connsiteX6730" y="connsiteY6730"/>
              </a:cxn>
              <a:cxn ang="0">
                <a:pos x="connsiteX6731" y="connsiteY6731"/>
              </a:cxn>
              <a:cxn ang="0">
                <a:pos x="connsiteX6732" y="connsiteY6732"/>
              </a:cxn>
              <a:cxn ang="0">
                <a:pos x="connsiteX6733" y="connsiteY6733"/>
              </a:cxn>
              <a:cxn ang="0">
                <a:pos x="connsiteX6734" y="connsiteY6734"/>
              </a:cxn>
              <a:cxn ang="0">
                <a:pos x="connsiteX6735" y="connsiteY6735"/>
              </a:cxn>
              <a:cxn ang="0">
                <a:pos x="connsiteX6736" y="connsiteY6736"/>
              </a:cxn>
              <a:cxn ang="0">
                <a:pos x="connsiteX6737" y="connsiteY6737"/>
              </a:cxn>
              <a:cxn ang="0">
                <a:pos x="connsiteX6738" y="connsiteY6738"/>
              </a:cxn>
              <a:cxn ang="0">
                <a:pos x="connsiteX6739" y="connsiteY6739"/>
              </a:cxn>
              <a:cxn ang="0">
                <a:pos x="connsiteX6740" y="connsiteY6740"/>
              </a:cxn>
              <a:cxn ang="0">
                <a:pos x="connsiteX6741" y="connsiteY6741"/>
              </a:cxn>
              <a:cxn ang="0">
                <a:pos x="connsiteX6742" y="connsiteY6742"/>
              </a:cxn>
              <a:cxn ang="0">
                <a:pos x="connsiteX6743" y="connsiteY6743"/>
              </a:cxn>
              <a:cxn ang="0">
                <a:pos x="connsiteX6744" y="connsiteY6744"/>
              </a:cxn>
              <a:cxn ang="0">
                <a:pos x="connsiteX6745" y="connsiteY6745"/>
              </a:cxn>
              <a:cxn ang="0">
                <a:pos x="connsiteX6746" y="connsiteY6746"/>
              </a:cxn>
              <a:cxn ang="0">
                <a:pos x="connsiteX6747" y="connsiteY6747"/>
              </a:cxn>
              <a:cxn ang="0">
                <a:pos x="connsiteX6748" y="connsiteY6748"/>
              </a:cxn>
              <a:cxn ang="0">
                <a:pos x="connsiteX6749" y="connsiteY6749"/>
              </a:cxn>
              <a:cxn ang="0">
                <a:pos x="connsiteX6750" y="connsiteY6750"/>
              </a:cxn>
              <a:cxn ang="0">
                <a:pos x="connsiteX6751" y="connsiteY6751"/>
              </a:cxn>
              <a:cxn ang="0">
                <a:pos x="connsiteX6752" y="connsiteY6752"/>
              </a:cxn>
              <a:cxn ang="0">
                <a:pos x="connsiteX6753" y="connsiteY6753"/>
              </a:cxn>
              <a:cxn ang="0">
                <a:pos x="connsiteX6754" y="connsiteY6754"/>
              </a:cxn>
              <a:cxn ang="0">
                <a:pos x="connsiteX6755" y="connsiteY6755"/>
              </a:cxn>
              <a:cxn ang="0">
                <a:pos x="connsiteX6756" y="connsiteY6756"/>
              </a:cxn>
              <a:cxn ang="0">
                <a:pos x="connsiteX6757" y="connsiteY6757"/>
              </a:cxn>
              <a:cxn ang="0">
                <a:pos x="connsiteX6758" y="connsiteY6758"/>
              </a:cxn>
              <a:cxn ang="0">
                <a:pos x="connsiteX6759" y="connsiteY6759"/>
              </a:cxn>
              <a:cxn ang="0">
                <a:pos x="connsiteX6760" y="connsiteY6760"/>
              </a:cxn>
              <a:cxn ang="0">
                <a:pos x="connsiteX6761" y="connsiteY6761"/>
              </a:cxn>
              <a:cxn ang="0">
                <a:pos x="connsiteX6762" y="connsiteY6762"/>
              </a:cxn>
              <a:cxn ang="0">
                <a:pos x="connsiteX6763" y="connsiteY6763"/>
              </a:cxn>
              <a:cxn ang="0">
                <a:pos x="connsiteX6764" y="connsiteY6764"/>
              </a:cxn>
              <a:cxn ang="0">
                <a:pos x="connsiteX6765" y="connsiteY6765"/>
              </a:cxn>
              <a:cxn ang="0">
                <a:pos x="connsiteX6766" y="connsiteY6766"/>
              </a:cxn>
              <a:cxn ang="0">
                <a:pos x="connsiteX6767" y="connsiteY6767"/>
              </a:cxn>
              <a:cxn ang="0">
                <a:pos x="connsiteX6768" y="connsiteY6768"/>
              </a:cxn>
              <a:cxn ang="0">
                <a:pos x="connsiteX6769" y="connsiteY6769"/>
              </a:cxn>
              <a:cxn ang="0">
                <a:pos x="connsiteX6770" y="connsiteY6770"/>
              </a:cxn>
              <a:cxn ang="0">
                <a:pos x="connsiteX6771" y="connsiteY6771"/>
              </a:cxn>
              <a:cxn ang="0">
                <a:pos x="connsiteX6772" y="connsiteY6772"/>
              </a:cxn>
              <a:cxn ang="0">
                <a:pos x="connsiteX6773" y="connsiteY6773"/>
              </a:cxn>
              <a:cxn ang="0">
                <a:pos x="connsiteX6774" y="connsiteY6774"/>
              </a:cxn>
              <a:cxn ang="0">
                <a:pos x="connsiteX6775" y="connsiteY6775"/>
              </a:cxn>
              <a:cxn ang="0">
                <a:pos x="connsiteX6776" y="connsiteY6776"/>
              </a:cxn>
              <a:cxn ang="0">
                <a:pos x="connsiteX6777" y="connsiteY6777"/>
              </a:cxn>
              <a:cxn ang="0">
                <a:pos x="connsiteX6778" y="connsiteY6778"/>
              </a:cxn>
              <a:cxn ang="0">
                <a:pos x="connsiteX6779" y="connsiteY6779"/>
              </a:cxn>
              <a:cxn ang="0">
                <a:pos x="connsiteX6780" y="connsiteY6780"/>
              </a:cxn>
              <a:cxn ang="0">
                <a:pos x="connsiteX6781" y="connsiteY6781"/>
              </a:cxn>
              <a:cxn ang="0">
                <a:pos x="connsiteX6782" y="connsiteY6782"/>
              </a:cxn>
              <a:cxn ang="0">
                <a:pos x="connsiteX6783" y="connsiteY6783"/>
              </a:cxn>
              <a:cxn ang="0">
                <a:pos x="connsiteX6784" y="connsiteY6784"/>
              </a:cxn>
              <a:cxn ang="0">
                <a:pos x="connsiteX6785" y="connsiteY6785"/>
              </a:cxn>
              <a:cxn ang="0">
                <a:pos x="connsiteX6786" y="connsiteY6786"/>
              </a:cxn>
              <a:cxn ang="0">
                <a:pos x="connsiteX6787" y="connsiteY6787"/>
              </a:cxn>
              <a:cxn ang="0">
                <a:pos x="connsiteX6788" y="connsiteY6788"/>
              </a:cxn>
              <a:cxn ang="0">
                <a:pos x="connsiteX6789" y="connsiteY6789"/>
              </a:cxn>
              <a:cxn ang="0">
                <a:pos x="connsiteX6790" y="connsiteY6790"/>
              </a:cxn>
              <a:cxn ang="0">
                <a:pos x="connsiteX6791" y="connsiteY6791"/>
              </a:cxn>
              <a:cxn ang="0">
                <a:pos x="connsiteX6792" y="connsiteY6792"/>
              </a:cxn>
              <a:cxn ang="0">
                <a:pos x="connsiteX6793" y="connsiteY6793"/>
              </a:cxn>
              <a:cxn ang="0">
                <a:pos x="connsiteX6794" y="connsiteY6794"/>
              </a:cxn>
              <a:cxn ang="0">
                <a:pos x="connsiteX6795" y="connsiteY6795"/>
              </a:cxn>
              <a:cxn ang="0">
                <a:pos x="connsiteX6796" y="connsiteY6796"/>
              </a:cxn>
              <a:cxn ang="0">
                <a:pos x="connsiteX6797" y="connsiteY6797"/>
              </a:cxn>
              <a:cxn ang="0">
                <a:pos x="connsiteX6798" y="connsiteY6798"/>
              </a:cxn>
              <a:cxn ang="0">
                <a:pos x="connsiteX6799" y="connsiteY6799"/>
              </a:cxn>
              <a:cxn ang="0">
                <a:pos x="connsiteX6800" y="connsiteY6800"/>
              </a:cxn>
              <a:cxn ang="0">
                <a:pos x="connsiteX6801" y="connsiteY6801"/>
              </a:cxn>
              <a:cxn ang="0">
                <a:pos x="connsiteX6802" y="connsiteY6802"/>
              </a:cxn>
              <a:cxn ang="0">
                <a:pos x="connsiteX6803" y="connsiteY6803"/>
              </a:cxn>
              <a:cxn ang="0">
                <a:pos x="connsiteX6804" y="connsiteY6804"/>
              </a:cxn>
              <a:cxn ang="0">
                <a:pos x="connsiteX6805" y="connsiteY6805"/>
              </a:cxn>
              <a:cxn ang="0">
                <a:pos x="connsiteX6806" y="connsiteY6806"/>
              </a:cxn>
              <a:cxn ang="0">
                <a:pos x="connsiteX6807" y="connsiteY6807"/>
              </a:cxn>
              <a:cxn ang="0">
                <a:pos x="connsiteX6808" y="connsiteY6808"/>
              </a:cxn>
              <a:cxn ang="0">
                <a:pos x="connsiteX6809" y="connsiteY6809"/>
              </a:cxn>
              <a:cxn ang="0">
                <a:pos x="connsiteX6810" y="connsiteY6810"/>
              </a:cxn>
              <a:cxn ang="0">
                <a:pos x="connsiteX6811" y="connsiteY6811"/>
              </a:cxn>
              <a:cxn ang="0">
                <a:pos x="connsiteX6812" y="connsiteY6812"/>
              </a:cxn>
              <a:cxn ang="0">
                <a:pos x="connsiteX6813" y="connsiteY6813"/>
              </a:cxn>
              <a:cxn ang="0">
                <a:pos x="connsiteX6814" y="connsiteY6814"/>
              </a:cxn>
              <a:cxn ang="0">
                <a:pos x="connsiteX6815" y="connsiteY6815"/>
              </a:cxn>
              <a:cxn ang="0">
                <a:pos x="connsiteX6816" y="connsiteY6816"/>
              </a:cxn>
              <a:cxn ang="0">
                <a:pos x="connsiteX6817" y="connsiteY6817"/>
              </a:cxn>
              <a:cxn ang="0">
                <a:pos x="connsiteX6818" y="connsiteY6818"/>
              </a:cxn>
              <a:cxn ang="0">
                <a:pos x="connsiteX6819" y="connsiteY6819"/>
              </a:cxn>
              <a:cxn ang="0">
                <a:pos x="connsiteX6820" y="connsiteY6820"/>
              </a:cxn>
              <a:cxn ang="0">
                <a:pos x="connsiteX6821" y="connsiteY6821"/>
              </a:cxn>
              <a:cxn ang="0">
                <a:pos x="connsiteX6822" y="connsiteY6822"/>
              </a:cxn>
              <a:cxn ang="0">
                <a:pos x="connsiteX6823" y="connsiteY6823"/>
              </a:cxn>
              <a:cxn ang="0">
                <a:pos x="connsiteX6824" y="connsiteY6824"/>
              </a:cxn>
              <a:cxn ang="0">
                <a:pos x="connsiteX6825" y="connsiteY6825"/>
              </a:cxn>
              <a:cxn ang="0">
                <a:pos x="connsiteX6826" y="connsiteY6826"/>
              </a:cxn>
              <a:cxn ang="0">
                <a:pos x="connsiteX6827" y="connsiteY6827"/>
              </a:cxn>
              <a:cxn ang="0">
                <a:pos x="connsiteX6828" y="connsiteY6828"/>
              </a:cxn>
              <a:cxn ang="0">
                <a:pos x="connsiteX6829" y="connsiteY6829"/>
              </a:cxn>
              <a:cxn ang="0">
                <a:pos x="connsiteX6830" y="connsiteY6830"/>
              </a:cxn>
              <a:cxn ang="0">
                <a:pos x="connsiteX6831" y="connsiteY6831"/>
              </a:cxn>
              <a:cxn ang="0">
                <a:pos x="connsiteX6832" y="connsiteY6832"/>
              </a:cxn>
              <a:cxn ang="0">
                <a:pos x="connsiteX6833" y="connsiteY6833"/>
              </a:cxn>
              <a:cxn ang="0">
                <a:pos x="connsiteX6834" y="connsiteY6834"/>
              </a:cxn>
              <a:cxn ang="0">
                <a:pos x="connsiteX6835" y="connsiteY6835"/>
              </a:cxn>
              <a:cxn ang="0">
                <a:pos x="connsiteX6836" y="connsiteY6836"/>
              </a:cxn>
              <a:cxn ang="0">
                <a:pos x="connsiteX6837" y="connsiteY6837"/>
              </a:cxn>
              <a:cxn ang="0">
                <a:pos x="connsiteX6838" y="connsiteY6838"/>
              </a:cxn>
              <a:cxn ang="0">
                <a:pos x="connsiteX6839" y="connsiteY6839"/>
              </a:cxn>
              <a:cxn ang="0">
                <a:pos x="connsiteX6840" y="connsiteY6840"/>
              </a:cxn>
              <a:cxn ang="0">
                <a:pos x="connsiteX6841" y="connsiteY6841"/>
              </a:cxn>
              <a:cxn ang="0">
                <a:pos x="connsiteX6842" y="connsiteY6842"/>
              </a:cxn>
              <a:cxn ang="0">
                <a:pos x="connsiteX6843" y="connsiteY6843"/>
              </a:cxn>
              <a:cxn ang="0">
                <a:pos x="connsiteX6844" y="connsiteY6844"/>
              </a:cxn>
              <a:cxn ang="0">
                <a:pos x="connsiteX6845" y="connsiteY6845"/>
              </a:cxn>
              <a:cxn ang="0">
                <a:pos x="connsiteX6846" y="connsiteY6846"/>
              </a:cxn>
              <a:cxn ang="0">
                <a:pos x="connsiteX6847" y="connsiteY6847"/>
              </a:cxn>
              <a:cxn ang="0">
                <a:pos x="connsiteX6848" y="connsiteY6848"/>
              </a:cxn>
              <a:cxn ang="0">
                <a:pos x="connsiteX6849" y="connsiteY6849"/>
              </a:cxn>
              <a:cxn ang="0">
                <a:pos x="connsiteX6850" y="connsiteY6850"/>
              </a:cxn>
              <a:cxn ang="0">
                <a:pos x="connsiteX6851" y="connsiteY6851"/>
              </a:cxn>
              <a:cxn ang="0">
                <a:pos x="connsiteX6852" y="connsiteY6852"/>
              </a:cxn>
              <a:cxn ang="0">
                <a:pos x="connsiteX6853" y="connsiteY6853"/>
              </a:cxn>
              <a:cxn ang="0">
                <a:pos x="connsiteX6854" y="connsiteY6854"/>
              </a:cxn>
              <a:cxn ang="0">
                <a:pos x="connsiteX6855" y="connsiteY6855"/>
              </a:cxn>
              <a:cxn ang="0">
                <a:pos x="connsiteX6856" y="connsiteY6856"/>
              </a:cxn>
              <a:cxn ang="0">
                <a:pos x="connsiteX6857" y="connsiteY6857"/>
              </a:cxn>
              <a:cxn ang="0">
                <a:pos x="connsiteX6858" y="connsiteY6858"/>
              </a:cxn>
              <a:cxn ang="0">
                <a:pos x="connsiteX6859" y="connsiteY6859"/>
              </a:cxn>
              <a:cxn ang="0">
                <a:pos x="connsiteX6860" y="connsiteY6860"/>
              </a:cxn>
              <a:cxn ang="0">
                <a:pos x="connsiteX6861" y="connsiteY6861"/>
              </a:cxn>
              <a:cxn ang="0">
                <a:pos x="connsiteX6862" y="connsiteY6862"/>
              </a:cxn>
              <a:cxn ang="0">
                <a:pos x="connsiteX6863" y="connsiteY6863"/>
              </a:cxn>
              <a:cxn ang="0">
                <a:pos x="connsiteX6864" y="connsiteY6864"/>
              </a:cxn>
              <a:cxn ang="0">
                <a:pos x="connsiteX6865" y="connsiteY6865"/>
              </a:cxn>
              <a:cxn ang="0">
                <a:pos x="connsiteX6866" y="connsiteY6866"/>
              </a:cxn>
              <a:cxn ang="0">
                <a:pos x="connsiteX6867" y="connsiteY6867"/>
              </a:cxn>
              <a:cxn ang="0">
                <a:pos x="connsiteX6868" y="connsiteY6868"/>
              </a:cxn>
              <a:cxn ang="0">
                <a:pos x="connsiteX6869" y="connsiteY6869"/>
              </a:cxn>
              <a:cxn ang="0">
                <a:pos x="connsiteX6870" y="connsiteY6870"/>
              </a:cxn>
              <a:cxn ang="0">
                <a:pos x="connsiteX6871" y="connsiteY6871"/>
              </a:cxn>
              <a:cxn ang="0">
                <a:pos x="connsiteX6872" y="connsiteY6872"/>
              </a:cxn>
              <a:cxn ang="0">
                <a:pos x="connsiteX6873" y="connsiteY6873"/>
              </a:cxn>
              <a:cxn ang="0">
                <a:pos x="connsiteX6874" y="connsiteY6874"/>
              </a:cxn>
              <a:cxn ang="0">
                <a:pos x="connsiteX6875" y="connsiteY6875"/>
              </a:cxn>
              <a:cxn ang="0">
                <a:pos x="connsiteX6876" y="connsiteY6876"/>
              </a:cxn>
              <a:cxn ang="0">
                <a:pos x="connsiteX6877" y="connsiteY6877"/>
              </a:cxn>
              <a:cxn ang="0">
                <a:pos x="connsiteX6878" y="connsiteY6878"/>
              </a:cxn>
              <a:cxn ang="0">
                <a:pos x="connsiteX6879" y="connsiteY6879"/>
              </a:cxn>
              <a:cxn ang="0">
                <a:pos x="connsiteX6880" y="connsiteY6880"/>
              </a:cxn>
              <a:cxn ang="0">
                <a:pos x="connsiteX6881" y="connsiteY6881"/>
              </a:cxn>
              <a:cxn ang="0">
                <a:pos x="connsiteX6882" y="connsiteY6882"/>
              </a:cxn>
              <a:cxn ang="0">
                <a:pos x="connsiteX6883" y="connsiteY6883"/>
              </a:cxn>
              <a:cxn ang="0">
                <a:pos x="connsiteX6884" y="connsiteY6884"/>
              </a:cxn>
              <a:cxn ang="0">
                <a:pos x="connsiteX6885" y="connsiteY6885"/>
              </a:cxn>
              <a:cxn ang="0">
                <a:pos x="connsiteX6886" y="connsiteY6886"/>
              </a:cxn>
              <a:cxn ang="0">
                <a:pos x="connsiteX6887" y="connsiteY6887"/>
              </a:cxn>
              <a:cxn ang="0">
                <a:pos x="connsiteX6888" y="connsiteY6888"/>
              </a:cxn>
              <a:cxn ang="0">
                <a:pos x="connsiteX6889" y="connsiteY6889"/>
              </a:cxn>
              <a:cxn ang="0">
                <a:pos x="connsiteX6890" y="connsiteY6890"/>
              </a:cxn>
              <a:cxn ang="0">
                <a:pos x="connsiteX6891" y="connsiteY6891"/>
              </a:cxn>
              <a:cxn ang="0">
                <a:pos x="connsiteX6892" y="connsiteY6892"/>
              </a:cxn>
              <a:cxn ang="0">
                <a:pos x="connsiteX6893" y="connsiteY6893"/>
              </a:cxn>
              <a:cxn ang="0">
                <a:pos x="connsiteX6894" y="connsiteY6894"/>
              </a:cxn>
              <a:cxn ang="0">
                <a:pos x="connsiteX6895" y="connsiteY6895"/>
              </a:cxn>
              <a:cxn ang="0">
                <a:pos x="connsiteX6896" y="connsiteY6896"/>
              </a:cxn>
              <a:cxn ang="0">
                <a:pos x="connsiteX6897" y="connsiteY6897"/>
              </a:cxn>
              <a:cxn ang="0">
                <a:pos x="connsiteX6898" y="connsiteY6898"/>
              </a:cxn>
              <a:cxn ang="0">
                <a:pos x="connsiteX6899" y="connsiteY6899"/>
              </a:cxn>
              <a:cxn ang="0">
                <a:pos x="connsiteX6900" y="connsiteY6900"/>
              </a:cxn>
              <a:cxn ang="0">
                <a:pos x="connsiteX6901" y="connsiteY6901"/>
              </a:cxn>
              <a:cxn ang="0">
                <a:pos x="connsiteX6902" y="connsiteY6902"/>
              </a:cxn>
              <a:cxn ang="0">
                <a:pos x="connsiteX6903" y="connsiteY6903"/>
              </a:cxn>
              <a:cxn ang="0">
                <a:pos x="connsiteX6904" y="connsiteY6904"/>
              </a:cxn>
              <a:cxn ang="0">
                <a:pos x="connsiteX6905" y="connsiteY6905"/>
              </a:cxn>
              <a:cxn ang="0">
                <a:pos x="connsiteX6906" y="connsiteY6906"/>
              </a:cxn>
              <a:cxn ang="0">
                <a:pos x="connsiteX6907" y="connsiteY6907"/>
              </a:cxn>
              <a:cxn ang="0">
                <a:pos x="connsiteX6908" y="connsiteY6908"/>
              </a:cxn>
              <a:cxn ang="0">
                <a:pos x="connsiteX6909" y="connsiteY6909"/>
              </a:cxn>
              <a:cxn ang="0">
                <a:pos x="connsiteX6910" y="connsiteY6910"/>
              </a:cxn>
              <a:cxn ang="0">
                <a:pos x="connsiteX6911" y="connsiteY6911"/>
              </a:cxn>
              <a:cxn ang="0">
                <a:pos x="connsiteX6912" y="connsiteY6912"/>
              </a:cxn>
              <a:cxn ang="0">
                <a:pos x="connsiteX6913" y="connsiteY6913"/>
              </a:cxn>
              <a:cxn ang="0">
                <a:pos x="connsiteX6914" y="connsiteY6914"/>
              </a:cxn>
              <a:cxn ang="0">
                <a:pos x="connsiteX6915" y="connsiteY6915"/>
              </a:cxn>
              <a:cxn ang="0">
                <a:pos x="connsiteX6916" y="connsiteY6916"/>
              </a:cxn>
              <a:cxn ang="0">
                <a:pos x="connsiteX6917" y="connsiteY6917"/>
              </a:cxn>
              <a:cxn ang="0">
                <a:pos x="connsiteX6918" y="connsiteY6918"/>
              </a:cxn>
              <a:cxn ang="0">
                <a:pos x="connsiteX6919" y="connsiteY6919"/>
              </a:cxn>
              <a:cxn ang="0">
                <a:pos x="connsiteX6920" y="connsiteY6920"/>
              </a:cxn>
              <a:cxn ang="0">
                <a:pos x="connsiteX6921" y="connsiteY6921"/>
              </a:cxn>
              <a:cxn ang="0">
                <a:pos x="connsiteX6922" y="connsiteY6922"/>
              </a:cxn>
              <a:cxn ang="0">
                <a:pos x="connsiteX6923" y="connsiteY6923"/>
              </a:cxn>
              <a:cxn ang="0">
                <a:pos x="connsiteX6924" y="connsiteY6924"/>
              </a:cxn>
              <a:cxn ang="0">
                <a:pos x="connsiteX6925" y="connsiteY6925"/>
              </a:cxn>
              <a:cxn ang="0">
                <a:pos x="connsiteX6926" y="connsiteY6926"/>
              </a:cxn>
              <a:cxn ang="0">
                <a:pos x="connsiteX6927" y="connsiteY6927"/>
              </a:cxn>
              <a:cxn ang="0">
                <a:pos x="connsiteX6928" y="connsiteY6928"/>
              </a:cxn>
              <a:cxn ang="0">
                <a:pos x="connsiteX6929" y="connsiteY6929"/>
              </a:cxn>
              <a:cxn ang="0">
                <a:pos x="connsiteX6930" y="connsiteY6930"/>
              </a:cxn>
              <a:cxn ang="0">
                <a:pos x="connsiteX6931" y="connsiteY6931"/>
              </a:cxn>
              <a:cxn ang="0">
                <a:pos x="connsiteX6932" y="connsiteY6932"/>
              </a:cxn>
              <a:cxn ang="0">
                <a:pos x="connsiteX6933" y="connsiteY6933"/>
              </a:cxn>
              <a:cxn ang="0">
                <a:pos x="connsiteX6934" y="connsiteY6934"/>
              </a:cxn>
              <a:cxn ang="0">
                <a:pos x="connsiteX6935" y="connsiteY6935"/>
              </a:cxn>
              <a:cxn ang="0">
                <a:pos x="connsiteX6936" y="connsiteY6936"/>
              </a:cxn>
              <a:cxn ang="0">
                <a:pos x="connsiteX6937" y="connsiteY6937"/>
              </a:cxn>
              <a:cxn ang="0">
                <a:pos x="connsiteX6938" y="connsiteY6938"/>
              </a:cxn>
              <a:cxn ang="0">
                <a:pos x="connsiteX6939" y="connsiteY6939"/>
              </a:cxn>
              <a:cxn ang="0">
                <a:pos x="connsiteX6940" y="connsiteY6940"/>
              </a:cxn>
              <a:cxn ang="0">
                <a:pos x="connsiteX6941" y="connsiteY6941"/>
              </a:cxn>
              <a:cxn ang="0">
                <a:pos x="connsiteX6942" y="connsiteY6942"/>
              </a:cxn>
              <a:cxn ang="0">
                <a:pos x="connsiteX6943" y="connsiteY6943"/>
              </a:cxn>
              <a:cxn ang="0">
                <a:pos x="connsiteX6944" y="connsiteY6944"/>
              </a:cxn>
              <a:cxn ang="0">
                <a:pos x="connsiteX6945" y="connsiteY6945"/>
              </a:cxn>
              <a:cxn ang="0">
                <a:pos x="connsiteX6946" y="connsiteY6946"/>
              </a:cxn>
              <a:cxn ang="0">
                <a:pos x="connsiteX6947" y="connsiteY6947"/>
              </a:cxn>
              <a:cxn ang="0">
                <a:pos x="connsiteX6948" y="connsiteY6948"/>
              </a:cxn>
              <a:cxn ang="0">
                <a:pos x="connsiteX6949" y="connsiteY6949"/>
              </a:cxn>
              <a:cxn ang="0">
                <a:pos x="connsiteX6950" y="connsiteY6950"/>
              </a:cxn>
              <a:cxn ang="0">
                <a:pos x="connsiteX6951" y="connsiteY6951"/>
              </a:cxn>
              <a:cxn ang="0">
                <a:pos x="connsiteX6952" y="connsiteY6952"/>
              </a:cxn>
              <a:cxn ang="0">
                <a:pos x="connsiteX6953" y="connsiteY6953"/>
              </a:cxn>
              <a:cxn ang="0">
                <a:pos x="connsiteX6954" y="connsiteY6954"/>
              </a:cxn>
              <a:cxn ang="0">
                <a:pos x="connsiteX6955" y="connsiteY6955"/>
              </a:cxn>
              <a:cxn ang="0">
                <a:pos x="connsiteX6956" y="connsiteY6956"/>
              </a:cxn>
              <a:cxn ang="0">
                <a:pos x="connsiteX6957" y="connsiteY6957"/>
              </a:cxn>
              <a:cxn ang="0">
                <a:pos x="connsiteX6958" y="connsiteY6958"/>
              </a:cxn>
              <a:cxn ang="0">
                <a:pos x="connsiteX6959" y="connsiteY6959"/>
              </a:cxn>
              <a:cxn ang="0">
                <a:pos x="connsiteX6960" y="connsiteY6960"/>
              </a:cxn>
              <a:cxn ang="0">
                <a:pos x="connsiteX6961" y="connsiteY6961"/>
              </a:cxn>
              <a:cxn ang="0">
                <a:pos x="connsiteX6962" y="connsiteY6962"/>
              </a:cxn>
              <a:cxn ang="0">
                <a:pos x="connsiteX6963" y="connsiteY6963"/>
              </a:cxn>
              <a:cxn ang="0">
                <a:pos x="connsiteX6964" y="connsiteY6964"/>
              </a:cxn>
              <a:cxn ang="0">
                <a:pos x="connsiteX6965" y="connsiteY6965"/>
              </a:cxn>
              <a:cxn ang="0">
                <a:pos x="connsiteX6966" y="connsiteY6966"/>
              </a:cxn>
              <a:cxn ang="0">
                <a:pos x="connsiteX6967" y="connsiteY6967"/>
              </a:cxn>
              <a:cxn ang="0">
                <a:pos x="connsiteX6968" y="connsiteY6968"/>
              </a:cxn>
              <a:cxn ang="0">
                <a:pos x="connsiteX6969" y="connsiteY6969"/>
              </a:cxn>
              <a:cxn ang="0">
                <a:pos x="connsiteX6970" y="connsiteY6970"/>
              </a:cxn>
              <a:cxn ang="0">
                <a:pos x="connsiteX6971" y="connsiteY6971"/>
              </a:cxn>
              <a:cxn ang="0">
                <a:pos x="connsiteX6972" y="connsiteY6972"/>
              </a:cxn>
              <a:cxn ang="0">
                <a:pos x="connsiteX6973" y="connsiteY6973"/>
              </a:cxn>
              <a:cxn ang="0">
                <a:pos x="connsiteX6974" y="connsiteY6974"/>
              </a:cxn>
              <a:cxn ang="0">
                <a:pos x="connsiteX6975" y="connsiteY6975"/>
              </a:cxn>
              <a:cxn ang="0">
                <a:pos x="connsiteX6976" y="connsiteY6976"/>
              </a:cxn>
              <a:cxn ang="0">
                <a:pos x="connsiteX6977" y="connsiteY6977"/>
              </a:cxn>
              <a:cxn ang="0">
                <a:pos x="connsiteX6978" y="connsiteY6978"/>
              </a:cxn>
              <a:cxn ang="0">
                <a:pos x="connsiteX6979" y="connsiteY6979"/>
              </a:cxn>
              <a:cxn ang="0">
                <a:pos x="connsiteX6980" y="connsiteY6980"/>
              </a:cxn>
              <a:cxn ang="0">
                <a:pos x="connsiteX6981" y="connsiteY6981"/>
              </a:cxn>
              <a:cxn ang="0">
                <a:pos x="connsiteX6982" y="connsiteY6982"/>
              </a:cxn>
              <a:cxn ang="0">
                <a:pos x="connsiteX6983" y="connsiteY6983"/>
              </a:cxn>
              <a:cxn ang="0">
                <a:pos x="connsiteX6984" y="connsiteY6984"/>
              </a:cxn>
              <a:cxn ang="0">
                <a:pos x="connsiteX6985" y="connsiteY6985"/>
              </a:cxn>
              <a:cxn ang="0">
                <a:pos x="connsiteX6986" y="connsiteY6986"/>
              </a:cxn>
              <a:cxn ang="0">
                <a:pos x="connsiteX6987" y="connsiteY6987"/>
              </a:cxn>
              <a:cxn ang="0">
                <a:pos x="connsiteX6988" y="connsiteY6988"/>
              </a:cxn>
              <a:cxn ang="0">
                <a:pos x="connsiteX6989" y="connsiteY6989"/>
              </a:cxn>
              <a:cxn ang="0">
                <a:pos x="connsiteX6990" y="connsiteY6990"/>
              </a:cxn>
              <a:cxn ang="0">
                <a:pos x="connsiteX6991" y="connsiteY6991"/>
              </a:cxn>
              <a:cxn ang="0">
                <a:pos x="connsiteX6992" y="connsiteY6992"/>
              </a:cxn>
              <a:cxn ang="0">
                <a:pos x="connsiteX6993" y="connsiteY6993"/>
              </a:cxn>
              <a:cxn ang="0">
                <a:pos x="connsiteX6994" y="connsiteY6994"/>
              </a:cxn>
              <a:cxn ang="0">
                <a:pos x="connsiteX6995" y="connsiteY6995"/>
              </a:cxn>
              <a:cxn ang="0">
                <a:pos x="connsiteX6996" y="connsiteY6996"/>
              </a:cxn>
              <a:cxn ang="0">
                <a:pos x="connsiteX6997" y="connsiteY6997"/>
              </a:cxn>
              <a:cxn ang="0">
                <a:pos x="connsiteX6998" y="connsiteY6998"/>
              </a:cxn>
              <a:cxn ang="0">
                <a:pos x="connsiteX6999" y="connsiteY6999"/>
              </a:cxn>
              <a:cxn ang="0">
                <a:pos x="connsiteX7000" y="connsiteY7000"/>
              </a:cxn>
              <a:cxn ang="0">
                <a:pos x="connsiteX7001" y="connsiteY7001"/>
              </a:cxn>
              <a:cxn ang="0">
                <a:pos x="connsiteX7002" y="connsiteY7002"/>
              </a:cxn>
              <a:cxn ang="0">
                <a:pos x="connsiteX7003" y="connsiteY7003"/>
              </a:cxn>
              <a:cxn ang="0">
                <a:pos x="connsiteX7004" y="connsiteY7004"/>
              </a:cxn>
              <a:cxn ang="0">
                <a:pos x="connsiteX7005" y="connsiteY7005"/>
              </a:cxn>
              <a:cxn ang="0">
                <a:pos x="connsiteX7006" y="connsiteY7006"/>
              </a:cxn>
              <a:cxn ang="0">
                <a:pos x="connsiteX7007" y="connsiteY7007"/>
              </a:cxn>
              <a:cxn ang="0">
                <a:pos x="connsiteX7008" y="connsiteY7008"/>
              </a:cxn>
              <a:cxn ang="0">
                <a:pos x="connsiteX7009" y="connsiteY7009"/>
              </a:cxn>
              <a:cxn ang="0">
                <a:pos x="connsiteX7010" y="connsiteY7010"/>
              </a:cxn>
              <a:cxn ang="0">
                <a:pos x="connsiteX7011" y="connsiteY7011"/>
              </a:cxn>
              <a:cxn ang="0">
                <a:pos x="connsiteX7012" y="connsiteY7012"/>
              </a:cxn>
              <a:cxn ang="0">
                <a:pos x="connsiteX7013" y="connsiteY7013"/>
              </a:cxn>
              <a:cxn ang="0">
                <a:pos x="connsiteX7014" y="connsiteY7014"/>
              </a:cxn>
              <a:cxn ang="0">
                <a:pos x="connsiteX7015" y="connsiteY7015"/>
              </a:cxn>
              <a:cxn ang="0">
                <a:pos x="connsiteX7016" y="connsiteY7016"/>
              </a:cxn>
              <a:cxn ang="0">
                <a:pos x="connsiteX7017" y="connsiteY7017"/>
              </a:cxn>
              <a:cxn ang="0">
                <a:pos x="connsiteX7018" y="connsiteY7018"/>
              </a:cxn>
              <a:cxn ang="0">
                <a:pos x="connsiteX7019" y="connsiteY7019"/>
              </a:cxn>
              <a:cxn ang="0">
                <a:pos x="connsiteX7020" y="connsiteY7020"/>
              </a:cxn>
              <a:cxn ang="0">
                <a:pos x="connsiteX7021" y="connsiteY7021"/>
              </a:cxn>
              <a:cxn ang="0">
                <a:pos x="connsiteX7022" y="connsiteY7022"/>
              </a:cxn>
              <a:cxn ang="0">
                <a:pos x="connsiteX7023" y="connsiteY7023"/>
              </a:cxn>
              <a:cxn ang="0">
                <a:pos x="connsiteX7024" y="connsiteY7024"/>
              </a:cxn>
              <a:cxn ang="0">
                <a:pos x="connsiteX7025" y="connsiteY7025"/>
              </a:cxn>
              <a:cxn ang="0">
                <a:pos x="connsiteX7026" y="connsiteY7026"/>
              </a:cxn>
              <a:cxn ang="0">
                <a:pos x="connsiteX7027" y="connsiteY7027"/>
              </a:cxn>
              <a:cxn ang="0">
                <a:pos x="connsiteX7028" y="connsiteY7028"/>
              </a:cxn>
              <a:cxn ang="0">
                <a:pos x="connsiteX7029" y="connsiteY7029"/>
              </a:cxn>
              <a:cxn ang="0">
                <a:pos x="connsiteX7030" y="connsiteY7030"/>
              </a:cxn>
              <a:cxn ang="0">
                <a:pos x="connsiteX7031" y="connsiteY7031"/>
              </a:cxn>
              <a:cxn ang="0">
                <a:pos x="connsiteX7032" y="connsiteY7032"/>
              </a:cxn>
              <a:cxn ang="0">
                <a:pos x="connsiteX7033" y="connsiteY7033"/>
              </a:cxn>
              <a:cxn ang="0">
                <a:pos x="connsiteX7034" y="connsiteY7034"/>
              </a:cxn>
              <a:cxn ang="0">
                <a:pos x="connsiteX7035" y="connsiteY7035"/>
              </a:cxn>
              <a:cxn ang="0">
                <a:pos x="connsiteX7036" y="connsiteY7036"/>
              </a:cxn>
              <a:cxn ang="0">
                <a:pos x="connsiteX7037" y="connsiteY7037"/>
              </a:cxn>
              <a:cxn ang="0">
                <a:pos x="connsiteX7038" y="connsiteY7038"/>
              </a:cxn>
              <a:cxn ang="0">
                <a:pos x="connsiteX7039" y="connsiteY7039"/>
              </a:cxn>
              <a:cxn ang="0">
                <a:pos x="connsiteX7040" y="connsiteY7040"/>
              </a:cxn>
              <a:cxn ang="0">
                <a:pos x="connsiteX7041" y="connsiteY7041"/>
              </a:cxn>
              <a:cxn ang="0">
                <a:pos x="connsiteX7042" y="connsiteY7042"/>
              </a:cxn>
              <a:cxn ang="0">
                <a:pos x="connsiteX7043" y="connsiteY7043"/>
              </a:cxn>
              <a:cxn ang="0">
                <a:pos x="connsiteX7044" y="connsiteY7044"/>
              </a:cxn>
              <a:cxn ang="0">
                <a:pos x="connsiteX7045" y="connsiteY7045"/>
              </a:cxn>
              <a:cxn ang="0">
                <a:pos x="connsiteX7046" y="connsiteY7046"/>
              </a:cxn>
              <a:cxn ang="0">
                <a:pos x="connsiteX7047" y="connsiteY7047"/>
              </a:cxn>
              <a:cxn ang="0">
                <a:pos x="connsiteX7048" y="connsiteY7048"/>
              </a:cxn>
              <a:cxn ang="0">
                <a:pos x="connsiteX7049" y="connsiteY7049"/>
              </a:cxn>
              <a:cxn ang="0">
                <a:pos x="connsiteX7050" y="connsiteY7050"/>
              </a:cxn>
              <a:cxn ang="0">
                <a:pos x="connsiteX7051" y="connsiteY7051"/>
              </a:cxn>
              <a:cxn ang="0">
                <a:pos x="connsiteX7052" y="connsiteY7052"/>
              </a:cxn>
              <a:cxn ang="0">
                <a:pos x="connsiteX7053" y="connsiteY7053"/>
              </a:cxn>
              <a:cxn ang="0">
                <a:pos x="connsiteX7054" y="connsiteY7054"/>
              </a:cxn>
              <a:cxn ang="0">
                <a:pos x="connsiteX7055" y="connsiteY7055"/>
              </a:cxn>
              <a:cxn ang="0">
                <a:pos x="connsiteX7056" y="connsiteY7056"/>
              </a:cxn>
              <a:cxn ang="0">
                <a:pos x="connsiteX7057" y="connsiteY7057"/>
              </a:cxn>
              <a:cxn ang="0">
                <a:pos x="connsiteX7058" y="connsiteY7058"/>
              </a:cxn>
              <a:cxn ang="0">
                <a:pos x="connsiteX7059" y="connsiteY7059"/>
              </a:cxn>
              <a:cxn ang="0">
                <a:pos x="connsiteX7060" y="connsiteY7060"/>
              </a:cxn>
              <a:cxn ang="0">
                <a:pos x="connsiteX7061" y="connsiteY7061"/>
              </a:cxn>
              <a:cxn ang="0">
                <a:pos x="connsiteX7062" y="connsiteY7062"/>
              </a:cxn>
              <a:cxn ang="0">
                <a:pos x="connsiteX7063" y="connsiteY7063"/>
              </a:cxn>
              <a:cxn ang="0">
                <a:pos x="connsiteX7064" y="connsiteY7064"/>
              </a:cxn>
              <a:cxn ang="0">
                <a:pos x="connsiteX7065" y="connsiteY7065"/>
              </a:cxn>
              <a:cxn ang="0">
                <a:pos x="connsiteX7066" y="connsiteY7066"/>
              </a:cxn>
              <a:cxn ang="0">
                <a:pos x="connsiteX7067" y="connsiteY7067"/>
              </a:cxn>
              <a:cxn ang="0">
                <a:pos x="connsiteX7068" y="connsiteY7068"/>
              </a:cxn>
              <a:cxn ang="0">
                <a:pos x="connsiteX7069" y="connsiteY7069"/>
              </a:cxn>
              <a:cxn ang="0">
                <a:pos x="connsiteX7070" y="connsiteY7070"/>
              </a:cxn>
              <a:cxn ang="0">
                <a:pos x="connsiteX7071" y="connsiteY7071"/>
              </a:cxn>
              <a:cxn ang="0">
                <a:pos x="connsiteX7072" y="connsiteY7072"/>
              </a:cxn>
              <a:cxn ang="0">
                <a:pos x="connsiteX7073" y="connsiteY7073"/>
              </a:cxn>
              <a:cxn ang="0">
                <a:pos x="connsiteX7074" y="connsiteY7074"/>
              </a:cxn>
              <a:cxn ang="0">
                <a:pos x="connsiteX7075" y="connsiteY7075"/>
              </a:cxn>
              <a:cxn ang="0">
                <a:pos x="connsiteX7076" y="connsiteY7076"/>
              </a:cxn>
              <a:cxn ang="0">
                <a:pos x="connsiteX7077" y="connsiteY7077"/>
              </a:cxn>
              <a:cxn ang="0">
                <a:pos x="connsiteX7078" y="connsiteY7078"/>
              </a:cxn>
              <a:cxn ang="0">
                <a:pos x="connsiteX7079" y="connsiteY7079"/>
              </a:cxn>
              <a:cxn ang="0">
                <a:pos x="connsiteX7080" y="connsiteY7080"/>
              </a:cxn>
              <a:cxn ang="0">
                <a:pos x="connsiteX7081" y="connsiteY7081"/>
              </a:cxn>
              <a:cxn ang="0">
                <a:pos x="connsiteX7082" y="connsiteY7082"/>
              </a:cxn>
              <a:cxn ang="0">
                <a:pos x="connsiteX7083" y="connsiteY7083"/>
              </a:cxn>
              <a:cxn ang="0">
                <a:pos x="connsiteX7084" y="connsiteY7084"/>
              </a:cxn>
              <a:cxn ang="0">
                <a:pos x="connsiteX7085" y="connsiteY7085"/>
              </a:cxn>
              <a:cxn ang="0">
                <a:pos x="connsiteX7086" y="connsiteY7086"/>
              </a:cxn>
              <a:cxn ang="0">
                <a:pos x="connsiteX7087" y="connsiteY7087"/>
              </a:cxn>
              <a:cxn ang="0">
                <a:pos x="connsiteX7088" y="connsiteY7088"/>
              </a:cxn>
              <a:cxn ang="0">
                <a:pos x="connsiteX7089" y="connsiteY7089"/>
              </a:cxn>
              <a:cxn ang="0">
                <a:pos x="connsiteX7090" y="connsiteY7090"/>
              </a:cxn>
              <a:cxn ang="0">
                <a:pos x="connsiteX7091" y="connsiteY7091"/>
              </a:cxn>
              <a:cxn ang="0">
                <a:pos x="connsiteX7092" y="connsiteY7092"/>
              </a:cxn>
              <a:cxn ang="0">
                <a:pos x="connsiteX7093" y="connsiteY7093"/>
              </a:cxn>
              <a:cxn ang="0">
                <a:pos x="connsiteX7094" y="connsiteY7094"/>
              </a:cxn>
              <a:cxn ang="0">
                <a:pos x="connsiteX7095" y="connsiteY7095"/>
              </a:cxn>
              <a:cxn ang="0">
                <a:pos x="connsiteX7096" y="connsiteY7096"/>
              </a:cxn>
              <a:cxn ang="0">
                <a:pos x="connsiteX7097" y="connsiteY7097"/>
              </a:cxn>
              <a:cxn ang="0">
                <a:pos x="connsiteX7098" y="connsiteY7098"/>
              </a:cxn>
              <a:cxn ang="0">
                <a:pos x="connsiteX7099" y="connsiteY7099"/>
              </a:cxn>
              <a:cxn ang="0">
                <a:pos x="connsiteX7100" y="connsiteY7100"/>
              </a:cxn>
              <a:cxn ang="0">
                <a:pos x="connsiteX7101" y="connsiteY7101"/>
              </a:cxn>
              <a:cxn ang="0">
                <a:pos x="connsiteX7102" y="connsiteY7102"/>
              </a:cxn>
              <a:cxn ang="0">
                <a:pos x="connsiteX7103" y="connsiteY7103"/>
              </a:cxn>
              <a:cxn ang="0">
                <a:pos x="connsiteX7104" y="connsiteY7104"/>
              </a:cxn>
              <a:cxn ang="0">
                <a:pos x="connsiteX7105" y="connsiteY7105"/>
              </a:cxn>
              <a:cxn ang="0">
                <a:pos x="connsiteX7106" y="connsiteY7106"/>
              </a:cxn>
              <a:cxn ang="0">
                <a:pos x="connsiteX7107" y="connsiteY7107"/>
              </a:cxn>
              <a:cxn ang="0">
                <a:pos x="connsiteX7108" y="connsiteY7108"/>
              </a:cxn>
              <a:cxn ang="0">
                <a:pos x="connsiteX7109" y="connsiteY7109"/>
              </a:cxn>
              <a:cxn ang="0">
                <a:pos x="connsiteX7110" y="connsiteY7110"/>
              </a:cxn>
              <a:cxn ang="0">
                <a:pos x="connsiteX7111" y="connsiteY7111"/>
              </a:cxn>
              <a:cxn ang="0">
                <a:pos x="connsiteX7112" y="connsiteY7112"/>
              </a:cxn>
              <a:cxn ang="0">
                <a:pos x="connsiteX7113" y="connsiteY7113"/>
              </a:cxn>
              <a:cxn ang="0">
                <a:pos x="connsiteX7114" y="connsiteY7114"/>
              </a:cxn>
              <a:cxn ang="0">
                <a:pos x="connsiteX7115" y="connsiteY7115"/>
              </a:cxn>
              <a:cxn ang="0">
                <a:pos x="connsiteX7116" y="connsiteY7116"/>
              </a:cxn>
              <a:cxn ang="0">
                <a:pos x="connsiteX7117" y="connsiteY7117"/>
              </a:cxn>
              <a:cxn ang="0">
                <a:pos x="connsiteX7118" y="connsiteY7118"/>
              </a:cxn>
              <a:cxn ang="0">
                <a:pos x="connsiteX7119" y="connsiteY7119"/>
              </a:cxn>
              <a:cxn ang="0">
                <a:pos x="connsiteX7120" y="connsiteY7120"/>
              </a:cxn>
              <a:cxn ang="0">
                <a:pos x="connsiteX7121" y="connsiteY7121"/>
              </a:cxn>
              <a:cxn ang="0">
                <a:pos x="connsiteX7122" y="connsiteY7122"/>
              </a:cxn>
              <a:cxn ang="0">
                <a:pos x="connsiteX7123" y="connsiteY7123"/>
              </a:cxn>
              <a:cxn ang="0">
                <a:pos x="connsiteX7124" y="connsiteY7124"/>
              </a:cxn>
              <a:cxn ang="0">
                <a:pos x="connsiteX7125" y="connsiteY7125"/>
              </a:cxn>
              <a:cxn ang="0">
                <a:pos x="connsiteX7126" y="connsiteY7126"/>
              </a:cxn>
              <a:cxn ang="0">
                <a:pos x="connsiteX7127" y="connsiteY7127"/>
              </a:cxn>
              <a:cxn ang="0">
                <a:pos x="connsiteX7128" y="connsiteY7128"/>
              </a:cxn>
              <a:cxn ang="0">
                <a:pos x="connsiteX7129" y="connsiteY7129"/>
              </a:cxn>
              <a:cxn ang="0">
                <a:pos x="connsiteX7130" y="connsiteY7130"/>
              </a:cxn>
              <a:cxn ang="0">
                <a:pos x="connsiteX7131" y="connsiteY7131"/>
              </a:cxn>
              <a:cxn ang="0">
                <a:pos x="connsiteX7132" y="connsiteY7132"/>
              </a:cxn>
              <a:cxn ang="0">
                <a:pos x="connsiteX7133" y="connsiteY7133"/>
              </a:cxn>
              <a:cxn ang="0">
                <a:pos x="connsiteX7134" y="connsiteY7134"/>
              </a:cxn>
              <a:cxn ang="0">
                <a:pos x="connsiteX7135" y="connsiteY7135"/>
              </a:cxn>
              <a:cxn ang="0">
                <a:pos x="connsiteX7136" y="connsiteY7136"/>
              </a:cxn>
              <a:cxn ang="0">
                <a:pos x="connsiteX7137" y="connsiteY7137"/>
              </a:cxn>
              <a:cxn ang="0">
                <a:pos x="connsiteX7138" y="connsiteY7138"/>
              </a:cxn>
              <a:cxn ang="0">
                <a:pos x="connsiteX7139" y="connsiteY7139"/>
              </a:cxn>
              <a:cxn ang="0">
                <a:pos x="connsiteX7140" y="connsiteY7140"/>
              </a:cxn>
              <a:cxn ang="0">
                <a:pos x="connsiteX7141" y="connsiteY7141"/>
              </a:cxn>
              <a:cxn ang="0">
                <a:pos x="connsiteX7142" y="connsiteY7142"/>
              </a:cxn>
              <a:cxn ang="0">
                <a:pos x="connsiteX7143" y="connsiteY7143"/>
              </a:cxn>
              <a:cxn ang="0">
                <a:pos x="connsiteX7144" y="connsiteY7144"/>
              </a:cxn>
              <a:cxn ang="0">
                <a:pos x="connsiteX7145" y="connsiteY7145"/>
              </a:cxn>
              <a:cxn ang="0">
                <a:pos x="connsiteX7146" y="connsiteY7146"/>
              </a:cxn>
              <a:cxn ang="0">
                <a:pos x="connsiteX7147" y="connsiteY7147"/>
              </a:cxn>
              <a:cxn ang="0">
                <a:pos x="connsiteX7148" y="connsiteY7148"/>
              </a:cxn>
              <a:cxn ang="0">
                <a:pos x="connsiteX7149" y="connsiteY7149"/>
              </a:cxn>
              <a:cxn ang="0">
                <a:pos x="connsiteX7150" y="connsiteY7150"/>
              </a:cxn>
              <a:cxn ang="0">
                <a:pos x="connsiteX7151" y="connsiteY7151"/>
              </a:cxn>
              <a:cxn ang="0">
                <a:pos x="connsiteX7152" y="connsiteY7152"/>
              </a:cxn>
              <a:cxn ang="0">
                <a:pos x="connsiteX7153" y="connsiteY7153"/>
              </a:cxn>
              <a:cxn ang="0">
                <a:pos x="connsiteX7154" y="connsiteY7154"/>
              </a:cxn>
              <a:cxn ang="0">
                <a:pos x="connsiteX7155" y="connsiteY7155"/>
              </a:cxn>
              <a:cxn ang="0">
                <a:pos x="connsiteX7156" y="connsiteY7156"/>
              </a:cxn>
              <a:cxn ang="0">
                <a:pos x="connsiteX7157" y="connsiteY7157"/>
              </a:cxn>
              <a:cxn ang="0">
                <a:pos x="connsiteX7158" y="connsiteY7158"/>
              </a:cxn>
              <a:cxn ang="0">
                <a:pos x="connsiteX7159" y="connsiteY7159"/>
              </a:cxn>
              <a:cxn ang="0">
                <a:pos x="connsiteX7160" y="connsiteY7160"/>
              </a:cxn>
              <a:cxn ang="0">
                <a:pos x="connsiteX7161" y="connsiteY7161"/>
              </a:cxn>
              <a:cxn ang="0">
                <a:pos x="connsiteX7162" y="connsiteY7162"/>
              </a:cxn>
              <a:cxn ang="0">
                <a:pos x="connsiteX7163" y="connsiteY7163"/>
              </a:cxn>
              <a:cxn ang="0">
                <a:pos x="connsiteX7164" y="connsiteY7164"/>
              </a:cxn>
              <a:cxn ang="0">
                <a:pos x="connsiteX7165" y="connsiteY7165"/>
              </a:cxn>
              <a:cxn ang="0">
                <a:pos x="connsiteX7166" y="connsiteY7166"/>
              </a:cxn>
              <a:cxn ang="0">
                <a:pos x="connsiteX7167" y="connsiteY7167"/>
              </a:cxn>
              <a:cxn ang="0">
                <a:pos x="connsiteX7168" y="connsiteY7168"/>
              </a:cxn>
              <a:cxn ang="0">
                <a:pos x="connsiteX7169" y="connsiteY7169"/>
              </a:cxn>
              <a:cxn ang="0">
                <a:pos x="connsiteX7170" y="connsiteY7170"/>
              </a:cxn>
              <a:cxn ang="0">
                <a:pos x="connsiteX7171" y="connsiteY7171"/>
              </a:cxn>
              <a:cxn ang="0">
                <a:pos x="connsiteX7172" y="connsiteY7172"/>
              </a:cxn>
              <a:cxn ang="0">
                <a:pos x="connsiteX7173" y="connsiteY7173"/>
              </a:cxn>
              <a:cxn ang="0">
                <a:pos x="connsiteX7174" y="connsiteY7174"/>
              </a:cxn>
              <a:cxn ang="0">
                <a:pos x="connsiteX7175" y="connsiteY7175"/>
              </a:cxn>
              <a:cxn ang="0">
                <a:pos x="connsiteX7176" y="connsiteY7176"/>
              </a:cxn>
              <a:cxn ang="0">
                <a:pos x="connsiteX7177" y="connsiteY7177"/>
              </a:cxn>
              <a:cxn ang="0">
                <a:pos x="connsiteX7178" y="connsiteY7178"/>
              </a:cxn>
              <a:cxn ang="0">
                <a:pos x="connsiteX7179" y="connsiteY7179"/>
              </a:cxn>
              <a:cxn ang="0">
                <a:pos x="connsiteX7180" y="connsiteY7180"/>
              </a:cxn>
              <a:cxn ang="0">
                <a:pos x="connsiteX7181" y="connsiteY7181"/>
              </a:cxn>
              <a:cxn ang="0">
                <a:pos x="connsiteX7182" y="connsiteY7182"/>
              </a:cxn>
              <a:cxn ang="0">
                <a:pos x="connsiteX7183" y="connsiteY7183"/>
              </a:cxn>
              <a:cxn ang="0">
                <a:pos x="connsiteX7184" y="connsiteY7184"/>
              </a:cxn>
              <a:cxn ang="0">
                <a:pos x="connsiteX7185" y="connsiteY7185"/>
              </a:cxn>
              <a:cxn ang="0">
                <a:pos x="connsiteX7186" y="connsiteY7186"/>
              </a:cxn>
              <a:cxn ang="0">
                <a:pos x="connsiteX7187" y="connsiteY7187"/>
              </a:cxn>
              <a:cxn ang="0">
                <a:pos x="connsiteX7188" y="connsiteY7188"/>
              </a:cxn>
              <a:cxn ang="0">
                <a:pos x="connsiteX7189" y="connsiteY7189"/>
              </a:cxn>
              <a:cxn ang="0">
                <a:pos x="connsiteX7190" y="connsiteY7190"/>
              </a:cxn>
              <a:cxn ang="0">
                <a:pos x="connsiteX7191" y="connsiteY7191"/>
              </a:cxn>
              <a:cxn ang="0">
                <a:pos x="connsiteX7192" y="connsiteY7192"/>
              </a:cxn>
              <a:cxn ang="0">
                <a:pos x="connsiteX7193" y="connsiteY7193"/>
              </a:cxn>
              <a:cxn ang="0">
                <a:pos x="connsiteX7194" y="connsiteY7194"/>
              </a:cxn>
              <a:cxn ang="0">
                <a:pos x="connsiteX7195" y="connsiteY7195"/>
              </a:cxn>
              <a:cxn ang="0">
                <a:pos x="connsiteX7196" y="connsiteY7196"/>
              </a:cxn>
              <a:cxn ang="0">
                <a:pos x="connsiteX7197" y="connsiteY7197"/>
              </a:cxn>
              <a:cxn ang="0">
                <a:pos x="connsiteX7198" y="connsiteY7198"/>
              </a:cxn>
              <a:cxn ang="0">
                <a:pos x="connsiteX7199" y="connsiteY7199"/>
              </a:cxn>
              <a:cxn ang="0">
                <a:pos x="connsiteX7200" y="connsiteY7200"/>
              </a:cxn>
              <a:cxn ang="0">
                <a:pos x="connsiteX7201" y="connsiteY7201"/>
              </a:cxn>
              <a:cxn ang="0">
                <a:pos x="connsiteX7202" y="connsiteY7202"/>
              </a:cxn>
              <a:cxn ang="0">
                <a:pos x="connsiteX7203" y="connsiteY7203"/>
              </a:cxn>
              <a:cxn ang="0">
                <a:pos x="connsiteX7204" y="connsiteY7204"/>
              </a:cxn>
              <a:cxn ang="0">
                <a:pos x="connsiteX7205" y="connsiteY7205"/>
              </a:cxn>
              <a:cxn ang="0">
                <a:pos x="connsiteX7206" y="connsiteY7206"/>
              </a:cxn>
              <a:cxn ang="0">
                <a:pos x="connsiteX7207" y="connsiteY7207"/>
              </a:cxn>
              <a:cxn ang="0">
                <a:pos x="connsiteX7208" y="connsiteY7208"/>
              </a:cxn>
              <a:cxn ang="0">
                <a:pos x="connsiteX7209" y="connsiteY7209"/>
              </a:cxn>
              <a:cxn ang="0">
                <a:pos x="connsiteX7210" y="connsiteY7210"/>
              </a:cxn>
              <a:cxn ang="0">
                <a:pos x="connsiteX7211" y="connsiteY7211"/>
              </a:cxn>
              <a:cxn ang="0">
                <a:pos x="connsiteX7212" y="connsiteY7212"/>
              </a:cxn>
              <a:cxn ang="0">
                <a:pos x="connsiteX7213" y="connsiteY7213"/>
              </a:cxn>
              <a:cxn ang="0">
                <a:pos x="connsiteX7214" y="connsiteY7214"/>
              </a:cxn>
              <a:cxn ang="0">
                <a:pos x="connsiteX7215" y="connsiteY7215"/>
              </a:cxn>
              <a:cxn ang="0">
                <a:pos x="connsiteX7216" y="connsiteY7216"/>
              </a:cxn>
              <a:cxn ang="0">
                <a:pos x="connsiteX7217" y="connsiteY7217"/>
              </a:cxn>
              <a:cxn ang="0">
                <a:pos x="connsiteX7218" y="connsiteY7218"/>
              </a:cxn>
              <a:cxn ang="0">
                <a:pos x="connsiteX7219" y="connsiteY7219"/>
              </a:cxn>
              <a:cxn ang="0">
                <a:pos x="connsiteX7220" y="connsiteY7220"/>
              </a:cxn>
              <a:cxn ang="0">
                <a:pos x="connsiteX7221" y="connsiteY7221"/>
              </a:cxn>
              <a:cxn ang="0">
                <a:pos x="connsiteX7222" y="connsiteY7222"/>
              </a:cxn>
              <a:cxn ang="0">
                <a:pos x="connsiteX7223" y="connsiteY7223"/>
              </a:cxn>
              <a:cxn ang="0">
                <a:pos x="connsiteX7224" y="connsiteY7224"/>
              </a:cxn>
              <a:cxn ang="0">
                <a:pos x="connsiteX7225" y="connsiteY7225"/>
              </a:cxn>
              <a:cxn ang="0">
                <a:pos x="connsiteX7226" y="connsiteY7226"/>
              </a:cxn>
              <a:cxn ang="0">
                <a:pos x="connsiteX7227" y="connsiteY7227"/>
              </a:cxn>
              <a:cxn ang="0">
                <a:pos x="connsiteX7228" y="connsiteY7228"/>
              </a:cxn>
              <a:cxn ang="0">
                <a:pos x="connsiteX7229" y="connsiteY7229"/>
              </a:cxn>
              <a:cxn ang="0">
                <a:pos x="connsiteX7230" y="connsiteY7230"/>
              </a:cxn>
              <a:cxn ang="0">
                <a:pos x="connsiteX7231" y="connsiteY7231"/>
              </a:cxn>
              <a:cxn ang="0">
                <a:pos x="connsiteX7232" y="connsiteY7232"/>
              </a:cxn>
              <a:cxn ang="0">
                <a:pos x="connsiteX7233" y="connsiteY7233"/>
              </a:cxn>
              <a:cxn ang="0">
                <a:pos x="connsiteX7234" y="connsiteY7234"/>
              </a:cxn>
              <a:cxn ang="0">
                <a:pos x="connsiteX7235" y="connsiteY7235"/>
              </a:cxn>
              <a:cxn ang="0">
                <a:pos x="connsiteX7236" y="connsiteY7236"/>
              </a:cxn>
              <a:cxn ang="0">
                <a:pos x="connsiteX7237" y="connsiteY7237"/>
              </a:cxn>
              <a:cxn ang="0">
                <a:pos x="connsiteX7238" y="connsiteY7238"/>
              </a:cxn>
              <a:cxn ang="0">
                <a:pos x="connsiteX7239" y="connsiteY7239"/>
              </a:cxn>
              <a:cxn ang="0">
                <a:pos x="connsiteX7240" y="connsiteY7240"/>
              </a:cxn>
              <a:cxn ang="0">
                <a:pos x="connsiteX7241" y="connsiteY7241"/>
              </a:cxn>
              <a:cxn ang="0">
                <a:pos x="connsiteX7242" y="connsiteY7242"/>
              </a:cxn>
              <a:cxn ang="0">
                <a:pos x="connsiteX7243" y="connsiteY7243"/>
              </a:cxn>
              <a:cxn ang="0">
                <a:pos x="connsiteX7244" y="connsiteY7244"/>
              </a:cxn>
              <a:cxn ang="0">
                <a:pos x="connsiteX7245" y="connsiteY7245"/>
              </a:cxn>
              <a:cxn ang="0">
                <a:pos x="connsiteX7246" y="connsiteY7246"/>
              </a:cxn>
              <a:cxn ang="0">
                <a:pos x="connsiteX7247" y="connsiteY7247"/>
              </a:cxn>
              <a:cxn ang="0">
                <a:pos x="connsiteX7248" y="connsiteY7248"/>
              </a:cxn>
              <a:cxn ang="0">
                <a:pos x="connsiteX7249" y="connsiteY7249"/>
              </a:cxn>
              <a:cxn ang="0">
                <a:pos x="connsiteX7250" y="connsiteY7250"/>
              </a:cxn>
              <a:cxn ang="0">
                <a:pos x="connsiteX7251" y="connsiteY7251"/>
              </a:cxn>
              <a:cxn ang="0">
                <a:pos x="connsiteX7252" y="connsiteY7252"/>
              </a:cxn>
              <a:cxn ang="0">
                <a:pos x="connsiteX7253" y="connsiteY7253"/>
              </a:cxn>
              <a:cxn ang="0">
                <a:pos x="connsiteX7254" y="connsiteY7254"/>
              </a:cxn>
              <a:cxn ang="0">
                <a:pos x="connsiteX7255" y="connsiteY7255"/>
              </a:cxn>
              <a:cxn ang="0">
                <a:pos x="connsiteX7256" y="connsiteY7256"/>
              </a:cxn>
              <a:cxn ang="0">
                <a:pos x="connsiteX7257" y="connsiteY7257"/>
              </a:cxn>
              <a:cxn ang="0">
                <a:pos x="connsiteX7258" y="connsiteY7258"/>
              </a:cxn>
              <a:cxn ang="0">
                <a:pos x="connsiteX7259" y="connsiteY7259"/>
              </a:cxn>
              <a:cxn ang="0">
                <a:pos x="connsiteX7260" y="connsiteY7260"/>
              </a:cxn>
              <a:cxn ang="0">
                <a:pos x="connsiteX7261" y="connsiteY7261"/>
              </a:cxn>
              <a:cxn ang="0">
                <a:pos x="connsiteX7262" y="connsiteY7262"/>
              </a:cxn>
              <a:cxn ang="0">
                <a:pos x="connsiteX7263" y="connsiteY7263"/>
              </a:cxn>
              <a:cxn ang="0">
                <a:pos x="connsiteX7264" y="connsiteY7264"/>
              </a:cxn>
              <a:cxn ang="0">
                <a:pos x="connsiteX7265" y="connsiteY7265"/>
              </a:cxn>
              <a:cxn ang="0">
                <a:pos x="connsiteX7266" y="connsiteY7266"/>
              </a:cxn>
              <a:cxn ang="0">
                <a:pos x="connsiteX7267" y="connsiteY7267"/>
              </a:cxn>
              <a:cxn ang="0">
                <a:pos x="connsiteX7268" y="connsiteY7268"/>
              </a:cxn>
              <a:cxn ang="0">
                <a:pos x="connsiteX7269" y="connsiteY7269"/>
              </a:cxn>
              <a:cxn ang="0">
                <a:pos x="connsiteX7270" y="connsiteY7270"/>
              </a:cxn>
              <a:cxn ang="0">
                <a:pos x="connsiteX7271" y="connsiteY7271"/>
              </a:cxn>
              <a:cxn ang="0">
                <a:pos x="connsiteX7272" y="connsiteY7272"/>
              </a:cxn>
              <a:cxn ang="0">
                <a:pos x="connsiteX7273" y="connsiteY7273"/>
              </a:cxn>
              <a:cxn ang="0">
                <a:pos x="connsiteX7274" y="connsiteY7274"/>
              </a:cxn>
              <a:cxn ang="0">
                <a:pos x="connsiteX7275" y="connsiteY7275"/>
              </a:cxn>
              <a:cxn ang="0">
                <a:pos x="connsiteX7276" y="connsiteY7276"/>
              </a:cxn>
              <a:cxn ang="0">
                <a:pos x="connsiteX7277" y="connsiteY7277"/>
              </a:cxn>
              <a:cxn ang="0">
                <a:pos x="connsiteX7278" y="connsiteY7278"/>
              </a:cxn>
              <a:cxn ang="0">
                <a:pos x="connsiteX7279" y="connsiteY7279"/>
              </a:cxn>
              <a:cxn ang="0">
                <a:pos x="connsiteX7280" y="connsiteY7280"/>
              </a:cxn>
              <a:cxn ang="0">
                <a:pos x="connsiteX7281" y="connsiteY7281"/>
              </a:cxn>
              <a:cxn ang="0">
                <a:pos x="connsiteX7282" y="connsiteY7282"/>
              </a:cxn>
              <a:cxn ang="0">
                <a:pos x="connsiteX7283" y="connsiteY7283"/>
              </a:cxn>
              <a:cxn ang="0">
                <a:pos x="connsiteX7284" y="connsiteY7284"/>
              </a:cxn>
              <a:cxn ang="0">
                <a:pos x="connsiteX7285" y="connsiteY7285"/>
              </a:cxn>
              <a:cxn ang="0">
                <a:pos x="connsiteX7286" y="connsiteY7286"/>
              </a:cxn>
              <a:cxn ang="0">
                <a:pos x="connsiteX7287" y="connsiteY7287"/>
              </a:cxn>
              <a:cxn ang="0">
                <a:pos x="connsiteX7288" y="connsiteY7288"/>
              </a:cxn>
              <a:cxn ang="0">
                <a:pos x="connsiteX7289" y="connsiteY7289"/>
              </a:cxn>
              <a:cxn ang="0">
                <a:pos x="connsiteX7290" y="connsiteY7290"/>
              </a:cxn>
              <a:cxn ang="0">
                <a:pos x="connsiteX7291" y="connsiteY7291"/>
              </a:cxn>
              <a:cxn ang="0">
                <a:pos x="connsiteX7292" y="connsiteY7292"/>
              </a:cxn>
              <a:cxn ang="0">
                <a:pos x="connsiteX7293" y="connsiteY7293"/>
              </a:cxn>
              <a:cxn ang="0">
                <a:pos x="connsiteX7294" y="connsiteY7294"/>
              </a:cxn>
              <a:cxn ang="0">
                <a:pos x="connsiteX7295" y="connsiteY7295"/>
              </a:cxn>
              <a:cxn ang="0">
                <a:pos x="connsiteX7296" y="connsiteY7296"/>
              </a:cxn>
              <a:cxn ang="0">
                <a:pos x="connsiteX7297" y="connsiteY7297"/>
              </a:cxn>
              <a:cxn ang="0">
                <a:pos x="connsiteX7298" y="connsiteY7298"/>
              </a:cxn>
              <a:cxn ang="0">
                <a:pos x="connsiteX7299" y="connsiteY7299"/>
              </a:cxn>
              <a:cxn ang="0">
                <a:pos x="connsiteX7300" y="connsiteY7300"/>
              </a:cxn>
              <a:cxn ang="0">
                <a:pos x="connsiteX7301" y="connsiteY7301"/>
              </a:cxn>
              <a:cxn ang="0">
                <a:pos x="connsiteX7302" y="connsiteY7302"/>
              </a:cxn>
              <a:cxn ang="0">
                <a:pos x="connsiteX7303" y="connsiteY7303"/>
              </a:cxn>
              <a:cxn ang="0">
                <a:pos x="connsiteX7304" y="connsiteY7304"/>
              </a:cxn>
              <a:cxn ang="0">
                <a:pos x="connsiteX7305" y="connsiteY7305"/>
              </a:cxn>
              <a:cxn ang="0">
                <a:pos x="connsiteX7306" y="connsiteY7306"/>
              </a:cxn>
              <a:cxn ang="0">
                <a:pos x="connsiteX7307" y="connsiteY7307"/>
              </a:cxn>
              <a:cxn ang="0">
                <a:pos x="connsiteX7308" y="connsiteY7308"/>
              </a:cxn>
              <a:cxn ang="0">
                <a:pos x="connsiteX7309" y="connsiteY7309"/>
              </a:cxn>
              <a:cxn ang="0">
                <a:pos x="connsiteX7310" y="connsiteY7310"/>
              </a:cxn>
              <a:cxn ang="0">
                <a:pos x="connsiteX7311" y="connsiteY7311"/>
              </a:cxn>
              <a:cxn ang="0">
                <a:pos x="connsiteX7312" y="connsiteY7312"/>
              </a:cxn>
              <a:cxn ang="0">
                <a:pos x="connsiteX7313" y="connsiteY7313"/>
              </a:cxn>
              <a:cxn ang="0">
                <a:pos x="connsiteX7314" y="connsiteY7314"/>
              </a:cxn>
              <a:cxn ang="0">
                <a:pos x="connsiteX7315" y="connsiteY7315"/>
              </a:cxn>
              <a:cxn ang="0">
                <a:pos x="connsiteX7316" y="connsiteY7316"/>
              </a:cxn>
              <a:cxn ang="0">
                <a:pos x="connsiteX7317" y="connsiteY7317"/>
              </a:cxn>
              <a:cxn ang="0">
                <a:pos x="connsiteX7318" y="connsiteY7318"/>
              </a:cxn>
              <a:cxn ang="0">
                <a:pos x="connsiteX7319" y="connsiteY7319"/>
              </a:cxn>
              <a:cxn ang="0">
                <a:pos x="connsiteX7320" y="connsiteY7320"/>
              </a:cxn>
              <a:cxn ang="0">
                <a:pos x="connsiteX7321" y="connsiteY7321"/>
              </a:cxn>
              <a:cxn ang="0">
                <a:pos x="connsiteX7322" y="connsiteY7322"/>
              </a:cxn>
              <a:cxn ang="0">
                <a:pos x="connsiteX7323" y="connsiteY7323"/>
              </a:cxn>
              <a:cxn ang="0">
                <a:pos x="connsiteX7324" y="connsiteY7324"/>
              </a:cxn>
              <a:cxn ang="0">
                <a:pos x="connsiteX7325" y="connsiteY7325"/>
              </a:cxn>
              <a:cxn ang="0">
                <a:pos x="connsiteX7326" y="connsiteY7326"/>
              </a:cxn>
              <a:cxn ang="0">
                <a:pos x="connsiteX7327" y="connsiteY7327"/>
              </a:cxn>
              <a:cxn ang="0">
                <a:pos x="connsiteX7328" y="connsiteY7328"/>
              </a:cxn>
              <a:cxn ang="0">
                <a:pos x="connsiteX7329" y="connsiteY7329"/>
              </a:cxn>
              <a:cxn ang="0">
                <a:pos x="connsiteX7330" y="connsiteY7330"/>
              </a:cxn>
              <a:cxn ang="0">
                <a:pos x="connsiteX7331" y="connsiteY7331"/>
              </a:cxn>
              <a:cxn ang="0">
                <a:pos x="connsiteX7332" y="connsiteY7332"/>
              </a:cxn>
              <a:cxn ang="0">
                <a:pos x="connsiteX7333" y="connsiteY7333"/>
              </a:cxn>
              <a:cxn ang="0">
                <a:pos x="connsiteX7334" y="connsiteY7334"/>
              </a:cxn>
              <a:cxn ang="0">
                <a:pos x="connsiteX7335" y="connsiteY7335"/>
              </a:cxn>
              <a:cxn ang="0">
                <a:pos x="connsiteX7336" y="connsiteY7336"/>
              </a:cxn>
              <a:cxn ang="0">
                <a:pos x="connsiteX7337" y="connsiteY7337"/>
              </a:cxn>
              <a:cxn ang="0">
                <a:pos x="connsiteX7338" y="connsiteY7338"/>
              </a:cxn>
              <a:cxn ang="0">
                <a:pos x="connsiteX7339" y="connsiteY7339"/>
              </a:cxn>
              <a:cxn ang="0">
                <a:pos x="connsiteX7340" y="connsiteY7340"/>
              </a:cxn>
              <a:cxn ang="0">
                <a:pos x="connsiteX7341" y="connsiteY7341"/>
              </a:cxn>
              <a:cxn ang="0">
                <a:pos x="connsiteX7342" y="connsiteY7342"/>
              </a:cxn>
              <a:cxn ang="0">
                <a:pos x="connsiteX7343" y="connsiteY7343"/>
              </a:cxn>
              <a:cxn ang="0">
                <a:pos x="connsiteX7344" y="connsiteY7344"/>
              </a:cxn>
              <a:cxn ang="0">
                <a:pos x="connsiteX7345" y="connsiteY7345"/>
              </a:cxn>
              <a:cxn ang="0">
                <a:pos x="connsiteX7346" y="connsiteY7346"/>
              </a:cxn>
              <a:cxn ang="0">
                <a:pos x="connsiteX7347" y="connsiteY7347"/>
              </a:cxn>
              <a:cxn ang="0">
                <a:pos x="connsiteX7348" y="connsiteY7348"/>
              </a:cxn>
              <a:cxn ang="0">
                <a:pos x="connsiteX7349" y="connsiteY7349"/>
              </a:cxn>
              <a:cxn ang="0">
                <a:pos x="connsiteX7350" y="connsiteY7350"/>
              </a:cxn>
              <a:cxn ang="0">
                <a:pos x="connsiteX7351" y="connsiteY7351"/>
              </a:cxn>
              <a:cxn ang="0">
                <a:pos x="connsiteX7352" y="connsiteY7352"/>
              </a:cxn>
              <a:cxn ang="0">
                <a:pos x="connsiteX7353" y="connsiteY7353"/>
              </a:cxn>
              <a:cxn ang="0">
                <a:pos x="connsiteX7354" y="connsiteY7354"/>
              </a:cxn>
              <a:cxn ang="0">
                <a:pos x="connsiteX7355" y="connsiteY7355"/>
              </a:cxn>
              <a:cxn ang="0">
                <a:pos x="connsiteX7356" y="connsiteY7356"/>
              </a:cxn>
              <a:cxn ang="0">
                <a:pos x="connsiteX7357" y="connsiteY7357"/>
              </a:cxn>
              <a:cxn ang="0">
                <a:pos x="connsiteX7358" y="connsiteY7358"/>
              </a:cxn>
              <a:cxn ang="0">
                <a:pos x="connsiteX7359" y="connsiteY7359"/>
              </a:cxn>
              <a:cxn ang="0">
                <a:pos x="connsiteX7360" y="connsiteY7360"/>
              </a:cxn>
              <a:cxn ang="0">
                <a:pos x="connsiteX7361" y="connsiteY7361"/>
              </a:cxn>
              <a:cxn ang="0">
                <a:pos x="connsiteX7362" y="connsiteY7362"/>
              </a:cxn>
              <a:cxn ang="0">
                <a:pos x="connsiteX7363" y="connsiteY7363"/>
              </a:cxn>
              <a:cxn ang="0">
                <a:pos x="connsiteX7364" y="connsiteY7364"/>
              </a:cxn>
              <a:cxn ang="0">
                <a:pos x="connsiteX7365" y="connsiteY7365"/>
              </a:cxn>
              <a:cxn ang="0">
                <a:pos x="connsiteX7366" y="connsiteY7366"/>
              </a:cxn>
              <a:cxn ang="0">
                <a:pos x="connsiteX7367" y="connsiteY7367"/>
              </a:cxn>
              <a:cxn ang="0">
                <a:pos x="connsiteX7368" y="connsiteY7368"/>
              </a:cxn>
              <a:cxn ang="0">
                <a:pos x="connsiteX7369" y="connsiteY7369"/>
              </a:cxn>
              <a:cxn ang="0">
                <a:pos x="connsiteX7370" y="connsiteY7370"/>
              </a:cxn>
              <a:cxn ang="0">
                <a:pos x="connsiteX7371" y="connsiteY7371"/>
              </a:cxn>
              <a:cxn ang="0">
                <a:pos x="connsiteX7372" y="connsiteY7372"/>
              </a:cxn>
              <a:cxn ang="0">
                <a:pos x="connsiteX7373" y="connsiteY7373"/>
              </a:cxn>
              <a:cxn ang="0">
                <a:pos x="connsiteX7374" y="connsiteY7374"/>
              </a:cxn>
              <a:cxn ang="0">
                <a:pos x="connsiteX7375" y="connsiteY7375"/>
              </a:cxn>
              <a:cxn ang="0">
                <a:pos x="connsiteX7376" y="connsiteY7376"/>
              </a:cxn>
              <a:cxn ang="0">
                <a:pos x="connsiteX7377" y="connsiteY7377"/>
              </a:cxn>
              <a:cxn ang="0">
                <a:pos x="connsiteX7378" y="connsiteY7378"/>
              </a:cxn>
              <a:cxn ang="0">
                <a:pos x="connsiteX7379" y="connsiteY7379"/>
              </a:cxn>
              <a:cxn ang="0">
                <a:pos x="connsiteX7380" y="connsiteY7380"/>
              </a:cxn>
              <a:cxn ang="0">
                <a:pos x="connsiteX7381" y="connsiteY7381"/>
              </a:cxn>
              <a:cxn ang="0">
                <a:pos x="connsiteX7382" y="connsiteY7382"/>
              </a:cxn>
              <a:cxn ang="0">
                <a:pos x="connsiteX7383" y="connsiteY7383"/>
              </a:cxn>
              <a:cxn ang="0">
                <a:pos x="connsiteX7384" y="connsiteY7384"/>
              </a:cxn>
              <a:cxn ang="0">
                <a:pos x="connsiteX7385" y="connsiteY7385"/>
              </a:cxn>
              <a:cxn ang="0">
                <a:pos x="connsiteX7386" y="connsiteY7386"/>
              </a:cxn>
              <a:cxn ang="0">
                <a:pos x="connsiteX7387" y="connsiteY7387"/>
              </a:cxn>
              <a:cxn ang="0">
                <a:pos x="connsiteX7388" y="connsiteY7388"/>
              </a:cxn>
              <a:cxn ang="0">
                <a:pos x="connsiteX7389" y="connsiteY7389"/>
              </a:cxn>
              <a:cxn ang="0">
                <a:pos x="connsiteX7390" y="connsiteY7390"/>
              </a:cxn>
              <a:cxn ang="0">
                <a:pos x="connsiteX7391" y="connsiteY7391"/>
              </a:cxn>
              <a:cxn ang="0">
                <a:pos x="connsiteX7392" y="connsiteY7392"/>
              </a:cxn>
              <a:cxn ang="0">
                <a:pos x="connsiteX7393" y="connsiteY7393"/>
              </a:cxn>
              <a:cxn ang="0">
                <a:pos x="connsiteX7394" y="connsiteY7394"/>
              </a:cxn>
              <a:cxn ang="0">
                <a:pos x="connsiteX7395" y="connsiteY7395"/>
              </a:cxn>
              <a:cxn ang="0">
                <a:pos x="connsiteX7396" y="connsiteY7396"/>
              </a:cxn>
              <a:cxn ang="0">
                <a:pos x="connsiteX7397" y="connsiteY7397"/>
              </a:cxn>
              <a:cxn ang="0">
                <a:pos x="connsiteX7398" y="connsiteY7398"/>
              </a:cxn>
              <a:cxn ang="0">
                <a:pos x="connsiteX7399" y="connsiteY7399"/>
              </a:cxn>
              <a:cxn ang="0">
                <a:pos x="connsiteX7400" y="connsiteY7400"/>
              </a:cxn>
              <a:cxn ang="0">
                <a:pos x="connsiteX7401" y="connsiteY7401"/>
              </a:cxn>
              <a:cxn ang="0">
                <a:pos x="connsiteX7402" y="connsiteY7402"/>
              </a:cxn>
              <a:cxn ang="0">
                <a:pos x="connsiteX7403" y="connsiteY7403"/>
              </a:cxn>
              <a:cxn ang="0">
                <a:pos x="connsiteX7404" y="connsiteY7404"/>
              </a:cxn>
              <a:cxn ang="0">
                <a:pos x="connsiteX7405" y="connsiteY7405"/>
              </a:cxn>
              <a:cxn ang="0">
                <a:pos x="connsiteX7406" y="connsiteY7406"/>
              </a:cxn>
              <a:cxn ang="0">
                <a:pos x="connsiteX7407" y="connsiteY7407"/>
              </a:cxn>
              <a:cxn ang="0">
                <a:pos x="connsiteX7408" y="connsiteY7408"/>
              </a:cxn>
              <a:cxn ang="0">
                <a:pos x="connsiteX7409" y="connsiteY7409"/>
              </a:cxn>
              <a:cxn ang="0">
                <a:pos x="connsiteX7410" y="connsiteY7410"/>
              </a:cxn>
              <a:cxn ang="0">
                <a:pos x="connsiteX7411" y="connsiteY7411"/>
              </a:cxn>
              <a:cxn ang="0">
                <a:pos x="connsiteX7412" y="connsiteY7412"/>
              </a:cxn>
              <a:cxn ang="0">
                <a:pos x="connsiteX7413" y="connsiteY7413"/>
              </a:cxn>
              <a:cxn ang="0">
                <a:pos x="connsiteX7414" y="connsiteY7414"/>
              </a:cxn>
              <a:cxn ang="0">
                <a:pos x="connsiteX7415" y="connsiteY7415"/>
              </a:cxn>
              <a:cxn ang="0">
                <a:pos x="connsiteX7416" y="connsiteY7416"/>
              </a:cxn>
              <a:cxn ang="0">
                <a:pos x="connsiteX7417" y="connsiteY7417"/>
              </a:cxn>
              <a:cxn ang="0">
                <a:pos x="connsiteX7418" y="connsiteY7418"/>
              </a:cxn>
              <a:cxn ang="0">
                <a:pos x="connsiteX7419" y="connsiteY7419"/>
              </a:cxn>
              <a:cxn ang="0">
                <a:pos x="connsiteX7420" y="connsiteY7420"/>
              </a:cxn>
              <a:cxn ang="0">
                <a:pos x="connsiteX7421" y="connsiteY7421"/>
              </a:cxn>
              <a:cxn ang="0">
                <a:pos x="connsiteX7422" y="connsiteY7422"/>
              </a:cxn>
              <a:cxn ang="0">
                <a:pos x="connsiteX7423" y="connsiteY7423"/>
              </a:cxn>
              <a:cxn ang="0">
                <a:pos x="connsiteX7424" y="connsiteY7424"/>
              </a:cxn>
              <a:cxn ang="0">
                <a:pos x="connsiteX7425" y="connsiteY7425"/>
              </a:cxn>
              <a:cxn ang="0">
                <a:pos x="connsiteX7426" y="connsiteY7426"/>
              </a:cxn>
              <a:cxn ang="0">
                <a:pos x="connsiteX7427" y="connsiteY7427"/>
              </a:cxn>
              <a:cxn ang="0">
                <a:pos x="connsiteX7428" y="connsiteY7428"/>
              </a:cxn>
              <a:cxn ang="0">
                <a:pos x="connsiteX7429" y="connsiteY7429"/>
              </a:cxn>
              <a:cxn ang="0">
                <a:pos x="connsiteX7430" y="connsiteY7430"/>
              </a:cxn>
              <a:cxn ang="0">
                <a:pos x="connsiteX7431" y="connsiteY7431"/>
              </a:cxn>
              <a:cxn ang="0">
                <a:pos x="connsiteX7432" y="connsiteY7432"/>
              </a:cxn>
              <a:cxn ang="0">
                <a:pos x="connsiteX7433" y="connsiteY7433"/>
              </a:cxn>
              <a:cxn ang="0">
                <a:pos x="connsiteX7434" y="connsiteY7434"/>
              </a:cxn>
              <a:cxn ang="0">
                <a:pos x="connsiteX7435" y="connsiteY7435"/>
              </a:cxn>
              <a:cxn ang="0">
                <a:pos x="connsiteX7436" y="connsiteY7436"/>
              </a:cxn>
              <a:cxn ang="0">
                <a:pos x="connsiteX7437" y="connsiteY7437"/>
              </a:cxn>
              <a:cxn ang="0">
                <a:pos x="connsiteX7438" y="connsiteY7438"/>
              </a:cxn>
              <a:cxn ang="0">
                <a:pos x="connsiteX7439" y="connsiteY7439"/>
              </a:cxn>
              <a:cxn ang="0">
                <a:pos x="connsiteX7440" y="connsiteY7440"/>
              </a:cxn>
              <a:cxn ang="0">
                <a:pos x="connsiteX7441" y="connsiteY7441"/>
              </a:cxn>
              <a:cxn ang="0">
                <a:pos x="connsiteX7442" y="connsiteY7442"/>
              </a:cxn>
              <a:cxn ang="0">
                <a:pos x="connsiteX7443" y="connsiteY7443"/>
              </a:cxn>
              <a:cxn ang="0">
                <a:pos x="connsiteX7444" y="connsiteY7444"/>
              </a:cxn>
              <a:cxn ang="0">
                <a:pos x="connsiteX7445" y="connsiteY7445"/>
              </a:cxn>
              <a:cxn ang="0">
                <a:pos x="connsiteX7446" y="connsiteY7446"/>
              </a:cxn>
              <a:cxn ang="0">
                <a:pos x="connsiteX7447" y="connsiteY7447"/>
              </a:cxn>
              <a:cxn ang="0">
                <a:pos x="connsiteX7448" y="connsiteY7448"/>
              </a:cxn>
              <a:cxn ang="0">
                <a:pos x="connsiteX7449" y="connsiteY7449"/>
              </a:cxn>
              <a:cxn ang="0">
                <a:pos x="connsiteX7450" y="connsiteY7450"/>
              </a:cxn>
              <a:cxn ang="0">
                <a:pos x="connsiteX7451" y="connsiteY7451"/>
              </a:cxn>
              <a:cxn ang="0">
                <a:pos x="connsiteX7452" y="connsiteY7452"/>
              </a:cxn>
              <a:cxn ang="0">
                <a:pos x="connsiteX7453" y="connsiteY7453"/>
              </a:cxn>
              <a:cxn ang="0">
                <a:pos x="connsiteX7454" y="connsiteY7454"/>
              </a:cxn>
              <a:cxn ang="0">
                <a:pos x="connsiteX7455" y="connsiteY7455"/>
              </a:cxn>
              <a:cxn ang="0">
                <a:pos x="connsiteX7456" y="connsiteY7456"/>
              </a:cxn>
              <a:cxn ang="0">
                <a:pos x="connsiteX7457" y="connsiteY7457"/>
              </a:cxn>
              <a:cxn ang="0">
                <a:pos x="connsiteX7458" y="connsiteY7458"/>
              </a:cxn>
              <a:cxn ang="0">
                <a:pos x="connsiteX7459" y="connsiteY7459"/>
              </a:cxn>
              <a:cxn ang="0">
                <a:pos x="connsiteX7460" y="connsiteY7460"/>
              </a:cxn>
              <a:cxn ang="0">
                <a:pos x="connsiteX7461" y="connsiteY7461"/>
              </a:cxn>
              <a:cxn ang="0">
                <a:pos x="connsiteX7462" y="connsiteY7462"/>
              </a:cxn>
              <a:cxn ang="0">
                <a:pos x="connsiteX7463" y="connsiteY7463"/>
              </a:cxn>
              <a:cxn ang="0">
                <a:pos x="connsiteX7464" y="connsiteY7464"/>
              </a:cxn>
              <a:cxn ang="0">
                <a:pos x="connsiteX7465" y="connsiteY7465"/>
              </a:cxn>
              <a:cxn ang="0">
                <a:pos x="connsiteX7466" y="connsiteY7466"/>
              </a:cxn>
              <a:cxn ang="0">
                <a:pos x="connsiteX7467" y="connsiteY7467"/>
              </a:cxn>
              <a:cxn ang="0">
                <a:pos x="connsiteX7468" y="connsiteY7468"/>
              </a:cxn>
              <a:cxn ang="0">
                <a:pos x="connsiteX7469" y="connsiteY7469"/>
              </a:cxn>
              <a:cxn ang="0">
                <a:pos x="connsiteX7470" y="connsiteY7470"/>
              </a:cxn>
              <a:cxn ang="0">
                <a:pos x="connsiteX7471" y="connsiteY7471"/>
              </a:cxn>
              <a:cxn ang="0">
                <a:pos x="connsiteX7472" y="connsiteY7472"/>
              </a:cxn>
              <a:cxn ang="0">
                <a:pos x="connsiteX7473" y="connsiteY7473"/>
              </a:cxn>
              <a:cxn ang="0">
                <a:pos x="connsiteX7474" y="connsiteY7474"/>
              </a:cxn>
              <a:cxn ang="0">
                <a:pos x="connsiteX7475" y="connsiteY7475"/>
              </a:cxn>
              <a:cxn ang="0">
                <a:pos x="connsiteX7476" y="connsiteY7476"/>
              </a:cxn>
              <a:cxn ang="0">
                <a:pos x="connsiteX7477" y="connsiteY7477"/>
              </a:cxn>
              <a:cxn ang="0">
                <a:pos x="connsiteX7478" y="connsiteY7478"/>
              </a:cxn>
              <a:cxn ang="0">
                <a:pos x="connsiteX7479" y="connsiteY7479"/>
              </a:cxn>
              <a:cxn ang="0">
                <a:pos x="connsiteX7480" y="connsiteY7480"/>
              </a:cxn>
              <a:cxn ang="0">
                <a:pos x="connsiteX7481" y="connsiteY7481"/>
              </a:cxn>
              <a:cxn ang="0">
                <a:pos x="connsiteX7482" y="connsiteY7482"/>
              </a:cxn>
              <a:cxn ang="0">
                <a:pos x="connsiteX7483" y="connsiteY7483"/>
              </a:cxn>
              <a:cxn ang="0">
                <a:pos x="connsiteX7484" y="connsiteY7484"/>
              </a:cxn>
              <a:cxn ang="0">
                <a:pos x="connsiteX7485" y="connsiteY7485"/>
              </a:cxn>
              <a:cxn ang="0">
                <a:pos x="connsiteX7486" y="connsiteY7486"/>
              </a:cxn>
              <a:cxn ang="0">
                <a:pos x="connsiteX7487" y="connsiteY7487"/>
              </a:cxn>
              <a:cxn ang="0">
                <a:pos x="connsiteX7488" y="connsiteY7488"/>
              </a:cxn>
              <a:cxn ang="0">
                <a:pos x="connsiteX7489" y="connsiteY7489"/>
              </a:cxn>
              <a:cxn ang="0">
                <a:pos x="connsiteX7490" y="connsiteY7490"/>
              </a:cxn>
              <a:cxn ang="0">
                <a:pos x="connsiteX7491" y="connsiteY7491"/>
              </a:cxn>
              <a:cxn ang="0">
                <a:pos x="connsiteX7492" y="connsiteY7492"/>
              </a:cxn>
              <a:cxn ang="0">
                <a:pos x="connsiteX7493" y="connsiteY7493"/>
              </a:cxn>
              <a:cxn ang="0">
                <a:pos x="connsiteX7494" y="connsiteY7494"/>
              </a:cxn>
              <a:cxn ang="0">
                <a:pos x="connsiteX7495" y="connsiteY7495"/>
              </a:cxn>
              <a:cxn ang="0">
                <a:pos x="connsiteX7496" y="connsiteY7496"/>
              </a:cxn>
              <a:cxn ang="0">
                <a:pos x="connsiteX7497" y="connsiteY7497"/>
              </a:cxn>
              <a:cxn ang="0">
                <a:pos x="connsiteX7498" y="connsiteY7498"/>
              </a:cxn>
              <a:cxn ang="0">
                <a:pos x="connsiteX7499" y="connsiteY7499"/>
              </a:cxn>
              <a:cxn ang="0">
                <a:pos x="connsiteX7500" y="connsiteY7500"/>
              </a:cxn>
              <a:cxn ang="0">
                <a:pos x="connsiteX7501" y="connsiteY7501"/>
              </a:cxn>
              <a:cxn ang="0">
                <a:pos x="connsiteX7502" y="connsiteY7502"/>
              </a:cxn>
              <a:cxn ang="0">
                <a:pos x="connsiteX7503" y="connsiteY7503"/>
              </a:cxn>
              <a:cxn ang="0">
                <a:pos x="connsiteX7504" y="connsiteY7504"/>
              </a:cxn>
              <a:cxn ang="0">
                <a:pos x="connsiteX7505" y="connsiteY7505"/>
              </a:cxn>
              <a:cxn ang="0">
                <a:pos x="connsiteX7506" y="connsiteY7506"/>
              </a:cxn>
              <a:cxn ang="0">
                <a:pos x="connsiteX7507" y="connsiteY7507"/>
              </a:cxn>
              <a:cxn ang="0">
                <a:pos x="connsiteX7508" y="connsiteY7508"/>
              </a:cxn>
              <a:cxn ang="0">
                <a:pos x="connsiteX7509" y="connsiteY7509"/>
              </a:cxn>
              <a:cxn ang="0">
                <a:pos x="connsiteX7510" y="connsiteY7510"/>
              </a:cxn>
              <a:cxn ang="0">
                <a:pos x="connsiteX7511" y="connsiteY7511"/>
              </a:cxn>
              <a:cxn ang="0">
                <a:pos x="connsiteX7512" y="connsiteY7512"/>
              </a:cxn>
              <a:cxn ang="0">
                <a:pos x="connsiteX7513" y="connsiteY7513"/>
              </a:cxn>
              <a:cxn ang="0">
                <a:pos x="connsiteX7514" y="connsiteY7514"/>
              </a:cxn>
              <a:cxn ang="0">
                <a:pos x="connsiteX7515" y="connsiteY7515"/>
              </a:cxn>
              <a:cxn ang="0">
                <a:pos x="connsiteX7516" y="connsiteY7516"/>
              </a:cxn>
              <a:cxn ang="0">
                <a:pos x="connsiteX7517" y="connsiteY7517"/>
              </a:cxn>
              <a:cxn ang="0">
                <a:pos x="connsiteX7518" y="connsiteY7518"/>
              </a:cxn>
              <a:cxn ang="0">
                <a:pos x="connsiteX7519" y="connsiteY7519"/>
              </a:cxn>
              <a:cxn ang="0">
                <a:pos x="connsiteX7520" y="connsiteY7520"/>
              </a:cxn>
              <a:cxn ang="0">
                <a:pos x="connsiteX7521" y="connsiteY7521"/>
              </a:cxn>
              <a:cxn ang="0">
                <a:pos x="connsiteX7522" y="connsiteY7522"/>
              </a:cxn>
              <a:cxn ang="0">
                <a:pos x="connsiteX7523" y="connsiteY7523"/>
              </a:cxn>
              <a:cxn ang="0">
                <a:pos x="connsiteX7524" y="connsiteY7524"/>
              </a:cxn>
              <a:cxn ang="0">
                <a:pos x="connsiteX7525" y="connsiteY7525"/>
              </a:cxn>
              <a:cxn ang="0">
                <a:pos x="connsiteX7526" y="connsiteY7526"/>
              </a:cxn>
              <a:cxn ang="0">
                <a:pos x="connsiteX7527" y="connsiteY7527"/>
              </a:cxn>
              <a:cxn ang="0">
                <a:pos x="connsiteX7528" y="connsiteY7528"/>
              </a:cxn>
              <a:cxn ang="0">
                <a:pos x="connsiteX7529" y="connsiteY7529"/>
              </a:cxn>
              <a:cxn ang="0">
                <a:pos x="connsiteX7530" y="connsiteY7530"/>
              </a:cxn>
              <a:cxn ang="0">
                <a:pos x="connsiteX7531" y="connsiteY7531"/>
              </a:cxn>
              <a:cxn ang="0">
                <a:pos x="connsiteX7532" y="connsiteY7532"/>
              </a:cxn>
              <a:cxn ang="0">
                <a:pos x="connsiteX7533" y="connsiteY7533"/>
              </a:cxn>
              <a:cxn ang="0">
                <a:pos x="connsiteX7534" y="connsiteY7534"/>
              </a:cxn>
              <a:cxn ang="0">
                <a:pos x="connsiteX7535" y="connsiteY7535"/>
              </a:cxn>
              <a:cxn ang="0">
                <a:pos x="connsiteX7536" y="connsiteY7536"/>
              </a:cxn>
              <a:cxn ang="0">
                <a:pos x="connsiteX7537" y="connsiteY7537"/>
              </a:cxn>
              <a:cxn ang="0">
                <a:pos x="connsiteX7538" y="connsiteY7538"/>
              </a:cxn>
              <a:cxn ang="0">
                <a:pos x="connsiteX7539" y="connsiteY7539"/>
              </a:cxn>
              <a:cxn ang="0">
                <a:pos x="connsiteX7540" y="connsiteY7540"/>
              </a:cxn>
              <a:cxn ang="0">
                <a:pos x="connsiteX7541" y="connsiteY7541"/>
              </a:cxn>
              <a:cxn ang="0">
                <a:pos x="connsiteX7542" y="connsiteY7542"/>
              </a:cxn>
              <a:cxn ang="0">
                <a:pos x="connsiteX7543" y="connsiteY7543"/>
              </a:cxn>
              <a:cxn ang="0">
                <a:pos x="connsiteX7544" y="connsiteY7544"/>
              </a:cxn>
              <a:cxn ang="0">
                <a:pos x="connsiteX7545" y="connsiteY7545"/>
              </a:cxn>
              <a:cxn ang="0">
                <a:pos x="connsiteX7546" y="connsiteY7546"/>
              </a:cxn>
              <a:cxn ang="0">
                <a:pos x="connsiteX7547" y="connsiteY7547"/>
              </a:cxn>
              <a:cxn ang="0">
                <a:pos x="connsiteX7548" y="connsiteY7548"/>
              </a:cxn>
              <a:cxn ang="0">
                <a:pos x="connsiteX7549" y="connsiteY7549"/>
              </a:cxn>
              <a:cxn ang="0">
                <a:pos x="connsiteX7550" y="connsiteY7550"/>
              </a:cxn>
            </a:cxnLst>
            <a:rect l="l" t="t" r="r" b="b"/>
            <a:pathLst>
              <a:path w="10035679" h="5893281">
                <a:moveTo>
                  <a:pt x="2849140" y="5761662"/>
                </a:moveTo>
                <a:lnTo>
                  <a:pt x="2877517" y="5777964"/>
                </a:lnTo>
                <a:lnTo>
                  <a:pt x="2905894" y="5805133"/>
                </a:lnTo>
                <a:lnTo>
                  <a:pt x="2934272" y="5829284"/>
                </a:lnTo>
                <a:lnTo>
                  <a:pt x="2966876" y="5848002"/>
                </a:lnTo>
                <a:lnTo>
                  <a:pt x="2966876" y="5864303"/>
                </a:lnTo>
                <a:lnTo>
                  <a:pt x="2948158" y="5864303"/>
                </a:lnTo>
                <a:lnTo>
                  <a:pt x="2930046" y="5868529"/>
                </a:lnTo>
                <a:lnTo>
                  <a:pt x="2901668" y="5868529"/>
                </a:lnTo>
                <a:lnTo>
                  <a:pt x="2877517" y="5862491"/>
                </a:lnTo>
                <a:lnTo>
                  <a:pt x="2863631" y="5858264"/>
                </a:lnTo>
                <a:lnTo>
                  <a:pt x="2856989" y="5829284"/>
                </a:lnTo>
                <a:lnTo>
                  <a:pt x="2849140" y="5792455"/>
                </a:lnTo>
                <a:close/>
                <a:moveTo>
                  <a:pt x="3076153" y="5700079"/>
                </a:moveTo>
                <a:lnTo>
                  <a:pt x="3104531" y="5706116"/>
                </a:lnTo>
                <a:lnTo>
                  <a:pt x="3137135" y="5718192"/>
                </a:lnTo>
                <a:lnTo>
                  <a:pt x="3161285" y="5728457"/>
                </a:lnTo>
                <a:lnTo>
                  <a:pt x="3152833" y="5728457"/>
                </a:lnTo>
                <a:lnTo>
                  <a:pt x="3128682" y="5742948"/>
                </a:lnTo>
                <a:lnTo>
                  <a:pt x="3104531" y="5753212"/>
                </a:lnTo>
                <a:lnTo>
                  <a:pt x="3076153" y="5761666"/>
                </a:lnTo>
                <a:lnTo>
                  <a:pt x="3076153" y="5747175"/>
                </a:lnTo>
                <a:lnTo>
                  <a:pt x="3080382" y="5742948"/>
                </a:lnTo>
                <a:lnTo>
                  <a:pt x="3086419" y="5739325"/>
                </a:lnTo>
                <a:lnTo>
                  <a:pt x="3090042" y="5735099"/>
                </a:lnTo>
                <a:lnTo>
                  <a:pt x="3090042" y="5732683"/>
                </a:lnTo>
                <a:lnTo>
                  <a:pt x="3094268" y="5728457"/>
                </a:lnTo>
                <a:lnTo>
                  <a:pt x="3096078" y="5720608"/>
                </a:lnTo>
                <a:lnTo>
                  <a:pt x="3090042" y="5720608"/>
                </a:lnTo>
                <a:lnTo>
                  <a:pt x="3071928" y="5739325"/>
                </a:lnTo>
                <a:lnTo>
                  <a:pt x="3055626" y="5749590"/>
                </a:lnTo>
                <a:lnTo>
                  <a:pt x="3037513" y="5753212"/>
                </a:lnTo>
                <a:lnTo>
                  <a:pt x="3013362" y="5761666"/>
                </a:lnTo>
                <a:lnTo>
                  <a:pt x="3013362" y="5728457"/>
                </a:lnTo>
                <a:lnTo>
                  <a:pt x="3033287" y="5720608"/>
                </a:lnTo>
                <a:lnTo>
                  <a:pt x="3055626" y="5710344"/>
                </a:lnTo>
                <a:close/>
                <a:moveTo>
                  <a:pt x="3019400" y="5294352"/>
                </a:moveTo>
                <a:lnTo>
                  <a:pt x="3027250" y="5300389"/>
                </a:lnTo>
                <a:lnTo>
                  <a:pt x="3033287" y="5304616"/>
                </a:lnTo>
                <a:lnTo>
                  <a:pt x="3037516" y="5308844"/>
                </a:lnTo>
                <a:lnTo>
                  <a:pt x="3041742" y="5314881"/>
                </a:lnTo>
                <a:lnTo>
                  <a:pt x="3041742" y="5323333"/>
                </a:lnTo>
                <a:lnTo>
                  <a:pt x="3043552" y="5333599"/>
                </a:lnTo>
                <a:lnTo>
                  <a:pt x="3027250" y="5333599"/>
                </a:lnTo>
                <a:lnTo>
                  <a:pt x="3023627" y="5325146"/>
                </a:lnTo>
                <a:lnTo>
                  <a:pt x="3019400" y="5319107"/>
                </a:lnTo>
                <a:lnTo>
                  <a:pt x="3019400" y="5314881"/>
                </a:lnTo>
                <a:lnTo>
                  <a:pt x="3015173" y="5310655"/>
                </a:lnTo>
                <a:lnTo>
                  <a:pt x="3019400" y="5304616"/>
                </a:lnTo>
                <a:close/>
                <a:moveTo>
                  <a:pt x="8924762" y="5247259"/>
                </a:moveTo>
                <a:lnTo>
                  <a:pt x="8935026" y="5276241"/>
                </a:lnTo>
                <a:lnTo>
                  <a:pt x="8939253" y="5308844"/>
                </a:lnTo>
                <a:lnTo>
                  <a:pt x="8930800" y="5339634"/>
                </a:lnTo>
                <a:lnTo>
                  <a:pt x="8915102" y="5358351"/>
                </a:lnTo>
                <a:lnTo>
                  <a:pt x="8896384" y="5368616"/>
                </a:lnTo>
                <a:lnTo>
                  <a:pt x="8872235" y="5380691"/>
                </a:lnTo>
                <a:lnTo>
                  <a:pt x="8861970" y="5337823"/>
                </a:lnTo>
                <a:lnTo>
                  <a:pt x="8848084" y="5294353"/>
                </a:lnTo>
                <a:lnTo>
                  <a:pt x="8833593" y="5255109"/>
                </a:lnTo>
                <a:lnTo>
                  <a:pt x="8861970" y="5255109"/>
                </a:lnTo>
                <a:lnTo>
                  <a:pt x="8886724" y="5269599"/>
                </a:lnTo>
                <a:lnTo>
                  <a:pt x="8906649" y="5265371"/>
                </a:lnTo>
                <a:close/>
                <a:moveTo>
                  <a:pt x="9508596" y="5241222"/>
                </a:moveTo>
                <a:lnTo>
                  <a:pt x="9514635" y="5243033"/>
                </a:lnTo>
                <a:lnTo>
                  <a:pt x="9522482" y="5247259"/>
                </a:lnTo>
                <a:lnTo>
                  <a:pt x="9526710" y="5251487"/>
                </a:lnTo>
                <a:lnTo>
                  <a:pt x="9528521" y="5255108"/>
                </a:lnTo>
                <a:lnTo>
                  <a:pt x="9532747" y="5257524"/>
                </a:lnTo>
                <a:lnTo>
                  <a:pt x="9540596" y="5265373"/>
                </a:lnTo>
                <a:lnTo>
                  <a:pt x="9540596" y="5261750"/>
                </a:lnTo>
                <a:lnTo>
                  <a:pt x="9543011" y="5257524"/>
                </a:lnTo>
                <a:lnTo>
                  <a:pt x="9547237" y="5251487"/>
                </a:lnTo>
                <a:lnTo>
                  <a:pt x="9547237" y="5247259"/>
                </a:lnTo>
                <a:lnTo>
                  <a:pt x="9550861" y="5247259"/>
                </a:lnTo>
                <a:lnTo>
                  <a:pt x="9555087" y="5247259"/>
                </a:lnTo>
                <a:lnTo>
                  <a:pt x="9555087" y="5255108"/>
                </a:lnTo>
                <a:lnTo>
                  <a:pt x="9556897" y="5261750"/>
                </a:lnTo>
                <a:lnTo>
                  <a:pt x="9561123" y="5272015"/>
                </a:lnTo>
                <a:lnTo>
                  <a:pt x="9561123" y="5284090"/>
                </a:lnTo>
                <a:lnTo>
                  <a:pt x="9561123" y="5294353"/>
                </a:lnTo>
                <a:lnTo>
                  <a:pt x="9536973" y="5323334"/>
                </a:lnTo>
                <a:lnTo>
                  <a:pt x="9514635" y="5358353"/>
                </a:lnTo>
                <a:lnTo>
                  <a:pt x="9522482" y="5380691"/>
                </a:lnTo>
                <a:lnTo>
                  <a:pt x="9518861" y="5387332"/>
                </a:lnTo>
                <a:lnTo>
                  <a:pt x="9508596" y="5395182"/>
                </a:lnTo>
                <a:lnTo>
                  <a:pt x="9498333" y="5397597"/>
                </a:lnTo>
                <a:lnTo>
                  <a:pt x="9488068" y="5401218"/>
                </a:lnTo>
                <a:lnTo>
                  <a:pt x="9475993" y="5409670"/>
                </a:lnTo>
                <a:lnTo>
                  <a:pt x="9469956" y="5412086"/>
                </a:lnTo>
                <a:lnTo>
                  <a:pt x="9462107" y="5424161"/>
                </a:lnTo>
                <a:lnTo>
                  <a:pt x="9462107" y="5434426"/>
                </a:lnTo>
                <a:lnTo>
                  <a:pt x="9459692" y="5444689"/>
                </a:lnTo>
                <a:lnTo>
                  <a:pt x="9459692" y="5454954"/>
                </a:lnTo>
                <a:lnTo>
                  <a:pt x="9456068" y="5469444"/>
                </a:lnTo>
                <a:lnTo>
                  <a:pt x="9447616" y="5477897"/>
                </a:lnTo>
                <a:lnTo>
                  <a:pt x="9437353" y="5483933"/>
                </a:lnTo>
                <a:lnTo>
                  <a:pt x="9427694" y="5491783"/>
                </a:lnTo>
                <a:lnTo>
                  <a:pt x="9417429" y="5498424"/>
                </a:lnTo>
                <a:lnTo>
                  <a:pt x="9405353" y="5508689"/>
                </a:lnTo>
                <a:lnTo>
                  <a:pt x="9390863" y="5508689"/>
                </a:lnTo>
                <a:lnTo>
                  <a:pt x="9374561" y="5496009"/>
                </a:lnTo>
                <a:lnTo>
                  <a:pt x="9356449" y="5483933"/>
                </a:lnTo>
                <a:lnTo>
                  <a:pt x="9342563" y="5473670"/>
                </a:lnTo>
                <a:lnTo>
                  <a:pt x="9328072" y="5453143"/>
                </a:lnTo>
                <a:lnTo>
                  <a:pt x="9338335" y="5444689"/>
                </a:lnTo>
                <a:lnTo>
                  <a:pt x="9342563" y="5434426"/>
                </a:lnTo>
                <a:lnTo>
                  <a:pt x="9346184" y="5425974"/>
                </a:lnTo>
                <a:lnTo>
                  <a:pt x="9348600" y="5415709"/>
                </a:lnTo>
                <a:lnTo>
                  <a:pt x="9352223" y="5405444"/>
                </a:lnTo>
                <a:lnTo>
                  <a:pt x="9360675" y="5397597"/>
                </a:lnTo>
                <a:lnTo>
                  <a:pt x="9380600" y="5390956"/>
                </a:lnTo>
                <a:lnTo>
                  <a:pt x="9402938" y="5387332"/>
                </a:lnTo>
                <a:lnTo>
                  <a:pt x="9423467" y="5380691"/>
                </a:lnTo>
                <a:lnTo>
                  <a:pt x="9433730" y="5368615"/>
                </a:lnTo>
                <a:lnTo>
                  <a:pt x="9451842" y="5343862"/>
                </a:lnTo>
                <a:lnTo>
                  <a:pt x="9465730" y="5314880"/>
                </a:lnTo>
                <a:lnTo>
                  <a:pt x="9484447" y="5286503"/>
                </a:lnTo>
                <a:lnTo>
                  <a:pt x="9498333" y="5257524"/>
                </a:lnTo>
                <a:close/>
                <a:moveTo>
                  <a:pt x="9494106" y="4977379"/>
                </a:moveTo>
                <a:lnTo>
                  <a:pt x="9508597" y="4977379"/>
                </a:lnTo>
                <a:lnTo>
                  <a:pt x="9540596" y="5010587"/>
                </a:lnTo>
                <a:lnTo>
                  <a:pt x="9568973" y="5039567"/>
                </a:lnTo>
                <a:lnTo>
                  <a:pt x="9597350" y="5072170"/>
                </a:lnTo>
                <a:lnTo>
                  <a:pt x="9617877" y="5113226"/>
                </a:lnTo>
                <a:lnTo>
                  <a:pt x="9628142" y="5113226"/>
                </a:lnTo>
                <a:lnTo>
                  <a:pt x="9640218" y="5113226"/>
                </a:lnTo>
                <a:lnTo>
                  <a:pt x="9646254" y="5113226"/>
                </a:lnTo>
                <a:lnTo>
                  <a:pt x="9650482" y="5113226"/>
                </a:lnTo>
                <a:lnTo>
                  <a:pt x="9656519" y="5113226"/>
                </a:lnTo>
                <a:lnTo>
                  <a:pt x="9664368" y="5107189"/>
                </a:lnTo>
                <a:lnTo>
                  <a:pt x="9668595" y="5101150"/>
                </a:lnTo>
                <a:lnTo>
                  <a:pt x="9670405" y="5088472"/>
                </a:lnTo>
                <a:lnTo>
                  <a:pt x="9678857" y="5088472"/>
                </a:lnTo>
                <a:lnTo>
                  <a:pt x="9678857" y="5136169"/>
                </a:lnTo>
                <a:lnTo>
                  <a:pt x="9674631" y="5146433"/>
                </a:lnTo>
                <a:lnTo>
                  <a:pt x="9670405" y="5156696"/>
                </a:lnTo>
                <a:lnTo>
                  <a:pt x="9668595" y="5168772"/>
                </a:lnTo>
                <a:lnTo>
                  <a:pt x="9664368" y="5175413"/>
                </a:lnTo>
                <a:lnTo>
                  <a:pt x="9640218" y="5175413"/>
                </a:lnTo>
                <a:lnTo>
                  <a:pt x="9640218" y="5199564"/>
                </a:lnTo>
                <a:lnTo>
                  <a:pt x="9617877" y="5222507"/>
                </a:lnTo>
                <a:lnTo>
                  <a:pt x="9599765" y="5243035"/>
                </a:lnTo>
                <a:lnTo>
                  <a:pt x="9579237" y="5265375"/>
                </a:lnTo>
                <a:lnTo>
                  <a:pt x="9579237" y="5255110"/>
                </a:lnTo>
                <a:lnTo>
                  <a:pt x="9575614" y="5247261"/>
                </a:lnTo>
                <a:lnTo>
                  <a:pt x="9575614" y="5241224"/>
                </a:lnTo>
                <a:lnTo>
                  <a:pt x="9575614" y="5228544"/>
                </a:lnTo>
                <a:lnTo>
                  <a:pt x="9579237" y="5222507"/>
                </a:lnTo>
                <a:lnTo>
                  <a:pt x="9579237" y="5214055"/>
                </a:lnTo>
                <a:lnTo>
                  <a:pt x="9579237" y="5208016"/>
                </a:lnTo>
                <a:lnTo>
                  <a:pt x="9575614" y="5203790"/>
                </a:lnTo>
                <a:lnTo>
                  <a:pt x="9568973" y="5199564"/>
                </a:lnTo>
                <a:lnTo>
                  <a:pt x="9561123" y="5197754"/>
                </a:lnTo>
                <a:lnTo>
                  <a:pt x="9555086" y="5193527"/>
                </a:lnTo>
                <a:lnTo>
                  <a:pt x="9547237" y="5189299"/>
                </a:lnTo>
                <a:lnTo>
                  <a:pt x="9540596" y="5185678"/>
                </a:lnTo>
                <a:lnTo>
                  <a:pt x="9536974" y="5183263"/>
                </a:lnTo>
                <a:lnTo>
                  <a:pt x="9536974" y="5179037"/>
                </a:lnTo>
                <a:lnTo>
                  <a:pt x="9540596" y="5175413"/>
                </a:lnTo>
                <a:lnTo>
                  <a:pt x="9547237" y="5164546"/>
                </a:lnTo>
                <a:lnTo>
                  <a:pt x="9556897" y="5156696"/>
                </a:lnTo>
                <a:lnTo>
                  <a:pt x="9568973" y="5146433"/>
                </a:lnTo>
                <a:lnTo>
                  <a:pt x="9579237" y="5136169"/>
                </a:lnTo>
                <a:lnTo>
                  <a:pt x="9565351" y="5121678"/>
                </a:lnTo>
                <a:lnTo>
                  <a:pt x="9550860" y="5096924"/>
                </a:lnTo>
                <a:lnTo>
                  <a:pt x="9528520" y="5060095"/>
                </a:lnTo>
                <a:lnTo>
                  <a:pt x="9512218" y="5028699"/>
                </a:lnTo>
                <a:lnTo>
                  <a:pt x="9502558" y="5000322"/>
                </a:lnTo>
                <a:close/>
                <a:moveTo>
                  <a:pt x="9366713" y="4600634"/>
                </a:moveTo>
                <a:lnTo>
                  <a:pt x="9384825" y="4600634"/>
                </a:lnTo>
                <a:lnTo>
                  <a:pt x="9417430" y="4625388"/>
                </a:lnTo>
                <a:lnTo>
                  <a:pt x="9456069" y="4648330"/>
                </a:lnTo>
                <a:lnTo>
                  <a:pt x="9456069" y="4668858"/>
                </a:lnTo>
                <a:lnTo>
                  <a:pt x="9431316" y="4668858"/>
                </a:lnTo>
                <a:lnTo>
                  <a:pt x="9413202" y="4654369"/>
                </a:lnTo>
                <a:lnTo>
                  <a:pt x="9395090" y="4639878"/>
                </a:lnTo>
                <a:lnTo>
                  <a:pt x="9380599" y="4621766"/>
                </a:lnTo>
                <a:close/>
                <a:moveTo>
                  <a:pt x="9741646" y="4475656"/>
                </a:moveTo>
                <a:lnTo>
                  <a:pt x="9749496" y="4475656"/>
                </a:lnTo>
                <a:lnTo>
                  <a:pt x="9755533" y="4479279"/>
                </a:lnTo>
                <a:lnTo>
                  <a:pt x="9759759" y="4481693"/>
                </a:lnTo>
                <a:lnTo>
                  <a:pt x="9759759" y="4485921"/>
                </a:lnTo>
                <a:lnTo>
                  <a:pt x="9763985" y="4489542"/>
                </a:lnTo>
                <a:lnTo>
                  <a:pt x="9765798" y="4496184"/>
                </a:lnTo>
                <a:lnTo>
                  <a:pt x="9773648" y="4508259"/>
                </a:lnTo>
                <a:lnTo>
                  <a:pt x="9777874" y="4520937"/>
                </a:lnTo>
                <a:lnTo>
                  <a:pt x="9779685" y="4534825"/>
                </a:lnTo>
                <a:lnTo>
                  <a:pt x="9765798" y="4534825"/>
                </a:lnTo>
                <a:lnTo>
                  <a:pt x="9765798" y="4520937"/>
                </a:lnTo>
                <a:lnTo>
                  <a:pt x="9755533" y="4514298"/>
                </a:lnTo>
                <a:lnTo>
                  <a:pt x="9751306" y="4504033"/>
                </a:lnTo>
                <a:lnTo>
                  <a:pt x="9749496" y="4496184"/>
                </a:lnTo>
                <a:lnTo>
                  <a:pt x="9745269" y="4485921"/>
                </a:lnTo>
                <a:close/>
                <a:moveTo>
                  <a:pt x="9417428" y="4432186"/>
                </a:moveTo>
                <a:lnTo>
                  <a:pt x="9423465" y="4432186"/>
                </a:lnTo>
                <a:lnTo>
                  <a:pt x="9427692" y="4436412"/>
                </a:lnTo>
                <a:lnTo>
                  <a:pt x="9427692" y="4438223"/>
                </a:lnTo>
                <a:lnTo>
                  <a:pt x="9431315" y="4438223"/>
                </a:lnTo>
                <a:lnTo>
                  <a:pt x="9433731" y="4438223"/>
                </a:lnTo>
                <a:lnTo>
                  <a:pt x="9437352" y="4442451"/>
                </a:lnTo>
                <a:lnTo>
                  <a:pt x="9441580" y="4452715"/>
                </a:lnTo>
                <a:lnTo>
                  <a:pt x="9441580" y="4464790"/>
                </a:lnTo>
                <a:lnTo>
                  <a:pt x="9445807" y="4471432"/>
                </a:lnTo>
                <a:lnTo>
                  <a:pt x="9447617" y="4479282"/>
                </a:lnTo>
                <a:lnTo>
                  <a:pt x="9451844" y="4485923"/>
                </a:lnTo>
                <a:lnTo>
                  <a:pt x="9456070" y="4496187"/>
                </a:lnTo>
                <a:lnTo>
                  <a:pt x="9431315" y="4496187"/>
                </a:lnTo>
                <a:lnTo>
                  <a:pt x="9427692" y="4479282"/>
                </a:lnTo>
                <a:lnTo>
                  <a:pt x="9419239" y="4467206"/>
                </a:lnTo>
                <a:lnTo>
                  <a:pt x="9417428" y="4452715"/>
                </a:lnTo>
                <a:close/>
                <a:moveTo>
                  <a:pt x="6125133" y="4417695"/>
                </a:moveTo>
                <a:lnTo>
                  <a:pt x="6125133" y="4432186"/>
                </a:lnTo>
                <a:lnTo>
                  <a:pt x="6141434" y="4471431"/>
                </a:lnTo>
                <a:lnTo>
                  <a:pt x="6141434" y="4514296"/>
                </a:lnTo>
                <a:lnTo>
                  <a:pt x="6131172" y="4553541"/>
                </a:lnTo>
                <a:lnTo>
                  <a:pt x="6113057" y="4592786"/>
                </a:lnTo>
                <a:lnTo>
                  <a:pt x="6092530" y="4629615"/>
                </a:lnTo>
                <a:lnTo>
                  <a:pt x="6074417" y="4664633"/>
                </a:lnTo>
                <a:lnTo>
                  <a:pt x="6060531" y="4693615"/>
                </a:lnTo>
                <a:lnTo>
                  <a:pt x="6054492" y="4730444"/>
                </a:lnTo>
                <a:lnTo>
                  <a:pt x="6050266" y="4761236"/>
                </a:lnTo>
                <a:lnTo>
                  <a:pt x="6046040" y="4788405"/>
                </a:lnTo>
                <a:lnTo>
                  <a:pt x="6032154" y="4808933"/>
                </a:lnTo>
                <a:lnTo>
                  <a:pt x="6007398" y="4827045"/>
                </a:lnTo>
                <a:lnTo>
                  <a:pt x="6007398" y="4819196"/>
                </a:lnTo>
                <a:lnTo>
                  <a:pt x="5993512" y="4816782"/>
                </a:lnTo>
                <a:lnTo>
                  <a:pt x="5983249" y="4813159"/>
                </a:lnTo>
                <a:lnTo>
                  <a:pt x="5972984" y="4804707"/>
                </a:lnTo>
                <a:lnTo>
                  <a:pt x="5965135" y="4794442"/>
                </a:lnTo>
                <a:lnTo>
                  <a:pt x="5960909" y="4779951"/>
                </a:lnTo>
                <a:lnTo>
                  <a:pt x="5947023" y="4750972"/>
                </a:lnTo>
                <a:lnTo>
                  <a:pt x="5944607" y="4722595"/>
                </a:lnTo>
                <a:lnTo>
                  <a:pt x="5954872" y="4697841"/>
                </a:lnTo>
                <a:lnTo>
                  <a:pt x="5965135" y="4668859"/>
                </a:lnTo>
                <a:lnTo>
                  <a:pt x="5975400" y="4639879"/>
                </a:lnTo>
                <a:lnTo>
                  <a:pt x="5975400" y="4621767"/>
                </a:lnTo>
                <a:lnTo>
                  <a:pt x="5972984" y="4592786"/>
                </a:lnTo>
                <a:lnTo>
                  <a:pt x="5969361" y="4563806"/>
                </a:lnTo>
                <a:lnTo>
                  <a:pt x="5969361" y="4534824"/>
                </a:lnTo>
                <a:lnTo>
                  <a:pt x="6007398" y="4534824"/>
                </a:lnTo>
                <a:lnTo>
                  <a:pt x="6017663" y="4518523"/>
                </a:lnTo>
                <a:lnTo>
                  <a:pt x="6040003" y="4496184"/>
                </a:lnTo>
                <a:lnTo>
                  <a:pt x="6060531" y="4471431"/>
                </a:lnTo>
                <a:lnTo>
                  <a:pt x="6084680" y="4446675"/>
                </a:lnTo>
                <a:lnTo>
                  <a:pt x="6107021" y="4427960"/>
                </a:lnTo>
                <a:close/>
                <a:moveTo>
                  <a:pt x="9261055" y="4306603"/>
                </a:moveTo>
                <a:lnTo>
                  <a:pt x="9289435" y="4316869"/>
                </a:lnTo>
                <a:lnTo>
                  <a:pt x="9289435" y="4331359"/>
                </a:lnTo>
                <a:lnTo>
                  <a:pt x="9267093" y="4331359"/>
                </a:lnTo>
                <a:lnTo>
                  <a:pt x="9267093" y="4322906"/>
                </a:lnTo>
                <a:lnTo>
                  <a:pt x="9265282" y="4321095"/>
                </a:lnTo>
                <a:lnTo>
                  <a:pt x="9265282" y="4316869"/>
                </a:lnTo>
                <a:lnTo>
                  <a:pt x="9261055" y="4316869"/>
                </a:lnTo>
                <a:lnTo>
                  <a:pt x="9261055" y="4312641"/>
                </a:lnTo>
                <a:close/>
                <a:moveTo>
                  <a:pt x="8755105" y="4298151"/>
                </a:moveTo>
                <a:lnTo>
                  <a:pt x="8762954" y="4298151"/>
                </a:lnTo>
                <a:lnTo>
                  <a:pt x="8764765" y="4316868"/>
                </a:lnTo>
                <a:lnTo>
                  <a:pt x="8768991" y="4341622"/>
                </a:lnTo>
                <a:lnTo>
                  <a:pt x="8779255" y="4370601"/>
                </a:lnTo>
                <a:lnTo>
                  <a:pt x="8787103" y="4395357"/>
                </a:lnTo>
                <a:lnTo>
                  <a:pt x="8793141" y="4409243"/>
                </a:lnTo>
                <a:lnTo>
                  <a:pt x="8797367" y="4413469"/>
                </a:lnTo>
                <a:lnTo>
                  <a:pt x="8807632" y="4417695"/>
                </a:lnTo>
                <a:lnTo>
                  <a:pt x="8815479" y="4417695"/>
                </a:lnTo>
                <a:lnTo>
                  <a:pt x="8825744" y="4421921"/>
                </a:lnTo>
                <a:lnTo>
                  <a:pt x="8833593" y="4421921"/>
                </a:lnTo>
                <a:lnTo>
                  <a:pt x="8839630" y="4423734"/>
                </a:lnTo>
                <a:lnTo>
                  <a:pt x="8839630" y="4436412"/>
                </a:lnTo>
                <a:lnTo>
                  <a:pt x="8848082" y="4461165"/>
                </a:lnTo>
                <a:lnTo>
                  <a:pt x="8854121" y="4489542"/>
                </a:lnTo>
                <a:lnTo>
                  <a:pt x="8864384" y="4524561"/>
                </a:lnTo>
                <a:lnTo>
                  <a:pt x="8872233" y="4549314"/>
                </a:lnTo>
                <a:lnTo>
                  <a:pt x="8878272" y="4568031"/>
                </a:lnTo>
                <a:lnTo>
                  <a:pt x="8896384" y="4568031"/>
                </a:lnTo>
                <a:lnTo>
                  <a:pt x="8906646" y="4572257"/>
                </a:lnTo>
                <a:lnTo>
                  <a:pt x="8918722" y="4576483"/>
                </a:lnTo>
                <a:lnTo>
                  <a:pt x="8924760" y="4582522"/>
                </a:lnTo>
                <a:lnTo>
                  <a:pt x="8930797" y="4592787"/>
                </a:lnTo>
                <a:lnTo>
                  <a:pt x="8949514" y="4619351"/>
                </a:lnTo>
                <a:lnTo>
                  <a:pt x="8957363" y="4654369"/>
                </a:lnTo>
                <a:lnTo>
                  <a:pt x="8996005" y="4654369"/>
                </a:lnTo>
                <a:lnTo>
                  <a:pt x="9009891" y="4691198"/>
                </a:lnTo>
                <a:lnTo>
                  <a:pt x="9030418" y="4715952"/>
                </a:lnTo>
                <a:lnTo>
                  <a:pt x="9048530" y="4740707"/>
                </a:lnTo>
                <a:lnTo>
                  <a:pt x="9066644" y="4773913"/>
                </a:lnTo>
                <a:lnTo>
                  <a:pt x="9072681" y="4827043"/>
                </a:lnTo>
                <a:lnTo>
                  <a:pt x="9070870" y="4870516"/>
                </a:lnTo>
                <a:lnTo>
                  <a:pt x="9058795" y="4913986"/>
                </a:lnTo>
                <a:lnTo>
                  <a:pt x="9042494" y="4952626"/>
                </a:lnTo>
                <a:lnTo>
                  <a:pt x="9024380" y="4996096"/>
                </a:lnTo>
                <a:lnTo>
                  <a:pt x="9002041" y="5043190"/>
                </a:lnTo>
                <a:lnTo>
                  <a:pt x="8996005" y="5072169"/>
                </a:lnTo>
                <a:lnTo>
                  <a:pt x="8985740" y="5101151"/>
                </a:lnTo>
                <a:lnTo>
                  <a:pt x="8977891" y="5131943"/>
                </a:lnTo>
                <a:lnTo>
                  <a:pt x="8967628" y="5156697"/>
                </a:lnTo>
                <a:lnTo>
                  <a:pt x="8949514" y="5175414"/>
                </a:lnTo>
                <a:lnTo>
                  <a:pt x="8928987" y="5185677"/>
                </a:lnTo>
                <a:lnTo>
                  <a:pt x="8904836" y="5197752"/>
                </a:lnTo>
                <a:lnTo>
                  <a:pt x="8878272" y="5208017"/>
                </a:lnTo>
                <a:lnTo>
                  <a:pt x="8861970" y="5214053"/>
                </a:lnTo>
                <a:lnTo>
                  <a:pt x="8839630" y="5197752"/>
                </a:lnTo>
                <a:lnTo>
                  <a:pt x="8815479" y="5175414"/>
                </a:lnTo>
                <a:lnTo>
                  <a:pt x="8797367" y="5189300"/>
                </a:lnTo>
                <a:lnTo>
                  <a:pt x="8776840" y="5197752"/>
                </a:lnTo>
                <a:lnTo>
                  <a:pt x="8750879" y="5193526"/>
                </a:lnTo>
                <a:lnTo>
                  <a:pt x="8724312" y="5189300"/>
                </a:lnTo>
                <a:lnTo>
                  <a:pt x="8691710" y="5185677"/>
                </a:lnTo>
                <a:lnTo>
                  <a:pt x="8677824" y="5113226"/>
                </a:lnTo>
                <a:lnTo>
                  <a:pt x="8667559" y="5111414"/>
                </a:lnTo>
                <a:lnTo>
                  <a:pt x="8655484" y="5107188"/>
                </a:lnTo>
                <a:lnTo>
                  <a:pt x="8645221" y="5102962"/>
                </a:lnTo>
                <a:lnTo>
                  <a:pt x="8639182" y="5096925"/>
                </a:lnTo>
                <a:lnTo>
                  <a:pt x="8631333" y="5092699"/>
                </a:lnTo>
                <a:lnTo>
                  <a:pt x="8627107" y="5088471"/>
                </a:lnTo>
                <a:lnTo>
                  <a:pt x="8627107" y="5086660"/>
                </a:lnTo>
                <a:lnTo>
                  <a:pt x="8631333" y="5082434"/>
                </a:lnTo>
                <a:lnTo>
                  <a:pt x="8631333" y="5078208"/>
                </a:lnTo>
                <a:lnTo>
                  <a:pt x="8631333" y="5073982"/>
                </a:lnTo>
                <a:lnTo>
                  <a:pt x="8627107" y="5072169"/>
                </a:lnTo>
                <a:lnTo>
                  <a:pt x="8625296" y="5067943"/>
                </a:lnTo>
                <a:lnTo>
                  <a:pt x="8613221" y="5063717"/>
                </a:lnTo>
                <a:lnTo>
                  <a:pt x="8610805" y="5067943"/>
                </a:lnTo>
                <a:lnTo>
                  <a:pt x="8610805" y="5072169"/>
                </a:lnTo>
                <a:lnTo>
                  <a:pt x="8607182" y="5073982"/>
                </a:lnTo>
                <a:lnTo>
                  <a:pt x="8602956" y="5073982"/>
                </a:lnTo>
                <a:lnTo>
                  <a:pt x="8598730" y="5073982"/>
                </a:lnTo>
                <a:lnTo>
                  <a:pt x="8598730" y="5063717"/>
                </a:lnTo>
                <a:lnTo>
                  <a:pt x="8588467" y="5063717"/>
                </a:lnTo>
                <a:lnTo>
                  <a:pt x="8588467" y="5057681"/>
                </a:lnTo>
                <a:lnTo>
                  <a:pt x="8602956" y="5049831"/>
                </a:lnTo>
                <a:lnTo>
                  <a:pt x="8613221" y="5039567"/>
                </a:lnTo>
                <a:lnTo>
                  <a:pt x="8621070" y="5028699"/>
                </a:lnTo>
                <a:lnTo>
                  <a:pt x="8613221" y="5028699"/>
                </a:lnTo>
                <a:lnTo>
                  <a:pt x="8613221" y="5016626"/>
                </a:lnTo>
                <a:lnTo>
                  <a:pt x="8596919" y="5035341"/>
                </a:lnTo>
                <a:lnTo>
                  <a:pt x="8578807" y="5045605"/>
                </a:lnTo>
                <a:lnTo>
                  <a:pt x="8550429" y="5057681"/>
                </a:lnTo>
                <a:lnTo>
                  <a:pt x="8540166" y="5035341"/>
                </a:lnTo>
                <a:lnTo>
                  <a:pt x="8525675" y="5014813"/>
                </a:lnTo>
                <a:lnTo>
                  <a:pt x="8507563" y="4996096"/>
                </a:lnTo>
                <a:lnTo>
                  <a:pt x="8483412" y="4981607"/>
                </a:lnTo>
                <a:lnTo>
                  <a:pt x="8450810" y="4977381"/>
                </a:lnTo>
                <a:lnTo>
                  <a:pt x="8430885" y="4971343"/>
                </a:lnTo>
                <a:lnTo>
                  <a:pt x="8402508" y="4967116"/>
                </a:lnTo>
                <a:lnTo>
                  <a:pt x="8362058" y="4971343"/>
                </a:lnTo>
                <a:lnTo>
                  <a:pt x="8323417" y="4973153"/>
                </a:lnTo>
                <a:lnTo>
                  <a:pt x="8284775" y="4981607"/>
                </a:lnTo>
                <a:lnTo>
                  <a:pt x="8250362" y="4987644"/>
                </a:lnTo>
                <a:lnTo>
                  <a:pt x="8223795" y="4996096"/>
                </a:lnTo>
                <a:lnTo>
                  <a:pt x="8209910" y="5043190"/>
                </a:lnTo>
                <a:lnTo>
                  <a:pt x="8175496" y="5043190"/>
                </a:lnTo>
                <a:lnTo>
                  <a:pt x="8142893" y="5039567"/>
                </a:lnTo>
                <a:lnTo>
                  <a:pt x="8108478" y="5043190"/>
                </a:lnTo>
                <a:lnTo>
                  <a:pt x="8084329" y="5049831"/>
                </a:lnTo>
                <a:lnTo>
                  <a:pt x="8057763" y="5060094"/>
                </a:lnTo>
                <a:lnTo>
                  <a:pt x="8037838" y="5072169"/>
                </a:lnTo>
                <a:lnTo>
                  <a:pt x="8013085" y="5073982"/>
                </a:lnTo>
                <a:lnTo>
                  <a:pt x="7984708" y="5073982"/>
                </a:lnTo>
                <a:lnTo>
                  <a:pt x="7976859" y="5060094"/>
                </a:lnTo>
                <a:lnTo>
                  <a:pt x="7970822" y="5049831"/>
                </a:lnTo>
                <a:lnTo>
                  <a:pt x="7958747" y="5039567"/>
                </a:lnTo>
                <a:lnTo>
                  <a:pt x="7952708" y="5028699"/>
                </a:lnTo>
                <a:lnTo>
                  <a:pt x="7970822" y="5002135"/>
                </a:lnTo>
                <a:lnTo>
                  <a:pt x="7972633" y="4971343"/>
                </a:lnTo>
                <a:lnTo>
                  <a:pt x="7970822" y="4934514"/>
                </a:lnTo>
                <a:lnTo>
                  <a:pt x="7956331" y="4899495"/>
                </a:lnTo>
                <a:lnTo>
                  <a:pt x="7942445" y="4860251"/>
                </a:lnTo>
                <a:lnTo>
                  <a:pt x="7924331" y="4823422"/>
                </a:lnTo>
                <a:lnTo>
                  <a:pt x="7914069" y="4790214"/>
                </a:lnTo>
                <a:lnTo>
                  <a:pt x="7906219" y="4765461"/>
                </a:lnTo>
                <a:lnTo>
                  <a:pt x="7914069" y="4765461"/>
                </a:lnTo>
                <a:lnTo>
                  <a:pt x="7920105" y="4769687"/>
                </a:lnTo>
                <a:lnTo>
                  <a:pt x="7924331" y="4769687"/>
                </a:lnTo>
                <a:lnTo>
                  <a:pt x="7927954" y="4773913"/>
                </a:lnTo>
                <a:lnTo>
                  <a:pt x="7932181" y="4769687"/>
                </a:lnTo>
                <a:lnTo>
                  <a:pt x="7934596" y="4765461"/>
                </a:lnTo>
                <a:lnTo>
                  <a:pt x="7938219" y="4759422"/>
                </a:lnTo>
                <a:lnTo>
                  <a:pt x="7920105" y="4740707"/>
                </a:lnTo>
                <a:lnTo>
                  <a:pt x="7914069" y="4718367"/>
                </a:lnTo>
                <a:lnTo>
                  <a:pt x="7906219" y="4693613"/>
                </a:lnTo>
                <a:lnTo>
                  <a:pt x="7924331" y="4673086"/>
                </a:lnTo>
                <a:lnTo>
                  <a:pt x="7938219" y="4650143"/>
                </a:lnTo>
                <a:lnTo>
                  <a:pt x="7952708" y="4629616"/>
                </a:lnTo>
                <a:lnTo>
                  <a:pt x="7972633" y="4611502"/>
                </a:lnTo>
                <a:lnTo>
                  <a:pt x="7999199" y="4600634"/>
                </a:lnTo>
                <a:lnTo>
                  <a:pt x="8015500" y="4600634"/>
                </a:lnTo>
                <a:lnTo>
                  <a:pt x="8043877" y="4597013"/>
                </a:lnTo>
                <a:lnTo>
                  <a:pt x="8080103" y="4590371"/>
                </a:lnTo>
                <a:lnTo>
                  <a:pt x="8112704" y="4582522"/>
                </a:lnTo>
                <a:lnTo>
                  <a:pt x="8141081" y="4576483"/>
                </a:lnTo>
                <a:lnTo>
                  <a:pt x="8151345" y="4549314"/>
                </a:lnTo>
                <a:lnTo>
                  <a:pt x="8167042" y="4520937"/>
                </a:lnTo>
                <a:lnTo>
                  <a:pt x="8189382" y="4499807"/>
                </a:lnTo>
                <a:lnTo>
                  <a:pt x="8217759" y="4489542"/>
                </a:lnTo>
                <a:lnTo>
                  <a:pt x="8217759" y="4464789"/>
                </a:lnTo>
                <a:lnTo>
                  <a:pt x="8232250" y="4456939"/>
                </a:lnTo>
                <a:lnTo>
                  <a:pt x="8250362" y="4438223"/>
                </a:lnTo>
                <a:lnTo>
                  <a:pt x="8270889" y="4421921"/>
                </a:lnTo>
                <a:lnTo>
                  <a:pt x="8292624" y="4407432"/>
                </a:lnTo>
                <a:lnTo>
                  <a:pt x="8313154" y="4395357"/>
                </a:lnTo>
                <a:lnTo>
                  <a:pt x="8327040" y="4403204"/>
                </a:lnTo>
                <a:lnTo>
                  <a:pt x="8331266" y="4407432"/>
                </a:lnTo>
                <a:lnTo>
                  <a:pt x="8331266" y="4413469"/>
                </a:lnTo>
                <a:lnTo>
                  <a:pt x="8331266" y="4421921"/>
                </a:lnTo>
                <a:lnTo>
                  <a:pt x="8335492" y="4432186"/>
                </a:lnTo>
                <a:lnTo>
                  <a:pt x="8345757" y="4436412"/>
                </a:lnTo>
                <a:lnTo>
                  <a:pt x="8355417" y="4436412"/>
                </a:lnTo>
                <a:lnTo>
                  <a:pt x="8362058" y="4438223"/>
                </a:lnTo>
                <a:lnTo>
                  <a:pt x="8374131" y="4442449"/>
                </a:lnTo>
                <a:lnTo>
                  <a:pt x="8380170" y="4409243"/>
                </a:lnTo>
                <a:lnTo>
                  <a:pt x="8390433" y="4392941"/>
                </a:lnTo>
                <a:lnTo>
                  <a:pt x="8404321" y="4380866"/>
                </a:lnTo>
                <a:lnTo>
                  <a:pt x="8422433" y="4370601"/>
                </a:lnTo>
                <a:lnTo>
                  <a:pt x="8440547" y="4363960"/>
                </a:lnTo>
                <a:lnTo>
                  <a:pt x="8459262" y="4345848"/>
                </a:lnTo>
                <a:lnTo>
                  <a:pt x="8450810" y="4341622"/>
                </a:lnTo>
                <a:lnTo>
                  <a:pt x="8450810" y="4337396"/>
                </a:lnTo>
                <a:lnTo>
                  <a:pt x="8446583" y="4335583"/>
                </a:lnTo>
                <a:lnTo>
                  <a:pt x="8444771" y="4331359"/>
                </a:lnTo>
                <a:lnTo>
                  <a:pt x="8473150" y="4331359"/>
                </a:lnTo>
                <a:lnTo>
                  <a:pt x="8501524" y="4345848"/>
                </a:lnTo>
                <a:lnTo>
                  <a:pt x="8531714" y="4350074"/>
                </a:lnTo>
                <a:lnTo>
                  <a:pt x="8564317" y="4350074"/>
                </a:lnTo>
                <a:lnTo>
                  <a:pt x="8598730" y="4345848"/>
                </a:lnTo>
                <a:lnTo>
                  <a:pt x="8598730" y="4363960"/>
                </a:lnTo>
                <a:lnTo>
                  <a:pt x="8574579" y="4395357"/>
                </a:lnTo>
                <a:lnTo>
                  <a:pt x="8560091" y="4442449"/>
                </a:lnTo>
                <a:lnTo>
                  <a:pt x="8584844" y="4456939"/>
                </a:lnTo>
                <a:lnTo>
                  <a:pt x="8616844" y="4475656"/>
                </a:lnTo>
                <a:lnTo>
                  <a:pt x="8649447" y="4493768"/>
                </a:lnTo>
                <a:lnTo>
                  <a:pt x="8682050" y="4504033"/>
                </a:lnTo>
                <a:lnTo>
                  <a:pt x="8706200" y="4504033"/>
                </a:lnTo>
                <a:lnTo>
                  <a:pt x="8724312" y="4475656"/>
                </a:lnTo>
                <a:lnTo>
                  <a:pt x="8734575" y="4427960"/>
                </a:lnTo>
                <a:lnTo>
                  <a:pt x="8736388" y="4380866"/>
                </a:lnTo>
                <a:lnTo>
                  <a:pt x="8744840" y="4335583"/>
                </a:lnTo>
                <a:close/>
                <a:moveTo>
                  <a:pt x="9229055" y="4273396"/>
                </a:moveTo>
                <a:lnTo>
                  <a:pt x="9236905" y="4281848"/>
                </a:lnTo>
                <a:lnTo>
                  <a:pt x="9242944" y="4287887"/>
                </a:lnTo>
                <a:lnTo>
                  <a:pt x="9251396" y="4292113"/>
                </a:lnTo>
                <a:lnTo>
                  <a:pt x="9251396" y="4306604"/>
                </a:lnTo>
                <a:lnTo>
                  <a:pt x="9236905" y="4306604"/>
                </a:lnTo>
                <a:lnTo>
                  <a:pt x="9232679" y="4306604"/>
                </a:lnTo>
                <a:lnTo>
                  <a:pt x="9229055" y="4302376"/>
                </a:lnTo>
                <a:lnTo>
                  <a:pt x="9224829" y="4302376"/>
                </a:lnTo>
                <a:lnTo>
                  <a:pt x="9223018" y="4302376"/>
                </a:lnTo>
                <a:lnTo>
                  <a:pt x="9210942" y="4298150"/>
                </a:lnTo>
                <a:lnTo>
                  <a:pt x="9214566" y="4292113"/>
                </a:lnTo>
                <a:lnTo>
                  <a:pt x="9214566" y="4284264"/>
                </a:lnTo>
                <a:lnTo>
                  <a:pt x="9214566" y="4281848"/>
                </a:lnTo>
                <a:lnTo>
                  <a:pt x="9218792" y="4281848"/>
                </a:lnTo>
                <a:lnTo>
                  <a:pt x="9223018" y="4281848"/>
                </a:lnTo>
                <a:close/>
                <a:moveTo>
                  <a:pt x="8069838" y="4273396"/>
                </a:moveTo>
                <a:lnTo>
                  <a:pt x="8084330" y="4277622"/>
                </a:lnTo>
                <a:lnTo>
                  <a:pt x="8094593" y="4277622"/>
                </a:lnTo>
                <a:lnTo>
                  <a:pt x="8104255" y="4277622"/>
                </a:lnTo>
                <a:lnTo>
                  <a:pt x="8112707" y="4281848"/>
                </a:lnTo>
                <a:lnTo>
                  <a:pt x="8122970" y="4284264"/>
                </a:lnTo>
                <a:lnTo>
                  <a:pt x="8122970" y="4298150"/>
                </a:lnTo>
                <a:lnTo>
                  <a:pt x="8114518" y="4298150"/>
                </a:lnTo>
                <a:lnTo>
                  <a:pt x="8114518" y="4306604"/>
                </a:lnTo>
                <a:lnTo>
                  <a:pt x="8104255" y="4302376"/>
                </a:lnTo>
                <a:lnTo>
                  <a:pt x="8094593" y="4298150"/>
                </a:lnTo>
                <a:lnTo>
                  <a:pt x="8084330" y="4292113"/>
                </a:lnTo>
                <a:lnTo>
                  <a:pt x="8075875" y="4284264"/>
                </a:lnTo>
                <a:close/>
                <a:moveTo>
                  <a:pt x="9236905" y="4252868"/>
                </a:moveTo>
                <a:lnTo>
                  <a:pt x="9261057" y="4252868"/>
                </a:lnTo>
                <a:lnTo>
                  <a:pt x="9275549" y="4298150"/>
                </a:lnTo>
                <a:lnTo>
                  <a:pt x="9261057" y="4298150"/>
                </a:lnTo>
                <a:lnTo>
                  <a:pt x="9261057" y="4292113"/>
                </a:lnTo>
                <a:lnTo>
                  <a:pt x="9251397" y="4284264"/>
                </a:lnTo>
                <a:lnTo>
                  <a:pt x="9247169" y="4277622"/>
                </a:lnTo>
                <a:lnTo>
                  <a:pt x="9242942" y="4269773"/>
                </a:lnTo>
                <a:lnTo>
                  <a:pt x="9238716" y="4263131"/>
                </a:lnTo>
                <a:close/>
                <a:moveTo>
                  <a:pt x="8264248" y="4245019"/>
                </a:moveTo>
                <a:lnTo>
                  <a:pt x="8302889" y="4245019"/>
                </a:lnTo>
                <a:lnTo>
                  <a:pt x="8302889" y="4252869"/>
                </a:lnTo>
                <a:lnTo>
                  <a:pt x="8295040" y="4252869"/>
                </a:lnTo>
                <a:lnTo>
                  <a:pt x="8270889" y="4269774"/>
                </a:lnTo>
                <a:lnTo>
                  <a:pt x="8242512" y="4287888"/>
                </a:lnTo>
                <a:lnTo>
                  <a:pt x="8217759" y="4306606"/>
                </a:lnTo>
                <a:lnTo>
                  <a:pt x="8209910" y="4306606"/>
                </a:lnTo>
                <a:lnTo>
                  <a:pt x="8208099" y="4302378"/>
                </a:lnTo>
                <a:lnTo>
                  <a:pt x="8203873" y="4302378"/>
                </a:lnTo>
                <a:lnTo>
                  <a:pt x="8199645" y="4298152"/>
                </a:lnTo>
                <a:lnTo>
                  <a:pt x="8193608" y="4298152"/>
                </a:lnTo>
                <a:lnTo>
                  <a:pt x="8193608" y="4292115"/>
                </a:lnTo>
                <a:lnTo>
                  <a:pt x="8228024" y="4269774"/>
                </a:lnTo>
                <a:close/>
                <a:moveTo>
                  <a:pt x="8171272" y="4234756"/>
                </a:moveTo>
                <a:lnTo>
                  <a:pt x="8179724" y="4240793"/>
                </a:lnTo>
                <a:lnTo>
                  <a:pt x="8181535" y="4240793"/>
                </a:lnTo>
                <a:lnTo>
                  <a:pt x="8181535" y="4245019"/>
                </a:lnTo>
                <a:lnTo>
                  <a:pt x="8181535" y="4252868"/>
                </a:lnTo>
                <a:lnTo>
                  <a:pt x="8185763" y="4259510"/>
                </a:lnTo>
                <a:lnTo>
                  <a:pt x="8171272" y="4259510"/>
                </a:lnTo>
                <a:lnTo>
                  <a:pt x="8147121" y="4267359"/>
                </a:lnTo>
                <a:lnTo>
                  <a:pt x="8118743" y="4267359"/>
                </a:lnTo>
                <a:lnTo>
                  <a:pt x="8094592" y="4259510"/>
                </a:lnTo>
                <a:lnTo>
                  <a:pt x="8094592" y="4255283"/>
                </a:lnTo>
                <a:lnTo>
                  <a:pt x="8098216" y="4255283"/>
                </a:lnTo>
                <a:lnTo>
                  <a:pt x="8100629" y="4252868"/>
                </a:lnTo>
                <a:lnTo>
                  <a:pt x="8118743" y="4245019"/>
                </a:lnTo>
                <a:lnTo>
                  <a:pt x="8136856" y="4245019"/>
                </a:lnTo>
                <a:lnTo>
                  <a:pt x="8153158" y="4245019"/>
                </a:lnTo>
                <a:close/>
                <a:moveTo>
                  <a:pt x="8037838" y="4234756"/>
                </a:moveTo>
                <a:lnTo>
                  <a:pt x="8051724" y="4238982"/>
                </a:lnTo>
                <a:lnTo>
                  <a:pt x="8057762" y="4240793"/>
                </a:lnTo>
                <a:lnTo>
                  <a:pt x="8066214" y="4245019"/>
                </a:lnTo>
                <a:lnTo>
                  <a:pt x="8072251" y="4252868"/>
                </a:lnTo>
                <a:lnTo>
                  <a:pt x="8075874" y="4259510"/>
                </a:lnTo>
                <a:lnTo>
                  <a:pt x="8069838" y="4259510"/>
                </a:lnTo>
                <a:lnTo>
                  <a:pt x="8051724" y="4267359"/>
                </a:lnTo>
                <a:lnTo>
                  <a:pt x="8029386" y="4267359"/>
                </a:lnTo>
                <a:lnTo>
                  <a:pt x="8005235" y="4267359"/>
                </a:lnTo>
                <a:lnTo>
                  <a:pt x="8005235" y="4252868"/>
                </a:lnTo>
                <a:lnTo>
                  <a:pt x="8015498" y="4249247"/>
                </a:lnTo>
                <a:lnTo>
                  <a:pt x="8027573" y="4245019"/>
                </a:lnTo>
                <a:lnTo>
                  <a:pt x="8029386" y="4240793"/>
                </a:lnTo>
                <a:close/>
                <a:moveTo>
                  <a:pt x="9172302" y="4220265"/>
                </a:moveTo>
                <a:lnTo>
                  <a:pt x="9186189" y="4226302"/>
                </a:lnTo>
                <a:lnTo>
                  <a:pt x="9194643" y="4230530"/>
                </a:lnTo>
                <a:lnTo>
                  <a:pt x="9204303" y="4238982"/>
                </a:lnTo>
                <a:lnTo>
                  <a:pt x="9210945" y="4245019"/>
                </a:lnTo>
                <a:lnTo>
                  <a:pt x="9214566" y="4255284"/>
                </a:lnTo>
                <a:lnTo>
                  <a:pt x="9223021" y="4267359"/>
                </a:lnTo>
                <a:lnTo>
                  <a:pt x="9210945" y="4267359"/>
                </a:lnTo>
                <a:lnTo>
                  <a:pt x="9204303" y="4259510"/>
                </a:lnTo>
                <a:lnTo>
                  <a:pt x="9194643" y="4252868"/>
                </a:lnTo>
                <a:lnTo>
                  <a:pt x="9186189" y="4245019"/>
                </a:lnTo>
                <a:lnTo>
                  <a:pt x="9180152" y="4234756"/>
                </a:lnTo>
                <a:close/>
                <a:moveTo>
                  <a:pt x="9119775" y="4205774"/>
                </a:moveTo>
                <a:lnTo>
                  <a:pt x="9125812" y="4205774"/>
                </a:lnTo>
                <a:lnTo>
                  <a:pt x="9129435" y="4210000"/>
                </a:lnTo>
                <a:lnTo>
                  <a:pt x="9133661" y="4210000"/>
                </a:lnTo>
                <a:lnTo>
                  <a:pt x="9137887" y="4211811"/>
                </a:lnTo>
                <a:lnTo>
                  <a:pt x="9137887" y="4216039"/>
                </a:lnTo>
                <a:lnTo>
                  <a:pt x="9143926" y="4220265"/>
                </a:lnTo>
                <a:lnTo>
                  <a:pt x="9151775" y="4220265"/>
                </a:lnTo>
                <a:lnTo>
                  <a:pt x="9151775" y="4226302"/>
                </a:lnTo>
                <a:lnTo>
                  <a:pt x="9139700" y="4224491"/>
                </a:lnTo>
                <a:lnTo>
                  <a:pt x="9133661" y="4220265"/>
                </a:lnTo>
                <a:lnTo>
                  <a:pt x="9129435" y="4216039"/>
                </a:lnTo>
                <a:lnTo>
                  <a:pt x="9125812" y="4211811"/>
                </a:lnTo>
                <a:close/>
                <a:moveTo>
                  <a:pt x="8503337" y="4166530"/>
                </a:moveTo>
                <a:lnTo>
                  <a:pt x="8529906" y="4172567"/>
                </a:lnTo>
                <a:lnTo>
                  <a:pt x="8529906" y="4187059"/>
                </a:lnTo>
                <a:lnTo>
                  <a:pt x="8511790" y="4197324"/>
                </a:lnTo>
                <a:lnTo>
                  <a:pt x="8507564" y="4201550"/>
                </a:lnTo>
                <a:lnTo>
                  <a:pt x="8503337" y="4205777"/>
                </a:lnTo>
                <a:close/>
                <a:moveTo>
                  <a:pt x="9072681" y="4125475"/>
                </a:moveTo>
                <a:lnTo>
                  <a:pt x="9095021" y="4139966"/>
                </a:lnTo>
                <a:lnTo>
                  <a:pt x="9109510" y="4162304"/>
                </a:lnTo>
                <a:lnTo>
                  <a:pt x="9119775" y="4187059"/>
                </a:lnTo>
                <a:lnTo>
                  <a:pt x="9113134" y="4187059"/>
                </a:lnTo>
                <a:lnTo>
                  <a:pt x="9113134" y="4197322"/>
                </a:lnTo>
                <a:lnTo>
                  <a:pt x="9087172" y="4187059"/>
                </a:lnTo>
                <a:lnTo>
                  <a:pt x="9081133" y="4168945"/>
                </a:lnTo>
                <a:lnTo>
                  <a:pt x="9076907" y="4152041"/>
                </a:lnTo>
                <a:close/>
                <a:moveTo>
                  <a:pt x="8270891" y="4094683"/>
                </a:moveTo>
                <a:lnTo>
                  <a:pt x="8302891" y="4094683"/>
                </a:lnTo>
                <a:lnTo>
                  <a:pt x="8307119" y="4098909"/>
                </a:lnTo>
                <a:lnTo>
                  <a:pt x="8308930" y="4100720"/>
                </a:lnTo>
                <a:lnTo>
                  <a:pt x="8308930" y="4115211"/>
                </a:lnTo>
                <a:lnTo>
                  <a:pt x="8270891" y="4115211"/>
                </a:lnTo>
                <a:close/>
                <a:moveTo>
                  <a:pt x="8327040" y="4086231"/>
                </a:moveTo>
                <a:lnTo>
                  <a:pt x="8404321" y="4094684"/>
                </a:lnTo>
                <a:lnTo>
                  <a:pt x="8404321" y="4100723"/>
                </a:lnTo>
                <a:lnTo>
                  <a:pt x="8408547" y="4109175"/>
                </a:lnTo>
                <a:lnTo>
                  <a:pt x="8408547" y="4115212"/>
                </a:lnTo>
                <a:lnTo>
                  <a:pt x="8412170" y="4125478"/>
                </a:lnTo>
                <a:lnTo>
                  <a:pt x="8404321" y="4125478"/>
                </a:lnTo>
                <a:lnTo>
                  <a:pt x="8383793" y="4113402"/>
                </a:lnTo>
                <a:lnTo>
                  <a:pt x="8359643" y="4109175"/>
                </a:lnTo>
                <a:lnTo>
                  <a:pt x="8327040" y="4109175"/>
                </a:lnTo>
                <a:close/>
                <a:moveTo>
                  <a:pt x="8971854" y="4069929"/>
                </a:moveTo>
                <a:lnTo>
                  <a:pt x="9009891" y="4069929"/>
                </a:lnTo>
                <a:lnTo>
                  <a:pt x="9028608" y="4090456"/>
                </a:lnTo>
                <a:lnTo>
                  <a:pt x="9042494" y="4113399"/>
                </a:lnTo>
                <a:lnTo>
                  <a:pt x="9048530" y="4139965"/>
                </a:lnTo>
                <a:lnTo>
                  <a:pt x="9042494" y="4139965"/>
                </a:lnTo>
                <a:lnTo>
                  <a:pt x="9028610" y="4127287"/>
                </a:lnTo>
                <a:lnTo>
                  <a:pt x="9028610" y="4166532"/>
                </a:lnTo>
                <a:lnTo>
                  <a:pt x="8957364" y="4187062"/>
                </a:lnTo>
                <a:lnTo>
                  <a:pt x="8945288" y="4182834"/>
                </a:lnTo>
                <a:lnTo>
                  <a:pt x="8935025" y="4181023"/>
                </a:lnTo>
                <a:lnTo>
                  <a:pt x="8921137" y="4176797"/>
                </a:lnTo>
                <a:lnTo>
                  <a:pt x="8910874" y="4172571"/>
                </a:lnTo>
                <a:lnTo>
                  <a:pt x="8910874" y="4158684"/>
                </a:lnTo>
                <a:lnTo>
                  <a:pt x="8953138" y="4154456"/>
                </a:lnTo>
                <a:lnTo>
                  <a:pt x="8985741" y="4144193"/>
                </a:lnTo>
                <a:lnTo>
                  <a:pt x="9009892" y="4125475"/>
                </a:lnTo>
                <a:lnTo>
                  <a:pt x="9026797" y="4125475"/>
                </a:lnTo>
                <a:lnTo>
                  <a:pt x="9028608" y="4127284"/>
                </a:lnTo>
                <a:lnTo>
                  <a:pt x="9028608" y="4125475"/>
                </a:lnTo>
                <a:lnTo>
                  <a:pt x="9026795" y="4125475"/>
                </a:lnTo>
                <a:lnTo>
                  <a:pt x="9024382" y="4123664"/>
                </a:lnTo>
                <a:lnTo>
                  <a:pt x="9006268" y="4104947"/>
                </a:lnTo>
                <a:lnTo>
                  <a:pt x="8985740" y="4090456"/>
                </a:lnTo>
                <a:close/>
                <a:moveTo>
                  <a:pt x="8432698" y="4026459"/>
                </a:moveTo>
                <a:lnTo>
                  <a:pt x="8455038" y="4026459"/>
                </a:lnTo>
                <a:lnTo>
                  <a:pt x="8474961" y="4026459"/>
                </a:lnTo>
                <a:lnTo>
                  <a:pt x="8503337" y="4028875"/>
                </a:lnTo>
                <a:lnTo>
                  <a:pt x="8511790" y="4055439"/>
                </a:lnTo>
                <a:lnTo>
                  <a:pt x="8522054" y="4075966"/>
                </a:lnTo>
                <a:lnTo>
                  <a:pt x="8535940" y="4094683"/>
                </a:lnTo>
                <a:lnTo>
                  <a:pt x="8535940" y="4100722"/>
                </a:lnTo>
                <a:lnTo>
                  <a:pt x="8541979" y="4100722"/>
                </a:lnTo>
                <a:lnTo>
                  <a:pt x="8541979" y="4094683"/>
                </a:lnTo>
                <a:lnTo>
                  <a:pt x="8560091" y="4075966"/>
                </a:lnTo>
                <a:lnTo>
                  <a:pt x="8578808" y="4065703"/>
                </a:lnTo>
                <a:lnTo>
                  <a:pt x="8602958" y="4057854"/>
                </a:lnTo>
                <a:lnTo>
                  <a:pt x="8639183" y="4055439"/>
                </a:lnTo>
                <a:lnTo>
                  <a:pt x="8667559" y="4071740"/>
                </a:lnTo>
                <a:lnTo>
                  <a:pt x="8701975" y="4086231"/>
                </a:lnTo>
                <a:lnTo>
                  <a:pt x="8744840" y="4100722"/>
                </a:lnTo>
                <a:lnTo>
                  <a:pt x="8779256" y="4123665"/>
                </a:lnTo>
                <a:lnTo>
                  <a:pt x="8807632" y="4144192"/>
                </a:lnTo>
                <a:lnTo>
                  <a:pt x="8821518" y="4172569"/>
                </a:lnTo>
                <a:lnTo>
                  <a:pt x="8848084" y="4176795"/>
                </a:lnTo>
                <a:lnTo>
                  <a:pt x="8864386" y="4182832"/>
                </a:lnTo>
                <a:lnTo>
                  <a:pt x="8886724" y="4187060"/>
                </a:lnTo>
                <a:lnTo>
                  <a:pt x="8886724" y="4205775"/>
                </a:lnTo>
                <a:lnTo>
                  <a:pt x="8882498" y="4205775"/>
                </a:lnTo>
                <a:lnTo>
                  <a:pt x="8876459" y="4210001"/>
                </a:lnTo>
                <a:lnTo>
                  <a:pt x="8868009" y="4210001"/>
                </a:lnTo>
                <a:lnTo>
                  <a:pt x="8864386" y="4211813"/>
                </a:lnTo>
                <a:lnTo>
                  <a:pt x="8861970" y="4216039"/>
                </a:lnTo>
                <a:lnTo>
                  <a:pt x="8864386" y="4216039"/>
                </a:lnTo>
                <a:lnTo>
                  <a:pt x="8872233" y="4220266"/>
                </a:lnTo>
                <a:lnTo>
                  <a:pt x="8896384" y="4255284"/>
                </a:lnTo>
                <a:lnTo>
                  <a:pt x="8930799" y="4284264"/>
                </a:lnTo>
                <a:lnTo>
                  <a:pt x="8971854" y="4306604"/>
                </a:lnTo>
                <a:lnTo>
                  <a:pt x="8971854" y="4322905"/>
                </a:lnTo>
                <a:lnTo>
                  <a:pt x="8924761" y="4322905"/>
                </a:lnTo>
                <a:lnTo>
                  <a:pt x="8918724" y="4316866"/>
                </a:lnTo>
                <a:lnTo>
                  <a:pt x="8910875" y="4312640"/>
                </a:lnTo>
                <a:lnTo>
                  <a:pt x="8904838" y="4312640"/>
                </a:lnTo>
                <a:lnTo>
                  <a:pt x="8896384" y="4312640"/>
                </a:lnTo>
                <a:lnTo>
                  <a:pt x="8890347" y="4310830"/>
                </a:lnTo>
                <a:lnTo>
                  <a:pt x="8878272" y="4306604"/>
                </a:lnTo>
                <a:lnTo>
                  <a:pt x="8868009" y="4298151"/>
                </a:lnTo>
                <a:lnTo>
                  <a:pt x="8861970" y="4292113"/>
                </a:lnTo>
                <a:lnTo>
                  <a:pt x="8854121" y="4277622"/>
                </a:lnTo>
                <a:lnTo>
                  <a:pt x="8848084" y="4267359"/>
                </a:lnTo>
                <a:lnTo>
                  <a:pt x="8839630" y="4259510"/>
                </a:lnTo>
                <a:lnTo>
                  <a:pt x="8811256" y="4245019"/>
                </a:lnTo>
                <a:lnTo>
                  <a:pt x="8791331" y="4245019"/>
                </a:lnTo>
                <a:lnTo>
                  <a:pt x="8764765" y="4252868"/>
                </a:lnTo>
                <a:lnTo>
                  <a:pt x="8740614" y="4267359"/>
                </a:lnTo>
                <a:lnTo>
                  <a:pt x="8716464" y="4273396"/>
                </a:lnTo>
                <a:lnTo>
                  <a:pt x="8691710" y="4259510"/>
                </a:lnTo>
                <a:lnTo>
                  <a:pt x="8667559" y="4252868"/>
                </a:lnTo>
                <a:lnTo>
                  <a:pt x="8641598" y="4249245"/>
                </a:lnTo>
                <a:lnTo>
                  <a:pt x="8607185" y="4252868"/>
                </a:lnTo>
                <a:lnTo>
                  <a:pt x="8610806" y="4238982"/>
                </a:lnTo>
                <a:lnTo>
                  <a:pt x="8613221" y="4226302"/>
                </a:lnTo>
                <a:lnTo>
                  <a:pt x="8616844" y="4220266"/>
                </a:lnTo>
                <a:lnTo>
                  <a:pt x="8621071" y="4211813"/>
                </a:lnTo>
                <a:lnTo>
                  <a:pt x="8625297" y="4205775"/>
                </a:lnTo>
                <a:lnTo>
                  <a:pt x="8621071" y="4197323"/>
                </a:lnTo>
                <a:lnTo>
                  <a:pt x="8602958" y="4166530"/>
                </a:lnTo>
                <a:lnTo>
                  <a:pt x="8578808" y="4148418"/>
                </a:lnTo>
                <a:lnTo>
                  <a:pt x="8550431" y="4139966"/>
                </a:lnTo>
                <a:lnTo>
                  <a:pt x="8517828" y="4129701"/>
                </a:lnTo>
                <a:lnTo>
                  <a:pt x="8487641" y="4123665"/>
                </a:lnTo>
                <a:lnTo>
                  <a:pt x="8461075" y="4109174"/>
                </a:lnTo>
                <a:lnTo>
                  <a:pt x="8444773" y="4086231"/>
                </a:lnTo>
                <a:lnTo>
                  <a:pt x="8450810" y="4084420"/>
                </a:lnTo>
                <a:lnTo>
                  <a:pt x="8455038" y="4084420"/>
                </a:lnTo>
                <a:lnTo>
                  <a:pt x="8459262" y="4080194"/>
                </a:lnTo>
                <a:lnTo>
                  <a:pt x="8461075" y="4075966"/>
                </a:lnTo>
                <a:lnTo>
                  <a:pt x="8465301" y="4069930"/>
                </a:lnTo>
                <a:lnTo>
                  <a:pt x="8444773" y="4065703"/>
                </a:lnTo>
                <a:lnTo>
                  <a:pt x="8422433" y="4055439"/>
                </a:lnTo>
                <a:lnTo>
                  <a:pt x="8404321" y="4047591"/>
                </a:lnTo>
                <a:lnTo>
                  <a:pt x="8404321" y="4028875"/>
                </a:lnTo>
                <a:close/>
                <a:moveTo>
                  <a:pt x="8238289" y="3957027"/>
                </a:moveTo>
                <a:lnTo>
                  <a:pt x="8242515" y="3957027"/>
                </a:lnTo>
                <a:lnTo>
                  <a:pt x="8246138" y="3957027"/>
                </a:lnTo>
                <a:lnTo>
                  <a:pt x="8246138" y="3960650"/>
                </a:lnTo>
                <a:lnTo>
                  <a:pt x="8246138" y="3964876"/>
                </a:lnTo>
                <a:lnTo>
                  <a:pt x="8250364" y="3964876"/>
                </a:lnTo>
                <a:lnTo>
                  <a:pt x="8250364" y="3969102"/>
                </a:lnTo>
                <a:lnTo>
                  <a:pt x="8256401" y="3969102"/>
                </a:lnTo>
                <a:lnTo>
                  <a:pt x="8252175" y="3970913"/>
                </a:lnTo>
                <a:lnTo>
                  <a:pt x="8250364" y="3970913"/>
                </a:lnTo>
                <a:lnTo>
                  <a:pt x="8250364" y="3975139"/>
                </a:lnTo>
                <a:lnTo>
                  <a:pt x="8238289" y="3985404"/>
                </a:lnTo>
                <a:lnTo>
                  <a:pt x="8228026" y="3998082"/>
                </a:lnTo>
                <a:lnTo>
                  <a:pt x="8217761" y="4008347"/>
                </a:lnTo>
                <a:lnTo>
                  <a:pt x="8179724" y="4004121"/>
                </a:lnTo>
                <a:lnTo>
                  <a:pt x="8147121" y="4004121"/>
                </a:lnTo>
                <a:lnTo>
                  <a:pt x="8108479" y="4008347"/>
                </a:lnTo>
                <a:lnTo>
                  <a:pt x="8108479" y="4028874"/>
                </a:lnTo>
                <a:lnTo>
                  <a:pt x="8114517" y="4033101"/>
                </a:lnTo>
                <a:lnTo>
                  <a:pt x="8114517" y="4036724"/>
                </a:lnTo>
                <a:lnTo>
                  <a:pt x="8118743" y="4040950"/>
                </a:lnTo>
                <a:lnTo>
                  <a:pt x="8122970" y="4047591"/>
                </a:lnTo>
                <a:lnTo>
                  <a:pt x="8161007" y="4033101"/>
                </a:lnTo>
                <a:lnTo>
                  <a:pt x="8199647" y="4022836"/>
                </a:lnTo>
                <a:lnTo>
                  <a:pt x="8199647" y="4040950"/>
                </a:lnTo>
                <a:lnTo>
                  <a:pt x="8193610" y="4040950"/>
                </a:lnTo>
                <a:lnTo>
                  <a:pt x="8181534" y="4047591"/>
                </a:lnTo>
                <a:lnTo>
                  <a:pt x="8167044" y="4055441"/>
                </a:lnTo>
                <a:lnTo>
                  <a:pt x="8153157" y="4061477"/>
                </a:lnTo>
                <a:lnTo>
                  <a:pt x="8165233" y="4086231"/>
                </a:lnTo>
                <a:lnTo>
                  <a:pt x="8179724" y="4109174"/>
                </a:lnTo>
                <a:lnTo>
                  <a:pt x="8185761" y="4129702"/>
                </a:lnTo>
                <a:lnTo>
                  <a:pt x="8193610" y="4166533"/>
                </a:lnTo>
                <a:lnTo>
                  <a:pt x="8185761" y="4166533"/>
                </a:lnTo>
                <a:lnTo>
                  <a:pt x="8185761" y="4172569"/>
                </a:lnTo>
                <a:lnTo>
                  <a:pt x="8179724" y="4168946"/>
                </a:lnTo>
                <a:lnTo>
                  <a:pt x="8175498" y="4168946"/>
                </a:lnTo>
                <a:lnTo>
                  <a:pt x="8175498" y="4166533"/>
                </a:lnTo>
                <a:lnTo>
                  <a:pt x="8171272" y="4166533"/>
                </a:lnTo>
                <a:lnTo>
                  <a:pt x="8151347" y="4144192"/>
                </a:lnTo>
                <a:lnTo>
                  <a:pt x="8132630" y="4119439"/>
                </a:lnTo>
                <a:lnTo>
                  <a:pt x="8114517" y="4094685"/>
                </a:lnTo>
                <a:lnTo>
                  <a:pt x="8114517" y="4172569"/>
                </a:lnTo>
                <a:lnTo>
                  <a:pt x="8084328" y="4172569"/>
                </a:lnTo>
                <a:lnTo>
                  <a:pt x="8084328" y="4168946"/>
                </a:lnTo>
                <a:lnTo>
                  <a:pt x="8080102" y="4168946"/>
                </a:lnTo>
                <a:lnTo>
                  <a:pt x="8080102" y="4166533"/>
                </a:lnTo>
                <a:lnTo>
                  <a:pt x="8075875" y="4166533"/>
                </a:lnTo>
                <a:lnTo>
                  <a:pt x="8080102" y="4139966"/>
                </a:lnTo>
                <a:lnTo>
                  <a:pt x="8075875" y="4125475"/>
                </a:lnTo>
                <a:lnTo>
                  <a:pt x="8069839" y="4113400"/>
                </a:lnTo>
                <a:lnTo>
                  <a:pt x="8061989" y="4094685"/>
                </a:lnTo>
                <a:lnTo>
                  <a:pt x="8061989" y="4075968"/>
                </a:lnTo>
                <a:lnTo>
                  <a:pt x="8072252" y="4055441"/>
                </a:lnTo>
                <a:lnTo>
                  <a:pt x="8086140" y="4026459"/>
                </a:lnTo>
                <a:lnTo>
                  <a:pt x="8100629" y="3999895"/>
                </a:lnTo>
                <a:lnTo>
                  <a:pt x="8114517" y="3979365"/>
                </a:lnTo>
                <a:lnTo>
                  <a:pt x="8122970" y="3969102"/>
                </a:lnTo>
                <a:lnTo>
                  <a:pt x="8157384" y="3979365"/>
                </a:lnTo>
                <a:lnTo>
                  <a:pt x="8179724" y="3979365"/>
                </a:lnTo>
                <a:lnTo>
                  <a:pt x="8195421" y="3975139"/>
                </a:lnTo>
                <a:lnTo>
                  <a:pt x="8217761" y="3969102"/>
                </a:lnTo>
                <a:close/>
                <a:moveTo>
                  <a:pt x="8317380" y="3950385"/>
                </a:moveTo>
                <a:lnTo>
                  <a:pt x="8331266" y="3957027"/>
                </a:lnTo>
                <a:lnTo>
                  <a:pt x="8337305" y="3960650"/>
                </a:lnTo>
                <a:lnTo>
                  <a:pt x="8345757" y="3969102"/>
                </a:lnTo>
                <a:lnTo>
                  <a:pt x="8347567" y="3975139"/>
                </a:lnTo>
                <a:lnTo>
                  <a:pt x="8347567" y="3989630"/>
                </a:lnTo>
                <a:lnTo>
                  <a:pt x="8347567" y="4008348"/>
                </a:lnTo>
                <a:lnTo>
                  <a:pt x="8341531" y="4012574"/>
                </a:lnTo>
                <a:lnTo>
                  <a:pt x="8337305" y="4014384"/>
                </a:lnTo>
                <a:lnTo>
                  <a:pt x="8337305" y="4018611"/>
                </a:lnTo>
                <a:lnTo>
                  <a:pt x="8337305" y="4022837"/>
                </a:lnTo>
                <a:lnTo>
                  <a:pt x="8337305" y="4026460"/>
                </a:lnTo>
                <a:lnTo>
                  <a:pt x="8337305" y="4028875"/>
                </a:lnTo>
                <a:lnTo>
                  <a:pt x="8335492" y="4033102"/>
                </a:lnTo>
                <a:lnTo>
                  <a:pt x="8327040" y="4040951"/>
                </a:lnTo>
                <a:lnTo>
                  <a:pt x="8327040" y="4022837"/>
                </a:lnTo>
                <a:lnTo>
                  <a:pt x="8313154" y="3999895"/>
                </a:lnTo>
                <a:lnTo>
                  <a:pt x="8313154" y="3975139"/>
                </a:lnTo>
                <a:close/>
                <a:moveTo>
                  <a:pt x="7999200" y="3810917"/>
                </a:moveTo>
                <a:lnTo>
                  <a:pt x="8019125" y="3816954"/>
                </a:lnTo>
                <a:lnTo>
                  <a:pt x="8043878" y="3831445"/>
                </a:lnTo>
                <a:lnTo>
                  <a:pt x="8066218" y="3853785"/>
                </a:lnTo>
                <a:lnTo>
                  <a:pt x="8075878" y="3872502"/>
                </a:lnTo>
                <a:lnTo>
                  <a:pt x="8066218" y="3878539"/>
                </a:lnTo>
                <a:lnTo>
                  <a:pt x="8055954" y="3888802"/>
                </a:lnTo>
                <a:lnTo>
                  <a:pt x="8043878" y="3897256"/>
                </a:lnTo>
                <a:lnTo>
                  <a:pt x="8029387" y="3903292"/>
                </a:lnTo>
                <a:lnTo>
                  <a:pt x="8041463" y="3935895"/>
                </a:lnTo>
                <a:lnTo>
                  <a:pt x="8055954" y="3960651"/>
                </a:lnTo>
                <a:lnTo>
                  <a:pt x="8069840" y="3989631"/>
                </a:lnTo>
                <a:lnTo>
                  <a:pt x="8057764" y="3993857"/>
                </a:lnTo>
                <a:lnTo>
                  <a:pt x="8051728" y="3993857"/>
                </a:lnTo>
                <a:lnTo>
                  <a:pt x="8047501" y="3993857"/>
                </a:lnTo>
                <a:lnTo>
                  <a:pt x="8043878" y="3998083"/>
                </a:lnTo>
                <a:lnTo>
                  <a:pt x="8041463" y="3999896"/>
                </a:lnTo>
                <a:lnTo>
                  <a:pt x="8037842" y="4008348"/>
                </a:lnTo>
                <a:lnTo>
                  <a:pt x="8019125" y="4040951"/>
                </a:lnTo>
                <a:lnTo>
                  <a:pt x="8009465" y="4080196"/>
                </a:lnTo>
                <a:lnTo>
                  <a:pt x="7990748" y="4115214"/>
                </a:lnTo>
                <a:lnTo>
                  <a:pt x="7981088" y="4123666"/>
                </a:lnTo>
                <a:lnTo>
                  <a:pt x="7970823" y="4123666"/>
                </a:lnTo>
                <a:lnTo>
                  <a:pt x="7958748" y="4125477"/>
                </a:lnTo>
                <a:lnTo>
                  <a:pt x="7946672" y="4125477"/>
                </a:lnTo>
                <a:lnTo>
                  <a:pt x="7924334" y="4113402"/>
                </a:lnTo>
                <a:lnTo>
                  <a:pt x="7903806" y="4109175"/>
                </a:lnTo>
                <a:lnTo>
                  <a:pt x="7877845" y="4109175"/>
                </a:lnTo>
                <a:lnTo>
                  <a:pt x="7853089" y="4104949"/>
                </a:lnTo>
                <a:lnTo>
                  <a:pt x="7828938" y="4094687"/>
                </a:lnTo>
                <a:lnTo>
                  <a:pt x="7804787" y="4061479"/>
                </a:lnTo>
                <a:lnTo>
                  <a:pt x="7786675" y="4018611"/>
                </a:lnTo>
                <a:lnTo>
                  <a:pt x="7782449" y="3969103"/>
                </a:lnTo>
                <a:lnTo>
                  <a:pt x="7800561" y="3960651"/>
                </a:lnTo>
                <a:lnTo>
                  <a:pt x="7815052" y="3960651"/>
                </a:lnTo>
                <a:lnTo>
                  <a:pt x="7828938" y="3964877"/>
                </a:lnTo>
                <a:lnTo>
                  <a:pt x="7843429" y="3957028"/>
                </a:lnTo>
                <a:lnTo>
                  <a:pt x="7861541" y="3928046"/>
                </a:lnTo>
                <a:lnTo>
                  <a:pt x="7906220" y="3922009"/>
                </a:lnTo>
                <a:lnTo>
                  <a:pt x="7914069" y="3915368"/>
                </a:lnTo>
                <a:lnTo>
                  <a:pt x="7920108" y="3907519"/>
                </a:lnTo>
                <a:lnTo>
                  <a:pt x="7920108" y="3903292"/>
                </a:lnTo>
                <a:lnTo>
                  <a:pt x="7924334" y="3900877"/>
                </a:lnTo>
                <a:lnTo>
                  <a:pt x="7924334" y="3897256"/>
                </a:lnTo>
                <a:lnTo>
                  <a:pt x="7924334" y="3893030"/>
                </a:lnTo>
                <a:lnTo>
                  <a:pt x="7927955" y="3888802"/>
                </a:lnTo>
                <a:lnTo>
                  <a:pt x="7934597" y="3888802"/>
                </a:lnTo>
                <a:lnTo>
                  <a:pt x="7946672" y="3888802"/>
                </a:lnTo>
                <a:lnTo>
                  <a:pt x="7958748" y="3888802"/>
                </a:lnTo>
                <a:lnTo>
                  <a:pt x="7966597" y="3864048"/>
                </a:lnTo>
                <a:lnTo>
                  <a:pt x="7976860" y="3845331"/>
                </a:lnTo>
                <a:lnTo>
                  <a:pt x="7987124" y="3829029"/>
                </a:lnTo>
                <a:close/>
                <a:moveTo>
                  <a:pt x="6980054" y="3763221"/>
                </a:moveTo>
                <a:lnTo>
                  <a:pt x="7000582" y="3777712"/>
                </a:lnTo>
                <a:lnTo>
                  <a:pt x="7012658" y="3802465"/>
                </a:lnTo>
                <a:lnTo>
                  <a:pt x="7012658" y="3839294"/>
                </a:lnTo>
                <a:lnTo>
                  <a:pt x="7012658" y="3843520"/>
                </a:lnTo>
                <a:lnTo>
                  <a:pt x="7014470" y="3843520"/>
                </a:lnTo>
                <a:lnTo>
                  <a:pt x="7018696" y="3845333"/>
                </a:lnTo>
                <a:lnTo>
                  <a:pt x="7018696" y="3849559"/>
                </a:lnTo>
                <a:lnTo>
                  <a:pt x="7018696" y="3858011"/>
                </a:lnTo>
                <a:lnTo>
                  <a:pt x="7012658" y="3858011"/>
                </a:lnTo>
                <a:lnTo>
                  <a:pt x="7004205" y="3859822"/>
                </a:lnTo>
                <a:lnTo>
                  <a:pt x="7000582" y="3868276"/>
                </a:lnTo>
                <a:lnTo>
                  <a:pt x="6994545" y="3872502"/>
                </a:lnTo>
                <a:lnTo>
                  <a:pt x="6990319" y="3872502"/>
                </a:lnTo>
                <a:lnTo>
                  <a:pt x="6986091" y="3868276"/>
                </a:lnTo>
                <a:lnTo>
                  <a:pt x="6984280" y="3868276"/>
                </a:lnTo>
                <a:lnTo>
                  <a:pt x="6980054" y="3864048"/>
                </a:lnTo>
                <a:lnTo>
                  <a:pt x="6966167" y="3835068"/>
                </a:lnTo>
                <a:lnTo>
                  <a:pt x="6966167" y="3792201"/>
                </a:lnTo>
                <a:lnTo>
                  <a:pt x="6969791" y="3786164"/>
                </a:lnTo>
                <a:lnTo>
                  <a:pt x="6974017" y="3781938"/>
                </a:lnTo>
                <a:lnTo>
                  <a:pt x="6975827" y="3773486"/>
                </a:lnTo>
                <a:close/>
                <a:moveTo>
                  <a:pt x="8250362" y="3720353"/>
                </a:moveTo>
                <a:lnTo>
                  <a:pt x="8266663" y="3738465"/>
                </a:lnTo>
                <a:lnTo>
                  <a:pt x="8278739" y="3758993"/>
                </a:lnTo>
                <a:lnTo>
                  <a:pt x="8278739" y="3792201"/>
                </a:lnTo>
                <a:lnTo>
                  <a:pt x="8280549" y="3800051"/>
                </a:lnTo>
                <a:lnTo>
                  <a:pt x="8284775" y="3800051"/>
                </a:lnTo>
                <a:lnTo>
                  <a:pt x="8284775" y="3802466"/>
                </a:lnTo>
                <a:lnTo>
                  <a:pt x="8280549" y="3802466"/>
                </a:lnTo>
                <a:lnTo>
                  <a:pt x="8278739" y="3810919"/>
                </a:lnTo>
                <a:lnTo>
                  <a:pt x="8278739" y="3816955"/>
                </a:lnTo>
                <a:lnTo>
                  <a:pt x="8274512" y="3816955"/>
                </a:lnTo>
                <a:lnTo>
                  <a:pt x="8274512" y="3821181"/>
                </a:lnTo>
                <a:lnTo>
                  <a:pt x="8270889" y="3821181"/>
                </a:lnTo>
                <a:lnTo>
                  <a:pt x="8264250" y="3824805"/>
                </a:lnTo>
                <a:lnTo>
                  <a:pt x="8260626" y="3816955"/>
                </a:lnTo>
                <a:lnTo>
                  <a:pt x="8260626" y="3814540"/>
                </a:lnTo>
                <a:lnTo>
                  <a:pt x="8256400" y="3814540"/>
                </a:lnTo>
                <a:lnTo>
                  <a:pt x="8252174" y="3814540"/>
                </a:lnTo>
                <a:lnTo>
                  <a:pt x="8250362" y="3810919"/>
                </a:lnTo>
                <a:lnTo>
                  <a:pt x="8250362" y="3816955"/>
                </a:lnTo>
                <a:lnTo>
                  <a:pt x="8252174" y="3821181"/>
                </a:lnTo>
                <a:lnTo>
                  <a:pt x="8256400" y="3824805"/>
                </a:lnTo>
                <a:lnTo>
                  <a:pt x="8260626" y="3829031"/>
                </a:lnTo>
                <a:lnTo>
                  <a:pt x="8256400" y="3831446"/>
                </a:lnTo>
                <a:lnTo>
                  <a:pt x="8256400" y="3835070"/>
                </a:lnTo>
                <a:lnTo>
                  <a:pt x="8256400" y="3839296"/>
                </a:lnTo>
                <a:lnTo>
                  <a:pt x="8256400" y="3849559"/>
                </a:lnTo>
                <a:lnTo>
                  <a:pt x="8238286" y="3849559"/>
                </a:lnTo>
                <a:lnTo>
                  <a:pt x="8238286" y="3839296"/>
                </a:lnTo>
                <a:lnTo>
                  <a:pt x="8228024" y="3835070"/>
                </a:lnTo>
                <a:lnTo>
                  <a:pt x="8217759" y="3829031"/>
                </a:lnTo>
                <a:lnTo>
                  <a:pt x="8214136" y="3821181"/>
                </a:lnTo>
                <a:lnTo>
                  <a:pt x="8209910" y="3810919"/>
                </a:lnTo>
                <a:lnTo>
                  <a:pt x="8208099" y="3800051"/>
                </a:lnTo>
                <a:lnTo>
                  <a:pt x="8199647" y="3786163"/>
                </a:lnTo>
                <a:lnTo>
                  <a:pt x="8189382" y="3792201"/>
                </a:lnTo>
                <a:lnTo>
                  <a:pt x="8175496" y="3800051"/>
                </a:lnTo>
                <a:lnTo>
                  <a:pt x="8161005" y="3802466"/>
                </a:lnTo>
                <a:lnTo>
                  <a:pt x="8147119" y="3810919"/>
                </a:lnTo>
                <a:lnTo>
                  <a:pt x="8147119" y="3792201"/>
                </a:lnTo>
                <a:lnTo>
                  <a:pt x="8151345" y="3787975"/>
                </a:lnTo>
                <a:lnTo>
                  <a:pt x="8151345" y="3786163"/>
                </a:lnTo>
                <a:lnTo>
                  <a:pt x="8153156" y="3786163"/>
                </a:lnTo>
                <a:lnTo>
                  <a:pt x="8153156" y="3777710"/>
                </a:lnTo>
                <a:lnTo>
                  <a:pt x="8181533" y="3767447"/>
                </a:lnTo>
                <a:lnTo>
                  <a:pt x="8208099" y="3758993"/>
                </a:lnTo>
                <a:lnTo>
                  <a:pt x="8232250" y="3744504"/>
                </a:lnTo>
                <a:close/>
                <a:moveTo>
                  <a:pt x="8075879" y="3681109"/>
                </a:moveTo>
                <a:lnTo>
                  <a:pt x="8084331" y="3688959"/>
                </a:lnTo>
                <a:lnTo>
                  <a:pt x="8086142" y="3688959"/>
                </a:lnTo>
                <a:lnTo>
                  <a:pt x="8090368" y="3688959"/>
                </a:lnTo>
                <a:lnTo>
                  <a:pt x="8090368" y="3691374"/>
                </a:lnTo>
                <a:lnTo>
                  <a:pt x="8090368" y="3699222"/>
                </a:lnTo>
                <a:lnTo>
                  <a:pt x="8094594" y="3705863"/>
                </a:lnTo>
                <a:lnTo>
                  <a:pt x="8072255" y="3723978"/>
                </a:lnTo>
                <a:lnTo>
                  <a:pt x="8057764" y="3742695"/>
                </a:lnTo>
                <a:lnTo>
                  <a:pt x="8041462" y="3757184"/>
                </a:lnTo>
                <a:lnTo>
                  <a:pt x="8015500" y="3771675"/>
                </a:lnTo>
                <a:lnTo>
                  <a:pt x="8015500" y="3763223"/>
                </a:lnTo>
                <a:lnTo>
                  <a:pt x="8037841" y="3738467"/>
                </a:lnTo>
                <a:lnTo>
                  <a:pt x="8061992" y="3713713"/>
                </a:lnTo>
                <a:close/>
                <a:moveTo>
                  <a:pt x="2998871" y="3491528"/>
                </a:moveTo>
                <a:lnTo>
                  <a:pt x="3013361" y="3491528"/>
                </a:lnTo>
                <a:lnTo>
                  <a:pt x="3027247" y="3493944"/>
                </a:lnTo>
                <a:lnTo>
                  <a:pt x="3043549" y="3501794"/>
                </a:lnTo>
                <a:lnTo>
                  <a:pt x="3037512" y="3506020"/>
                </a:lnTo>
                <a:lnTo>
                  <a:pt x="3033286" y="3512058"/>
                </a:lnTo>
                <a:lnTo>
                  <a:pt x="3027247" y="3516284"/>
                </a:lnTo>
                <a:lnTo>
                  <a:pt x="3015172" y="3516284"/>
                </a:lnTo>
                <a:lnTo>
                  <a:pt x="3004910" y="3512058"/>
                </a:lnTo>
                <a:lnTo>
                  <a:pt x="2995250" y="3512058"/>
                </a:lnTo>
                <a:lnTo>
                  <a:pt x="2984985" y="3512058"/>
                </a:lnTo>
                <a:lnTo>
                  <a:pt x="2972910" y="3516284"/>
                </a:lnTo>
                <a:lnTo>
                  <a:pt x="2972910" y="3493944"/>
                </a:lnTo>
                <a:close/>
                <a:moveTo>
                  <a:pt x="8136855" y="3469188"/>
                </a:moveTo>
                <a:lnTo>
                  <a:pt x="8147119" y="3469188"/>
                </a:lnTo>
                <a:lnTo>
                  <a:pt x="8161005" y="3469188"/>
                </a:lnTo>
                <a:lnTo>
                  <a:pt x="8161005" y="3506017"/>
                </a:lnTo>
                <a:lnTo>
                  <a:pt x="8157382" y="3530773"/>
                </a:lnTo>
                <a:lnTo>
                  <a:pt x="8151346" y="3551301"/>
                </a:lnTo>
                <a:lnTo>
                  <a:pt x="8147119" y="3588130"/>
                </a:lnTo>
                <a:lnTo>
                  <a:pt x="8153156" y="3588130"/>
                </a:lnTo>
                <a:lnTo>
                  <a:pt x="8153156" y="3594771"/>
                </a:lnTo>
                <a:lnTo>
                  <a:pt x="8167044" y="3594771"/>
                </a:lnTo>
                <a:lnTo>
                  <a:pt x="8175496" y="3594771"/>
                </a:lnTo>
                <a:lnTo>
                  <a:pt x="8181533" y="3594771"/>
                </a:lnTo>
                <a:lnTo>
                  <a:pt x="8189382" y="3598393"/>
                </a:lnTo>
                <a:lnTo>
                  <a:pt x="8195421" y="3602621"/>
                </a:lnTo>
                <a:lnTo>
                  <a:pt x="8209910" y="3605034"/>
                </a:lnTo>
                <a:lnTo>
                  <a:pt x="8217759" y="3631600"/>
                </a:lnTo>
                <a:lnTo>
                  <a:pt x="8232250" y="3647902"/>
                </a:lnTo>
                <a:lnTo>
                  <a:pt x="8250362" y="3666619"/>
                </a:lnTo>
                <a:lnTo>
                  <a:pt x="8264250" y="3691373"/>
                </a:lnTo>
                <a:lnTo>
                  <a:pt x="8252174" y="3695599"/>
                </a:lnTo>
                <a:lnTo>
                  <a:pt x="8246136" y="3699222"/>
                </a:lnTo>
                <a:lnTo>
                  <a:pt x="8242512" y="3699222"/>
                </a:lnTo>
                <a:lnTo>
                  <a:pt x="8242512" y="3703448"/>
                </a:lnTo>
                <a:lnTo>
                  <a:pt x="8242512" y="3705864"/>
                </a:lnTo>
                <a:lnTo>
                  <a:pt x="8242512" y="3709487"/>
                </a:lnTo>
                <a:lnTo>
                  <a:pt x="8235871" y="3709487"/>
                </a:lnTo>
                <a:lnTo>
                  <a:pt x="8223796" y="3713713"/>
                </a:lnTo>
                <a:lnTo>
                  <a:pt x="8221985" y="3705864"/>
                </a:lnTo>
                <a:lnTo>
                  <a:pt x="8221985" y="3703448"/>
                </a:lnTo>
                <a:lnTo>
                  <a:pt x="8217759" y="3703448"/>
                </a:lnTo>
                <a:lnTo>
                  <a:pt x="8214136" y="3703448"/>
                </a:lnTo>
                <a:lnTo>
                  <a:pt x="8209910" y="3699222"/>
                </a:lnTo>
                <a:lnTo>
                  <a:pt x="8203873" y="3713713"/>
                </a:lnTo>
                <a:lnTo>
                  <a:pt x="8199647" y="3723976"/>
                </a:lnTo>
                <a:lnTo>
                  <a:pt x="8193608" y="3734241"/>
                </a:lnTo>
                <a:lnTo>
                  <a:pt x="8181533" y="3738467"/>
                </a:lnTo>
                <a:lnTo>
                  <a:pt x="8171270" y="3744503"/>
                </a:lnTo>
                <a:lnTo>
                  <a:pt x="8171270" y="3738467"/>
                </a:lnTo>
                <a:lnTo>
                  <a:pt x="8165231" y="3730617"/>
                </a:lnTo>
                <a:lnTo>
                  <a:pt x="8165231" y="3723976"/>
                </a:lnTo>
                <a:lnTo>
                  <a:pt x="8165231" y="3720354"/>
                </a:lnTo>
                <a:lnTo>
                  <a:pt x="8165231" y="3717939"/>
                </a:lnTo>
                <a:lnTo>
                  <a:pt x="8165231" y="3713713"/>
                </a:lnTo>
                <a:lnTo>
                  <a:pt x="8161005" y="3709487"/>
                </a:lnTo>
                <a:lnTo>
                  <a:pt x="8157382" y="3709487"/>
                </a:lnTo>
                <a:lnTo>
                  <a:pt x="8147119" y="3705864"/>
                </a:lnTo>
                <a:lnTo>
                  <a:pt x="8147119" y="3695599"/>
                </a:lnTo>
                <a:lnTo>
                  <a:pt x="8147119" y="3685336"/>
                </a:lnTo>
                <a:lnTo>
                  <a:pt x="8151346" y="3676882"/>
                </a:lnTo>
                <a:lnTo>
                  <a:pt x="8151346" y="3675071"/>
                </a:lnTo>
                <a:lnTo>
                  <a:pt x="8153156" y="3670845"/>
                </a:lnTo>
                <a:lnTo>
                  <a:pt x="8161005" y="3670845"/>
                </a:lnTo>
                <a:lnTo>
                  <a:pt x="8171270" y="3666619"/>
                </a:lnTo>
                <a:lnTo>
                  <a:pt x="8185761" y="3666619"/>
                </a:lnTo>
                <a:lnTo>
                  <a:pt x="8185761" y="3691373"/>
                </a:lnTo>
                <a:lnTo>
                  <a:pt x="8209910" y="3691373"/>
                </a:lnTo>
                <a:lnTo>
                  <a:pt x="8209910" y="3685336"/>
                </a:lnTo>
                <a:lnTo>
                  <a:pt x="8214136" y="3676882"/>
                </a:lnTo>
                <a:lnTo>
                  <a:pt x="8217759" y="3675071"/>
                </a:lnTo>
                <a:lnTo>
                  <a:pt x="8217759" y="3670845"/>
                </a:lnTo>
                <a:lnTo>
                  <a:pt x="8221985" y="3666619"/>
                </a:lnTo>
                <a:lnTo>
                  <a:pt x="8223796" y="3660580"/>
                </a:lnTo>
                <a:lnTo>
                  <a:pt x="8217759" y="3660580"/>
                </a:lnTo>
                <a:lnTo>
                  <a:pt x="8181533" y="3631600"/>
                </a:lnTo>
                <a:lnTo>
                  <a:pt x="8141083" y="3612883"/>
                </a:lnTo>
                <a:lnTo>
                  <a:pt x="8141083" y="3627374"/>
                </a:lnTo>
                <a:lnTo>
                  <a:pt x="8136855" y="3637637"/>
                </a:lnTo>
                <a:lnTo>
                  <a:pt x="8132629" y="3647902"/>
                </a:lnTo>
                <a:lnTo>
                  <a:pt x="8132629" y="3660580"/>
                </a:lnTo>
                <a:lnTo>
                  <a:pt x="8129007" y="3656354"/>
                </a:lnTo>
                <a:lnTo>
                  <a:pt x="8126592" y="3652128"/>
                </a:lnTo>
                <a:lnTo>
                  <a:pt x="8126592" y="3647902"/>
                </a:lnTo>
                <a:lnTo>
                  <a:pt x="8122969" y="3646091"/>
                </a:lnTo>
                <a:lnTo>
                  <a:pt x="8112704" y="3618922"/>
                </a:lnTo>
                <a:lnTo>
                  <a:pt x="8100629" y="3588130"/>
                </a:lnTo>
                <a:lnTo>
                  <a:pt x="8098215" y="3547074"/>
                </a:lnTo>
                <a:lnTo>
                  <a:pt x="8100629" y="3512056"/>
                </a:lnTo>
                <a:lnTo>
                  <a:pt x="8114517" y="3477037"/>
                </a:lnTo>
                <a:lnTo>
                  <a:pt x="8126592" y="3472811"/>
                </a:lnTo>
                <a:close/>
                <a:moveTo>
                  <a:pt x="2881749" y="3469188"/>
                </a:moveTo>
                <a:lnTo>
                  <a:pt x="2895635" y="3469188"/>
                </a:lnTo>
                <a:lnTo>
                  <a:pt x="2910127" y="3472812"/>
                </a:lnTo>
                <a:lnTo>
                  <a:pt x="2924013" y="3472812"/>
                </a:lnTo>
                <a:lnTo>
                  <a:pt x="2934278" y="3477038"/>
                </a:lnTo>
                <a:lnTo>
                  <a:pt x="2934278" y="3493944"/>
                </a:lnTo>
                <a:lnTo>
                  <a:pt x="2881749" y="3493944"/>
                </a:lnTo>
                <a:close/>
                <a:moveTo>
                  <a:pt x="2583486" y="3469188"/>
                </a:moveTo>
                <a:lnTo>
                  <a:pt x="2602203" y="3472812"/>
                </a:lnTo>
                <a:lnTo>
                  <a:pt x="2611863" y="3479453"/>
                </a:lnTo>
                <a:lnTo>
                  <a:pt x="2626353" y="3487301"/>
                </a:lnTo>
                <a:lnTo>
                  <a:pt x="2638428" y="3493943"/>
                </a:lnTo>
                <a:lnTo>
                  <a:pt x="2638428" y="3501793"/>
                </a:lnTo>
                <a:lnTo>
                  <a:pt x="2624543" y="3501793"/>
                </a:lnTo>
                <a:lnTo>
                  <a:pt x="2611863" y="3506019"/>
                </a:lnTo>
                <a:lnTo>
                  <a:pt x="2602203" y="3507832"/>
                </a:lnTo>
                <a:lnTo>
                  <a:pt x="2596166" y="3506019"/>
                </a:lnTo>
                <a:lnTo>
                  <a:pt x="2581675" y="3506019"/>
                </a:lnTo>
                <a:lnTo>
                  <a:pt x="2569600" y="3501793"/>
                </a:lnTo>
                <a:lnTo>
                  <a:pt x="2569600" y="3477038"/>
                </a:lnTo>
                <a:lnTo>
                  <a:pt x="2573826" y="3477038"/>
                </a:lnTo>
                <a:lnTo>
                  <a:pt x="2577449" y="3472812"/>
                </a:lnTo>
                <a:lnTo>
                  <a:pt x="2581675" y="3472812"/>
                </a:lnTo>
                <a:close/>
                <a:moveTo>
                  <a:pt x="2707255" y="3435982"/>
                </a:moveTo>
                <a:lnTo>
                  <a:pt x="2750123" y="3440208"/>
                </a:lnTo>
                <a:lnTo>
                  <a:pt x="2786349" y="3448660"/>
                </a:lnTo>
                <a:lnTo>
                  <a:pt x="2814727" y="3458925"/>
                </a:lnTo>
                <a:lnTo>
                  <a:pt x="2849140" y="3469190"/>
                </a:lnTo>
                <a:lnTo>
                  <a:pt x="2849140" y="3487302"/>
                </a:lnTo>
                <a:lnTo>
                  <a:pt x="2835254" y="3487302"/>
                </a:lnTo>
                <a:lnTo>
                  <a:pt x="2828613" y="3491528"/>
                </a:lnTo>
                <a:lnTo>
                  <a:pt x="2818952" y="3493943"/>
                </a:lnTo>
                <a:lnTo>
                  <a:pt x="2810500" y="3497566"/>
                </a:lnTo>
                <a:lnTo>
                  <a:pt x="2804461" y="3501792"/>
                </a:lnTo>
                <a:lnTo>
                  <a:pt x="2792386" y="3501792"/>
                </a:lnTo>
                <a:lnTo>
                  <a:pt x="2792386" y="3497566"/>
                </a:lnTo>
                <a:lnTo>
                  <a:pt x="2792386" y="3493943"/>
                </a:lnTo>
                <a:lnTo>
                  <a:pt x="2790575" y="3491528"/>
                </a:lnTo>
                <a:lnTo>
                  <a:pt x="2786349" y="3487302"/>
                </a:lnTo>
                <a:lnTo>
                  <a:pt x="2782123" y="3483678"/>
                </a:lnTo>
                <a:lnTo>
                  <a:pt x="2778500" y="3487302"/>
                </a:lnTo>
                <a:lnTo>
                  <a:pt x="2772461" y="3507829"/>
                </a:lnTo>
                <a:lnTo>
                  <a:pt x="2762198" y="3507829"/>
                </a:lnTo>
                <a:lnTo>
                  <a:pt x="2735632" y="3506018"/>
                </a:lnTo>
                <a:lnTo>
                  <a:pt x="2707255" y="3501792"/>
                </a:lnTo>
                <a:lnTo>
                  <a:pt x="2687332" y="3501792"/>
                </a:lnTo>
                <a:lnTo>
                  <a:pt x="2677067" y="3477037"/>
                </a:lnTo>
                <a:lnTo>
                  <a:pt x="2695179" y="3477037"/>
                </a:lnTo>
                <a:lnTo>
                  <a:pt x="2707255" y="3477037"/>
                </a:lnTo>
                <a:lnTo>
                  <a:pt x="2721745" y="3472811"/>
                </a:lnTo>
                <a:lnTo>
                  <a:pt x="2733821" y="3469190"/>
                </a:lnTo>
                <a:lnTo>
                  <a:pt x="2725369" y="3464964"/>
                </a:lnTo>
                <a:lnTo>
                  <a:pt x="2719330" y="3458925"/>
                </a:lnTo>
                <a:lnTo>
                  <a:pt x="2715709" y="3454699"/>
                </a:lnTo>
                <a:lnTo>
                  <a:pt x="2711481" y="3448660"/>
                </a:lnTo>
                <a:close/>
                <a:moveTo>
                  <a:pt x="438334" y="3358099"/>
                </a:moveTo>
                <a:lnTo>
                  <a:pt x="470937" y="3368364"/>
                </a:lnTo>
                <a:lnTo>
                  <a:pt x="495088" y="3382250"/>
                </a:lnTo>
                <a:lnTo>
                  <a:pt x="523465" y="3396739"/>
                </a:lnTo>
                <a:lnTo>
                  <a:pt x="523465" y="3405193"/>
                </a:lnTo>
                <a:lnTo>
                  <a:pt x="515011" y="3405193"/>
                </a:lnTo>
                <a:lnTo>
                  <a:pt x="490862" y="3421494"/>
                </a:lnTo>
                <a:lnTo>
                  <a:pt x="466711" y="3425720"/>
                </a:lnTo>
                <a:lnTo>
                  <a:pt x="444371" y="3429946"/>
                </a:lnTo>
                <a:lnTo>
                  <a:pt x="420221" y="3435983"/>
                </a:lnTo>
                <a:lnTo>
                  <a:pt x="420221" y="3429946"/>
                </a:lnTo>
                <a:lnTo>
                  <a:pt x="414184" y="3429946"/>
                </a:lnTo>
                <a:lnTo>
                  <a:pt x="420221" y="3411229"/>
                </a:lnTo>
                <a:lnTo>
                  <a:pt x="420221" y="3393117"/>
                </a:lnTo>
                <a:lnTo>
                  <a:pt x="420221" y="3368364"/>
                </a:lnTo>
                <a:lnTo>
                  <a:pt x="428070" y="3364136"/>
                </a:lnTo>
                <a:lnTo>
                  <a:pt x="429882" y="3364136"/>
                </a:lnTo>
                <a:lnTo>
                  <a:pt x="429882" y="3361722"/>
                </a:lnTo>
                <a:lnTo>
                  <a:pt x="434108" y="3361722"/>
                </a:lnTo>
                <a:close/>
                <a:moveTo>
                  <a:pt x="2460320" y="3335156"/>
                </a:moveTo>
                <a:lnTo>
                  <a:pt x="2517074" y="3347835"/>
                </a:lnTo>
                <a:lnTo>
                  <a:pt x="2567789" y="3364136"/>
                </a:lnTo>
                <a:lnTo>
                  <a:pt x="2605826" y="3382251"/>
                </a:lnTo>
                <a:lnTo>
                  <a:pt x="2644467" y="3400966"/>
                </a:lnTo>
                <a:lnTo>
                  <a:pt x="2687335" y="3421496"/>
                </a:lnTo>
                <a:lnTo>
                  <a:pt x="2687335" y="3435985"/>
                </a:lnTo>
                <a:lnTo>
                  <a:pt x="2668618" y="3435985"/>
                </a:lnTo>
                <a:lnTo>
                  <a:pt x="2648694" y="3444439"/>
                </a:lnTo>
                <a:lnTo>
                  <a:pt x="2624543" y="3450476"/>
                </a:lnTo>
                <a:lnTo>
                  <a:pt x="2597978" y="3454702"/>
                </a:lnTo>
                <a:lnTo>
                  <a:pt x="2602204" y="3448665"/>
                </a:lnTo>
                <a:lnTo>
                  <a:pt x="2602204" y="3440211"/>
                </a:lnTo>
                <a:lnTo>
                  <a:pt x="2602204" y="3435985"/>
                </a:lnTo>
                <a:lnTo>
                  <a:pt x="2602204" y="3434174"/>
                </a:lnTo>
                <a:lnTo>
                  <a:pt x="2602204" y="3429948"/>
                </a:lnTo>
                <a:lnTo>
                  <a:pt x="2597978" y="3421496"/>
                </a:lnTo>
                <a:lnTo>
                  <a:pt x="2545450" y="3407005"/>
                </a:lnTo>
                <a:lnTo>
                  <a:pt x="2496546" y="3382251"/>
                </a:lnTo>
                <a:lnTo>
                  <a:pt x="2444018" y="3358100"/>
                </a:lnTo>
                <a:lnTo>
                  <a:pt x="2431943" y="3368364"/>
                </a:lnTo>
                <a:lnTo>
                  <a:pt x="2425906" y="3378627"/>
                </a:lnTo>
                <a:lnTo>
                  <a:pt x="2415641" y="3390703"/>
                </a:lnTo>
                <a:lnTo>
                  <a:pt x="2403566" y="3386477"/>
                </a:lnTo>
                <a:lnTo>
                  <a:pt x="2389075" y="3378627"/>
                </a:lnTo>
                <a:lnTo>
                  <a:pt x="2383038" y="3376212"/>
                </a:lnTo>
                <a:lnTo>
                  <a:pt x="2397529" y="3376212"/>
                </a:lnTo>
                <a:lnTo>
                  <a:pt x="2407189" y="3361723"/>
                </a:lnTo>
                <a:lnTo>
                  <a:pt x="2417452" y="3353873"/>
                </a:lnTo>
                <a:lnTo>
                  <a:pt x="2429527" y="3343608"/>
                </a:lnTo>
                <a:lnTo>
                  <a:pt x="2439792" y="3343608"/>
                </a:lnTo>
                <a:lnTo>
                  <a:pt x="2445829" y="3339382"/>
                </a:lnTo>
                <a:lnTo>
                  <a:pt x="2454283" y="3339382"/>
                </a:lnTo>
                <a:close/>
                <a:moveTo>
                  <a:pt x="391847" y="3318854"/>
                </a:moveTo>
                <a:lnTo>
                  <a:pt x="420221" y="3329120"/>
                </a:lnTo>
                <a:lnTo>
                  <a:pt x="420221" y="3335157"/>
                </a:lnTo>
                <a:lnTo>
                  <a:pt x="414185" y="3335157"/>
                </a:lnTo>
                <a:lnTo>
                  <a:pt x="391847" y="3343610"/>
                </a:lnTo>
                <a:lnTo>
                  <a:pt x="371317" y="3343610"/>
                </a:lnTo>
                <a:lnTo>
                  <a:pt x="353205" y="3343610"/>
                </a:lnTo>
                <a:lnTo>
                  <a:pt x="353205" y="3329120"/>
                </a:lnTo>
                <a:lnTo>
                  <a:pt x="363470" y="3324891"/>
                </a:lnTo>
                <a:lnTo>
                  <a:pt x="373733" y="3324891"/>
                </a:lnTo>
                <a:lnTo>
                  <a:pt x="381582" y="3323081"/>
                </a:lnTo>
                <a:close/>
                <a:moveTo>
                  <a:pt x="235475" y="3285646"/>
                </a:moveTo>
                <a:lnTo>
                  <a:pt x="247550" y="3289872"/>
                </a:lnTo>
                <a:lnTo>
                  <a:pt x="262041" y="3289872"/>
                </a:lnTo>
                <a:lnTo>
                  <a:pt x="268078" y="3289872"/>
                </a:lnTo>
                <a:lnTo>
                  <a:pt x="278342" y="3294098"/>
                </a:lnTo>
                <a:lnTo>
                  <a:pt x="290418" y="3295911"/>
                </a:lnTo>
                <a:lnTo>
                  <a:pt x="290418" y="3310399"/>
                </a:lnTo>
                <a:lnTo>
                  <a:pt x="282569" y="3310399"/>
                </a:lnTo>
                <a:lnTo>
                  <a:pt x="272303" y="3314625"/>
                </a:lnTo>
                <a:lnTo>
                  <a:pt x="262041" y="3318853"/>
                </a:lnTo>
                <a:lnTo>
                  <a:pt x="249966" y="3318853"/>
                </a:lnTo>
                <a:lnTo>
                  <a:pt x="235475" y="3318853"/>
                </a:lnTo>
                <a:close/>
                <a:moveTo>
                  <a:pt x="2569600" y="3279610"/>
                </a:moveTo>
                <a:lnTo>
                  <a:pt x="2581676" y="3285647"/>
                </a:lnTo>
                <a:lnTo>
                  <a:pt x="2587714" y="3294101"/>
                </a:lnTo>
                <a:lnTo>
                  <a:pt x="2596168" y="3300138"/>
                </a:lnTo>
                <a:lnTo>
                  <a:pt x="2597979" y="3310403"/>
                </a:lnTo>
                <a:lnTo>
                  <a:pt x="2597979" y="3329121"/>
                </a:lnTo>
                <a:lnTo>
                  <a:pt x="2583487" y="3329121"/>
                </a:lnTo>
                <a:lnTo>
                  <a:pt x="2581676" y="3318856"/>
                </a:lnTo>
                <a:lnTo>
                  <a:pt x="2577450" y="3314630"/>
                </a:lnTo>
                <a:lnTo>
                  <a:pt x="2573826" y="3308591"/>
                </a:lnTo>
                <a:lnTo>
                  <a:pt x="2569600" y="3300138"/>
                </a:lnTo>
                <a:lnTo>
                  <a:pt x="2569600" y="3294101"/>
                </a:lnTo>
                <a:close/>
                <a:moveTo>
                  <a:pt x="8147123" y="3265119"/>
                </a:moveTo>
                <a:lnTo>
                  <a:pt x="8153160" y="3271156"/>
                </a:lnTo>
                <a:lnTo>
                  <a:pt x="8157386" y="3279610"/>
                </a:lnTo>
                <a:lnTo>
                  <a:pt x="8161009" y="3285647"/>
                </a:lnTo>
                <a:lnTo>
                  <a:pt x="8161009" y="3295912"/>
                </a:lnTo>
                <a:lnTo>
                  <a:pt x="8161009" y="3310401"/>
                </a:lnTo>
                <a:lnTo>
                  <a:pt x="8132632" y="3382252"/>
                </a:lnTo>
                <a:lnTo>
                  <a:pt x="8118743" y="3364137"/>
                </a:lnTo>
                <a:lnTo>
                  <a:pt x="8112706" y="3347836"/>
                </a:lnTo>
                <a:lnTo>
                  <a:pt x="8108480" y="3318855"/>
                </a:lnTo>
                <a:close/>
                <a:moveTo>
                  <a:pt x="2553298" y="3232516"/>
                </a:moveTo>
                <a:lnTo>
                  <a:pt x="2597976" y="3232516"/>
                </a:lnTo>
                <a:lnTo>
                  <a:pt x="2602202" y="3238553"/>
                </a:lnTo>
                <a:lnTo>
                  <a:pt x="2610051" y="3242779"/>
                </a:lnTo>
                <a:lnTo>
                  <a:pt x="2610051" y="3247007"/>
                </a:lnTo>
                <a:lnTo>
                  <a:pt x="2611862" y="3250628"/>
                </a:lnTo>
                <a:lnTo>
                  <a:pt x="2611862" y="3253043"/>
                </a:lnTo>
                <a:lnTo>
                  <a:pt x="2610051" y="3257269"/>
                </a:lnTo>
                <a:lnTo>
                  <a:pt x="2610051" y="3265119"/>
                </a:lnTo>
                <a:lnTo>
                  <a:pt x="2597976" y="3257269"/>
                </a:lnTo>
                <a:lnTo>
                  <a:pt x="2587711" y="3253043"/>
                </a:lnTo>
                <a:lnTo>
                  <a:pt x="2577448" y="3253043"/>
                </a:lnTo>
                <a:lnTo>
                  <a:pt x="2569599" y="3250628"/>
                </a:lnTo>
                <a:lnTo>
                  <a:pt x="2563562" y="3250628"/>
                </a:lnTo>
                <a:lnTo>
                  <a:pt x="2555108" y="3247007"/>
                </a:lnTo>
                <a:lnTo>
                  <a:pt x="2553298" y="3238553"/>
                </a:lnTo>
                <a:close/>
                <a:moveTo>
                  <a:pt x="8374133" y="3098482"/>
                </a:moveTo>
                <a:lnTo>
                  <a:pt x="8380170" y="3102708"/>
                </a:lnTo>
                <a:lnTo>
                  <a:pt x="8383793" y="3102708"/>
                </a:lnTo>
                <a:lnTo>
                  <a:pt x="8383793" y="3106935"/>
                </a:lnTo>
                <a:lnTo>
                  <a:pt x="8388019" y="3112973"/>
                </a:lnTo>
                <a:lnTo>
                  <a:pt x="8388019" y="3121426"/>
                </a:lnTo>
                <a:lnTo>
                  <a:pt x="8383793" y="3131691"/>
                </a:lnTo>
                <a:lnTo>
                  <a:pt x="8375943" y="3141954"/>
                </a:lnTo>
                <a:lnTo>
                  <a:pt x="8374133" y="3152219"/>
                </a:lnTo>
                <a:lnTo>
                  <a:pt x="8355416" y="3152219"/>
                </a:lnTo>
                <a:lnTo>
                  <a:pt x="8355416" y="3127463"/>
                </a:lnTo>
                <a:lnTo>
                  <a:pt x="8362058" y="3125049"/>
                </a:lnTo>
                <a:lnTo>
                  <a:pt x="8365679" y="3117200"/>
                </a:lnTo>
                <a:lnTo>
                  <a:pt x="8369907" y="3111161"/>
                </a:lnTo>
                <a:close/>
                <a:moveTo>
                  <a:pt x="8278740" y="3001881"/>
                </a:moveTo>
                <a:lnTo>
                  <a:pt x="8302889" y="3001881"/>
                </a:lnTo>
                <a:lnTo>
                  <a:pt x="8302889" y="3026637"/>
                </a:lnTo>
                <a:lnTo>
                  <a:pt x="8270891" y="3026637"/>
                </a:lnTo>
                <a:lnTo>
                  <a:pt x="8270891" y="3010334"/>
                </a:lnTo>
                <a:lnTo>
                  <a:pt x="8278740" y="3010334"/>
                </a:lnTo>
                <a:close/>
                <a:moveTo>
                  <a:pt x="5703707" y="2933656"/>
                </a:moveTo>
                <a:lnTo>
                  <a:pt x="5721819" y="2933656"/>
                </a:lnTo>
                <a:lnTo>
                  <a:pt x="5713970" y="2943920"/>
                </a:lnTo>
                <a:lnTo>
                  <a:pt x="5707933" y="2952372"/>
                </a:lnTo>
                <a:lnTo>
                  <a:pt x="5699481" y="2958409"/>
                </a:lnTo>
                <a:lnTo>
                  <a:pt x="5693443" y="2966863"/>
                </a:lnTo>
                <a:lnTo>
                  <a:pt x="5681367" y="2972900"/>
                </a:lnTo>
                <a:lnTo>
                  <a:pt x="5675331" y="2972900"/>
                </a:lnTo>
                <a:lnTo>
                  <a:pt x="5675331" y="2977126"/>
                </a:lnTo>
                <a:lnTo>
                  <a:pt x="5671105" y="2977126"/>
                </a:lnTo>
                <a:lnTo>
                  <a:pt x="5665066" y="2977126"/>
                </a:lnTo>
                <a:lnTo>
                  <a:pt x="5657217" y="2981352"/>
                </a:lnTo>
                <a:lnTo>
                  <a:pt x="5651180" y="2954183"/>
                </a:lnTo>
                <a:lnTo>
                  <a:pt x="5665066" y="2952372"/>
                </a:lnTo>
                <a:lnTo>
                  <a:pt x="5679557" y="2943920"/>
                </a:lnTo>
                <a:lnTo>
                  <a:pt x="5693443" y="2940297"/>
                </a:lnTo>
                <a:close/>
                <a:moveTo>
                  <a:pt x="5409677" y="2923393"/>
                </a:moveTo>
                <a:lnTo>
                  <a:pt x="5428394" y="2930034"/>
                </a:lnTo>
                <a:lnTo>
                  <a:pt x="5448318" y="2937883"/>
                </a:lnTo>
                <a:lnTo>
                  <a:pt x="5472467" y="2943920"/>
                </a:lnTo>
                <a:lnTo>
                  <a:pt x="5486958" y="2954184"/>
                </a:lnTo>
                <a:lnTo>
                  <a:pt x="5430204" y="2954184"/>
                </a:lnTo>
                <a:lnTo>
                  <a:pt x="5424168" y="2952371"/>
                </a:lnTo>
                <a:lnTo>
                  <a:pt x="5419942" y="2952371"/>
                </a:lnTo>
                <a:lnTo>
                  <a:pt x="5413903" y="2948145"/>
                </a:lnTo>
                <a:lnTo>
                  <a:pt x="5400017" y="2948145"/>
                </a:lnTo>
                <a:lnTo>
                  <a:pt x="5400017" y="2940297"/>
                </a:lnTo>
                <a:lnTo>
                  <a:pt x="5403640" y="2937883"/>
                </a:lnTo>
                <a:lnTo>
                  <a:pt x="5406054" y="2933657"/>
                </a:lnTo>
                <a:lnTo>
                  <a:pt x="5406054" y="2930034"/>
                </a:lnTo>
                <a:close/>
                <a:moveTo>
                  <a:pt x="4778163" y="2783926"/>
                </a:moveTo>
                <a:lnTo>
                  <a:pt x="4826467" y="2783926"/>
                </a:lnTo>
                <a:lnTo>
                  <a:pt x="4826467" y="2789963"/>
                </a:lnTo>
                <a:lnTo>
                  <a:pt x="4816201" y="2794191"/>
                </a:lnTo>
                <a:lnTo>
                  <a:pt x="4812578" y="2797812"/>
                </a:lnTo>
                <a:lnTo>
                  <a:pt x="4805936" y="2800228"/>
                </a:lnTo>
                <a:lnTo>
                  <a:pt x="4798089" y="2804454"/>
                </a:lnTo>
                <a:lnTo>
                  <a:pt x="4787824" y="2804454"/>
                </a:lnTo>
                <a:close/>
                <a:moveTo>
                  <a:pt x="5528015" y="2742266"/>
                </a:moveTo>
                <a:lnTo>
                  <a:pt x="5523789" y="2746492"/>
                </a:lnTo>
                <a:lnTo>
                  <a:pt x="5519561" y="2750719"/>
                </a:lnTo>
                <a:lnTo>
                  <a:pt x="5515335" y="2750719"/>
                </a:lnTo>
                <a:lnTo>
                  <a:pt x="5515335" y="2754945"/>
                </a:lnTo>
                <a:lnTo>
                  <a:pt x="5513524" y="2756755"/>
                </a:lnTo>
                <a:lnTo>
                  <a:pt x="5510506" y="2765209"/>
                </a:lnTo>
                <a:lnTo>
                  <a:pt x="5516542" y="2765209"/>
                </a:lnTo>
                <a:lnTo>
                  <a:pt x="5528618" y="2760983"/>
                </a:lnTo>
                <a:lnTo>
                  <a:pt x="5534656" y="2756755"/>
                </a:lnTo>
                <a:lnTo>
                  <a:pt x="5542504" y="2754945"/>
                </a:lnTo>
                <a:lnTo>
                  <a:pt x="5548542" y="2750719"/>
                </a:lnTo>
                <a:lnTo>
                  <a:pt x="5556392" y="2742266"/>
                </a:lnTo>
                <a:close/>
                <a:moveTo>
                  <a:pt x="4996725" y="2742266"/>
                </a:moveTo>
                <a:lnTo>
                  <a:pt x="5006990" y="2742266"/>
                </a:lnTo>
                <a:lnTo>
                  <a:pt x="5020872" y="2742266"/>
                </a:lnTo>
                <a:lnTo>
                  <a:pt x="5025097" y="2775475"/>
                </a:lnTo>
                <a:lnTo>
                  <a:pt x="5029326" y="2814718"/>
                </a:lnTo>
                <a:lnTo>
                  <a:pt x="5010613" y="2814718"/>
                </a:lnTo>
                <a:lnTo>
                  <a:pt x="5006990" y="2818341"/>
                </a:lnTo>
                <a:lnTo>
                  <a:pt x="5000952" y="2818341"/>
                </a:lnTo>
                <a:lnTo>
                  <a:pt x="4992498" y="2818341"/>
                </a:lnTo>
                <a:lnTo>
                  <a:pt x="4982234" y="2822567"/>
                </a:lnTo>
                <a:lnTo>
                  <a:pt x="4978611" y="2794190"/>
                </a:lnTo>
                <a:lnTo>
                  <a:pt x="4978611" y="2765210"/>
                </a:lnTo>
                <a:lnTo>
                  <a:pt x="4982234" y="2750719"/>
                </a:lnTo>
                <a:lnTo>
                  <a:pt x="4988271" y="2746493"/>
                </a:lnTo>
                <a:close/>
                <a:moveTo>
                  <a:pt x="5002761" y="2672229"/>
                </a:moveTo>
                <a:lnTo>
                  <a:pt x="5020872" y="2672229"/>
                </a:lnTo>
                <a:lnTo>
                  <a:pt x="5016650" y="2686722"/>
                </a:lnTo>
                <a:lnTo>
                  <a:pt x="5016650" y="2696984"/>
                </a:lnTo>
                <a:lnTo>
                  <a:pt x="5016650" y="2707249"/>
                </a:lnTo>
                <a:lnTo>
                  <a:pt x="5014837" y="2715701"/>
                </a:lnTo>
                <a:lnTo>
                  <a:pt x="5010611" y="2725966"/>
                </a:lnTo>
                <a:lnTo>
                  <a:pt x="4996723" y="2725966"/>
                </a:lnTo>
                <a:lnTo>
                  <a:pt x="4996723" y="2711475"/>
                </a:lnTo>
                <a:lnTo>
                  <a:pt x="5000950" y="2696984"/>
                </a:lnTo>
                <a:lnTo>
                  <a:pt x="5000950" y="2683099"/>
                </a:lnTo>
                <a:close/>
                <a:moveTo>
                  <a:pt x="2690868" y="2573919"/>
                </a:moveTo>
                <a:lnTo>
                  <a:pt x="2687343" y="2577441"/>
                </a:lnTo>
                <a:lnTo>
                  <a:pt x="2683191" y="2581593"/>
                </a:lnTo>
                <a:lnTo>
                  <a:pt x="2687332" y="2578042"/>
                </a:lnTo>
                <a:close/>
                <a:moveTo>
                  <a:pt x="8730353" y="2573817"/>
                </a:moveTo>
                <a:lnTo>
                  <a:pt x="8748465" y="2600382"/>
                </a:lnTo>
                <a:lnTo>
                  <a:pt x="8764766" y="2614870"/>
                </a:lnTo>
                <a:lnTo>
                  <a:pt x="8787106" y="2620909"/>
                </a:lnTo>
                <a:lnTo>
                  <a:pt x="8801597" y="2629361"/>
                </a:lnTo>
                <a:lnTo>
                  <a:pt x="8815483" y="2639626"/>
                </a:lnTo>
                <a:lnTo>
                  <a:pt x="8819709" y="2645663"/>
                </a:lnTo>
                <a:lnTo>
                  <a:pt x="8821520" y="2654115"/>
                </a:lnTo>
                <a:lnTo>
                  <a:pt x="8821520" y="2660153"/>
                </a:lnTo>
                <a:lnTo>
                  <a:pt x="8821520" y="2672229"/>
                </a:lnTo>
                <a:lnTo>
                  <a:pt x="8797369" y="2678871"/>
                </a:lnTo>
                <a:lnTo>
                  <a:pt x="8779257" y="2693359"/>
                </a:lnTo>
                <a:lnTo>
                  <a:pt x="8764766" y="2707247"/>
                </a:lnTo>
                <a:lnTo>
                  <a:pt x="8744844" y="2717510"/>
                </a:lnTo>
                <a:lnTo>
                  <a:pt x="8736389" y="2707247"/>
                </a:lnTo>
                <a:lnTo>
                  <a:pt x="8730353" y="2703624"/>
                </a:lnTo>
                <a:lnTo>
                  <a:pt x="8724316" y="2701208"/>
                </a:lnTo>
                <a:lnTo>
                  <a:pt x="8716467" y="2703624"/>
                </a:lnTo>
                <a:lnTo>
                  <a:pt x="8710428" y="2707247"/>
                </a:lnTo>
                <a:lnTo>
                  <a:pt x="8706202" y="2715699"/>
                </a:lnTo>
                <a:lnTo>
                  <a:pt x="8698353" y="2717510"/>
                </a:lnTo>
                <a:lnTo>
                  <a:pt x="8710428" y="2760980"/>
                </a:lnTo>
                <a:lnTo>
                  <a:pt x="8712241" y="2794188"/>
                </a:lnTo>
                <a:lnTo>
                  <a:pt x="8712241" y="2818338"/>
                </a:lnTo>
                <a:lnTo>
                  <a:pt x="8710428" y="2843092"/>
                </a:lnTo>
                <a:lnTo>
                  <a:pt x="8701976" y="2870261"/>
                </a:lnTo>
                <a:lnTo>
                  <a:pt x="8695939" y="2905279"/>
                </a:lnTo>
                <a:lnTo>
                  <a:pt x="8691711" y="2948144"/>
                </a:lnTo>
                <a:lnTo>
                  <a:pt x="8645222" y="2972899"/>
                </a:lnTo>
                <a:lnTo>
                  <a:pt x="8592694" y="2997653"/>
                </a:lnTo>
                <a:lnTo>
                  <a:pt x="8541979" y="3020596"/>
                </a:lnTo>
                <a:lnTo>
                  <a:pt x="8531714" y="3001879"/>
                </a:lnTo>
                <a:lnTo>
                  <a:pt x="8522054" y="2987388"/>
                </a:lnTo>
                <a:lnTo>
                  <a:pt x="8517828" y="3001879"/>
                </a:lnTo>
                <a:lnTo>
                  <a:pt x="8517828" y="3010331"/>
                </a:lnTo>
                <a:lnTo>
                  <a:pt x="8516018" y="3020596"/>
                </a:lnTo>
                <a:lnTo>
                  <a:pt x="8511792" y="3026633"/>
                </a:lnTo>
                <a:lnTo>
                  <a:pt x="8501527" y="3026633"/>
                </a:lnTo>
                <a:lnTo>
                  <a:pt x="8493678" y="3026633"/>
                </a:lnTo>
                <a:lnTo>
                  <a:pt x="8489451" y="3030861"/>
                </a:lnTo>
                <a:lnTo>
                  <a:pt x="8487641" y="3030861"/>
                </a:lnTo>
                <a:lnTo>
                  <a:pt x="8483415" y="3034482"/>
                </a:lnTo>
                <a:lnTo>
                  <a:pt x="8479189" y="3038708"/>
                </a:lnTo>
                <a:lnTo>
                  <a:pt x="8468924" y="3038708"/>
                </a:lnTo>
                <a:lnTo>
                  <a:pt x="8459264" y="3041124"/>
                </a:lnTo>
                <a:lnTo>
                  <a:pt x="8455038" y="3034482"/>
                </a:lnTo>
                <a:lnTo>
                  <a:pt x="8455038" y="3024219"/>
                </a:lnTo>
                <a:lnTo>
                  <a:pt x="8455038" y="3020596"/>
                </a:lnTo>
                <a:lnTo>
                  <a:pt x="8455038" y="3012144"/>
                </a:lnTo>
                <a:lnTo>
                  <a:pt x="8455038" y="3010331"/>
                </a:lnTo>
                <a:lnTo>
                  <a:pt x="8446584" y="3010331"/>
                </a:lnTo>
                <a:lnTo>
                  <a:pt x="8440547" y="3006105"/>
                </a:lnTo>
                <a:lnTo>
                  <a:pt x="8426661" y="3001879"/>
                </a:lnTo>
                <a:lnTo>
                  <a:pt x="8426661" y="3010331"/>
                </a:lnTo>
                <a:lnTo>
                  <a:pt x="8432698" y="3020596"/>
                </a:lnTo>
                <a:lnTo>
                  <a:pt x="8440547" y="3024219"/>
                </a:lnTo>
                <a:lnTo>
                  <a:pt x="8440547" y="3030861"/>
                </a:lnTo>
                <a:lnTo>
                  <a:pt x="8440547" y="3041124"/>
                </a:lnTo>
                <a:lnTo>
                  <a:pt x="8444773" y="3059238"/>
                </a:lnTo>
                <a:lnTo>
                  <a:pt x="8432698" y="3069500"/>
                </a:lnTo>
                <a:lnTo>
                  <a:pt x="8426661" y="3083991"/>
                </a:lnTo>
                <a:lnTo>
                  <a:pt x="8418209" y="3098480"/>
                </a:lnTo>
                <a:lnTo>
                  <a:pt x="8394058" y="3098480"/>
                </a:lnTo>
                <a:lnTo>
                  <a:pt x="8390435" y="3069500"/>
                </a:lnTo>
                <a:lnTo>
                  <a:pt x="8388019" y="3055009"/>
                </a:lnTo>
                <a:lnTo>
                  <a:pt x="8380170" y="3041124"/>
                </a:lnTo>
                <a:lnTo>
                  <a:pt x="8374133" y="3020596"/>
                </a:lnTo>
                <a:lnTo>
                  <a:pt x="8394058" y="3020596"/>
                </a:lnTo>
                <a:lnTo>
                  <a:pt x="8418209" y="2987388"/>
                </a:lnTo>
                <a:lnTo>
                  <a:pt x="8450810" y="2958409"/>
                </a:lnTo>
                <a:lnTo>
                  <a:pt x="8489451" y="2940297"/>
                </a:lnTo>
                <a:lnTo>
                  <a:pt x="8503337" y="2937882"/>
                </a:lnTo>
                <a:lnTo>
                  <a:pt x="8517828" y="2937882"/>
                </a:lnTo>
                <a:lnTo>
                  <a:pt x="8529904" y="2940297"/>
                </a:lnTo>
                <a:lnTo>
                  <a:pt x="8535942" y="2940297"/>
                </a:lnTo>
                <a:lnTo>
                  <a:pt x="8541979" y="2940297"/>
                </a:lnTo>
                <a:lnTo>
                  <a:pt x="8550431" y="2930032"/>
                </a:lnTo>
                <a:lnTo>
                  <a:pt x="8556468" y="2919769"/>
                </a:lnTo>
                <a:lnTo>
                  <a:pt x="8560091" y="2908900"/>
                </a:lnTo>
                <a:lnTo>
                  <a:pt x="8564317" y="2901053"/>
                </a:lnTo>
                <a:lnTo>
                  <a:pt x="8570356" y="2890788"/>
                </a:lnTo>
                <a:lnTo>
                  <a:pt x="8582431" y="2884752"/>
                </a:lnTo>
                <a:lnTo>
                  <a:pt x="8584847" y="2890788"/>
                </a:lnTo>
                <a:lnTo>
                  <a:pt x="8588468" y="2895014"/>
                </a:lnTo>
                <a:lnTo>
                  <a:pt x="8592694" y="2895014"/>
                </a:lnTo>
                <a:lnTo>
                  <a:pt x="8596922" y="2895014"/>
                </a:lnTo>
                <a:lnTo>
                  <a:pt x="8598733" y="2890788"/>
                </a:lnTo>
                <a:lnTo>
                  <a:pt x="8627110" y="2866035"/>
                </a:lnTo>
                <a:lnTo>
                  <a:pt x="8645222" y="2843092"/>
                </a:lnTo>
                <a:lnTo>
                  <a:pt x="8653676" y="2818338"/>
                </a:lnTo>
                <a:lnTo>
                  <a:pt x="8659713" y="2789962"/>
                </a:lnTo>
                <a:lnTo>
                  <a:pt x="8669976" y="2765206"/>
                </a:lnTo>
                <a:lnTo>
                  <a:pt x="8691711" y="2732001"/>
                </a:lnTo>
                <a:lnTo>
                  <a:pt x="8677825" y="2732001"/>
                </a:lnTo>
                <a:lnTo>
                  <a:pt x="8667562" y="2725962"/>
                </a:lnTo>
                <a:lnTo>
                  <a:pt x="8663939" y="2717510"/>
                </a:lnTo>
                <a:lnTo>
                  <a:pt x="8659713" y="2711474"/>
                </a:lnTo>
                <a:lnTo>
                  <a:pt x="8659713" y="2696983"/>
                </a:lnTo>
                <a:lnTo>
                  <a:pt x="8659713" y="2678871"/>
                </a:lnTo>
                <a:lnTo>
                  <a:pt x="8663939" y="2674643"/>
                </a:lnTo>
                <a:lnTo>
                  <a:pt x="8667562" y="2672229"/>
                </a:lnTo>
                <a:lnTo>
                  <a:pt x="8667562" y="2668605"/>
                </a:lnTo>
                <a:lnTo>
                  <a:pt x="8667562" y="2664379"/>
                </a:lnTo>
                <a:lnTo>
                  <a:pt x="8682051" y="2660153"/>
                </a:lnTo>
                <a:lnTo>
                  <a:pt x="8691711" y="2660153"/>
                </a:lnTo>
                <a:lnTo>
                  <a:pt x="8698353" y="2658340"/>
                </a:lnTo>
                <a:lnTo>
                  <a:pt x="8706202" y="2658340"/>
                </a:lnTo>
                <a:lnTo>
                  <a:pt x="8706202" y="2620909"/>
                </a:lnTo>
                <a:lnTo>
                  <a:pt x="8712241" y="2592533"/>
                </a:lnTo>
                <a:close/>
                <a:moveTo>
                  <a:pt x="5124099" y="2567174"/>
                </a:moveTo>
                <a:lnTo>
                  <a:pt x="5122288" y="2571405"/>
                </a:lnTo>
                <a:lnTo>
                  <a:pt x="5118062" y="2571405"/>
                </a:lnTo>
                <a:lnTo>
                  <a:pt x="5113836" y="2571405"/>
                </a:lnTo>
                <a:lnTo>
                  <a:pt x="5113836" y="2573214"/>
                </a:lnTo>
                <a:lnTo>
                  <a:pt x="5109610" y="2573214"/>
                </a:lnTo>
                <a:lnTo>
                  <a:pt x="5103571" y="2581666"/>
                </a:lnTo>
                <a:lnTo>
                  <a:pt x="5095722" y="2585892"/>
                </a:lnTo>
                <a:lnTo>
                  <a:pt x="5095722" y="2587705"/>
                </a:lnTo>
                <a:lnTo>
                  <a:pt x="5095722" y="2596157"/>
                </a:lnTo>
                <a:lnTo>
                  <a:pt x="5095722" y="2602194"/>
                </a:lnTo>
                <a:lnTo>
                  <a:pt x="5095722" y="2614268"/>
                </a:lnTo>
                <a:lnTo>
                  <a:pt x="5124099" y="2643250"/>
                </a:lnTo>
                <a:lnTo>
                  <a:pt x="5150665" y="2674040"/>
                </a:lnTo>
                <a:lnTo>
                  <a:pt x="5174815" y="2710871"/>
                </a:lnTo>
                <a:lnTo>
                  <a:pt x="5203192" y="2710871"/>
                </a:lnTo>
                <a:lnTo>
                  <a:pt x="5203192" y="2731398"/>
                </a:lnTo>
                <a:lnTo>
                  <a:pt x="5231569" y="2741661"/>
                </a:lnTo>
                <a:lnTo>
                  <a:pt x="5252096" y="2756153"/>
                </a:lnTo>
                <a:lnTo>
                  <a:pt x="5274434" y="2774869"/>
                </a:lnTo>
                <a:lnTo>
                  <a:pt x="5274434" y="2783321"/>
                </a:lnTo>
                <a:lnTo>
                  <a:pt x="5266587" y="2783321"/>
                </a:lnTo>
                <a:lnTo>
                  <a:pt x="5260549" y="2783321"/>
                </a:lnTo>
                <a:lnTo>
                  <a:pt x="5252699" y="2783321"/>
                </a:lnTo>
                <a:lnTo>
                  <a:pt x="5248473" y="2783321"/>
                </a:lnTo>
                <a:lnTo>
                  <a:pt x="5242436" y="2779095"/>
                </a:lnTo>
                <a:lnTo>
                  <a:pt x="5232172" y="2774869"/>
                </a:lnTo>
                <a:lnTo>
                  <a:pt x="5221909" y="2774869"/>
                </a:lnTo>
                <a:lnTo>
                  <a:pt x="5221909" y="2785131"/>
                </a:lnTo>
                <a:lnTo>
                  <a:pt x="5223720" y="2793586"/>
                </a:lnTo>
                <a:lnTo>
                  <a:pt x="5227946" y="2799622"/>
                </a:lnTo>
                <a:lnTo>
                  <a:pt x="5227946" y="2803848"/>
                </a:lnTo>
                <a:lnTo>
                  <a:pt x="5232172" y="2812301"/>
                </a:lnTo>
                <a:lnTo>
                  <a:pt x="5233984" y="2822565"/>
                </a:lnTo>
                <a:lnTo>
                  <a:pt x="5223720" y="2828602"/>
                </a:lnTo>
                <a:lnTo>
                  <a:pt x="5217683" y="2837056"/>
                </a:lnTo>
                <a:lnTo>
                  <a:pt x="5209834" y="2847318"/>
                </a:lnTo>
                <a:lnTo>
                  <a:pt x="5203795" y="2861809"/>
                </a:lnTo>
                <a:lnTo>
                  <a:pt x="5181457" y="2861809"/>
                </a:lnTo>
                <a:lnTo>
                  <a:pt x="5181457" y="2909505"/>
                </a:lnTo>
                <a:lnTo>
                  <a:pt x="5165155" y="2909505"/>
                </a:lnTo>
                <a:lnTo>
                  <a:pt x="5147041" y="2895016"/>
                </a:lnTo>
                <a:lnTo>
                  <a:pt x="5124703" y="2886562"/>
                </a:lnTo>
                <a:lnTo>
                  <a:pt x="5108402" y="2876300"/>
                </a:lnTo>
                <a:lnTo>
                  <a:pt x="5096327" y="2851544"/>
                </a:lnTo>
                <a:lnTo>
                  <a:pt x="5124703" y="2855772"/>
                </a:lnTo>
                <a:lnTo>
                  <a:pt x="5153080" y="2851544"/>
                </a:lnTo>
                <a:lnTo>
                  <a:pt x="5175418" y="2843092"/>
                </a:lnTo>
                <a:lnTo>
                  <a:pt x="5189306" y="2828602"/>
                </a:lnTo>
                <a:lnTo>
                  <a:pt x="5193532" y="2826791"/>
                </a:lnTo>
                <a:lnTo>
                  <a:pt x="5193532" y="2822565"/>
                </a:lnTo>
                <a:lnTo>
                  <a:pt x="5195343" y="2818339"/>
                </a:lnTo>
                <a:lnTo>
                  <a:pt x="5195343" y="2812301"/>
                </a:lnTo>
                <a:lnTo>
                  <a:pt x="5195343" y="2803848"/>
                </a:lnTo>
                <a:lnTo>
                  <a:pt x="5142815" y="2764604"/>
                </a:lnTo>
                <a:lnTo>
                  <a:pt x="5086062" y="2725360"/>
                </a:lnTo>
                <a:lnTo>
                  <a:pt x="5067950" y="2703021"/>
                </a:lnTo>
                <a:lnTo>
                  <a:pt x="5051662" y="2682495"/>
                </a:lnTo>
                <a:lnTo>
                  <a:pt x="5037776" y="2657739"/>
                </a:lnTo>
                <a:lnTo>
                  <a:pt x="5015441" y="2635401"/>
                </a:lnTo>
                <a:lnTo>
                  <a:pt x="4987064" y="2625135"/>
                </a:lnTo>
                <a:lnTo>
                  <a:pt x="4962913" y="2645663"/>
                </a:lnTo>
                <a:lnTo>
                  <a:pt x="4930311" y="2664379"/>
                </a:lnTo>
                <a:lnTo>
                  <a:pt x="4891671" y="2672833"/>
                </a:lnTo>
                <a:lnTo>
                  <a:pt x="4887444" y="2664379"/>
                </a:lnTo>
                <a:lnTo>
                  <a:pt x="4885632" y="2658345"/>
                </a:lnTo>
                <a:lnTo>
                  <a:pt x="4881407" y="2654117"/>
                </a:lnTo>
                <a:lnTo>
                  <a:pt x="4873557" y="2654117"/>
                </a:lnTo>
                <a:lnTo>
                  <a:pt x="4871746" y="2654117"/>
                </a:lnTo>
                <a:lnTo>
                  <a:pt x="4863898" y="2658345"/>
                </a:lnTo>
                <a:lnTo>
                  <a:pt x="4845785" y="2672833"/>
                </a:lnTo>
                <a:lnTo>
                  <a:pt x="4839746" y="2693362"/>
                </a:lnTo>
                <a:lnTo>
                  <a:pt x="4835519" y="2715700"/>
                </a:lnTo>
                <a:lnTo>
                  <a:pt x="4825258" y="2732001"/>
                </a:lnTo>
                <a:lnTo>
                  <a:pt x="4786617" y="2732001"/>
                </a:lnTo>
                <a:lnTo>
                  <a:pt x="4772730" y="2750719"/>
                </a:lnTo>
                <a:lnTo>
                  <a:pt x="4762465" y="2771246"/>
                </a:lnTo>
                <a:lnTo>
                  <a:pt x="4754618" y="2797812"/>
                </a:lnTo>
                <a:lnTo>
                  <a:pt x="4750388" y="2799622"/>
                </a:lnTo>
                <a:lnTo>
                  <a:pt x="4750388" y="2808074"/>
                </a:lnTo>
                <a:lnTo>
                  <a:pt x="4754618" y="2812301"/>
                </a:lnTo>
                <a:lnTo>
                  <a:pt x="4758844" y="2814113"/>
                </a:lnTo>
                <a:lnTo>
                  <a:pt x="4764881" y="2822565"/>
                </a:lnTo>
                <a:lnTo>
                  <a:pt x="4769107" y="2828602"/>
                </a:lnTo>
                <a:lnTo>
                  <a:pt x="4758844" y="2828602"/>
                </a:lnTo>
                <a:lnTo>
                  <a:pt x="4754618" y="2832830"/>
                </a:lnTo>
                <a:lnTo>
                  <a:pt x="4750388" y="2832830"/>
                </a:lnTo>
                <a:lnTo>
                  <a:pt x="4748579" y="2837056"/>
                </a:lnTo>
                <a:lnTo>
                  <a:pt x="4744353" y="2841282"/>
                </a:lnTo>
                <a:lnTo>
                  <a:pt x="4736503" y="2843092"/>
                </a:lnTo>
                <a:lnTo>
                  <a:pt x="4736503" y="2851544"/>
                </a:lnTo>
                <a:lnTo>
                  <a:pt x="4736503" y="2855772"/>
                </a:lnTo>
                <a:lnTo>
                  <a:pt x="4736503" y="2859393"/>
                </a:lnTo>
                <a:lnTo>
                  <a:pt x="4736503" y="2871469"/>
                </a:lnTo>
                <a:lnTo>
                  <a:pt x="4712353" y="2873279"/>
                </a:lnTo>
                <a:lnTo>
                  <a:pt x="4702090" y="2881733"/>
                </a:lnTo>
                <a:lnTo>
                  <a:pt x="4694241" y="2887770"/>
                </a:lnTo>
                <a:lnTo>
                  <a:pt x="4688204" y="2899845"/>
                </a:lnTo>
                <a:lnTo>
                  <a:pt x="4677940" y="2910110"/>
                </a:lnTo>
                <a:lnTo>
                  <a:pt x="4665864" y="2914336"/>
                </a:lnTo>
                <a:lnTo>
                  <a:pt x="4659826" y="2914336"/>
                </a:lnTo>
                <a:lnTo>
                  <a:pt x="4649563" y="2910110"/>
                </a:lnTo>
                <a:lnTo>
                  <a:pt x="4641712" y="2905882"/>
                </a:lnTo>
                <a:lnTo>
                  <a:pt x="4635677" y="2901656"/>
                </a:lnTo>
                <a:lnTo>
                  <a:pt x="4631451" y="2901656"/>
                </a:lnTo>
                <a:lnTo>
                  <a:pt x="4625411" y="2905882"/>
                </a:lnTo>
                <a:lnTo>
                  <a:pt x="4617564" y="2910110"/>
                </a:lnTo>
                <a:lnTo>
                  <a:pt x="4611526" y="2914336"/>
                </a:lnTo>
                <a:lnTo>
                  <a:pt x="4599452" y="2916147"/>
                </a:lnTo>
                <a:lnTo>
                  <a:pt x="4599452" y="2934863"/>
                </a:lnTo>
                <a:lnTo>
                  <a:pt x="4698467" y="2949354"/>
                </a:lnTo>
                <a:lnTo>
                  <a:pt x="4726843" y="2934863"/>
                </a:lnTo>
                <a:lnTo>
                  <a:pt x="4755221" y="2916147"/>
                </a:lnTo>
                <a:lnTo>
                  <a:pt x="4777562" y="2901656"/>
                </a:lnTo>
                <a:lnTo>
                  <a:pt x="4807749" y="2895619"/>
                </a:lnTo>
                <a:lnTo>
                  <a:pt x="4854237" y="2887167"/>
                </a:lnTo>
                <a:lnTo>
                  <a:pt x="4903141" y="2885354"/>
                </a:lnTo>
                <a:lnTo>
                  <a:pt x="4958084" y="2885354"/>
                </a:lnTo>
                <a:lnTo>
                  <a:pt x="5002763" y="2885354"/>
                </a:lnTo>
                <a:lnTo>
                  <a:pt x="5041398" y="2887167"/>
                </a:lnTo>
                <a:lnTo>
                  <a:pt x="5059498" y="2891393"/>
                </a:lnTo>
                <a:lnTo>
                  <a:pt x="5068553" y="2891393"/>
                </a:lnTo>
                <a:lnTo>
                  <a:pt x="5056477" y="2924599"/>
                </a:lnTo>
                <a:lnTo>
                  <a:pt x="5050454" y="2959616"/>
                </a:lnTo>
                <a:lnTo>
                  <a:pt x="5042605" y="2996445"/>
                </a:lnTo>
                <a:lnTo>
                  <a:pt x="5054680" y="3002484"/>
                </a:lnTo>
                <a:lnTo>
                  <a:pt x="5056477" y="3010936"/>
                </a:lnTo>
                <a:lnTo>
                  <a:pt x="5064327" y="3016975"/>
                </a:lnTo>
                <a:lnTo>
                  <a:pt x="5068553" y="3021201"/>
                </a:lnTo>
                <a:lnTo>
                  <a:pt x="5074591" y="3027238"/>
                </a:lnTo>
                <a:lnTo>
                  <a:pt x="5098742" y="3035690"/>
                </a:lnTo>
                <a:lnTo>
                  <a:pt x="5127119" y="3035690"/>
                </a:lnTo>
                <a:lnTo>
                  <a:pt x="5155496" y="3039918"/>
                </a:lnTo>
                <a:lnTo>
                  <a:pt x="5183870" y="3054407"/>
                </a:lnTo>
                <a:lnTo>
                  <a:pt x="5191720" y="3083388"/>
                </a:lnTo>
                <a:lnTo>
                  <a:pt x="5205608" y="3089425"/>
                </a:lnTo>
                <a:lnTo>
                  <a:pt x="5226135" y="3097877"/>
                </a:lnTo>
                <a:lnTo>
                  <a:pt x="5254512" y="3103916"/>
                </a:lnTo>
                <a:lnTo>
                  <a:pt x="5278661" y="3112368"/>
                </a:lnTo>
                <a:lnTo>
                  <a:pt x="5292548" y="3114178"/>
                </a:lnTo>
                <a:lnTo>
                  <a:pt x="5296775" y="3093651"/>
                </a:lnTo>
                <a:lnTo>
                  <a:pt x="5304624" y="3074934"/>
                </a:lnTo>
                <a:lnTo>
                  <a:pt x="5310661" y="3056219"/>
                </a:lnTo>
                <a:lnTo>
                  <a:pt x="5333001" y="3041728"/>
                </a:lnTo>
                <a:lnTo>
                  <a:pt x="5363188" y="3035690"/>
                </a:lnTo>
                <a:lnTo>
                  <a:pt x="5391565" y="3041728"/>
                </a:lnTo>
                <a:lnTo>
                  <a:pt x="5419942" y="3056219"/>
                </a:lnTo>
                <a:lnTo>
                  <a:pt x="5448318" y="3068293"/>
                </a:lnTo>
                <a:lnTo>
                  <a:pt x="5462204" y="3070105"/>
                </a:lnTo>
                <a:lnTo>
                  <a:pt x="5490581" y="3074331"/>
                </a:lnTo>
                <a:lnTo>
                  <a:pt x="5518958" y="3082783"/>
                </a:lnTo>
                <a:lnTo>
                  <a:pt x="5547335" y="3084594"/>
                </a:lnTo>
                <a:lnTo>
                  <a:pt x="5569673" y="3088822"/>
                </a:lnTo>
                <a:lnTo>
                  <a:pt x="5579937" y="3093048"/>
                </a:lnTo>
                <a:lnTo>
                  <a:pt x="5585974" y="3088822"/>
                </a:lnTo>
                <a:lnTo>
                  <a:pt x="5590202" y="3082783"/>
                </a:lnTo>
                <a:lnTo>
                  <a:pt x="5594428" y="3078557"/>
                </a:lnTo>
                <a:lnTo>
                  <a:pt x="5600465" y="3070105"/>
                </a:lnTo>
                <a:lnTo>
                  <a:pt x="5608314" y="3068293"/>
                </a:lnTo>
                <a:lnTo>
                  <a:pt x="5614351" y="3068293"/>
                </a:lnTo>
                <a:lnTo>
                  <a:pt x="5624616" y="3068293"/>
                </a:lnTo>
                <a:lnTo>
                  <a:pt x="5651182" y="3074331"/>
                </a:lnTo>
                <a:lnTo>
                  <a:pt x="5671709" y="3084594"/>
                </a:lnTo>
                <a:lnTo>
                  <a:pt x="5695860" y="3082783"/>
                </a:lnTo>
                <a:lnTo>
                  <a:pt x="5722424" y="3074331"/>
                </a:lnTo>
                <a:lnTo>
                  <a:pt x="5724235" y="3045350"/>
                </a:lnTo>
                <a:lnTo>
                  <a:pt x="5738123" y="3010333"/>
                </a:lnTo>
                <a:lnTo>
                  <a:pt x="5750198" y="2977126"/>
                </a:lnTo>
                <a:lnTo>
                  <a:pt x="5753819" y="2949354"/>
                </a:lnTo>
                <a:lnTo>
                  <a:pt x="5747782" y="2924599"/>
                </a:lnTo>
                <a:lnTo>
                  <a:pt x="5743556" y="2916147"/>
                </a:lnTo>
                <a:lnTo>
                  <a:pt x="5743556" y="2910110"/>
                </a:lnTo>
                <a:lnTo>
                  <a:pt x="5739330" y="2905882"/>
                </a:lnTo>
                <a:lnTo>
                  <a:pt x="5735104" y="2901656"/>
                </a:lnTo>
                <a:lnTo>
                  <a:pt x="5729066" y="2901656"/>
                </a:lnTo>
                <a:lnTo>
                  <a:pt x="5721216" y="2901656"/>
                </a:lnTo>
                <a:lnTo>
                  <a:pt x="5707330" y="2901656"/>
                </a:lnTo>
                <a:lnTo>
                  <a:pt x="5691029" y="2916147"/>
                </a:lnTo>
                <a:lnTo>
                  <a:pt x="5677143" y="2920373"/>
                </a:lnTo>
                <a:lnTo>
                  <a:pt x="5663255" y="2916147"/>
                </a:lnTo>
                <a:lnTo>
                  <a:pt x="5649369" y="2910110"/>
                </a:lnTo>
                <a:lnTo>
                  <a:pt x="5631257" y="2901656"/>
                </a:lnTo>
                <a:lnTo>
                  <a:pt x="5620992" y="2899845"/>
                </a:lnTo>
                <a:lnTo>
                  <a:pt x="5613145" y="2901656"/>
                </a:lnTo>
                <a:lnTo>
                  <a:pt x="5602880" y="2905882"/>
                </a:lnTo>
                <a:lnTo>
                  <a:pt x="5598654" y="2914336"/>
                </a:lnTo>
                <a:lnTo>
                  <a:pt x="5592616" y="2920373"/>
                </a:lnTo>
                <a:lnTo>
                  <a:pt x="5584768" y="2924599"/>
                </a:lnTo>
                <a:lnTo>
                  <a:pt x="5554579" y="2916147"/>
                </a:lnTo>
                <a:lnTo>
                  <a:pt x="5521976" y="2895619"/>
                </a:lnTo>
                <a:lnTo>
                  <a:pt x="5497825" y="2862412"/>
                </a:lnTo>
                <a:lnTo>
                  <a:pt x="5485750" y="2829206"/>
                </a:lnTo>
                <a:lnTo>
                  <a:pt x="5485750" y="2823168"/>
                </a:lnTo>
                <a:lnTo>
                  <a:pt x="5485750" y="2814716"/>
                </a:lnTo>
                <a:lnTo>
                  <a:pt x="5485750" y="2808679"/>
                </a:lnTo>
                <a:lnTo>
                  <a:pt x="5485750" y="2800225"/>
                </a:lnTo>
                <a:lnTo>
                  <a:pt x="5485750" y="2794189"/>
                </a:lnTo>
                <a:lnTo>
                  <a:pt x="5489978" y="2785737"/>
                </a:lnTo>
                <a:lnTo>
                  <a:pt x="5494204" y="2775472"/>
                </a:lnTo>
                <a:lnTo>
                  <a:pt x="5486355" y="2769435"/>
                </a:lnTo>
                <a:lnTo>
                  <a:pt x="5480316" y="2765209"/>
                </a:lnTo>
                <a:lnTo>
                  <a:pt x="5476090" y="2760983"/>
                </a:lnTo>
                <a:lnTo>
                  <a:pt x="5471864" y="2756755"/>
                </a:lnTo>
                <a:lnTo>
                  <a:pt x="5465827" y="2754945"/>
                </a:lnTo>
                <a:lnTo>
                  <a:pt x="5455563" y="2750719"/>
                </a:lnTo>
                <a:lnTo>
                  <a:pt x="5451337" y="2746492"/>
                </a:lnTo>
                <a:lnTo>
                  <a:pt x="5447111" y="2746492"/>
                </a:lnTo>
                <a:lnTo>
                  <a:pt x="5442884" y="2742266"/>
                </a:lnTo>
                <a:lnTo>
                  <a:pt x="5436846" y="2742266"/>
                </a:lnTo>
                <a:lnTo>
                  <a:pt x="5428999" y="2742266"/>
                </a:lnTo>
                <a:lnTo>
                  <a:pt x="5428999" y="2750719"/>
                </a:lnTo>
                <a:lnTo>
                  <a:pt x="5422960" y="2750719"/>
                </a:lnTo>
                <a:lnTo>
                  <a:pt x="5422960" y="2760983"/>
                </a:lnTo>
                <a:lnTo>
                  <a:pt x="5427186" y="2769435"/>
                </a:lnTo>
                <a:lnTo>
                  <a:pt x="5427186" y="2771246"/>
                </a:lnTo>
                <a:lnTo>
                  <a:pt x="5427186" y="2775472"/>
                </a:lnTo>
                <a:lnTo>
                  <a:pt x="5422960" y="2779698"/>
                </a:lnTo>
                <a:lnTo>
                  <a:pt x="5418734" y="2779698"/>
                </a:lnTo>
                <a:lnTo>
                  <a:pt x="5412697" y="2779698"/>
                </a:lnTo>
                <a:lnTo>
                  <a:pt x="5398809" y="2783926"/>
                </a:lnTo>
                <a:lnTo>
                  <a:pt x="5394583" y="2775472"/>
                </a:lnTo>
                <a:lnTo>
                  <a:pt x="5390357" y="2771246"/>
                </a:lnTo>
                <a:lnTo>
                  <a:pt x="5390357" y="2769435"/>
                </a:lnTo>
                <a:lnTo>
                  <a:pt x="5384320" y="2765209"/>
                </a:lnTo>
                <a:lnTo>
                  <a:pt x="5384320" y="2774869"/>
                </a:lnTo>
                <a:lnTo>
                  <a:pt x="5402432" y="2797207"/>
                </a:lnTo>
                <a:lnTo>
                  <a:pt x="5416318" y="2827999"/>
                </a:lnTo>
                <a:lnTo>
                  <a:pt x="5422357" y="2861206"/>
                </a:lnTo>
                <a:lnTo>
                  <a:pt x="5412092" y="2869658"/>
                </a:lnTo>
                <a:lnTo>
                  <a:pt x="5404243" y="2871469"/>
                </a:lnTo>
                <a:lnTo>
                  <a:pt x="5402432" y="2879921"/>
                </a:lnTo>
                <a:lnTo>
                  <a:pt x="5398206" y="2885960"/>
                </a:lnTo>
                <a:lnTo>
                  <a:pt x="5398206" y="2890186"/>
                </a:lnTo>
                <a:lnTo>
                  <a:pt x="5393980" y="2898638"/>
                </a:lnTo>
                <a:lnTo>
                  <a:pt x="5389754" y="2900450"/>
                </a:lnTo>
                <a:lnTo>
                  <a:pt x="5379489" y="2904676"/>
                </a:lnTo>
                <a:lnTo>
                  <a:pt x="5369225" y="2908902"/>
                </a:lnTo>
                <a:lnTo>
                  <a:pt x="5364999" y="2904676"/>
                </a:lnTo>
                <a:lnTo>
                  <a:pt x="5360773" y="2904676"/>
                </a:lnTo>
                <a:lnTo>
                  <a:pt x="5358962" y="2900450"/>
                </a:lnTo>
                <a:lnTo>
                  <a:pt x="5351113" y="2900450"/>
                </a:lnTo>
                <a:lnTo>
                  <a:pt x="5318510" y="2803848"/>
                </a:lnTo>
                <a:lnTo>
                  <a:pt x="5312473" y="2799622"/>
                </a:lnTo>
                <a:lnTo>
                  <a:pt x="5304624" y="2793586"/>
                </a:lnTo>
                <a:lnTo>
                  <a:pt x="5294359" y="2785131"/>
                </a:lnTo>
                <a:lnTo>
                  <a:pt x="5288322" y="2783321"/>
                </a:lnTo>
                <a:lnTo>
                  <a:pt x="5280473" y="2774869"/>
                </a:lnTo>
                <a:lnTo>
                  <a:pt x="5276247" y="2754342"/>
                </a:lnTo>
                <a:lnTo>
                  <a:pt x="5280473" y="2735625"/>
                </a:lnTo>
                <a:lnTo>
                  <a:pt x="5284699" y="2721134"/>
                </a:lnTo>
                <a:lnTo>
                  <a:pt x="5284699" y="2706643"/>
                </a:lnTo>
                <a:lnTo>
                  <a:pt x="5274434" y="2696380"/>
                </a:lnTo>
                <a:lnTo>
                  <a:pt x="5247870" y="2677664"/>
                </a:lnTo>
                <a:lnTo>
                  <a:pt x="5227343" y="2667398"/>
                </a:lnTo>
                <a:lnTo>
                  <a:pt x="5209229" y="2663173"/>
                </a:lnTo>
                <a:lnTo>
                  <a:pt x="5192927" y="2652908"/>
                </a:lnTo>
                <a:lnTo>
                  <a:pt x="5179041" y="2630570"/>
                </a:lnTo>
                <a:lnTo>
                  <a:pt x="5165155" y="2591326"/>
                </a:lnTo>
                <a:lnTo>
                  <a:pt x="5136779" y="2599779"/>
                </a:lnTo>
                <a:lnTo>
                  <a:pt x="5132553" y="2587705"/>
                </a:lnTo>
                <a:lnTo>
                  <a:pt x="5132553" y="2581666"/>
                </a:lnTo>
                <a:lnTo>
                  <a:pt x="5128327" y="2573214"/>
                </a:lnTo>
                <a:close/>
                <a:moveTo>
                  <a:pt x="2701834" y="2558722"/>
                </a:moveTo>
                <a:lnTo>
                  <a:pt x="2701532" y="2559325"/>
                </a:lnTo>
                <a:lnTo>
                  <a:pt x="2707258" y="2559325"/>
                </a:lnTo>
                <a:lnTo>
                  <a:pt x="2707264" y="2559325"/>
                </a:lnTo>
                <a:lnTo>
                  <a:pt x="2705453" y="2567781"/>
                </a:lnTo>
                <a:lnTo>
                  <a:pt x="2701225" y="2571402"/>
                </a:lnTo>
                <a:lnTo>
                  <a:pt x="2696998" y="2578044"/>
                </a:lnTo>
                <a:lnTo>
                  <a:pt x="2696998" y="2581667"/>
                </a:lnTo>
                <a:lnTo>
                  <a:pt x="2695330" y="2591678"/>
                </a:lnTo>
                <a:lnTo>
                  <a:pt x="2695797" y="2591929"/>
                </a:lnTo>
                <a:lnTo>
                  <a:pt x="2697608" y="2581666"/>
                </a:lnTo>
                <a:lnTo>
                  <a:pt x="2697608" y="2577441"/>
                </a:lnTo>
                <a:lnTo>
                  <a:pt x="2701834" y="2571402"/>
                </a:lnTo>
                <a:lnTo>
                  <a:pt x="2706060" y="2567174"/>
                </a:lnTo>
                <a:lnTo>
                  <a:pt x="2707872" y="2558722"/>
                </a:lnTo>
                <a:close/>
                <a:moveTo>
                  <a:pt x="5611937" y="2529138"/>
                </a:moveTo>
                <a:lnTo>
                  <a:pt x="5604088" y="2545439"/>
                </a:lnTo>
                <a:lnTo>
                  <a:pt x="5590202" y="2572008"/>
                </a:lnTo>
                <a:lnTo>
                  <a:pt x="5572088" y="2600986"/>
                </a:lnTo>
                <a:lnTo>
                  <a:pt x="5555787" y="2629967"/>
                </a:lnTo>
                <a:lnTo>
                  <a:pt x="5541901" y="2654720"/>
                </a:lnTo>
                <a:lnTo>
                  <a:pt x="5534051" y="2675248"/>
                </a:lnTo>
                <a:lnTo>
                  <a:pt x="5534051" y="2687324"/>
                </a:lnTo>
                <a:lnTo>
                  <a:pt x="5538278" y="2701815"/>
                </a:lnTo>
                <a:lnTo>
                  <a:pt x="5538278" y="2707850"/>
                </a:lnTo>
                <a:lnTo>
                  <a:pt x="5542504" y="2716304"/>
                </a:lnTo>
                <a:lnTo>
                  <a:pt x="5548542" y="2718115"/>
                </a:lnTo>
                <a:lnTo>
                  <a:pt x="5556392" y="2722342"/>
                </a:lnTo>
                <a:lnTo>
                  <a:pt x="5566654" y="2726567"/>
                </a:lnTo>
                <a:lnTo>
                  <a:pt x="5595031" y="2736833"/>
                </a:lnTo>
                <a:lnTo>
                  <a:pt x="5623408" y="2732606"/>
                </a:lnTo>
                <a:lnTo>
                  <a:pt x="5647559" y="2722342"/>
                </a:lnTo>
                <a:lnTo>
                  <a:pt x="5675935" y="2707850"/>
                </a:lnTo>
                <a:lnTo>
                  <a:pt x="5704312" y="2703625"/>
                </a:lnTo>
                <a:lnTo>
                  <a:pt x="5732689" y="2703625"/>
                </a:lnTo>
                <a:lnTo>
                  <a:pt x="5750801" y="2715700"/>
                </a:lnTo>
                <a:lnTo>
                  <a:pt x="5764687" y="2725965"/>
                </a:lnTo>
                <a:lnTo>
                  <a:pt x="5780988" y="2732001"/>
                </a:lnTo>
                <a:lnTo>
                  <a:pt x="5823253" y="2740454"/>
                </a:lnTo>
                <a:lnTo>
                  <a:pt x="5865516" y="2736228"/>
                </a:lnTo>
                <a:lnTo>
                  <a:pt x="5904155" y="2725965"/>
                </a:lnTo>
                <a:lnTo>
                  <a:pt x="5915023" y="2704229"/>
                </a:lnTo>
                <a:lnTo>
                  <a:pt x="5902949" y="2704229"/>
                </a:lnTo>
                <a:lnTo>
                  <a:pt x="5886646" y="2675248"/>
                </a:lnTo>
                <a:lnTo>
                  <a:pt x="5858269" y="2650493"/>
                </a:lnTo>
                <a:lnTo>
                  <a:pt x="5817819" y="2625741"/>
                </a:lnTo>
                <a:lnTo>
                  <a:pt x="5779178" y="2603401"/>
                </a:lnTo>
                <a:lnTo>
                  <a:pt x="5748990" y="2593138"/>
                </a:lnTo>
                <a:lnTo>
                  <a:pt x="5730876" y="2607627"/>
                </a:lnTo>
                <a:lnTo>
                  <a:pt x="5706727" y="2617891"/>
                </a:lnTo>
                <a:lnTo>
                  <a:pt x="5688614" y="2616081"/>
                </a:lnTo>
                <a:lnTo>
                  <a:pt x="5678351" y="2601591"/>
                </a:lnTo>
                <a:lnTo>
                  <a:pt x="5664463" y="2587099"/>
                </a:lnTo>
                <a:lnTo>
                  <a:pt x="5656616" y="2568384"/>
                </a:lnTo>
                <a:lnTo>
                  <a:pt x="5680764" y="2559928"/>
                </a:lnTo>
                <a:lnTo>
                  <a:pt x="5678954" y="2558119"/>
                </a:lnTo>
                <a:lnTo>
                  <a:pt x="5674728" y="2558119"/>
                </a:lnTo>
                <a:lnTo>
                  <a:pt x="5670501" y="2558119"/>
                </a:lnTo>
                <a:lnTo>
                  <a:pt x="5664463" y="2553892"/>
                </a:lnTo>
                <a:lnTo>
                  <a:pt x="5652389" y="2543628"/>
                </a:lnTo>
                <a:lnTo>
                  <a:pt x="5642125" y="2539402"/>
                </a:lnTo>
                <a:lnTo>
                  <a:pt x="5628239" y="2533364"/>
                </a:lnTo>
                <a:close/>
                <a:moveTo>
                  <a:pt x="6178263" y="2518875"/>
                </a:moveTo>
                <a:lnTo>
                  <a:pt x="6155923" y="2537592"/>
                </a:lnTo>
                <a:lnTo>
                  <a:pt x="6131772" y="2547854"/>
                </a:lnTo>
                <a:lnTo>
                  <a:pt x="6107621" y="2558119"/>
                </a:lnTo>
                <a:lnTo>
                  <a:pt x="6085283" y="2576838"/>
                </a:lnTo>
                <a:lnTo>
                  <a:pt x="6071397" y="2599175"/>
                </a:lnTo>
                <a:lnTo>
                  <a:pt x="6065359" y="2629967"/>
                </a:lnTo>
                <a:lnTo>
                  <a:pt x="6075623" y="2663173"/>
                </a:lnTo>
                <a:lnTo>
                  <a:pt x="6097962" y="2696380"/>
                </a:lnTo>
                <a:lnTo>
                  <a:pt x="6118491" y="2729586"/>
                </a:lnTo>
                <a:lnTo>
                  <a:pt x="6142642" y="2756153"/>
                </a:lnTo>
                <a:lnTo>
                  <a:pt x="6156528" y="2782718"/>
                </a:lnTo>
                <a:lnTo>
                  <a:pt x="6132377" y="2782718"/>
                </a:lnTo>
                <a:lnTo>
                  <a:pt x="6132377" y="2827999"/>
                </a:lnTo>
                <a:lnTo>
                  <a:pt x="6140226" y="2861206"/>
                </a:lnTo>
                <a:lnTo>
                  <a:pt x="6160754" y="2879921"/>
                </a:lnTo>
                <a:lnTo>
                  <a:pt x="6196980" y="2885960"/>
                </a:lnTo>
                <a:lnTo>
                  <a:pt x="6249505" y="2884149"/>
                </a:lnTo>
                <a:lnTo>
                  <a:pt x="6245279" y="2843092"/>
                </a:lnTo>
                <a:lnTo>
                  <a:pt x="6237430" y="2818339"/>
                </a:lnTo>
                <a:lnTo>
                  <a:pt x="6227167" y="2797812"/>
                </a:lnTo>
                <a:lnTo>
                  <a:pt x="6222941" y="2775472"/>
                </a:lnTo>
                <a:lnTo>
                  <a:pt x="6227167" y="2742266"/>
                </a:lnTo>
                <a:lnTo>
                  <a:pt x="6235014" y="2746492"/>
                </a:lnTo>
                <a:lnTo>
                  <a:pt x="6241053" y="2746492"/>
                </a:lnTo>
                <a:lnTo>
                  <a:pt x="6248902" y="2746492"/>
                </a:lnTo>
                <a:lnTo>
                  <a:pt x="6254939" y="2746492"/>
                </a:lnTo>
                <a:lnTo>
                  <a:pt x="6265204" y="2741661"/>
                </a:lnTo>
                <a:lnTo>
                  <a:pt x="6259165" y="2735625"/>
                </a:lnTo>
                <a:lnTo>
                  <a:pt x="6251318" y="2731398"/>
                </a:lnTo>
                <a:lnTo>
                  <a:pt x="6249505" y="2729586"/>
                </a:lnTo>
                <a:lnTo>
                  <a:pt x="6241658" y="2721134"/>
                </a:lnTo>
                <a:lnTo>
                  <a:pt x="6235619" y="2716908"/>
                </a:lnTo>
                <a:lnTo>
                  <a:pt x="6231393" y="2721134"/>
                </a:lnTo>
                <a:lnTo>
                  <a:pt x="6231393" y="2729586"/>
                </a:lnTo>
                <a:lnTo>
                  <a:pt x="6227167" y="2735625"/>
                </a:lnTo>
                <a:lnTo>
                  <a:pt x="6227167" y="2739851"/>
                </a:lnTo>
                <a:lnTo>
                  <a:pt x="6222941" y="2741661"/>
                </a:lnTo>
                <a:lnTo>
                  <a:pt x="6221129" y="2739851"/>
                </a:lnTo>
                <a:lnTo>
                  <a:pt x="6216902" y="2731398"/>
                </a:lnTo>
                <a:lnTo>
                  <a:pt x="6206640" y="2715097"/>
                </a:lnTo>
                <a:lnTo>
                  <a:pt x="6196375" y="2696380"/>
                </a:lnTo>
                <a:lnTo>
                  <a:pt x="6198186" y="2687929"/>
                </a:lnTo>
                <a:lnTo>
                  <a:pt x="6202414" y="2687929"/>
                </a:lnTo>
                <a:lnTo>
                  <a:pt x="6206640" y="2686117"/>
                </a:lnTo>
                <a:lnTo>
                  <a:pt x="6208450" y="2677664"/>
                </a:lnTo>
                <a:lnTo>
                  <a:pt x="6178263" y="2658946"/>
                </a:lnTo>
                <a:lnTo>
                  <a:pt x="6154112" y="2629967"/>
                </a:lnTo>
                <a:lnTo>
                  <a:pt x="6140226" y="2599175"/>
                </a:lnTo>
                <a:lnTo>
                  <a:pt x="6178866" y="2594949"/>
                </a:lnTo>
                <a:lnTo>
                  <a:pt x="6207243" y="2584685"/>
                </a:lnTo>
                <a:lnTo>
                  <a:pt x="6221129" y="2558119"/>
                </a:lnTo>
                <a:lnTo>
                  <a:pt x="6227167" y="2527327"/>
                </a:lnTo>
                <a:lnTo>
                  <a:pt x="6216902" y="2523101"/>
                </a:lnTo>
                <a:lnTo>
                  <a:pt x="6206640" y="2523101"/>
                </a:lnTo>
                <a:lnTo>
                  <a:pt x="6196375" y="2518875"/>
                </a:lnTo>
                <a:close/>
                <a:moveTo>
                  <a:pt x="5799102" y="2514044"/>
                </a:moveTo>
                <a:lnTo>
                  <a:pt x="5770725" y="2528535"/>
                </a:lnTo>
                <a:lnTo>
                  <a:pt x="5736310" y="2538798"/>
                </a:lnTo>
                <a:lnTo>
                  <a:pt x="5736310" y="2567781"/>
                </a:lnTo>
                <a:lnTo>
                  <a:pt x="5750198" y="2572008"/>
                </a:lnTo>
                <a:lnTo>
                  <a:pt x="5766499" y="2573817"/>
                </a:lnTo>
                <a:lnTo>
                  <a:pt x="5788837" y="2573817"/>
                </a:lnTo>
                <a:lnTo>
                  <a:pt x="5788837" y="2559325"/>
                </a:lnTo>
                <a:lnTo>
                  <a:pt x="5794876" y="2549063"/>
                </a:lnTo>
                <a:lnTo>
                  <a:pt x="5799102" y="2538798"/>
                </a:lnTo>
                <a:lnTo>
                  <a:pt x="5799102" y="2528535"/>
                </a:lnTo>
                <a:lnTo>
                  <a:pt x="5799102" y="2520083"/>
                </a:lnTo>
                <a:close/>
                <a:moveTo>
                  <a:pt x="3052010" y="2495327"/>
                </a:moveTo>
                <a:lnTo>
                  <a:pt x="3058048" y="2514043"/>
                </a:lnTo>
                <a:lnTo>
                  <a:pt x="3061669" y="2538797"/>
                </a:lnTo>
                <a:lnTo>
                  <a:pt x="3065898" y="2559325"/>
                </a:lnTo>
                <a:lnTo>
                  <a:pt x="3061669" y="2563549"/>
                </a:lnTo>
                <a:lnTo>
                  <a:pt x="3058048" y="2563549"/>
                </a:lnTo>
                <a:lnTo>
                  <a:pt x="3055632" y="2563549"/>
                </a:lnTo>
                <a:lnTo>
                  <a:pt x="3055632" y="2567777"/>
                </a:lnTo>
                <a:lnTo>
                  <a:pt x="3052010" y="2567777"/>
                </a:lnTo>
                <a:lnTo>
                  <a:pt x="3037519" y="2567777"/>
                </a:lnTo>
                <a:lnTo>
                  <a:pt x="3033291" y="2563549"/>
                </a:lnTo>
                <a:lnTo>
                  <a:pt x="3033291" y="2559325"/>
                </a:lnTo>
                <a:lnTo>
                  <a:pt x="3033291" y="2557512"/>
                </a:lnTo>
                <a:lnTo>
                  <a:pt x="3029670" y="2557512"/>
                </a:lnTo>
                <a:lnTo>
                  <a:pt x="3027254" y="2553288"/>
                </a:lnTo>
                <a:close/>
                <a:moveTo>
                  <a:pt x="2265920" y="2427706"/>
                </a:moveTo>
                <a:lnTo>
                  <a:pt x="2249618" y="2452462"/>
                </a:lnTo>
                <a:lnTo>
                  <a:pt x="2231506" y="2474799"/>
                </a:lnTo>
                <a:lnTo>
                  <a:pt x="2221242" y="2505592"/>
                </a:lnTo>
                <a:lnTo>
                  <a:pt x="2241769" y="2503779"/>
                </a:lnTo>
                <a:lnTo>
                  <a:pt x="2255657" y="2509818"/>
                </a:lnTo>
                <a:lnTo>
                  <a:pt x="2265920" y="2520080"/>
                </a:lnTo>
                <a:lnTo>
                  <a:pt x="2279807" y="2538798"/>
                </a:lnTo>
                <a:lnTo>
                  <a:pt x="2284033" y="2524308"/>
                </a:lnTo>
                <a:lnTo>
                  <a:pt x="2284033" y="2514044"/>
                </a:lnTo>
                <a:lnTo>
                  <a:pt x="2288260" y="2505592"/>
                </a:lnTo>
                <a:lnTo>
                  <a:pt x="2288260" y="2495327"/>
                </a:lnTo>
                <a:lnTo>
                  <a:pt x="2306372" y="2495327"/>
                </a:lnTo>
                <a:lnTo>
                  <a:pt x="2316636" y="2520080"/>
                </a:lnTo>
                <a:lnTo>
                  <a:pt x="2332938" y="2528535"/>
                </a:lnTo>
                <a:lnTo>
                  <a:pt x="2346824" y="2534573"/>
                </a:lnTo>
                <a:lnTo>
                  <a:pt x="2360710" y="2543023"/>
                </a:lnTo>
                <a:lnTo>
                  <a:pt x="2374596" y="2559325"/>
                </a:lnTo>
                <a:lnTo>
                  <a:pt x="2360710" y="2581666"/>
                </a:lnTo>
                <a:lnTo>
                  <a:pt x="2344408" y="2606420"/>
                </a:lnTo>
                <a:lnTo>
                  <a:pt x="2330522" y="2639628"/>
                </a:lnTo>
                <a:lnTo>
                  <a:pt x="2318447" y="2668606"/>
                </a:lnTo>
                <a:lnTo>
                  <a:pt x="2318447" y="2686722"/>
                </a:lnTo>
                <a:lnTo>
                  <a:pt x="2320863" y="2698794"/>
                </a:lnTo>
                <a:lnTo>
                  <a:pt x="2320863" y="2704833"/>
                </a:lnTo>
                <a:lnTo>
                  <a:pt x="2325089" y="2709059"/>
                </a:lnTo>
                <a:lnTo>
                  <a:pt x="2329315" y="2713285"/>
                </a:lnTo>
                <a:lnTo>
                  <a:pt x="2331125" y="2717511"/>
                </a:lnTo>
                <a:lnTo>
                  <a:pt x="2343200" y="2719323"/>
                </a:lnTo>
                <a:lnTo>
                  <a:pt x="2343200" y="2713285"/>
                </a:lnTo>
                <a:lnTo>
                  <a:pt x="2349239" y="2698794"/>
                </a:lnTo>
                <a:lnTo>
                  <a:pt x="2359502" y="2676456"/>
                </a:lnTo>
                <a:lnTo>
                  <a:pt x="2371577" y="2647475"/>
                </a:lnTo>
                <a:lnTo>
                  <a:pt x="2381843" y="2622721"/>
                </a:lnTo>
                <a:lnTo>
                  <a:pt x="2392106" y="2602194"/>
                </a:lnTo>
                <a:lnTo>
                  <a:pt x="2396334" y="2587703"/>
                </a:lnTo>
                <a:lnTo>
                  <a:pt x="2420482" y="2587703"/>
                </a:lnTo>
                <a:lnTo>
                  <a:pt x="2424710" y="2626946"/>
                </a:lnTo>
                <a:lnTo>
                  <a:pt x="2424710" y="2661965"/>
                </a:lnTo>
                <a:lnTo>
                  <a:pt x="2424710" y="2705436"/>
                </a:lnTo>
                <a:lnTo>
                  <a:pt x="2428937" y="2752529"/>
                </a:lnTo>
                <a:lnTo>
                  <a:pt x="2473615" y="2758568"/>
                </a:lnTo>
                <a:lnTo>
                  <a:pt x="2491727" y="2732002"/>
                </a:lnTo>
                <a:lnTo>
                  <a:pt x="2524329" y="2713285"/>
                </a:lnTo>
                <a:lnTo>
                  <a:pt x="2558743" y="2694568"/>
                </a:lnTo>
                <a:lnTo>
                  <a:pt x="2594969" y="2680080"/>
                </a:lnTo>
                <a:lnTo>
                  <a:pt x="2629384" y="2665587"/>
                </a:lnTo>
                <a:lnTo>
                  <a:pt x="2661987" y="2646870"/>
                </a:lnTo>
                <a:lnTo>
                  <a:pt x="2675873" y="2626343"/>
                </a:lnTo>
                <a:lnTo>
                  <a:pt x="2668023" y="2626343"/>
                </a:lnTo>
                <a:lnTo>
                  <a:pt x="2666213" y="2617891"/>
                </a:lnTo>
                <a:lnTo>
                  <a:pt x="2666213" y="2616079"/>
                </a:lnTo>
                <a:lnTo>
                  <a:pt x="2661987" y="2611853"/>
                </a:lnTo>
                <a:lnTo>
                  <a:pt x="2657761" y="2611853"/>
                </a:lnTo>
                <a:lnTo>
                  <a:pt x="2653533" y="2611853"/>
                </a:lnTo>
                <a:lnTo>
                  <a:pt x="2647496" y="2607627"/>
                </a:lnTo>
                <a:lnTo>
                  <a:pt x="2633610" y="2617891"/>
                </a:lnTo>
                <a:lnTo>
                  <a:pt x="2609460" y="2632381"/>
                </a:lnTo>
                <a:lnTo>
                  <a:pt x="2581083" y="2654720"/>
                </a:lnTo>
                <a:lnTo>
                  <a:pt x="2544856" y="2673438"/>
                </a:lnTo>
                <a:lnTo>
                  <a:pt x="2512254" y="2693965"/>
                </a:lnTo>
                <a:lnTo>
                  <a:pt x="2482067" y="2708456"/>
                </a:lnTo>
                <a:lnTo>
                  <a:pt x="2459726" y="2716908"/>
                </a:lnTo>
                <a:lnTo>
                  <a:pt x="2453691" y="2718719"/>
                </a:lnTo>
                <a:lnTo>
                  <a:pt x="2449464" y="2716908"/>
                </a:lnTo>
                <a:lnTo>
                  <a:pt x="2445238" y="2712682"/>
                </a:lnTo>
                <a:lnTo>
                  <a:pt x="2445238" y="2708456"/>
                </a:lnTo>
                <a:lnTo>
                  <a:pt x="2445238" y="2704228"/>
                </a:lnTo>
                <a:lnTo>
                  <a:pt x="2443425" y="2698192"/>
                </a:lnTo>
                <a:lnTo>
                  <a:pt x="2453691" y="2679475"/>
                </a:lnTo>
                <a:lnTo>
                  <a:pt x="2453691" y="2664982"/>
                </a:lnTo>
                <a:lnTo>
                  <a:pt x="2449464" y="2654720"/>
                </a:lnTo>
                <a:lnTo>
                  <a:pt x="2445238" y="2636005"/>
                </a:lnTo>
                <a:lnTo>
                  <a:pt x="2453085" y="2615476"/>
                </a:lnTo>
                <a:lnTo>
                  <a:pt x="2457314" y="2611251"/>
                </a:lnTo>
                <a:lnTo>
                  <a:pt x="2459124" y="2607025"/>
                </a:lnTo>
                <a:lnTo>
                  <a:pt x="2463350" y="2602799"/>
                </a:lnTo>
                <a:lnTo>
                  <a:pt x="2467576" y="2602799"/>
                </a:lnTo>
                <a:lnTo>
                  <a:pt x="2471802" y="2602799"/>
                </a:lnTo>
                <a:lnTo>
                  <a:pt x="2473615" y="2600986"/>
                </a:lnTo>
                <a:lnTo>
                  <a:pt x="2477841" y="2596760"/>
                </a:lnTo>
                <a:lnTo>
                  <a:pt x="2477841" y="2588308"/>
                </a:lnTo>
                <a:lnTo>
                  <a:pt x="2482067" y="2578043"/>
                </a:lnTo>
                <a:lnTo>
                  <a:pt x="2482067" y="2559325"/>
                </a:lnTo>
                <a:lnTo>
                  <a:pt x="2463955" y="2549062"/>
                </a:lnTo>
                <a:lnTo>
                  <a:pt x="2445841" y="2544836"/>
                </a:lnTo>
                <a:lnTo>
                  <a:pt x="2431956" y="2544836"/>
                </a:lnTo>
                <a:lnTo>
                  <a:pt x="2415654" y="2538798"/>
                </a:lnTo>
                <a:lnTo>
                  <a:pt x="2389087" y="2520080"/>
                </a:lnTo>
                <a:lnTo>
                  <a:pt x="2372785" y="2503779"/>
                </a:lnTo>
                <a:lnTo>
                  <a:pt x="2360710" y="2481442"/>
                </a:lnTo>
                <a:lnTo>
                  <a:pt x="2346824" y="2460914"/>
                </a:lnTo>
                <a:lnTo>
                  <a:pt x="2330522" y="2446423"/>
                </a:lnTo>
                <a:lnTo>
                  <a:pt x="2302145" y="2431931"/>
                </a:lnTo>
                <a:close/>
                <a:moveTo>
                  <a:pt x="2977132" y="2395103"/>
                </a:moveTo>
                <a:lnTo>
                  <a:pt x="3003699" y="2396914"/>
                </a:lnTo>
                <a:lnTo>
                  <a:pt x="3019397" y="2401140"/>
                </a:lnTo>
                <a:lnTo>
                  <a:pt x="3041737" y="2409595"/>
                </a:lnTo>
                <a:lnTo>
                  <a:pt x="3041737" y="2425897"/>
                </a:lnTo>
                <a:lnTo>
                  <a:pt x="3033888" y="2425897"/>
                </a:lnTo>
                <a:lnTo>
                  <a:pt x="3027849" y="2430123"/>
                </a:lnTo>
                <a:lnTo>
                  <a:pt x="3019397" y="2430123"/>
                </a:lnTo>
                <a:lnTo>
                  <a:pt x="3013360" y="2430123"/>
                </a:lnTo>
                <a:lnTo>
                  <a:pt x="3003699" y="2433747"/>
                </a:lnTo>
                <a:lnTo>
                  <a:pt x="2995245" y="2423482"/>
                </a:lnTo>
                <a:lnTo>
                  <a:pt x="2991019" y="2419858"/>
                </a:lnTo>
                <a:lnTo>
                  <a:pt x="2989208" y="2411405"/>
                </a:lnTo>
                <a:lnTo>
                  <a:pt x="2984982" y="2405368"/>
                </a:lnTo>
                <a:close/>
                <a:moveTo>
                  <a:pt x="3143170" y="2354046"/>
                </a:moveTo>
                <a:lnTo>
                  <a:pt x="3165508" y="2354046"/>
                </a:lnTo>
                <a:lnTo>
                  <a:pt x="3165508" y="2383026"/>
                </a:lnTo>
                <a:lnTo>
                  <a:pt x="3165508" y="2409592"/>
                </a:lnTo>
                <a:lnTo>
                  <a:pt x="3169734" y="2430120"/>
                </a:lnTo>
                <a:lnTo>
                  <a:pt x="3171547" y="2454270"/>
                </a:lnTo>
                <a:lnTo>
                  <a:pt x="3211998" y="2454270"/>
                </a:lnTo>
                <a:lnTo>
                  <a:pt x="3211998" y="2495325"/>
                </a:lnTo>
                <a:lnTo>
                  <a:pt x="3228301" y="2495325"/>
                </a:lnTo>
                <a:lnTo>
                  <a:pt x="3232527" y="2497138"/>
                </a:lnTo>
                <a:lnTo>
                  <a:pt x="3236753" y="2497138"/>
                </a:lnTo>
                <a:lnTo>
                  <a:pt x="3240374" y="2497138"/>
                </a:lnTo>
                <a:lnTo>
                  <a:pt x="3242790" y="2497138"/>
                </a:lnTo>
                <a:lnTo>
                  <a:pt x="3246413" y="2497138"/>
                </a:lnTo>
                <a:lnTo>
                  <a:pt x="3250639" y="2501364"/>
                </a:lnTo>
                <a:lnTo>
                  <a:pt x="3246413" y="2523702"/>
                </a:lnTo>
                <a:lnTo>
                  <a:pt x="3240374" y="2548457"/>
                </a:lnTo>
                <a:lnTo>
                  <a:pt x="3236753" y="2572606"/>
                </a:lnTo>
                <a:lnTo>
                  <a:pt x="3228301" y="2572606"/>
                </a:lnTo>
                <a:lnTo>
                  <a:pt x="3226488" y="2564759"/>
                </a:lnTo>
                <a:lnTo>
                  <a:pt x="3226488" y="2562343"/>
                </a:lnTo>
                <a:lnTo>
                  <a:pt x="3226488" y="2558721"/>
                </a:lnTo>
                <a:lnTo>
                  <a:pt x="3222262" y="2554494"/>
                </a:lnTo>
                <a:lnTo>
                  <a:pt x="3222262" y="2550269"/>
                </a:lnTo>
                <a:lnTo>
                  <a:pt x="3218036" y="2558721"/>
                </a:lnTo>
                <a:lnTo>
                  <a:pt x="3214413" y="2558721"/>
                </a:lnTo>
                <a:lnTo>
                  <a:pt x="3214413" y="2562343"/>
                </a:lnTo>
                <a:lnTo>
                  <a:pt x="3211998" y="2562343"/>
                </a:lnTo>
                <a:lnTo>
                  <a:pt x="3204150" y="2564759"/>
                </a:lnTo>
                <a:lnTo>
                  <a:pt x="3204150" y="2550269"/>
                </a:lnTo>
                <a:lnTo>
                  <a:pt x="3208376" y="2548457"/>
                </a:lnTo>
                <a:lnTo>
                  <a:pt x="3208376" y="2544229"/>
                </a:lnTo>
                <a:lnTo>
                  <a:pt x="3211998" y="2540004"/>
                </a:lnTo>
                <a:lnTo>
                  <a:pt x="3211998" y="2533967"/>
                </a:lnTo>
                <a:lnTo>
                  <a:pt x="3211998" y="2526118"/>
                </a:lnTo>
                <a:lnTo>
                  <a:pt x="3204150" y="2526118"/>
                </a:lnTo>
                <a:lnTo>
                  <a:pt x="3189659" y="2540004"/>
                </a:lnTo>
                <a:lnTo>
                  <a:pt x="3175773" y="2554494"/>
                </a:lnTo>
                <a:lnTo>
                  <a:pt x="3157658" y="2564759"/>
                </a:lnTo>
                <a:lnTo>
                  <a:pt x="3157658" y="2554494"/>
                </a:lnTo>
                <a:lnTo>
                  <a:pt x="3157658" y="2544229"/>
                </a:lnTo>
                <a:lnTo>
                  <a:pt x="3157658" y="2540004"/>
                </a:lnTo>
                <a:lnTo>
                  <a:pt x="3155243" y="2538193"/>
                </a:lnTo>
                <a:lnTo>
                  <a:pt x="3147395" y="2533967"/>
                </a:lnTo>
                <a:lnTo>
                  <a:pt x="3137131" y="2533967"/>
                </a:lnTo>
                <a:lnTo>
                  <a:pt x="3119019" y="2533967"/>
                </a:lnTo>
                <a:lnTo>
                  <a:pt x="3112980" y="2533967"/>
                </a:lnTo>
                <a:lnTo>
                  <a:pt x="3104528" y="2533967"/>
                </a:lnTo>
                <a:lnTo>
                  <a:pt x="3094868" y="2529741"/>
                </a:lnTo>
                <a:lnTo>
                  <a:pt x="3084603" y="2529741"/>
                </a:lnTo>
                <a:lnTo>
                  <a:pt x="3074340" y="2526118"/>
                </a:lnTo>
                <a:lnTo>
                  <a:pt x="3066490" y="2519476"/>
                </a:lnTo>
                <a:lnTo>
                  <a:pt x="3086415" y="2491099"/>
                </a:lnTo>
                <a:lnTo>
                  <a:pt x="3108754" y="2448234"/>
                </a:lnTo>
                <a:lnTo>
                  <a:pt x="3123245" y="2401140"/>
                </a:lnTo>
                <a:close/>
                <a:moveTo>
                  <a:pt x="2472391" y="2229672"/>
                </a:moveTo>
                <a:lnTo>
                  <a:pt x="2502578" y="2229672"/>
                </a:lnTo>
                <a:lnTo>
                  <a:pt x="2502578" y="2244162"/>
                </a:lnTo>
                <a:lnTo>
                  <a:pt x="2496542" y="2244162"/>
                </a:lnTo>
                <a:lnTo>
                  <a:pt x="2492919" y="2247783"/>
                </a:lnTo>
                <a:lnTo>
                  <a:pt x="2490503" y="2247783"/>
                </a:lnTo>
                <a:lnTo>
                  <a:pt x="2486882" y="2247783"/>
                </a:lnTo>
                <a:lnTo>
                  <a:pt x="2482656" y="2252012"/>
                </a:lnTo>
                <a:lnTo>
                  <a:pt x="2472391" y="2252012"/>
                </a:lnTo>
                <a:close/>
                <a:moveTo>
                  <a:pt x="1043899" y="2213370"/>
                </a:moveTo>
                <a:lnTo>
                  <a:pt x="1057785" y="2213370"/>
                </a:lnTo>
                <a:lnTo>
                  <a:pt x="1063823" y="2215181"/>
                </a:lnTo>
                <a:lnTo>
                  <a:pt x="1072275" y="2219408"/>
                </a:lnTo>
                <a:lnTo>
                  <a:pt x="1081935" y="2219408"/>
                </a:lnTo>
                <a:lnTo>
                  <a:pt x="1096426" y="2219408"/>
                </a:lnTo>
                <a:lnTo>
                  <a:pt x="1100652" y="2247783"/>
                </a:lnTo>
                <a:lnTo>
                  <a:pt x="1106689" y="2270726"/>
                </a:lnTo>
                <a:lnTo>
                  <a:pt x="1110312" y="2299103"/>
                </a:lnTo>
                <a:lnTo>
                  <a:pt x="1096426" y="2299103"/>
                </a:lnTo>
                <a:lnTo>
                  <a:pt x="1088577" y="2287028"/>
                </a:lnTo>
                <a:lnTo>
                  <a:pt x="1081935" y="2280991"/>
                </a:lnTo>
                <a:lnTo>
                  <a:pt x="1072275" y="2272539"/>
                </a:lnTo>
                <a:lnTo>
                  <a:pt x="1063823" y="2266500"/>
                </a:lnTo>
                <a:lnTo>
                  <a:pt x="1057785" y="2256238"/>
                </a:lnTo>
                <a:lnTo>
                  <a:pt x="1049935" y="2244162"/>
                </a:lnTo>
                <a:lnTo>
                  <a:pt x="1045709" y="2238124"/>
                </a:lnTo>
                <a:lnTo>
                  <a:pt x="1043899" y="2229672"/>
                </a:lnTo>
                <a:lnTo>
                  <a:pt x="1043899" y="2223635"/>
                </a:lnTo>
                <a:close/>
                <a:moveTo>
                  <a:pt x="8722502" y="2186807"/>
                </a:moveTo>
                <a:lnTo>
                  <a:pt x="8726728" y="2191033"/>
                </a:lnTo>
                <a:lnTo>
                  <a:pt x="8726728" y="2194656"/>
                </a:lnTo>
                <a:lnTo>
                  <a:pt x="8728538" y="2194656"/>
                </a:lnTo>
                <a:lnTo>
                  <a:pt x="8728538" y="2198882"/>
                </a:lnTo>
                <a:lnTo>
                  <a:pt x="8740614" y="2223635"/>
                </a:lnTo>
                <a:lnTo>
                  <a:pt x="8740614" y="2256239"/>
                </a:lnTo>
                <a:lnTo>
                  <a:pt x="8740614" y="2287031"/>
                </a:lnTo>
                <a:lnTo>
                  <a:pt x="8746652" y="2323860"/>
                </a:lnTo>
                <a:lnTo>
                  <a:pt x="8756915" y="2358276"/>
                </a:lnTo>
                <a:lnTo>
                  <a:pt x="8775029" y="2396916"/>
                </a:lnTo>
                <a:lnTo>
                  <a:pt x="8785292" y="2439783"/>
                </a:lnTo>
                <a:lnTo>
                  <a:pt x="8736993" y="2433744"/>
                </a:lnTo>
                <a:lnTo>
                  <a:pt x="8736993" y="2466347"/>
                </a:lnTo>
                <a:lnTo>
                  <a:pt x="8743029" y="2491103"/>
                </a:lnTo>
                <a:lnTo>
                  <a:pt x="8746652" y="2515857"/>
                </a:lnTo>
                <a:lnTo>
                  <a:pt x="8755104" y="2550270"/>
                </a:lnTo>
                <a:lnTo>
                  <a:pt x="8743029" y="2550270"/>
                </a:lnTo>
                <a:lnTo>
                  <a:pt x="8736993" y="2550270"/>
                </a:lnTo>
                <a:lnTo>
                  <a:pt x="8726728" y="2554497"/>
                </a:lnTo>
                <a:lnTo>
                  <a:pt x="8722502" y="2554497"/>
                </a:lnTo>
                <a:lnTo>
                  <a:pt x="8716463" y="2558725"/>
                </a:lnTo>
                <a:lnTo>
                  <a:pt x="8708616" y="2538195"/>
                </a:lnTo>
                <a:lnTo>
                  <a:pt x="8704388" y="2497140"/>
                </a:lnTo>
                <a:lnTo>
                  <a:pt x="8704388" y="2452461"/>
                </a:lnTo>
                <a:lnTo>
                  <a:pt x="8704388" y="2401141"/>
                </a:lnTo>
                <a:lnTo>
                  <a:pt x="8704388" y="2354047"/>
                </a:lnTo>
                <a:lnTo>
                  <a:pt x="8698351" y="2323860"/>
                </a:lnTo>
                <a:lnTo>
                  <a:pt x="8698351" y="2244164"/>
                </a:lnTo>
                <a:lnTo>
                  <a:pt x="8704388" y="2233901"/>
                </a:lnTo>
                <a:lnTo>
                  <a:pt x="8708616" y="2227862"/>
                </a:lnTo>
                <a:lnTo>
                  <a:pt x="8712237" y="2219410"/>
                </a:lnTo>
                <a:lnTo>
                  <a:pt x="8716463" y="2213373"/>
                </a:lnTo>
                <a:lnTo>
                  <a:pt x="8718276" y="2201297"/>
                </a:lnTo>
                <a:close/>
                <a:moveTo>
                  <a:pt x="4566229" y="2158429"/>
                </a:moveTo>
                <a:lnTo>
                  <a:pt x="4574077" y="2201297"/>
                </a:lnTo>
                <a:lnTo>
                  <a:pt x="4569850" y="2244164"/>
                </a:lnTo>
                <a:lnTo>
                  <a:pt x="4560191" y="2290655"/>
                </a:lnTo>
                <a:lnTo>
                  <a:pt x="4531814" y="2305144"/>
                </a:lnTo>
                <a:lnTo>
                  <a:pt x="4505249" y="2313598"/>
                </a:lnTo>
                <a:lnTo>
                  <a:pt x="4466607" y="2315409"/>
                </a:lnTo>
                <a:lnTo>
                  <a:pt x="4466607" y="2299108"/>
                </a:lnTo>
                <a:lnTo>
                  <a:pt x="4476871" y="2272541"/>
                </a:lnTo>
                <a:lnTo>
                  <a:pt x="4476871" y="2241748"/>
                </a:lnTo>
                <a:lnTo>
                  <a:pt x="4475059" y="2204919"/>
                </a:lnTo>
                <a:lnTo>
                  <a:pt x="4494984" y="2186807"/>
                </a:lnTo>
                <a:lnTo>
                  <a:pt x="4513096" y="2172315"/>
                </a:lnTo>
                <a:lnTo>
                  <a:pt x="4533626" y="2162052"/>
                </a:lnTo>
                <a:close/>
                <a:moveTo>
                  <a:pt x="5072780" y="2102884"/>
                </a:moveTo>
                <a:lnTo>
                  <a:pt x="5078819" y="2108921"/>
                </a:lnTo>
                <a:lnTo>
                  <a:pt x="5083045" y="2113148"/>
                </a:lnTo>
                <a:lnTo>
                  <a:pt x="5086666" y="2117375"/>
                </a:lnTo>
                <a:lnTo>
                  <a:pt x="5086666" y="2123411"/>
                </a:lnTo>
                <a:lnTo>
                  <a:pt x="5086666" y="2131863"/>
                </a:lnTo>
                <a:lnTo>
                  <a:pt x="5089082" y="2141525"/>
                </a:lnTo>
                <a:lnTo>
                  <a:pt x="5086666" y="2148164"/>
                </a:lnTo>
                <a:lnTo>
                  <a:pt x="5083045" y="2151788"/>
                </a:lnTo>
                <a:lnTo>
                  <a:pt x="5083045" y="2156013"/>
                </a:lnTo>
                <a:lnTo>
                  <a:pt x="5083045" y="2158429"/>
                </a:lnTo>
                <a:lnTo>
                  <a:pt x="5083045" y="2162052"/>
                </a:lnTo>
                <a:lnTo>
                  <a:pt x="5078819" y="2166278"/>
                </a:lnTo>
                <a:lnTo>
                  <a:pt x="5074591" y="2170504"/>
                </a:lnTo>
                <a:lnTo>
                  <a:pt x="5072780" y="2170504"/>
                </a:lnTo>
                <a:lnTo>
                  <a:pt x="5068554" y="2170504"/>
                </a:lnTo>
                <a:lnTo>
                  <a:pt x="5064328" y="2172315"/>
                </a:lnTo>
                <a:lnTo>
                  <a:pt x="5058289" y="2172315"/>
                </a:lnTo>
                <a:lnTo>
                  <a:pt x="5046213" y="2148164"/>
                </a:lnTo>
                <a:lnTo>
                  <a:pt x="5040176" y="2137902"/>
                </a:lnTo>
                <a:lnTo>
                  <a:pt x="5040176" y="2133676"/>
                </a:lnTo>
                <a:lnTo>
                  <a:pt x="5044402" y="2131863"/>
                </a:lnTo>
                <a:lnTo>
                  <a:pt x="5058289" y="2123411"/>
                </a:lnTo>
                <a:close/>
                <a:moveTo>
                  <a:pt x="5234588" y="2023187"/>
                </a:moveTo>
                <a:lnTo>
                  <a:pt x="5244853" y="2027414"/>
                </a:lnTo>
                <a:lnTo>
                  <a:pt x="5249079" y="2027414"/>
                </a:lnTo>
                <a:lnTo>
                  <a:pt x="5252703" y="2027414"/>
                </a:lnTo>
                <a:lnTo>
                  <a:pt x="5255116" y="2031640"/>
                </a:lnTo>
                <a:lnTo>
                  <a:pt x="5259343" y="2031640"/>
                </a:lnTo>
                <a:lnTo>
                  <a:pt x="5252703" y="2041904"/>
                </a:lnTo>
                <a:lnTo>
                  <a:pt x="5249079" y="2052167"/>
                </a:lnTo>
                <a:lnTo>
                  <a:pt x="5244853" y="2062432"/>
                </a:lnTo>
                <a:lnTo>
                  <a:pt x="5238814" y="2074507"/>
                </a:lnTo>
                <a:lnTo>
                  <a:pt x="5226738" y="2080544"/>
                </a:lnTo>
                <a:lnTo>
                  <a:pt x="5226738" y="2070281"/>
                </a:lnTo>
                <a:lnTo>
                  <a:pt x="5224325" y="2070281"/>
                </a:lnTo>
                <a:lnTo>
                  <a:pt x="5224325" y="2066055"/>
                </a:lnTo>
                <a:lnTo>
                  <a:pt x="5224325" y="2062432"/>
                </a:lnTo>
                <a:lnTo>
                  <a:pt x="5220701" y="2055790"/>
                </a:lnTo>
                <a:lnTo>
                  <a:pt x="5226738" y="2047941"/>
                </a:lnTo>
                <a:lnTo>
                  <a:pt x="5230966" y="2041904"/>
                </a:lnTo>
                <a:lnTo>
                  <a:pt x="5234588" y="2033452"/>
                </a:lnTo>
                <a:close/>
                <a:moveTo>
                  <a:pt x="498707" y="2017150"/>
                </a:moveTo>
                <a:lnTo>
                  <a:pt x="508973" y="2033451"/>
                </a:lnTo>
                <a:lnTo>
                  <a:pt x="508973" y="2047942"/>
                </a:lnTo>
                <a:lnTo>
                  <a:pt x="498707" y="2066054"/>
                </a:lnTo>
                <a:lnTo>
                  <a:pt x="484218" y="2076318"/>
                </a:lnTo>
                <a:lnTo>
                  <a:pt x="470331" y="2084771"/>
                </a:lnTo>
                <a:lnTo>
                  <a:pt x="466103" y="2088996"/>
                </a:lnTo>
                <a:lnTo>
                  <a:pt x="460066" y="2080544"/>
                </a:lnTo>
                <a:lnTo>
                  <a:pt x="455840" y="2074506"/>
                </a:lnTo>
                <a:lnTo>
                  <a:pt x="452217" y="2062431"/>
                </a:lnTo>
                <a:lnTo>
                  <a:pt x="452217" y="2052168"/>
                </a:lnTo>
                <a:lnTo>
                  <a:pt x="447991" y="2041903"/>
                </a:lnTo>
                <a:lnTo>
                  <a:pt x="473953" y="2031641"/>
                </a:lnTo>
                <a:lnTo>
                  <a:pt x="480595" y="2027415"/>
                </a:lnTo>
                <a:lnTo>
                  <a:pt x="490255" y="2023187"/>
                </a:lnTo>
                <a:close/>
                <a:moveTo>
                  <a:pt x="5362585" y="1970057"/>
                </a:moveTo>
                <a:lnTo>
                  <a:pt x="5390964" y="1984548"/>
                </a:lnTo>
                <a:lnTo>
                  <a:pt x="5390964" y="1994812"/>
                </a:lnTo>
                <a:lnTo>
                  <a:pt x="5382509" y="1994812"/>
                </a:lnTo>
                <a:lnTo>
                  <a:pt x="5380698" y="1999039"/>
                </a:lnTo>
                <a:lnTo>
                  <a:pt x="5372849" y="2002661"/>
                </a:lnTo>
                <a:lnTo>
                  <a:pt x="5368622" y="2009303"/>
                </a:lnTo>
                <a:lnTo>
                  <a:pt x="5362585" y="2005077"/>
                </a:lnTo>
                <a:lnTo>
                  <a:pt x="5358357" y="2005077"/>
                </a:lnTo>
                <a:lnTo>
                  <a:pt x="5354131" y="2002661"/>
                </a:lnTo>
                <a:lnTo>
                  <a:pt x="5352320" y="2002661"/>
                </a:lnTo>
                <a:lnTo>
                  <a:pt x="5352320" y="1994812"/>
                </a:lnTo>
                <a:lnTo>
                  <a:pt x="5352320" y="1988775"/>
                </a:lnTo>
                <a:lnTo>
                  <a:pt x="5352320" y="1984548"/>
                </a:lnTo>
                <a:lnTo>
                  <a:pt x="5354131" y="1976094"/>
                </a:lnTo>
                <a:close/>
                <a:moveTo>
                  <a:pt x="4604263" y="1951943"/>
                </a:moveTo>
                <a:lnTo>
                  <a:pt x="4641094" y="1956169"/>
                </a:lnTo>
                <a:lnTo>
                  <a:pt x="4669471" y="1962208"/>
                </a:lnTo>
                <a:lnTo>
                  <a:pt x="4661016" y="1976094"/>
                </a:lnTo>
                <a:lnTo>
                  <a:pt x="4657396" y="1988772"/>
                </a:lnTo>
                <a:lnTo>
                  <a:pt x="4651357" y="1999036"/>
                </a:lnTo>
                <a:lnTo>
                  <a:pt x="4642905" y="2009299"/>
                </a:lnTo>
                <a:lnTo>
                  <a:pt x="4661016" y="2009299"/>
                </a:lnTo>
                <a:lnTo>
                  <a:pt x="4669471" y="2002659"/>
                </a:lnTo>
                <a:lnTo>
                  <a:pt x="4671281" y="1999036"/>
                </a:lnTo>
                <a:lnTo>
                  <a:pt x="4679734" y="1994810"/>
                </a:lnTo>
                <a:lnTo>
                  <a:pt x="4689394" y="1994810"/>
                </a:lnTo>
                <a:lnTo>
                  <a:pt x="4689394" y="2009299"/>
                </a:lnTo>
                <a:lnTo>
                  <a:pt x="4699658" y="2033450"/>
                </a:lnTo>
                <a:lnTo>
                  <a:pt x="4693619" y="2055790"/>
                </a:lnTo>
                <a:lnTo>
                  <a:pt x="4683357" y="2074507"/>
                </a:lnTo>
                <a:lnTo>
                  <a:pt x="4675508" y="2088996"/>
                </a:lnTo>
                <a:lnTo>
                  <a:pt x="4693619" y="2105297"/>
                </a:lnTo>
                <a:lnTo>
                  <a:pt x="4711734" y="2131863"/>
                </a:lnTo>
                <a:lnTo>
                  <a:pt x="4736487" y="2158429"/>
                </a:lnTo>
                <a:lnTo>
                  <a:pt x="4756411" y="2191032"/>
                </a:lnTo>
                <a:lnTo>
                  <a:pt x="4774524" y="2227861"/>
                </a:lnTo>
                <a:lnTo>
                  <a:pt x="4789014" y="2258048"/>
                </a:lnTo>
                <a:lnTo>
                  <a:pt x="4793240" y="2284614"/>
                </a:lnTo>
                <a:lnTo>
                  <a:pt x="4784789" y="2309367"/>
                </a:lnTo>
                <a:lnTo>
                  <a:pt x="4768487" y="2323858"/>
                </a:lnTo>
                <a:lnTo>
                  <a:pt x="4746147" y="2337744"/>
                </a:lnTo>
                <a:lnTo>
                  <a:pt x="4711734" y="2352236"/>
                </a:lnTo>
                <a:lnTo>
                  <a:pt x="4669471" y="2362498"/>
                </a:lnTo>
                <a:lnTo>
                  <a:pt x="4630830" y="2372763"/>
                </a:lnTo>
                <a:lnTo>
                  <a:pt x="4598227" y="2376989"/>
                </a:lnTo>
                <a:lnTo>
                  <a:pt x="4598227" y="2368537"/>
                </a:lnTo>
                <a:lnTo>
                  <a:pt x="4618755" y="2337744"/>
                </a:lnTo>
                <a:lnTo>
                  <a:pt x="4636866" y="2305141"/>
                </a:lnTo>
                <a:lnTo>
                  <a:pt x="4626604" y="2305141"/>
                </a:lnTo>
                <a:lnTo>
                  <a:pt x="4618755" y="2305141"/>
                </a:lnTo>
                <a:lnTo>
                  <a:pt x="4612718" y="2300916"/>
                </a:lnTo>
                <a:lnTo>
                  <a:pt x="4612718" y="2299103"/>
                </a:lnTo>
                <a:lnTo>
                  <a:pt x="4608489" y="2294877"/>
                </a:lnTo>
                <a:lnTo>
                  <a:pt x="4608489" y="2287028"/>
                </a:lnTo>
                <a:lnTo>
                  <a:pt x="4604263" y="2276765"/>
                </a:lnTo>
                <a:lnTo>
                  <a:pt x="4630830" y="2270726"/>
                </a:lnTo>
                <a:lnTo>
                  <a:pt x="4622980" y="2262274"/>
                </a:lnTo>
                <a:lnTo>
                  <a:pt x="4622980" y="2258048"/>
                </a:lnTo>
                <a:lnTo>
                  <a:pt x="4618755" y="2256237"/>
                </a:lnTo>
                <a:lnTo>
                  <a:pt x="4618755" y="2252011"/>
                </a:lnTo>
                <a:lnTo>
                  <a:pt x="4622980" y="2244162"/>
                </a:lnTo>
                <a:lnTo>
                  <a:pt x="4626604" y="2229672"/>
                </a:lnTo>
                <a:lnTo>
                  <a:pt x="4636866" y="2219409"/>
                </a:lnTo>
                <a:lnTo>
                  <a:pt x="4642905" y="2213370"/>
                </a:lnTo>
                <a:lnTo>
                  <a:pt x="4657396" y="2204918"/>
                </a:lnTo>
                <a:lnTo>
                  <a:pt x="4669471" y="2198879"/>
                </a:lnTo>
                <a:lnTo>
                  <a:pt x="4665243" y="2191032"/>
                </a:lnTo>
                <a:lnTo>
                  <a:pt x="4665243" y="2186804"/>
                </a:lnTo>
                <a:lnTo>
                  <a:pt x="4661016" y="2184993"/>
                </a:lnTo>
                <a:lnTo>
                  <a:pt x="4661016" y="2180767"/>
                </a:lnTo>
                <a:lnTo>
                  <a:pt x="4657396" y="2172315"/>
                </a:lnTo>
                <a:lnTo>
                  <a:pt x="4654980" y="2172315"/>
                </a:lnTo>
                <a:lnTo>
                  <a:pt x="4654980" y="2170502"/>
                </a:lnTo>
                <a:lnTo>
                  <a:pt x="4651357" y="2170502"/>
                </a:lnTo>
                <a:lnTo>
                  <a:pt x="4642905" y="2166276"/>
                </a:lnTo>
                <a:lnTo>
                  <a:pt x="4636866" y="2162050"/>
                </a:lnTo>
                <a:lnTo>
                  <a:pt x="4632640" y="2162050"/>
                </a:lnTo>
                <a:lnTo>
                  <a:pt x="4626604" y="2162050"/>
                </a:lnTo>
                <a:lnTo>
                  <a:pt x="4618755" y="2158429"/>
                </a:lnTo>
                <a:lnTo>
                  <a:pt x="4612718" y="2158429"/>
                </a:lnTo>
                <a:lnTo>
                  <a:pt x="4612718" y="2156013"/>
                </a:lnTo>
                <a:lnTo>
                  <a:pt x="4608489" y="2151788"/>
                </a:lnTo>
                <a:lnTo>
                  <a:pt x="4608489" y="2148165"/>
                </a:lnTo>
                <a:lnTo>
                  <a:pt x="4608489" y="2141523"/>
                </a:lnTo>
                <a:lnTo>
                  <a:pt x="4604263" y="2133674"/>
                </a:lnTo>
                <a:lnTo>
                  <a:pt x="4608489" y="2131863"/>
                </a:lnTo>
                <a:lnTo>
                  <a:pt x="4608489" y="2127637"/>
                </a:lnTo>
                <a:lnTo>
                  <a:pt x="4612718" y="2123411"/>
                </a:lnTo>
                <a:lnTo>
                  <a:pt x="4612718" y="2119185"/>
                </a:lnTo>
                <a:lnTo>
                  <a:pt x="4612718" y="2113146"/>
                </a:lnTo>
                <a:lnTo>
                  <a:pt x="4604263" y="2113146"/>
                </a:lnTo>
                <a:lnTo>
                  <a:pt x="4602453" y="2119185"/>
                </a:lnTo>
                <a:lnTo>
                  <a:pt x="4602453" y="2123411"/>
                </a:lnTo>
                <a:lnTo>
                  <a:pt x="4602453" y="2127637"/>
                </a:lnTo>
                <a:lnTo>
                  <a:pt x="4598227" y="2127637"/>
                </a:lnTo>
                <a:lnTo>
                  <a:pt x="4594603" y="2131863"/>
                </a:lnTo>
                <a:lnTo>
                  <a:pt x="4590377" y="2133674"/>
                </a:lnTo>
                <a:lnTo>
                  <a:pt x="4584341" y="2098656"/>
                </a:lnTo>
                <a:lnTo>
                  <a:pt x="4575886" y="2066053"/>
                </a:lnTo>
                <a:lnTo>
                  <a:pt x="4574076" y="2041904"/>
                </a:lnTo>
                <a:lnTo>
                  <a:pt x="4580113" y="2023187"/>
                </a:lnTo>
                <a:lnTo>
                  <a:pt x="4590377" y="2005073"/>
                </a:lnTo>
                <a:lnTo>
                  <a:pt x="4602453" y="1984546"/>
                </a:lnTo>
                <a:close/>
                <a:moveTo>
                  <a:pt x="58565" y="1878288"/>
                </a:moveTo>
                <a:lnTo>
                  <a:pt x="99019" y="1878288"/>
                </a:lnTo>
                <a:lnTo>
                  <a:pt x="99019" y="1892778"/>
                </a:lnTo>
                <a:lnTo>
                  <a:pt x="91169" y="1892778"/>
                </a:lnTo>
                <a:lnTo>
                  <a:pt x="91169" y="1898814"/>
                </a:lnTo>
                <a:lnTo>
                  <a:pt x="80904" y="1894589"/>
                </a:lnTo>
                <a:lnTo>
                  <a:pt x="73056" y="1888552"/>
                </a:lnTo>
                <a:lnTo>
                  <a:pt x="67017" y="1884324"/>
                </a:lnTo>
                <a:close/>
                <a:moveTo>
                  <a:pt x="2511033" y="1765986"/>
                </a:moveTo>
                <a:lnTo>
                  <a:pt x="2521296" y="1774438"/>
                </a:lnTo>
                <a:lnTo>
                  <a:pt x="2530955" y="1784098"/>
                </a:lnTo>
                <a:lnTo>
                  <a:pt x="2539410" y="1798589"/>
                </a:lnTo>
                <a:lnTo>
                  <a:pt x="2543636" y="1813080"/>
                </a:lnTo>
                <a:lnTo>
                  <a:pt x="2535184" y="1813080"/>
                </a:lnTo>
                <a:lnTo>
                  <a:pt x="2529145" y="1817306"/>
                </a:lnTo>
                <a:lnTo>
                  <a:pt x="2524919" y="1817306"/>
                </a:lnTo>
                <a:lnTo>
                  <a:pt x="2515259" y="1820929"/>
                </a:lnTo>
                <a:lnTo>
                  <a:pt x="2502578" y="1820929"/>
                </a:lnTo>
                <a:lnTo>
                  <a:pt x="2502578" y="1813080"/>
                </a:lnTo>
                <a:lnTo>
                  <a:pt x="2500768" y="1813080"/>
                </a:lnTo>
                <a:lnTo>
                  <a:pt x="2500768" y="1808854"/>
                </a:lnTo>
                <a:lnTo>
                  <a:pt x="2496542" y="1807041"/>
                </a:lnTo>
                <a:lnTo>
                  <a:pt x="2500768" y="1798589"/>
                </a:lnTo>
                <a:lnTo>
                  <a:pt x="2500768" y="1794363"/>
                </a:lnTo>
                <a:lnTo>
                  <a:pt x="2500768" y="1792552"/>
                </a:lnTo>
                <a:lnTo>
                  <a:pt x="2502578" y="1788326"/>
                </a:lnTo>
                <a:close/>
                <a:moveTo>
                  <a:pt x="2450055" y="1741234"/>
                </a:moveTo>
                <a:lnTo>
                  <a:pt x="2458507" y="1749686"/>
                </a:lnTo>
                <a:lnTo>
                  <a:pt x="2462129" y="1753912"/>
                </a:lnTo>
                <a:lnTo>
                  <a:pt x="2462129" y="1755725"/>
                </a:lnTo>
                <a:lnTo>
                  <a:pt x="2464545" y="1764177"/>
                </a:lnTo>
                <a:lnTo>
                  <a:pt x="2464545" y="1770214"/>
                </a:lnTo>
                <a:lnTo>
                  <a:pt x="2464545" y="1780479"/>
                </a:lnTo>
                <a:lnTo>
                  <a:pt x="2458507" y="1780479"/>
                </a:lnTo>
                <a:lnTo>
                  <a:pt x="2458507" y="1788328"/>
                </a:lnTo>
                <a:lnTo>
                  <a:pt x="2444016" y="1784102"/>
                </a:lnTo>
                <a:lnTo>
                  <a:pt x="2430130" y="1780479"/>
                </a:lnTo>
                <a:lnTo>
                  <a:pt x="2419865" y="1774442"/>
                </a:lnTo>
                <a:lnTo>
                  <a:pt x="2411413" y="1774442"/>
                </a:lnTo>
                <a:lnTo>
                  <a:pt x="2411413" y="1765987"/>
                </a:lnTo>
                <a:lnTo>
                  <a:pt x="2425904" y="1759951"/>
                </a:lnTo>
                <a:lnTo>
                  <a:pt x="2439790" y="1753912"/>
                </a:lnTo>
                <a:close/>
                <a:moveTo>
                  <a:pt x="2606426" y="1677838"/>
                </a:moveTo>
                <a:lnTo>
                  <a:pt x="2614276" y="1682064"/>
                </a:lnTo>
                <a:lnTo>
                  <a:pt x="2616089" y="1684480"/>
                </a:lnTo>
                <a:lnTo>
                  <a:pt x="2620315" y="1688103"/>
                </a:lnTo>
                <a:lnTo>
                  <a:pt x="2628768" y="1688103"/>
                </a:lnTo>
                <a:lnTo>
                  <a:pt x="2628768" y="1692329"/>
                </a:lnTo>
                <a:lnTo>
                  <a:pt x="2628768" y="1696555"/>
                </a:lnTo>
                <a:lnTo>
                  <a:pt x="2624542" y="1698366"/>
                </a:lnTo>
                <a:lnTo>
                  <a:pt x="2620315" y="1702592"/>
                </a:lnTo>
                <a:lnTo>
                  <a:pt x="2616089" y="1706818"/>
                </a:lnTo>
                <a:lnTo>
                  <a:pt x="2614276" y="1706818"/>
                </a:lnTo>
                <a:lnTo>
                  <a:pt x="2610050" y="1711045"/>
                </a:lnTo>
                <a:lnTo>
                  <a:pt x="2606426" y="1711045"/>
                </a:lnTo>
                <a:lnTo>
                  <a:pt x="2600389" y="1711045"/>
                </a:lnTo>
                <a:lnTo>
                  <a:pt x="2600389" y="1698366"/>
                </a:lnTo>
                <a:lnTo>
                  <a:pt x="2600389" y="1692329"/>
                </a:lnTo>
                <a:lnTo>
                  <a:pt x="2602200" y="1688103"/>
                </a:lnTo>
                <a:close/>
                <a:moveTo>
                  <a:pt x="0" y="1639197"/>
                </a:moveTo>
                <a:lnTo>
                  <a:pt x="34413" y="1645234"/>
                </a:lnTo>
                <a:lnTo>
                  <a:pt x="58564" y="1655498"/>
                </a:lnTo>
                <a:lnTo>
                  <a:pt x="77281" y="1677838"/>
                </a:lnTo>
                <a:lnTo>
                  <a:pt x="70640" y="1684478"/>
                </a:lnTo>
                <a:lnTo>
                  <a:pt x="62790" y="1684478"/>
                </a:lnTo>
                <a:lnTo>
                  <a:pt x="58564" y="1688101"/>
                </a:lnTo>
                <a:lnTo>
                  <a:pt x="56753" y="1692327"/>
                </a:lnTo>
                <a:lnTo>
                  <a:pt x="44678" y="1696553"/>
                </a:lnTo>
                <a:lnTo>
                  <a:pt x="38642" y="1688101"/>
                </a:lnTo>
                <a:lnTo>
                  <a:pt x="28377" y="1682064"/>
                </a:lnTo>
                <a:lnTo>
                  <a:pt x="20528" y="1674215"/>
                </a:lnTo>
                <a:lnTo>
                  <a:pt x="10265" y="1669989"/>
                </a:lnTo>
                <a:lnTo>
                  <a:pt x="6037" y="1668176"/>
                </a:lnTo>
                <a:lnTo>
                  <a:pt x="0" y="1659724"/>
                </a:lnTo>
                <a:lnTo>
                  <a:pt x="0" y="1653688"/>
                </a:lnTo>
                <a:close/>
                <a:moveTo>
                  <a:pt x="2387262" y="1553464"/>
                </a:moveTo>
                <a:lnTo>
                  <a:pt x="2387262" y="1569765"/>
                </a:lnTo>
                <a:lnTo>
                  <a:pt x="2391488" y="1578218"/>
                </a:lnTo>
                <a:lnTo>
                  <a:pt x="2393301" y="1584256"/>
                </a:lnTo>
                <a:lnTo>
                  <a:pt x="2393301" y="1596332"/>
                </a:lnTo>
                <a:lnTo>
                  <a:pt x="2393301" y="1610821"/>
                </a:lnTo>
                <a:lnTo>
                  <a:pt x="2433751" y="1610821"/>
                </a:lnTo>
                <a:lnTo>
                  <a:pt x="2468167" y="1649463"/>
                </a:lnTo>
                <a:lnTo>
                  <a:pt x="2502581" y="1688102"/>
                </a:lnTo>
                <a:lnTo>
                  <a:pt x="2502581" y="1692331"/>
                </a:lnTo>
                <a:lnTo>
                  <a:pt x="2500770" y="1696557"/>
                </a:lnTo>
                <a:lnTo>
                  <a:pt x="2500770" y="1698367"/>
                </a:lnTo>
                <a:lnTo>
                  <a:pt x="2496544" y="1702594"/>
                </a:lnTo>
                <a:lnTo>
                  <a:pt x="2490505" y="1711046"/>
                </a:lnTo>
                <a:lnTo>
                  <a:pt x="2486884" y="1712859"/>
                </a:lnTo>
                <a:lnTo>
                  <a:pt x="2482658" y="1717085"/>
                </a:lnTo>
                <a:lnTo>
                  <a:pt x="2478430" y="1717085"/>
                </a:lnTo>
                <a:lnTo>
                  <a:pt x="2468167" y="1717085"/>
                </a:lnTo>
                <a:lnTo>
                  <a:pt x="2458507" y="1721311"/>
                </a:lnTo>
                <a:lnTo>
                  <a:pt x="2458507" y="1711046"/>
                </a:lnTo>
                <a:lnTo>
                  <a:pt x="2458507" y="1698367"/>
                </a:lnTo>
                <a:lnTo>
                  <a:pt x="2458507" y="1692331"/>
                </a:lnTo>
                <a:lnTo>
                  <a:pt x="2458507" y="1688102"/>
                </a:lnTo>
                <a:lnTo>
                  <a:pt x="2450053" y="1682066"/>
                </a:lnTo>
                <a:lnTo>
                  <a:pt x="2444016" y="1677840"/>
                </a:lnTo>
                <a:lnTo>
                  <a:pt x="2433751" y="1669991"/>
                </a:lnTo>
                <a:lnTo>
                  <a:pt x="2421677" y="1698367"/>
                </a:lnTo>
                <a:lnTo>
                  <a:pt x="2401753" y="1717085"/>
                </a:lnTo>
                <a:lnTo>
                  <a:pt x="2373376" y="1727348"/>
                </a:lnTo>
                <a:lnTo>
                  <a:pt x="2373376" y="1717085"/>
                </a:lnTo>
                <a:lnTo>
                  <a:pt x="2373376" y="1711046"/>
                </a:lnTo>
                <a:lnTo>
                  <a:pt x="2376999" y="1702594"/>
                </a:lnTo>
                <a:lnTo>
                  <a:pt x="2373376" y="1696557"/>
                </a:lnTo>
                <a:lnTo>
                  <a:pt x="2369149" y="1688102"/>
                </a:lnTo>
                <a:lnTo>
                  <a:pt x="2364923" y="1677840"/>
                </a:lnTo>
                <a:lnTo>
                  <a:pt x="2354659" y="1674217"/>
                </a:lnTo>
                <a:lnTo>
                  <a:pt x="2348622" y="1669991"/>
                </a:lnTo>
                <a:lnTo>
                  <a:pt x="2340772" y="1669991"/>
                </a:lnTo>
                <a:lnTo>
                  <a:pt x="2334734" y="1668180"/>
                </a:lnTo>
                <a:lnTo>
                  <a:pt x="2330508" y="1668180"/>
                </a:lnTo>
                <a:lnTo>
                  <a:pt x="2322658" y="1663954"/>
                </a:lnTo>
                <a:lnTo>
                  <a:pt x="2316622" y="1655499"/>
                </a:lnTo>
                <a:lnTo>
                  <a:pt x="2336546" y="1631350"/>
                </a:lnTo>
                <a:lnTo>
                  <a:pt x="2351035" y="1602369"/>
                </a:lnTo>
                <a:lnTo>
                  <a:pt x="2364923" y="1573992"/>
                </a:lnTo>
                <a:close/>
                <a:moveTo>
                  <a:pt x="4357324" y="1492482"/>
                </a:moveTo>
                <a:lnTo>
                  <a:pt x="4361550" y="1500331"/>
                </a:lnTo>
                <a:lnTo>
                  <a:pt x="4365174" y="1506368"/>
                </a:lnTo>
                <a:lnTo>
                  <a:pt x="4367589" y="1510594"/>
                </a:lnTo>
                <a:lnTo>
                  <a:pt x="4367589" y="1516633"/>
                </a:lnTo>
                <a:lnTo>
                  <a:pt x="4371210" y="1525085"/>
                </a:lnTo>
                <a:lnTo>
                  <a:pt x="4371210" y="1538971"/>
                </a:lnTo>
                <a:lnTo>
                  <a:pt x="4371210" y="1549236"/>
                </a:lnTo>
                <a:lnTo>
                  <a:pt x="4375436" y="1578215"/>
                </a:lnTo>
                <a:lnTo>
                  <a:pt x="4379664" y="1610818"/>
                </a:lnTo>
                <a:lnTo>
                  <a:pt x="4379664" y="1639195"/>
                </a:lnTo>
                <a:lnTo>
                  <a:pt x="4339212" y="1659723"/>
                </a:lnTo>
                <a:lnTo>
                  <a:pt x="4294534" y="1677837"/>
                </a:lnTo>
                <a:lnTo>
                  <a:pt x="4251666" y="1698364"/>
                </a:lnTo>
                <a:lnTo>
                  <a:pt x="4215441" y="1727344"/>
                </a:lnTo>
                <a:lnTo>
                  <a:pt x="4205178" y="1721307"/>
                </a:lnTo>
                <a:lnTo>
                  <a:pt x="4187064" y="1712855"/>
                </a:lnTo>
                <a:lnTo>
                  <a:pt x="4162913" y="1698364"/>
                </a:lnTo>
                <a:lnTo>
                  <a:pt x="4142386" y="1688100"/>
                </a:lnTo>
                <a:lnTo>
                  <a:pt x="4124274" y="1677837"/>
                </a:lnTo>
                <a:lnTo>
                  <a:pt x="4115822" y="1669987"/>
                </a:lnTo>
                <a:lnTo>
                  <a:pt x="4120048" y="1668177"/>
                </a:lnTo>
                <a:lnTo>
                  <a:pt x="4124274" y="1663951"/>
                </a:lnTo>
                <a:lnTo>
                  <a:pt x="4128500" y="1659723"/>
                </a:lnTo>
                <a:lnTo>
                  <a:pt x="4128500" y="1655497"/>
                </a:lnTo>
                <a:lnTo>
                  <a:pt x="4130310" y="1649460"/>
                </a:lnTo>
                <a:lnTo>
                  <a:pt x="4120048" y="1641611"/>
                </a:lnTo>
                <a:lnTo>
                  <a:pt x="4106160" y="1639195"/>
                </a:lnTo>
                <a:lnTo>
                  <a:pt x="4095897" y="1631348"/>
                </a:lnTo>
                <a:lnTo>
                  <a:pt x="4085632" y="1625309"/>
                </a:lnTo>
                <a:lnTo>
                  <a:pt x="4091671" y="1625309"/>
                </a:lnTo>
                <a:lnTo>
                  <a:pt x="4100123" y="1616857"/>
                </a:lnTo>
                <a:lnTo>
                  <a:pt x="4101934" y="1612631"/>
                </a:lnTo>
                <a:lnTo>
                  <a:pt x="4106160" y="1612631"/>
                </a:lnTo>
                <a:lnTo>
                  <a:pt x="4109783" y="1610818"/>
                </a:lnTo>
                <a:lnTo>
                  <a:pt x="4120048" y="1610818"/>
                </a:lnTo>
                <a:lnTo>
                  <a:pt x="4130310" y="1610818"/>
                </a:lnTo>
                <a:lnTo>
                  <a:pt x="4130310" y="1584254"/>
                </a:lnTo>
                <a:lnTo>
                  <a:pt x="4077785" y="1584254"/>
                </a:lnTo>
                <a:lnTo>
                  <a:pt x="4067520" y="1563727"/>
                </a:lnTo>
                <a:lnTo>
                  <a:pt x="4085632" y="1549236"/>
                </a:lnTo>
                <a:lnTo>
                  <a:pt x="4100123" y="1535350"/>
                </a:lnTo>
                <a:lnTo>
                  <a:pt x="4115822" y="1529311"/>
                </a:lnTo>
                <a:lnTo>
                  <a:pt x="4144198" y="1520859"/>
                </a:lnTo>
                <a:lnTo>
                  <a:pt x="4156877" y="1531124"/>
                </a:lnTo>
                <a:lnTo>
                  <a:pt x="4162913" y="1543197"/>
                </a:lnTo>
                <a:lnTo>
                  <a:pt x="4170763" y="1549236"/>
                </a:lnTo>
                <a:lnTo>
                  <a:pt x="4176801" y="1563727"/>
                </a:lnTo>
                <a:lnTo>
                  <a:pt x="4199139" y="1545613"/>
                </a:lnTo>
                <a:lnTo>
                  <a:pt x="4219667" y="1531124"/>
                </a:lnTo>
                <a:lnTo>
                  <a:pt x="4248044" y="1520859"/>
                </a:lnTo>
                <a:lnTo>
                  <a:pt x="4251666" y="1531124"/>
                </a:lnTo>
                <a:lnTo>
                  <a:pt x="4257703" y="1535350"/>
                </a:lnTo>
                <a:lnTo>
                  <a:pt x="4257703" y="1538971"/>
                </a:lnTo>
                <a:lnTo>
                  <a:pt x="4261931" y="1538971"/>
                </a:lnTo>
                <a:lnTo>
                  <a:pt x="4266157" y="1538971"/>
                </a:lnTo>
                <a:lnTo>
                  <a:pt x="4272194" y="1538971"/>
                </a:lnTo>
                <a:lnTo>
                  <a:pt x="4290306" y="1529311"/>
                </a:lnTo>
                <a:lnTo>
                  <a:pt x="4300571" y="1516633"/>
                </a:lnTo>
                <a:lnTo>
                  <a:pt x="4314457" y="1506368"/>
                </a:lnTo>
                <a:lnTo>
                  <a:pt x="4328947" y="1496105"/>
                </a:lnTo>
                <a:close/>
                <a:moveTo>
                  <a:pt x="2638425" y="1363281"/>
                </a:moveTo>
                <a:lnTo>
                  <a:pt x="2644464" y="1367507"/>
                </a:lnTo>
                <a:lnTo>
                  <a:pt x="2648690" y="1371733"/>
                </a:lnTo>
                <a:lnTo>
                  <a:pt x="2652916" y="1371733"/>
                </a:lnTo>
                <a:lnTo>
                  <a:pt x="2657142" y="1373546"/>
                </a:lnTo>
                <a:lnTo>
                  <a:pt x="2657142" y="1377772"/>
                </a:lnTo>
                <a:lnTo>
                  <a:pt x="2657142" y="1381998"/>
                </a:lnTo>
                <a:lnTo>
                  <a:pt x="2658955" y="1388035"/>
                </a:lnTo>
                <a:lnTo>
                  <a:pt x="2666802" y="1400111"/>
                </a:lnTo>
                <a:lnTo>
                  <a:pt x="2671028" y="1410376"/>
                </a:lnTo>
                <a:lnTo>
                  <a:pt x="2672841" y="1420639"/>
                </a:lnTo>
                <a:lnTo>
                  <a:pt x="2677067" y="1435130"/>
                </a:lnTo>
                <a:lnTo>
                  <a:pt x="2666802" y="1439357"/>
                </a:lnTo>
                <a:lnTo>
                  <a:pt x="2657142" y="1442980"/>
                </a:lnTo>
                <a:lnTo>
                  <a:pt x="2644464" y="1442980"/>
                </a:lnTo>
                <a:lnTo>
                  <a:pt x="2628765" y="1445395"/>
                </a:lnTo>
                <a:lnTo>
                  <a:pt x="2624539" y="1429093"/>
                </a:lnTo>
                <a:lnTo>
                  <a:pt x="2620313" y="1410376"/>
                </a:lnTo>
                <a:lnTo>
                  <a:pt x="2620313" y="1388035"/>
                </a:lnTo>
                <a:lnTo>
                  <a:pt x="2628765" y="1381998"/>
                </a:lnTo>
                <a:lnTo>
                  <a:pt x="2630578" y="1373546"/>
                </a:lnTo>
                <a:close/>
                <a:moveTo>
                  <a:pt x="3250641" y="1304111"/>
                </a:moveTo>
                <a:lnTo>
                  <a:pt x="3265130" y="1310148"/>
                </a:lnTo>
                <a:lnTo>
                  <a:pt x="3279016" y="1318602"/>
                </a:lnTo>
                <a:lnTo>
                  <a:pt x="3285055" y="1324639"/>
                </a:lnTo>
                <a:lnTo>
                  <a:pt x="3295318" y="1333091"/>
                </a:lnTo>
                <a:lnTo>
                  <a:pt x="3307393" y="1343356"/>
                </a:lnTo>
                <a:lnTo>
                  <a:pt x="3303167" y="1349392"/>
                </a:lnTo>
                <a:lnTo>
                  <a:pt x="3303167" y="1353620"/>
                </a:lnTo>
                <a:lnTo>
                  <a:pt x="3299546" y="1353620"/>
                </a:lnTo>
                <a:lnTo>
                  <a:pt x="3299546" y="1357242"/>
                </a:lnTo>
                <a:lnTo>
                  <a:pt x="3293507" y="1363280"/>
                </a:lnTo>
                <a:lnTo>
                  <a:pt x="3293507" y="1367506"/>
                </a:lnTo>
                <a:lnTo>
                  <a:pt x="3289280" y="1367506"/>
                </a:lnTo>
                <a:lnTo>
                  <a:pt x="3285055" y="1367506"/>
                </a:lnTo>
                <a:lnTo>
                  <a:pt x="3280829" y="1371732"/>
                </a:lnTo>
                <a:lnTo>
                  <a:pt x="3274790" y="1373543"/>
                </a:lnTo>
                <a:lnTo>
                  <a:pt x="3265130" y="1363280"/>
                </a:lnTo>
                <a:lnTo>
                  <a:pt x="3254866" y="1353620"/>
                </a:lnTo>
                <a:lnTo>
                  <a:pt x="3240375" y="1343356"/>
                </a:lnTo>
                <a:lnTo>
                  <a:pt x="3228300" y="1334903"/>
                </a:lnTo>
                <a:lnTo>
                  <a:pt x="3236751" y="1310148"/>
                </a:lnTo>
                <a:lnTo>
                  <a:pt x="3242790" y="1310148"/>
                </a:lnTo>
                <a:lnTo>
                  <a:pt x="3246412" y="1306527"/>
                </a:lnTo>
                <a:close/>
                <a:moveTo>
                  <a:pt x="6004982" y="1290225"/>
                </a:moveTo>
                <a:lnTo>
                  <a:pt x="6037585" y="1290225"/>
                </a:lnTo>
                <a:lnTo>
                  <a:pt x="6037585" y="1304110"/>
                </a:lnTo>
                <a:lnTo>
                  <a:pt x="6030943" y="1304110"/>
                </a:lnTo>
                <a:lnTo>
                  <a:pt x="6023094" y="1310149"/>
                </a:lnTo>
                <a:lnTo>
                  <a:pt x="6018868" y="1310149"/>
                </a:lnTo>
                <a:lnTo>
                  <a:pt x="6012831" y="1310149"/>
                </a:lnTo>
                <a:lnTo>
                  <a:pt x="6012831" y="1306526"/>
                </a:lnTo>
                <a:lnTo>
                  <a:pt x="6009208" y="1300489"/>
                </a:lnTo>
                <a:lnTo>
                  <a:pt x="6009208" y="1296261"/>
                </a:lnTo>
                <a:lnTo>
                  <a:pt x="6004982" y="1292035"/>
                </a:lnTo>
                <a:close/>
                <a:moveTo>
                  <a:pt x="2004480" y="1247358"/>
                </a:moveTo>
                <a:lnTo>
                  <a:pt x="2036480" y="1267283"/>
                </a:lnTo>
                <a:lnTo>
                  <a:pt x="2064857" y="1292037"/>
                </a:lnTo>
                <a:lnTo>
                  <a:pt x="2093233" y="1318602"/>
                </a:lnTo>
                <a:lnTo>
                  <a:pt x="2083574" y="1318602"/>
                </a:lnTo>
                <a:lnTo>
                  <a:pt x="2075120" y="1328865"/>
                </a:lnTo>
                <a:lnTo>
                  <a:pt x="2069083" y="1333091"/>
                </a:lnTo>
                <a:lnTo>
                  <a:pt x="2058818" y="1333091"/>
                </a:lnTo>
                <a:lnTo>
                  <a:pt x="2046743" y="1334904"/>
                </a:lnTo>
                <a:lnTo>
                  <a:pt x="2030441" y="1334904"/>
                </a:lnTo>
                <a:lnTo>
                  <a:pt x="2016555" y="1320413"/>
                </a:lnTo>
                <a:lnTo>
                  <a:pt x="2002065" y="1310148"/>
                </a:lnTo>
                <a:lnTo>
                  <a:pt x="1983953" y="1304112"/>
                </a:lnTo>
                <a:lnTo>
                  <a:pt x="1983953" y="1296263"/>
                </a:lnTo>
                <a:lnTo>
                  <a:pt x="2016555" y="1277546"/>
                </a:lnTo>
                <a:lnTo>
                  <a:pt x="2012329" y="1271509"/>
                </a:lnTo>
                <a:lnTo>
                  <a:pt x="2008103" y="1267283"/>
                </a:lnTo>
                <a:lnTo>
                  <a:pt x="2008103" y="1261245"/>
                </a:lnTo>
                <a:close/>
                <a:moveTo>
                  <a:pt x="9772438" y="1147133"/>
                </a:moveTo>
                <a:lnTo>
                  <a:pt x="9780288" y="1157397"/>
                </a:lnTo>
                <a:lnTo>
                  <a:pt x="9786324" y="1165245"/>
                </a:lnTo>
                <a:lnTo>
                  <a:pt x="9794778" y="1165245"/>
                </a:lnTo>
                <a:lnTo>
                  <a:pt x="9798400" y="1167660"/>
                </a:lnTo>
                <a:lnTo>
                  <a:pt x="9800815" y="1167660"/>
                </a:lnTo>
                <a:lnTo>
                  <a:pt x="9808664" y="1167660"/>
                </a:lnTo>
                <a:lnTo>
                  <a:pt x="9812890" y="1167660"/>
                </a:lnTo>
                <a:lnTo>
                  <a:pt x="9814701" y="1167660"/>
                </a:lnTo>
                <a:lnTo>
                  <a:pt x="9823155" y="1171284"/>
                </a:lnTo>
                <a:lnTo>
                  <a:pt x="9826776" y="1177925"/>
                </a:lnTo>
                <a:lnTo>
                  <a:pt x="9812890" y="1190000"/>
                </a:lnTo>
                <a:lnTo>
                  <a:pt x="9798400" y="1200263"/>
                </a:lnTo>
                <a:lnTo>
                  <a:pt x="9727760" y="1206302"/>
                </a:lnTo>
                <a:lnTo>
                  <a:pt x="9727760" y="1177925"/>
                </a:lnTo>
                <a:lnTo>
                  <a:pt x="9738025" y="1167660"/>
                </a:lnTo>
                <a:lnTo>
                  <a:pt x="9748288" y="1161624"/>
                </a:lnTo>
                <a:lnTo>
                  <a:pt x="9757947" y="1153170"/>
                </a:lnTo>
                <a:close/>
                <a:moveTo>
                  <a:pt x="2154225" y="1087972"/>
                </a:moveTo>
                <a:lnTo>
                  <a:pt x="2156036" y="1102462"/>
                </a:lnTo>
                <a:lnTo>
                  <a:pt x="2156036" y="1112727"/>
                </a:lnTo>
                <a:lnTo>
                  <a:pt x="2160262" y="1116953"/>
                </a:lnTo>
                <a:lnTo>
                  <a:pt x="2164488" y="1121181"/>
                </a:lnTo>
                <a:lnTo>
                  <a:pt x="2168716" y="1122992"/>
                </a:lnTo>
                <a:lnTo>
                  <a:pt x="2174753" y="1131444"/>
                </a:lnTo>
                <a:lnTo>
                  <a:pt x="2178979" y="1137483"/>
                </a:lnTo>
                <a:lnTo>
                  <a:pt x="2174753" y="1145934"/>
                </a:lnTo>
                <a:lnTo>
                  <a:pt x="2170527" y="1156198"/>
                </a:lnTo>
                <a:lnTo>
                  <a:pt x="2168716" y="1164652"/>
                </a:lnTo>
                <a:lnTo>
                  <a:pt x="2164488" y="1170688"/>
                </a:lnTo>
                <a:lnTo>
                  <a:pt x="2160262" y="1185177"/>
                </a:lnTo>
                <a:lnTo>
                  <a:pt x="2174150" y="1189405"/>
                </a:lnTo>
                <a:lnTo>
                  <a:pt x="2181997" y="1195441"/>
                </a:lnTo>
                <a:lnTo>
                  <a:pt x="2188036" y="1203895"/>
                </a:lnTo>
                <a:lnTo>
                  <a:pt x="2192262" y="1209932"/>
                </a:lnTo>
                <a:lnTo>
                  <a:pt x="2192262" y="1224424"/>
                </a:lnTo>
                <a:lnTo>
                  <a:pt x="2192262" y="1238912"/>
                </a:lnTo>
                <a:lnTo>
                  <a:pt x="2181997" y="1247366"/>
                </a:lnTo>
                <a:lnTo>
                  <a:pt x="2174150" y="1253403"/>
                </a:lnTo>
                <a:lnTo>
                  <a:pt x="2169922" y="1263669"/>
                </a:lnTo>
                <a:lnTo>
                  <a:pt x="2168111" y="1275744"/>
                </a:lnTo>
                <a:lnTo>
                  <a:pt x="2160262" y="1290233"/>
                </a:lnTo>
                <a:lnTo>
                  <a:pt x="2210979" y="1290233"/>
                </a:lnTo>
                <a:lnTo>
                  <a:pt x="2210979" y="1321024"/>
                </a:lnTo>
                <a:lnTo>
                  <a:pt x="2217016" y="1349401"/>
                </a:lnTo>
                <a:lnTo>
                  <a:pt x="2239355" y="1349401"/>
                </a:lnTo>
                <a:lnTo>
                  <a:pt x="2249618" y="1339136"/>
                </a:lnTo>
                <a:lnTo>
                  <a:pt x="2259883" y="1328873"/>
                </a:lnTo>
                <a:lnTo>
                  <a:pt x="2270146" y="1318608"/>
                </a:lnTo>
                <a:lnTo>
                  <a:pt x="2288260" y="1310156"/>
                </a:lnTo>
                <a:lnTo>
                  <a:pt x="2288260" y="1333099"/>
                </a:lnTo>
                <a:lnTo>
                  <a:pt x="2284033" y="1361476"/>
                </a:lnTo>
                <a:lnTo>
                  <a:pt x="2282221" y="1386231"/>
                </a:lnTo>
                <a:lnTo>
                  <a:pt x="2282221" y="1402532"/>
                </a:lnTo>
                <a:lnTo>
                  <a:pt x="2277995" y="1414608"/>
                </a:lnTo>
                <a:lnTo>
                  <a:pt x="2284033" y="1420647"/>
                </a:lnTo>
                <a:lnTo>
                  <a:pt x="2288260" y="1424873"/>
                </a:lnTo>
                <a:lnTo>
                  <a:pt x="2292486" y="1429099"/>
                </a:lnTo>
                <a:lnTo>
                  <a:pt x="2298522" y="1430910"/>
                </a:lnTo>
                <a:lnTo>
                  <a:pt x="2308787" y="1435136"/>
                </a:lnTo>
                <a:lnTo>
                  <a:pt x="2326899" y="1406759"/>
                </a:lnTo>
                <a:lnTo>
                  <a:pt x="2340787" y="1374155"/>
                </a:lnTo>
                <a:lnTo>
                  <a:pt x="2340787" y="1349401"/>
                </a:lnTo>
                <a:lnTo>
                  <a:pt x="2336559" y="1324646"/>
                </a:lnTo>
                <a:lnTo>
                  <a:pt x="2336559" y="1299892"/>
                </a:lnTo>
                <a:lnTo>
                  <a:pt x="2344408" y="1275139"/>
                </a:lnTo>
                <a:lnTo>
                  <a:pt x="2364936" y="1257026"/>
                </a:lnTo>
                <a:lnTo>
                  <a:pt x="2372785" y="1248574"/>
                </a:lnTo>
                <a:lnTo>
                  <a:pt x="2378825" y="1248574"/>
                </a:lnTo>
                <a:lnTo>
                  <a:pt x="2386672" y="1252800"/>
                </a:lnTo>
                <a:lnTo>
                  <a:pt x="2392711" y="1257026"/>
                </a:lnTo>
                <a:lnTo>
                  <a:pt x="2396936" y="1263064"/>
                </a:lnTo>
                <a:lnTo>
                  <a:pt x="2404786" y="1271518"/>
                </a:lnTo>
                <a:lnTo>
                  <a:pt x="2406597" y="1277555"/>
                </a:lnTo>
                <a:lnTo>
                  <a:pt x="2414446" y="1281781"/>
                </a:lnTo>
                <a:lnTo>
                  <a:pt x="2418672" y="1290233"/>
                </a:lnTo>
                <a:lnTo>
                  <a:pt x="2432558" y="1290233"/>
                </a:lnTo>
                <a:lnTo>
                  <a:pt x="2448859" y="1281781"/>
                </a:lnTo>
                <a:lnTo>
                  <a:pt x="2466973" y="1277555"/>
                </a:lnTo>
                <a:lnTo>
                  <a:pt x="2480859" y="1289630"/>
                </a:lnTo>
                <a:lnTo>
                  <a:pt x="2480859" y="1318005"/>
                </a:lnTo>
                <a:lnTo>
                  <a:pt x="2480859" y="1332496"/>
                </a:lnTo>
                <a:lnTo>
                  <a:pt x="2476633" y="1357250"/>
                </a:lnTo>
                <a:lnTo>
                  <a:pt x="2474821" y="1388043"/>
                </a:lnTo>
                <a:lnTo>
                  <a:pt x="2466973" y="1424873"/>
                </a:lnTo>
                <a:lnTo>
                  <a:pt x="2460934" y="1453250"/>
                </a:lnTo>
                <a:lnTo>
                  <a:pt x="2456708" y="1473779"/>
                </a:lnTo>
                <a:lnTo>
                  <a:pt x="2442823" y="1473779"/>
                </a:lnTo>
                <a:lnTo>
                  <a:pt x="2434973" y="1471968"/>
                </a:lnTo>
                <a:lnTo>
                  <a:pt x="2428937" y="1467740"/>
                </a:lnTo>
                <a:lnTo>
                  <a:pt x="2421088" y="1463513"/>
                </a:lnTo>
                <a:lnTo>
                  <a:pt x="2410823" y="1459287"/>
                </a:lnTo>
                <a:lnTo>
                  <a:pt x="2410823" y="1467740"/>
                </a:lnTo>
                <a:lnTo>
                  <a:pt x="2415048" y="1471968"/>
                </a:lnTo>
                <a:lnTo>
                  <a:pt x="2419276" y="1473779"/>
                </a:lnTo>
                <a:lnTo>
                  <a:pt x="2421088" y="1478005"/>
                </a:lnTo>
                <a:lnTo>
                  <a:pt x="2421088" y="1482231"/>
                </a:lnTo>
                <a:lnTo>
                  <a:pt x="2425313" y="1488269"/>
                </a:lnTo>
                <a:lnTo>
                  <a:pt x="2425313" y="1500343"/>
                </a:lnTo>
                <a:lnTo>
                  <a:pt x="2326296" y="1506381"/>
                </a:lnTo>
                <a:lnTo>
                  <a:pt x="2326296" y="1514833"/>
                </a:lnTo>
                <a:lnTo>
                  <a:pt x="2334146" y="1535360"/>
                </a:lnTo>
                <a:lnTo>
                  <a:pt x="2329919" y="1557700"/>
                </a:lnTo>
                <a:lnTo>
                  <a:pt x="2325691" y="1592717"/>
                </a:lnTo>
                <a:lnTo>
                  <a:pt x="2307579" y="1592717"/>
                </a:lnTo>
                <a:lnTo>
                  <a:pt x="2283428" y="1578226"/>
                </a:lnTo>
                <a:lnTo>
                  <a:pt x="2249015" y="1569775"/>
                </a:lnTo>
                <a:lnTo>
                  <a:pt x="2249015" y="1577624"/>
                </a:lnTo>
                <a:lnTo>
                  <a:pt x="2255052" y="1577624"/>
                </a:lnTo>
                <a:lnTo>
                  <a:pt x="2262901" y="1583660"/>
                </a:lnTo>
                <a:lnTo>
                  <a:pt x="2267127" y="1587886"/>
                </a:lnTo>
                <a:lnTo>
                  <a:pt x="2268938" y="1592112"/>
                </a:lnTo>
                <a:lnTo>
                  <a:pt x="2273166" y="1596338"/>
                </a:lnTo>
                <a:lnTo>
                  <a:pt x="2277392" y="1606603"/>
                </a:lnTo>
                <a:lnTo>
                  <a:pt x="2277392" y="1616867"/>
                </a:lnTo>
                <a:lnTo>
                  <a:pt x="2273166" y="1625319"/>
                </a:lnTo>
                <a:lnTo>
                  <a:pt x="2267127" y="1631356"/>
                </a:lnTo>
                <a:lnTo>
                  <a:pt x="2262901" y="1639809"/>
                </a:lnTo>
                <a:lnTo>
                  <a:pt x="2244789" y="1654298"/>
                </a:lnTo>
                <a:lnTo>
                  <a:pt x="2230901" y="1668788"/>
                </a:lnTo>
                <a:lnTo>
                  <a:pt x="2224865" y="1685089"/>
                </a:lnTo>
                <a:lnTo>
                  <a:pt x="2217016" y="1711655"/>
                </a:lnTo>
                <a:lnTo>
                  <a:pt x="2203130" y="1711655"/>
                </a:lnTo>
                <a:lnTo>
                  <a:pt x="2192865" y="1707427"/>
                </a:lnTo>
                <a:lnTo>
                  <a:pt x="2182602" y="1703201"/>
                </a:lnTo>
                <a:lnTo>
                  <a:pt x="2174753" y="1698975"/>
                </a:lnTo>
                <a:lnTo>
                  <a:pt x="2160867" y="1697164"/>
                </a:lnTo>
                <a:lnTo>
                  <a:pt x="2160867" y="1703201"/>
                </a:lnTo>
                <a:lnTo>
                  <a:pt x="2178979" y="1703201"/>
                </a:lnTo>
                <a:lnTo>
                  <a:pt x="2183205" y="1711655"/>
                </a:lnTo>
                <a:lnTo>
                  <a:pt x="2185017" y="1717692"/>
                </a:lnTo>
                <a:lnTo>
                  <a:pt x="2189244" y="1721918"/>
                </a:lnTo>
                <a:lnTo>
                  <a:pt x="2189244" y="1727956"/>
                </a:lnTo>
                <a:lnTo>
                  <a:pt x="2193469" y="1740031"/>
                </a:lnTo>
                <a:lnTo>
                  <a:pt x="2193469" y="1750294"/>
                </a:lnTo>
                <a:lnTo>
                  <a:pt x="2160867" y="1760559"/>
                </a:lnTo>
                <a:lnTo>
                  <a:pt x="2132490" y="1778672"/>
                </a:lnTo>
                <a:lnTo>
                  <a:pt x="2114376" y="1799200"/>
                </a:lnTo>
                <a:lnTo>
                  <a:pt x="2102301" y="1831804"/>
                </a:lnTo>
                <a:lnTo>
                  <a:pt x="2102301" y="1878898"/>
                </a:lnTo>
                <a:lnTo>
                  <a:pt x="2114376" y="1907275"/>
                </a:lnTo>
                <a:lnTo>
                  <a:pt x="2122225" y="1945915"/>
                </a:lnTo>
                <a:lnTo>
                  <a:pt x="2122225" y="1984554"/>
                </a:lnTo>
                <a:lnTo>
                  <a:pt x="2160867" y="1984554"/>
                </a:lnTo>
                <a:lnTo>
                  <a:pt x="2160867" y="2002667"/>
                </a:lnTo>
                <a:lnTo>
                  <a:pt x="2168716" y="2008705"/>
                </a:lnTo>
                <a:lnTo>
                  <a:pt x="2168716" y="2017157"/>
                </a:lnTo>
                <a:lnTo>
                  <a:pt x="2168716" y="2023196"/>
                </a:lnTo>
                <a:lnTo>
                  <a:pt x="2168716" y="2027423"/>
                </a:lnTo>
                <a:lnTo>
                  <a:pt x="2168716" y="2031648"/>
                </a:lnTo>
                <a:lnTo>
                  <a:pt x="2168716" y="2033459"/>
                </a:lnTo>
                <a:lnTo>
                  <a:pt x="2170527" y="2037686"/>
                </a:lnTo>
                <a:lnTo>
                  <a:pt x="2182602" y="2037686"/>
                </a:lnTo>
                <a:lnTo>
                  <a:pt x="2192865" y="2041911"/>
                </a:lnTo>
                <a:lnTo>
                  <a:pt x="2217016" y="2037686"/>
                </a:lnTo>
                <a:lnTo>
                  <a:pt x="2241166" y="2047950"/>
                </a:lnTo>
                <a:lnTo>
                  <a:pt x="2267732" y="2066061"/>
                </a:lnTo>
                <a:lnTo>
                  <a:pt x="2291881" y="2090815"/>
                </a:lnTo>
                <a:lnTo>
                  <a:pt x="2312410" y="2113155"/>
                </a:lnTo>
                <a:lnTo>
                  <a:pt x="2337767" y="2125833"/>
                </a:lnTo>
                <a:lnTo>
                  <a:pt x="2348031" y="2130059"/>
                </a:lnTo>
                <a:lnTo>
                  <a:pt x="2354068" y="2131872"/>
                </a:lnTo>
                <a:lnTo>
                  <a:pt x="2361917" y="2130059"/>
                </a:lnTo>
                <a:lnTo>
                  <a:pt x="2367956" y="2130059"/>
                </a:lnTo>
                <a:lnTo>
                  <a:pt x="2372182" y="2125833"/>
                </a:lnTo>
                <a:lnTo>
                  <a:pt x="2380032" y="2121608"/>
                </a:lnTo>
                <a:lnTo>
                  <a:pt x="2381843" y="2117381"/>
                </a:lnTo>
                <a:lnTo>
                  <a:pt x="2389692" y="2117381"/>
                </a:lnTo>
                <a:lnTo>
                  <a:pt x="2446445" y="2131872"/>
                </a:lnTo>
                <a:lnTo>
                  <a:pt x="2452482" y="2170506"/>
                </a:lnTo>
                <a:lnTo>
                  <a:pt x="2460332" y="2198884"/>
                </a:lnTo>
                <a:lnTo>
                  <a:pt x="2464558" y="2221222"/>
                </a:lnTo>
                <a:lnTo>
                  <a:pt x="2466368" y="2241748"/>
                </a:lnTo>
                <a:lnTo>
                  <a:pt x="2474217" y="2264088"/>
                </a:lnTo>
                <a:lnTo>
                  <a:pt x="2492329" y="2288848"/>
                </a:lnTo>
                <a:lnTo>
                  <a:pt x="2512859" y="2321450"/>
                </a:lnTo>
                <a:lnTo>
                  <a:pt x="2518896" y="2317224"/>
                </a:lnTo>
                <a:lnTo>
                  <a:pt x="2523122" y="2317224"/>
                </a:lnTo>
                <a:lnTo>
                  <a:pt x="2527348" y="2312999"/>
                </a:lnTo>
                <a:lnTo>
                  <a:pt x="2531574" y="2312999"/>
                </a:lnTo>
                <a:lnTo>
                  <a:pt x="2537612" y="2311186"/>
                </a:lnTo>
                <a:lnTo>
                  <a:pt x="2541839" y="2311186"/>
                </a:lnTo>
                <a:lnTo>
                  <a:pt x="2541839" y="2306961"/>
                </a:lnTo>
                <a:lnTo>
                  <a:pt x="2541839" y="2302732"/>
                </a:lnTo>
                <a:lnTo>
                  <a:pt x="2546065" y="2296697"/>
                </a:lnTo>
                <a:lnTo>
                  <a:pt x="2546065" y="2274355"/>
                </a:lnTo>
                <a:lnTo>
                  <a:pt x="2541839" y="2245973"/>
                </a:lnTo>
                <a:lnTo>
                  <a:pt x="2533989" y="2210958"/>
                </a:lnTo>
                <a:lnTo>
                  <a:pt x="2523727" y="2178354"/>
                </a:lnTo>
                <a:lnTo>
                  <a:pt x="2552103" y="2163865"/>
                </a:lnTo>
                <a:lnTo>
                  <a:pt x="2580480" y="2143342"/>
                </a:lnTo>
                <a:lnTo>
                  <a:pt x="2598592" y="2114966"/>
                </a:lnTo>
                <a:lnTo>
                  <a:pt x="2608855" y="2078136"/>
                </a:lnTo>
                <a:lnTo>
                  <a:pt x="2613082" y="2057609"/>
                </a:lnTo>
                <a:lnTo>
                  <a:pt x="2608855" y="2025007"/>
                </a:lnTo>
                <a:lnTo>
                  <a:pt x="2608855" y="1992404"/>
                </a:lnTo>
                <a:lnTo>
                  <a:pt x="2594969" y="1986366"/>
                </a:lnTo>
                <a:lnTo>
                  <a:pt x="2588932" y="1982139"/>
                </a:lnTo>
                <a:lnTo>
                  <a:pt x="2581083" y="1977913"/>
                </a:lnTo>
                <a:lnTo>
                  <a:pt x="2575046" y="1971878"/>
                </a:lnTo>
                <a:lnTo>
                  <a:pt x="2570818" y="1959804"/>
                </a:lnTo>
                <a:lnTo>
                  <a:pt x="2584706" y="1935045"/>
                </a:lnTo>
                <a:lnTo>
                  <a:pt x="2590743" y="1906670"/>
                </a:lnTo>
                <a:lnTo>
                  <a:pt x="2584706" y="1875880"/>
                </a:lnTo>
                <a:lnTo>
                  <a:pt x="2576857" y="1843276"/>
                </a:lnTo>
                <a:lnTo>
                  <a:pt x="2566592" y="1806446"/>
                </a:lnTo>
                <a:lnTo>
                  <a:pt x="2562366" y="1771427"/>
                </a:lnTo>
                <a:lnTo>
                  <a:pt x="2570215" y="1771427"/>
                </a:lnTo>
                <a:lnTo>
                  <a:pt x="2570215" y="1762973"/>
                </a:lnTo>
                <a:lnTo>
                  <a:pt x="2619119" y="1771427"/>
                </a:lnTo>
                <a:lnTo>
                  <a:pt x="2661382" y="1771427"/>
                </a:lnTo>
                <a:lnTo>
                  <a:pt x="2707872" y="1762973"/>
                </a:lnTo>
                <a:lnTo>
                  <a:pt x="2718135" y="1781087"/>
                </a:lnTo>
                <a:lnTo>
                  <a:pt x="2728400" y="1805841"/>
                </a:lnTo>
                <a:lnTo>
                  <a:pt x="2740475" y="1823954"/>
                </a:lnTo>
                <a:lnTo>
                  <a:pt x="2750738" y="1832408"/>
                </a:lnTo>
                <a:lnTo>
                  <a:pt x="2756777" y="1834219"/>
                </a:lnTo>
                <a:lnTo>
                  <a:pt x="2768852" y="1834219"/>
                </a:lnTo>
                <a:lnTo>
                  <a:pt x="2779115" y="1838445"/>
                </a:lnTo>
                <a:lnTo>
                  <a:pt x="2789380" y="1842671"/>
                </a:lnTo>
                <a:lnTo>
                  <a:pt x="2797229" y="1848710"/>
                </a:lnTo>
                <a:lnTo>
                  <a:pt x="2799040" y="1866823"/>
                </a:lnTo>
                <a:lnTo>
                  <a:pt x="2806889" y="1899426"/>
                </a:lnTo>
                <a:lnTo>
                  <a:pt x="2811115" y="1927801"/>
                </a:lnTo>
                <a:lnTo>
                  <a:pt x="2817152" y="1948330"/>
                </a:lnTo>
                <a:lnTo>
                  <a:pt x="2821378" y="1952557"/>
                </a:lnTo>
                <a:lnTo>
                  <a:pt x="2827417" y="1958595"/>
                </a:lnTo>
                <a:lnTo>
                  <a:pt x="2835266" y="1962823"/>
                </a:lnTo>
                <a:lnTo>
                  <a:pt x="2841303" y="1971273"/>
                </a:lnTo>
                <a:lnTo>
                  <a:pt x="2853379" y="1973086"/>
                </a:lnTo>
                <a:lnTo>
                  <a:pt x="2855189" y="1981536"/>
                </a:lnTo>
                <a:lnTo>
                  <a:pt x="2883567" y="1959198"/>
                </a:lnTo>
                <a:lnTo>
                  <a:pt x="2905907" y="1932632"/>
                </a:lnTo>
                <a:lnTo>
                  <a:pt x="2922208" y="1904257"/>
                </a:lnTo>
                <a:lnTo>
                  <a:pt x="2950585" y="1881917"/>
                </a:lnTo>
                <a:lnTo>
                  <a:pt x="2954810" y="1906670"/>
                </a:lnTo>
                <a:lnTo>
                  <a:pt x="2965073" y="1921160"/>
                </a:lnTo>
                <a:lnTo>
                  <a:pt x="2978962" y="1935650"/>
                </a:lnTo>
                <a:lnTo>
                  <a:pt x="2992848" y="1950143"/>
                </a:lnTo>
                <a:lnTo>
                  <a:pt x="3004923" y="1968255"/>
                </a:lnTo>
                <a:lnTo>
                  <a:pt x="3004923" y="1974291"/>
                </a:lnTo>
                <a:lnTo>
                  <a:pt x="3004923" y="1982743"/>
                </a:lnTo>
                <a:lnTo>
                  <a:pt x="3000696" y="1986970"/>
                </a:lnTo>
                <a:lnTo>
                  <a:pt x="3000696" y="1993007"/>
                </a:lnTo>
                <a:lnTo>
                  <a:pt x="2996470" y="2001461"/>
                </a:lnTo>
                <a:lnTo>
                  <a:pt x="3000696" y="2007498"/>
                </a:lnTo>
                <a:lnTo>
                  <a:pt x="3004923" y="2015949"/>
                </a:lnTo>
                <a:lnTo>
                  <a:pt x="3006733" y="2017763"/>
                </a:lnTo>
                <a:lnTo>
                  <a:pt x="3014583" y="2017763"/>
                </a:lnTo>
                <a:lnTo>
                  <a:pt x="3020620" y="2017763"/>
                </a:lnTo>
                <a:lnTo>
                  <a:pt x="3024847" y="2017763"/>
                </a:lnTo>
                <a:lnTo>
                  <a:pt x="3032695" y="2017763"/>
                </a:lnTo>
                <a:lnTo>
                  <a:pt x="3034508" y="2021988"/>
                </a:lnTo>
                <a:lnTo>
                  <a:pt x="3046583" y="2050365"/>
                </a:lnTo>
                <a:lnTo>
                  <a:pt x="3046583" y="2072702"/>
                </a:lnTo>
                <a:lnTo>
                  <a:pt x="3042357" y="2093231"/>
                </a:lnTo>
                <a:lnTo>
                  <a:pt x="3048394" y="2111345"/>
                </a:lnTo>
                <a:lnTo>
                  <a:pt x="3074960" y="2131872"/>
                </a:lnTo>
                <a:lnTo>
                  <a:pt x="3052620" y="2174734"/>
                </a:lnTo>
                <a:lnTo>
                  <a:pt x="3028469" y="2211563"/>
                </a:lnTo>
                <a:lnTo>
                  <a:pt x="3034508" y="2211563"/>
                </a:lnTo>
                <a:lnTo>
                  <a:pt x="3056846" y="2189223"/>
                </a:lnTo>
                <a:lnTo>
                  <a:pt x="3077373" y="2171112"/>
                </a:lnTo>
                <a:lnTo>
                  <a:pt x="3095487" y="2150589"/>
                </a:lnTo>
                <a:lnTo>
                  <a:pt x="3119639" y="2156621"/>
                </a:lnTo>
                <a:lnTo>
                  <a:pt x="3133525" y="2171112"/>
                </a:lnTo>
                <a:lnTo>
                  <a:pt x="3147410" y="2189223"/>
                </a:lnTo>
                <a:lnTo>
                  <a:pt x="3151637" y="2217600"/>
                </a:lnTo>
                <a:lnTo>
                  <a:pt x="3188466" y="2217600"/>
                </a:lnTo>
                <a:lnTo>
                  <a:pt x="3188466" y="2227864"/>
                </a:lnTo>
                <a:lnTo>
                  <a:pt x="3190278" y="2236316"/>
                </a:lnTo>
                <a:lnTo>
                  <a:pt x="3190278" y="2246578"/>
                </a:lnTo>
                <a:lnTo>
                  <a:pt x="3194505" y="2256842"/>
                </a:lnTo>
                <a:lnTo>
                  <a:pt x="3190278" y="2268920"/>
                </a:lnTo>
                <a:lnTo>
                  <a:pt x="3190278" y="2274957"/>
                </a:lnTo>
                <a:lnTo>
                  <a:pt x="3190278" y="2283413"/>
                </a:lnTo>
                <a:lnTo>
                  <a:pt x="3194505" y="2285224"/>
                </a:lnTo>
                <a:lnTo>
                  <a:pt x="3194505" y="2293677"/>
                </a:lnTo>
                <a:lnTo>
                  <a:pt x="3194505" y="2297903"/>
                </a:lnTo>
                <a:lnTo>
                  <a:pt x="3194505" y="2303941"/>
                </a:lnTo>
                <a:lnTo>
                  <a:pt x="3155863" y="2332317"/>
                </a:lnTo>
                <a:lnTo>
                  <a:pt x="3113600" y="2350426"/>
                </a:lnTo>
                <a:lnTo>
                  <a:pt x="3064695" y="2360690"/>
                </a:lnTo>
                <a:lnTo>
                  <a:pt x="3013980" y="2366727"/>
                </a:lnTo>
                <a:lnTo>
                  <a:pt x="2965073" y="2375178"/>
                </a:lnTo>
                <a:lnTo>
                  <a:pt x="2914358" y="2381217"/>
                </a:lnTo>
                <a:lnTo>
                  <a:pt x="2872095" y="2395706"/>
                </a:lnTo>
                <a:lnTo>
                  <a:pt x="2833453" y="2413820"/>
                </a:lnTo>
                <a:lnTo>
                  <a:pt x="2805076" y="2446423"/>
                </a:lnTo>
                <a:lnTo>
                  <a:pt x="2812925" y="2446423"/>
                </a:lnTo>
                <a:lnTo>
                  <a:pt x="2847341" y="2421668"/>
                </a:lnTo>
                <a:lnTo>
                  <a:pt x="2889605" y="2403554"/>
                </a:lnTo>
                <a:lnTo>
                  <a:pt x="2936093" y="2393291"/>
                </a:lnTo>
                <a:lnTo>
                  <a:pt x="2937904" y="2399328"/>
                </a:lnTo>
                <a:lnTo>
                  <a:pt x="2942130" y="2407782"/>
                </a:lnTo>
                <a:lnTo>
                  <a:pt x="2946358" y="2409593"/>
                </a:lnTo>
                <a:lnTo>
                  <a:pt x="2952395" y="2413820"/>
                </a:lnTo>
                <a:lnTo>
                  <a:pt x="2960244" y="2418046"/>
                </a:lnTo>
                <a:lnTo>
                  <a:pt x="2966281" y="2424085"/>
                </a:lnTo>
                <a:lnTo>
                  <a:pt x="2956018" y="2442196"/>
                </a:lnTo>
                <a:lnTo>
                  <a:pt x="2949979" y="2456688"/>
                </a:lnTo>
                <a:lnTo>
                  <a:pt x="2945754" y="2471177"/>
                </a:lnTo>
                <a:lnTo>
                  <a:pt x="2941527" y="2493517"/>
                </a:lnTo>
                <a:lnTo>
                  <a:pt x="2969904" y="2508008"/>
                </a:lnTo>
                <a:lnTo>
                  <a:pt x="2988017" y="2528535"/>
                </a:lnTo>
                <a:lnTo>
                  <a:pt x="3001905" y="2549062"/>
                </a:lnTo>
                <a:lnTo>
                  <a:pt x="3020017" y="2571402"/>
                </a:lnTo>
                <a:lnTo>
                  <a:pt x="3020017" y="2577441"/>
                </a:lnTo>
                <a:lnTo>
                  <a:pt x="3020017" y="2581666"/>
                </a:lnTo>
                <a:lnTo>
                  <a:pt x="3015790" y="2581666"/>
                </a:lnTo>
                <a:lnTo>
                  <a:pt x="3015790" y="2585892"/>
                </a:lnTo>
                <a:lnTo>
                  <a:pt x="3011564" y="2590118"/>
                </a:lnTo>
                <a:lnTo>
                  <a:pt x="2991036" y="2614871"/>
                </a:lnTo>
                <a:lnTo>
                  <a:pt x="2962660" y="2635401"/>
                </a:lnTo>
                <a:lnTo>
                  <a:pt x="2926433" y="2649889"/>
                </a:lnTo>
                <a:lnTo>
                  <a:pt x="2926433" y="2619099"/>
                </a:lnTo>
                <a:lnTo>
                  <a:pt x="2944546" y="2607025"/>
                </a:lnTo>
                <a:lnTo>
                  <a:pt x="2958434" y="2596760"/>
                </a:lnTo>
                <a:lnTo>
                  <a:pt x="2972319" y="2578648"/>
                </a:lnTo>
                <a:lnTo>
                  <a:pt x="2958434" y="2572611"/>
                </a:lnTo>
                <a:lnTo>
                  <a:pt x="2958434" y="2564156"/>
                </a:lnTo>
                <a:lnTo>
                  <a:pt x="2954206" y="2564156"/>
                </a:lnTo>
                <a:lnTo>
                  <a:pt x="2949979" y="2564156"/>
                </a:lnTo>
                <a:lnTo>
                  <a:pt x="2949979" y="2568384"/>
                </a:lnTo>
                <a:lnTo>
                  <a:pt x="2949979" y="2572611"/>
                </a:lnTo>
                <a:lnTo>
                  <a:pt x="2925831" y="2590723"/>
                </a:lnTo>
                <a:lnTo>
                  <a:pt x="2893226" y="2605212"/>
                </a:lnTo>
                <a:lnTo>
                  <a:pt x="2866661" y="2615476"/>
                </a:lnTo>
                <a:lnTo>
                  <a:pt x="2838284" y="2629967"/>
                </a:lnTo>
                <a:lnTo>
                  <a:pt x="2811718" y="2648077"/>
                </a:lnTo>
                <a:lnTo>
                  <a:pt x="2795417" y="2672833"/>
                </a:lnTo>
                <a:lnTo>
                  <a:pt x="2783341" y="2707850"/>
                </a:lnTo>
                <a:lnTo>
                  <a:pt x="2795417" y="2712077"/>
                </a:lnTo>
                <a:lnTo>
                  <a:pt x="2809303" y="2716303"/>
                </a:lnTo>
                <a:lnTo>
                  <a:pt x="2815341" y="2722342"/>
                </a:lnTo>
                <a:lnTo>
                  <a:pt x="2801456" y="2722342"/>
                </a:lnTo>
                <a:lnTo>
                  <a:pt x="2780927" y="2740454"/>
                </a:lnTo>
                <a:lnTo>
                  <a:pt x="2752551" y="2746493"/>
                </a:lnTo>
                <a:lnTo>
                  <a:pt x="2725985" y="2750719"/>
                </a:lnTo>
                <a:lnTo>
                  <a:pt x="2697608" y="2754945"/>
                </a:lnTo>
                <a:lnTo>
                  <a:pt x="2677080" y="2812301"/>
                </a:lnTo>
                <a:lnTo>
                  <a:pt x="2652930" y="2873279"/>
                </a:lnTo>
                <a:lnTo>
                  <a:pt x="2645080" y="2864828"/>
                </a:lnTo>
                <a:lnTo>
                  <a:pt x="2643270" y="2860602"/>
                </a:lnTo>
                <a:lnTo>
                  <a:pt x="2635421" y="2858791"/>
                </a:lnTo>
                <a:lnTo>
                  <a:pt x="2631195" y="2854563"/>
                </a:lnTo>
                <a:lnTo>
                  <a:pt x="2620930" y="2846111"/>
                </a:lnTo>
                <a:lnTo>
                  <a:pt x="2620930" y="2864225"/>
                </a:lnTo>
                <a:lnTo>
                  <a:pt x="2625156" y="2872676"/>
                </a:lnTo>
                <a:lnTo>
                  <a:pt x="2631195" y="2893204"/>
                </a:lnTo>
                <a:lnTo>
                  <a:pt x="2639044" y="2917957"/>
                </a:lnTo>
                <a:lnTo>
                  <a:pt x="2645080" y="2940297"/>
                </a:lnTo>
                <a:lnTo>
                  <a:pt x="2645080" y="2950559"/>
                </a:lnTo>
                <a:lnTo>
                  <a:pt x="2616704" y="2968673"/>
                </a:lnTo>
                <a:lnTo>
                  <a:pt x="2586516" y="2984975"/>
                </a:lnTo>
                <a:lnTo>
                  <a:pt x="2553914" y="3007313"/>
                </a:lnTo>
                <a:lnTo>
                  <a:pt x="2521311" y="3027840"/>
                </a:lnTo>
                <a:lnTo>
                  <a:pt x="2500784" y="3056217"/>
                </a:lnTo>
                <a:lnTo>
                  <a:pt x="2490519" y="3093048"/>
                </a:lnTo>
                <a:lnTo>
                  <a:pt x="2478444" y="3121423"/>
                </a:lnTo>
                <a:lnTo>
                  <a:pt x="2482670" y="3156441"/>
                </a:lnTo>
                <a:lnTo>
                  <a:pt x="2492934" y="3195082"/>
                </a:lnTo>
                <a:lnTo>
                  <a:pt x="2506820" y="3236137"/>
                </a:lnTo>
                <a:lnTo>
                  <a:pt x="2520706" y="3274779"/>
                </a:lnTo>
                <a:lnTo>
                  <a:pt x="2528556" y="3309797"/>
                </a:lnTo>
                <a:lnTo>
                  <a:pt x="2520706" y="3309797"/>
                </a:lnTo>
                <a:lnTo>
                  <a:pt x="2520706" y="3318249"/>
                </a:lnTo>
                <a:lnTo>
                  <a:pt x="2496557" y="3309797"/>
                </a:lnTo>
                <a:lnTo>
                  <a:pt x="2486293" y="3279005"/>
                </a:lnTo>
                <a:lnTo>
                  <a:pt x="2468181" y="3237950"/>
                </a:lnTo>
                <a:lnTo>
                  <a:pt x="2447652" y="3195082"/>
                </a:lnTo>
                <a:lnTo>
                  <a:pt x="2425313" y="3164290"/>
                </a:lnTo>
                <a:lnTo>
                  <a:pt x="2404786" y="3146178"/>
                </a:lnTo>
                <a:lnTo>
                  <a:pt x="2378219" y="3141952"/>
                </a:lnTo>
                <a:lnTo>
                  <a:pt x="2348031" y="3127461"/>
                </a:lnTo>
                <a:lnTo>
                  <a:pt x="2311805" y="3112971"/>
                </a:lnTo>
                <a:lnTo>
                  <a:pt x="2269542" y="3106934"/>
                </a:lnTo>
                <a:lnTo>
                  <a:pt x="2269542" y="3112971"/>
                </a:lnTo>
                <a:lnTo>
                  <a:pt x="2263504" y="3112971"/>
                </a:lnTo>
                <a:lnTo>
                  <a:pt x="2267732" y="3125046"/>
                </a:lnTo>
                <a:lnTo>
                  <a:pt x="2273769" y="3135311"/>
                </a:lnTo>
                <a:lnTo>
                  <a:pt x="2277995" y="3141347"/>
                </a:lnTo>
                <a:lnTo>
                  <a:pt x="2282221" y="3149801"/>
                </a:lnTo>
                <a:lnTo>
                  <a:pt x="2288260" y="3160064"/>
                </a:lnTo>
                <a:lnTo>
                  <a:pt x="2255657" y="3160064"/>
                </a:lnTo>
                <a:lnTo>
                  <a:pt x="2231506" y="3149801"/>
                </a:lnTo>
                <a:lnTo>
                  <a:pt x="2198903" y="3141347"/>
                </a:lnTo>
                <a:lnTo>
                  <a:pt x="2168716" y="3141347"/>
                </a:lnTo>
                <a:lnTo>
                  <a:pt x="2136111" y="3145573"/>
                </a:lnTo>
                <a:lnTo>
                  <a:pt x="2113773" y="3151612"/>
                </a:lnTo>
                <a:lnTo>
                  <a:pt x="2089623" y="3163687"/>
                </a:lnTo>
                <a:lnTo>
                  <a:pt x="2069095" y="3178178"/>
                </a:lnTo>
                <a:lnTo>
                  <a:pt x="2055209" y="3198706"/>
                </a:lnTo>
                <a:lnTo>
                  <a:pt x="2047360" y="3216818"/>
                </a:lnTo>
                <a:lnTo>
                  <a:pt x="2051586" y="3231308"/>
                </a:lnTo>
                <a:lnTo>
                  <a:pt x="2051586" y="3249420"/>
                </a:lnTo>
                <a:lnTo>
                  <a:pt x="2045549" y="3269948"/>
                </a:lnTo>
                <a:lnTo>
                  <a:pt x="2031661" y="3317042"/>
                </a:lnTo>
                <a:lnTo>
                  <a:pt x="2031661" y="3352060"/>
                </a:lnTo>
                <a:lnTo>
                  <a:pt x="2033474" y="3388889"/>
                </a:lnTo>
                <a:lnTo>
                  <a:pt x="2047360" y="3423907"/>
                </a:lnTo>
                <a:lnTo>
                  <a:pt x="2069698" y="3466775"/>
                </a:lnTo>
                <a:lnTo>
                  <a:pt x="2093848" y="3471001"/>
                </a:lnTo>
                <a:lnTo>
                  <a:pt x="2107735" y="3475227"/>
                </a:lnTo>
                <a:lnTo>
                  <a:pt x="2113773" y="3481264"/>
                </a:lnTo>
                <a:lnTo>
                  <a:pt x="2121622" y="3485490"/>
                </a:lnTo>
                <a:lnTo>
                  <a:pt x="2131885" y="3489716"/>
                </a:lnTo>
                <a:lnTo>
                  <a:pt x="2149999" y="3481264"/>
                </a:lnTo>
                <a:lnTo>
                  <a:pt x="2178376" y="3466775"/>
                </a:lnTo>
                <a:lnTo>
                  <a:pt x="2184413" y="3462547"/>
                </a:lnTo>
                <a:lnTo>
                  <a:pt x="2188638" y="3462547"/>
                </a:lnTo>
                <a:lnTo>
                  <a:pt x="2196488" y="3462547"/>
                </a:lnTo>
                <a:lnTo>
                  <a:pt x="2198298" y="3462547"/>
                </a:lnTo>
                <a:lnTo>
                  <a:pt x="2202525" y="3462547"/>
                </a:lnTo>
                <a:lnTo>
                  <a:pt x="2202525" y="3460736"/>
                </a:lnTo>
                <a:lnTo>
                  <a:pt x="2210374" y="3452284"/>
                </a:lnTo>
                <a:lnTo>
                  <a:pt x="2212186" y="3442019"/>
                </a:lnTo>
                <a:lnTo>
                  <a:pt x="2216413" y="3431756"/>
                </a:lnTo>
                <a:lnTo>
                  <a:pt x="2220639" y="3419681"/>
                </a:lnTo>
                <a:lnTo>
                  <a:pt x="2224865" y="3413642"/>
                </a:lnTo>
                <a:lnTo>
                  <a:pt x="2241166" y="3395530"/>
                </a:lnTo>
                <a:lnTo>
                  <a:pt x="2263504" y="3385266"/>
                </a:lnTo>
                <a:lnTo>
                  <a:pt x="2296109" y="3381040"/>
                </a:lnTo>
                <a:lnTo>
                  <a:pt x="2297920" y="3389494"/>
                </a:lnTo>
                <a:lnTo>
                  <a:pt x="2302145" y="3391304"/>
                </a:lnTo>
                <a:lnTo>
                  <a:pt x="2302145" y="3395530"/>
                </a:lnTo>
                <a:lnTo>
                  <a:pt x="2306372" y="3395530"/>
                </a:lnTo>
                <a:lnTo>
                  <a:pt x="2306372" y="3391304"/>
                </a:lnTo>
                <a:lnTo>
                  <a:pt x="2308787" y="3391304"/>
                </a:lnTo>
                <a:lnTo>
                  <a:pt x="2316636" y="3391304"/>
                </a:lnTo>
                <a:lnTo>
                  <a:pt x="2326899" y="3389494"/>
                </a:lnTo>
                <a:lnTo>
                  <a:pt x="2326899" y="3420284"/>
                </a:lnTo>
                <a:lnTo>
                  <a:pt x="2313013" y="3434775"/>
                </a:lnTo>
                <a:lnTo>
                  <a:pt x="2302749" y="3461339"/>
                </a:lnTo>
                <a:lnTo>
                  <a:pt x="2292486" y="3496357"/>
                </a:lnTo>
                <a:lnTo>
                  <a:pt x="2282221" y="3528960"/>
                </a:lnTo>
                <a:lnTo>
                  <a:pt x="2270146" y="3553716"/>
                </a:lnTo>
                <a:lnTo>
                  <a:pt x="2306372" y="3553716"/>
                </a:lnTo>
                <a:lnTo>
                  <a:pt x="2336559" y="3549490"/>
                </a:lnTo>
                <a:lnTo>
                  <a:pt x="2364936" y="3549490"/>
                </a:lnTo>
                <a:lnTo>
                  <a:pt x="2391503" y="3553716"/>
                </a:lnTo>
                <a:lnTo>
                  <a:pt x="2407804" y="3563978"/>
                </a:lnTo>
                <a:lnTo>
                  <a:pt x="2421690" y="3586318"/>
                </a:lnTo>
                <a:lnTo>
                  <a:pt x="2425916" y="3617109"/>
                </a:lnTo>
                <a:lnTo>
                  <a:pt x="2419880" y="3639449"/>
                </a:lnTo>
                <a:lnTo>
                  <a:pt x="2412031" y="3667826"/>
                </a:lnTo>
                <a:lnTo>
                  <a:pt x="2412031" y="3696202"/>
                </a:lnTo>
                <a:lnTo>
                  <a:pt x="2430144" y="3714314"/>
                </a:lnTo>
                <a:lnTo>
                  <a:pt x="2440407" y="3726390"/>
                </a:lnTo>
                <a:lnTo>
                  <a:pt x="2454293" y="3740881"/>
                </a:lnTo>
                <a:lnTo>
                  <a:pt x="2476633" y="3752956"/>
                </a:lnTo>
                <a:lnTo>
                  <a:pt x="2503197" y="3758993"/>
                </a:lnTo>
                <a:lnTo>
                  <a:pt x="2517085" y="3740881"/>
                </a:lnTo>
                <a:lnTo>
                  <a:pt x="2535198" y="3734842"/>
                </a:lnTo>
                <a:lnTo>
                  <a:pt x="2567799" y="3734842"/>
                </a:lnTo>
                <a:lnTo>
                  <a:pt x="2572026" y="3740881"/>
                </a:lnTo>
                <a:lnTo>
                  <a:pt x="2578064" y="3749333"/>
                </a:lnTo>
                <a:lnTo>
                  <a:pt x="2581686" y="3753559"/>
                </a:lnTo>
                <a:lnTo>
                  <a:pt x="2585912" y="3753559"/>
                </a:lnTo>
                <a:lnTo>
                  <a:pt x="2596176" y="3755371"/>
                </a:lnTo>
                <a:lnTo>
                  <a:pt x="2609460" y="3758390"/>
                </a:lnTo>
                <a:lnTo>
                  <a:pt x="2623346" y="3730013"/>
                </a:lnTo>
                <a:lnTo>
                  <a:pt x="2641460" y="3709485"/>
                </a:lnTo>
                <a:lnTo>
                  <a:pt x="2661987" y="3691371"/>
                </a:lnTo>
                <a:lnTo>
                  <a:pt x="2688550" y="3676883"/>
                </a:lnTo>
                <a:lnTo>
                  <a:pt x="2727192" y="3670844"/>
                </a:lnTo>
                <a:lnTo>
                  <a:pt x="2733229" y="3666618"/>
                </a:lnTo>
                <a:lnTo>
                  <a:pt x="2737455" y="3666618"/>
                </a:lnTo>
                <a:lnTo>
                  <a:pt x="2743494" y="3666618"/>
                </a:lnTo>
                <a:lnTo>
                  <a:pt x="2747720" y="3666618"/>
                </a:lnTo>
                <a:lnTo>
                  <a:pt x="2755570" y="3670844"/>
                </a:lnTo>
                <a:lnTo>
                  <a:pt x="2765832" y="3670844"/>
                </a:lnTo>
                <a:lnTo>
                  <a:pt x="2761606" y="3676883"/>
                </a:lnTo>
                <a:lnTo>
                  <a:pt x="2761606" y="3685335"/>
                </a:lnTo>
                <a:lnTo>
                  <a:pt x="2757380" y="3685335"/>
                </a:lnTo>
                <a:lnTo>
                  <a:pt x="2757380" y="3687145"/>
                </a:lnTo>
                <a:lnTo>
                  <a:pt x="2761606" y="3687145"/>
                </a:lnTo>
                <a:lnTo>
                  <a:pt x="2765832" y="3691371"/>
                </a:lnTo>
                <a:lnTo>
                  <a:pt x="2771870" y="3695598"/>
                </a:lnTo>
                <a:lnTo>
                  <a:pt x="2771870" y="3687145"/>
                </a:lnTo>
                <a:lnTo>
                  <a:pt x="2779720" y="3681109"/>
                </a:lnTo>
                <a:lnTo>
                  <a:pt x="2783946" y="3676883"/>
                </a:lnTo>
                <a:lnTo>
                  <a:pt x="2785756" y="3672657"/>
                </a:lnTo>
                <a:lnTo>
                  <a:pt x="2789983" y="3670844"/>
                </a:lnTo>
                <a:lnTo>
                  <a:pt x="2797832" y="3666618"/>
                </a:lnTo>
                <a:lnTo>
                  <a:pt x="2803869" y="3662392"/>
                </a:lnTo>
                <a:lnTo>
                  <a:pt x="2836472" y="3690769"/>
                </a:lnTo>
                <a:lnTo>
                  <a:pt x="2878737" y="3705259"/>
                </a:lnTo>
                <a:lnTo>
                  <a:pt x="2921000" y="3709485"/>
                </a:lnTo>
                <a:lnTo>
                  <a:pt x="2969904" y="3705259"/>
                </a:lnTo>
                <a:lnTo>
                  <a:pt x="3020620" y="3701031"/>
                </a:lnTo>
                <a:lnTo>
                  <a:pt x="3020620" y="3709485"/>
                </a:lnTo>
                <a:lnTo>
                  <a:pt x="3020620" y="3713712"/>
                </a:lnTo>
                <a:lnTo>
                  <a:pt x="3016393" y="3715522"/>
                </a:lnTo>
                <a:lnTo>
                  <a:pt x="3016393" y="3719748"/>
                </a:lnTo>
                <a:lnTo>
                  <a:pt x="3012167" y="3725787"/>
                </a:lnTo>
                <a:lnTo>
                  <a:pt x="3036318" y="3734239"/>
                </a:lnTo>
                <a:lnTo>
                  <a:pt x="3050204" y="3744504"/>
                </a:lnTo>
                <a:lnTo>
                  <a:pt x="3064092" y="3754767"/>
                </a:lnTo>
                <a:lnTo>
                  <a:pt x="3088241" y="3766842"/>
                </a:lnTo>
                <a:lnTo>
                  <a:pt x="3088241" y="3787369"/>
                </a:lnTo>
                <a:lnTo>
                  <a:pt x="3114807" y="3795823"/>
                </a:lnTo>
                <a:lnTo>
                  <a:pt x="3131109" y="3797634"/>
                </a:lnTo>
                <a:lnTo>
                  <a:pt x="3144995" y="3812125"/>
                </a:lnTo>
                <a:lnTo>
                  <a:pt x="3152844" y="3834463"/>
                </a:lnTo>
                <a:lnTo>
                  <a:pt x="3195108" y="3838689"/>
                </a:lnTo>
                <a:lnTo>
                  <a:pt x="3229524" y="3840500"/>
                </a:lnTo>
                <a:lnTo>
                  <a:pt x="3276013" y="3844728"/>
                </a:lnTo>
                <a:lnTo>
                  <a:pt x="3308615" y="3887593"/>
                </a:lnTo>
                <a:lnTo>
                  <a:pt x="3347257" y="3926235"/>
                </a:lnTo>
                <a:lnTo>
                  <a:pt x="3389520" y="3958838"/>
                </a:lnTo>
                <a:lnTo>
                  <a:pt x="3438426" y="3983591"/>
                </a:lnTo>
                <a:lnTo>
                  <a:pt x="3436616" y="3998082"/>
                </a:lnTo>
                <a:lnTo>
                  <a:pt x="3428765" y="4006534"/>
                </a:lnTo>
                <a:lnTo>
                  <a:pt x="3422726" y="4016799"/>
                </a:lnTo>
                <a:lnTo>
                  <a:pt x="3414877" y="4022836"/>
                </a:lnTo>
                <a:lnTo>
                  <a:pt x="3408840" y="4034911"/>
                </a:lnTo>
                <a:lnTo>
                  <a:pt x="3453518" y="4034911"/>
                </a:lnTo>
                <a:lnTo>
                  <a:pt x="3495782" y="4049402"/>
                </a:lnTo>
                <a:lnTo>
                  <a:pt x="3503632" y="4074155"/>
                </a:lnTo>
                <a:lnTo>
                  <a:pt x="3513896" y="4069929"/>
                </a:lnTo>
                <a:lnTo>
                  <a:pt x="3519933" y="4065703"/>
                </a:lnTo>
                <a:lnTo>
                  <a:pt x="3532008" y="4069929"/>
                </a:lnTo>
                <a:lnTo>
                  <a:pt x="3533819" y="4069929"/>
                </a:lnTo>
                <a:lnTo>
                  <a:pt x="3541668" y="4074155"/>
                </a:lnTo>
                <a:lnTo>
                  <a:pt x="3547707" y="4078381"/>
                </a:lnTo>
                <a:lnTo>
                  <a:pt x="3555557" y="4080192"/>
                </a:lnTo>
                <a:lnTo>
                  <a:pt x="3664837" y="4088646"/>
                </a:lnTo>
                <a:lnTo>
                  <a:pt x="3675102" y="4098909"/>
                </a:lnTo>
                <a:lnTo>
                  <a:pt x="3682950" y="4119436"/>
                </a:lnTo>
                <a:lnTo>
                  <a:pt x="3684760" y="4137550"/>
                </a:lnTo>
                <a:lnTo>
                  <a:pt x="3696837" y="4152041"/>
                </a:lnTo>
                <a:lnTo>
                  <a:pt x="3713139" y="4156267"/>
                </a:lnTo>
                <a:lnTo>
                  <a:pt x="3731250" y="4156267"/>
                </a:lnTo>
                <a:lnTo>
                  <a:pt x="3745136" y="4152041"/>
                </a:lnTo>
                <a:lnTo>
                  <a:pt x="3755401" y="4166530"/>
                </a:lnTo>
                <a:lnTo>
                  <a:pt x="3767477" y="4176795"/>
                </a:lnTo>
                <a:lnTo>
                  <a:pt x="3773514" y="4188870"/>
                </a:lnTo>
                <a:lnTo>
                  <a:pt x="3778343" y="4202756"/>
                </a:lnTo>
                <a:lnTo>
                  <a:pt x="3782571" y="4219058"/>
                </a:lnTo>
                <a:lnTo>
                  <a:pt x="3756004" y="4251660"/>
                </a:lnTo>
                <a:lnTo>
                  <a:pt x="3727630" y="4290302"/>
                </a:lnTo>
                <a:lnTo>
                  <a:pt x="3699253" y="4333168"/>
                </a:lnTo>
                <a:lnTo>
                  <a:pt x="3675102" y="4376035"/>
                </a:lnTo>
                <a:lnTo>
                  <a:pt x="3658800" y="4408638"/>
                </a:lnTo>
                <a:lnTo>
                  <a:pt x="3658800" y="4429165"/>
                </a:lnTo>
                <a:lnTo>
                  <a:pt x="3660610" y="4457542"/>
                </a:lnTo>
                <a:lnTo>
                  <a:pt x="3668459" y="4490145"/>
                </a:lnTo>
                <a:lnTo>
                  <a:pt x="3664233" y="4518522"/>
                </a:lnTo>
                <a:lnTo>
                  <a:pt x="3658194" y="4536636"/>
                </a:lnTo>
                <a:lnTo>
                  <a:pt x="3644308" y="4565011"/>
                </a:lnTo>
                <a:lnTo>
                  <a:pt x="3626196" y="4595803"/>
                </a:lnTo>
                <a:lnTo>
                  <a:pt x="3608082" y="4628406"/>
                </a:lnTo>
                <a:lnTo>
                  <a:pt x="3589969" y="4653161"/>
                </a:lnTo>
                <a:lnTo>
                  <a:pt x="3579705" y="4667650"/>
                </a:lnTo>
                <a:lnTo>
                  <a:pt x="3559178" y="4676102"/>
                </a:lnTo>
                <a:lnTo>
                  <a:pt x="3526575" y="4680330"/>
                </a:lnTo>
                <a:lnTo>
                  <a:pt x="3493971" y="4682141"/>
                </a:lnTo>
                <a:lnTo>
                  <a:pt x="3463784" y="4690593"/>
                </a:lnTo>
                <a:lnTo>
                  <a:pt x="3435408" y="4700858"/>
                </a:lnTo>
                <a:lnTo>
                  <a:pt x="3417292" y="4721385"/>
                </a:lnTo>
                <a:lnTo>
                  <a:pt x="3409445" y="4733461"/>
                </a:lnTo>
                <a:lnTo>
                  <a:pt x="3409445" y="4739497"/>
                </a:lnTo>
                <a:lnTo>
                  <a:pt x="3409445" y="4747951"/>
                </a:lnTo>
                <a:lnTo>
                  <a:pt x="3413671" y="4758214"/>
                </a:lnTo>
                <a:lnTo>
                  <a:pt x="3417897" y="4768479"/>
                </a:lnTo>
                <a:lnTo>
                  <a:pt x="3393746" y="4768479"/>
                </a:lnTo>
                <a:lnTo>
                  <a:pt x="3389520" y="4815571"/>
                </a:lnTo>
                <a:lnTo>
                  <a:pt x="3381671" y="4854212"/>
                </a:lnTo>
                <a:lnTo>
                  <a:pt x="3367785" y="4886815"/>
                </a:lnTo>
                <a:lnTo>
                  <a:pt x="3353899" y="4917607"/>
                </a:lnTo>
                <a:lnTo>
                  <a:pt x="3340011" y="4958662"/>
                </a:lnTo>
                <a:lnTo>
                  <a:pt x="3329748" y="4958662"/>
                </a:lnTo>
                <a:lnTo>
                  <a:pt x="3329748" y="4944171"/>
                </a:lnTo>
                <a:lnTo>
                  <a:pt x="3329748" y="4935719"/>
                </a:lnTo>
                <a:lnTo>
                  <a:pt x="3325521" y="4925456"/>
                </a:lnTo>
                <a:lnTo>
                  <a:pt x="3323710" y="4917002"/>
                </a:lnTo>
                <a:lnTo>
                  <a:pt x="3319484" y="4921228"/>
                </a:lnTo>
                <a:lnTo>
                  <a:pt x="3315256" y="4921228"/>
                </a:lnTo>
                <a:lnTo>
                  <a:pt x="3311030" y="4925456"/>
                </a:lnTo>
                <a:lnTo>
                  <a:pt x="3309218" y="4925456"/>
                </a:lnTo>
                <a:lnTo>
                  <a:pt x="3291106" y="4968322"/>
                </a:lnTo>
                <a:lnTo>
                  <a:pt x="3270578" y="4996699"/>
                </a:lnTo>
                <a:lnTo>
                  <a:pt x="3248240" y="5021452"/>
                </a:lnTo>
                <a:lnTo>
                  <a:pt x="3224089" y="5049829"/>
                </a:lnTo>
                <a:lnTo>
                  <a:pt x="3173372" y="5039566"/>
                </a:lnTo>
                <a:lnTo>
                  <a:pt x="3128694" y="5029302"/>
                </a:lnTo>
                <a:lnTo>
                  <a:pt x="3128694" y="5043792"/>
                </a:lnTo>
                <a:lnTo>
                  <a:pt x="3152844" y="5058283"/>
                </a:lnTo>
                <a:lnTo>
                  <a:pt x="3163109" y="5078811"/>
                </a:lnTo>
                <a:lnTo>
                  <a:pt x="3167335" y="5099338"/>
                </a:lnTo>
                <a:lnTo>
                  <a:pt x="3163109" y="5125904"/>
                </a:lnTo>
                <a:lnTo>
                  <a:pt x="3158883" y="5154281"/>
                </a:lnTo>
                <a:lnTo>
                  <a:pt x="3096090" y="5156092"/>
                </a:lnTo>
                <a:lnTo>
                  <a:pt x="3043562" y="5170583"/>
                </a:lnTo>
                <a:lnTo>
                  <a:pt x="3039337" y="5179035"/>
                </a:lnTo>
                <a:lnTo>
                  <a:pt x="3035110" y="5189298"/>
                </a:lnTo>
                <a:lnTo>
                  <a:pt x="3035110" y="5203788"/>
                </a:lnTo>
                <a:lnTo>
                  <a:pt x="3035110" y="5218279"/>
                </a:lnTo>
                <a:lnTo>
                  <a:pt x="3033300" y="5226731"/>
                </a:lnTo>
                <a:lnTo>
                  <a:pt x="3033300" y="5228542"/>
                </a:lnTo>
                <a:lnTo>
                  <a:pt x="3033300" y="5235788"/>
                </a:lnTo>
                <a:lnTo>
                  <a:pt x="3033300" y="5241825"/>
                </a:lnTo>
                <a:lnTo>
                  <a:pt x="3035110" y="5256316"/>
                </a:lnTo>
                <a:lnTo>
                  <a:pt x="3018809" y="5256316"/>
                </a:lnTo>
                <a:lnTo>
                  <a:pt x="2996470" y="5260542"/>
                </a:lnTo>
                <a:lnTo>
                  <a:pt x="2968094" y="5260542"/>
                </a:lnTo>
                <a:lnTo>
                  <a:pt x="2939716" y="5264768"/>
                </a:lnTo>
                <a:lnTo>
                  <a:pt x="2939716" y="5279259"/>
                </a:lnTo>
                <a:lnTo>
                  <a:pt x="2953603" y="5285296"/>
                </a:lnTo>
                <a:lnTo>
                  <a:pt x="2963868" y="5293750"/>
                </a:lnTo>
                <a:lnTo>
                  <a:pt x="2971715" y="5295560"/>
                </a:lnTo>
                <a:lnTo>
                  <a:pt x="2977754" y="5299786"/>
                </a:lnTo>
                <a:lnTo>
                  <a:pt x="2985603" y="5308239"/>
                </a:lnTo>
                <a:lnTo>
                  <a:pt x="2989829" y="5314277"/>
                </a:lnTo>
                <a:lnTo>
                  <a:pt x="2995866" y="5324540"/>
                </a:lnTo>
                <a:lnTo>
                  <a:pt x="2981980" y="5328766"/>
                </a:lnTo>
                <a:lnTo>
                  <a:pt x="2971715" y="5332994"/>
                </a:lnTo>
                <a:lnTo>
                  <a:pt x="2961452" y="5337220"/>
                </a:lnTo>
                <a:lnTo>
                  <a:pt x="2953603" y="5339031"/>
                </a:lnTo>
                <a:lnTo>
                  <a:pt x="2949377" y="5351106"/>
                </a:lnTo>
                <a:lnTo>
                  <a:pt x="2939112" y="5371634"/>
                </a:lnTo>
                <a:lnTo>
                  <a:pt x="2933076" y="5393974"/>
                </a:lnTo>
                <a:lnTo>
                  <a:pt x="2925226" y="5414501"/>
                </a:lnTo>
                <a:lnTo>
                  <a:pt x="2919189" y="5418727"/>
                </a:lnTo>
                <a:lnTo>
                  <a:pt x="2914961" y="5418727"/>
                </a:lnTo>
                <a:lnTo>
                  <a:pt x="2904698" y="5422953"/>
                </a:lnTo>
                <a:lnTo>
                  <a:pt x="2892623" y="5422953"/>
                </a:lnTo>
                <a:lnTo>
                  <a:pt x="2892623" y="5433218"/>
                </a:lnTo>
                <a:lnTo>
                  <a:pt x="2892623" y="5439255"/>
                </a:lnTo>
                <a:lnTo>
                  <a:pt x="2892623" y="5443481"/>
                </a:lnTo>
                <a:lnTo>
                  <a:pt x="2890812" y="5447707"/>
                </a:lnTo>
                <a:lnTo>
                  <a:pt x="2892623" y="5451933"/>
                </a:lnTo>
                <a:lnTo>
                  <a:pt x="2892623" y="5453746"/>
                </a:lnTo>
                <a:lnTo>
                  <a:pt x="2900472" y="5468234"/>
                </a:lnTo>
                <a:lnTo>
                  <a:pt x="2906508" y="5480310"/>
                </a:lnTo>
                <a:lnTo>
                  <a:pt x="2918584" y="5486348"/>
                </a:lnTo>
                <a:lnTo>
                  <a:pt x="2928849" y="5492385"/>
                </a:lnTo>
                <a:lnTo>
                  <a:pt x="2939112" y="5500837"/>
                </a:lnTo>
                <a:lnTo>
                  <a:pt x="2933076" y="5525593"/>
                </a:lnTo>
                <a:lnTo>
                  <a:pt x="2904698" y="5540082"/>
                </a:lnTo>
                <a:lnTo>
                  <a:pt x="2876321" y="5568458"/>
                </a:lnTo>
                <a:lnTo>
                  <a:pt x="2852171" y="5605289"/>
                </a:lnTo>
                <a:lnTo>
                  <a:pt x="2834058" y="5640306"/>
                </a:lnTo>
                <a:lnTo>
                  <a:pt x="2823793" y="5672908"/>
                </a:lnTo>
                <a:lnTo>
                  <a:pt x="2834058" y="5683173"/>
                </a:lnTo>
                <a:lnTo>
                  <a:pt x="2844321" y="5693438"/>
                </a:lnTo>
                <a:lnTo>
                  <a:pt x="2852171" y="5703701"/>
                </a:lnTo>
                <a:lnTo>
                  <a:pt x="2853981" y="5721815"/>
                </a:lnTo>
                <a:lnTo>
                  <a:pt x="2837679" y="5726041"/>
                </a:lnTo>
                <a:lnTo>
                  <a:pt x="2811115" y="5740530"/>
                </a:lnTo>
                <a:lnTo>
                  <a:pt x="2786964" y="5761059"/>
                </a:lnTo>
                <a:lnTo>
                  <a:pt x="2768852" y="5783397"/>
                </a:lnTo>
                <a:lnTo>
                  <a:pt x="2767040" y="5789436"/>
                </a:lnTo>
                <a:lnTo>
                  <a:pt x="2762814" y="5797888"/>
                </a:lnTo>
                <a:lnTo>
                  <a:pt x="2762814" y="5803925"/>
                </a:lnTo>
                <a:lnTo>
                  <a:pt x="2762814" y="5816000"/>
                </a:lnTo>
                <a:lnTo>
                  <a:pt x="2768852" y="5816000"/>
                </a:lnTo>
                <a:lnTo>
                  <a:pt x="2768852" y="5807548"/>
                </a:lnTo>
                <a:lnTo>
                  <a:pt x="2791190" y="5782794"/>
                </a:lnTo>
                <a:lnTo>
                  <a:pt x="2809303" y="5758039"/>
                </a:lnTo>
                <a:lnTo>
                  <a:pt x="2815341" y="5759851"/>
                </a:lnTo>
                <a:lnTo>
                  <a:pt x="2819568" y="5759851"/>
                </a:lnTo>
                <a:lnTo>
                  <a:pt x="2819568" y="5764077"/>
                </a:lnTo>
                <a:lnTo>
                  <a:pt x="2823793" y="5768303"/>
                </a:lnTo>
                <a:lnTo>
                  <a:pt x="2829833" y="5786416"/>
                </a:lnTo>
                <a:lnTo>
                  <a:pt x="2834058" y="5806943"/>
                </a:lnTo>
                <a:lnTo>
                  <a:pt x="2838284" y="5831699"/>
                </a:lnTo>
                <a:lnTo>
                  <a:pt x="2840096" y="5854037"/>
                </a:lnTo>
                <a:lnTo>
                  <a:pt x="2852171" y="5854037"/>
                </a:lnTo>
                <a:lnTo>
                  <a:pt x="2853981" y="5854037"/>
                </a:lnTo>
                <a:lnTo>
                  <a:pt x="2861830" y="5854037"/>
                </a:lnTo>
                <a:lnTo>
                  <a:pt x="2861830" y="5858263"/>
                </a:lnTo>
                <a:lnTo>
                  <a:pt x="2861830" y="5860075"/>
                </a:lnTo>
                <a:lnTo>
                  <a:pt x="2867869" y="5868527"/>
                </a:lnTo>
                <a:lnTo>
                  <a:pt x="2861830" y="5872754"/>
                </a:lnTo>
                <a:lnTo>
                  <a:pt x="2857604" y="5874564"/>
                </a:lnTo>
                <a:lnTo>
                  <a:pt x="2857604" y="5878792"/>
                </a:lnTo>
                <a:lnTo>
                  <a:pt x="2853379" y="5878792"/>
                </a:lnTo>
                <a:lnTo>
                  <a:pt x="2849152" y="5883018"/>
                </a:lnTo>
                <a:lnTo>
                  <a:pt x="2843114" y="5884829"/>
                </a:lnTo>
                <a:lnTo>
                  <a:pt x="2810510" y="5893281"/>
                </a:lnTo>
                <a:lnTo>
                  <a:pt x="2777907" y="5884829"/>
                </a:lnTo>
                <a:lnTo>
                  <a:pt x="2747720" y="5868527"/>
                </a:lnTo>
                <a:lnTo>
                  <a:pt x="2715117" y="5843774"/>
                </a:lnTo>
                <a:lnTo>
                  <a:pt x="2686740" y="5815397"/>
                </a:lnTo>
                <a:lnTo>
                  <a:pt x="2666213" y="5787020"/>
                </a:lnTo>
                <a:lnTo>
                  <a:pt x="2654138" y="5758644"/>
                </a:lnTo>
                <a:lnTo>
                  <a:pt x="2661987" y="5758644"/>
                </a:lnTo>
                <a:lnTo>
                  <a:pt x="2686137" y="5783397"/>
                </a:lnTo>
                <a:lnTo>
                  <a:pt x="2710286" y="5803925"/>
                </a:lnTo>
                <a:lnTo>
                  <a:pt x="2738663" y="5822039"/>
                </a:lnTo>
                <a:lnTo>
                  <a:pt x="2738663" y="5807548"/>
                </a:lnTo>
                <a:lnTo>
                  <a:pt x="2700023" y="5787020"/>
                </a:lnTo>
                <a:lnTo>
                  <a:pt x="2667421" y="5758644"/>
                </a:lnTo>
                <a:lnTo>
                  <a:pt x="2646893" y="5717589"/>
                </a:lnTo>
                <a:lnTo>
                  <a:pt x="2633005" y="5672908"/>
                </a:lnTo>
                <a:lnTo>
                  <a:pt x="2625156" y="5625817"/>
                </a:lnTo>
                <a:lnTo>
                  <a:pt x="2629384" y="5572686"/>
                </a:lnTo>
                <a:lnTo>
                  <a:pt x="2633610" y="5521367"/>
                </a:lnTo>
                <a:lnTo>
                  <a:pt x="2643873" y="5476689"/>
                </a:lnTo>
                <a:lnTo>
                  <a:pt x="2657761" y="5433821"/>
                </a:lnTo>
                <a:lnTo>
                  <a:pt x="2671647" y="5396992"/>
                </a:lnTo>
                <a:lnTo>
                  <a:pt x="2692174" y="5396992"/>
                </a:lnTo>
                <a:lnTo>
                  <a:pt x="2710286" y="5325748"/>
                </a:lnTo>
                <a:lnTo>
                  <a:pt x="2700023" y="5325748"/>
                </a:lnTo>
                <a:lnTo>
                  <a:pt x="2700023" y="5319711"/>
                </a:lnTo>
                <a:lnTo>
                  <a:pt x="2692174" y="5325748"/>
                </a:lnTo>
                <a:lnTo>
                  <a:pt x="2686137" y="5334200"/>
                </a:lnTo>
                <a:lnTo>
                  <a:pt x="2681910" y="5340238"/>
                </a:lnTo>
                <a:lnTo>
                  <a:pt x="2675873" y="5348691"/>
                </a:lnTo>
                <a:lnTo>
                  <a:pt x="2661987" y="5352917"/>
                </a:lnTo>
                <a:lnTo>
                  <a:pt x="2661987" y="5344465"/>
                </a:lnTo>
                <a:lnTo>
                  <a:pt x="2686137" y="5195336"/>
                </a:lnTo>
                <a:lnTo>
                  <a:pt x="2681910" y="5180845"/>
                </a:lnTo>
                <a:lnTo>
                  <a:pt x="2675873" y="5156092"/>
                </a:lnTo>
                <a:lnTo>
                  <a:pt x="2680099" y="5133752"/>
                </a:lnTo>
                <a:lnTo>
                  <a:pt x="2704250" y="5048019"/>
                </a:lnTo>
                <a:lnTo>
                  <a:pt x="2724777" y="4960473"/>
                </a:lnTo>
                <a:lnTo>
                  <a:pt x="2742889" y="4864477"/>
                </a:lnTo>
                <a:lnTo>
                  <a:pt x="2763419" y="4770290"/>
                </a:lnTo>
                <a:lnTo>
                  <a:pt x="2775494" y="4708707"/>
                </a:lnTo>
                <a:lnTo>
                  <a:pt x="2777305" y="4645312"/>
                </a:lnTo>
                <a:lnTo>
                  <a:pt x="2781531" y="4583728"/>
                </a:lnTo>
                <a:lnTo>
                  <a:pt x="2789380" y="4526371"/>
                </a:lnTo>
                <a:lnTo>
                  <a:pt x="2718740" y="4499805"/>
                </a:lnTo>
                <a:lnTo>
                  <a:pt x="2657761" y="4458750"/>
                </a:lnTo>
                <a:lnTo>
                  <a:pt x="2608855" y="4405620"/>
                </a:lnTo>
                <a:lnTo>
                  <a:pt x="2568405" y="4348261"/>
                </a:lnTo>
                <a:lnTo>
                  <a:pt x="2554517" y="4315658"/>
                </a:lnTo>
                <a:lnTo>
                  <a:pt x="2544254" y="4284868"/>
                </a:lnTo>
                <a:lnTo>
                  <a:pt x="2533989" y="4248037"/>
                </a:lnTo>
                <a:lnTo>
                  <a:pt x="2520103" y="4219662"/>
                </a:lnTo>
                <a:lnTo>
                  <a:pt x="2497763" y="4199133"/>
                </a:lnTo>
                <a:lnTo>
                  <a:pt x="2491727" y="4190681"/>
                </a:lnTo>
                <a:lnTo>
                  <a:pt x="2481462" y="4190681"/>
                </a:lnTo>
                <a:lnTo>
                  <a:pt x="2473615" y="4188870"/>
                </a:lnTo>
                <a:lnTo>
                  <a:pt x="2467576" y="4180418"/>
                </a:lnTo>
                <a:lnTo>
                  <a:pt x="2459726" y="4174379"/>
                </a:lnTo>
                <a:lnTo>
                  <a:pt x="2467576" y="4159889"/>
                </a:lnTo>
                <a:lnTo>
                  <a:pt x="2467576" y="4147813"/>
                </a:lnTo>
                <a:lnTo>
                  <a:pt x="2467576" y="4133324"/>
                </a:lnTo>
                <a:lnTo>
                  <a:pt x="2467576" y="4118834"/>
                </a:lnTo>
                <a:lnTo>
                  <a:pt x="2485690" y="4108569"/>
                </a:lnTo>
                <a:lnTo>
                  <a:pt x="2497763" y="4098306"/>
                </a:lnTo>
                <a:lnTo>
                  <a:pt x="2515877" y="4088041"/>
                </a:lnTo>
                <a:lnTo>
                  <a:pt x="2515877" y="4079589"/>
                </a:lnTo>
                <a:lnTo>
                  <a:pt x="2497763" y="4079589"/>
                </a:lnTo>
                <a:lnTo>
                  <a:pt x="2487501" y="4077779"/>
                </a:lnTo>
                <a:lnTo>
                  <a:pt x="2477236" y="4077779"/>
                </a:lnTo>
                <a:lnTo>
                  <a:pt x="2466973" y="4073552"/>
                </a:lnTo>
                <a:lnTo>
                  <a:pt x="2480859" y="4040948"/>
                </a:lnTo>
                <a:lnTo>
                  <a:pt x="2491124" y="4008345"/>
                </a:lnTo>
                <a:lnTo>
                  <a:pt x="2505010" y="3977555"/>
                </a:lnTo>
                <a:lnTo>
                  <a:pt x="2529160" y="3950988"/>
                </a:lnTo>
                <a:lnTo>
                  <a:pt x="2557537" y="3926235"/>
                </a:lnTo>
                <a:lnTo>
                  <a:pt x="2581686" y="3897858"/>
                </a:lnTo>
                <a:lnTo>
                  <a:pt x="2579875" y="3877331"/>
                </a:lnTo>
                <a:lnTo>
                  <a:pt x="2579875" y="3848954"/>
                </a:lnTo>
                <a:lnTo>
                  <a:pt x="2575649" y="3820577"/>
                </a:lnTo>
                <a:lnTo>
                  <a:pt x="2565384" y="3802463"/>
                </a:lnTo>
                <a:lnTo>
                  <a:pt x="2551499" y="3781936"/>
                </a:lnTo>
                <a:lnTo>
                  <a:pt x="2537612" y="3759597"/>
                </a:lnTo>
                <a:lnTo>
                  <a:pt x="2523727" y="3759597"/>
                </a:lnTo>
                <a:lnTo>
                  <a:pt x="2519499" y="3763824"/>
                </a:lnTo>
                <a:lnTo>
                  <a:pt x="2515273" y="3768050"/>
                </a:lnTo>
                <a:lnTo>
                  <a:pt x="2511046" y="3769860"/>
                </a:lnTo>
                <a:lnTo>
                  <a:pt x="2505010" y="3774086"/>
                </a:lnTo>
                <a:lnTo>
                  <a:pt x="2509235" y="3782540"/>
                </a:lnTo>
                <a:lnTo>
                  <a:pt x="2509235" y="3788577"/>
                </a:lnTo>
                <a:lnTo>
                  <a:pt x="2509235" y="3792803"/>
                </a:lnTo>
                <a:lnTo>
                  <a:pt x="2505010" y="3798842"/>
                </a:lnTo>
                <a:lnTo>
                  <a:pt x="2500784" y="3798842"/>
                </a:lnTo>
                <a:lnTo>
                  <a:pt x="2496557" y="3803068"/>
                </a:lnTo>
                <a:lnTo>
                  <a:pt x="2494745" y="3803068"/>
                </a:lnTo>
                <a:lnTo>
                  <a:pt x="2490519" y="3803068"/>
                </a:lnTo>
                <a:lnTo>
                  <a:pt x="2484482" y="3807294"/>
                </a:lnTo>
                <a:lnTo>
                  <a:pt x="2466368" y="3792803"/>
                </a:lnTo>
                <a:lnTo>
                  <a:pt x="2433766" y="3774691"/>
                </a:lnTo>
                <a:lnTo>
                  <a:pt x="2401163" y="3756579"/>
                </a:lnTo>
                <a:lnTo>
                  <a:pt x="2370975" y="3742088"/>
                </a:lnTo>
                <a:lnTo>
                  <a:pt x="2348634" y="3736050"/>
                </a:lnTo>
                <a:lnTo>
                  <a:pt x="2330522" y="3693184"/>
                </a:lnTo>
                <a:lnTo>
                  <a:pt x="2314221" y="3668429"/>
                </a:lnTo>
                <a:lnTo>
                  <a:pt x="2296109" y="3650316"/>
                </a:lnTo>
                <a:lnTo>
                  <a:pt x="2277995" y="3644280"/>
                </a:lnTo>
                <a:lnTo>
                  <a:pt x="2249618" y="3635826"/>
                </a:lnTo>
                <a:lnTo>
                  <a:pt x="2219431" y="3625563"/>
                </a:lnTo>
                <a:lnTo>
                  <a:pt x="2178979" y="3611072"/>
                </a:lnTo>
                <a:lnTo>
                  <a:pt x="2154828" y="3592960"/>
                </a:lnTo>
                <a:lnTo>
                  <a:pt x="2134301" y="3574846"/>
                </a:lnTo>
                <a:lnTo>
                  <a:pt x="2101698" y="3560357"/>
                </a:lnTo>
                <a:lnTo>
                  <a:pt x="2081170" y="3560357"/>
                </a:lnTo>
                <a:lnTo>
                  <a:pt x="2067284" y="3568809"/>
                </a:lnTo>
                <a:lnTo>
                  <a:pt x="2055209" y="3574846"/>
                </a:lnTo>
                <a:lnTo>
                  <a:pt x="2041321" y="3583300"/>
                </a:lnTo>
                <a:lnTo>
                  <a:pt x="2025020" y="3579072"/>
                </a:lnTo>
                <a:lnTo>
                  <a:pt x="2017172" y="3574846"/>
                </a:lnTo>
                <a:lnTo>
                  <a:pt x="2011134" y="3568809"/>
                </a:lnTo>
                <a:lnTo>
                  <a:pt x="2003285" y="3560357"/>
                </a:lnTo>
                <a:lnTo>
                  <a:pt x="1993022" y="3550092"/>
                </a:lnTo>
                <a:lnTo>
                  <a:pt x="1985172" y="3544056"/>
                </a:lnTo>
                <a:lnTo>
                  <a:pt x="1979134" y="3539828"/>
                </a:lnTo>
                <a:lnTo>
                  <a:pt x="1932645" y="3531376"/>
                </a:lnTo>
                <a:lnTo>
                  <a:pt x="1926608" y="3525339"/>
                </a:lnTo>
                <a:lnTo>
                  <a:pt x="1918759" y="3519300"/>
                </a:lnTo>
                <a:lnTo>
                  <a:pt x="1912721" y="3510848"/>
                </a:lnTo>
                <a:lnTo>
                  <a:pt x="1904873" y="3504811"/>
                </a:lnTo>
                <a:lnTo>
                  <a:pt x="1903061" y="3500583"/>
                </a:lnTo>
                <a:lnTo>
                  <a:pt x="1862609" y="3506622"/>
                </a:lnTo>
                <a:lnTo>
                  <a:pt x="1856572" y="3504811"/>
                </a:lnTo>
                <a:lnTo>
                  <a:pt x="1846307" y="3490321"/>
                </a:lnTo>
                <a:lnTo>
                  <a:pt x="1828195" y="3475830"/>
                </a:lnTo>
                <a:lnTo>
                  <a:pt x="1814309" y="3457718"/>
                </a:lnTo>
                <a:lnTo>
                  <a:pt x="1800423" y="3443227"/>
                </a:lnTo>
                <a:lnTo>
                  <a:pt x="1792574" y="3434775"/>
                </a:lnTo>
                <a:lnTo>
                  <a:pt x="1806460" y="3390097"/>
                </a:lnTo>
                <a:lnTo>
                  <a:pt x="1767818" y="3347229"/>
                </a:lnTo>
                <a:lnTo>
                  <a:pt x="1733405" y="3300135"/>
                </a:lnTo>
                <a:lnTo>
                  <a:pt x="1697179" y="3251231"/>
                </a:lnTo>
                <a:lnTo>
                  <a:pt x="1662766" y="3199911"/>
                </a:lnTo>
                <a:lnTo>
                  <a:pt x="1654916" y="3195685"/>
                </a:lnTo>
                <a:lnTo>
                  <a:pt x="1644654" y="3193875"/>
                </a:lnTo>
                <a:lnTo>
                  <a:pt x="1638615" y="3193875"/>
                </a:lnTo>
                <a:lnTo>
                  <a:pt x="1626539" y="3189649"/>
                </a:lnTo>
                <a:lnTo>
                  <a:pt x="1624729" y="3185423"/>
                </a:lnTo>
                <a:lnTo>
                  <a:pt x="1610843" y="3167309"/>
                </a:lnTo>
                <a:lnTo>
                  <a:pt x="1602994" y="3146781"/>
                </a:lnTo>
                <a:lnTo>
                  <a:pt x="1596955" y="3126254"/>
                </a:lnTo>
                <a:lnTo>
                  <a:pt x="1584880" y="3103914"/>
                </a:lnTo>
                <a:lnTo>
                  <a:pt x="1568579" y="3093651"/>
                </a:lnTo>
                <a:lnTo>
                  <a:pt x="1560731" y="3085199"/>
                </a:lnTo>
                <a:lnTo>
                  <a:pt x="1554692" y="3079160"/>
                </a:lnTo>
                <a:lnTo>
                  <a:pt x="1546843" y="3074934"/>
                </a:lnTo>
                <a:lnTo>
                  <a:pt x="1546843" y="3113575"/>
                </a:lnTo>
                <a:lnTo>
                  <a:pt x="1557108" y="3128064"/>
                </a:lnTo>
                <a:lnTo>
                  <a:pt x="1579446" y="3152820"/>
                </a:lnTo>
                <a:lnTo>
                  <a:pt x="1599975" y="3181197"/>
                </a:lnTo>
                <a:lnTo>
                  <a:pt x="1626539" y="3218025"/>
                </a:lnTo>
                <a:lnTo>
                  <a:pt x="1647067" y="3253044"/>
                </a:lnTo>
                <a:lnTo>
                  <a:pt x="1669407" y="3289873"/>
                </a:lnTo>
                <a:lnTo>
                  <a:pt x="1685709" y="3322475"/>
                </a:lnTo>
                <a:lnTo>
                  <a:pt x="1693558" y="3343003"/>
                </a:lnTo>
                <a:lnTo>
                  <a:pt x="1693558" y="3357494"/>
                </a:lnTo>
                <a:lnTo>
                  <a:pt x="1689332" y="3363530"/>
                </a:lnTo>
                <a:lnTo>
                  <a:pt x="1685104" y="3367757"/>
                </a:lnTo>
                <a:lnTo>
                  <a:pt x="1685104" y="3371985"/>
                </a:lnTo>
                <a:lnTo>
                  <a:pt x="1679067" y="3376211"/>
                </a:lnTo>
                <a:lnTo>
                  <a:pt x="1679067" y="3361720"/>
                </a:lnTo>
                <a:lnTo>
                  <a:pt x="1674841" y="3349644"/>
                </a:lnTo>
                <a:lnTo>
                  <a:pt x="1674841" y="3343608"/>
                </a:lnTo>
                <a:lnTo>
                  <a:pt x="1670615" y="3335154"/>
                </a:lnTo>
                <a:lnTo>
                  <a:pt x="1664576" y="3335154"/>
                </a:lnTo>
                <a:lnTo>
                  <a:pt x="1660350" y="3335154"/>
                </a:lnTo>
                <a:lnTo>
                  <a:pt x="1656124" y="3335154"/>
                </a:lnTo>
                <a:lnTo>
                  <a:pt x="1654314" y="3335154"/>
                </a:lnTo>
                <a:lnTo>
                  <a:pt x="1650087" y="3335154"/>
                </a:lnTo>
                <a:lnTo>
                  <a:pt x="1639823" y="3335154"/>
                </a:lnTo>
                <a:lnTo>
                  <a:pt x="1631973" y="3310400"/>
                </a:lnTo>
                <a:lnTo>
                  <a:pt x="1625937" y="3285647"/>
                </a:lnTo>
                <a:lnTo>
                  <a:pt x="1613861" y="3265119"/>
                </a:lnTo>
                <a:lnTo>
                  <a:pt x="1597560" y="3247005"/>
                </a:lnTo>
                <a:lnTo>
                  <a:pt x="1575220" y="3232516"/>
                </a:lnTo>
                <a:lnTo>
                  <a:pt x="1554692" y="3218025"/>
                </a:lnTo>
                <a:lnTo>
                  <a:pt x="1536580" y="3193272"/>
                </a:lnTo>
                <a:lnTo>
                  <a:pt x="1542617" y="3189044"/>
                </a:lnTo>
                <a:lnTo>
                  <a:pt x="1546843" y="3189044"/>
                </a:lnTo>
                <a:lnTo>
                  <a:pt x="1551069" y="3189044"/>
                </a:lnTo>
                <a:lnTo>
                  <a:pt x="1551069" y="3184818"/>
                </a:lnTo>
                <a:lnTo>
                  <a:pt x="1551069" y="3180592"/>
                </a:lnTo>
                <a:lnTo>
                  <a:pt x="1555298" y="3178781"/>
                </a:lnTo>
                <a:lnTo>
                  <a:pt x="1528731" y="3160669"/>
                </a:lnTo>
                <a:lnTo>
                  <a:pt x="1516656" y="3138329"/>
                </a:lnTo>
                <a:lnTo>
                  <a:pt x="1504580" y="3113575"/>
                </a:lnTo>
                <a:lnTo>
                  <a:pt x="1498544" y="3085199"/>
                </a:lnTo>
                <a:lnTo>
                  <a:pt x="1484656" y="3060443"/>
                </a:lnTo>
                <a:lnTo>
                  <a:pt x="1466544" y="3039916"/>
                </a:lnTo>
                <a:lnTo>
                  <a:pt x="1446016" y="3027840"/>
                </a:lnTo>
                <a:lnTo>
                  <a:pt x="1419450" y="3017577"/>
                </a:lnTo>
                <a:lnTo>
                  <a:pt x="1398923" y="3003087"/>
                </a:lnTo>
                <a:lnTo>
                  <a:pt x="1385037" y="2984975"/>
                </a:lnTo>
                <a:lnTo>
                  <a:pt x="1377188" y="2964447"/>
                </a:lnTo>
                <a:lnTo>
                  <a:pt x="1366923" y="2942108"/>
                </a:lnTo>
                <a:lnTo>
                  <a:pt x="1342774" y="2907089"/>
                </a:lnTo>
                <a:lnTo>
                  <a:pt x="1322247" y="2882336"/>
                </a:lnTo>
                <a:lnTo>
                  <a:pt x="1299907" y="2859997"/>
                </a:lnTo>
                <a:lnTo>
                  <a:pt x="1286021" y="2835244"/>
                </a:lnTo>
                <a:lnTo>
                  <a:pt x="1275756" y="2802641"/>
                </a:lnTo>
                <a:lnTo>
                  <a:pt x="1267907" y="2759774"/>
                </a:lnTo>
                <a:lnTo>
                  <a:pt x="1266096" y="2700607"/>
                </a:lnTo>
                <a:lnTo>
                  <a:pt x="1266096" y="2686117"/>
                </a:lnTo>
                <a:lnTo>
                  <a:pt x="1267907" y="2657739"/>
                </a:lnTo>
                <a:lnTo>
                  <a:pt x="1267907" y="2619099"/>
                </a:lnTo>
                <a:lnTo>
                  <a:pt x="1267907" y="2572008"/>
                </a:lnTo>
                <a:lnTo>
                  <a:pt x="1267907" y="2529138"/>
                </a:lnTo>
                <a:lnTo>
                  <a:pt x="1272135" y="2494120"/>
                </a:lnTo>
                <a:lnTo>
                  <a:pt x="1276361" y="2471782"/>
                </a:lnTo>
                <a:lnTo>
                  <a:pt x="1286624" y="2467555"/>
                </a:lnTo>
                <a:lnTo>
                  <a:pt x="1294473" y="2467555"/>
                </a:lnTo>
                <a:lnTo>
                  <a:pt x="1300510" y="2467555"/>
                </a:lnTo>
                <a:lnTo>
                  <a:pt x="1308359" y="2467555"/>
                </a:lnTo>
                <a:lnTo>
                  <a:pt x="1314398" y="2471782"/>
                </a:lnTo>
                <a:lnTo>
                  <a:pt x="1318624" y="2480234"/>
                </a:lnTo>
                <a:lnTo>
                  <a:pt x="1324660" y="2486271"/>
                </a:lnTo>
                <a:lnTo>
                  <a:pt x="1328886" y="2494725"/>
                </a:lnTo>
                <a:lnTo>
                  <a:pt x="1328886" y="2453667"/>
                </a:lnTo>
                <a:lnTo>
                  <a:pt x="1304738" y="2425291"/>
                </a:lnTo>
                <a:lnTo>
                  <a:pt x="1276361" y="2396914"/>
                </a:lnTo>
                <a:lnTo>
                  <a:pt x="1243758" y="2376386"/>
                </a:lnTo>
                <a:lnTo>
                  <a:pt x="1243758" y="2394499"/>
                </a:lnTo>
                <a:lnTo>
                  <a:pt x="1257644" y="2404762"/>
                </a:lnTo>
                <a:lnTo>
                  <a:pt x="1271530" y="2415027"/>
                </a:lnTo>
                <a:lnTo>
                  <a:pt x="1285416" y="2425291"/>
                </a:lnTo>
                <a:lnTo>
                  <a:pt x="1295681" y="2439781"/>
                </a:lnTo>
                <a:lnTo>
                  <a:pt x="1295681" y="2448233"/>
                </a:lnTo>
                <a:lnTo>
                  <a:pt x="1293870" y="2448233"/>
                </a:lnTo>
                <a:lnTo>
                  <a:pt x="1293870" y="2452462"/>
                </a:lnTo>
                <a:lnTo>
                  <a:pt x="1289642" y="2454272"/>
                </a:lnTo>
                <a:lnTo>
                  <a:pt x="1281795" y="2458498"/>
                </a:lnTo>
                <a:lnTo>
                  <a:pt x="1279982" y="2462724"/>
                </a:lnTo>
                <a:lnTo>
                  <a:pt x="1267907" y="2462724"/>
                </a:lnTo>
                <a:lnTo>
                  <a:pt x="1257644" y="2462724"/>
                </a:lnTo>
                <a:lnTo>
                  <a:pt x="1253418" y="2462724"/>
                </a:lnTo>
                <a:lnTo>
                  <a:pt x="1253418" y="2458498"/>
                </a:lnTo>
                <a:lnTo>
                  <a:pt x="1251605" y="2458498"/>
                </a:lnTo>
                <a:lnTo>
                  <a:pt x="1243758" y="2454272"/>
                </a:lnTo>
                <a:lnTo>
                  <a:pt x="1219608" y="2423480"/>
                </a:lnTo>
                <a:lnTo>
                  <a:pt x="1197267" y="2390876"/>
                </a:lnTo>
                <a:lnTo>
                  <a:pt x="1180966" y="2354049"/>
                </a:lnTo>
                <a:lnTo>
                  <a:pt x="1197267" y="2354049"/>
                </a:lnTo>
                <a:lnTo>
                  <a:pt x="1205117" y="2358276"/>
                </a:lnTo>
                <a:lnTo>
                  <a:pt x="1211155" y="2358276"/>
                </a:lnTo>
                <a:lnTo>
                  <a:pt x="1219003" y="2358276"/>
                </a:lnTo>
                <a:lnTo>
                  <a:pt x="1225041" y="2354049"/>
                </a:lnTo>
                <a:lnTo>
                  <a:pt x="1196665" y="2343786"/>
                </a:lnTo>
                <a:lnTo>
                  <a:pt x="1180363" y="2327486"/>
                </a:lnTo>
                <a:lnTo>
                  <a:pt x="1166477" y="2305150"/>
                </a:lnTo>
                <a:lnTo>
                  <a:pt x="1154402" y="2280393"/>
                </a:lnTo>
                <a:lnTo>
                  <a:pt x="1148363" y="2255634"/>
                </a:lnTo>
                <a:lnTo>
                  <a:pt x="1138100" y="2233298"/>
                </a:lnTo>
                <a:lnTo>
                  <a:pt x="1124213" y="2215183"/>
                </a:lnTo>
                <a:lnTo>
                  <a:pt x="1101874" y="2204921"/>
                </a:lnTo>
                <a:lnTo>
                  <a:pt x="1109724" y="2157829"/>
                </a:lnTo>
                <a:lnTo>
                  <a:pt x="1085573" y="2131267"/>
                </a:lnTo>
                <a:lnTo>
                  <a:pt x="1063233" y="2098665"/>
                </a:lnTo>
                <a:lnTo>
                  <a:pt x="1045121" y="2066061"/>
                </a:lnTo>
                <a:lnTo>
                  <a:pt x="1020970" y="2033459"/>
                </a:lnTo>
                <a:lnTo>
                  <a:pt x="992594" y="2008705"/>
                </a:lnTo>
                <a:lnTo>
                  <a:pt x="953954" y="1990593"/>
                </a:lnTo>
                <a:lnTo>
                  <a:pt x="907463" y="1980327"/>
                </a:lnTo>
                <a:lnTo>
                  <a:pt x="868824" y="1962219"/>
                </a:lnTo>
                <a:lnTo>
                  <a:pt x="840447" y="1937461"/>
                </a:lnTo>
                <a:lnTo>
                  <a:pt x="807845" y="1909087"/>
                </a:lnTo>
                <a:lnTo>
                  <a:pt x="777655" y="1892785"/>
                </a:lnTo>
                <a:lnTo>
                  <a:pt x="713054" y="1892785"/>
                </a:lnTo>
                <a:lnTo>
                  <a:pt x="692527" y="1880709"/>
                </a:lnTo>
                <a:lnTo>
                  <a:pt x="674413" y="1866220"/>
                </a:lnTo>
                <a:lnTo>
                  <a:pt x="653885" y="1855955"/>
                </a:lnTo>
                <a:lnTo>
                  <a:pt x="621283" y="1851729"/>
                </a:lnTo>
                <a:lnTo>
                  <a:pt x="621283" y="1898823"/>
                </a:lnTo>
                <a:lnTo>
                  <a:pt x="585057" y="1916935"/>
                </a:lnTo>
                <a:lnTo>
                  <a:pt x="554869" y="1935045"/>
                </a:lnTo>
                <a:lnTo>
                  <a:pt x="512606" y="1945312"/>
                </a:lnTo>
                <a:lnTo>
                  <a:pt x="522869" y="1912708"/>
                </a:lnTo>
                <a:lnTo>
                  <a:pt x="536757" y="1880106"/>
                </a:lnTo>
                <a:lnTo>
                  <a:pt x="557285" y="1851729"/>
                </a:lnTo>
                <a:lnTo>
                  <a:pt x="575396" y="1820936"/>
                </a:lnTo>
                <a:lnTo>
                  <a:pt x="557285" y="1820936"/>
                </a:lnTo>
                <a:lnTo>
                  <a:pt x="557285" y="1826974"/>
                </a:lnTo>
                <a:lnTo>
                  <a:pt x="530718" y="1849313"/>
                </a:lnTo>
                <a:lnTo>
                  <a:pt x="508380" y="1877691"/>
                </a:lnTo>
                <a:lnTo>
                  <a:pt x="494493" y="1908482"/>
                </a:lnTo>
                <a:lnTo>
                  <a:pt x="484230" y="1941085"/>
                </a:lnTo>
                <a:lnTo>
                  <a:pt x="470344" y="1976102"/>
                </a:lnTo>
                <a:lnTo>
                  <a:pt x="448004" y="2008705"/>
                </a:lnTo>
                <a:lnTo>
                  <a:pt x="434118" y="2023196"/>
                </a:lnTo>
                <a:lnTo>
                  <a:pt x="405741" y="2045534"/>
                </a:lnTo>
                <a:lnTo>
                  <a:pt x="371326" y="2066061"/>
                </a:lnTo>
                <a:lnTo>
                  <a:pt x="329063" y="2090815"/>
                </a:lnTo>
                <a:lnTo>
                  <a:pt x="286800" y="2119192"/>
                </a:lnTo>
                <a:lnTo>
                  <a:pt x="244537" y="2145758"/>
                </a:lnTo>
                <a:lnTo>
                  <a:pt x="202274" y="2166279"/>
                </a:lnTo>
                <a:lnTo>
                  <a:pt x="169672" y="2180772"/>
                </a:lnTo>
                <a:lnTo>
                  <a:pt x="149142" y="2186807"/>
                </a:lnTo>
                <a:lnTo>
                  <a:pt x="149142" y="2180772"/>
                </a:lnTo>
                <a:lnTo>
                  <a:pt x="156991" y="2180772"/>
                </a:lnTo>
                <a:lnTo>
                  <a:pt x="181142" y="2156018"/>
                </a:lnTo>
                <a:lnTo>
                  <a:pt x="211329" y="2133682"/>
                </a:lnTo>
                <a:lnTo>
                  <a:pt x="247555" y="2113155"/>
                </a:lnTo>
                <a:lnTo>
                  <a:pt x="281970" y="2090213"/>
                </a:lnTo>
                <a:lnTo>
                  <a:pt x="314574" y="2065458"/>
                </a:lnTo>
                <a:lnTo>
                  <a:pt x="338723" y="2037082"/>
                </a:lnTo>
                <a:lnTo>
                  <a:pt x="356837" y="2004480"/>
                </a:lnTo>
                <a:lnTo>
                  <a:pt x="362874" y="1961614"/>
                </a:lnTo>
                <a:lnTo>
                  <a:pt x="336309" y="1970065"/>
                </a:lnTo>
                <a:lnTo>
                  <a:pt x="318196" y="1976102"/>
                </a:lnTo>
                <a:lnTo>
                  <a:pt x="294045" y="1984554"/>
                </a:lnTo>
                <a:lnTo>
                  <a:pt x="294045" y="1976102"/>
                </a:lnTo>
                <a:lnTo>
                  <a:pt x="294045" y="1970065"/>
                </a:lnTo>
                <a:lnTo>
                  <a:pt x="289819" y="1965841"/>
                </a:lnTo>
                <a:lnTo>
                  <a:pt x="286197" y="1965841"/>
                </a:lnTo>
                <a:lnTo>
                  <a:pt x="280159" y="1961614"/>
                </a:lnTo>
                <a:lnTo>
                  <a:pt x="275933" y="1965841"/>
                </a:lnTo>
                <a:lnTo>
                  <a:pt x="271706" y="1970065"/>
                </a:lnTo>
                <a:lnTo>
                  <a:pt x="267480" y="1974291"/>
                </a:lnTo>
                <a:lnTo>
                  <a:pt x="265668" y="1974291"/>
                </a:lnTo>
                <a:lnTo>
                  <a:pt x="257820" y="1973687"/>
                </a:lnTo>
                <a:lnTo>
                  <a:pt x="247555" y="1973687"/>
                </a:lnTo>
                <a:lnTo>
                  <a:pt x="243329" y="1953162"/>
                </a:lnTo>
                <a:lnTo>
                  <a:pt x="233065" y="1924782"/>
                </a:lnTo>
                <a:lnTo>
                  <a:pt x="225218" y="1904257"/>
                </a:lnTo>
                <a:lnTo>
                  <a:pt x="219179" y="1910293"/>
                </a:lnTo>
                <a:lnTo>
                  <a:pt x="214953" y="1914519"/>
                </a:lnTo>
                <a:lnTo>
                  <a:pt x="210726" y="1914519"/>
                </a:lnTo>
                <a:lnTo>
                  <a:pt x="204688" y="1914519"/>
                </a:lnTo>
                <a:lnTo>
                  <a:pt x="200462" y="1910293"/>
                </a:lnTo>
                <a:lnTo>
                  <a:pt x="166048" y="1885540"/>
                </a:lnTo>
                <a:lnTo>
                  <a:pt x="137672" y="1848710"/>
                </a:lnTo>
                <a:lnTo>
                  <a:pt x="115331" y="1810068"/>
                </a:lnTo>
                <a:lnTo>
                  <a:pt x="127406" y="1789540"/>
                </a:lnTo>
                <a:lnTo>
                  <a:pt x="137672" y="1762973"/>
                </a:lnTo>
                <a:lnTo>
                  <a:pt x="147934" y="1742445"/>
                </a:lnTo>
                <a:lnTo>
                  <a:pt x="161823" y="1724332"/>
                </a:lnTo>
                <a:lnTo>
                  <a:pt x="185973" y="1709842"/>
                </a:lnTo>
                <a:lnTo>
                  <a:pt x="208311" y="1703806"/>
                </a:lnTo>
                <a:lnTo>
                  <a:pt x="228838" y="1693541"/>
                </a:lnTo>
                <a:lnTo>
                  <a:pt x="242725" y="1679051"/>
                </a:lnTo>
                <a:lnTo>
                  <a:pt x="252989" y="1656713"/>
                </a:lnTo>
                <a:lnTo>
                  <a:pt x="252989" y="1621696"/>
                </a:lnTo>
                <a:lnTo>
                  <a:pt x="257216" y="1617470"/>
                </a:lnTo>
                <a:lnTo>
                  <a:pt x="261442" y="1617470"/>
                </a:lnTo>
                <a:lnTo>
                  <a:pt x="261442" y="1613244"/>
                </a:lnTo>
                <a:lnTo>
                  <a:pt x="261442" y="1609018"/>
                </a:lnTo>
                <a:lnTo>
                  <a:pt x="265668" y="1607205"/>
                </a:lnTo>
                <a:lnTo>
                  <a:pt x="236688" y="1607205"/>
                </a:lnTo>
                <a:lnTo>
                  <a:pt x="228838" y="1613244"/>
                </a:lnTo>
                <a:lnTo>
                  <a:pt x="227028" y="1617470"/>
                </a:lnTo>
                <a:lnTo>
                  <a:pt x="222802" y="1621696"/>
                </a:lnTo>
                <a:lnTo>
                  <a:pt x="214953" y="1623507"/>
                </a:lnTo>
                <a:lnTo>
                  <a:pt x="208916" y="1627735"/>
                </a:lnTo>
                <a:lnTo>
                  <a:pt x="198651" y="1627735"/>
                </a:lnTo>
                <a:lnTo>
                  <a:pt x="176311" y="1621696"/>
                </a:lnTo>
                <a:lnTo>
                  <a:pt x="146124" y="1609621"/>
                </a:lnTo>
                <a:lnTo>
                  <a:pt x="109898" y="1603584"/>
                </a:lnTo>
                <a:lnTo>
                  <a:pt x="81521" y="1589094"/>
                </a:lnTo>
                <a:lnTo>
                  <a:pt x="75484" y="1535965"/>
                </a:lnTo>
                <a:lnTo>
                  <a:pt x="89370" y="1535965"/>
                </a:lnTo>
                <a:lnTo>
                  <a:pt x="95409" y="1531739"/>
                </a:lnTo>
                <a:lnTo>
                  <a:pt x="105672" y="1527513"/>
                </a:lnTo>
                <a:lnTo>
                  <a:pt x="113521" y="1525700"/>
                </a:lnTo>
                <a:lnTo>
                  <a:pt x="119559" y="1525700"/>
                </a:lnTo>
                <a:lnTo>
                  <a:pt x="127406" y="1517248"/>
                </a:lnTo>
                <a:lnTo>
                  <a:pt x="133445" y="1511212"/>
                </a:lnTo>
                <a:lnTo>
                  <a:pt x="131633" y="1506984"/>
                </a:lnTo>
                <a:lnTo>
                  <a:pt x="131633" y="1502758"/>
                </a:lnTo>
                <a:lnTo>
                  <a:pt x="127406" y="1496722"/>
                </a:lnTo>
                <a:lnTo>
                  <a:pt x="160010" y="1496722"/>
                </a:lnTo>
                <a:lnTo>
                  <a:pt x="161823" y="1492495"/>
                </a:lnTo>
                <a:lnTo>
                  <a:pt x="166048" y="1492495"/>
                </a:lnTo>
                <a:lnTo>
                  <a:pt x="170274" y="1488269"/>
                </a:lnTo>
                <a:lnTo>
                  <a:pt x="172084" y="1488269"/>
                </a:lnTo>
                <a:lnTo>
                  <a:pt x="179934" y="1488269"/>
                </a:lnTo>
                <a:lnTo>
                  <a:pt x="190199" y="1498532"/>
                </a:lnTo>
                <a:lnTo>
                  <a:pt x="200462" y="1506984"/>
                </a:lnTo>
                <a:lnTo>
                  <a:pt x="212537" y="1517248"/>
                </a:lnTo>
                <a:lnTo>
                  <a:pt x="218576" y="1527513"/>
                </a:lnTo>
                <a:lnTo>
                  <a:pt x="242725" y="1517248"/>
                </a:lnTo>
                <a:lnTo>
                  <a:pt x="242725" y="1502758"/>
                </a:lnTo>
                <a:lnTo>
                  <a:pt x="236688" y="1492495"/>
                </a:lnTo>
                <a:lnTo>
                  <a:pt x="232462" y="1482231"/>
                </a:lnTo>
                <a:lnTo>
                  <a:pt x="228236" y="1470156"/>
                </a:lnTo>
                <a:lnTo>
                  <a:pt x="226423" y="1459892"/>
                </a:lnTo>
                <a:lnTo>
                  <a:pt x="218576" y="1449626"/>
                </a:lnTo>
                <a:lnTo>
                  <a:pt x="194425" y="1421250"/>
                </a:lnTo>
                <a:lnTo>
                  <a:pt x="166048" y="1398911"/>
                </a:lnTo>
                <a:lnTo>
                  <a:pt x="133445" y="1378381"/>
                </a:lnTo>
                <a:lnTo>
                  <a:pt x="105068" y="1357853"/>
                </a:lnTo>
                <a:lnTo>
                  <a:pt x="88767" y="1325250"/>
                </a:lnTo>
                <a:lnTo>
                  <a:pt x="94804" y="1314987"/>
                </a:lnTo>
                <a:lnTo>
                  <a:pt x="99030" y="1302912"/>
                </a:lnTo>
                <a:lnTo>
                  <a:pt x="103258" y="1292648"/>
                </a:lnTo>
                <a:lnTo>
                  <a:pt x="145521" y="1296874"/>
                </a:lnTo>
                <a:lnTo>
                  <a:pt x="185973" y="1292648"/>
                </a:lnTo>
                <a:lnTo>
                  <a:pt x="218576" y="1274537"/>
                </a:lnTo>
                <a:lnTo>
                  <a:pt x="228838" y="1249780"/>
                </a:lnTo>
                <a:lnTo>
                  <a:pt x="236688" y="1225026"/>
                </a:lnTo>
                <a:lnTo>
                  <a:pt x="242725" y="1202687"/>
                </a:lnTo>
                <a:lnTo>
                  <a:pt x="269291" y="1182159"/>
                </a:lnTo>
                <a:lnTo>
                  <a:pt x="303705" y="1164047"/>
                </a:lnTo>
                <a:lnTo>
                  <a:pt x="342346" y="1153784"/>
                </a:lnTo>
                <a:lnTo>
                  <a:pt x="374949" y="1139293"/>
                </a:lnTo>
                <a:lnTo>
                  <a:pt x="407552" y="1118766"/>
                </a:lnTo>
                <a:lnTo>
                  <a:pt x="417816" y="1124802"/>
                </a:lnTo>
                <a:lnTo>
                  <a:pt x="423853" y="1129029"/>
                </a:lnTo>
                <a:lnTo>
                  <a:pt x="423853" y="1135067"/>
                </a:lnTo>
                <a:lnTo>
                  <a:pt x="428079" y="1139293"/>
                </a:lnTo>
                <a:lnTo>
                  <a:pt x="428079" y="1147745"/>
                </a:lnTo>
                <a:lnTo>
                  <a:pt x="432305" y="1149556"/>
                </a:lnTo>
                <a:lnTo>
                  <a:pt x="438344" y="1158010"/>
                </a:lnTo>
                <a:lnTo>
                  <a:pt x="446193" y="1164047"/>
                </a:lnTo>
                <a:lnTo>
                  <a:pt x="456456" y="1164047"/>
                </a:lnTo>
                <a:lnTo>
                  <a:pt x="464305" y="1164047"/>
                </a:lnTo>
                <a:lnTo>
                  <a:pt x="470344" y="1162236"/>
                </a:lnTo>
                <a:lnTo>
                  <a:pt x="478191" y="1158010"/>
                </a:lnTo>
                <a:lnTo>
                  <a:pt x="484230" y="1158010"/>
                </a:lnTo>
                <a:lnTo>
                  <a:pt x="492079" y="1158010"/>
                </a:lnTo>
                <a:lnTo>
                  <a:pt x="498116" y="1162236"/>
                </a:lnTo>
                <a:lnTo>
                  <a:pt x="505965" y="1168273"/>
                </a:lnTo>
                <a:lnTo>
                  <a:pt x="516228" y="1178538"/>
                </a:lnTo>
                <a:lnTo>
                  <a:pt x="522266" y="1186988"/>
                </a:lnTo>
                <a:lnTo>
                  <a:pt x="530116" y="1193028"/>
                </a:lnTo>
                <a:lnTo>
                  <a:pt x="540379" y="1197254"/>
                </a:lnTo>
                <a:lnTo>
                  <a:pt x="550643" y="1201479"/>
                </a:lnTo>
                <a:lnTo>
                  <a:pt x="560906" y="1197254"/>
                </a:lnTo>
                <a:lnTo>
                  <a:pt x="568755" y="1197254"/>
                </a:lnTo>
                <a:lnTo>
                  <a:pt x="574794" y="1193028"/>
                </a:lnTo>
                <a:lnTo>
                  <a:pt x="586869" y="1188799"/>
                </a:lnTo>
                <a:lnTo>
                  <a:pt x="592906" y="1188799"/>
                </a:lnTo>
                <a:lnTo>
                  <a:pt x="615246" y="1197254"/>
                </a:lnTo>
                <a:lnTo>
                  <a:pt x="645433" y="1207517"/>
                </a:lnTo>
                <a:lnTo>
                  <a:pt x="673810" y="1222008"/>
                </a:lnTo>
                <a:lnTo>
                  <a:pt x="702187" y="1230459"/>
                </a:lnTo>
                <a:lnTo>
                  <a:pt x="763166" y="1222008"/>
                </a:lnTo>
                <a:lnTo>
                  <a:pt x="801806" y="1240119"/>
                </a:lnTo>
                <a:lnTo>
                  <a:pt x="838032" y="1264876"/>
                </a:lnTo>
                <a:lnTo>
                  <a:pt x="872445" y="1287214"/>
                </a:lnTo>
                <a:lnTo>
                  <a:pt x="911086" y="1307741"/>
                </a:lnTo>
                <a:lnTo>
                  <a:pt x="957575" y="1316194"/>
                </a:lnTo>
                <a:lnTo>
                  <a:pt x="957575" y="1301704"/>
                </a:lnTo>
                <a:lnTo>
                  <a:pt x="947312" y="1289630"/>
                </a:lnTo>
                <a:lnTo>
                  <a:pt x="937048" y="1275139"/>
                </a:lnTo>
                <a:lnTo>
                  <a:pt x="924973" y="1260650"/>
                </a:lnTo>
                <a:lnTo>
                  <a:pt x="918936" y="1244345"/>
                </a:lnTo>
                <a:lnTo>
                  <a:pt x="961199" y="1240119"/>
                </a:lnTo>
                <a:lnTo>
                  <a:pt x="989575" y="1231668"/>
                </a:lnTo>
                <a:lnTo>
                  <a:pt x="1013726" y="1217178"/>
                </a:lnTo>
                <a:lnTo>
                  <a:pt x="1034254" y="1202687"/>
                </a:lnTo>
                <a:lnTo>
                  <a:pt x="1056592" y="1186385"/>
                </a:lnTo>
                <a:lnTo>
                  <a:pt x="1080742" y="1174311"/>
                </a:lnTo>
                <a:lnTo>
                  <a:pt x="1113345" y="1168273"/>
                </a:lnTo>
                <a:lnTo>
                  <a:pt x="1119383" y="1172497"/>
                </a:lnTo>
                <a:lnTo>
                  <a:pt x="1131459" y="1174311"/>
                </a:lnTo>
                <a:lnTo>
                  <a:pt x="1137496" y="1178538"/>
                </a:lnTo>
                <a:lnTo>
                  <a:pt x="1143534" y="1182762"/>
                </a:lnTo>
                <a:lnTo>
                  <a:pt x="1131459" y="1182762"/>
                </a:lnTo>
                <a:lnTo>
                  <a:pt x="1095233" y="1211140"/>
                </a:lnTo>
                <a:lnTo>
                  <a:pt x="1056592" y="1235893"/>
                </a:lnTo>
                <a:lnTo>
                  <a:pt x="1014329" y="1254008"/>
                </a:lnTo>
                <a:lnTo>
                  <a:pt x="1014329" y="1268498"/>
                </a:lnTo>
                <a:lnTo>
                  <a:pt x="1052970" y="1274537"/>
                </a:lnTo>
                <a:lnTo>
                  <a:pt x="1071082" y="1254008"/>
                </a:lnTo>
                <a:lnTo>
                  <a:pt x="1089194" y="1243742"/>
                </a:lnTo>
                <a:lnTo>
                  <a:pt x="1113345" y="1239517"/>
                </a:lnTo>
                <a:lnTo>
                  <a:pt x="1137496" y="1239517"/>
                </a:lnTo>
                <a:lnTo>
                  <a:pt x="1170098" y="1235291"/>
                </a:lnTo>
                <a:lnTo>
                  <a:pt x="1171911" y="1225026"/>
                </a:lnTo>
                <a:lnTo>
                  <a:pt x="1176137" y="1214764"/>
                </a:lnTo>
                <a:lnTo>
                  <a:pt x="1183984" y="1202687"/>
                </a:lnTo>
                <a:lnTo>
                  <a:pt x="1190023" y="1196649"/>
                </a:lnTo>
                <a:lnTo>
                  <a:pt x="1200286" y="1221405"/>
                </a:lnTo>
                <a:lnTo>
                  <a:pt x="1212361" y="1239517"/>
                </a:lnTo>
                <a:lnTo>
                  <a:pt x="1228663" y="1254008"/>
                </a:lnTo>
                <a:lnTo>
                  <a:pt x="1255229" y="1260045"/>
                </a:lnTo>
                <a:lnTo>
                  <a:pt x="1261265" y="1254008"/>
                </a:lnTo>
                <a:lnTo>
                  <a:pt x="1265493" y="1249780"/>
                </a:lnTo>
                <a:lnTo>
                  <a:pt x="1271530" y="1245553"/>
                </a:lnTo>
                <a:lnTo>
                  <a:pt x="1275756" y="1243742"/>
                </a:lnTo>
                <a:lnTo>
                  <a:pt x="1283605" y="1243742"/>
                </a:lnTo>
                <a:lnTo>
                  <a:pt x="1285416" y="1243742"/>
                </a:lnTo>
                <a:lnTo>
                  <a:pt x="1293265" y="1254008"/>
                </a:lnTo>
                <a:lnTo>
                  <a:pt x="1297491" y="1260045"/>
                </a:lnTo>
                <a:lnTo>
                  <a:pt x="1299304" y="1268498"/>
                </a:lnTo>
                <a:lnTo>
                  <a:pt x="1311377" y="1264272"/>
                </a:lnTo>
                <a:lnTo>
                  <a:pt x="1321642" y="1258234"/>
                </a:lnTo>
                <a:lnTo>
                  <a:pt x="1327680" y="1249780"/>
                </a:lnTo>
                <a:lnTo>
                  <a:pt x="1337943" y="1245553"/>
                </a:lnTo>
                <a:lnTo>
                  <a:pt x="1345793" y="1243742"/>
                </a:lnTo>
                <a:lnTo>
                  <a:pt x="1384432" y="1254008"/>
                </a:lnTo>
                <a:lnTo>
                  <a:pt x="1417037" y="1278762"/>
                </a:lnTo>
                <a:lnTo>
                  <a:pt x="1449640" y="1303515"/>
                </a:lnTo>
                <a:lnTo>
                  <a:pt x="1479827" y="1325854"/>
                </a:lnTo>
                <a:lnTo>
                  <a:pt x="1491902" y="1325854"/>
                </a:lnTo>
                <a:lnTo>
                  <a:pt x="1502165" y="1325854"/>
                </a:lnTo>
                <a:lnTo>
                  <a:pt x="1508204" y="1321628"/>
                </a:lnTo>
                <a:lnTo>
                  <a:pt x="1520279" y="1317400"/>
                </a:lnTo>
                <a:lnTo>
                  <a:pt x="1526316" y="1315590"/>
                </a:lnTo>
                <a:lnTo>
                  <a:pt x="1532354" y="1315590"/>
                </a:lnTo>
                <a:lnTo>
                  <a:pt x="1540202" y="1321628"/>
                </a:lnTo>
                <a:lnTo>
                  <a:pt x="1546240" y="1330080"/>
                </a:lnTo>
                <a:lnTo>
                  <a:pt x="1554090" y="1340343"/>
                </a:lnTo>
                <a:lnTo>
                  <a:pt x="1560126" y="1354834"/>
                </a:lnTo>
                <a:lnTo>
                  <a:pt x="1564352" y="1360872"/>
                </a:lnTo>
                <a:lnTo>
                  <a:pt x="1558316" y="1365100"/>
                </a:lnTo>
                <a:lnTo>
                  <a:pt x="1550466" y="1369326"/>
                </a:lnTo>
                <a:lnTo>
                  <a:pt x="1546240" y="1371137"/>
                </a:lnTo>
                <a:lnTo>
                  <a:pt x="1546240" y="1375363"/>
                </a:lnTo>
                <a:lnTo>
                  <a:pt x="1544430" y="1379589"/>
                </a:lnTo>
                <a:lnTo>
                  <a:pt x="1540202" y="1385628"/>
                </a:lnTo>
                <a:lnTo>
                  <a:pt x="1564352" y="1385628"/>
                </a:lnTo>
                <a:lnTo>
                  <a:pt x="1596955" y="1389854"/>
                </a:lnTo>
                <a:lnTo>
                  <a:pt x="1629558" y="1389854"/>
                </a:lnTo>
                <a:lnTo>
                  <a:pt x="1657935" y="1389854"/>
                </a:lnTo>
                <a:lnTo>
                  <a:pt x="1674236" y="1394080"/>
                </a:lnTo>
                <a:lnTo>
                  <a:pt x="1692350" y="1414608"/>
                </a:lnTo>
                <a:lnTo>
                  <a:pt x="1710462" y="1436948"/>
                </a:lnTo>
                <a:lnTo>
                  <a:pt x="1726763" y="1457476"/>
                </a:lnTo>
                <a:lnTo>
                  <a:pt x="1726763" y="1386231"/>
                </a:lnTo>
                <a:lnTo>
                  <a:pt x="1744878" y="1386231"/>
                </a:lnTo>
                <a:lnTo>
                  <a:pt x="1758763" y="1386231"/>
                </a:lnTo>
                <a:lnTo>
                  <a:pt x="1769026" y="1384420"/>
                </a:lnTo>
                <a:lnTo>
                  <a:pt x="1782914" y="1380194"/>
                </a:lnTo>
                <a:lnTo>
                  <a:pt x="1782914" y="1371741"/>
                </a:lnTo>
                <a:lnTo>
                  <a:pt x="1720122" y="1371741"/>
                </a:lnTo>
                <a:lnTo>
                  <a:pt x="1715896" y="1361476"/>
                </a:lnTo>
                <a:lnTo>
                  <a:pt x="1714085" y="1359666"/>
                </a:lnTo>
                <a:lnTo>
                  <a:pt x="1709859" y="1351211"/>
                </a:lnTo>
                <a:lnTo>
                  <a:pt x="1705633" y="1345175"/>
                </a:lnTo>
                <a:lnTo>
                  <a:pt x="1705633" y="1333099"/>
                </a:lnTo>
                <a:lnTo>
                  <a:pt x="1713481" y="1333099"/>
                </a:lnTo>
                <a:lnTo>
                  <a:pt x="1713481" y="1327062"/>
                </a:lnTo>
                <a:lnTo>
                  <a:pt x="1804650" y="1316798"/>
                </a:lnTo>
                <a:lnTo>
                  <a:pt x="1804650" y="1341551"/>
                </a:lnTo>
                <a:lnTo>
                  <a:pt x="1814912" y="1347590"/>
                </a:lnTo>
                <a:lnTo>
                  <a:pt x="1822761" y="1359666"/>
                </a:lnTo>
                <a:lnTo>
                  <a:pt x="1828800" y="1365703"/>
                </a:lnTo>
                <a:lnTo>
                  <a:pt x="1836647" y="1380194"/>
                </a:lnTo>
                <a:lnTo>
                  <a:pt x="1875289" y="1380194"/>
                </a:lnTo>
                <a:lnTo>
                  <a:pt x="1899439" y="1386231"/>
                </a:lnTo>
                <a:lnTo>
                  <a:pt x="1923590" y="1390457"/>
                </a:lnTo>
                <a:lnTo>
                  <a:pt x="1947739" y="1394683"/>
                </a:lnTo>
                <a:lnTo>
                  <a:pt x="1983965" y="1394683"/>
                </a:lnTo>
                <a:lnTo>
                  <a:pt x="1988191" y="1390457"/>
                </a:lnTo>
                <a:lnTo>
                  <a:pt x="1990004" y="1386231"/>
                </a:lnTo>
                <a:lnTo>
                  <a:pt x="1994229" y="1384420"/>
                </a:lnTo>
                <a:lnTo>
                  <a:pt x="1998455" y="1380194"/>
                </a:lnTo>
                <a:lnTo>
                  <a:pt x="1998455" y="1355440"/>
                </a:lnTo>
                <a:lnTo>
                  <a:pt x="2044944" y="1355440"/>
                </a:lnTo>
                <a:lnTo>
                  <a:pt x="2058830" y="1386231"/>
                </a:lnTo>
                <a:lnTo>
                  <a:pt x="2075132" y="1418834"/>
                </a:lnTo>
                <a:lnTo>
                  <a:pt x="2079358" y="1404345"/>
                </a:lnTo>
                <a:lnTo>
                  <a:pt x="2079358" y="1398306"/>
                </a:lnTo>
                <a:lnTo>
                  <a:pt x="2083586" y="1386231"/>
                </a:lnTo>
                <a:lnTo>
                  <a:pt x="2083586" y="1380194"/>
                </a:lnTo>
                <a:lnTo>
                  <a:pt x="2107735" y="1380194"/>
                </a:lnTo>
                <a:lnTo>
                  <a:pt x="2107735" y="1351816"/>
                </a:lnTo>
                <a:lnTo>
                  <a:pt x="2107735" y="1319213"/>
                </a:lnTo>
                <a:lnTo>
                  <a:pt x="2111963" y="1290838"/>
                </a:lnTo>
                <a:lnTo>
                  <a:pt x="2107735" y="1276347"/>
                </a:lnTo>
                <a:lnTo>
                  <a:pt x="2083586" y="1247969"/>
                </a:lnTo>
                <a:lnTo>
                  <a:pt x="2065472" y="1217178"/>
                </a:lnTo>
                <a:lnTo>
                  <a:pt x="2061246" y="1180348"/>
                </a:lnTo>
                <a:lnTo>
                  <a:pt x="2069095" y="1145330"/>
                </a:lnTo>
                <a:lnTo>
                  <a:pt x="2093246" y="1106690"/>
                </a:lnTo>
                <a:lnTo>
                  <a:pt x="2111358" y="1098237"/>
                </a:lnTo>
                <a:lnTo>
                  <a:pt x="2131885" y="1092198"/>
                </a:lnTo>
                <a:close/>
                <a:moveTo>
                  <a:pt x="1724940" y="989554"/>
                </a:moveTo>
                <a:lnTo>
                  <a:pt x="1767202" y="1018533"/>
                </a:lnTo>
                <a:lnTo>
                  <a:pt x="1793768" y="1052949"/>
                </a:lnTo>
                <a:lnTo>
                  <a:pt x="1807654" y="1095814"/>
                </a:lnTo>
                <a:lnTo>
                  <a:pt x="1817917" y="1151360"/>
                </a:lnTo>
                <a:lnTo>
                  <a:pt x="1828182" y="1206303"/>
                </a:lnTo>
                <a:lnTo>
                  <a:pt x="1860182" y="1210529"/>
                </a:lnTo>
                <a:lnTo>
                  <a:pt x="1880709" y="1214153"/>
                </a:lnTo>
                <a:lnTo>
                  <a:pt x="1898821" y="1228643"/>
                </a:lnTo>
                <a:lnTo>
                  <a:pt x="1909086" y="1247358"/>
                </a:lnTo>
                <a:lnTo>
                  <a:pt x="1913312" y="1277548"/>
                </a:lnTo>
                <a:lnTo>
                  <a:pt x="1907273" y="1277548"/>
                </a:lnTo>
                <a:lnTo>
                  <a:pt x="1903047" y="1275735"/>
                </a:lnTo>
                <a:lnTo>
                  <a:pt x="1898821" y="1271509"/>
                </a:lnTo>
                <a:lnTo>
                  <a:pt x="1894595" y="1267283"/>
                </a:lnTo>
                <a:lnTo>
                  <a:pt x="1888559" y="1263660"/>
                </a:lnTo>
                <a:lnTo>
                  <a:pt x="1888559" y="1277548"/>
                </a:lnTo>
                <a:lnTo>
                  <a:pt x="1894595" y="1286000"/>
                </a:lnTo>
                <a:lnTo>
                  <a:pt x="1898821" y="1290226"/>
                </a:lnTo>
                <a:lnTo>
                  <a:pt x="1903047" y="1290226"/>
                </a:lnTo>
                <a:lnTo>
                  <a:pt x="1903047" y="1296263"/>
                </a:lnTo>
                <a:lnTo>
                  <a:pt x="1903047" y="1300491"/>
                </a:lnTo>
                <a:lnTo>
                  <a:pt x="1907273" y="1310150"/>
                </a:lnTo>
                <a:lnTo>
                  <a:pt x="1888559" y="1314376"/>
                </a:lnTo>
                <a:lnTo>
                  <a:pt x="1870445" y="1318602"/>
                </a:lnTo>
                <a:lnTo>
                  <a:pt x="1850520" y="1318602"/>
                </a:lnTo>
                <a:lnTo>
                  <a:pt x="1813691" y="1304112"/>
                </a:lnTo>
                <a:lnTo>
                  <a:pt x="1779278" y="1300491"/>
                </a:lnTo>
                <a:lnTo>
                  <a:pt x="1738826" y="1306527"/>
                </a:lnTo>
                <a:lnTo>
                  <a:pt x="1700184" y="1318602"/>
                </a:lnTo>
                <a:lnTo>
                  <a:pt x="1661545" y="1324639"/>
                </a:lnTo>
                <a:lnTo>
                  <a:pt x="1619282" y="1324639"/>
                </a:lnTo>
                <a:lnTo>
                  <a:pt x="1570378" y="1310150"/>
                </a:lnTo>
                <a:lnTo>
                  <a:pt x="1544415" y="1304112"/>
                </a:lnTo>
                <a:lnTo>
                  <a:pt x="1523887" y="1300491"/>
                </a:lnTo>
                <a:lnTo>
                  <a:pt x="1505775" y="1296263"/>
                </a:lnTo>
                <a:lnTo>
                  <a:pt x="1489474" y="1286000"/>
                </a:lnTo>
                <a:lnTo>
                  <a:pt x="1477398" y="1263660"/>
                </a:lnTo>
                <a:lnTo>
                  <a:pt x="1485248" y="1263660"/>
                </a:lnTo>
                <a:lnTo>
                  <a:pt x="1503964" y="1247358"/>
                </a:lnTo>
                <a:lnTo>
                  <a:pt x="1529926" y="1238906"/>
                </a:lnTo>
                <a:lnTo>
                  <a:pt x="1562528" y="1234680"/>
                </a:lnTo>
                <a:lnTo>
                  <a:pt x="1595131" y="1232870"/>
                </a:lnTo>
                <a:lnTo>
                  <a:pt x="1595131" y="1224415"/>
                </a:lnTo>
                <a:lnTo>
                  <a:pt x="1580641" y="1214153"/>
                </a:lnTo>
                <a:lnTo>
                  <a:pt x="1570378" y="1206303"/>
                </a:lnTo>
                <a:lnTo>
                  <a:pt x="1556490" y="1204492"/>
                </a:lnTo>
                <a:lnTo>
                  <a:pt x="1529926" y="1200267"/>
                </a:lnTo>
                <a:lnTo>
                  <a:pt x="1517850" y="1200267"/>
                </a:lnTo>
                <a:lnTo>
                  <a:pt x="1491889" y="1200267"/>
                </a:lnTo>
                <a:lnTo>
                  <a:pt x="1461097" y="1200267"/>
                </a:lnTo>
                <a:lnTo>
                  <a:pt x="1456871" y="1177926"/>
                </a:lnTo>
                <a:lnTo>
                  <a:pt x="1447211" y="1157399"/>
                </a:lnTo>
                <a:lnTo>
                  <a:pt x="1438757" y="1138682"/>
                </a:lnTo>
                <a:lnTo>
                  <a:pt x="1432720" y="1118155"/>
                </a:lnTo>
                <a:lnTo>
                  <a:pt x="1432720" y="1081928"/>
                </a:lnTo>
                <a:lnTo>
                  <a:pt x="1447211" y="1061401"/>
                </a:lnTo>
                <a:lnTo>
                  <a:pt x="1461097" y="1036647"/>
                </a:lnTo>
                <a:lnTo>
                  <a:pt x="1477398" y="1014307"/>
                </a:lnTo>
                <a:lnTo>
                  <a:pt x="1499736" y="999818"/>
                </a:lnTo>
                <a:lnTo>
                  <a:pt x="1523887" y="1004044"/>
                </a:lnTo>
                <a:lnTo>
                  <a:pt x="1529926" y="1004044"/>
                </a:lnTo>
                <a:lnTo>
                  <a:pt x="1529926" y="1010081"/>
                </a:lnTo>
                <a:lnTo>
                  <a:pt x="1529926" y="1014307"/>
                </a:lnTo>
                <a:lnTo>
                  <a:pt x="1528113" y="1014307"/>
                </a:lnTo>
                <a:lnTo>
                  <a:pt x="1528113" y="1018533"/>
                </a:lnTo>
                <a:lnTo>
                  <a:pt x="1529926" y="1022156"/>
                </a:lnTo>
                <a:lnTo>
                  <a:pt x="1529926" y="1028798"/>
                </a:lnTo>
                <a:lnTo>
                  <a:pt x="1548038" y="1028798"/>
                </a:lnTo>
                <a:lnTo>
                  <a:pt x="1572791" y="1028798"/>
                </a:lnTo>
                <a:lnTo>
                  <a:pt x="1595131" y="1028798"/>
                </a:lnTo>
                <a:lnTo>
                  <a:pt x="1609017" y="1028798"/>
                </a:lnTo>
                <a:lnTo>
                  <a:pt x="1615056" y="1032421"/>
                </a:lnTo>
                <a:lnTo>
                  <a:pt x="1619282" y="1036647"/>
                </a:lnTo>
                <a:lnTo>
                  <a:pt x="1623508" y="1042684"/>
                </a:lnTo>
                <a:lnTo>
                  <a:pt x="1627131" y="1051138"/>
                </a:lnTo>
                <a:lnTo>
                  <a:pt x="1633168" y="1052949"/>
                </a:lnTo>
                <a:lnTo>
                  <a:pt x="1641620" y="1061401"/>
                </a:lnTo>
                <a:lnTo>
                  <a:pt x="1643433" y="1051138"/>
                </a:lnTo>
                <a:lnTo>
                  <a:pt x="1647659" y="1046910"/>
                </a:lnTo>
                <a:lnTo>
                  <a:pt x="1655508" y="1042684"/>
                </a:lnTo>
                <a:lnTo>
                  <a:pt x="1657921" y="1039063"/>
                </a:lnTo>
                <a:lnTo>
                  <a:pt x="1669997" y="1039063"/>
                </a:lnTo>
                <a:lnTo>
                  <a:pt x="1680262" y="1036647"/>
                </a:lnTo>
                <a:lnTo>
                  <a:pt x="1694147" y="1065024"/>
                </a:lnTo>
                <a:lnTo>
                  <a:pt x="1708638" y="1085551"/>
                </a:lnTo>
                <a:lnTo>
                  <a:pt x="1718298" y="1100042"/>
                </a:lnTo>
                <a:lnTo>
                  <a:pt x="1722524" y="1089778"/>
                </a:lnTo>
                <a:lnTo>
                  <a:pt x="1724940" y="1079513"/>
                </a:lnTo>
                <a:lnTo>
                  <a:pt x="1724940" y="1067439"/>
                </a:lnTo>
                <a:lnTo>
                  <a:pt x="1724940" y="1052949"/>
                </a:lnTo>
                <a:lnTo>
                  <a:pt x="1712260" y="1032421"/>
                </a:lnTo>
                <a:lnTo>
                  <a:pt x="1714675" y="1010081"/>
                </a:lnTo>
                <a:close/>
                <a:moveTo>
                  <a:pt x="1765392" y="956951"/>
                </a:moveTo>
                <a:lnTo>
                  <a:pt x="1781694" y="956951"/>
                </a:lnTo>
                <a:lnTo>
                  <a:pt x="1795580" y="961177"/>
                </a:lnTo>
                <a:lnTo>
                  <a:pt x="1810070" y="965403"/>
                </a:lnTo>
                <a:lnTo>
                  <a:pt x="1822146" y="971442"/>
                </a:lnTo>
                <a:lnTo>
                  <a:pt x="1823956" y="981705"/>
                </a:lnTo>
                <a:lnTo>
                  <a:pt x="1823956" y="989555"/>
                </a:lnTo>
                <a:lnTo>
                  <a:pt x="1828182" y="999820"/>
                </a:lnTo>
                <a:lnTo>
                  <a:pt x="1828182" y="1014309"/>
                </a:lnTo>
                <a:lnTo>
                  <a:pt x="1817920" y="1014309"/>
                </a:lnTo>
                <a:lnTo>
                  <a:pt x="1810070" y="1018536"/>
                </a:lnTo>
                <a:lnTo>
                  <a:pt x="1799806" y="1018536"/>
                </a:lnTo>
                <a:lnTo>
                  <a:pt x="1789543" y="1022159"/>
                </a:lnTo>
                <a:lnTo>
                  <a:pt x="1771429" y="1004046"/>
                </a:lnTo>
                <a:lnTo>
                  <a:pt x="1750902" y="989555"/>
                </a:lnTo>
                <a:close/>
                <a:moveTo>
                  <a:pt x="8645824" y="942458"/>
                </a:moveTo>
                <a:lnTo>
                  <a:pt x="8683861" y="942458"/>
                </a:lnTo>
                <a:lnTo>
                  <a:pt x="8716464" y="950911"/>
                </a:lnTo>
                <a:lnTo>
                  <a:pt x="8746651" y="956949"/>
                </a:lnTo>
                <a:lnTo>
                  <a:pt x="8755105" y="989552"/>
                </a:lnTo>
                <a:lnTo>
                  <a:pt x="8651861" y="989552"/>
                </a:lnTo>
                <a:lnTo>
                  <a:pt x="8647635" y="979287"/>
                </a:lnTo>
                <a:lnTo>
                  <a:pt x="8647635" y="969025"/>
                </a:lnTo>
                <a:lnTo>
                  <a:pt x="8645824" y="956949"/>
                </a:lnTo>
                <a:close/>
                <a:moveTo>
                  <a:pt x="6687231" y="929787"/>
                </a:moveTo>
                <a:lnTo>
                  <a:pt x="6709573" y="938240"/>
                </a:lnTo>
                <a:lnTo>
                  <a:pt x="6709573" y="952732"/>
                </a:lnTo>
                <a:lnTo>
                  <a:pt x="6701723" y="952732"/>
                </a:lnTo>
                <a:lnTo>
                  <a:pt x="6697496" y="956959"/>
                </a:lnTo>
                <a:lnTo>
                  <a:pt x="6695685" y="958770"/>
                </a:lnTo>
                <a:lnTo>
                  <a:pt x="6691459" y="958770"/>
                </a:lnTo>
                <a:lnTo>
                  <a:pt x="6687231" y="958770"/>
                </a:lnTo>
                <a:lnTo>
                  <a:pt x="6681193" y="958770"/>
                </a:lnTo>
                <a:lnTo>
                  <a:pt x="6681193" y="948506"/>
                </a:lnTo>
                <a:lnTo>
                  <a:pt x="6681193" y="942467"/>
                </a:lnTo>
                <a:lnTo>
                  <a:pt x="6683609" y="938240"/>
                </a:lnTo>
                <a:close/>
                <a:moveTo>
                  <a:pt x="2363725" y="913485"/>
                </a:moveTo>
                <a:lnTo>
                  <a:pt x="2363725" y="919522"/>
                </a:lnTo>
                <a:lnTo>
                  <a:pt x="2371574" y="919522"/>
                </a:lnTo>
                <a:lnTo>
                  <a:pt x="2367951" y="956955"/>
                </a:lnTo>
                <a:lnTo>
                  <a:pt x="2371574" y="987748"/>
                </a:lnTo>
                <a:lnTo>
                  <a:pt x="2386064" y="1016125"/>
                </a:lnTo>
                <a:lnTo>
                  <a:pt x="2392102" y="1020351"/>
                </a:lnTo>
                <a:lnTo>
                  <a:pt x="2399952" y="1020351"/>
                </a:lnTo>
                <a:lnTo>
                  <a:pt x="2405989" y="1024577"/>
                </a:lnTo>
                <a:lnTo>
                  <a:pt x="2418064" y="1024577"/>
                </a:lnTo>
                <a:lnTo>
                  <a:pt x="2418064" y="938239"/>
                </a:lnTo>
                <a:lnTo>
                  <a:pt x="2471194" y="938239"/>
                </a:lnTo>
                <a:lnTo>
                  <a:pt x="2480854" y="962994"/>
                </a:lnTo>
                <a:lnTo>
                  <a:pt x="2495345" y="987748"/>
                </a:lnTo>
                <a:lnTo>
                  <a:pt x="2509231" y="1010086"/>
                </a:lnTo>
                <a:lnTo>
                  <a:pt x="2533986" y="1016125"/>
                </a:lnTo>
                <a:lnTo>
                  <a:pt x="2533986" y="1026388"/>
                </a:lnTo>
                <a:lnTo>
                  <a:pt x="2537608" y="1049330"/>
                </a:lnTo>
                <a:lnTo>
                  <a:pt x="2541834" y="1074086"/>
                </a:lnTo>
                <a:lnTo>
                  <a:pt x="2541834" y="1088576"/>
                </a:lnTo>
                <a:lnTo>
                  <a:pt x="2547872" y="1084349"/>
                </a:lnTo>
                <a:lnTo>
                  <a:pt x="2552098" y="1084349"/>
                </a:lnTo>
                <a:lnTo>
                  <a:pt x="2555721" y="1081934"/>
                </a:lnTo>
                <a:lnTo>
                  <a:pt x="2558135" y="1078312"/>
                </a:lnTo>
                <a:lnTo>
                  <a:pt x="2562361" y="1069858"/>
                </a:lnTo>
                <a:lnTo>
                  <a:pt x="2565984" y="1059595"/>
                </a:lnTo>
                <a:lnTo>
                  <a:pt x="2570211" y="1049330"/>
                </a:lnTo>
                <a:lnTo>
                  <a:pt x="2572023" y="1040878"/>
                </a:lnTo>
                <a:lnTo>
                  <a:pt x="2580475" y="1034842"/>
                </a:lnTo>
                <a:lnTo>
                  <a:pt x="2586512" y="1030614"/>
                </a:lnTo>
                <a:lnTo>
                  <a:pt x="2598587" y="1026388"/>
                </a:lnTo>
                <a:lnTo>
                  <a:pt x="2604626" y="1020351"/>
                </a:lnTo>
                <a:lnTo>
                  <a:pt x="2612475" y="1016125"/>
                </a:lnTo>
                <a:lnTo>
                  <a:pt x="2604626" y="1016125"/>
                </a:lnTo>
                <a:lnTo>
                  <a:pt x="2604626" y="1010086"/>
                </a:lnTo>
                <a:lnTo>
                  <a:pt x="2586512" y="1016125"/>
                </a:lnTo>
                <a:lnTo>
                  <a:pt x="2576249" y="1024577"/>
                </a:lnTo>
                <a:lnTo>
                  <a:pt x="2562361" y="1034842"/>
                </a:lnTo>
                <a:lnTo>
                  <a:pt x="2541834" y="1040878"/>
                </a:lnTo>
                <a:lnTo>
                  <a:pt x="2537608" y="1010086"/>
                </a:lnTo>
                <a:lnTo>
                  <a:pt x="2533986" y="987748"/>
                </a:lnTo>
                <a:lnTo>
                  <a:pt x="2527948" y="969031"/>
                </a:lnTo>
                <a:lnTo>
                  <a:pt x="2519495" y="944277"/>
                </a:lnTo>
                <a:lnTo>
                  <a:pt x="2527948" y="942465"/>
                </a:lnTo>
                <a:lnTo>
                  <a:pt x="2529758" y="942465"/>
                </a:lnTo>
                <a:lnTo>
                  <a:pt x="2537608" y="938239"/>
                </a:lnTo>
                <a:lnTo>
                  <a:pt x="2547872" y="938239"/>
                </a:lnTo>
                <a:lnTo>
                  <a:pt x="2558135" y="944277"/>
                </a:lnTo>
                <a:lnTo>
                  <a:pt x="2565984" y="948503"/>
                </a:lnTo>
                <a:lnTo>
                  <a:pt x="2576249" y="952729"/>
                </a:lnTo>
                <a:lnTo>
                  <a:pt x="2586512" y="956955"/>
                </a:lnTo>
                <a:lnTo>
                  <a:pt x="2598587" y="958766"/>
                </a:lnTo>
                <a:lnTo>
                  <a:pt x="2612475" y="983522"/>
                </a:lnTo>
                <a:lnTo>
                  <a:pt x="2626964" y="1012502"/>
                </a:lnTo>
                <a:lnTo>
                  <a:pt x="2637229" y="1039068"/>
                </a:lnTo>
                <a:lnTo>
                  <a:pt x="2651115" y="1055369"/>
                </a:lnTo>
                <a:lnTo>
                  <a:pt x="2657153" y="1059595"/>
                </a:lnTo>
                <a:lnTo>
                  <a:pt x="2669226" y="1059595"/>
                </a:lnTo>
                <a:lnTo>
                  <a:pt x="2679491" y="1059595"/>
                </a:lnTo>
                <a:lnTo>
                  <a:pt x="2689756" y="1059595"/>
                </a:lnTo>
                <a:lnTo>
                  <a:pt x="2695793" y="1059595"/>
                </a:lnTo>
                <a:lnTo>
                  <a:pt x="2703642" y="1063821"/>
                </a:lnTo>
                <a:lnTo>
                  <a:pt x="2738056" y="1088576"/>
                </a:lnTo>
                <a:lnTo>
                  <a:pt x="2766432" y="1121180"/>
                </a:lnTo>
                <a:lnTo>
                  <a:pt x="2799035" y="1150161"/>
                </a:lnTo>
                <a:lnTo>
                  <a:pt x="2799035" y="1174914"/>
                </a:lnTo>
                <a:lnTo>
                  <a:pt x="2827412" y="1185179"/>
                </a:lnTo>
                <a:lnTo>
                  <a:pt x="2851563" y="1199667"/>
                </a:lnTo>
                <a:lnTo>
                  <a:pt x="2866054" y="1222009"/>
                </a:lnTo>
                <a:lnTo>
                  <a:pt x="2884166" y="1246762"/>
                </a:lnTo>
                <a:lnTo>
                  <a:pt x="2898053" y="1271517"/>
                </a:lnTo>
                <a:lnTo>
                  <a:pt x="2916769" y="1293856"/>
                </a:lnTo>
                <a:lnTo>
                  <a:pt x="2904091" y="1308347"/>
                </a:lnTo>
                <a:lnTo>
                  <a:pt x="2898053" y="1314986"/>
                </a:lnTo>
                <a:lnTo>
                  <a:pt x="2894430" y="1325251"/>
                </a:lnTo>
                <a:lnTo>
                  <a:pt x="2890205" y="1333100"/>
                </a:lnTo>
                <a:lnTo>
                  <a:pt x="2904091" y="1357854"/>
                </a:lnTo>
                <a:lnTo>
                  <a:pt x="2926430" y="1376571"/>
                </a:lnTo>
                <a:lnTo>
                  <a:pt x="2954806" y="1386834"/>
                </a:lnTo>
                <a:lnTo>
                  <a:pt x="2954806" y="1397099"/>
                </a:lnTo>
                <a:lnTo>
                  <a:pt x="2954806" y="1401326"/>
                </a:lnTo>
                <a:lnTo>
                  <a:pt x="2959032" y="1404949"/>
                </a:lnTo>
                <a:lnTo>
                  <a:pt x="2959032" y="1407365"/>
                </a:lnTo>
                <a:lnTo>
                  <a:pt x="2960845" y="1411591"/>
                </a:lnTo>
                <a:lnTo>
                  <a:pt x="2969297" y="1415817"/>
                </a:lnTo>
                <a:lnTo>
                  <a:pt x="2975334" y="1421853"/>
                </a:lnTo>
                <a:lnTo>
                  <a:pt x="2987410" y="1426080"/>
                </a:lnTo>
                <a:lnTo>
                  <a:pt x="2993448" y="1429703"/>
                </a:lnTo>
                <a:lnTo>
                  <a:pt x="3001297" y="1436344"/>
                </a:lnTo>
                <a:lnTo>
                  <a:pt x="3003711" y="1439967"/>
                </a:lnTo>
                <a:lnTo>
                  <a:pt x="3007939" y="1448419"/>
                </a:lnTo>
                <a:lnTo>
                  <a:pt x="3003711" y="1450231"/>
                </a:lnTo>
                <a:lnTo>
                  <a:pt x="3003711" y="1454456"/>
                </a:lnTo>
                <a:lnTo>
                  <a:pt x="3003711" y="1458685"/>
                </a:lnTo>
                <a:lnTo>
                  <a:pt x="3007939" y="1462911"/>
                </a:lnTo>
                <a:lnTo>
                  <a:pt x="3015786" y="1464722"/>
                </a:lnTo>
                <a:lnTo>
                  <a:pt x="3026051" y="1468948"/>
                </a:lnTo>
                <a:lnTo>
                  <a:pt x="3032088" y="1473174"/>
                </a:lnTo>
                <a:lnTo>
                  <a:pt x="3044163" y="1473174"/>
                </a:lnTo>
                <a:lnTo>
                  <a:pt x="3054428" y="1473174"/>
                </a:lnTo>
                <a:lnTo>
                  <a:pt x="3039938" y="1569776"/>
                </a:lnTo>
                <a:lnTo>
                  <a:pt x="3029675" y="1574002"/>
                </a:lnTo>
                <a:lnTo>
                  <a:pt x="3017599" y="1574002"/>
                </a:lnTo>
                <a:lnTo>
                  <a:pt x="3007939" y="1575813"/>
                </a:lnTo>
                <a:lnTo>
                  <a:pt x="2993448" y="1575813"/>
                </a:lnTo>
                <a:lnTo>
                  <a:pt x="2979562" y="1559511"/>
                </a:lnTo>
                <a:lnTo>
                  <a:pt x="2960845" y="1540795"/>
                </a:lnTo>
                <a:lnTo>
                  <a:pt x="2946957" y="1522683"/>
                </a:lnTo>
                <a:lnTo>
                  <a:pt x="2936694" y="1497930"/>
                </a:lnTo>
                <a:lnTo>
                  <a:pt x="2922808" y="1497930"/>
                </a:lnTo>
                <a:lnTo>
                  <a:pt x="2912543" y="1502156"/>
                </a:lnTo>
                <a:lnTo>
                  <a:pt x="2902281" y="1502156"/>
                </a:lnTo>
                <a:lnTo>
                  <a:pt x="2890205" y="1505777"/>
                </a:lnTo>
                <a:lnTo>
                  <a:pt x="2908317" y="1561322"/>
                </a:lnTo>
                <a:lnTo>
                  <a:pt x="2922808" y="1623508"/>
                </a:lnTo>
                <a:lnTo>
                  <a:pt x="2946957" y="1623508"/>
                </a:lnTo>
                <a:lnTo>
                  <a:pt x="2960845" y="1651884"/>
                </a:lnTo>
                <a:lnTo>
                  <a:pt x="2972920" y="1680865"/>
                </a:lnTo>
                <a:lnTo>
                  <a:pt x="2975334" y="1720109"/>
                </a:lnTo>
                <a:lnTo>
                  <a:pt x="2972920" y="1724335"/>
                </a:lnTo>
                <a:lnTo>
                  <a:pt x="2969297" y="1727956"/>
                </a:lnTo>
                <a:lnTo>
                  <a:pt x="2969297" y="1732182"/>
                </a:lnTo>
                <a:lnTo>
                  <a:pt x="2965071" y="1734598"/>
                </a:lnTo>
                <a:lnTo>
                  <a:pt x="2960845" y="1738823"/>
                </a:lnTo>
                <a:lnTo>
                  <a:pt x="2954806" y="1742447"/>
                </a:lnTo>
                <a:lnTo>
                  <a:pt x="2940920" y="1734598"/>
                </a:lnTo>
                <a:lnTo>
                  <a:pt x="2922808" y="1724335"/>
                </a:lnTo>
                <a:lnTo>
                  <a:pt x="2904091" y="1714070"/>
                </a:lnTo>
                <a:lnTo>
                  <a:pt x="2890205" y="1705618"/>
                </a:lnTo>
                <a:lnTo>
                  <a:pt x="2884166" y="1703808"/>
                </a:lnTo>
                <a:lnTo>
                  <a:pt x="2878129" y="1703808"/>
                </a:lnTo>
                <a:lnTo>
                  <a:pt x="2898053" y="1732182"/>
                </a:lnTo>
                <a:lnTo>
                  <a:pt x="2916769" y="1756938"/>
                </a:lnTo>
                <a:lnTo>
                  <a:pt x="2930655" y="1787731"/>
                </a:lnTo>
                <a:lnTo>
                  <a:pt x="2922808" y="1787731"/>
                </a:lnTo>
                <a:lnTo>
                  <a:pt x="2898053" y="1777466"/>
                </a:lnTo>
                <a:lnTo>
                  <a:pt x="2866054" y="1771427"/>
                </a:lnTo>
                <a:lnTo>
                  <a:pt x="2831639" y="1762975"/>
                </a:lnTo>
                <a:lnTo>
                  <a:pt x="2806885" y="1749088"/>
                </a:lnTo>
                <a:lnTo>
                  <a:pt x="2785149" y="1727956"/>
                </a:lnTo>
                <a:lnTo>
                  <a:pt x="2770659" y="1695354"/>
                </a:lnTo>
                <a:lnTo>
                  <a:pt x="2756772" y="1666375"/>
                </a:lnTo>
                <a:lnTo>
                  <a:pt x="2736245" y="1637999"/>
                </a:lnTo>
                <a:lnTo>
                  <a:pt x="2713905" y="1616867"/>
                </a:lnTo>
                <a:lnTo>
                  <a:pt x="2683717" y="1633773"/>
                </a:lnTo>
                <a:lnTo>
                  <a:pt x="2646888" y="1645848"/>
                </a:lnTo>
                <a:lnTo>
                  <a:pt x="2604626" y="1648263"/>
                </a:lnTo>
                <a:lnTo>
                  <a:pt x="2600399" y="1637999"/>
                </a:lnTo>
                <a:lnTo>
                  <a:pt x="2598587" y="1627734"/>
                </a:lnTo>
                <a:lnTo>
                  <a:pt x="2598587" y="1616867"/>
                </a:lnTo>
                <a:lnTo>
                  <a:pt x="2598587" y="1602981"/>
                </a:lnTo>
                <a:lnTo>
                  <a:pt x="2628776" y="1590303"/>
                </a:lnTo>
                <a:lnTo>
                  <a:pt x="2669226" y="1580038"/>
                </a:lnTo>
                <a:lnTo>
                  <a:pt x="2703642" y="1569776"/>
                </a:lnTo>
                <a:lnTo>
                  <a:pt x="2713905" y="1549247"/>
                </a:lnTo>
                <a:lnTo>
                  <a:pt x="2724169" y="1520268"/>
                </a:lnTo>
                <a:lnTo>
                  <a:pt x="2736245" y="1487665"/>
                </a:lnTo>
                <a:lnTo>
                  <a:pt x="2742282" y="1454456"/>
                </a:lnTo>
                <a:lnTo>
                  <a:pt x="2746508" y="1429703"/>
                </a:lnTo>
                <a:lnTo>
                  <a:pt x="2742282" y="1411591"/>
                </a:lnTo>
                <a:lnTo>
                  <a:pt x="2728395" y="1386834"/>
                </a:lnTo>
                <a:lnTo>
                  <a:pt x="2709679" y="1372345"/>
                </a:lnTo>
                <a:lnTo>
                  <a:pt x="2689756" y="1357854"/>
                </a:lnTo>
                <a:lnTo>
                  <a:pt x="2675265" y="1339137"/>
                </a:lnTo>
                <a:lnTo>
                  <a:pt x="2657153" y="1252801"/>
                </a:lnTo>
                <a:lnTo>
                  <a:pt x="2628776" y="1246762"/>
                </a:lnTo>
                <a:lnTo>
                  <a:pt x="2608852" y="1232271"/>
                </a:lnTo>
                <a:lnTo>
                  <a:pt x="2590738" y="1217783"/>
                </a:lnTo>
                <a:lnTo>
                  <a:pt x="2572023" y="1214160"/>
                </a:lnTo>
                <a:lnTo>
                  <a:pt x="2555721" y="1222009"/>
                </a:lnTo>
                <a:lnTo>
                  <a:pt x="2543646" y="1232271"/>
                </a:lnTo>
                <a:lnTo>
                  <a:pt x="2533986" y="1242535"/>
                </a:lnTo>
                <a:lnTo>
                  <a:pt x="2519495" y="1252801"/>
                </a:lnTo>
                <a:lnTo>
                  <a:pt x="2495345" y="1261253"/>
                </a:lnTo>
                <a:lnTo>
                  <a:pt x="2471194" y="1246762"/>
                </a:lnTo>
                <a:lnTo>
                  <a:pt x="2438591" y="1236499"/>
                </a:lnTo>
                <a:lnTo>
                  <a:pt x="2404178" y="1228045"/>
                </a:lnTo>
                <a:lnTo>
                  <a:pt x="2371574" y="1217783"/>
                </a:lnTo>
                <a:lnTo>
                  <a:pt x="2343197" y="1207517"/>
                </a:lnTo>
                <a:lnTo>
                  <a:pt x="2320858" y="1189405"/>
                </a:lnTo>
                <a:lnTo>
                  <a:pt x="2306971" y="1160424"/>
                </a:lnTo>
                <a:lnTo>
                  <a:pt x="2311198" y="1156198"/>
                </a:lnTo>
                <a:lnTo>
                  <a:pt x="2311198" y="1154387"/>
                </a:lnTo>
                <a:lnTo>
                  <a:pt x="2314821" y="1154387"/>
                </a:lnTo>
                <a:lnTo>
                  <a:pt x="2314821" y="1150161"/>
                </a:lnTo>
                <a:lnTo>
                  <a:pt x="2314821" y="1141709"/>
                </a:lnTo>
                <a:lnTo>
                  <a:pt x="2300935" y="1139896"/>
                </a:lnTo>
                <a:lnTo>
                  <a:pt x="2286444" y="1135671"/>
                </a:lnTo>
                <a:lnTo>
                  <a:pt x="2276784" y="1127218"/>
                </a:lnTo>
                <a:lnTo>
                  <a:pt x="2268330" y="1116953"/>
                </a:lnTo>
                <a:lnTo>
                  <a:pt x="2262293" y="1103066"/>
                </a:lnTo>
                <a:lnTo>
                  <a:pt x="2280405" y="1068048"/>
                </a:lnTo>
                <a:lnTo>
                  <a:pt x="2294896" y="1020351"/>
                </a:lnTo>
                <a:lnTo>
                  <a:pt x="2300935" y="969031"/>
                </a:lnTo>
                <a:lnTo>
                  <a:pt x="2306971" y="919522"/>
                </a:lnTo>
                <a:close/>
                <a:moveTo>
                  <a:pt x="2035279" y="905030"/>
                </a:moveTo>
                <a:lnTo>
                  <a:pt x="2067883" y="905030"/>
                </a:lnTo>
                <a:lnTo>
                  <a:pt x="2085997" y="977482"/>
                </a:lnTo>
                <a:lnTo>
                  <a:pt x="2100488" y="1055368"/>
                </a:lnTo>
                <a:lnTo>
                  <a:pt x="2092034" y="1055368"/>
                </a:lnTo>
                <a:lnTo>
                  <a:pt x="2082373" y="1069860"/>
                </a:lnTo>
                <a:lnTo>
                  <a:pt x="2060035" y="1063821"/>
                </a:lnTo>
                <a:lnTo>
                  <a:pt x="2053997" y="1069860"/>
                </a:lnTo>
                <a:lnTo>
                  <a:pt x="2053997" y="1078312"/>
                </a:lnTo>
                <a:lnTo>
                  <a:pt x="2053997" y="1084349"/>
                </a:lnTo>
                <a:lnTo>
                  <a:pt x="2053997" y="1088577"/>
                </a:lnTo>
                <a:lnTo>
                  <a:pt x="2049770" y="1092803"/>
                </a:lnTo>
                <a:lnTo>
                  <a:pt x="2045544" y="1098840"/>
                </a:lnTo>
                <a:lnTo>
                  <a:pt x="2035279" y="1103066"/>
                </a:lnTo>
                <a:lnTo>
                  <a:pt x="2025619" y="1096424"/>
                </a:lnTo>
                <a:lnTo>
                  <a:pt x="2011130" y="1084349"/>
                </a:lnTo>
                <a:lnTo>
                  <a:pt x="1997242" y="1078312"/>
                </a:lnTo>
                <a:lnTo>
                  <a:pt x="1997242" y="1055368"/>
                </a:lnTo>
                <a:lnTo>
                  <a:pt x="1950753" y="1049331"/>
                </a:lnTo>
                <a:lnTo>
                  <a:pt x="1958602" y="983520"/>
                </a:lnTo>
                <a:lnTo>
                  <a:pt x="1972489" y="977482"/>
                </a:lnTo>
                <a:lnTo>
                  <a:pt x="1986979" y="967219"/>
                </a:lnTo>
                <a:lnTo>
                  <a:pt x="1997242" y="952728"/>
                </a:lnTo>
                <a:lnTo>
                  <a:pt x="1986979" y="948501"/>
                </a:lnTo>
                <a:lnTo>
                  <a:pt x="1978527" y="944276"/>
                </a:lnTo>
                <a:lnTo>
                  <a:pt x="1972489" y="942465"/>
                </a:lnTo>
                <a:lnTo>
                  <a:pt x="1964639" y="934011"/>
                </a:lnTo>
                <a:lnTo>
                  <a:pt x="1960413" y="927974"/>
                </a:lnTo>
                <a:lnTo>
                  <a:pt x="1958602" y="913483"/>
                </a:lnTo>
                <a:lnTo>
                  <a:pt x="1997242" y="909257"/>
                </a:lnTo>
                <a:close/>
                <a:moveTo>
                  <a:pt x="8639787" y="872429"/>
                </a:moveTo>
                <a:lnTo>
                  <a:pt x="8663938" y="884505"/>
                </a:lnTo>
                <a:lnTo>
                  <a:pt x="8663938" y="898997"/>
                </a:lnTo>
                <a:lnTo>
                  <a:pt x="8631938" y="898997"/>
                </a:lnTo>
                <a:close/>
                <a:moveTo>
                  <a:pt x="2112559" y="872427"/>
                </a:moveTo>
                <a:lnTo>
                  <a:pt x="2138522" y="876653"/>
                </a:lnTo>
                <a:lnTo>
                  <a:pt x="2166899" y="880879"/>
                </a:lnTo>
                <a:lnTo>
                  <a:pt x="2191653" y="884503"/>
                </a:lnTo>
                <a:lnTo>
                  <a:pt x="2209765" y="891144"/>
                </a:lnTo>
                <a:lnTo>
                  <a:pt x="2211577" y="898993"/>
                </a:lnTo>
                <a:lnTo>
                  <a:pt x="2211577" y="909256"/>
                </a:lnTo>
                <a:lnTo>
                  <a:pt x="2215803" y="923747"/>
                </a:lnTo>
                <a:lnTo>
                  <a:pt x="2215803" y="938238"/>
                </a:lnTo>
                <a:lnTo>
                  <a:pt x="2211577" y="944274"/>
                </a:lnTo>
                <a:lnTo>
                  <a:pt x="2209765" y="952727"/>
                </a:lnTo>
                <a:lnTo>
                  <a:pt x="2205538" y="962991"/>
                </a:lnTo>
                <a:lnTo>
                  <a:pt x="2197689" y="969028"/>
                </a:lnTo>
                <a:lnTo>
                  <a:pt x="2191653" y="973254"/>
                </a:lnTo>
                <a:lnTo>
                  <a:pt x="2183200" y="977482"/>
                </a:lnTo>
                <a:lnTo>
                  <a:pt x="2181388" y="981708"/>
                </a:lnTo>
                <a:lnTo>
                  <a:pt x="2173541" y="983519"/>
                </a:lnTo>
                <a:lnTo>
                  <a:pt x="2169312" y="991971"/>
                </a:lnTo>
                <a:lnTo>
                  <a:pt x="2173541" y="1010085"/>
                </a:lnTo>
                <a:lnTo>
                  <a:pt x="2169312" y="1030613"/>
                </a:lnTo>
                <a:lnTo>
                  <a:pt x="2166899" y="1045103"/>
                </a:lnTo>
                <a:lnTo>
                  <a:pt x="2159050" y="1055366"/>
                </a:lnTo>
                <a:lnTo>
                  <a:pt x="2153011" y="1059592"/>
                </a:lnTo>
                <a:lnTo>
                  <a:pt x="2145164" y="1063818"/>
                </a:lnTo>
                <a:lnTo>
                  <a:pt x="2134899" y="1063818"/>
                </a:lnTo>
                <a:lnTo>
                  <a:pt x="2120408" y="1063818"/>
                </a:lnTo>
                <a:lnTo>
                  <a:pt x="2112559" y="1040875"/>
                </a:lnTo>
                <a:lnTo>
                  <a:pt x="2120408" y="1020348"/>
                </a:lnTo>
                <a:lnTo>
                  <a:pt x="2120408" y="995594"/>
                </a:lnTo>
                <a:lnTo>
                  <a:pt x="2112559" y="967218"/>
                </a:lnTo>
                <a:lnTo>
                  <a:pt x="2110748" y="934010"/>
                </a:lnTo>
                <a:lnTo>
                  <a:pt x="2106523" y="905030"/>
                </a:lnTo>
                <a:close/>
                <a:moveTo>
                  <a:pt x="1347000" y="870619"/>
                </a:moveTo>
                <a:lnTo>
                  <a:pt x="1375377" y="872430"/>
                </a:lnTo>
                <a:lnTo>
                  <a:pt x="1375377" y="898996"/>
                </a:lnTo>
                <a:lnTo>
                  <a:pt x="1409791" y="898996"/>
                </a:lnTo>
                <a:lnTo>
                  <a:pt x="1438168" y="898996"/>
                </a:lnTo>
                <a:lnTo>
                  <a:pt x="1470771" y="898996"/>
                </a:lnTo>
                <a:lnTo>
                  <a:pt x="1476807" y="913486"/>
                </a:lnTo>
                <a:lnTo>
                  <a:pt x="1484657" y="929788"/>
                </a:lnTo>
                <a:lnTo>
                  <a:pt x="1490696" y="948505"/>
                </a:lnTo>
                <a:lnTo>
                  <a:pt x="1499148" y="962994"/>
                </a:lnTo>
                <a:lnTo>
                  <a:pt x="1499148" y="969033"/>
                </a:lnTo>
                <a:lnTo>
                  <a:pt x="1476807" y="995597"/>
                </a:lnTo>
                <a:lnTo>
                  <a:pt x="1448430" y="1005862"/>
                </a:lnTo>
                <a:lnTo>
                  <a:pt x="1420056" y="1016124"/>
                </a:lnTo>
                <a:lnTo>
                  <a:pt x="1403754" y="1049332"/>
                </a:lnTo>
                <a:lnTo>
                  <a:pt x="1389263" y="1078312"/>
                </a:lnTo>
                <a:lnTo>
                  <a:pt x="1385640" y="1110916"/>
                </a:lnTo>
                <a:lnTo>
                  <a:pt x="1391679" y="1141708"/>
                </a:lnTo>
                <a:lnTo>
                  <a:pt x="1360886" y="1145934"/>
                </a:lnTo>
                <a:lnTo>
                  <a:pt x="1332510" y="1156199"/>
                </a:lnTo>
                <a:lnTo>
                  <a:pt x="1296283" y="1166462"/>
                </a:lnTo>
                <a:lnTo>
                  <a:pt x="1294473" y="1160425"/>
                </a:lnTo>
                <a:lnTo>
                  <a:pt x="1290247" y="1154389"/>
                </a:lnTo>
                <a:lnTo>
                  <a:pt x="1286020" y="1150161"/>
                </a:lnTo>
                <a:lnTo>
                  <a:pt x="1286020" y="1141708"/>
                </a:lnTo>
                <a:lnTo>
                  <a:pt x="1282397" y="1135671"/>
                </a:lnTo>
                <a:lnTo>
                  <a:pt x="1286020" y="1131445"/>
                </a:lnTo>
                <a:lnTo>
                  <a:pt x="1286020" y="1127217"/>
                </a:lnTo>
                <a:lnTo>
                  <a:pt x="1286020" y="1125407"/>
                </a:lnTo>
                <a:lnTo>
                  <a:pt x="1290247" y="1116955"/>
                </a:lnTo>
                <a:lnTo>
                  <a:pt x="1290247" y="1110916"/>
                </a:lnTo>
                <a:lnTo>
                  <a:pt x="1266096" y="1110916"/>
                </a:lnTo>
                <a:lnTo>
                  <a:pt x="1266096" y="1098841"/>
                </a:lnTo>
                <a:lnTo>
                  <a:pt x="1266096" y="1096426"/>
                </a:lnTo>
                <a:lnTo>
                  <a:pt x="1261870" y="1092803"/>
                </a:lnTo>
                <a:lnTo>
                  <a:pt x="1261870" y="1088577"/>
                </a:lnTo>
                <a:lnTo>
                  <a:pt x="1257643" y="1084351"/>
                </a:lnTo>
                <a:lnTo>
                  <a:pt x="1251605" y="1078312"/>
                </a:lnTo>
                <a:lnTo>
                  <a:pt x="1247982" y="1078312"/>
                </a:lnTo>
                <a:lnTo>
                  <a:pt x="1243756" y="1078312"/>
                </a:lnTo>
                <a:lnTo>
                  <a:pt x="1239529" y="1078312"/>
                </a:lnTo>
                <a:lnTo>
                  <a:pt x="1237719" y="1078312"/>
                </a:lnTo>
                <a:lnTo>
                  <a:pt x="1225643" y="1078312"/>
                </a:lnTo>
                <a:lnTo>
                  <a:pt x="1225643" y="1055368"/>
                </a:lnTo>
                <a:lnTo>
                  <a:pt x="1251605" y="1026389"/>
                </a:lnTo>
                <a:lnTo>
                  <a:pt x="1267906" y="987749"/>
                </a:lnTo>
                <a:lnTo>
                  <a:pt x="1282397" y="944277"/>
                </a:lnTo>
                <a:lnTo>
                  <a:pt x="1272132" y="938240"/>
                </a:lnTo>
                <a:lnTo>
                  <a:pt x="1267906" y="927976"/>
                </a:lnTo>
                <a:lnTo>
                  <a:pt x="1266096" y="919524"/>
                </a:lnTo>
                <a:lnTo>
                  <a:pt x="1261870" y="905032"/>
                </a:lnTo>
                <a:lnTo>
                  <a:pt x="1257643" y="891147"/>
                </a:lnTo>
                <a:lnTo>
                  <a:pt x="1286020" y="884505"/>
                </a:lnTo>
                <a:lnTo>
                  <a:pt x="1308359" y="880884"/>
                </a:lnTo>
                <a:lnTo>
                  <a:pt x="1324660" y="872430"/>
                </a:lnTo>
                <a:close/>
                <a:moveTo>
                  <a:pt x="4376665" y="786090"/>
                </a:moveTo>
                <a:lnTo>
                  <a:pt x="4406853" y="786090"/>
                </a:lnTo>
                <a:lnTo>
                  <a:pt x="4406853" y="793940"/>
                </a:lnTo>
                <a:lnTo>
                  <a:pt x="4400815" y="793940"/>
                </a:lnTo>
                <a:lnTo>
                  <a:pt x="4392967" y="798167"/>
                </a:lnTo>
                <a:lnTo>
                  <a:pt x="4391155" y="798167"/>
                </a:lnTo>
                <a:lnTo>
                  <a:pt x="4386928" y="798167"/>
                </a:lnTo>
                <a:lnTo>
                  <a:pt x="4382702" y="793940"/>
                </a:lnTo>
                <a:close/>
                <a:moveTo>
                  <a:pt x="2145166" y="786089"/>
                </a:moveTo>
                <a:lnTo>
                  <a:pt x="2153013" y="833183"/>
                </a:lnTo>
                <a:lnTo>
                  <a:pt x="2140940" y="841635"/>
                </a:lnTo>
                <a:lnTo>
                  <a:pt x="2134901" y="843445"/>
                </a:lnTo>
                <a:lnTo>
                  <a:pt x="2126449" y="847672"/>
                </a:lnTo>
                <a:lnTo>
                  <a:pt x="2116788" y="856126"/>
                </a:lnTo>
                <a:lnTo>
                  <a:pt x="2106523" y="857936"/>
                </a:lnTo>
                <a:lnTo>
                  <a:pt x="2102297" y="856126"/>
                </a:lnTo>
                <a:lnTo>
                  <a:pt x="2100486" y="856126"/>
                </a:lnTo>
                <a:lnTo>
                  <a:pt x="2096260" y="851900"/>
                </a:lnTo>
                <a:lnTo>
                  <a:pt x="2092032" y="851900"/>
                </a:lnTo>
                <a:lnTo>
                  <a:pt x="2082372" y="851900"/>
                </a:lnTo>
                <a:lnTo>
                  <a:pt x="2082372" y="843445"/>
                </a:lnTo>
                <a:lnTo>
                  <a:pt x="2082372" y="841635"/>
                </a:lnTo>
                <a:lnTo>
                  <a:pt x="2078146" y="841635"/>
                </a:lnTo>
                <a:lnTo>
                  <a:pt x="2078146" y="837409"/>
                </a:lnTo>
                <a:lnTo>
                  <a:pt x="2073920" y="833183"/>
                </a:lnTo>
                <a:lnTo>
                  <a:pt x="2073920" y="818692"/>
                </a:lnTo>
                <a:lnTo>
                  <a:pt x="2092032" y="808428"/>
                </a:lnTo>
                <a:lnTo>
                  <a:pt x="2106523" y="798165"/>
                </a:lnTo>
                <a:lnTo>
                  <a:pt x="2120410" y="790316"/>
                </a:lnTo>
                <a:close/>
                <a:moveTo>
                  <a:pt x="1446015" y="780055"/>
                </a:moveTo>
                <a:lnTo>
                  <a:pt x="1452052" y="780055"/>
                </a:lnTo>
                <a:lnTo>
                  <a:pt x="1460507" y="783679"/>
                </a:lnTo>
                <a:lnTo>
                  <a:pt x="1462318" y="783679"/>
                </a:lnTo>
                <a:lnTo>
                  <a:pt x="1466544" y="786092"/>
                </a:lnTo>
                <a:lnTo>
                  <a:pt x="1470771" y="793943"/>
                </a:lnTo>
                <a:lnTo>
                  <a:pt x="1446015" y="793943"/>
                </a:lnTo>
                <a:close/>
                <a:moveTo>
                  <a:pt x="8807630" y="755301"/>
                </a:moveTo>
                <a:lnTo>
                  <a:pt x="8840233" y="759527"/>
                </a:lnTo>
                <a:lnTo>
                  <a:pt x="8872836" y="765565"/>
                </a:lnTo>
                <a:lnTo>
                  <a:pt x="8901215" y="775828"/>
                </a:lnTo>
                <a:lnTo>
                  <a:pt x="8921138" y="793942"/>
                </a:lnTo>
                <a:lnTo>
                  <a:pt x="8935629" y="818696"/>
                </a:lnTo>
                <a:lnTo>
                  <a:pt x="8943479" y="851901"/>
                </a:lnTo>
                <a:lnTo>
                  <a:pt x="8896987" y="843449"/>
                </a:lnTo>
                <a:lnTo>
                  <a:pt x="8854121" y="828958"/>
                </a:lnTo>
                <a:lnTo>
                  <a:pt x="8822121" y="808431"/>
                </a:lnTo>
                <a:lnTo>
                  <a:pt x="8801593" y="780054"/>
                </a:lnTo>
                <a:lnTo>
                  <a:pt x="8805819" y="775828"/>
                </a:lnTo>
                <a:lnTo>
                  <a:pt x="8805819" y="771602"/>
                </a:lnTo>
                <a:lnTo>
                  <a:pt x="8807630" y="769791"/>
                </a:lnTo>
                <a:lnTo>
                  <a:pt x="8807630" y="761337"/>
                </a:lnTo>
                <a:close/>
                <a:moveTo>
                  <a:pt x="2003282" y="732356"/>
                </a:moveTo>
                <a:lnTo>
                  <a:pt x="2015357" y="732356"/>
                </a:lnTo>
                <a:lnTo>
                  <a:pt x="2017168" y="732356"/>
                </a:lnTo>
                <a:lnTo>
                  <a:pt x="2021394" y="736582"/>
                </a:lnTo>
                <a:lnTo>
                  <a:pt x="2025620" y="736582"/>
                </a:lnTo>
                <a:lnTo>
                  <a:pt x="2029243" y="740809"/>
                </a:lnTo>
                <a:lnTo>
                  <a:pt x="2031659" y="746847"/>
                </a:lnTo>
                <a:lnTo>
                  <a:pt x="2035280" y="751073"/>
                </a:lnTo>
                <a:lnTo>
                  <a:pt x="2035280" y="761336"/>
                </a:lnTo>
                <a:lnTo>
                  <a:pt x="2035280" y="771601"/>
                </a:lnTo>
                <a:lnTo>
                  <a:pt x="2029243" y="793939"/>
                </a:lnTo>
                <a:lnTo>
                  <a:pt x="2025620" y="827147"/>
                </a:lnTo>
                <a:lnTo>
                  <a:pt x="2021394" y="851900"/>
                </a:lnTo>
                <a:lnTo>
                  <a:pt x="2011129" y="856126"/>
                </a:lnTo>
                <a:lnTo>
                  <a:pt x="2003282" y="857939"/>
                </a:lnTo>
                <a:lnTo>
                  <a:pt x="1997243" y="866391"/>
                </a:lnTo>
                <a:lnTo>
                  <a:pt x="1988791" y="866391"/>
                </a:lnTo>
                <a:lnTo>
                  <a:pt x="1988791" y="862165"/>
                </a:lnTo>
                <a:lnTo>
                  <a:pt x="1986980" y="862165"/>
                </a:lnTo>
                <a:lnTo>
                  <a:pt x="1982752" y="857939"/>
                </a:lnTo>
                <a:lnTo>
                  <a:pt x="1974905" y="851900"/>
                </a:lnTo>
                <a:lnTo>
                  <a:pt x="1972489" y="843448"/>
                </a:lnTo>
                <a:lnTo>
                  <a:pt x="1972489" y="833183"/>
                </a:lnTo>
                <a:lnTo>
                  <a:pt x="1972489" y="827147"/>
                </a:lnTo>
                <a:lnTo>
                  <a:pt x="1964640" y="818694"/>
                </a:lnTo>
                <a:lnTo>
                  <a:pt x="1950754" y="808430"/>
                </a:lnTo>
                <a:lnTo>
                  <a:pt x="1932037" y="804204"/>
                </a:lnTo>
                <a:lnTo>
                  <a:pt x="1916338" y="808430"/>
                </a:lnTo>
                <a:lnTo>
                  <a:pt x="1897623" y="804204"/>
                </a:lnTo>
                <a:lnTo>
                  <a:pt x="1879509" y="793939"/>
                </a:lnTo>
                <a:lnTo>
                  <a:pt x="1865623" y="771601"/>
                </a:lnTo>
                <a:lnTo>
                  <a:pt x="1873472" y="771601"/>
                </a:lnTo>
                <a:lnTo>
                  <a:pt x="1877698" y="765564"/>
                </a:lnTo>
                <a:lnTo>
                  <a:pt x="1879509" y="761336"/>
                </a:lnTo>
                <a:lnTo>
                  <a:pt x="1879509" y="759525"/>
                </a:lnTo>
                <a:lnTo>
                  <a:pt x="1883735" y="759525"/>
                </a:lnTo>
                <a:lnTo>
                  <a:pt x="1887963" y="759525"/>
                </a:lnTo>
                <a:lnTo>
                  <a:pt x="1894000" y="759525"/>
                </a:lnTo>
                <a:lnTo>
                  <a:pt x="1906075" y="755299"/>
                </a:lnTo>
                <a:lnTo>
                  <a:pt x="1926000" y="761336"/>
                </a:lnTo>
                <a:lnTo>
                  <a:pt x="1950754" y="759525"/>
                </a:lnTo>
                <a:lnTo>
                  <a:pt x="1978526" y="755299"/>
                </a:lnTo>
                <a:lnTo>
                  <a:pt x="2003282" y="755299"/>
                </a:lnTo>
                <a:close/>
                <a:moveTo>
                  <a:pt x="1717706" y="726320"/>
                </a:moveTo>
                <a:lnTo>
                  <a:pt x="1727970" y="726320"/>
                </a:lnTo>
                <a:lnTo>
                  <a:pt x="1741856" y="726320"/>
                </a:lnTo>
                <a:lnTo>
                  <a:pt x="1746083" y="732357"/>
                </a:lnTo>
                <a:lnTo>
                  <a:pt x="1749706" y="736585"/>
                </a:lnTo>
                <a:lnTo>
                  <a:pt x="1752121" y="745037"/>
                </a:lnTo>
                <a:lnTo>
                  <a:pt x="1752121" y="751074"/>
                </a:lnTo>
                <a:lnTo>
                  <a:pt x="1756347" y="759528"/>
                </a:lnTo>
                <a:lnTo>
                  <a:pt x="1756347" y="771601"/>
                </a:lnTo>
                <a:lnTo>
                  <a:pt x="1749706" y="771601"/>
                </a:lnTo>
                <a:lnTo>
                  <a:pt x="1749706" y="780056"/>
                </a:lnTo>
                <a:lnTo>
                  <a:pt x="1756347" y="780056"/>
                </a:lnTo>
                <a:lnTo>
                  <a:pt x="1766007" y="783677"/>
                </a:lnTo>
                <a:lnTo>
                  <a:pt x="1778082" y="786092"/>
                </a:lnTo>
                <a:lnTo>
                  <a:pt x="1788347" y="786092"/>
                </a:lnTo>
                <a:lnTo>
                  <a:pt x="1802836" y="786092"/>
                </a:lnTo>
                <a:lnTo>
                  <a:pt x="1808874" y="780056"/>
                </a:lnTo>
                <a:lnTo>
                  <a:pt x="1812496" y="775829"/>
                </a:lnTo>
                <a:lnTo>
                  <a:pt x="1816722" y="775829"/>
                </a:lnTo>
                <a:lnTo>
                  <a:pt x="1820950" y="775829"/>
                </a:lnTo>
                <a:lnTo>
                  <a:pt x="1826987" y="780056"/>
                </a:lnTo>
                <a:lnTo>
                  <a:pt x="1831213" y="783677"/>
                </a:lnTo>
                <a:lnTo>
                  <a:pt x="1831213" y="786092"/>
                </a:lnTo>
                <a:lnTo>
                  <a:pt x="1831213" y="790318"/>
                </a:lnTo>
                <a:lnTo>
                  <a:pt x="1834836" y="793942"/>
                </a:lnTo>
                <a:lnTo>
                  <a:pt x="1834836" y="800583"/>
                </a:lnTo>
                <a:lnTo>
                  <a:pt x="1831213" y="808432"/>
                </a:lnTo>
                <a:lnTo>
                  <a:pt x="1831213" y="812658"/>
                </a:lnTo>
                <a:lnTo>
                  <a:pt x="1831213" y="815074"/>
                </a:lnTo>
                <a:lnTo>
                  <a:pt x="1831213" y="818695"/>
                </a:lnTo>
                <a:lnTo>
                  <a:pt x="1826987" y="827147"/>
                </a:lnTo>
                <a:lnTo>
                  <a:pt x="1806459" y="837412"/>
                </a:lnTo>
                <a:lnTo>
                  <a:pt x="1780498" y="837412"/>
                </a:lnTo>
                <a:lnTo>
                  <a:pt x="1752121" y="837412"/>
                </a:lnTo>
                <a:lnTo>
                  <a:pt x="1723744" y="843449"/>
                </a:lnTo>
                <a:lnTo>
                  <a:pt x="1703217" y="857940"/>
                </a:lnTo>
                <a:lnTo>
                  <a:pt x="1679066" y="876656"/>
                </a:lnTo>
                <a:lnTo>
                  <a:pt x="1656726" y="894768"/>
                </a:lnTo>
                <a:lnTo>
                  <a:pt x="1626539" y="905033"/>
                </a:lnTo>
                <a:lnTo>
                  <a:pt x="1622313" y="898995"/>
                </a:lnTo>
                <a:lnTo>
                  <a:pt x="1618087" y="891147"/>
                </a:lnTo>
                <a:lnTo>
                  <a:pt x="1618087" y="884506"/>
                </a:lnTo>
                <a:lnTo>
                  <a:pt x="1614464" y="872430"/>
                </a:lnTo>
                <a:lnTo>
                  <a:pt x="1626539" y="866392"/>
                </a:lnTo>
                <a:lnTo>
                  <a:pt x="1636804" y="857940"/>
                </a:lnTo>
                <a:lnTo>
                  <a:pt x="1642840" y="847677"/>
                </a:lnTo>
                <a:lnTo>
                  <a:pt x="1650690" y="837412"/>
                </a:lnTo>
                <a:lnTo>
                  <a:pt x="1654916" y="827147"/>
                </a:lnTo>
                <a:lnTo>
                  <a:pt x="1614464" y="827147"/>
                </a:lnTo>
                <a:lnTo>
                  <a:pt x="1589710" y="837412"/>
                </a:lnTo>
                <a:lnTo>
                  <a:pt x="1561936" y="841638"/>
                </a:lnTo>
                <a:lnTo>
                  <a:pt x="1529334" y="837412"/>
                </a:lnTo>
                <a:lnTo>
                  <a:pt x="1508806" y="827147"/>
                </a:lnTo>
                <a:lnTo>
                  <a:pt x="1499146" y="827147"/>
                </a:lnTo>
                <a:lnTo>
                  <a:pt x="1499146" y="818695"/>
                </a:lnTo>
                <a:lnTo>
                  <a:pt x="1508806" y="815074"/>
                </a:lnTo>
                <a:lnTo>
                  <a:pt x="1517258" y="812658"/>
                </a:lnTo>
                <a:lnTo>
                  <a:pt x="1519071" y="808432"/>
                </a:lnTo>
                <a:lnTo>
                  <a:pt x="1526918" y="804204"/>
                </a:lnTo>
                <a:lnTo>
                  <a:pt x="1529334" y="793942"/>
                </a:lnTo>
                <a:lnTo>
                  <a:pt x="1523297" y="793942"/>
                </a:lnTo>
                <a:lnTo>
                  <a:pt x="1523297" y="786092"/>
                </a:lnTo>
                <a:lnTo>
                  <a:pt x="1533560" y="786092"/>
                </a:lnTo>
                <a:lnTo>
                  <a:pt x="1541409" y="783677"/>
                </a:lnTo>
                <a:lnTo>
                  <a:pt x="1547447" y="783677"/>
                </a:lnTo>
                <a:lnTo>
                  <a:pt x="1555295" y="780056"/>
                </a:lnTo>
                <a:lnTo>
                  <a:pt x="1551673" y="775829"/>
                </a:lnTo>
                <a:lnTo>
                  <a:pt x="1547447" y="771601"/>
                </a:lnTo>
                <a:lnTo>
                  <a:pt x="1543222" y="769791"/>
                </a:lnTo>
                <a:lnTo>
                  <a:pt x="1543222" y="765565"/>
                </a:lnTo>
                <a:lnTo>
                  <a:pt x="1541409" y="761339"/>
                </a:lnTo>
                <a:lnTo>
                  <a:pt x="1537183" y="755300"/>
                </a:lnTo>
                <a:lnTo>
                  <a:pt x="1543222" y="755300"/>
                </a:lnTo>
                <a:lnTo>
                  <a:pt x="1547447" y="751074"/>
                </a:lnTo>
                <a:lnTo>
                  <a:pt x="1551673" y="751074"/>
                </a:lnTo>
                <a:lnTo>
                  <a:pt x="1555295" y="746848"/>
                </a:lnTo>
                <a:lnTo>
                  <a:pt x="1593936" y="759528"/>
                </a:lnTo>
                <a:lnTo>
                  <a:pt x="1626539" y="771601"/>
                </a:lnTo>
                <a:lnTo>
                  <a:pt x="1654916" y="786092"/>
                </a:lnTo>
                <a:lnTo>
                  <a:pt x="1685103" y="798168"/>
                </a:lnTo>
                <a:lnTo>
                  <a:pt x="1723744" y="800583"/>
                </a:lnTo>
                <a:lnTo>
                  <a:pt x="1717706" y="783677"/>
                </a:lnTo>
                <a:lnTo>
                  <a:pt x="1711669" y="769791"/>
                </a:lnTo>
                <a:lnTo>
                  <a:pt x="1707443" y="759528"/>
                </a:lnTo>
                <a:lnTo>
                  <a:pt x="1703217" y="732357"/>
                </a:lnTo>
                <a:lnTo>
                  <a:pt x="1711669" y="730546"/>
                </a:lnTo>
                <a:close/>
                <a:moveTo>
                  <a:pt x="1508805" y="682849"/>
                </a:moveTo>
                <a:lnTo>
                  <a:pt x="1508805" y="697340"/>
                </a:lnTo>
                <a:lnTo>
                  <a:pt x="1508805" y="707603"/>
                </a:lnTo>
                <a:lnTo>
                  <a:pt x="1513031" y="717868"/>
                </a:lnTo>
                <a:lnTo>
                  <a:pt x="1508805" y="726320"/>
                </a:lnTo>
                <a:lnTo>
                  <a:pt x="1508805" y="732359"/>
                </a:lnTo>
                <a:lnTo>
                  <a:pt x="1499145" y="740811"/>
                </a:lnTo>
                <a:lnTo>
                  <a:pt x="1488882" y="746848"/>
                </a:lnTo>
                <a:lnTo>
                  <a:pt x="1476807" y="755300"/>
                </a:lnTo>
                <a:lnTo>
                  <a:pt x="1470768" y="765565"/>
                </a:lnTo>
                <a:lnTo>
                  <a:pt x="1456278" y="759529"/>
                </a:lnTo>
                <a:lnTo>
                  <a:pt x="1448430" y="755300"/>
                </a:lnTo>
                <a:lnTo>
                  <a:pt x="1442392" y="751074"/>
                </a:lnTo>
                <a:lnTo>
                  <a:pt x="1438166" y="746848"/>
                </a:lnTo>
                <a:lnTo>
                  <a:pt x="1432129" y="740811"/>
                </a:lnTo>
                <a:lnTo>
                  <a:pt x="1427903" y="775830"/>
                </a:lnTo>
                <a:lnTo>
                  <a:pt x="1417638" y="793943"/>
                </a:lnTo>
                <a:lnTo>
                  <a:pt x="1391677" y="800584"/>
                </a:lnTo>
                <a:lnTo>
                  <a:pt x="1371149" y="800584"/>
                </a:lnTo>
                <a:lnTo>
                  <a:pt x="1348809" y="800584"/>
                </a:lnTo>
                <a:lnTo>
                  <a:pt x="1322848" y="800584"/>
                </a:lnTo>
                <a:lnTo>
                  <a:pt x="1322848" y="771604"/>
                </a:lnTo>
                <a:lnTo>
                  <a:pt x="1360885" y="745037"/>
                </a:lnTo>
                <a:lnTo>
                  <a:pt x="1403752" y="717868"/>
                </a:lnTo>
                <a:lnTo>
                  <a:pt x="1452051" y="697340"/>
                </a:lnTo>
                <a:close/>
                <a:moveTo>
                  <a:pt x="8659712" y="682849"/>
                </a:moveTo>
                <a:lnTo>
                  <a:pt x="8678427" y="682849"/>
                </a:lnTo>
                <a:lnTo>
                  <a:pt x="8684466" y="701566"/>
                </a:lnTo>
                <a:lnTo>
                  <a:pt x="8684466" y="722093"/>
                </a:lnTo>
                <a:lnTo>
                  <a:pt x="8684466" y="746847"/>
                </a:lnTo>
                <a:lnTo>
                  <a:pt x="8716464" y="736584"/>
                </a:lnTo>
                <a:lnTo>
                  <a:pt x="8741220" y="722093"/>
                </a:lnTo>
                <a:lnTo>
                  <a:pt x="8769596" y="707602"/>
                </a:lnTo>
                <a:lnTo>
                  <a:pt x="8769596" y="818696"/>
                </a:lnTo>
                <a:lnTo>
                  <a:pt x="8769596" y="822922"/>
                </a:lnTo>
                <a:lnTo>
                  <a:pt x="8765370" y="822922"/>
                </a:lnTo>
                <a:lnTo>
                  <a:pt x="8763558" y="827150"/>
                </a:lnTo>
                <a:lnTo>
                  <a:pt x="8736992" y="827150"/>
                </a:lnTo>
                <a:lnTo>
                  <a:pt x="8702578" y="828960"/>
                </a:lnTo>
                <a:lnTo>
                  <a:pt x="8668165" y="833187"/>
                </a:lnTo>
                <a:lnTo>
                  <a:pt x="8639788" y="837413"/>
                </a:lnTo>
                <a:lnTo>
                  <a:pt x="8617448" y="841639"/>
                </a:lnTo>
                <a:lnTo>
                  <a:pt x="8607185" y="843452"/>
                </a:lnTo>
                <a:lnTo>
                  <a:pt x="8583034" y="822922"/>
                </a:lnTo>
                <a:lnTo>
                  <a:pt x="8564920" y="793942"/>
                </a:lnTo>
                <a:lnTo>
                  <a:pt x="8554657" y="755300"/>
                </a:lnTo>
                <a:lnTo>
                  <a:pt x="8556468" y="745037"/>
                </a:lnTo>
                <a:lnTo>
                  <a:pt x="8560694" y="736584"/>
                </a:lnTo>
                <a:lnTo>
                  <a:pt x="8564920" y="730546"/>
                </a:lnTo>
                <a:lnTo>
                  <a:pt x="8569148" y="722093"/>
                </a:lnTo>
                <a:lnTo>
                  <a:pt x="8570959" y="716057"/>
                </a:lnTo>
                <a:lnTo>
                  <a:pt x="8584845" y="707602"/>
                </a:lnTo>
                <a:lnTo>
                  <a:pt x="8603562" y="697340"/>
                </a:lnTo>
                <a:lnTo>
                  <a:pt x="8631938" y="687075"/>
                </a:lnTo>
                <a:close/>
                <a:moveTo>
                  <a:pt x="2728395" y="682849"/>
                </a:moveTo>
                <a:lnTo>
                  <a:pt x="2752548" y="693113"/>
                </a:lnTo>
                <a:lnTo>
                  <a:pt x="2752548" y="701565"/>
                </a:lnTo>
                <a:lnTo>
                  <a:pt x="2742283" y="701565"/>
                </a:lnTo>
                <a:lnTo>
                  <a:pt x="2736245" y="701565"/>
                </a:lnTo>
                <a:lnTo>
                  <a:pt x="2732019" y="701565"/>
                </a:lnTo>
                <a:lnTo>
                  <a:pt x="2728395" y="697339"/>
                </a:lnTo>
                <a:lnTo>
                  <a:pt x="2728395" y="693113"/>
                </a:lnTo>
                <a:close/>
                <a:moveTo>
                  <a:pt x="1988793" y="668964"/>
                </a:moveTo>
                <a:lnTo>
                  <a:pt x="2053998" y="668964"/>
                </a:lnTo>
                <a:lnTo>
                  <a:pt x="2053998" y="675000"/>
                </a:lnTo>
                <a:lnTo>
                  <a:pt x="2057621" y="682849"/>
                </a:lnTo>
                <a:lnTo>
                  <a:pt x="2057621" y="689491"/>
                </a:lnTo>
                <a:lnTo>
                  <a:pt x="2060037" y="701566"/>
                </a:lnTo>
                <a:lnTo>
                  <a:pt x="2043735" y="701566"/>
                </a:lnTo>
                <a:lnTo>
                  <a:pt x="2035281" y="701566"/>
                </a:lnTo>
                <a:lnTo>
                  <a:pt x="2029245" y="701566"/>
                </a:lnTo>
                <a:lnTo>
                  <a:pt x="2015359" y="697340"/>
                </a:lnTo>
                <a:lnTo>
                  <a:pt x="2003283" y="697340"/>
                </a:lnTo>
                <a:lnTo>
                  <a:pt x="1988793" y="693114"/>
                </a:lnTo>
                <a:close/>
                <a:moveTo>
                  <a:pt x="2140938" y="668961"/>
                </a:moveTo>
                <a:lnTo>
                  <a:pt x="2153014" y="668961"/>
                </a:lnTo>
                <a:lnTo>
                  <a:pt x="2159050" y="689489"/>
                </a:lnTo>
                <a:lnTo>
                  <a:pt x="2173541" y="697338"/>
                </a:lnTo>
                <a:lnTo>
                  <a:pt x="2195276" y="697338"/>
                </a:lnTo>
                <a:lnTo>
                  <a:pt x="2229690" y="693112"/>
                </a:lnTo>
                <a:lnTo>
                  <a:pt x="2229690" y="701564"/>
                </a:lnTo>
                <a:lnTo>
                  <a:pt x="2233918" y="711829"/>
                </a:lnTo>
                <a:lnTo>
                  <a:pt x="2238144" y="722092"/>
                </a:lnTo>
                <a:lnTo>
                  <a:pt x="2238144" y="730544"/>
                </a:lnTo>
                <a:lnTo>
                  <a:pt x="2238144" y="740808"/>
                </a:lnTo>
                <a:lnTo>
                  <a:pt x="2238144" y="746845"/>
                </a:lnTo>
                <a:lnTo>
                  <a:pt x="2276784" y="769788"/>
                </a:lnTo>
                <a:lnTo>
                  <a:pt x="2320859" y="780053"/>
                </a:lnTo>
                <a:lnTo>
                  <a:pt x="2371574" y="780053"/>
                </a:lnTo>
                <a:lnTo>
                  <a:pt x="2420479" y="780053"/>
                </a:lnTo>
                <a:lnTo>
                  <a:pt x="2474817" y="775827"/>
                </a:lnTo>
                <a:lnTo>
                  <a:pt x="2519496" y="780053"/>
                </a:lnTo>
                <a:lnTo>
                  <a:pt x="2519496" y="790317"/>
                </a:lnTo>
                <a:lnTo>
                  <a:pt x="2523724" y="800580"/>
                </a:lnTo>
                <a:lnTo>
                  <a:pt x="2527950" y="808429"/>
                </a:lnTo>
                <a:lnTo>
                  <a:pt x="2527950" y="812655"/>
                </a:lnTo>
                <a:lnTo>
                  <a:pt x="2527950" y="818694"/>
                </a:lnTo>
                <a:lnTo>
                  <a:pt x="2527950" y="827146"/>
                </a:lnTo>
                <a:lnTo>
                  <a:pt x="2519496" y="851900"/>
                </a:lnTo>
                <a:lnTo>
                  <a:pt x="2499573" y="851900"/>
                </a:lnTo>
                <a:lnTo>
                  <a:pt x="2474817" y="847674"/>
                </a:lnTo>
                <a:lnTo>
                  <a:pt x="2456705" y="843448"/>
                </a:lnTo>
                <a:lnTo>
                  <a:pt x="2448856" y="843448"/>
                </a:lnTo>
                <a:lnTo>
                  <a:pt x="2442819" y="847674"/>
                </a:lnTo>
                <a:lnTo>
                  <a:pt x="2438593" y="856126"/>
                </a:lnTo>
                <a:lnTo>
                  <a:pt x="2434367" y="857938"/>
                </a:lnTo>
                <a:lnTo>
                  <a:pt x="2428328" y="857938"/>
                </a:lnTo>
                <a:lnTo>
                  <a:pt x="2424102" y="862164"/>
                </a:lnTo>
                <a:lnTo>
                  <a:pt x="2414442" y="866391"/>
                </a:lnTo>
                <a:lnTo>
                  <a:pt x="2404178" y="866391"/>
                </a:lnTo>
                <a:lnTo>
                  <a:pt x="2392102" y="870617"/>
                </a:lnTo>
                <a:lnTo>
                  <a:pt x="2386066" y="872427"/>
                </a:lnTo>
                <a:lnTo>
                  <a:pt x="2375800" y="872427"/>
                </a:lnTo>
                <a:lnTo>
                  <a:pt x="2363725" y="872427"/>
                </a:lnTo>
                <a:lnTo>
                  <a:pt x="2357688" y="862164"/>
                </a:lnTo>
                <a:lnTo>
                  <a:pt x="2353462" y="851900"/>
                </a:lnTo>
                <a:lnTo>
                  <a:pt x="2347423" y="843448"/>
                </a:lnTo>
                <a:lnTo>
                  <a:pt x="2347423" y="851900"/>
                </a:lnTo>
                <a:lnTo>
                  <a:pt x="2339576" y="857938"/>
                </a:lnTo>
                <a:lnTo>
                  <a:pt x="2335348" y="866391"/>
                </a:lnTo>
                <a:lnTo>
                  <a:pt x="2333537" y="872427"/>
                </a:lnTo>
                <a:lnTo>
                  <a:pt x="2314821" y="872427"/>
                </a:lnTo>
                <a:lnTo>
                  <a:pt x="2306973" y="862164"/>
                </a:lnTo>
                <a:lnTo>
                  <a:pt x="2300935" y="847674"/>
                </a:lnTo>
                <a:lnTo>
                  <a:pt x="2294898" y="833183"/>
                </a:lnTo>
                <a:lnTo>
                  <a:pt x="2290670" y="843448"/>
                </a:lnTo>
                <a:lnTo>
                  <a:pt x="2286444" y="851900"/>
                </a:lnTo>
                <a:lnTo>
                  <a:pt x="2282822" y="856126"/>
                </a:lnTo>
                <a:lnTo>
                  <a:pt x="2276784" y="856126"/>
                </a:lnTo>
                <a:lnTo>
                  <a:pt x="2268332" y="851900"/>
                </a:lnTo>
                <a:lnTo>
                  <a:pt x="2262295" y="847674"/>
                </a:lnTo>
                <a:lnTo>
                  <a:pt x="2258067" y="843448"/>
                </a:lnTo>
                <a:lnTo>
                  <a:pt x="2258067" y="841635"/>
                </a:lnTo>
                <a:lnTo>
                  <a:pt x="2258067" y="837409"/>
                </a:lnTo>
                <a:lnTo>
                  <a:pt x="2258067" y="833183"/>
                </a:lnTo>
                <a:lnTo>
                  <a:pt x="2258067" y="828957"/>
                </a:lnTo>
                <a:lnTo>
                  <a:pt x="2254446" y="827146"/>
                </a:lnTo>
                <a:lnTo>
                  <a:pt x="2252030" y="827146"/>
                </a:lnTo>
                <a:lnTo>
                  <a:pt x="2248407" y="828957"/>
                </a:lnTo>
                <a:lnTo>
                  <a:pt x="2239955" y="828957"/>
                </a:lnTo>
                <a:lnTo>
                  <a:pt x="2229690" y="833183"/>
                </a:lnTo>
                <a:lnTo>
                  <a:pt x="2223653" y="833183"/>
                </a:lnTo>
                <a:lnTo>
                  <a:pt x="2211578" y="837409"/>
                </a:lnTo>
                <a:lnTo>
                  <a:pt x="2209767" y="833183"/>
                </a:lnTo>
                <a:lnTo>
                  <a:pt x="2205541" y="833183"/>
                </a:lnTo>
                <a:lnTo>
                  <a:pt x="2197692" y="828957"/>
                </a:lnTo>
                <a:lnTo>
                  <a:pt x="2195276" y="827146"/>
                </a:lnTo>
                <a:lnTo>
                  <a:pt x="2187427" y="822920"/>
                </a:lnTo>
                <a:lnTo>
                  <a:pt x="2183201" y="818694"/>
                </a:lnTo>
                <a:lnTo>
                  <a:pt x="2187427" y="798165"/>
                </a:lnTo>
                <a:lnTo>
                  <a:pt x="2183201" y="783676"/>
                </a:lnTo>
                <a:lnTo>
                  <a:pt x="2177164" y="771601"/>
                </a:lnTo>
                <a:lnTo>
                  <a:pt x="2169315" y="755299"/>
                </a:lnTo>
                <a:lnTo>
                  <a:pt x="2169315" y="732356"/>
                </a:lnTo>
                <a:lnTo>
                  <a:pt x="2134901" y="730544"/>
                </a:lnTo>
                <a:lnTo>
                  <a:pt x="2102297" y="717865"/>
                </a:lnTo>
                <a:lnTo>
                  <a:pt x="2073920" y="707603"/>
                </a:lnTo>
                <a:lnTo>
                  <a:pt x="2072109" y="703980"/>
                </a:lnTo>
                <a:lnTo>
                  <a:pt x="2072109" y="701564"/>
                </a:lnTo>
                <a:lnTo>
                  <a:pt x="2072109" y="697338"/>
                </a:lnTo>
                <a:lnTo>
                  <a:pt x="2067883" y="693112"/>
                </a:lnTo>
                <a:lnTo>
                  <a:pt x="2067883" y="682847"/>
                </a:lnTo>
                <a:lnTo>
                  <a:pt x="2082374" y="679226"/>
                </a:lnTo>
                <a:lnTo>
                  <a:pt x="2100486" y="679226"/>
                </a:lnTo>
                <a:lnTo>
                  <a:pt x="2120411" y="674998"/>
                </a:lnTo>
                <a:lnTo>
                  <a:pt x="2126447" y="672585"/>
                </a:lnTo>
                <a:lnTo>
                  <a:pt x="2134901" y="672585"/>
                </a:lnTo>
                <a:close/>
                <a:moveTo>
                  <a:pt x="1834833" y="660510"/>
                </a:moveTo>
                <a:lnTo>
                  <a:pt x="1849323" y="668962"/>
                </a:lnTo>
                <a:lnTo>
                  <a:pt x="1863210" y="675000"/>
                </a:lnTo>
                <a:lnTo>
                  <a:pt x="1869246" y="687076"/>
                </a:lnTo>
                <a:lnTo>
                  <a:pt x="1877701" y="701564"/>
                </a:lnTo>
                <a:lnTo>
                  <a:pt x="1879511" y="716055"/>
                </a:lnTo>
                <a:lnTo>
                  <a:pt x="1859586" y="716055"/>
                </a:lnTo>
                <a:lnTo>
                  <a:pt x="1859586" y="707603"/>
                </a:lnTo>
                <a:lnTo>
                  <a:pt x="1849323" y="701564"/>
                </a:lnTo>
                <a:lnTo>
                  <a:pt x="1845097" y="693112"/>
                </a:lnTo>
                <a:lnTo>
                  <a:pt x="1840869" y="687076"/>
                </a:lnTo>
                <a:lnTo>
                  <a:pt x="1837248" y="675000"/>
                </a:lnTo>
                <a:close/>
                <a:moveTo>
                  <a:pt x="1614463" y="644210"/>
                </a:moveTo>
                <a:lnTo>
                  <a:pt x="1632575" y="646021"/>
                </a:lnTo>
                <a:lnTo>
                  <a:pt x="1646463" y="646021"/>
                </a:lnTo>
                <a:lnTo>
                  <a:pt x="1660951" y="650247"/>
                </a:lnTo>
                <a:lnTo>
                  <a:pt x="1671216" y="654475"/>
                </a:lnTo>
                <a:lnTo>
                  <a:pt x="1665178" y="664737"/>
                </a:lnTo>
                <a:lnTo>
                  <a:pt x="1656725" y="675002"/>
                </a:lnTo>
                <a:lnTo>
                  <a:pt x="1650689" y="682851"/>
                </a:lnTo>
                <a:lnTo>
                  <a:pt x="1640424" y="693114"/>
                </a:lnTo>
                <a:lnTo>
                  <a:pt x="1628349" y="701566"/>
                </a:lnTo>
                <a:lnTo>
                  <a:pt x="1618086" y="703982"/>
                </a:lnTo>
                <a:lnTo>
                  <a:pt x="1612048" y="703982"/>
                </a:lnTo>
                <a:lnTo>
                  <a:pt x="1599972" y="701566"/>
                </a:lnTo>
                <a:lnTo>
                  <a:pt x="1593936" y="693114"/>
                </a:lnTo>
                <a:lnTo>
                  <a:pt x="1589710" y="687077"/>
                </a:lnTo>
                <a:lnTo>
                  <a:pt x="1586086" y="679228"/>
                </a:lnTo>
                <a:lnTo>
                  <a:pt x="1586086" y="668964"/>
                </a:lnTo>
                <a:lnTo>
                  <a:pt x="1599972" y="658701"/>
                </a:lnTo>
                <a:close/>
                <a:moveTo>
                  <a:pt x="2215805" y="644210"/>
                </a:moveTo>
                <a:lnTo>
                  <a:pt x="2248408" y="644210"/>
                </a:lnTo>
                <a:lnTo>
                  <a:pt x="2248408" y="660513"/>
                </a:lnTo>
                <a:lnTo>
                  <a:pt x="2215805" y="660513"/>
                </a:lnTo>
                <a:close/>
                <a:moveTo>
                  <a:pt x="2106525" y="629719"/>
                </a:moveTo>
                <a:lnTo>
                  <a:pt x="2116790" y="629719"/>
                </a:lnTo>
                <a:lnTo>
                  <a:pt x="2124638" y="629719"/>
                </a:lnTo>
                <a:lnTo>
                  <a:pt x="2130676" y="629719"/>
                </a:lnTo>
                <a:lnTo>
                  <a:pt x="2134903" y="629719"/>
                </a:lnTo>
                <a:lnTo>
                  <a:pt x="2140940" y="629719"/>
                </a:lnTo>
                <a:lnTo>
                  <a:pt x="2148789" y="629719"/>
                </a:lnTo>
                <a:lnTo>
                  <a:pt x="2159054" y="629719"/>
                </a:lnTo>
                <a:lnTo>
                  <a:pt x="2159054" y="644211"/>
                </a:lnTo>
                <a:lnTo>
                  <a:pt x="2112562" y="654475"/>
                </a:lnTo>
                <a:close/>
                <a:moveTo>
                  <a:pt x="1671217" y="606777"/>
                </a:moveTo>
                <a:lnTo>
                  <a:pt x="1685103" y="611003"/>
                </a:lnTo>
                <a:lnTo>
                  <a:pt x="1699594" y="615229"/>
                </a:lnTo>
                <a:lnTo>
                  <a:pt x="1711669" y="621267"/>
                </a:lnTo>
                <a:lnTo>
                  <a:pt x="1703215" y="621267"/>
                </a:lnTo>
                <a:lnTo>
                  <a:pt x="1685103" y="629720"/>
                </a:lnTo>
                <a:lnTo>
                  <a:pt x="1665179" y="629720"/>
                </a:lnTo>
                <a:lnTo>
                  <a:pt x="1640425" y="629720"/>
                </a:lnTo>
                <a:lnTo>
                  <a:pt x="1640425" y="621267"/>
                </a:lnTo>
                <a:lnTo>
                  <a:pt x="1646462" y="621267"/>
                </a:lnTo>
                <a:lnTo>
                  <a:pt x="1654916" y="615229"/>
                </a:lnTo>
                <a:lnTo>
                  <a:pt x="1665179" y="611003"/>
                </a:lnTo>
                <a:close/>
                <a:moveTo>
                  <a:pt x="6634703" y="603153"/>
                </a:moveTo>
                <a:lnTo>
                  <a:pt x="6669118" y="606776"/>
                </a:lnTo>
                <a:lnTo>
                  <a:pt x="6677570" y="615228"/>
                </a:lnTo>
                <a:lnTo>
                  <a:pt x="6681193" y="621265"/>
                </a:lnTo>
                <a:lnTo>
                  <a:pt x="6687230" y="629719"/>
                </a:lnTo>
                <a:lnTo>
                  <a:pt x="6683607" y="635756"/>
                </a:lnTo>
                <a:lnTo>
                  <a:pt x="6683607" y="639982"/>
                </a:lnTo>
                <a:lnTo>
                  <a:pt x="6681193" y="644208"/>
                </a:lnTo>
                <a:lnTo>
                  <a:pt x="6658853" y="672585"/>
                </a:lnTo>
                <a:lnTo>
                  <a:pt x="6630477" y="693112"/>
                </a:lnTo>
                <a:lnTo>
                  <a:pt x="6598479" y="711829"/>
                </a:lnTo>
                <a:lnTo>
                  <a:pt x="6559837" y="726320"/>
                </a:lnTo>
                <a:lnTo>
                  <a:pt x="6525424" y="740811"/>
                </a:lnTo>
                <a:lnTo>
                  <a:pt x="6492821" y="755300"/>
                </a:lnTo>
                <a:lnTo>
                  <a:pt x="6458405" y="783677"/>
                </a:lnTo>
                <a:lnTo>
                  <a:pt x="6417953" y="827147"/>
                </a:lnTo>
                <a:lnTo>
                  <a:pt x="6377503" y="876656"/>
                </a:lnTo>
                <a:lnTo>
                  <a:pt x="6337049" y="934013"/>
                </a:lnTo>
                <a:lnTo>
                  <a:pt x="6306861" y="991974"/>
                </a:lnTo>
                <a:lnTo>
                  <a:pt x="6284523" y="1049331"/>
                </a:lnTo>
                <a:lnTo>
                  <a:pt x="6274259" y="1103066"/>
                </a:lnTo>
                <a:lnTo>
                  <a:pt x="6278485" y="1121180"/>
                </a:lnTo>
                <a:lnTo>
                  <a:pt x="6292371" y="1141709"/>
                </a:lnTo>
                <a:lnTo>
                  <a:pt x="6308674" y="1164653"/>
                </a:lnTo>
                <a:lnTo>
                  <a:pt x="6331012" y="1180952"/>
                </a:lnTo>
                <a:lnTo>
                  <a:pt x="6331012" y="1189406"/>
                </a:lnTo>
                <a:lnTo>
                  <a:pt x="6320749" y="1189406"/>
                </a:lnTo>
                <a:lnTo>
                  <a:pt x="6312900" y="1207518"/>
                </a:lnTo>
                <a:lnTo>
                  <a:pt x="6284523" y="1195443"/>
                </a:lnTo>
                <a:lnTo>
                  <a:pt x="6251920" y="1189406"/>
                </a:lnTo>
                <a:lnTo>
                  <a:pt x="6241656" y="1160424"/>
                </a:lnTo>
                <a:lnTo>
                  <a:pt x="6223544" y="1135671"/>
                </a:lnTo>
                <a:lnTo>
                  <a:pt x="6207242" y="1116954"/>
                </a:lnTo>
                <a:lnTo>
                  <a:pt x="6189128" y="1098840"/>
                </a:lnTo>
                <a:lnTo>
                  <a:pt x="6175242" y="1069861"/>
                </a:lnTo>
                <a:lnTo>
                  <a:pt x="6195167" y="1055369"/>
                </a:lnTo>
                <a:lnTo>
                  <a:pt x="6207242" y="1049331"/>
                </a:lnTo>
                <a:lnTo>
                  <a:pt x="6207242" y="1039068"/>
                </a:lnTo>
                <a:lnTo>
                  <a:pt x="6203619" y="1030616"/>
                </a:lnTo>
                <a:lnTo>
                  <a:pt x="6199393" y="1016125"/>
                </a:lnTo>
                <a:lnTo>
                  <a:pt x="6203619" y="1002239"/>
                </a:lnTo>
                <a:lnTo>
                  <a:pt x="6213279" y="983522"/>
                </a:lnTo>
                <a:lnTo>
                  <a:pt x="6227770" y="973257"/>
                </a:lnTo>
                <a:lnTo>
                  <a:pt x="6241656" y="958768"/>
                </a:lnTo>
                <a:lnTo>
                  <a:pt x="6251920" y="938239"/>
                </a:lnTo>
                <a:lnTo>
                  <a:pt x="6245882" y="934013"/>
                </a:lnTo>
                <a:lnTo>
                  <a:pt x="6238033" y="929787"/>
                </a:lnTo>
                <a:lnTo>
                  <a:pt x="6238033" y="927976"/>
                </a:lnTo>
                <a:lnTo>
                  <a:pt x="6235619" y="927976"/>
                </a:lnTo>
                <a:lnTo>
                  <a:pt x="6235619" y="923750"/>
                </a:lnTo>
                <a:lnTo>
                  <a:pt x="6235619" y="919524"/>
                </a:lnTo>
                <a:lnTo>
                  <a:pt x="6251920" y="901410"/>
                </a:lnTo>
                <a:lnTo>
                  <a:pt x="6270032" y="884505"/>
                </a:lnTo>
                <a:lnTo>
                  <a:pt x="6280295" y="857939"/>
                </a:lnTo>
                <a:lnTo>
                  <a:pt x="6284523" y="851903"/>
                </a:lnTo>
                <a:lnTo>
                  <a:pt x="6280295" y="841638"/>
                </a:lnTo>
                <a:lnTo>
                  <a:pt x="6280295" y="833186"/>
                </a:lnTo>
                <a:lnTo>
                  <a:pt x="6278485" y="828960"/>
                </a:lnTo>
                <a:lnTo>
                  <a:pt x="6278485" y="818695"/>
                </a:lnTo>
                <a:lnTo>
                  <a:pt x="6278485" y="812658"/>
                </a:lnTo>
                <a:lnTo>
                  <a:pt x="6280295" y="800583"/>
                </a:lnTo>
                <a:lnTo>
                  <a:pt x="6308674" y="769791"/>
                </a:lnTo>
                <a:lnTo>
                  <a:pt x="6344898" y="736585"/>
                </a:lnTo>
                <a:lnTo>
                  <a:pt x="6389576" y="703980"/>
                </a:lnTo>
                <a:lnTo>
                  <a:pt x="6436067" y="679226"/>
                </a:lnTo>
                <a:lnTo>
                  <a:pt x="6474707" y="660509"/>
                </a:lnTo>
                <a:lnTo>
                  <a:pt x="6539310" y="660509"/>
                </a:lnTo>
                <a:lnTo>
                  <a:pt x="6559837" y="650247"/>
                </a:lnTo>
                <a:lnTo>
                  <a:pt x="6574328" y="639982"/>
                </a:lnTo>
                <a:lnTo>
                  <a:pt x="6583988" y="625491"/>
                </a:lnTo>
                <a:lnTo>
                  <a:pt x="6596063" y="617039"/>
                </a:lnTo>
                <a:lnTo>
                  <a:pt x="6610554" y="611002"/>
                </a:lnTo>
                <a:close/>
                <a:moveTo>
                  <a:pt x="2035281" y="549420"/>
                </a:moveTo>
                <a:lnTo>
                  <a:pt x="2067886" y="549420"/>
                </a:lnTo>
                <a:lnTo>
                  <a:pt x="2078149" y="563911"/>
                </a:lnTo>
                <a:lnTo>
                  <a:pt x="2092034" y="578400"/>
                </a:lnTo>
                <a:lnTo>
                  <a:pt x="2106525" y="588665"/>
                </a:lnTo>
                <a:lnTo>
                  <a:pt x="2100489" y="596515"/>
                </a:lnTo>
                <a:lnTo>
                  <a:pt x="2096263" y="600741"/>
                </a:lnTo>
                <a:lnTo>
                  <a:pt x="2092034" y="603156"/>
                </a:lnTo>
                <a:lnTo>
                  <a:pt x="2088413" y="611004"/>
                </a:lnTo>
                <a:lnTo>
                  <a:pt x="2085998" y="617043"/>
                </a:lnTo>
                <a:lnTo>
                  <a:pt x="2082375" y="629721"/>
                </a:lnTo>
                <a:lnTo>
                  <a:pt x="2072112" y="629721"/>
                </a:lnTo>
                <a:lnTo>
                  <a:pt x="2057621" y="629721"/>
                </a:lnTo>
                <a:lnTo>
                  <a:pt x="2049772" y="625495"/>
                </a:lnTo>
                <a:lnTo>
                  <a:pt x="2039509" y="625495"/>
                </a:lnTo>
                <a:lnTo>
                  <a:pt x="2029244" y="621269"/>
                </a:lnTo>
                <a:lnTo>
                  <a:pt x="2029244" y="606778"/>
                </a:lnTo>
                <a:lnTo>
                  <a:pt x="2031660" y="596515"/>
                </a:lnTo>
                <a:lnTo>
                  <a:pt x="2035281" y="582023"/>
                </a:lnTo>
                <a:lnTo>
                  <a:pt x="2035281" y="568137"/>
                </a:lnTo>
                <a:close/>
                <a:moveTo>
                  <a:pt x="7636340" y="516211"/>
                </a:moveTo>
                <a:lnTo>
                  <a:pt x="7674981" y="516211"/>
                </a:lnTo>
                <a:lnTo>
                  <a:pt x="7682830" y="526476"/>
                </a:lnTo>
                <a:lnTo>
                  <a:pt x="7684641" y="530702"/>
                </a:lnTo>
                <a:lnTo>
                  <a:pt x="7688867" y="536738"/>
                </a:lnTo>
                <a:lnTo>
                  <a:pt x="7696716" y="545191"/>
                </a:lnTo>
                <a:lnTo>
                  <a:pt x="7698527" y="555455"/>
                </a:lnTo>
                <a:lnTo>
                  <a:pt x="7688264" y="559681"/>
                </a:lnTo>
                <a:lnTo>
                  <a:pt x="7684036" y="561492"/>
                </a:lnTo>
                <a:lnTo>
                  <a:pt x="7677999" y="565720"/>
                </a:lnTo>
                <a:lnTo>
                  <a:pt x="7673773" y="571757"/>
                </a:lnTo>
                <a:lnTo>
                  <a:pt x="7669547" y="575983"/>
                </a:lnTo>
                <a:lnTo>
                  <a:pt x="7667735" y="586248"/>
                </a:lnTo>
                <a:lnTo>
                  <a:pt x="7696111" y="594700"/>
                </a:lnTo>
                <a:lnTo>
                  <a:pt x="7709999" y="600736"/>
                </a:lnTo>
                <a:lnTo>
                  <a:pt x="7723885" y="615227"/>
                </a:lnTo>
                <a:lnTo>
                  <a:pt x="7737771" y="633944"/>
                </a:lnTo>
                <a:lnTo>
                  <a:pt x="7761922" y="623679"/>
                </a:lnTo>
                <a:lnTo>
                  <a:pt x="7786073" y="619453"/>
                </a:lnTo>
                <a:lnTo>
                  <a:pt x="7814449" y="615227"/>
                </a:lnTo>
                <a:lnTo>
                  <a:pt x="7847052" y="604964"/>
                </a:lnTo>
                <a:lnTo>
                  <a:pt x="7848863" y="600736"/>
                </a:lnTo>
                <a:lnTo>
                  <a:pt x="7853089" y="604964"/>
                </a:lnTo>
                <a:lnTo>
                  <a:pt x="7853089" y="609190"/>
                </a:lnTo>
                <a:lnTo>
                  <a:pt x="7853089" y="613417"/>
                </a:lnTo>
                <a:lnTo>
                  <a:pt x="7881466" y="627905"/>
                </a:lnTo>
                <a:lnTo>
                  <a:pt x="7903806" y="644209"/>
                </a:lnTo>
                <a:lnTo>
                  <a:pt x="7920107" y="666547"/>
                </a:lnTo>
                <a:lnTo>
                  <a:pt x="7938219" y="691300"/>
                </a:lnTo>
                <a:lnTo>
                  <a:pt x="7938219" y="738394"/>
                </a:lnTo>
                <a:lnTo>
                  <a:pt x="7914069" y="757111"/>
                </a:lnTo>
                <a:lnTo>
                  <a:pt x="7903806" y="773412"/>
                </a:lnTo>
                <a:lnTo>
                  <a:pt x="7895957" y="792129"/>
                </a:lnTo>
                <a:lnTo>
                  <a:pt x="7885692" y="810846"/>
                </a:lnTo>
                <a:lnTo>
                  <a:pt x="7857315" y="827147"/>
                </a:lnTo>
                <a:lnTo>
                  <a:pt x="7824712" y="845862"/>
                </a:lnTo>
                <a:lnTo>
                  <a:pt x="7792109" y="868202"/>
                </a:lnTo>
                <a:lnTo>
                  <a:pt x="7767959" y="897182"/>
                </a:lnTo>
                <a:lnTo>
                  <a:pt x="7775808" y="897182"/>
                </a:lnTo>
                <a:lnTo>
                  <a:pt x="7799959" y="882693"/>
                </a:lnTo>
                <a:lnTo>
                  <a:pt x="7828335" y="878465"/>
                </a:lnTo>
                <a:lnTo>
                  <a:pt x="7860938" y="882693"/>
                </a:lnTo>
                <a:lnTo>
                  <a:pt x="7860938" y="888730"/>
                </a:lnTo>
                <a:lnTo>
                  <a:pt x="7856712" y="897182"/>
                </a:lnTo>
                <a:lnTo>
                  <a:pt x="7856712" y="898994"/>
                </a:lnTo>
                <a:lnTo>
                  <a:pt x="7856712" y="903221"/>
                </a:lnTo>
                <a:lnTo>
                  <a:pt x="7856712" y="907447"/>
                </a:lnTo>
                <a:lnTo>
                  <a:pt x="7860938" y="907447"/>
                </a:lnTo>
                <a:lnTo>
                  <a:pt x="7866977" y="911673"/>
                </a:lnTo>
                <a:lnTo>
                  <a:pt x="7877240" y="899597"/>
                </a:lnTo>
                <a:lnTo>
                  <a:pt x="7891126" y="889335"/>
                </a:lnTo>
                <a:lnTo>
                  <a:pt x="7905013" y="879070"/>
                </a:lnTo>
                <a:lnTo>
                  <a:pt x="7923126" y="870618"/>
                </a:lnTo>
                <a:lnTo>
                  <a:pt x="7923126" y="882693"/>
                </a:lnTo>
                <a:lnTo>
                  <a:pt x="7917089" y="892956"/>
                </a:lnTo>
                <a:lnTo>
                  <a:pt x="7912861" y="903221"/>
                </a:lnTo>
                <a:lnTo>
                  <a:pt x="7908635" y="917709"/>
                </a:lnTo>
                <a:lnTo>
                  <a:pt x="7904409" y="936426"/>
                </a:lnTo>
                <a:lnTo>
                  <a:pt x="7908635" y="940652"/>
                </a:lnTo>
                <a:lnTo>
                  <a:pt x="7912861" y="940652"/>
                </a:lnTo>
                <a:lnTo>
                  <a:pt x="7912861" y="942465"/>
                </a:lnTo>
                <a:lnTo>
                  <a:pt x="7930975" y="942465"/>
                </a:lnTo>
                <a:lnTo>
                  <a:pt x="7930975" y="917709"/>
                </a:lnTo>
                <a:lnTo>
                  <a:pt x="7965388" y="913483"/>
                </a:lnTo>
                <a:lnTo>
                  <a:pt x="7997991" y="913483"/>
                </a:lnTo>
                <a:lnTo>
                  <a:pt x="8022142" y="917709"/>
                </a:lnTo>
                <a:lnTo>
                  <a:pt x="8046292" y="936426"/>
                </a:lnTo>
                <a:lnTo>
                  <a:pt x="8046292" y="940652"/>
                </a:lnTo>
                <a:lnTo>
                  <a:pt x="8046292" y="950917"/>
                </a:lnTo>
                <a:lnTo>
                  <a:pt x="8050519" y="961182"/>
                </a:lnTo>
                <a:lnTo>
                  <a:pt x="8050519" y="971445"/>
                </a:lnTo>
                <a:lnTo>
                  <a:pt x="8054745" y="981709"/>
                </a:lnTo>
                <a:lnTo>
                  <a:pt x="8156176" y="990162"/>
                </a:lnTo>
                <a:lnTo>
                  <a:pt x="8164026" y="967821"/>
                </a:lnTo>
                <a:lnTo>
                  <a:pt x="8164026" y="961785"/>
                </a:lnTo>
                <a:lnTo>
                  <a:pt x="8164026" y="957559"/>
                </a:lnTo>
                <a:lnTo>
                  <a:pt x="8164026" y="951520"/>
                </a:lnTo>
                <a:lnTo>
                  <a:pt x="8164026" y="941257"/>
                </a:lnTo>
                <a:lnTo>
                  <a:pt x="8164026" y="929182"/>
                </a:lnTo>
                <a:lnTo>
                  <a:pt x="8170062" y="927371"/>
                </a:lnTo>
                <a:lnTo>
                  <a:pt x="8174290" y="927371"/>
                </a:lnTo>
                <a:lnTo>
                  <a:pt x="8174290" y="923143"/>
                </a:lnTo>
                <a:lnTo>
                  <a:pt x="8178514" y="918917"/>
                </a:lnTo>
                <a:lnTo>
                  <a:pt x="8199044" y="929182"/>
                </a:lnTo>
                <a:lnTo>
                  <a:pt x="8221382" y="941257"/>
                </a:lnTo>
                <a:lnTo>
                  <a:pt x="8241910" y="951520"/>
                </a:lnTo>
                <a:lnTo>
                  <a:pt x="8264250" y="932805"/>
                </a:lnTo>
                <a:lnTo>
                  <a:pt x="8288400" y="922540"/>
                </a:lnTo>
                <a:lnTo>
                  <a:pt x="8327040" y="918314"/>
                </a:lnTo>
                <a:lnTo>
                  <a:pt x="8327040" y="928577"/>
                </a:lnTo>
                <a:lnTo>
                  <a:pt x="8333078" y="928577"/>
                </a:lnTo>
                <a:lnTo>
                  <a:pt x="8351190" y="1000426"/>
                </a:lnTo>
                <a:lnTo>
                  <a:pt x="8327040" y="1025180"/>
                </a:lnTo>
                <a:lnTo>
                  <a:pt x="8313154" y="1062009"/>
                </a:lnTo>
                <a:lnTo>
                  <a:pt x="8317380" y="1068046"/>
                </a:lnTo>
                <a:lnTo>
                  <a:pt x="8321606" y="1076500"/>
                </a:lnTo>
                <a:lnTo>
                  <a:pt x="8321606" y="1082537"/>
                </a:lnTo>
                <a:lnTo>
                  <a:pt x="8323417" y="1090989"/>
                </a:lnTo>
                <a:lnTo>
                  <a:pt x="8327645" y="1101253"/>
                </a:lnTo>
                <a:lnTo>
                  <a:pt x="8345757" y="1119972"/>
                </a:lnTo>
                <a:lnTo>
                  <a:pt x="8369907" y="1134460"/>
                </a:lnTo>
                <a:lnTo>
                  <a:pt x="8390435" y="1148951"/>
                </a:lnTo>
                <a:lnTo>
                  <a:pt x="8394661" y="1144725"/>
                </a:lnTo>
                <a:lnTo>
                  <a:pt x="8398887" y="1140499"/>
                </a:lnTo>
                <a:lnTo>
                  <a:pt x="8409152" y="1124198"/>
                </a:lnTo>
                <a:lnTo>
                  <a:pt x="8417001" y="1101856"/>
                </a:lnTo>
                <a:lnTo>
                  <a:pt x="8423038" y="1081329"/>
                </a:lnTo>
                <a:lnTo>
                  <a:pt x="8436924" y="1062612"/>
                </a:lnTo>
                <a:lnTo>
                  <a:pt x="8436924" y="1081329"/>
                </a:lnTo>
                <a:lnTo>
                  <a:pt x="8441150" y="1095819"/>
                </a:lnTo>
                <a:lnTo>
                  <a:pt x="8447188" y="1106086"/>
                </a:lnTo>
                <a:lnTo>
                  <a:pt x="8459264" y="1112122"/>
                </a:lnTo>
                <a:lnTo>
                  <a:pt x="8473150" y="1116348"/>
                </a:lnTo>
                <a:lnTo>
                  <a:pt x="8489451" y="1120574"/>
                </a:lnTo>
                <a:lnTo>
                  <a:pt x="8516017" y="1077103"/>
                </a:lnTo>
                <a:lnTo>
                  <a:pt x="8526280" y="1087367"/>
                </a:lnTo>
                <a:lnTo>
                  <a:pt x="8536545" y="1095819"/>
                </a:lnTo>
                <a:lnTo>
                  <a:pt x="8542582" y="1106086"/>
                </a:lnTo>
                <a:lnTo>
                  <a:pt x="8554657" y="1112122"/>
                </a:lnTo>
                <a:lnTo>
                  <a:pt x="8568543" y="1120574"/>
                </a:lnTo>
                <a:lnTo>
                  <a:pt x="8574582" y="1112122"/>
                </a:lnTo>
                <a:lnTo>
                  <a:pt x="8582431" y="1106086"/>
                </a:lnTo>
                <a:lnTo>
                  <a:pt x="8588468" y="1106086"/>
                </a:lnTo>
                <a:lnTo>
                  <a:pt x="8592694" y="1106086"/>
                </a:lnTo>
                <a:lnTo>
                  <a:pt x="8602958" y="1106086"/>
                </a:lnTo>
                <a:lnTo>
                  <a:pt x="8610808" y="1110312"/>
                </a:lnTo>
                <a:lnTo>
                  <a:pt x="8624694" y="1110312"/>
                </a:lnTo>
                <a:lnTo>
                  <a:pt x="8620467" y="1073479"/>
                </a:lnTo>
                <a:lnTo>
                  <a:pt x="8612618" y="1048725"/>
                </a:lnTo>
                <a:lnTo>
                  <a:pt x="8606581" y="1015520"/>
                </a:lnTo>
                <a:lnTo>
                  <a:pt x="8630732" y="1009481"/>
                </a:lnTo>
                <a:lnTo>
                  <a:pt x="8653070" y="1001029"/>
                </a:lnTo>
                <a:lnTo>
                  <a:pt x="8687484" y="1001029"/>
                </a:lnTo>
                <a:lnTo>
                  <a:pt x="8726125" y="1005255"/>
                </a:lnTo>
                <a:lnTo>
                  <a:pt x="8764765" y="1015520"/>
                </a:lnTo>
                <a:lnTo>
                  <a:pt x="8800991" y="1025783"/>
                </a:lnTo>
                <a:lnTo>
                  <a:pt x="8833594" y="1037858"/>
                </a:lnTo>
                <a:lnTo>
                  <a:pt x="8847482" y="1048123"/>
                </a:lnTo>
                <a:lnTo>
                  <a:pt x="8853518" y="1054159"/>
                </a:lnTo>
                <a:lnTo>
                  <a:pt x="8857744" y="1066235"/>
                </a:lnTo>
                <a:lnTo>
                  <a:pt x="8857744" y="1072274"/>
                </a:lnTo>
                <a:lnTo>
                  <a:pt x="8861970" y="1076500"/>
                </a:lnTo>
                <a:lnTo>
                  <a:pt x="8861970" y="1082537"/>
                </a:lnTo>
                <a:lnTo>
                  <a:pt x="8868009" y="1086762"/>
                </a:lnTo>
                <a:lnTo>
                  <a:pt x="8875856" y="1090989"/>
                </a:lnTo>
                <a:lnTo>
                  <a:pt x="8886121" y="1095217"/>
                </a:lnTo>
                <a:lnTo>
                  <a:pt x="8906649" y="1086762"/>
                </a:lnTo>
                <a:lnTo>
                  <a:pt x="8930799" y="1086762"/>
                </a:lnTo>
                <a:lnTo>
                  <a:pt x="8957365" y="1086762"/>
                </a:lnTo>
                <a:lnTo>
                  <a:pt x="8967628" y="1109104"/>
                </a:lnTo>
                <a:lnTo>
                  <a:pt x="8981514" y="1129632"/>
                </a:lnTo>
                <a:lnTo>
                  <a:pt x="9002044" y="1148348"/>
                </a:lnTo>
                <a:lnTo>
                  <a:pt x="9028608" y="1158611"/>
                </a:lnTo>
                <a:lnTo>
                  <a:pt x="9052758" y="1148348"/>
                </a:lnTo>
                <a:lnTo>
                  <a:pt x="9087172" y="1148348"/>
                </a:lnTo>
                <a:lnTo>
                  <a:pt x="9119777" y="1152575"/>
                </a:lnTo>
                <a:lnTo>
                  <a:pt x="9152380" y="1158611"/>
                </a:lnTo>
                <a:lnTo>
                  <a:pt x="9176530" y="1164650"/>
                </a:lnTo>
                <a:lnTo>
                  <a:pt x="9186793" y="1197855"/>
                </a:lnTo>
                <a:lnTo>
                  <a:pt x="9191019" y="1226837"/>
                </a:lnTo>
                <a:lnTo>
                  <a:pt x="9197058" y="1251591"/>
                </a:lnTo>
                <a:lnTo>
                  <a:pt x="9204905" y="1255817"/>
                </a:lnTo>
                <a:lnTo>
                  <a:pt x="9209133" y="1264270"/>
                </a:lnTo>
                <a:lnTo>
                  <a:pt x="9215170" y="1266082"/>
                </a:lnTo>
                <a:lnTo>
                  <a:pt x="9282188" y="1260043"/>
                </a:lnTo>
                <a:lnTo>
                  <a:pt x="9349204" y="1260043"/>
                </a:lnTo>
                <a:lnTo>
                  <a:pt x="9418033" y="1260043"/>
                </a:lnTo>
                <a:lnTo>
                  <a:pt x="9424070" y="1274535"/>
                </a:lnTo>
                <a:lnTo>
                  <a:pt x="9434335" y="1284799"/>
                </a:lnTo>
                <a:lnTo>
                  <a:pt x="9446410" y="1299288"/>
                </a:lnTo>
                <a:lnTo>
                  <a:pt x="9456673" y="1307739"/>
                </a:lnTo>
                <a:lnTo>
                  <a:pt x="9470559" y="1318004"/>
                </a:lnTo>
                <a:lnTo>
                  <a:pt x="9470559" y="1307739"/>
                </a:lnTo>
                <a:lnTo>
                  <a:pt x="9474787" y="1303513"/>
                </a:lnTo>
                <a:lnTo>
                  <a:pt x="9476597" y="1295061"/>
                </a:lnTo>
                <a:lnTo>
                  <a:pt x="9476597" y="1289025"/>
                </a:lnTo>
                <a:lnTo>
                  <a:pt x="9480823" y="1278760"/>
                </a:lnTo>
                <a:lnTo>
                  <a:pt x="9474787" y="1266685"/>
                </a:lnTo>
                <a:lnTo>
                  <a:pt x="9470559" y="1260648"/>
                </a:lnTo>
                <a:lnTo>
                  <a:pt x="9466335" y="1256422"/>
                </a:lnTo>
                <a:lnTo>
                  <a:pt x="9466335" y="1250383"/>
                </a:lnTo>
                <a:lnTo>
                  <a:pt x="9470559" y="1241930"/>
                </a:lnTo>
                <a:lnTo>
                  <a:pt x="9470559" y="1231666"/>
                </a:lnTo>
                <a:lnTo>
                  <a:pt x="9470559" y="1221404"/>
                </a:lnTo>
                <a:lnTo>
                  <a:pt x="9504974" y="1227440"/>
                </a:lnTo>
                <a:lnTo>
                  <a:pt x="9529125" y="1241930"/>
                </a:lnTo>
                <a:lnTo>
                  <a:pt x="9557502" y="1252194"/>
                </a:lnTo>
                <a:lnTo>
                  <a:pt x="9569577" y="1252194"/>
                </a:lnTo>
                <a:lnTo>
                  <a:pt x="9579840" y="1252194"/>
                </a:lnTo>
                <a:lnTo>
                  <a:pt x="9590104" y="1250383"/>
                </a:lnTo>
                <a:lnTo>
                  <a:pt x="9597952" y="1241930"/>
                </a:lnTo>
                <a:lnTo>
                  <a:pt x="9603990" y="1237704"/>
                </a:lnTo>
                <a:lnTo>
                  <a:pt x="9611840" y="1235891"/>
                </a:lnTo>
                <a:lnTo>
                  <a:pt x="9727157" y="1285402"/>
                </a:lnTo>
                <a:lnTo>
                  <a:pt x="9791760" y="1353022"/>
                </a:lnTo>
                <a:lnTo>
                  <a:pt x="9802023" y="1361474"/>
                </a:lnTo>
                <a:lnTo>
                  <a:pt x="9812287" y="1361474"/>
                </a:lnTo>
                <a:lnTo>
                  <a:pt x="9822552" y="1363285"/>
                </a:lnTo>
                <a:lnTo>
                  <a:pt x="9834625" y="1363285"/>
                </a:lnTo>
                <a:lnTo>
                  <a:pt x="9844890" y="1371739"/>
                </a:lnTo>
                <a:lnTo>
                  <a:pt x="9865417" y="1390457"/>
                </a:lnTo>
                <a:lnTo>
                  <a:pt x="9879303" y="1410985"/>
                </a:lnTo>
                <a:lnTo>
                  <a:pt x="9893191" y="1429702"/>
                </a:lnTo>
                <a:lnTo>
                  <a:pt x="9911303" y="1444191"/>
                </a:lnTo>
                <a:lnTo>
                  <a:pt x="9945719" y="1450228"/>
                </a:lnTo>
                <a:lnTo>
                  <a:pt x="9949943" y="1448416"/>
                </a:lnTo>
                <a:lnTo>
                  <a:pt x="9954169" y="1448416"/>
                </a:lnTo>
                <a:lnTo>
                  <a:pt x="9958397" y="1444191"/>
                </a:lnTo>
                <a:lnTo>
                  <a:pt x="9960208" y="1444191"/>
                </a:lnTo>
                <a:lnTo>
                  <a:pt x="9968057" y="1444191"/>
                </a:lnTo>
                <a:lnTo>
                  <a:pt x="9988585" y="1468945"/>
                </a:lnTo>
                <a:lnTo>
                  <a:pt x="10010923" y="1493701"/>
                </a:lnTo>
                <a:lnTo>
                  <a:pt x="10029037" y="1520264"/>
                </a:lnTo>
                <a:lnTo>
                  <a:pt x="10035679" y="1551661"/>
                </a:lnTo>
                <a:lnTo>
                  <a:pt x="9965039" y="1551661"/>
                </a:lnTo>
                <a:lnTo>
                  <a:pt x="9960813" y="1557697"/>
                </a:lnTo>
                <a:lnTo>
                  <a:pt x="9954774" y="1566150"/>
                </a:lnTo>
                <a:lnTo>
                  <a:pt x="9950548" y="1570376"/>
                </a:lnTo>
                <a:lnTo>
                  <a:pt x="9946322" y="1580640"/>
                </a:lnTo>
                <a:lnTo>
                  <a:pt x="9942096" y="1590904"/>
                </a:lnTo>
                <a:lnTo>
                  <a:pt x="9949943" y="1595130"/>
                </a:lnTo>
                <a:lnTo>
                  <a:pt x="9954169" y="1599356"/>
                </a:lnTo>
                <a:lnTo>
                  <a:pt x="9955982" y="1601167"/>
                </a:lnTo>
                <a:lnTo>
                  <a:pt x="9960208" y="1609619"/>
                </a:lnTo>
                <a:lnTo>
                  <a:pt x="9960208" y="1613845"/>
                </a:lnTo>
                <a:lnTo>
                  <a:pt x="9955982" y="1619884"/>
                </a:lnTo>
                <a:lnTo>
                  <a:pt x="9949943" y="1630148"/>
                </a:lnTo>
                <a:lnTo>
                  <a:pt x="9945719" y="1634374"/>
                </a:lnTo>
                <a:lnTo>
                  <a:pt x="9939681" y="1638600"/>
                </a:lnTo>
                <a:lnTo>
                  <a:pt x="9931831" y="1638600"/>
                </a:lnTo>
                <a:lnTo>
                  <a:pt x="9925795" y="1638600"/>
                </a:lnTo>
                <a:lnTo>
                  <a:pt x="9911907" y="1638600"/>
                </a:lnTo>
                <a:lnTo>
                  <a:pt x="9898021" y="1616261"/>
                </a:lnTo>
                <a:lnTo>
                  <a:pt x="9875683" y="1605998"/>
                </a:lnTo>
                <a:lnTo>
                  <a:pt x="9847305" y="1599959"/>
                </a:lnTo>
                <a:lnTo>
                  <a:pt x="9847305" y="1573396"/>
                </a:lnTo>
                <a:lnTo>
                  <a:pt x="9841267" y="1571583"/>
                </a:lnTo>
                <a:lnTo>
                  <a:pt x="9833418" y="1567357"/>
                </a:lnTo>
                <a:lnTo>
                  <a:pt x="9831607" y="1563131"/>
                </a:lnTo>
                <a:lnTo>
                  <a:pt x="9823758" y="1558905"/>
                </a:lnTo>
                <a:lnTo>
                  <a:pt x="9809872" y="1558905"/>
                </a:lnTo>
                <a:lnTo>
                  <a:pt x="9805646" y="1558905"/>
                </a:lnTo>
                <a:lnTo>
                  <a:pt x="9803835" y="1563131"/>
                </a:lnTo>
                <a:lnTo>
                  <a:pt x="9799607" y="1563131"/>
                </a:lnTo>
                <a:lnTo>
                  <a:pt x="9795381" y="1563131"/>
                </a:lnTo>
                <a:lnTo>
                  <a:pt x="9789345" y="1567357"/>
                </a:lnTo>
                <a:lnTo>
                  <a:pt x="9781495" y="1552869"/>
                </a:lnTo>
                <a:lnTo>
                  <a:pt x="9771233" y="1538378"/>
                </a:lnTo>
                <a:lnTo>
                  <a:pt x="9763383" y="1528113"/>
                </a:lnTo>
                <a:lnTo>
                  <a:pt x="9763383" y="1552869"/>
                </a:lnTo>
                <a:lnTo>
                  <a:pt x="9757345" y="1581848"/>
                </a:lnTo>
                <a:lnTo>
                  <a:pt x="9749497" y="1606601"/>
                </a:lnTo>
                <a:lnTo>
                  <a:pt x="9733194" y="1621091"/>
                </a:lnTo>
                <a:lnTo>
                  <a:pt x="9725347" y="1625317"/>
                </a:lnTo>
                <a:lnTo>
                  <a:pt x="9719308" y="1625317"/>
                </a:lnTo>
                <a:lnTo>
                  <a:pt x="9715082" y="1625317"/>
                </a:lnTo>
                <a:lnTo>
                  <a:pt x="9710856" y="1625317"/>
                </a:lnTo>
                <a:lnTo>
                  <a:pt x="9706630" y="1621091"/>
                </a:lnTo>
                <a:lnTo>
                  <a:pt x="9704819" y="1621091"/>
                </a:lnTo>
                <a:lnTo>
                  <a:pt x="9700591" y="1621091"/>
                </a:lnTo>
                <a:lnTo>
                  <a:pt x="9696365" y="1625317"/>
                </a:lnTo>
                <a:lnTo>
                  <a:pt x="9692139" y="1629543"/>
                </a:lnTo>
                <a:lnTo>
                  <a:pt x="9686102" y="1639808"/>
                </a:lnTo>
                <a:lnTo>
                  <a:pt x="9706630" y="1664561"/>
                </a:lnTo>
                <a:lnTo>
                  <a:pt x="9728967" y="1708030"/>
                </a:lnTo>
                <a:lnTo>
                  <a:pt x="9739233" y="1757539"/>
                </a:lnTo>
                <a:lnTo>
                  <a:pt x="9733194" y="1757539"/>
                </a:lnTo>
                <a:lnTo>
                  <a:pt x="9728967" y="1761765"/>
                </a:lnTo>
                <a:lnTo>
                  <a:pt x="9721119" y="1761765"/>
                </a:lnTo>
                <a:lnTo>
                  <a:pt x="9710856" y="1765992"/>
                </a:lnTo>
                <a:lnTo>
                  <a:pt x="9696970" y="1755727"/>
                </a:lnTo>
                <a:lnTo>
                  <a:pt x="9686705" y="1747275"/>
                </a:lnTo>
                <a:lnTo>
                  <a:pt x="9672819" y="1745464"/>
                </a:lnTo>
                <a:lnTo>
                  <a:pt x="9654705" y="1741238"/>
                </a:lnTo>
                <a:lnTo>
                  <a:pt x="9644443" y="1770218"/>
                </a:lnTo>
                <a:lnTo>
                  <a:pt x="9623915" y="1784709"/>
                </a:lnTo>
                <a:lnTo>
                  <a:pt x="9597349" y="1794972"/>
                </a:lnTo>
                <a:lnTo>
                  <a:pt x="9568972" y="1805237"/>
                </a:lnTo>
                <a:lnTo>
                  <a:pt x="9567161" y="1834217"/>
                </a:lnTo>
                <a:lnTo>
                  <a:pt x="9559312" y="1856558"/>
                </a:lnTo>
                <a:lnTo>
                  <a:pt x="9545426" y="1877086"/>
                </a:lnTo>
                <a:lnTo>
                  <a:pt x="9517049" y="1881312"/>
                </a:lnTo>
                <a:lnTo>
                  <a:pt x="9496522" y="1887349"/>
                </a:lnTo>
                <a:lnTo>
                  <a:pt x="9482634" y="1895802"/>
                </a:lnTo>
                <a:lnTo>
                  <a:pt x="9468748" y="1900029"/>
                </a:lnTo>
                <a:lnTo>
                  <a:pt x="9458485" y="1891577"/>
                </a:lnTo>
                <a:lnTo>
                  <a:pt x="9446410" y="1881312"/>
                </a:lnTo>
                <a:lnTo>
                  <a:pt x="9440371" y="1871047"/>
                </a:lnTo>
                <a:lnTo>
                  <a:pt x="9426485" y="1872860"/>
                </a:lnTo>
                <a:lnTo>
                  <a:pt x="9408373" y="1877086"/>
                </a:lnTo>
                <a:lnTo>
                  <a:pt x="9394485" y="1885538"/>
                </a:lnTo>
                <a:lnTo>
                  <a:pt x="9384223" y="1891577"/>
                </a:lnTo>
                <a:lnTo>
                  <a:pt x="9384223" y="1906065"/>
                </a:lnTo>
                <a:lnTo>
                  <a:pt x="9373958" y="1910292"/>
                </a:lnTo>
                <a:lnTo>
                  <a:pt x="9355846" y="1910292"/>
                </a:lnTo>
                <a:lnTo>
                  <a:pt x="9331695" y="1910292"/>
                </a:lnTo>
                <a:lnTo>
                  <a:pt x="9309357" y="1914519"/>
                </a:lnTo>
                <a:lnTo>
                  <a:pt x="9299092" y="1916330"/>
                </a:lnTo>
                <a:lnTo>
                  <a:pt x="9280978" y="1959802"/>
                </a:lnTo>
                <a:lnTo>
                  <a:pt x="9279168" y="2006893"/>
                </a:lnTo>
                <a:lnTo>
                  <a:pt x="9279168" y="2060626"/>
                </a:lnTo>
                <a:lnTo>
                  <a:pt x="9285206" y="2107721"/>
                </a:lnTo>
                <a:lnTo>
                  <a:pt x="9274942" y="2107721"/>
                </a:lnTo>
                <a:lnTo>
                  <a:pt x="9270716" y="2107721"/>
                </a:lnTo>
                <a:lnTo>
                  <a:pt x="9266490" y="2107721"/>
                </a:lnTo>
                <a:lnTo>
                  <a:pt x="9264679" y="2111946"/>
                </a:lnTo>
                <a:lnTo>
                  <a:pt x="9260453" y="2113758"/>
                </a:lnTo>
                <a:lnTo>
                  <a:pt x="9256225" y="2125834"/>
                </a:lnTo>
                <a:lnTo>
                  <a:pt x="9251999" y="2136096"/>
                </a:lnTo>
                <a:lnTo>
                  <a:pt x="9251999" y="2150587"/>
                </a:lnTo>
                <a:lnTo>
                  <a:pt x="9251999" y="2166885"/>
                </a:lnTo>
                <a:lnTo>
                  <a:pt x="9227848" y="2166885"/>
                </a:lnTo>
                <a:lnTo>
                  <a:pt x="9213962" y="2189223"/>
                </a:lnTo>
                <a:lnTo>
                  <a:pt x="9203699" y="2203714"/>
                </a:lnTo>
                <a:lnTo>
                  <a:pt x="9199471" y="2218204"/>
                </a:lnTo>
                <a:lnTo>
                  <a:pt x="9195245" y="2247182"/>
                </a:lnTo>
                <a:lnTo>
                  <a:pt x="9189209" y="2247182"/>
                </a:lnTo>
                <a:lnTo>
                  <a:pt x="9181359" y="2247182"/>
                </a:lnTo>
                <a:lnTo>
                  <a:pt x="9179549" y="2247182"/>
                </a:lnTo>
                <a:lnTo>
                  <a:pt x="9175321" y="2247182"/>
                </a:lnTo>
                <a:lnTo>
                  <a:pt x="9167473" y="2247182"/>
                </a:lnTo>
                <a:lnTo>
                  <a:pt x="9153585" y="2276167"/>
                </a:lnTo>
                <a:lnTo>
                  <a:pt x="9143323" y="2311185"/>
                </a:lnTo>
                <a:lnTo>
                  <a:pt x="9119172" y="2311185"/>
                </a:lnTo>
                <a:lnTo>
                  <a:pt x="9111323" y="2350426"/>
                </a:lnTo>
                <a:lnTo>
                  <a:pt x="9099247" y="2350426"/>
                </a:lnTo>
                <a:lnTo>
                  <a:pt x="9099247" y="2340164"/>
                </a:lnTo>
                <a:lnTo>
                  <a:pt x="9070872" y="2300923"/>
                </a:lnTo>
                <a:lnTo>
                  <a:pt x="9052758" y="2253824"/>
                </a:lnTo>
                <a:lnTo>
                  <a:pt x="9048532" y="2200090"/>
                </a:lnTo>
                <a:lnTo>
                  <a:pt x="9052758" y="2136096"/>
                </a:lnTo>
                <a:lnTo>
                  <a:pt x="9063023" y="2127644"/>
                </a:lnTo>
                <a:lnTo>
                  <a:pt x="9070872" y="2121605"/>
                </a:lnTo>
                <a:lnTo>
                  <a:pt x="9081135" y="2113153"/>
                </a:lnTo>
                <a:lnTo>
                  <a:pt x="9085361" y="2102891"/>
                </a:lnTo>
                <a:lnTo>
                  <a:pt x="9091400" y="2088400"/>
                </a:lnTo>
                <a:lnTo>
                  <a:pt x="9081135" y="2069683"/>
                </a:lnTo>
                <a:lnTo>
                  <a:pt x="9076909" y="2044930"/>
                </a:lnTo>
                <a:lnTo>
                  <a:pt x="9090795" y="2015948"/>
                </a:lnTo>
                <a:lnTo>
                  <a:pt x="9104681" y="2005685"/>
                </a:lnTo>
                <a:lnTo>
                  <a:pt x="9122795" y="1997233"/>
                </a:lnTo>
                <a:lnTo>
                  <a:pt x="9143323" y="1991194"/>
                </a:lnTo>
                <a:lnTo>
                  <a:pt x="9157209" y="1976703"/>
                </a:lnTo>
                <a:lnTo>
                  <a:pt x="9185585" y="1933234"/>
                </a:lnTo>
                <a:lnTo>
                  <a:pt x="9213962" y="1889763"/>
                </a:lnTo>
                <a:lnTo>
                  <a:pt x="9236302" y="1871047"/>
                </a:lnTo>
                <a:lnTo>
                  <a:pt x="9260453" y="1854745"/>
                </a:lnTo>
                <a:lnTo>
                  <a:pt x="9284602" y="1836030"/>
                </a:lnTo>
                <a:lnTo>
                  <a:pt x="9294866" y="1811274"/>
                </a:lnTo>
                <a:lnTo>
                  <a:pt x="9302716" y="1782293"/>
                </a:lnTo>
                <a:lnTo>
                  <a:pt x="9312978" y="1755727"/>
                </a:lnTo>
                <a:lnTo>
                  <a:pt x="9312978" y="1753916"/>
                </a:lnTo>
                <a:lnTo>
                  <a:pt x="9308752" y="1753916"/>
                </a:lnTo>
                <a:lnTo>
                  <a:pt x="9308752" y="1749690"/>
                </a:lnTo>
                <a:lnTo>
                  <a:pt x="9304526" y="1745464"/>
                </a:lnTo>
                <a:lnTo>
                  <a:pt x="9298488" y="1749690"/>
                </a:lnTo>
                <a:lnTo>
                  <a:pt x="9294261" y="1753916"/>
                </a:lnTo>
                <a:lnTo>
                  <a:pt x="9292451" y="1755727"/>
                </a:lnTo>
                <a:lnTo>
                  <a:pt x="9274339" y="1782293"/>
                </a:lnTo>
                <a:lnTo>
                  <a:pt x="9256225" y="1811274"/>
                </a:lnTo>
                <a:lnTo>
                  <a:pt x="9238113" y="1836030"/>
                </a:lnTo>
                <a:lnTo>
                  <a:pt x="9213962" y="1854745"/>
                </a:lnTo>
                <a:lnTo>
                  <a:pt x="9181359" y="1869236"/>
                </a:lnTo>
                <a:lnTo>
                  <a:pt x="9179549" y="1857161"/>
                </a:lnTo>
                <a:lnTo>
                  <a:pt x="9179549" y="1855350"/>
                </a:lnTo>
                <a:lnTo>
                  <a:pt x="9175321" y="1846898"/>
                </a:lnTo>
                <a:lnTo>
                  <a:pt x="9175321" y="1836633"/>
                </a:lnTo>
                <a:lnTo>
                  <a:pt x="9179549" y="1832407"/>
                </a:lnTo>
                <a:lnTo>
                  <a:pt x="9179549" y="1828181"/>
                </a:lnTo>
                <a:lnTo>
                  <a:pt x="9179549" y="1826368"/>
                </a:lnTo>
                <a:lnTo>
                  <a:pt x="9181359" y="1817915"/>
                </a:lnTo>
                <a:lnTo>
                  <a:pt x="9181359" y="1811879"/>
                </a:lnTo>
                <a:lnTo>
                  <a:pt x="9171095" y="1803426"/>
                </a:lnTo>
                <a:lnTo>
                  <a:pt x="9160832" y="1799198"/>
                </a:lnTo>
                <a:lnTo>
                  <a:pt x="9152982" y="1797388"/>
                </a:lnTo>
                <a:lnTo>
                  <a:pt x="9142720" y="1793161"/>
                </a:lnTo>
                <a:lnTo>
                  <a:pt x="9136681" y="1797388"/>
                </a:lnTo>
                <a:lnTo>
                  <a:pt x="9118569" y="1807652"/>
                </a:lnTo>
                <a:lnTo>
                  <a:pt x="9094418" y="1828181"/>
                </a:lnTo>
                <a:lnTo>
                  <a:pt x="9072078" y="1854745"/>
                </a:lnTo>
                <a:lnTo>
                  <a:pt x="9051551" y="1879501"/>
                </a:lnTo>
                <a:lnTo>
                  <a:pt x="9041288" y="1898217"/>
                </a:lnTo>
                <a:lnTo>
                  <a:pt x="9041288" y="1904255"/>
                </a:lnTo>
                <a:lnTo>
                  <a:pt x="9041288" y="1912707"/>
                </a:lnTo>
                <a:lnTo>
                  <a:pt x="9043099" y="1918747"/>
                </a:lnTo>
                <a:lnTo>
                  <a:pt x="9047325" y="1929007"/>
                </a:lnTo>
                <a:lnTo>
                  <a:pt x="9051551" y="1937460"/>
                </a:lnTo>
                <a:lnTo>
                  <a:pt x="9051551" y="1943499"/>
                </a:lnTo>
                <a:lnTo>
                  <a:pt x="9029213" y="1953762"/>
                </a:lnTo>
                <a:lnTo>
                  <a:pt x="9005062" y="1957991"/>
                </a:lnTo>
                <a:lnTo>
                  <a:pt x="8972459" y="1962217"/>
                </a:lnTo>
                <a:lnTo>
                  <a:pt x="8942270" y="1962217"/>
                </a:lnTo>
                <a:lnTo>
                  <a:pt x="8942270" y="1922972"/>
                </a:lnTo>
                <a:lnTo>
                  <a:pt x="8909667" y="1929007"/>
                </a:lnTo>
                <a:lnTo>
                  <a:pt x="8881290" y="1941083"/>
                </a:lnTo>
                <a:lnTo>
                  <a:pt x="8857141" y="1936857"/>
                </a:lnTo>
                <a:lnTo>
                  <a:pt x="8839027" y="1914519"/>
                </a:lnTo>
                <a:lnTo>
                  <a:pt x="8768388" y="1904255"/>
                </a:lnTo>
                <a:lnTo>
                  <a:pt x="8744237" y="1929007"/>
                </a:lnTo>
                <a:lnTo>
                  <a:pt x="8715861" y="1947725"/>
                </a:lnTo>
                <a:lnTo>
                  <a:pt x="8691710" y="1968254"/>
                </a:lnTo>
                <a:lnTo>
                  <a:pt x="8677824" y="1994818"/>
                </a:lnTo>
                <a:lnTo>
                  <a:pt x="8663938" y="2019571"/>
                </a:lnTo>
                <a:lnTo>
                  <a:pt x="8650052" y="2044325"/>
                </a:lnTo>
                <a:lnTo>
                  <a:pt x="8631938" y="2063041"/>
                </a:lnTo>
                <a:lnTo>
                  <a:pt x="8575186" y="2081758"/>
                </a:lnTo>
                <a:lnTo>
                  <a:pt x="8561298" y="2096249"/>
                </a:lnTo>
                <a:lnTo>
                  <a:pt x="8551036" y="2112551"/>
                </a:lnTo>
                <a:lnTo>
                  <a:pt x="8540771" y="2127039"/>
                </a:lnTo>
                <a:lnTo>
                  <a:pt x="8516620" y="2145756"/>
                </a:lnTo>
                <a:lnTo>
                  <a:pt x="8516620" y="2166279"/>
                </a:lnTo>
                <a:lnTo>
                  <a:pt x="8546808" y="2166279"/>
                </a:lnTo>
                <a:lnTo>
                  <a:pt x="8551036" y="2178354"/>
                </a:lnTo>
                <a:lnTo>
                  <a:pt x="8555262" y="2184393"/>
                </a:lnTo>
                <a:lnTo>
                  <a:pt x="8557072" y="2192846"/>
                </a:lnTo>
                <a:lnTo>
                  <a:pt x="8564922" y="2198885"/>
                </a:lnTo>
                <a:lnTo>
                  <a:pt x="8570958" y="2203111"/>
                </a:lnTo>
                <a:lnTo>
                  <a:pt x="8584846" y="2207336"/>
                </a:lnTo>
                <a:lnTo>
                  <a:pt x="8592694" y="2198885"/>
                </a:lnTo>
                <a:lnTo>
                  <a:pt x="8598732" y="2194656"/>
                </a:lnTo>
                <a:lnTo>
                  <a:pt x="8610808" y="2192846"/>
                </a:lnTo>
                <a:lnTo>
                  <a:pt x="8621070" y="2192846"/>
                </a:lnTo>
                <a:lnTo>
                  <a:pt x="8639184" y="2192846"/>
                </a:lnTo>
                <a:lnTo>
                  <a:pt x="8653070" y="2209148"/>
                </a:lnTo>
                <a:lnTo>
                  <a:pt x="8663335" y="2223638"/>
                </a:lnTo>
                <a:lnTo>
                  <a:pt x="8669372" y="2242353"/>
                </a:lnTo>
                <a:lnTo>
                  <a:pt x="8677221" y="2271335"/>
                </a:lnTo>
                <a:lnTo>
                  <a:pt x="8681447" y="2290054"/>
                </a:lnTo>
                <a:lnTo>
                  <a:pt x="8677221" y="2300318"/>
                </a:lnTo>
                <a:lnTo>
                  <a:pt x="8666956" y="2310581"/>
                </a:lnTo>
                <a:lnTo>
                  <a:pt x="8662730" y="2329297"/>
                </a:lnTo>
                <a:lnTo>
                  <a:pt x="8662730" y="2349823"/>
                </a:lnTo>
                <a:lnTo>
                  <a:pt x="8668769" y="2368539"/>
                </a:lnTo>
                <a:lnTo>
                  <a:pt x="8676616" y="2387255"/>
                </a:lnTo>
                <a:lnTo>
                  <a:pt x="8682655" y="2412009"/>
                </a:lnTo>
                <a:lnTo>
                  <a:pt x="8662127" y="2434347"/>
                </a:lnTo>
                <a:lnTo>
                  <a:pt x="8648241" y="2459103"/>
                </a:lnTo>
                <a:lnTo>
                  <a:pt x="8637977" y="2483857"/>
                </a:lnTo>
                <a:lnTo>
                  <a:pt x="8624091" y="2517063"/>
                </a:lnTo>
                <a:lnTo>
                  <a:pt x="8616241" y="2523101"/>
                </a:lnTo>
                <a:lnTo>
                  <a:pt x="8598127" y="2545439"/>
                </a:lnTo>
                <a:lnTo>
                  <a:pt x="8577600" y="2570196"/>
                </a:lnTo>
                <a:lnTo>
                  <a:pt x="8555262" y="2599175"/>
                </a:lnTo>
                <a:lnTo>
                  <a:pt x="8531111" y="2623928"/>
                </a:lnTo>
                <a:lnTo>
                  <a:pt x="8510584" y="2648682"/>
                </a:lnTo>
                <a:lnTo>
                  <a:pt x="8496698" y="2667398"/>
                </a:lnTo>
                <a:lnTo>
                  <a:pt x="8488848" y="2675853"/>
                </a:lnTo>
                <a:lnTo>
                  <a:pt x="8464698" y="2681890"/>
                </a:lnTo>
                <a:lnTo>
                  <a:pt x="8440547" y="2677664"/>
                </a:lnTo>
                <a:lnTo>
                  <a:pt x="8418209" y="2677664"/>
                </a:lnTo>
                <a:lnTo>
                  <a:pt x="8397681" y="2681890"/>
                </a:lnTo>
                <a:lnTo>
                  <a:pt x="8379567" y="2700607"/>
                </a:lnTo>
                <a:lnTo>
                  <a:pt x="8365681" y="2721134"/>
                </a:lnTo>
                <a:lnTo>
                  <a:pt x="8355417" y="2743474"/>
                </a:lnTo>
                <a:lnTo>
                  <a:pt x="8341531" y="2764001"/>
                </a:lnTo>
                <a:lnTo>
                  <a:pt x="8321003" y="2778492"/>
                </a:lnTo>
                <a:lnTo>
                  <a:pt x="8316777" y="2778492"/>
                </a:lnTo>
                <a:lnTo>
                  <a:pt x="8312551" y="2782718"/>
                </a:lnTo>
                <a:lnTo>
                  <a:pt x="8308323" y="2782718"/>
                </a:lnTo>
                <a:lnTo>
                  <a:pt x="8302286" y="2782718"/>
                </a:lnTo>
                <a:lnTo>
                  <a:pt x="8294437" y="2786944"/>
                </a:lnTo>
                <a:lnTo>
                  <a:pt x="8302286" y="2807472"/>
                </a:lnTo>
                <a:lnTo>
                  <a:pt x="8316172" y="2829809"/>
                </a:lnTo>
                <a:lnTo>
                  <a:pt x="8326437" y="2854565"/>
                </a:lnTo>
                <a:lnTo>
                  <a:pt x="8340323" y="2879318"/>
                </a:lnTo>
                <a:lnTo>
                  <a:pt x="8346362" y="2901656"/>
                </a:lnTo>
                <a:lnTo>
                  <a:pt x="8350588" y="2926411"/>
                </a:lnTo>
                <a:lnTo>
                  <a:pt x="8344549" y="2942712"/>
                </a:lnTo>
                <a:lnTo>
                  <a:pt x="8330663" y="2957201"/>
                </a:lnTo>
                <a:lnTo>
                  <a:pt x="8302286" y="2969276"/>
                </a:lnTo>
                <a:lnTo>
                  <a:pt x="8255797" y="2975315"/>
                </a:lnTo>
                <a:lnTo>
                  <a:pt x="8255797" y="2956598"/>
                </a:lnTo>
                <a:lnTo>
                  <a:pt x="8251569" y="2940297"/>
                </a:lnTo>
                <a:lnTo>
                  <a:pt x="8251569" y="2915544"/>
                </a:lnTo>
                <a:lnTo>
                  <a:pt x="8255797" y="2886562"/>
                </a:lnTo>
                <a:lnTo>
                  <a:pt x="8255797" y="2864225"/>
                </a:lnTo>
                <a:lnTo>
                  <a:pt x="8245533" y="2864225"/>
                </a:lnTo>
                <a:lnTo>
                  <a:pt x="8237683" y="2864225"/>
                </a:lnTo>
                <a:lnTo>
                  <a:pt x="8231647" y="2864225"/>
                </a:lnTo>
                <a:lnTo>
                  <a:pt x="8227421" y="2864225"/>
                </a:lnTo>
                <a:lnTo>
                  <a:pt x="8223195" y="2859998"/>
                </a:lnTo>
                <a:lnTo>
                  <a:pt x="8217156" y="2858186"/>
                </a:lnTo>
                <a:lnTo>
                  <a:pt x="8209307" y="2846111"/>
                </a:lnTo>
                <a:lnTo>
                  <a:pt x="8217156" y="2835848"/>
                </a:lnTo>
                <a:lnTo>
                  <a:pt x="8223195" y="2825583"/>
                </a:lnTo>
                <a:lnTo>
                  <a:pt x="8227421" y="2815321"/>
                </a:lnTo>
                <a:lnTo>
                  <a:pt x="8235268" y="2800830"/>
                </a:lnTo>
                <a:lnTo>
                  <a:pt x="8217156" y="2800830"/>
                </a:lnTo>
                <a:lnTo>
                  <a:pt x="8194818" y="2796604"/>
                </a:lnTo>
                <a:lnTo>
                  <a:pt x="8170667" y="2802641"/>
                </a:lnTo>
                <a:lnTo>
                  <a:pt x="8142290" y="2814716"/>
                </a:lnTo>
                <a:lnTo>
                  <a:pt x="8118140" y="2824980"/>
                </a:lnTo>
                <a:lnTo>
                  <a:pt x="8118140" y="2816529"/>
                </a:lnTo>
                <a:lnTo>
                  <a:pt x="8122366" y="2806264"/>
                </a:lnTo>
                <a:lnTo>
                  <a:pt x="8126592" y="2800225"/>
                </a:lnTo>
                <a:lnTo>
                  <a:pt x="8128404" y="2788152"/>
                </a:lnTo>
                <a:lnTo>
                  <a:pt x="8132630" y="2782114"/>
                </a:lnTo>
                <a:lnTo>
                  <a:pt x="8138667" y="2767623"/>
                </a:lnTo>
                <a:lnTo>
                  <a:pt x="8132630" y="2767623"/>
                </a:lnTo>
                <a:lnTo>
                  <a:pt x="8126592" y="2763396"/>
                </a:lnTo>
                <a:lnTo>
                  <a:pt x="8118743" y="2763396"/>
                </a:lnTo>
                <a:lnTo>
                  <a:pt x="8108480" y="2759171"/>
                </a:lnTo>
                <a:lnTo>
                  <a:pt x="8086142" y="2781511"/>
                </a:lnTo>
                <a:lnTo>
                  <a:pt x="8061991" y="2800225"/>
                </a:lnTo>
                <a:lnTo>
                  <a:pt x="8037840" y="2820754"/>
                </a:lnTo>
                <a:lnTo>
                  <a:pt x="8023952" y="2845508"/>
                </a:lnTo>
                <a:lnTo>
                  <a:pt x="8037840" y="2853960"/>
                </a:lnTo>
                <a:lnTo>
                  <a:pt x="8048103" y="2859998"/>
                </a:lnTo>
                <a:lnTo>
                  <a:pt x="8055952" y="2868450"/>
                </a:lnTo>
                <a:lnTo>
                  <a:pt x="8061991" y="2874487"/>
                </a:lnTo>
                <a:lnTo>
                  <a:pt x="8069838" y="2886562"/>
                </a:lnTo>
                <a:lnTo>
                  <a:pt x="8090366" y="2874487"/>
                </a:lnTo>
                <a:lnTo>
                  <a:pt x="8108480" y="2868450"/>
                </a:lnTo>
                <a:lnTo>
                  <a:pt x="8126592" y="2868450"/>
                </a:lnTo>
                <a:lnTo>
                  <a:pt x="8147119" y="2878713"/>
                </a:lnTo>
                <a:lnTo>
                  <a:pt x="8157384" y="2878713"/>
                </a:lnTo>
                <a:lnTo>
                  <a:pt x="8157384" y="2903468"/>
                </a:lnTo>
                <a:lnTo>
                  <a:pt x="8118743" y="2903468"/>
                </a:lnTo>
                <a:lnTo>
                  <a:pt x="8104857" y="2922185"/>
                </a:lnTo>
                <a:lnTo>
                  <a:pt x="8090971" y="2936674"/>
                </a:lnTo>
                <a:lnTo>
                  <a:pt x="8080706" y="2951164"/>
                </a:lnTo>
                <a:lnTo>
                  <a:pt x="8070443" y="2975918"/>
                </a:lnTo>
                <a:lnTo>
                  <a:pt x="8098820" y="2994635"/>
                </a:lnTo>
                <a:lnTo>
                  <a:pt x="8115121" y="3023614"/>
                </a:lnTo>
                <a:lnTo>
                  <a:pt x="8129007" y="3062859"/>
                </a:lnTo>
                <a:lnTo>
                  <a:pt x="8136857" y="3102103"/>
                </a:lnTo>
                <a:lnTo>
                  <a:pt x="8138667" y="3145575"/>
                </a:lnTo>
                <a:lnTo>
                  <a:pt x="8138667" y="3183612"/>
                </a:lnTo>
                <a:lnTo>
                  <a:pt x="8114517" y="3199914"/>
                </a:lnTo>
                <a:lnTo>
                  <a:pt x="8100631" y="3228893"/>
                </a:lnTo>
                <a:lnTo>
                  <a:pt x="8086745" y="3255459"/>
                </a:lnTo>
                <a:lnTo>
                  <a:pt x="8070443" y="3284439"/>
                </a:lnTo>
                <a:lnTo>
                  <a:pt x="8034217" y="3323683"/>
                </a:lnTo>
                <a:lnTo>
                  <a:pt x="7987728" y="3352663"/>
                </a:lnTo>
                <a:lnTo>
                  <a:pt x="7938824" y="3373193"/>
                </a:lnTo>
                <a:lnTo>
                  <a:pt x="7882071" y="3391907"/>
                </a:lnTo>
                <a:lnTo>
                  <a:pt x="7829543" y="3402172"/>
                </a:lnTo>
                <a:lnTo>
                  <a:pt x="7829543" y="3416663"/>
                </a:lnTo>
                <a:lnTo>
                  <a:pt x="7829543" y="3425115"/>
                </a:lnTo>
                <a:lnTo>
                  <a:pt x="7829543" y="3431152"/>
                </a:lnTo>
                <a:lnTo>
                  <a:pt x="7829543" y="3435380"/>
                </a:lnTo>
                <a:lnTo>
                  <a:pt x="7833769" y="3439606"/>
                </a:lnTo>
                <a:lnTo>
                  <a:pt x="7833769" y="3449869"/>
                </a:lnTo>
                <a:lnTo>
                  <a:pt x="7835582" y="3460133"/>
                </a:lnTo>
                <a:lnTo>
                  <a:pt x="7829543" y="3468586"/>
                </a:lnTo>
                <a:lnTo>
                  <a:pt x="7821694" y="3474622"/>
                </a:lnTo>
                <a:lnTo>
                  <a:pt x="7819883" y="3478850"/>
                </a:lnTo>
                <a:lnTo>
                  <a:pt x="7812034" y="3484887"/>
                </a:lnTo>
                <a:lnTo>
                  <a:pt x="7798148" y="3493339"/>
                </a:lnTo>
                <a:lnTo>
                  <a:pt x="7793922" y="3493339"/>
                </a:lnTo>
                <a:lnTo>
                  <a:pt x="7792109" y="3497565"/>
                </a:lnTo>
                <a:lnTo>
                  <a:pt x="7787883" y="3497565"/>
                </a:lnTo>
                <a:lnTo>
                  <a:pt x="7783657" y="3497565"/>
                </a:lnTo>
                <a:lnTo>
                  <a:pt x="7777619" y="3499378"/>
                </a:lnTo>
                <a:lnTo>
                  <a:pt x="7773392" y="3489113"/>
                </a:lnTo>
                <a:lnTo>
                  <a:pt x="7769166" y="3478850"/>
                </a:lnTo>
                <a:lnTo>
                  <a:pt x="7769166" y="3468586"/>
                </a:lnTo>
                <a:lnTo>
                  <a:pt x="7769166" y="3449869"/>
                </a:lnTo>
                <a:lnTo>
                  <a:pt x="7777016" y="3445643"/>
                </a:lnTo>
                <a:lnTo>
                  <a:pt x="7783054" y="3445643"/>
                </a:lnTo>
                <a:lnTo>
                  <a:pt x="7790902" y="3441417"/>
                </a:lnTo>
                <a:lnTo>
                  <a:pt x="7792714" y="3435380"/>
                </a:lnTo>
                <a:lnTo>
                  <a:pt x="7796940" y="3426926"/>
                </a:lnTo>
                <a:lnTo>
                  <a:pt x="7792714" y="3420889"/>
                </a:lnTo>
                <a:lnTo>
                  <a:pt x="7786676" y="3410624"/>
                </a:lnTo>
                <a:lnTo>
                  <a:pt x="7782449" y="3402172"/>
                </a:lnTo>
                <a:lnTo>
                  <a:pt x="7776413" y="3397946"/>
                </a:lnTo>
                <a:lnTo>
                  <a:pt x="7772187" y="3397946"/>
                </a:lnTo>
                <a:lnTo>
                  <a:pt x="7761922" y="3396135"/>
                </a:lnTo>
                <a:lnTo>
                  <a:pt x="7749847" y="3396135"/>
                </a:lnTo>
                <a:lnTo>
                  <a:pt x="7737771" y="3412437"/>
                </a:lnTo>
                <a:lnTo>
                  <a:pt x="7723885" y="3424512"/>
                </a:lnTo>
                <a:lnTo>
                  <a:pt x="7711810" y="3434775"/>
                </a:lnTo>
                <a:lnTo>
                  <a:pt x="7701545" y="3453492"/>
                </a:lnTo>
                <a:lnTo>
                  <a:pt x="7697319" y="3482472"/>
                </a:lnTo>
                <a:lnTo>
                  <a:pt x="7729924" y="3513264"/>
                </a:lnTo>
                <a:lnTo>
                  <a:pt x="7754073" y="3546471"/>
                </a:lnTo>
                <a:lnTo>
                  <a:pt x="7776413" y="3581488"/>
                </a:lnTo>
                <a:lnTo>
                  <a:pt x="7786676" y="3628581"/>
                </a:lnTo>
                <a:lnTo>
                  <a:pt x="7790902" y="3685940"/>
                </a:lnTo>
                <a:lnTo>
                  <a:pt x="7673170" y="3782541"/>
                </a:lnTo>
                <a:lnTo>
                  <a:pt x="7659283" y="3782541"/>
                </a:lnTo>
                <a:lnTo>
                  <a:pt x="7649020" y="3743296"/>
                </a:lnTo>
                <a:lnTo>
                  <a:pt x="7626680" y="3714315"/>
                </a:lnTo>
                <a:lnTo>
                  <a:pt x="7598303" y="3689561"/>
                </a:lnTo>
                <a:lnTo>
                  <a:pt x="7568116" y="3664807"/>
                </a:lnTo>
                <a:lnTo>
                  <a:pt x="7535513" y="3638241"/>
                </a:lnTo>
                <a:lnTo>
                  <a:pt x="7521627" y="3695600"/>
                </a:lnTo>
                <a:lnTo>
                  <a:pt x="7503513" y="3742691"/>
                </a:lnTo>
                <a:lnTo>
                  <a:pt x="7521627" y="3752956"/>
                </a:lnTo>
                <a:lnTo>
                  <a:pt x="7529474" y="3767447"/>
                </a:lnTo>
                <a:lnTo>
                  <a:pt x="7531287" y="3786162"/>
                </a:lnTo>
                <a:lnTo>
                  <a:pt x="7543362" y="3806691"/>
                </a:lnTo>
                <a:lnTo>
                  <a:pt x="7545173" y="3810917"/>
                </a:lnTo>
                <a:lnTo>
                  <a:pt x="7553022" y="3810917"/>
                </a:lnTo>
                <a:lnTo>
                  <a:pt x="7559059" y="3810917"/>
                </a:lnTo>
                <a:lnTo>
                  <a:pt x="7566908" y="3810917"/>
                </a:lnTo>
                <a:lnTo>
                  <a:pt x="7572946" y="3815143"/>
                </a:lnTo>
                <a:lnTo>
                  <a:pt x="7601321" y="3844123"/>
                </a:lnTo>
                <a:lnTo>
                  <a:pt x="7623661" y="3887594"/>
                </a:lnTo>
                <a:lnTo>
                  <a:pt x="7637547" y="3937103"/>
                </a:lnTo>
                <a:lnTo>
                  <a:pt x="7639360" y="3988422"/>
                </a:lnTo>
                <a:lnTo>
                  <a:pt x="7622253" y="3988422"/>
                </a:lnTo>
                <a:lnTo>
                  <a:pt x="7630303" y="3998083"/>
                </a:lnTo>
                <a:lnTo>
                  <a:pt x="7652641" y="4028874"/>
                </a:lnTo>
                <a:lnTo>
                  <a:pt x="7676792" y="4065705"/>
                </a:lnTo>
                <a:lnTo>
                  <a:pt x="7711205" y="4094684"/>
                </a:lnTo>
                <a:lnTo>
                  <a:pt x="7705169" y="4129703"/>
                </a:lnTo>
                <a:lnTo>
                  <a:pt x="7705169" y="4172571"/>
                </a:lnTo>
                <a:lnTo>
                  <a:pt x="7733545" y="4176797"/>
                </a:lnTo>
                <a:lnTo>
                  <a:pt x="7751657" y="4182833"/>
                </a:lnTo>
                <a:lnTo>
                  <a:pt x="7764338" y="4195514"/>
                </a:lnTo>
                <a:lnTo>
                  <a:pt x="7782450" y="4205776"/>
                </a:lnTo>
                <a:lnTo>
                  <a:pt x="7804788" y="4205776"/>
                </a:lnTo>
                <a:lnTo>
                  <a:pt x="7821091" y="4197324"/>
                </a:lnTo>
                <a:lnTo>
                  <a:pt x="7834977" y="4191286"/>
                </a:lnTo>
                <a:lnTo>
                  <a:pt x="7849468" y="4187060"/>
                </a:lnTo>
                <a:lnTo>
                  <a:pt x="7881466" y="4197324"/>
                </a:lnTo>
                <a:lnTo>
                  <a:pt x="7918295" y="4211813"/>
                </a:lnTo>
                <a:lnTo>
                  <a:pt x="7952710" y="4230530"/>
                </a:lnTo>
                <a:lnTo>
                  <a:pt x="7984708" y="4245021"/>
                </a:lnTo>
                <a:lnTo>
                  <a:pt x="7981087" y="4245021"/>
                </a:lnTo>
                <a:lnTo>
                  <a:pt x="7976861" y="4249247"/>
                </a:lnTo>
                <a:lnTo>
                  <a:pt x="7972635" y="4249247"/>
                </a:lnTo>
                <a:lnTo>
                  <a:pt x="7966596" y="4252870"/>
                </a:lnTo>
                <a:lnTo>
                  <a:pt x="7946671" y="4259512"/>
                </a:lnTo>
                <a:lnTo>
                  <a:pt x="7906221" y="4259512"/>
                </a:lnTo>
                <a:lnTo>
                  <a:pt x="7861541" y="4252870"/>
                </a:lnTo>
                <a:lnTo>
                  <a:pt x="7815052" y="4240795"/>
                </a:lnTo>
                <a:lnTo>
                  <a:pt x="7764338" y="4230530"/>
                </a:lnTo>
                <a:lnTo>
                  <a:pt x="7725696" y="4220267"/>
                </a:lnTo>
                <a:lnTo>
                  <a:pt x="7695509" y="4205776"/>
                </a:lnTo>
                <a:lnTo>
                  <a:pt x="7681018" y="4197324"/>
                </a:lnTo>
                <a:lnTo>
                  <a:pt x="7687057" y="4191286"/>
                </a:lnTo>
                <a:lnTo>
                  <a:pt x="7691283" y="4187060"/>
                </a:lnTo>
                <a:lnTo>
                  <a:pt x="7695509" y="4181023"/>
                </a:lnTo>
                <a:lnTo>
                  <a:pt x="7652641" y="4168947"/>
                </a:lnTo>
                <a:lnTo>
                  <a:pt x="7616417" y="4148420"/>
                </a:lnTo>
                <a:lnTo>
                  <a:pt x="7583812" y="4115212"/>
                </a:lnTo>
                <a:lnTo>
                  <a:pt x="7559664" y="4080194"/>
                </a:lnTo>
                <a:lnTo>
                  <a:pt x="7534908" y="4040949"/>
                </a:lnTo>
                <a:lnTo>
                  <a:pt x="7514985" y="3999894"/>
                </a:lnTo>
                <a:lnTo>
                  <a:pt x="7492645" y="3969101"/>
                </a:lnTo>
                <a:lnTo>
                  <a:pt x="7472118" y="3942537"/>
                </a:lnTo>
                <a:lnTo>
                  <a:pt x="7450383" y="3925631"/>
                </a:lnTo>
                <a:lnTo>
                  <a:pt x="7425629" y="3903293"/>
                </a:lnTo>
                <a:lnTo>
                  <a:pt x="7403289" y="3882765"/>
                </a:lnTo>
                <a:lnTo>
                  <a:pt x="7393629" y="3849557"/>
                </a:lnTo>
                <a:lnTo>
                  <a:pt x="7460043" y="3858009"/>
                </a:lnTo>
                <a:lnTo>
                  <a:pt x="7486609" y="3888802"/>
                </a:lnTo>
                <a:lnTo>
                  <a:pt x="7514985" y="3907519"/>
                </a:lnTo>
                <a:lnTo>
                  <a:pt x="7543362" y="3925631"/>
                </a:lnTo>
                <a:lnTo>
                  <a:pt x="7548358" y="3928085"/>
                </a:lnTo>
                <a:lnTo>
                  <a:pt x="7541549" y="3911744"/>
                </a:lnTo>
                <a:lnTo>
                  <a:pt x="7533702" y="3878538"/>
                </a:lnTo>
                <a:lnTo>
                  <a:pt x="7523437" y="3849557"/>
                </a:lnTo>
                <a:lnTo>
                  <a:pt x="7513173" y="3820577"/>
                </a:lnTo>
                <a:lnTo>
                  <a:pt x="7495061" y="3795824"/>
                </a:lnTo>
                <a:lnTo>
                  <a:pt x="7495061" y="3789785"/>
                </a:lnTo>
                <a:lnTo>
                  <a:pt x="7476949" y="3795824"/>
                </a:lnTo>
                <a:lnTo>
                  <a:pt x="7476949" y="3789785"/>
                </a:lnTo>
                <a:lnTo>
                  <a:pt x="7470910" y="3760805"/>
                </a:lnTo>
                <a:lnTo>
                  <a:pt x="7470910" y="3723976"/>
                </a:lnTo>
                <a:lnTo>
                  <a:pt x="7470910" y="3684732"/>
                </a:lnTo>
                <a:lnTo>
                  <a:pt x="7470910" y="3641260"/>
                </a:lnTo>
                <a:lnTo>
                  <a:pt x="7466684" y="3602015"/>
                </a:lnTo>
                <a:lnTo>
                  <a:pt x="7452798" y="3568810"/>
                </a:lnTo>
                <a:lnTo>
                  <a:pt x="7430458" y="3544056"/>
                </a:lnTo>
                <a:lnTo>
                  <a:pt x="7424421" y="3550093"/>
                </a:lnTo>
                <a:lnTo>
                  <a:pt x="7414156" y="3558547"/>
                </a:lnTo>
                <a:lnTo>
                  <a:pt x="7406307" y="3562771"/>
                </a:lnTo>
                <a:lnTo>
                  <a:pt x="7392421" y="3564583"/>
                </a:lnTo>
                <a:lnTo>
                  <a:pt x="7378535" y="3564583"/>
                </a:lnTo>
                <a:lnTo>
                  <a:pt x="7374309" y="3564583"/>
                </a:lnTo>
                <a:lnTo>
                  <a:pt x="7374309" y="3562771"/>
                </a:lnTo>
                <a:lnTo>
                  <a:pt x="7372497" y="3562771"/>
                </a:lnTo>
                <a:lnTo>
                  <a:pt x="7368270" y="3558547"/>
                </a:lnTo>
                <a:lnTo>
                  <a:pt x="7368270" y="3515074"/>
                </a:lnTo>
                <a:lnTo>
                  <a:pt x="7358008" y="3480058"/>
                </a:lnTo>
                <a:lnTo>
                  <a:pt x="7344122" y="3451076"/>
                </a:lnTo>
                <a:lnTo>
                  <a:pt x="7321782" y="3424512"/>
                </a:lnTo>
                <a:lnTo>
                  <a:pt x="7305480" y="3395531"/>
                </a:lnTo>
                <a:lnTo>
                  <a:pt x="7283142" y="3360512"/>
                </a:lnTo>
                <a:lnTo>
                  <a:pt x="7277103" y="3366551"/>
                </a:lnTo>
                <a:lnTo>
                  <a:pt x="7272877" y="3370777"/>
                </a:lnTo>
                <a:lnTo>
                  <a:pt x="7268651" y="3379229"/>
                </a:lnTo>
                <a:lnTo>
                  <a:pt x="7264425" y="3381040"/>
                </a:lnTo>
                <a:lnTo>
                  <a:pt x="7262613" y="3385268"/>
                </a:lnTo>
                <a:lnTo>
                  <a:pt x="7230010" y="3389494"/>
                </a:lnTo>
                <a:lnTo>
                  <a:pt x="7201633" y="3385268"/>
                </a:lnTo>
                <a:lnTo>
                  <a:pt x="7173256" y="3385268"/>
                </a:lnTo>
                <a:lnTo>
                  <a:pt x="7165409" y="3414247"/>
                </a:lnTo>
                <a:lnTo>
                  <a:pt x="7155144" y="3428738"/>
                </a:lnTo>
                <a:lnTo>
                  <a:pt x="7149106" y="3432964"/>
                </a:lnTo>
                <a:lnTo>
                  <a:pt x="7135220" y="3432964"/>
                </a:lnTo>
                <a:lnTo>
                  <a:pt x="7121334" y="3437190"/>
                </a:lnTo>
                <a:lnTo>
                  <a:pt x="7107448" y="3447453"/>
                </a:lnTo>
                <a:lnTo>
                  <a:pt x="7083297" y="3511453"/>
                </a:lnTo>
                <a:lnTo>
                  <a:pt x="7050694" y="3511453"/>
                </a:lnTo>
                <a:lnTo>
                  <a:pt x="7032582" y="3525942"/>
                </a:lnTo>
                <a:lnTo>
                  <a:pt x="7014468" y="3544659"/>
                </a:lnTo>
                <a:lnTo>
                  <a:pt x="6990317" y="3559150"/>
                </a:lnTo>
                <a:lnTo>
                  <a:pt x="6984281" y="3630997"/>
                </a:lnTo>
                <a:lnTo>
                  <a:pt x="6966169" y="3692579"/>
                </a:lnTo>
                <a:lnTo>
                  <a:pt x="6942018" y="3742088"/>
                </a:lnTo>
                <a:lnTo>
                  <a:pt x="6903377" y="3789182"/>
                </a:lnTo>
                <a:lnTo>
                  <a:pt x="6899150" y="3789182"/>
                </a:lnTo>
                <a:lnTo>
                  <a:pt x="6894924" y="3784956"/>
                </a:lnTo>
                <a:lnTo>
                  <a:pt x="6890698" y="3784956"/>
                </a:lnTo>
                <a:lnTo>
                  <a:pt x="6888886" y="3780730"/>
                </a:lnTo>
                <a:lnTo>
                  <a:pt x="6866548" y="3755974"/>
                </a:lnTo>
                <a:lnTo>
                  <a:pt x="6846020" y="3716730"/>
                </a:lnTo>
                <a:lnTo>
                  <a:pt x="6833945" y="3683524"/>
                </a:lnTo>
                <a:lnTo>
                  <a:pt x="6832132" y="3677486"/>
                </a:lnTo>
                <a:lnTo>
                  <a:pt x="6833945" y="3669034"/>
                </a:lnTo>
                <a:lnTo>
                  <a:pt x="6838171" y="3662997"/>
                </a:lnTo>
                <a:lnTo>
                  <a:pt x="6842397" y="3658769"/>
                </a:lnTo>
                <a:lnTo>
                  <a:pt x="6842397" y="3654543"/>
                </a:lnTo>
                <a:lnTo>
                  <a:pt x="6806173" y="3600810"/>
                </a:lnTo>
                <a:lnTo>
                  <a:pt x="6782022" y="3543451"/>
                </a:lnTo>
                <a:lnTo>
                  <a:pt x="6765719" y="3481869"/>
                </a:lnTo>
                <a:lnTo>
                  <a:pt x="6757872" y="3407606"/>
                </a:lnTo>
                <a:lnTo>
                  <a:pt x="6733721" y="3409417"/>
                </a:lnTo>
                <a:lnTo>
                  <a:pt x="6715609" y="3409417"/>
                </a:lnTo>
                <a:lnTo>
                  <a:pt x="6695079" y="3407606"/>
                </a:lnTo>
                <a:lnTo>
                  <a:pt x="6687230" y="3399154"/>
                </a:lnTo>
                <a:lnTo>
                  <a:pt x="6676967" y="3393115"/>
                </a:lnTo>
                <a:lnTo>
                  <a:pt x="6669118" y="3384663"/>
                </a:lnTo>
                <a:lnTo>
                  <a:pt x="6663081" y="3378626"/>
                </a:lnTo>
                <a:lnTo>
                  <a:pt x="6669118" y="3352060"/>
                </a:lnTo>
                <a:lnTo>
                  <a:pt x="6655232" y="3331533"/>
                </a:lnTo>
                <a:lnTo>
                  <a:pt x="6631081" y="3312816"/>
                </a:lnTo>
                <a:lnTo>
                  <a:pt x="6606931" y="3296514"/>
                </a:lnTo>
                <a:lnTo>
                  <a:pt x="6584593" y="3274174"/>
                </a:lnTo>
                <a:lnTo>
                  <a:pt x="6526028" y="3282628"/>
                </a:lnTo>
                <a:lnTo>
                  <a:pt x="6465049" y="3282628"/>
                </a:lnTo>
                <a:lnTo>
                  <a:pt x="6404067" y="3278402"/>
                </a:lnTo>
                <a:lnTo>
                  <a:pt x="6345503" y="3274174"/>
                </a:lnTo>
                <a:lnTo>
                  <a:pt x="6335240" y="3253647"/>
                </a:lnTo>
                <a:lnTo>
                  <a:pt x="6321353" y="3227083"/>
                </a:lnTo>
                <a:lnTo>
                  <a:pt x="6299014" y="3235535"/>
                </a:lnTo>
                <a:lnTo>
                  <a:pt x="6285128" y="3239761"/>
                </a:lnTo>
                <a:lnTo>
                  <a:pt x="6267014" y="3241571"/>
                </a:lnTo>
                <a:lnTo>
                  <a:pt x="6242864" y="3241571"/>
                </a:lnTo>
                <a:lnTo>
                  <a:pt x="6222336" y="3227083"/>
                </a:lnTo>
                <a:lnTo>
                  <a:pt x="6199998" y="3216818"/>
                </a:lnTo>
                <a:lnTo>
                  <a:pt x="6175847" y="3202327"/>
                </a:lnTo>
                <a:lnTo>
                  <a:pt x="6157735" y="3187838"/>
                </a:lnTo>
                <a:lnTo>
                  <a:pt x="6151697" y="3167309"/>
                </a:lnTo>
                <a:lnTo>
                  <a:pt x="6141434" y="3148594"/>
                </a:lnTo>
                <a:lnTo>
                  <a:pt x="6119094" y="3129877"/>
                </a:lnTo>
                <a:lnTo>
                  <a:pt x="6114868" y="3129877"/>
                </a:lnTo>
                <a:lnTo>
                  <a:pt x="6113057" y="3129877"/>
                </a:lnTo>
                <a:lnTo>
                  <a:pt x="6108829" y="3129877"/>
                </a:lnTo>
                <a:lnTo>
                  <a:pt x="6100982" y="3129877"/>
                </a:lnTo>
                <a:lnTo>
                  <a:pt x="6087094" y="3129877"/>
                </a:lnTo>
                <a:lnTo>
                  <a:pt x="6094943" y="3158857"/>
                </a:lnTo>
                <a:lnTo>
                  <a:pt x="6105208" y="3192064"/>
                </a:lnTo>
                <a:lnTo>
                  <a:pt x="6123320" y="3225270"/>
                </a:lnTo>
                <a:lnTo>
                  <a:pt x="6137206" y="3254252"/>
                </a:lnTo>
                <a:lnTo>
                  <a:pt x="6151094" y="3274779"/>
                </a:lnTo>
                <a:lnTo>
                  <a:pt x="6155320" y="3264514"/>
                </a:lnTo>
                <a:lnTo>
                  <a:pt x="6157131" y="3260288"/>
                </a:lnTo>
                <a:lnTo>
                  <a:pt x="6157131" y="3256062"/>
                </a:lnTo>
                <a:lnTo>
                  <a:pt x="6161357" y="3256062"/>
                </a:lnTo>
                <a:lnTo>
                  <a:pt x="6165583" y="3256062"/>
                </a:lnTo>
                <a:lnTo>
                  <a:pt x="6175847" y="3260288"/>
                </a:lnTo>
                <a:lnTo>
                  <a:pt x="6180074" y="3270553"/>
                </a:lnTo>
                <a:lnTo>
                  <a:pt x="6184300" y="3282628"/>
                </a:lnTo>
                <a:lnTo>
                  <a:pt x="6184300" y="3292891"/>
                </a:lnTo>
                <a:lnTo>
                  <a:pt x="6186110" y="3303156"/>
                </a:lnTo>
                <a:lnTo>
                  <a:pt x="6190338" y="3313419"/>
                </a:lnTo>
                <a:lnTo>
                  <a:pt x="6204224" y="3311608"/>
                </a:lnTo>
                <a:lnTo>
                  <a:pt x="6222336" y="3307382"/>
                </a:lnTo>
                <a:lnTo>
                  <a:pt x="6242864" y="3307382"/>
                </a:lnTo>
                <a:lnTo>
                  <a:pt x="6275469" y="3270553"/>
                </a:lnTo>
                <a:lnTo>
                  <a:pt x="6314108" y="3241571"/>
                </a:lnTo>
                <a:lnTo>
                  <a:pt x="6318334" y="3278402"/>
                </a:lnTo>
                <a:lnTo>
                  <a:pt x="6322560" y="3307382"/>
                </a:lnTo>
                <a:lnTo>
                  <a:pt x="6375088" y="3336362"/>
                </a:lnTo>
                <a:lnTo>
                  <a:pt x="6417350" y="3371380"/>
                </a:lnTo>
                <a:lnTo>
                  <a:pt x="6403464" y="3390097"/>
                </a:lnTo>
                <a:lnTo>
                  <a:pt x="6391389" y="3408814"/>
                </a:lnTo>
                <a:lnTo>
                  <a:pt x="6379314" y="3423304"/>
                </a:lnTo>
                <a:lnTo>
                  <a:pt x="6352748" y="3433567"/>
                </a:lnTo>
                <a:lnTo>
                  <a:pt x="6352748" y="3472812"/>
                </a:lnTo>
                <a:lnTo>
                  <a:pt x="6318334" y="3495152"/>
                </a:lnTo>
                <a:lnTo>
                  <a:pt x="6282108" y="3519905"/>
                </a:lnTo>
                <a:lnTo>
                  <a:pt x="6282108" y="3537414"/>
                </a:lnTo>
                <a:lnTo>
                  <a:pt x="6237430" y="3537414"/>
                </a:lnTo>
                <a:lnTo>
                  <a:pt x="6210866" y="3551905"/>
                </a:lnTo>
                <a:lnTo>
                  <a:pt x="6190338" y="3574243"/>
                </a:lnTo>
                <a:lnTo>
                  <a:pt x="6166188" y="3592960"/>
                </a:lnTo>
                <a:lnTo>
                  <a:pt x="6133585" y="3607451"/>
                </a:lnTo>
                <a:lnTo>
                  <a:pt x="6100982" y="3613488"/>
                </a:lnTo>
                <a:lnTo>
                  <a:pt x="6066566" y="3623752"/>
                </a:lnTo>
                <a:lnTo>
                  <a:pt x="6038190" y="3635828"/>
                </a:lnTo>
                <a:lnTo>
                  <a:pt x="6014039" y="3650317"/>
                </a:lnTo>
                <a:lnTo>
                  <a:pt x="5989890" y="3656355"/>
                </a:lnTo>
                <a:lnTo>
                  <a:pt x="5971776" y="3656355"/>
                </a:lnTo>
                <a:lnTo>
                  <a:pt x="5963927" y="3652129"/>
                </a:lnTo>
                <a:lnTo>
                  <a:pt x="5962116" y="3652129"/>
                </a:lnTo>
                <a:lnTo>
                  <a:pt x="5957890" y="3650317"/>
                </a:lnTo>
                <a:lnTo>
                  <a:pt x="5953664" y="3646091"/>
                </a:lnTo>
                <a:lnTo>
                  <a:pt x="5949438" y="3637638"/>
                </a:lnTo>
                <a:lnTo>
                  <a:pt x="5939173" y="3617111"/>
                </a:lnTo>
                <a:lnTo>
                  <a:pt x="5934947" y="3594771"/>
                </a:lnTo>
                <a:lnTo>
                  <a:pt x="5934947" y="3574243"/>
                </a:lnTo>
                <a:lnTo>
                  <a:pt x="5933137" y="3551905"/>
                </a:lnTo>
                <a:lnTo>
                  <a:pt x="5915023" y="3516887"/>
                </a:lnTo>
                <a:lnTo>
                  <a:pt x="5890874" y="3483679"/>
                </a:lnTo>
                <a:lnTo>
                  <a:pt x="5864308" y="3454700"/>
                </a:lnTo>
                <a:lnTo>
                  <a:pt x="5840157" y="3425718"/>
                </a:lnTo>
                <a:lnTo>
                  <a:pt x="5834121" y="3405191"/>
                </a:lnTo>
                <a:lnTo>
                  <a:pt x="5829892" y="3380437"/>
                </a:lnTo>
                <a:lnTo>
                  <a:pt x="5825666" y="3353871"/>
                </a:lnTo>
                <a:lnTo>
                  <a:pt x="5815404" y="3333343"/>
                </a:lnTo>
                <a:lnTo>
                  <a:pt x="5776762" y="3308590"/>
                </a:lnTo>
                <a:lnTo>
                  <a:pt x="5766499" y="3283836"/>
                </a:lnTo>
                <a:lnTo>
                  <a:pt x="5754424" y="3257270"/>
                </a:lnTo>
                <a:lnTo>
                  <a:pt x="5744159" y="3232516"/>
                </a:lnTo>
                <a:lnTo>
                  <a:pt x="5730273" y="3211989"/>
                </a:lnTo>
                <a:lnTo>
                  <a:pt x="5709746" y="3197498"/>
                </a:lnTo>
                <a:lnTo>
                  <a:pt x="5697671" y="3193272"/>
                </a:lnTo>
                <a:lnTo>
                  <a:pt x="5695860" y="3184818"/>
                </a:lnTo>
                <a:lnTo>
                  <a:pt x="5688011" y="3183007"/>
                </a:lnTo>
                <a:lnTo>
                  <a:pt x="5681972" y="3178781"/>
                </a:lnTo>
                <a:lnTo>
                  <a:pt x="5674123" y="3174555"/>
                </a:lnTo>
                <a:lnTo>
                  <a:pt x="5668086" y="3168517"/>
                </a:lnTo>
                <a:lnTo>
                  <a:pt x="5660237" y="3156443"/>
                </a:lnTo>
                <a:lnTo>
                  <a:pt x="5654200" y="3141952"/>
                </a:lnTo>
                <a:lnTo>
                  <a:pt x="5646351" y="3141952"/>
                </a:lnTo>
                <a:lnTo>
                  <a:pt x="5646351" y="3156443"/>
                </a:lnTo>
                <a:lnTo>
                  <a:pt x="5670501" y="3189649"/>
                </a:lnTo>
                <a:lnTo>
                  <a:pt x="5692840" y="3226478"/>
                </a:lnTo>
                <a:lnTo>
                  <a:pt x="5706727" y="3269948"/>
                </a:lnTo>
                <a:lnTo>
                  <a:pt x="5720613" y="3309193"/>
                </a:lnTo>
                <a:lnTo>
                  <a:pt x="5738726" y="3348437"/>
                </a:lnTo>
                <a:lnTo>
                  <a:pt x="5744764" y="3354476"/>
                </a:lnTo>
                <a:lnTo>
                  <a:pt x="5755027" y="3362928"/>
                </a:lnTo>
                <a:lnTo>
                  <a:pt x="5762876" y="3368964"/>
                </a:lnTo>
                <a:lnTo>
                  <a:pt x="5773141" y="3377419"/>
                </a:lnTo>
                <a:lnTo>
                  <a:pt x="5777367" y="3387681"/>
                </a:lnTo>
                <a:lnTo>
                  <a:pt x="5777367" y="3459529"/>
                </a:lnTo>
                <a:lnTo>
                  <a:pt x="5783404" y="3467983"/>
                </a:lnTo>
                <a:lnTo>
                  <a:pt x="5791253" y="3478245"/>
                </a:lnTo>
                <a:lnTo>
                  <a:pt x="5801518" y="3484284"/>
                </a:lnTo>
                <a:lnTo>
                  <a:pt x="5811780" y="3492736"/>
                </a:lnTo>
                <a:lnTo>
                  <a:pt x="5816007" y="3498773"/>
                </a:lnTo>
                <a:lnTo>
                  <a:pt x="5822045" y="3521113"/>
                </a:lnTo>
                <a:lnTo>
                  <a:pt x="5826271" y="3537414"/>
                </a:lnTo>
                <a:lnTo>
                  <a:pt x="5834121" y="3559753"/>
                </a:lnTo>
                <a:lnTo>
                  <a:pt x="5854648" y="3584508"/>
                </a:lnTo>
                <a:lnTo>
                  <a:pt x="5887251" y="3606846"/>
                </a:lnTo>
                <a:lnTo>
                  <a:pt x="5921664" y="3627374"/>
                </a:lnTo>
                <a:lnTo>
                  <a:pt x="5950041" y="3649714"/>
                </a:lnTo>
                <a:lnTo>
                  <a:pt x="5957890" y="3659977"/>
                </a:lnTo>
                <a:lnTo>
                  <a:pt x="5957890" y="3674467"/>
                </a:lnTo>
                <a:lnTo>
                  <a:pt x="5957890" y="3684732"/>
                </a:lnTo>
                <a:lnTo>
                  <a:pt x="5962116" y="3694995"/>
                </a:lnTo>
                <a:lnTo>
                  <a:pt x="5972381" y="3707070"/>
                </a:lnTo>
                <a:lnTo>
                  <a:pt x="6002569" y="3708881"/>
                </a:lnTo>
                <a:lnTo>
                  <a:pt x="6038795" y="3692579"/>
                </a:lnTo>
                <a:lnTo>
                  <a:pt x="6087699" y="3680504"/>
                </a:lnTo>
                <a:lnTo>
                  <a:pt x="6134188" y="3670241"/>
                </a:lnTo>
                <a:lnTo>
                  <a:pt x="6176450" y="3664205"/>
                </a:lnTo>
                <a:lnTo>
                  <a:pt x="6176450" y="3670241"/>
                </a:lnTo>
                <a:lnTo>
                  <a:pt x="6166188" y="3688958"/>
                </a:lnTo>
                <a:lnTo>
                  <a:pt x="6166188" y="3710693"/>
                </a:lnTo>
                <a:lnTo>
                  <a:pt x="6158338" y="3735447"/>
                </a:lnTo>
                <a:lnTo>
                  <a:pt x="6144452" y="3772276"/>
                </a:lnTo>
                <a:lnTo>
                  <a:pt x="6123925" y="3815746"/>
                </a:lnTo>
                <a:lnTo>
                  <a:pt x="6099774" y="3859217"/>
                </a:lnTo>
                <a:lnTo>
                  <a:pt x="6073208" y="3894235"/>
                </a:lnTo>
                <a:lnTo>
                  <a:pt x="6034568" y="3933479"/>
                </a:lnTo>
                <a:lnTo>
                  <a:pt x="5992304" y="3970308"/>
                </a:lnTo>
                <a:lnTo>
                  <a:pt x="5947626" y="4005327"/>
                </a:lnTo>
                <a:lnTo>
                  <a:pt x="5905363" y="4046384"/>
                </a:lnTo>
                <a:lnTo>
                  <a:pt x="5869137" y="4089854"/>
                </a:lnTo>
                <a:lnTo>
                  <a:pt x="5840762" y="4139361"/>
                </a:lnTo>
                <a:lnTo>
                  <a:pt x="5830497" y="4186455"/>
                </a:lnTo>
                <a:lnTo>
                  <a:pt x="5836534" y="4229925"/>
                </a:lnTo>
                <a:lnTo>
                  <a:pt x="5850422" y="4273396"/>
                </a:lnTo>
                <a:lnTo>
                  <a:pt x="5864308" y="4312640"/>
                </a:lnTo>
                <a:lnTo>
                  <a:pt x="5878194" y="4356111"/>
                </a:lnTo>
                <a:lnTo>
                  <a:pt x="5890269" y="4399581"/>
                </a:lnTo>
                <a:lnTo>
                  <a:pt x="5886043" y="4443053"/>
                </a:lnTo>
                <a:lnTo>
                  <a:pt x="5863705" y="4488335"/>
                </a:lnTo>
                <a:lnTo>
                  <a:pt x="5833516" y="4510673"/>
                </a:lnTo>
                <a:lnTo>
                  <a:pt x="5797290" y="4526974"/>
                </a:lnTo>
                <a:lnTo>
                  <a:pt x="5762876" y="4545691"/>
                </a:lnTo>
                <a:lnTo>
                  <a:pt x="5734499" y="4570447"/>
                </a:lnTo>
                <a:lnTo>
                  <a:pt x="5716387" y="4607275"/>
                </a:lnTo>
                <a:lnTo>
                  <a:pt x="5734499" y="4627803"/>
                </a:lnTo>
                <a:lnTo>
                  <a:pt x="5748385" y="4661011"/>
                </a:lnTo>
                <a:lnTo>
                  <a:pt x="5754424" y="4700255"/>
                </a:lnTo>
                <a:lnTo>
                  <a:pt x="5744159" y="4708707"/>
                </a:lnTo>
                <a:lnTo>
                  <a:pt x="5738123" y="4714744"/>
                </a:lnTo>
                <a:lnTo>
                  <a:pt x="5733897" y="4718970"/>
                </a:lnTo>
                <a:lnTo>
                  <a:pt x="5726047" y="4725009"/>
                </a:lnTo>
                <a:lnTo>
                  <a:pt x="5724235" y="4733461"/>
                </a:lnTo>
                <a:lnTo>
                  <a:pt x="5716387" y="4739498"/>
                </a:lnTo>
                <a:lnTo>
                  <a:pt x="5677746" y="4747952"/>
                </a:lnTo>
                <a:lnTo>
                  <a:pt x="5667483" y="4772705"/>
                </a:lnTo>
                <a:lnTo>
                  <a:pt x="5663255" y="4801685"/>
                </a:lnTo>
                <a:lnTo>
                  <a:pt x="5659029" y="4830666"/>
                </a:lnTo>
                <a:lnTo>
                  <a:pt x="5652992" y="4859646"/>
                </a:lnTo>
                <a:lnTo>
                  <a:pt x="5606504" y="4898891"/>
                </a:lnTo>
                <a:lnTo>
                  <a:pt x="5592616" y="4932098"/>
                </a:lnTo>
                <a:lnTo>
                  <a:pt x="5574504" y="4965304"/>
                </a:lnTo>
                <a:lnTo>
                  <a:pt x="5540088" y="4996096"/>
                </a:lnTo>
                <a:lnTo>
                  <a:pt x="5497825" y="5022662"/>
                </a:lnTo>
                <a:lnTo>
                  <a:pt x="5445300" y="5037151"/>
                </a:lnTo>
                <a:lnTo>
                  <a:pt x="5392772" y="5051642"/>
                </a:lnTo>
                <a:lnTo>
                  <a:pt x="5337830" y="5061907"/>
                </a:lnTo>
                <a:lnTo>
                  <a:pt x="5288925" y="5072169"/>
                </a:lnTo>
                <a:lnTo>
                  <a:pt x="5278661" y="5066133"/>
                </a:lnTo>
                <a:lnTo>
                  <a:pt x="5270813" y="5057679"/>
                </a:lnTo>
                <a:lnTo>
                  <a:pt x="5264775" y="5053453"/>
                </a:lnTo>
                <a:lnTo>
                  <a:pt x="5256927" y="5043190"/>
                </a:lnTo>
                <a:lnTo>
                  <a:pt x="5250889" y="5037151"/>
                </a:lnTo>
                <a:lnTo>
                  <a:pt x="5246663" y="5018434"/>
                </a:lnTo>
                <a:lnTo>
                  <a:pt x="5246663" y="4996096"/>
                </a:lnTo>
                <a:lnTo>
                  <a:pt x="5246663" y="4971343"/>
                </a:lnTo>
                <a:lnTo>
                  <a:pt x="5242436" y="4946587"/>
                </a:lnTo>
                <a:lnTo>
                  <a:pt x="5221909" y="4911571"/>
                </a:lnTo>
                <a:lnTo>
                  <a:pt x="5193532" y="4878363"/>
                </a:lnTo>
                <a:lnTo>
                  <a:pt x="5165155" y="4841534"/>
                </a:lnTo>
                <a:lnTo>
                  <a:pt x="5147041" y="4806516"/>
                </a:lnTo>
                <a:lnTo>
                  <a:pt x="5154891" y="4781762"/>
                </a:lnTo>
                <a:lnTo>
                  <a:pt x="5154891" y="4777536"/>
                </a:lnTo>
                <a:lnTo>
                  <a:pt x="5147041" y="4769082"/>
                </a:lnTo>
                <a:lnTo>
                  <a:pt x="5141005" y="4767271"/>
                </a:lnTo>
                <a:lnTo>
                  <a:pt x="5136779" y="4758819"/>
                </a:lnTo>
                <a:lnTo>
                  <a:pt x="5132553" y="4758819"/>
                </a:lnTo>
                <a:lnTo>
                  <a:pt x="5128327" y="4748555"/>
                </a:lnTo>
                <a:lnTo>
                  <a:pt x="5132553" y="4738292"/>
                </a:lnTo>
                <a:lnTo>
                  <a:pt x="5132553" y="4729838"/>
                </a:lnTo>
                <a:lnTo>
                  <a:pt x="5136779" y="4723801"/>
                </a:lnTo>
                <a:lnTo>
                  <a:pt x="5141005" y="4715349"/>
                </a:lnTo>
                <a:lnTo>
                  <a:pt x="5127119" y="4709310"/>
                </a:lnTo>
                <a:lnTo>
                  <a:pt x="5127119" y="4700858"/>
                </a:lnTo>
                <a:lnTo>
                  <a:pt x="5127119" y="4694819"/>
                </a:lnTo>
                <a:lnTo>
                  <a:pt x="5128929" y="4684556"/>
                </a:lnTo>
                <a:lnTo>
                  <a:pt x="5133156" y="4676104"/>
                </a:lnTo>
                <a:lnTo>
                  <a:pt x="5133156" y="4665840"/>
                </a:lnTo>
                <a:lnTo>
                  <a:pt x="5133156" y="4655575"/>
                </a:lnTo>
                <a:lnTo>
                  <a:pt x="5119270" y="4626595"/>
                </a:lnTo>
                <a:lnTo>
                  <a:pt x="5098742" y="4593389"/>
                </a:lnTo>
                <a:lnTo>
                  <a:pt x="5076402" y="4564408"/>
                </a:lnTo>
                <a:lnTo>
                  <a:pt x="5062516" y="4535428"/>
                </a:lnTo>
                <a:lnTo>
                  <a:pt x="5058290" y="4500410"/>
                </a:lnTo>
                <a:lnTo>
                  <a:pt x="5066139" y="4459355"/>
                </a:lnTo>
                <a:lnTo>
                  <a:pt x="5080025" y="4424337"/>
                </a:lnTo>
                <a:lnTo>
                  <a:pt x="5100553" y="4385092"/>
                </a:lnTo>
                <a:lnTo>
                  <a:pt x="5114439" y="4351885"/>
                </a:lnTo>
                <a:lnTo>
                  <a:pt x="5126514" y="4322905"/>
                </a:lnTo>
                <a:lnTo>
                  <a:pt x="5112628" y="4293923"/>
                </a:lnTo>
                <a:lnTo>
                  <a:pt x="5108402" y="4269170"/>
                </a:lnTo>
                <a:lnTo>
                  <a:pt x="5108402" y="4244416"/>
                </a:lnTo>
                <a:lnTo>
                  <a:pt x="5100553" y="4211208"/>
                </a:lnTo>
                <a:lnTo>
                  <a:pt x="5080025" y="4167738"/>
                </a:lnTo>
                <a:lnTo>
                  <a:pt x="5047436" y="4124268"/>
                </a:lnTo>
                <a:lnTo>
                  <a:pt x="5017253" y="4085023"/>
                </a:lnTo>
                <a:lnTo>
                  <a:pt x="4984649" y="4051817"/>
                </a:lnTo>
                <a:lnTo>
                  <a:pt x="4994914" y="4008347"/>
                </a:lnTo>
                <a:lnTo>
                  <a:pt x="5005179" y="3969103"/>
                </a:lnTo>
                <a:lnTo>
                  <a:pt x="5017253" y="3925632"/>
                </a:lnTo>
                <a:lnTo>
                  <a:pt x="5005179" y="3919593"/>
                </a:lnTo>
                <a:lnTo>
                  <a:pt x="4999138" y="3915367"/>
                </a:lnTo>
                <a:lnTo>
                  <a:pt x="4991290" y="3906915"/>
                </a:lnTo>
                <a:lnTo>
                  <a:pt x="4985253" y="3905103"/>
                </a:lnTo>
                <a:lnTo>
                  <a:pt x="4974988" y="3905103"/>
                </a:lnTo>
                <a:lnTo>
                  <a:pt x="4961103" y="3900877"/>
                </a:lnTo>
                <a:lnTo>
                  <a:pt x="4953254" y="3906915"/>
                </a:lnTo>
                <a:lnTo>
                  <a:pt x="4949028" y="3911141"/>
                </a:lnTo>
                <a:lnTo>
                  <a:pt x="4938764" y="3915367"/>
                </a:lnTo>
                <a:lnTo>
                  <a:pt x="4928500" y="3915367"/>
                </a:lnTo>
                <a:lnTo>
                  <a:pt x="4914614" y="3915367"/>
                </a:lnTo>
                <a:lnTo>
                  <a:pt x="4875973" y="3853783"/>
                </a:lnTo>
                <a:lnTo>
                  <a:pt x="4849408" y="3849557"/>
                </a:lnTo>
                <a:lnTo>
                  <a:pt x="4825258" y="3847746"/>
                </a:lnTo>
                <a:lnTo>
                  <a:pt x="4796881" y="3843520"/>
                </a:lnTo>
                <a:lnTo>
                  <a:pt x="4762465" y="3858011"/>
                </a:lnTo>
                <a:lnTo>
                  <a:pt x="4726239" y="3872500"/>
                </a:lnTo>
                <a:lnTo>
                  <a:pt x="4697864" y="3882765"/>
                </a:lnTo>
                <a:lnTo>
                  <a:pt x="4629033" y="3868274"/>
                </a:lnTo>
                <a:lnTo>
                  <a:pt x="4621186" y="3893027"/>
                </a:lnTo>
                <a:lnTo>
                  <a:pt x="4597035" y="3893027"/>
                </a:lnTo>
                <a:lnTo>
                  <a:pt x="4574697" y="3886991"/>
                </a:lnTo>
                <a:lnTo>
                  <a:pt x="4558396" y="3882765"/>
                </a:lnTo>
                <a:lnTo>
                  <a:pt x="4550547" y="3886991"/>
                </a:lnTo>
                <a:lnTo>
                  <a:pt x="4544509" y="3893027"/>
                </a:lnTo>
                <a:lnTo>
                  <a:pt x="4532435" y="3897255"/>
                </a:lnTo>
                <a:lnTo>
                  <a:pt x="4518548" y="3901481"/>
                </a:lnTo>
                <a:lnTo>
                  <a:pt x="4498019" y="3876726"/>
                </a:lnTo>
                <a:lnTo>
                  <a:pt x="4469643" y="3862237"/>
                </a:lnTo>
                <a:lnTo>
                  <a:pt x="4441267" y="3847746"/>
                </a:lnTo>
                <a:lnTo>
                  <a:pt x="4412890" y="3833255"/>
                </a:lnTo>
                <a:lnTo>
                  <a:pt x="4388741" y="3814539"/>
                </a:lnTo>
                <a:lnTo>
                  <a:pt x="4370627" y="3767447"/>
                </a:lnTo>
                <a:lnTo>
                  <a:pt x="4350099" y="3742691"/>
                </a:lnTo>
                <a:lnTo>
                  <a:pt x="4317498" y="3717938"/>
                </a:lnTo>
                <a:lnTo>
                  <a:pt x="4289121" y="3693184"/>
                </a:lnTo>
                <a:lnTo>
                  <a:pt x="4271009" y="3670844"/>
                </a:lnTo>
                <a:lnTo>
                  <a:pt x="4271009" y="3623752"/>
                </a:lnTo>
                <a:lnTo>
                  <a:pt x="4264970" y="3603223"/>
                </a:lnTo>
                <a:lnTo>
                  <a:pt x="4266782" y="3570017"/>
                </a:lnTo>
                <a:lnTo>
                  <a:pt x="4274631" y="3541038"/>
                </a:lnTo>
                <a:lnTo>
                  <a:pt x="4280668" y="3516282"/>
                </a:lnTo>
                <a:lnTo>
                  <a:pt x="4284895" y="3497565"/>
                </a:lnTo>
                <a:lnTo>
                  <a:pt x="4284895" y="3468586"/>
                </a:lnTo>
                <a:lnTo>
                  <a:pt x="4278856" y="3452284"/>
                </a:lnTo>
                <a:lnTo>
                  <a:pt x="4266782" y="3433567"/>
                </a:lnTo>
                <a:lnTo>
                  <a:pt x="4260744" y="3419076"/>
                </a:lnTo>
                <a:lnTo>
                  <a:pt x="4260744" y="3396738"/>
                </a:lnTo>
                <a:lnTo>
                  <a:pt x="4266782" y="3367759"/>
                </a:lnTo>
                <a:lnTo>
                  <a:pt x="4280668" y="3336966"/>
                </a:lnTo>
                <a:lnTo>
                  <a:pt x="4294555" y="3300138"/>
                </a:lnTo>
                <a:lnTo>
                  <a:pt x="4308441" y="3269345"/>
                </a:lnTo>
                <a:lnTo>
                  <a:pt x="4322329" y="3242779"/>
                </a:lnTo>
                <a:lnTo>
                  <a:pt x="4330176" y="3228290"/>
                </a:lnTo>
                <a:lnTo>
                  <a:pt x="4354326" y="3207761"/>
                </a:lnTo>
                <a:lnTo>
                  <a:pt x="4382702" y="3189046"/>
                </a:lnTo>
                <a:lnTo>
                  <a:pt x="4411079" y="3174555"/>
                </a:lnTo>
                <a:lnTo>
                  <a:pt x="4439455" y="3155838"/>
                </a:lnTo>
                <a:lnTo>
                  <a:pt x="4445492" y="3139537"/>
                </a:lnTo>
                <a:lnTo>
                  <a:pt x="4445492" y="3117199"/>
                </a:lnTo>
                <a:lnTo>
                  <a:pt x="4443682" y="3092443"/>
                </a:lnTo>
                <a:lnTo>
                  <a:pt x="4445492" y="3071916"/>
                </a:lnTo>
                <a:lnTo>
                  <a:pt x="4463607" y="3042936"/>
                </a:lnTo>
                <a:lnTo>
                  <a:pt x="4487756" y="3020596"/>
                </a:lnTo>
                <a:lnTo>
                  <a:pt x="4514322" y="3000068"/>
                </a:lnTo>
                <a:lnTo>
                  <a:pt x="4538472" y="2977730"/>
                </a:lnTo>
                <a:lnTo>
                  <a:pt x="4558999" y="2952975"/>
                </a:lnTo>
                <a:lnTo>
                  <a:pt x="4571074" y="2919770"/>
                </a:lnTo>
                <a:lnTo>
                  <a:pt x="4571074" y="2917957"/>
                </a:lnTo>
                <a:lnTo>
                  <a:pt x="4566849" y="2917957"/>
                </a:lnTo>
                <a:lnTo>
                  <a:pt x="4566849" y="2913731"/>
                </a:lnTo>
                <a:lnTo>
                  <a:pt x="4566849" y="2909505"/>
                </a:lnTo>
                <a:lnTo>
                  <a:pt x="4562622" y="2905279"/>
                </a:lnTo>
                <a:lnTo>
                  <a:pt x="4556584" y="2903468"/>
                </a:lnTo>
                <a:lnTo>
                  <a:pt x="4548737" y="2899242"/>
                </a:lnTo>
                <a:lnTo>
                  <a:pt x="4542697" y="2899242"/>
                </a:lnTo>
                <a:lnTo>
                  <a:pt x="4530622" y="2895016"/>
                </a:lnTo>
                <a:lnTo>
                  <a:pt x="4524584" y="2903468"/>
                </a:lnTo>
                <a:lnTo>
                  <a:pt x="4516736" y="2903468"/>
                </a:lnTo>
                <a:lnTo>
                  <a:pt x="4506471" y="2905279"/>
                </a:lnTo>
                <a:lnTo>
                  <a:pt x="4492586" y="2905279"/>
                </a:lnTo>
                <a:lnTo>
                  <a:pt x="4492586" y="2895016"/>
                </a:lnTo>
                <a:lnTo>
                  <a:pt x="4486550" y="2895016"/>
                </a:lnTo>
                <a:lnTo>
                  <a:pt x="4486550" y="2866035"/>
                </a:lnTo>
                <a:lnTo>
                  <a:pt x="4482323" y="2826791"/>
                </a:lnTo>
                <a:lnTo>
                  <a:pt x="4478094" y="2779698"/>
                </a:lnTo>
                <a:lnTo>
                  <a:pt x="4478094" y="2734417"/>
                </a:lnTo>
                <a:lnTo>
                  <a:pt x="4478094" y="2693362"/>
                </a:lnTo>
                <a:lnTo>
                  <a:pt x="4485945" y="2668606"/>
                </a:lnTo>
                <a:lnTo>
                  <a:pt x="4487152" y="2661362"/>
                </a:lnTo>
                <a:lnTo>
                  <a:pt x="4491378" y="2652908"/>
                </a:lnTo>
                <a:lnTo>
                  <a:pt x="4495605" y="2651095"/>
                </a:lnTo>
                <a:lnTo>
                  <a:pt x="4499831" y="2651095"/>
                </a:lnTo>
                <a:lnTo>
                  <a:pt x="4505870" y="2651095"/>
                </a:lnTo>
                <a:lnTo>
                  <a:pt x="4513719" y="2646870"/>
                </a:lnTo>
                <a:lnTo>
                  <a:pt x="4523980" y="2646870"/>
                </a:lnTo>
                <a:lnTo>
                  <a:pt x="4552358" y="2657135"/>
                </a:lnTo>
                <a:lnTo>
                  <a:pt x="4584960" y="2665587"/>
                </a:lnTo>
                <a:lnTo>
                  <a:pt x="4619374" y="2665587"/>
                </a:lnTo>
                <a:lnTo>
                  <a:pt x="4653790" y="2657135"/>
                </a:lnTo>
                <a:lnTo>
                  <a:pt x="4680355" y="2646870"/>
                </a:lnTo>
                <a:lnTo>
                  <a:pt x="4682166" y="2642645"/>
                </a:lnTo>
                <a:lnTo>
                  <a:pt x="4682166" y="2638419"/>
                </a:lnTo>
                <a:lnTo>
                  <a:pt x="4686391" y="2638419"/>
                </a:lnTo>
                <a:lnTo>
                  <a:pt x="4686391" y="2636609"/>
                </a:lnTo>
                <a:lnTo>
                  <a:pt x="4686391" y="2632382"/>
                </a:lnTo>
                <a:lnTo>
                  <a:pt x="4694241" y="2603401"/>
                </a:lnTo>
                <a:lnTo>
                  <a:pt x="4694241" y="2570196"/>
                </a:lnTo>
                <a:lnTo>
                  <a:pt x="4690015" y="2539402"/>
                </a:lnTo>
                <a:lnTo>
                  <a:pt x="4685790" y="2502574"/>
                </a:lnTo>
                <a:lnTo>
                  <a:pt x="4661637" y="2496535"/>
                </a:lnTo>
                <a:lnTo>
                  <a:pt x="4637486" y="2488083"/>
                </a:lnTo>
                <a:lnTo>
                  <a:pt x="4613337" y="2473592"/>
                </a:lnTo>
                <a:lnTo>
                  <a:pt x="4595224" y="2454877"/>
                </a:lnTo>
                <a:lnTo>
                  <a:pt x="4601262" y="2453064"/>
                </a:lnTo>
                <a:lnTo>
                  <a:pt x="4609111" y="2448838"/>
                </a:lnTo>
                <a:lnTo>
                  <a:pt x="4613337" y="2444612"/>
                </a:lnTo>
                <a:lnTo>
                  <a:pt x="4619374" y="2444612"/>
                </a:lnTo>
                <a:lnTo>
                  <a:pt x="4627225" y="2440386"/>
                </a:lnTo>
                <a:lnTo>
                  <a:pt x="4639299" y="2440386"/>
                </a:lnTo>
                <a:lnTo>
                  <a:pt x="4647146" y="2438573"/>
                </a:lnTo>
                <a:lnTo>
                  <a:pt x="4657412" y="2434347"/>
                </a:lnTo>
                <a:lnTo>
                  <a:pt x="4667675" y="2434347"/>
                </a:lnTo>
                <a:lnTo>
                  <a:pt x="4679750" y="2434347"/>
                </a:lnTo>
                <a:lnTo>
                  <a:pt x="4679750" y="2395102"/>
                </a:lnTo>
                <a:lnTo>
                  <a:pt x="4690015" y="2395102"/>
                </a:lnTo>
                <a:lnTo>
                  <a:pt x="4700279" y="2396915"/>
                </a:lnTo>
                <a:lnTo>
                  <a:pt x="4704506" y="2401141"/>
                </a:lnTo>
                <a:lnTo>
                  <a:pt x="4710542" y="2401141"/>
                </a:lnTo>
                <a:lnTo>
                  <a:pt x="4718393" y="2405367"/>
                </a:lnTo>
                <a:lnTo>
                  <a:pt x="4724429" y="2409593"/>
                </a:lnTo>
                <a:lnTo>
                  <a:pt x="4732278" y="2401141"/>
                </a:lnTo>
                <a:lnTo>
                  <a:pt x="4742542" y="2396915"/>
                </a:lnTo>
                <a:lnTo>
                  <a:pt x="4750388" y="2395102"/>
                </a:lnTo>
                <a:lnTo>
                  <a:pt x="4760656" y="2390876"/>
                </a:lnTo>
                <a:lnTo>
                  <a:pt x="4764881" y="2386649"/>
                </a:lnTo>
                <a:lnTo>
                  <a:pt x="4766692" y="2380613"/>
                </a:lnTo>
                <a:lnTo>
                  <a:pt x="4766692" y="2372160"/>
                </a:lnTo>
                <a:lnTo>
                  <a:pt x="4766692" y="2366123"/>
                </a:lnTo>
                <a:lnTo>
                  <a:pt x="4766692" y="2357673"/>
                </a:lnTo>
                <a:lnTo>
                  <a:pt x="4770919" y="2351634"/>
                </a:lnTo>
                <a:lnTo>
                  <a:pt x="4775145" y="2343182"/>
                </a:lnTo>
                <a:lnTo>
                  <a:pt x="4842162" y="2322656"/>
                </a:lnTo>
                <a:lnTo>
                  <a:pt x="4856048" y="2300318"/>
                </a:lnTo>
                <a:lnTo>
                  <a:pt x="4860276" y="2279788"/>
                </a:lnTo>
                <a:lnTo>
                  <a:pt x="4870539" y="2257447"/>
                </a:lnTo>
                <a:lnTo>
                  <a:pt x="4891066" y="2242955"/>
                </a:lnTo>
                <a:lnTo>
                  <a:pt x="4917632" y="2232692"/>
                </a:lnTo>
                <a:lnTo>
                  <a:pt x="4947819" y="2222429"/>
                </a:lnTo>
                <a:lnTo>
                  <a:pt x="4976196" y="2212165"/>
                </a:lnTo>
                <a:lnTo>
                  <a:pt x="4980423" y="2207940"/>
                </a:lnTo>
                <a:lnTo>
                  <a:pt x="4980423" y="2203714"/>
                </a:lnTo>
                <a:lnTo>
                  <a:pt x="4980423" y="2199488"/>
                </a:lnTo>
                <a:lnTo>
                  <a:pt x="4984649" y="2197677"/>
                </a:lnTo>
                <a:lnTo>
                  <a:pt x="4970762" y="2160847"/>
                </a:lnTo>
                <a:lnTo>
                  <a:pt x="4962913" y="2117379"/>
                </a:lnTo>
                <a:lnTo>
                  <a:pt x="4962913" y="2078135"/>
                </a:lnTo>
                <a:lnTo>
                  <a:pt x="4961103" y="2044930"/>
                </a:lnTo>
                <a:lnTo>
                  <a:pt x="4991290" y="2043117"/>
                </a:lnTo>
                <a:lnTo>
                  <a:pt x="5013630" y="2034665"/>
                </a:lnTo>
                <a:lnTo>
                  <a:pt x="5037776" y="2028629"/>
                </a:lnTo>
                <a:lnTo>
                  <a:pt x="5037776" y="2044930"/>
                </a:lnTo>
                <a:lnTo>
                  <a:pt x="5033550" y="2059420"/>
                </a:lnTo>
                <a:lnTo>
                  <a:pt x="5029322" y="2085984"/>
                </a:lnTo>
                <a:lnTo>
                  <a:pt x="5027512" y="2121003"/>
                </a:lnTo>
                <a:lnTo>
                  <a:pt x="5023286" y="2154208"/>
                </a:lnTo>
                <a:lnTo>
                  <a:pt x="5023286" y="2178960"/>
                </a:lnTo>
                <a:lnTo>
                  <a:pt x="5033550" y="2184996"/>
                </a:lnTo>
                <a:lnTo>
                  <a:pt x="5041398" y="2189223"/>
                </a:lnTo>
                <a:lnTo>
                  <a:pt x="5043210" y="2193449"/>
                </a:lnTo>
                <a:lnTo>
                  <a:pt x="5051057" y="2197677"/>
                </a:lnTo>
                <a:lnTo>
                  <a:pt x="5061308" y="2203714"/>
                </a:lnTo>
                <a:lnTo>
                  <a:pt x="5083648" y="2193449"/>
                </a:lnTo>
                <a:lnTo>
                  <a:pt x="5099345" y="2193449"/>
                </a:lnTo>
                <a:lnTo>
                  <a:pt x="5109610" y="2199488"/>
                </a:lnTo>
                <a:lnTo>
                  <a:pt x="5123496" y="2211562"/>
                </a:lnTo>
                <a:lnTo>
                  <a:pt x="5141608" y="2211562"/>
                </a:lnTo>
                <a:lnTo>
                  <a:pt x="5162135" y="2203111"/>
                </a:lnTo>
                <a:lnTo>
                  <a:pt x="5180249" y="2192846"/>
                </a:lnTo>
                <a:lnTo>
                  <a:pt x="5190512" y="2182580"/>
                </a:lnTo>
                <a:lnTo>
                  <a:pt x="5204400" y="2174128"/>
                </a:lnTo>
                <a:lnTo>
                  <a:pt x="5222512" y="2168092"/>
                </a:lnTo>
                <a:lnTo>
                  <a:pt x="5250889" y="2169902"/>
                </a:lnTo>
                <a:lnTo>
                  <a:pt x="5289528" y="2178354"/>
                </a:lnTo>
                <a:lnTo>
                  <a:pt x="5293756" y="2168092"/>
                </a:lnTo>
                <a:lnTo>
                  <a:pt x="5295567" y="2163866"/>
                </a:lnTo>
                <a:lnTo>
                  <a:pt x="5303416" y="2155413"/>
                </a:lnTo>
                <a:lnTo>
                  <a:pt x="5309453" y="2153605"/>
                </a:lnTo>
                <a:lnTo>
                  <a:pt x="5317302" y="2153605"/>
                </a:lnTo>
                <a:lnTo>
                  <a:pt x="5327567" y="2149379"/>
                </a:lnTo>
                <a:lnTo>
                  <a:pt x="5327567" y="2087796"/>
                </a:lnTo>
                <a:lnTo>
                  <a:pt x="5335414" y="2038288"/>
                </a:lnTo>
                <a:lnTo>
                  <a:pt x="5341453" y="2029837"/>
                </a:lnTo>
                <a:lnTo>
                  <a:pt x="5349302" y="2028024"/>
                </a:lnTo>
                <a:lnTo>
                  <a:pt x="5355339" y="2019571"/>
                </a:lnTo>
                <a:lnTo>
                  <a:pt x="5363188" y="2015345"/>
                </a:lnTo>
                <a:lnTo>
                  <a:pt x="5373453" y="2013534"/>
                </a:lnTo>
                <a:lnTo>
                  <a:pt x="5373453" y="2019571"/>
                </a:lnTo>
                <a:lnTo>
                  <a:pt x="5379489" y="2028024"/>
                </a:lnTo>
                <a:lnTo>
                  <a:pt x="5383715" y="2034062"/>
                </a:lnTo>
                <a:lnTo>
                  <a:pt x="5387942" y="2042514"/>
                </a:lnTo>
                <a:lnTo>
                  <a:pt x="5392168" y="2044325"/>
                </a:lnTo>
                <a:lnTo>
                  <a:pt x="5402432" y="2048551"/>
                </a:lnTo>
                <a:lnTo>
                  <a:pt x="5412697" y="2052779"/>
                </a:lnTo>
                <a:lnTo>
                  <a:pt x="5408469" y="2019571"/>
                </a:lnTo>
                <a:lnTo>
                  <a:pt x="5406658" y="1999044"/>
                </a:lnTo>
                <a:lnTo>
                  <a:pt x="5398809" y="1984553"/>
                </a:lnTo>
                <a:lnTo>
                  <a:pt x="5394583" y="1965838"/>
                </a:lnTo>
                <a:lnTo>
                  <a:pt x="5388546" y="1932630"/>
                </a:lnTo>
                <a:lnTo>
                  <a:pt x="5406658" y="1930820"/>
                </a:lnTo>
                <a:lnTo>
                  <a:pt x="5418734" y="1922366"/>
                </a:lnTo>
                <a:lnTo>
                  <a:pt x="5430809" y="1916330"/>
                </a:lnTo>
                <a:lnTo>
                  <a:pt x="5444695" y="1907877"/>
                </a:lnTo>
                <a:lnTo>
                  <a:pt x="5468846" y="1907877"/>
                </a:lnTo>
                <a:lnTo>
                  <a:pt x="5492996" y="1912104"/>
                </a:lnTo>
                <a:lnTo>
                  <a:pt x="5511109" y="1916330"/>
                </a:lnTo>
                <a:lnTo>
                  <a:pt x="5529221" y="1907877"/>
                </a:lnTo>
                <a:lnTo>
                  <a:pt x="5543108" y="1887349"/>
                </a:lnTo>
                <a:lnTo>
                  <a:pt x="5531033" y="1883123"/>
                </a:lnTo>
                <a:lnTo>
                  <a:pt x="5520768" y="1878896"/>
                </a:lnTo>
                <a:lnTo>
                  <a:pt x="5514732" y="1874670"/>
                </a:lnTo>
                <a:lnTo>
                  <a:pt x="5502656" y="1872860"/>
                </a:lnTo>
                <a:lnTo>
                  <a:pt x="5488770" y="1872860"/>
                </a:lnTo>
                <a:lnTo>
                  <a:pt x="5454355" y="1889161"/>
                </a:lnTo>
                <a:lnTo>
                  <a:pt x="5415715" y="1901236"/>
                </a:lnTo>
                <a:lnTo>
                  <a:pt x="5373453" y="1907273"/>
                </a:lnTo>
                <a:lnTo>
                  <a:pt x="5365603" y="1888556"/>
                </a:lnTo>
                <a:lnTo>
                  <a:pt x="5355339" y="1874067"/>
                </a:lnTo>
                <a:lnTo>
                  <a:pt x="5345076" y="1859576"/>
                </a:lnTo>
                <a:lnTo>
                  <a:pt x="5337227" y="1843274"/>
                </a:lnTo>
                <a:lnTo>
                  <a:pt x="5335414" y="1814292"/>
                </a:lnTo>
                <a:lnTo>
                  <a:pt x="5337227" y="1791953"/>
                </a:lnTo>
                <a:lnTo>
                  <a:pt x="5335414" y="1767199"/>
                </a:lnTo>
                <a:lnTo>
                  <a:pt x="5331188" y="1738217"/>
                </a:lnTo>
                <a:lnTo>
                  <a:pt x="5335414" y="1713464"/>
                </a:lnTo>
                <a:lnTo>
                  <a:pt x="5351717" y="1676636"/>
                </a:lnTo>
                <a:lnTo>
                  <a:pt x="5380092" y="1651883"/>
                </a:lnTo>
                <a:lnTo>
                  <a:pt x="5408469" y="1622902"/>
                </a:lnTo>
                <a:lnTo>
                  <a:pt x="5432620" y="1593923"/>
                </a:lnTo>
                <a:lnTo>
                  <a:pt x="5450734" y="1560716"/>
                </a:lnTo>
                <a:lnTo>
                  <a:pt x="5440469" y="1550453"/>
                </a:lnTo>
                <a:lnTo>
                  <a:pt x="5430206" y="1540189"/>
                </a:lnTo>
                <a:lnTo>
                  <a:pt x="5418131" y="1529924"/>
                </a:lnTo>
                <a:lnTo>
                  <a:pt x="5391565" y="1534152"/>
                </a:lnTo>
                <a:lnTo>
                  <a:pt x="5358962" y="1535962"/>
                </a:lnTo>
                <a:lnTo>
                  <a:pt x="5348697" y="1587281"/>
                </a:lnTo>
                <a:lnTo>
                  <a:pt x="5330585" y="1626525"/>
                </a:lnTo>
                <a:lnTo>
                  <a:pt x="5306434" y="1659730"/>
                </a:lnTo>
                <a:lnTo>
                  <a:pt x="5278058" y="1690521"/>
                </a:lnTo>
                <a:lnTo>
                  <a:pt x="5251492" y="1727350"/>
                </a:lnTo>
                <a:lnTo>
                  <a:pt x="5235190" y="1770821"/>
                </a:lnTo>
                <a:lnTo>
                  <a:pt x="5223115" y="1820331"/>
                </a:lnTo>
                <a:lnTo>
                  <a:pt x="5245455" y="1839048"/>
                </a:lnTo>
                <a:lnTo>
                  <a:pt x="5265982" y="1859576"/>
                </a:lnTo>
                <a:lnTo>
                  <a:pt x="5279868" y="1886143"/>
                </a:lnTo>
                <a:lnTo>
                  <a:pt x="5287718" y="1916933"/>
                </a:lnTo>
                <a:lnTo>
                  <a:pt x="5277455" y="1921159"/>
                </a:lnTo>
                <a:lnTo>
                  <a:pt x="5273229" y="1925385"/>
                </a:lnTo>
                <a:lnTo>
                  <a:pt x="5269001" y="1929612"/>
                </a:lnTo>
                <a:lnTo>
                  <a:pt x="5269001" y="1931422"/>
                </a:lnTo>
                <a:lnTo>
                  <a:pt x="5264775" y="1935649"/>
                </a:lnTo>
                <a:lnTo>
                  <a:pt x="5264775" y="1944102"/>
                </a:lnTo>
                <a:lnTo>
                  <a:pt x="5262964" y="1945915"/>
                </a:lnTo>
                <a:lnTo>
                  <a:pt x="5216475" y="1964631"/>
                </a:lnTo>
                <a:lnTo>
                  <a:pt x="5210437" y="2008101"/>
                </a:lnTo>
                <a:lnTo>
                  <a:pt x="5196551" y="2041306"/>
                </a:lnTo>
                <a:lnTo>
                  <a:pt x="5182665" y="2066060"/>
                </a:lnTo>
                <a:lnTo>
                  <a:pt x="5160325" y="2086589"/>
                </a:lnTo>
                <a:lnTo>
                  <a:pt x="5142212" y="2108928"/>
                </a:lnTo>
                <a:lnTo>
                  <a:pt x="5125911" y="2137907"/>
                </a:lnTo>
                <a:lnTo>
                  <a:pt x="5113836" y="2137907"/>
                </a:lnTo>
                <a:lnTo>
                  <a:pt x="5113836" y="2129455"/>
                </a:lnTo>
                <a:lnTo>
                  <a:pt x="5085459" y="2090210"/>
                </a:lnTo>
                <a:lnTo>
                  <a:pt x="5069158" y="2046740"/>
                </a:lnTo>
                <a:lnTo>
                  <a:pt x="5057082" y="1999647"/>
                </a:lnTo>
                <a:lnTo>
                  <a:pt x="5036569" y="1945915"/>
                </a:lnTo>
                <a:lnTo>
                  <a:pt x="5008196" y="1960405"/>
                </a:lnTo>
                <a:lnTo>
                  <a:pt x="4990082" y="1979118"/>
                </a:lnTo>
                <a:lnTo>
                  <a:pt x="4969555" y="1993610"/>
                </a:lnTo>
                <a:lnTo>
                  <a:pt x="4947216" y="2003873"/>
                </a:lnTo>
                <a:lnTo>
                  <a:pt x="4912801" y="2012327"/>
                </a:lnTo>
                <a:lnTo>
                  <a:pt x="4908576" y="2008101"/>
                </a:lnTo>
                <a:lnTo>
                  <a:pt x="4904349" y="2008101"/>
                </a:lnTo>
                <a:lnTo>
                  <a:pt x="4902538" y="2008101"/>
                </a:lnTo>
                <a:lnTo>
                  <a:pt x="4898313" y="2003873"/>
                </a:lnTo>
                <a:lnTo>
                  <a:pt x="4890463" y="2003873"/>
                </a:lnTo>
                <a:lnTo>
                  <a:pt x="4888652" y="1960405"/>
                </a:lnTo>
                <a:lnTo>
                  <a:pt x="4884425" y="1925385"/>
                </a:lnTo>
                <a:lnTo>
                  <a:pt x="4876577" y="1896405"/>
                </a:lnTo>
                <a:lnTo>
                  <a:pt x="4870539" y="1863200"/>
                </a:lnTo>
                <a:lnTo>
                  <a:pt x="4866313" y="1819726"/>
                </a:lnTo>
                <a:lnTo>
                  <a:pt x="4884425" y="1801011"/>
                </a:lnTo>
                <a:lnTo>
                  <a:pt x="4890463" y="1784709"/>
                </a:lnTo>
                <a:lnTo>
                  <a:pt x="4894689" y="1762368"/>
                </a:lnTo>
                <a:lnTo>
                  <a:pt x="4904954" y="1733388"/>
                </a:lnTo>
                <a:lnTo>
                  <a:pt x="4912801" y="1727350"/>
                </a:lnTo>
                <a:lnTo>
                  <a:pt x="4923066" y="1717087"/>
                </a:lnTo>
                <a:lnTo>
                  <a:pt x="4933329" y="1705012"/>
                </a:lnTo>
                <a:lnTo>
                  <a:pt x="4945404" y="1694748"/>
                </a:lnTo>
                <a:lnTo>
                  <a:pt x="4951443" y="1698974"/>
                </a:lnTo>
                <a:lnTo>
                  <a:pt x="4955669" y="1703200"/>
                </a:lnTo>
                <a:lnTo>
                  <a:pt x="4959895" y="1705012"/>
                </a:lnTo>
                <a:lnTo>
                  <a:pt x="4961706" y="1709238"/>
                </a:lnTo>
                <a:lnTo>
                  <a:pt x="4969555" y="1703200"/>
                </a:lnTo>
                <a:lnTo>
                  <a:pt x="4973781" y="1694748"/>
                </a:lnTo>
                <a:lnTo>
                  <a:pt x="4975593" y="1688711"/>
                </a:lnTo>
                <a:lnTo>
                  <a:pt x="4979820" y="1676636"/>
                </a:lnTo>
                <a:lnTo>
                  <a:pt x="4984046" y="1670597"/>
                </a:lnTo>
                <a:lnTo>
                  <a:pt x="5008196" y="1656109"/>
                </a:lnTo>
                <a:lnTo>
                  <a:pt x="5028719" y="1647655"/>
                </a:lnTo>
                <a:lnTo>
                  <a:pt x="5046832" y="1631354"/>
                </a:lnTo>
                <a:lnTo>
                  <a:pt x="5040795" y="1627128"/>
                </a:lnTo>
                <a:lnTo>
                  <a:pt x="5036569" y="1627128"/>
                </a:lnTo>
                <a:lnTo>
                  <a:pt x="5032343" y="1627128"/>
                </a:lnTo>
                <a:lnTo>
                  <a:pt x="5032343" y="1622902"/>
                </a:lnTo>
                <a:lnTo>
                  <a:pt x="5032343" y="1616865"/>
                </a:lnTo>
                <a:lnTo>
                  <a:pt x="5028116" y="1608411"/>
                </a:lnTo>
                <a:lnTo>
                  <a:pt x="5054680" y="1575206"/>
                </a:lnTo>
                <a:lnTo>
                  <a:pt x="5078817" y="1535962"/>
                </a:lnTo>
                <a:lnTo>
                  <a:pt x="5099345" y="1490682"/>
                </a:lnTo>
                <a:lnTo>
                  <a:pt x="5121685" y="1443587"/>
                </a:lnTo>
                <a:lnTo>
                  <a:pt x="5142212" y="1396493"/>
                </a:lnTo>
                <a:lnTo>
                  <a:pt x="5168777" y="1353022"/>
                </a:lnTo>
                <a:lnTo>
                  <a:pt x="5192927" y="1324042"/>
                </a:lnTo>
                <a:lnTo>
                  <a:pt x="5223115" y="1307739"/>
                </a:lnTo>
                <a:lnTo>
                  <a:pt x="5223115" y="1278760"/>
                </a:lnTo>
                <a:lnTo>
                  <a:pt x="5255720" y="1278760"/>
                </a:lnTo>
                <a:lnTo>
                  <a:pt x="5273832" y="1245553"/>
                </a:lnTo>
                <a:lnTo>
                  <a:pt x="5302208" y="1223214"/>
                </a:lnTo>
                <a:lnTo>
                  <a:pt x="5340848" y="1212949"/>
                </a:lnTo>
                <a:lnTo>
                  <a:pt x="5345076" y="1217178"/>
                </a:lnTo>
                <a:lnTo>
                  <a:pt x="5349302" y="1217178"/>
                </a:lnTo>
                <a:lnTo>
                  <a:pt x="5351113" y="1217178"/>
                </a:lnTo>
                <a:lnTo>
                  <a:pt x="5358962" y="1221404"/>
                </a:lnTo>
                <a:lnTo>
                  <a:pt x="5358962" y="1194837"/>
                </a:lnTo>
                <a:lnTo>
                  <a:pt x="5369225" y="1194837"/>
                </a:lnTo>
                <a:lnTo>
                  <a:pt x="5377074" y="1194837"/>
                </a:lnTo>
                <a:lnTo>
                  <a:pt x="5383113" y="1194837"/>
                </a:lnTo>
                <a:lnTo>
                  <a:pt x="5387339" y="1194837"/>
                </a:lnTo>
                <a:lnTo>
                  <a:pt x="5391565" y="1199063"/>
                </a:lnTo>
                <a:lnTo>
                  <a:pt x="5395188" y="1199063"/>
                </a:lnTo>
                <a:lnTo>
                  <a:pt x="5407261" y="1207515"/>
                </a:lnTo>
                <a:lnTo>
                  <a:pt x="5419337" y="1178532"/>
                </a:lnTo>
                <a:lnTo>
                  <a:pt x="5441677" y="1159819"/>
                </a:lnTo>
                <a:lnTo>
                  <a:pt x="5465827" y="1153782"/>
                </a:lnTo>
                <a:lnTo>
                  <a:pt x="5498430" y="1145330"/>
                </a:lnTo>
                <a:lnTo>
                  <a:pt x="5531033" y="1141102"/>
                </a:lnTo>
                <a:lnTo>
                  <a:pt x="5544919" y="1155593"/>
                </a:lnTo>
                <a:lnTo>
                  <a:pt x="5561220" y="1164045"/>
                </a:lnTo>
                <a:lnTo>
                  <a:pt x="5575106" y="1165857"/>
                </a:lnTo>
                <a:lnTo>
                  <a:pt x="5588994" y="1170083"/>
                </a:lnTo>
                <a:lnTo>
                  <a:pt x="5601070" y="1184573"/>
                </a:lnTo>
                <a:lnTo>
                  <a:pt x="5607106" y="1213554"/>
                </a:lnTo>
                <a:lnTo>
                  <a:pt x="5602880" y="1217781"/>
                </a:lnTo>
                <a:lnTo>
                  <a:pt x="5601070" y="1222006"/>
                </a:lnTo>
                <a:lnTo>
                  <a:pt x="5596842" y="1222006"/>
                </a:lnTo>
                <a:lnTo>
                  <a:pt x="5596842" y="1223816"/>
                </a:lnTo>
                <a:lnTo>
                  <a:pt x="5592616" y="1228044"/>
                </a:lnTo>
                <a:lnTo>
                  <a:pt x="5592616" y="1236497"/>
                </a:lnTo>
                <a:lnTo>
                  <a:pt x="5596842" y="1242533"/>
                </a:lnTo>
                <a:lnTo>
                  <a:pt x="5601070" y="1242533"/>
                </a:lnTo>
                <a:lnTo>
                  <a:pt x="5602880" y="1246759"/>
                </a:lnTo>
                <a:lnTo>
                  <a:pt x="5607106" y="1252799"/>
                </a:lnTo>
                <a:lnTo>
                  <a:pt x="5631257" y="1242533"/>
                </a:lnTo>
                <a:lnTo>
                  <a:pt x="5645143" y="1238307"/>
                </a:lnTo>
                <a:lnTo>
                  <a:pt x="5655408" y="1238307"/>
                </a:lnTo>
                <a:lnTo>
                  <a:pt x="5659634" y="1246759"/>
                </a:lnTo>
                <a:lnTo>
                  <a:pt x="5663860" y="1257025"/>
                </a:lnTo>
                <a:lnTo>
                  <a:pt x="5674123" y="1267290"/>
                </a:lnTo>
                <a:lnTo>
                  <a:pt x="5684387" y="1279363"/>
                </a:lnTo>
                <a:lnTo>
                  <a:pt x="5748990" y="1285402"/>
                </a:lnTo>
                <a:lnTo>
                  <a:pt x="5773141" y="1299892"/>
                </a:lnTo>
                <a:lnTo>
                  <a:pt x="5801518" y="1322230"/>
                </a:lnTo>
                <a:lnTo>
                  <a:pt x="5829892" y="1351211"/>
                </a:lnTo>
                <a:lnTo>
                  <a:pt x="5854043" y="1382002"/>
                </a:lnTo>
                <a:lnTo>
                  <a:pt x="5876383" y="1415211"/>
                </a:lnTo>
                <a:lnTo>
                  <a:pt x="5882420" y="1448416"/>
                </a:lnTo>
                <a:lnTo>
                  <a:pt x="5878194" y="1479210"/>
                </a:lnTo>
                <a:lnTo>
                  <a:pt x="5854043" y="1505776"/>
                </a:lnTo>
                <a:lnTo>
                  <a:pt x="5821440" y="1522077"/>
                </a:lnTo>
                <a:lnTo>
                  <a:pt x="5787027" y="1522077"/>
                </a:lnTo>
                <a:lnTo>
                  <a:pt x="5754424" y="1507586"/>
                </a:lnTo>
                <a:lnTo>
                  <a:pt x="5726047" y="1493096"/>
                </a:lnTo>
                <a:lnTo>
                  <a:pt x="5697671" y="1482833"/>
                </a:lnTo>
                <a:lnTo>
                  <a:pt x="5701897" y="1507586"/>
                </a:lnTo>
                <a:lnTo>
                  <a:pt x="5706123" y="1540794"/>
                </a:lnTo>
                <a:lnTo>
                  <a:pt x="5710349" y="1575809"/>
                </a:lnTo>
                <a:lnTo>
                  <a:pt x="5716387" y="1604790"/>
                </a:lnTo>
                <a:lnTo>
                  <a:pt x="5724235" y="1623507"/>
                </a:lnTo>
                <a:lnTo>
                  <a:pt x="5730273" y="1633769"/>
                </a:lnTo>
                <a:lnTo>
                  <a:pt x="5740538" y="1637995"/>
                </a:lnTo>
                <a:lnTo>
                  <a:pt x="5748385" y="1646449"/>
                </a:lnTo>
                <a:lnTo>
                  <a:pt x="5762273" y="1648260"/>
                </a:lnTo>
                <a:lnTo>
                  <a:pt x="5758047" y="1623507"/>
                </a:lnTo>
                <a:lnTo>
                  <a:pt x="5753819" y="1604790"/>
                </a:lnTo>
                <a:lnTo>
                  <a:pt x="5753819" y="1584263"/>
                </a:lnTo>
                <a:lnTo>
                  <a:pt x="5766499" y="1584263"/>
                </a:lnTo>
                <a:lnTo>
                  <a:pt x="5766499" y="1575809"/>
                </a:lnTo>
                <a:lnTo>
                  <a:pt x="5790648" y="1590300"/>
                </a:lnTo>
                <a:lnTo>
                  <a:pt x="5814799" y="1604790"/>
                </a:lnTo>
                <a:lnTo>
                  <a:pt x="5843176" y="1616865"/>
                </a:lnTo>
                <a:lnTo>
                  <a:pt x="5847402" y="1608411"/>
                </a:lnTo>
                <a:lnTo>
                  <a:pt x="5851630" y="1602375"/>
                </a:lnTo>
                <a:lnTo>
                  <a:pt x="5853440" y="1598149"/>
                </a:lnTo>
                <a:lnTo>
                  <a:pt x="5857666" y="1587884"/>
                </a:lnTo>
                <a:lnTo>
                  <a:pt x="5857666" y="1575809"/>
                </a:lnTo>
                <a:lnTo>
                  <a:pt x="5853440" y="1573999"/>
                </a:lnTo>
                <a:lnTo>
                  <a:pt x="5851630" y="1569772"/>
                </a:lnTo>
                <a:lnTo>
                  <a:pt x="5847402" y="1565546"/>
                </a:lnTo>
                <a:lnTo>
                  <a:pt x="5847402" y="1561320"/>
                </a:lnTo>
                <a:lnTo>
                  <a:pt x="5847402" y="1555282"/>
                </a:lnTo>
                <a:lnTo>
                  <a:pt x="5843176" y="1545020"/>
                </a:lnTo>
                <a:lnTo>
                  <a:pt x="5875778" y="1530529"/>
                </a:lnTo>
                <a:lnTo>
                  <a:pt x="5896306" y="1508189"/>
                </a:lnTo>
                <a:lnTo>
                  <a:pt x="5914420" y="1483436"/>
                </a:lnTo>
                <a:lnTo>
                  <a:pt x="5924683" y="1487662"/>
                </a:lnTo>
                <a:lnTo>
                  <a:pt x="5938571" y="1491888"/>
                </a:lnTo>
                <a:lnTo>
                  <a:pt x="5952457" y="1493701"/>
                </a:lnTo>
                <a:lnTo>
                  <a:pt x="5966342" y="1497926"/>
                </a:lnTo>
                <a:lnTo>
                  <a:pt x="5960306" y="1420040"/>
                </a:lnTo>
                <a:lnTo>
                  <a:pt x="5946420" y="1333702"/>
                </a:lnTo>
                <a:lnTo>
                  <a:pt x="6004984" y="1333702"/>
                </a:lnTo>
                <a:lnTo>
                  <a:pt x="6018870" y="1348191"/>
                </a:lnTo>
                <a:lnTo>
                  <a:pt x="6032756" y="1368719"/>
                </a:lnTo>
                <a:lnTo>
                  <a:pt x="6044831" y="1387436"/>
                </a:lnTo>
                <a:lnTo>
                  <a:pt x="6044831" y="1406154"/>
                </a:lnTo>
                <a:lnTo>
                  <a:pt x="6036982" y="1407964"/>
                </a:lnTo>
                <a:lnTo>
                  <a:pt x="6032756" y="1407964"/>
                </a:lnTo>
                <a:lnTo>
                  <a:pt x="6026719" y="1412193"/>
                </a:lnTo>
                <a:lnTo>
                  <a:pt x="6012833" y="1412193"/>
                </a:lnTo>
                <a:lnTo>
                  <a:pt x="6012833" y="1451436"/>
                </a:lnTo>
                <a:lnTo>
                  <a:pt x="6023096" y="1455663"/>
                </a:lnTo>
                <a:lnTo>
                  <a:pt x="6027322" y="1459889"/>
                </a:lnTo>
                <a:lnTo>
                  <a:pt x="6033361" y="1464116"/>
                </a:lnTo>
                <a:lnTo>
                  <a:pt x="6041208" y="1465926"/>
                </a:lnTo>
                <a:lnTo>
                  <a:pt x="6051473" y="1465926"/>
                </a:lnTo>
                <a:lnTo>
                  <a:pt x="6055699" y="1465926"/>
                </a:lnTo>
                <a:lnTo>
                  <a:pt x="6059925" y="1464116"/>
                </a:lnTo>
                <a:lnTo>
                  <a:pt x="6061738" y="1464116"/>
                </a:lnTo>
                <a:lnTo>
                  <a:pt x="6069585" y="1459889"/>
                </a:lnTo>
                <a:lnTo>
                  <a:pt x="6073813" y="1449624"/>
                </a:lnTo>
                <a:lnTo>
                  <a:pt x="6073813" y="1441172"/>
                </a:lnTo>
                <a:lnTo>
                  <a:pt x="6073813" y="1430908"/>
                </a:lnTo>
                <a:lnTo>
                  <a:pt x="6073813" y="1422456"/>
                </a:lnTo>
                <a:lnTo>
                  <a:pt x="6069585" y="1412193"/>
                </a:lnTo>
                <a:lnTo>
                  <a:pt x="6093736" y="1378984"/>
                </a:lnTo>
                <a:lnTo>
                  <a:pt x="6122112" y="1352417"/>
                </a:lnTo>
                <a:lnTo>
                  <a:pt x="6146263" y="1319211"/>
                </a:lnTo>
                <a:lnTo>
                  <a:pt x="6158338" y="1314985"/>
                </a:lnTo>
                <a:lnTo>
                  <a:pt x="6168603" y="1314985"/>
                </a:lnTo>
                <a:lnTo>
                  <a:pt x="6172829" y="1310759"/>
                </a:lnTo>
                <a:lnTo>
                  <a:pt x="6178866" y="1314985"/>
                </a:lnTo>
                <a:lnTo>
                  <a:pt x="6186715" y="1319211"/>
                </a:lnTo>
                <a:lnTo>
                  <a:pt x="6188526" y="1325248"/>
                </a:lnTo>
                <a:lnTo>
                  <a:pt x="6192752" y="1333702"/>
                </a:lnTo>
                <a:lnTo>
                  <a:pt x="6196980" y="1337928"/>
                </a:lnTo>
                <a:lnTo>
                  <a:pt x="6198790" y="1343965"/>
                </a:lnTo>
                <a:lnTo>
                  <a:pt x="6206640" y="1348191"/>
                </a:lnTo>
                <a:lnTo>
                  <a:pt x="6206640" y="1339739"/>
                </a:lnTo>
                <a:lnTo>
                  <a:pt x="6212676" y="1333702"/>
                </a:lnTo>
                <a:lnTo>
                  <a:pt x="6216902" y="1325248"/>
                </a:lnTo>
                <a:lnTo>
                  <a:pt x="6221129" y="1319211"/>
                </a:lnTo>
                <a:lnTo>
                  <a:pt x="6221129" y="1308947"/>
                </a:lnTo>
                <a:lnTo>
                  <a:pt x="6225355" y="1294459"/>
                </a:lnTo>
                <a:lnTo>
                  <a:pt x="6255544" y="1294459"/>
                </a:lnTo>
                <a:lnTo>
                  <a:pt x="6283921" y="1300495"/>
                </a:lnTo>
                <a:lnTo>
                  <a:pt x="6310485" y="1308947"/>
                </a:lnTo>
                <a:lnTo>
                  <a:pt x="6292373" y="1323437"/>
                </a:lnTo>
                <a:lnTo>
                  <a:pt x="6274259" y="1333702"/>
                </a:lnTo>
                <a:lnTo>
                  <a:pt x="6260373" y="1343965"/>
                </a:lnTo>
                <a:lnTo>
                  <a:pt x="6246487" y="1364493"/>
                </a:lnTo>
                <a:lnTo>
                  <a:pt x="6264599" y="1364493"/>
                </a:lnTo>
                <a:lnTo>
                  <a:pt x="6274864" y="1354230"/>
                </a:lnTo>
                <a:lnTo>
                  <a:pt x="6299014" y="1343965"/>
                </a:lnTo>
                <a:lnTo>
                  <a:pt x="6325579" y="1333702"/>
                </a:lnTo>
                <a:lnTo>
                  <a:pt x="6346108" y="1325248"/>
                </a:lnTo>
                <a:lnTo>
                  <a:pt x="6368446" y="1319211"/>
                </a:lnTo>
                <a:lnTo>
                  <a:pt x="6374485" y="1319211"/>
                </a:lnTo>
                <a:lnTo>
                  <a:pt x="6378711" y="1323437"/>
                </a:lnTo>
                <a:lnTo>
                  <a:pt x="6384748" y="1329474"/>
                </a:lnTo>
                <a:lnTo>
                  <a:pt x="6388974" y="1333702"/>
                </a:lnTo>
                <a:lnTo>
                  <a:pt x="6393202" y="1337928"/>
                </a:lnTo>
                <a:lnTo>
                  <a:pt x="6399238" y="1337928"/>
                </a:lnTo>
                <a:lnTo>
                  <a:pt x="6413124" y="1339739"/>
                </a:lnTo>
                <a:lnTo>
                  <a:pt x="6417350" y="1333702"/>
                </a:lnTo>
                <a:lnTo>
                  <a:pt x="6421576" y="1325248"/>
                </a:lnTo>
                <a:lnTo>
                  <a:pt x="6423389" y="1323437"/>
                </a:lnTo>
                <a:lnTo>
                  <a:pt x="6423389" y="1314985"/>
                </a:lnTo>
                <a:lnTo>
                  <a:pt x="6427615" y="1304721"/>
                </a:lnTo>
                <a:lnTo>
                  <a:pt x="6427615" y="1294459"/>
                </a:lnTo>
                <a:lnTo>
                  <a:pt x="6421576" y="1286005"/>
                </a:lnTo>
                <a:lnTo>
                  <a:pt x="6417350" y="1279968"/>
                </a:lnTo>
                <a:lnTo>
                  <a:pt x="6413124" y="1271516"/>
                </a:lnTo>
                <a:lnTo>
                  <a:pt x="6413124" y="1261251"/>
                </a:lnTo>
                <a:lnTo>
                  <a:pt x="6413124" y="1246759"/>
                </a:lnTo>
                <a:lnTo>
                  <a:pt x="6423389" y="1238307"/>
                </a:lnTo>
                <a:lnTo>
                  <a:pt x="6431236" y="1232271"/>
                </a:lnTo>
                <a:lnTo>
                  <a:pt x="6437275" y="1228044"/>
                </a:lnTo>
                <a:lnTo>
                  <a:pt x="6451161" y="1222006"/>
                </a:lnTo>
                <a:lnTo>
                  <a:pt x="6459010" y="1223816"/>
                </a:lnTo>
                <a:lnTo>
                  <a:pt x="6469275" y="1228044"/>
                </a:lnTo>
                <a:lnTo>
                  <a:pt x="6483161" y="1228044"/>
                </a:lnTo>
                <a:lnTo>
                  <a:pt x="6497047" y="1228044"/>
                </a:lnTo>
                <a:lnTo>
                  <a:pt x="6515159" y="1250383"/>
                </a:lnTo>
                <a:lnTo>
                  <a:pt x="6539310" y="1275138"/>
                </a:lnTo>
                <a:lnTo>
                  <a:pt x="6575536" y="1299892"/>
                </a:lnTo>
                <a:lnTo>
                  <a:pt x="6605723" y="1324645"/>
                </a:lnTo>
                <a:lnTo>
                  <a:pt x="6634100" y="1339136"/>
                </a:lnTo>
                <a:lnTo>
                  <a:pt x="6652214" y="1347588"/>
                </a:lnTo>
                <a:lnTo>
                  <a:pt x="6656440" y="1343362"/>
                </a:lnTo>
                <a:lnTo>
                  <a:pt x="6656440" y="1339136"/>
                </a:lnTo>
                <a:lnTo>
                  <a:pt x="6658250" y="1333097"/>
                </a:lnTo>
                <a:lnTo>
                  <a:pt x="6647986" y="1322834"/>
                </a:lnTo>
                <a:lnTo>
                  <a:pt x="6641949" y="1314380"/>
                </a:lnTo>
                <a:lnTo>
                  <a:pt x="6637723" y="1304118"/>
                </a:lnTo>
                <a:lnTo>
                  <a:pt x="6629874" y="1293854"/>
                </a:lnTo>
                <a:lnTo>
                  <a:pt x="6628063" y="1279363"/>
                </a:lnTo>
                <a:lnTo>
                  <a:pt x="6595460" y="1279363"/>
                </a:lnTo>
                <a:lnTo>
                  <a:pt x="6599686" y="1235891"/>
                </a:lnTo>
                <a:lnTo>
                  <a:pt x="6591837" y="1202686"/>
                </a:lnTo>
                <a:lnTo>
                  <a:pt x="6587611" y="1173704"/>
                </a:lnTo>
                <a:lnTo>
                  <a:pt x="6581572" y="1134460"/>
                </a:lnTo>
                <a:lnTo>
                  <a:pt x="6602102" y="1119972"/>
                </a:lnTo>
                <a:lnTo>
                  <a:pt x="6615988" y="1101253"/>
                </a:lnTo>
                <a:lnTo>
                  <a:pt x="6623837" y="1080726"/>
                </a:lnTo>
                <a:lnTo>
                  <a:pt x="6629874" y="1054159"/>
                </a:lnTo>
                <a:lnTo>
                  <a:pt x="6637723" y="1033632"/>
                </a:lnTo>
                <a:lnTo>
                  <a:pt x="6647986" y="1011294"/>
                </a:lnTo>
                <a:lnTo>
                  <a:pt x="6661874" y="994992"/>
                </a:lnTo>
                <a:lnTo>
                  <a:pt x="6679986" y="982917"/>
                </a:lnTo>
                <a:lnTo>
                  <a:pt x="6712588" y="981104"/>
                </a:lnTo>
                <a:lnTo>
                  <a:pt x="6751230" y="982917"/>
                </a:lnTo>
                <a:lnTo>
                  <a:pt x="6761493" y="1001632"/>
                </a:lnTo>
                <a:lnTo>
                  <a:pt x="6775379" y="1016123"/>
                </a:lnTo>
                <a:lnTo>
                  <a:pt x="6771153" y="1045104"/>
                </a:lnTo>
                <a:lnTo>
                  <a:pt x="6765116" y="1074084"/>
                </a:lnTo>
                <a:lnTo>
                  <a:pt x="6757267" y="1098838"/>
                </a:lnTo>
                <a:lnTo>
                  <a:pt x="6755456" y="1121179"/>
                </a:lnTo>
                <a:lnTo>
                  <a:pt x="6751230" y="1135668"/>
                </a:lnTo>
                <a:lnTo>
                  <a:pt x="6757267" y="1154385"/>
                </a:lnTo>
                <a:lnTo>
                  <a:pt x="6769342" y="1179137"/>
                </a:lnTo>
                <a:lnTo>
                  <a:pt x="6775379" y="1208120"/>
                </a:lnTo>
                <a:lnTo>
                  <a:pt x="6781417" y="1228648"/>
                </a:lnTo>
                <a:lnTo>
                  <a:pt x="6781417" y="1253401"/>
                </a:lnTo>
                <a:lnTo>
                  <a:pt x="6775379" y="1275742"/>
                </a:lnTo>
                <a:lnTo>
                  <a:pt x="6769342" y="1294459"/>
                </a:lnTo>
                <a:lnTo>
                  <a:pt x="6769342" y="1308947"/>
                </a:lnTo>
                <a:lnTo>
                  <a:pt x="6771153" y="1319211"/>
                </a:lnTo>
                <a:lnTo>
                  <a:pt x="6775379" y="1325248"/>
                </a:lnTo>
                <a:lnTo>
                  <a:pt x="6781417" y="1333702"/>
                </a:lnTo>
                <a:lnTo>
                  <a:pt x="6789267" y="1339739"/>
                </a:lnTo>
                <a:lnTo>
                  <a:pt x="6793493" y="1351815"/>
                </a:lnTo>
                <a:lnTo>
                  <a:pt x="6799529" y="1363890"/>
                </a:lnTo>
                <a:lnTo>
                  <a:pt x="6789267" y="1386229"/>
                </a:lnTo>
                <a:lnTo>
                  <a:pt x="6781417" y="1410985"/>
                </a:lnTo>
                <a:lnTo>
                  <a:pt x="6781417" y="1444191"/>
                </a:lnTo>
                <a:lnTo>
                  <a:pt x="6771153" y="1450228"/>
                </a:lnTo>
                <a:lnTo>
                  <a:pt x="6765116" y="1458682"/>
                </a:lnTo>
                <a:lnTo>
                  <a:pt x="6754853" y="1462908"/>
                </a:lnTo>
                <a:lnTo>
                  <a:pt x="6742778" y="1468945"/>
                </a:lnTo>
                <a:lnTo>
                  <a:pt x="6728890" y="1473173"/>
                </a:lnTo>
                <a:lnTo>
                  <a:pt x="6728890" y="1484041"/>
                </a:lnTo>
                <a:lnTo>
                  <a:pt x="6769342" y="1484041"/>
                </a:lnTo>
                <a:lnTo>
                  <a:pt x="6771153" y="1479815"/>
                </a:lnTo>
                <a:lnTo>
                  <a:pt x="6775379" y="1478003"/>
                </a:lnTo>
                <a:lnTo>
                  <a:pt x="6781417" y="1473776"/>
                </a:lnTo>
                <a:lnTo>
                  <a:pt x="6795303" y="1449021"/>
                </a:lnTo>
                <a:lnTo>
                  <a:pt x="6809191" y="1420040"/>
                </a:lnTo>
                <a:lnTo>
                  <a:pt x="6821267" y="1397701"/>
                </a:lnTo>
                <a:lnTo>
                  <a:pt x="6827303" y="1362682"/>
                </a:lnTo>
                <a:lnTo>
                  <a:pt x="6821267" y="1329474"/>
                </a:lnTo>
                <a:lnTo>
                  <a:pt x="6817039" y="1296269"/>
                </a:lnTo>
                <a:lnTo>
                  <a:pt x="6812812" y="1267290"/>
                </a:lnTo>
                <a:lnTo>
                  <a:pt x="6851454" y="1267290"/>
                </a:lnTo>
                <a:lnTo>
                  <a:pt x="6887680" y="1267290"/>
                </a:lnTo>
                <a:lnTo>
                  <a:pt x="6922093" y="1279363"/>
                </a:lnTo>
                <a:lnTo>
                  <a:pt x="6922093" y="1267290"/>
                </a:lnTo>
                <a:lnTo>
                  <a:pt x="6887680" y="1252799"/>
                </a:lnTo>
                <a:lnTo>
                  <a:pt x="6845415" y="1236497"/>
                </a:lnTo>
                <a:lnTo>
                  <a:pt x="6806776" y="1222006"/>
                </a:lnTo>
                <a:lnTo>
                  <a:pt x="6798927" y="1185177"/>
                </a:lnTo>
                <a:lnTo>
                  <a:pt x="6788664" y="1160423"/>
                </a:lnTo>
                <a:lnTo>
                  <a:pt x="6778399" y="1139896"/>
                </a:lnTo>
                <a:lnTo>
                  <a:pt x="6768134" y="1110915"/>
                </a:lnTo>
                <a:lnTo>
                  <a:pt x="6812812" y="1069858"/>
                </a:lnTo>
                <a:lnTo>
                  <a:pt x="6812812" y="1002237"/>
                </a:lnTo>
                <a:lnTo>
                  <a:pt x="6820662" y="1002237"/>
                </a:lnTo>
                <a:lnTo>
                  <a:pt x="6826698" y="1002237"/>
                </a:lnTo>
                <a:lnTo>
                  <a:pt x="6830926" y="1002237"/>
                </a:lnTo>
                <a:lnTo>
                  <a:pt x="6830926" y="1003445"/>
                </a:lnTo>
                <a:lnTo>
                  <a:pt x="6836963" y="1007671"/>
                </a:lnTo>
                <a:lnTo>
                  <a:pt x="6844812" y="1028198"/>
                </a:lnTo>
                <a:lnTo>
                  <a:pt x="6850849" y="1050538"/>
                </a:lnTo>
                <a:lnTo>
                  <a:pt x="6864737" y="1066840"/>
                </a:lnTo>
                <a:lnTo>
                  <a:pt x="6891301" y="1052349"/>
                </a:lnTo>
                <a:lnTo>
                  <a:pt x="6921491" y="1046310"/>
                </a:lnTo>
                <a:lnTo>
                  <a:pt x="6961941" y="1046310"/>
                </a:lnTo>
                <a:lnTo>
                  <a:pt x="6982470" y="1075292"/>
                </a:lnTo>
                <a:lnTo>
                  <a:pt x="7015073" y="1104271"/>
                </a:lnTo>
                <a:lnTo>
                  <a:pt x="7045260" y="1124800"/>
                </a:lnTo>
                <a:lnTo>
                  <a:pt x="7045260" y="1108499"/>
                </a:lnTo>
                <a:lnTo>
                  <a:pt x="7021110" y="1081934"/>
                </a:lnTo>
                <a:lnTo>
                  <a:pt x="7002998" y="1051141"/>
                </a:lnTo>
                <a:lnTo>
                  <a:pt x="6992733" y="1010086"/>
                </a:lnTo>
                <a:lnTo>
                  <a:pt x="6982470" y="970842"/>
                </a:lnTo>
                <a:lnTo>
                  <a:pt x="6974621" y="927371"/>
                </a:lnTo>
                <a:lnTo>
                  <a:pt x="7021110" y="912880"/>
                </a:lnTo>
                <a:lnTo>
                  <a:pt x="7071827" y="902616"/>
                </a:lnTo>
                <a:lnTo>
                  <a:pt x="7085712" y="935823"/>
                </a:lnTo>
                <a:lnTo>
                  <a:pt x="7091749" y="935823"/>
                </a:lnTo>
                <a:lnTo>
                  <a:pt x="7099598" y="902616"/>
                </a:lnTo>
                <a:lnTo>
                  <a:pt x="7105637" y="867597"/>
                </a:lnTo>
                <a:lnTo>
                  <a:pt x="7115900" y="830768"/>
                </a:lnTo>
                <a:lnTo>
                  <a:pt x="7148503" y="812052"/>
                </a:lnTo>
                <a:lnTo>
                  <a:pt x="7172653" y="791524"/>
                </a:lnTo>
                <a:lnTo>
                  <a:pt x="7201030" y="769186"/>
                </a:lnTo>
                <a:lnTo>
                  <a:pt x="7229407" y="757111"/>
                </a:lnTo>
                <a:lnTo>
                  <a:pt x="7262010" y="745035"/>
                </a:lnTo>
                <a:lnTo>
                  <a:pt x="7304272" y="745035"/>
                </a:lnTo>
                <a:lnTo>
                  <a:pt x="7308499" y="730545"/>
                </a:lnTo>
                <a:lnTo>
                  <a:pt x="7314537" y="720282"/>
                </a:lnTo>
                <a:lnTo>
                  <a:pt x="7318763" y="710017"/>
                </a:lnTo>
                <a:lnTo>
                  <a:pt x="7324800" y="699754"/>
                </a:lnTo>
                <a:lnTo>
                  <a:pt x="7347140" y="699754"/>
                </a:lnTo>
                <a:lnTo>
                  <a:pt x="7375517" y="699754"/>
                </a:lnTo>
                <a:lnTo>
                  <a:pt x="7403894" y="699754"/>
                </a:lnTo>
                <a:lnTo>
                  <a:pt x="7424421" y="699754"/>
                </a:lnTo>
                <a:lnTo>
                  <a:pt x="7434684" y="699754"/>
                </a:lnTo>
                <a:lnTo>
                  <a:pt x="7448570" y="687679"/>
                </a:lnTo>
                <a:lnTo>
                  <a:pt x="7462458" y="677414"/>
                </a:lnTo>
                <a:lnTo>
                  <a:pt x="7476344" y="662924"/>
                </a:lnTo>
                <a:lnTo>
                  <a:pt x="7488419" y="652661"/>
                </a:lnTo>
                <a:lnTo>
                  <a:pt x="7498684" y="656887"/>
                </a:lnTo>
                <a:lnTo>
                  <a:pt x="7504720" y="656887"/>
                </a:lnTo>
                <a:lnTo>
                  <a:pt x="7516796" y="658698"/>
                </a:lnTo>
                <a:lnTo>
                  <a:pt x="7527059" y="658698"/>
                </a:lnTo>
                <a:lnTo>
                  <a:pt x="7527059" y="619453"/>
                </a:lnTo>
                <a:lnTo>
                  <a:pt x="7557248" y="604964"/>
                </a:lnTo>
                <a:lnTo>
                  <a:pt x="7583812" y="590474"/>
                </a:lnTo>
                <a:lnTo>
                  <a:pt x="7607963" y="571757"/>
                </a:lnTo>
                <a:lnTo>
                  <a:pt x="7628490" y="551229"/>
                </a:lnTo>
                <a:close/>
                <a:moveTo>
                  <a:pt x="1875891" y="498704"/>
                </a:moveTo>
                <a:lnTo>
                  <a:pt x="1912720" y="508968"/>
                </a:lnTo>
                <a:lnTo>
                  <a:pt x="1936870" y="527685"/>
                </a:lnTo>
                <a:lnTo>
                  <a:pt x="1957398" y="543987"/>
                </a:lnTo>
                <a:lnTo>
                  <a:pt x="1979738" y="566325"/>
                </a:lnTo>
                <a:lnTo>
                  <a:pt x="2000266" y="582626"/>
                </a:lnTo>
                <a:lnTo>
                  <a:pt x="2000266" y="576589"/>
                </a:lnTo>
                <a:lnTo>
                  <a:pt x="2012341" y="576589"/>
                </a:lnTo>
                <a:lnTo>
                  <a:pt x="2012341" y="582626"/>
                </a:lnTo>
                <a:lnTo>
                  <a:pt x="2014151" y="591078"/>
                </a:lnTo>
                <a:lnTo>
                  <a:pt x="2022000" y="601343"/>
                </a:lnTo>
                <a:lnTo>
                  <a:pt x="2026227" y="615834"/>
                </a:lnTo>
                <a:lnTo>
                  <a:pt x="2011738" y="615834"/>
                </a:lnTo>
                <a:lnTo>
                  <a:pt x="2003889" y="615834"/>
                </a:lnTo>
                <a:lnTo>
                  <a:pt x="2003889" y="620060"/>
                </a:lnTo>
                <a:lnTo>
                  <a:pt x="1999663" y="620060"/>
                </a:lnTo>
                <a:lnTo>
                  <a:pt x="1993624" y="620060"/>
                </a:lnTo>
                <a:lnTo>
                  <a:pt x="1985775" y="624286"/>
                </a:lnTo>
                <a:lnTo>
                  <a:pt x="1957398" y="601946"/>
                </a:lnTo>
                <a:lnTo>
                  <a:pt x="1929023" y="591683"/>
                </a:lnTo>
                <a:lnTo>
                  <a:pt x="1894608" y="583231"/>
                </a:lnTo>
                <a:lnTo>
                  <a:pt x="1862005" y="566929"/>
                </a:lnTo>
                <a:lnTo>
                  <a:pt x="1874080" y="556665"/>
                </a:lnTo>
                <a:lnTo>
                  <a:pt x="1875891" y="544589"/>
                </a:lnTo>
                <a:lnTo>
                  <a:pt x="1874080" y="534327"/>
                </a:lnTo>
                <a:lnTo>
                  <a:pt x="1874080" y="519231"/>
                </a:lnTo>
                <a:close/>
                <a:moveTo>
                  <a:pt x="4341650" y="484215"/>
                </a:moveTo>
                <a:lnTo>
                  <a:pt x="4349498" y="484215"/>
                </a:lnTo>
                <a:lnTo>
                  <a:pt x="4355535" y="486025"/>
                </a:lnTo>
                <a:lnTo>
                  <a:pt x="4359762" y="490251"/>
                </a:lnTo>
                <a:lnTo>
                  <a:pt x="4363988" y="494477"/>
                </a:lnTo>
                <a:lnTo>
                  <a:pt x="4365800" y="498704"/>
                </a:lnTo>
                <a:lnTo>
                  <a:pt x="4365800" y="501119"/>
                </a:lnTo>
                <a:lnTo>
                  <a:pt x="4365800" y="505345"/>
                </a:lnTo>
                <a:lnTo>
                  <a:pt x="4370026" y="513797"/>
                </a:lnTo>
                <a:lnTo>
                  <a:pt x="4355535" y="513797"/>
                </a:lnTo>
                <a:lnTo>
                  <a:pt x="4349498" y="515610"/>
                </a:lnTo>
                <a:lnTo>
                  <a:pt x="4341650" y="515610"/>
                </a:lnTo>
                <a:lnTo>
                  <a:pt x="4335612" y="519836"/>
                </a:lnTo>
                <a:lnTo>
                  <a:pt x="4323536" y="519836"/>
                </a:lnTo>
                <a:lnTo>
                  <a:pt x="4323536" y="513797"/>
                </a:lnTo>
                <a:lnTo>
                  <a:pt x="4317500" y="513797"/>
                </a:lnTo>
                <a:lnTo>
                  <a:pt x="4317500" y="487233"/>
                </a:lnTo>
                <a:lnTo>
                  <a:pt x="4327764" y="487233"/>
                </a:lnTo>
                <a:lnTo>
                  <a:pt x="4338027" y="485420"/>
                </a:lnTo>
                <a:lnTo>
                  <a:pt x="4341650" y="485420"/>
                </a:lnTo>
                <a:close/>
                <a:moveTo>
                  <a:pt x="1985775" y="466101"/>
                </a:moveTo>
                <a:lnTo>
                  <a:pt x="2018378" y="466101"/>
                </a:lnTo>
                <a:lnTo>
                  <a:pt x="2018378" y="472139"/>
                </a:lnTo>
                <a:lnTo>
                  <a:pt x="2012341" y="472139"/>
                </a:lnTo>
                <a:lnTo>
                  <a:pt x="2004491" y="472139"/>
                </a:lnTo>
                <a:lnTo>
                  <a:pt x="2000266" y="476365"/>
                </a:lnTo>
                <a:lnTo>
                  <a:pt x="1998455" y="476365"/>
                </a:lnTo>
                <a:lnTo>
                  <a:pt x="1994229" y="476365"/>
                </a:lnTo>
                <a:lnTo>
                  <a:pt x="1990003" y="472139"/>
                </a:lnTo>
                <a:close/>
                <a:moveTo>
                  <a:pt x="5344471" y="414781"/>
                </a:moveTo>
                <a:lnTo>
                  <a:pt x="5368622" y="414781"/>
                </a:lnTo>
                <a:lnTo>
                  <a:pt x="5376471" y="443763"/>
                </a:lnTo>
                <a:lnTo>
                  <a:pt x="5382507" y="462478"/>
                </a:lnTo>
                <a:lnTo>
                  <a:pt x="5396998" y="470932"/>
                </a:lnTo>
                <a:lnTo>
                  <a:pt x="5421149" y="481194"/>
                </a:lnTo>
                <a:lnTo>
                  <a:pt x="5410884" y="524062"/>
                </a:lnTo>
                <a:lnTo>
                  <a:pt x="5396395" y="566929"/>
                </a:lnTo>
                <a:lnTo>
                  <a:pt x="5375866" y="597720"/>
                </a:lnTo>
                <a:lnTo>
                  <a:pt x="5375866" y="558475"/>
                </a:lnTo>
                <a:lnTo>
                  <a:pt x="5329377" y="558475"/>
                </a:lnTo>
                <a:lnTo>
                  <a:pt x="5333603" y="513194"/>
                </a:lnTo>
                <a:lnTo>
                  <a:pt x="5337829" y="470327"/>
                </a:lnTo>
                <a:close/>
                <a:moveTo>
                  <a:pt x="7582001" y="322407"/>
                </a:moveTo>
                <a:lnTo>
                  <a:pt x="7583209" y="322407"/>
                </a:lnTo>
                <a:lnTo>
                  <a:pt x="7591058" y="322407"/>
                </a:lnTo>
                <a:lnTo>
                  <a:pt x="7591058" y="330859"/>
                </a:lnTo>
                <a:lnTo>
                  <a:pt x="7592869" y="341123"/>
                </a:lnTo>
                <a:lnTo>
                  <a:pt x="7597097" y="345349"/>
                </a:lnTo>
                <a:lnTo>
                  <a:pt x="7601323" y="351386"/>
                </a:lnTo>
                <a:lnTo>
                  <a:pt x="7605549" y="355614"/>
                </a:lnTo>
                <a:lnTo>
                  <a:pt x="7611586" y="361651"/>
                </a:lnTo>
                <a:lnTo>
                  <a:pt x="7619435" y="355614"/>
                </a:lnTo>
                <a:lnTo>
                  <a:pt x="7621246" y="347160"/>
                </a:lnTo>
                <a:lnTo>
                  <a:pt x="7625472" y="345349"/>
                </a:lnTo>
                <a:lnTo>
                  <a:pt x="7633321" y="345349"/>
                </a:lnTo>
                <a:lnTo>
                  <a:pt x="7643586" y="341123"/>
                </a:lnTo>
                <a:lnTo>
                  <a:pt x="7649622" y="361651"/>
                </a:lnTo>
                <a:lnTo>
                  <a:pt x="7661698" y="376142"/>
                </a:lnTo>
                <a:lnTo>
                  <a:pt x="7671962" y="390630"/>
                </a:lnTo>
                <a:lnTo>
                  <a:pt x="7677999" y="409347"/>
                </a:lnTo>
                <a:lnTo>
                  <a:pt x="7682225" y="434103"/>
                </a:lnTo>
                <a:lnTo>
                  <a:pt x="7682225" y="438329"/>
                </a:lnTo>
                <a:lnTo>
                  <a:pt x="7677999" y="442555"/>
                </a:lnTo>
                <a:lnTo>
                  <a:pt x="7677999" y="444366"/>
                </a:lnTo>
                <a:lnTo>
                  <a:pt x="7677999" y="448592"/>
                </a:lnTo>
                <a:lnTo>
                  <a:pt x="7677999" y="452818"/>
                </a:lnTo>
                <a:lnTo>
                  <a:pt x="7676189" y="458856"/>
                </a:lnTo>
                <a:lnTo>
                  <a:pt x="7653848" y="473347"/>
                </a:lnTo>
                <a:lnTo>
                  <a:pt x="7621246" y="487836"/>
                </a:lnTo>
                <a:lnTo>
                  <a:pt x="7582606" y="496288"/>
                </a:lnTo>
                <a:lnTo>
                  <a:pt x="7543965" y="502327"/>
                </a:lnTo>
                <a:lnTo>
                  <a:pt x="7511362" y="506553"/>
                </a:lnTo>
                <a:lnTo>
                  <a:pt x="7515588" y="487836"/>
                </a:lnTo>
                <a:lnTo>
                  <a:pt x="7519814" y="481799"/>
                </a:lnTo>
                <a:lnTo>
                  <a:pt x="7524040" y="473347"/>
                </a:lnTo>
                <a:lnTo>
                  <a:pt x="7525853" y="471535"/>
                </a:lnTo>
                <a:lnTo>
                  <a:pt x="7530079" y="471535"/>
                </a:lnTo>
                <a:lnTo>
                  <a:pt x="7537928" y="467309"/>
                </a:lnTo>
                <a:lnTo>
                  <a:pt x="7539739" y="467309"/>
                </a:lnTo>
                <a:lnTo>
                  <a:pt x="7543965" y="463082"/>
                </a:lnTo>
                <a:lnTo>
                  <a:pt x="7551814" y="458856"/>
                </a:lnTo>
                <a:lnTo>
                  <a:pt x="7562079" y="429875"/>
                </a:lnTo>
                <a:lnTo>
                  <a:pt x="7562079" y="400895"/>
                </a:lnTo>
                <a:lnTo>
                  <a:pt x="7557853" y="374329"/>
                </a:lnTo>
                <a:lnTo>
                  <a:pt x="7563889" y="351991"/>
                </a:lnTo>
                <a:lnTo>
                  <a:pt x="7582001" y="331464"/>
                </a:lnTo>
                <a:close/>
                <a:moveTo>
                  <a:pt x="2138526" y="307916"/>
                </a:moveTo>
                <a:lnTo>
                  <a:pt x="2142752" y="307916"/>
                </a:lnTo>
                <a:lnTo>
                  <a:pt x="2149998" y="307916"/>
                </a:lnTo>
                <a:lnTo>
                  <a:pt x="2188638" y="350783"/>
                </a:lnTo>
                <a:lnTo>
                  <a:pt x="2237542" y="383386"/>
                </a:lnTo>
                <a:lnTo>
                  <a:pt x="2298522" y="408140"/>
                </a:lnTo>
                <a:lnTo>
                  <a:pt x="2302747" y="443158"/>
                </a:lnTo>
                <a:lnTo>
                  <a:pt x="2313012" y="469724"/>
                </a:lnTo>
                <a:lnTo>
                  <a:pt x="2323277" y="484215"/>
                </a:lnTo>
                <a:lnTo>
                  <a:pt x="2337766" y="498704"/>
                </a:lnTo>
                <a:lnTo>
                  <a:pt x="2352256" y="519231"/>
                </a:lnTo>
                <a:lnTo>
                  <a:pt x="2328106" y="523459"/>
                </a:lnTo>
                <a:lnTo>
                  <a:pt x="2303955" y="527685"/>
                </a:lnTo>
                <a:lnTo>
                  <a:pt x="2281617" y="537948"/>
                </a:lnTo>
                <a:lnTo>
                  <a:pt x="2267126" y="552439"/>
                </a:lnTo>
                <a:lnTo>
                  <a:pt x="2265316" y="558475"/>
                </a:lnTo>
                <a:lnTo>
                  <a:pt x="2261090" y="566929"/>
                </a:lnTo>
                <a:lnTo>
                  <a:pt x="2256864" y="572966"/>
                </a:lnTo>
                <a:lnTo>
                  <a:pt x="2252636" y="577192"/>
                </a:lnTo>
                <a:lnTo>
                  <a:pt x="2246599" y="583231"/>
                </a:lnTo>
                <a:lnTo>
                  <a:pt x="2224259" y="587457"/>
                </a:lnTo>
                <a:lnTo>
                  <a:pt x="2194072" y="591683"/>
                </a:lnTo>
                <a:lnTo>
                  <a:pt x="2157243" y="587457"/>
                </a:lnTo>
                <a:lnTo>
                  <a:pt x="2128866" y="583231"/>
                </a:lnTo>
                <a:lnTo>
                  <a:pt x="2122829" y="562701"/>
                </a:lnTo>
                <a:lnTo>
                  <a:pt x="2118601" y="548213"/>
                </a:lnTo>
                <a:lnTo>
                  <a:pt x="2114375" y="537948"/>
                </a:lnTo>
                <a:lnTo>
                  <a:pt x="2104112" y="519231"/>
                </a:lnTo>
                <a:lnTo>
                  <a:pt x="2150601" y="504742"/>
                </a:lnTo>
                <a:lnTo>
                  <a:pt x="2150601" y="498704"/>
                </a:lnTo>
                <a:lnTo>
                  <a:pt x="2113772" y="494477"/>
                </a:lnTo>
                <a:lnTo>
                  <a:pt x="2089622" y="486025"/>
                </a:lnTo>
                <a:lnTo>
                  <a:pt x="2071509" y="471535"/>
                </a:lnTo>
                <a:lnTo>
                  <a:pt x="2069697" y="461272"/>
                </a:lnTo>
                <a:lnTo>
                  <a:pt x="2061850" y="451007"/>
                </a:lnTo>
                <a:lnTo>
                  <a:pt x="2057622" y="440742"/>
                </a:lnTo>
                <a:lnTo>
                  <a:pt x="2057622" y="428669"/>
                </a:lnTo>
                <a:lnTo>
                  <a:pt x="2057622" y="422630"/>
                </a:lnTo>
                <a:lnTo>
                  <a:pt x="2057622" y="414178"/>
                </a:lnTo>
                <a:lnTo>
                  <a:pt x="2061850" y="414178"/>
                </a:lnTo>
                <a:lnTo>
                  <a:pt x="2066076" y="412366"/>
                </a:lnTo>
                <a:lnTo>
                  <a:pt x="2070302" y="412366"/>
                </a:lnTo>
                <a:lnTo>
                  <a:pt x="2072113" y="412366"/>
                </a:lnTo>
                <a:lnTo>
                  <a:pt x="2079962" y="408140"/>
                </a:lnTo>
                <a:lnTo>
                  <a:pt x="2082980" y="398480"/>
                </a:lnTo>
                <a:lnTo>
                  <a:pt x="2082980" y="386404"/>
                </a:lnTo>
                <a:lnTo>
                  <a:pt x="2082980" y="380368"/>
                </a:lnTo>
                <a:lnTo>
                  <a:pt x="2084791" y="376142"/>
                </a:lnTo>
                <a:lnTo>
                  <a:pt x="2089019" y="370103"/>
                </a:lnTo>
                <a:lnTo>
                  <a:pt x="2093245" y="370103"/>
                </a:lnTo>
                <a:lnTo>
                  <a:pt x="2097471" y="365877"/>
                </a:lnTo>
                <a:lnTo>
                  <a:pt x="2099282" y="365877"/>
                </a:lnTo>
                <a:lnTo>
                  <a:pt x="2103508" y="365877"/>
                </a:lnTo>
                <a:lnTo>
                  <a:pt x="2109546" y="361651"/>
                </a:lnTo>
                <a:lnTo>
                  <a:pt x="2113772" y="347160"/>
                </a:lnTo>
                <a:lnTo>
                  <a:pt x="2117999" y="336897"/>
                </a:lnTo>
                <a:lnTo>
                  <a:pt x="2122224" y="326633"/>
                </a:lnTo>
                <a:lnTo>
                  <a:pt x="2128263" y="316370"/>
                </a:lnTo>
                <a:lnTo>
                  <a:pt x="2132489" y="312142"/>
                </a:lnTo>
                <a:lnTo>
                  <a:pt x="2136715" y="312142"/>
                </a:lnTo>
                <a:close/>
                <a:moveTo>
                  <a:pt x="4240220" y="268671"/>
                </a:moveTo>
                <a:lnTo>
                  <a:pt x="4250484" y="272899"/>
                </a:lnTo>
                <a:lnTo>
                  <a:pt x="4260746" y="274710"/>
                </a:lnTo>
                <a:lnTo>
                  <a:pt x="4266785" y="278936"/>
                </a:lnTo>
                <a:lnTo>
                  <a:pt x="4278858" y="283162"/>
                </a:lnTo>
                <a:lnTo>
                  <a:pt x="4278858" y="293427"/>
                </a:lnTo>
                <a:lnTo>
                  <a:pt x="4280671" y="301879"/>
                </a:lnTo>
                <a:lnTo>
                  <a:pt x="4280671" y="307916"/>
                </a:lnTo>
                <a:lnTo>
                  <a:pt x="4284896" y="316370"/>
                </a:lnTo>
                <a:lnTo>
                  <a:pt x="4260746" y="316370"/>
                </a:lnTo>
                <a:lnTo>
                  <a:pt x="4256519" y="307916"/>
                </a:lnTo>
                <a:lnTo>
                  <a:pt x="4252295" y="301879"/>
                </a:lnTo>
                <a:lnTo>
                  <a:pt x="4246256" y="293427"/>
                </a:lnTo>
                <a:lnTo>
                  <a:pt x="4242029" y="289201"/>
                </a:lnTo>
                <a:lnTo>
                  <a:pt x="4242029" y="278936"/>
                </a:lnTo>
                <a:close/>
                <a:moveTo>
                  <a:pt x="5226738" y="221580"/>
                </a:moveTo>
                <a:lnTo>
                  <a:pt x="5238813" y="240295"/>
                </a:lnTo>
                <a:lnTo>
                  <a:pt x="5249078" y="275313"/>
                </a:lnTo>
                <a:lnTo>
                  <a:pt x="5263567" y="307916"/>
                </a:lnTo>
                <a:lnTo>
                  <a:pt x="5281681" y="340519"/>
                </a:lnTo>
                <a:lnTo>
                  <a:pt x="5291943" y="355009"/>
                </a:lnTo>
                <a:lnTo>
                  <a:pt x="5297982" y="346557"/>
                </a:lnTo>
                <a:lnTo>
                  <a:pt x="5302208" y="344747"/>
                </a:lnTo>
                <a:lnTo>
                  <a:pt x="5310057" y="344747"/>
                </a:lnTo>
                <a:lnTo>
                  <a:pt x="5316094" y="340519"/>
                </a:lnTo>
                <a:lnTo>
                  <a:pt x="5330585" y="340519"/>
                </a:lnTo>
                <a:lnTo>
                  <a:pt x="5330585" y="346557"/>
                </a:lnTo>
                <a:lnTo>
                  <a:pt x="5338434" y="346557"/>
                </a:lnTo>
                <a:lnTo>
                  <a:pt x="5338434" y="368895"/>
                </a:lnTo>
                <a:lnTo>
                  <a:pt x="5283491" y="374934"/>
                </a:lnTo>
                <a:lnTo>
                  <a:pt x="5277455" y="432290"/>
                </a:lnTo>
                <a:lnTo>
                  <a:pt x="5259341" y="479384"/>
                </a:lnTo>
                <a:lnTo>
                  <a:pt x="5244852" y="526477"/>
                </a:lnTo>
                <a:lnTo>
                  <a:pt x="5238813" y="565722"/>
                </a:lnTo>
                <a:lnTo>
                  <a:pt x="5234587" y="604966"/>
                </a:lnTo>
                <a:lnTo>
                  <a:pt x="5234587" y="637569"/>
                </a:lnTo>
                <a:lnTo>
                  <a:pt x="5226738" y="668361"/>
                </a:lnTo>
                <a:lnTo>
                  <a:pt x="5220701" y="668361"/>
                </a:lnTo>
                <a:lnTo>
                  <a:pt x="5220701" y="662322"/>
                </a:lnTo>
                <a:lnTo>
                  <a:pt x="5210436" y="647832"/>
                </a:lnTo>
                <a:lnTo>
                  <a:pt x="5192324" y="629117"/>
                </a:lnTo>
                <a:lnTo>
                  <a:pt x="5171797" y="604361"/>
                </a:lnTo>
                <a:lnTo>
                  <a:pt x="5153683" y="579608"/>
                </a:lnTo>
                <a:lnTo>
                  <a:pt x="5139194" y="554854"/>
                </a:lnTo>
                <a:lnTo>
                  <a:pt x="5131345" y="532514"/>
                </a:lnTo>
                <a:lnTo>
                  <a:pt x="5135571" y="518025"/>
                </a:lnTo>
                <a:lnTo>
                  <a:pt x="5143420" y="513797"/>
                </a:lnTo>
                <a:lnTo>
                  <a:pt x="5149457" y="513797"/>
                </a:lnTo>
                <a:lnTo>
                  <a:pt x="5153683" y="513797"/>
                </a:lnTo>
                <a:lnTo>
                  <a:pt x="5157909" y="513797"/>
                </a:lnTo>
                <a:lnTo>
                  <a:pt x="5159721" y="513797"/>
                </a:lnTo>
                <a:lnTo>
                  <a:pt x="5163948" y="513797"/>
                </a:lnTo>
                <a:lnTo>
                  <a:pt x="5168174" y="513194"/>
                </a:lnTo>
                <a:lnTo>
                  <a:pt x="5174212" y="504742"/>
                </a:lnTo>
                <a:lnTo>
                  <a:pt x="5168174" y="504742"/>
                </a:lnTo>
                <a:lnTo>
                  <a:pt x="5168174" y="498704"/>
                </a:lnTo>
                <a:lnTo>
                  <a:pt x="5135571" y="494477"/>
                </a:lnTo>
                <a:lnTo>
                  <a:pt x="5117459" y="484215"/>
                </a:lnTo>
                <a:lnTo>
                  <a:pt x="5102968" y="465498"/>
                </a:lnTo>
                <a:lnTo>
                  <a:pt x="5117459" y="461272"/>
                </a:lnTo>
                <a:lnTo>
                  <a:pt x="5129532" y="457044"/>
                </a:lnTo>
                <a:lnTo>
                  <a:pt x="5135571" y="455233"/>
                </a:lnTo>
                <a:lnTo>
                  <a:pt x="5143420" y="451007"/>
                </a:lnTo>
                <a:lnTo>
                  <a:pt x="5149457" y="446781"/>
                </a:lnTo>
                <a:lnTo>
                  <a:pt x="5157306" y="440742"/>
                </a:lnTo>
                <a:lnTo>
                  <a:pt x="5157306" y="432290"/>
                </a:lnTo>
                <a:lnTo>
                  <a:pt x="5128929" y="432290"/>
                </a:lnTo>
                <a:lnTo>
                  <a:pt x="5121080" y="436516"/>
                </a:lnTo>
                <a:lnTo>
                  <a:pt x="5115043" y="436516"/>
                </a:lnTo>
                <a:lnTo>
                  <a:pt x="5107194" y="440742"/>
                </a:lnTo>
                <a:lnTo>
                  <a:pt x="5096931" y="440742"/>
                </a:lnTo>
                <a:lnTo>
                  <a:pt x="5078817" y="408140"/>
                </a:lnTo>
                <a:lnTo>
                  <a:pt x="5058290" y="375537"/>
                </a:lnTo>
                <a:lnTo>
                  <a:pt x="5060100" y="365274"/>
                </a:lnTo>
                <a:lnTo>
                  <a:pt x="5060100" y="359235"/>
                </a:lnTo>
                <a:lnTo>
                  <a:pt x="5064326" y="355009"/>
                </a:lnTo>
                <a:lnTo>
                  <a:pt x="5068554" y="346557"/>
                </a:lnTo>
                <a:lnTo>
                  <a:pt x="5068554" y="340519"/>
                </a:lnTo>
                <a:lnTo>
                  <a:pt x="5072781" y="330256"/>
                </a:lnTo>
                <a:lnTo>
                  <a:pt x="5064931" y="330256"/>
                </a:lnTo>
                <a:lnTo>
                  <a:pt x="5064931" y="321804"/>
                </a:lnTo>
                <a:lnTo>
                  <a:pt x="5058893" y="326030"/>
                </a:lnTo>
                <a:lnTo>
                  <a:pt x="5054680" y="326030"/>
                </a:lnTo>
                <a:lnTo>
                  <a:pt x="5050454" y="326030"/>
                </a:lnTo>
                <a:lnTo>
                  <a:pt x="5046228" y="326030"/>
                </a:lnTo>
                <a:lnTo>
                  <a:pt x="5046228" y="321804"/>
                </a:lnTo>
                <a:lnTo>
                  <a:pt x="5040192" y="315765"/>
                </a:lnTo>
                <a:lnTo>
                  <a:pt x="5035964" y="307313"/>
                </a:lnTo>
                <a:lnTo>
                  <a:pt x="5031737" y="301274"/>
                </a:lnTo>
                <a:lnTo>
                  <a:pt x="5029927" y="297048"/>
                </a:lnTo>
                <a:lnTo>
                  <a:pt x="5029927" y="286785"/>
                </a:lnTo>
                <a:lnTo>
                  <a:pt x="5025701" y="274710"/>
                </a:lnTo>
                <a:lnTo>
                  <a:pt x="5064326" y="249957"/>
                </a:lnTo>
                <a:lnTo>
                  <a:pt x="5102968" y="229427"/>
                </a:lnTo>
                <a:lnTo>
                  <a:pt x="5107194" y="239692"/>
                </a:lnTo>
                <a:lnTo>
                  <a:pt x="5111420" y="249957"/>
                </a:lnTo>
                <a:lnTo>
                  <a:pt x="5115646" y="254183"/>
                </a:lnTo>
                <a:lnTo>
                  <a:pt x="5121685" y="258409"/>
                </a:lnTo>
                <a:lnTo>
                  <a:pt x="5125911" y="258409"/>
                </a:lnTo>
                <a:lnTo>
                  <a:pt x="5130137" y="260219"/>
                </a:lnTo>
                <a:lnTo>
                  <a:pt x="5136174" y="264445"/>
                </a:lnTo>
                <a:lnTo>
                  <a:pt x="5144023" y="268671"/>
                </a:lnTo>
                <a:lnTo>
                  <a:pt x="5150062" y="289201"/>
                </a:lnTo>
                <a:lnTo>
                  <a:pt x="5154288" y="315765"/>
                </a:lnTo>
                <a:lnTo>
                  <a:pt x="5158514" y="340519"/>
                </a:lnTo>
                <a:lnTo>
                  <a:pt x="5174815" y="340519"/>
                </a:lnTo>
                <a:lnTo>
                  <a:pt x="5174815" y="321804"/>
                </a:lnTo>
                <a:lnTo>
                  <a:pt x="5168776" y="301274"/>
                </a:lnTo>
                <a:lnTo>
                  <a:pt x="5168776" y="274710"/>
                </a:lnTo>
                <a:lnTo>
                  <a:pt x="5174815" y="249957"/>
                </a:lnTo>
                <a:lnTo>
                  <a:pt x="5182664" y="229427"/>
                </a:lnTo>
                <a:close/>
                <a:moveTo>
                  <a:pt x="7221557" y="203466"/>
                </a:moveTo>
                <a:lnTo>
                  <a:pt x="7231822" y="211918"/>
                </a:lnTo>
                <a:lnTo>
                  <a:pt x="7239670" y="217957"/>
                </a:lnTo>
                <a:lnTo>
                  <a:pt x="7249934" y="217957"/>
                </a:lnTo>
                <a:lnTo>
                  <a:pt x="7260199" y="217957"/>
                </a:lnTo>
                <a:lnTo>
                  <a:pt x="7278311" y="222183"/>
                </a:lnTo>
                <a:lnTo>
                  <a:pt x="7274085" y="230635"/>
                </a:lnTo>
                <a:lnTo>
                  <a:pt x="7274085" y="232447"/>
                </a:lnTo>
                <a:lnTo>
                  <a:pt x="7274085" y="236673"/>
                </a:lnTo>
                <a:lnTo>
                  <a:pt x="7272274" y="240900"/>
                </a:lnTo>
                <a:lnTo>
                  <a:pt x="7272274" y="245126"/>
                </a:lnTo>
                <a:lnTo>
                  <a:pt x="7245708" y="259616"/>
                </a:lnTo>
                <a:lnTo>
                  <a:pt x="7211295" y="265653"/>
                </a:lnTo>
                <a:lnTo>
                  <a:pt x="7174466" y="269879"/>
                </a:lnTo>
                <a:lnTo>
                  <a:pt x="7172653" y="261427"/>
                </a:lnTo>
                <a:lnTo>
                  <a:pt x="7172653" y="255390"/>
                </a:lnTo>
                <a:lnTo>
                  <a:pt x="7168427" y="246936"/>
                </a:lnTo>
                <a:lnTo>
                  <a:pt x="7168427" y="236673"/>
                </a:lnTo>
                <a:lnTo>
                  <a:pt x="7178692" y="230635"/>
                </a:lnTo>
                <a:lnTo>
                  <a:pt x="7186539" y="222183"/>
                </a:lnTo>
                <a:lnTo>
                  <a:pt x="7192578" y="217957"/>
                </a:lnTo>
                <a:lnTo>
                  <a:pt x="7200425" y="211918"/>
                </a:lnTo>
                <a:lnTo>
                  <a:pt x="7206464" y="207692"/>
                </a:lnTo>
                <a:close/>
                <a:moveTo>
                  <a:pt x="6131772" y="203466"/>
                </a:moveTo>
                <a:lnTo>
                  <a:pt x="6160149" y="207692"/>
                </a:lnTo>
                <a:lnTo>
                  <a:pt x="6180678" y="217957"/>
                </a:lnTo>
                <a:lnTo>
                  <a:pt x="6201206" y="230032"/>
                </a:lnTo>
                <a:lnTo>
                  <a:pt x="6195167" y="236069"/>
                </a:lnTo>
                <a:lnTo>
                  <a:pt x="6190941" y="246333"/>
                </a:lnTo>
                <a:lnTo>
                  <a:pt x="6184904" y="250559"/>
                </a:lnTo>
                <a:lnTo>
                  <a:pt x="6174640" y="254785"/>
                </a:lnTo>
                <a:lnTo>
                  <a:pt x="6162564" y="259012"/>
                </a:lnTo>
                <a:lnTo>
                  <a:pt x="6148075" y="259012"/>
                </a:lnTo>
                <a:lnTo>
                  <a:pt x="6137811" y="265050"/>
                </a:lnTo>
                <a:lnTo>
                  <a:pt x="6127548" y="265050"/>
                </a:lnTo>
                <a:lnTo>
                  <a:pt x="6117283" y="269276"/>
                </a:lnTo>
                <a:lnTo>
                  <a:pt x="6102792" y="269276"/>
                </a:lnTo>
                <a:lnTo>
                  <a:pt x="6102792" y="246936"/>
                </a:lnTo>
                <a:lnTo>
                  <a:pt x="6104603" y="232447"/>
                </a:lnTo>
                <a:lnTo>
                  <a:pt x="6119094" y="222183"/>
                </a:lnTo>
                <a:close/>
                <a:moveTo>
                  <a:pt x="3413670" y="203466"/>
                </a:moveTo>
                <a:lnTo>
                  <a:pt x="3414272" y="203466"/>
                </a:lnTo>
                <a:lnTo>
                  <a:pt x="3442650" y="203466"/>
                </a:lnTo>
                <a:lnTo>
                  <a:pt x="3448688" y="222183"/>
                </a:lnTo>
                <a:lnTo>
                  <a:pt x="3456536" y="232447"/>
                </a:lnTo>
                <a:lnTo>
                  <a:pt x="3462575" y="246936"/>
                </a:lnTo>
                <a:lnTo>
                  <a:pt x="3466800" y="269276"/>
                </a:lnTo>
                <a:lnTo>
                  <a:pt x="3460762" y="269276"/>
                </a:lnTo>
                <a:lnTo>
                  <a:pt x="3438424" y="254785"/>
                </a:lnTo>
                <a:lnTo>
                  <a:pt x="3423932" y="240295"/>
                </a:lnTo>
                <a:lnTo>
                  <a:pt x="3413670" y="225806"/>
                </a:lnTo>
                <a:close/>
                <a:moveTo>
                  <a:pt x="7410535" y="158185"/>
                </a:moveTo>
                <a:lnTo>
                  <a:pt x="7416572" y="158185"/>
                </a:lnTo>
                <a:lnTo>
                  <a:pt x="7424421" y="162411"/>
                </a:lnTo>
                <a:lnTo>
                  <a:pt x="7426232" y="162411"/>
                </a:lnTo>
                <a:lnTo>
                  <a:pt x="7430458" y="162411"/>
                </a:lnTo>
                <a:lnTo>
                  <a:pt x="7434686" y="164222"/>
                </a:lnTo>
                <a:lnTo>
                  <a:pt x="7426836" y="172676"/>
                </a:lnTo>
                <a:lnTo>
                  <a:pt x="7420798" y="178712"/>
                </a:lnTo>
                <a:lnTo>
                  <a:pt x="7416572" y="188977"/>
                </a:lnTo>
                <a:lnTo>
                  <a:pt x="7412346" y="197429"/>
                </a:lnTo>
                <a:lnTo>
                  <a:pt x="7410535" y="211918"/>
                </a:lnTo>
                <a:lnTo>
                  <a:pt x="7416572" y="211918"/>
                </a:lnTo>
                <a:lnTo>
                  <a:pt x="7424421" y="201655"/>
                </a:lnTo>
                <a:lnTo>
                  <a:pt x="7430458" y="193203"/>
                </a:lnTo>
                <a:lnTo>
                  <a:pt x="7438307" y="187164"/>
                </a:lnTo>
                <a:lnTo>
                  <a:pt x="7448572" y="182938"/>
                </a:lnTo>
                <a:lnTo>
                  <a:pt x="7469099" y="203466"/>
                </a:lnTo>
                <a:lnTo>
                  <a:pt x="7495665" y="222183"/>
                </a:lnTo>
                <a:lnTo>
                  <a:pt x="7511965" y="236673"/>
                </a:lnTo>
                <a:lnTo>
                  <a:pt x="7511965" y="283767"/>
                </a:lnTo>
                <a:lnTo>
                  <a:pt x="7524040" y="294030"/>
                </a:lnTo>
                <a:lnTo>
                  <a:pt x="7534305" y="302482"/>
                </a:lnTo>
                <a:lnTo>
                  <a:pt x="7544569" y="304295"/>
                </a:lnTo>
                <a:lnTo>
                  <a:pt x="7552419" y="318783"/>
                </a:lnTo>
                <a:lnTo>
                  <a:pt x="7558455" y="347765"/>
                </a:lnTo>
                <a:lnTo>
                  <a:pt x="7543965" y="366482"/>
                </a:lnTo>
                <a:lnTo>
                  <a:pt x="7537928" y="385197"/>
                </a:lnTo>
                <a:lnTo>
                  <a:pt x="7523437" y="395461"/>
                </a:lnTo>
                <a:lnTo>
                  <a:pt x="7505325" y="399687"/>
                </a:lnTo>
                <a:lnTo>
                  <a:pt x="7472720" y="401498"/>
                </a:lnTo>
                <a:lnTo>
                  <a:pt x="7448572" y="380971"/>
                </a:lnTo>
                <a:lnTo>
                  <a:pt x="7411743" y="362254"/>
                </a:lnTo>
                <a:lnTo>
                  <a:pt x="7373101" y="351991"/>
                </a:lnTo>
                <a:lnTo>
                  <a:pt x="7334462" y="337500"/>
                </a:lnTo>
                <a:lnTo>
                  <a:pt x="7300046" y="323011"/>
                </a:lnTo>
                <a:lnTo>
                  <a:pt x="7277708" y="302482"/>
                </a:lnTo>
                <a:lnTo>
                  <a:pt x="7292197" y="294030"/>
                </a:lnTo>
                <a:lnTo>
                  <a:pt x="7302462" y="287993"/>
                </a:lnTo>
                <a:lnTo>
                  <a:pt x="7310311" y="279539"/>
                </a:lnTo>
                <a:lnTo>
                  <a:pt x="7314537" y="269276"/>
                </a:lnTo>
                <a:lnTo>
                  <a:pt x="7316348" y="250559"/>
                </a:lnTo>
                <a:lnTo>
                  <a:pt x="7314537" y="244523"/>
                </a:lnTo>
                <a:lnTo>
                  <a:pt x="7310311" y="232447"/>
                </a:lnTo>
                <a:lnTo>
                  <a:pt x="7310311" y="217352"/>
                </a:lnTo>
                <a:lnTo>
                  <a:pt x="7310311" y="202863"/>
                </a:lnTo>
                <a:lnTo>
                  <a:pt x="7310311" y="201050"/>
                </a:lnTo>
                <a:lnTo>
                  <a:pt x="7314537" y="201050"/>
                </a:lnTo>
                <a:lnTo>
                  <a:pt x="7316348" y="196824"/>
                </a:lnTo>
                <a:lnTo>
                  <a:pt x="7348950" y="188372"/>
                </a:lnTo>
                <a:lnTo>
                  <a:pt x="7383366" y="172071"/>
                </a:lnTo>
                <a:close/>
                <a:moveTo>
                  <a:pt x="6960130" y="149733"/>
                </a:moveTo>
                <a:lnTo>
                  <a:pt x="6980657" y="149733"/>
                </a:lnTo>
                <a:lnTo>
                  <a:pt x="7009034" y="178712"/>
                </a:lnTo>
                <a:lnTo>
                  <a:pt x="7045863" y="203466"/>
                </a:lnTo>
                <a:lnTo>
                  <a:pt x="7045863" y="211315"/>
                </a:lnTo>
                <a:lnTo>
                  <a:pt x="7038014" y="211315"/>
                </a:lnTo>
                <a:lnTo>
                  <a:pt x="7038014" y="221580"/>
                </a:lnTo>
                <a:lnTo>
                  <a:pt x="7003600" y="202863"/>
                </a:lnTo>
                <a:lnTo>
                  <a:pt x="6979450" y="178109"/>
                </a:lnTo>
                <a:close/>
                <a:moveTo>
                  <a:pt x="6247694" y="139468"/>
                </a:moveTo>
                <a:lnTo>
                  <a:pt x="6276071" y="147920"/>
                </a:lnTo>
                <a:lnTo>
                  <a:pt x="6298409" y="153959"/>
                </a:lnTo>
                <a:lnTo>
                  <a:pt x="6318939" y="164222"/>
                </a:lnTo>
                <a:lnTo>
                  <a:pt x="6318939" y="182938"/>
                </a:lnTo>
                <a:lnTo>
                  <a:pt x="6300825" y="187164"/>
                </a:lnTo>
                <a:lnTo>
                  <a:pt x="6284523" y="193203"/>
                </a:lnTo>
                <a:lnTo>
                  <a:pt x="6257959" y="197429"/>
                </a:lnTo>
                <a:lnTo>
                  <a:pt x="6247694" y="201655"/>
                </a:lnTo>
                <a:lnTo>
                  <a:pt x="6241658" y="203466"/>
                </a:lnTo>
                <a:lnTo>
                  <a:pt x="6229582" y="203466"/>
                </a:lnTo>
                <a:lnTo>
                  <a:pt x="6219318" y="203466"/>
                </a:lnTo>
                <a:lnTo>
                  <a:pt x="6219318" y="182938"/>
                </a:lnTo>
                <a:lnTo>
                  <a:pt x="6227167" y="172676"/>
                </a:lnTo>
                <a:lnTo>
                  <a:pt x="6237430" y="158185"/>
                </a:lnTo>
                <a:close/>
                <a:moveTo>
                  <a:pt x="5383112" y="118941"/>
                </a:moveTo>
                <a:lnTo>
                  <a:pt x="5383112" y="158185"/>
                </a:lnTo>
                <a:lnTo>
                  <a:pt x="5397601" y="158185"/>
                </a:lnTo>
                <a:lnTo>
                  <a:pt x="5405450" y="153959"/>
                </a:lnTo>
                <a:lnTo>
                  <a:pt x="5411489" y="153959"/>
                </a:lnTo>
                <a:lnTo>
                  <a:pt x="5419336" y="153959"/>
                </a:lnTo>
                <a:lnTo>
                  <a:pt x="5421149" y="153959"/>
                </a:lnTo>
                <a:lnTo>
                  <a:pt x="5428998" y="158185"/>
                </a:lnTo>
                <a:lnTo>
                  <a:pt x="5439261" y="164222"/>
                </a:lnTo>
                <a:lnTo>
                  <a:pt x="5439261" y="182938"/>
                </a:lnTo>
                <a:lnTo>
                  <a:pt x="5447110" y="187164"/>
                </a:lnTo>
                <a:lnTo>
                  <a:pt x="5457375" y="187164"/>
                </a:lnTo>
                <a:lnTo>
                  <a:pt x="5463412" y="182938"/>
                </a:lnTo>
                <a:lnTo>
                  <a:pt x="5475487" y="182938"/>
                </a:lnTo>
                <a:lnTo>
                  <a:pt x="5477298" y="178712"/>
                </a:lnTo>
                <a:lnTo>
                  <a:pt x="5485147" y="182938"/>
                </a:lnTo>
                <a:lnTo>
                  <a:pt x="5491186" y="188977"/>
                </a:lnTo>
                <a:lnTo>
                  <a:pt x="5499033" y="201050"/>
                </a:lnTo>
                <a:lnTo>
                  <a:pt x="5505072" y="211315"/>
                </a:lnTo>
                <a:lnTo>
                  <a:pt x="5494807" y="236069"/>
                </a:lnTo>
                <a:lnTo>
                  <a:pt x="5484544" y="260824"/>
                </a:lnTo>
                <a:lnTo>
                  <a:pt x="5476695" y="289804"/>
                </a:lnTo>
                <a:lnTo>
                  <a:pt x="5452544" y="289804"/>
                </a:lnTo>
                <a:lnTo>
                  <a:pt x="5434432" y="298256"/>
                </a:lnTo>
                <a:lnTo>
                  <a:pt x="5418131" y="308521"/>
                </a:lnTo>
                <a:lnTo>
                  <a:pt x="5389754" y="316973"/>
                </a:lnTo>
                <a:lnTo>
                  <a:pt x="5371640" y="302482"/>
                </a:lnTo>
                <a:lnTo>
                  <a:pt x="5347489" y="294030"/>
                </a:lnTo>
                <a:lnTo>
                  <a:pt x="5323340" y="283767"/>
                </a:lnTo>
                <a:lnTo>
                  <a:pt x="5319114" y="275313"/>
                </a:lnTo>
                <a:lnTo>
                  <a:pt x="5319114" y="269276"/>
                </a:lnTo>
                <a:lnTo>
                  <a:pt x="5314886" y="260824"/>
                </a:lnTo>
                <a:lnTo>
                  <a:pt x="5310660" y="250559"/>
                </a:lnTo>
                <a:lnTo>
                  <a:pt x="5300398" y="240295"/>
                </a:lnTo>
                <a:lnTo>
                  <a:pt x="5290133" y="230032"/>
                </a:lnTo>
                <a:lnTo>
                  <a:pt x="5282284" y="221580"/>
                </a:lnTo>
                <a:lnTo>
                  <a:pt x="5276247" y="207089"/>
                </a:lnTo>
                <a:lnTo>
                  <a:pt x="5272021" y="182336"/>
                </a:lnTo>
                <a:lnTo>
                  <a:pt x="5286510" y="163619"/>
                </a:lnTo>
                <a:lnTo>
                  <a:pt x="5296774" y="149128"/>
                </a:lnTo>
                <a:lnTo>
                  <a:pt x="5311265" y="149128"/>
                </a:lnTo>
                <a:lnTo>
                  <a:pt x="5323340" y="153354"/>
                </a:lnTo>
                <a:lnTo>
                  <a:pt x="5337829" y="157580"/>
                </a:lnTo>
                <a:lnTo>
                  <a:pt x="5352320" y="157580"/>
                </a:lnTo>
                <a:lnTo>
                  <a:pt x="5352320" y="132826"/>
                </a:lnTo>
                <a:lnTo>
                  <a:pt x="5358357" y="128600"/>
                </a:lnTo>
                <a:lnTo>
                  <a:pt x="5366206" y="124374"/>
                </a:lnTo>
                <a:lnTo>
                  <a:pt x="5368019" y="124374"/>
                </a:lnTo>
                <a:lnTo>
                  <a:pt x="5375866" y="120148"/>
                </a:lnTo>
                <a:close/>
                <a:moveTo>
                  <a:pt x="6298409" y="92374"/>
                </a:moveTo>
                <a:lnTo>
                  <a:pt x="6326788" y="92374"/>
                </a:lnTo>
                <a:lnTo>
                  <a:pt x="6343089" y="111091"/>
                </a:lnTo>
                <a:lnTo>
                  <a:pt x="6361202" y="121356"/>
                </a:lnTo>
                <a:lnTo>
                  <a:pt x="6375692" y="135845"/>
                </a:lnTo>
                <a:lnTo>
                  <a:pt x="6390181" y="158185"/>
                </a:lnTo>
                <a:lnTo>
                  <a:pt x="6357578" y="158185"/>
                </a:lnTo>
                <a:lnTo>
                  <a:pt x="6337051" y="135845"/>
                </a:lnTo>
                <a:lnTo>
                  <a:pt x="6314713" y="119543"/>
                </a:lnTo>
                <a:close/>
                <a:moveTo>
                  <a:pt x="2716324" y="92374"/>
                </a:moveTo>
                <a:lnTo>
                  <a:pt x="2740474" y="92374"/>
                </a:lnTo>
                <a:lnTo>
                  <a:pt x="2750737" y="100827"/>
                </a:lnTo>
                <a:lnTo>
                  <a:pt x="2758586" y="106865"/>
                </a:lnTo>
                <a:lnTo>
                  <a:pt x="2762813" y="115317"/>
                </a:lnTo>
                <a:lnTo>
                  <a:pt x="2768851" y="125582"/>
                </a:lnTo>
                <a:lnTo>
                  <a:pt x="2773077" y="134034"/>
                </a:lnTo>
                <a:lnTo>
                  <a:pt x="2791188" y="115317"/>
                </a:lnTo>
                <a:lnTo>
                  <a:pt x="2811717" y="106865"/>
                </a:lnTo>
                <a:lnTo>
                  <a:pt x="2844320" y="111091"/>
                </a:lnTo>
                <a:lnTo>
                  <a:pt x="2844320" y="140071"/>
                </a:lnTo>
                <a:lnTo>
                  <a:pt x="2888998" y="144299"/>
                </a:lnTo>
                <a:lnTo>
                  <a:pt x="2929450" y="150336"/>
                </a:lnTo>
                <a:lnTo>
                  <a:pt x="2963866" y="158788"/>
                </a:lnTo>
                <a:lnTo>
                  <a:pt x="3002506" y="163014"/>
                </a:lnTo>
                <a:lnTo>
                  <a:pt x="3045374" y="158788"/>
                </a:lnTo>
                <a:lnTo>
                  <a:pt x="3045374" y="183543"/>
                </a:lnTo>
                <a:lnTo>
                  <a:pt x="3053223" y="183543"/>
                </a:lnTo>
                <a:lnTo>
                  <a:pt x="3059259" y="183543"/>
                </a:lnTo>
                <a:lnTo>
                  <a:pt x="3063486" y="183543"/>
                </a:lnTo>
                <a:lnTo>
                  <a:pt x="3067712" y="187769"/>
                </a:lnTo>
                <a:lnTo>
                  <a:pt x="3071938" y="189580"/>
                </a:lnTo>
                <a:lnTo>
                  <a:pt x="3064090" y="189580"/>
                </a:lnTo>
                <a:lnTo>
                  <a:pt x="3030883" y="211315"/>
                </a:lnTo>
                <a:lnTo>
                  <a:pt x="2992243" y="236069"/>
                </a:lnTo>
                <a:lnTo>
                  <a:pt x="2945752" y="258409"/>
                </a:lnTo>
                <a:lnTo>
                  <a:pt x="2902886" y="283162"/>
                </a:lnTo>
                <a:lnTo>
                  <a:pt x="2872697" y="303690"/>
                </a:lnTo>
                <a:lnTo>
                  <a:pt x="2850359" y="322407"/>
                </a:lnTo>
                <a:lnTo>
                  <a:pt x="2882961" y="322407"/>
                </a:lnTo>
                <a:lnTo>
                  <a:pt x="2893225" y="316370"/>
                </a:lnTo>
                <a:lnTo>
                  <a:pt x="2903490" y="312142"/>
                </a:lnTo>
                <a:lnTo>
                  <a:pt x="2915564" y="307916"/>
                </a:lnTo>
                <a:lnTo>
                  <a:pt x="2930056" y="307916"/>
                </a:lnTo>
                <a:lnTo>
                  <a:pt x="2930056" y="316370"/>
                </a:lnTo>
                <a:lnTo>
                  <a:pt x="2887187" y="347160"/>
                </a:lnTo>
                <a:lnTo>
                  <a:pt x="2850359" y="379763"/>
                </a:lnTo>
                <a:lnTo>
                  <a:pt x="2820169" y="412366"/>
                </a:lnTo>
                <a:lnTo>
                  <a:pt x="2783340" y="441347"/>
                </a:lnTo>
                <a:lnTo>
                  <a:pt x="2744700" y="466101"/>
                </a:lnTo>
                <a:lnTo>
                  <a:pt x="2693984" y="480592"/>
                </a:lnTo>
                <a:lnTo>
                  <a:pt x="2693984" y="505345"/>
                </a:lnTo>
                <a:lnTo>
                  <a:pt x="2669834" y="509571"/>
                </a:lnTo>
                <a:lnTo>
                  <a:pt x="2641459" y="519836"/>
                </a:lnTo>
                <a:lnTo>
                  <a:pt x="2625155" y="534327"/>
                </a:lnTo>
                <a:lnTo>
                  <a:pt x="2635420" y="542779"/>
                </a:lnTo>
                <a:lnTo>
                  <a:pt x="2641459" y="548815"/>
                </a:lnTo>
                <a:lnTo>
                  <a:pt x="2645684" y="553042"/>
                </a:lnTo>
                <a:lnTo>
                  <a:pt x="2645684" y="559080"/>
                </a:lnTo>
                <a:lnTo>
                  <a:pt x="2645684" y="567532"/>
                </a:lnTo>
                <a:lnTo>
                  <a:pt x="2641459" y="577797"/>
                </a:lnTo>
                <a:lnTo>
                  <a:pt x="2641459" y="592286"/>
                </a:lnTo>
                <a:lnTo>
                  <a:pt x="2564176" y="598324"/>
                </a:lnTo>
                <a:lnTo>
                  <a:pt x="2564176" y="606777"/>
                </a:lnTo>
                <a:lnTo>
                  <a:pt x="2574440" y="611003"/>
                </a:lnTo>
                <a:lnTo>
                  <a:pt x="2578666" y="611003"/>
                </a:lnTo>
                <a:lnTo>
                  <a:pt x="2584705" y="611003"/>
                </a:lnTo>
                <a:lnTo>
                  <a:pt x="2588931" y="612815"/>
                </a:lnTo>
                <a:lnTo>
                  <a:pt x="2588931" y="617041"/>
                </a:lnTo>
                <a:lnTo>
                  <a:pt x="2596780" y="625494"/>
                </a:lnTo>
                <a:lnTo>
                  <a:pt x="2584705" y="625494"/>
                </a:lnTo>
                <a:lnTo>
                  <a:pt x="2568404" y="631530"/>
                </a:lnTo>
                <a:lnTo>
                  <a:pt x="2546063" y="639984"/>
                </a:lnTo>
                <a:lnTo>
                  <a:pt x="2525536" y="646021"/>
                </a:lnTo>
                <a:lnTo>
                  <a:pt x="2531573" y="650247"/>
                </a:lnTo>
                <a:lnTo>
                  <a:pt x="2535801" y="650247"/>
                </a:lnTo>
                <a:lnTo>
                  <a:pt x="2540027" y="650247"/>
                </a:lnTo>
                <a:lnTo>
                  <a:pt x="2541837" y="654473"/>
                </a:lnTo>
                <a:lnTo>
                  <a:pt x="2546063" y="654473"/>
                </a:lnTo>
                <a:lnTo>
                  <a:pt x="2541837" y="660512"/>
                </a:lnTo>
                <a:lnTo>
                  <a:pt x="2540027" y="668964"/>
                </a:lnTo>
                <a:lnTo>
                  <a:pt x="2535801" y="670774"/>
                </a:lnTo>
                <a:lnTo>
                  <a:pt x="2540027" y="675001"/>
                </a:lnTo>
                <a:lnTo>
                  <a:pt x="2540027" y="679229"/>
                </a:lnTo>
                <a:lnTo>
                  <a:pt x="2541837" y="685265"/>
                </a:lnTo>
                <a:lnTo>
                  <a:pt x="2546063" y="693717"/>
                </a:lnTo>
                <a:lnTo>
                  <a:pt x="2531573" y="697943"/>
                </a:lnTo>
                <a:lnTo>
                  <a:pt x="2521310" y="697943"/>
                </a:lnTo>
                <a:lnTo>
                  <a:pt x="2511045" y="697943"/>
                </a:lnTo>
                <a:lnTo>
                  <a:pt x="2498970" y="703982"/>
                </a:lnTo>
                <a:lnTo>
                  <a:pt x="2535801" y="703982"/>
                </a:lnTo>
                <a:lnTo>
                  <a:pt x="2564176" y="712434"/>
                </a:lnTo>
                <a:lnTo>
                  <a:pt x="2564176" y="726925"/>
                </a:lnTo>
                <a:lnTo>
                  <a:pt x="2517687" y="726925"/>
                </a:lnTo>
                <a:lnTo>
                  <a:pt x="2513461" y="737188"/>
                </a:lnTo>
                <a:lnTo>
                  <a:pt x="2513461" y="741414"/>
                </a:lnTo>
                <a:lnTo>
                  <a:pt x="2513461" y="743226"/>
                </a:lnTo>
                <a:lnTo>
                  <a:pt x="2511650" y="747453"/>
                </a:lnTo>
                <a:lnTo>
                  <a:pt x="2507424" y="751679"/>
                </a:lnTo>
                <a:lnTo>
                  <a:pt x="2489310" y="757715"/>
                </a:lnTo>
                <a:lnTo>
                  <a:pt x="2465159" y="757715"/>
                </a:lnTo>
                <a:lnTo>
                  <a:pt x="2441009" y="757715"/>
                </a:lnTo>
                <a:lnTo>
                  <a:pt x="2416861" y="743226"/>
                </a:lnTo>
                <a:lnTo>
                  <a:pt x="2384258" y="743226"/>
                </a:lnTo>
                <a:lnTo>
                  <a:pt x="2351654" y="747453"/>
                </a:lnTo>
                <a:lnTo>
                  <a:pt x="2317238" y="751679"/>
                </a:lnTo>
                <a:lnTo>
                  <a:pt x="2284636" y="747453"/>
                </a:lnTo>
                <a:lnTo>
                  <a:pt x="2252033" y="737188"/>
                </a:lnTo>
                <a:lnTo>
                  <a:pt x="2250222" y="732962"/>
                </a:lnTo>
                <a:lnTo>
                  <a:pt x="2250222" y="728736"/>
                </a:lnTo>
                <a:lnTo>
                  <a:pt x="2245996" y="728736"/>
                </a:lnTo>
                <a:lnTo>
                  <a:pt x="2245996" y="724510"/>
                </a:lnTo>
                <a:lnTo>
                  <a:pt x="2245996" y="716057"/>
                </a:lnTo>
                <a:lnTo>
                  <a:pt x="2252033" y="716057"/>
                </a:lnTo>
                <a:lnTo>
                  <a:pt x="2256259" y="710019"/>
                </a:lnTo>
                <a:lnTo>
                  <a:pt x="2264108" y="701567"/>
                </a:lnTo>
                <a:lnTo>
                  <a:pt x="2265919" y="697341"/>
                </a:lnTo>
                <a:lnTo>
                  <a:pt x="2273768" y="695530"/>
                </a:lnTo>
                <a:lnTo>
                  <a:pt x="2277994" y="687076"/>
                </a:lnTo>
                <a:lnTo>
                  <a:pt x="2284033" y="676813"/>
                </a:lnTo>
                <a:lnTo>
                  <a:pt x="2269542" y="672587"/>
                </a:lnTo>
                <a:lnTo>
                  <a:pt x="2259277" y="666548"/>
                </a:lnTo>
                <a:lnTo>
                  <a:pt x="2251430" y="654473"/>
                </a:lnTo>
                <a:lnTo>
                  <a:pt x="2249617" y="644210"/>
                </a:lnTo>
                <a:lnTo>
                  <a:pt x="2245391" y="629720"/>
                </a:lnTo>
                <a:lnTo>
                  <a:pt x="2259882" y="629720"/>
                </a:lnTo>
                <a:lnTo>
                  <a:pt x="2284033" y="623683"/>
                </a:lnTo>
                <a:lnTo>
                  <a:pt x="2312409" y="629720"/>
                </a:lnTo>
                <a:lnTo>
                  <a:pt x="2336558" y="639984"/>
                </a:lnTo>
                <a:lnTo>
                  <a:pt x="2360709" y="652058"/>
                </a:lnTo>
                <a:lnTo>
                  <a:pt x="2360709" y="637569"/>
                </a:lnTo>
                <a:lnTo>
                  <a:pt x="2336558" y="625494"/>
                </a:lnTo>
                <a:lnTo>
                  <a:pt x="2316031" y="615229"/>
                </a:lnTo>
                <a:lnTo>
                  <a:pt x="2297918" y="596512"/>
                </a:lnTo>
                <a:lnTo>
                  <a:pt x="2303955" y="596512"/>
                </a:lnTo>
                <a:lnTo>
                  <a:pt x="2322069" y="569948"/>
                </a:lnTo>
                <a:lnTo>
                  <a:pt x="2344407" y="551231"/>
                </a:lnTo>
                <a:lnTo>
                  <a:pt x="2372784" y="536740"/>
                </a:lnTo>
                <a:lnTo>
                  <a:pt x="2407201" y="526477"/>
                </a:lnTo>
                <a:lnTo>
                  <a:pt x="2407201" y="519231"/>
                </a:lnTo>
                <a:lnTo>
                  <a:pt x="2374595" y="508968"/>
                </a:lnTo>
                <a:lnTo>
                  <a:pt x="2350446" y="490251"/>
                </a:lnTo>
                <a:lnTo>
                  <a:pt x="2329916" y="465498"/>
                </a:lnTo>
                <a:lnTo>
                  <a:pt x="2311804" y="440742"/>
                </a:lnTo>
                <a:lnTo>
                  <a:pt x="2322069" y="436516"/>
                </a:lnTo>
                <a:lnTo>
                  <a:pt x="2329916" y="436516"/>
                </a:lnTo>
                <a:lnTo>
                  <a:pt x="2340181" y="432290"/>
                </a:lnTo>
                <a:lnTo>
                  <a:pt x="2350446" y="432290"/>
                </a:lnTo>
                <a:lnTo>
                  <a:pt x="2364935" y="442555"/>
                </a:lnTo>
                <a:lnTo>
                  <a:pt x="2375200" y="454630"/>
                </a:lnTo>
                <a:lnTo>
                  <a:pt x="2389692" y="464893"/>
                </a:lnTo>
                <a:lnTo>
                  <a:pt x="2389692" y="456441"/>
                </a:lnTo>
                <a:lnTo>
                  <a:pt x="2387879" y="450404"/>
                </a:lnTo>
                <a:lnTo>
                  <a:pt x="2383652" y="450404"/>
                </a:lnTo>
                <a:lnTo>
                  <a:pt x="2383652" y="446176"/>
                </a:lnTo>
                <a:lnTo>
                  <a:pt x="2379426" y="441950"/>
                </a:lnTo>
                <a:lnTo>
                  <a:pt x="2379426" y="440139"/>
                </a:lnTo>
                <a:lnTo>
                  <a:pt x="2375200" y="431687"/>
                </a:lnTo>
                <a:lnTo>
                  <a:pt x="2383049" y="431687"/>
                </a:lnTo>
                <a:lnTo>
                  <a:pt x="2383049" y="425649"/>
                </a:lnTo>
                <a:lnTo>
                  <a:pt x="2415653" y="413573"/>
                </a:lnTo>
                <a:lnTo>
                  <a:pt x="2445840" y="407537"/>
                </a:lnTo>
                <a:lnTo>
                  <a:pt x="2478443" y="403311"/>
                </a:lnTo>
                <a:lnTo>
                  <a:pt x="2517084" y="407537"/>
                </a:lnTo>
                <a:lnTo>
                  <a:pt x="2498970" y="385197"/>
                </a:lnTo>
                <a:lnTo>
                  <a:pt x="2521310" y="379160"/>
                </a:lnTo>
                <a:lnTo>
                  <a:pt x="2545460" y="368895"/>
                </a:lnTo>
                <a:lnTo>
                  <a:pt x="2569610" y="358633"/>
                </a:lnTo>
                <a:lnTo>
                  <a:pt x="2584100" y="346557"/>
                </a:lnTo>
                <a:lnTo>
                  <a:pt x="2596175" y="346557"/>
                </a:lnTo>
                <a:lnTo>
                  <a:pt x="2596175" y="340519"/>
                </a:lnTo>
                <a:lnTo>
                  <a:pt x="2578063" y="340519"/>
                </a:lnTo>
                <a:lnTo>
                  <a:pt x="2570214" y="344747"/>
                </a:lnTo>
                <a:lnTo>
                  <a:pt x="2564176" y="346557"/>
                </a:lnTo>
                <a:lnTo>
                  <a:pt x="2559949" y="346557"/>
                </a:lnTo>
                <a:lnTo>
                  <a:pt x="2555724" y="346557"/>
                </a:lnTo>
                <a:lnTo>
                  <a:pt x="2553913" y="346557"/>
                </a:lnTo>
                <a:lnTo>
                  <a:pt x="2549687" y="344747"/>
                </a:lnTo>
                <a:lnTo>
                  <a:pt x="2545460" y="340519"/>
                </a:lnTo>
                <a:lnTo>
                  <a:pt x="2539422" y="340519"/>
                </a:lnTo>
                <a:lnTo>
                  <a:pt x="2531573" y="346557"/>
                </a:lnTo>
                <a:lnTo>
                  <a:pt x="2521310" y="358633"/>
                </a:lnTo>
                <a:lnTo>
                  <a:pt x="2511045" y="368895"/>
                </a:lnTo>
                <a:lnTo>
                  <a:pt x="2503196" y="379160"/>
                </a:lnTo>
                <a:lnTo>
                  <a:pt x="2492933" y="385197"/>
                </a:lnTo>
                <a:lnTo>
                  <a:pt x="2454292" y="397272"/>
                </a:lnTo>
                <a:lnTo>
                  <a:pt x="2417463" y="397272"/>
                </a:lnTo>
                <a:lnTo>
                  <a:pt x="2383049" y="388820"/>
                </a:lnTo>
                <a:lnTo>
                  <a:pt x="2350446" y="374329"/>
                </a:lnTo>
                <a:lnTo>
                  <a:pt x="2346220" y="374329"/>
                </a:lnTo>
                <a:lnTo>
                  <a:pt x="2340181" y="378557"/>
                </a:lnTo>
                <a:lnTo>
                  <a:pt x="2329916" y="382783"/>
                </a:lnTo>
                <a:lnTo>
                  <a:pt x="2322069" y="384594"/>
                </a:lnTo>
                <a:lnTo>
                  <a:pt x="2316031" y="388820"/>
                </a:lnTo>
                <a:lnTo>
                  <a:pt x="2303955" y="393046"/>
                </a:lnTo>
                <a:lnTo>
                  <a:pt x="2297918" y="374329"/>
                </a:lnTo>
                <a:lnTo>
                  <a:pt x="2303955" y="372518"/>
                </a:lnTo>
                <a:lnTo>
                  <a:pt x="2308181" y="368292"/>
                </a:lnTo>
                <a:lnTo>
                  <a:pt x="2312409" y="359840"/>
                </a:lnTo>
                <a:lnTo>
                  <a:pt x="2291880" y="359840"/>
                </a:lnTo>
                <a:lnTo>
                  <a:pt x="2284033" y="364066"/>
                </a:lnTo>
                <a:lnTo>
                  <a:pt x="2273768" y="368292"/>
                </a:lnTo>
                <a:lnTo>
                  <a:pt x="2263503" y="368292"/>
                </a:lnTo>
                <a:lnTo>
                  <a:pt x="2251430" y="368292"/>
                </a:lnTo>
                <a:lnTo>
                  <a:pt x="2245391" y="345952"/>
                </a:lnTo>
                <a:lnTo>
                  <a:pt x="2251430" y="344142"/>
                </a:lnTo>
                <a:lnTo>
                  <a:pt x="2255656" y="344142"/>
                </a:lnTo>
                <a:lnTo>
                  <a:pt x="2259882" y="344142"/>
                </a:lnTo>
                <a:lnTo>
                  <a:pt x="2263825" y="340198"/>
                </a:lnTo>
                <a:lnTo>
                  <a:pt x="2265919" y="339916"/>
                </a:lnTo>
                <a:lnTo>
                  <a:pt x="2264108" y="339916"/>
                </a:lnTo>
                <a:lnTo>
                  <a:pt x="2263825" y="340198"/>
                </a:lnTo>
                <a:lnTo>
                  <a:pt x="2221241" y="345952"/>
                </a:lnTo>
                <a:lnTo>
                  <a:pt x="2217015" y="335690"/>
                </a:lnTo>
                <a:lnTo>
                  <a:pt x="2209165" y="329651"/>
                </a:lnTo>
                <a:lnTo>
                  <a:pt x="2207354" y="325425"/>
                </a:lnTo>
                <a:lnTo>
                  <a:pt x="2203129" y="316973"/>
                </a:lnTo>
                <a:lnTo>
                  <a:pt x="2195279" y="306708"/>
                </a:lnTo>
                <a:lnTo>
                  <a:pt x="2207354" y="302482"/>
                </a:lnTo>
                <a:lnTo>
                  <a:pt x="2213391" y="302482"/>
                </a:lnTo>
                <a:lnTo>
                  <a:pt x="2217619" y="302482"/>
                </a:lnTo>
                <a:lnTo>
                  <a:pt x="2221845" y="302482"/>
                </a:lnTo>
                <a:lnTo>
                  <a:pt x="2221845" y="301879"/>
                </a:lnTo>
                <a:lnTo>
                  <a:pt x="2223656" y="297653"/>
                </a:lnTo>
                <a:lnTo>
                  <a:pt x="2227882" y="289201"/>
                </a:lnTo>
                <a:lnTo>
                  <a:pt x="2213391" y="287388"/>
                </a:lnTo>
                <a:lnTo>
                  <a:pt x="2198902" y="283162"/>
                </a:lnTo>
                <a:lnTo>
                  <a:pt x="2192864" y="274710"/>
                </a:lnTo>
                <a:lnTo>
                  <a:pt x="2180789" y="268671"/>
                </a:lnTo>
                <a:lnTo>
                  <a:pt x="2188638" y="268671"/>
                </a:lnTo>
                <a:lnTo>
                  <a:pt x="2188638" y="258409"/>
                </a:lnTo>
                <a:lnTo>
                  <a:pt x="2223053" y="264445"/>
                </a:lnTo>
                <a:lnTo>
                  <a:pt x="2241165" y="260219"/>
                </a:lnTo>
                <a:lnTo>
                  <a:pt x="2255656" y="254183"/>
                </a:lnTo>
                <a:lnTo>
                  <a:pt x="2263503" y="243918"/>
                </a:lnTo>
                <a:lnTo>
                  <a:pt x="2273768" y="229427"/>
                </a:lnTo>
                <a:lnTo>
                  <a:pt x="2291880" y="220975"/>
                </a:lnTo>
                <a:lnTo>
                  <a:pt x="2312409" y="214938"/>
                </a:lnTo>
                <a:lnTo>
                  <a:pt x="2326898" y="220975"/>
                </a:lnTo>
                <a:lnTo>
                  <a:pt x="2345012" y="229427"/>
                </a:lnTo>
                <a:lnTo>
                  <a:pt x="2359501" y="231240"/>
                </a:lnTo>
                <a:lnTo>
                  <a:pt x="2375802" y="229427"/>
                </a:lnTo>
                <a:lnTo>
                  <a:pt x="2369765" y="225201"/>
                </a:lnTo>
                <a:lnTo>
                  <a:pt x="2361916" y="220975"/>
                </a:lnTo>
                <a:lnTo>
                  <a:pt x="2360106" y="220975"/>
                </a:lnTo>
                <a:lnTo>
                  <a:pt x="2360106" y="217352"/>
                </a:lnTo>
                <a:lnTo>
                  <a:pt x="2355879" y="215541"/>
                </a:lnTo>
                <a:lnTo>
                  <a:pt x="2355879" y="207089"/>
                </a:lnTo>
                <a:lnTo>
                  <a:pt x="2351654" y="196824"/>
                </a:lnTo>
                <a:lnTo>
                  <a:pt x="2361916" y="192598"/>
                </a:lnTo>
                <a:lnTo>
                  <a:pt x="2369765" y="188372"/>
                </a:lnTo>
                <a:lnTo>
                  <a:pt x="2375802" y="188372"/>
                </a:lnTo>
                <a:lnTo>
                  <a:pt x="2380031" y="186562"/>
                </a:lnTo>
                <a:lnTo>
                  <a:pt x="2387879" y="182336"/>
                </a:lnTo>
                <a:lnTo>
                  <a:pt x="2402370" y="182336"/>
                </a:lnTo>
                <a:lnTo>
                  <a:pt x="2408406" y="186562"/>
                </a:lnTo>
                <a:lnTo>
                  <a:pt x="2416256" y="192598"/>
                </a:lnTo>
                <a:lnTo>
                  <a:pt x="2422295" y="196824"/>
                </a:lnTo>
                <a:lnTo>
                  <a:pt x="2422295" y="188372"/>
                </a:lnTo>
                <a:lnTo>
                  <a:pt x="2418068" y="186562"/>
                </a:lnTo>
                <a:lnTo>
                  <a:pt x="2418068" y="182336"/>
                </a:lnTo>
                <a:lnTo>
                  <a:pt x="2418068" y="178109"/>
                </a:lnTo>
                <a:lnTo>
                  <a:pt x="2416256" y="172071"/>
                </a:lnTo>
                <a:lnTo>
                  <a:pt x="2426520" y="167845"/>
                </a:lnTo>
                <a:lnTo>
                  <a:pt x="2432557" y="163619"/>
                </a:lnTo>
                <a:lnTo>
                  <a:pt x="2444632" y="157580"/>
                </a:lnTo>
                <a:lnTo>
                  <a:pt x="2450671" y="149128"/>
                </a:lnTo>
                <a:lnTo>
                  <a:pt x="2454897" y="149128"/>
                </a:lnTo>
                <a:lnTo>
                  <a:pt x="2469386" y="149128"/>
                </a:lnTo>
                <a:lnTo>
                  <a:pt x="2479650" y="153354"/>
                </a:lnTo>
                <a:lnTo>
                  <a:pt x="2487500" y="161806"/>
                </a:lnTo>
                <a:lnTo>
                  <a:pt x="2499575" y="161806"/>
                </a:lnTo>
                <a:lnTo>
                  <a:pt x="2517687" y="157580"/>
                </a:lnTo>
                <a:lnTo>
                  <a:pt x="2525536" y="132826"/>
                </a:lnTo>
                <a:lnTo>
                  <a:pt x="2535801" y="128600"/>
                </a:lnTo>
                <a:lnTo>
                  <a:pt x="2546063" y="128600"/>
                </a:lnTo>
                <a:lnTo>
                  <a:pt x="2556328" y="128600"/>
                </a:lnTo>
                <a:lnTo>
                  <a:pt x="2564176" y="132826"/>
                </a:lnTo>
                <a:lnTo>
                  <a:pt x="2570214" y="132826"/>
                </a:lnTo>
                <a:lnTo>
                  <a:pt x="2584705" y="110488"/>
                </a:lnTo>
                <a:lnTo>
                  <a:pt x="2607043" y="106260"/>
                </a:lnTo>
                <a:lnTo>
                  <a:pt x="2621534" y="114714"/>
                </a:lnTo>
                <a:lnTo>
                  <a:pt x="2636025" y="120751"/>
                </a:lnTo>
                <a:lnTo>
                  <a:pt x="2650513" y="124977"/>
                </a:lnTo>
                <a:lnTo>
                  <a:pt x="2668627" y="118941"/>
                </a:lnTo>
                <a:lnTo>
                  <a:pt x="2692776" y="104450"/>
                </a:lnTo>
                <a:close/>
                <a:moveTo>
                  <a:pt x="6131772" y="86338"/>
                </a:moveTo>
                <a:lnTo>
                  <a:pt x="6146263" y="90564"/>
                </a:lnTo>
                <a:lnTo>
                  <a:pt x="6160754" y="96600"/>
                </a:lnTo>
                <a:lnTo>
                  <a:pt x="6166790" y="105055"/>
                </a:lnTo>
                <a:lnTo>
                  <a:pt x="6177055" y="111091"/>
                </a:lnTo>
                <a:lnTo>
                  <a:pt x="6189130" y="119543"/>
                </a:lnTo>
                <a:lnTo>
                  <a:pt x="6181281" y="140071"/>
                </a:lnTo>
                <a:lnTo>
                  <a:pt x="6138415" y="164826"/>
                </a:lnTo>
                <a:lnTo>
                  <a:pt x="6105811" y="193806"/>
                </a:lnTo>
                <a:lnTo>
                  <a:pt x="6077434" y="230635"/>
                </a:lnTo>
                <a:lnTo>
                  <a:pt x="6071397" y="230635"/>
                </a:lnTo>
                <a:lnTo>
                  <a:pt x="6071397" y="222183"/>
                </a:lnTo>
                <a:lnTo>
                  <a:pt x="6061132" y="216146"/>
                </a:lnTo>
                <a:lnTo>
                  <a:pt x="6053285" y="207692"/>
                </a:lnTo>
                <a:lnTo>
                  <a:pt x="6049059" y="201655"/>
                </a:lnTo>
                <a:lnTo>
                  <a:pt x="6043020" y="193203"/>
                </a:lnTo>
                <a:lnTo>
                  <a:pt x="6038794" y="182938"/>
                </a:lnTo>
                <a:lnTo>
                  <a:pt x="6046644" y="168448"/>
                </a:lnTo>
                <a:lnTo>
                  <a:pt x="6048454" y="158185"/>
                </a:lnTo>
                <a:lnTo>
                  <a:pt x="6052680" y="139468"/>
                </a:lnTo>
                <a:lnTo>
                  <a:pt x="6000153" y="139468"/>
                </a:lnTo>
                <a:lnTo>
                  <a:pt x="6000153" y="124977"/>
                </a:lnTo>
                <a:lnTo>
                  <a:pt x="6028530" y="114714"/>
                </a:lnTo>
                <a:lnTo>
                  <a:pt x="6056906" y="106260"/>
                </a:lnTo>
                <a:lnTo>
                  <a:pt x="6091322" y="100224"/>
                </a:lnTo>
                <a:lnTo>
                  <a:pt x="6095548" y="110488"/>
                </a:lnTo>
                <a:lnTo>
                  <a:pt x="6099774" y="114714"/>
                </a:lnTo>
                <a:lnTo>
                  <a:pt x="6099774" y="118941"/>
                </a:lnTo>
                <a:lnTo>
                  <a:pt x="6104000" y="118941"/>
                </a:lnTo>
                <a:lnTo>
                  <a:pt x="6104000" y="120751"/>
                </a:lnTo>
                <a:lnTo>
                  <a:pt x="6110039" y="124977"/>
                </a:lnTo>
                <a:lnTo>
                  <a:pt x="6114265" y="114714"/>
                </a:lnTo>
                <a:lnTo>
                  <a:pt x="6118491" y="106260"/>
                </a:lnTo>
                <a:lnTo>
                  <a:pt x="6120301" y="100224"/>
                </a:lnTo>
                <a:lnTo>
                  <a:pt x="6128151" y="91772"/>
                </a:lnTo>
                <a:close/>
                <a:moveTo>
                  <a:pt x="6218715" y="47093"/>
                </a:moveTo>
                <a:lnTo>
                  <a:pt x="6219318" y="47093"/>
                </a:lnTo>
                <a:lnTo>
                  <a:pt x="6227167" y="48904"/>
                </a:lnTo>
                <a:lnTo>
                  <a:pt x="6228978" y="48904"/>
                </a:lnTo>
                <a:lnTo>
                  <a:pt x="6233206" y="53130"/>
                </a:lnTo>
                <a:lnTo>
                  <a:pt x="6237430" y="57356"/>
                </a:lnTo>
                <a:lnTo>
                  <a:pt x="6241658" y="63395"/>
                </a:lnTo>
                <a:lnTo>
                  <a:pt x="6247694" y="75470"/>
                </a:lnTo>
                <a:lnTo>
                  <a:pt x="6255544" y="85733"/>
                </a:lnTo>
                <a:lnTo>
                  <a:pt x="6257354" y="100224"/>
                </a:lnTo>
                <a:lnTo>
                  <a:pt x="6241053" y="100224"/>
                </a:lnTo>
                <a:lnTo>
                  <a:pt x="6241053" y="91772"/>
                </a:lnTo>
                <a:lnTo>
                  <a:pt x="6233206" y="85733"/>
                </a:lnTo>
                <a:lnTo>
                  <a:pt x="6227167" y="77281"/>
                </a:lnTo>
                <a:lnTo>
                  <a:pt x="6222941" y="71244"/>
                </a:lnTo>
                <a:lnTo>
                  <a:pt x="6218715" y="60979"/>
                </a:lnTo>
                <a:close/>
                <a:moveTo>
                  <a:pt x="3775927" y="39244"/>
                </a:moveTo>
                <a:lnTo>
                  <a:pt x="3824832" y="39244"/>
                </a:lnTo>
                <a:lnTo>
                  <a:pt x="3875549" y="47696"/>
                </a:lnTo>
                <a:lnTo>
                  <a:pt x="3920226" y="53735"/>
                </a:lnTo>
                <a:lnTo>
                  <a:pt x="3960678" y="63998"/>
                </a:lnTo>
                <a:lnTo>
                  <a:pt x="4019242" y="53735"/>
                </a:lnTo>
                <a:lnTo>
                  <a:pt x="4027093" y="62187"/>
                </a:lnTo>
                <a:lnTo>
                  <a:pt x="4033129" y="63998"/>
                </a:lnTo>
                <a:lnTo>
                  <a:pt x="4040978" y="76073"/>
                </a:lnTo>
                <a:lnTo>
                  <a:pt x="4045205" y="82112"/>
                </a:lnTo>
                <a:lnTo>
                  <a:pt x="4051241" y="86338"/>
                </a:lnTo>
                <a:lnTo>
                  <a:pt x="4085657" y="100827"/>
                </a:lnTo>
                <a:lnTo>
                  <a:pt x="4126109" y="111091"/>
                </a:lnTo>
                <a:lnTo>
                  <a:pt x="4160523" y="119543"/>
                </a:lnTo>
                <a:lnTo>
                  <a:pt x="4160523" y="134034"/>
                </a:lnTo>
                <a:lnTo>
                  <a:pt x="4103770" y="134034"/>
                </a:lnTo>
                <a:lnTo>
                  <a:pt x="4079618" y="121959"/>
                </a:lnTo>
                <a:lnTo>
                  <a:pt x="4051241" y="121959"/>
                </a:lnTo>
                <a:lnTo>
                  <a:pt x="4018639" y="126185"/>
                </a:lnTo>
                <a:lnTo>
                  <a:pt x="3988451" y="134637"/>
                </a:lnTo>
                <a:lnTo>
                  <a:pt x="3988451" y="150938"/>
                </a:lnTo>
                <a:lnTo>
                  <a:pt x="4027093" y="150938"/>
                </a:lnTo>
                <a:lnTo>
                  <a:pt x="4055469" y="144902"/>
                </a:lnTo>
                <a:lnTo>
                  <a:pt x="4089883" y="140676"/>
                </a:lnTo>
                <a:lnTo>
                  <a:pt x="4132751" y="140676"/>
                </a:lnTo>
                <a:lnTo>
                  <a:pt x="4175617" y="140676"/>
                </a:lnTo>
                <a:lnTo>
                  <a:pt x="4208219" y="140676"/>
                </a:lnTo>
                <a:lnTo>
                  <a:pt x="4236595" y="169655"/>
                </a:lnTo>
                <a:lnTo>
                  <a:pt x="4271010" y="190183"/>
                </a:lnTo>
                <a:lnTo>
                  <a:pt x="4260746" y="212523"/>
                </a:lnTo>
                <a:lnTo>
                  <a:pt x="4240220" y="227014"/>
                </a:lnTo>
                <a:lnTo>
                  <a:pt x="4222107" y="237276"/>
                </a:lnTo>
                <a:lnTo>
                  <a:pt x="4197957" y="245728"/>
                </a:lnTo>
                <a:lnTo>
                  <a:pt x="4161127" y="245728"/>
                </a:lnTo>
                <a:lnTo>
                  <a:pt x="4128522" y="255993"/>
                </a:lnTo>
                <a:lnTo>
                  <a:pt x="4094109" y="255993"/>
                </a:lnTo>
                <a:lnTo>
                  <a:pt x="4055469" y="251767"/>
                </a:lnTo>
                <a:lnTo>
                  <a:pt x="4018639" y="247541"/>
                </a:lnTo>
                <a:lnTo>
                  <a:pt x="3984827" y="247541"/>
                </a:lnTo>
                <a:lnTo>
                  <a:pt x="3956450" y="255993"/>
                </a:lnTo>
                <a:lnTo>
                  <a:pt x="3934111" y="276521"/>
                </a:lnTo>
                <a:lnTo>
                  <a:pt x="4019242" y="276521"/>
                </a:lnTo>
                <a:lnTo>
                  <a:pt x="4045808" y="270484"/>
                </a:lnTo>
                <a:lnTo>
                  <a:pt x="4075997" y="266258"/>
                </a:lnTo>
                <a:lnTo>
                  <a:pt x="4112826" y="270484"/>
                </a:lnTo>
                <a:lnTo>
                  <a:pt x="4136976" y="276521"/>
                </a:lnTo>
                <a:lnTo>
                  <a:pt x="4143014" y="303087"/>
                </a:lnTo>
                <a:lnTo>
                  <a:pt x="4155088" y="298861"/>
                </a:lnTo>
                <a:lnTo>
                  <a:pt x="4171390" y="288596"/>
                </a:lnTo>
                <a:lnTo>
                  <a:pt x="4193731" y="280144"/>
                </a:lnTo>
                <a:lnTo>
                  <a:pt x="4214258" y="275918"/>
                </a:lnTo>
                <a:lnTo>
                  <a:pt x="4218483" y="287993"/>
                </a:lnTo>
                <a:lnTo>
                  <a:pt x="4222709" y="294030"/>
                </a:lnTo>
                <a:lnTo>
                  <a:pt x="4226936" y="298256"/>
                </a:lnTo>
                <a:lnTo>
                  <a:pt x="4232974" y="302482"/>
                </a:lnTo>
                <a:lnTo>
                  <a:pt x="4240821" y="308521"/>
                </a:lnTo>
                <a:lnTo>
                  <a:pt x="4208219" y="369500"/>
                </a:lnTo>
                <a:lnTo>
                  <a:pt x="4222709" y="369500"/>
                </a:lnTo>
                <a:lnTo>
                  <a:pt x="4246860" y="355009"/>
                </a:lnTo>
                <a:lnTo>
                  <a:pt x="4279463" y="336292"/>
                </a:lnTo>
                <a:lnTo>
                  <a:pt x="4318102" y="321804"/>
                </a:lnTo>
                <a:lnTo>
                  <a:pt x="4360969" y="307313"/>
                </a:lnTo>
                <a:lnTo>
                  <a:pt x="4407458" y="297048"/>
                </a:lnTo>
                <a:lnTo>
                  <a:pt x="4447909" y="297048"/>
                </a:lnTo>
                <a:lnTo>
                  <a:pt x="4488361" y="301274"/>
                </a:lnTo>
                <a:lnTo>
                  <a:pt x="4516736" y="317576"/>
                </a:lnTo>
                <a:lnTo>
                  <a:pt x="4533038" y="346557"/>
                </a:lnTo>
                <a:lnTo>
                  <a:pt x="4545113" y="346557"/>
                </a:lnTo>
                <a:lnTo>
                  <a:pt x="4545113" y="350783"/>
                </a:lnTo>
                <a:lnTo>
                  <a:pt x="4540886" y="355009"/>
                </a:lnTo>
                <a:lnTo>
                  <a:pt x="4536661" y="355009"/>
                </a:lnTo>
                <a:lnTo>
                  <a:pt x="4532435" y="355009"/>
                </a:lnTo>
                <a:lnTo>
                  <a:pt x="4526396" y="361048"/>
                </a:lnTo>
                <a:lnTo>
                  <a:pt x="4516134" y="365274"/>
                </a:lnTo>
                <a:lnTo>
                  <a:pt x="4504061" y="369500"/>
                </a:lnTo>
                <a:lnTo>
                  <a:pt x="4489570" y="373726"/>
                </a:lnTo>
                <a:lnTo>
                  <a:pt x="4479305" y="375537"/>
                </a:lnTo>
                <a:lnTo>
                  <a:pt x="4455155" y="414781"/>
                </a:lnTo>
                <a:lnTo>
                  <a:pt x="4408666" y="443763"/>
                </a:lnTo>
                <a:lnTo>
                  <a:pt x="4356141" y="462478"/>
                </a:lnTo>
                <a:lnTo>
                  <a:pt x="4293349" y="472742"/>
                </a:lnTo>
                <a:lnTo>
                  <a:pt x="4293349" y="484818"/>
                </a:lnTo>
                <a:lnTo>
                  <a:pt x="4293349" y="490854"/>
                </a:lnTo>
                <a:lnTo>
                  <a:pt x="4293349" y="495082"/>
                </a:lnTo>
                <a:lnTo>
                  <a:pt x="4289123" y="499308"/>
                </a:lnTo>
                <a:lnTo>
                  <a:pt x="4293349" y="501119"/>
                </a:lnTo>
                <a:lnTo>
                  <a:pt x="4293349" y="505345"/>
                </a:lnTo>
                <a:lnTo>
                  <a:pt x="4299388" y="513797"/>
                </a:lnTo>
                <a:lnTo>
                  <a:pt x="4309651" y="519836"/>
                </a:lnTo>
                <a:lnTo>
                  <a:pt x="4317500" y="524062"/>
                </a:lnTo>
                <a:lnTo>
                  <a:pt x="4323536" y="530099"/>
                </a:lnTo>
                <a:lnTo>
                  <a:pt x="4331384" y="534327"/>
                </a:lnTo>
                <a:lnTo>
                  <a:pt x="4337423" y="544589"/>
                </a:lnTo>
                <a:lnTo>
                  <a:pt x="4331384" y="559080"/>
                </a:lnTo>
                <a:lnTo>
                  <a:pt x="4323536" y="591683"/>
                </a:lnTo>
                <a:lnTo>
                  <a:pt x="4317500" y="630927"/>
                </a:lnTo>
                <a:lnTo>
                  <a:pt x="4309651" y="670172"/>
                </a:lnTo>
                <a:lnTo>
                  <a:pt x="4309651" y="702774"/>
                </a:lnTo>
                <a:lnTo>
                  <a:pt x="4317500" y="698548"/>
                </a:lnTo>
                <a:lnTo>
                  <a:pt x="4323536" y="698548"/>
                </a:lnTo>
                <a:lnTo>
                  <a:pt x="4327764" y="698548"/>
                </a:lnTo>
                <a:lnTo>
                  <a:pt x="4335612" y="698548"/>
                </a:lnTo>
                <a:lnTo>
                  <a:pt x="4337423" y="698548"/>
                </a:lnTo>
                <a:lnTo>
                  <a:pt x="4349498" y="702774"/>
                </a:lnTo>
                <a:lnTo>
                  <a:pt x="4345274" y="713037"/>
                </a:lnTo>
                <a:lnTo>
                  <a:pt x="4345274" y="717265"/>
                </a:lnTo>
                <a:lnTo>
                  <a:pt x="4345274" y="725717"/>
                </a:lnTo>
                <a:lnTo>
                  <a:pt x="4345274" y="727528"/>
                </a:lnTo>
                <a:lnTo>
                  <a:pt x="4345274" y="735980"/>
                </a:lnTo>
                <a:lnTo>
                  <a:pt x="4349498" y="750471"/>
                </a:lnTo>
                <a:lnTo>
                  <a:pt x="4337423" y="750471"/>
                </a:lnTo>
                <a:lnTo>
                  <a:pt x="4337423" y="756509"/>
                </a:lnTo>
                <a:lnTo>
                  <a:pt x="4331384" y="754697"/>
                </a:lnTo>
                <a:lnTo>
                  <a:pt x="4323536" y="746245"/>
                </a:lnTo>
                <a:lnTo>
                  <a:pt x="4321726" y="742019"/>
                </a:lnTo>
                <a:lnTo>
                  <a:pt x="4313876" y="740208"/>
                </a:lnTo>
                <a:lnTo>
                  <a:pt x="4307839" y="735980"/>
                </a:lnTo>
                <a:lnTo>
                  <a:pt x="4293349" y="735980"/>
                </a:lnTo>
                <a:lnTo>
                  <a:pt x="4285500" y="740208"/>
                </a:lnTo>
                <a:lnTo>
                  <a:pt x="4279463" y="742019"/>
                </a:lnTo>
                <a:lnTo>
                  <a:pt x="4271614" y="746245"/>
                </a:lnTo>
                <a:lnTo>
                  <a:pt x="4267388" y="750471"/>
                </a:lnTo>
                <a:lnTo>
                  <a:pt x="4261349" y="754697"/>
                </a:lnTo>
                <a:lnTo>
                  <a:pt x="4257124" y="760736"/>
                </a:lnTo>
                <a:lnTo>
                  <a:pt x="4252897" y="775224"/>
                </a:lnTo>
                <a:lnTo>
                  <a:pt x="4299388" y="789715"/>
                </a:lnTo>
                <a:lnTo>
                  <a:pt x="4309651" y="853110"/>
                </a:lnTo>
                <a:lnTo>
                  <a:pt x="4299388" y="853110"/>
                </a:lnTo>
                <a:lnTo>
                  <a:pt x="4293349" y="853110"/>
                </a:lnTo>
                <a:lnTo>
                  <a:pt x="4285500" y="857336"/>
                </a:lnTo>
                <a:lnTo>
                  <a:pt x="4279463" y="861562"/>
                </a:lnTo>
                <a:lnTo>
                  <a:pt x="4279463" y="876053"/>
                </a:lnTo>
                <a:lnTo>
                  <a:pt x="4295764" y="886316"/>
                </a:lnTo>
                <a:lnTo>
                  <a:pt x="4307839" y="900807"/>
                </a:lnTo>
                <a:lnTo>
                  <a:pt x="4313876" y="919524"/>
                </a:lnTo>
                <a:lnTo>
                  <a:pt x="4318102" y="948503"/>
                </a:lnTo>
                <a:lnTo>
                  <a:pt x="4299991" y="948503"/>
                </a:lnTo>
                <a:lnTo>
                  <a:pt x="4295764" y="948503"/>
                </a:lnTo>
                <a:lnTo>
                  <a:pt x="4285500" y="944277"/>
                </a:lnTo>
                <a:lnTo>
                  <a:pt x="4279463" y="948503"/>
                </a:lnTo>
                <a:lnTo>
                  <a:pt x="4267388" y="948503"/>
                </a:lnTo>
                <a:lnTo>
                  <a:pt x="4261349" y="954542"/>
                </a:lnTo>
                <a:lnTo>
                  <a:pt x="4253502" y="962994"/>
                </a:lnTo>
                <a:lnTo>
                  <a:pt x="4265577" y="969033"/>
                </a:lnTo>
                <a:lnTo>
                  <a:pt x="4271614" y="973259"/>
                </a:lnTo>
                <a:lnTo>
                  <a:pt x="4275840" y="977485"/>
                </a:lnTo>
                <a:lnTo>
                  <a:pt x="4280067" y="979296"/>
                </a:lnTo>
                <a:lnTo>
                  <a:pt x="4281878" y="991371"/>
                </a:lnTo>
                <a:lnTo>
                  <a:pt x="4286105" y="1001635"/>
                </a:lnTo>
                <a:lnTo>
                  <a:pt x="4281878" y="1005862"/>
                </a:lnTo>
                <a:lnTo>
                  <a:pt x="4281878" y="1007672"/>
                </a:lnTo>
                <a:lnTo>
                  <a:pt x="4280067" y="1011898"/>
                </a:lnTo>
                <a:lnTo>
                  <a:pt x="4280067" y="1020351"/>
                </a:lnTo>
                <a:lnTo>
                  <a:pt x="4250484" y="1020351"/>
                </a:lnTo>
                <a:lnTo>
                  <a:pt x="4222107" y="1026389"/>
                </a:lnTo>
                <a:lnTo>
                  <a:pt x="4199767" y="1034841"/>
                </a:lnTo>
                <a:lnTo>
                  <a:pt x="4207616" y="1034841"/>
                </a:lnTo>
                <a:lnTo>
                  <a:pt x="4217879" y="1040880"/>
                </a:lnTo>
                <a:lnTo>
                  <a:pt x="4225728" y="1045106"/>
                </a:lnTo>
                <a:lnTo>
                  <a:pt x="4231766" y="1045106"/>
                </a:lnTo>
                <a:lnTo>
                  <a:pt x="4239616" y="1049332"/>
                </a:lnTo>
                <a:lnTo>
                  <a:pt x="4245653" y="1055369"/>
                </a:lnTo>
                <a:lnTo>
                  <a:pt x="4251691" y="1065634"/>
                </a:lnTo>
                <a:lnTo>
                  <a:pt x="4239616" y="1084351"/>
                </a:lnTo>
                <a:lnTo>
                  <a:pt x="4231766" y="1106691"/>
                </a:lnTo>
                <a:lnTo>
                  <a:pt x="4221502" y="1131444"/>
                </a:lnTo>
                <a:lnTo>
                  <a:pt x="4217276" y="1121181"/>
                </a:lnTo>
                <a:lnTo>
                  <a:pt x="4211240" y="1112729"/>
                </a:lnTo>
                <a:lnTo>
                  <a:pt x="4207012" y="1108503"/>
                </a:lnTo>
                <a:lnTo>
                  <a:pt x="4199164" y="1108503"/>
                </a:lnTo>
                <a:lnTo>
                  <a:pt x="4188899" y="1106691"/>
                </a:lnTo>
                <a:lnTo>
                  <a:pt x="4174409" y="1106691"/>
                </a:lnTo>
                <a:lnTo>
                  <a:pt x="4174409" y="1112729"/>
                </a:lnTo>
                <a:lnTo>
                  <a:pt x="4182258" y="1112729"/>
                </a:lnTo>
                <a:lnTo>
                  <a:pt x="4206408" y="1137483"/>
                </a:lnTo>
                <a:lnTo>
                  <a:pt x="4226936" y="1166462"/>
                </a:lnTo>
                <a:lnTo>
                  <a:pt x="4239012" y="1203293"/>
                </a:lnTo>
                <a:lnTo>
                  <a:pt x="4245048" y="1246158"/>
                </a:lnTo>
                <a:lnTo>
                  <a:pt x="4239012" y="1246158"/>
                </a:lnTo>
                <a:lnTo>
                  <a:pt x="4239012" y="1256424"/>
                </a:lnTo>
                <a:lnTo>
                  <a:pt x="4182258" y="1262461"/>
                </a:lnTo>
                <a:lnTo>
                  <a:pt x="4182258" y="1223216"/>
                </a:lnTo>
                <a:lnTo>
                  <a:pt x="4174409" y="1217180"/>
                </a:lnTo>
                <a:lnTo>
                  <a:pt x="4168373" y="1212953"/>
                </a:lnTo>
                <a:lnTo>
                  <a:pt x="4164145" y="1208727"/>
                </a:lnTo>
                <a:lnTo>
                  <a:pt x="4153881" y="1202687"/>
                </a:lnTo>
                <a:lnTo>
                  <a:pt x="4141806" y="1198461"/>
                </a:lnTo>
                <a:lnTo>
                  <a:pt x="4125504" y="1208727"/>
                </a:lnTo>
                <a:lnTo>
                  <a:pt x="4103167" y="1217180"/>
                </a:lnTo>
                <a:lnTo>
                  <a:pt x="4079015" y="1218991"/>
                </a:lnTo>
                <a:lnTo>
                  <a:pt x="4056675" y="1227442"/>
                </a:lnTo>
                <a:lnTo>
                  <a:pt x="4044601" y="1237705"/>
                </a:lnTo>
                <a:lnTo>
                  <a:pt x="4056675" y="1237705"/>
                </a:lnTo>
                <a:lnTo>
                  <a:pt x="4074789" y="1237705"/>
                </a:lnTo>
                <a:lnTo>
                  <a:pt x="4103167" y="1233480"/>
                </a:lnTo>
                <a:lnTo>
                  <a:pt x="4135769" y="1231668"/>
                </a:lnTo>
                <a:lnTo>
                  <a:pt x="4135769" y="1246158"/>
                </a:lnTo>
                <a:lnTo>
                  <a:pt x="4064524" y="1270914"/>
                </a:lnTo>
                <a:lnTo>
                  <a:pt x="4064524" y="1276952"/>
                </a:lnTo>
                <a:lnTo>
                  <a:pt x="4082638" y="1276952"/>
                </a:lnTo>
                <a:lnTo>
                  <a:pt x="4092901" y="1275142"/>
                </a:lnTo>
                <a:lnTo>
                  <a:pt x="4107391" y="1270914"/>
                </a:lnTo>
                <a:lnTo>
                  <a:pt x="4121882" y="1266688"/>
                </a:lnTo>
                <a:lnTo>
                  <a:pt x="4136373" y="1262461"/>
                </a:lnTo>
                <a:lnTo>
                  <a:pt x="4140598" y="1281178"/>
                </a:lnTo>
                <a:lnTo>
                  <a:pt x="4155088" y="1289630"/>
                </a:lnTo>
                <a:lnTo>
                  <a:pt x="4169580" y="1291443"/>
                </a:lnTo>
                <a:lnTo>
                  <a:pt x="4193731" y="1289630"/>
                </a:lnTo>
                <a:lnTo>
                  <a:pt x="4222107" y="1289630"/>
                </a:lnTo>
                <a:lnTo>
                  <a:pt x="4222107" y="1295668"/>
                </a:lnTo>
                <a:lnTo>
                  <a:pt x="4214258" y="1295668"/>
                </a:lnTo>
                <a:lnTo>
                  <a:pt x="4175617" y="1332497"/>
                </a:lnTo>
                <a:lnTo>
                  <a:pt x="4132751" y="1367515"/>
                </a:lnTo>
                <a:lnTo>
                  <a:pt x="4089883" y="1396496"/>
                </a:lnTo>
                <a:lnTo>
                  <a:pt x="4040978" y="1421250"/>
                </a:lnTo>
                <a:lnTo>
                  <a:pt x="3988451" y="1431515"/>
                </a:lnTo>
                <a:lnTo>
                  <a:pt x="3927471" y="1429704"/>
                </a:lnTo>
                <a:lnTo>
                  <a:pt x="3927471" y="1439967"/>
                </a:lnTo>
                <a:lnTo>
                  <a:pt x="3927471" y="1450231"/>
                </a:lnTo>
                <a:lnTo>
                  <a:pt x="3923244" y="1458684"/>
                </a:lnTo>
                <a:lnTo>
                  <a:pt x="3919019" y="1460495"/>
                </a:lnTo>
                <a:lnTo>
                  <a:pt x="3917206" y="1460495"/>
                </a:lnTo>
                <a:lnTo>
                  <a:pt x="3912980" y="1464723"/>
                </a:lnTo>
                <a:lnTo>
                  <a:pt x="3905130" y="1468950"/>
                </a:lnTo>
                <a:lnTo>
                  <a:pt x="3899094" y="1473176"/>
                </a:lnTo>
                <a:lnTo>
                  <a:pt x="3894867" y="1474987"/>
                </a:lnTo>
                <a:lnTo>
                  <a:pt x="3888828" y="1483439"/>
                </a:lnTo>
                <a:lnTo>
                  <a:pt x="3880982" y="1503968"/>
                </a:lnTo>
                <a:lnTo>
                  <a:pt x="3876755" y="1530532"/>
                </a:lnTo>
                <a:lnTo>
                  <a:pt x="3870718" y="1546833"/>
                </a:lnTo>
                <a:lnTo>
                  <a:pt x="3852605" y="1565549"/>
                </a:lnTo>
                <a:lnTo>
                  <a:pt x="3822417" y="1586076"/>
                </a:lnTo>
                <a:lnTo>
                  <a:pt x="3781966" y="1604792"/>
                </a:lnTo>
                <a:lnTo>
                  <a:pt x="3747551" y="1619283"/>
                </a:lnTo>
                <a:lnTo>
                  <a:pt x="3714947" y="1627735"/>
                </a:lnTo>
                <a:lnTo>
                  <a:pt x="3714947" y="1619283"/>
                </a:lnTo>
                <a:lnTo>
                  <a:pt x="3714947" y="1613244"/>
                </a:lnTo>
                <a:lnTo>
                  <a:pt x="3710720" y="1613244"/>
                </a:lnTo>
                <a:lnTo>
                  <a:pt x="3710720" y="1609018"/>
                </a:lnTo>
                <a:lnTo>
                  <a:pt x="3708910" y="1604792"/>
                </a:lnTo>
                <a:lnTo>
                  <a:pt x="3704683" y="1633771"/>
                </a:lnTo>
                <a:lnTo>
                  <a:pt x="3694419" y="1658526"/>
                </a:lnTo>
                <a:lnTo>
                  <a:pt x="3686571" y="1680864"/>
                </a:lnTo>
                <a:lnTo>
                  <a:pt x="3676307" y="1701390"/>
                </a:lnTo>
                <a:lnTo>
                  <a:pt x="3668458" y="1730372"/>
                </a:lnTo>
                <a:lnTo>
                  <a:pt x="3676307" y="1734597"/>
                </a:lnTo>
                <a:lnTo>
                  <a:pt x="3676307" y="1738823"/>
                </a:lnTo>
                <a:lnTo>
                  <a:pt x="3680533" y="1738823"/>
                </a:lnTo>
                <a:lnTo>
                  <a:pt x="3680533" y="1743049"/>
                </a:lnTo>
                <a:lnTo>
                  <a:pt x="3676307" y="1744860"/>
                </a:lnTo>
                <a:lnTo>
                  <a:pt x="3668458" y="1753315"/>
                </a:lnTo>
                <a:lnTo>
                  <a:pt x="3662419" y="1757540"/>
                </a:lnTo>
                <a:lnTo>
                  <a:pt x="3656382" y="1763578"/>
                </a:lnTo>
                <a:lnTo>
                  <a:pt x="3648533" y="1767804"/>
                </a:lnTo>
                <a:lnTo>
                  <a:pt x="3644307" y="1773843"/>
                </a:lnTo>
                <a:lnTo>
                  <a:pt x="3638269" y="1784106"/>
                </a:lnTo>
                <a:lnTo>
                  <a:pt x="3623778" y="1825164"/>
                </a:lnTo>
                <a:lnTo>
                  <a:pt x="3613513" y="1868031"/>
                </a:lnTo>
                <a:lnTo>
                  <a:pt x="3609289" y="1917539"/>
                </a:lnTo>
                <a:lnTo>
                  <a:pt x="3601439" y="1964636"/>
                </a:lnTo>
                <a:lnTo>
                  <a:pt x="3591176" y="2007498"/>
                </a:lnTo>
                <a:lnTo>
                  <a:pt x="3585138" y="2003272"/>
                </a:lnTo>
                <a:lnTo>
                  <a:pt x="3580912" y="2003272"/>
                </a:lnTo>
                <a:lnTo>
                  <a:pt x="3580912" y="1999046"/>
                </a:lnTo>
                <a:lnTo>
                  <a:pt x="3576685" y="1999046"/>
                </a:lnTo>
                <a:lnTo>
                  <a:pt x="3566420" y="1993009"/>
                </a:lnTo>
                <a:lnTo>
                  <a:pt x="3548308" y="1978517"/>
                </a:lnTo>
                <a:lnTo>
                  <a:pt x="3519931" y="1956180"/>
                </a:lnTo>
                <a:lnTo>
                  <a:pt x="3487328" y="1937464"/>
                </a:lnTo>
                <a:lnTo>
                  <a:pt x="3457141" y="1916935"/>
                </a:lnTo>
                <a:lnTo>
                  <a:pt x="3432990" y="1898220"/>
                </a:lnTo>
                <a:lnTo>
                  <a:pt x="3410651" y="1887956"/>
                </a:lnTo>
                <a:lnTo>
                  <a:pt x="3404613" y="1883729"/>
                </a:lnTo>
                <a:lnTo>
                  <a:pt x="3396762" y="1805842"/>
                </a:lnTo>
                <a:lnTo>
                  <a:pt x="3392537" y="1797389"/>
                </a:lnTo>
                <a:lnTo>
                  <a:pt x="3382275" y="1791352"/>
                </a:lnTo>
                <a:lnTo>
                  <a:pt x="3376236" y="1787126"/>
                </a:lnTo>
                <a:lnTo>
                  <a:pt x="3364160" y="1778672"/>
                </a:lnTo>
                <a:lnTo>
                  <a:pt x="3358123" y="1772635"/>
                </a:lnTo>
                <a:lnTo>
                  <a:pt x="3364160" y="1768409"/>
                </a:lnTo>
                <a:lnTo>
                  <a:pt x="3364160" y="1764183"/>
                </a:lnTo>
                <a:lnTo>
                  <a:pt x="3368386" y="1762370"/>
                </a:lnTo>
                <a:lnTo>
                  <a:pt x="3372612" y="1753917"/>
                </a:lnTo>
                <a:lnTo>
                  <a:pt x="3376838" y="1747881"/>
                </a:lnTo>
                <a:lnTo>
                  <a:pt x="3358726" y="1747881"/>
                </a:lnTo>
                <a:lnTo>
                  <a:pt x="3348461" y="1747881"/>
                </a:lnTo>
                <a:lnTo>
                  <a:pt x="3340613" y="1747881"/>
                </a:lnTo>
                <a:lnTo>
                  <a:pt x="3336389" y="1743653"/>
                </a:lnTo>
                <a:lnTo>
                  <a:pt x="3334574" y="1737616"/>
                </a:lnTo>
                <a:lnTo>
                  <a:pt x="3326726" y="1725541"/>
                </a:lnTo>
                <a:lnTo>
                  <a:pt x="3322500" y="1719504"/>
                </a:lnTo>
                <a:lnTo>
                  <a:pt x="3322500" y="1711050"/>
                </a:lnTo>
                <a:lnTo>
                  <a:pt x="3322500" y="1709239"/>
                </a:lnTo>
                <a:lnTo>
                  <a:pt x="3322500" y="1700788"/>
                </a:lnTo>
                <a:lnTo>
                  <a:pt x="3326726" y="1694749"/>
                </a:lnTo>
                <a:lnTo>
                  <a:pt x="3326726" y="1686297"/>
                </a:lnTo>
                <a:lnTo>
                  <a:pt x="3306198" y="1686297"/>
                </a:lnTo>
                <a:lnTo>
                  <a:pt x="3306198" y="1676035"/>
                </a:lnTo>
                <a:lnTo>
                  <a:pt x="3308010" y="1665771"/>
                </a:lnTo>
                <a:lnTo>
                  <a:pt x="3312237" y="1661544"/>
                </a:lnTo>
                <a:lnTo>
                  <a:pt x="3312237" y="1654300"/>
                </a:lnTo>
                <a:lnTo>
                  <a:pt x="3316462" y="1648262"/>
                </a:lnTo>
                <a:lnTo>
                  <a:pt x="3320689" y="1637997"/>
                </a:lnTo>
                <a:lnTo>
                  <a:pt x="3308614" y="1637997"/>
                </a:lnTo>
                <a:lnTo>
                  <a:pt x="3296539" y="1637997"/>
                </a:lnTo>
                <a:lnTo>
                  <a:pt x="3290501" y="1633771"/>
                </a:lnTo>
                <a:lnTo>
                  <a:pt x="3278426" y="1629545"/>
                </a:lnTo>
                <a:lnTo>
                  <a:pt x="3276615" y="1576416"/>
                </a:lnTo>
                <a:lnTo>
                  <a:pt x="3272387" y="1526908"/>
                </a:lnTo>
                <a:lnTo>
                  <a:pt x="3272387" y="1479818"/>
                </a:lnTo>
                <a:lnTo>
                  <a:pt x="3286878" y="1432723"/>
                </a:lnTo>
                <a:lnTo>
                  <a:pt x="3301369" y="1412195"/>
                </a:lnTo>
                <a:lnTo>
                  <a:pt x="3319480" y="1397704"/>
                </a:lnTo>
                <a:lnTo>
                  <a:pt x="3333972" y="1385628"/>
                </a:lnTo>
                <a:lnTo>
                  <a:pt x="3344235" y="1369326"/>
                </a:lnTo>
                <a:lnTo>
                  <a:pt x="3354500" y="1346987"/>
                </a:lnTo>
                <a:lnTo>
                  <a:pt x="3358726" y="1307743"/>
                </a:lnTo>
                <a:lnTo>
                  <a:pt x="3350876" y="1307743"/>
                </a:lnTo>
                <a:lnTo>
                  <a:pt x="3344840" y="1316195"/>
                </a:lnTo>
                <a:lnTo>
                  <a:pt x="3336990" y="1318006"/>
                </a:lnTo>
                <a:lnTo>
                  <a:pt x="3335180" y="1318006"/>
                </a:lnTo>
                <a:lnTo>
                  <a:pt x="3327331" y="1318006"/>
                </a:lnTo>
                <a:lnTo>
                  <a:pt x="3321292" y="1316195"/>
                </a:lnTo>
                <a:lnTo>
                  <a:pt x="3292916" y="1307743"/>
                </a:lnTo>
                <a:lnTo>
                  <a:pt x="3270577" y="1293253"/>
                </a:lnTo>
                <a:lnTo>
                  <a:pt x="3256086" y="1272726"/>
                </a:lnTo>
                <a:lnTo>
                  <a:pt x="3250049" y="1235895"/>
                </a:lnTo>
                <a:lnTo>
                  <a:pt x="3260312" y="1235895"/>
                </a:lnTo>
                <a:lnTo>
                  <a:pt x="3260312" y="1229857"/>
                </a:lnTo>
                <a:lnTo>
                  <a:pt x="3278426" y="1240121"/>
                </a:lnTo>
                <a:lnTo>
                  <a:pt x="3298953" y="1254611"/>
                </a:lnTo>
                <a:lnTo>
                  <a:pt x="3317065" y="1260650"/>
                </a:lnTo>
                <a:lnTo>
                  <a:pt x="3337594" y="1260650"/>
                </a:lnTo>
                <a:lnTo>
                  <a:pt x="3337594" y="1258839"/>
                </a:lnTo>
                <a:lnTo>
                  <a:pt x="3341822" y="1254611"/>
                </a:lnTo>
                <a:lnTo>
                  <a:pt x="3341822" y="1249781"/>
                </a:lnTo>
                <a:lnTo>
                  <a:pt x="3346048" y="1243743"/>
                </a:lnTo>
                <a:lnTo>
                  <a:pt x="3307406" y="1214764"/>
                </a:lnTo>
                <a:lnTo>
                  <a:pt x="3274802" y="1173708"/>
                </a:lnTo>
                <a:lnTo>
                  <a:pt x="3264540" y="1177935"/>
                </a:lnTo>
                <a:lnTo>
                  <a:pt x="3256690" y="1182160"/>
                </a:lnTo>
                <a:lnTo>
                  <a:pt x="3246426" y="1186385"/>
                </a:lnTo>
                <a:lnTo>
                  <a:pt x="3236163" y="1188196"/>
                </a:lnTo>
                <a:lnTo>
                  <a:pt x="3228313" y="1182160"/>
                </a:lnTo>
                <a:lnTo>
                  <a:pt x="3226504" y="1177935"/>
                </a:lnTo>
                <a:lnTo>
                  <a:pt x="3222275" y="1171895"/>
                </a:lnTo>
                <a:lnTo>
                  <a:pt x="3218050" y="1167671"/>
                </a:lnTo>
                <a:lnTo>
                  <a:pt x="3212013" y="1157407"/>
                </a:lnTo>
                <a:lnTo>
                  <a:pt x="3232540" y="1135067"/>
                </a:lnTo>
                <a:lnTo>
                  <a:pt x="3236766" y="1104273"/>
                </a:lnTo>
                <a:lnTo>
                  <a:pt x="3232540" y="1063218"/>
                </a:lnTo>
                <a:lnTo>
                  <a:pt x="3222275" y="1020351"/>
                </a:lnTo>
                <a:lnTo>
                  <a:pt x="3204163" y="975069"/>
                </a:lnTo>
                <a:lnTo>
                  <a:pt x="3183635" y="932202"/>
                </a:lnTo>
                <a:lnTo>
                  <a:pt x="3157069" y="892957"/>
                </a:lnTo>
                <a:lnTo>
                  <a:pt x="3136541" y="856128"/>
                </a:lnTo>
                <a:lnTo>
                  <a:pt x="3118429" y="827149"/>
                </a:lnTo>
                <a:lnTo>
                  <a:pt x="3075561" y="798167"/>
                </a:lnTo>
                <a:lnTo>
                  <a:pt x="3026656" y="787905"/>
                </a:lnTo>
                <a:lnTo>
                  <a:pt x="2975940" y="787905"/>
                </a:lnTo>
                <a:lnTo>
                  <a:pt x="2919187" y="787905"/>
                </a:lnTo>
                <a:lnTo>
                  <a:pt x="2864244" y="792131"/>
                </a:lnTo>
                <a:lnTo>
                  <a:pt x="2807491" y="787905"/>
                </a:lnTo>
                <a:lnTo>
                  <a:pt x="2807491" y="777640"/>
                </a:lnTo>
                <a:lnTo>
                  <a:pt x="2807491" y="769188"/>
                </a:lnTo>
                <a:lnTo>
                  <a:pt x="2809301" y="767377"/>
                </a:lnTo>
                <a:lnTo>
                  <a:pt x="2809301" y="763151"/>
                </a:lnTo>
                <a:lnTo>
                  <a:pt x="2809301" y="758923"/>
                </a:lnTo>
                <a:lnTo>
                  <a:pt x="2807491" y="754697"/>
                </a:lnTo>
                <a:lnTo>
                  <a:pt x="2785152" y="744434"/>
                </a:lnTo>
                <a:lnTo>
                  <a:pt x="2764623" y="738396"/>
                </a:lnTo>
                <a:lnTo>
                  <a:pt x="2742285" y="723907"/>
                </a:lnTo>
                <a:lnTo>
                  <a:pt x="2760396" y="723907"/>
                </a:lnTo>
                <a:lnTo>
                  <a:pt x="2780926" y="715453"/>
                </a:lnTo>
                <a:lnTo>
                  <a:pt x="2809301" y="709416"/>
                </a:lnTo>
                <a:lnTo>
                  <a:pt x="2841906" y="705190"/>
                </a:lnTo>
                <a:lnTo>
                  <a:pt x="2866055" y="696736"/>
                </a:lnTo>
                <a:lnTo>
                  <a:pt x="2884169" y="682247"/>
                </a:lnTo>
                <a:lnTo>
                  <a:pt x="2799038" y="682247"/>
                </a:lnTo>
                <a:lnTo>
                  <a:pt x="2778511" y="676208"/>
                </a:lnTo>
                <a:lnTo>
                  <a:pt x="2760396" y="676208"/>
                </a:lnTo>
                <a:lnTo>
                  <a:pt x="2738059" y="671982"/>
                </a:lnTo>
                <a:lnTo>
                  <a:pt x="2721757" y="667756"/>
                </a:lnTo>
                <a:lnTo>
                  <a:pt x="2703643" y="661719"/>
                </a:lnTo>
                <a:lnTo>
                  <a:pt x="2693380" y="643003"/>
                </a:lnTo>
                <a:lnTo>
                  <a:pt x="2689155" y="614021"/>
                </a:lnTo>
                <a:lnTo>
                  <a:pt x="2732020" y="607984"/>
                </a:lnTo>
                <a:lnTo>
                  <a:pt x="2770662" y="593494"/>
                </a:lnTo>
                <a:lnTo>
                  <a:pt x="2803264" y="579005"/>
                </a:lnTo>
                <a:lnTo>
                  <a:pt x="2837679" y="564514"/>
                </a:lnTo>
                <a:lnTo>
                  <a:pt x="2908923" y="564514"/>
                </a:lnTo>
                <a:lnTo>
                  <a:pt x="2937300" y="470327"/>
                </a:lnTo>
                <a:lnTo>
                  <a:pt x="2870281" y="470327"/>
                </a:lnTo>
                <a:lnTo>
                  <a:pt x="2852169" y="445573"/>
                </a:lnTo>
                <a:lnTo>
                  <a:pt x="2874509" y="431082"/>
                </a:lnTo>
                <a:lnTo>
                  <a:pt x="2890811" y="416594"/>
                </a:lnTo>
                <a:lnTo>
                  <a:pt x="2913149" y="406329"/>
                </a:lnTo>
                <a:lnTo>
                  <a:pt x="2937300" y="397877"/>
                </a:lnTo>
                <a:lnTo>
                  <a:pt x="2937300" y="373123"/>
                </a:lnTo>
                <a:lnTo>
                  <a:pt x="2965677" y="358633"/>
                </a:lnTo>
                <a:lnTo>
                  <a:pt x="2980167" y="342331"/>
                </a:lnTo>
                <a:lnTo>
                  <a:pt x="2994656" y="319991"/>
                </a:lnTo>
                <a:lnTo>
                  <a:pt x="3016996" y="305502"/>
                </a:lnTo>
                <a:lnTo>
                  <a:pt x="3041147" y="295238"/>
                </a:lnTo>
                <a:lnTo>
                  <a:pt x="3061675" y="295238"/>
                </a:lnTo>
                <a:lnTo>
                  <a:pt x="3079788" y="301274"/>
                </a:lnTo>
                <a:lnTo>
                  <a:pt x="3103939" y="299464"/>
                </a:lnTo>
                <a:lnTo>
                  <a:pt x="3085826" y="291011"/>
                </a:lnTo>
                <a:lnTo>
                  <a:pt x="3075561" y="286785"/>
                </a:lnTo>
                <a:lnTo>
                  <a:pt x="3065296" y="284973"/>
                </a:lnTo>
                <a:lnTo>
                  <a:pt x="3055034" y="272899"/>
                </a:lnTo>
                <a:lnTo>
                  <a:pt x="3089447" y="266861"/>
                </a:lnTo>
                <a:lnTo>
                  <a:pt x="3122050" y="256596"/>
                </a:lnTo>
                <a:lnTo>
                  <a:pt x="3150427" y="248144"/>
                </a:lnTo>
                <a:lnTo>
                  <a:pt x="3183030" y="242107"/>
                </a:lnTo>
                <a:lnTo>
                  <a:pt x="3184842" y="256596"/>
                </a:lnTo>
                <a:lnTo>
                  <a:pt x="3189070" y="262635"/>
                </a:lnTo>
                <a:lnTo>
                  <a:pt x="3193296" y="272899"/>
                </a:lnTo>
                <a:lnTo>
                  <a:pt x="3197521" y="281352"/>
                </a:lnTo>
                <a:lnTo>
                  <a:pt x="3207786" y="285578"/>
                </a:lnTo>
                <a:lnTo>
                  <a:pt x="3222275" y="287388"/>
                </a:lnTo>
                <a:lnTo>
                  <a:pt x="3222275" y="277126"/>
                </a:lnTo>
                <a:lnTo>
                  <a:pt x="3228313" y="266861"/>
                </a:lnTo>
                <a:lnTo>
                  <a:pt x="3232540" y="252370"/>
                </a:lnTo>
                <a:lnTo>
                  <a:pt x="3236766" y="242107"/>
                </a:lnTo>
                <a:lnTo>
                  <a:pt x="3242803" y="252370"/>
                </a:lnTo>
                <a:lnTo>
                  <a:pt x="3254878" y="262635"/>
                </a:lnTo>
                <a:lnTo>
                  <a:pt x="3260917" y="271087"/>
                </a:lnTo>
                <a:lnTo>
                  <a:pt x="3275408" y="277126"/>
                </a:lnTo>
                <a:lnTo>
                  <a:pt x="3289896" y="281352"/>
                </a:lnTo>
                <a:lnTo>
                  <a:pt x="3282048" y="234258"/>
                </a:lnTo>
                <a:lnTo>
                  <a:pt x="3308614" y="228221"/>
                </a:lnTo>
                <a:lnTo>
                  <a:pt x="3329141" y="219767"/>
                </a:lnTo>
                <a:lnTo>
                  <a:pt x="3361744" y="228221"/>
                </a:lnTo>
                <a:lnTo>
                  <a:pt x="3396161" y="242710"/>
                </a:lnTo>
                <a:lnTo>
                  <a:pt x="3432990" y="263238"/>
                </a:lnTo>
                <a:lnTo>
                  <a:pt x="3471628" y="281954"/>
                </a:lnTo>
                <a:lnTo>
                  <a:pt x="3504235" y="296445"/>
                </a:lnTo>
                <a:lnTo>
                  <a:pt x="3534423" y="306708"/>
                </a:lnTo>
                <a:lnTo>
                  <a:pt x="3534423" y="300671"/>
                </a:lnTo>
                <a:lnTo>
                  <a:pt x="3513894" y="281954"/>
                </a:lnTo>
                <a:lnTo>
                  <a:pt x="3499404" y="267464"/>
                </a:lnTo>
                <a:lnTo>
                  <a:pt x="3491554" y="248749"/>
                </a:lnTo>
                <a:lnTo>
                  <a:pt x="3503630" y="228221"/>
                </a:lnTo>
                <a:lnTo>
                  <a:pt x="3495780" y="219767"/>
                </a:lnTo>
                <a:lnTo>
                  <a:pt x="3485518" y="209505"/>
                </a:lnTo>
                <a:lnTo>
                  <a:pt x="3475253" y="201050"/>
                </a:lnTo>
                <a:lnTo>
                  <a:pt x="3464990" y="195014"/>
                </a:lnTo>
                <a:lnTo>
                  <a:pt x="3457141" y="186562"/>
                </a:lnTo>
                <a:lnTo>
                  <a:pt x="3464990" y="170260"/>
                </a:lnTo>
                <a:lnTo>
                  <a:pt x="3485518" y="176297"/>
                </a:lnTo>
                <a:lnTo>
                  <a:pt x="3513894" y="180523"/>
                </a:lnTo>
                <a:lnTo>
                  <a:pt x="3538043" y="176297"/>
                </a:lnTo>
                <a:lnTo>
                  <a:pt x="3556157" y="161806"/>
                </a:lnTo>
                <a:lnTo>
                  <a:pt x="3471027" y="161806"/>
                </a:lnTo>
                <a:lnTo>
                  <a:pt x="3471027" y="155769"/>
                </a:lnTo>
                <a:lnTo>
                  <a:pt x="3464990" y="155769"/>
                </a:lnTo>
                <a:lnTo>
                  <a:pt x="3464990" y="147317"/>
                </a:lnTo>
                <a:lnTo>
                  <a:pt x="3475253" y="141279"/>
                </a:lnTo>
                <a:lnTo>
                  <a:pt x="3485518" y="132826"/>
                </a:lnTo>
                <a:lnTo>
                  <a:pt x="3495780" y="126790"/>
                </a:lnTo>
                <a:lnTo>
                  <a:pt x="3506044" y="118336"/>
                </a:lnTo>
                <a:lnTo>
                  <a:pt x="3518121" y="116525"/>
                </a:lnTo>
                <a:lnTo>
                  <a:pt x="3562799" y="122562"/>
                </a:lnTo>
                <a:lnTo>
                  <a:pt x="3574875" y="89959"/>
                </a:lnTo>
                <a:lnTo>
                  <a:pt x="3627401" y="98413"/>
                </a:lnTo>
                <a:lnTo>
                  <a:pt x="3631629" y="98413"/>
                </a:lnTo>
                <a:lnTo>
                  <a:pt x="3633440" y="89959"/>
                </a:lnTo>
                <a:lnTo>
                  <a:pt x="3637665" y="88148"/>
                </a:lnTo>
                <a:lnTo>
                  <a:pt x="3641890" y="79696"/>
                </a:lnTo>
                <a:lnTo>
                  <a:pt x="3652155" y="75470"/>
                </a:lnTo>
                <a:lnTo>
                  <a:pt x="3660005" y="87545"/>
                </a:lnTo>
                <a:lnTo>
                  <a:pt x="3670268" y="97808"/>
                </a:lnTo>
                <a:lnTo>
                  <a:pt x="3680533" y="108073"/>
                </a:lnTo>
                <a:lnTo>
                  <a:pt x="3680533" y="89356"/>
                </a:lnTo>
                <a:lnTo>
                  <a:pt x="3684759" y="87545"/>
                </a:lnTo>
                <a:lnTo>
                  <a:pt x="3684759" y="83319"/>
                </a:lnTo>
                <a:lnTo>
                  <a:pt x="3684759" y="79091"/>
                </a:lnTo>
                <a:lnTo>
                  <a:pt x="3684759" y="74865"/>
                </a:lnTo>
                <a:lnTo>
                  <a:pt x="3686571" y="68829"/>
                </a:lnTo>
                <a:lnTo>
                  <a:pt x="3690795" y="64603"/>
                </a:lnTo>
                <a:lnTo>
                  <a:pt x="3698645" y="60376"/>
                </a:lnTo>
                <a:lnTo>
                  <a:pt x="3733059" y="44075"/>
                </a:lnTo>
                <a:close/>
                <a:moveTo>
                  <a:pt x="6337051" y="32603"/>
                </a:moveTo>
                <a:lnTo>
                  <a:pt x="6357578" y="38641"/>
                </a:lnTo>
                <a:lnTo>
                  <a:pt x="6357578" y="53130"/>
                </a:lnTo>
                <a:lnTo>
                  <a:pt x="6327391" y="53130"/>
                </a:lnTo>
                <a:close/>
                <a:moveTo>
                  <a:pt x="7045863" y="623"/>
                </a:moveTo>
                <a:lnTo>
                  <a:pt x="7063372" y="18717"/>
                </a:lnTo>
                <a:lnTo>
                  <a:pt x="7073637" y="39244"/>
                </a:lnTo>
                <a:lnTo>
                  <a:pt x="7083902" y="63998"/>
                </a:lnTo>
                <a:lnTo>
                  <a:pt x="7065788" y="63998"/>
                </a:lnTo>
                <a:lnTo>
                  <a:pt x="7065788" y="53130"/>
                </a:lnTo>
                <a:lnTo>
                  <a:pt x="7059751" y="47093"/>
                </a:lnTo>
                <a:lnTo>
                  <a:pt x="7051902" y="38641"/>
                </a:lnTo>
                <a:lnTo>
                  <a:pt x="7050089" y="28377"/>
                </a:lnTo>
                <a:lnTo>
                  <a:pt x="7045863" y="18112"/>
                </a:lnTo>
                <a:close/>
                <a:moveTo>
                  <a:pt x="7292802" y="0"/>
                </a:moveTo>
                <a:lnTo>
                  <a:pt x="7303065" y="6036"/>
                </a:lnTo>
                <a:lnTo>
                  <a:pt x="7310914" y="14491"/>
                </a:lnTo>
                <a:lnTo>
                  <a:pt x="7315140" y="20527"/>
                </a:lnTo>
                <a:lnTo>
                  <a:pt x="7316952" y="32603"/>
                </a:lnTo>
                <a:lnTo>
                  <a:pt x="7321179" y="38641"/>
                </a:lnTo>
                <a:lnTo>
                  <a:pt x="7325405" y="48904"/>
                </a:lnTo>
                <a:lnTo>
                  <a:pt x="7331441" y="53130"/>
                </a:lnTo>
                <a:lnTo>
                  <a:pt x="7353781" y="63395"/>
                </a:lnTo>
                <a:lnTo>
                  <a:pt x="7374309" y="67621"/>
                </a:lnTo>
                <a:lnTo>
                  <a:pt x="7388800" y="67621"/>
                </a:lnTo>
                <a:lnTo>
                  <a:pt x="7399062" y="76073"/>
                </a:lnTo>
                <a:lnTo>
                  <a:pt x="7406912" y="90564"/>
                </a:lnTo>
                <a:lnTo>
                  <a:pt x="7411138" y="119543"/>
                </a:lnTo>
                <a:lnTo>
                  <a:pt x="7406912" y="121356"/>
                </a:lnTo>
                <a:lnTo>
                  <a:pt x="7406912" y="125582"/>
                </a:lnTo>
                <a:lnTo>
                  <a:pt x="7406912" y="129808"/>
                </a:lnTo>
                <a:lnTo>
                  <a:pt x="7402686" y="134034"/>
                </a:lnTo>
                <a:lnTo>
                  <a:pt x="7358007" y="134034"/>
                </a:lnTo>
                <a:lnTo>
                  <a:pt x="7311519" y="134034"/>
                </a:lnTo>
                <a:lnTo>
                  <a:pt x="7272877" y="150336"/>
                </a:lnTo>
                <a:lnTo>
                  <a:pt x="7265028" y="154562"/>
                </a:lnTo>
                <a:lnTo>
                  <a:pt x="7260802" y="163014"/>
                </a:lnTo>
                <a:lnTo>
                  <a:pt x="7258991" y="164826"/>
                </a:lnTo>
                <a:lnTo>
                  <a:pt x="7254765" y="169052"/>
                </a:lnTo>
                <a:lnTo>
                  <a:pt x="7250539" y="173279"/>
                </a:lnTo>
                <a:lnTo>
                  <a:pt x="7244500" y="177505"/>
                </a:lnTo>
                <a:lnTo>
                  <a:pt x="7232425" y="183543"/>
                </a:lnTo>
                <a:lnTo>
                  <a:pt x="7226388" y="173279"/>
                </a:lnTo>
                <a:lnTo>
                  <a:pt x="7222160" y="164826"/>
                </a:lnTo>
                <a:lnTo>
                  <a:pt x="7216124" y="158788"/>
                </a:lnTo>
                <a:lnTo>
                  <a:pt x="7240274" y="97205"/>
                </a:lnTo>
                <a:lnTo>
                  <a:pt x="7264425" y="47696"/>
                </a:lnTo>
                <a:close/>
                <a:moveTo>
                  <a:pt x="7045260" y="0"/>
                </a:moveTo>
                <a:lnTo>
                  <a:pt x="7045863" y="0"/>
                </a:lnTo>
                <a:lnTo>
                  <a:pt x="7045863" y="623"/>
                </a:lnTo>
                <a:close/>
              </a:path>
            </a:pathLst>
          </a:custGeom>
          <a:solidFill>
            <a:schemeClr val="bg1">
              <a:alpha val="15000"/>
            </a:schemeClr>
          </a:solidFill>
          <a:ln w="3104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grpSp>
        <p:nvGrpSpPr>
          <p:cNvPr id="662" name="Group 661">
            <a:extLst>
              <a:ext uri="{FF2B5EF4-FFF2-40B4-BE49-F238E27FC236}">
                <a16:creationId xmlns:a16="http://schemas.microsoft.com/office/drawing/2014/main" id="{9C80EADB-A598-45BD-A43A-CCFED9DFD5D1}"/>
              </a:ext>
            </a:extLst>
          </p:cNvPr>
          <p:cNvGrpSpPr/>
          <p:nvPr userDrawn="1"/>
        </p:nvGrpSpPr>
        <p:grpSpPr>
          <a:xfrm>
            <a:off x="-29184" y="-126464"/>
            <a:ext cx="8286624" cy="5159548"/>
            <a:chOff x="-28777" y="-72822"/>
            <a:chExt cx="2634356" cy="1640244"/>
          </a:xfrm>
          <a:solidFill>
            <a:schemeClr val="bg1">
              <a:alpha val="15000"/>
            </a:schemeClr>
          </a:solidFill>
        </p:grpSpPr>
        <p:cxnSp>
          <p:nvCxnSpPr>
            <p:cNvPr id="663" name="Straight Connector 662">
              <a:extLst>
                <a:ext uri="{FF2B5EF4-FFF2-40B4-BE49-F238E27FC236}">
                  <a16:creationId xmlns:a16="http://schemas.microsoft.com/office/drawing/2014/main" id="{CE738184-8102-48A8-B824-688E788762FC}"/>
                </a:ext>
              </a:extLst>
            </p:cNvPr>
            <p:cNvCxnSpPr>
              <a:cxnSpLocks/>
              <a:stCxn id="698" idx="7"/>
              <a:endCxn id="696" idx="2"/>
            </p:cNvCxnSpPr>
            <p:nvPr userDrawn="1"/>
          </p:nvCxnSpPr>
          <p:spPr>
            <a:xfrm rot="9888766" flipV="1">
              <a:off x="1208367" y="574276"/>
              <a:ext cx="600723" cy="591467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4" name="Straight Connector 663">
              <a:extLst>
                <a:ext uri="{FF2B5EF4-FFF2-40B4-BE49-F238E27FC236}">
                  <a16:creationId xmlns:a16="http://schemas.microsoft.com/office/drawing/2014/main" id="{48071157-E9D1-4A04-953B-5636EEF530BF}"/>
                </a:ext>
              </a:extLst>
            </p:cNvPr>
            <p:cNvCxnSpPr>
              <a:cxnSpLocks/>
              <a:stCxn id="696" idx="4"/>
              <a:endCxn id="708" idx="1"/>
            </p:cNvCxnSpPr>
            <p:nvPr userDrawn="1"/>
          </p:nvCxnSpPr>
          <p:spPr>
            <a:xfrm rot="9888766">
              <a:off x="993831" y="798494"/>
              <a:ext cx="190127" cy="456031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5" name="Straight Connector 664">
              <a:extLst>
                <a:ext uri="{FF2B5EF4-FFF2-40B4-BE49-F238E27FC236}">
                  <a16:creationId xmlns:a16="http://schemas.microsoft.com/office/drawing/2014/main" id="{98D852BE-EC35-423F-AF8F-ADC3115984F8}"/>
                </a:ext>
              </a:extLst>
            </p:cNvPr>
            <p:cNvCxnSpPr>
              <a:cxnSpLocks/>
              <a:stCxn id="701" idx="2"/>
              <a:endCxn id="706" idx="6"/>
            </p:cNvCxnSpPr>
            <p:nvPr userDrawn="1"/>
          </p:nvCxnSpPr>
          <p:spPr>
            <a:xfrm>
              <a:off x="356983" y="366234"/>
              <a:ext cx="472728" cy="197356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6" name="Straight Connector 665">
              <a:extLst>
                <a:ext uri="{FF2B5EF4-FFF2-40B4-BE49-F238E27FC236}">
                  <a16:creationId xmlns:a16="http://schemas.microsoft.com/office/drawing/2014/main" id="{AFCCA4B1-160D-4A49-B39B-94177D238A98}"/>
                </a:ext>
              </a:extLst>
            </p:cNvPr>
            <p:cNvCxnSpPr>
              <a:cxnSpLocks/>
              <a:stCxn id="708" idx="5"/>
              <a:endCxn id="701" idx="1"/>
            </p:cNvCxnSpPr>
            <p:nvPr userDrawn="1"/>
          </p:nvCxnSpPr>
          <p:spPr>
            <a:xfrm flipH="1" flipV="1">
              <a:off x="352822" y="398664"/>
              <a:ext cx="537699" cy="405826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7" name="Straight Connector 666">
              <a:extLst>
                <a:ext uri="{FF2B5EF4-FFF2-40B4-BE49-F238E27FC236}">
                  <a16:creationId xmlns:a16="http://schemas.microsoft.com/office/drawing/2014/main" id="{2BF8ED60-C817-4449-959C-90B4D0066D1B}"/>
                </a:ext>
              </a:extLst>
            </p:cNvPr>
            <p:cNvCxnSpPr>
              <a:cxnSpLocks/>
              <a:stCxn id="696" idx="5"/>
              <a:endCxn id="707" idx="1"/>
            </p:cNvCxnSpPr>
            <p:nvPr userDrawn="1"/>
          </p:nvCxnSpPr>
          <p:spPr>
            <a:xfrm rot="9888766">
              <a:off x="625773" y="865810"/>
              <a:ext cx="545961" cy="460811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8" name="Straight Connector 667">
              <a:extLst>
                <a:ext uri="{FF2B5EF4-FFF2-40B4-BE49-F238E27FC236}">
                  <a16:creationId xmlns:a16="http://schemas.microsoft.com/office/drawing/2014/main" id="{9A5D60E2-2BB7-4370-A8F0-C9356795AE17}"/>
                </a:ext>
              </a:extLst>
            </p:cNvPr>
            <p:cNvCxnSpPr>
              <a:cxnSpLocks/>
              <a:stCxn id="701" idx="0"/>
              <a:endCxn id="707" idx="4"/>
            </p:cNvCxnSpPr>
            <p:nvPr userDrawn="1"/>
          </p:nvCxnSpPr>
          <p:spPr>
            <a:xfrm>
              <a:off x="326946" y="418653"/>
              <a:ext cx="217472" cy="487202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9" name="Straight Connector 668">
              <a:extLst>
                <a:ext uri="{FF2B5EF4-FFF2-40B4-BE49-F238E27FC236}">
                  <a16:creationId xmlns:a16="http://schemas.microsoft.com/office/drawing/2014/main" id="{139F8519-337F-4DB4-B4D7-DEC5333543EE}"/>
                </a:ext>
              </a:extLst>
            </p:cNvPr>
            <p:cNvCxnSpPr>
              <a:cxnSpLocks/>
              <a:stCxn id="708" idx="3"/>
              <a:endCxn id="706" idx="0"/>
            </p:cNvCxnSpPr>
            <p:nvPr userDrawn="1"/>
          </p:nvCxnSpPr>
          <p:spPr>
            <a:xfrm rot="9888766" flipH="1">
              <a:off x="900057" y="589344"/>
              <a:ext cx="6741" cy="207882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0" name="Straight Connector 669">
              <a:extLst>
                <a:ext uri="{FF2B5EF4-FFF2-40B4-BE49-F238E27FC236}">
                  <a16:creationId xmlns:a16="http://schemas.microsoft.com/office/drawing/2014/main" id="{55143721-ED69-4D79-B6AD-B60C4F3DE595}"/>
                </a:ext>
              </a:extLst>
            </p:cNvPr>
            <p:cNvCxnSpPr>
              <a:cxnSpLocks/>
              <a:stCxn id="696" idx="6"/>
              <a:endCxn id="705" idx="2"/>
            </p:cNvCxnSpPr>
            <p:nvPr userDrawn="1"/>
          </p:nvCxnSpPr>
          <p:spPr>
            <a:xfrm flipH="1" flipV="1">
              <a:off x="694963" y="1213621"/>
              <a:ext cx="532965" cy="63996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1" name="Straight Connector 670">
              <a:extLst>
                <a:ext uri="{FF2B5EF4-FFF2-40B4-BE49-F238E27FC236}">
                  <a16:creationId xmlns:a16="http://schemas.microsoft.com/office/drawing/2014/main" id="{7903D5F5-C359-4B68-B5A5-5F779C1CF53E}"/>
                </a:ext>
              </a:extLst>
            </p:cNvPr>
            <p:cNvCxnSpPr>
              <a:cxnSpLocks/>
              <a:stCxn id="701" idx="7"/>
              <a:endCxn id="703" idx="3"/>
            </p:cNvCxnSpPr>
            <p:nvPr userDrawn="1"/>
          </p:nvCxnSpPr>
          <p:spPr>
            <a:xfrm flipH="1">
              <a:off x="199571" y="414492"/>
              <a:ext cx="94946" cy="714377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2" name="Straight Connector 671">
              <a:extLst>
                <a:ext uri="{FF2B5EF4-FFF2-40B4-BE49-F238E27FC236}">
                  <a16:creationId xmlns:a16="http://schemas.microsoft.com/office/drawing/2014/main" id="{BC2F77A0-32C4-47F0-A728-BF9267A6A663}"/>
                </a:ext>
              </a:extLst>
            </p:cNvPr>
            <p:cNvCxnSpPr>
              <a:cxnSpLocks/>
              <a:stCxn id="708" idx="6"/>
              <a:endCxn id="707" idx="2"/>
            </p:cNvCxnSpPr>
            <p:nvPr userDrawn="1"/>
          </p:nvCxnSpPr>
          <p:spPr>
            <a:xfrm rot="9888766" flipV="1">
              <a:off x="569919" y="867396"/>
              <a:ext cx="325630" cy="15069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3" name="Straight Connector 672">
              <a:extLst>
                <a:ext uri="{FF2B5EF4-FFF2-40B4-BE49-F238E27FC236}">
                  <a16:creationId xmlns:a16="http://schemas.microsoft.com/office/drawing/2014/main" id="{4B6A6D0B-A10C-4E9A-AFDE-45540D1D83B3}"/>
                </a:ext>
              </a:extLst>
            </p:cNvPr>
            <p:cNvCxnSpPr>
              <a:cxnSpLocks/>
              <a:stCxn id="700" idx="0"/>
              <a:endCxn id="706" idx="4"/>
            </p:cNvCxnSpPr>
            <p:nvPr userDrawn="1"/>
          </p:nvCxnSpPr>
          <p:spPr>
            <a:xfrm>
              <a:off x="809265" y="86803"/>
              <a:ext cx="48947" cy="427047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4" name="Straight Connector 673">
              <a:extLst>
                <a:ext uri="{FF2B5EF4-FFF2-40B4-BE49-F238E27FC236}">
                  <a16:creationId xmlns:a16="http://schemas.microsoft.com/office/drawing/2014/main" id="{21CE1A20-0206-40A0-A31D-147BB0AF5C2C}"/>
                </a:ext>
              </a:extLst>
            </p:cNvPr>
            <p:cNvCxnSpPr>
              <a:cxnSpLocks/>
              <a:stCxn id="707" idx="6"/>
              <a:endCxn id="703" idx="2"/>
            </p:cNvCxnSpPr>
            <p:nvPr userDrawn="1"/>
          </p:nvCxnSpPr>
          <p:spPr>
            <a:xfrm rot="9888766" flipV="1">
              <a:off x="195812" y="982956"/>
              <a:ext cx="352331" cy="126523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5" name="Straight Connector 674">
              <a:extLst>
                <a:ext uri="{FF2B5EF4-FFF2-40B4-BE49-F238E27FC236}">
                  <a16:creationId xmlns:a16="http://schemas.microsoft.com/office/drawing/2014/main" id="{190DBAB9-4CD0-4A52-8779-7C06A041A086}"/>
                </a:ext>
              </a:extLst>
            </p:cNvPr>
            <p:cNvCxnSpPr>
              <a:cxnSpLocks/>
              <a:stCxn id="702" idx="0"/>
              <a:endCxn id="703" idx="4"/>
            </p:cNvCxnSpPr>
            <p:nvPr userDrawn="1"/>
          </p:nvCxnSpPr>
          <p:spPr>
            <a:xfrm>
              <a:off x="19075" y="733170"/>
              <a:ext cx="149723" cy="391750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6" name="Straight Connector 675">
              <a:extLst>
                <a:ext uri="{FF2B5EF4-FFF2-40B4-BE49-F238E27FC236}">
                  <a16:creationId xmlns:a16="http://schemas.microsoft.com/office/drawing/2014/main" id="{FA33EE37-D27A-46DE-AEE7-83363CFEB85E}"/>
                </a:ext>
              </a:extLst>
            </p:cNvPr>
            <p:cNvCxnSpPr>
              <a:cxnSpLocks/>
              <a:stCxn id="705" idx="1"/>
              <a:endCxn id="703" idx="5"/>
            </p:cNvCxnSpPr>
            <p:nvPr userDrawn="1"/>
          </p:nvCxnSpPr>
          <p:spPr>
            <a:xfrm flipH="1" flipV="1">
              <a:off x="144246" y="1143887"/>
              <a:ext cx="548085" cy="90250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7" name="Straight Connector 676">
              <a:extLst>
                <a:ext uri="{FF2B5EF4-FFF2-40B4-BE49-F238E27FC236}">
                  <a16:creationId xmlns:a16="http://schemas.microsoft.com/office/drawing/2014/main" id="{0CF602F6-7BF8-4756-A253-385E859D5C85}"/>
                </a:ext>
              </a:extLst>
            </p:cNvPr>
            <p:cNvCxnSpPr>
              <a:cxnSpLocks/>
              <a:stCxn id="705" idx="7"/>
              <a:endCxn id="704" idx="3"/>
            </p:cNvCxnSpPr>
            <p:nvPr userDrawn="1"/>
          </p:nvCxnSpPr>
          <p:spPr>
            <a:xfrm flipH="1">
              <a:off x="408479" y="1244149"/>
              <a:ext cx="246968" cy="247565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8" name="Straight Connector 677">
              <a:extLst>
                <a:ext uri="{FF2B5EF4-FFF2-40B4-BE49-F238E27FC236}">
                  <a16:creationId xmlns:a16="http://schemas.microsoft.com/office/drawing/2014/main" id="{E4B2190B-B02E-4C7A-84FF-BE44DEFE2D1F}"/>
                </a:ext>
              </a:extLst>
            </p:cNvPr>
            <p:cNvCxnSpPr>
              <a:cxnSpLocks/>
              <a:stCxn id="704" idx="5"/>
              <a:endCxn id="703" idx="1"/>
            </p:cNvCxnSpPr>
            <p:nvPr userDrawn="1"/>
          </p:nvCxnSpPr>
          <p:spPr>
            <a:xfrm flipH="1" flipV="1">
              <a:off x="214589" y="1184194"/>
              <a:ext cx="138565" cy="322538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9" name="Straight Connector 678">
              <a:extLst>
                <a:ext uri="{FF2B5EF4-FFF2-40B4-BE49-F238E27FC236}">
                  <a16:creationId xmlns:a16="http://schemas.microsoft.com/office/drawing/2014/main" id="{05D06022-46E6-4C4B-9D72-3CD541060A0D}"/>
                </a:ext>
              </a:extLst>
            </p:cNvPr>
            <p:cNvCxnSpPr>
              <a:cxnSpLocks/>
              <a:stCxn id="704" idx="6"/>
            </p:cNvCxnSpPr>
            <p:nvPr userDrawn="1"/>
          </p:nvCxnSpPr>
          <p:spPr>
            <a:xfrm flipH="1" flipV="1">
              <a:off x="-21567" y="1483634"/>
              <a:ext cx="370772" cy="53871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0" name="Straight Connector 679">
              <a:extLst>
                <a:ext uri="{FF2B5EF4-FFF2-40B4-BE49-F238E27FC236}">
                  <a16:creationId xmlns:a16="http://schemas.microsoft.com/office/drawing/2014/main" id="{64B4B026-AE7F-40D4-8AAB-D63B6575BEC6}"/>
                </a:ext>
              </a:extLst>
            </p:cNvPr>
            <p:cNvCxnSpPr>
              <a:cxnSpLocks/>
              <a:stCxn id="697" idx="0"/>
              <a:endCxn id="696" idx="3"/>
            </p:cNvCxnSpPr>
            <p:nvPr userDrawn="1"/>
          </p:nvCxnSpPr>
          <p:spPr>
            <a:xfrm rot="9888766" flipV="1">
              <a:off x="1186271" y="581266"/>
              <a:ext cx="157054" cy="625373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1" name="Straight Connector 680">
              <a:extLst>
                <a:ext uri="{FF2B5EF4-FFF2-40B4-BE49-F238E27FC236}">
                  <a16:creationId xmlns:a16="http://schemas.microsoft.com/office/drawing/2014/main" id="{2E9CC5D5-319D-4D62-996E-DD63168D0738}"/>
                </a:ext>
              </a:extLst>
            </p:cNvPr>
            <p:cNvCxnSpPr>
              <a:cxnSpLocks/>
              <a:stCxn id="706" idx="2"/>
              <a:endCxn id="697" idx="6"/>
            </p:cNvCxnSpPr>
            <p:nvPr userDrawn="1"/>
          </p:nvCxnSpPr>
          <p:spPr>
            <a:xfrm rot="9888766" flipH="1" flipV="1">
              <a:off x="913060" y="503264"/>
              <a:ext cx="288080" cy="77400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2" name="Straight Connector 681">
              <a:extLst>
                <a:ext uri="{FF2B5EF4-FFF2-40B4-BE49-F238E27FC236}">
                  <a16:creationId xmlns:a16="http://schemas.microsoft.com/office/drawing/2014/main" id="{36B58680-4DB1-49D6-BC34-D2CF1881D6B7}"/>
                </a:ext>
              </a:extLst>
            </p:cNvPr>
            <p:cNvCxnSpPr>
              <a:cxnSpLocks/>
              <a:stCxn id="700" idx="1"/>
              <a:endCxn id="697" idx="5"/>
            </p:cNvCxnSpPr>
            <p:nvPr userDrawn="1"/>
          </p:nvCxnSpPr>
          <p:spPr>
            <a:xfrm>
              <a:off x="833817" y="67836"/>
              <a:ext cx="376592" cy="441312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3" name="Straight Connector 682">
              <a:extLst>
                <a:ext uri="{FF2B5EF4-FFF2-40B4-BE49-F238E27FC236}">
                  <a16:creationId xmlns:a16="http://schemas.microsoft.com/office/drawing/2014/main" id="{9F18D6C2-7672-4D32-8558-EB60D5FD2BFE}"/>
                </a:ext>
              </a:extLst>
            </p:cNvPr>
            <p:cNvCxnSpPr>
              <a:cxnSpLocks/>
              <a:stCxn id="699" idx="7"/>
              <a:endCxn id="697" idx="3"/>
            </p:cNvCxnSpPr>
            <p:nvPr userDrawn="1"/>
          </p:nvCxnSpPr>
          <p:spPr>
            <a:xfrm flipH="1">
              <a:off x="1268714" y="-22350"/>
              <a:ext cx="275423" cy="515670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4" name="Straight Connector 683">
              <a:extLst>
                <a:ext uri="{FF2B5EF4-FFF2-40B4-BE49-F238E27FC236}">
                  <a16:creationId xmlns:a16="http://schemas.microsoft.com/office/drawing/2014/main" id="{5F5C9772-3EED-4DD7-BEDD-1A5855D7501E}"/>
                </a:ext>
              </a:extLst>
            </p:cNvPr>
            <p:cNvCxnSpPr>
              <a:cxnSpLocks/>
              <a:stCxn id="698" idx="6"/>
              <a:endCxn id="697" idx="2"/>
            </p:cNvCxnSpPr>
            <p:nvPr userDrawn="1"/>
          </p:nvCxnSpPr>
          <p:spPr>
            <a:xfrm rot="9888766">
              <a:off x="1290967" y="464377"/>
              <a:ext cx="408926" cy="71807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5" name="Straight Connector 684">
              <a:extLst>
                <a:ext uri="{FF2B5EF4-FFF2-40B4-BE49-F238E27FC236}">
                  <a16:creationId xmlns:a16="http://schemas.microsoft.com/office/drawing/2014/main" id="{FAE759A0-6AFF-4482-BAC7-736AF909D315}"/>
                </a:ext>
              </a:extLst>
            </p:cNvPr>
            <p:cNvCxnSpPr>
              <a:cxnSpLocks/>
              <a:stCxn id="711" idx="7"/>
              <a:endCxn id="698" idx="3"/>
            </p:cNvCxnSpPr>
            <p:nvPr userDrawn="1"/>
          </p:nvCxnSpPr>
          <p:spPr>
            <a:xfrm flipH="1">
              <a:off x="1761433" y="90002"/>
              <a:ext cx="398513" cy="345573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6" name="Straight Connector 685">
              <a:extLst>
                <a:ext uri="{FF2B5EF4-FFF2-40B4-BE49-F238E27FC236}">
                  <a16:creationId xmlns:a16="http://schemas.microsoft.com/office/drawing/2014/main" id="{B46DCA1C-52E1-4C8B-AEC4-850E90A51FB1}"/>
                </a:ext>
              </a:extLst>
            </p:cNvPr>
            <p:cNvCxnSpPr>
              <a:cxnSpLocks/>
              <a:stCxn id="711" idx="6"/>
              <a:endCxn id="699" idx="2"/>
            </p:cNvCxnSpPr>
            <p:nvPr userDrawn="1"/>
          </p:nvCxnSpPr>
          <p:spPr>
            <a:xfrm flipH="1" flipV="1">
              <a:off x="1583653" y="-52878"/>
              <a:ext cx="563649" cy="126512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7" name="Straight Connector 686">
              <a:extLst>
                <a:ext uri="{FF2B5EF4-FFF2-40B4-BE49-F238E27FC236}">
                  <a16:creationId xmlns:a16="http://schemas.microsoft.com/office/drawing/2014/main" id="{9335D895-EE3A-4997-87DC-3CDE29E5E5C6}"/>
                </a:ext>
              </a:extLst>
            </p:cNvPr>
            <p:cNvCxnSpPr>
              <a:cxnSpLocks/>
              <a:stCxn id="711" idx="4"/>
            </p:cNvCxnSpPr>
            <p:nvPr userDrawn="1"/>
          </p:nvCxnSpPr>
          <p:spPr>
            <a:xfrm flipH="1" flipV="1">
              <a:off x="2122026" y="-9110"/>
              <a:ext cx="44276" cy="49584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8" name="Straight Connector 687">
              <a:extLst>
                <a:ext uri="{FF2B5EF4-FFF2-40B4-BE49-F238E27FC236}">
                  <a16:creationId xmlns:a16="http://schemas.microsoft.com/office/drawing/2014/main" id="{1531557D-B24A-497A-9BA0-24DAC83F71D7}"/>
                </a:ext>
              </a:extLst>
            </p:cNvPr>
            <p:cNvCxnSpPr>
              <a:cxnSpLocks/>
              <a:stCxn id="699" idx="6"/>
              <a:endCxn id="700" idx="2"/>
            </p:cNvCxnSpPr>
            <p:nvPr userDrawn="1"/>
          </p:nvCxnSpPr>
          <p:spPr>
            <a:xfrm flipH="1">
              <a:off x="837766" y="-38718"/>
              <a:ext cx="693727" cy="75781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9" name="Straight Connector 688">
              <a:extLst>
                <a:ext uri="{FF2B5EF4-FFF2-40B4-BE49-F238E27FC236}">
                  <a16:creationId xmlns:a16="http://schemas.microsoft.com/office/drawing/2014/main" id="{AFB8C433-58FC-48AA-87A0-0997C2C41AEE}"/>
                </a:ext>
              </a:extLst>
            </p:cNvPr>
            <p:cNvCxnSpPr>
              <a:cxnSpLocks/>
              <a:stCxn id="700" idx="6"/>
              <a:endCxn id="701" idx="3"/>
            </p:cNvCxnSpPr>
            <p:nvPr userDrawn="1"/>
          </p:nvCxnSpPr>
          <p:spPr>
            <a:xfrm flipH="1">
              <a:off x="336994" y="58302"/>
              <a:ext cx="422531" cy="282057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0" name="Straight Connector 689">
              <a:extLst>
                <a:ext uri="{FF2B5EF4-FFF2-40B4-BE49-F238E27FC236}">
                  <a16:creationId xmlns:a16="http://schemas.microsoft.com/office/drawing/2014/main" id="{1E04B6E0-BFA7-46D1-A017-D217331CF5A7}"/>
                </a:ext>
              </a:extLst>
            </p:cNvPr>
            <p:cNvCxnSpPr>
              <a:cxnSpLocks/>
              <a:stCxn id="702" idx="2"/>
              <a:endCxn id="701" idx="6"/>
            </p:cNvCxnSpPr>
            <p:nvPr userDrawn="1"/>
          </p:nvCxnSpPr>
          <p:spPr>
            <a:xfrm flipV="1">
              <a:off x="38075" y="388616"/>
              <a:ext cx="236453" cy="311394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1" name="Straight Connector 690">
              <a:extLst>
                <a:ext uri="{FF2B5EF4-FFF2-40B4-BE49-F238E27FC236}">
                  <a16:creationId xmlns:a16="http://schemas.microsoft.com/office/drawing/2014/main" id="{5513875D-C2A4-4385-AF0D-41D84094773B}"/>
                </a:ext>
              </a:extLst>
            </p:cNvPr>
            <p:cNvCxnSpPr>
              <a:cxnSpLocks/>
              <a:endCxn id="701" idx="5"/>
            </p:cNvCxnSpPr>
            <p:nvPr userDrawn="1"/>
          </p:nvCxnSpPr>
          <p:spPr>
            <a:xfrm>
              <a:off x="-6090" y="281927"/>
              <a:ext cx="284779" cy="74260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2" name="Straight Connector 691">
              <a:extLst>
                <a:ext uri="{FF2B5EF4-FFF2-40B4-BE49-F238E27FC236}">
                  <a16:creationId xmlns:a16="http://schemas.microsoft.com/office/drawing/2014/main" id="{BDE6637C-1A99-42FA-BECD-64A95B26016A}"/>
                </a:ext>
              </a:extLst>
            </p:cNvPr>
            <p:cNvCxnSpPr>
              <a:cxnSpLocks/>
              <a:endCxn id="701" idx="3"/>
            </p:cNvCxnSpPr>
            <p:nvPr userDrawn="1"/>
          </p:nvCxnSpPr>
          <p:spPr>
            <a:xfrm flipH="1">
              <a:off x="336994" y="-23344"/>
              <a:ext cx="68920" cy="363703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3" name="Straight Connector 692">
              <a:extLst>
                <a:ext uri="{FF2B5EF4-FFF2-40B4-BE49-F238E27FC236}">
                  <a16:creationId xmlns:a16="http://schemas.microsoft.com/office/drawing/2014/main" id="{5298785D-F50E-422E-AF68-1303C3F470A1}"/>
                </a:ext>
              </a:extLst>
            </p:cNvPr>
            <p:cNvCxnSpPr>
              <a:cxnSpLocks/>
              <a:stCxn id="705" idx="4"/>
              <a:endCxn id="707" idx="0"/>
            </p:cNvCxnSpPr>
            <p:nvPr userDrawn="1"/>
          </p:nvCxnSpPr>
          <p:spPr>
            <a:xfrm flipH="1" flipV="1">
              <a:off x="558578" y="958015"/>
              <a:ext cx="103225" cy="236606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4" name="Straight Connector 693">
              <a:extLst>
                <a:ext uri="{FF2B5EF4-FFF2-40B4-BE49-F238E27FC236}">
                  <a16:creationId xmlns:a16="http://schemas.microsoft.com/office/drawing/2014/main" id="{983A5302-F84C-4E92-8541-92AFFF9A743E}"/>
                </a:ext>
              </a:extLst>
            </p:cNvPr>
            <p:cNvCxnSpPr>
              <a:cxnSpLocks/>
              <a:endCxn id="703" idx="6"/>
            </p:cNvCxnSpPr>
            <p:nvPr userDrawn="1"/>
          </p:nvCxnSpPr>
          <p:spPr>
            <a:xfrm>
              <a:off x="-16940" y="1146159"/>
              <a:ext cx="157237" cy="28501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5" name="Straight Connector 694">
              <a:extLst>
                <a:ext uri="{FF2B5EF4-FFF2-40B4-BE49-F238E27FC236}">
                  <a16:creationId xmlns:a16="http://schemas.microsoft.com/office/drawing/2014/main" id="{2736FAE8-C718-496A-AF56-5A16F24C660D}"/>
                </a:ext>
              </a:extLst>
            </p:cNvPr>
            <p:cNvCxnSpPr>
              <a:cxnSpLocks/>
              <a:stCxn id="703" idx="7"/>
            </p:cNvCxnSpPr>
            <p:nvPr userDrawn="1"/>
          </p:nvCxnSpPr>
          <p:spPr>
            <a:xfrm flipH="1">
              <a:off x="-28777" y="1199212"/>
              <a:ext cx="188041" cy="212020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6" name="Oval 695">
              <a:extLst>
                <a:ext uri="{FF2B5EF4-FFF2-40B4-BE49-F238E27FC236}">
                  <a16:creationId xmlns:a16="http://schemas.microsoft.com/office/drawing/2014/main" id="{2DEAB4CF-024E-4C15-84CE-FD932117FB65}"/>
                </a:ext>
              </a:extLst>
            </p:cNvPr>
            <p:cNvSpPr/>
            <p:nvPr userDrawn="1"/>
          </p:nvSpPr>
          <p:spPr>
            <a:xfrm rot="8852236">
              <a:off x="1221594" y="1215323"/>
              <a:ext cx="81073" cy="81073"/>
            </a:xfrm>
            <a:prstGeom prst="ellips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7" name="Oval 696">
              <a:extLst>
                <a:ext uri="{FF2B5EF4-FFF2-40B4-BE49-F238E27FC236}">
                  <a16:creationId xmlns:a16="http://schemas.microsoft.com/office/drawing/2014/main" id="{5027336B-B4C0-4574-B9C7-50F161C5C936}"/>
                </a:ext>
              </a:extLst>
            </p:cNvPr>
            <p:cNvSpPr/>
            <p:nvPr userDrawn="1"/>
          </p:nvSpPr>
          <p:spPr>
            <a:xfrm rot="9888766">
              <a:off x="1204756" y="487667"/>
              <a:ext cx="85439" cy="85439"/>
            </a:xfrm>
            <a:prstGeom prst="ellips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8" name="Oval 697">
              <a:extLst>
                <a:ext uri="{FF2B5EF4-FFF2-40B4-BE49-F238E27FC236}">
                  <a16:creationId xmlns:a16="http://schemas.microsoft.com/office/drawing/2014/main" id="{B77B02AE-4E5A-4A11-8858-F9F4E59C2AEE}"/>
                </a:ext>
              </a:extLst>
            </p:cNvPr>
            <p:cNvSpPr/>
            <p:nvPr userDrawn="1"/>
          </p:nvSpPr>
          <p:spPr>
            <a:xfrm rot="9888766">
              <a:off x="1700743" y="430210"/>
              <a:ext cx="81073" cy="81073"/>
            </a:xfrm>
            <a:prstGeom prst="ellips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9" name="Oval 698">
              <a:extLst>
                <a:ext uri="{FF2B5EF4-FFF2-40B4-BE49-F238E27FC236}">
                  <a16:creationId xmlns:a16="http://schemas.microsoft.com/office/drawing/2014/main" id="{4BE9F461-FC7C-47E5-AA3E-3DEA6BF7F01C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1530549" y="-72822"/>
              <a:ext cx="54048" cy="54048"/>
            </a:xfrm>
            <a:prstGeom prst="ellips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0" name="Oval 699">
              <a:extLst>
                <a:ext uri="{FF2B5EF4-FFF2-40B4-BE49-F238E27FC236}">
                  <a16:creationId xmlns:a16="http://schemas.microsoft.com/office/drawing/2014/main" id="{05AB88B5-AF52-445D-A228-4C4B6340E699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758109" y="7146"/>
              <a:ext cx="81073" cy="81073"/>
            </a:xfrm>
            <a:prstGeom prst="ellips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1" name="Oval 700">
              <a:extLst>
                <a:ext uri="{FF2B5EF4-FFF2-40B4-BE49-F238E27FC236}">
                  <a16:creationId xmlns:a16="http://schemas.microsoft.com/office/drawing/2014/main" id="{DA6C8F1B-CF42-4EF5-84AC-3359CE63448B}"/>
                </a:ext>
              </a:extLst>
            </p:cNvPr>
            <p:cNvSpPr/>
            <p:nvPr userDrawn="1"/>
          </p:nvSpPr>
          <p:spPr>
            <a:xfrm rot="9888766">
              <a:off x="273036" y="334706"/>
              <a:ext cx="85439" cy="85439"/>
            </a:xfrm>
            <a:prstGeom prst="ellips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2" name="Oval 701">
              <a:extLst>
                <a:ext uri="{FF2B5EF4-FFF2-40B4-BE49-F238E27FC236}">
                  <a16:creationId xmlns:a16="http://schemas.microsoft.com/office/drawing/2014/main" id="{26E0DD05-B038-4DE6-97E2-2D80D128F3D5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-15029" y="680066"/>
              <a:ext cx="54048" cy="54048"/>
            </a:xfrm>
            <a:prstGeom prst="ellips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3" name="Oval 702">
              <a:extLst>
                <a:ext uri="{FF2B5EF4-FFF2-40B4-BE49-F238E27FC236}">
                  <a16:creationId xmlns:a16="http://schemas.microsoft.com/office/drawing/2014/main" id="{19FB58D5-9B51-401E-B212-FFEA23296EDF}"/>
                </a:ext>
              </a:extLst>
            </p:cNvPr>
            <p:cNvSpPr/>
            <p:nvPr userDrawn="1"/>
          </p:nvSpPr>
          <p:spPr>
            <a:xfrm rot="9888766">
              <a:off x="138881" y="1123504"/>
              <a:ext cx="81073" cy="81073"/>
            </a:xfrm>
            <a:prstGeom prst="ellips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4" name="Oval 703">
              <a:extLst>
                <a:ext uri="{FF2B5EF4-FFF2-40B4-BE49-F238E27FC236}">
                  <a16:creationId xmlns:a16="http://schemas.microsoft.com/office/drawing/2014/main" id="{BD689294-FF24-47E8-BE67-C30BF992E02C}"/>
                </a:ext>
              </a:extLst>
            </p:cNvPr>
            <p:cNvSpPr/>
            <p:nvPr userDrawn="1"/>
          </p:nvSpPr>
          <p:spPr>
            <a:xfrm rot="9888766">
              <a:off x="347789" y="1486349"/>
              <a:ext cx="81073" cy="81073"/>
            </a:xfrm>
            <a:prstGeom prst="ellips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5" name="Oval 704">
              <a:extLst>
                <a:ext uri="{FF2B5EF4-FFF2-40B4-BE49-F238E27FC236}">
                  <a16:creationId xmlns:a16="http://schemas.microsoft.com/office/drawing/2014/main" id="{891F3367-E9A8-4D4A-8AFE-812B03557E67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641859" y="1193677"/>
              <a:ext cx="54048" cy="54048"/>
            </a:xfrm>
            <a:prstGeom prst="ellips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6" name="Oval 705">
              <a:extLst>
                <a:ext uri="{FF2B5EF4-FFF2-40B4-BE49-F238E27FC236}">
                  <a16:creationId xmlns:a16="http://schemas.microsoft.com/office/drawing/2014/main" id="{CB944D24-80B4-4F37-AB5E-3CC9513983CB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828295" y="512434"/>
              <a:ext cx="81073" cy="81073"/>
            </a:xfrm>
            <a:prstGeom prst="ellips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7" name="Oval 706">
              <a:extLst>
                <a:ext uri="{FF2B5EF4-FFF2-40B4-BE49-F238E27FC236}">
                  <a16:creationId xmlns:a16="http://schemas.microsoft.com/office/drawing/2014/main" id="{F5E284D9-8781-4CF7-A7AE-9DC461193EF5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524474" y="904911"/>
              <a:ext cx="54048" cy="54048"/>
            </a:xfrm>
            <a:prstGeom prst="ellips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8" name="Oval 707">
              <a:extLst>
                <a:ext uri="{FF2B5EF4-FFF2-40B4-BE49-F238E27FC236}">
                  <a16:creationId xmlns:a16="http://schemas.microsoft.com/office/drawing/2014/main" id="{3294A0BB-5F08-4E81-AE2E-300A1A182FDA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886945" y="790902"/>
              <a:ext cx="54048" cy="54048"/>
            </a:xfrm>
            <a:prstGeom prst="ellips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09" name="Straight Connector 708">
              <a:extLst>
                <a:ext uri="{FF2B5EF4-FFF2-40B4-BE49-F238E27FC236}">
                  <a16:creationId xmlns:a16="http://schemas.microsoft.com/office/drawing/2014/main" id="{9B2287F5-8279-4125-BBAB-F4713CE57048}"/>
                </a:ext>
              </a:extLst>
            </p:cNvPr>
            <p:cNvCxnSpPr>
              <a:cxnSpLocks/>
              <a:stCxn id="708" idx="2"/>
              <a:endCxn id="697" idx="7"/>
            </p:cNvCxnSpPr>
            <p:nvPr userDrawn="1"/>
          </p:nvCxnSpPr>
          <p:spPr>
            <a:xfrm rot="9888766" flipH="1">
              <a:off x="913165" y="609190"/>
              <a:ext cx="339955" cy="159920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0" name="Straight Connector 709">
              <a:extLst>
                <a:ext uri="{FF2B5EF4-FFF2-40B4-BE49-F238E27FC236}">
                  <a16:creationId xmlns:a16="http://schemas.microsoft.com/office/drawing/2014/main" id="{75A2CEF3-4CFA-4FC3-83BD-F76DD231CE49}"/>
                </a:ext>
              </a:extLst>
            </p:cNvPr>
            <p:cNvCxnSpPr>
              <a:cxnSpLocks/>
              <a:stCxn id="698" idx="4"/>
              <a:endCxn id="699" idx="1"/>
            </p:cNvCxnSpPr>
            <p:nvPr userDrawn="1"/>
          </p:nvCxnSpPr>
          <p:spPr>
            <a:xfrm flipH="1" flipV="1">
              <a:off x="1581021" y="-32362"/>
              <a:ext cx="149639" cy="463988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1" name="Oval 710">
              <a:extLst>
                <a:ext uri="{FF2B5EF4-FFF2-40B4-BE49-F238E27FC236}">
                  <a16:creationId xmlns:a16="http://schemas.microsoft.com/office/drawing/2014/main" id="{595A11A3-495F-40A2-8CE0-5B907B8FFAAF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2146358" y="39530"/>
              <a:ext cx="54048" cy="54048"/>
            </a:xfrm>
            <a:prstGeom prst="ellips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12" name="Straight Connector 711">
              <a:extLst>
                <a:ext uri="{FF2B5EF4-FFF2-40B4-BE49-F238E27FC236}">
                  <a16:creationId xmlns:a16="http://schemas.microsoft.com/office/drawing/2014/main" id="{8B11E1E8-24A6-4E6B-85FA-68D8F351E03C}"/>
                </a:ext>
              </a:extLst>
            </p:cNvPr>
            <p:cNvCxnSpPr>
              <a:cxnSpLocks/>
              <a:stCxn id="711" idx="3"/>
            </p:cNvCxnSpPr>
            <p:nvPr userDrawn="1"/>
          </p:nvCxnSpPr>
          <p:spPr>
            <a:xfrm rot="9888766" flipH="1">
              <a:off x="2174347" y="-50442"/>
              <a:ext cx="62078" cy="86935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3" name="Straight Connector 712">
              <a:extLst>
                <a:ext uri="{FF2B5EF4-FFF2-40B4-BE49-F238E27FC236}">
                  <a16:creationId xmlns:a16="http://schemas.microsoft.com/office/drawing/2014/main" id="{F62FDE05-41C4-43F1-96AD-0669BFC8AB87}"/>
                </a:ext>
              </a:extLst>
            </p:cNvPr>
            <p:cNvCxnSpPr>
              <a:cxnSpLocks/>
              <a:stCxn id="711" idx="1"/>
              <a:endCxn id="720" idx="2"/>
            </p:cNvCxnSpPr>
            <p:nvPr userDrawn="1"/>
          </p:nvCxnSpPr>
          <p:spPr>
            <a:xfrm>
              <a:off x="2196830" y="79990"/>
              <a:ext cx="166170" cy="197808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4" name="Straight Connector 713">
              <a:extLst>
                <a:ext uri="{FF2B5EF4-FFF2-40B4-BE49-F238E27FC236}">
                  <a16:creationId xmlns:a16="http://schemas.microsoft.com/office/drawing/2014/main" id="{8C6DC7C1-B5E4-471C-A22B-40A1563C894E}"/>
                </a:ext>
              </a:extLst>
            </p:cNvPr>
            <p:cNvCxnSpPr>
              <a:cxnSpLocks/>
              <a:stCxn id="720" idx="3"/>
              <a:endCxn id="698" idx="2"/>
            </p:cNvCxnSpPr>
            <p:nvPr userDrawn="1"/>
          </p:nvCxnSpPr>
          <p:spPr>
            <a:xfrm flipH="1">
              <a:off x="1780400" y="299945"/>
              <a:ext cx="577138" cy="160182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5" name="Straight Connector 714">
              <a:extLst>
                <a:ext uri="{FF2B5EF4-FFF2-40B4-BE49-F238E27FC236}">
                  <a16:creationId xmlns:a16="http://schemas.microsoft.com/office/drawing/2014/main" id="{1BCFCA73-68BB-4990-BA1A-7BDF1343C8E4}"/>
                </a:ext>
              </a:extLst>
            </p:cNvPr>
            <p:cNvCxnSpPr>
              <a:cxnSpLocks/>
              <a:stCxn id="696" idx="7"/>
              <a:endCxn id="704" idx="2"/>
            </p:cNvCxnSpPr>
            <p:nvPr userDrawn="1"/>
          </p:nvCxnSpPr>
          <p:spPr>
            <a:xfrm flipH="1">
              <a:off x="427446" y="1295429"/>
              <a:ext cx="825885" cy="220837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6" name="Straight Connector 715">
              <a:extLst>
                <a:ext uri="{FF2B5EF4-FFF2-40B4-BE49-F238E27FC236}">
                  <a16:creationId xmlns:a16="http://schemas.microsoft.com/office/drawing/2014/main" id="{7E6704FE-8688-42B0-818C-107A1AEF5F34}"/>
                </a:ext>
              </a:extLst>
            </p:cNvPr>
            <p:cNvCxnSpPr>
              <a:cxnSpLocks/>
              <a:stCxn id="698" idx="1"/>
              <a:endCxn id="717" idx="4"/>
            </p:cNvCxnSpPr>
            <p:nvPr/>
          </p:nvCxnSpPr>
          <p:spPr>
            <a:xfrm>
              <a:off x="1776451" y="490900"/>
              <a:ext cx="440756" cy="281947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7" name="Oval 716">
              <a:extLst>
                <a:ext uri="{FF2B5EF4-FFF2-40B4-BE49-F238E27FC236}">
                  <a16:creationId xmlns:a16="http://schemas.microsoft.com/office/drawing/2014/main" id="{8ECAD86E-6B1C-4581-8D5A-F4609C8D78A5}"/>
                </a:ext>
              </a:extLst>
            </p:cNvPr>
            <p:cNvSpPr/>
            <p:nvPr/>
          </p:nvSpPr>
          <p:spPr>
            <a:xfrm rot="8852236">
              <a:off x="2203401" y="768190"/>
              <a:ext cx="59607" cy="59607"/>
            </a:xfrm>
            <a:prstGeom prst="ellips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18" name="Straight Connector 717">
              <a:extLst>
                <a:ext uri="{FF2B5EF4-FFF2-40B4-BE49-F238E27FC236}">
                  <a16:creationId xmlns:a16="http://schemas.microsoft.com/office/drawing/2014/main" id="{3CB7E470-0011-4F06-A24A-E13EEBFF432E}"/>
                </a:ext>
              </a:extLst>
            </p:cNvPr>
            <p:cNvCxnSpPr>
              <a:cxnSpLocks/>
              <a:stCxn id="717" idx="6"/>
              <a:endCxn id="696" idx="1"/>
            </p:cNvCxnSpPr>
            <p:nvPr/>
          </p:nvCxnSpPr>
          <p:spPr>
            <a:xfrm flipH="1">
              <a:off x="1301700" y="813990"/>
              <a:ext cx="906358" cy="450669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9" name="Straight Connector 718">
              <a:extLst>
                <a:ext uri="{FF2B5EF4-FFF2-40B4-BE49-F238E27FC236}">
                  <a16:creationId xmlns:a16="http://schemas.microsoft.com/office/drawing/2014/main" id="{CDFF3F64-3EA0-4EDF-AE26-77A15578E1A0}"/>
                </a:ext>
              </a:extLst>
            </p:cNvPr>
            <p:cNvCxnSpPr>
              <a:cxnSpLocks/>
              <a:stCxn id="720" idx="4"/>
              <a:endCxn id="717" idx="2"/>
            </p:cNvCxnSpPr>
            <p:nvPr/>
          </p:nvCxnSpPr>
          <p:spPr>
            <a:xfrm flipH="1">
              <a:off x="2258351" y="319468"/>
              <a:ext cx="110986" cy="462528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0" name="Oval 719">
              <a:extLst>
                <a:ext uri="{FF2B5EF4-FFF2-40B4-BE49-F238E27FC236}">
                  <a16:creationId xmlns:a16="http://schemas.microsoft.com/office/drawing/2014/main" id="{E99AFB83-68E5-49D3-9092-C81BB64D54B4}"/>
                </a:ext>
              </a:extLst>
            </p:cNvPr>
            <p:cNvSpPr/>
            <p:nvPr userDrawn="1"/>
          </p:nvSpPr>
          <p:spPr>
            <a:xfrm rot="2181221">
              <a:off x="2357200" y="265661"/>
              <a:ext cx="59607" cy="59607"/>
            </a:xfrm>
            <a:prstGeom prst="ellips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21" name="Straight Connector 720">
              <a:extLst>
                <a:ext uri="{FF2B5EF4-FFF2-40B4-BE49-F238E27FC236}">
                  <a16:creationId xmlns:a16="http://schemas.microsoft.com/office/drawing/2014/main" id="{6101369B-8E23-410E-A01A-E3D77B02C695}"/>
                </a:ext>
              </a:extLst>
            </p:cNvPr>
            <p:cNvCxnSpPr>
              <a:cxnSpLocks/>
              <a:endCxn id="701" idx="4"/>
            </p:cNvCxnSpPr>
            <p:nvPr userDrawn="1"/>
          </p:nvCxnSpPr>
          <p:spPr>
            <a:xfrm>
              <a:off x="61339" y="-8698"/>
              <a:ext cx="243225" cy="344896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2" name="Oval 721">
              <a:extLst>
                <a:ext uri="{FF2B5EF4-FFF2-40B4-BE49-F238E27FC236}">
                  <a16:creationId xmlns:a16="http://schemas.microsoft.com/office/drawing/2014/main" id="{AE5978D6-C0CE-444C-AFBA-1CD7B8591904}"/>
                </a:ext>
              </a:extLst>
            </p:cNvPr>
            <p:cNvSpPr/>
            <p:nvPr userDrawn="1"/>
          </p:nvSpPr>
          <p:spPr>
            <a:xfrm rot="8852236">
              <a:off x="2545972" y="-969"/>
              <a:ext cx="59607" cy="59607"/>
            </a:xfrm>
            <a:prstGeom prst="ellips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23" name="Straight Connector 722">
              <a:extLst>
                <a:ext uri="{FF2B5EF4-FFF2-40B4-BE49-F238E27FC236}">
                  <a16:creationId xmlns:a16="http://schemas.microsoft.com/office/drawing/2014/main" id="{13E1B2D6-C827-4F65-88D1-63CC5A7CCE2F}"/>
                </a:ext>
              </a:extLst>
            </p:cNvPr>
            <p:cNvCxnSpPr>
              <a:cxnSpLocks/>
              <a:stCxn id="722" idx="7"/>
              <a:endCxn id="720" idx="0"/>
            </p:cNvCxnSpPr>
            <p:nvPr userDrawn="1"/>
          </p:nvCxnSpPr>
          <p:spPr>
            <a:xfrm flipH="1">
              <a:off x="2404670" y="57928"/>
              <a:ext cx="164636" cy="213534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4" name="Straight Connector 723">
              <a:extLst>
                <a:ext uri="{FF2B5EF4-FFF2-40B4-BE49-F238E27FC236}">
                  <a16:creationId xmlns:a16="http://schemas.microsoft.com/office/drawing/2014/main" id="{EE0569AA-5869-4C5E-9253-677825DFCDB0}"/>
                </a:ext>
              </a:extLst>
            </p:cNvPr>
            <p:cNvCxnSpPr>
              <a:cxnSpLocks/>
              <a:stCxn id="722" idx="5"/>
              <a:endCxn id="711" idx="1"/>
            </p:cNvCxnSpPr>
            <p:nvPr userDrawn="1"/>
          </p:nvCxnSpPr>
          <p:spPr>
            <a:xfrm flipH="1">
              <a:off x="2196830" y="22365"/>
              <a:ext cx="349852" cy="57625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579164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188379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9">
            <a:extLst>
              <a:ext uri="{FF2B5EF4-FFF2-40B4-BE49-F238E27FC236}">
                <a16:creationId xmlns:a16="http://schemas.microsoft.com/office/drawing/2014/main" id="{9711BFE8-7B35-49CA-8783-02B6A4074FC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24276" y="1714872"/>
            <a:ext cx="3570781" cy="43142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0" tIns="1080000"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/>
              <a:t>Insert Your Image</a:t>
            </a:r>
            <a:endParaRPr lang="ko-KR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3855CF1-6552-4077-8058-C210017E1C51}"/>
              </a:ext>
            </a:extLst>
          </p:cNvPr>
          <p:cNvSpPr/>
          <p:nvPr userDrawn="1"/>
        </p:nvSpPr>
        <p:spPr>
          <a:xfrm>
            <a:off x="0" y="0"/>
            <a:ext cx="12192000" cy="1063756"/>
          </a:xfrm>
          <a:prstGeom prst="rect">
            <a:avLst/>
          </a:prstGeom>
          <a:gradFill>
            <a:gsLst>
              <a:gs pos="38000">
                <a:schemeClr val="accent2">
                  <a:lumMod val="85000"/>
                  <a:lumOff val="15000"/>
                </a:schemeClr>
              </a:gs>
              <a:gs pos="100000">
                <a:schemeClr val="accent2">
                  <a:lumMod val="10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7D89FE69-2981-49E0-980C-38654D86008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09402" y="169755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6455743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09740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bg>
      <p:bgPr>
        <a:gradFill>
          <a:gsLst>
            <a:gs pos="38000">
              <a:schemeClr val="accent2">
                <a:lumMod val="85000"/>
                <a:lumOff val="15000"/>
              </a:schemeClr>
            </a:gs>
            <a:gs pos="100000">
              <a:schemeClr val="accent2">
                <a:lumMod val="100000"/>
              </a:schemeClr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aphic 2">
            <a:extLst>
              <a:ext uri="{FF2B5EF4-FFF2-40B4-BE49-F238E27FC236}">
                <a16:creationId xmlns:a16="http://schemas.microsoft.com/office/drawing/2014/main" id="{EF9857A9-EE37-45A5-8CC1-0DE5682310A9}"/>
              </a:ext>
            </a:extLst>
          </p:cNvPr>
          <p:cNvGrpSpPr/>
          <p:nvPr userDrawn="1"/>
        </p:nvGrpSpPr>
        <p:grpSpPr>
          <a:xfrm>
            <a:off x="-571500" y="0"/>
            <a:ext cx="5475613" cy="6984745"/>
            <a:chOff x="5963369" y="2553156"/>
            <a:chExt cx="3093526" cy="3946132"/>
          </a:xfrm>
        </p:grpSpPr>
        <p:grpSp>
          <p:nvGrpSpPr>
            <p:cNvPr id="24" name="Graphic 2">
              <a:extLst>
                <a:ext uri="{FF2B5EF4-FFF2-40B4-BE49-F238E27FC236}">
                  <a16:creationId xmlns:a16="http://schemas.microsoft.com/office/drawing/2014/main" id="{794CBD54-2AF2-476F-A3A8-B9C5B7472208}"/>
                </a:ext>
              </a:extLst>
            </p:cNvPr>
            <p:cNvGrpSpPr/>
            <p:nvPr/>
          </p:nvGrpSpPr>
          <p:grpSpPr>
            <a:xfrm>
              <a:off x="5963610" y="2557954"/>
              <a:ext cx="3093060" cy="3908889"/>
              <a:chOff x="5963610" y="2557954"/>
              <a:chExt cx="3093060" cy="3908889"/>
            </a:xfrm>
            <a:solidFill>
              <a:srgbClr val="CCCCCC"/>
            </a:solidFill>
          </p:grpSpPr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6757B2EB-D61A-418C-B72D-BD1864C1E5A0}"/>
                  </a:ext>
                </a:extLst>
              </p:cNvPr>
              <p:cNvSpPr/>
              <p:nvPr/>
            </p:nvSpPr>
            <p:spPr>
              <a:xfrm>
                <a:off x="5963610" y="2557954"/>
                <a:ext cx="3093060" cy="3878708"/>
              </a:xfrm>
              <a:custGeom>
                <a:avLst/>
                <a:gdLst>
                  <a:gd name="connsiteX0" fmla="*/ 3064613 w 3093060"/>
                  <a:gd name="connsiteY0" fmla="*/ 3739877 h 3878708"/>
                  <a:gd name="connsiteX1" fmla="*/ 3081967 w 3093060"/>
                  <a:gd name="connsiteY1" fmla="*/ 3582183 h 3878708"/>
                  <a:gd name="connsiteX2" fmla="*/ 3053295 w 3093060"/>
                  <a:gd name="connsiteY2" fmla="*/ 3491640 h 3878708"/>
                  <a:gd name="connsiteX3" fmla="*/ 2998970 w 3093060"/>
                  <a:gd name="connsiteY3" fmla="*/ 3355827 h 3878708"/>
                  <a:gd name="connsiteX4" fmla="*/ 2969543 w 3093060"/>
                  <a:gd name="connsiteY4" fmla="*/ 3113626 h 3878708"/>
                  <a:gd name="connsiteX5" fmla="*/ 2934836 w 3093060"/>
                  <a:gd name="connsiteY5" fmla="*/ 2863126 h 3878708"/>
                  <a:gd name="connsiteX6" fmla="*/ 2882019 w 3093060"/>
                  <a:gd name="connsiteY6" fmla="*/ 2657897 h 3878708"/>
                  <a:gd name="connsiteX7" fmla="*/ 2808077 w 3093060"/>
                  <a:gd name="connsiteY7" fmla="*/ 2417960 h 3878708"/>
                  <a:gd name="connsiteX8" fmla="*/ 2673772 w 3093060"/>
                  <a:gd name="connsiteY8" fmla="*/ 1979585 h 3878708"/>
                  <a:gd name="connsiteX9" fmla="*/ 2561349 w 3093060"/>
                  <a:gd name="connsiteY9" fmla="*/ 1855090 h 3878708"/>
                  <a:gd name="connsiteX10" fmla="*/ 1983388 w 3093060"/>
                  <a:gd name="connsiteY10" fmla="*/ 1675514 h 3878708"/>
                  <a:gd name="connsiteX11" fmla="*/ 1983388 w 3093060"/>
                  <a:gd name="connsiteY11" fmla="*/ 1675514 h 3878708"/>
                  <a:gd name="connsiteX12" fmla="*/ 1991687 w 3093060"/>
                  <a:gd name="connsiteY12" fmla="*/ 1418978 h 3878708"/>
                  <a:gd name="connsiteX13" fmla="*/ 2148627 w 3093060"/>
                  <a:gd name="connsiteY13" fmla="*/ 1157160 h 3878708"/>
                  <a:gd name="connsiteX14" fmla="*/ 2209743 w 3093060"/>
                  <a:gd name="connsiteY14" fmla="*/ 1003993 h 3878708"/>
                  <a:gd name="connsiteX15" fmla="*/ 2217288 w 3093060"/>
                  <a:gd name="connsiteY15" fmla="*/ 798764 h 3878708"/>
                  <a:gd name="connsiteX16" fmla="*/ 2176544 w 3093060"/>
                  <a:gd name="connsiteY16" fmla="*/ 582217 h 3878708"/>
                  <a:gd name="connsiteX17" fmla="*/ 2077702 w 3093060"/>
                  <a:gd name="connsiteY17" fmla="*/ 274373 h 3878708"/>
                  <a:gd name="connsiteX18" fmla="*/ 1936608 w 3093060"/>
                  <a:gd name="connsiteY18" fmla="*/ 90271 h 3878708"/>
                  <a:gd name="connsiteX19" fmla="*/ 1649890 w 3093060"/>
                  <a:gd name="connsiteY19" fmla="*/ 6519 h 3878708"/>
                  <a:gd name="connsiteX20" fmla="*/ 1424289 w 3093060"/>
                  <a:gd name="connsiteY20" fmla="*/ 3501 h 3878708"/>
                  <a:gd name="connsiteX21" fmla="*/ 1182843 w 3093060"/>
                  <a:gd name="connsiteY21" fmla="*/ 68390 h 3878708"/>
                  <a:gd name="connsiteX22" fmla="*/ 1009304 w 3093060"/>
                  <a:gd name="connsiteY22" fmla="*/ 216275 h 3878708"/>
                  <a:gd name="connsiteX23" fmla="*/ 879527 w 3093060"/>
                  <a:gd name="connsiteY23" fmla="*/ 676532 h 3878708"/>
                  <a:gd name="connsiteX24" fmla="*/ 867455 w 3093060"/>
                  <a:gd name="connsiteY24" fmla="*/ 1023610 h 3878708"/>
                  <a:gd name="connsiteX25" fmla="*/ 940643 w 3093060"/>
                  <a:gd name="connsiteY25" fmla="*/ 1203186 h 3878708"/>
                  <a:gd name="connsiteX26" fmla="*/ 1081738 w 3093060"/>
                  <a:gd name="connsiteY26" fmla="*/ 1452931 h 3878708"/>
                  <a:gd name="connsiteX27" fmla="*/ 1127764 w 3093060"/>
                  <a:gd name="connsiteY27" fmla="*/ 1626470 h 3878708"/>
                  <a:gd name="connsiteX28" fmla="*/ 1057593 w 3093060"/>
                  <a:gd name="connsiteY28" fmla="*/ 1684568 h 3878708"/>
                  <a:gd name="connsiteX29" fmla="*/ 659208 w 3093060"/>
                  <a:gd name="connsiteY29" fmla="*/ 1791710 h 3878708"/>
                  <a:gd name="connsiteX30" fmla="*/ 524903 w 3093060"/>
                  <a:gd name="connsiteY30" fmla="*/ 1875462 h 3878708"/>
                  <a:gd name="connsiteX31" fmla="*/ 370227 w 3093060"/>
                  <a:gd name="connsiteY31" fmla="*/ 2074654 h 3878708"/>
                  <a:gd name="connsiteX32" fmla="*/ 236677 w 3093060"/>
                  <a:gd name="connsiteY32" fmla="*/ 2436069 h 3878708"/>
                  <a:gd name="connsiteX33" fmla="*/ 147644 w 3093060"/>
                  <a:gd name="connsiteY33" fmla="*/ 2869917 h 3878708"/>
                  <a:gd name="connsiteX34" fmla="*/ 94828 w 3093060"/>
                  <a:gd name="connsiteY34" fmla="*/ 3214732 h 3878708"/>
                  <a:gd name="connsiteX35" fmla="*/ 60120 w 3093060"/>
                  <a:gd name="connsiteY35" fmla="*/ 3400343 h 3878708"/>
                  <a:gd name="connsiteX36" fmla="*/ 18621 w 3093060"/>
                  <a:gd name="connsiteY36" fmla="*/ 3582183 h 3878708"/>
                  <a:gd name="connsiteX37" fmla="*/ 28430 w 3093060"/>
                  <a:gd name="connsiteY37" fmla="*/ 3745159 h 3878708"/>
                  <a:gd name="connsiteX38" fmla="*/ 26166 w 3093060"/>
                  <a:gd name="connsiteY38" fmla="*/ 3797975 h 3878708"/>
                  <a:gd name="connsiteX39" fmla="*/ 21639 w 3093060"/>
                  <a:gd name="connsiteY39" fmla="*/ 3878708 h 3878708"/>
                  <a:gd name="connsiteX40" fmla="*/ 562629 w 3093060"/>
                  <a:gd name="connsiteY40" fmla="*/ 3878708 h 3878708"/>
                  <a:gd name="connsiteX41" fmla="*/ 556593 w 3093060"/>
                  <a:gd name="connsiteY41" fmla="*/ 3563320 h 3878708"/>
                  <a:gd name="connsiteX42" fmla="*/ 599601 w 3093060"/>
                  <a:gd name="connsiteY42" fmla="*/ 3260758 h 3878708"/>
                  <a:gd name="connsiteX43" fmla="*/ 662226 w 3093060"/>
                  <a:gd name="connsiteY43" fmla="*/ 3671970 h 3878708"/>
                  <a:gd name="connsiteX44" fmla="*/ 644117 w 3093060"/>
                  <a:gd name="connsiteY44" fmla="*/ 3878708 h 3878708"/>
                  <a:gd name="connsiteX45" fmla="*/ 2429308 w 3093060"/>
                  <a:gd name="connsiteY45" fmla="*/ 3878708 h 3878708"/>
                  <a:gd name="connsiteX46" fmla="*/ 2420254 w 3093060"/>
                  <a:gd name="connsiteY46" fmla="*/ 3515785 h 3878708"/>
                  <a:gd name="connsiteX47" fmla="*/ 2474579 w 3093060"/>
                  <a:gd name="connsiteY47" fmla="*/ 3232841 h 3878708"/>
                  <a:gd name="connsiteX48" fmla="*/ 2547768 w 3093060"/>
                  <a:gd name="connsiteY48" fmla="*/ 3878708 h 3878708"/>
                  <a:gd name="connsiteX49" fmla="*/ 3026132 w 3093060"/>
                  <a:gd name="connsiteY49" fmla="*/ 3878708 h 3878708"/>
                  <a:gd name="connsiteX50" fmla="*/ 3041977 w 3093060"/>
                  <a:gd name="connsiteY50" fmla="*/ 3858336 h 3878708"/>
                  <a:gd name="connsiteX51" fmla="*/ 3064613 w 3093060"/>
                  <a:gd name="connsiteY51" fmla="*/ 3739877 h 38787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</a:cxnLst>
                <a:rect l="l" t="t" r="r" b="b"/>
                <a:pathLst>
                  <a:path w="3093060" h="3878708">
                    <a:moveTo>
                      <a:pt x="3064613" y="3739877"/>
                    </a:moveTo>
                    <a:cubicBezTo>
                      <a:pt x="3088003" y="3690079"/>
                      <a:pt x="3105357" y="3638771"/>
                      <a:pt x="3081967" y="3582183"/>
                    </a:cubicBezTo>
                    <a:cubicBezTo>
                      <a:pt x="3072912" y="3559547"/>
                      <a:pt x="3054049" y="3519558"/>
                      <a:pt x="3053295" y="3491640"/>
                    </a:cubicBezTo>
                    <a:cubicBezTo>
                      <a:pt x="3052540" y="3445615"/>
                      <a:pt x="3010287" y="3399589"/>
                      <a:pt x="2998970" y="3355827"/>
                    </a:cubicBezTo>
                    <a:cubicBezTo>
                      <a:pt x="2974825" y="3260758"/>
                      <a:pt x="2988406" y="3208696"/>
                      <a:pt x="2969543" y="3113626"/>
                    </a:cubicBezTo>
                    <a:cubicBezTo>
                      <a:pt x="2952944" y="3031384"/>
                      <a:pt x="2960489" y="2944614"/>
                      <a:pt x="2934836" y="2863126"/>
                    </a:cubicBezTo>
                    <a:cubicBezTo>
                      <a:pt x="2913709" y="2795220"/>
                      <a:pt x="2903900" y="2725804"/>
                      <a:pt x="2882019" y="2657897"/>
                    </a:cubicBezTo>
                    <a:cubicBezTo>
                      <a:pt x="2856366" y="2578673"/>
                      <a:pt x="2832221" y="2497939"/>
                      <a:pt x="2808077" y="2417960"/>
                    </a:cubicBezTo>
                    <a:cubicBezTo>
                      <a:pt x="2761296" y="2265548"/>
                      <a:pt x="2731870" y="2127471"/>
                      <a:pt x="2673772" y="1979585"/>
                    </a:cubicBezTo>
                    <a:cubicBezTo>
                      <a:pt x="2655664" y="1933559"/>
                      <a:pt x="2599075" y="1886779"/>
                      <a:pt x="2561349" y="1855090"/>
                    </a:cubicBezTo>
                    <a:cubicBezTo>
                      <a:pt x="2438362" y="1752475"/>
                      <a:pt x="2017341" y="1689095"/>
                      <a:pt x="1983388" y="1675514"/>
                    </a:cubicBezTo>
                    <a:lnTo>
                      <a:pt x="1983388" y="1675514"/>
                    </a:lnTo>
                    <a:cubicBezTo>
                      <a:pt x="1923026" y="1643070"/>
                      <a:pt x="1956225" y="1491412"/>
                      <a:pt x="1991687" y="1418978"/>
                    </a:cubicBezTo>
                    <a:cubicBezTo>
                      <a:pt x="2035449" y="1329945"/>
                      <a:pt x="2103356" y="1241666"/>
                      <a:pt x="2148627" y="1157160"/>
                    </a:cubicBezTo>
                    <a:cubicBezTo>
                      <a:pt x="2184844" y="1096798"/>
                      <a:pt x="2202953" y="1036437"/>
                      <a:pt x="2209743" y="1003993"/>
                    </a:cubicBezTo>
                    <a:cubicBezTo>
                      <a:pt x="2226343" y="926277"/>
                      <a:pt x="2233133" y="855352"/>
                      <a:pt x="2217288" y="798764"/>
                    </a:cubicBezTo>
                    <a:cubicBezTo>
                      <a:pt x="2199180" y="702185"/>
                      <a:pt x="2192389" y="649369"/>
                      <a:pt x="2176544" y="582217"/>
                    </a:cubicBezTo>
                    <a:cubicBezTo>
                      <a:pt x="2150891" y="470548"/>
                      <a:pt x="2109392" y="384533"/>
                      <a:pt x="2077702" y="274373"/>
                    </a:cubicBezTo>
                    <a:cubicBezTo>
                      <a:pt x="2055821" y="198921"/>
                      <a:pt x="2012814" y="124978"/>
                      <a:pt x="1936608" y="90271"/>
                    </a:cubicBezTo>
                    <a:cubicBezTo>
                      <a:pt x="1840029" y="45754"/>
                      <a:pt x="1755523" y="17837"/>
                      <a:pt x="1649890" y="6519"/>
                    </a:cubicBezTo>
                    <a:cubicBezTo>
                      <a:pt x="1589529" y="-272"/>
                      <a:pt x="1468051" y="-2535"/>
                      <a:pt x="1424289" y="3501"/>
                    </a:cubicBezTo>
                    <a:cubicBezTo>
                      <a:pt x="1342801" y="14819"/>
                      <a:pt x="1259804" y="38209"/>
                      <a:pt x="1182843" y="68390"/>
                    </a:cubicBezTo>
                    <a:cubicBezTo>
                      <a:pt x="1106637" y="98570"/>
                      <a:pt x="1044767" y="129506"/>
                      <a:pt x="1009304" y="216275"/>
                    </a:cubicBezTo>
                    <a:cubicBezTo>
                      <a:pt x="948943" y="365670"/>
                      <a:pt x="918762" y="521101"/>
                      <a:pt x="879527" y="676532"/>
                    </a:cubicBezTo>
                    <a:cubicBezTo>
                      <a:pt x="850101" y="790464"/>
                      <a:pt x="845574" y="969285"/>
                      <a:pt x="867455" y="1023610"/>
                    </a:cubicBezTo>
                    <a:cubicBezTo>
                      <a:pt x="891599" y="1083217"/>
                      <a:pt x="932343" y="1187341"/>
                      <a:pt x="940643" y="1203186"/>
                    </a:cubicBezTo>
                    <a:cubicBezTo>
                      <a:pt x="984405" y="1286183"/>
                      <a:pt x="1039485" y="1368425"/>
                      <a:pt x="1081738" y="1452931"/>
                    </a:cubicBezTo>
                    <a:cubicBezTo>
                      <a:pt x="1102864" y="1495184"/>
                      <a:pt x="1151154" y="1578936"/>
                      <a:pt x="1127764" y="1626470"/>
                    </a:cubicBezTo>
                    <a:cubicBezTo>
                      <a:pt x="1111164" y="1659669"/>
                      <a:pt x="1082492" y="1674005"/>
                      <a:pt x="1057593" y="1684568"/>
                    </a:cubicBezTo>
                    <a:cubicBezTo>
                      <a:pt x="1029676" y="1696641"/>
                      <a:pt x="742205" y="1749457"/>
                      <a:pt x="659208" y="1791710"/>
                    </a:cubicBezTo>
                    <a:cubicBezTo>
                      <a:pt x="611673" y="1815855"/>
                      <a:pt x="564138" y="1835472"/>
                      <a:pt x="524903" y="1875462"/>
                    </a:cubicBezTo>
                    <a:cubicBezTo>
                      <a:pt x="467560" y="1934314"/>
                      <a:pt x="402671" y="1997694"/>
                      <a:pt x="370227" y="2074654"/>
                    </a:cubicBezTo>
                    <a:cubicBezTo>
                      <a:pt x="316656" y="2202923"/>
                      <a:pt x="284212" y="2305537"/>
                      <a:pt x="236677" y="2436069"/>
                    </a:cubicBezTo>
                    <a:cubicBezTo>
                      <a:pt x="185370" y="2577164"/>
                      <a:pt x="178579" y="2722786"/>
                      <a:pt x="147644" y="2869917"/>
                    </a:cubicBezTo>
                    <a:cubicBezTo>
                      <a:pt x="123499" y="2983849"/>
                      <a:pt x="106900" y="3099291"/>
                      <a:pt x="94828" y="3214732"/>
                    </a:cubicBezTo>
                    <a:cubicBezTo>
                      <a:pt x="88037" y="3277357"/>
                      <a:pt x="78983" y="3343755"/>
                      <a:pt x="60120" y="3400343"/>
                    </a:cubicBezTo>
                    <a:cubicBezTo>
                      <a:pt x="38993" y="3465232"/>
                      <a:pt x="41257" y="3518048"/>
                      <a:pt x="18621" y="3582183"/>
                    </a:cubicBezTo>
                    <a:cubicBezTo>
                      <a:pt x="-242" y="3634244"/>
                      <a:pt x="-15332" y="3693097"/>
                      <a:pt x="28430" y="3745159"/>
                    </a:cubicBezTo>
                    <a:cubicBezTo>
                      <a:pt x="36730" y="3754967"/>
                      <a:pt x="23903" y="3785148"/>
                      <a:pt x="26166" y="3797975"/>
                    </a:cubicBezTo>
                    <a:cubicBezTo>
                      <a:pt x="32957" y="3829665"/>
                      <a:pt x="39748" y="3858336"/>
                      <a:pt x="21639" y="3878708"/>
                    </a:cubicBezTo>
                    <a:lnTo>
                      <a:pt x="562629" y="3878708"/>
                    </a:lnTo>
                    <a:cubicBezTo>
                      <a:pt x="549802" y="3773830"/>
                      <a:pt x="557348" y="3668952"/>
                      <a:pt x="556593" y="3563320"/>
                    </a:cubicBezTo>
                    <a:cubicBezTo>
                      <a:pt x="555838" y="3469759"/>
                      <a:pt x="560366" y="3353563"/>
                      <a:pt x="599601" y="3260758"/>
                    </a:cubicBezTo>
                    <a:cubicBezTo>
                      <a:pt x="628272" y="3392044"/>
                      <a:pt x="650908" y="3546720"/>
                      <a:pt x="662226" y="3671970"/>
                    </a:cubicBezTo>
                    <a:cubicBezTo>
                      <a:pt x="668262" y="3742141"/>
                      <a:pt x="653171" y="3810047"/>
                      <a:pt x="644117" y="3878708"/>
                    </a:cubicBezTo>
                    <a:lnTo>
                      <a:pt x="2429308" y="3878708"/>
                    </a:lnTo>
                    <a:cubicBezTo>
                      <a:pt x="2428554" y="3875690"/>
                      <a:pt x="2403655" y="3631226"/>
                      <a:pt x="2420254" y="3515785"/>
                    </a:cubicBezTo>
                    <a:cubicBezTo>
                      <a:pt x="2430817" y="3439579"/>
                      <a:pt x="2456471" y="3317346"/>
                      <a:pt x="2474579" y="3232841"/>
                    </a:cubicBezTo>
                    <a:cubicBezTo>
                      <a:pt x="2552295" y="3432788"/>
                      <a:pt x="2547768" y="3877199"/>
                      <a:pt x="2547768" y="3878708"/>
                    </a:cubicBezTo>
                    <a:lnTo>
                      <a:pt x="3026132" y="3878708"/>
                    </a:lnTo>
                    <a:cubicBezTo>
                      <a:pt x="3036696" y="3878708"/>
                      <a:pt x="3044995" y="3868900"/>
                      <a:pt x="3041977" y="3858336"/>
                    </a:cubicBezTo>
                    <a:cubicBezTo>
                      <a:pt x="3035186" y="3831928"/>
                      <a:pt x="3048768" y="3775339"/>
                      <a:pt x="3064613" y="3739877"/>
                    </a:cubicBezTo>
                    <a:close/>
                  </a:path>
                </a:pathLst>
              </a:custGeom>
              <a:solidFill>
                <a:schemeClr val="bg1">
                  <a:alpha val="20000"/>
                </a:schemeClr>
              </a:solidFill>
              <a:ln w="75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96F8A62B-26FD-41A2-9AEC-7DE217C1136A}"/>
                  </a:ext>
                </a:extLst>
              </p:cNvPr>
              <p:cNvSpPr/>
              <p:nvPr/>
            </p:nvSpPr>
            <p:spPr>
              <a:xfrm>
                <a:off x="8403481" y="6466088"/>
                <a:ext cx="21880" cy="754"/>
              </a:xfrm>
              <a:custGeom>
                <a:avLst/>
                <a:gdLst>
                  <a:gd name="connsiteX0" fmla="*/ 10563 w 21880"/>
                  <a:gd name="connsiteY0" fmla="*/ 755 h 754"/>
                  <a:gd name="connsiteX1" fmla="*/ 21881 w 21880"/>
                  <a:gd name="connsiteY1" fmla="*/ 0 h 754"/>
                  <a:gd name="connsiteX2" fmla="*/ 0 w 21880"/>
                  <a:gd name="connsiteY2" fmla="*/ 0 h 754"/>
                  <a:gd name="connsiteX3" fmla="*/ 10563 w 21880"/>
                  <a:gd name="connsiteY3" fmla="*/ 755 h 7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880" h="754">
                    <a:moveTo>
                      <a:pt x="10563" y="755"/>
                    </a:moveTo>
                    <a:cubicBezTo>
                      <a:pt x="14336" y="755"/>
                      <a:pt x="18108" y="755"/>
                      <a:pt x="21881" y="0"/>
                    </a:cubicBezTo>
                    <a:cubicBezTo>
                      <a:pt x="14336" y="0"/>
                      <a:pt x="7545" y="0"/>
                      <a:pt x="0" y="0"/>
                    </a:cubicBezTo>
                    <a:cubicBezTo>
                      <a:pt x="3018" y="755"/>
                      <a:pt x="6791" y="755"/>
                      <a:pt x="10563" y="755"/>
                    </a:cubicBezTo>
                    <a:close/>
                  </a:path>
                </a:pathLst>
              </a:custGeom>
              <a:solidFill>
                <a:srgbClr val="CCCCCC"/>
              </a:solidFill>
              <a:ln w="75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7D48CCAE-0F2D-4FEC-ACF8-FD12DCA95D33}"/>
                </a:ext>
              </a:extLst>
            </p:cNvPr>
            <p:cNvSpPr/>
            <p:nvPr/>
          </p:nvSpPr>
          <p:spPr>
            <a:xfrm>
              <a:off x="7048970" y="3337100"/>
              <a:ext cx="928620" cy="958241"/>
            </a:xfrm>
            <a:custGeom>
              <a:avLst/>
              <a:gdLst>
                <a:gd name="connsiteX0" fmla="*/ 15241 w 928620"/>
                <a:gd name="connsiteY0" fmla="*/ 388577 h 958241"/>
                <a:gd name="connsiteX1" fmla="*/ 212925 w 928620"/>
                <a:gd name="connsiteY1" fmla="*/ 33953 h 958241"/>
                <a:gd name="connsiteX2" fmla="*/ 432490 w 928620"/>
                <a:gd name="connsiteY2" fmla="*/ 0 h 958241"/>
                <a:gd name="connsiteX3" fmla="*/ 700344 w 928620"/>
                <a:gd name="connsiteY3" fmla="*/ 31690 h 958241"/>
                <a:gd name="connsiteX4" fmla="*/ 916890 w 928620"/>
                <a:gd name="connsiteY4" fmla="*/ 378014 h 958241"/>
                <a:gd name="connsiteX5" fmla="*/ 817294 w 928620"/>
                <a:gd name="connsiteY5" fmla="*/ 679067 h 958241"/>
                <a:gd name="connsiteX6" fmla="*/ 461916 w 928620"/>
                <a:gd name="connsiteY6" fmla="*/ 958239 h 958241"/>
                <a:gd name="connsiteX7" fmla="*/ 138227 w 928620"/>
                <a:gd name="connsiteY7" fmla="*/ 714529 h 958241"/>
                <a:gd name="connsiteX8" fmla="*/ 15241 w 928620"/>
                <a:gd name="connsiteY8" fmla="*/ 388577 h 958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28620" h="958241">
                  <a:moveTo>
                    <a:pt x="15241" y="388577"/>
                  </a:moveTo>
                  <a:cubicBezTo>
                    <a:pt x="-38330" y="235410"/>
                    <a:pt x="54476" y="69416"/>
                    <a:pt x="212925" y="33953"/>
                  </a:cubicBezTo>
                  <a:cubicBezTo>
                    <a:pt x="297431" y="15090"/>
                    <a:pt x="381182" y="0"/>
                    <a:pt x="432490" y="0"/>
                  </a:cubicBezTo>
                  <a:cubicBezTo>
                    <a:pt x="489078" y="0"/>
                    <a:pt x="594711" y="14336"/>
                    <a:pt x="700344" y="31690"/>
                  </a:cubicBezTo>
                  <a:cubicBezTo>
                    <a:pt x="862565" y="58098"/>
                    <a:pt x="964425" y="221074"/>
                    <a:pt x="916890" y="378014"/>
                  </a:cubicBezTo>
                  <a:cubicBezTo>
                    <a:pt x="879919" y="501000"/>
                    <a:pt x="839930" y="627005"/>
                    <a:pt x="817294" y="679067"/>
                  </a:cubicBezTo>
                  <a:cubicBezTo>
                    <a:pt x="760705" y="810353"/>
                    <a:pt x="579621" y="958993"/>
                    <a:pt x="461916" y="958239"/>
                  </a:cubicBezTo>
                  <a:cubicBezTo>
                    <a:pt x="344211" y="957484"/>
                    <a:pt x="198589" y="848833"/>
                    <a:pt x="138227" y="714529"/>
                  </a:cubicBezTo>
                  <a:cubicBezTo>
                    <a:pt x="107292" y="647377"/>
                    <a:pt x="59003" y="513827"/>
                    <a:pt x="15241" y="388577"/>
                  </a:cubicBezTo>
                  <a:close/>
                </a:path>
              </a:pathLst>
            </a:custGeom>
            <a:solidFill>
              <a:schemeClr val="bg1">
                <a:lumMod val="95000"/>
                <a:alpha val="20000"/>
              </a:schemeClr>
            </a:solidFill>
            <a:ln w="75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E88BE8FA-1FEC-42B0-8FD2-11D95C267006}"/>
                </a:ext>
              </a:extLst>
            </p:cNvPr>
            <p:cNvSpPr/>
            <p:nvPr/>
          </p:nvSpPr>
          <p:spPr>
            <a:xfrm>
              <a:off x="6918589" y="4231205"/>
              <a:ext cx="1166485" cy="2206212"/>
            </a:xfrm>
            <a:custGeom>
              <a:avLst/>
              <a:gdLst>
                <a:gd name="connsiteX0" fmla="*/ 1069153 w 1166485"/>
                <a:gd name="connsiteY0" fmla="*/ 0 h 2206212"/>
                <a:gd name="connsiteX1" fmla="*/ 691139 w 1166485"/>
                <a:gd name="connsiteY1" fmla="*/ 237673 h 2206212"/>
                <a:gd name="connsiteX2" fmla="*/ 691139 w 1166485"/>
                <a:gd name="connsiteY2" fmla="*/ 237673 h 2206212"/>
                <a:gd name="connsiteX3" fmla="*/ 630778 w 1166485"/>
                <a:gd name="connsiteY3" fmla="*/ 201457 h 2206212"/>
                <a:gd name="connsiteX4" fmla="*/ 631532 w 1166485"/>
                <a:gd name="connsiteY4" fmla="*/ 132795 h 2206212"/>
                <a:gd name="connsiteX5" fmla="*/ 587015 w 1166485"/>
                <a:gd name="connsiteY5" fmla="*/ 87524 h 2206212"/>
                <a:gd name="connsiteX6" fmla="*/ 537972 w 1166485"/>
                <a:gd name="connsiteY6" fmla="*/ 138077 h 2206212"/>
                <a:gd name="connsiteX7" fmla="*/ 537972 w 1166485"/>
                <a:gd name="connsiteY7" fmla="*/ 196929 h 2206212"/>
                <a:gd name="connsiteX8" fmla="*/ 477610 w 1166485"/>
                <a:gd name="connsiteY8" fmla="*/ 237673 h 2206212"/>
                <a:gd name="connsiteX9" fmla="*/ 477610 w 1166485"/>
                <a:gd name="connsiteY9" fmla="*/ 237673 h 2206212"/>
                <a:gd name="connsiteX10" fmla="*/ 129023 w 1166485"/>
                <a:gd name="connsiteY10" fmla="*/ 40744 h 2206212"/>
                <a:gd name="connsiteX11" fmla="*/ 129023 w 1166485"/>
                <a:gd name="connsiteY11" fmla="*/ 40744 h 2206212"/>
                <a:gd name="connsiteX12" fmla="*/ 81488 w 1166485"/>
                <a:gd name="connsiteY12" fmla="*/ 8300 h 2206212"/>
                <a:gd name="connsiteX13" fmla="*/ 0 w 1166485"/>
                <a:gd name="connsiteY13" fmla="*/ 49798 h 2206212"/>
                <a:gd name="connsiteX14" fmla="*/ 0 w 1166485"/>
                <a:gd name="connsiteY14" fmla="*/ 49798 h 2206212"/>
                <a:gd name="connsiteX15" fmla="*/ 36217 w 1166485"/>
                <a:gd name="connsiteY15" fmla="*/ 89788 h 2206212"/>
                <a:gd name="connsiteX16" fmla="*/ 485910 w 1166485"/>
                <a:gd name="connsiteY16" fmla="*/ 338779 h 2206212"/>
                <a:gd name="connsiteX17" fmla="*/ 537217 w 1166485"/>
                <a:gd name="connsiteY17" fmla="*/ 403667 h 2206212"/>
                <a:gd name="connsiteX18" fmla="*/ 536463 w 1166485"/>
                <a:gd name="connsiteY18" fmla="*/ 2189613 h 2206212"/>
                <a:gd name="connsiteX19" fmla="*/ 537217 w 1166485"/>
                <a:gd name="connsiteY19" fmla="*/ 2206212 h 2206212"/>
                <a:gd name="connsiteX20" fmla="*/ 565134 w 1166485"/>
                <a:gd name="connsiteY20" fmla="*/ 2206212 h 2206212"/>
                <a:gd name="connsiteX21" fmla="*/ 603615 w 1166485"/>
                <a:gd name="connsiteY21" fmla="*/ 2206212 h 2206212"/>
                <a:gd name="connsiteX22" fmla="*/ 633041 w 1166485"/>
                <a:gd name="connsiteY22" fmla="*/ 2206212 h 2206212"/>
                <a:gd name="connsiteX23" fmla="*/ 633796 w 1166485"/>
                <a:gd name="connsiteY23" fmla="*/ 2191877 h 2206212"/>
                <a:gd name="connsiteX24" fmla="*/ 635305 w 1166485"/>
                <a:gd name="connsiteY24" fmla="*/ 1921004 h 2206212"/>
                <a:gd name="connsiteX25" fmla="*/ 635305 w 1166485"/>
                <a:gd name="connsiteY25" fmla="*/ 410458 h 2206212"/>
                <a:gd name="connsiteX26" fmla="*/ 703966 w 1166485"/>
                <a:gd name="connsiteY26" fmla="*/ 335761 h 2206212"/>
                <a:gd name="connsiteX27" fmla="*/ 1166486 w 1166485"/>
                <a:gd name="connsiteY27" fmla="*/ 48289 h 2206212"/>
                <a:gd name="connsiteX28" fmla="*/ 1069153 w 1166485"/>
                <a:gd name="connsiteY28" fmla="*/ 0 h 2206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166485" h="2206212">
                  <a:moveTo>
                    <a:pt x="1069153" y="0"/>
                  </a:moveTo>
                  <a:cubicBezTo>
                    <a:pt x="978610" y="134304"/>
                    <a:pt x="849588" y="209002"/>
                    <a:pt x="691139" y="237673"/>
                  </a:cubicBezTo>
                  <a:cubicBezTo>
                    <a:pt x="691139" y="237673"/>
                    <a:pt x="691139" y="237673"/>
                    <a:pt x="691139" y="237673"/>
                  </a:cubicBezTo>
                  <a:cubicBezTo>
                    <a:pt x="637568" y="255027"/>
                    <a:pt x="631532" y="252009"/>
                    <a:pt x="630778" y="201457"/>
                  </a:cubicBezTo>
                  <a:cubicBezTo>
                    <a:pt x="630778" y="178821"/>
                    <a:pt x="629269" y="155431"/>
                    <a:pt x="631532" y="132795"/>
                  </a:cubicBezTo>
                  <a:cubicBezTo>
                    <a:pt x="634550" y="98842"/>
                    <a:pt x="621723" y="89033"/>
                    <a:pt x="587015" y="87524"/>
                  </a:cubicBezTo>
                  <a:cubicBezTo>
                    <a:pt x="544762" y="85261"/>
                    <a:pt x="534199" y="100351"/>
                    <a:pt x="537972" y="138077"/>
                  </a:cubicBezTo>
                  <a:cubicBezTo>
                    <a:pt x="540235" y="157694"/>
                    <a:pt x="538726" y="177312"/>
                    <a:pt x="537972" y="196929"/>
                  </a:cubicBezTo>
                  <a:cubicBezTo>
                    <a:pt x="537217" y="252764"/>
                    <a:pt x="533445" y="255782"/>
                    <a:pt x="477610" y="237673"/>
                  </a:cubicBezTo>
                  <a:cubicBezTo>
                    <a:pt x="477610" y="237673"/>
                    <a:pt x="477610" y="237673"/>
                    <a:pt x="477610" y="237673"/>
                  </a:cubicBezTo>
                  <a:cubicBezTo>
                    <a:pt x="335761" y="216547"/>
                    <a:pt x="221828" y="145622"/>
                    <a:pt x="129023" y="40744"/>
                  </a:cubicBezTo>
                  <a:cubicBezTo>
                    <a:pt x="129023" y="40744"/>
                    <a:pt x="129023" y="40744"/>
                    <a:pt x="129023" y="40744"/>
                  </a:cubicBezTo>
                  <a:cubicBezTo>
                    <a:pt x="109405" y="33953"/>
                    <a:pt x="106387" y="-2263"/>
                    <a:pt x="81488" y="8300"/>
                  </a:cubicBezTo>
                  <a:cubicBezTo>
                    <a:pt x="53571" y="20372"/>
                    <a:pt x="19617" y="21881"/>
                    <a:pt x="0" y="49798"/>
                  </a:cubicBezTo>
                  <a:lnTo>
                    <a:pt x="0" y="49798"/>
                  </a:lnTo>
                  <a:cubicBezTo>
                    <a:pt x="12072" y="63380"/>
                    <a:pt x="24145" y="76206"/>
                    <a:pt x="36217" y="89788"/>
                  </a:cubicBezTo>
                  <a:cubicBezTo>
                    <a:pt x="156940" y="224092"/>
                    <a:pt x="300298" y="319161"/>
                    <a:pt x="485910" y="338779"/>
                  </a:cubicBezTo>
                  <a:cubicBezTo>
                    <a:pt x="529672" y="343306"/>
                    <a:pt x="537972" y="363678"/>
                    <a:pt x="537217" y="403667"/>
                  </a:cubicBezTo>
                  <a:cubicBezTo>
                    <a:pt x="536463" y="998983"/>
                    <a:pt x="537217" y="1594298"/>
                    <a:pt x="536463" y="2189613"/>
                  </a:cubicBezTo>
                  <a:cubicBezTo>
                    <a:pt x="536463" y="2195649"/>
                    <a:pt x="537217" y="2200931"/>
                    <a:pt x="537217" y="2206212"/>
                  </a:cubicBezTo>
                  <a:lnTo>
                    <a:pt x="565134" y="2206212"/>
                  </a:lnTo>
                  <a:lnTo>
                    <a:pt x="603615" y="2206212"/>
                  </a:lnTo>
                  <a:lnTo>
                    <a:pt x="633041" y="2206212"/>
                  </a:lnTo>
                  <a:cubicBezTo>
                    <a:pt x="633796" y="2202440"/>
                    <a:pt x="633796" y="2197158"/>
                    <a:pt x="633796" y="2191877"/>
                  </a:cubicBezTo>
                  <a:cubicBezTo>
                    <a:pt x="631532" y="2102089"/>
                    <a:pt x="635305" y="2011547"/>
                    <a:pt x="635305" y="1921004"/>
                  </a:cubicBezTo>
                  <a:cubicBezTo>
                    <a:pt x="636059" y="1417740"/>
                    <a:pt x="636814" y="913722"/>
                    <a:pt x="635305" y="410458"/>
                  </a:cubicBezTo>
                  <a:cubicBezTo>
                    <a:pt x="635305" y="356887"/>
                    <a:pt x="654168" y="343306"/>
                    <a:pt x="703966" y="335761"/>
                  </a:cubicBezTo>
                  <a:cubicBezTo>
                    <a:pt x="900141" y="307089"/>
                    <a:pt x="1050290" y="202966"/>
                    <a:pt x="1166486" y="48289"/>
                  </a:cubicBezTo>
                  <a:cubicBezTo>
                    <a:pt x="1138569" y="21127"/>
                    <a:pt x="1102352" y="13581"/>
                    <a:pt x="1069153" y="0"/>
                  </a:cubicBezTo>
                  <a:close/>
                </a:path>
              </a:pathLst>
            </a:custGeom>
            <a:solidFill>
              <a:schemeClr val="accent4">
                <a:alpha val="20000"/>
              </a:schemeClr>
            </a:solidFill>
            <a:ln w="75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44EE43E4-96AC-4BA1-9644-D65493F6A6A2}"/>
                </a:ext>
              </a:extLst>
            </p:cNvPr>
            <p:cNvSpPr/>
            <p:nvPr/>
          </p:nvSpPr>
          <p:spPr>
            <a:xfrm>
              <a:off x="7483723" y="6471370"/>
              <a:ext cx="38480" cy="8396"/>
            </a:xfrm>
            <a:custGeom>
              <a:avLst/>
              <a:gdLst>
                <a:gd name="connsiteX0" fmla="*/ 20372 w 38480"/>
                <a:gd name="connsiteY0" fmla="*/ 8300 h 8396"/>
                <a:gd name="connsiteX1" fmla="*/ 38480 w 38480"/>
                <a:gd name="connsiteY1" fmla="*/ 0 h 8396"/>
                <a:gd name="connsiteX2" fmla="*/ 0 w 38480"/>
                <a:gd name="connsiteY2" fmla="*/ 0 h 8396"/>
                <a:gd name="connsiteX3" fmla="*/ 20372 w 38480"/>
                <a:gd name="connsiteY3" fmla="*/ 8300 h 8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480" h="8396">
                  <a:moveTo>
                    <a:pt x="20372" y="8300"/>
                  </a:moveTo>
                  <a:cubicBezTo>
                    <a:pt x="28672" y="8300"/>
                    <a:pt x="34708" y="4527"/>
                    <a:pt x="38480" y="0"/>
                  </a:cubicBezTo>
                  <a:lnTo>
                    <a:pt x="0" y="0"/>
                  </a:lnTo>
                  <a:cubicBezTo>
                    <a:pt x="3773" y="5282"/>
                    <a:pt x="9809" y="9054"/>
                    <a:pt x="20372" y="8300"/>
                  </a:cubicBezTo>
                  <a:close/>
                </a:path>
              </a:pathLst>
            </a:custGeom>
            <a:solidFill>
              <a:srgbClr val="CCCCCC"/>
            </a:solidFill>
            <a:ln w="75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059E67FF-0E14-4B17-944B-09479E6D419E}"/>
                </a:ext>
              </a:extLst>
            </p:cNvPr>
            <p:cNvSpPr/>
            <p:nvPr/>
          </p:nvSpPr>
          <p:spPr>
            <a:xfrm>
              <a:off x="6585846" y="6501551"/>
              <a:ext cx="6036" cy="7545"/>
            </a:xfrm>
            <a:custGeom>
              <a:avLst/>
              <a:gdLst>
                <a:gd name="connsiteX0" fmla="*/ 6036 w 6036"/>
                <a:gd name="connsiteY0" fmla="*/ 0 h 7545"/>
                <a:gd name="connsiteX1" fmla="*/ 0 w 6036"/>
                <a:gd name="connsiteY1" fmla="*/ 0 h 7545"/>
                <a:gd name="connsiteX2" fmla="*/ 6036 w 6036"/>
                <a:gd name="connsiteY2" fmla="*/ 0 h 7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036" h="7545">
                  <a:moveTo>
                    <a:pt x="6036" y="0"/>
                  </a:moveTo>
                  <a:cubicBezTo>
                    <a:pt x="3773" y="0"/>
                    <a:pt x="1509" y="0"/>
                    <a:pt x="0" y="0"/>
                  </a:cubicBezTo>
                  <a:cubicBezTo>
                    <a:pt x="2264" y="0"/>
                    <a:pt x="3773" y="0"/>
                    <a:pt x="6036" y="0"/>
                  </a:cubicBezTo>
                  <a:close/>
                </a:path>
              </a:pathLst>
            </a:custGeom>
            <a:solidFill>
              <a:srgbClr val="CCCCCC"/>
            </a:solidFill>
            <a:ln w="75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2D62DA49-AEE8-4049-9FDF-3FD84E789405}"/>
                </a:ext>
              </a:extLst>
            </p:cNvPr>
            <p:cNvSpPr/>
            <p:nvPr/>
          </p:nvSpPr>
          <p:spPr>
            <a:xfrm>
              <a:off x="8412536" y="6501551"/>
              <a:ext cx="21880" cy="754"/>
            </a:xfrm>
            <a:custGeom>
              <a:avLst/>
              <a:gdLst>
                <a:gd name="connsiteX0" fmla="*/ 10563 w 21880"/>
                <a:gd name="connsiteY0" fmla="*/ 755 h 754"/>
                <a:gd name="connsiteX1" fmla="*/ 21881 w 21880"/>
                <a:gd name="connsiteY1" fmla="*/ 0 h 754"/>
                <a:gd name="connsiteX2" fmla="*/ 0 w 21880"/>
                <a:gd name="connsiteY2" fmla="*/ 0 h 754"/>
                <a:gd name="connsiteX3" fmla="*/ 10563 w 21880"/>
                <a:gd name="connsiteY3" fmla="*/ 755 h 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880" h="754">
                  <a:moveTo>
                    <a:pt x="10563" y="755"/>
                  </a:moveTo>
                  <a:cubicBezTo>
                    <a:pt x="14336" y="755"/>
                    <a:pt x="18108" y="755"/>
                    <a:pt x="21881" y="0"/>
                  </a:cubicBezTo>
                  <a:cubicBezTo>
                    <a:pt x="14336" y="0"/>
                    <a:pt x="7545" y="0"/>
                    <a:pt x="0" y="0"/>
                  </a:cubicBezTo>
                  <a:cubicBezTo>
                    <a:pt x="3018" y="755"/>
                    <a:pt x="6791" y="755"/>
                    <a:pt x="10563" y="755"/>
                  </a:cubicBezTo>
                  <a:close/>
                </a:path>
              </a:pathLst>
            </a:custGeom>
            <a:solidFill>
              <a:srgbClr val="CCCCCC"/>
            </a:solidFill>
            <a:ln w="75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D42E8636-8408-44EC-A98D-84BEFFF09217}"/>
                </a:ext>
              </a:extLst>
            </p:cNvPr>
            <p:cNvSpPr/>
            <p:nvPr/>
          </p:nvSpPr>
          <p:spPr>
            <a:xfrm>
              <a:off x="7105710" y="3719624"/>
              <a:ext cx="820916" cy="584014"/>
            </a:xfrm>
            <a:custGeom>
              <a:avLst/>
              <a:gdLst>
                <a:gd name="connsiteX0" fmla="*/ 217301 w 820916"/>
                <a:gd name="connsiteY0" fmla="*/ 111686 h 584014"/>
                <a:gd name="connsiteX1" fmla="*/ 25654 w 820916"/>
                <a:gd name="connsiteY1" fmla="*/ 128285 h 584014"/>
                <a:gd name="connsiteX2" fmla="*/ 0 w 820916"/>
                <a:gd name="connsiteY2" fmla="*/ 122249 h 584014"/>
                <a:gd name="connsiteX3" fmla="*/ 28672 w 820916"/>
                <a:gd name="connsiteY3" fmla="*/ 224109 h 584014"/>
                <a:gd name="connsiteX4" fmla="*/ 181839 w 820916"/>
                <a:gd name="connsiteY4" fmla="*/ 470836 h 584014"/>
                <a:gd name="connsiteX5" fmla="*/ 402913 w 820916"/>
                <a:gd name="connsiteY5" fmla="*/ 584014 h 584014"/>
                <a:gd name="connsiteX6" fmla="*/ 585506 w 820916"/>
                <a:gd name="connsiteY6" fmla="*/ 506299 h 584014"/>
                <a:gd name="connsiteX7" fmla="*/ 786963 w 820916"/>
                <a:gd name="connsiteY7" fmla="*/ 227881 h 584014"/>
                <a:gd name="connsiteX8" fmla="*/ 820916 w 820916"/>
                <a:gd name="connsiteY8" fmla="*/ 123758 h 584014"/>
                <a:gd name="connsiteX9" fmla="*/ 785454 w 820916"/>
                <a:gd name="connsiteY9" fmla="*/ 141112 h 584014"/>
                <a:gd name="connsiteX10" fmla="*/ 596824 w 820916"/>
                <a:gd name="connsiteY10" fmla="*/ 114704 h 584014"/>
                <a:gd name="connsiteX11" fmla="*/ 405177 w 820916"/>
                <a:gd name="connsiteY11" fmla="*/ 17 h 584014"/>
                <a:gd name="connsiteX12" fmla="*/ 217301 w 820916"/>
                <a:gd name="connsiteY12" fmla="*/ 111686 h 584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20916" h="584014">
                  <a:moveTo>
                    <a:pt x="217301" y="111686"/>
                  </a:moveTo>
                  <a:cubicBezTo>
                    <a:pt x="156185" y="162238"/>
                    <a:pt x="95069" y="177329"/>
                    <a:pt x="25654" y="128285"/>
                  </a:cubicBezTo>
                  <a:cubicBezTo>
                    <a:pt x="24899" y="127530"/>
                    <a:pt x="0" y="122249"/>
                    <a:pt x="0" y="122249"/>
                  </a:cubicBezTo>
                  <a:cubicBezTo>
                    <a:pt x="6036" y="160729"/>
                    <a:pt x="13581" y="187892"/>
                    <a:pt x="28672" y="224109"/>
                  </a:cubicBezTo>
                  <a:cubicBezTo>
                    <a:pt x="72434" y="331250"/>
                    <a:pt x="107896" y="398403"/>
                    <a:pt x="181839" y="470836"/>
                  </a:cubicBezTo>
                  <a:cubicBezTo>
                    <a:pt x="216547" y="504790"/>
                    <a:pt x="332743" y="584014"/>
                    <a:pt x="402913" y="584014"/>
                  </a:cubicBezTo>
                  <a:cubicBezTo>
                    <a:pt x="468556" y="584014"/>
                    <a:pt x="543253" y="537989"/>
                    <a:pt x="585506" y="506299"/>
                  </a:cubicBezTo>
                  <a:cubicBezTo>
                    <a:pt x="721320" y="404439"/>
                    <a:pt x="769609" y="289752"/>
                    <a:pt x="786963" y="227881"/>
                  </a:cubicBezTo>
                  <a:cubicBezTo>
                    <a:pt x="797526" y="187892"/>
                    <a:pt x="810353" y="161484"/>
                    <a:pt x="820916" y="123758"/>
                  </a:cubicBezTo>
                  <a:cubicBezTo>
                    <a:pt x="820916" y="123758"/>
                    <a:pt x="785454" y="140357"/>
                    <a:pt x="785454" y="141112"/>
                  </a:cubicBezTo>
                  <a:cubicBezTo>
                    <a:pt x="715284" y="175065"/>
                    <a:pt x="657186" y="168274"/>
                    <a:pt x="596824" y="114704"/>
                  </a:cubicBezTo>
                  <a:cubicBezTo>
                    <a:pt x="565134" y="86032"/>
                    <a:pt x="494210" y="17"/>
                    <a:pt x="405177" y="17"/>
                  </a:cubicBezTo>
                  <a:cubicBezTo>
                    <a:pt x="301807" y="-1492"/>
                    <a:pt x="233146" y="98859"/>
                    <a:pt x="217301" y="111686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  <a:alpha val="20000"/>
              </a:schemeClr>
            </a:solidFill>
            <a:ln w="75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7AFDA568-2087-47FB-AC5E-0D2176AC166F}"/>
                </a:ext>
              </a:extLst>
            </p:cNvPr>
            <p:cNvSpPr/>
            <p:nvPr/>
          </p:nvSpPr>
          <p:spPr>
            <a:xfrm>
              <a:off x="7215863" y="2553306"/>
              <a:ext cx="135223" cy="802656"/>
            </a:xfrm>
            <a:custGeom>
              <a:avLst/>
              <a:gdLst>
                <a:gd name="connsiteX0" fmla="*/ 79231 w 135223"/>
                <a:gd name="connsiteY0" fmla="*/ 802657 h 802656"/>
                <a:gd name="connsiteX1" fmla="*/ 65650 w 135223"/>
                <a:gd name="connsiteY1" fmla="*/ 790585 h 802656"/>
                <a:gd name="connsiteX2" fmla="*/ 7 w 135223"/>
                <a:gd name="connsiteY2" fmla="*/ 434452 h 802656"/>
                <a:gd name="connsiteX3" fmla="*/ 107903 w 135223"/>
                <a:gd name="connsiteY3" fmla="*/ 8149 h 802656"/>
                <a:gd name="connsiteX4" fmla="*/ 129029 w 135223"/>
                <a:gd name="connsiteY4" fmla="*/ 3622 h 802656"/>
                <a:gd name="connsiteX5" fmla="*/ 132047 w 135223"/>
                <a:gd name="connsiteY5" fmla="*/ 31539 h 802656"/>
                <a:gd name="connsiteX6" fmla="*/ 30187 w 135223"/>
                <a:gd name="connsiteY6" fmla="*/ 434452 h 802656"/>
                <a:gd name="connsiteX7" fmla="*/ 93567 w 135223"/>
                <a:gd name="connsiteY7" fmla="*/ 774740 h 802656"/>
                <a:gd name="connsiteX8" fmla="*/ 85267 w 135223"/>
                <a:gd name="connsiteY8" fmla="*/ 801148 h 802656"/>
                <a:gd name="connsiteX9" fmla="*/ 79231 w 135223"/>
                <a:gd name="connsiteY9" fmla="*/ 802657 h 802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5223" h="802656">
                  <a:moveTo>
                    <a:pt x="79231" y="802657"/>
                  </a:moveTo>
                  <a:cubicBezTo>
                    <a:pt x="73195" y="802657"/>
                    <a:pt x="67913" y="798130"/>
                    <a:pt x="65650" y="790585"/>
                  </a:cubicBezTo>
                  <a:cubicBezTo>
                    <a:pt x="62632" y="782285"/>
                    <a:pt x="-748" y="583092"/>
                    <a:pt x="7" y="434452"/>
                  </a:cubicBezTo>
                  <a:cubicBezTo>
                    <a:pt x="761" y="204324"/>
                    <a:pt x="103376" y="15694"/>
                    <a:pt x="107903" y="8149"/>
                  </a:cubicBezTo>
                  <a:cubicBezTo>
                    <a:pt x="113184" y="-905"/>
                    <a:pt x="122239" y="-2414"/>
                    <a:pt x="129029" y="3622"/>
                  </a:cubicBezTo>
                  <a:cubicBezTo>
                    <a:pt x="135820" y="10412"/>
                    <a:pt x="137329" y="22485"/>
                    <a:pt x="132047" y="31539"/>
                  </a:cubicBezTo>
                  <a:cubicBezTo>
                    <a:pt x="131293" y="33048"/>
                    <a:pt x="30942" y="217905"/>
                    <a:pt x="30187" y="434452"/>
                  </a:cubicBezTo>
                  <a:cubicBezTo>
                    <a:pt x="29433" y="574792"/>
                    <a:pt x="92812" y="772476"/>
                    <a:pt x="93567" y="774740"/>
                  </a:cubicBezTo>
                  <a:cubicBezTo>
                    <a:pt x="96585" y="784548"/>
                    <a:pt x="93567" y="796621"/>
                    <a:pt x="85267" y="801148"/>
                  </a:cubicBezTo>
                  <a:cubicBezTo>
                    <a:pt x="83004" y="801902"/>
                    <a:pt x="81495" y="802657"/>
                    <a:pt x="79231" y="802657"/>
                  </a:cubicBezTo>
                  <a:close/>
                </a:path>
              </a:pathLst>
            </a:custGeom>
            <a:solidFill>
              <a:schemeClr val="accent4">
                <a:alpha val="20000"/>
              </a:schemeClr>
            </a:solidFill>
            <a:ln w="75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248F4250-419F-47A6-8F36-E75EEA8A0DD8}"/>
                </a:ext>
              </a:extLst>
            </p:cNvPr>
            <p:cNvSpPr/>
            <p:nvPr/>
          </p:nvSpPr>
          <p:spPr>
            <a:xfrm>
              <a:off x="7620133" y="2552980"/>
              <a:ext cx="135223" cy="802983"/>
            </a:xfrm>
            <a:custGeom>
              <a:avLst/>
              <a:gdLst>
                <a:gd name="connsiteX0" fmla="*/ 55238 w 135223"/>
                <a:gd name="connsiteY0" fmla="*/ 802984 h 802983"/>
                <a:gd name="connsiteX1" fmla="*/ 49202 w 135223"/>
                <a:gd name="connsiteY1" fmla="*/ 801475 h 802983"/>
                <a:gd name="connsiteX2" fmla="*/ 40902 w 135223"/>
                <a:gd name="connsiteY2" fmla="*/ 775066 h 802983"/>
                <a:gd name="connsiteX3" fmla="*/ 104281 w 135223"/>
                <a:gd name="connsiteY3" fmla="*/ 434778 h 802983"/>
                <a:gd name="connsiteX4" fmla="*/ 3176 w 135223"/>
                <a:gd name="connsiteY4" fmla="*/ 31866 h 802983"/>
                <a:gd name="connsiteX5" fmla="*/ 6194 w 135223"/>
                <a:gd name="connsiteY5" fmla="*/ 3948 h 802983"/>
                <a:gd name="connsiteX6" fmla="*/ 27321 w 135223"/>
                <a:gd name="connsiteY6" fmla="*/ 8476 h 802983"/>
                <a:gd name="connsiteX7" fmla="*/ 135217 w 135223"/>
                <a:gd name="connsiteY7" fmla="*/ 434778 h 802983"/>
                <a:gd name="connsiteX8" fmla="*/ 69574 w 135223"/>
                <a:gd name="connsiteY8" fmla="*/ 790911 h 802983"/>
                <a:gd name="connsiteX9" fmla="*/ 55238 w 135223"/>
                <a:gd name="connsiteY9" fmla="*/ 802984 h 802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5223" h="802983">
                  <a:moveTo>
                    <a:pt x="55238" y="802984"/>
                  </a:moveTo>
                  <a:cubicBezTo>
                    <a:pt x="52974" y="802984"/>
                    <a:pt x="51465" y="802229"/>
                    <a:pt x="49202" y="801475"/>
                  </a:cubicBezTo>
                  <a:cubicBezTo>
                    <a:pt x="41656" y="796947"/>
                    <a:pt x="37884" y="785630"/>
                    <a:pt x="40902" y="775066"/>
                  </a:cubicBezTo>
                  <a:cubicBezTo>
                    <a:pt x="41656" y="772803"/>
                    <a:pt x="105036" y="575119"/>
                    <a:pt x="104281" y="434778"/>
                  </a:cubicBezTo>
                  <a:cubicBezTo>
                    <a:pt x="104281" y="218232"/>
                    <a:pt x="4685" y="34129"/>
                    <a:pt x="3176" y="31866"/>
                  </a:cubicBezTo>
                  <a:cubicBezTo>
                    <a:pt x="-2106" y="22811"/>
                    <a:pt x="-597" y="10739"/>
                    <a:pt x="6194" y="3948"/>
                  </a:cubicBezTo>
                  <a:cubicBezTo>
                    <a:pt x="12985" y="-2842"/>
                    <a:pt x="22039" y="-579"/>
                    <a:pt x="27321" y="8476"/>
                  </a:cubicBezTo>
                  <a:cubicBezTo>
                    <a:pt x="31848" y="16021"/>
                    <a:pt x="134462" y="204650"/>
                    <a:pt x="135217" y="434778"/>
                  </a:cubicBezTo>
                  <a:cubicBezTo>
                    <a:pt x="135971" y="583419"/>
                    <a:pt x="71837" y="782612"/>
                    <a:pt x="69574" y="790911"/>
                  </a:cubicBezTo>
                  <a:cubicBezTo>
                    <a:pt x="67310" y="798456"/>
                    <a:pt x="61274" y="802984"/>
                    <a:pt x="55238" y="802984"/>
                  </a:cubicBezTo>
                  <a:close/>
                </a:path>
              </a:pathLst>
            </a:custGeom>
            <a:solidFill>
              <a:schemeClr val="accent4">
                <a:alpha val="20000"/>
              </a:schemeClr>
            </a:solidFill>
            <a:ln w="75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748309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ontents slide layout">
    <p:bg>
      <p:bgPr>
        <a:gradFill>
          <a:gsLst>
            <a:gs pos="38000">
              <a:schemeClr val="accent2">
                <a:lumMod val="85000"/>
                <a:lumOff val="15000"/>
              </a:schemeClr>
            </a:gs>
            <a:gs pos="100000">
              <a:schemeClr val="accent2">
                <a:lumMod val="100000"/>
              </a:schemeClr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roup 69">
            <a:extLst>
              <a:ext uri="{FF2B5EF4-FFF2-40B4-BE49-F238E27FC236}">
                <a16:creationId xmlns:a16="http://schemas.microsoft.com/office/drawing/2014/main" id="{AA1977E1-8EBA-4FB3-BD81-F99F9B436483}"/>
              </a:ext>
            </a:extLst>
          </p:cNvPr>
          <p:cNvGrpSpPr/>
          <p:nvPr userDrawn="1"/>
        </p:nvGrpSpPr>
        <p:grpSpPr>
          <a:xfrm>
            <a:off x="5621646" y="2868700"/>
            <a:ext cx="6563763" cy="3854458"/>
            <a:chOff x="2778815" y="839035"/>
            <a:chExt cx="6634370" cy="3895921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417CFA83-917B-495D-82DB-930217515177}"/>
                </a:ext>
              </a:extLst>
            </p:cNvPr>
            <p:cNvSpPr/>
            <p:nvPr userDrawn="1"/>
          </p:nvSpPr>
          <p:spPr>
            <a:xfrm>
              <a:off x="2778815" y="839035"/>
              <a:ext cx="6634370" cy="3895921"/>
            </a:xfrm>
            <a:custGeom>
              <a:avLst/>
              <a:gdLst>
                <a:gd name="connsiteX0" fmla="*/ 2849140 w 10035679"/>
                <a:gd name="connsiteY0" fmla="*/ 5761662 h 5893281"/>
                <a:gd name="connsiteX1" fmla="*/ 2877517 w 10035679"/>
                <a:gd name="connsiteY1" fmla="*/ 5777964 h 5893281"/>
                <a:gd name="connsiteX2" fmla="*/ 2905894 w 10035679"/>
                <a:gd name="connsiteY2" fmla="*/ 5805133 h 5893281"/>
                <a:gd name="connsiteX3" fmla="*/ 2934272 w 10035679"/>
                <a:gd name="connsiteY3" fmla="*/ 5829284 h 5893281"/>
                <a:gd name="connsiteX4" fmla="*/ 2966876 w 10035679"/>
                <a:gd name="connsiteY4" fmla="*/ 5848002 h 5893281"/>
                <a:gd name="connsiteX5" fmla="*/ 2966876 w 10035679"/>
                <a:gd name="connsiteY5" fmla="*/ 5864303 h 5893281"/>
                <a:gd name="connsiteX6" fmla="*/ 2948158 w 10035679"/>
                <a:gd name="connsiteY6" fmla="*/ 5864303 h 5893281"/>
                <a:gd name="connsiteX7" fmla="*/ 2930046 w 10035679"/>
                <a:gd name="connsiteY7" fmla="*/ 5868529 h 5893281"/>
                <a:gd name="connsiteX8" fmla="*/ 2901668 w 10035679"/>
                <a:gd name="connsiteY8" fmla="*/ 5868529 h 5893281"/>
                <a:gd name="connsiteX9" fmla="*/ 2877517 w 10035679"/>
                <a:gd name="connsiteY9" fmla="*/ 5862491 h 5893281"/>
                <a:gd name="connsiteX10" fmla="*/ 2863631 w 10035679"/>
                <a:gd name="connsiteY10" fmla="*/ 5858264 h 5893281"/>
                <a:gd name="connsiteX11" fmla="*/ 2856989 w 10035679"/>
                <a:gd name="connsiteY11" fmla="*/ 5829284 h 5893281"/>
                <a:gd name="connsiteX12" fmla="*/ 2849140 w 10035679"/>
                <a:gd name="connsiteY12" fmla="*/ 5792455 h 5893281"/>
                <a:gd name="connsiteX13" fmla="*/ 3076153 w 10035679"/>
                <a:gd name="connsiteY13" fmla="*/ 5700079 h 5893281"/>
                <a:gd name="connsiteX14" fmla="*/ 3104531 w 10035679"/>
                <a:gd name="connsiteY14" fmla="*/ 5706116 h 5893281"/>
                <a:gd name="connsiteX15" fmla="*/ 3137135 w 10035679"/>
                <a:gd name="connsiteY15" fmla="*/ 5718192 h 5893281"/>
                <a:gd name="connsiteX16" fmla="*/ 3161285 w 10035679"/>
                <a:gd name="connsiteY16" fmla="*/ 5728457 h 5893281"/>
                <a:gd name="connsiteX17" fmla="*/ 3152833 w 10035679"/>
                <a:gd name="connsiteY17" fmla="*/ 5728457 h 5893281"/>
                <a:gd name="connsiteX18" fmla="*/ 3128682 w 10035679"/>
                <a:gd name="connsiteY18" fmla="*/ 5742948 h 5893281"/>
                <a:gd name="connsiteX19" fmla="*/ 3104531 w 10035679"/>
                <a:gd name="connsiteY19" fmla="*/ 5753212 h 5893281"/>
                <a:gd name="connsiteX20" fmla="*/ 3076153 w 10035679"/>
                <a:gd name="connsiteY20" fmla="*/ 5761666 h 5893281"/>
                <a:gd name="connsiteX21" fmla="*/ 3076153 w 10035679"/>
                <a:gd name="connsiteY21" fmla="*/ 5747175 h 5893281"/>
                <a:gd name="connsiteX22" fmla="*/ 3080382 w 10035679"/>
                <a:gd name="connsiteY22" fmla="*/ 5742948 h 5893281"/>
                <a:gd name="connsiteX23" fmla="*/ 3086419 w 10035679"/>
                <a:gd name="connsiteY23" fmla="*/ 5739325 h 5893281"/>
                <a:gd name="connsiteX24" fmla="*/ 3090042 w 10035679"/>
                <a:gd name="connsiteY24" fmla="*/ 5735099 h 5893281"/>
                <a:gd name="connsiteX25" fmla="*/ 3090042 w 10035679"/>
                <a:gd name="connsiteY25" fmla="*/ 5732683 h 5893281"/>
                <a:gd name="connsiteX26" fmla="*/ 3094268 w 10035679"/>
                <a:gd name="connsiteY26" fmla="*/ 5728457 h 5893281"/>
                <a:gd name="connsiteX27" fmla="*/ 3096078 w 10035679"/>
                <a:gd name="connsiteY27" fmla="*/ 5720608 h 5893281"/>
                <a:gd name="connsiteX28" fmla="*/ 3090042 w 10035679"/>
                <a:gd name="connsiteY28" fmla="*/ 5720608 h 5893281"/>
                <a:gd name="connsiteX29" fmla="*/ 3071928 w 10035679"/>
                <a:gd name="connsiteY29" fmla="*/ 5739325 h 5893281"/>
                <a:gd name="connsiteX30" fmla="*/ 3055626 w 10035679"/>
                <a:gd name="connsiteY30" fmla="*/ 5749590 h 5893281"/>
                <a:gd name="connsiteX31" fmla="*/ 3037513 w 10035679"/>
                <a:gd name="connsiteY31" fmla="*/ 5753212 h 5893281"/>
                <a:gd name="connsiteX32" fmla="*/ 3013362 w 10035679"/>
                <a:gd name="connsiteY32" fmla="*/ 5761666 h 5893281"/>
                <a:gd name="connsiteX33" fmla="*/ 3013362 w 10035679"/>
                <a:gd name="connsiteY33" fmla="*/ 5728457 h 5893281"/>
                <a:gd name="connsiteX34" fmla="*/ 3033287 w 10035679"/>
                <a:gd name="connsiteY34" fmla="*/ 5720608 h 5893281"/>
                <a:gd name="connsiteX35" fmla="*/ 3055626 w 10035679"/>
                <a:gd name="connsiteY35" fmla="*/ 5710344 h 5893281"/>
                <a:gd name="connsiteX36" fmla="*/ 3019400 w 10035679"/>
                <a:gd name="connsiteY36" fmla="*/ 5294352 h 5893281"/>
                <a:gd name="connsiteX37" fmla="*/ 3027250 w 10035679"/>
                <a:gd name="connsiteY37" fmla="*/ 5300389 h 5893281"/>
                <a:gd name="connsiteX38" fmla="*/ 3033287 w 10035679"/>
                <a:gd name="connsiteY38" fmla="*/ 5304616 h 5893281"/>
                <a:gd name="connsiteX39" fmla="*/ 3037516 w 10035679"/>
                <a:gd name="connsiteY39" fmla="*/ 5308844 h 5893281"/>
                <a:gd name="connsiteX40" fmla="*/ 3041742 w 10035679"/>
                <a:gd name="connsiteY40" fmla="*/ 5314881 h 5893281"/>
                <a:gd name="connsiteX41" fmla="*/ 3041742 w 10035679"/>
                <a:gd name="connsiteY41" fmla="*/ 5323333 h 5893281"/>
                <a:gd name="connsiteX42" fmla="*/ 3043552 w 10035679"/>
                <a:gd name="connsiteY42" fmla="*/ 5333599 h 5893281"/>
                <a:gd name="connsiteX43" fmla="*/ 3027250 w 10035679"/>
                <a:gd name="connsiteY43" fmla="*/ 5333599 h 5893281"/>
                <a:gd name="connsiteX44" fmla="*/ 3023627 w 10035679"/>
                <a:gd name="connsiteY44" fmla="*/ 5325146 h 5893281"/>
                <a:gd name="connsiteX45" fmla="*/ 3019400 w 10035679"/>
                <a:gd name="connsiteY45" fmla="*/ 5319107 h 5893281"/>
                <a:gd name="connsiteX46" fmla="*/ 3019400 w 10035679"/>
                <a:gd name="connsiteY46" fmla="*/ 5314881 h 5893281"/>
                <a:gd name="connsiteX47" fmla="*/ 3015173 w 10035679"/>
                <a:gd name="connsiteY47" fmla="*/ 5310655 h 5893281"/>
                <a:gd name="connsiteX48" fmla="*/ 3019400 w 10035679"/>
                <a:gd name="connsiteY48" fmla="*/ 5304616 h 5893281"/>
                <a:gd name="connsiteX49" fmla="*/ 8924762 w 10035679"/>
                <a:gd name="connsiteY49" fmla="*/ 5247259 h 5893281"/>
                <a:gd name="connsiteX50" fmla="*/ 8935026 w 10035679"/>
                <a:gd name="connsiteY50" fmla="*/ 5276241 h 5893281"/>
                <a:gd name="connsiteX51" fmla="*/ 8939253 w 10035679"/>
                <a:gd name="connsiteY51" fmla="*/ 5308844 h 5893281"/>
                <a:gd name="connsiteX52" fmla="*/ 8930800 w 10035679"/>
                <a:gd name="connsiteY52" fmla="*/ 5339634 h 5893281"/>
                <a:gd name="connsiteX53" fmla="*/ 8915102 w 10035679"/>
                <a:gd name="connsiteY53" fmla="*/ 5358351 h 5893281"/>
                <a:gd name="connsiteX54" fmla="*/ 8896384 w 10035679"/>
                <a:gd name="connsiteY54" fmla="*/ 5368616 h 5893281"/>
                <a:gd name="connsiteX55" fmla="*/ 8872235 w 10035679"/>
                <a:gd name="connsiteY55" fmla="*/ 5380691 h 5893281"/>
                <a:gd name="connsiteX56" fmla="*/ 8861970 w 10035679"/>
                <a:gd name="connsiteY56" fmla="*/ 5337823 h 5893281"/>
                <a:gd name="connsiteX57" fmla="*/ 8848084 w 10035679"/>
                <a:gd name="connsiteY57" fmla="*/ 5294353 h 5893281"/>
                <a:gd name="connsiteX58" fmla="*/ 8833593 w 10035679"/>
                <a:gd name="connsiteY58" fmla="*/ 5255109 h 5893281"/>
                <a:gd name="connsiteX59" fmla="*/ 8861970 w 10035679"/>
                <a:gd name="connsiteY59" fmla="*/ 5255109 h 5893281"/>
                <a:gd name="connsiteX60" fmla="*/ 8886724 w 10035679"/>
                <a:gd name="connsiteY60" fmla="*/ 5269599 h 5893281"/>
                <a:gd name="connsiteX61" fmla="*/ 8906649 w 10035679"/>
                <a:gd name="connsiteY61" fmla="*/ 5265371 h 5893281"/>
                <a:gd name="connsiteX62" fmla="*/ 9508596 w 10035679"/>
                <a:gd name="connsiteY62" fmla="*/ 5241222 h 5893281"/>
                <a:gd name="connsiteX63" fmla="*/ 9514635 w 10035679"/>
                <a:gd name="connsiteY63" fmla="*/ 5243033 h 5893281"/>
                <a:gd name="connsiteX64" fmla="*/ 9522482 w 10035679"/>
                <a:gd name="connsiteY64" fmla="*/ 5247259 h 5893281"/>
                <a:gd name="connsiteX65" fmla="*/ 9526710 w 10035679"/>
                <a:gd name="connsiteY65" fmla="*/ 5251487 h 5893281"/>
                <a:gd name="connsiteX66" fmla="*/ 9528521 w 10035679"/>
                <a:gd name="connsiteY66" fmla="*/ 5255108 h 5893281"/>
                <a:gd name="connsiteX67" fmla="*/ 9532747 w 10035679"/>
                <a:gd name="connsiteY67" fmla="*/ 5257524 h 5893281"/>
                <a:gd name="connsiteX68" fmla="*/ 9540596 w 10035679"/>
                <a:gd name="connsiteY68" fmla="*/ 5265373 h 5893281"/>
                <a:gd name="connsiteX69" fmla="*/ 9540596 w 10035679"/>
                <a:gd name="connsiteY69" fmla="*/ 5261750 h 5893281"/>
                <a:gd name="connsiteX70" fmla="*/ 9543011 w 10035679"/>
                <a:gd name="connsiteY70" fmla="*/ 5257524 h 5893281"/>
                <a:gd name="connsiteX71" fmla="*/ 9547237 w 10035679"/>
                <a:gd name="connsiteY71" fmla="*/ 5251487 h 5893281"/>
                <a:gd name="connsiteX72" fmla="*/ 9547237 w 10035679"/>
                <a:gd name="connsiteY72" fmla="*/ 5247259 h 5893281"/>
                <a:gd name="connsiteX73" fmla="*/ 9550861 w 10035679"/>
                <a:gd name="connsiteY73" fmla="*/ 5247259 h 5893281"/>
                <a:gd name="connsiteX74" fmla="*/ 9555087 w 10035679"/>
                <a:gd name="connsiteY74" fmla="*/ 5247259 h 5893281"/>
                <a:gd name="connsiteX75" fmla="*/ 9555087 w 10035679"/>
                <a:gd name="connsiteY75" fmla="*/ 5255108 h 5893281"/>
                <a:gd name="connsiteX76" fmla="*/ 9556897 w 10035679"/>
                <a:gd name="connsiteY76" fmla="*/ 5261750 h 5893281"/>
                <a:gd name="connsiteX77" fmla="*/ 9561123 w 10035679"/>
                <a:gd name="connsiteY77" fmla="*/ 5272015 h 5893281"/>
                <a:gd name="connsiteX78" fmla="*/ 9561123 w 10035679"/>
                <a:gd name="connsiteY78" fmla="*/ 5284090 h 5893281"/>
                <a:gd name="connsiteX79" fmla="*/ 9561123 w 10035679"/>
                <a:gd name="connsiteY79" fmla="*/ 5294353 h 5893281"/>
                <a:gd name="connsiteX80" fmla="*/ 9536973 w 10035679"/>
                <a:gd name="connsiteY80" fmla="*/ 5323334 h 5893281"/>
                <a:gd name="connsiteX81" fmla="*/ 9514635 w 10035679"/>
                <a:gd name="connsiteY81" fmla="*/ 5358353 h 5893281"/>
                <a:gd name="connsiteX82" fmla="*/ 9522482 w 10035679"/>
                <a:gd name="connsiteY82" fmla="*/ 5380691 h 5893281"/>
                <a:gd name="connsiteX83" fmla="*/ 9518861 w 10035679"/>
                <a:gd name="connsiteY83" fmla="*/ 5387332 h 5893281"/>
                <a:gd name="connsiteX84" fmla="*/ 9508596 w 10035679"/>
                <a:gd name="connsiteY84" fmla="*/ 5395182 h 5893281"/>
                <a:gd name="connsiteX85" fmla="*/ 9498333 w 10035679"/>
                <a:gd name="connsiteY85" fmla="*/ 5397597 h 5893281"/>
                <a:gd name="connsiteX86" fmla="*/ 9488068 w 10035679"/>
                <a:gd name="connsiteY86" fmla="*/ 5401218 h 5893281"/>
                <a:gd name="connsiteX87" fmla="*/ 9475993 w 10035679"/>
                <a:gd name="connsiteY87" fmla="*/ 5409670 h 5893281"/>
                <a:gd name="connsiteX88" fmla="*/ 9469956 w 10035679"/>
                <a:gd name="connsiteY88" fmla="*/ 5412086 h 5893281"/>
                <a:gd name="connsiteX89" fmla="*/ 9462107 w 10035679"/>
                <a:gd name="connsiteY89" fmla="*/ 5424161 h 5893281"/>
                <a:gd name="connsiteX90" fmla="*/ 9462107 w 10035679"/>
                <a:gd name="connsiteY90" fmla="*/ 5434426 h 5893281"/>
                <a:gd name="connsiteX91" fmla="*/ 9459692 w 10035679"/>
                <a:gd name="connsiteY91" fmla="*/ 5444689 h 5893281"/>
                <a:gd name="connsiteX92" fmla="*/ 9459692 w 10035679"/>
                <a:gd name="connsiteY92" fmla="*/ 5454954 h 5893281"/>
                <a:gd name="connsiteX93" fmla="*/ 9456068 w 10035679"/>
                <a:gd name="connsiteY93" fmla="*/ 5469444 h 5893281"/>
                <a:gd name="connsiteX94" fmla="*/ 9447616 w 10035679"/>
                <a:gd name="connsiteY94" fmla="*/ 5477897 h 5893281"/>
                <a:gd name="connsiteX95" fmla="*/ 9437353 w 10035679"/>
                <a:gd name="connsiteY95" fmla="*/ 5483933 h 5893281"/>
                <a:gd name="connsiteX96" fmla="*/ 9427694 w 10035679"/>
                <a:gd name="connsiteY96" fmla="*/ 5491783 h 5893281"/>
                <a:gd name="connsiteX97" fmla="*/ 9417429 w 10035679"/>
                <a:gd name="connsiteY97" fmla="*/ 5498424 h 5893281"/>
                <a:gd name="connsiteX98" fmla="*/ 9405353 w 10035679"/>
                <a:gd name="connsiteY98" fmla="*/ 5508689 h 5893281"/>
                <a:gd name="connsiteX99" fmla="*/ 9390863 w 10035679"/>
                <a:gd name="connsiteY99" fmla="*/ 5508689 h 5893281"/>
                <a:gd name="connsiteX100" fmla="*/ 9374561 w 10035679"/>
                <a:gd name="connsiteY100" fmla="*/ 5496009 h 5893281"/>
                <a:gd name="connsiteX101" fmla="*/ 9356449 w 10035679"/>
                <a:gd name="connsiteY101" fmla="*/ 5483933 h 5893281"/>
                <a:gd name="connsiteX102" fmla="*/ 9342563 w 10035679"/>
                <a:gd name="connsiteY102" fmla="*/ 5473670 h 5893281"/>
                <a:gd name="connsiteX103" fmla="*/ 9328072 w 10035679"/>
                <a:gd name="connsiteY103" fmla="*/ 5453143 h 5893281"/>
                <a:gd name="connsiteX104" fmla="*/ 9338335 w 10035679"/>
                <a:gd name="connsiteY104" fmla="*/ 5444689 h 5893281"/>
                <a:gd name="connsiteX105" fmla="*/ 9342563 w 10035679"/>
                <a:gd name="connsiteY105" fmla="*/ 5434426 h 5893281"/>
                <a:gd name="connsiteX106" fmla="*/ 9346184 w 10035679"/>
                <a:gd name="connsiteY106" fmla="*/ 5425974 h 5893281"/>
                <a:gd name="connsiteX107" fmla="*/ 9348600 w 10035679"/>
                <a:gd name="connsiteY107" fmla="*/ 5415709 h 5893281"/>
                <a:gd name="connsiteX108" fmla="*/ 9352223 w 10035679"/>
                <a:gd name="connsiteY108" fmla="*/ 5405444 h 5893281"/>
                <a:gd name="connsiteX109" fmla="*/ 9360675 w 10035679"/>
                <a:gd name="connsiteY109" fmla="*/ 5397597 h 5893281"/>
                <a:gd name="connsiteX110" fmla="*/ 9380600 w 10035679"/>
                <a:gd name="connsiteY110" fmla="*/ 5390956 h 5893281"/>
                <a:gd name="connsiteX111" fmla="*/ 9402938 w 10035679"/>
                <a:gd name="connsiteY111" fmla="*/ 5387332 h 5893281"/>
                <a:gd name="connsiteX112" fmla="*/ 9423467 w 10035679"/>
                <a:gd name="connsiteY112" fmla="*/ 5380691 h 5893281"/>
                <a:gd name="connsiteX113" fmla="*/ 9433730 w 10035679"/>
                <a:gd name="connsiteY113" fmla="*/ 5368615 h 5893281"/>
                <a:gd name="connsiteX114" fmla="*/ 9451842 w 10035679"/>
                <a:gd name="connsiteY114" fmla="*/ 5343862 h 5893281"/>
                <a:gd name="connsiteX115" fmla="*/ 9465730 w 10035679"/>
                <a:gd name="connsiteY115" fmla="*/ 5314880 h 5893281"/>
                <a:gd name="connsiteX116" fmla="*/ 9484447 w 10035679"/>
                <a:gd name="connsiteY116" fmla="*/ 5286503 h 5893281"/>
                <a:gd name="connsiteX117" fmla="*/ 9498333 w 10035679"/>
                <a:gd name="connsiteY117" fmla="*/ 5257524 h 5893281"/>
                <a:gd name="connsiteX118" fmla="*/ 9494106 w 10035679"/>
                <a:gd name="connsiteY118" fmla="*/ 4977379 h 5893281"/>
                <a:gd name="connsiteX119" fmla="*/ 9508597 w 10035679"/>
                <a:gd name="connsiteY119" fmla="*/ 4977379 h 5893281"/>
                <a:gd name="connsiteX120" fmla="*/ 9540596 w 10035679"/>
                <a:gd name="connsiteY120" fmla="*/ 5010587 h 5893281"/>
                <a:gd name="connsiteX121" fmla="*/ 9568973 w 10035679"/>
                <a:gd name="connsiteY121" fmla="*/ 5039567 h 5893281"/>
                <a:gd name="connsiteX122" fmla="*/ 9597350 w 10035679"/>
                <a:gd name="connsiteY122" fmla="*/ 5072170 h 5893281"/>
                <a:gd name="connsiteX123" fmla="*/ 9617877 w 10035679"/>
                <a:gd name="connsiteY123" fmla="*/ 5113226 h 5893281"/>
                <a:gd name="connsiteX124" fmla="*/ 9628142 w 10035679"/>
                <a:gd name="connsiteY124" fmla="*/ 5113226 h 5893281"/>
                <a:gd name="connsiteX125" fmla="*/ 9640218 w 10035679"/>
                <a:gd name="connsiteY125" fmla="*/ 5113226 h 5893281"/>
                <a:gd name="connsiteX126" fmla="*/ 9646254 w 10035679"/>
                <a:gd name="connsiteY126" fmla="*/ 5113226 h 5893281"/>
                <a:gd name="connsiteX127" fmla="*/ 9650482 w 10035679"/>
                <a:gd name="connsiteY127" fmla="*/ 5113226 h 5893281"/>
                <a:gd name="connsiteX128" fmla="*/ 9656519 w 10035679"/>
                <a:gd name="connsiteY128" fmla="*/ 5113226 h 5893281"/>
                <a:gd name="connsiteX129" fmla="*/ 9664368 w 10035679"/>
                <a:gd name="connsiteY129" fmla="*/ 5107189 h 5893281"/>
                <a:gd name="connsiteX130" fmla="*/ 9668595 w 10035679"/>
                <a:gd name="connsiteY130" fmla="*/ 5101150 h 5893281"/>
                <a:gd name="connsiteX131" fmla="*/ 9670405 w 10035679"/>
                <a:gd name="connsiteY131" fmla="*/ 5088472 h 5893281"/>
                <a:gd name="connsiteX132" fmla="*/ 9678857 w 10035679"/>
                <a:gd name="connsiteY132" fmla="*/ 5088472 h 5893281"/>
                <a:gd name="connsiteX133" fmla="*/ 9678857 w 10035679"/>
                <a:gd name="connsiteY133" fmla="*/ 5136169 h 5893281"/>
                <a:gd name="connsiteX134" fmla="*/ 9674631 w 10035679"/>
                <a:gd name="connsiteY134" fmla="*/ 5146433 h 5893281"/>
                <a:gd name="connsiteX135" fmla="*/ 9670405 w 10035679"/>
                <a:gd name="connsiteY135" fmla="*/ 5156696 h 5893281"/>
                <a:gd name="connsiteX136" fmla="*/ 9668595 w 10035679"/>
                <a:gd name="connsiteY136" fmla="*/ 5168772 h 5893281"/>
                <a:gd name="connsiteX137" fmla="*/ 9664368 w 10035679"/>
                <a:gd name="connsiteY137" fmla="*/ 5175413 h 5893281"/>
                <a:gd name="connsiteX138" fmla="*/ 9640218 w 10035679"/>
                <a:gd name="connsiteY138" fmla="*/ 5175413 h 5893281"/>
                <a:gd name="connsiteX139" fmla="*/ 9640218 w 10035679"/>
                <a:gd name="connsiteY139" fmla="*/ 5199564 h 5893281"/>
                <a:gd name="connsiteX140" fmla="*/ 9617877 w 10035679"/>
                <a:gd name="connsiteY140" fmla="*/ 5222507 h 5893281"/>
                <a:gd name="connsiteX141" fmla="*/ 9599765 w 10035679"/>
                <a:gd name="connsiteY141" fmla="*/ 5243035 h 5893281"/>
                <a:gd name="connsiteX142" fmla="*/ 9579237 w 10035679"/>
                <a:gd name="connsiteY142" fmla="*/ 5265375 h 5893281"/>
                <a:gd name="connsiteX143" fmla="*/ 9579237 w 10035679"/>
                <a:gd name="connsiteY143" fmla="*/ 5255110 h 5893281"/>
                <a:gd name="connsiteX144" fmla="*/ 9575614 w 10035679"/>
                <a:gd name="connsiteY144" fmla="*/ 5247261 h 5893281"/>
                <a:gd name="connsiteX145" fmla="*/ 9575614 w 10035679"/>
                <a:gd name="connsiteY145" fmla="*/ 5241224 h 5893281"/>
                <a:gd name="connsiteX146" fmla="*/ 9575614 w 10035679"/>
                <a:gd name="connsiteY146" fmla="*/ 5228544 h 5893281"/>
                <a:gd name="connsiteX147" fmla="*/ 9579237 w 10035679"/>
                <a:gd name="connsiteY147" fmla="*/ 5222507 h 5893281"/>
                <a:gd name="connsiteX148" fmla="*/ 9579237 w 10035679"/>
                <a:gd name="connsiteY148" fmla="*/ 5214055 h 5893281"/>
                <a:gd name="connsiteX149" fmla="*/ 9579237 w 10035679"/>
                <a:gd name="connsiteY149" fmla="*/ 5208016 h 5893281"/>
                <a:gd name="connsiteX150" fmla="*/ 9575614 w 10035679"/>
                <a:gd name="connsiteY150" fmla="*/ 5203790 h 5893281"/>
                <a:gd name="connsiteX151" fmla="*/ 9568973 w 10035679"/>
                <a:gd name="connsiteY151" fmla="*/ 5199564 h 5893281"/>
                <a:gd name="connsiteX152" fmla="*/ 9561123 w 10035679"/>
                <a:gd name="connsiteY152" fmla="*/ 5197754 h 5893281"/>
                <a:gd name="connsiteX153" fmla="*/ 9555086 w 10035679"/>
                <a:gd name="connsiteY153" fmla="*/ 5193527 h 5893281"/>
                <a:gd name="connsiteX154" fmla="*/ 9547237 w 10035679"/>
                <a:gd name="connsiteY154" fmla="*/ 5189299 h 5893281"/>
                <a:gd name="connsiteX155" fmla="*/ 9540596 w 10035679"/>
                <a:gd name="connsiteY155" fmla="*/ 5185678 h 5893281"/>
                <a:gd name="connsiteX156" fmla="*/ 9536974 w 10035679"/>
                <a:gd name="connsiteY156" fmla="*/ 5183263 h 5893281"/>
                <a:gd name="connsiteX157" fmla="*/ 9536974 w 10035679"/>
                <a:gd name="connsiteY157" fmla="*/ 5179037 h 5893281"/>
                <a:gd name="connsiteX158" fmla="*/ 9540596 w 10035679"/>
                <a:gd name="connsiteY158" fmla="*/ 5175413 h 5893281"/>
                <a:gd name="connsiteX159" fmla="*/ 9547237 w 10035679"/>
                <a:gd name="connsiteY159" fmla="*/ 5164546 h 5893281"/>
                <a:gd name="connsiteX160" fmla="*/ 9556897 w 10035679"/>
                <a:gd name="connsiteY160" fmla="*/ 5156696 h 5893281"/>
                <a:gd name="connsiteX161" fmla="*/ 9568973 w 10035679"/>
                <a:gd name="connsiteY161" fmla="*/ 5146433 h 5893281"/>
                <a:gd name="connsiteX162" fmla="*/ 9579237 w 10035679"/>
                <a:gd name="connsiteY162" fmla="*/ 5136169 h 5893281"/>
                <a:gd name="connsiteX163" fmla="*/ 9565351 w 10035679"/>
                <a:gd name="connsiteY163" fmla="*/ 5121678 h 5893281"/>
                <a:gd name="connsiteX164" fmla="*/ 9550860 w 10035679"/>
                <a:gd name="connsiteY164" fmla="*/ 5096924 h 5893281"/>
                <a:gd name="connsiteX165" fmla="*/ 9528520 w 10035679"/>
                <a:gd name="connsiteY165" fmla="*/ 5060095 h 5893281"/>
                <a:gd name="connsiteX166" fmla="*/ 9512218 w 10035679"/>
                <a:gd name="connsiteY166" fmla="*/ 5028699 h 5893281"/>
                <a:gd name="connsiteX167" fmla="*/ 9502558 w 10035679"/>
                <a:gd name="connsiteY167" fmla="*/ 5000322 h 5893281"/>
                <a:gd name="connsiteX168" fmla="*/ 9366713 w 10035679"/>
                <a:gd name="connsiteY168" fmla="*/ 4600634 h 5893281"/>
                <a:gd name="connsiteX169" fmla="*/ 9384825 w 10035679"/>
                <a:gd name="connsiteY169" fmla="*/ 4600634 h 5893281"/>
                <a:gd name="connsiteX170" fmla="*/ 9417430 w 10035679"/>
                <a:gd name="connsiteY170" fmla="*/ 4625388 h 5893281"/>
                <a:gd name="connsiteX171" fmla="*/ 9456069 w 10035679"/>
                <a:gd name="connsiteY171" fmla="*/ 4648330 h 5893281"/>
                <a:gd name="connsiteX172" fmla="*/ 9456069 w 10035679"/>
                <a:gd name="connsiteY172" fmla="*/ 4668858 h 5893281"/>
                <a:gd name="connsiteX173" fmla="*/ 9431316 w 10035679"/>
                <a:gd name="connsiteY173" fmla="*/ 4668858 h 5893281"/>
                <a:gd name="connsiteX174" fmla="*/ 9413202 w 10035679"/>
                <a:gd name="connsiteY174" fmla="*/ 4654369 h 5893281"/>
                <a:gd name="connsiteX175" fmla="*/ 9395090 w 10035679"/>
                <a:gd name="connsiteY175" fmla="*/ 4639878 h 5893281"/>
                <a:gd name="connsiteX176" fmla="*/ 9380599 w 10035679"/>
                <a:gd name="connsiteY176" fmla="*/ 4621766 h 5893281"/>
                <a:gd name="connsiteX177" fmla="*/ 9741646 w 10035679"/>
                <a:gd name="connsiteY177" fmla="*/ 4475656 h 5893281"/>
                <a:gd name="connsiteX178" fmla="*/ 9749496 w 10035679"/>
                <a:gd name="connsiteY178" fmla="*/ 4475656 h 5893281"/>
                <a:gd name="connsiteX179" fmla="*/ 9755533 w 10035679"/>
                <a:gd name="connsiteY179" fmla="*/ 4479279 h 5893281"/>
                <a:gd name="connsiteX180" fmla="*/ 9759759 w 10035679"/>
                <a:gd name="connsiteY180" fmla="*/ 4481693 h 5893281"/>
                <a:gd name="connsiteX181" fmla="*/ 9759759 w 10035679"/>
                <a:gd name="connsiteY181" fmla="*/ 4485921 h 5893281"/>
                <a:gd name="connsiteX182" fmla="*/ 9763985 w 10035679"/>
                <a:gd name="connsiteY182" fmla="*/ 4489542 h 5893281"/>
                <a:gd name="connsiteX183" fmla="*/ 9765798 w 10035679"/>
                <a:gd name="connsiteY183" fmla="*/ 4496184 h 5893281"/>
                <a:gd name="connsiteX184" fmla="*/ 9773648 w 10035679"/>
                <a:gd name="connsiteY184" fmla="*/ 4508259 h 5893281"/>
                <a:gd name="connsiteX185" fmla="*/ 9777874 w 10035679"/>
                <a:gd name="connsiteY185" fmla="*/ 4520937 h 5893281"/>
                <a:gd name="connsiteX186" fmla="*/ 9779685 w 10035679"/>
                <a:gd name="connsiteY186" fmla="*/ 4534825 h 5893281"/>
                <a:gd name="connsiteX187" fmla="*/ 9765798 w 10035679"/>
                <a:gd name="connsiteY187" fmla="*/ 4534825 h 5893281"/>
                <a:gd name="connsiteX188" fmla="*/ 9765798 w 10035679"/>
                <a:gd name="connsiteY188" fmla="*/ 4520937 h 5893281"/>
                <a:gd name="connsiteX189" fmla="*/ 9755533 w 10035679"/>
                <a:gd name="connsiteY189" fmla="*/ 4514298 h 5893281"/>
                <a:gd name="connsiteX190" fmla="*/ 9751306 w 10035679"/>
                <a:gd name="connsiteY190" fmla="*/ 4504033 h 5893281"/>
                <a:gd name="connsiteX191" fmla="*/ 9749496 w 10035679"/>
                <a:gd name="connsiteY191" fmla="*/ 4496184 h 5893281"/>
                <a:gd name="connsiteX192" fmla="*/ 9745269 w 10035679"/>
                <a:gd name="connsiteY192" fmla="*/ 4485921 h 5893281"/>
                <a:gd name="connsiteX193" fmla="*/ 9417428 w 10035679"/>
                <a:gd name="connsiteY193" fmla="*/ 4432186 h 5893281"/>
                <a:gd name="connsiteX194" fmla="*/ 9423465 w 10035679"/>
                <a:gd name="connsiteY194" fmla="*/ 4432186 h 5893281"/>
                <a:gd name="connsiteX195" fmla="*/ 9427692 w 10035679"/>
                <a:gd name="connsiteY195" fmla="*/ 4436412 h 5893281"/>
                <a:gd name="connsiteX196" fmla="*/ 9427692 w 10035679"/>
                <a:gd name="connsiteY196" fmla="*/ 4438223 h 5893281"/>
                <a:gd name="connsiteX197" fmla="*/ 9431315 w 10035679"/>
                <a:gd name="connsiteY197" fmla="*/ 4438223 h 5893281"/>
                <a:gd name="connsiteX198" fmla="*/ 9433731 w 10035679"/>
                <a:gd name="connsiteY198" fmla="*/ 4438223 h 5893281"/>
                <a:gd name="connsiteX199" fmla="*/ 9437352 w 10035679"/>
                <a:gd name="connsiteY199" fmla="*/ 4442451 h 5893281"/>
                <a:gd name="connsiteX200" fmla="*/ 9441580 w 10035679"/>
                <a:gd name="connsiteY200" fmla="*/ 4452715 h 5893281"/>
                <a:gd name="connsiteX201" fmla="*/ 9441580 w 10035679"/>
                <a:gd name="connsiteY201" fmla="*/ 4464790 h 5893281"/>
                <a:gd name="connsiteX202" fmla="*/ 9445807 w 10035679"/>
                <a:gd name="connsiteY202" fmla="*/ 4471432 h 5893281"/>
                <a:gd name="connsiteX203" fmla="*/ 9447617 w 10035679"/>
                <a:gd name="connsiteY203" fmla="*/ 4479282 h 5893281"/>
                <a:gd name="connsiteX204" fmla="*/ 9451844 w 10035679"/>
                <a:gd name="connsiteY204" fmla="*/ 4485923 h 5893281"/>
                <a:gd name="connsiteX205" fmla="*/ 9456070 w 10035679"/>
                <a:gd name="connsiteY205" fmla="*/ 4496187 h 5893281"/>
                <a:gd name="connsiteX206" fmla="*/ 9431315 w 10035679"/>
                <a:gd name="connsiteY206" fmla="*/ 4496187 h 5893281"/>
                <a:gd name="connsiteX207" fmla="*/ 9427692 w 10035679"/>
                <a:gd name="connsiteY207" fmla="*/ 4479282 h 5893281"/>
                <a:gd name="connsiteX208" fmla="*/ 9419239 w 10035679"/>
                <a:gd name="connsiteY208" fmla="*/ 4467206 h 5893281"/>
                <a:gd name="connsiteX209" fmla="*/ 9417428 w 10035679"/>
                <a:gd name="connsiteY209" fmla="*/ 4452715 h 5893281"/>
                <a:gd name="connsiteX210" fmla="*/ 6125133 w 10035679"/>
                <a:gd name="connsiteY210" fmla="*/ 4417695 h 5893281"/>
                <a:gd name="connsiteX211" fmla="*/ 6125133 w 10035679"/>
                <a:gd name="connsiteY211" fmla="*/ 4432186 h 5893281"/>
                <a:gd name="connsiteX212" fmla="*/ 6141434 w 10035679"/>
                <a:gd name="connsiteY212" fmla="*/ 4471431 h 5893281"/>
                <a:gd name="connsiteX213" fmla="*/ 6141434 w 10035679"/>
                <a:gd name="connsiteY213" fmla="*/ 4514296 h 5893281"/>
                <a:gd name="connsiteX214" fmla="*/ 6131172 w 10035679"/>
                <a:gd name="connsiteY214" fmla="*/ 4553541 h 5893281"/>
                <a:gd name="connsiteX215" fmla="*/ 6113057 w 10035679"/>
                <a:gd name="connsiteY215" fmla="*/ 4592786 h 5893281"/>
                <a:gd name="connsiteX216" fmla="*/ 6092530 w 10035679"/>
                <a:gd name="connsiteY216" fmla="*/ 4629615 h 5893281"/>
                <a:gd name="connsiteX217" fmla="*/ 6074417 w 10035679"/>
                <a:gd name="connsiteY217" fmla="*/ 4664633 h 5893281"/>
                <a:gd name="connsiteX218" fmla="*/ 6060531 w 10035679"/>
                <a:gd name="connsiteY218" fmla="*/ 4693615 h 5893281"/>
                <a:gd name="connsiteX219" fmla="*/ 6054492 w 10035679"/>
                <a:gd name="connsiteY219" fmla="*/ 4730444 h 5893281"/>
                <a:gd name="connsiteX220" fmla="*/ 6050266 w 10035679"/>
                <a:gd name="connsiteY220" fmla="*/ 4761236 h 5893281"/>
                <a:gd name="connsiteX221" fmla="*/ 6046040 w 10035679"/>
                <a:gd name="connsiteY221" fmla="*/ 4788405 h 5893281"/>
                <a:gd name="connsiteX222" fmla="*/ 6032154 w 10035679"/>
                <a:gd name="connsiteY222" fmla="*/ 4808933 h 5893281"/>
                <a:gd name="connsiteX223" fmla="*/ 6007398 w 10035679"/>
                <a:gd name="connsiteY223" fmla="*/ 4827045 h 5893281"/>
                <a:gd name="connsiteX224" fmla="*/ 6007398 w 10035679"/>
                <a:gd name="connsiteY224" fmla="*/ 4819196 h 5893281"/>
                <a:gd name="connsiteX225" fmla="*/ 5993512 w 10035679"/>
                <a:gd name="connsiteY225" fmla="*/ 4816782 h 5893281"/>
                <a:gd name="connsiteX226" fmla="*/ 5983249 w 10035679"/>
                <a:gd name="connsiteY226" fmla="*/ 4813159 h 5893281"/>
                <a:gd name="connsiteX227" fmla="*/ 5972984 w 10035679"/>
                <a:gd name="connsiteY227" fmla="*/ 4804707 h 5893281"/>
                <a:gd name="connsiteX228" fmla="*/ 5965135 w 10035679"/>
                <a:gd name="connsiteY228" fmla="*/ 4794442 h 5893281"/>
                <a:gd name="connsiteX229" fmla="*/ 5960909 w 10035679"/>
                <a:gd name="connsiteY229" fmla="*/ 4779951 h 5893281"/>
                <a:gd name="connsiteX230" fmla="*/ 5947023 w 10035679"/>
                <a:gd name="connsiteY230" fmla="*/ 4750972 h 5893281"/>
                <a:gd name="connsiteX231" fmla="*/ 5944607 w 10035679"/>
                <a:gd name="connsiteY231" fmla="*/ 4722595 h 5893281"/>
                <a:gd name="connsiteX232" fmla="*/ 5954872 w 10035679"/>
                <a:gd name="connsiteY232" fmla="*/ 4697841 h 5893281"/>
                <a:gd name="connsiteX233" fmla="*/ 5965135 w 10035679"/>
                <a:gd name="connsiteY233" fmla="*/ 4668859 h 5893281"/>
                <a:gd name="connsiteX234" fmla="*/ 5975400 w 10035679"/>
                <a:gd name="connsiteY234" fmla="*/ 4639879 h 5893281"/>
                <a:gd name="connsiteX235" fmla="*/ 5975400 w 10035679"/>
                <a:gd name="connsiteY235" fmla="*/ 4621767 h 5893281"/>
                <a:gd name="connsiteX236" fmla="*/ 5972984 w 10035679"/>
                <a:gd name="connsiteY236" fmla="*/ 4592786 h 5893281"/>
                <a:gd name="connsiteX237" fmla="*/ 5969361 w 10035679"/>
                <a:gd name="connsiteY237" fmla="*/ 4563806 h 5893281"/>
                <a:gd name="connsiteX238" fmla="*/ 5969361 w 10035679"/>
                <a:gd name="connsiteY238" fmla="*/ 4534824 h 5893281"/>
                <a:gd name="connsiteX239" fmla="*/ 6007398 w 10035679"/>
                <a:gd name="connsiteY239" fmla="*/ 4534824 h 5893281"/>
                <a:gd name="connsiteX240" fmla="*/ 6017663 w 10035679"/>
                <a:gd name="connsiteY240" fmla="*/ 4518523 h 5893281"/>
                <a:gd name="connsiteX241" fmla="*/ 6040003 w 10035679"/>
                <a:gd name="connsiteY241" fmla="*/ 4496184 h 5893281"/>
                <a:gd name="connsiteX242" fmla="*/ 6060531 w 10035679"/>
                <a:gd name="connsiteY242" fmla="*/ 4471431 h 5893281"/>
                <a:gd name="connsiteX243" fmla="*/ 6084680 w 10035679"/>
                <a:gd name="connsiteY243" fmla="*/ 4446675 h 5893281"/>
                <a:gd name="connsiteX244" fmla="*/ 6107021 w 10035679"/>
                <a:gd name="connsiteY244" fmla="*/ 4427960 h 5893281"/>
                <a:gd name="connsiteX245" fmla="*/ 9261055 w 10035679"/>
                <a:gd name="connsiteY245" fmla="*/ 4306603 h 5893281"/>
                <a:gd name="connsiteX246" fmla="*/ 9289435 w 10035679"/>
                <a:gd name="connsiteY246" fmla="*/ 4316869 h 5893281"/>
                <a:gd name="connsiteX247" fmla="*/ 9289435 w 10035679"/>
                <a:gd name="connsiteY247" fmla="*/ 4331359 h 5893281"/>
                <a:gd name="connsiteX248" fmla="*/ 9267093 w 10035679"/>
                <a:gd name="connsiteY248" fmla="*/ 4331359 h 5893281"/>
                <a:gd name="connsiteX249" fmla="*/ 9267093 w 10035679"/>
                <a:gd name="connsiteY249" fmla="*/ 4322906 h 5893281"/>
                <a:gd name="connsiteX250" fmla="*/ 9265282 w 10035679"/>
                <a:gd name="connsiteY250" fmla="*/ 4321095 h 5893281"/>
                <a:gd name="connsiteX251" fmla="*/ 9265282 w 10035679"/>
                <a:gd name="connsiteY251" fmla="*/ 4316869 h 5893281"/>
                <a:gd name="connsiteX252" fmla="*/ 9261055 w 10035679"/>
                <a:gd name="connsiteY252" fmla="*/ 4316869 h 5893281"/>
                <a:gd name="connsiteX253" fmla="*/ 9261055 w 10035679"/>
                <a:gd name="connsiteY253" fmla="*/ 4312641 h 5893281"/>
                <a:gd name="connsiteX254" fmla="*/ 8755105 w 10035679"/>
                <a:gd name="connsiteY254" fmla="*/ 4298151 h 5893281"/>
                <a:gd name="connsiteX255" fmla="*/ 8762954 w 10035679"/>
                <a:gd name="connsiteY255" fmla="*/ 4298151 h 5893281"/>
                <a:gd name="connsiteX256" fmla="*/ 8764765 w 10035679"/>
                <a:gd name="connsiteY256" fmla="*/ 4316868 h 5893281"/>
                <a:gd name="connsiteX257" fmla="*/ 8768991 w 10035679"/>
                <a:gd name="connsiteY257" fmla="*/ 4341622 h 5893281"/>
                <a:gd name="connsiteX258" fmla="*/ 8779255 w 10035679"/>
                <a:gd name="connsiteY258" fmla="*/ 4370601 h 5893281"/>
                <a:gd name="connsiteX259" fmla="*/ 8787103 w 10035679"/>
                <a:gd name="connsiteY259" fmla="*/ 4395357 h 5893281"/>
                <a:gd name="connsiteX260" fmla="*/ 8793141 w 10035679"/>
                <a:gd name="connsiteY260" fmla="*/ 4409243 h 5893281"/>
                <a:gd name="connsiteX261" fmla="*/ 8797367 w 10035679"/>
                <a:gd name="connsiteY261" fmla="*/ 4413469 h 5893281"/>
                <a:gd name="connsiteX262" fmla="*/ 8807632 w 10035679"/>
                <a:gd name="connsiteY262" fmla="*/ 4417695 h 5893281"/>
                <a:gd name="connsiteX263" fmla="*/ 8815479 w 10035679"/>
                <a:gd name="connsiteY263" fmla="*/ 4417695 h 5893281"/>
                <a:gd name="connsiteX264" fmla="*/ 8825744 w 10035679"/>
                <a:gd name="connsiteY264" fmla="*/ 4421921 h 5893281"/>
                <a:gd name="connsiteX265" fmla="*/ 8833593 w 10035679"/>
                <a:gd name="connsiteY265" fmla="*/ 4421921 h 5893281"/>
                <a:gd name="connsiteX266" fmla="*/ 8839630 w 10035679"/>
                <a:gd name="connsiteY266" fmla="*/ 4423734 h 5893281"/>
                <a:gd name="connsiteX267" fmla="*/ 8839630 w 10035679"/>
                <a:gd name="connsiteY267" fmla="*/ 4436412 h 5893281"/>
                <a:gd name="connsiteX268" fmla="*/ 8848082 w 10035679"/>
                <a:gd name="connsiteY268" fmla="*/ 4461165 h 5893281"/>
                <a:gd name="connsiteX269" fmla="*/ 8854121 w 10035679"/>
                <a:gd name="connsiteY269" fmla="*/ 4489542 h 5893281"/>
                <a:gd name="connsiteX270" fmla="*/ 8864384 w 10035679"/>
                <a:gd name="connsiteY270" fmla="*/ 4524561 h 5893281"/>
                <a:gd name="connsiteX271" fmla="*/ 8872233 w 10035679"/>
                <a:gd name="connsiteY271" fmla="*/ 4549314 h 5893281"/>
                <a:gd name="connsiteX272" fmla="*/ 8878272 w 10035679"/>
                <a:gd name="connsiteY272" fmla="*/ 4568031 h 5893281"/>
                <a:gd name="connsiteX273" fmla="*/ 8896384 w 10035679"/>
                <a:gd name="connsiteY273" fmla="*/ 4568031 h 5893281"/>
                <a:gd name="connsiteX274" fmla="*/ 8906646 w 10035679"/>
                <a:gd name="connsiteY274" fmla="*/ 4572257 h 5893281"/>
                <a:gd name="connsiteX275" fmla="*/ 8918722 w 10035679"/>
                <a:gd name="connsiteY275" fmla="*/ 4576483 h 5893281"/>
                <a:gd name="connsiteX276" fmla="*/ 8924760 w 10035679"/>
                <a:gd name="connsiteY276" fmla="*/ 4582522 h 5893281"/>
                <a:gd name="connsiteX277" fmla="*/ 8930797 w 10035679"/>
                <a:gd name="connsiteY277" fmla="*/ 4592787 h 5893281"/>
                <a:gd name="connsiteX278" fmla="*/ 8949514 w 10035679"/>
                <a:gd name="connsiteY278" fmla="*/ 4619351 h 5893281"/>
                <a:gd name="connsiteX279" fmla="*/ 8957363 w 10035679"/>
                <a:gd name="connsiteY279" fmla="*/ 4654369 h 5893281"/>
                <a:gd name="connsiteX280" fmla="*/ 8996005 w 10035679"/>
                <a:gd name="connsiteY280" fmla="*/ 4654369 h 5893281"/>
                <a:gd name="connsiteX281" fmla="*/ 9009891 w 10035679"/>
                <a:gd name="connsiteY281" fmla="*/ 4691198 h 5893281"/>
                <a:gd name="connsiteX282" fmla="*/ 9030418 w 10035679"/>
                <a:gd name="connsiteY282" fmla="*/ 4715952 h 5893281"/>
                <a:gd name="connsiteX283" fmla="*/ 9048530 w 10035679"/>
                <a:gd name="connsiteY283" fmla="*/ 4740707 h 5893281"/>
                <a:gd name="connsiteX284" fmla="*/ 9066644 w 10035679"/>
                <a:gd name="connsiteY284" fmla="*/ 4773913 h 5893281"/>
                <a:gd name="connsiteX285" fmla="*/ 9072681 w 10035679"/>
                <a:gd name="connsiteY285" fmla="*/ 4827043 h 5893281"/>
                <a:gd name="connsiteX286" fmla="*/ 9070870 w 10035679"/>
                <a:gd name="connsiteY286" fmla="*/ 4870516 h 5893281"/>
                <a:gd name="connsiteX287" fmla="*/ 9058795 w 10035679"/>
                <a:gd name="connsiteY287" fmla="*/ 4913986 h 5893281"/>
                <a:gd name="connsiteX288" fmla="*/ 9042494 w 10035679"/>
                <a:gd name="connsiteY288" fmla="*/ 4952626 h 5893281"/>
                <a:gd name="connsiteX289" fmla="*/ 9024380 w 10035679"/>
                <a:gd name="connsiteY289" fmla="*/ 4996096 h 5893281"/>
                <a:gd name="connsiteX290" fmla="*/ 9002041 w 10035679"/>
                <a:gd name="connsiteY290" fmla="*/ 5043190 h 5893281"/>
                <a:gd name="connsiteX291" fmla="*/ 8996005 w 10035679"/>
                <a:gd name="connsiteY291" fmla="*/ 5072169 h 5893281"/>
                <a:gd name="connsiteX292" fmla="*/ 8985740 w 10035679"/>
                <a:gd name="connsiteY292" fmla="*/ 5101151 h 5893281"/>
                <a:gd name="connsiteX293" fmla="*/ 8977891 w 10035679"/>
                <a:gd name="connsiteY293" fmla="*/ 5131943 h 5893281"/>
                <a:gd name="connsiteX294" fmla="*/ 8967628 w 10035679"/>
                <a:gd name="connsiteY294" fmla="*/ 5156697 h 5893281"/>
                <a:gd name="connsiteX295" fmla="*/ 8949514 w 10035679"/>
                <a:gd name="connsiteY295" fmla="*/ 5175414 h 5893281"/>
                <a:gd name="connsiteX296" fmla="*/ 8928987 w 10035679"/>
                <a:gd name="connsiteY296" fmla="*/ 5185677 h 5893281"/>
                <a:gd name="connsiteX297" fmla="*/ 8904836 w 10035679"/>
                <a:gd name="connsiteY297" fmla="*/ 5197752 h 5893281"/>
                <a:gd name="connsiteX298" fmla="*/ 8878272 w 10035679"/>
                <a:gd name="connsiteY298" fmla="*/ 5208017 h 5893281"/>
                <a:gd name="connsiteX299" fmla="*/ 8861970 w 10035679"/>
                <a:gd name="connsiteY299" fmla="*/ 5214053 h 5893281"/>
                <a:gd name="connsiteX300" fmla="*/ 8839630 w 10035679"/>
                <a:gd name="connsiteY300" fmla="*/ 5197752 h 5893281"/>
                <a:gd name="connsiteX301" fmla="*/ 8815479 w 10035679"/>
                <a:gd name="connsiteY301" fmla="*/ 5175414 h 5893281"/>
                <a:gd name="connsiteX302" fmla="*/ 8797367 w 10035679"/>
                <a:gd name="connsiteY302" fmla="*/ 5189300 h 5893281"/>
                <a:gd name="connsiteX303" fmla="*/ 8776840 w 10035679"/>
                <a:gd name="connsiteY303" fmla="*/ 5197752 h 5893281"/>
                <a:gd name="connsiteX304" fmla="*/ 8750879 w 10035679"/>
                <a:gd name="connsiteY304" fmla="*/ 5193526 h 5893281"/>
                <a:gd name="connsiteX305" fmla="*/ 8724312 w 10035679"/>
                <a:gd name="connsiteY305" fmla="*/ 5189300 h 5893281"/>
                <a:gd name="connsiteX306" fmla="*/ 8691710 w 10035679"/>
                <a:gd name="connsiteY306" fmla="*/ 5185677 h 5893281"/>
                <a:gd name="connsiteX307" fmla="*/ 8677824 w 10035679"/>
                <a:gd name="connsiteY307" fmla="*/ 5113226 h 5893281"/>
                <a:gd name="connsiteX308" fmla="*/ 8667559 w 10035679"/>
                <a:gd name="connsiteY308" fmla="*/ 5111414 h 5893281"/>
                <a:gd name="connsiteX309" fmla="*/ 8655484 w 10035679"/>
                <a:gd name="connsiteY309" fmla="*/ 5107188 h 5893281"/>
                <a:gd name="connsiteX310" fmla="*/ 8645221 w 10035679"/>
                <a:gd name="connsiteY310" fmla="*/ 5102962 h 5893281"/>
                <a:gd name="connsiteX311" fmla="*/ 8639182 w 10035679"/>
                <a:gd name="connsiteY311" fmla="*/ 5096925 h 5893281"/>
                <a:gd name="connsiteX312" fmla="*/ 8631333 w 10035679"/>
                <a:gd name="connsiteY312" fmla="*/ 5092699 h 5893281"/>
                <a:gd name="connsiteX313" fmla="*/ 8627107 w 10035679"/>
                <a:gd name="connsiteY313" fmla="*/ 5088471 h 5893281"/>
                <a:gd name="connsiteX314" fmla="*/ 8627107 w 10035679"/>
                <a:gd name="connsiteY314" fmla="*/ 5086660 h 5893281"/>
                <a:gd name="connsiteX315" fmla="*/ 8631333 w 10035679"/>
                <a:gd name="connsiteY315" fmla="*/ 5082434 h 5893281"/>
                <a:gd name="connsiteX316" fmla="*/ 8631333 w 10035679"/>
                <a:gd name="connsiteY316" fmla="*/ 5078208 h 5893281"/>
                <a:gd name="connsiteX317" fmla="*/ 8631333 w 10035679"/>
                <a:gd name="connsiteY317" fmla="*/ 5073982 h 5893281"/>
                <a:gd name="connsiteX318" fmla="*/ 8627107 w 10035679"/>
                <a:gd name="connsiteY318" fmla="*/ 5072169 h 5893281"/>
                <a:gd name="connsiteX319" fmla="*/ 8625296 w 10035679"/>
                <a:gd name="connsiteY319" fmla="*/ 5067943 h 5893281"/>
                <a:gd name="connsiteX320" fmla="*/ 8613221 w 10035679"/>
                <a:gd name="connsiteY320" fmla="*/ 5063717 h 5893281"/>
                <a:gd name="connsiteX321" fmla="*/ 8610805 w 10035679"/>
                <a:gd name="connsiteY321" fmla="*/ 5067943 h 5893281"/>
                <a:gd name="connsiteX322" fmla="*/ 8610805 w 10035679"/>
                <a:gd name="connsiteY322" fmla="*/ 5072169 h 5893281"/>
                <a:gd name="connsiteX323" fmla="*/ 8607182 w 10035679"/>
                <a:gd name="connsiteY323" fmla="*/ 5073982 h 5893281"/>
                <a:gd name="connsiteX324" fmla="*/ 8602956 w 10035679"/>
                <a:gd name="connsiteY324" fmla="*/ 5073982 h 5893281"/>
                <a:gd name="connsiteX325" fmla="*/ 8598730 w 10035679"/>
                <a:gd name="connsiteY325" fmla="*/ 5073982 h 5893281"/>
                <a:gd name="connsiteX326" fmla="*/ 8598730 w 10035679"/>
                <a:gd name="connsiteY326" fmla="*/ 5063717 h 5893281"/>
                <a:gd name="connsiteX327" fmla="*/ 8588467 w 10035679"/>
                <a:gd name="connsiteY327" fmla="*/ 5063717 h 5893281"/>
                <a:gd name="connsiteX328" fmla="*/ 8588467 w 10035679"/>
                <a:gd name="connsiteY328" fmla="*/ 5057681 h 5893281"/>
                <a:gd name="connsiteX329" fmla="*/ 8602956 w 10035679"/>
                <a:gd name="connsiteY329" fmla="*/ 5049831 h 5893281"/>
                <a:gd name="connsiteX330" fmla="*/ 8613221 w 10035679"/>
                <a:gd name="connsiteY330" fmla="*/ 5039567 h 5893281"/>
                <a:gd name="connsiteX331" fmla="*/ 8621070 w 10035679"/>
                <a:gd name="connsiteY331" fmla="*/ 5028699 h 5893281"/>
                <a:gd name="connsiteX332" fmla="*/ 8613221 w 10035679"/>
                <a:gd name="connsiteY332" fmla="*/ 5028699 h 5893281"/>
                <a:gd name="connsiteX333" fmla="*/ 8613221 w 10035679"/>
                <a:gd name="connsiteY333" fmla="*/ 5016626 h 5893281"/>
                <a:gd name="connsiteX334" fmla="*/ 8596919 w 10035679"/>
                <a:gd name="connsiteY334" fmla="*/ 5035341 h 5893281"/>
                <a:gd name="connsiteX335" fmla="*/ 8578807 w 10035679"/>
                <a:gd name="connsiteY335" fmla="*/ 5045605 h 5893281"/>
                <a:gd name="connsiteX336" fmla="*/ 8550429 w 10035679"/>
                <a:gd name="connsiteY336" fmla="*/ 5057681 h 5893281"/>
                <a:gd name="connsiteX337" fmla="*/ 8540166 w 10035679"/>
                <a:gd name="connsiteY337" fmla="*/ 5035341 h 5893281"/>
                <a:gd name="connsiteX338" fmla="*/ 8525675 w 10035679"/>
                <a:gd name="connsiteY338" fmla="*/ 5014813 h 5893281"/>
                <a:gd name="connsiteX339" fmla="*/ 8507563 w 10035679"/>
                <a:gd name="connsiteY339" fmla="*/ 4996096 h 5893281"/>
                <a:gd name="connsiteX340" fmla="*/ 8483412 w 10035679"/>
                <a:gd name="connsiteY340" fmla="*/ 4981607 h 5893281"/>
                <a:gd name="connsiteX341" fmla="*/ 8450810 w 10035679"/>
                <a:gd name="connsiteY341" fmla="*/ 4977381 h 5893281"/>
                <a:gd name="connsiteX342" fmla="*/ 8430885 w 10035679"/>
                <a:gd name="connsiteY342" fmla="*/ 4971343 h 5893281"/>
                <a:gd name="connsiteX343" fmla="*/ 8402508 w 10035679"/>
                <a:gd name="connsiteY343" fmla="*/ 4967116 h 5893281"/>
                <a:gd name="connsiteX344" fmla="*/ 8362058 w 10035679"/>
                <a:gd name="connsiteY344" fmla="*/ 4971343 h 5893281"/>
                <a:gd name="connsiteX345" fmla="*/ 8323417 w 10035679"/>
                <a:gd name="connsiteY345" fmla="*/ 4973153 h 5893281"/>
                <a:gd name="connsiteX346" fmla="*/ 8284775 w 10035679"/>
                <a:gd name="connsiteY346" fmla="*/ 4981607 h 5893281"/>
                <a:gd name="connsiteX347" fmla="*/ 8250362 w 10035679"/>
                <a:gd name="connsiteY347" fmla="*/ 4987644 h 5893281"/>
                <a:gd name="connsiteX348" fmla="*/ 8223795 w 10035679"/>
                <a:gd name="connsiteY348" fmla="*/ 4996096 h 5893281"/>
                <a:gd name="connsiteX349" fmla="*/ 8209910 w 10035679"/>
                <a:gd name="connsiteY349" fmla="*/ 5043190 h 5893281"/>
                <a:gd name="connsiteX350" fmla="*/ 8175496 w 10035679"/>
                <a:gd name="connsiteY350" fmla="*/ 5043190 h 5893281"/>
                <a:gd name="connsiteX351" fmla="*/ 8142893 w 10035679"/>
                <a:gd name="connsiteY351" fmla="*/ 5039567 h 5893281"/>
                <a:gd name="connsiteX352" fmla="*/ 8108478 w 10035679"/>
                <a:gd name="connsiteY352" fmla="*/ 5043190 h 5893281"/>
                <a:gd name="connsiteX353" fmla="*/ 8084329 w 10035679"/>
                <a:gd name="connsiteY353" fmla="*/ 5049831 h 5893281"/>
                <a:gd name="connsiteX354" fmla="*/ 8057763 w 10035679"/>
                <a:gd name="connsiteY354" fmla="*/ 5060094 h 5893281"/>
                <a:gd name="connsiteX355" fmla="*/ 8037838 w 10035679"/>
                <a:gd name="connsiteY355" fmla="*/ 5072169 h 5893281"/>
                <a:gd name="connsiteX356" fmla="*/ 8013085 w 10035679"/>
                <a:gd name="connsiteY356" fmla="*/ 5073982 h 5893281"/>
                <a:gd name="connsiteX357" fmla="*/ 7984708 w 10035679"/>
                <a:gd name="connsiteY357" fmla="*/ 5073982 h 5893281"/>
                <a:gd name="connsiteX358" fmla="*/ 7976859 w 10035679"/>
                <a:gd name="connsiteY358" fmla="*/ 5060094 h 5893281"/>
                <a:gd name="connsiteX359" fmla="*/ 7970822 w 10035679"/>
                <a:gd name="connsiteY359" fmla="*/ 5049831 h 5893281"/>
                <a:gd name="connsiteX360" fmla="*/ 7958747 w 10035679"/>
                <a:gd name="connsiteY360" fmla="*/ 5039567 h 5893281"/>
                <a:gd name="connsiteX361" fmla="*/ 7952708 w 10035679"/>
                <a:gd name="connsiteY361" fmla="*/ 5028699 h 5893281"/>
                <a:gd name="connsiteX362" fmla="*/ 7970822 w 10035679"/>
                <a:gd name="connsiteY362" fmla="*/ 5002135 h 5893281"/>
                <a:gd name="connsiteX363" fmla="*/ 7972633 w 10035679"/>
                <a:gd name="connsiteY363" fmla="*/ 4971343 h 5893281"/>
                <a:gd name="connsiteX364" fmla="*/ 7970822 w 10035679"/>
                <a:gd name="connsiteY364" fmla="*/ 4934514 h 5893281"/>
                <a:gd name="connsiteX365" fmla="*/ 7956331 w 10035679"/>
                <a:gd name="connsiteY365" fmla="*/ 4899495 h 5893281"/>
                <a:gd name="connsiteX366" fmla="*/ 7942445 w 10035679"/>
                <a:gd name="connsiteY366" fmla="*/ 4860251 h 5893281"/>
                <a:gd name="connsiteX367" fmla="*/ 7924331 w 10035679"/>
                <a:gd name="connsiteY367" fmla="*/ 4823422 h 5893281"/>
                <a:gd name="connsiteX368" fmla="*/ 7914069 w 10035679"/>
                <a:gd name="connsiteY368" fmla="*/ 4790214 h 5893281"/>
                <a:gd name="connsiteX369" fmla="*/ 7906219 w 10035679"/>
                <a:gd name="connsiteY369" fmla="*/ 4765461 h 5893281"/>
                <a:gd name="connsiteX370" fmla="*/ 7914069 w 10035679"/>
                <a:gd name="connsiteY370" fmla="*/ 4765461 h 5893281"/>
                <a:gd name="connsiteX371" fmla="*/ 7920105 w 10035679"/>
                <a:gd name="connsiteY371" fmla="*/ 4769687 h 5893281"/>
                <a:gd name="connsiteX372" fmla="*/ 7924331 w 10035679"/>
                <a:gd name="connsiteY372" fmla="*/ 4769687 h 5893281"/>
                <a:gd name="connsiteX373" fmla="*/ 7927954 w 10035679"/>
                <a:gd name="connsiteY373" fmla="*/ 4773913 h 5893281"/>
                <a:gd name="connsiteX374" fmla="*/ 7932181 w 10035679"/>
                <a:gd name="connsiteY374" fmla="*/ 4769687 h 5893281"/>
                <a:gd name="connsiteX375" fmla="*/ 7934596 w 10035679"/>
                <a:gd name="connsiteY375" fmla="*/ 4765461 h 5893281"/>
                <a:gd name="connsiteX376" fmla="*/ 7938219 w 10035679"/>
                <a:gd name="connsiteY376" fmla="*/ 4759422 h 5893281"/>
                <a:gd name="connsiteX377" fmla="*/ 7920105 w 10035679"/>
                <a:gd name="connsiteY377" fmla="*/ 4740707 h 5893281"/>
                <a:gd name="connsiteX378" fmla="*/ 7914069 w 10035679"/>
                <a:gd name="connsiteY378" fmla="*/ 4718367 h 5893281"/>
                <a:gd name="connsiteX379" fmla="*/ 7906219 w 10035679"/>
                <a:gd name="connsiteY379" fmla="*/ 4693613 h 5893281"/>
                <a:gd name="connsiteX380" fmla="*/ 7924331 w 10035679"/>
                <a:gd name="connsiteY380" fmla="*/ 4673086 h 5893281"/>
                <a:gd name="connsiteX381" fmla="*/ 7938219 w 10035679"/>
                <a:gd name="connsiteY381" fmla="*/ 4650143 h 5893281"/>
                <a:gd name="connsiteX382" fmla="*/ 7952708 w 10035679"/>
                <a:gd name="connsiteY382" fmla="*/ 4629616 h 5893281"/>
                <a:gd name="connsiteX383" fmla="*/ 7972633 w 10035679"/>
                <a:gd name="connsiteY383" fmla="*/ 4611502 h 5893281"/>
                <a:gd name="connsiteX384" fmla="*/ 7999199 w 10035679"/>
                <a:gd name="connsiteY384" fmla="*/ 4600634 h 5893281"/>
                <a:gd name="connsiteX385" fmla="*/ 8015500 w 10035679"/>
                <a:gd name="connsiteY385" fmla="*/ 4600634 h 5893281"/>
                <a:gd name="connsiteX386" fmla="*/ 8043877 w 10035679"/>
                <a:gd name="connsiteY386" fmla="*/ 4597013 h 5893281"/>
                <a:gd name="connsiteX387" fmla="*/ 8080103 w 10035679"/>
                <a:gd name="connsiteY387" fmla="*/ 4590371 h 5893281"/>
                <a:gd name="connsiteX388" fmla="*/ 8112704 w 10035679"/>
                <a:gd name="connsiteY388" fmla="*/ 4582522 h 5893281"/>
                <a:gd name="connsiteX389" fmla="*/ 8141081 w 10035679"/>
                <a:gd name="connsiteY389" fmla="*/ 4576483 h 5893281"/>
                <a:gd name="connsiteX390" fmla="*/ 8151345 w 10035679"/>
                <a:gd name="connsiteY390" fmla="*/ 4549314 h 5893281"/>
                <a:gd name="connsiteX391" fmla="*/ 8167042 w 10035679"/>
                <a:gd name="connsiteY391" fmla="*/ 4520937 h 5893281"/>
                <a:gd name="connsiteX392" fmla="*/ 8189382 w 10035679"/>
                <a:gd name="connsiteY392" fmla="*/ 4499807 h 5893281"/>
                <a:gd name="connsiteX393" fmla="*/ 8217759 w 10035679"/>
                <a:gd name="connsiteY393" fmla="*/ 4489542 h 5893281"/>
                <a:gd name="connsiteX394" fmla="*/ 8217759 w 10035679"/>
                <a:gd name="connsiteY394" fmla="*/ 4464789 h 5893281"/>
                <a:gd name="connsiteX395" fmla="*/ 8232250 w 10035679"/>
                <a:gd name="connsiteY395" fmla="*/ 4456939 h 5893281"/>
                <a:gd name="connsiteX396" fmla="*/ 8250362 w 10035679"/>
                <a:gd name="connsiteY396" fmla="*/ 4438223 h 5893281"/>
                <a:gd name="connsiteX397" fmla="*/ 8270889 w 10035679"/>
                <a:gd name="connsiteY397" fmla="*/ 4421921 h 5893281"/>
                <a:gd name="connsiteX398" fmla="*/ 8292624 w 10035679"/>
                <a:gd name="connsiteY398" fmla="*/ 4407432 h 5893281"/>
                <a:gd name="connsiteX399" fmla="*/ 8313154 w 10035679"/>
                <a:gd name="connsiteY399" fmla="*/ 4395357 h 5893281"/>
                <a:gd name="connsiteX400" fmla="*/ 8327040 w 10035679"/>
                <a:gd name="connsiteY400" fmla="*/ 4403204 h 5893281"/>
                <a:gd name="connsiteX401" fmla="*/ 8331266 w 10035679"/>
                <a:gd name="connsiteY401" fmla="*/ 4407432 h 5893281"/>
                <a:gd name="connsiteX402" fmla="*/ 8331266 w 10035679"/>
                <a:gd name="connsiteY402" fmla="*/ 4413469 h 5893281"/>
                <a:gd name="connsiteX403" fmla="*/ 8331266 w 10035679"/>
                <a:gd name="connsiteY403" fmla="*/ 4421921 h 5893281"/>
                <a:gd name="connsiteX404" fmla="*/ 8335492 w 10035679"/>
                <a:gd name="connsiteY404" fmla="*/ 4432186 h 5893281"/>
                <a:gd name="connsiteX405" fmla="*/ 8345757 w 10035679"/>
                <a:gd name="connsiteY405" fmla="*/ 4436412 h 5893281"/>
                <a:gd name="connsiteX406" fmla="*/ 8355417 w 10035679"/>
                <a:gd name="connsiteY406" fmla="*/ 4436412 h 5893281"/>
                <a:gd name="connsiteX407" fmla="*/ 8362058 w 10035679"/>
                <a:gd name="connsiteY407" fmla="*/ 4438223 h 5893281"/>
                <a:gd name="connsiteX408" fmla="*/ 8374131 w 10035679"/>
                <a:gd name="connsiteY408" fmla="*/ 4442449 h 5893281"/>
                <a:gd name="connsiteX409" fmla="*/ 8380170 w 10035679"/>
                <a:gd name="connsiteY409" fmla="*/ 4409243 h 5893281"/>
                <a:gd name="connsiteX410" fmla="*/ 8390433 w 10035679"/>
                <a:gd name="connsiteY410" fmla="*/ 4392941 h 5893281"/>
                <a:gd name="connsiteX411" fmla="*/ 8404321 w 10035679"/>
                <a:gd name="connsiteY411" fmla="*/ 4380866 h 5893281"/>
                <a:gd name="connsiteX412" fmla="*/ 8422433 w 10035679"/>
                <a:gd name="connsiteY412" fmla="*/ 4370601 h 5893281"/>
                <a:gd name="connsiteX413" fmla="*/ 8440547 w 10035679"/>
                <a:gd name="connsiteY413" fmla="*/ 4363960 h 5893281"/>
                <a:gd name="connsiteX414" fmla="*/ 8459262 w 10035679"/>
                <a:gd name="connsiteY414" fmla="*/ 4345848 h 5893281"/>
                <a:gd name="connsiteX415" fmla="*/ 8450810 w 10035679"/>
                <a:gd name="connsiteY415" fmla="*/ 4341622 h 5893281"/>
                <a:gd name="connsiteX416" fmla="*/ 8450810 w 10035679"/>
                <a:gd name="connsiteY416" fmla="*/ 4337396 h 5893281"/>
                <a:gd name="connsiteX417" fmla="*/ 8446583 w 10035679"/>
                <a:gd name="connsiteY417" fmla="*/ 4335583 h 5893281"/>
                <a:gd name="connsiteX418" fmla="*/ 8444771 w 10035679"/>
                <a:gd name="connsiteY418" fmla="*/ 4331359 h 5893281"/>
                <a:gd name="connsiteX419" fmla="*/ 8473150 w 10035679"/>
                <a:gd name="connsiteY419" fmla="*/ 4331359 h 5893281"/>
                <a:gd name="connsiteX420" fmla="*/ 8501524 w 10035679"/>
                <a:gd name="connsiteY420" fmla="*/ 4345848 h 5893281"/>
                <a:gd name="connsiteX421" fmla="*/ 8531714 w 10035679"/>
                <a:gd name="connsiteY421" fmla="*/ 4350074 h 5893281"/>
                <a:gd name="connsiteX422" fmla="*/ 8564317 w 10035679"/>
                <a:gd name="connsiteY422" fmla="*/ 4350074 h 5893281"/>
                <a:gd name="connsiteX423" fmla="*/ 8598730 w 10035679"/>
                <a:gd name="connsiteY423" fmla="*/ 4345848 h 5893281"/>
                <a:gd name="connsiteX424" fmla="*/ 8598730 w 10035679"/>
                <a:gd name="connsiteY424" fmla="*/ 4363960 h 5893281"/>
                <a:gd name="connsiteX425" fmla="*/ 8574579 w 10035679"/>
                <a:gd name="connsiteY425" fmla="*/ 4395357 h 5893281"/>
                <a:gd name="connsiteX426" fmla="*/ 8560091 w 10035679"/>
                <a:gd name="connsiteY426" fmla="*/ 4442449 h 5893281"/>
                <a:gd name="connsiteX427" fmla="*/ 8584844 w 10035679"/>
                <a:gd name="connsiteY427" fmla="*/ 4456939 h 5893281"/>
                <a:gd name="connsiteX428" fmla="*/ 8616844 w 10035679"/>
                <a:gd name="connsiteY428" fmla="*/ 4475656 h 5893281"/>
                <a:gd name="connsiteX429" fmla="*/ 8649447 w 10035679"/>
                <a:gd name="connsiteY429" fmla="*/ 4493768 h 5893281"/>
                <a:gd name="connsiteX430" fmla="*/ 8682050 w 10035679"/>
                <a:gd name="connsiteY430" fmla="*/ 4504033 h 5893281"/>
                <a:gd name="connsiteX431" fmla="*/ 8706200 w 10035679"/>
                <a:gd name="connsiteY431" fmla="*/ 4504033 h 5893281"/>
                <a:gd name="connsiteX432" fmla="*/ 8724312 w 10035679"/>
                <a:gd name="connsiteY432" fmla="*/ 4475656 h 5893281"/>
                <a:gd name="connsiteX433" fmla="*/ 8734575 w 10035679"/>
                <a:gd name="connsiteY433" fmla="*/ 4427960 h 5893281"/>
                <a:gd name="connsiteX434" fmla="*/ 8736388 w 10035679"/>
                <a:gd name="connsiteY434" fmla="*/ 4380866 h 5893281"/>
                <a:gd name="connsiteX435" fmla="*/ 8744840 w 10035679"/>
                <a:gd name="connsiteY435" fmla="*/ 4335583 h 5893281"/>
                <a:gd name="connsiteX436" fmla="*/ 9229055 w 10035679"/>
                <a:gd name="connsiteY436" fmla="*/ 4273396 h 5893281"/>
                <a:gd name="connsiteX437" fmla="*/ 9236905 w 10035679"/>
                <a:gd name="connsiteY437" fmla="*/ 4281848 h 5893281"/>
                <a:gd name="connsiteX438" fmla="*/ 9242944 w 10035679"/>
                <a:gd name="connsiteY438" fmla="*/ 4287887 h 5893281"/>
                <a:gd name="connsiteX439" fmla="*/ 9251396 w 10035679"/>
                <a:gd name="connsiteY439" fmla="*/ 4292113 h 5893281"/>
                <a:gd name="connsiteX440" fmla="*/ 9251396 w 10035679"/>
                <a:gd name="connsiteY440" fmla="*/ 4306604 h 5893281"/>
                <a:gd name="connsiteX441" fmla="*/ 9236905 w 10035679"/>
                <a:gd name="connsiteY441" fmla="*/ 4306604 h 5893281"/>
                <a:gd name="connsiteX442" fmla="*/ 9232679 w 10035679"/>
                <a:gd name="connsiteY442" fmla="*/ 4306604 h 5893281"/>
                <a:gd name="connsiteX443" fmla="*/ 9229055 w 10035679"/>
                <a:gd name="connsiteY443" fmla="*/ 4302376 h 5893281"/>
                <a:gd name="connsiteX444" fmla="*/ 9224829 w 10035679"/>
                <a:gd name="connsiteY444" fmla="*/ 4302376 h 5893281"/>
                <a:gd name="connsiteX445" fmla="*/ 9223018 w 10035679"/>
                <a:gd name="connsiteY445" fmla="*/ 4302376 h 5893281"/>
                <a:gd name="connsiteX446" fmla="*/ 9210942 w 10035679"/>
                <a:gd name="connsiteY446" fmla="*/ 4298150 h 5893281"/>
                <a:gd name="connsiteX447" fmla="*/ 9214566 w 10035679"/>
                <a:gd name="connsiteY447" fmla="*/ 4292113 h 5893281"/>
                <a:gd name="connsiteX448" fmla="*/ 9214566 w 10035679"/>
                <a:gd name="connsiteY448" fmla="*/ 4284264 h 5893281"/>
                <a:gd name="connsiteX449" fmla="*/ 9214566 w 10035679"/>
                <a:gd name="connsiteY449" fmla="*/ 4281848 h 5893281"/>
                <a:gd name="connsiteX450" fmla="*/ 9218792 w 10035679"/>
                <a:gd name="connsiteY450" fmla="*/ 4281848 h 5893281"/>
                <a:gd name="connsiteX451" fmla="*/ 9223018 w 10035679"/>
                <a:gd name="connsiteY451" fmla="*/ 4281848 h 5893281"/>
                <a:gd name="connsiteX452" fmla="*/ 8069838 w 10035679"/>
                <a:gd name="connsiteY452" fmla="*/ 4273396 h 5893281"/>
                <a:gd name="connsiteX453" fmla="*/ 8084330 w 10035679"/>
                <a:gd name="connsiteY453" fmla="*/ 4277622 h 5893281"/>
                <a:gd name="connsiteX454" fmla="*/ 8094593 w 10035679"/>
                <a:gd name="connsiteY454" fmla="*/ 4277622 h 5893281"/>
                <a:gd name="connsiteX455" fmla="*/ 8104255 w 10035679"/>
                <a:gd name="connsiteY455" fmla="*/ 4277622 h 5893281"/>
                <a:gd name="connsiteX456" fmla="*/ 8112707 w 10035679"/>
                <a:gd name="connsiteY456" fmla="*/ 4281848 h 5893281"/>
                <a:gd name="connsiteX457" fmla="*/ 8122970 w 10035679"/>
                <a:gd name="connsiteY457" fmla="*/ 4284264 h 5893281"/>
                <a:gd name="connsiteX458" fmla="*/ 8122970 w 10035679"/>
                <a:gd name="connsiteY458" fmla="*/ 4298150 h 5893281"/>
                <a:gd name="connsiteX459" fmla="*/ 8114518 w 10035679"/>
                <a:gd name="connsiteY459" fmla="*/ 4298150 h 5893281"/>
                <a:gd name="connsiteX460" fmla="*/ 8114518 w 10035679"/>
                <a:gd name="connsiteY460" fmla="*/ 4306604 h 5893281"/>
                <a:gd name="connsiteX461" fmla="*/ 8104255 w 10035679"/>
                <a:gd name="connsiteY461" fmla="*/ 4302376 h 5893281"/>
                <a:gd name="connsiteX462" fmla="*/ 8094593 w 10035679"/>
                <a:gd name="connsiteY462" fmla="*/ 4298150 h 5893281"/>
                <a:gd name="connsiteX463" fmla="*/ 8084330 w 10035679"/>
                <a:gd name="connsiteY463" fmla="*/ 4292113 h 5893281"/>
                <a:gd name="connsiteX464" fmla="*/ 8075875 w 10035679"/>
                <a:gd name="connsiteY464" fmla="*/ 4284264 h 5893281"/>
                <a:gd name="connsiteX465" fmla="*/ 9236905 w 10035679"/>
                <a:gd name="connsiteY465" fmla="*/ 4252868 h 5893281"/>
                <a:gd name="connsiteX466" fmla="*/ 9261057 w 10035679"/>
                <a:gd name="connsiteY466" fmla="*/ 4252868 h 5893281"/>
                <a:gd name="connsiteX467" fmla="*/ 9275549 w 10035679"/>
                <a:gd name="connsiteY467" fmla="*/ 4298150 h 5893281"/>
                <a:gd name="connsiteX468" fmla="*/ 9261057 w 10035679"/>
                <a:gd name="connsiteY468" fmla="*/ 4298150 h 5893281"/>
                <a:gd name="connsiteX469" fmla="*/ 9261057 w 10035679"/>
                <a:gd name="connsiteY469" fmla="*/ 4292113 h 5893281"/>
                <a:gd name="connsiteX470" fmla="*/ 9251397 w 10035679"/>
                <a:gd name="connsiteY470" fmla="*/ 4284264 h 5893281"/>
                <a:gd name="connsiteX471" fmla="*/ 9247169 w 10035679"/>
                <a:gd name="connsiteY471" fmla="*/ 4277622 h 5893281"/>
                <a:gd name="connsiteX472" fmla="*/ 9242942 w 10035679"/>
                <a:gd name="connsiteY472" fmla="*/ 4269773 h 5893281"/>
                <a:gd name="connsiteX473" fmla="*/ 9238716 w 10035679"/>
                <a:gd name="connsiteY473" fmla="*/ 4263131 h 5893281"/>
                <a:gd name="connsiteX474" fmla="*/ 8264248 w 10035679"/>
                <a:gd name="connsiteY474" fmla="*/ 4245019 h 5893281"/>
                <a:gd name="connsiteX475" fmla="*/ 8302889 w 10035679"/>
                <a:gd name="connsiteY475" fmla="*/ 4245019 h 5893281"/>
                <a:gd name="connsiteX476" fmla="*/ 8302889 w 10035679"/>
                <a:gd name="connsiteY476" fmla="*/ 4252869 h 5893281"/>
                <a:gd name="connsiteX477" fmla="*/ 8295040 w 10035679"/>
                <a:gd name="connsiteY477" fmla="*/ 4252869 h 5893281"/>
                <a:gd name="connsiteX478" fmla="*/ 8270889 w 10035679"/>
                <a:gd name="connsiteY478" fmla="*/ 4269774 h 5893281"/>
                <a:gd name="connsiteX479" fmla="*/ 8242512 w 10035679"/>
                <a:gd name="connsiteY479" fmla="*/ 4287888 h 5893281"/>
                <a:gd name="connsiteX480" fmla="*/ 8217759 w 10035679"/>
                <a:gd name="connsiteY480" fmla="*/ 4306606 h 5893281"/>
                <a:gd name="connsiteX481" fmla="*/ 8209910 w 10035679"/>
                <a:gd name="connsiteY481" fmla="*/ 4306606 h 5893281"/>
                <a:gd name="connsiteX482" fmla="*/ 8208099 w 10035679"/>
                <a:gd name="connsiteY482" fmla="*/ 4302378 h 5893281"/>
                <a:gd name="connsiteX483" fmla="*/ 8203873 w 10035679"/>
                <a:gd name="connsiteY483" fmla="*/ 4302378 h 5893281"/>
                <a:gd name="connsiteX484" fmla="*/ 8199645 w 10035679"/>
                <a:gd name="connsiteY484" fmla="*/ 4298152 h 5893281"/>
                <a:gd name="connsiteX485" fmla="*/ 8193608 w 10035679"/>
                <a:gd name="connsiteY485" fmla="*/ 4298152 h 5893281"/>
                <a:gd name="connsiteX486" fmla="*/ 8193608 w 10035679"/>
                <a:gd name="connsiteY486" fmla="*/ 4292115 h 5893281"/>
                <a:gd name="connsiteX487" fmla="*/ 8228024 w 10035679"/>
                <a:gd name="connsiteY487" fmla="*/ 4269774 h 5893281"/>
                <a:gd name="connsiteX488" fmla="*/ 8171272 w 10035679"/>
                <a:gd name="connsiteY488" fmla="*/ 4234756 h 5893281"/>
                <a:gd name="connsiteX489" fmla="*/ 8179724 w 10035679"/>
                <a:gd name="connsiteY489" fmla="*/ 4240793 h 5893281"/>
                <a:gd name="connsiteX490" fmla="*/ 8181535 w 10035679"/>
                <a:gd name="connsiteY490" fmla="*/ 4240793 h 5893281"/>
                <a:gd name="connsiteX491" fmla="*/ 8181535 w 10035679"/>
                <a:gd name="connsiteY491" fmla="*/ 4245019 h 5893281"/>
                <a:gd name="connsiteX492" fmla="*/ 8181535 w 10035679"/>
                <a:gd name="connsiteY492" fmla="*/ 4252868 h 5893281"/>
                <a:gd name="connsiteX493" fmla="*/ 8185763 w 10035679"/>
                <a:gd name="connsiteY493" fmla="*/ 4259510 h 5893281"/>
                <a:gd name="connsiteX494" fmla="*/ 8171272 w 10035679"/>
                <a:gd name="connsiteY494" fmla="*/ 4259510 h 5893281"/>
                <a:gd name="connsiteX495" fmla="*/ 8147121 w 10035679"/>
                <a:gd name="connsiteY495" fmla="*/ 4267359 h 5893281"/>
                <a:gd name="connsiteX496" fmla="*/ 8118743 w 10035679"/>
                <a:gd name="connsiteY496" fmla="*/ 4267359 h 5893281"/>
                <a:gd name="connsiteX497" fmla="*/ 8094592 w 10035679"/>
                <a:gd name="connsiteY497" fmla="*/ 4259510 h 5893281"/>
                <a:gd name="connsiteX498" fmla="*/ 8094592 w 10035679"/>
                <a:gd name="connsiteY498" fmla="*/ 4255283 h 5893281"/>
                <a:gd name="connsiteX499" fmla="*/ 8098216 w 10035679"/>
                <a:gd name="connsiteY499" fmla="*/ 4255283 h 5893281"/>
                <a:gd name="connsiteX500" fmla="*/ 8100629 w 10035679"/>
                <a:gd name="connsiteY500" fmla="*/ 4252868 h 5893281"/>
                <a:gd name="connsiteX501" fmla="*/ 8118743 w 10035679"/>
                <a:gd name="connsiteY501" fmla="*/ 4245019 h 5893281"/>
                <a:gd name="connsiteX502" fmla="*/ 8136856 w 10035679"/>
                <a:gd name="connsiteY502" fmla="*/ 4245019 h 5893281"/>
                <a:gd name="connsiteX503" fmla="*/ 8153158 w 10035679"/>
                <a:gd name="connsiteY503" fmla="*/ 4245019 h 5893281"/>
                <a:gd name="connsiteX504" fmla="*/ 8037838 w 10035679"/>
                <a:gd name="connsiteY504" fmla="*/ 4234756 h 5893281"/>
                <a:gd name="connsiteX505" fmla="*/ 8051724 w 10035679"/>
                <a:gd name="connsiteY505" fmla="*/ 4238982 h 5893281"/>
                <a:gd name="connsiteX506" fmla="*/ 8057762 w 10035679"/>
                <a:gd name="connsiteY506" fmla="*/ 4240793 h 5893281"/>
                <a:gd name="connsiteX507" fmla="*/ 8066214 w 10035679"/>
                <a:gd name="connsiteY507" fmla="*/ 4245019 h 5893281"/>
                <a:gd name="connsiteX508" fmla="*/ 8072251 w 10035679"/>
                <a:gd name="connsiteY508" fmla="*/ 4252868 h 5893281"/>
                <a:gd name="connsiteX509" fmla="*/ 8075874 w 10035679"/>
                <a:gd name="connsiteY509" fmla="*/ 4259510 h 5893281"/>
                <a:gd name="connsiteX510" fmla="*/ 8069838 w 10035679"/>
                <a:gd name="connsiteY510" fmla="*/ 4259510 h 5893281"/>
                <a:gd name="connsiteX511" fmla="*/ 8051724 w 10035679"/>
                <a:gd name="connsiteY511" fmla="*/ 4267359 h 5893281"/>
                <a:gd name="connsiteX512" fmla="*/ 8029386 w 10035679"/>
                <a:gd name="connsiteY512" fmla="*/ 4267359 h 5893281"/>
                <a:gd name="connsiteX513" fmla="*/ 8005235 w 10035679"/>
                <a:gd name="connsiteY513" fmla="*/ 4267359 h 5893281"/>
                <a:gd name="connsiteX514" fmla="*/ 8005235 w 10035679"/>
                <a:gd name="connsiteY514" fmla="*/ 4252868 h 5893281"/>
                <a:gd name="connsiteX515" fmla="*/ 8015498 w 10035679"/>
                <a:gd name="connsiteY515" fmla="*/ 4249247 h 5893281"/>
                <a:gd name="connsiteX516" fmla="*/ 8027573 w 10035679"/>
                <a:gd name="connsiteY516" fmla="*/ 4245019 h 5893281"/>
                <a:gd name="connsiteX517" fmla="*/ 8029386 w 10035679"/>
                <a:gd name="connsiteY517" fmla="*/ 4240793 h 5893281"/>
                <a:gd name="connsiteX518" fmla="*/ 9172302 w 10035679"/>
                <a:gd name="connsiteY518" fmla="*/ 4220265 h 5893281"/>
                <a:gd name="connsiteX519" fmla="*/ 9186189 w 10035679"/>
                <a:gd name="connsiteY519" fmla="*/ 4226302 h 5893281"/>
                <a:gd name="connsiteX520" fmla="*/ 9194643 w 10035679"/>
                <a:gd name="connsiteY520" fmla="*/ 4230530 h 5893281"/>
                <a:gd name="connsiteX521" fmla="*/ 9204303 w 10035679"/>
                <a:gd name="connsiteY521" fmla="*/ 4238982 h 5893281"/>
                <a:gd name="connsiteX522" fmla="*/ 9210945 w 10035679"/>
                <a:gd name="connsiteY522" fmla="*/ 4245019 h 5893281"/>
                <a:gd name="connsiteX523" fmla="*/ 9214566 w 10035679"/>
                <a:gd name="connsiteY523" fmla="*/ 4255284 h 5893281"/>
                <a:gd name="connsiteX524" fmla="*/ 9223021 w 10035679"/>
                <a:gd name="connsiteY524" fmla="*/ 4267359 h 5893281"/>
                <a:gd name="connsiteX525" fmla="*/ 9210945 w 10035679"/>
                <a:gd name="connsiteY525" fmla="*/ 4267359 h 5893281"/>
                <a:gd name="connsiteX526" fmla="*/ 9204303 w 10035679"/>
                <a:gd name="connsiteY526" fmla="*/ 4259510 h 5893281"/>
                <a:gd name="connsiteX527" fmla="*/ 9194643 w 10035679"/>
                <a:gd name="connsiteY527" fmla="*/ 4252868 h 5893281"/>
                <a:gd name="connsiteX528" fmla="*/ 9186189 w 10035679"/>
                <a:gd name="connsiteY528" fmla="*/ 4245019 h 5893281"/>
                <a:gd name="connsiteX529" fmla="*/ 9180152 w 10035679"/>
                <a:gd name="connsiteY529" fmla="*/ 4234756 h 5893281"/>
                <a:gd name="connsiteX530" fmla="*/ 9119775 w 10035679"/>
                <a:gd name="connsiteY530" fmla="*/ 4205774 h 5893281"/>
                <a:gd name="connsiteX531" fmla="*/ 9125812 w 10035679"/>
                <a:gd name="connsiteY531" fmla="*/ 4205774 h 5893281"/>
                <a:gd name="connsiteX532" fmla="*/ 9129435 w 10035679"/>
                <a:gd name="connsiteY532" fmla="*/ 4210000 h 5893281"/>
                <a:gd name="connsiteX533" fmla="*/ 9133661 w 10035679"/>
                <a:gd name="connsiteY533" fmla="*/ 4210000 h 5893281"/>
                <a:gd name="connsiteX534" fmla="*/ 9137887 w 10035679"/>
                <a:gd name="connsiteY534" fmla="*/ 4211811 h 5893281"/>
                <a:gd name="connsiteX535" fmla="*/ 9137887 w 10035679"/>
                <a:gd name="connsiteY535" fmla="*/ 4216039 h 5893281"/>
                <a:gd name="connsiteX536" fmla="*/ 9143926 w 10035679"/>
                <a:gd name="connsiteY536" fmla="*/ 4220265 h 5893281"/>
                <a:gd name="connsiteX537" fmla="*/ 9151775 w 10035679"/>
                <a:gd name="connsiteY537" fmla="*/ 4220265 h 5893281"/>
                <a:gd name="connsiteX538" fmla="*/ 9151775 w 10035679"/>
                <a:gd name="connsiteY538" fmla="*/ 4226302 h 5893281"/>
                <a:gd name="connsiteX539" fmla="*/ 9139700 w 10035679"/>
                <a:gd name="connsiteY539" fmla="*/ 4224491 h 5893281"/>
                <a:gd name="connsiteX540" fmla="*/ 9133661 w 10035679"/>
                <a:gd name="connsiteY540" fmla="*/ 4220265 h 5893281"/>
                <a:gd name="connsiteX541" fmla="*/ 9129435 w 10035679"/>
                <a:gd name="connsiteY541" fmla="*/ 4216039 h 5893281"/>
                <a:gd name="connsiteX542" fmla="*/ 9125812 w 10035679"/>
                <a:gd name="connsiteY542" fmla="*/ 4211811 h 5893281"/>
                <a:gd name="connsiteX543" fmla="*/ 8503337 w 10035679"/>
                <a:gd name="connsiteY543" fmla="*/ 4166530 h 5893281"/>
                <a:gd name="connsiteX544" fmla="*/ 8529906 w 10035679"/>
                <a:gd name="connsiteY544" fmla="*/ 4172567 h 5893281"/>
                <a:gd name="connsiteX545" fmla="*/ 8529906 w 10035679"/>
                <a:gd name="connsiteY545" fmla="*/ 4187059 h 5893281"/>
                <a:gd name="connsiteX546" fmla="*/ 8511790 w 10035679"/>
                <a:gd name="connsiteY546" fmla="*/ 4197324 h 5893281"/>
                <a:gd name="connsiteX547" fmla="*/ 8507564 w 10035679"/>
                <a:gd name="connsiteY547" fmla="*/ 4201550 h 5893281"/>
                <a:gd name="connsiteX548" fmla="*/ 8503337 w 10035679"/>
                <a:gd name="connsiteY548" fmla="*/ 4205777 h 5893281"/>
                <a:gd name="connsiteX549" fmla="*/ 9072681 w 10035679"/>
                <a:gd name="connsiteY549" fmla="*/ 4125475 h 5893281"/>
                <a:gd name="connsiteX550" fmla="*/ 9095021 w 10035679"/>
                <a:gd name="connsiteY550" fmla="*/ 4139966 h 5893281"/>
                <a:gd name="connsiteX551" fmla="*/ 9109510 w 10035679"/>
                <a:gd name="connsiteY551" fmla="*/ 4162304 h 5893281"/>
                <a:gd name="connsiteX552" fmla="*/ 9119775 w 10035679"/>
                <a:gd name="connsiteY552" fmla="*/ 4187059 h 5893281"/>
                <a:gd name="connsiteX553" fmla="*/ 9113134 w 10035679"/>
                <a:gd name="connsiteY553" fmla="*/ 4187059 h 5893281"/>
                <a:gd name="connsiteX554" fmla="*/ 9113134 w 10035679"/>
                <a:gd name="connsiteY554" fmla="*/ 4197322 h 5893281"/>
                <a:gd name="connsiteX555" fmla="*/ 9087172 w 10035679"/>
                <a:gd name="connsiteY555" fmla="*/ 4187059 h 5893281"/>
                <a:gd name="connsiteX556" fmla="*/ 9081133 w 10035679"/>
                <a:gd name="connsiteY556" fmla="*/ 4168945 h 5893281"/>
                <a:gd name="connsiteX557" fmla="*/ 9076907 w 10035679"/>
                <a:gd name="connsiteY557" fmla="*/ 4152041 h 5893281"/>
                <a:gd name="connsiteX558" fmla="*/ 8270891 w 10035679"/>
                <a:gd name="connsiteY558" fmla="*/ 4094683 h 5893281"/>
                <a:gd name="connsiteX559" fmla="*/ 8302891 w 10035679"/>
                <a:gd name="connsiteY559" fmla="*/ 4094683 h 5893281"/>
                <a:gd name="connsiteX560" fmla="*/ 8307119 w 10035679"/>
                <a:gd name="connsiteY560" fmla="*/ 4098909 h 5893281"/>
                <a:gd name="connsiteX561" fmla="*/ 8308930 w 10035679"/>
                <a:gd name="connsiteY561" fmla="*/ 4100720 h 5893281"/>
                <a:gd name="connsiteX562" fmla="*/ 8308930 w 10035679"/>
                <a:gd name="connsiteY562" fmla="*/ 4115211 h 5893281"/>
                <a:gd name="connsiteX563" fmla="*/ 8270891 w 10035679"/>
                <a:gd name="connsiteY563" fmla="*/ 4115211 h 5893281"/>
                <a:gd name="connsiteX564" fmla="*/ 8327040 w 10035679"/>
                <a:gd name="connsiteY564" fmla="*/ 4086231 h 5893281"/>
                <a:gd name="connsiteX565" fmla="*/ 8404321 w 10035679"/>
                <a:gd name="connsiteY565" fmla="*/ 4094684 h 5893281"/>
                <a:gd name="connsiteX566" fmla="*/ 8404321 w 10035679"/>
                <a:gd name="connsiteY566" fmla="*/ 4100723 h 5893281"/>
                <a:gd name="connsiteX567" fmla="*/ 8408547 w 10035679"/>
                <a:gd name="connsiteY567" fmla="*/ 4109175 h 5893281"/>
                <a:gd name="connsiteX568" fmla="*/ 8408547 w 10035679"/>
                <a:gd name="connsiteY568" fmla="*/ 4115212 h 5893281"/>
                <a:gd name="connsiteX569" fmla="*/ 8412170 w 10035679"/>
                <a:gd name="connsiteY569" fmla="*/ 4125478 h 5893281"/>
                <a:gd name="connsiteX570" fmla="*/ 8404321 w 10035679"/>
                <a:gd name="connsiteY570" fmla="*/ 4125478 h 5893281"/>
                <a:gd name="connsiteX571" fmla="*/ 8383793 w 10035679"/>
                <a:gd name="connsiteY571" fmla="*/ 4113402 h 5893281"/>
                <a:gd name="connsiteX572" fmla="*/ 8359643 w 10035679"/>
                <a:gd name="connsiteY572" fmla="*/ 4109175 h 5893281"/>
                <a:gd name="connsiteX573" fmla="*/ 8327040 w 10035679"/>
                <a:gd name="connsiteY573" fmla="*/ 4109175 h 5893281"/>
                <a:gd name="connsiteX574" fmla="*/ 8971854 w 10035679"/>
                <a:gd name="connsiteY574" fmla="*/ 4069929 h 5893281"/>
                <a:gd name="connsiteX575" fmla="*/ 9009891 w 10035679"/>
                <a:gd name="connsiteY575" fmla="*/ 4069929 h 5893281"/>
                <a:gd name="connsiteX576" fmla="*/ 9028608 w 10035679"/>
                <a:gd name="connsiteY576" fmla="*/ 4090456 h 5893281"/>
                <a:gd name="connsiteX577" fmla="*/ 9042494 w 10035679"/>
                <a:gd name="connsiteY577" fmla="*/ 4113399 h 5893281"/>
                <a:gd name="connsiteX578" fmla="*/ 9048530 w 10035679"/>
                <a:gd name="connsiteY578" fmla="*/ 4139965 h 5893281"/>
                <a:gd name="connsiteX579" fmla="*/ 9042494 w 10035679"/>
                <a:gd name="connsiteY579" fmla="*/ 4139965 h 5893281"/>
                <a:gd name="connsiteX580" fmla="*/ 9028610 w 10035679"/>
                <a:gd name="connsiteY580" fmla="*/ 4127287 h 5893281"/>
                <a:gd name="connsiteX581" fmla="*/ 9028610 w 10035679"/>
                <a:gd name="connsiteY581" fmla="*/ 4166532 h 5893281"/>
                <a:gd name="connsiteX582" fmla="*/ 8957364 w 10035679"/>
                <a:gd name="connsiteY582" fmla="*/ 4187062 h 5893281"/>
                <a:gd name="connsiteX583" fmla="*/ 8945288 w 10035679"/>
                <a:gd name="connsiteY583" fmla="*/ 4182834 h 5893281"/>
                <a:gd name="connsiteX584" fmla="*/ 8935025 w 10035679"/>
                <a:gd name="connsiteY584" fmla="*/ 4181023 h 5893281"/>
                <a:gd name="connsiteX585" fmla="*/ 8921137 w 10035679"/>
                <a:gd name="connsiteY585" fmla="*/ 4176797 h 5893281"/>
                <a:gd name="connsiteX586" fmla="*/ 8910874 w 10035679"/>
                <a:gd name="connsiteY586" fmla="*/ 4172571 h 5893281"/>
                <a:gd name="connsiteX587" fmla="*/ 8910874 w 10035679"/>
                <a:gd name="connsiteY587" fmla="*/ 4158684 h 5893281"/>
                <a:gd name="connsiteX588" fmla="*/ 8953138 w 10035679"/>
                <a:gd name="connsiteY588" fmla="*/ 4154456 h 5893281"/>
                <a:gd name="connsiteX589" fmla="*/ 8985741 w 10035679"/>
                <a:gd name="connsiteY589" fmla="*/ 4144193 h 5893281"/>
                <a:gd name="connsiteX590" fmla="*/ 9009892 w 10035679"/>
                <a:gd name="connsiteY590" fmla="*/ 4125475 h 5893281"/>
                <a:gd name="connsiteX591" fmla="*/ 9026797 w 10035679"/>
                <a:gd name="connsiteY591" fmla="*/ 4125475 h 5893281"/>
                <a:gd name="connsiteX592" fmla="*/ 9028608 w 10035679"/>
                <a:gd name="connsiteY592" fmla="*/ 4127284 h 5893281"/>
                <a:gd name="connsiteX593" fmla="*/ 9028608 w 10035679"/>
                <a:gd name="connsiteY593" fmla="*/ 4125475 h 5893281"/>
                <a:gd name="connsiteX594" fmla="*/ 9026795 w 10035679"/>
                <a:gd name="connsiteY594" fmla="*/ 4125475 h 5893281"/>
                <a:gd name="connsiteX595" fmla="*/ 9024382 w 10035679"/>
                <a:gd name="connsiteY595" fmla="*/ 4123664 h 5893281"/>
                <a:gd name="connsiteX596" fmla="*/ 9006268 w 10035679"/>
                <a:gd name="connsiteY596" fmla="*/ 4104947 h 5893281"/>
                <a:gd name="connsiteX597" fmla="*/ 8985740 w 10035679"/>
                <a:gd name="connsiteY597" fmla="*/ 4090456 h 5893281"/>
                <a:gd name="connsiteX598" fmla="*/ 8432698 w 10035679"/>
                <a:gd name="connsiteY598" fmla="*/ 4026459 h 5893281"/>
                <a:gd name="connsiteX599" fmla="*/ 8455038 w 10035679"/>
                <a:gd name="connsiteY599" fmla="*/ 4026459 h 5893281"/>
                <a:gd name="connsiteX600" fmla="*/ 8474961 w 10035679"/>
                <a:gd name="connsiteY600" fmla="*/ 4026459 h 5893281"/>
                <a:gd name="connsiteX601" fmla="*/ 8503337 w 10035679"/>
                <a:gd name="connsiteY601" fmla="*/ 4028875 h 5893281"/>
                <a:gd name="connsiteX602" fmla="*/ 8511790 w 10035679"/>
                <a:gd name="connsiteY602" fmla="*/ 4055439 h 5893281"/>
                <a:gd name="connsiteX603" fmla="*/ 8522054 w 10035679"/>
                <a:gd name="connsiteY603" fmla="*/ 4075966 h 5893281"/>
                <a:gd name="connsiteX604" fmla="*/ 8535940 w 10035679"/>
                <a:gd name="connsiteY604" fmla="*/ 4094683 h 5893281"/>
                <a:gd name="connsiteX605" fmla="*/ 8535940 w 10035679"/>
                <a:gd name="connsiteY605" fmla="*/ 4100722 h 5893281"/>
                <a:gd name="connsiteX606" fmla="*/ 8541979 w 10035679"/>
                <a:gd name="connsiteY606" fmla="*/ 4100722 h 5893281"/>
                <a:gd name="connsiteX607" fmla="*/ 8541979 w 10035679"/>
                <a:gd name="connsiteY607" fmla="*/ 4094683 h 5893281"/>
                <a:gd name="connsiteX608" fmla="*/ 8560091 w 10035679"/>
                <a:gd name="connsiteY608" fmla="*/ 4075966 h 5893281"/>
                <a:gd name="connsiteX609" fmla="*/ 8578808 w 10035679"/>
                <a:gd name="connsiteY609" fmla="*/ 4065703 h 5893281"/>
                <a:gd name="connsiteX610" fmla="*/ 8602958 w 10035679"/>
                <a:gd name="connsiteY610" fmla="*/ 4057854 h 5893281"/>
                <a:gd name="connsiteX611" fmla="*/ 8639183 w 10035679"/>
                <a:gd name="connsiteY611" fmla="*/ 4055439 h 5893281"/>
                <a:gd name="connsiteX612" fmla="*/ 8667559 w 10035679"/>
                <a:gd name="connsiteY612" fmla="*/ 4071740 h 5893281"/>
                <a:gd name="connsiteX613" fmla="*/ 8701975 w 10035679"/>
                <a:gd name="connsiteY613" fmla="*/ 4086231 h 5893281"/>
                <a:gd name="connsiteX614" fmla="*/ 8744840 w 10035679"/>
                <a:gd name="connsiteY614" fmla="*/ 4100722 h 5893281"/>
                <a:gd name="connsiteX615" fmla="*/ 8779256 w 10035679"/>
                <a:gd name="connsiteY615" fmla="*/ 4123665 h 5893281"/>
                <a:gd name="connsiteX616" fmla="*/ 8807632 w 10035679"/>
                <a:gd name="connsiteY616" fmla="*/ 4144192 h 5893281"/>
                <a:gd name="connsiteX617" fmla="*/ 8821518 w 10035679"/>
                <a:gd name="connsiteY617" fmla="*/ 4172569 h 5893281"/>
                <a:gd name="connsiteX618" fmla="*/ 8848084 w 10035679"/>
                <a:gd name="connsiteY618" fmla="*/ 4176795 h 5893281"/>
                <a:gd name="connsiteX619" fmla="*/ 8864386 w 10035679"/>
                <a:gd name="connsiteY619" fmla="*/ 4182832 h 5893281"/>
                <a:gd name="connsiteX620" fmla="*/ 8886724 w 10035679"/>
                <a:gd name="connsiteY620" fmla="*/ 4187060 h 5893281"/>
                <a:gd name="connsiteX621" fmla="*/ 8886724 w 10035679"/>
                <a:gd name="connsiteY621" fmla="*/ 4205775 h 5893281"/>
                <a:gd name="connsiteX622" fmla="*/ 8882498 w 10035679"/>
                <a:gd name="connsiteY622" fmla="*/ 4205775 h 5893281"/>
                <a:gd name="connsiteX623" fmla="*/ 8876459 w 10035679"/>
                <a:gd name="connsiteY623" fmla="*/ 4210001 h 5893281"/>
                <a:gd name="connsiteX624" fmla="*/ 8868009 w 10035679"/>
                <a:gd name="connsiteY624" fmla="*/ 4210001 h 5893281"/>
                <a:gd name="connsiteX625" fmla="*/ 8864386 w 10035679"/>
                <a:gd name="connsiteY625" fmla="*/ 4211813 h 5893281"/>
                <a:gd name="connsiteX626" fmla="*/ 8861970 w 10035679"/>
                <a:gd name="connsiteY626" fmla="*/ 4216039 h 5893281"/>
                <a:gd name="connsiteX627" fmla="*/ 8864386 w 10035679"/>
                <a:gd name="connsiteY627" fmla="*/ 4216039 h 5893281"/>
                <a:gd name="connsiteX628" fmla="*/ 8872233 w 10035679"/>
                <a:gd name="connsiteY628" fmla="*/ 4220266 h 5893281"/>
                <a:gd name="connsiteX629" fmla="*/ 8896384 w 10035679"/>
                <a:gd name="connsiteY629" fmla="*/ 4255284 h 5893281"/>
                <a:gd name="connsiteX630" fmla="*/ 8930799 w 10035679"/>
                <a:gd name="connsiteY630" fmla="*/ 4284264 h 5893281"/>
                <a:gd name="connsiteX631" fmla="*/ 8971854 w 10035679"/>
                <a:gd name="connsiteY631" fmla="*/ 4306604 h 5893281"/>
                <a:gd name="connsiteX632" fmla="*/ 8971854 w 10035679"/>
                <a:gd name="connsiteY632" fmla="*/ 4322905 h 5893281"/>
                <a:gd name="connsiteX633" fmla="*/ 8924761 w 10035679"/>
                <a:gd name="connsiteY633" fmla="*/ 4322905 h 5893281"/>
                <a:gd name="connsiteX634" fmla="*/ 8918724 w 10035679"/>
                <a:gd name="connsiteY634" fmla="*/ 4316866 h 5893281"/>
                <a:gd name="connsiteX635" fmla="*/ 8910875 w 10035679"/>
                <a:gd name="connsiteY635" fmla="*/ 4312640 h 5893281"/>
                <a:gd name="connsiteX636" fmla="*/ 8904838 w 10035679"/>
                <a:gd name="connsiteY636" fmla="*/ 4312640 h 5893281"/>
                <a:gd name="connsiteX637" fmla="*/ 8896384 w 10035679"/>
                <a:gd name="connsiteY637" fmla="*/ 4312640 h 5893281"/>
                <a:gd name="connsiteX638" fmla="*/ 8890347 w 10035679"/>
                <a:gd name="connsiteY638" fmla="*/ 4310830 h 5893281"/>
                <a:gd name="connsiteX639" fmla="*/ 8878272 w 10035679"/>
                <a:gd name="connsiteY639" fmla="*/ 4306604 h 5893281"/>
                <a:gd name="connsiteX640" fmla="*/ 8868009 w 10035679"/>
                <a:gd name="connsiteY640" fmla="*/ 4298151 h 5893281"/>
                <a:gd name="connsiteX641" fmla="*/ 8861970 w 10035679"/>
                <a:gd name="connsiteY641" fmla="*/ 4292113 h 5893281"/>
                <a:gd name="connsiteX642" fmla="*/ 8854121 w 10035679"/>
                <a:gd name="connsiteY642" fmla="*/ 4277622 h 5893281"/>
                <a:gd name="connsiteX643" fmla="*/ 8848084 w 10035679"/>
                <a:gd name="connsiteY643" fmla="*/ 4267359 h 5893281"/>
                <a:gd name="connsiteX644" fmla="*/ 8839630 w 10035679"/>
                <a:gd name="connsiteY644" fmla="*/ 4259510 h 5893281"/>
                <a:gd name="connsiteX645" fmla="*/ 8811256 w 10035679"/>
                <a:gd name="connsiteY645" fmla="*/ 4245019 h 5893281"/>
                <a:gd name="connsiteX646" fmla="*/ 8791331 w 10035679"/>
                <a:gd name="connsiteY646" fmla="*/ 4245019 h 5893281"/>
                <a:gd name="connsiteX647" fmla="*/ 8764765 w 10035679"/>
                <a:gd name="connsiteY647" fmla="*/ 4252868 h 5893281"/>
                <a:gd name="connsiteX648" fmla="*/ 8740614 w 10035679"/>
                <a:gd name="connsiteY648" fmla="*/ 4267359 h 5893281"/>
                <a:gd name="connsiteX649" fmla="*/ 8716464 w 10035679"/>
                <a:gd name="connsiteY649" fmla="*/ 4273396 h 5893281"/>
                <a:gd name="connsiteX650" fmla="*/ 8691710 w 10035679"/>
                <a:gd name="connsiteY650" fmla="*/ 4259510 h 5893281"/>
                <a:gd name="connsiteX651" fmla="*/ 8667559 w 10035679"/>
                <a:gd name="connsiteY651" fmla="*/ 4252868 h 5893281"/>
                <a:gd name="connsiteX652" fmla="*/ 8641598 w 10035679"/>
                <a:gd name="connsiteY652" fmla="*/ 4249245 h 5893281"/>
                <a:gd name="connsiteX653" fmla="*/ 8607185 w 10035679"/>
                <a:gd name="connsiteY653" fmla="*/ 4252868 h 5893281"/>
                <a:gd name="connsiteX654" fmla="*/ 8610806 w 10035679"/>
                <a:gd name="connsiteY654" fmla="*/ 4238982 h 5893281"/>
                <a:gd name="connsiteX655" fmla="*/ 8613221 w 10035679"/>
                <a:gd name="connsiteY655" fmla="*/ 4226302 h 5893281"/>
                <a:gd name="connsiteX656" fmla="*/ 8616844 w 10035679"/>
                <a:gd name="connsiteY656" fmla="*/ 4220266 h 5893281"/>
                <a:gd name="connsiteX657" fmla="*/ 8621071 w 10035679"/>
                <a:gd name="connsiteY657" fmla="*/ 4211813 h 5893281"/>
                <a:gd name="connsiteX658" fmla="*/ 8625297 w 10035679"/>
                <a:gd name="connsiteY658" fmla="*/ 4205775 h 5893281"/>
                <a:gd name="connsiteX659" fmla="*/ 8621071 w 10035679"/>
                <a:gd name="connsiteY659" fmla="*/ 4197323 h 5893281"/>
                <a:gd name="connsiteX660" fmla="*/ 8602958 w 10035679"/>
                <a:gd name="connsiteY660" fmla="*/ 4166530 h 5893281"/>
                <a:gd name="connsiteX661" fmla="*/ 8578808 w 10035679"/>
                <a:gd name="connsiteY661" fmla="*/ 4148418 h 5893281"/>
                <a:gd name="connsiteX662" fmla="*/ 8550431 w 10035679"/>
                <a:gd name="connsiteY662" fmla="*/ 4139966 h 5893281"/>
                <a:gd name="connsiteX663" fmla="*/ 8517828 w 10035679"/>
                <a:gd name="connsiteY663" fmla="*/ 4129701 h 5893281"/>
                <a:gd name="connsiteX664" fmla="*/ 8487641 w 10035679"/>
                <a:gd name="connsiteY664" fmla="*/ 4123665 h 5893281"/>
                <a:gd name="connsiteX665" fmla="*/ 8461075 w 10035679"/>
                <a:gd name="connsiteY665" fmla="*/ 4109174 h 5893281"/>
                <a:gd name="connsiteX666" fmla="*/ 8444773 w 10035679"/>
                <a:gd name="connsiteY666" fmla="*/ 4086231 h 5893281"/>
                <a:gd name="connsiteX667" fmla="*/ 8450810 w 10035679"/>
                <a:gd name="connsiteY667" fmla="*/ 4084420 h 5893281"/>
                <a:gd name="connsiteX668" fmla="*/ 8455038 w 10035679"/>
                <a:gd name="connsiteY668" fmla="*/ 4084420 h 5893281"/>
                <a:gd name="connsiteX669" fmla="*/ 8459262 w 10035679"/>
                <a:gd name="connsiteY669" fmla="*/ 4080194 h 5893281"/>
                <a:gd name="connsiteX670" fmla="*/ 8461075 w 10035679"/>
                <a:gd name="connsiteY670" fmla="*/ 4075966 h 5893281"/>
                <a:gd name="connsiteX671" fmla="*/ 8465301 w 10035679"/>
                <a:gd name="connsiteY671" fmla="*/ 4069930 h 5893281"/>
                <a:gd name="connsiteX672" fmla="*/ 8444773 w 10035679"/>
                <a:gd name="connsiteY672" fmla="*/ 4065703 h 5893281"/>
                <a:gd name="connsiteX673" fmla="*/ 8422433 w 10035679"/>
                <a:gd name="connsiteY673" fmla="*/ 4055439 h 5893281"/>
                <a:gd name="connsiteX674" fmla="*/ 8404321 w 10035679"/>
                <a:gd name="connsiteY674" fmla="*/ 4047591 h 5893281"/>
                <a:gd name="connsiteX675" fmla="*/ 8404321 w 10035679"/>
                <a:gd name="connsiteY675" fmla="*/ 4028875 h 5893281"/>
                <a:gd name="connsiteX676" fmla="*/ 8238289 w 10035679"/>
                <a:gd name="connsiteY676" fmla="*/ 3957027 h 5893281"/>
                <a:gd name="connsiteX677" fmla="*/ 8242515 w 10035679"/>
                <a:gd name="connsiteY677" fmla="*/ 3957027 h 5893281"/>
                <a:gd name="connsiteX678" fmla="*/ 8246138 w 10035679"/>
                <a:gd name="connsiteY678" fmla="*/ 3957027 h 5893281"/>
                <a:gd name="connsiteX679" fmla="*/ 8246138 w 10035679"/>
                <a:gd name="connsiteY679" fmla="*/ 3960650 h 5893281"/>
                <a:gd name="connsiteX680" fmla="*/ 8246138 w 10035679"/>
                <a:gd name="connsiteY680" fmla="*/ 3964876 h 5893281"/>
                <a:gd name="connsiteX681" fmla="*/ 8250364 w 10035679"/>
                <a:gd name="connsiteY681" fmla="*/ 3964876 h 5893281"/>
                <a:gd name="connsiteX682" fmla="*/ 8250364 w 10035679"/>
                <a:gd name="connsiteY682" fmla="*/ 3969102 h 5893281"/>
                <a:gd name="connsiteX683" fmla="*/ 8256401 w 10035679"/>
                <a:gd name="connsiteY683" fmla="*/ 3969102 h 5893281"/>
                <a:gd name="connsiteX684" fmla="*/ 8252175 w 10035679"/>
                <a:gd name="connsiteY684" fmla="*/ 3970913 h 5893281"/>
                <a:gd name="connsiteX685" fmla="*/ 8250364 w 10035679"/>
                <a:gd name="connsiteY685" fmla="*/ 3970913 h 5893281"/>
                <a:gd name="connsiteX686" fmla="*/ 8250364 w 10035679"/>
                <a:gd name="connsiteY686" fmla="*/ 3975139 h 5893281"/>
                <a:gd name="connsiteX687" fmla="*/ 8238289 w 10035679"/>
                <a:gd name="connsiteY687" fmla="*/ 3985404 h 5893281"/>
                <a:gd name="connsiteX688" fmla="*/ 8228026 w 10035679"/>
                <a:gd name="connsiteY688" fmla="*/ 3998082 h 5893281"/>
                <a:gd name="connsiteX689" fmla="*/ 8217761 w 10035679"/>
                <a:gd name="connsiteY689" fmla="*/ 4008347 h 5893281"/>
                <a:gd name="connsiteX690" fmla="*/ 8179724 w 10035679"/>
                <a:gd name="connsiteY690" fmla="*/ 4004121 h 5893281"/>
                <a:gd name="connsiteX691" fmla="*/ 8147121 w 10035679"/>
                <a:gd name="connsiteY691" fmla="*/ 4004121 h 5893281"/>
                <a:gd name="connsiteX692" fmla="*/ 8108479 w 10035679"/>
                <a:gd name="connsiteY692" fmla="*/ 4008347 h 5893281"/>
                <a:gd name="connsiteX693" fmla="*/ 8108479 w 10035679"/>
                <a:gd name="connsiteY693" fmla="*/ 4028874 h 5893281"/>
                <a:gd name="connsiteX694" fmla="*/ 8114517 w 10035679"/>
                <a:gd name="connsiteY694" fmla="*/ 4033101 h 5893281"/>
                <a:gd name="connsiteX695" fmla="*/ 8114517 w 10035679"/>
                <a:gd name="connsiteY695" fmla="*/ 4036724 h 5893281"/>
                <a:gd name="connsiteX696" fmla="*/ 8118743 w 10035679"/>
                <a:gd name="connsiteY696" fmla="*/ 4040950 h 5893281"/>
                <a:gd name="connsiteX697" fmla="*/ 8122970 w 10035679"/>
                <a:gd name="connsiteY697" fmla="*/ 4047591 h 5893281"/>
                <a:gd name="connsiteX698" fmla="*/ 8161007 w 10035679"/>
                <a:gd name="connsiteY698" fmla="*/ 4033101 h 5893281"/>
                <a:gd name="connsiteX699" fmla="*/ 8199647 w 10035679"/>
                <a:gd name="connsiteY699" fmla="*/ 4022836 h 5893281"/>
                <a:gd name="connsiteX700" fmla="*/ 8199647 w 10035679"/>
                <a:gd name="connsiteY700" fmla="*/ 4040950 h 5893281"/>
                <a:gd name="connsiteX701" fmla="*/ 8193610 w 10035679"/>
                <a:gd name="connsiteY701" fmla="*/ 4040950 h 5893281"/>
                <a:gd name="connsiteX702" fmla="*/ 8181534 w 10035679"/>
                <a:gd name="connsiteY702" fmla="*/ 4047591 h 5893281"/>
                <a:gd name="connsiteX703" fmla="*/ 8167044 w 10035679"/>
                <a:gd name="connsiteY703" fmla="*/ 4055441 h 5893281"/>
                <a:gd name="connsiteX704" fmla="*/ 8153157 w 10035679"/>
                <a:gd name="connsiteY704" fmla="*/ 4061477 h 5893281"/>
                <a:gd name="connsiteX705" fmla="*/ 8165233 w 10035679"/>
                <a:gd name="connsiteY705" fmla="*/ 4086231 h 5893281"/>
                <a:gd name="connsiteX706" fmla="*/ 8179724 w 10035679"/>
                <a:gd name="connsiteY706" fmla="*/ 4109174 h 5893281"/>
                <a:gd name="connsiteX707" fmla="*/ 8185761 w 10035679"/>
                <a:gd name="connsiteY707" fmla="*/ 4129702 h 5893281"/>
                <a:gd name="connsiteX708" fmla="*/ 8193610 w 10035679"/>
                <a:gd name="connsiteY708" fmla="*/ 4166533 h 5893281"/>
                <a:gd name="connsiteX709" fmla="*/ 8185761 w 10035679"/>
                <a:gd name="connsiteY709" fmla="*/ 4166533 h 5893281"/>
                <a:gd name="connsiteX710" fmla="*/ 8185761 w 10035679"/>
                <a:gd name="connsiteY710" fmla="*/ 4172569 h 5893281"/>
                <a:gd name="connsiteX711" fmla="*/ 8179724 w 10035679"/>
                <a:gd name="connsiteY711" fmla="*/ 4168946 h 5893281"/>
                <a:gd name="connsiteX712" fmla="*/ 8175498 w 10035679"/>
                <a:gd name="connsiteY712" fmla="*/ 4168946 h 5893281"/>
                <a:gd name="connsiteX713" fmla="*/ 8175498 w 10035679"/>
                <a:gd name="connsiteY713" fmla="*/ 4166533 h 5893281"/>
                <a:gd name="connsiteX714" fmla="*/ 8171272 w 10035679"/>
                <a:gd name="connsiteY714" fmla="*/ 4166533 h 5893281"/>
                <a:gd name="connsiteX715" fmla="*/ 8151347 w 10035679"/>
                <a:gd name="connsiteY715" fmla="*/ 4144192 h 5893281"/>
                <a:gd name="connsiteX716" fmla="*/ 8132630 w 10035679"/>
                <a:gd name="connsiteY716" fmla="*/ 4119439 h 5893281"/>
                <a:gd name="connsiteX717" fmla="*/ 8114517 w 10035679"/>
                <a:gd name="connsiteY717" fmla="*/ 4094685 h 5893281"/>
                <a:gd name="connsiteX718" fmla="*/ 8114517 w 10035679"/>
                <a:gd name="connsiteY718" fmla="*/ 4172569 h 5893281"/>
                <a:gd name="connsiteX719" fmla="*/ 8084328 w 10035679"/>
                <a:gd name="connsiteY719" fmla="*/ 4172569 h 5893281"/>
                <a:gd name="connsiteX720" fmla="*/ 8084328 w 10035679"/>
                <a:gd name="connsiteY720" fmla="*/ 4168946 h 5893281"/>
                <a:gd name="connsiteX721" fmla="*/ 8080102 w 10035679"/>
                <a:gd name="connsiteY721" fmla="*/ 4168946 h 5893281"/>
                <a:gd name="connsiteX722" fmla="*/ 8080102 w 10035679"/>
                <a:gd name="connsiteY722" fmla="*/ 4166533 h 5893281"/>
                <a:gd name="connsiteX723" fmla="*/ 8075875 w 10035679"/>
                <a:gd name="connsiteY723" fmla="*/ 4166533 h 5893281"/>
                <a:gd name="connsiteX724" fmla="*/ 8080102 w 10035679"/>
                <a:gd name="connsiteY724" fmla="*/ 4139966 h 5893281"/>
                <a:gd name="connsiteX725" fmla="*/ 8075875 w 10035679"/>
                <a:gd name="connsiteY725" fmla="*/ 4125475 h 5893281"/>
                <a:gd name="connsiteX726" fmla="*/ 8069839 w 10035679"/>
                <a:gd name="connsiteY726" fmla="*/ 4113400 h 5893281"/>
                <a:gd name="connsiteX727" fmla="*/ 8061989 w 10035679"/>
                <a:gd name="connsiteY727" fmla="*/ 4094685 h 5893281"/>
                <a:gd name="connsiteX728" fmla="*/ 8061989 w 10035679"/>
                <a:gd name="connsiteY728" fmla="*/ 4075968 h 5893281"/>
                <a:gd name="connsiteX729" fmla="*/ 8072252 w 10035679"/>
                <a:gd name="connsiteY729" fmla="*/ 4055441 h 5893281"/>
                <a:gd name="connsiteX730" fmla="*/ 8086140 w 10035679"/>
                <a:gd name="connsiteY730" fmla="*/ 4026459 h 5893281"/>
                <a:gd name="connsiteX731" fmla="*/ 8100629 w 10035679"/>
                <a:gd name="connsiteY731" fmla="*/ 3999895 h 5893281"/>
                <a:gd name="connsiteX732" fmla="*/ 8114517 w 10035679"/>
                <a:gd name="connsiteY732" fmla="*/ 3979365 h 5893281"/>
                <a:gd name="connsiteX733" fmla="*/ 8122970 w 10035679"/>
                <a:gd name="connsiteY733" fmla="*/ 3969102 h 5893281"/>
                <a:gd name="connsiteX734" fmla="*/ 8157384 w 10035679"/>
                <a:gd name="connsiteY734" fmla="*/ 3979365 h 5893281"/>
                <a:gd name="connsiteX735" fmla="*/ 8179724 w 10035679"/>
                <a:gd name="connsiteY735" fmla="*/ 3979365 h 5893281"/>
                <a:gd name="connsiteX736" fmla="*/ 8195421 w 10035679"/>
                <a:gd name="connsiteY736" fmla="*/ 3975139 h 5893281"/>
                <a:gd name="connsiteX737" fmla="*/ 8217761 w 10035679"/>
                <a:gd name="connsiteY737" fmla="*/ 3969102 h 5893281"/>
                <a:gd name="connsiteX738" fmla="*/ 8317380 w 10035679"/>
                <a:gd name="connsiteY738" fmla="*/ 3950385 h 5893281"/>
                <a:gd name="connsiteX739" fmla="*/ 8331266 w 10035679"/>
                <a:gd name="connsiteY739" fmla="*/ 3957027 h 5893281"/>
                <a:gd name="connsiteX740" fmla="*/ 8337305 w 10035679"/>
                <a:gd name="connsiteY740" fmla="*/ 3960650 h 5893281"/>
                <a:gd name="connsiteX741" fmla="*/ 8345757 w 10035679"/>
                <a:gd name="connsiteY741" fmla="*/ 3969102 h 5893281"/>
                <a:gd name="connsiteX742" fmla="*/ 8347567 w 10035679"/>
                <a:gd name="connsiteY742" fmla="*/ 3975139 h 5893281"/>
                <a:gd name="connsiteX743" fmla="*/ 8347567 w 10035679"/>
                <a:gd name="connsiteY743" fmla="*/ 3989630 h 5893281"/>
                <a:gd name="connsiteX744" fmla="*/ 8347567 w 10035679"/>
                <a:gd name="connsiteY744" fmla="*/ 4008348 h 5893281"/>
                <a:gd name="connsiteX745" fmla="*/ 8341531 w 10035679"/>
                <a:gd name="connsiteY745" fmla="*/ 4012574 h 5893281"/>
                <a:gd name="connsiteX746" fmla="*/ 8337305 w 10035679"/>
                <a:gd name="connsiteY746" fmla="*/ 4014384 h 5893281"/>
                <a:gd name="connsiteX747" fmla="*/ 8337305 w 10035679"/>
                <a:gd name="connsiteY747" fmla="*/ 4018611 h 5893281"/>
                <a:gd name="connsiteX748" fmla="*/ 8337305 w 10035679"/>
                <a:gd name="connsiteY748" fmla="*/ 4022837 h 5893281"/>
                <a:gd name="connsiteX749" fmla="*/ 8337305 w 10035679"/>
                <a:gd name="connsiteY749" fmla="*/ 4026460 h 5893281"/>
                <a:gd name="connsiteX750" fmla="*/ 8337305 w 10035679"/>
                <a:gd name="connsiteY750" fmla="*/ 4028875 h 5893281"/>
                <a:gd name="connsiteX751" fmla="*/ 8335492 w 10035679"/>
                <a:gd name="connsiteY751" fmla="*/ 4033102 h 5893281"/>
                <a:gd name="connsiteX752" fmla="*/ 8327040 w 10035679"/>
                <a:gd name="connsiteY752" fmla="*/ 4040951 h 5893281"/>
                <a:gd name="connsiteX753" fmla="*/ 8327040 w 10035679"/>
                <a:gd name="connsiteY753" fmla="*/ 4022837 h 5893281"/>
                <a:gd name="connsiteX754" fmla="*/ 8313154 w 10035679"/>
                <a:gd name="connsiteY754" fmla="*/ 3999895 h 5893281"/>
                <a:gd name="connsiteX755" fmla="*/ 8313154 w 10035679"/>
                <a:gd name="connsiteY755" fmla="*/ 3975139 h 5893281"/>
                <a:gd name="connsiteX756" fmla="*/ 7999200 w 10035679"/>
                <a:gd name="connsiteY756" fmla="*/ 3810917 h 5893281"/>
                <a:gd name="connsiteX757" fmla="*/ 8019125 w 10035679"/>
                <a:gd name="connsiteY757" fmla="*/ 3816954 h 5893281"/>
                <a:gd name="connsiteX758" fmla="*/ 8043878 w 10035679"/>
                <a:gd name="connsiteY758" fmla="*/ 3831445 h 5893281"/>
                <a:gd name="connsiteX759" fmla="*/ 8066218 w 10035679"/>
                <a:gd name="connsiteY759" fmla="*/ 3853785 h 5893281"/>
                <a:gd name="connsiteX760" fmla="*/ 8075878 w 10035679"/>
                <a:gd name="connsiteY760" fmla="*/ 3872502 h 5893281"/>
                <a:gd name="connsiteX761" fmla="*/ 8066218 w 10035679"/>
                <a:gd name="connsiteY761" fmla="*/ 3878539 h 5893281"/>
                <a:gd name="connsiteX762" fmla="*/ 8055954 w 10035679"/>
                <a:gd name="connsiteY762" fmla="*/ 3888802 h 5893281"/>
                <a:gd name="connsiteX763" fmla="*/ 8043878 w 10035679"/>
                <a:gd name="connsiteY763" fmla="*/ 3897256 h 5893281"/>
                <a:gd name="connsiteX764" fmla="*/ 8029387 w 10035679"/>
                <a:gd name="connsiteY764" fmla="*/ 3903292 h 5893281"/>
                <a:gd name="connsiteX765" fmla="*/ 8041463 w 10035679"/>
                <a:gd name="connsiteY765" fmla="*/ 3935895 h 5893281"/>
                <a:gd name="connsiteX766" fmla="*/ 8055954 w 10035679"/>
                <a:gd name="connsiteY766" fmla="*/ 3960651 h 5893281"/>
                <a:gd name="connsiteX767" fmla="*/ 8069840 w 10035679"/>
                <a:gd name="connsiteY767" fmla="*/ 3989631 h 5893281"/>
                <a:gd name="connsiteX768" fmla="*/ 8057764 w 10035679"/>
                <a:gd name="connsiteY768" fmla="*/ 3993857 h 5893281"/>
                <a:gd name="connsiteX769" fmla="*/ 8051728 w 10035679"/>
                <a:gd name="connsiteY769" fmla="*/ 3993857 h 5893281"/>
                <a:gd name="connsiteX770" fmla="*/ 8047501 w 10035679"/>
                <a:gd name="connsiteY770" fmla="*/ 3993857 h 5893281"/>
                <a:gd name="connsiteX771" fmla="*/ 8043878 w 10035679"/>
                <a:gd name="connsiteY771" fmla="*/ 3998083 h 5893281"/>
                <a:gd name="connsiteX772" fmla="*/ 8041463 w 10035679"/>
                <a:gd name="connsiteY772" fmla="*/ 3999896 h 5893281"/>
                <a:gd name="connsiteX773" fmla="*/ 8037842 w 10035679"/>
                <a:gd name="connsiteY773" fmla="*/ 4008348 h 5893281"/>
                <a:gd name="connsiteX774" fmla="*/ 8019125 w 10035679"/>
                <a:gd name="connsiteY774" fmla="*/ 4040951 h 5893281"/>
                <a:gd name="connsiteX775" fmla="*/ 8009465 w 10035679"/>
                <a:gd name="connsiteY775" fmla="*/ 4080196 h 5893281"/>
                <a:gd name="connsiteX776" fmla="*/ 7990748 w 10035679"/>
                <a:gd name="connsiteY776" fmla="*/ 4115214 h 5893281"/>
                <a:gd name="connsiteX777" fmla="*/ 7981088 w 10035679"/>
                <a:gd name="connsiteY777" fmla="*/ 4123666 h 5893281"/>
                <a:gd name="connsiteX778" fmla="*/ 7970823 w 10035679"/>
                <a:gd name="connsiteY778" fmla="*/ 4123666 h 5893281"/>
                <a:gd name="connsiteX779" fmla="*/ 7958748 w 10035679"/>
                <a:gd name="connsiteY779" fmla="*/ 4125477 h 5893281"/>
                <a:gd name="connsiteX780" fmla="*/ 7946672 w 10035679"/>
                <a:gd name="connsiteY780" fmla="*/ 4125477 h 5893281"/>
                <a:gd name="connsiteX781" fmla="*/ 7924334 w 10035679"/>
                <a:gd name="connsiteY781" fmla="*/ 4113402 h 5893281"/>
                <a:gd name="connsiteX782" fmla="*/ 7903806 w 10035679"/>
                <a:gd name="connsiteY782" fmla="*/ 4109175 h 5893281"/>
                <a:gd name="connsiteX783" fmla="*/ 7877845 w 10035679"/>
                <a:gd name="connsiteY783" fmla="*/ 4109175 h 5893281"/>
                <a:gd name="connsiteX784" fmla="*/ 7853089 w 10035679"/>
                <a:gd name="connsiteY784" fmla="*/ 4104949 h 5893281"/>
                <a:gd name="connsiteX785" fmla="*/ 7828938 w 10035679"/>
                <a:gd name="connsiteY785" fmla="*/ 4094687 h 5893281"/>
                <a:gd name="connsiteX786" fmla="*/ 7804787 w 10035679"/>
                <a:gd name="connsiteY786" fmla="*/ 4061479 h 5893281"/>
                <a:gd name="connsiteX787" fmla="*/ 7786675 w 10035679"/>
                <a:gd name="connsiteY787" fmla="*/ 4018611 h 5893281"/>
                <a:gd name="connsiteX788" fmla="*/ 7782449 w 10035679"/>
                <a:gd name="connsiteY788" fmla="*/ 3969103 h 5893281"/>
                <a:gd name="connsiteX789" fmla="*/ 7800561 w 10035679"/>
                <a:gd name="connsiteY789" fmla="*/ 3960651 h 5893281"/>
                <a:gd name="connsiteX790" fmla="*/ 7815052 w 10035679"/>
                <a:gd name="connsiteY790" fmla="*/ 3960651 h 5893281"/>
                <a:gd name="connsiteX791" fmla="*/ 7828938 w 10035679"/>
                <a:gd name="connsiteY791" fmla="*/ 3964877 h 5893281"/>
                <a:gd name="connsiteX792" fmla="*/ 7843429 w 10035679"/>
                <a:gd name="connsiteY792" fmla="*/ 3957028 h 5893281"/>
                <a:gd name="connsiteX793" fmla="*/ 7861541 w 10035679"/>
                <a:gd name="connsiteY793" fmla="*/ 3928046 h 5893281"/>
                <a:gd name="connsiteX794" fmla="*/ 7906220 w 10035679"/>
                <a:gd name="connsiteY794" fmla="*/ 3922009 h 5893281"/>
                <a:gd name="connsiteX795" fmla="*/ 7914069 w 10035679"/>
                <a:gd name="connsiteY795" fmla="*/ 3915368 h 5893281"/>
                <a:gd name="connsiteX796" fmla="*/ 7920108 w 10035679"/>
                <a:gd name="connsiteY796" fmla="*/ 3907519 h 5893281"/>
                <a:gd name="connsiteX797" fmla="*/ 7920108 w 10035679"/>
                <a:gd name="connsiteY797" fmla="*/ 3903292 h 5893281"/>
                <a:gd name="connsiteX798" fmla="*/ 7924334 w 10035679"/>
                <a:gd name="connsiteY798" fmla="*/ 3900877 h 5893281"/>
                <a:gd name="connsiteX799" fmla="*/ 7924334 w 10035679"/>
                <a:gd name="connsiteY799" fmla="*/ 3897256 h 5893281"/>
                <a:gd name="connsiteX800" fmla="*/ 7924334 w 10035679"/>
                <a:gd name="connsiteY800" fmla="*/ 3893030 h 5893281"/>
                <a:gd name="connsiteX801" fmla="*/ 7927955 w 10035679"/>
                <a:gd name="connsiteY801" fmla="*/ 3888802 h 5893281"/>
                <a:gd name="connsiteX802" fmla="*/ 7934597 w 10035679"/>
                <a:gd name="connsiteY802" fmla="*/ 3888802 h 5893281"/>
                <a:gd name="connsiteX803" fmla="*/ 7946672 w 10035679"/>
                <a:gd name="connsiteY803" fmla="*/ 3888802 h 5893281"/>
                <a:gd name="connsiteX804" fmla="*/ 7958748 w 10035679"/>
                <a:gd name="connsiteY804" fmla="*/ 3888802 h 5893281"/>
                <a:gd name="connsiteX805" fmla="*/ 7966597 w 10035679"/>
                <a:gd name="connsiteY805" fmla="*/ 3864048 h 5893281"/>
                <a:gd name="connsiteX806" fmla="*/ 7976860 w 10035679"/>
                <a:gd name="connsiteY806" fmla="*/ 3845331 h 5893281"/>
                <a:gd name="connsiteX807" fmla="*/ 7987124 w 10035679"/>
                <a:gd name="connsiteY807" fmla="*/ 3829029 h 5893281"/>
                <a:gd name="connsiteX808" fmla="*/ 6980054 w 10035679"/>
                <a:gd name="connsiteY808" fmla="*/ 3763221 h 5893281"/>
                <a:gd name="connsiteX809" fmla="*/ 7000582 w 10035679"/>
                <a:gd name="connsiteY809" fmla="*/ 3777712 h 5893281"/>
                <a:gd name="connsiteX810" fmla="*/ 7012658 w 10035679"/>
                <a:gd name="connsiteY810" fmla="*/ 3802465 h 5893281"/>
                <a:gd name="connsiteX811" fmla="*/ 7012658 w 10035679"/>
                <a:gd name="connsiteY811" fmla="*/ 3839294 h 5893281"/>
                <a:gd name="connsiteX812" fmla="*/ 7012658 w 10035679"/>
                <a:gd name="connsiteY812" fmla="*/ 3843520 h 5893281"/>
                <a:gd name="connsiteX813" fmla="*/ 7014470 w 10035679"/>
                <a:gd name="connsiteY813" fmla="*/ 3843520 h 5893281"/>
                <a:gd name="connsiteX814" fmla="*/ 7018696 w 10035679"/>
                <a:gd name="connsiteY814" fmla="*/ 3845333 h 5893281"/>
                <a:gd name="connsiteX815" fmla="*/ 7018696 w 10035679"/>
                <a:gd name="connsiteY815" fmla="*/ 3849559 h 5893281"/>
                <a:gd name="connsiteX816" fmla="*/ 7018696 w 10035679"/>
                <a:gd name="connsiteY816" fmla="*/ 3858011 h 5893281"/>
                <a:gd name="connsiteX817" fmla="*/ 7012658 w 10035679"/>
                <a:gd name="connsiteY817" fmla="*/ 3858011 h 5893281"/>
                <a:gd name="connsiteX818" fmla="*/ 7004205 w 10035679"/>
                <a:gd name="connsiteY818" fmla="*/ 3859822 h 5893281"/>
                <a:gd name="connsiteX819" fmla="*/ 7000582 w 10035679"/>
                <a:gd name="connsiteY819" fmla="*/ 3868276 h 5893281"/>
                <a:gd name="connsiteX820" fmla="*/ 6994545 w 10035679"/>
                <a:gd name="connsiteY820" fmla="*/ 3872502 h 5893281"/>
                <a:gd name="connsiteX821" fmla="*/ 6990319 w 10035679"/>
                <a:gd name="connsiteY821" fmla="*/ 3872502 h 5893281"/>
                <a:gd name="connsiteX822" fmla="*/ 6986091 w 10035679"/>
                <a:gd name="connsiteY822" fmla="*/ 3868276 h 5893281"/>
                <a:gd name="connsiteX823" fmla="*/ 6984280 w 10035679"/>
                <a:gd name="connsiteY823" fmla="*/ 3868276 h 5893281"/>
                <a:gd name="connsiteX824" fmla="*/ 6980054 w 10035679"/>
                <a:gd name="connsiteY824" fmla="*/ 3864048 h 5893281"/>
                <a:gd name="connsiteX825" fmla="*/ 6966167 w 10035679"/>
                <a:gd name="connsiteY825" fmla="*/ 3835068 h 5893281"/>
                <a:gd name="connsiteX826" fmla="*/ 6966167 w 10035679"/>
                <a:gd name="connsiteY826" fmla="*/ 3792201 h 5893281"/>
                <a:gd name="connsiteX827" fmla="*/ 6969791 w 10035679"/>
                <a:gd name="connsiteY827" fmla="*/ 3786164 h 5893281"/>
                <a:gd name="connsiteX828" fmla="*/ 6974017 w 10035679"/>
                <a:gd name="connsiteY828" fmla="*/ 3781938 h 5893281"/>
                <a:gd name="connsiteX829" fmla="*/ 6975827 w 10035679"/>
                <a:gd name="connsiteY829" fmla="*/ 3773486 h 5893281"/>
                <a:gd name="connsiteX830" fmla="*/ 8250362 w 10035679"/>
                <a:gd name="connsiteY830" fmla="*/ 3720353 h 5893281"/>
                <a:gd name="connsiteX831" fmla="*/ 8266663 w 10035679"/>
                <a:gd name="connsiteY831" fmla="*/ 3738465 h 5893281"/>
                <a:gd name="connsiteX832" fmla="*/ 8278739 w 10035679"/>
                <a:gd name="connsiteY832" fmla="*/ 3758993 h 5893281"/>
                <a:gd name="connsiteX833" fmla="*/ 8278739 w 10035679"/>
                <a:gd name="connsiteY833" fmla="*/ 3792201 h 5893281"/>
                <a:gd name="connsiteX834" fmla="*/ 8280549 w 10035679"/>
                <a:gd name="connsiteY834" fmla="*/ 3800051 h 5893281"/>
                <a:gd name="connsiteX835" fmla="*/ 8284775 w 10035679"/>
                <a:gd name="connsiteY835" fmla="*/ 3800051 h 5893281"/>
                <a:gd name="connsiteX836" fmla="*/ 8284775 w 10035679"/>
                <a:gd name="connsiteY836" fmla="*/ 3802466 h 5893281"/>
                <a:gd name="connsiteX837" fmla="*/ 8280549 w 10035679"/>
                <a:gd name="connsiteY837" fmla="*/ 3802466 h 5893281"/>
                <a:gd name="connsiteX838" fmla="*/ 8278739 w 10035679"/>
                <a:gd name="connsiteY838" fmla="*/ 3810919 h 5893281"/>
                <a:gd name="connsiteX839" fmla="*/ 8278739 w 10035679"/>
                <a:gd name="connsiteY839" fmla="*/ 3816955 h 5893281"/>
                <a:gd name="connsiteX840" fmla="*/ 8274512 w 10035679"/>
                <a:gd name="connsiteY840" fmla="*/ 3816955 h 5893281"/>
                <a:gd name="connsiteX841" fmla="*/ 8274512 w 10035679"/>
                <a:gd name="connsiteY841" fmla="*/ 3821181 h 5893281"/>
                <a:gd name="connsiteX842" fmla="*/ 8270889 w 10035679"/>
                <a:gd name="connsiteY842" fmla="*/ 3821181 h 5893281"/>
                <a:gd name="connsiteX843" fmla="*/ 8264250 w 10035679"/>
                <a:gd name="connsiteY843" fmla="*/ 3824805 h 5893281"/>
                <a:gd name="connsiteX844" fmla="*/ 8260626 w 10035679"/>
                <a:gd name="connsiteY844" fmla="*/ 3816955 h 5893281"/>
                <a:gd name="connsiteX845" fmla="*/ 8260626 w 10035679"/>
                <a:gd name="connsiteY845" fmla="*/ 3814540 h 5893281"/>
                <a:gd name="connsiteX846" fmla="*/ 8256400 w 10035679"/>
                <a:gd name="connsiteY846" fmla="*/ 3814540 h 5893281"/>
                <a:gd name="connsiteX847" fmla="*/ 8252174 w 10035679"/>
                <a:gd name="connsiteY847" fmla="*/ 3814540 h 5893281"/>
                <a:gd name="connsiteX848" fmla="*/ 8250362 w 10035679"/>
                <a:gd name="connsiteY848" fmla="*/ 3810919 h 5893281"/>
                <a:gd name="connsiteX849" fmla="*/ 8250362 w 10035679"/>
                <a:gd name="connsiteY849" fmla="*/ 3816955 h 5893281"/>
                <a:gd name="connsiteX850" fmla="*/ 8252174 w 10035679"/>
                <a:gd name="connsiteY850" fmla="*/ 3821181 h 5893281"/>
                <a:gd name="connsiteX851" fmla="*/ 8256400 w 10035679"/>
                <a:gd name="connsiteY851" fmla="*/ 3824805 h 5893281"/>
                <a:gd name="connsiteX852" fmla="*/ 8260626 w 10035679"/>
                <a:gd name="connsiteY852" fmla="*/ 3829031 h 5893281"/>
                <a:gd name="connsiteX853" fmla="*/ 8256400 w 10035679"/>
                <a:gd name="connsiteY853" fmla="*/ 3831446 h 5893281"/>
                <a:gd name="connsiteX854" fmla="*/ 8256400 w 10035679"/>
                <a:gd name="connsiteY854" fmla="*/ 3835070 h 5893281"/>
                <a:gd name="connsiteX855" fmla="*/ 8256400 w 10035679"/>
                <a:gd name="connsiteY855" fmla="*/ 3839296 h 5893281"/>
                <a:gd name="connsiteX856" fmla="*/ 8256400 w 10035679"/>
                <a:gd name="connsiteY856" fmla="*/ 3849559 h 5893281"/>
                <a:gd name="connsiteX857" fmla="*/ 8238286 w 10035679"/>
                <a:gd name="connsiteY857" fmla="*/ 3849559 h 5893281"/>
                <a:gd name="connsiteX858" fmla="*/ 8238286 w 10035679"/>
                <a:gd name="connsiteY858" fmla="*/ 3839296 h 5893281"/>
                <a:gd name="connsiteX859" fmla="*/ 8228024 w 10035679"/>
                <a:gd name="connsiteY859" fmla="*/ 3835070 h 5893281"/>
                <a:gd name="connsiteX860" fmla="*/ 8217759 w 10035679"/>
                <a:gd name="connsiteY860" fmla="*/ 3829031 h 5893281"/>
                <a:gd name="connsiteX861" fmla="*/ 8214136 w 10035679"/>
                <a:gd name="connsiteY861" fmla="*/ 3821181 h 5893281"/>
                <a:gd name="connsiteX862" fmla="*/ 8209910 w 10035679"/>
                <a:gd name="connsiteY862" fmla="*/ 3810919 h 5893281"/>
                <a:gd name="connsiteX863" fmla="*/ 8208099 w 10035679"/>
                <a:gd name="connsiteY863" fmla="*/ 3800051 h 5893281"/>
                <a:gd name="connsiteX864" fmla="*/ 8199647 w 10035679"/>
                <a:gd name="connsiteY864" fmla="*/ 3786163 h 5893281"/>
                <a:gd name="connsiteX865" fmla="*/ 8189382 w 10035679"/>
                <a:gd name="connsiteY865" fmla="*/ 3792201 h 5893281"/>
                <a:gd name="connsiteX866" fmla="*/ 8175496 w 10035679"/>
                <a:gd name="connsiteY866" fmla="*/ 3800051 h 5893281"/>
                <a:gd name="connsiteX867" fmla="*/ 8161005 w 10035679"/>
                <a:gd name="connsiteY867" fmla="*/ 3802466 h 5893281"/>
                <a:gd name="connsiteX868" fmla="*/ 8147119 w 10035679"/>
                <a:gd name="connsiteY868" fmla="*/ 3810919 h 5893281"/>
                <a:gd name="connsiteX869" fmla="*/ 8147119 w 10035679"/>
                <a:gd name="connsiteY869" fmla="*/ 3792201 h 5893281"/>
                <a:gd name="connsiteX870" fmla="*/ 8151345 w 10035679"/>
                <a:gd name="connsiteY870" fmla="*/ 3787975 h 5893281"/>
                <a:gd name="connsiteX871" fmla="*/ 8151345 w 10035679"/>
                <a:gd name="connsiteY871" fmla="*/ 3786163 h 5893281"/>
                <a:gd name="connsiteX872" fmla="*/ 8153156 w 10035679"/>
                <a:gd name="connsiteY872" fmla="*/ 3786163 h 5893281"/>
                <a:gd name="connsiteX873" fmla="*/ 8153156 w 10035679"/>
                <a:gd name="connsiteY873" fmla="*/ 3777710 h 5893281"/>
                <a:gd name="connsiteX874" fmla="*/ 8181533 w 10035679"/>
                <a:gd name="connsiteY874" fmla="*/ 3767447 h 5893281"/>
                <a:gd name="connsiteX875" fmla="*/ 8208099 w 10035679"/>
                <a:gd name="connsiteY875" fmla="*/ 3758993 h 5893281"/>
                <a:gd name="connsiteX876" fmla="*/ 8232250 w 10035679"/>
                <a:gd name="connsiteY876" fmla="*/ 3744504 h 5893281"/>
                <a:gd name="connsiteX877" fmla="*/ 8075879 w 10035679"/>
                <a:gd name="connsiteY877" fmla="*/ 3681109 h 5893281"/>
                <a:gd name="connsiteX878" fmla="*/ 8084331 w 10035679"/>
                <a:gd name="connsiteY878" fmla="*/ 3688959 h 5893281"/>
                <a:gd name="connsiteX879" fmla="*/ 8086142 w 10035679"/>
                <a:gd name="connsiteY879" fmla="*/ 3688959 h 5893281"/>
                <a:gd name="connsiteX880" fmla="*/ 8090368 w 10035679"/>
                <a:gd name="connsiteY880" fmla="*/ 3688959 h 5893281"/>
                <a:gd name="connsiteX881" fmla="*/ 8090368 w 10035679"/>
                <a:gd name="connsiteY881" fmla="*/ 3691374 h 5893281"/>
                <a:gd name="connsiteX882" fmla="*/ 8090368 w 10035679"/>
                <a:gd name="connsiteY882" fmla="*/ 3699222 h 5893281"/>
                <a:gd name="connsiteX883" fmla="*/ 8094594 w 10035679"/>
                <a:gd name="connsiteY883" fmla="*/ 3705863 h 5893281"/>
                <a:gd name="connsiteX884" fmla="*/ 8072255 w 10035679"/>
                <a:gd name="connsiteY884" fmla="*/ 3723978 h 5893281"/>
                <a:gd name="connsiteX885" fmla="*/ 8057764 w 10035679"/>
                <a:gd name="connsiteY885" fmla="*/ 3742695 h 5893281"/>
                <a:gd name="connsiteX886" fmla="*/ 8041462 w 10035679"/>
                <a:gd name="connsiteY886" fmla="*/ 3757184 h 5893281"/>
                <a:gd name="connsiteX887" fmla="*/ 8015500 w 10035679"/>
                <a:gd name="connsiteY887" fmla="*/ 3771675 h 5893281"/>
                <a:gd name="connsiteX888" fmla="*/ 8015500 w 10035679"/>
                <a:gd name="connsiteY888" fmla="*/ 3763223 h 5893281"/>
                <a:gd name="connsiteX889" fmla="*/ 8037841 w 10035679"/>
                <a:gd name="connsiteY889" fmla="*/ 3738467 h 5893281"/>
                <a:gd name="connsiteX890" fmla="*/ 8061992 w 10035679"/>
                <a:gd name="connsiteY890" fmla="*/ 3713713 h 5893281"/>
                <a:gd name="connsiteX891" fmla="*/ 2998871 w 10035679"/>
                <a:gd name="connsiteY891" fmla="*/ 3491528 h 5893281"/>
                <a:gd name="connsiteX892" fmla="*/ 3013361 w 10035679"/>
                <a:gd name="connsiteY892" fmla="*/ 3491528 h 5893281"/>
                <a:gd name="connsiteX893" fmla="*/ 3027247 w 10035679"/>
                <a:gd name="connsiteY893" fmla="*/ 3493944 h 5893281"/>
                <a:gd name="connsiteX894" fmla="*/ 3043549 w 10035679"/>
                <a:gd name="connsiteY894" fmla="*/ 3501794 h 5893281"/>
                <a:gd name="connsiteX895" fmla="*/ 3037512 w 10035679"/>
                <a:gd name="connsiteY895" fmla="*/ 3506020 h 5893281"/>
                <a:gd name="connsiteX896" fmla="*/ 3033286 w 10035679"/>
                <a:gd name="connsiteY896" fmla="*/ 3512058 h 5893281"/>
                <a:gd name="connsiteX897" fmla="*/ 3027247 w 10035679"/>
                <a:gd name="connsiteY897" fmla="*/ 3516284 h 5893281"/>
                <a:gd name="connsiteX898" fmla="*/ 3015172 w 10035679"/>
                <a:gd name="connsiteY898" fmla="*/ 3516284 h 5893281"/>
                <a:gd name="connsiteX899" fmla="*/ 3004910 w 10035679"/>
                <a:gd name="connsiteY899" fmla="*/ 3512058 h 5893281"/>
                <a:gd name="connsiteX900" fmla="*/ 2995250 w 10035679"/>
                <a:gd name="connsiteY900" fmla="*/ 3512058 h 5893281"/>
                <a:gd name="connsiteX901" fmla="*/ 2984985 w 10035679"/>
                <a:gd name="connsiteY901" fmla="*/ 3512058 h 5893281"/>
                <a:gd name="connsiteX902" fmla="*/ 2972910 w 10035679"/>
                <a:gd name="connsiteY902" fmla="*/ 3516284 h 5893281"/>
                <a:gd name="connsiteX903" fmla="*/ 2972910 w 10035679"/>
                <a:gd name="connsiteY903" fmla="*/ 3493944 h 5893281"/>
                <a:gd name="connsiteX904" fmla="*/ 8136855 w 10035679"/>
                <a:gd name="connsiteY904" fmla="*/ 3469188 h 5893281"/>
                <a:gd name="connsiteX905" fmla="*/ 8147119 w 10035679"/>
                <a:gd name="connsiteY905" fmla="*/ 3469188 h 5893281"/>
                <a:gd name="connsiteX906" fmla="*/ 8161005 w 10035679"/>
                <a:gd name="connsiteY906" fmla="*/ 3469188 h 5893281"/>
                <a:gd name="connsiteX907" fmla="*/ 8161005 w 10035679"/>
                <a:gd name="connsiteY907" fmla="*/ 3506017 h 5893281"/>
                <a:gd name="connsiteX908" fmla="*/ 8157382 w 10035679"/>
                <a:gd name="connsiteY908" fmla="*/ 3530773 h 5893281"/>
                <a:gd name="connsiteX909" fmla="*/ 8151346 w 10035679"/>
                <a:gd name="connsiteY909" fmla="*/ 3551301 h 5893281"/>
                <a:gd name="connsiteX910" fmla="*/ 8147119 w 10035679"/>
                <a:gd name="connsiteY910" fmla="*/ 3588130 h 5893281"/>
                <a:gd name="connsiteX911" fmla="*/ 8153156 w 10035679"/>
                <a:gd name="connsiteY911" fmla="*/ 3588130 h 5893281"/>
                <a:gd name="connsiteX912" fmla="*/ 8153156 w 10035679"/>
                <a:gd name="connsiteY912" fmla="*/ 3594771 h 5893281"/>
                <a:gd name="connsiteX913" fmla="*/ 8167044 w 10035679"/>
                <a:gd name="connsiteY913" fmla="*/ 3594771 h 5893281"/>
                <a:gd name="connsiteX914" fmla="*/ 8175496 w 10035679"/>
                <a:gd name="connsiteY914" fmla="*/ 3594771 h 5893281"/>
                <a:gd name="connsiteX915" fmla="*/ 8181533 w 10035679"/>
                <a:gd name="connsiteY915" fmla="*/ 3594771 h 5893281"/>
                <a:gd name="connsiteX916" fmla="*/ 8189382 w 10035679"/>
                <a:gd name="connsiteY916" fmla="*/ 3598393 h 5893281"/>
                <a:gd name="connsiteX917" fmla="*/ 8195421 w 10035679"/>
                <a:gd name="connsiteY917" fmla="*/ 3602621 h 5893281"/>
                <a:gd name="connsiteX918" fmla="*/ 8209910 w 10035679"/>
                <a:gd name="connsiteY918" fmla="*/ 3605034 h 5893281"/>
                <a:gd name="connsiteX919" fmla="*/ 8217759 w 10035679"/>
                <a:gd name="connsiteY919" fmla="*/ 3631600 h 5893281"/>
                <a:gd name="connsiteX920" fmla="*/ 8232250 w 10035679"/>
                <a:gd name="connsiteY920" fmla="*/ 3647902 h 5893281"/>
                <a:gd name="connsiteX921" fmla="*/ 8250362 w 10035679"/>
                <a:gd name="connsiteY921" fmla="*/ 3666619 h 5893281"/>
                <a:gd name="connsiteX922" fmla="*/ 8264250 w 10035679"/>
                <a:gd name="connsiteY922" fmla="*/ 3691373 h 5893281"/>
                <a:gd name="connsiteX923" fmla="*/ 8252174 w 10035679"/>
                <a:gd name="connsiteY923" fmla="*/ 3695599 h 5893281"/>
                <a:gd name="connsiteX924" fmla="*/ 8246136 w 10035679"/>
                <a:gd name="connsiteY924" fmla="*/ 3699222 h 5893281"/>
                <a:gd name="connsiteX925" fmla="*/ 8242512 w 10035679"/>
                <a:gd name="connsiteY925" fmla="*/ 3699222 h 5893281"/>
                <a:gd name="connsiteX926" fmla="*/ 8242512 w 10035679"/>
                <a:gd name="connsiteY926" fmla="*/ 3703448 h 5893281"/>
                <a:gd name="connsiteX927" fmla="*/ 8242512 w 10035679"/>
                <a:gd name="connsiteY927" fmla="*/ 3705864 h 5893281"/>
                <a:gd name="connsiteX928" fmla="*/ 8242512 w 10035679"/>
                <a:gd name="connsiteY928" fmla="*/ 3709487 h 5893281"/>
                <a:gd name="connsiteX929" fmla="*/ 8235871 w 10035679"/>
                <a:gd name="connsiteY929" fmla="*/ 3709487 h 5893281"/>
                <a:gd name="connsiteX930" fmla="*/ 8223796 w 10035679"/>
                <a:gd name="connsiteY930" fmla="*/ 3713713 h 5893281"/>
                <a:gd name="connsiteX931" fmla="*/ 8221985 w 10035679"/>
                <a:gd name="connsiteY931" fmla="*/ 3705864 h 5893281"/>
                <a:gd name="connsiteX932" fmla="*/ 8221985 w 10035679"/>
                <a:gd name="connsiteY932" fmla="*/ 3703448 h 5893281"/>
                <a:gd name="connsiteX933" fmla="*/ 8217759 w 10035679"/>
                <a:gd name="connsiteY933" fmla="*/ 3703448 h 5893281"/>
                <a:gd name="connsiteX934" fmla="*/ 8214136 w 10035679"/>
                <a:gd name="connsiteY934" fmla="*/ 3703448 h 5893281"/>
                <a:gd name="connsiteX935" fmla="*/ 8209910 w 10035679"/>
                <a:gd name="connsiteY935" fmla="*/ 3699222 h 5893281"/>
                <a:gd name="connsiteX936" fmla="*/ 8203873 w 10035679"/>
                <a:gd name="connsiteY936" fmla="*/ 3713713 h 5893281"/>
                <a:gd name="connsiteX937" fmla="*/ 8199647 w 10035679"/>
                <a:gd name="connsiteY937" fmla="*/ 3723976 h 5893281"/>
                <a:gd name="connsiteX938" fmla="*/ 8193608 w 10035679"/>
                <a:gd name="connsiteY938" fmla="*/ 3734241 h 5893281"/>
                <a:gd name="connsiteX939" fmla="*/ 8181533 w 10035679"/>
                <a:gd name="connsiteY939" fmla="*/ 3738467 h 5893281"/>
                <a:gd name="connsiteX940" fmla="*/ 8171270 w 10035679"/>
                <a:gd name="connsiteY940" fmla="*/ 3744503 h 5893281"/>
                <a:gd name="connsiteX941" fmla="*/ 8171270 w 10035679"/>
                <a:gd name="connsiteY941" fmla="*/ 3738467 h 5893281"/>
                <a:gd name="connsiteX942" fmla="*/ 8165231 w 10035679"/>
                <a:gd name="connsiteY942" fmla="*/ 3730617 h 5893281"/>
                <a:gd name="connsiteX943" fmla="*/ 8165231 w 10035679"/>
                <a:gd name="connsiteY943" fmla="*/ 3723976 h 5893281"/>
                <a:gd name="connsiteX944" fmla="*/ 8165231 w 10035679"/>
                <a:gd name="connsiteY944" fmla="*/ 3720354 h 5893281"/>
                <a:gd name="connsiteX945" fmla="*/ 8165231 w 10035679"/>
                <a:gd name="connsiteY945" fmla="*/ 3717939 h 5893281"/>
                <a:gd name="connsiteX946" fmla="*/ 8165231 w 10035679"/>
                <a:gd name="connsiteY946" fmla="*/ 3713713 h 5893281"/>
                <a:gd name="connsiteX947" fmla="*/ 8161005 w 10035679"/>
                <a:gd name="connsiteY947" fmla="*/ 3709487 h 5893281"/>
                <a:gd name="connsiteX948" fmla="*/ 8157382 w 10035679"/>
                <a:gd name="connsiteY948" fmla="*/ 3709487 h 5893281"/>
                <a:gd name="connsiteX949" fmla="*/ 8147119 w 10035679"/>
                <a:gd name="connsiteY949" fmla="*/ 3705864 h 5893281"/>
                <a:gd name="connsiteX950" fmla="*/ 8147119 w 10035679"/>
                <a:gd name="connsiteY950" fmla="*/ 3695599 h 5893281"/>
                <a:gd name="connsiteX951" fmla="*/ 8147119 w 10035679"/>
                <a:gd name="connsiteY951" fmla="*/ 3685336 h 5893281"/>
                <a:gd name="connsiteX952" fmla="*/ 8151346 w 10035679"/>
                <a:gd name="connsiteY952" fmla="*/ 3676882 h 5893281"/>
                <a:gd name="connsiteX953" fmla="*/ 8151346 w 10035679"/>
                <a:gd name="connsiteY953" fmla="*/ 3675071 h 5893281"/>
                <a:gd name="connsiteX954" fmla="*/ 8153156 w 10035679"/>
                <a:gd name="connsiteY954" fmla="*/ 3670845 h 5893281"/>
                <a:gd name="connsiteX955" fmla="*/ 8161005 w 10035679"/>
                <a:gd name="connsiteY955" fmla="*/ 3670845 h 5893281"/>
                <a:gd name="connsiteX956" fmla="*/ 8171270 w 10035679"/>
                <a:gd name="connsiteY956" fmla="*/ 3666619 h 5893281"/>
                <a:gd name="connsiteX957" fmla="*/ 8185761 w 10035679"/>
                <a:gd name="connsiteY957" fmla="*/ 3666619 h 5893281"/>
                <a:gd name="connsiteX958" fmla="*/ 8185761 w 10035679"/>
                <a:gd name="connsiteY958" fmla="*/ 3691373 h 5893281"/>
                <a:gd name="connsiteX959" fmla="*/ 8209910 w 10035679"/>
                <a:gd name="connsiteY959" fmla="*/ 3691373 h 5893281"/>
                <a:gd name="connsiteX960" fmla="*/ 8209910 w 10035679"/>
                <a:gd name="connsiteY960" fmla="*/ 3685336 h 5893281"/>
                <a:gd name="connsiteX961" fmla="*/ 8214136 w 10035679"/>
                <a:gd name="connsiteY961" fmla="*/ 3676882 h 5893281"/>
                <a:gd name="connsiteX962" fmla="*/ 8217759 w 10035679"/>
                <a:gd name="connsiteY962" fmla="*/ 3675071 h 5893281"/>
                <a:gd name="connsiteX963" fmla="*/ 8217759 w 10035679"/>
                <a:gd name="connsiteY963" fmla="*/ 3670845 h 5893281"/>
                <a:gd name="connsiteX964" fmla="*/ 8221985 w 10035679"/>
                <a:gd name="connsiteY964" fmla="*/ 3666619 h 5893281"/>
                <a:gd name="connsiteX965" fmla="*/ 8223796 w 10035679"/>
                <a:gd name="connsiteY965" fmla="*/ 3660580 h 5893281"/>
                <a:gd name="connsiteX966" fmla="*/ 8217759 w 10035679"/>
                <a:gd name="connsiteY966" fmla="*/ 3660580 h 5893281"/>
                <a:gd name="connsiteX967" fmla="*/ 8181533 w 10035679"/>
                <a:gd name="connsiteY967" fmla="*/ 3631600 h 5893281"/>
                <a:gd name="connsiteX968" fmla="*/ 8141083 w 10035679"/>
                <a:gd name="connsiteY968" fmla="*/ 3612883 h 5893281"/>
                <a:gd name="connsiteX969" fmla="*/ 8141083 w 10035679"/>
                <a:gd name="connsiteY969" fmla="*/ 3627374 h 5893281"/>
                <a:gd name="connsiteX970" fmla="*/ 8136855 w 10035679"/>
                <a:gd name="connsiteY970" fmla="*/ 3637637 h 5893281"/>
                <a:gd name="connsiteX971" fmla="*/ 8132629 w 10035679"/>
                <a:gd name="connsiteY971" fmla="*/ 3647902 h 5893281"/>
                <a:gd name="connsiteX972" fmla="*/ 8132629 w 10035679"/>
                <a:gd name="connsiteY972" fmla="*/ 3660580 h 5893281"/>
                <a:gd name="connsiteX973" fmla="*/ 8129007 w 10035679"/>
                <a:gd name="connsiteY973" fmla="*/ 3656354 h 5893281"/>
                <a:gd name="connsiteX974" fmla="*/ 8126592 w 10035679"/>
                <a:gd name="connsiteY974" fmla="*/ 3652128 h 5893281"/>
                <a:gd name="connsiteX975" fmla="*/ 8126592 w 10035679"/>
                <a:gd name="connsiteY975" fmla="*/ 3647902 h 5893281"/>
                <a:gd name="connsiteX976" fmla="*/ 8122969 w 10035679"/>
                <a:gd name="connsiteY976" fmla="*/ 3646091 h 5893281"/>
                <a:gd name="connsiteX977" fmla="*/ 8112704 w 10035679"/>
                <a:gd name="connsiteY977" fmla="*/ 3618922 h 5893281"/>
                <a:gd name="connsiteX978" fmla="*/ 8100629 w 10035679"/>
                <a:gd name="connsiteY978" fmla="*/ 3588130 h 5893281"/>
                <a:gd name="connsiteX979" fmla="*/ 8098215 w 10035679"/>
                <a:gd name="connsiteY979" fmla="*/ 3547074 h 5893281"/>
                <a:gd name="connsiteX980" fmla="*/ 8100629 w 10035679"/>
                <a:gd name="connsiteY980" fmla="*/ 3512056 h 5893281"/>
                <a:gd name="connsiteX981" fmla="*/ 8114517 w 10035679"/>
                <a:gd name="connsiteY981" fmla="*/ 3477037 h 5893281"/>
                <a:gd name="connsiteX982" fmla="*/ 8126592 w 10035679"/>
                <a:gd name="connsiteY982" fmla="*/ 3472811 h 5893281"/>
                <a:gd name="connsiteX983" fmla="*/ 2881749 w 10035679"/>
                <a:gd name="connsiteY983" fmla="*/ 3469188 h 5893281"/>
                <a:gd name="connsiteX984" fmla="*/ 2895635 w 10035679"/>
                <a:gd name="connsiteY984" fmla="*/ 3469188 h 5893281"/>
                <a:gd name="connsiteX985" fmla="*/ 2910127 w 10035679"/>
                <a:gd name="connsiteY985" fmla="*/ 3472812 h 5893281"/>
                <a:gd name="connsiteX986" fmla="*/ 2924013 w 10035679"/>
                <a:gd name="connsiteY986" fmla="*/ 3472812 h 5893281"/>
                <a:gd name="connsiteX987" fmla="*/ 2934278 w 10035679"/>
                <a:gd name="connsiteY987" fmla="*/ 3477038 h 5893281"/>
                <a:gd name="connsiteX988" fmla="*/ 2934278 w 10035679"/>
                <a:gd name="connsiteY988" fmla="*/ 3493944 h 5893281"/>
                <a:gd name="connsiteX989" fmla="*/ 2881749 w 10035679"/>
                <a:gd name="connsiteY989" fmla="*/ 3493944 h 5893281"/>
                <a:gd name="connsiteX990" fmla="*/ 2583486 w 10035679"/>
                <a:gd name="connsiteY990" fmla="*/ 3469188 h 5893281"/>
                <a:gd name="connsiteX991" fmla="*/ 2602203 w 10035679"/>
                <a:gd name="connsiteY991" fmla="*/ 3472812 h 5893281"/>
                <a:gd name="connsiteX992" fmla="*/ 2611863 w 10035679"/>
                <a:gd name="connsiteY992" fmla="*/ 3479453 h 5893281"/>
                <a:gd name="connsiteX993" fmla="*/ 2626353 w 10035679"/>
                <a:gd name="connsiteY993" fmla="*/ 3487301 h 5893281"/>
                <a:gd name="connsiteX994" fmla="*/ 2638428 w 10035679"/>
                <a:gd name="connsiteY994" fmla="*/ 3493943 h 5893281"/>
                <a:gd name="connsiteX995" fmla="*/ 2638428 w 10035679"/>
                <a:gd name="connsiteY995" fmla="*/ 3501793 h 5893281"/>
                <a:gd name="connsiteX996" fmla="*/ 2624543 w 10035679"/>
                <a:gd name="connsiteY996" fmla="*/ 3501793 h 5893281"/>
                <a:gd name="connsiteX997" fmla="*/ 2611863 w 10035679"/>
                <a:gd name="connsiteY997" fmla="*/ 3506019 h 5893281"/>
                <a:gd name="connsiteX998" fmla="*/ 2602203 w 10035679"/>
                <a:gd name="connsiteY998" fmla="*/ 3507832 h 5893281"/>
                <a:gd name="connsiteX999" fmla="*/ 2596166 w 10035679"/>
                <a:gd name="connsiteY999" fmla="*/ 3506019 h 5893281"/>
                <a:gd name="connsiteX1000" fmla="*/ 2581675 w 10035679"/>
                <a:gd name="connsiteY1000" fmla="*/ 3506019 h 5893281"/>
                <a:gd name="connsiteX1001" fmla="*/ 2569600 w 10035679"/>
                <a:gd name="connsiteY1001" fmla="*/ 3501793 h 5893281"/>
                <a:gd name="connsiteX1002" fmla="*/ 2569600 w 10035679"/>
                <a:gd name="connsiteY1002" fmla="*/ 3477038 h 5893281"/>
                <a:gd name="connsiteX1003" fmla="*/ 2573826 w 10035679"/>
                <a:gd name="connsiteY1003" fmla="*/ 3477038 h 5893281"/>
                <a:gd name="connsiteX1004" fmla="*/ 2577449 w 10035679"/>
                <a:gd name="connsiteY1004" fmla="*/ 3472812 h 5893281"/>
                <a:gd name="connsiteX1005" fmla="*/ 2581675 w 10035679"/>
                <a:gd name="connsiteY1005" fmla="*/ 3472812 h 5893281"/>
                <a:gd name="connsiteX1006" fmla="*/ 2707255 w 10035679"/>
                <a:gd name="connsiteY1006" fmla="*/ 3435982 h 5893281"/>
                <a:gd name="connsiteX1007" fmla="*/ 2750123 w 10035679"/>
                <a:gd name="connsiteY1007" fmla="*/ 3440208 h 5893281"/>
                <a:gd name="connsiteX1008" fmla="*/ 2786349 w 10035679"/>
                <a:gd name="connsiteY1008" fmla="*/ 3448660 h 5893281"/>
                <a:gd name="connsiteX1009" fmla="*/ 2814727 w 10035679"/>
                <a:gd name="connsiteY1009" fmla="*/ 3458925 h 5893281"/>
                <a:gd name="connsiteX1010" fmla="*/ 2849140 w 10035679"/>
                <a:gd name="connsiteY1010" fmla="*/ 3469190 h 5893281"/>
                <a:gd name="connsiteX1011" fmla="*/ 2849140 w 10035679"/>
                <a:gd name="connsiteY1011" fmla="*/ 3487302 h 5893281"/>
                <a:gd name="connsiteX1012" fmla="*/ 2835254 w 10035679"/>
                <a:gd name="connsiteY1012" fmla="*/ 3487302 h 5893281"/>
                <a:gd name="connsiteX1013" fmla="*/ 2828613 w 10035679"/>
                <a:gd name="connsiteY1013" fmla="*/ 3491528 h 5893281"/>
                <a:gd name="connsiteX1014" fmla="*/ 2818952 w 10035679"/>
                <a:gd name="connsiteY1014" fmla="*/ 3493943 h 5893281"/>
                <a:gd name="connsiteX1015" fmla="*/ 2810500 w 10035679"/>
                <a:gd name="connsiteY1015" fmla="*/ 3497566 h 5893281"/>
                <a:gd name="connsiteX1016" fmla="*/ 2804461 w 10035679"/>
                <a:gd name="connsiteY1016" fmla="*/ 3501792 h 5893281"/>
                <a:gd name="connsiteX1017" fmla="*/ 2792386 w 10035679"/>
                <a:gd name="connsiteY1017" fmla="*/ 3501792 h 5893281"/>
                <a:gd name="connsiteX1018" fmla="*/ 2792386 w 10035679"/>
                <a:gd name="connsiteY1018" fmla="*/ 3497566 h 5893281"/>
                <a:gd name="connsiteX1019" fmla="*/ 2792386 w 10035679"/>
                <a:gd name="connsiteY1019" fmla="*/ 3493943 h 5893281"/>
                <a:gd name="connsiteX1020" fmla="*/ 2790575 w 10035679"/>
                <a:gd name="connsiteY1020" fmla="*/ 3491528 h 5893281"/>
                <a:gd name="connsiteX1021" fmla="*/ 2786349 w 10035679"/>
                <a:gd name="connsiteY1021" fmla="*/ 3487302 h 5893281"/>
                <a:gd name="connsiteX1022" fmla="*/ 2782123 w 10035679"/>
                <a:gd name="connsiteY1022" fmla="*/ 3483678 h 5893281"/>
                <a:gd name="connsiteX1023" fmla="*/ 2778500 w 10035679"/>
                <a:gd name="connsiteY1023" fmla="*/ 3487302 h 5893281"/>
                <a:gd name="connsiteX1024" fmla="*/ 2772461 w 10035679"/>
                <a:gd name="connsiteY1024" fmla="*/ 3507829 h 5893281"/>
                <a:gd name="connsiteX1025" fmla="*/ 2762198 w 10035679"/>
                <a:gd name="connsiteY1025" fmla="*/ 3507829 h 5893281"/>
                <a:gd name="connsiteX1026" fmla="*/ 2735632 w 10035679"/>
                <a:gd name="connsiteY1026" fmla="*/ 3506018 h 5893281"/>
                <a:gd name="connsiteX1027" fmla="*/ 2707255 w 10035679"/>
                <a:gd name="connsiteY1027" fmla="*/ 3501792 h 5893281"/>
                <a:gd name="connsiteX1028" fmla="*/ 2687332 w 10035679"/>
                <a:gd name="connsiteY1028" fmla="*/ 3501792 h 5893281"/>
                <a:gd name="connsiteX1029" fmla="*/ 2677067 w 10035679"/>
                <a:gd name="connsiteY1029" fmla="*/ 3477037 h 5893281"/>
                <a:gd name="connsiteX1030" fmla="*/ 2695179 w 10035679"/>
                <a:gd name="connsiteY1030" fmla="*/ 3477037 h 5893281"/>
                <a:gd name="connsiteX1031" fmla="*/ 2707255 w 10035679"/>
                <a:gd name="connsiteY1031" fmla="*/ 3477037 h 5893281"/>
                <a:gd name="connsiteX1032" fmla="*/ 2721745 w 10035679"/>
                <a:gd name="connsiteY1032" fmla="*/ 3472811 h 5893281"/>
                <a:gd name="connsiteX1033" fmla="*/ 2733821 w 10035679"/>
                <a:gd name="connsiteY1033" fmla="*/ 3469190 h 5893281"/>
                <a:gd name="connsiteX1034" fmla="*/ 2725369 w 10035679"/>
                <a:gd name="connsiteY1034" fmla="*/ 3464964 h 5893281"/>
                <a:gd name="connsiteX1035" fmla="*/ 2719330 w 10035679"/>
                <a:gd name="connsiteY1035" fmla="*/ 3458925 h 5893281"/>
                <a:gd name="connsiteX1036" fmla="*/ 2715709 w 10035679"/>
                <a:gd name="connsiteY1036" fmla="*/ 3454699 h 5893281"/>
                <a:gd name="connsiteX1037" fmla="*/ 2711481 w 10035679"/>
                <a:gd name="connsiteY1037" fmla="*/ 3448660 h 5893281"/>
                <a:gd name="connsiteX1038" fmla="*/ 438334 w 10035679"/>
                <a:gd name="connsiteY1038" fmla="*/ 3358099 h 5893281"/>
                <a:gd name="connsiteX1039" fmla="*/ 470937 w 10035679"/>
                <a:gd name="connsiteY1039" fmla="*/ 3368364 h 5893281"/>
                <a:gd name="connsiteX1040" fmla="*/ 495088 w 10035679"/>
                <a:gd name="connsiteY1040" fmla="*/ 3382250 h 5893281"/>
                <a:gd name="connsiteX1041" fmla="*/ 523465 w 10035679"/>
                <a:gd name="connsiteY1041" fmla="*/ 3396739 h 5893281"/>
                <a:gd name="connsiteX1042" fmla="*/ 523465 w 10035679"/>
                <a:gd name="connsiteY1042" fmla="*/ 3405193 h 5893281"/>
                <a:gd name="connsiteX1043" fmla="*/ 515011 w 10035679"/>
                <a:gd name="connsiteY1043" fmla="*/ 3405193 h 5893281"/>
                <a:gd name="connsiteX1044" fmla="*/ 490862 w 10035679"/>
                <a:gd name="connsiteY1044" fmla="*/ 3421494 h 5893281"/>
                <a:gd name="connsiteX1045" fmla="*/ 466711 w 10035679"/>
                <a:gd name="connsiteY1045" fmla="*/ 3425720 h 5893281"/>
                <a:gd name="connsiteX1046" fmla="*/ 444371 w 10035679"/>
                <a:gd name="connsiteY1046" fmla="*/ 3429946 h 5893281"/>
                <a:gd name="connsiteX1047" fmla="*/ 420221 w 10035679"/>
                <a:gd name="connsiteY1047" fmla="*/ 3435983 h 5893281"/>
                <a:gd name="connsiteX1048" fmla="*/ 420221 w 10035679"/>
                <a:gd name="connsiteY1048" fmla="*/ 3429946 h 5893281"/>
                <a:gd name="connsiteX1049" fmla="*/ 414184 w 10035679"/>
                <a:gd name="connsiteY1049" fmla="*/ 3429946 h 5893281"/>
                <a:gd name="connsiteX1050" fmla="*/ 420221 w 10035679"/>
                <a:gd name="connsiteY1050" fmla="*/ 3411229 h 5893281"/>
                <a:gd name="connsiteX1051" fmla="*/ 420221 w 10035679"/>
                <a:gd name="connsiteY1051" fmla="*/ 3393117 h 5893281"/>
                <a:gd name="connsiteX1052" fmla="*/ 420221 w 10035679"/>
                <a:gd name="connsiteY1052" fmla="*/ 3368364 h 5893281"/>
                <a:gd name="connsiteX1053" fmla="*/ 428070 w 10035679"/>
                <a:gd name="connsiteY1053" fmla="*/ 3364136 h 5893281"/>
                <a:gd name="connsiteX1054" fmla="*/ 429882 w 10035679"/>
                <a:gd name="connsiteY1054" fmla="*/ 3364136 h 5893281"/>
                <a:gd name="connsiteX1055" fmla="*/ 429882 w 10035679"/>
                <a:gd name="connsiteY1055" fmla="*/ 3361722 h 5893281"/>
                <a:gd name="connsiteX1056" fmla="*/ 434108 w 10035679"/>
                <a:gd name="connsiteY1056" fmla="*/ 3361722 h 5893281"/>
                <a:gd name="connsiteX1057" fmla="*/ 2460320 w 10035679"/>
                <a:gd name="connsiteY1057" fmla="*/ 3335156 h 5893281"/>
                <a:gd name="connsiteX1058" fmla="*/ 2517074 w 10035679"/>
                <a:gd name="connsiteY1058" fmla="*/ 3347835 h 5893281"/>
                <a:gd name="connsiteX1059" fmla="*/ 2567789 w 10035679"/>
                <a:gd name="connsiteY1059" fmla="*/ 3364136 h 5893281"/>
                <a:gd name="connsiteX1060" fmla="*/ 2605826 w 10035679"/>
                <a:gd name="connsiteY1060" fmla="*/ 3382251 h 5893281"/>
                <a:gd name="connsiteX1061" fmla="*/ 2644467 w 10035679"/>
                <a:gd name="connsiteY1061" fmla="*/ 3400966 h 5893281"/>
                <a:gd name="connsiteX1062" fmla="*/ 2687335 w 10035679"/>
                <a:gd name="connsiteY1062" fmla="*/ 3421496 h 5893281"/>
                <a:gd name="connsiteX1063" fmla="*/ 2687335 w 10035679"/>
                <a:gd name="connsiteY1063" fmla="*/ 3435985 h 5893281"/>
                <a:gd name="connsiteX1064" fmla="*/ 2668618 w 10035679"/>
                <a:gd name="connsiteY1064" fmla="*/ 3435985 h 5893281"/>
                <a:gd name="connsiteX1065" fmla="*/ 2648694 w 10035679"/>
                <a:gd name="connsiteY1065" fmla="*/ 3444439 h 5893281"/>
                <a:gd name="connsiteX1066" fmla="*/ 2624543 w 10035679"/>
                <a:gd name="connsiteY1066" fmla="*/ 3450476 h 5893281"/>
                <a:gd name="connsiteX1067" fmla="*/ 2597978 w 10035679"/>
                <a:gd name="connsiteY1067" fmla="*/ 3454702 h 5893281"/>
                <a:gd name="connsiteX1068" fmla="*/ 2602204 w 10035679"/>
                <a:gd name="connsiteY1068" fmla="*/ 3448665 h 5893281"/>
                <a:gd name="connsiteX1069" fmla="*/ 2602204 w 10035679"/>
                <a:gd name="connsiteY1069" fmla="*/ 3440211 h 5893281"/>
                <a:gd name="connsiteX1070" fmla="*/ 2602204 w 10035679"/>
                <a:gd name="connsiteY1070" fmla="*/ 3435985 h 5893281"/>
                <a:gd name="connsiteX1071" fmla="*/ 2602204 w 10035679"/>
                <a:gd name="connsiteY1071" fmla="*/ 3434174 h 5893281"/>
                <a:gd name="connsiteX1072" fmla="*/ 2602204 w 10035679"/>
                <a:gd name="connsiteY1072" fmla="*/ 3429948 h 5893281"/>
                <a:gd name="connsiteX1073" fmla="*/ 2597978 w 10035679"/>
                <a:gd name="connsiteY1073" fmla="*/ 3421496 h 5893281"/>
                <a:gd name="connsiteX1074" fmla="*/ 2545450 w 10035679"/>
                <a:gd name="connsiteY1074" fmla="*/ 3407005 h 5893281"/>
                <a:gd name="connsiteX1075" fmla="*/ 2496546 w 10035679"/>
                <a:gd name="connsiteY1075" fmla="*/ 3382251 h 5893281"/>
                <a:gd name="connsiteX1076" fmla="*/ 2444018 w 10035679"/>
                <a:gd name="connsiteY1076" fmla="*/ 3358100 h 5893281"/>
                <a:gd name="connsiteX1077" fmla="*/ 2431943 w 10035679"/>
                <a:gd name="connsiteY1077" fmla="*/ 3368364 h 5893281"/>
                <a:gd name="connsiteX1078" fmla="*/ 2425906 w 10035679"/>
                <a:gd name="connsiteY1078" fmla="*/ 3378627 h 5893281"/>
                <a:gd name="connsiteX1079" fmla="*/ 2415641 w 10035679"/>
                <a:gd name="connsiteY1079" fmla="*/ 3390703 h 5893281"/>
                <a:gd name="connsiteX1080" fmla="*/ 2403566 w 10035679"/>
                <a:gd name="connsiteY1080" fmla="*/ 3386477 h 5893281"/>
                <a:gd name="connsiteX1081" fmla="*/ 2389075 w 10035679"/>
                <a:gd name="connsiteY1081" fmla="*/ 3378627 h 5893281"/>
                <a:gd name="connsiteX1082" fmla="*/ 2383038 w 10035679"/>
                <a:gd name="connsiteY1082" fmla="*/ 3376212 h 5893281"/>
                <a:gd name="connsiteX1083" fmla="*/ 2397529 w 10035679"/>
                <a:gd name="connsiteY1083" fmla="*/ 3376212 h 5893281"/>
                <a:gd name="connsiteX1084" fmla="*/ 2407189 w 10035679"/>
                <a:gd name="connsiteY1084" fmla="*/ 3361723 h 5893281"/>
                <a:gd name="connsiteX1085" fmla="*/ 2417452 w 10035679"/>
                <a:gd name="connsiteY1085" fmla="*/ 3353873 h 5893281"/>
                <a:gd name="connsiteX1086" fmla="*/ 2429527 w 10035679"/>
                <a:gd name="connsiteY1086" fmla="*/ 3343608 h 5893281"/>
                <a:gd name="connsiteX1087" fmla="*/ 2439792 w 10035679"/>
                <a:gd name="connsiteY1087" fmla="*/ 3343608 h 5893281"/>
                <a:gd name="connsiteX1088" fmla="*/ 2445829 w 10035679"/>
                <a:gd name="connsiteY1088" fmla="*/ 3339382 h 5893281"/>
                <a:gd name="connsiteX1089" fmla="*/ 2454283 w 10035679"/>
                <a:gd name="connsiteY1089" fmla="*/ 3339382 h 5893281"/>
                <a:gd name="connsiteX1090" fmla="*/ 391847 w 10035679"/>
                <a:gd name="connsiteY1090" fmla="*/ 3318854 h 5893281"/>
                <a:gd name="connsiteX1091" fmla="*/ 420221 w 10035679"/>
                <a:gd name="connsiteY1091" fmla="*/ 3329120 h 5893281"/>
                <a:gd name="connsiteX1092" fmla="*/ 420221 w 10035679"/>
                <a:gd name="connsiteY1092" fmla="*/ 3335157 h 5893281"/>
                <a:gd name="connsiteX1093" fmla="*/ 414185 w 10035679"/>
                <a:gd name="connsiteY1093" fmla="*/ 3335157 h 5893281"/>
                <a:gd name="connsiteX1094" fmla="*/ 391847 w 10035679"/>
                <a:gd name="connsiteY1094" fmla="*/ 3343610 h 5893281"/>
                <a:gd name="connsiteX1095" fmla="*/ 371317 w 10035679"/>
                <a:gd name="connsiteY1095" fmla="*/ 3343610 h 5893281"/>
                <a:gd name="connsiteX1096" fmla="*/ 353205 w 10035679"/>
                <a:gd name="connsiteY1096" fmla="*/ 3343610 h 5893281"/>
                <a:gd name="connsiteX1097" fmla="*/ 353205 w 10035679"/>
                <a:gd name="connsiteY1097" fmla="*/ 3329120 h 5893281"/>
                <a:gd name="connsiteX1098" fmla="*/ 363470 w 10035679"/>
                <a:gd name="connsiteY1098" fmla="*/ 3324891 h 5893281"/>
                <a:gd name="connsiteX1099" fmla="*/ 373733 w 10035679"/>
                <a:gd name="connsiteY1099" fmla="*/ 3324891 h 5893281"/>
                <a:gd name="connsiteX1100" fmla="*/ 381582 w 10035679"/>
                <a:gd name="connsiteY1100" fmla="*/ 3323081 h 5893281"/>
                <a:gd name="connsiteX1101" fmla="*/ 235475 w 10035679"/>
                <a:gd name="connsiteY1101" fmla="*/ 3285646 h 5893281"/>
                <a:gd name="connsiteX1102" fmla="*/ 247550 w 10035679"/>
                <a:gd name="connsiteY1102" fmla="*/ 3289872 h 5893281"/>
                <a:gd name="connsiteX1103" fmla="*/ 262041 w 10035679"/>
                <a:gd name="connsiteY1103" fmla="*/ 3289872 h 5893281"/>
                <a:gd name="connsiteX1104" fmla="*/ 268078 w 10035679"/>
                <a:gd name="connsiteY1104" fmla="*/ 3289872 h 5893281"/>
                <a:gd name="connsiteX1105" fmla="*/ 278342 w 10035679"/>
                <a:gd name="connsiteY1105" fmla="*/ 3294098 h 5893281"/>
                <a:gd name="connsiteX1106" fmla="*/ 290418 w 10035679"/>
                <a:gd name="connsiteY1106" fmla="*/ 3295911 h 5893281"/>
                <a:gd name="connsiteX1107" fmla="*/ 290418 w 10035679"/>
                <a:gd name="connsiteY1107" fmla="*/ 3310399 h 5893281"/>
                <a:gd name="connsiteX1108" fmla="*/ 282569 w 10035679"/>
                <a:gd name="connsiteY1108" fmla="*/ 3310399 h 5893281"/>
                <a:gd name="connsiteX1109" fmla="*/ 272303 w 10035679"/>
                <a:gd name="connsiteY1109" fmla="*/ 3314625 h 5893281"/>
                <a:gd name="connsiteX1110" fmla="*/ 262041 w 10035679"/>
                <a:gd name="connsiteY1110" fmla="*/ 3318853 h 5893281"/>
                <a:gd name="connsiteX1111" fmla="*/ 249966 w 10035679"/>
                <a:gd name="connsiteY1111" fmla="*/ 3318853 h 5893281"/>
                <a:gd name="connsiteX1112" fmla="*/ 235475 w 10035679"/>
                <a:gd name="connsiteY1112" fmla="*/ 3318853 h 5893281"/>
                <a:gd name="connsiteX1113" fmla="*/ 2569600 w 10035679"/>
                <a:gd name="connsiteY1113" fmla="*/ 3279610 h 5893281"/>
                <a:gd name="connsiteX1114" fmla="*/ 2581676 w 10035679"/>
                <a:gd name="connsiteY1114" fmla="*/ 3285647 h 5893281"/>
                <a:gd name="connsiteX1115" fmla="*/ 2587714 w 10035679"/>
                <a:gd name="connsiteY1115" fmla="*/ 3294101 h 5893281"/>
                <a:gd name="connsiteX1116" fmla="*/ 2596168 w 10035679"/>
                <a:gd name="connsiteY1116" fmla="*/ 3300138 h 5893281"/>
                <a:gd name="connsiteX1117" fmla="*/ 2597979 w 10035679"/>
                <a:gd name="connsiteY1117" fmla="*/ 3310403 h 5893281"/>
                <a:gd name="connsiteX1118" fmla="*/ 2597979 w 10035679"/>
                <a:gd name="connsiteY1118" fmla="*/ 3329121 h 5893281"/>
                <a:gd name="connsiteX1119" fmla="*/ 2583487 w 10035679"/>
                <a:gd name="connsiteY1119" fmla="*/ 3329121 h 5893281"/>
                <a:gd name="connsiteX1120" fmla="*/ 2581676 w 10035679"/>
                <a:gd name="connsiteY1120" fmla="*/ 3318856 h 5893281"/>
                <a:gd name="connsiteX1121" fmla="*/ 2577450 w 10035679"/>
                <a:gd name="connsiteY1121" fmla="*/ 3314630 h 5893281"/>
                <a:gd name="connsiteX1122" fmla="*/ 2573826 w 10035679"/>
                <a:gd name="connsiteY1122" fmla="*/ 3308591 h 5893281"/>
                <a:gd name="connsiteX1123" fmla="*/ 2569600 w 10035679"/>
                <a:gd name="connsiteY1123" fmla="*/ 3300138 h 5893281"/>
                <a:gd name="connsiteX1124" fmla="*/ 2569600 w 10035679"/>
                <a:gd name="connsiteY1124" fmla="*/ 3294101 h 5893281"/>
                <a:gd name="connsiteX1125" fmla="*/ 8147123 w 10035679"/>
                <a:gd name="connsiteY1125" fmla="*/ 3265119 h 5893281"/>
                <a:gd name="connsiteX1126" fmla="*/ 8153160 w 10035679"/>
                <a:gd name="connsiteY1126" fmla="*/ 3271156 h 5893281"/>
                <a:gd name="connsiteX1127" fmla="*/ 8157386 w 10035679"/>
                <a:gd name="connsiteY1127" fmla="*/ 3279610 h 5893281"/>
                <a:gd name="connsiteX1128" fmla="*/ 8161009 w 10035679"/>
                <a:gd name="connsiteY1128" fmla="*/ 3285647 h 5893281"/>
                <a:gd name="connsiteX1129" fmla="*/ 8161009 w 10035679"/>
                <a:gd name="connsiteY1129" fmla="*/ 3295912 h 5893281"/>
                <a:gd name="connsiteX1130" fmla="*/ 8161009 w 10035679"/>
                <a:gd name="connsiteY1130" fmla="*/ 3310401 h 5893281"/>
                <a:gd name="connsiteX1131" fmla="*/ 8132632 w 10035679"/>
                <a:gd name="connsiteY1131" fmla="*/ 3382252 h 5893281"/>
                <a:gd name="connsiteX1132" fmla="*/ 8118743 w 10035679"/>
                <a:gd name="connsiteY1132" fmla="*/ 3364137 h 5893281"/>
                <a:gd name="connsiteX1133" fmla="*/ 8112706 w 10035679"/>
                <a:gd name="connsiteY1133" fmla="*/ 3347836 h 5893281"/>
                <a:gd name="connsiteX1134" fmla="*/ 8108480 w 10035679"/>
                <a:gd name="connsiteY1134" fmla="*/ 3318855 h 5893281"/>
                <a:gd name="connsiteX1135" fmla="*/ 2553298 w 10035679"/>
                <a:gd name="connsiteY1135" fmla="*/ 3232516 h 5893281"/>
                <a:gd name="connsiteX1136" fmla="*/ 2597976 w 10035679"/>
                <a:gd name="connsiteY1136" fmla="*/ 3232516 h 5893281"/>
                <a:gd name="connsiteX1137" fmla="*/ 2602202 w 10035679"/>
                <a:gd name="connsiteY1137" fmla="*/ 3238553 h 5893281"/>
                <a:gd name="connsiteX1138" fmla="*/ 2610051 w 10035679"/>
                <a:gd name="connsiteY1138" fmla="*/ 3242779 h 5893281"/>
                <a:gd name="connsiteX1139" fmla="*/ 2610051 w 10035679"/>
                <a:gd name="connsiteY1139" fmla="*/ 3247007 h 5893281"/>
                <a:gd name="connsiteX1140" fmla="*/ 2611862 w 10035679"/>
                <a:gd name="connsiteY1140" fmla="*/ 3250628 h 5893281"/>
                <a:gd name="connsiteX1141" fmla="*/ 2611862 w 10035679"/>
                <a:gd name="connsiteY1141" fmla="*/ 3253043 h 5893281"/>
                <a:gd name="connsiteX1142" fmla="*/ 2610051 w 10035679"/>
                <a:gd name="connsiteY1142" fmla="*/ 3257269 h 5893281"/>
                <a:gd name="connsiteX1143" fmla="*/ 2610051 w 10035679"/>
                <a:gd name="connsiteY1143" fmla="*/ 3265119 h 5893281"/>
                <a:gd name="connsiteX1144" fmla="*/ 2597976 w 10035679"/>
                <a:gd name="connsiteY1144" fmla="*/ 3257269 h 5893281"/>
                <a:gd name="connsiteX1145" fmla="*/ 2587711 w 10035679"/>
                <a:gd name="connsiteY1145" fmla="*/ 3253043 h 5893281"/>
                <a:gd name="connsiteX1146" fmla="*/ 2577448 w 10035679"/>
                <a:gd name="connsiteY1146" fmla="*/ 3253043 h 5893281"/>
                <a:gd name="connsiteX1147" fmla="*/ 2569599 w 10035679"/>
                <a:gd name="connsiteY1147" fmla="*/ 3250628 h 5893281"/>
                <a:gd name="connsiteX1148" fmla="*/ 2563562 w 10035679"/>
                <a:gd name="connsiteY1148" fmla="*/ 3250628 h 5893281"/>
                <a:gd name="connsiteX1149" fmla="*/ 2555108 w 10035679"/>
                <a:gd name="connsiteY1149" fmla="*/ 3247007 h 5893281"/>
                <a:gd name="connsiteX1150" fmla="*/ 2553298 w 10035679"/>
                <a:gd name="connsiteY1150" fmla="*/ 3238553 h 5893281"/>
                <a:gd name="connsiteX1151" fmla="*/ 8374133 w 10035679"/>
                <a:gd name="connsiteY1151" fmla="*/ 3098482 h 5893281"/>
                <a:gd name="connsiteX1152" fmla="*/ 8380170 w 10035679"/>
                <a:gd name="connsiteY1152" fmla="*/ 3102708 h 5893281"/>
                <a:gd name="connsiteX1153" fmla="*/ 8383793 w 10035679"/>
                <a:gd name="connsiteY1153" fmla="*/ 3102708 h 5893281"/>
                <a:gd name="connsiteX1154" fmla="*/ 8383793 w 10035679"/>
                <a:gd name="connsiteY1154" fmla="*/ 3106935 h 5893281"/>
                <a:gd name="connsiteX1155" fmla="*/ 8388019 w 10035679"/>
                <a:gd name="connsiteY1155" fmla="*/ 3112973 h 5893281"/>
                <a:gd name="connsiteX1156" fmla="*/ 8388019 w 10035679"/>
                <a:gd name="connsiteY1156" fmla="*/ 3121426 h 5893281"/>
                <a:gd name="connsiteX1157" fmla="*/ 8383793 w 10035679"/>
                <a:gd name="connsiteY1157" fmla="*/ 3131691 h 5893281"/>
                <a:gd name="connsiteX1158" fmla="*/ 8375943 w 10035679"/>
                <a:gd name="connsiteY1158" fmla="*/ 3141954 h 5893281"/>
                <a:gd name="connsiteX1159" fmla="*/ 8374133 w 10035679"/>
                <a:gd name="connsiteY1159" fmla="*/ 3152219 h 5893281"/>
                <a:gd name="connsiteX1160" fmla="*/ 8355416 w 10035679"/>
                <a:gd name="connsiteY1160" fmla="*/ 3152219 h 5893281"/>
                <a:gd name="connsiteX1161" fmla="*/ 8355416 w 10035679"/>
                <a:gd name="connsiteY1161" fmla="*/ 3127463 h 5893281"/>
                <a:gd name="connsiteX1162" fmla="*/ 8362058 w 10035679"/>
                <a:gd name="connsiteY1162" fmla="*/ 3125049 h 5893281"/>
                <a:gd name="connsiteX1163" fmla="*/ 8365679 w 10035679"/>
                <a:gd name="connsiteY1163" fmla="*/ 3117200 h 5893281"/>
                <a:gd name="connsiteX1164" fmla="*/ 8369907 w 10035679"/>
                <a:gd name="connsiteY1164" fmla="*/ 3111161 h 5893281"/>
                <a:gd name="connsiteX1165" fmla="*/ 8278740 w 10035679"/>
                <a:gd name="connsiteY1165" fmla="*/ 3001881 h 5893281"/>
                <a:gd name="connsiteX1166" fmla="*/ 8302889 w 10035679"/>
                <a:gd name="connsiteY1166" fmla="*/ 3001881 h 5893281"/>
                <a:gd name="connsiteX1167" fmla="*/ 8302889 w 10035679"/>
                <a:gd name="connsiteY1167" fmla="*/ 3026637 h 5893281"/>
                <a:gd name="connsiteX1168" fmla="*/ 8270891 w 10035679"/>
                <a:gd name="connsiteY1168" fmla="*/ 3026637 h 5893281"/>
                <a:gd name="connsiteX1169" fmla="*/ 8270891 w 10035679"/>
                <a:gd name="connsiteY1169" fmla="*/ 3010334 h 5893281"/>
                <a:gd name="connsiteX1170" fmla="*/ 8278740 w 10035679"/>
                <a:gd name="connsiteY1170" fmla="*/ 3010334 h 5893281"/>
                <a:gd name="connsiteX1171" fmla="*/ 5703707 w 10035679"/>
                <a:gd name="connsiteY1171" fmla="*/ 2933656 h 5893281"/>
                <a:gd name="connsiteX1172" fmla="*/ 5721819 w 10035679"/>
                <a:gd name="connsiteY1172" fmla="*/ 2933656 h 5893281"/>
                <a:gd name="connsiteX1173" fmla="*/ 5713970 w 10035679"/>
                <a:gd name="connsiteY1173" fmla="*/ 2943920 h 5893281"/>
                <a:gd name="connsiteX1174" fmla="*/ 5707933 w 10035679"/>
                <a:gd name="connsiteY1174" fmla="*/ 2952372 h 5893281"/>
                <a:gd name="connsiteX1175" fmla="*/ 5699481 w 10035679"/>
                <a:gd name="connsiteY1175" fmla="*/ 2958409 h 5893281"/>
                <a:gd name="connsiteX1176" fmla="*/ 5693443 w 10035679"/>
                <a:gd name="connsiteY1176" fmla="*/ 2966863 h 5893281"/>
                <a:gd name="connsiteX1177" fmla="*/ 5681367 w 10035679"/>
                <a:gd name="connsiteY1177" fmla="*/ 2972900 h 5893281"/>
                <a:gd name="connsiteX1178" fmla="*/ 5675331 w 10035679"/>
                <a:gd name="connsiteY1178" fmla="*/ 2972900 h 5893281"/>
                <a:gd name="connsiteX1179" fmla="*/ 5675331 w 10035679"/>
                <a:gd name="connsiteY1179" fmla="*/ 2977126 h 5893281"/>
                <a:gd name="connsiteX1180" fmla="*/ 5671105 w 10035679"/>
                <a:gd name="connsiteY1180" fmla="*/ 2977126 h 5893281"/>
                <a:gd name="connsiteX1181" fmla="*/ 5665066 w 10035679"/>
                <a:gd name="connsiteY1181" fmla="*/ 2977126 h 5893281"/>
                <a:gd name="connsiteX1182" fmla="*/ 5657217 w 10035679"/>
                <a:gd name="connsiteY1182" fmla="*/ 2981352 h 5893281"/>
                <a:gd name="connsiteX1183" fmla="*/ 5651180 w 10035679"/>
                <a:gd name="connsiteY1183" fmla="*/ 2954183 h 5893281"/>
                <a:gd name="connsiteX1184" fmla="*/ 5665066 w 10035679"/>
                <a:gd name="connsiteY1184" fmla="*/ 2952372 h 5893281"/>
                <a:gd name="connsiteX1185" fmla="*/ 5679557 w 10035679"/>
                <a:gd name="connsiteY1185" fmla="*/ 2943920 h 5893281"/>
                <a:gd name="connsiteX1186" fmla="*/ 5693443 w 10035679"/>
                <a:gd name="connsiteY1186" fmla="*/ 2940297 h 5893281"/>
                <a:gd name="connsiteX1187" fmla="*/ 5409677 w 10035679"/>
                <a:gd name="connsiteY1187" fmla="*/ 2923393 h 5893281"/>
                <a:gd name="connsiteX1188" fmla="*/ 5428394 w 10035679"/>
                <a:gd name="connsiteY1188" fmla="*/ 2930034 h 5893281"/>
                <a:gd name="connsiteX1189" fmla="*/ 5448318 w 10035679"/>
                <a:gd name="connsiteY1189" fmla="*/ 2937883 h 5893281"/>
                <a:gd name="connsiteX1190" fmla="*/ 5472467 w 10035679"/>
                <a:gd name="connsiteY1190" fmla="*/ 2943920 h 5893281"/>
                <a:gd name="connsiteX1191" fmla="*/ 5486958 w 10035679"/>
                <a:gd name="connsiteY1191" fmla="*/ 2954184 h 5893281"/>
                <a:gd name="connsiteX1192" fmla="*/ 5430204 w 10035679"/>
                <a:gd name="connsiteY1192" fmla="*/ 2954184 h 5893281"/>
                <a:gd name="connsiteX1193" fmla="*/ 5424168 w 10035679"/>
                <a:gd name="connsiteY1193" fmla="*/ 2952371 h 5893281"/>
                <a:gd name="connsiteX1194" fmla="*/ 5419942 w 10035679"/>
                <a:gd name="connsiteY1194" fmla="*/ 2952371 h 5893281"/>
                <a:gd name="connsiteX1195" fmla="*/ 5413903 w 10035679"/>
                <a:gd name="connsiteY1195" fmla="*/ 2948145 h 5893281"/>
                <a:gd name="connsiteX1196" fmla="*/ 5400017 w 10035679"/>
                <a:gd name="connsiteY1196" fmla="*/ 2948145 h 5893281"/>
                <a:gd name="connsiteX1197" fmla="*/ 5400017 w 10035679"/>
                <a:gd name="connsiteY1197" fmla="*/ 2940297 h 5893281"/>
                <a:gd name="connsiteX1198" fmla="*/ 5403640 w 10035679"/>
                <a:gd name="connsiteY1198" fmla="*/ 2937883 h 5893281"/>
                <a:gd name="connsiteX1199" fmla="*/ 5406054 w 10035679"/>
                <a:gd name="connsiteY1199" fmla="*/ 2933657 h 5893281"/>
                <a:gd name="connsiteX1200" fmla="*/ 5406054 w 10035679"/>
                <a:gd name="connsiteY1200" fmla="*/ 2930034 h 5893281"/>
                <a:gd name="connsiteX1201" fmla="*/ 4778163 w 10035679"/>
                <a:gd name="connsiteY1201" fmla="*/ 2783926 h 5893281"/>
                <a:gd name="connsiteX1202" fmla="*/ 4826467 w 10035679"/>
                <a:gd name="connsiteY1202" fmla="*/ 2783926 h 5893281"/>
                <a:gd name="connsiteX1203" fmla="*/ 4826467 w 10035679"/>
                <a:gd name="connsiteY1203" fmla="*/ 2789963 h 5893281"/>
                <a:gd name="connsiteX1204" fmla="*/ 4816201 w 10035679"/>
                <a:gd name="connsiteY1204" fmla="*/ 2794191 h 5893281"/>
                <a:gd name="connsiteX1205" fmla="*/ 4812578 w 10035679"/>
                <a:gd name="connsiteY1205" fmla="*/ 2797812 h 5893281"/>
                <a:gd name="connsiteX1206" fmla="*/ 4805936 w 10035679"/>
                <a:gd name="connsiteY1206" fmla="*/ 2800228 h 5893281"/>
                <a:gd name="connsiteX1207" fmla="*/ 4798089 w 10035679"/>
                <a:gd name="connsiteY1207" fmla="*/ 2804454 h 5893281"/>
                <a:gd name="connsiteX1208" fmla="*/ 4787824 w 10035679"/>
                <a:gd name="connsiteY1208" fmla="*/ 2804454 h 5893281"/>
                <a:gd name="connsiteX1209" fmla="*/ 5528015 w 10035679"/>
                <a:gd name="connsiteY1209" fmla="*/ 2742266 h 5893281"/>
                <a:gd name="connsiteX1210" fmla="*/ 5523789 w 10035679"/>
                <a:gd name="connsiteY1210" fmla="*/ 2746492 h 5893281"/>
                <a:gd name="connsiteX1211" fmla="*/ 5519561 w 10035679"/>
                <a:gd name="connsiteY1211" fmla="*/ 2750719 h 5893281"/>
                <a:gd name="connsiteX1212" fmla="*/ 5515335 w 10035679"/>
                <a:gd name="connsiteY1212" fmla="*/ 2750719 h 5893281"/>
                <a:gd name="connsiteX1213" fmla="*/ 5515335 w 10035679"/>
                <a:gd name="connsiteY1213" fmla="*/ 2754945 h 5893281"/>
                <a:gd name="connsiteX1214" fmla="*/ 5513524 w 10035679"/>
                <a:gd name="connsiteY1214" fmla="*/ 2756755 h 5893281"/>
                <a:gd name="connsiteX1215" fmla="*/ 5510506 w 10035679"/>
                <a:gd name="connsiteY1215" fmla="*/ 2765209 h 5893281"/>
                <a:gd name="connsiteX1216" fmla="*/ 5516542 w 10035679"/>
                <a:gd name="connsiteY1216" fmla="*/ 2765209 h 5893281"/>
                <a:gd name="connsiteX1217" fmla="*/ 5528618 w 10035679"/>
                <a:gd name="connsiteY1217" fmla="*/ 2760983 h 5893281"/>
                <a:gd name="connsiteX1218" fmla="*/ 5534656 w 10035679"/>
                <a:gd name="connsiteY1218" fmla="*/ 2756755 h 5893281"/>
                <a:gd name="connsiteX1219" fmla="*/ 5542504 w 10035679"/>
                <a:gd name="connsiteY1219" fmla="*/ 2754945 h 5893281"/>
                <a:gd name="connsiteX1220" fmla="*/ 5548542 w 10035679"/>
                <a:gd name="connsiteY1220" fmla="*/ 2750719 h 5893281"/>
                <a:gd name="connsiteX1221" fmla="*/ 5556392 w 10035679"/>
                <a:gd name="connsiteY1221" fmla="*/ 2742266 h 5893281"/>
                <a:gd name="connsiteX1222" fmla="*/ 4996725 w 10035679"/>
                <a:gd name="connsiteY1222" fmla="*/ 2742266 h 5893281"/>
                <a:gd name="connsiteX1223" fmla="*/ 5006990 w 10035679"/>
                <a:gd name="connsiteY1223" fmla="*/ 2742266 h 5893281"/>
                <a:gd name="connsiteX1224" fmla="*/ 5020872 w 10035679"/>
                <a:gd name="connsiteY1224" fmla="*/ 2742266 h 5893281"/>
                <a:gd name="connsiteX1225" fmla="*/ 5025097 w 10035679"/>
                <a:gd name="connsiteY1225" fmla="*/ 2775475 h 5893281"/>
                <a:gd name="connsiteX1226" fmla="*/ 5029326 w 10035679"/>
                <a:gd name="connsiteY1226" fmla="*/ 2814718 h 5893281"/>
                <a:gd name="connsiteX1227" fmla="*/ 5010613 w 10035679"/>
                <a:gd name="connsiteY1227" fmla="*/ 2814718 h 5893281"/>
                <a:gd name="connsiteX1228" fmla="*/ 5006990 w 10035679"/>
                <a:gd name="connsiteY1228" fmla="*/ 2818341 h 5893281"/>
                <a:gd name="connsiteX1229" fmla="*/ 5000952 w 10035679"/>
                <a:gd name="connsiteY1229" fmla="*/ 2818341 h 5893281"/>
                <a:gd name="connsiteX1230" fmla="*/ 4992498 w 10035679"/>
                <a:gd name="connsiteY1230" fmla="*/ 2818341 h 5893281"/>
                <a:gd name="connsiteX1231" fmla="*/ 4982234 w 10035679"/>
                <a:gd name="connsiteY1231" fmla="*/ 2822567 h 5893281"/>
                <a:gd name="connsiteX1232" fmla="*/ 4978611 w 10035679"/>
                <a:gd name="connsiteY1232" fmla="*/ 2794190 h 5893281"/>
                <a:gd name="connsiteX1233" fmla="*/ 4978611 w 10035679"/>
                <a:gd name="connsiteY1233" fmla="*/ 2765210 h 5893281"/>
                <a:gd name="connsiteX1234" fmla="*/ 4982234 w 10035679"/>
                <a:gd name="connsiteY1234" fmla="*/ 2750719 h 5893281"/>
                <a:gd name="connsiteX1235" fmla="*/ 4988271 w 10035679"/>
                <a:gd name="connsiteY1235" fmla="*/ 2746493 h 5893281"/>
                <a:gd name="connsiteX1236" fmla="*/ 5002761 w 10035679"/>
                <a:gd name="connsiteY1236" fmla="*/ 2672229 h 5893281"/>
                <a:gd name="connsiteX1237" fmla="*/ 5020872 w 10035679"/>
                <a:gd name="connsiteY1237" fmla="*/ 2672229 h 5893281"/>
                <a:gd name="connsiteX1238" fmla="*/ 5016650 w 10035679"/>
                <a:gd name="connsiteY1238" fmla="*/ 2686722 h 5893281"/>
                <a:gd name="connsiteX1239" fmla="*/ 5016650 w 10035679"/>
                <a:gd name="connsiteY1239" fmla="*/ 2696984 h 5893281"/>
                <a:gd name="connsiteX1240" fmla="*/ 5016650 w 10035679"/>
                <a:gd name="connsiteY1240" fmla="*/ 2707249 h 5893281"/>
                <a:gd name="connsiteX1241" fmla="*/ 5014837 w 10035679"/>
                <a:gd name="connsiteY1241" fmla="*/ 2715701 h 5893281"/>
                <a:gd name="connsiteX1242" fmla="*/ 5010611 w 10035679"/>
                <a:gd name="connsiteY1242" fmla="*/ 2725966 h 5893281"/>
                <a:gd name="connsiteX1243" fmla="*/ 4996723 w 10035679"/>
                <a:gd name="connsiteY1243" fmla="*/ 2725966 h 5893281"/>
                <a:gd name="connsiteX1244" fmla="*/ 4996723 w 10035679"/>
                <a:gd name="connsiteY1244" fmla="*/ 2711475 h 5893281"/>
                <a:gd name="connsiteX1245" fmla="*/ 5000950 w 10035679"/>
                <a:gd name="connsiteY1245" fmla="*/ 2696984 h 5893281"/>
                <a:gd name="connsiteX1246" fmla="*/ 5000950 w 10035679"/>
                <a:gd name="connsiteY1246" fmla="*/ 2683099 h 5893281"/>
                <a:gd name="connsiteX1247" fmla="*/ 2690868 w 10035679"/>
                <a:gd name="connsiteY1247" fmla="*/ 2573919 h 5893281"/>
                <a:gd name="connsiteX1248" fmla="*/ 2687343 w 10035679"/>
                <a:gd name="connsiteY1248" fmla="*/ 2577441 h 5893281"/>
                <a:gd name="connsiteX1249" fmla="*/ 2683191 w 10035679"/>
                <a:gd name="connsiteY1249" fmla="*/ 2581593 h 5893281"/>
                <a:gd name="connsiteX1250" fmla="*/ 2687332 w 10035679"/>
                <a:gd name="connsiteY1250" fmla="*/ 2578042 h 5893281"/>
                <a:gd name="connsiteX1251" fmla="*/ 8730353 w 10035679"/>
                <a:gd name="connsiteY1251" fmla="*/ 2573817 h 5893281"/>
                <a:gd name="connsiteX1252" fmla="*/ 8748465 w 10035679"/>
                <a:gd name="connsiteY1252" fmla="*/ 2600382 h 5893281"/>
                <a:gd name="connsiteX1253" fmla="*/ 8764766 w 10035679"/>
                <a:gd name="connsiteY1253" fmla="*/ 2614870 h 5893281"/>
                <a:gd name="connsiteX1254" fmla="*/ 8787106 w 10035679"/>
                <a:gd name="connsiteY1254" fmla="*/ 2620909 h 5893281"/>
                <a:gd name="connsiteX1255" fmla="*/ 8801597 w 10035679"/>
                <a:gd name="connsiteY1255" fmla="*/ 2629361 h 5893281"/>
                <a:gd name="connsiteX1256" fmla="*/ 8815483 w 10035679"/>
                <a:gd name="connsiteY1256" fmla="*/ 2639626 h 5893281"/>
                <a:gd name="connsiteX1257" fmla="*/ 8819709 w 10035679"/>
                <a:gd name="connsiteY1257" fmla="*/ 2645663 h 5893281"/>
                <a:gd name="connsiteX1258" fmla="*/ 8821520 w 10035679"/>
                <a:gd name="connsiteY1258" fmla="*/ 2654115 h 5893281"/>
                <a:gd name="connsiteX1259" fmla="*/ 8821520 w 10035679"/>
                <a:gd name="connsiteY1259" fmla="*/ 2660153 h 5893281"/>
                <a:gd name="connsiteX1260" fmla="*/ 8821520 w 10035679"/>
                <a:gd name="connsiteY1260" fmla="*/ 2672229 h 5893281"/>
                <a:gd name="connsiteX1261" fmla="*/ 8797369 w 10035679"/>
                <a:gd name="connsiteY1261" fmla="*/ 2678871 h 5893281"/>
                <a:gd name="connsiteX1262" fmla="*/ 8779257 w 10035679"/>
                <a:gd name="connsiteY1262" fmla="*/ 2693359 h 5893281"/>
                <a:gd name="connsiteX1263" fmla="*/ 8764766 w 10035679"/>
                <a:gd name="connsiteY1263" fmla="*/ 2707247 h 5893281"/>
                <a:gd name="connsiteX1264" fmla="*/ 8744844 w 10035679"/>
                <a:gd name="connsiteY1264" fmla="*/ 2717510 h 5893281"/>
                <a:gd name="connsiteX1265" fmla="*/ 8736389 w 10035679"/>
                <a:gd name="connsiteY1265" fmla="*/ 2707247 h 5893281"/>
                <a:gd name="connsiteX1266" fmla="*/ 8730353 w 10035679"/>
                <a:gd name="connsiteY1266" fmla="*/ 2703624 h 5893281"/>
                <a:gd name="connsiteX1267" fmla="*/ 8724316 w 10035679"/>
                <a:gd name="connsiteY1267" fmla="*/ 2701208 h 5893281"/>
                <a:gd name="connsiteX1268" fmla="*/ 8716467 w 10035679"/>
                <a:gd name="connsiteY1268" fmla="*/ 2703624 h 5893281"/>
                <a:gd name="connsiteX1269" fmla="*/ 8710428 w 10035679"/>
                <a:gd name="connsiteY1269" fmla="*/ 2707247 h 5893281"/>
                <a:gd name="connsiteX1270" fmla="*/ 8706202 w 10035679"/>
                <a:gd name="connsiteY1270" fmla="*/ 2715699 h 5893281"/>
                <a:gd name="connsiteX1271" fmla="*/ 8698353 w 10035679"/>
                <a:gd name="connsiteY1271" fmla="*/ 2717510 h 5893281"/>
                <a:gd name="connsiteX1272" fmla="*/ 8710428 w 10035679"/>
                <a:gd name="connsiteY1272" fmla="*/ 2760980 h 5893281"/>
                <a:gd name="connsiteX1273" fmla="*/ 8712241 w 10035679"/>
                <a:gd name="connsiteY1273" fmla="*/ 2794188 h 5893281"/>
                <a:gd name="connsiteX1274" fmla="*/ 8712241 w 10035679"/>
                <a:gd name="connsiteY1274" fmla="*/ 2818338 h 5893281"/>
                <a:gd name="connsiteX1275" fmla="*/ 8710428 w 10035679"/>
                <a:gd name="connsiteY1275" fmla="*/ 2843092 h 5893281"/>
                <a:gd name="connsiteX1276" fmla="*/ 8701976 w 10035679"/>
                <a:gd name="connsiteY1276" fmla="*/ 2870261 h 5893281"/>
                <a:gd name="connsiteX1277" fmla="*/ 8695939 w 10035679"/>
                <a:gd name="connsiteY1277" fmla="*/ 2905279 h 5893281"/>
                <a:gd name="connsiteX1278" fmla="*/ 8691711 w 10035679"/>
                <a:gd name="connsiteY1278" fmla="*/ 2948144 h 5893281"/>
                <a:gd name="connsiteX1279" fmla="*/ 8645222 w 10035679"/>
                <a:gd name="connsiteY1279" fmla="*/ 2972899 h 5893281"/>
                <a:gd name="connsiteX1280" fmla="*/ 8592694 w 10035679"/>
                <a:gd name="connsiteY1280" fmla="*/ 2997653 h 5893281"/>
                <a:gd name="connsiteX1281" fmla="*/ 8541979 w 10035679"/>
                <a:gd name="connsiteY1281" fmla="*/ 3020596 h 5893281"/>
                <a:gd name="connsiteX1282" fmla="*/ 8531714 w 10035679"/>
                <a:gd name="connsiteY1282" fmla="*/ 3001879 h 5893281"/>
                <a:gd name="connsiteX1283" fmla="*/ 8522054 w 10035679"/>
                <a:gd name="connsiteY1283" fmla="*/ 2987388 h 5893281"/>
                <a:gd name="connsiteX1284" fmla="*/ 8517828 w 10035679"/>
                <a:gd name="connsiteY1284" fmla="*/ 3001879 h 5893281"/>
                <a:gd name="connsiteX1285" fmla="*/ 8517828 w 10035679"/>
                <a:gd name="connsiteY1285" fmla="*/ 3010331 h 5893281"/>
                <a:gd name="connsiteX1286" fmla="*/ 8516018 w 10035679"/>
                <a:gd name="connsiteY1286" fmla="*/ 3020596 h 5893281"/>
                <a:gd name="connsiteX1287" fmla="*/ 8511792 w 10035679"/>
                <a:gd name="connsiteY1287" fmla="*/ 3026633 h 5893281"/>
                <a:gd name="connsiteX1288" fmla="*/ 8501527 w 10035679"/>
                <a:gd name="connsiteY1288" fmla="*/ 3026633 h 5893281"/>
                <a:gd name="connsiteX1289" fmla="*/ 8493678 w 10035679"/>
                <a:gd name="connsiteY1289" fmla="*/ 3026633 h 5893281"/>
                <a:gd name="connsiteX1290" fmla="*/ 8489451 w 10035679"/>
                <a:gd name="connsiteY1290" fmla="*/ 3030861 h 5893281"/>
                <a:gd name="connsiteX1291" fmla="*/ 8487641 w 10035679"/>
                <a:gd name="connsiteY1291" fmla="*/ 3030861 h 5893281"/>
                <a:gd name="connsiteX1292" fmla="*/ 8483415 w 10035679"/>
                <a:gd name="connsiteY1292" fmla="*/ 3034482 h 5893281"/>
                <a:gd name="connsiteX1293" fmla="*/ 8479189 w 10035679"/>
                <a:gd name="connsiteY1293" fmla="*/ 3038708 h 5893281"/>
                <a:gd name="connsiteX1294" fmla="*/ 8468924 w 10035679"/>
                <a:gd name="connsiteY1294" fmla="*/ 3038708 h 5893281"/>
                <a:gd name="connsiteX1295" fmla="*/ 8459264 w 10035679"/>
                <a:gd name="connsiteY1295" fmla="*/ 3041124 h 5893281"/>
                <a:gd name="connsiteX1296" fmla="*/ 8455038 w 10035679"/>
                <a:gd name="connsiteY1296" fmla="*/ 3034482 h 5893281"/>
                <a:gd name="connsiteX1297" fmla="*/ 8455038 w 10035679"/>
                <a:gd name="connsiteY1297" fmla="*/ 3024219 h 5893281"/>
                <a:gd name="connsiteX1298" fmla="*/ 8455038 w 10035679"/>
                <a:gd name="connsiteY1298" fmla="*/ 3020596 h 5893281"/>
                <a:gd name="connsiteX1299" fmla="*/ 8455038 w 10035679"/>
                <a:gd name="connsiteY1299" fmla="*/ 3012144 h 5893281"/>
                <a:gd name="connsiteX1300" fmla="*/ 8455038 w 10035679"/>
                <a:gd name="connsiteY1300" fmla="*/ 3010331 h 5893281"/>
                <a:gd name="connsiteX1301" fmla="*/ 8446584 w 10035679"/>
                <a:gd name="connsiteY1301" fmla="*/ 3010331 h 5893281"/>
                <a:gd name="connsiteX1302" fmla="*/ 8440547 w 10035679"/>
                <a:gd name="connsiteY1302" fmla="*/ 3006105 h 5893281"/>
                <a:gd name="connsiteX1303" fmla="*/ 8426661 w 10035679"/>
                <a:gd name="connsiteY1303" fmla="*/ 3001879 h 5893281"/>
                <a:gd name="connsiteX1304" fmla="*/ 8426661 w 10035679"/>
                <a:gd name="connsiteY1304" fmla="*/ 3010331 h 5893281"/>
                <a:gd name="connsiteX1305" fmla="*/ 8432698 w 10035679"/>
                <a:gd name="connsiteY1305" fmla="*/ 3020596 h 5893281"/>
                <a:gd name="connsiteX1306" fmla="*/ 8440547 w 10035679"/>
                <a:gd name="connsiteY1306" fmla="*/ 3024219 h 5893281"/>
                <a:gd name="connsiteX1307" fmla="*/ 8440547 w 10035679"/>
                <a:gd name="connsiteY1307" fmla="*/ 3030861 h 5893281"/>
                <a:gd name="connsiteX1308" fmla="*/ 8440547 w 10035679"/>
                <a:gd name="connsiteY1308" fmla="*/ 3041124 h 5893281"/>
                <a:gd name="connsiteX1309" fmla="*/ 8444773 w 10035679"/>
                <a:gd name="connsiteY1309" fmla="*/ 3059238 h 5893281"/>
                <a:gd name="connsiteX1310" fmla="*/ 8432698 w 10035679"/>
                <a:gd name="connsiteY1310" fmla="*/ 3069500 h 5893281"/>
                <a:gd name="connsiteX1311" fmla="*/ 8426661 w 10035679"/>
                <a:gd name="connsiteY1311" fmla="*/ 3083991 h 5893281"/>
                <a:gd name="connsiteX1312" fmla="*/ 8418209 w 10035679"/>
                <a:gd name="connsiteY1312" fmla="*/ 3098480 h 5893281"/>
                <a:gd name="connsiteX1313" fmla="*/ 8394058 w 10035679"/>
                <a:gd name="connsiteY1313" fmla="*/ 3098480 h 5893281"/>
                <a:gd name="connsiteX1314" fmla="*/ 8390435 w 10035679"/>
                <a:gd name="connsiteY1314" fmla="*/ 3069500 h 5893281"/>
                <a:gd name="connsiteX1315" fmla="*/ 8388019 w 10035679"/>
                <a:gd name="connsiteY1315" fmla="*/ 3055009 h 5893281"/>
                <a:gd name="connsiteX1316" fmla="*/ 8380170 w 10035679"/>
                <a:gd name="connsiteY1316" fmla="*/ 3041124 h 5893281"/>
                <a:gd name="connsiteX1317" fmla="*/ 8374133 w 10035679"/>
                <a:gd name="connsiteY1317" fmla="*/ 3020596 h 5893281"/>
                <a:gd name="connsiteX1318" fmla="*/ 8394058 w 10035679"/>
                <a:gd name="connsiteY1318" fmla="*/ 3020596 h 5893281"/>
                <a:gd name="connsiteX1319" fmla="*/ 8418209 w 10035679"/>
                <a:gd name="connsiteY1319" fmla="*/ 2987388 h 5893281"/>
                <a:gd name="connsiteX1320" fmla="*/ 8450810 w 10035679"/>
                <a:gd name="connsiteY1320" fmla="*/ 2958409 h 5893281"/>
                <a:gd name="connsiteX1321" fmla="*/ 8489451 w 10035679"/>
                <a:gd name="connsiteY1321" fmla="*/ 2940297 h 5893281"/>
                <a:gd name="connsiteX1322" fmla="*/ 8503337 w 10035679"/>
                <a:gd name="connsiteY1322" fmla="*/ 2937882 h 5893281"/>
                <a:gd name="connsiteX1323" fmla="*/ 8517828 w 10035679"/>
                <a:gd name="connsiteY1323" fmla="*/ 2937882 h 5893281"/>
                <a:gd name="connsiteX1324" fmla="*/ 8529904 w 10035679"/>
                <a:gd name="connsiteY1324" fmla="*/ 2940297 h 5893281"/>
                <a:gd name="connsiteX1325" fmla="*/ 8535942 w 10035679"/>
                <a:gd name="connsiteY1325" fmla="*/ 2940297 h 5893281"/>
                <a:gd name="connsiteX1326" fmla="*/ 8541979 w 10035679"/>
                <a:gd name="connsiteY1326" fmla="*/ 2940297 h 5893281"/>
                <a:gd name="connsiteX1327" fmla="*/ 8550431 w 10035679"/>
                <a:gd name="connsiteY1327" fmla="*/ 2930032 h 5893281"/>
                <a:gd name="connsiteX1328" fmla="*/ 8556468 w 10035679"/>
                <a:gd name="connsiteY1328" fmla="*/ 2919769 h 5893281"/>
                <a:gd name="connsiteX1329" fmla="*/ 8560091 w 10035679"/>
                <a:gd name="connsiteY1329" fmla="*/ 2908900 h 5893281"/>
                <a:gd name="connsiteX1330" fmla="*/ 8564317 w 10035679"/>
                <a:gd name="connsiteY1330" fmla="*/ 2901053 h 5893281"/>
                <a:gd name="connsiteX1331" fmla="*/ 8570356 w 10035679"/>
                <a:gd name="connsiteY1331" fmla="*/ 2890788 h 5893281"/>
                <a:gd name="connsiteX1332" fmla="*/ 8582431 w 10035679"/>
                <a:gd name="connsiteY1332" fmla="*/ 2884752 h 5893281"/>
                <a:gd name="connsiteX1333" fmla="*/ 8584847 w 10035679"/>
                <a:gd name="connsiteY1333" fmla="*/ 2890788 h 5893281"/>
                <a:gd name="connsiteX1334" fmla="*/ 8588468 w 10035679"/>
                <a:gd name="connsiteY1334" fmla="*/ 2895014 h 5893281"/>
                <a:gd name="connsiteX1335" fmla="*/ 8592694 w 10035679"/>
                <a:gd name="connsiteY1335" fmla="*/ 2895014 h 5893281"/>
                <a:gd name="connsiteX1336" fmla="*/ 8596922 w 10035679"/>
                <a:gd name="connsiteY1336" fmla="*/ 2895014 h 5893281"/>
                <a:gd name="connsiteX1337" fmla="*/ 8598733 w 10035679"/>
                <a:gd name="connsiteY1337" fmla="*/ 2890788 h 5893281"/>
                <a:gd name="connsiteX1338" fmla="*/ 8627110 w 10035679"/>
                <a:gd name="connsiteY1338" fmla="*/ 2866035 h 5893281"/>
                <a:gd name="connsiteX1339" fmla="*/ 8645222 w 10035679"/>
                <a:gd name="connsiteY1339" fmla="*/ 2843092 h 5893281"/>
                <a:gd name="connsiteX1340" fmla="*/ 8653676 w 10035679"/>
                <a:gd name="connsiteY1340" fmla="*/ 2818338 h 5893281"/>
                <a:gd name="connsiteX1341" fmla="*/ 8659713 w 10035679"/>
                <a:gd name="connsiteY1341" fmla="*/ 2789962 h 5893281"/>
                <a:gd name="connsiteX1342" fmla="*/ 8669976 w 10035679"/>
                <a:gd name="connsiteY1342" fmla="*/ 2765206 h 5893281"/>
                <a:gd name="connsiteX1343" fmla="*/ 8691711 w 10035679"/>
                <a:gd name="connsiteY1343" fmla="*/ 2732001 h 5893281"/>
                <a:gd name="connsiteX1344" fmla="*/ 8677825 w 10035679"/>
                <a:gd name="connsiteY1344" fmla="*/ 2732001 h 5893281"/>
                <a:gd name="connsiteX1345" fmla="*/ 8667562 w 10035679"/>
                <a:gd name="connsiteY1345" fmla="*/ 2725962 h 5893281"/>
                <a:gd name="connsiteX1346" fmla="*/ 8663939 w 10035679"/>
                <a:gd name="connsiteY1346" fmla="*/ 2717510 h 5893281"/>
                <a:gd name="connsiteX1347" fmla="*/ 8659713 w 10035679"/>
                <a:gd name="connsiteY1347" fmla="*/ 2711474 h 5893281"/>
                <a:gd name="connsiteX1348" fmla="*/ 8659713 w 10035679"/>
                <a:gd name="connsiteY1348" fmla="*/ 2696983 h 5893281"/>
                <a:gd name="connsiteX1349" fmla="*/ 8659713 w 10035679"/>
                <a:gd name="connsiteY1349" fmla="*/ 2678871 h 5893281"/>
                <a:gd name="connsiteX1350" fmla="*/ 8663939 w 10035679"/>
                <a:gd name="connsiteY1350" fmla="*/ 2674643 h 5893281"/>
                <a:gd name="connsiteX1351" fmla="*/ 8667562 w 10035679"/>
                <a:gd name="connsiteY1351" fmla="*/ 2672229 h 5893281"/>
                <a:gd name="connsiteX1352" fmla="*/ 8667562 w 10035679"/>
                <a:gd name="connsiteY1352" fmla="*/ 2668605 h 5893281"/>
                <a:gd name="connsiteX1353" fmla="*/ 8667562 w 10035679"/>
                <a:gd name="connsiteY1353" fmla="*/ 2664379 h 5893281"/>
                <a:gd name="connsiteX1354" fmla="*/ 8682051 w 10035679"/>
                <a:gd name="connsiteY1354" fmla="*/ 2660153 h 5893281"/>
                <a:gd name="connsiteX1355" fmla="*/ 8691711 w 10035679"/>
                <a:gd name="connsiteY1355" fmla="*/ 2660153 h 5893281"/>
                <a:gd name="connsiteX1356" fmla="*/ 8698353 w 10035679"/>
                <a:gd name="connsiteY1356" fmla="*/ 2658340 h 5893281"/>
                <a:gd name="connsiteX1357" fmla="*/ 8706202 w 10035679"/>
                <a:gd name="connsiteY1357" fmla="*/ 2658340 h 5893281"/>
                <a:gd name="connsiteX1358" fmla="*/ 8706202 w 10035679"/>
                <a:gd name="connsiteY1358" fmla="*/ 2620909 h 5893281"/>
                <a:gd name="connsiteX1359" fmla="*/ 8712241 w 10035679"/>
                <a:gd name="connsiteY1359" fmla="*/ 2592533 h 5893281"/>
                <a:gd name="connsiteX1360" fmla="*/ 5124099 w 10035679"/>
                <a:gd name="connsiteY1360" fmla="*/ 2567174 h 5893281"/>
                <a:gd name="connsiteX1361" fmla="*/ 5122288 w 10035679"/>
                <a:gd name="connsiteY1361" fmla="*/ 2571405 h 5893281"/>
                <a:gd name="connsiteX1362" fmla="*/ 5118062 w 10035679"/>
                <a:gd name="connsiteY1362" fmla="*/ 2571405 h 5893281"/>
                <a:gd name="connsiteX1363" fmla="*/ 5113836 w 10035679"/>
                <a:gd name="connsiteY1363" fmla="*/ 2571405 h 5893281"/>
                <a:gd name="connsiteX1364" fmla="*/ 5113836 w 10035679"/>
                <a:gd name="connsiteY1364" fmla="*/ 2573214 h 5893281"/>
                <a:gd name="connsiteX1365" fmla="*/ 5109610 w 10035679"/>
                <a:gd name="connsiteY1365" fmla="*/ 2573214 h 5893281"/>
                <a:gd name="connsiteX1366" fmla="*/ 5103571 w 10035679"/>
                <a:gd name="connsiteY1366" fmla="*/ 2581666 h 5893281"/>
                <a:gd name="connsiteX1367" fmla="*/ 5095722 w 10035679"/>
                <a:gd name="connsiteY1367" fmla="*/ 2585892 h 5893281"/>
                <a:gd name="connsiteX1368" fmla="*/ 5095722 w 10035679"/>
                <a:gd name="connsiteY1368" fmla="*/ 2587705 h 5893281"/>
                <a:gd name="connsiteX1369" fmla="*/ 5095722 w 10035679"/>
                <a:gd name="connsiteY1369" fmla="*/ 2596157 h 5893281"/>
                <a:gd name="connsiteX1370" fmla="*/ 5095722 w 10035679"/>
                <a:gd name="connsiteY1370" fmla="*/ 2602194 h 5893281"/>
                <a:gd name="connsiteX1371" fmla="*/ 5095722 w 10035679"/>
                <a:gd name="connsiteY1371" fmla="*/ 2614268 h 5893281"/>
                <a:gd name="connsiteX1372" fmla="*/ 5124099 w 10035679"/>
                <a:gd name="connsiteY1372" fmla="*/ 2643250 h 5893281"/>
                <a:gd name="connsiteX1373" fmla="*/ 5150665 w 10035679"/>
                <a:gd name="connsiteY1373" fmla="*/ 2674040 h 5893281"/>
                <a:gd name="connsiteX1374" fmla="*/ 5174815 w 10035679"/>
                <a:gd name="connsiteY1374" fmla="*/ 2710871 h 5893281"/>
                <a:gd name="connsiteX1375" fmla="*/ 5203192 w 10035679"/>
                <a:gd name="connsiteY1375" fmla="*/ 2710871 h 5893281"/>
                <a:gd name="connsiteX1376" fmla="*/ 5203192 w 10035679"/>
                <a:gd name="connsiteY1376" fmla="*/ 2731398 h 5893281"/>
                <a:gd name="connsiteX1377" fmla="*/ 5231569 w 10035679"/>
                <a:gd name="connsiteY1377" fmla="*/ 2741661 h 5893281"/>
                <a:gd name="connsiteX1378" fmla="*/ 5252096 w 10035679"/>
                <a:gd name="connsiteY1378" fmla="*/ 2756153 h 5893281"/>
                <a:gd name="connsiteX1379" fmla="*/ 5274434 w 10035679"/>
                <a:gd name="connsiteY1379" fmla="*/ 2774869 h 5893281"/>
                <a:gd name="connsiteX1380" fmla="*/ 5274434 w 10035679"/>
                <a:gd name="connsiteY1380" fmla="*/ 2783321 h 5893281"/>
                <a:gd name="connsiteX1381" fmla="*/ 5266587 w 10035679"/>
                <a:gd name="connsiteY1381" fmla="*/ 2783321 h 5893281"/>
                <a:gd name="connsiteX1382" fmla="*/ 5260549 w 10035679"/>
                <a:gd name="connsiteY1382" fmla="*/ 2783321 h 5893281"/>
                <a:gd name="connsiteX1383" fmla="*/ 5252699 w 10035679"/>
                <a:gd name="connsiteY1383" fmla="*/ 2783321 h 5893281"/>
                <a:gd name="connsiteX1384" fmla="*/ 5248473 w 10035679"/>
                <a:gd name="connsiteY1384" fmla="*/ 2783321 h 5893281"/>
                <a:gd name="connsiteX1385" fmla="*/ 5242436 w 10035679"/>
                <a:gd name="connsiteY1385" fmla="*/ 2779095 h 5893281"/>
                <a:gd name="connsiteX1386" fmla="*/ 5232172 w 10035679"/>
                <a:gd name="connsiteY1386" fmla="*/ 2774869 h 5893281"/>
                <a:gd name="connsiteX1387" fmla="*/ 5221909 w 10035679"/>
                <a:gd name="connsiteY1387" fmla="*/ 2774869 h 5893281"/>
                <a:gd name="connsiteX1388" fmla="*/ 5221909 w 10035679"/>
                <a:gd name="connsiteY1388" fmla="*/ 2785131 h 5893281"/>
                <a:gd name="connsiteX1389" fmla="*/ 5223720 w 10035679"/>
                <a:gd name="connsiteY1389" fmla="*/ 2793586 h 5893281"/>
                <a:gd name="connsiteX1390" fmla="*/ 5227946 w 10035679"/>
                <a:gd name="connsiteY1390" fmla="*/ 2799622 h 5893281"/>
                <a:gd name="connsiteX1391" fmla="*/ 5227946 w 10035679"/>
                <a:gd name="connsiteY1391" fmla="*/ 2803848 h 5893281"/>
                <a:gd name="connsiteX1392" fmla="*/ 5232172 w 10035679"/>
                <a:gd name="connsiteY1392" fmla="*/ 2812301 h 5893281"/>
                <a:gd name="connsiteX1393" fmla="*/ 5233984 w 10035679"/>
                <a:gd name="connsiteY1393" fmla="*/ 2822565 h 5893281"/>
                <a:gd name="connsiteX1394" fmla="*/ 5223720 w 10035679"/>
                <a:gd name="connsiteY1394" fmla="*/ 2828602 h 5893281"/>
                <a:gd name="connsiteX1395" fmla="*/ 5217683 w 10035679"/>
                <a:gd name="connsiteY1395" fmla="*/ 2837056 h 5893281"/>
                <a:gd name="connsiteX1396" fmla="*/ 5209834 w 10035679"/>
                <a:gd name="connsiteY1396" fmla="*/ 2847318 h 5893281"/>
                <a:gd name="connsiteX1397" fmla="*/ 5203795 w 10035679"/>
                <a:gd name="connsiteY1397" fmla="*/ 2861809 h 5893281"/>
                <a:gd name="connsiteX1398" fmla="*/ 5181457 w 10035679"/>
                <a:gd name="connsiteY1398" fmla="*/ 2861809 h 5893281"/>
                <a:gd name="connsiteX1399" fmla="*/ 5181457 w 10035679"/>
                <a:gd name="connsiteY1399" fmla="*/ 2909505 h 5893281"/>
                <a:gd name="connsiteX1400" fmla="*/ 5165155 w 10035679"/>
                <a:gd name="connsiteY1400" fmla="*/ 2909505 h 5893281"/>
                <a:gd name="connsiteX1401" fmla="*/ 5147041 w 10035679"/>
                <a:gd name="connsiteY1401" fmla="*/ 2895016 h 5893281"/>
                <a:gd name="connsiteX1402" fmla="*/ 5124703 w 10035679"/>
                <a:gd name="connsiteY1402" fmla="*/ 2886562 h 5893281"/>
                <a:gd name="connsiteX1403" fmla="*/ 5108402 w 10035679"/>
                <a:gd name="connsiteY1403" fmla="*/ 2876300 h 5893281"/>
                <a:gd name="connsiteX1404" fmla="*/ 5096327 w 10035679"/>
                <a:gd name="connsiteY1404" fmla="*/ 2851544 h 5893281"/>
                <a:gd name="connsiteX1405" fmla="*/ 5124703 w 10035679"/>
                <a:gd name="connsiteY1405" fmla="*/ 2855772 h 5893281"/>
                <a:gd name="connsiteX1406" fmla="*/ 5153080 w 10035679"/>
                <a:gd name="connsiteY1406" fmla="*/ 2851544 h 5893281"/>
                <a:gd name="connsiteX1407" fmla="*/ 5175418 w 10035679"/>
                <a:gd name="connsiteY1407" fmla="*/ 2843092 h 5893281"/>
                <a:gd name="connsiteX1408" fmla="*/ 5189306 w 10035679"/>
                <a:gd name="connsiteY1408" fmla="*/ 2828602 h 5893281"/>
                <a:gd name="connsiteX1409" fmla="*/ 5193532 w 10035679"/>
                <a:gd name="connsiteY1409" fmla="*/ 2826791 h 5893281"/>
                <a:gd name="connsiteX1410" fmla="*/ 5193532 w 10035679"/>
                <a:gd name="connsiteY1410" fmla="*/ 2822565 h 5893281"/>
                <a:gd name="connsiteX1411" fmla="*/ 5195343 w 10035679"/>
                <a:gd name="connsiteY1411" fmla="*/ 2818339 h 5893281"/>
                <a:gd name="connsiteX1412" fmla="*/ 5195343 w 10035679"/>
                <a:gd name="connsiteY1412" fmla="*/ 2812301 h 5893281"/>
                <a:gd name="connsiteX1413" fmla="*/ 5195343 w 10035679"/>
                <a:gd name="connsiteY1413" fmla="*/ 2803848 h 5893281"/>
                <a:gd name="connsiteX1414" fmla="*/ 5142815 w 10035679"/>
                <a:gd name="connsiteY1414" fmla="*/ 2764604 h 5893281"/>
                <a:gd name="connsiteX1415" fmla="*/ 5086062 w 10035679"/>
                <a:gd name="connsiteY1415" fmla="*/ 2725360 h 5893281"/>
                <a:gd name="connsiteX1416" fmla="*/ 5067950 w 10035679"/>
                <a:gd name="connsiteY1416" fmla="*/ 2703021 h 5893281"/>
                <a:gd name="connsiteX1417" fmla="*/ 5051662 w 10035679"/>
                <a:gd name="connsiteY1417" fmla="*/ 2682495 h 5893281"/>
                <a:gd name="connsiteX1418" fmla="*/ 5037776 w 10035679"/>
                <a:gd name="connsiteY1418" fmla="*/ 2657739 h 5893281"/>
                <a:gd name="connsiteX1419" fmla="*/ 5015441 w 10035679"/>
                <a:gd name="connsiteY1419" fmla="*/ 2635401 h 5893281"/>
                <a:gd name="connsiteX1420" fmla="*/ 4987064 w 10035679"/>
                <a:gd name="connsiteY1420" fmla="*/ 2625135 h 5893281"/>
                <a:gd name="connsiteX1421" fmla="*/ 4962913 w 10035679"/>
                <a:gd name="connsiteY1421" fmla="*/ 2645663 h 5893281"/>
                <a:gd name="connsiteX1422" fmla="*/ 4930311 w 10035679"/>
                <a:gd name="connsiteY1422" fmla="*/ 2664379 h 5893281"/>
                <a:gd name="connsiteX1423" fmla="*/ 4891671 w 10035679"/>
                <a:gd name="connsiteY1423" fmla="*/ 2672833 h 5893281"/>
                <a:gd name="connsiteX1424" fmla="*/ 4887444 w 10035679"/>
                <a:gd name="connsiteY1424" fmla="*/ 2664379 h 5893281"/>
                <a:gd name="connsiteX1425" fmla="*/ 4885632 w 10035679"/>
                <a:gd name="connsiteY1425" fmla="*/ 2658345 h 5893281"/>
                <a:gd name="connsiteX1426" fmla="*/ 4881407 w 10035679"/>
                <a:gd name="connsiteY1426" fmla="*/ 2654117 h 5893281"/>
                <a:gd name="connsiteX1427" fmla="*/ 4873557 w 10035679"/>
                <a:gd name="connsiteY1427" fmla="*/ 2654117 h 5893281"/>
                <a:gd name="connsiteX1428" fmla="*/ 4871746 w 10035679"/>
                <a:gd name="connsiteY1428" fmla="*/ 2654117 h 5893281"/>
                <a:gd name="connsiteX1429" fmla="*/ 4863898 w 10035679"/>
                <a:gd name="connsiteY1429" fmla="*/ 2658345 h 5893281"/>
                <a:gd name="connsiteX1430" fmla="*/ 4845785 w 10035679"/>
                <a:gd name="connsiteY1430" fmla="*/ 2672833 h 5893281"/>
                <a:gd name="connsiteX1431" fmla="*/ 4839746 w 10035679"/>
                <a:gd name="connsiteY1431" fmla="*/ 2693362 h 5893281"/>
                <a:gd name="connsiteX1432" fmla="*/ 4835519 w 10035679"/>
                <a:gd name="connsiteY1432" fmla="*/ 2715700 h 5893281"/>
                <a:gd name="connsiteX1433" fmla="*/ 4825258 w 10035679"/>
                <a:gd name="connsiteY1433" fmla="*/ 2732001 h 5893281"/>
                <a:gd name="connsiteX1434" fmla="*/ 4786617 w 10035679"/>
                <a:gd name="connsiteY1434" fmla="*/ 2732001 h 5893281"/>
                <a:gd name="connsiteX1435" fmla="*/ 4772730 w 10035679"/>
                <a:gd name="connsiteY1435" fmla="*/ 2750719 h 5893281"/>
                <a:gd name="connsiteX1436" fmla="*/ 4762465 w 10035679"/>
                <a:gd name="connsiteY1436" fmla="*/ 2771246 h 5893281"/>
                <a:gd name="connsiteX1437" fmla="*/ 4754618 w 10035679"/>
                <a:gd name="connsiteY1437" fmla="*/ 2797812 h 5893281"/>
                <a:gd name="connsiteX1438" fmla="*/ 4750388 w 10035679"/>
                <a:gd name="connsiteY1438" fmla="*/ 2799622 h 5893281"/>
                <a:gd name="connsiteX1439" fmla="*/ 4750388 w 10035679"/>
                <a:gd name="connsiteY1439" fmla="*/ 2808074 h 5893281"/>
                <a:gd name="connsiteX1440" fmla="*/ 4754618 w 10035679"/>
                <a:gd name="connsiteY1440" fmla="*/ 2812301 h 5893281"/>
                <a:gd name="connsiteX1441" fmla="*/ 4758844 w 10035679"/>
                <a:gd name="connsiteY1441" fmla="*/ 2814113 h 5893281"/>
                <a:gd name="connsiteX1442" fmla="*/ 4764881 w 10035679"/>
                <a:gd name="connsiteY1442" fmla="*/ 2822565 h 5893281"/>
                <a:gd name="connsiteX1443" fmla="*/ 4769107 w 10035679"/>
                <a:gd name="connsiteY1443" fmla="*/ 2828602 h 5893281"/>
                <a:gd name="connsiteX1444" fmla="*/ 4758844 w 10035679"/>
                <a:gd name="connsiteY1444" fmla="*/ 2828602 h 5893281"/>
                <a:gd name="connsiteX1445" fmla="*/ 4754618 w 10035679"/>
                <a:gd name="connsiteY1445" fmla="*/ 2832830 h 5893281"/>
                <a:gd name="connsiteX1446" fmla="*/ 4750388 w 10035679"/>
                <a:gd name="connsiteY1446" fmla="*/ 2832830 h 5893281"/>
                <a:gd name="connsiteX1447" fmla="*/ 4748579 w 10035679"/>
                <a:gd name="connsiteY1447" fmla="*/ 2837056 h 5893281"/>
                <a:gd name="connsiteX1448" fmla="*/ 4744353 w 10035679"/>
                <a:gd name="connsiteY1448" fmla="*/ 2841282 h 5893281"/>
                <a:gd name="connsiteX1449" fmla="*/ 4736503 w 10035679"/>
                <a:gd name="connsiteY1449" fmla="*/ 2843092 h 5893281"/>
                <a:gd name="connsiteX1450" fmla="*/ 4736503 w 10035679"/>
                <a:gd name="connsiteY1450" fmla="*/ 2851544 h 5893281"/>
                <a:gd name="connsiteX1451" fmla="*/ 4736503 w 10035679"/>
                <a:gd name="connsiteY1451" fmla="*/ 2855772 h 5893281"/>
                <a:gd name="connsiteX1452" fmla="*/ 4736503 w 10035679"/>
                <a:gd name="connsiteY1452" fmla="*/ 2859393 h 5893281"/>
                <a:gd name="connsiteX1453" fmla="*/ 4736503 w 10035679"/>
                <a:gd name="connsiteY1453" fmla="*/ 2871469 h 5893281"/>
                <a:gd name="connsiteX1454" fmla="*/ 4712353 w 10035679"/>
                <a:gd name="connsiteY1454" fmla="*/ 2873279 h 5893281"/>
                <a:gd name="connsiteX1455" fmla="*/ 4702090 w 10035679"/>
                <a:gd name="connsiteY1455" fmla="*/ 2881733 h 5893281"/>
                <a:gd name="connsiteX1456" fmla="*/ 4694241 w 10035679"/>
                <a:gd name="connsiteY1456" fmla="*/ 2887770 h 5893281"/>
                <a:gd name="connsiteX1457" fmla="*/ 4688204 w 10035679"/>
                <a:gd name="connsiteY1457" fmla="*/ 2899845 h 5893281"/>
                <a:gd name="connsiteX1458" fmla="*/ 4677940 w 10035679"/>
                <a:gd name="connsiteY1458" fmla="*/ 2910110 h 5893281"/>
                <a:gd name="connsiteX1459" fmla="*/ 4665864 w 10035679"/>
                <a:gd name="connsiteY1459" fmla="*/ 2914336 h 5893281"/>
                <a:gd name="connsiteX1460" fmla="*/ 4659826 w 10035679"/>
                <a:gd name="connsiteY1460" fmla="*/ 2914336 h 5893281"/>
                <a:gd name="connsiteX1461" fmla="*/ 4649563 w 10035679"/>
                <a:gd name="connsiteY1461" fmla="*/ 2910110 h 5893281"/>
                <a:gd name="connsiteX1462" fmla="*/ 4641712 w 10035679"/>
                <a:gd name="connsiteY1462" fmla="*/ 2905882 h 5893281"/>
                <a:gd name="connsiteX1463" fmla="*/ 4635677 w 10035679"/>
                <a:gd name="connsiteY1463" fmla="*/ 2901656 h 5893281"/>
                <a:gd name="connsiteX1464" fmla="*/ 4631451 w 10035679"/>
                <a:gd name="connsiteY1464" fmla="*/ 2901656 h 5893281"/>
                <a:gd name="connsiteX1465" fmla="*/ 4625411 w 10035679"/>
                <a:gd name="connsiteY1465" fmla="*/ 2905882 h 5893281"/>
                <a:gd name="connsiteX1466" fmla="*/ 4617564 w 10035679"/>
                <a:gd name="connsiteY1466" fmla="*/ 2910110 h 5893281"/>
                <a:gd name="connsiteX1467" fmla="*/ 4611526 w 10035679"/>
                <a:gd name="connsiteY1467" fmla="*/ 2914336 h 5893281"/>
                <a:gd name="connsiteX1468" fmla="*/ 4599452 w 10035679"/>
                <a:gd name="connsiteY1468" fmla="*/ 2916147 h 5893281"/>
                <a:gd name="connsiteX1469" fmla="*/ 4599452 w 10035679"/>
                <a:gd name="connsiteY1469" fmla="*/ 2934863 h 5893281"/>
                <a:gd name="connsiteX1470" fmla="*/ 4698467 w 10035679"/>
                <a:gd name="connsiteY1470" fmla="*/ 2949354 h 5893281"/>
                <a:gd name="connsiteX1471" fmla="*/ 4726843 w 10035679"/>
                <a:gd name="connsiteY1471" fmla="*/ 2934863 h 5893281"/>
                <a:gd name="connsiteX1472" fmla="*/ 4755221 w 10035679"/>
                <a:gd name="connsiteY1472" fmla="*/ 2916147 h 5893281"/>
                <a:gd name="connsiteX1473" fmla="*/ 4777562 w 10035679"/>
                <a:gd name="connsiteY1473" fmla="*/ 2901656 h 5893281"/>
                <a:gd name="connsiteX1474" fmla="*/ 4807749 w 10035679"/>
                <a:gd name="connsiteY1474" fmla="*/ 2895619 h 5893281"/>
                <a:gd name="connsiteX1475" fmla="*/ 4854237 w 10035679"/>
                <a:gd name="connsiteY1475" fmla="*/ 2887167 h 5893281"/>
                <a:gd name="connsiteX1476" fmla="*/ 4903141 w 10035679"/>
                <a:gd name="connsiteY1476" fmla="*/ 2885354 h 5893281"/>
                <a:gd name="connsiteX1477" fmla="*/ 4958084 w 10035679"/>
                <a:gd name="connsiteY1477" fmla="*/ 2885354 h 5893281"/>
                <a:gd name="connsiteX1478" fmla="*/ 5002763 w 10035679"/>
                <a:gd name="connsiteY1478" fmla="*/ 2885354 h 5893281"/>
                <a:gd name="connsiteX1479" fmla="*/ 5041398 w 10035679"/>
                <a:gd name="connsiteY1479" fmla="*/ 2887167 h 5893281"/>
                <a:gd name="connsiteX1480" fmla="*/ 5059498 w 10035679"/>
                <a:gd name="connsiteY1480" fmla="*/ 2891393 h 5893281"/>
                <a:gd name="connsiteX1481" fmla="*/ 5068553 w 10035679"/>
                <a:gd name="connsiteY1481" fmla="*/ 2891393 h 5893281"/>
                <a:gd name="connsiteX1482" fmla="*/ 5056477 w 10035679"/>
                <a:gd name="connsiteY1482" fmla="*/ 2924599 h 5893281"/>
                <a:gd name="connsiteX1483" fmla="*/ 5050454 w 10035679"/>
                <a:gd name="connsiteY1483" fmla="*/ 2959616 h 5893281"/>
                <a:gd name="connsiteX1484" fmla="*/ 5042605 w 10035679"/>
                <a:gd name="connsiteY1484" fmla="*/ 2996445 h 5893281"/>
                <a:gd name="connsiteX1485" fmla="*/ 5054680 w 10035679"/>
                <a:gd name="connsiteY1485" fmla="*/ 3002484 h 5893281"/>
                <a:gd name="connsiteX1486" fmla="*/ 5056477 w 10035679"/>
                <a:gd name="connsiteY1486" fmla="*/ 3010936 h 5893281"/>
                <a:gd name="connsiteX1487" fmla="*/ 5064327 w 10035679"/>
                <a:gd name="connsiteY1487" fmla="*/ 3016975 h 5893281"/>
                <a:gd name="connsiteX1488" fmla="*/ 5068553 w 10035679"/>
                <a:gd name="connsiteY1488" fmla="*/ 3021201 h 5893281"/>
                <a:gd name="connsiteX1489" fmla="*/ 5074591 w 10035679"/>
                <a:gd name="connsiteY1489" fmla="*/ 3027238 h 5893281"/>
                <a:gd name="connsiteX1490" fmla="*/ 5098742 w 10035679"/>
                <a:gd name="connsiteY1490" fmla="*/ 3035690 h 5893281"/>
                <a:gd name="connsiteX1491" fmla="*/ 5127119 w 10035679"/>
                <a:gd name="connsiteY1491" fmla="*/ 3035690 h 5893281"/>
                <a:gd name="connsiteX1492" fmla="*/ 5155496 w 10035679"/>
                <a:gd name="connsiteY1492" fmla="*/ 3039918 h 5893281"/>
                <a:gd name="connsiteX1493" fmla="*/ 5183870 w 10035679"/>
                <a:gd name="connsiteY1493" fmla="*/ 3054407 h 5893281"/>
                <a:gd name="connsiteX1494" fmla="*/ 5191720 w 10035679"/>
                <a:gd name="connsiteY1494" fmla="*/ 3083388 h 5893281"/>
                <a:gd name="connsiteX1495" fmla="*/ 5205608 w 10035679"/>
                <a:gd name="connsiteY1495" fmla="*/ 3089425 h 5893281"/>
                <a:gd name="connsiteX1496" fmla="*/ 5226135 w 10035679"/>
                <a:gd name="connsiteY1496" fmla="*/ 3097877 h 5893281"/>
                <a:gd name="connsiteX1497" fmla="*/ 5254512 w 10035679"/>
                <a:gd name="connsiteY1497" fmla="*/ 3103916 h 5893281"/>
                <a:gd name="connsiteX1498" fmla="*/ 5278661 w 10035679"/>
                <a:gd name="connsiteY1498" fmla="*/ 3112368 h 5893281"/>
                <a:gd name="connsiteX1499" fmla="*/ 5292548 w 10035679"/>
                <a:gd name="connsiteY1499" fmla="*/ 3114178 h 5893281"/>
                <a:gd name="connsiteX1500" fmla="*/ 5296775 w 10035679"/>
                <a:gd name="connsiteY1500" fmla="*/ 3093651 h 5893281"/>
                <a:gd name="connsiteX1501" fmla="*/ 5304624 w 10035679"/>
                <a:gd name="connsiteY1501" fmla="*/ 3074934 h 5893281"/>
                <a:gd name="connsiteX1502" fmla="*/ 5310661 w 10035679"/>
                <a:gd name="connsiteY1502" fmla="*/ 3056219 h 5893281"/>
                <a:gd name="connsiteX1503" fmla="*/ 5333001 w 10035679"/>
                <a:gd name="connsiteY1503" fmla="*/ 3041728 h 5893281"/>
                <a:gd name="connsiteX1504" fmla="*/ 5363188 w 10035679"/>
                <a:gd name="connsiteY1504" fmla="*/ 3035690 h 5893281"/>
                <a:gd name="connsiteX1505" fmla="*/ 5391565 w 10035679"/>
                <a:gd name="connsiteY1505" fmla="*/ 3041728 h 5893281"/>
                <a:gd name="connsiteX1506" fmla="*/ 5419942 w 10035679"/>
                <a:gd name="connsiteY1506" fmla="*/ 3056219 h 5893281"/>
                <a:gd name="connsiteX1507" fmla="*/ 5448318 w 10035679"/>
                <a:gd name="connsiteY1507" fmla="*/ 3068293 h 5893281"/>
                <a:gd name="connsiteX1508" fmla="*/ 5462204 w 10035679"/>
                <a:gd name="connsiteY1508" fmla="*/ 3070105 h 5893281"/>
                <a:gd name="connsiteX1509" fmla="*/ 5490581 w 10035679"/>
                <a:gd name="connsiteY1509" fmla="*/ 3074331 h 5893281"/>
                <a:gd name="connsiteX1510" fmla="*/ 5518958 w 10035679"/>
                <a:gd name="connsiteY1510" fmla="*/ 3082783 h 5893281"/>
                <a:gd name="connsiteX1511" fmla="*/ 5547335 w 10035679"/>
                <a:gd name="connsiteY1511" fmla="*/ 3084594 h 5893281"/>
                <a:gd name="connsiteX1512" fmla="*/ 5569673 w 10035679"/>
                <a:gd name="connsiteY1512" fmla="*/ 3088822 h 5893281"/>
                <a:gd name="connsiteX1513" fmla="*/ 5579937 w 10035679"/>
                <a:gd name="connsiteY1513" fmla="*/ 3093048 h 5893281"/>
                <a:gd name="connsiteX1514" fmla="*/ 5585974 w 10035679"/>
                <a:gd name="connsiteY1514" fmla="*/ 3088822 h 5893281"/>
                <a:gd name="connsiteX1515" fmla="*/ 5590202 w 10035679"/>
                <a:gd name="connsiteY1515" fmla="*/ 3082783 h 5893281"/>
                <a:gd name="connsiteX1516" fmla="*/ 5594428 w 10035679"/>
                <a:gd name="connsiteY1516" fmla="*/ 3078557 h 5893281"/>
                <a:gd name="connsiteX1517" fmla="*/ 5600465 w 10035679"/>
                <a:gd name="connsiteY1517" fmla="*/ 3070105 h 5893281"/>
                <a:gd name="connsiteX1518" fmla="*/ 5608314 w 10035679"/>
                <a:gd name="connsiteY1518" fmla="*/ 3068293 h 5893281"/>
                <a:gd name="connsiteX1519" fmla="*/ 5614351 w 10035679"/>
                <a:gd name="connsiteY1519" fmla="*/ 3068293 h 5893281"/>
                <a:gd name="connsiteX1520" fmla="*/ 5624616 w 10035679"/>
                <a:gd name="connsiteY1520" fmla="*/ 3068293 h 5893281"/>
                <a:gd name="connsiteX1521" fmla="*/ 5651182 w 10035679"/>
                <a:gd name="connsiteY1521" fmla="*/ 3074331 h 5893281"/>
                <a:gd name="connsiteX1522" fmla="*/ 5671709 w 10035679"/>
                <a:gd name="connsiteY1522" fmla="*/ 3084594 h 5893281"/>
                <a:gd name="connsiteX1523" fmla="*/ 5695860 w 10035679"/>
                <a:gd name="connsiteY1523" fmla="*/ 3082783 h 5893281"/>
                <a:gd name="connsiteX1524" fmla="*/ 5722424 w 10035679"/>
                <a:gd name="connsiteY1524" fmla="*/ 3074331 h 5893281"/>
                <a:gd name="connsiteX1525" fmla="*/ 5724235 w 10035679"/>
                <a:gd name="connsiteY1525" fmla="*/ 3045350 h 5893281"/>
                <a:gd name="connsiteX1526" fmla="*/ 5738123 w 10035679"/>
                <a:gd name="connsiteY1526" fmla="*/ 3010333 h 5893281"/>
                <a:gd name="connsiteX1527" fmla="*/ 5750198 w 10035679"/>
                <a:gd name="connsiteY1527" fmla="*/ 2977126 h 5893281"/>
                <a:gd name="connsiteX1528" fmla="*/ 5753819 w 10035679"/>
                <a:gd name="connsiteY1528" fmla="*/ 2949354 h 5893281"/>
                <a:gd name="connsiteX1529" fmla="*/ 5747782 w 10035679"/>
                <a:gd name="connsiteY1529" fmla="*/ 2924599 h 5893281"/>
                <a:gd name="connsiteX1530" fmla="*/ 5743556 w 10035679"/>
                <a:gd name="connsiteY1530" fmla="*/ 2916147 h 5893281"/>
                <a:gd name="connsiteX1531" fmla="*/ 5743556 w 10035679"/>
                <a:gd name="connsiteY1531" fmla="*/ 2910110 h 5893281"/>
                <a:gd name="connsiteX1532" fmla="*/ 5739330 w 10035679"/>
                <a:gd name="connsiteY1532" fmla="*/ 2905882 h 5893281"/>
                <a:gd name="connsiteX1533" fmla="*/ 5735104 w 10035679"/>
                <a:gd name="connsiteY1533" fmla="*/ 2901656 h 5893281"/>
                <a:gd name="connsiteX1534" fmla="*/ 5729066 w 10035679"/>
                <a:gd name="connsiteY1534" fmla="*/ 2901656 h 5893281"/>
                <a:gd name="connsiteX1535" fmla="*/ 5721216 w 10035679"/>
                <a:gd name="connsiteY1535" fmla="*/ 2901656 h 5893281"/>
                <a:gd name="connsiteX1536" fmla="*/ 5707330 w 10035679"/>
                <a:gd name="connsiteY1536" fmla="*/ 2901656 h 5893281"/>
                <a:gd name="connsiteX1537" fmla="*/ 5691029 w 10035679"/>
                <a:gd name="connsiteY1537" fmla="*/ 2916147 h 5893281"/>
                <a:gd name="connsiteX1538" fmla="*/ 5677143 w 10035679"/>
                <a:gd name="connsiteY1538" fmla="*/ 2920373 h 5893281"/>
                <a:gd name="connsiteX1539" fmla="*/ 5663255 w 10035679"/>
                <a:gd name="connsiteY1539" fmla="*/ 2916147 h 5893281"/>
                <a:gd name="connsiteX1540" fmla="*/ 5649369 w 10035679"/>
                <a:gd name="connsiteY1540" fmla="*/ 2910110 h 5893281"/>
                <a:gd name="connsiteX1541" fmla="*/ 5631257 w 10035679"/>
                <a:gd name="connsiteY1541" fmla="*/ 2901656 h 5893281"/>
                <a:gd name="connsiteX1542" fmla="*/ 5620992 w 10035679"/>
                <a:gd name="connsiteY1542" fmla="*/ 2899845 h 5893281"/>
                <a:gd name="connsiteX1543" fmla="*/ 5613145 w 10035679"/>
                <a:gd name="connsiteY1543" fmla="*/ 2901656 h 5893281"/>
                <a:gd name="connsiteX1544" fmla="*/ 5602880 w 10035679"/>
                <a:gd name="connsiteY1544" fmla="*/ 2905882 h 5893281"/>
                <a:gd name="connsiteX1545" fmla="*/ 5598654 w 10035679"/>
                <a:gd name="connsiteY1545" fmla="*/ 2914336 h 5893281"/>
                <a:gd name="connsiteX1546" fmla="*/ 5592616 w 10035679"/>
                <a:gd name="connsiteY1546" fmla="*/ 2920373 h 5893281"/>
                <a:gd name="connsiteX1547" fmla="*/ 5584768 w 10035679"/>
                <a:gd name="connsiteY1547" fmla="*/ 2924599 h 5893281"/>
                <a:gd name="connsiteX1548" fmla="*/ 5554579 w 10035679"/>
                <a:gd name="connsiteY1548" fmla="*/ 2916147 h 5893281"/>
                <a:gd name="connsiteX1549" fmla="*/ 5521976 w 10035679"/>
                <a:gd name="connsiteY1549" fmla="*/ 2895619 h 5893281"/>
                <a:gd name="connsiteX1550" fmla="*/ 5497825 w 10035679"/>
                <a:gd name="connsiteY1550" fmla="*/ 2862412 h 5893281"/>
                <a:gd name="connsiteX1551" fmla="*/ 5485750 w 10035679"/>
                <a:gd name="connsiteY1551" fmla="*/ 2829206 h 5893281"/>
                <a:gd name="connsiteX1552" fmla="*/ 5485750 w 10035679"/>
                <a:gd name="connsiteY1552" fmla="*/ 2823168 h 5893281"/>
                <a:gd name="connsiteX1553" fmla="*/ 5485750 w 10035679"/>
                <a:gd name="connsiteY1553" fmla="*/ 2814716 h 5893281"/>
                <a:gd name="connsiteX1554" fmla="*/ 5485750 w 10035679"/>
                <a:gd name="connsiteY1554" fmla="*/ 2808679 h 5893281"/>
                <a:gd name="connsiteX1555" fmla="*/ 5485750 w 10035679"/>
                <a:gd name="connsiteY1555" fmla="*/ 2800225 h 5893281"/>
                <a:gd name="connsiteX1556" fmla="*/ 5485750 w 10035679"/>
                <a:gd name="connsiteY1556" fmla="*/ 2794189 h 5893281"/>
                <a:gd name="connsiteX1557" fmla="*/ 5489978 w 10035679"/>
                <a:gd name="connsiteY1557" fmla="*/ 2785737 h 5893281"/>
                <a:gd name="connsiteX1558" fmla="*/ 5494204 w 10035679"/>
                <a:gd name="connsiteY1558" fmla="*/ 2775472 h 5893281"/>
                <a:gd name="connsiteX1559" fmla="*/ 5486355 w 10035679"/>
                <a:gd name="connsiteY1559" fmla="*/ 2769435 h 5893281"/>
                <a:gd name="connsiteX1560" fmla="*/ 5480316 w 10035679"/>
                <a:gd name="connsiteY1560" fmla="*/ 2765209 h 5893281"/>
                <a:gd name="connsiteX1561" fmla="*/ 5476090 w 10035679"/>
                <a:gd name="connsiteY1561" fmla="*/ 2760983 h 5893281"/>
                <a:gd name="connsiteX1562" fmla="*/ 5471864 w 10035679"/>
                <a:gd name="connsiteY1562" fmla="*/ 2756755 h 5893281"/>
                <a:gd name="connsiteX1563" fmla="*/ 5465827 w 10035679"/>
                <a:gd name="connsiteY1563" fmla="*/ 2754945 h 5893281"/>
                <a:gd name="connsiteX1564" fmla="*/ 5455563 w 10035679"/>
                <a:gd name="connsiteY1564" fmla="*/ 2750719 h 5893281"/>
                <a:gd name="connsiteX1565" fmla="*/ 5451337 w 10035679"/>
                <a:gd name="connsiteY1565" fmla="*/ 2746492 h 5893281"/>
                <a:gd name="connsiteX1566" fmla="*/ 5447111 w 10035679"/>
                <a:gd name="connsiteY1566" fmla="*/ 2746492 h 5893281"/>
                <a:gd name="connsiteX1567" fmla="*/ 5442884 w 10035679"/>
                <a:gd name="connsiteY1567" fmla="*/ 2742266 h 5893281"/>
                <a:gd name="connsiteX1568" fmla="*/ 5436846 w 10035679"/>
                <a:gd name="connsiteY1568" fmla="*/ 2742266 h 5893281"/>
                <a:gd name="connsiteX1569" fmla="*/ 5428999 w 10035679"/>
                <a:gd name="connsiteY1569" fmla="*/ 2742266 h 5893281"/>
                <a:gd name="connsiteX1570" fmla="*/ 5428999 w 10035679"/>
                <a:gd name="connsiteY1570" fmla="*/ 2750719 h 5893281"/>
                <a:gd name="connsiteX1571" fmla="*/ 5422960 w 10035679"/>
                <a:gd name="connsiteY1571" fmla="*/ 2750719 h 5893281"/>
                <a:gd name="connsiteX1572" fmla="*/ 5422960 w 10035679"/>
                <a:gd name="connsiteY1572" fmla="*/ 2760983 h 5893281"/>
                <a:gd name="connsiteX1573" fmla="*/ 5427186 w 10035679"/>
                <a:gd name="connsiteY1573" fmla="*/ 2769435 h 5893281"/>
                <a:gd name="connsiteX1574" fmla="*/ 5427186 w 10035679"/>
                <a:gd name="connsiteY1574" fmla="*/ 2771246 h 5893281"/>
                <a:gd name="connsiteX1575" fmla="*/ 5427186 w 10035679"/>
                <a:gd name="connsiteY1575" fmla="*/ 2775472 h 5893281"/>
                <a:gd name="connsiteX1576" fmla="*/ 5422960 w 10035679"/>
                <a:gd name="connsiteY1576" fmla="*/ 2779698 h 5893281"/>
                <a:gd name="connsiteX1577" fmla="*/ 5418734 w 10035679"/>
                <a:gd name="connsiteY1577" fmla="*/ 2779698 h 5893281"/>
                <a:gd name="connsiteX1578" fmla="*/ 5412697 w 10035679"/>
                <a:gd name="connsiteY1578" fmla="*/ 2779698 h 5893281"/>
                <a:gd name="connsiteX1579" fmla="*/ 5398809 w 10035679"/>
                <a:gd name="connsiteY1579" fmla="*/ 2783926 h 5893281"/>
                <a:gd name="connsiteX1580" fmla="*/ 5394583 w 10035679"/>
                <a:gd name="connsiteY1580" fmla="*/ 2775472 h 5893281"/>
                <a:gd name="connsiteX1581" fmla="*/ 5390357 w 10035679"/>
                <a:gd name="connsiteY1581" fmla="*/ 2771246 h 5893281"/>
                <a:gd name="connsiteX1582" fmla="*/ 5390357 w 10035679"/>
                <a:gd name="connsiteY1582" fmla="*/ 2769435 h 5893281"/>
                <a:gd name="connsiteX1583" fmla="*/ 5384320 w 10035679"/>
                <a:gd name="connsiteY1583" fmla="*/ 2765209 h 5893281"/>
                <a:gd name="connsiteX1584" fmla="*/ 5384320 w 10035679"/>
                <a:gd name="connsiteY1584" fmla="*/ 2774869 h 5893281"/>
                <a:gd name="connsiteX1585" fmla="*/ 5402432 w 10035679"/>
                <a:gd name="connsiteY1585" fmla="*/ 2797207 h 5893281"/>
                <a:gd name="connsiteX1586" fmla="*/ 5416318 w 10035679"/>
                <a:gd name="connsiteY1586" fmla="*/ 2827999 h 5893281"/>
                <a:gd name="connsiteX1587" fmla="*/ 5422357 w 10035679"/>
                <a:gd name="connsiteY1587" fmla="*/ 2861206 h 5893281"/>
                <a:gd name="connsiteX1588" fmla="*/ 5412092 w 10035679"/>
                <a:gd name="connsiteY1588" fmla="*/ 2869658 h 5893281"/>
                <a:gd name="connsiteX1589" fmla="*/ 5404243 w 10035679"/>
                <a:gd name="connsiteY1589" fmla="*/ 2871469 h 5893281"/>
                <a:gd name="connsiteX1590" fmla="*/ 5402432 w 10035679"/>
                <a:gd name="connsiteY1590" fmla="*/ 2879921 h 5893281"/>
                <a:gd name="connsiteX1591" fmla="*/ 5398206 w 10035679"/>
                <a:gd name="connsiteY1591" fmla="*/ 2885960 h 5893281"/>
                <a:gd name="connsiteX1592" fmla="*/ 5398206 w 10035679"/>
                <a:gd name="connsiteY1592" fmla="*/ 2890186 h 5893281"/>
                <a:gd name="connsiteX1593" fmla="*/ 5393980 w 10035679"/>
                <a:gd name="connsiteY1593" fmla="*/ 2898638 h 5893281"/>
                <a:gd name="connsiteX1594" fmla="*/ 5389754 w 10035679"/>
                <a:gd name="connsiteY1594" fmla="*/ 2900450 h 5893281"/>
                <a:gd name="connsiteX1595" fmla="*/ 5379489 w 10035679"/>
                <a:gd name="connsiteY1595" fmla="*/ 2904676 h 5893281"/>
                <a:gd name="connsiteX1596" fmla="*/ 5369225 w 10035679"/>
                <a:gd name="connsiteY1596" fmla="*/ 2908902 h 5893281"/>
                <a:gd name="connsiteX1597" fmla="*/ 5364999 w 10035679"/>
                <a:gd name="connsiteY1597" fmla="*/ 2904676 h 5893281"/>
                <a:gd name="connsiteX1598" fmla="*/ 5360773 w 10035679"/>
                <a:gd name="connsiteY1598" fmla="*/ 2904676 h 5893281"/>
                <a:gd name="connsiteX1599" fmla="*/ 5358962 w 10035679"/>
                <a:gd name="connsiteY1599" fmla="*/ 2900450 h 5893281"/>
                <a:gd name="connsiteX1600" fmla="*/ 5351113 w 10035679"/>
                <a:gd name="connsiteY1600" fmla="*/ 2900450 h 5893281"/>
                <a:gd name="connsiteX1601" fmla="*/ 5318510 w 10035679"/>
                <a:gd name="connsiteY1601" fmla="*/ 2803848 h 5893281"/>
                <a:gd name="connsiteX1602" fmla="*/ 5312473 w 10035679"/>
                <a:gd name="connsiteY1602" fmla="*/ 2799622 h 5893281"/>
                <a:gd name="connsiteX1603" fmla="*/ 5304624 w 10035679"/>
                <a:gd name="connsiteY1603" fmla="*/ 2793586 h 5893281"/>
                <a:gd name="connsiteX1604" fmla="*/ 5294359 w 10035679"/>
                <a:gd name="connsiteY1604" fmla="*/ 2785131 h 5893281"/>
                <a:gd name="connsiteX1605" fmla="*/ 5288322 w 10035679"/>
                <a:gd name="connsiteY1605" fmla="*/ 2783321 h 5893281"/>
                <a:gd name="connsiteX1606" fmla="*/ 5280473 w 10035679"/>
                <a:gd name="connsiteY1606" fmla="*/ 2774869 h 5893281"/>
                <a:gd name="connsiteX1607" fmla="*/ 5276247 w 10035679"/>
                <a:gd name="connsiteY1607" fmla="*/ 2754342 h 5893281"/>
                <a:gd name="connsiteX1608" fmla="*/ 5280473 w 10035679"/>
                <a:gd name="connsiteY1608" fmla="*/ 2735625 h 5893281"/>
                <a:gd name="connsiteX1609" fmla="*/ 5284699 w 10035679"/>
                <a:gd name="connsiteY1609" fmla="*/ 2721134 h 5893281"/>
                <a:gd name="connsiteX1610" fmla="*/ 5284699 w 10035679"/>
                <a:gd name="connsiteY1610" fmla="*/ 2706643 h 5893281"/>
                <a:gd name="connsiteX1611" fmla="*/ 5274434 w 10035679"/>
                <a:gd name="connsiteY1611" fmla="*/ 2696380 h 5893281"/>
                <a:gd name="connsiteX1612" fmla="*/ 5247870 w 10035679"/>
                <a:gd name="connsiteY1612" fmla="*/ 2677664 h 5893281"/>
                <a:gd name="connsiteX1613" fmla="*/ 5227343 w 10035679"/>
                <a:gd name="connsiteY1613" fmla="*/ 2667398 h 5893281"/>
                <a:gd name="connsiteX1614" fmla="*/ 5209229 w 10035679"/>
                <a:gd name="connsiteY1614" fmla="*/ 2663173 h 5893281"/>
                <a:gd name="connsiteX1615" fmla="*/ 5192927 w 10035679"/>
                <a:gd name="connsiteY1615" fmla="*/ 2652908 h 5893281"/>
                <a:gd name="connsiteX1616" fmla="*/ 5179041 w 10035679"/>
                <a:gd name="connsiteY1616" fmla="*/ 2630570 h 5893281"/>
                <a:gd name="connsiteX1617" fmla="*/ 5165155 w 10035679"/>
                <a:gd name="connsiteY1617" fmla="*/ 2591326 h 5893281"/>
                <a:gd name="connsiteX1618" fmla="*/ 5136779 w 10035679"/>
                <a:gd name="connsiteY1618" fmla="*/ 2599779 h 5893281"/>
                <a:gd name="connsiteX1619" fmla="*/ 5132553 w 10035679"/>
                <a:gd name="connsiteY1619" fmla="*/ 2587705 h 5893281"/>
                <a:gd name="connsiteX1620" fmla="*/ 5132553 w 10035679"/>
                <a:gd name="connsiteY1620" fmla="*/ 2581666 h 5893281"/>
                <a:gd name="connsiteX1621" fmla="*/ 5128327 w 10035679"/>
                <a:gd name="connsiteY1621" fmla="*/ 2573214 h 5893281"/>
                <a:gd name="connsiteX1622" fmla="*/ 2701834 w 10035679"/>
                <a:gd name="connsiteY1622" fmla="*/ 2558722 h 5893281"/>
                <a:gd name="connsiteX1623" fmla="*/ 2701532 w 10035679"/>
                <a:gd name="connsiteY1623" fmla="*/ 2559325 h 5893281"/>
                <a:gd name="connsiteX1624" fmla="*/ 2707258 w 10035679"/>
                <a:gd name="connsiteY1624" fmla="*/ 2559325 h 5893281"/>
                <a:gd name="connsiteX1625" fmla="*/ 2707264 w 10035679"/>
                <a:gd name="connsiteY1625" fmla="*/ 2559325 h 5893281"/>
                <a:gd name="connsiteX1626" fmla="*/ 2705453 w 10035679"/>
                <a:gd name="connsiteY1626" fmla="*/ 2567781 h 5893281"/>
                <a:gd name="connsiteX1627" fmla="*/ 2701225 w 10035679"/>
                <a:gd name="connsiteY1627" fmla="*/ 2571402 h 5893281"/>
                <a:gd name="connsiteX1628" fmla="*/ 2696998 w 10035679"/>
                <a:gd name="connsiteY1628" fmla="*/ 2578044 h 5893281"/>
                <a:gd name="connsiteX1629" fmla="*/ 2696998 w 10035679"/>
                <a:gd name="connsiteY1629" fmla="*/ 2581667 h 5893281"/>
                <a:gd name="connsiteX1630" fmla="*/ 2695330 w 10035679"/>
                <a:gd name="connsiteY1630" fmla="*/ 2591678 h 5893281"/>
                <a:gd name="connsiteX1631" fmla="*/ 2695797 w 10035679"/>
                <a:gd name="connsiteY1631" fmla="*/ 2591929 h 5893281"/>
                <a:gd name="connsiteX1632" fmla="*/ 2697608 w 10035679"/>
                <a:gd name="connsiteY1632" fmla="*/ 2581666 h 5893281"/>
                <a:gd name="connsiteX1633" fmla="*/ 2697608 w 10035679"/>
                <a:gd name="connsiteY1633" fmla="*/ 2577441 h 5893281"/>
                <a:gd name="connsiteX1634" fmla="*/ 2701834 w 10035679"/>
                <a:gd name="connsiteY1634" fmla="*/ 2571402 h 5893281"/>
                <a:gd name="connsiteX1635" fmla="*/ 2706060 w 10035679"/>
                <a:gd name="connsiteY1635" fmla="*/ 2567174 h 5893281"/>
                <a:gd name="connsiteX1636" fmla="*/ 2707872 w 10035679"/>
                <a:gd name="connsiteY1636" fmla="*/ 2558722 h 5893281"/>
                <a:gd name="connsiteX1637" fmla="*/ 5611937 w 10035679"/>
                <a:gd name="connsiteY1637" fmla="*/ 2529138 h 5893281"/>
                <a:gd name="connsiteX1638" fmla="*/ 5604088 w 10035679"/>
                <a:gd name="connsiteY1638" fmla="*/ 2545439 h 5893281"/>
                <a:gd name="connsiteX1639" fmla="*/ 5590202 w 10035679"/>
                <a:gd name="connsiteY1639" fmla="*/ 2572008 h 5893281"/>
                <a:gd name="connsiteX1640" fmla="*/ 5572088 w 10035679"/>
                <a:gd name="connsiteY1640" fmla="*/ 2600986 h 5893281"/>
                <a:gd name="connsiteX1641" fmla="*/ 5555787 w 10035679"/>
                <a:gd name="connsiteY1641" fmla="*/ 2629967 h 5893281"/>
                <a:gd name="connsiteX1642" fmla="*/ 5541901 w 10035679"/>
                <a:gd name="connsiteY1642" fmla="*/ 2654720 h 5893281"/>
                <a:gd name="connsiteX1643" fmla="*/ 5534051 w 10035679"/>
                <a:gd name="connsiteY1643" fmla="*/ 2675248 h 5893281"/>
                <a:gd name="connsiteX1644" fmla="*/ 5534051 w 10035679"/>
                <a:gd name="connsiteY1644" fmla="*/ 2687324 h 5893281"/>
                <a:gd name="connsiteX1645" fmla="*/ 5538278 w 10035679"/>
                <a:gd name="connsiteY1645" fmla="*/ 2701815 h 5893281"/>
                <a:gd name="connsiteX1646" fmla="*/ 5538278 w 10035679"/>
                <a:gd name="connsiteY1646" fmla="*/ 2707850 h 5893281"/>
                <a:gd name="connsiteX1647" fmla="*/ 5542504 w 10035679"/>
                <a:gd name="connsiteY1647" fmla="*/ 2716304 h 5893281"/>
                <a:gd name="connsiteX1648" fmla="*/ 5548542 w 10035679"/>
                <a:gd name="connsiteY1648" fmla="*/ 2718115 h 5893281"/>
                <a:gd name="connsiteX1649" fmla="*/ 5556392 w 10035679"/>
                <a:gd name="connsiteY1649" fmla="*/ 2722342 h 5893281"/>
                <a:gd name="connsiteX1650" fmla="*/ 5566654 w 10035679"/>
                <a:gd name="connsiteY1650" fmla="*/ 2726567 h 5893281"/>
                <a:gd name="connsiteX1651" fmla="*/ 5595031 w 10035679"/>
                <a:gd name="connsiteY1651" fmla="*/ 2736833 h 5893281"/>
                <a:gd name="connsiteX1652" fmla="*/ 5623408 w 10035679"/>
                <a:gd name="connsiteY1652" fmla="*/ 2732606 h 5893281"/>
                <a:gd name="connsiteX1653" fmla="*/ 5647559 w 10035679"/>
                <a:gd name="connsiteY1653" fmla="*/ 2722342 h 5893281"/>
                <a:gd name="connsiteX1654" fmla="*/ 5675935 w 10035679"/>
                <a:gd name="connsiteY1654" fmla="*/ 2707850 h 5893281"/>
                <a:gd name="connsiteX1655" fmla="*/ 5704312 w 10035679"/>
                <a:gd name="connsiteY1655" fmla="*/ 2703625 h 5893281"/>
                <a:gd name="connsiteX1656" fmla="*/ 5732689 w 10035679"/>
                <a:gd name="connsiteY1656" fmla="*/ 2703625 h 5893281"/>
                <a:gd name="connsiteX1657" fmla="*/ 5750801 w 10035679"/>
                <a:gd name="connsiteY1657" fmla="*/ 2715700 h 5893281"/>
                <a:gd name="connsiteX1658" fmla="*/ 5764687 w 10035679"/>
                <a:gd name="connsiteY1658" fmla="*/ 2725965 h 5893281"/>
                <a:gd name="connsiteX1659" fmla="*/ 5780988 w 10035679"/>
                <a:gd name="connsiteY1659" fmla="*/ 2732001 h 5893281"/>
                <a:gd name="connsiteX1660" fmla="*/ 5823253 w 10035679"/>
                <a:gd name="connsiteY1660" fmla="*/ 2740454 h 5893281"/>
                <a:gd name="connsiteX1661" fmla="*/ 5865516 w 10035679"/>
                <a:gd name="connsiteY1661" fmla="*/ 2736228 h 5893281"/>
                <a:gd name="connsiteX1662" fmla="*/ 5904155 w 10035679"/>
                <a:gd name="connsiteY1662" fmla="*/ 2725965 h 5893281"/>
                <a:gd name="connsiteX1663" fmla="*/ 5915023 w 10035679"/>
                <a:gd name="connsiteY1663" fmla="*/ 2704229 h 5893281"/>
                <a:gd name="connsiteX1664" fmla="*/ 5902949 w 10035679"/>
                <a:gd name="connsiteY1664" fmla="*/ 2704229 h 5893281"/>
                <a:gd name="connsiteX1665" fmla="*/ 5886646 w 10035679"/>
                <a:gd name="connsiteY1665" fmla="*/ 2675248 h 5893281"/>
                <a:gd name="connsiteX1666" fmla="*/ 5858269 w 10035679"/>
                <a:gd name="connsiteY1666" fmla="*/ 2650493 h 5893281"/>
                <a:gd name="connsiteX1667" fmla="*/ 5817819 w 10035679"/>
                <a:gd name="connsiteY1667" fmla="*/ 2625741 h 5893281"/>
                <a:gd name="connsiteX1668" fmla="*/ 5779178 w 10035679"/>
                <a:gd name="connsiteY1668" fmla="*/ 2603401 h 5893281"/>
                <a:gd name="connsiteX1669" fmla="*/ 5748990 w 10035679"/>
                <a:gd name="connsiteY1669" fmla="*/ 2593138 h 5893281"/>
                <a:gd name="connsiteX1670" fmla="*/ 5730876 w 10035679"/>
                <a:gd name="connsiteY1670" fmla="*/ 2607627 h 5893281"/>
                <a:gd name="connsiteX1671" fmla="*/ 5706727 w 10035679"/>
                <a:gd name="connsiteY1671" fmla="*/ 2617891 h 5893281"/>
                <a:gd name="connsiteX1672" fmla="*/ 5688614 w 10035679"/>
                <a:gd name="connsiteY1672" fmla="*/ 2616081 h 5893281"/>
                <a:gd name="connsiteX1673" fmla="*/ 5678351 w 10035679"/>
                <a:gd name="connsiteY1673" fmla="*/ 2601591 h 5893281"/>
                <a:gd name="connsiteX1674" fmla="*/ 5664463 w 10035679"/>
                <a:gd name="connsiteY1674" fmla="*/ 2587099 h 5893281"/>
                <a:gd name="connsiteX1675" fmla="*/ 5656616 w 10035679"/>
                <a:gd name="connsiteY1675" fmla="*/ 2568384 h 5893281"/>
                <a:gd name="connsiteX1676" fmla="*/ 5680764 w 10035679"/>
                <a:gd name="connsiteY1676" fmla="*/ 2559928 h 5893281"/>
                <a:gd name="connsiteX1677" fmla="*/ 5678954 w 10035679"/>
                <a:gd name="connsiteY1677" fmla="*/ 2558119 h 5893281"/>
                <a:gd name="connsiteX1678" fmla="*/ 5674728 w 10035679"/>
                <a:gd name="connsiteY1678" fmla="*/ 2558119 h 5893281"/>
                <a:gd name="connsiteX1679" fmla="*/ 5670501 w 10035679"/>
                <a:gd name="connsiteY1679" fmla="*/ 2558119 h 5893281"/>
                <a:gd name="connsiteX1680" fmla="*/ 5664463 w 10035679"/>
                <a:gd name="connsiteY1680" fmla="*/ 2553892 h 5893281"/>
                <a:gd name="connsiteX1681" fmla="*/ 5652389 w 10035679"/>
                <a:gd name="connsiteY1681" fmla="*/ 2543628 h 5893281"/>
                <a:gd name="connsiteX1682" fmla="*/ 5642125 w 10035679"/>
                <a:gd name="connsiteY1682" fmla="*/ 2539402 h 5893281"/>
                <a:gd name="connsiteX1683" fmla="*/ 5628239 w 10035679"/>
                <a:gd name="connsiteY1683" fmla="*/ 2533364 h 5893281"/>
                <a:gd name="connsiteX1684" fmla="*/ 6178263 w 10035679"/>
                <a:gd name="connsiteY1684" fmla="*/ 2518875 h 5893281"/>
                <a:gd name="connsiteX1685" fmla="*/ 6155923 w 10035679"/>
                <a:gd name="connsiteY1685" fmla="*/ 2537592 h 5893281"/>
                <a:gd name="connsiteX1686" fmla="*/ 6131772 w 10035679"/>
                <a:gd name="connsiteY1686" fmla="*/ 2547854 h 5893281"/>
                <a:gd name="connsiteX1687" fmla="*/ 6107621 w 10035679"/>
                <a:gd name="connsiteY1687" fmla="*/ 2558119 h 5893281"/>
                <a:gd name="connsiteX1688" fmla="*/ 6085283 w 10035679"/>
                <a:gd name="connsiteY1688" fmla="*/ 2576838 h 5893281"/>
                <a:gd name="connsiteX1689" fmla="*/ 6071397 w 10035679"/>
                <a:gd name="connsiteY1689" fmla="*/ 2599175 h 5893281"/>
                <a:gd name="connsiteX1690" fmla="*/ 6065359 w 10035679"/>
                <a:gd name="connsiteY1690" fmla="*/ 2629967 h 5893281"/>
                <a:gd name="connsiteX1691" fmla="*/ 6075623 w 10035679"/>
                <a:gd name="connsiteY1691" fmla="*/ 2663173 h 5893281"/>
                <a:gd name="connsiteX1692" fmla="*/ 6097962 w 10035679"/>
                <a:gd name="connsiteY1692" fmla="*/ 2696380 h 5893281"/>
                <a:gd name="connsiteX1693" fmla="*/ 6118491 w 10035679"/>
                <a:gd name="connsiteY1693" fmla="*/ 2729586 h 5893281"/>
                <a:gd name="connsiteX1694" fmla="*/ 6142642 w 10035679"/>
                <a:gd name="connsiteY1694" fmla="*/ 2756153 h 5893281"/>
                <a:gd name="connsiteX1695" fmla="*/ 6156528 w 10035679"/>
                <a:gd name="connsiteY1695" fmla="*/ 2782718 h 5893281"/>
                <a:gd name="connsiteX1696" fmla="*/ 6132377 w 10035679"/>
                <a:gd name="connsiteY1696" fmla="*/ 2782718 h 5893281"/>
                <a:gd name="connsiteX1697" fmla="*/ 6132377 w 10035679"/>
                <a:gd name="connsiteY1697" fmla="*/ 2827999 h 5893281"/>
                <a:gd name="connsiteX1698" fmla="*/ 6140226 w 10035679"/>
                <a:gd name="connsiteY1698" fmla="*/ 2861206 h 5893281"/>
                <a:gd name="connsiteX1699" fmla="*/ 6160754 w 10035679"/>
                <a:gd name="connsiteY1699" fmla="*/ 2879921 h 5893281"/>
                <a:gd name="connsiteX1700" fmla="*/ 6196980 w 10035679"/>
                <a:gd name="connsiteY1700" fmla="*/ 2885960 h 5893281"/>
                <a:gd name="connsiteX1701" fmla="*/ 6249505 w 10035679"/>
                <a:gd name="connsiteY1701" fmla="*/ 2884149 h 5893281"/>
                <a:gd name="connsiteX1702" fmla="*/ 6245279 w 10035679"/>
                <a:gd name="connsiteY1702" fmla="*/ 2843092 h 5893281"/>
                <a:gd name="connsiteX1703" fmla="*/ 6237430 w 10035679"/>
                <a:gd name="connsiteY1703" fmla="*/ 2818339 h 5893281"/>
                <a:gd name="connsiteX1704" fmla="*/ 6227167 w 10035679"/>
                <a:gd name="connsiteY1704" fmla="*/ 2797812 h 5893281"/>
                <a:gd name="connsiteX1705" fmla="*/ 6222941 w 10035679"/>
                <a:gd name="connsiteY1705" fmla="*/ 2775472 h 5893281"/>
                <a:gd name="connsiteX1706" fmla="*/ 6227167 w 10035679"/>
                <a:gd name="connsiteY1706" fmla="*/ 2742266 h 5893281"/>
                <a:gd name="connsiteX1707" fmla="*/ 6235014 w 10035679"/>
                <a:gd name="connsiteY1707" fmla="*/ 2746492 h 5893281"/>
                <a:gd name="connsiteX1708" fmla="*/ 6241053 w 10035679"/>
                <a:gd name="connsiteY1708" fmla="*/ 2746492 h 5893281"/>
                <a:gd name="connsiteX1709" fmla="*/ 6248902 w 10035679"/>
                <a:gd name="connsiteY1709" fmla="*/ 2746492 h 5893281"/>
                <a:gd name="connsiteX1710" fmla="*/ 6254939 w 10035679"/>
                <a:gd name="connsiteY1710" fmla="*/ 2746492 h 5893281"/>
                <a:gd name="connsiteX1711" fmla="*/ 6265204 w 10035679"/>
                <a:gd name="connsiteY1711" fmla="*/ 2741661 h 5893281"/>
                <a:gd name="connsiteX1712" fmla="*/ 6259165 w 10035679"/>
                <a:gd name="connsiteY1712" fmla="*/ 2735625 h 5893281"/>
                <a:gd name="connsiteX1713" fmla="*/ 6251318 w 10035679"/>
                <a:gd name="connsiteY1713" fmla="*/ 2731398 h 5893281"/>
                <a:gd name="connsiteX1714" fmla="*/ 6249505 w 10035679"/>
                <a:gd name="connsiteY1714" fmla="*/ 2729586 h 5893281"/>
                <a:gd name="connsiteX1715" fmla="*/ 6241658 w 10035679"/>
                <a:gd name="connsiteY1715" fmla="*/ 2721134 h 5893281"/>
                <a:gd name="connsiteX1716" fmla="*/ 6235619 w 10035679"/>
                <a:gd name="connsiteY1716" fmla="*/ 2716908 h 5893281"/>
                <a:gd name="connsiteX1717" fmla="*/ 6231393 w 10035679"/>
                <a:gd name="connsiteY1717" fmla="*/ 2721134 h 5893281"/>
                <a:gd name="connsiteX1718" fmla="*/ 6231393 w 10035679"/>
                <a:gd name="connsiteY1718" fmla="*/ 2729586 h 5893281"/>
                <a:gd name="connsiteX1719" fmla="*/ 6227167 w 10035679"/>
                <a:gd name="connsiteY1719" fmla="*/ 2735625 h 5893281"/>
                <a:gd name="connsiteX1720" fmla="*/ 6227167 w 10035679"/>
                <a:gd name="connsiteY1720" fmla="*/ 2739851 h 5893281"/>
                <a:gd name="connsiteX1721" fmla="*/ 6222941 w 10035679"/>
                <a:gd name="connsiteY1721" fmla="*/ 2741661 h 5893281"/>
                <a:gd name="connsiteX1722" fmla="*/ 6221129 w 10035679"/>
                <a:gd name="connsiteY1722" fmla="*/ 2739851 h 5893281"/>
                <a:gd name="connsiteX1723" fmla="*/ 6216902 w 10035679"/>
                <a:gd name="connsiteY1723" fmla="*/ 2731398 h 5893281"/>
                <a:gd name="connsiteX1724" fmla="*/ 6206640 w 10035679"/>
                <a:gd name="connsiteY1724" fmla="*/ 2715097 h 5893281"/>
                <a:gd name="connsiteX1725" fmla="*/ 6196375 w 10035679"/>
                <a:gd name="connsiteY1725" fmla="*/ 2696380 h 5893281"/>
                <a:gd name="connsiteX1726" fmla="*/ 6198186 w 10035679"/>
                <a:gd name="connsiteY1726" fmla="*/ 2687929 h 5893281"/>
                <a:gd name="connsiteX1727" fmla="*/ 6202414 w 10035679"/>
                <a:gd name="connsiteY1727" fmla="*/ 2687929 h 5893281"/>
                <a:gd name="connsiteX1728" fmla="*/ 6206640 w 10035679"/>
                <a:gd name="connsiteY1728" fmla="*/ 2686117 h 5893281"/>
                <a:gd name="connsiteX1729" fmla="*/ 6208450 w 10035679"/>
                <a:gd name="connsiteY1729" fmla="*/ 2677664 h 5893281"/>
                <a:gd name="connsiteX1730" fmla="*/ 6178263 w 10035679"/>
                <a:gd name="connsiteY1730" fmla="*/ 2658946 h 5893281"/>
                <a:gd name="connsiteX1731" fmla="*/ 6154112 w 10035679"/>
                <a:gd name="connsiteY1731" fmla="*/ 2629967 h 5893281"/>
                <a:gd name="connsiteX1732" fmla="*/ 6140226 w 10035679"/>
                <a:gd name="connsiteY1732" fmla="*/ 2599175 h 5893281"/>
                <a:gd name="connsiteX1733" fmla="*/ 6178866 w 10035679"/>
                <a:gd name="connsiteY1733" fmla="*/ 2594949 h 5893281"/>
                <a:gd name="connsiteX1734" fmla="*/ 6207243 w 10035679"/>
                <a:gd name="connsiteY1734" fmla="*/ 2584685 h 5893281"/>
                <a:gd name="connsiteX1735" fmla="*/ 6221129 w 10035679"/>
                <a:gd name="connsiteY1735" fmla="*/ 2558119 h 5893281"/>
                <a:gd name="connsiteX1736" fmla="*/ 6227167 w 10035679"/>
                <a:gd name="connsiteY1736" fmla="*/ 2527327 h 5893281"/>
                <a:gd name="connsiteX1737" fmla="*/ 6216902 w 10035679"/>
                <a:gd name="connsiteY1737" fmla="*/ 2523101 h 5893281"/>
                <a:gd name="connsiteX1738" fmla="*/ 6206640 w 10035679"/>
                <a:gd name="connsiteY1738" fmla="*/ 2523101 h 5893281"/>
                <a:gd name="connsiteX1739" fmla="*/ 6196375 w 10035679"/>
                <a:gd name="connsiteY1739" fmla="*/ 2518875 h 5893281"/>
                <a:gd name="connsiteX1740" fmla="*/ 5799102 w 10035679"/>
                <a:gd name="connsiteY1740" fmla="*/ 2514044 h 5893281"/>
                <a:gd name="connsiteX1741" fmla="*/ 5770725 w 10035679"/>
                <a:gd name="connsiteY1741" fmla="*/ 2528535 h 5893281"/>
                <a:gd name="connsiteX1742" fmla="*/ 5736310 w 10035679"/>
                <a:gd name="connsiteY1742" fmla="*/ 2538798 h 5893281"/>
                <a:gd name="connsiteX1743" fmla="*/ 5736310 w 10035679"/>
                <a:gd name="connsiteY1743" fmla="*/ 2567781 h 5893281"/>
                <a:gd name="connsiteX1744" fmla="*/ 5750198 w 10035679"/>
                <a:gd name="connsiteY1744" fmla="*/ 2572008 h 5893281"/>
                <a:gd name="connsiteX1745" fmla="*/ 5766499 w 10035679"/>
                <a:gd name="connsiteY1745" fmla="*/ 2573817 h 5893281"/>
                <a:gd name="connsiteX1746" fmla="*/ 5788837 w 10035679"/>
                <a:gd name="connsiteY1746" fmla="*/ 2573817 h 5893281"/>
                <a:gd name="connsiteX1747" fmla="*/ 5788837 w 10035679"/>
                <a:gd name="connsiteY1747" fmla="*/ 2559325 h 5893281"/>
                <a:gd name="connsiteX1748" fmla="*/ 5794876 w 10035679"/>
                <a:gd name="connsiteY1748" fmla="*/ 2549063 h 5893281"/>
                <a:gd name="connsiteX1749" fmla="*/ 5799102 w 10035679"/>
                <a:gd name="connsiteY1749" fmla="*/ 2538798 h 5893281"/>
                <a:gd name="connsiteX1750" fmla="*/ 5799102 w 10035679"/>
                <a:gd name="connsiteY1750" fmla="*/ 2528535 h 5893281"/>
                <a:gd name="connsiteX1751" fmla="*/ 5799102 w 10035679"/>
                <a:gd name="connsiteY1751" fmla="*/ 2520083 h 5893281"/>
                <a:gd name="connsiteX1752" fmla="*/ 3052010 w 10035679"/>
                <a:gd name="connsiteY1752" fmla="*/ 2495327 h 5893281"/>
                <a:gd name="connsiteX1753" fmla="*/ 3058048 w 10035679"/>
                <a:gd name="connsiteY1753" fmla="*/ 2514043 h 5893281"/>
                <a:gd name="connsiteX1754" fmla="*/ 3061669 w 10035679"/>
                <a:gd name="connsiteY1754" fmla="*/ 2538797 h 5893281"/>
                <a:gd name="connsiteX1755" fmla="*/ 3065898 w 10035679"/>
                <a:gd name="connsiteY1755" fmla="*/ 2559325 h 5893281"/>
                <a:gd name="connsiteX1756" fmla="*/ 3061669 w 10035679"/>
                <a:gd name="connsiteY1756" fmla="*/ 2563549 h 5893281"/>
                <a:gd name="connsiteX1757" fmla="*/ 3058048 w 10035679"/>
                <a:gd name="connsiteY1757" fmla="*/ 2563549 h 5893281"/>
                <a:gd name="connsiteX1758" fmla="*/ 3055632 w 10035679"/>
                <a:gd name="connsiteY1758" fmla="*/ 2563549 h 5893281"/>
                <a:gd name="connsiteX1759" fmla="*/ 3055632 w 10035679"/>
                <a:gd name="connsiteY1759" fmla="*/ 2567777 h 5893281"/>
                <a:gd name="connsiteX1760" fmla="*/ 3052010 w 10035679"/>
                <a:gd name="connsiteY1760" fmla="*/ 2567777 h 5893281"/>
                <a:gd name="connsiteX1761" fmla="*/ 3037519 w 10035679"/>
                <a:gd name="connsiteY1761" fmla="*/ 2567777 h 5893281"/>
                <a:gd name="connsiteX1762" fmla="*/ 3033291 w 10035679"/>
                <a:gd name="connsiteY1762" fmla="*/ 2563549 h 5893281"/>
                <a:gd name="connsiteX1763" fmla="*/ 3033291 w 10035679"/>
                <a:gd name="connsiteY1763" fmla="*/ 2559325 h 5893281"/>
                <a:gd name="connsiteX1764" fmla="*/ 3033291 w 10035679"/>
                <a:gd name="connsiteY1764" fmla="*/ 2557512 h 5893281"/>
                <a:gd name="connsiteX1765" fmla="*/ 3029670 w 10035679"/>
                <a:gd name="connsiteY1765" fmla="*/ 2557512 h 5893281"/>
                <a:gd name="connsiteX1766" fmla="*/ 3027254 w 10035679"/>
                <a:gd name="connsiteY1766" fmla="*/ 2553288 h 5893281"/>
                <a:gd name="connsiteX1767" fmla="*/ 2265920 w 10035679"/>
                <a:gd name="connsiteY1767" fmla="*/ 2427706 h 5893281"/>
                <a:gd name="connsiteX1768" fmla="*/ 2249618 w 10035679"/>
                <a:gd name="connsiteY1768" fmla="*/ 2452462 h 5893281"/>
                <a:gd name="connsiteX1769" fmla="*/ 2231506 w 10035679"/>
                <a:gd name="connsiteY1769" fmla="*/ 2474799 h 5893281"/>
                <a:gd name="connsiteX1770" fmla="*/ 2221242 w 10035679"/>
                <a:gd name="connsiteY1770" fmla="*/ 2505592 h 5893281"/>
                <a:gd name="connsiteX1771" fmla="*/ 2241769 w 10035679"/>
                <a:gd name="connsiteY1771" fmla="*/ 2503779 h 5893281"/>
                <a:gd name="connsiteX1772" fmla="*/ 2255657 w 10035679"/>
                <a:gd name="connsiteY1772" fmla="*/ 2509818 h 5893281"/>
                <a:gd name="connsiteX1773" fmla="*/ 2265920 w 10035679"/>
                <a:gd name="connsiteY1773" fmla="*/ 2520080 h 5893281"/>
                <a:gd name="connsiteX1774" fmla="*/ 2279807 w 10035679"/>
                <a:gd name="connsiteY1774" fmla="*/ 2538798 h 5893281"/>
                <a:gd name="connsiteX1775" fmla="*/ 2284033 w 10035679"/>
                <a:gd name="connsiteY1775" fmla="*/ 2524308 h 5893281"/>
                <a:gd name="connsiteX1776" fmla="*/ 2284033 w 10035679"/>
                <a:gd name="connsiteY1776" fmla="*/ 2514044 h 5893281"/>
                <a:gd name="connsiteX1777" fmla="*/ 2288260 w 10035679"/>
                <a:gd name="connsiteY1777" fmla="*/ 2505592 h 5893281"/>
                <a:gd name="connsiteX1778" fmla="*/ 2288260 w 10035679"/>
                <a:gd name="connsiteY1778" fmla="*/ 2495327 h 5893281"/>
                <a:gd name="connsiteX1779" fmla="*/ 2306372 w 10035679"/>
                <a:gd name="connsiteY1779" fmla="*/ 2495327 h 5893281"/>
                <a:gd name="connsiteX1780" fmla="*/ 2316636 w 10035679"/>
                <a:gd name="connsiteY1780" fmla="*/ 2520080 h 5893281"/>
                <a:gd name="connsiteX1781" fmla="*/ 2332938 w 10035679"/>
                <a:gd name="connsiteY1781" fmla="*/ 2528535 h 5893281"/>
                <a:gd name="connsiteX1782" fmla="*/ 2346824 w 10035679"/>
                <a:gd name="connsiteY1782" fmla="*/ 2534573 h 5893281"/>
                <a:gd name="connsiteX1783" fmla="*/ 2360710 w 10035679"/>
                <a:gd name="connsiteY1783" fmla="*/ 2543023 h 5893281"/>
                <a:gd name="connsiteX1784" fmla="*/ 2374596 w 10035679"/>
                <a:gd name="connsiteY1784" fmla="*/ 2559325 h 5893281"/>
                <a:gd name="connsiteX1785" fmla="*/ 2360710 w 10035679"/>
                <a:gd name="connsiteY1785" fmla="*/ 2581666 h 5893281"/>
                <a:gd name="connsiteX1786" fmla="*/ 2344408 w 10035679"/>
                <a:gd name="connsiteY1786" fmla="*/ 2606420 h 5893281"/>
                <a:gd name="connsiteX1787" fmla="*/ 2330522 w 10035679"/>
                <a:gd name="connsiteY1787" fmla="*/ 2639628 h 5893281"/>
                <a:gd name="connsiteX1788" fmla="*/ 2318447 w 10035679"/>
                <a:gd name="connsiteY1788" fmla="*/ 2668606 h 5893281"/>
                <a:gd name="connsiteX1789" fmla="*/ 2318447 w 10035679"/>
                <a:gd name="connsiteY1789" fmla="*/ 2686722 h 5893281"/>
                <a:gd name="connsiteX1790" fmla="*/ 2320863 w 10035679"/>
                <a:gd name="connsiteY1790" fmla="*/ 2698794 h 5893281"/>
                <a:gd name="connsiteX1791" fmla="*/ 2320863 w 10035679"/>
                <a:gd name="connsiteY1791" fmla="*/ 2704833 h 5893281"/>
                <a:gd name="connsiteX1792" fmla="*/ 2325089 w 10035679"/>
                <a:gd name="connsiteY1792" fmla="*/ 2709059 h 5893281"/>
                <a:gd name="connsiteX1793" fmla="*/ 2329315 w 10035679"/>
                <a:gd name="connsiteY1793" fmla="*/ 2713285 h 5893281"/>
                <a:gd name="connsiteX1794" fmla="*/ 2331125 w 10035679"/>
                <a:gd name="connsiteY1794" fmla="*/ 2717511 h 5893281"/>
                <a:gd name="connsiteX1795" fmla="*/ 2343200 w 10035679"/>
                <a:gd name="connsiteY1795" fmla="*/ 2719323 h 5893281"/>
                <a:gd name="connsiteX1796" fmla="*/ 2343200 w 10035679"/>
                <a:gd name="connsiteY1796" fmla="*/ 2713285 h 5893281"/>
                <a:gd name="connsiteX1797" fmla="*/ 2349239 w 10035679"/>
                <a:gd name="connsiteY1797" fmla="*/ 2698794 h 5893281"/>
                <a:gd name="connsiteX1798" fmla="*/ 2359502 w 10035679"/>
                <a:gd name="connsiteY1798" fmla="*/ 2676456 h 5893281"/>
                <a:gd name="connsiteX1799" fmla="*/ 2371577 w 10035679"/>
                <a:gd name="connsiteY1799" fmla="*/ 2647475 h 5893281"/>
                <a:gd name="connsiteX1800" fmla="*/ 2381843 w 10035679"/>
                <a:gd name="connsiteY1800" fmla="*/ 2622721 h 5893281"/>
                <a:gd name="connsiteX1801" fmla="*/ 2392106 w 10035679"/>
                <a:gd name="connsiteY1801" fmla="*/ 2602194 h 5893281"/>
                <a:gd name="connsiteX1802" fmla="*/ 2396334 w 10035679"/>
                <a:gd name="connsiteY1802" fmla="*/ 2587703 h 5893281"/>
                <a:gd name="connsiteX1803" fmla="*/ 2420482 w 10035679"/>
                <a:gd name="connsiteY1803" fmla="*/ 2587703 h 5893281"/>
                <a:gd name="connsiteX1804" fmla="*/ 2424710 w 10035679"/>
                <a:gd name="connsiteY1804" fmla="*/ 2626946 h 5893281"/>
                <a:gd name="connsiteX1805" fmla="*/ 2424710 w 10035679"/>
                <a:gd name="connsiteY1805" fmla="*/ 2661965 h 5893281"/>
                <a:gd name="connsiteX1806" fmla="*/ 2424710 w 10035679"/>
                <a:gd name="connsiteY1806" fmla="*/ 2705436 h 5893281"/>
                <a:gd name="connsiteX1807" fmla="*/ 2428937 w 10035679"/>
                <a:gd name="connsiteY1807" fmla="*/ 2752529 h 5893281"/>
                <a:gd name="connsiteX1808" fmla="*/ 2473615 w 10035679"/>
                <a:gd name="connsiteY1808" fmla="*/ 2758568 h 5893281"/>
                <a:gd name="connsiteX1809" fmla="*/ 2491727 w 10035679"/>
                <a:gd name="connsiteY1809" fmla="*/ 2732002 h 5893281"/>
                <a:gd name="connsiteX1810" fmla="*/ 2524329 w 10035679"/>
                <a:gd name="connsiteY1810" fmla="*/ 2713285 h 5893281"/>
                <a:gd name="connsiteX1811" fmla="*/ 2558743 w 10035679"/>
                <a:gd name="connsiteY1811" fmla="*/ 2694568 h 5893281"/>
                <a:gd name="connsiteX1812" fmla="*/ 2594969 w 10035679"/>
                <a:gd name="connsiteY1812" fmla="*/ 2680080 h 5893281"/>
                <a:gd name="connsiteX1813" fmla="*/ 2629384 w 10035679"/>
                <a:gd name="connsiteY1813" fmla="*/ 2665587 h 5893281"/>
                <a:gd name="connsiteX1814" fmla="*/ 2661987 w 10035679"/>
                <a:gd name="connsiteY1814" fmla="*/ 2646870 h 5893281"/>
                <a:gd name="connsiteX1815" fmla="*/ 2675873 w 10035679"/>
                <a:gd name="connsiteY1815" fmla="*/ 2626343 h 5893281"/>
                <a:gd name="connsiteX1816" fmla="*/ 2668023 w 10035679"/>
                <a:gd name="connsiteY1816" fmla="*/ 2626343 h 5893281"/>
                <a:gd name="connsiteX1817" fmla="*/ 2666213 w 10035679"/>
                <a:gd name="connsiteY1817" fmla="*/ 2617891 h 5893281"/>
                <a:gd name="connsiteX1818" fmla="*/ 2666213 w 10035679"/>
                <a:gd name="connsiteY1818" fmla="*/ 2616079 h 5893281"/>
                <a:gd name="connsiteX1819" fmla="*/ 2661987 w 10035679"/>
                <a:gd name="connsiteY1819" fmla="*/ 2611853 h 5893281"/>
                <a:gd name="connsiteX1820" fmla="*/ 2657761 w 10035679"/>
                <a:gd name="connsiteY1820" fmla="*/ 2611853 h 5893281"/>
                <a:gd name="connsiteX1821" fmla="*/ 2653533 w 10035679"/>
                <a:gd name="connsiteY1821" fmla="*/ 2611853 h 5893281"/>
                <a:gd name="connsiteX1822" fmla="*/ 2647496 w 10035679"/>
                <a:gd name="connsiteY1822" fmla="*/ 2607627 h 5893281"/>
                <a:gd name="connsiteX1823" fmla="*/ 2633610 w 10035679"/>
                <a:gd name="connsiteY1823" fmla="*/ 2617891 h 5893281"/>
                <a:gd name="connsiteX1824" fmla="*/ 2609460 w 10035679"/>
                <a:gd name="connsiteY1824" fmla="*/ 2632381 h 5893281"/>
                <a:gd name="connsiteX1825" fmla="*/ 2581083 w 10035679"/>
                <a:gd name="connsiteY1825" fmla="*/ 2654720 h 5893281"/>
                <a:gd name="connsiteX1826" fmla="*/ 2544856 w 10035679"/>
                <a:gd name="connsiteY1826" fmla="*/ 2673438 h 5893281"/>
                <a:gd name="connsiteX1827" fmla="*/ 2512254 w 10035679"/>
                <a:gd name="connsiteY1827" fmla="*/ 2693965 h 5893281"/>
                <a:gd name="connsiteX1828" fmla="*/ 2482067 w 10035679"/>
                <a:gd name="connsiteY1828" fmla="*/ 2708456 h 5893281"/>
                <a:gd name="connsiteX1829" fmla="*/ 2459726 w 10035679"/>
                <a:gd name="connsiteY1829" fmla="*/ 2716908 h 5893281"/>
                <a:gd name="connsiteX1830" fmla="*/ 2453691 w 10035679"/>
                <a:gd name="connsiteY1830" fmla="*/ 2718719 h 5893281"/>
                <a:gd name="connsiteX1831" fmla="*/ 2449464 w 10035679"/>
                <a:gd name="connsiteY1831" fmla="*/ 2716908 h 5893281"/>
                <a:gd name="connsiteX1832" fmla="*/ 2445238 w 10035679"/>
                <a:gd name="connsiteY1832" fmla="*/ 2712682 h 5893281"/>
                <a:gd name="connsiteX1833" fmla="*/ 2445238 w 10035679"/>
                <a:gd name="connsiteY1833" fmla="*/ 2708456 h 5893281"/>
                <a:gd name="connsiteX1834" fmla="*/ 2445238 w 10035679"/>
                <a:gd name="connsiteY1834" fmla="*/ 2704228 h 5893281"/>
                <a:gd name="connsiteX1835" fmla="*/ 2443425 w 10035679"/>
                <a:gd name="connsiteY1835" fmla="*/ 2698192 h 5893281"/>
                <a:gd name="connsiteX1836" fmla="*/ 2453691 w 10035679"/>
                <a:gd name="connsiteY1836" fmla="*/ 2679475 h 5893281"/>
                <a:gd name="connsiteX1837" fmla="*/ 2453691 w 10035679"/>
                <a:gd name="connsiteY1837" fmla="*/ 2664982 h 5893281"/>
                <a:gd name="connsiteX1838" fmla="*/ 2449464 w 10035679"/>
                <a:gd name="connsiteY1838" fmla="*/ 2654720 h 5893281"/>
                <a:gd name="connsiteX1839" fmla="*/ 2445238 w 10035679"/>
                <a:gd name="connsiteY1839" fmla="*/ 2636005 h 5893281"/>
                <a:gd name="connsiteX1840" fmla="*/ 2453085 w 10035679"/>
                <a:gd name="connsiteY1840" fmla="*/ 2615476 h 5893281"/>
                <a:gd name="connsiteX1841" fmla="*/ 2457314 w 10035679"/>
                <a:gd name="connsiteY1841" fmla="*/ 2611251 h 5893281"/>
                <a:gd name="connsiteX1842" fmla="*/ 2459124 w 10035679"/>
                <a:gd name="connsiteY1842" fmla="*/ 2607025 h 5893281"/>
                <a:gd name="connsiteX1843" fmla="*/ 2463350 w 10035679"/>
                <a:gd name="connsiteY1843" fmla="*/ 2602799 h 5893281"/>
                <a:gd name="connsiteX1844" fmla="*/ 2467576 w 10035679"/>
                <a:gd name="connsiteY1844" fmla="*/ 2602799 h 5893281"/>
                <a:gd name="connsiteX1845" fmla="*/ 2471802 w 10035679"/>
                <a:gd name="connsiteY1845" fmla="*/ 2602799 h 5893281"/>
                <a:gd name="connsiteX1846" fmla="*/ 2473615 w 10035679"/>
                <a:gd name="connsiteY1846" fmla="*/ 2600986 h 5893281"/>
                <a:gd name="connsiteX1847" fmla="*/ 2477841 w 10035679"/>
                <a:gd name="connsiteY1847" fmla="*/ 2596760 h 5893281"/>
                <a:gd name="connsiteX1848" fmla="*/ 2477841 w 10035679"/>
                <a:gd name="connsiteY1848" fmla="*/ 2588308 h 5893281"/>
                <a:gd name="connsiteX1849" fmla="*/ 2482067 w 10035679"/>
                <a:gd name="connsiteY1849" fmla="*/ 2578043 h 5893281"/>
                <a:gd name="connsiteX1850" fmla="*/ 2482067 w 10035679"/>
                <a:gd name="connsiteY1850" fmla="*/ 2559325 h 5893281"/>
                <a:gd name="connsiteX1851" fmla="*/ 2463955 w 10035679"/>
                <a:gd name="connsiteY1851" fmla="*/ 2549062 h 5893281"/>
                <a:gd name="connsiteX1852" fmla="*/ 2445841 w 10035679"/>
                <a:gd name="connsiteY1852" fmla="*/ 2544836 h 5893281"/>
                <a:gd name="connsiteX1853" fmla="*/ 2431956 w 10035679"/>
                <a:gd name="connsiteY1853" fmla="*/ 2544836 h 5893281"/>
                <a:gd name="connsiteX1854" fmla="*/ 2415654 w 10035679"/>
                <a:gd name="connsiteY1854" fmla="*/ 2538798 h 5893281"/>
                <a:gd name="connsiteX1855" fmla="*/ 2389087 w 10035679"/>
                <a:gd name="connsiteY1855" fmla="*/ 2520080 h 5893281"/>
                <a:gd name="connsiteX1856" fmla="*/ 2372785 w 10035679"/>
                <a:gd name="connsiteY1856" fmla="*/ 2503779 h 5893281"/>
                <a:gd name="connsiteX1857" fmla="*/ 2360710 w 10035679"/>
                <a:gd name="connsiteY1857" fmla="*/ 2481442 h 5893281"/>
                <a:gd name="connsiteX1858" fmla="*/ 2346824 w 10035679"/>
                <a:gd name="connsiteY1858" fmla="*/ 2460914 h 5893281"/>
                <a:gd name="connsiteX1859" fmla="*/ 2330522 w 10035679"/>
                <a:gd name="connsiteY1859" fmla="*/ 2446423 h 5893281"/>
                <a:gd name="connsiteX1860" fmla="*/ 2302145 w 10035679"/>
                <a:gd name="connsiteY1860" fmla="*/ 2431931 h 5893281"/>
                <a:gd name="connsiteX1861" fmla="*/ 2977132 w 10035679"/>
                <a:gd name="connsiteY1861" fmla="*/ 2395103 h 5893281"/>
                <a:gd name="connsiteX1862" fmla="*/ 3003699 w 10035679"/>
                <a:gd name="connsiteY1862" fmla="*/ 2396914 h 5893281"/>
                <a:gd name="connsiteX1863" fmla="*/ 3019397 w 10035679"/>
                <a:gd name="connsiteY1863" fmla="*/ 2401140 h 5893281"/>
                <a:gd name="connsiteX1864" fmla="*/ 3041737 w 10035679"/>
                <a:gd name="connsiteY1864" fmla="*/ 2409595 h 5893281"/>
                <a:gd name="connsiteX1865" fmla="*/ 3041737 w 10035679"/>
                <a:gd name="connsiteY1865" fmla="*/ 2425897 h 5893281"/>
                <a:gd name="connsiteX1866" fmla="*/ 3033888 w 10035679"/>
                <a:gd name="connsiteY1866" fmla="*/ 2425897 h 5893281"/>
                <a:gd name="connsiteX1867" fmla="*/ 3027849 w 10035679"/>
                <a:gd name="connsiteY1867" fmla="*/ 2430123 h 5893281"/>
                <a:gd name="connsiteX1868" fmla="*/ 3019397 w 10035679"/>
                <a:gd name="connsiteY1868" fmla="*/ 2430123 h 5893281"/>
                <a:gd name="connsiteX1869" fmla="*/ 3013360 w 10035679"/>
                <a:gd name="connsiteY1869" fmla="*/ 2430123 h 5893281"/>
                <a:gd name="connsiteX1870" fmla="*/ 3003699 w 10035679"/>
                <a:gd name="connsiteY1870" fmla="*/ 2433747 h 5893281"/>
                <a:gd name="connsiteX1871" fmla="*/ 2995245 w 10035679"/>
                <a:gd name="connsiteY1871" fmla="*/ 2423482 h 5893281"/>
                <a:gd name="connsiteX1872" fmla="*/ 2991019 w 10035679"/>
                <a:gd name="connsiteY1872" fmla="*/ 2419858 h 5893281"/>
                <a:gd name="connsiteX1873" fmla="*/ 2989208 w 10035679"/>
                <a:gd name="connsiteY1873" fmla="*/ 2411405 h 5893281"/>
                <a:gd name="connsiteX1874" fmla="*/ 2984982 w 10035679"/>
                <a:gd name="connsiteY1874" fmla="*/ 2405368 h 5893281"/>
                <a:gd name="connsiteX1875" fmla="*/ 3143170 w 10035679"/>
                <a:gd name="connsiteY1875" fmla="*/ 2354046 h 5893281"/>
                <a:gd name="connsiteX1876" fmla="*/ 3165508 w 10035679"/>
                <a:gd name="connsiteY1876" fmla="*/ 2354046 h 5893281"/>
                <a:gd name="connsiteX1877" fmla="*/ 3165508 w 10035679"/>
                <a:gd name="connsiteY1877" fmla="*/ 2383026 h 5893281"/>
                <a:gd name="connsiteX1878" fmla="*/ 3165508 w 10035679"/>
                <a:gd name="connsiteY1878" fmla="*/ 2409592 h 5893281"/>
                <a:gd name="connsiteX1879" fmla="*/ 3169734 w 10035679"/>
                <a:gd name="connsiteY1879" fmla="*/ 2430120 h 5893281"/>
                <a:gd name="connsiteX1880" fmla="*/ 3171547 w 10035679"/>
                <a:gd name="connsiteY1880" fmla="*/ 2454270 h 5893281"/>
                <a:gd name="connsiteX1881" fmla="*/ 3211998 w 10035679"/>
                <a:gd name="connsiteY1881" fmla="*/ 2454270 h 5893281"/>
                <a:gd name="connsiteX1882" fmla="*/ 3211998 w 10035679"/>
                <a:gd name="connsiteY1882" fmla="*/ 2495325 h 5893281"/>
                <a:gd name="connsiteX1883" fmla="*/ 3228301 w 10035679"/>
                <a:gd name="connsiteY1883" fmla="*/ 2495325 h 5893281"/>
                <a:gd name="connsiteX1884" fmla="*/ 3232527 w 10035679"/>
                <a:gd name="connsiteY1884" fmla="*/ 2497138 h 5893281"/>
                <a:gd name="connsiteX1885" fmla="*/ 3236753 w 10035679"/>
                <a:gd name="connsiteY1885" fmla="*/ 2497138 h 5893281"/>
                <a:gd name="connsiteX1886" fmla="*/ 3240374 w 10035679"/>
                <a:gd name="connsiteY1886" fmla="*/ 2497138 h 5893281"/>
                <a:gd name="connsiteX1887" fmla="*/ 3242790 w 10035679"/>
                <a:gd name="connsiteY1887" fmla="*/ 2497138 h 5893281"/>
                <a:gd name="connsiteX1888" fmla="*/ 3246413 w 10035679"/>
                <a:gd name="connsiteY1888" fmla="*/ 2497138 h 5893281"/>
                <a:gd name="connsiteX1889" fmla="*/ 3250639 w 10035679"/>
                <a:gd name="connsiteY1889" fmla="*/ 2501364 h 5893281"/>
                <a:gd name="connsiteX1890" fmla="*/ 3246413 w 10035679"/>
                <a:gd name="connsiteY1890" fmla="*/ 2523702 h 5893281"/>
                <a:gd name="connsiteX1891" fmla="*/ 3240374 w 10035679"/>
                <a:gd name="connsiteY1891" fmla="*/ 2548457 h 5893281"/>
                <a:gd name="connsiteX1892" fmla="*/ 3236753 w 10035679"/>
                <a:gd name="connsiteY1892" fmla="*/ 2572606 h 5893281"/>
                <a:gd name="connsiteX1893" fmla="*/ 3228301 w 10035679"/>
                <a:gd name="connsiteY1893" fmla="*/ 2572606 h 5893281"/>
                <a:gd name="connsiteX1894" fmla="*/ 3226488 w 10035679"/>
                <a:gd name="connsiteY1894" fmla="*/ 2564759 h 5893281"/>
                <a:gd name="connsiteX1895" fmla="*/ 3226488 w 10035679"/>
                <a:gd name="connsiteY1895" fmla="*/ 2562343 h 5893281"/>
                <a:gd name="connsiteX1896" fmla="*/ 3226488 w 10035679"/>
                <a:gd name="connsiteY1896" fmla="*/ 2558721 h 5893281"/>
                <a:gd name="connsiteX1897" fmla="*/ 3222262 w 10035679"/>
                <a:gd name="connsiteY1897" fmla="*/ 2554494 h 5893281"/>
                <a:gd name="connsiteX1898" fmla="*/ 3222262 w 10035679"/>
                <a:gd name="connsiteY1898" fmla="*/ 2550269 h 5893281"/>
                <a:gd name="connsiteX1899" fmla="*/ 3218036 w 10035679"/>
                <a:gd name="connsiteY1899" fmla="*/ 2558721 h 5893281"/>
                <a:gd name="connsiteX1900" fmla="*/ 3214413 w 10035679"/>
                <a:gd name="connsiteY1900" fmla="*/ 2558721 h 5893281"/>
                <a:gd name="connsiteX1901" fmla="*/ 3214413 w 10035679"/>
                <a:gd name="connsiteY1901" fmla="*/ 2562343 h 5893281"/>
                <a:gd name="connsiteX1902" fmla="*/ 3211998 w 10035679"/>
                <a:gd name="connsiteY1902" fmla="*/ 2562343 h 5893281"/>
                <a:gd name="connsiteX1903" fmla="*/ 3204150 w 10035679"/>
                <a:gd name="connsiteY1903" fmla="*/ 2564759 h 5893281"/>
                <a:gd name="connsiteX1904" fmla="*/ 3204150 w 10035679"/>
                <a:gd name="connsiteY1904" fmla="*/ 2550269 h 5893281"/>
                <a:gd name="connsiteX1905" fmla="*/ 3208376 w 10035679"/>
                <a:gd name="connsiteY1905" fmla="*/ 2548457 h 5893281"/>
                <a:gd name="connsiteX1906" fmla="*/ 3208376 w 10035679"/>
                <a:gd name="connsiteY1906" fmla="*/ 2544229 h 5893281"/>
                <a:gd name="connsiteX1907" fmla="*/ 3211998 w 10035679"/>
                <a:gd name="connsiteY1907" fmla="*/ 2540004 h 5893281"/>
                <a:gd name="connsiteX1908" fmla="*/ 3211998 w 10035679"/>
                <a:gd name="connsiteY1908" fmla="*/ 2533967 h 5893281"/>
                <a:gd name="connsiteX1909" fmla="*/ 3211998 w 10035679"/>
                <a:gd name="connsiteY1909" fmla="*/ 2526118 h 5893281"/>
                <a:gd name="connsiteX1910" fmla="*/ 3204150 w 10035679"/>
                <a:gd name="connsiteY1910" fmla="*/ 2526118 h 5893281"/>
                <a:gd name="connsiteX1911" fmla="*/ 3189659 w 10035679"/>
                <a:gd name="connsiteY1911" fmla="*/ 2540004 h 5893281"/>
                <a:gd name="connsiteX1912" fmla="*/ 3175773 w 10035679"/>
                <a:gd name="connsiteY1912" fmla="*/ 2554494 h 5893281"/>
                <a:gd name="connsiteX1913" fmla="*/ 3157658 w 10035679"/>
                <a:gd name="connsiteY1913" fmla="*/ 2564759 h 5893281"/>
                <a:gd name="connsiteX1914" fmla="*/ 3157658 w 10035679"/>
                <a:gd name="connsiteY1914" fmla="*/ 2554494 h 5893281"/>
                <a:gd name="connsiteX1915" fmla="*/ 3157658 w 10035679"/>
                <a:gd name="connsiteY1915" fmla="*/ 2544229 h 5893281"/>
                <a:gd name="connsiteX1916" fmla="*/ 3157658 w 10035679"/>
                <a:gd name="connsiteY1916" fmla="*/ 2540004 h 5893281"/>
                <a:gd name="connsiteX1917" fmla="*/ 3155243 w 10035679"/>
                <a:gd name="connsiteY1917" fmla="*/ 2538193 h 5893281"/>
                <a:gd name="connsiteX1918" fmla="*/ 3147395 w 10035679"/>
                <a:gd name="connsiteY1918" fmla="*/ 2533967 h 5893281"/>
                <a:gd name="connsiteX1919" fmla="*/ 3137131 w 10035679"/>
                <a:gd name="connsiteY1919" fmla="*/ 2533967 h 5893281"/>
                <a:gd name="connsiteX1920" fmla="*/ 3119019 w 10035679"/>
                <a:gd name="connsiteY1920" fmla="*/ 2533967 h 5893281"/>
                <a:gd name="connsiteX1921" fmla="*/ 3112980 w 10035679"/>
                <a:gd name="connsiteY1921" fmla="*/ 2533967 h 5893281"/>
                <a:gd name="connsiteX1922" fmla="*/ 3104528 w 10035679"/>
                <a:gd name="connsiteY1922" fmla="*/ 2533967 h 5893281"/>
                <a:gd name="connsiteX1923" fmla="*/ 3094868 w 10035679"/>
                <a:gd name="connsiteY1923" fmla="*/ 2529741 h 5893281"/>
                <a:gd name="connsiteX1924" fmla="*/ 3084603 w 10035679"/>
                <a:gd name="connsiteY1924" fmla="*/ 2529741 h 5893281"/>
                <a:gd name="connsiteX1925" fmla="*/ 3074340 w 10035679"/>
                <a:gd name="connsiteY1925" fmla="*/ 2526118 h 5893281"/>
                <a:gd name="connsiteX1926" fmla="*/ 3066490 w 10035679"/>
                <a:gd name="connsiteY1926" fmla="*/ 2519476 h 5893281"/>
                <a:gd name="connsiteX1927" fmla="*/ 3086415 w 10035679"/>
                <a:gd name="connsiteY1927" fmla="*/ 2491099 h 5893281"/>
                <a:gd name="connsiteX1928" fmla="*/ 3108754 w 10035679"/>
                <a:gd name="connsiteY1928" fmla="*/ 2448234 h 5893281"/>
                <a:gd name="connsiteX1929" fmla="*/ 3123245 w 10035679"/>
                <a:gd name="connsiteY1929" fmla="*/ 2401140 h 5893281"/>
                <a:gd name="connsiteX1930" fmla="*/ 2472391 w 10035679"/>
                <a:gd name="connsiteY1930" fmla="*/ 2229672 h 5893281"/>
                <a:gd name="connsiteX1931" fmla="*/ 2502578 w 10035679"/>
                <a:gd name="connsiteY1931" fmla="*/ 2229672 h 5893281"/>
                <a:gd name="connsiteX1932" fmla="*/ 2502578 w 10035679"/>
                <a:gd name="connsiteY1932" fmla="*/ 2244162 h 5893281"/>
                <a:gd name="connsiteX1933" fmla="*/ 2496542 w 10035679"/>
                <a:gd name="connsiteY1933" fmla="*/ 2244162 h 5893281"/>
                <a:gd name="connsiteX1934" fmla="*/ 2492919 w 10035679"/>
                <a:gd name="connsiteY1934" fmla="*/ 2247783 h 5893281"/>
                <a:gd name="connsiteX1935" fmla="*/ 2490503 w 10035679"/>
                <a:gd name="connsiteY1935" fmla="*/ 2247783 h 5893281"/>
                <a:gd name="connsiteX1936" fmla="*/ 2486882 w 10035679"/>
                <a:gd name="connsiteY1936" fmla="*/ 2247783 h 5893281"/>
                <a:gd name="connsiteX1937" fmla="*/ 2482656 w 10035679"/>
                <a:gd name="connsiteY1937" fmla="*/ 2252012 h 5893281"/>
                <a:gd name="connsiteX1938" fmla="*/ 2472391 w 10035679"/>
                <a:gd name="connsiteY1938" fmla="*/ 2252012 h 5893281"/>
                <a:gd name="connsiteX1939" fmla="*/ 1043899 w 10035679"/>
                <a:gd name="connsiteY1939" fmla="*/ 2213370 h 5893281"/>
                <a:gd name="connsiteX1940" fmla="*/ 1057785 w 10035679"/>
                <a:gd name="connsiteY1940" fmla="*/ 2213370 h 5893281"/>
                <a:gd name="connsiteX1941" fmla="*/ 1063823 w 10035679"/>
                <a:gd name="connsiteY1941" fmla="*/ 2215181 h 5893281"/>
                <a:gd name="connsiteX1942" fmla="*/ 1072275 w 10035679"/>
                <a:gd name="connsiteY1942" fmla="*/ 2219408 h 5893281"/>
                <a:gd name="connsiteX1943" fmla="*/ 1081935 w 10035679"/>
                <a:gd name="connsiteY1943" fmla="*/ 2219408 h 5893281"/>
                <a:gd name="connsiteX1944" fmla="*/ 1096426 w 10035679"/>
                <a:gd name="connsiteY1944" fmla="*/ 2219408 h 5893281"/>
                <a:gd name="connsiteX1945" fmla="*/ 1100652 w 10035679"/>
                <a:gd name="connsiteY1945" fmla="*/ 2247783 h 5893281"/>
                <a:gd name="connsiteX1946" fmla="*/ 1106689 w 10035679"/>
                <a:gd name="connsiteY1946" fmla="*/ 2270726 h 5893281"/>
                <a:gd name="connsiteX1947" fmla="*/ 1110312 w 10035679"/>
                <a:gd name="connsiteY1947" fmla="*/ 2299103 h 5893281"/>
                <a:gd name="connsiteX1948" fmla="*/ 1096426 w 10035679"/>
                <a:gd name="connsiteY1948" fmla="*/ 2299103 h 5893281"/>
                <a:gd name="connsiteX1949" fmla="*/ 1088577 w 10035679"/>
                <a:gd name="connsiteY1949" fmla="*/ 2287028 h 5893281"/>
                <a:gd name="connsiteX1950" fmla="*/ 1081935 w 10035679"/>
                <a:gd name="connsiteY1950" fmla="*/ 2280991 h 5893281"/>
                <a:gd name="connsiteX1951" fmla="*/ 1072275 w 10035679"/>
                <a:gd name="connsiteY1951" fmla="*/ 2272539 h 5893281"/>
                <a:gd name="connsiteX1952" fmla="*/ 1063823 w 10035679"/>
                <a:gd name="connsiteY1952" fmla="*/ 2266500 h 5893281"/>
                <a:gd name="connsiteX1953" fmla="*/ 1057785 w 10035679"/>
                <a:gd name="connsiteY1953" fmla="*/ 2256238 h 5893281"/>
                <a:gd name="connsiteX1954" fmla="*/ 1049935 w 10035679"/>
                <a:gd name="connsiteY1954" fmla="*/ 2244162 h 5893281"/>
                <a:gd name="connsiteX1955" fmla="*/ 1045709 w 10035679"/>
                <a:gd name="connsiteY1955" fmla="*/ 2238124 h 5893281"/>
                <a:gd name="connsiteX1956" fmla="*/ 1043899 w 10035679"/>
                <a:gd name="connsiteY1956" fmla="*/ 2229672 h 5893281"/>
                <a:gd name="connsiteX1957" fmla="*/ 1043899 w 10035679"/>
                <a:gd name="connsiteY1957" fmla="*/ 2223635 h 5893281"/>
                <a:gd name="connsiteX1958" fmla="*/ 8722502 w 10035679"/>
                <a:gd name="connsiteY1958" fmla="*/ 2186807 h 5893281"/>
                <a:gd name="connsiteX1959" fmla="*/ 8726728 w 10035679"/>
                <a:gd name="connsiteY1959" fmla="*/ 2191033 h 5893281"/>
                <a:gd name="connsiteX1960" fmla="*/ 8726728 w 10035679"/>
                <a:gd name="connsiteY1960" fmla="*/ 2194656 h 5893281"/>
                <a:gd name="connsiteX1961" fmla="*/ 8728538 w 10035679"/>
                <a:gd name="connsiteY1961" fmla="*/ 2194656 h 5893281"/>
                <a:gd name="connsiteX1962" fmla="*/ 8728538 w 10035679"/>
                <a:gd name="connsiteY1962" fmla="*/ 2198882 h 5893281"/>
                <a:gd name="connsiteX1963" fmla="*/ 8740614 w 10035679"/>
                <a:gd name="connsiteY1963" fmla="*/ 2223635 h 5893281"/>
                <a:gd name="connsiteX1964" fmla="*/ 8740614 w 10035679"/>
                <a:gd name="connsiteY1964" fmla="*/ 2256239 h 5893281"/>
                <a:gd name="connsiteX1965" fmla="*/ 8740614 w 10035679"/>
                <a:gd name="connsiteY1965" fmla="*/ 2287031 h 5893281"/>
                <a:gd name="connsiteX1966" fmla="*/ 8746652 w 10035679"/>
                <a:gd name="connsiteY1966" fmla="*/ 2323860 h 5893281"/>
                <a:gd name="connsiteX1967" fmla="*/ 8756915 w 10035679"/>
                <a:gd name="connsiteY1967" fmla="*/ 2358276 h 5893281"/>
                <a:gd name="connsiteX1968" fmla="*/ 8775029 w 10035679"/>
                <a:gd name="connsiteY1968" fmla="*/ 2396916 h 5893281"/>
                <a:gd name="connsiteX1969" fmla="*/ 8785292 w 10035679"/>
                <a:gd name="connsiteY1969" fmla="*/ 2439783 h 5893281"/>
                <a:gd name="connsiteX1970" fmla="*/ 8736993 w 10035679"/>
                <a:gd name="connsiteY1970" fmla="*/ 2433744 h 5893281"/>
                <a:gd name="connsiteX1971" fmla="*/ 8736993 w 10035679"/>
                <a:gd name="connsiteY1971" fmla="*/ 2466347 h 5893281"/>
                <a:gd name="connsiteX1972" fmla="*/ 8743029 w 10035679"/>
                <a:gd name="connsiteY1972" fmla="*/ 2491103 h 5893281"/>
                <a:gd name="connsiteX1973" fmla="*/ 8746652 w 10035679"/>
                <a:gd name="connsiteY1973" fmla="*/ 2515857 h 5893281"/>
                <a:gd name="connsiteX1974" fmla="*/ 8755104 w 10035679"/>
                <a:gd name="connsiteY1974" fmla="*/ 2550270 h 5893281"/>
                <a:gd name="connsiteX1975" fmla="*/ 8743029 w 10035679"/>
                <a:gd name="connsiteY1975" fmla="*/ 2550270 h 5893281"/>
                <a:gd name="connsiteX1976" fmla="*/ 8736993 w 10035679"/>
                <a:gd name="connsiteY1976" fmla="*/ 2550270 h 5893281"/>
                <a:gd name="connsiteX1977" fmla="*/ 8726728 w 10035679"/>
                <a:gd name="connsiteY1977" fmla="*/ 2554497 h 5893281"/>
                <a:gd name="connsiteX1978" fmla="*/ 8722502 w 10035679"/>
                <a:gd name="connsiteY1978" fmla="*/ 2554497 h 5893281"/>
                <a:gd name="connsiteX1979" fmla="*/ 8716463 w 10035679"/>
                <a:gd name="connsiteY1979" fmla="*/ 2558725 h 5893281"/>
                <a:gd name="connsiteX1980" fmla="*/ 8708616 w 10035679"/>
                <a:gd name="connsiteY1980" fmla="*/ 2538195 h 5893281"/>
                <a:gd name="connsiteX1981" fmla="*/ 8704388 w 10035679"/>
                <a:gd name="connsiteY1981" fmla="*/ 2497140 h 5893281"/>
                <a:gd name="connsiteX1982" fmla="*/ 8704388 w 10035679"/>
                <a:gd name="connsiteY1982" fmla="*/ 2452461 h 5893281"/>
                <a:gd name="connsiteX1983" fmla="*/ 8704388 w 10035679"/>
                <a:gd name="connsiteY1983" fmla="*/ 2401141 h 5893281"/>
                <a:gd name="connsiteX1984" fmla="*/ 8704388 w 10035679"/>
                <a:gd name="connsiteY1984" fmla="*/ 2354047 h 5893281"/>
                <a:gd name="connsiteX1985" fmla="*/ 8698351 w 10035679"/>
                <a:gd name="connsiteY1985" fmla="*/ 2323860 h 5893281"/>
                <a:gd name="connsiteX1986" fmla="*/ 8698351 w 10035679"/>
                <a:gd name="connsiteY1986" fmla="*/ 2244164 h 5893281"/>
                <a:gd name="connsiteX1987" fmla="*/ 8704388 w 10035679"/>
                <a:gd name="connsiteY1987" fmla="*/ 2233901 h 5893281"/>
                <a:gd name="connsiteX1988" fmla="*/ 8708616 w 10035679"/>
                <a:gd name="connsiteY1988" fmla="*/ 2227862 h 5893281"/>
                <a:gd name="connsiteX1989" fmla="*/ 8712237 w 10035679"/>
                <a:gd name="connsiteY1989" fmla="*/ 2219410 h 5893281"/>
                <a:gd name="connsiteX1990" fmla="*/ 8716463 w 10035679"/>
                <a:gd name="connsiteY1990" fmla="*/ 2213373 h 5893281"/>
                <a:gd name="connsiteX1991" fmla="*/ 8718276 w 10035679"/>
                <a:gd name="connsiteY1991" fmla="*/ 2201297 h 5893281"/>
                <a:gd name="connsiteX1992" fmla="*/ 4566229 w 10035679"/>
                <a:gd name="connsiteY1992" fmla="*/ 2158429 h 5893281"/>
                <a:gd name="connsiteX1993" fmla="*/ 4574077 w 10035679"/>
                <a:gd name="connsiteY1993" fmla="*/ 2201297 h 5893281"/>
                <a:gd name="connsiteX1994" fmla="*/ 4569850 w 10035679"/>
                <a:gd name="connsiteY1994" fmla="*/ 2244164 h 5893281"/>
                <a:gd name="connsiteX1995" fmla="*/ 4560191 w 10035679"/>
                <a:gd name="connsiteY1995" fmla="*/ 2290655 h 5893281"/>
                <a:gd name="connsiteX1996" fmla="*/ 4531814 w 10035679"/>
                <a:gd name="connsiteY1996" fmla="*/ 2305144 h 5893281"/>
                <a:gd name="connsiteX1997" fmla="*/ 4505249 w 10035679"/>
                <a:gd name="connsiteY1997" fmla="*/ 2313598 h 5893281"/>
                <a:gd name="connsiteX1998" fmla="*/ 4466607 w 10035679"/>
                <a:gd name="connsiteY1998" fmla="*/ 2315409 h 5893281"/>
                <a:gd name="connsiteX1999" fmla="*/ 4466607 w 10035679"/>
                <a:gd name="connsiteY1999" fmla="*/ 2299108 h 5893281"/>
                <a:gd name="connsiteX2000" fmla="*/ 4476871 w 10035679"/>
                <a:gd name="connsiteY2000" fmla="*/ 2272541 h 5893281"/>
                <a:gd name="connsiteX2001" fmla="*/ 4476871 w 10035679"/>
                <a:gd name="connsiteY2001" fmla="*/ 2241748 h 5893281"/>
                <a:gd name="connsiteX2002" fmla="*/ 4475059 w 10035679"/>
                <a:gd name="connsiteY2002" fmla="*/ 2204919 h 5893281"/>
                <a:gd name="connsiteX2003" fmla="*/ 4494984 w 10035679"/>
                <a:gd name="connsiteY2003" fmla="*/ 2186807 h 5893281"/>
                <a:gd name="connsiteX2004" fmla="*/ 4513096 w 10035679"/>
                <a:gd name="connsiteY2004" fmla="*/ 2172315 h 5893281"/>
                <a:gd name="connsiteX2005" fmla="*/ 4533626 w 10035679"/>
                <a:gd name="connsiteY2005" fmla="*/ 2162052 h 5893281"/>
                <a:gd name="connsiteX2006" fmla="*/ 5072780 w 10035679"/>
                <a:gd name="connsiteY2006" fmla="*/ 2102884 h 5893281"/>
                <a:gd name="connsiteX2007" fmla="*/ 5078819 w 10035679"/>
                <a:gd name="connsiteY2007" fmla="*/ 2108921 h 5893281"/>
                <a:gd name="connsiteX2008" fmla="*/ 5083045 w 10035679"/>
                <a:gd name="connsiteY2008" fmla="*/ 2113148 h 5893281"/>
                <a:gd name="connsiteX2009" fmla="*/ 5086666 w 10035679"/>
                <a:gd name="connsiteY2009" fmla="*/ 2117375 h 5893281"/>
                <a:gd name="connsiteX2010" fmla="*/ 5086666 w 10035679"/>
                <a:gd name="connsiteY2010" fmla="*/ 2123411 h 5893281"/>
                <a:gd name="connsiteX2011" fmla="*/ 5086666 w 10035679"/>
                <a:gd name="connsiteY2011" fmla="*/ 2131863 h 5893281"/>
                <a:gd name="connsiteX2012" fmla="*/ 5089082 w 10035679"/>
                <a:gd name="connsiteY2012" fmla="*/ 2141525 h 5893281"/>
                <a:gd name="connsiteX2013" fmla="*/ 5086666 w 10035679"/>
                <a:gd name="connsiteY2013" fmla="*/ 2148164 h 5893281"/>
                <a:gd name="connsiteX2014" fmla="*/ 5083045 w 10035679"/>
                <a:gd name="connsiteY2014" fmla="*/ 2151788 h 5893281"/>
                <a:gd name="connsiteX2015" fmla="*/ 5083045 w 10035679"/>
                <a:gd name="connsiteY2015" fmla="*/ 2156013 h 5893281"/>
                <a:gd name="connsiteX2016" fmla="*/ 5083045 w 10035679"/>
                <a:gd name="connsiteY2016" fmla="*/ 2158429 h 5893281"/>
                <a:gd name="connsiteX2017" fmla="*/ 5083045 w 10035679"/>
                <a:gd name="connsiteY2017" fmla="*/ 2162052 h 5893281"/>
                <a:gd name="connsiteX2018" fmla="*/ 5078819 w 10035679"/>
                <a:gd name="connsiteY2018" fmla="*/ 2166278 h 5893281"/>
                <a:gd name="connsiteX2019" fmla="*/ 5074591 w 10035679"/>
                <a:gd name="connsiteY2019" fmla="*/ 2170504 h 5893281"/>
                <a:gd name="connsiteX2020" fmla="*/ 5072780 w 10035679"/>
                <a:gd name="connsiteY2020" fmla="*/ 2170504 h 5893281"/>
                <a:gd name="connsiteX2021" fmla="*/ 5068554 w 10035679"/>
                <a:gd name="connsiteY2021" fmla="*/ 2170504 h 5893281"/>
                <a:gd name="connsiteX2022" fmla="*/ 5064328 w 10035679"/>
                <a:gd name="connsiteY2022" fmla="*/ 2172315 h 5893281"/>
                <a:gd name="connsiteX2023" fmla="*/ 5058289 w 10035679"/>
                <a:gd name="connsiteY2023" fmla="*/ 2172315 h 5893281"/>
                <a:gd name="connsiteX2024" fmla="*/ 5046213 w 10035679"/>
                <a:gd name="connsiteY2024" fmla="*/ 2148164 h 5893281"/>
                <a:gd name="connsiteX2025" fmla="*/ 5040176 w 10035679"/>
                <a:gd name="connsiteY2025" fmla="*/ 2137902 h 5893281"/>
                <a:gd name="connsiteX2026" fmla="*/ 5040176 w 10035679"/>
                <a:gd name="connsiteY2026" fmla="*/ 2133676 h 5893281"/>
                <a:gd name="connsiteX2027" fmla="*/ 5044402 w 10035679"/>
                <a:gd name="connsiteY2027" fmla="*/ 2131863 h 5893281"/>
                <a:gd name="connsiteX2028" fmla="*/ 5058289 w 10035679"/>
                <a:gd name="connsiteY2028" fmla="*/ 2123411 h 5893281"/>
                <a:gd name="connsiteX2029" fmla="*/ 5234588 w 10035679"/>
                <a:gd name="connsiteY2029" fmla="*/ 2023187 h 5893281"/>
                <a:gd name="connsiteX2030" fmla="*/ 5244853 w 10035679"/>
                <a:gd name="connsiteY2030" fmla="*/ 2027414 h 5893281"/>
                <a:gd name="connsiteX2031" fmla="*/ 5249079 w 10035679"/>
                <a:gd name="connsiteY2031" fmla="*/ 2027414 h 5893281"/>
                <a:gd name="connsiteX2032" fmla="*/ 5252703 w 10035679"/>
                <a:gd name="connsiteY2032" fmla="*/ 2027414 h 5893281"/>
                <a:gd name="connsiteX2033" fmla="*/ 5255116 w 10035679"/>
                <a:gd name="connsiteY2033" fmla="*/ 2031640 h 5893281"/>
                <a:gd name="connsiteX2034" fmla="*/ 5259343 w 10035679"/>
                <a:gd name="connsiteY2034" fmla="*/ 2031640 h 5893281"/>
                <a:gd name="connsiteX2035" fmla="*/ 5252703 w 10035679"/>
                <a:gd name="connsiteY2035" fmla="*/ 2041904 h 5893281"/>
                <a:gd name="connsiteX2036" fmla="*/ 5249079 w 10035679"/>
                <a:gd name="connsiteY2036" fmla="*/ 2052167 h 5893281"/>
                <a:gd name="connsiteX2037" fmla="*/ 5244853 w 10035679"/>
                <a:gd name="connsiteY2037" fmla="*/ 2062432 h 5893281"/>
                <a:gd name="connsiteX2038" fmla="*/ 5238814 w 10035679"/>
                <a:gd name="connsiteY2038" fmla="*/ 2074507 h 5893281"/>
                <a:gd name="connsiteX2039" fmla="*/ 5226738 w 10035679"/>
                <a:gd name="connsiteY2039" fmla="*/ 2080544 h 5893281"/>
                <a:gd name="connsiteX2040" fmla="*/ 5226738 w 10035679"/>
                <a:gd name="connsiteY2040" fmla="*/ 2070281 h 5893281"/>
                <a:gd name="connsiteX2041" fmla="*/ 5224325 w 10035679"/>
                <a:gd name="connsiteY2041" fmla="*/ 2070281 h 5893281"/>
                <a:gd name="connsiteX2042" fmla="*/ 5224325 w 10035679"/>
                <a:gd name="connsiteY2042" fmla="*/ 2066055 h 5893281"/>
                <a:gd name="connsiteX2043" fmla="*/ 5224325 w 10035679"/>
                <a:gd name="connsiteY2043" fmla="*/ 2062432 h 5893281"/>
                <a:gd name="connsiteX2044" fmla="*/ 5220701 w 10035679"/>
                <a:gd name="connsiteY2044" fmla="*/ 2055790 h 5893281"/>
                <a:gd name="connsiteX2045" fmla="*/ 5226738 w 10035679"/>
                <a:gd name="connsiteY2045" fmla="*/ 2047941 h 5893281"/>
                <a:gd name="connsiteX2046" fmla="*/ 5230966 w 10035679"/>
                <a:gd name="connsiteY2046" fmla="*/ 2041904 h 5893281"/>
                <a:gd name="connsiteX2047" fmla="*/ 5234588 w 10035679"/>
                <a:gd name="connsiteY2047" fmla="*/ 2033452 h 5893281"/>
                <a:gd name="connsiteX2048" fmla="*/ 498707 w 10035679"/>
                <a:gd name="connsiteY2048" fmla="*/ 2017150 h 5893281"/>
                <a:gd name="connsiteX2049" fmla="*/ 508973 w 10035679"/>
                <a:gd name="connsiteY2049" fmla="*/ 2033451 h 5893281"/>
                <a:gd name="connsiteX2050" fmla="*/ 508973 w 10035679"/>
                <a:gd name="connsiteY2050" fmla="*/ 2047942 h 5893281"/>
                <a:gd name="connsiteX2051" fmla="*/ 498707 w 10035679"/>
                <a:gd name="connsiteY2051" fmla="*/ 2066054 h 5893281"/>
                <a:gd name="connsiteX2052" fmla="*/ 484218 w 10035679"/>
                <a:gd name="connsiteY2052" fmla="*/ 2076318 h 5893281"/>
                <a:gd name="connsiteX2053" fmla="*/ 470331 w 10035679"/>
                <a:gd name="connsiteY2053" fmla="*/ 2084771 h 5893281"/>
                <a:gd name="connsiteX2054" fmla="*/ 466103 w 10035679"/>
                <a:gd name="connsiteY2054" fmla="*/ 2088996 h 5893281"/>
                <a:gd name="connsiteX2055" fmla="*/ 460066 w 10035679"/>
                <a:gd name="connsiteY2055" fmla="*/ 2080544 h 5893281"/>
                <a:gd name="connsiteX2056" fmla="*/ 455840 w 10035679"/>
                <a:gd name="connsiteY2056" fmla="*/ 2074506 h 5893281"/>
                <a:gd name="connsiteX2057" fmla="*/ 452217 w 10035679"/>
                <a:gd name="connsiteY2057" fmla="*/ 2062431 h 5893281"/>
                <a:gd name="connsiteX2058" fmla="*/ 452217 w 10035679"/>
                <a:gd name="connsiteY2058" fmla="*/ 2052168 h 5893281"/>
                <a:gd name="connsiteX2059" fmla="*/ 447991 w 10035679"/>
                <a:gd name="connsiteY2059" fmla="*/ 2041903 h 5893281"/>
                <a:gd name="connsiteX2060" fmla="*/ 473953 w 10035679"/>
                <a:gd name="connsiteY2060" fmla="*/ 2031641 h 5893281"/>
                <a:gd name="connsiteX2061" fmla="*/ 480595 w 10035679"/>
                <a:gd name="connsiteY2061" fmla="*/ 2027415 h 5893281"/>
                <a:gd name="connsiteX2062" fmla="*/ 490255 w 10035679"/>
                <a:gd name="connsiteY2062" fmla="*/ 2023187 h 5893281"/>
                <a:gd name="connsiteX2063" fmla="*/ 5362585 w 10035679"/>
                <a:gd name="connsiteY2063" fmla="*/ 1970057 h 5893281"/>
                <a:gd name="connsiteX2064" fmla="*/ 5390964 w 10035679"/>
                <a:gd name="connsiteY2064" fmla="*/ 1984548 h 5893281"/>
                <a:gd name="connsiteX2065" fmla="*/ 5390964 w 10035679"/>
                <a:gd name="connsiteY2065" fmla="*/ 1994812 h 5893281"/>
                <a:gd name="connsiteX2066" fmla="*/ 5382509 w 10035679"/>
                <a:gd name="connsiteY2066" fmla="*/ 1994812 h 5893281"/>
                <a:gd name="connsiteX2067" fmla="*/ 5380698 w 10035679"/>
                <a:gd name="connsiteY2067" fmla="*/ 1999039 h 5893281"/>
                <a:gd name="connsiteX2068" fmla="*/ 5372849 w 10035679"/>
                <a:gd name="connsiteY2068" fmla="*/ 2002661 h 5893281"/>
                <a:gd name="connsiteX2069" fmla="*/ 5368622 w 10035679"/>
                <a:gd name="connsiteY2069" fmla="*/ 2009303 h 5893281"/>
                <a:gd name="connsiteX2070" fmla="*/ 5362585 w 10035679"/>
                <a:gd name="connsiteY2070" fmla="*/ 2005077 h 5893281"/>
                <a:gd name="connsiteX2071" fmla="*/ 5358357 w 10035679"/>
                <a:gd name="connsiteY2071" fmla="*/ 2005077 h 5893281"/>
                <a:gd name="connsiteX2072" fmla="*/ 5354131 w 10035679"/>
                <a:gd name="connsiteY2072" fmla="*/ 2002661 h 5893281"/>
                <a:gd name="connsiteX2073" fmla="*/ 5352320 w 10035679"/>
                <a:gd name="connsiteY2073" fmla="*/ 2002661 h 5893281"/>
                <a:gd name="connsiteX2074" fmla="*/ 5352320 w 10035679"/>
                <a:gd name="connsiteY2074" fmla="*/ 1994812 h 5893281"/>
                <a:gd name="connsiteX2075" fmla="*/ 5352320 w 10035679"/>
                <a:gd name="connsiteY2075" fmla="*/ 1988775 h 5893281"/>
                <a:gd name="connsiteX2076" fmla="*/ 5352320 w 10035679"/>
                <a:gd name="connsiteY2076" fmla="*/ 1984548 h 5893281"/>
                <a:gd name="connsiteX2077" fmla="*/ 5354131 w 10035679"/>
                <a:gd name="connsiteY2077" fmla="*/ 1976094 h 5893281"/>
                <a:gd name="connsiteX2078" fmla="*/ 4604263 w 10035679"/>
                <a:gd name="connsiteY2078" fmla="*/ 1951943 h 5893281"/>
                <a:gd name="connsiteX2079" fmla="*/ 4641094 w 10035679"/>
                <a:gd name="connsiteY2079" fmla="*/ 1956169 h 5893281"/>
                <a:gd name="connsiteX2080" fmla="*/ 4669471 w 10035679"/>
                <a:gd name="connsiteY2080" fmla="*/ 1962208 h 5893281"/>
                <a:gd name="connsiteX2081" fmla="*/ 4661016 w 10035679"/>
                <a:gd name="connsiteY2081" fmla="*/ 1976094 h 5893281"/>
                <a:gd name="connsiteX2082" fmla="*/ 4657396 w 10035679"/>
                <a:gd name="connsiteY2082" fmla="*/ 1988772 h 5893281"/>
                <a:gd name="connsiteX2083" fmla="*/ 4651357 w 10035679"/>
                <a:gd name="connsiteY2083" fmla="*/ 1999036 h 5893281"/>
                <a:gd name="connsiteX2084" fmla="*/ 4642905 w 10035679"/>
                <a:gd name="connsiteY2084" fmla="*/ 2009299 h 5893281"/>
                <a:gd name="connsiteX2085" fmla="*/ 4661016 w 10035679"/>
                <a:gd name="connsiteY2085" fmla="*/ 2009299 h 5893281"/>
                <a:gd name="connsiteX2086" fmla="*/ 4669471 w 10035679"/>
                <a:gd name="connsiteY2086" fmla="*/ 2002659 h 5893281"/>
                <a:gd name="connsiteX2087" fmla="*/ 4671281 w 10035679"/>
                <a:gd name="connsiteY2087" fmla="*/ 1999036 h 5893281"/>
                <a:gd name="connsiteX2088" fmla="*/ 4679734 w 10035679"/>
                <a:gd name="connsiteY2088" fmla="*/ 1994810 h 5893281"/>
                <a:gd name="connsiteX2089" fmla="*/ 4689394 w 10035679"/>
                <a:gd name="connsiteY2089" fmla="*/ 1994810 h 5893281"/>
                <a:gd name="connsiteX2090" fmla="*/ 4689394 w 10035679"/>
                <a:gd name="connsiteY2090" fmla="*/ 2009299 h 5893281"/>
                <a:gd name="connsiteX2091" fmla="*/ 4699658 w 10035679"/>
                <a:gd name="connsiteY2091" fmla="*/ 2033450 h 5893281"/>
                <a:gd name="connsiteX2092" fmla="*/ 4693619 w 10035679"/>
                <a:gd name="connsiteY2092" fmla="*/ 2055790 h 5893281"/>
                <a:gd name="connsiteX2093" fmla="*/ 4683357 w 10035679"/>
                <a:gd name="connsiteY2093" fmla="*/ 2074507 h 5893281"/>
                <a:gd name="connsiteX2094" fmla="*/ 4675508 w 10035679"/>
                <a:gd name="connsiteY2094" fmla="*/ 2088996 h 5893281"/>
                <a:gd name="connsiteX2095" fmla="*/ 4693619 w 10035679"/>
                <a:gd name="connsiteY2095" fmla="*/ 2105297 h 5893281"/>
                <a:gd name="connsiteX2096" fmla="*/ 4711734 w 10035679"/>
                <a:gd name="connsiteY2096" fmla="*/ 2131863 h 5893281"/>
                <a:gd name="connsiteX2097" fmla="*/ 4736487 w 10035679"/>
                <a:gd name="connsiteY2097" fmla="*/ 2158429 h 5893281"/>
                <a:gd name="connsiteX2098" fmla="*/ 4756411 w 10035679"/>
                <a:gd name="connsiteY2098" fmla="*/ 2191032 h 5893281"/>
                <a:gd name="connsiteX2099" fmla="*/ 4774524 w 10035679"/>
                <a:gd name="connsiteY2099" fmla="*/ 2227861 h 5893281"/>
                <a:gd name="connsiteX2100" fmla="*/ 4789014 w 10035679"/>
                <a:gd name="connsiteY2100" fmla="*/ 2258048 h 5893281"/>
                <a:gd name="connsiteX2101" fmla="*/ 4793240 w 10035679"/>
                <a:gd name="connsiteY2101" fmla="*/ 2284614 h 5893281"/>
                <a:gd name="connsiteX2102" fmla="*/ 4784789 w 10035679"/>
                <a:gd name="connsiteY2102" fmla="*/ 2309367 h 5893281"/>
                <a:gd name="connsiteX2103" fmla="*/ 4768487 w 10035679"/>
                <a:gd name="connsiteY2103" fmla="*/ 2323858 h 5893281"/>
                <a:gd name="connsiteX2104" fmla="*/ 4746147 w 10035679"/>
                <a:gd name="connsiteY2104" fmla="*/ 2337744 h 5893281"/>
                <a:gd name="connsiteX2105" fmla="*/ 4711734 w 10035679"/>
                <a:gd name="connsiteY2105" fmla="*/ 2352236 h 5893281"/>
                <a:gd name="connsiteX2106" fmla="*/ 4669471 w 10035679"/>
                <a:gd name="connsiteY2106" fmla="*/ 2362498 h 5893281"/>
                <a:gd name="connsiteX2107" fmla="*/ 4630830 w 10035679"/>
                <a:gd name="connsiteY2107" fmla="*/ 2372763 h 5893281"/>
                <a:gd name="connsiteX2108" fmla="*/ 4598227 w 10035679"/>
                <a:gd name="connsiteY2108" fmla="*/ 2376989 h 5893281"/>
                <a:gd name="connsiteX2109" fmla="*/ 4598227 w 10035679"/>
                <a:gd name="connsiteY2109" fmla="*/ 2368537 h 5893281"/>
                <a:gd name="connsiteX2110" fmla="*/ 4618755 w 10035679"/>
                <a:gd name="connsiteY2110" fmla="*/ 2337744 h 5893281"/>
                <a:gd name="connsiteX2111" fmla="*/ 4636866 w 10035679"/>
                <a:gd name="connsiteY2111" fmla="*/ 2305141 h 5893281"/>
                <a:gd name="connsiteX2112" fmla="*/ 4626604 w 10035679"/>
                <a:gd name="connsiteY2112" fmla="*/ 2305141 h 5893281"/>
                <a:gd name="connsiteX2113" fmla="*/ 4618755 w 10035679"/>
                <a:gd name="connsiteY2113" fmla="*/ 2305141 h 5893281"/>
                <a:gd name="connsiteX2114" fmla="*/ 4612718 w 10035679"/>
                <a:gd name="connsiteY2114" fmla="*/ 2300916 h 5893281"/>
                <a:gd name="connsiteX2115" fmla="*/ 4612718 w 10035679"/>
                <a:gd name="connsiteY2115" fmla="*/ 2299103 h 5893281"/>
                <a:gd name="connsiteX2116" fmla="*/ 4608489 w 10035679"/>
                <a:gd name="connsiteY2116" fmla="*/ 2294877 h 5893281"/>
                <a:gd name="connsiteX2117" fmla="*/ 4608489 w 10035679"/>
                <a:gd name="connsiteY2117" fmla="*/ 2287028 h 5893281"/>
                <a:gd name="connsiteX2118" fmla="*/ 4604263 w 10035679"/>
                <a:gd name="connsiteY2118" fmla="*/ 2276765 h 5893281"/>
                <a:gd name="connsiteX2119" fmla="*/ 4630830 w 10035679"/>
                <a:gd name="connsiteY2119" fmla="*/ 2270726 h 5893281"/>
                <a:gd name="connsiteX2120" fmla="*/ 4622980 w 10035679"/>
                <a:gd name="connsiteY2120" fmla="*/ 2262274 h 5893281"/>
                <a:gd name="connsiteX2121" fmla="*/ 4622980 w 10035679"/>
                <a:gd name="connsiteY2121" fmla="*/ 2258048 h 5893281"/>
                <a:gd name="connsiteX2122" fmla="*/ 4618755 w 10035679"/>
                <a:gd name="connsiteY2122" fmla="*/ 2256237 h 5893281"/>
                <a:gd name="connsiteX2123" fmla="*/ 4618755 w 10035679"/>
                <a:gd name="connsiteY2123" fmla="*/ 2252011 h 5893281"/>
                <a:gd name="connsiteX2124" fmla="*/ 4622980 w 10035679"/>
                <a:gd name="connsiteY2124" fmla="*/ 2244162 h 5893281"/>
                <a:gd name="connsiteX2125" fmla="*/ 4626604 w 10035679"/>
                <a:gd name="connsiteY2125" fmla="*/ 2229672 h 5893281"/>
                <a:gd name="connsiteX2126" fmla="*/ 4636866 w 10035679"/>
                <a:gd name="connsiteY2126" fmla="*/ 2219409 h 5893281"/>
                <a:gd name="connsiteX2127" fmla="*/ 4642905 w 10035679"/>
                <a:gd name="connsiteY2127" fmla="*/ 2213370 h 5893281"/>
                <a:gd name="connsiteX2128" fmla="*/ 4657396 w 10035679"/>
                <a:gd name="connsiteY2128" fmla="*/ 2204918 h 5893281"/>
                <a:gd name="connsiteX2129" fmla="*/ 4669471 w 10035679"/>
                <a:gd name="connsiteY2129" fmla="*/ 2198879 h 5893281"/>
                <a:gd name="connsiteX2130" fmla="*/ 4665243 w 10035679"/>
                <a:gd name="connsiteY2130" fmla="*/ 2191032 h 5893281"/>
                <a:gd name="connsiteX2131" fmla="*/ 4665243 w 10035679"/>
                <a:gd name="connsiteY2131" fmla="*/ 2186804 h 5893281"/>
                <a:gd name="connsiteX2132" fmla="*/ 4661016 w 10035679"/>
                <a:gd name="connsiteY2132" fmla="*/ 2184993 h 5893281"/>
                <a:gd name="connsiteX2133" fmla="*/ 4661016 w 10035679"/>
                <a:gd name="connsiteY2133" fmla="*/ 2180767 h 5893281"/>
                <a:gd name="connsiteX2134" fmla="*/ 4657396 w 10035679"/>
                <a:gd name="connsiteY2134" fmla="*/ 2172315 h 5893281"/>
                <a:gd name="connsiteX2135" fmla="*/ 4654980 w 10035679"/>
                <a:gd name="connsiteY2135" fmla="*/ 2172315 h 5893281"/>
                <a:gd name="connsiteX2136" fmla="*/ 4654980 w 10035679"/>
                <a:gd name="connsiteY2136" fmla="*/ 2170502 h 5893281"/>
                <a:gd name="connsiteX2137" fmla="*/ 4651357 w 10035679"/>
                <a:gd name="connsiteY2137" fmla="*/ 2170502 h 5893281"/>
                <a:gd name="connsiteX2138" fmla="*/ 4642905 w 10035679"/>
                <a:gd name="connsiteY2138" fmla="*/ 2166276 h 5893281"/>
                <a:gd name="connsiteX2139" fmla="*/ 4636866 w 10035679"/>
                <a:gd name="connsiteY2139" fmla="*/ 2162050 h 5893281"/>
                <a:gd name="connsiteX2140" fmla="*/ 4632640 w 10035679"/>
                <a:gd name="connsiteY2140" fmla="*/ 2162050 h 5893281"/>
                <a:gd name="connsiteX2141" fmla="*/ 4626604 w 10035679"/>
                <a:gd name="connsiteY2141" fmla="*/ 2162050 h 5893281"/>
                <a:gd name="connsiteX2142" fmla="*/ 4618755 w 10035679"/>
                <a:gd name="connsiteY2142" fmla="*/ 2158429 h 5893281"/>
                <a:gd name="connsiteX2143" fmla="*/ 4612718 w 10035679"/>
                <a:gd name="connsiteY2143" fmla="*/ 2158429 h 5893281"/>
                <a:gd name="connsiteX2144" fmla="*/ 4612718 w 10035679"/>
                <a:gd name="connsiteY2144" fmla="*/ 2156013 h 5893281"/>
                <a:gd name="connsiteX2145" fmla="*/ 4608489 w 10035679"/>
                <a:gd name="connsiteY2145" fmla="*/ 2151788 h 5893281"/>
                <a:gd name="connsiteX2146" fmla="*/ 4608489 w 10035679"/>
                <a:gd name="connsiteY2146" fmla="*/ 2148165 h 5893281"/>
                <a:gd name="connsiteX2147" fmla="*/ 4608489 w 10035679"/>
                <a:gd name="connsiteY2147" fmla="*/ 2141523 h 5893281"/>
                <a:gd name="connsiteX2148" fmla="*/ 4604263 w 10035679"/>
                <a:gd name="connsiteY2148" fmla="*/ 2133674 h 5893281"/>
                <a:gd name="connsiteX2149" fmla="*/ 4608489 w 10035679"/>
                <a:gd name="connsiteY2149" fmla="*/ 2131863 h 5893281"/>
                <a:gd name="connsiteX2150" fmla="*/ 4608489 w 10035679"/>
                <a:gd name="connsiteY2150" fmla="*/ 2127637 h 5893281"/>
                <a:gd name="connsiteX2151" fmla="*/ 4612718 w 10035679"/>
                <a:gd name="connsiteY2151" fmla="*/ 2123411 h 5893281"/>
                <a:gd name="connsiteX2152" fmla="*/ 4612718 w 10035679"/>
                <a:gd name="connsiteY2152" fmla="*/ 2119185 h 5893281"/>
                <a:gd name="connsiteX2153" fmla="*/ 4612718 w 10035679"/>
                <a:gd name="connsiteY2153" fmla="*/ 2113146 h 5893281"/>
                <a:gd name="connsiteX2154" fmla="*/ 4604263 w 10035679"/>
                <a:gd name="connsiteY2154" fmla="*/ 2113146 h 5893281"/>
                <a:gd name="connsiteX2155" fmla="*/ 4602453 w 10035679"/>
                <a:gd name="connsiteY2155" fmla="*/ 2119185 h 5893281"/>
                <a:gd name="connsiteX2156" fmla="*/ 4602453 w 10035679"/>
                <a:gd name="connsiteY2156" fmla="*/ 2123411 h 5893281"/>
                <a:gd name="connsiteX2157" fmla="*/ 4602453 w 10035679"/>
                <a:gd name="connsiteY2157" fmla="*/ 2127637 h 5893281"/>
                <a:gd name="connsiteX2158" fmla="*/ 4598227 w 10035679"/>
                <a:gd name="connsiteY2158" fmla="*/ 2127637 h 5893281"/>
                <a:gd name="connsiteX2159" fmla="*/ 4594603 w 10035679"/>
                <a:gd name="connsiteY2159" fmla="*/ 2131863 h 5893281"/>
                <a:gd name="connsiteX2160" fmla="*/ 4590377 w 10035679"/>
                <a:gd name="connsiteY2160" fmla="*/ 2133674 h 5893281"/>
                <a:gd name="connsiteX2161" fmla="*/ 4584341 w 10035679"/>
                <a:gd name="connsiteY2161" fmla="*/ 2098656 h 5893281"/>
                <a:gd name="connsiteX2162" fmla="*/ 4575886 w 10035679"/>
                <a:gd name="connsiteY2162" fmla="*/ 2066053 h 5893281"/>
                <a:gd name="connsiteX2163" fmla="*/ 4574076 w 10035679"/>
                <a:gd name="connsiteY2163" fmla="*/ 2041904 h 5893281"/>
                <a:gd name="connsiteX2164" fmla="*/ 4580113 w 10035679"/>
                <a:gd name="connsiteY2164" fmla="*/ 2023187 h 5893281"/>
                <a:gd name="connsiteX2165" fmla="*/ 4590377 w 10035679"/>
                <a:gd name="connsiteY2165" fmla="*/ 2005073 h 5893281"/>
                <a:gd name="connsiteX2166" fmla="*/ 4602453 w 10035679"/>
                <a:gd name="connsiteY2166" fmla="*/ 1984546 h 5893281"/>
                <a:gd name="connsiteX2167" fmla="*/ 58565 w 10035679"/>
                <a:gd name="connsiteY2167" fmla="*/ 1878288 h 5893281"/>
                <a:gd name="connsiteX2168" fmla="*/ 99019 w 10035679"/>
                <a:gd name="connsiteY2168" fmla="*/ 1878288 h 5893281"/>
                <a:gd name="connsiteX2169" fmla="*/ 99019 w 10035679"/>
                <a:gd name="connsiteY2169" fmla="*/ 1892778 h 5893281"/>
                <a:gd name="connsiteX2170" fmla="*/ 91169 w 10035679"/>
                <a:gd name="connsiteY2170" fmla="*/ 1892778 h 5893281"/>
                <a:gd name="connsiteX2171" fmla="*/ 91169 w 10035679"/>
                <a:gd name="connsiteY2171" fmla="*/ 1898814 h 5893281"/>
                <a:gd name="connsiteX2172" fmla="*/ 80904 w 10035679"/>
                <a:gd name="connsiteY2172" fmla="*/ 1894589 h 5893281"/>
                <a:gd name="connsiteX2173" fmla="*/ 73056 w 10035679"/>
                <a:gd name="connsiteY2173" fmla="*/ 1888552 h 5893281"/>
                <a:gd name="connsiteX2174" fmla="*/ 67017 w 10035679"/>
                <a:gd name="connsiteY2174" fmla="*/ 1884324 h 5893281"/>
                <a:gd name="connsiteX2175" fmla="*/ 2511033 w 10035679"/>
                <a:gd name="connsiteY2175" fmla="*/ 1765986 h 5893281"/>
                <a:gd name="connsiteX2176" fmla="*/ 2521296 w 10035679"/>
                <a:gd name="connsiteY2176" fmla="*/ 1774438 h 5893281"/>
                <a:gd name="connsiteX2177" fmla="*/ 2530955 w 10035679"/>
                <a:gd name="connsiteY2177" fmla="*/ 1784098 h 5893281"/>
                <a:gd name="connsiteX2178" fmla="*/ 2539410 w 10035679"/>
                <a:gd name="connsiteY2178" fmla="*/ 1798589 h 5893281"/>
                <a:gd name="connsiteX2179" fmla="*/ 2543636 w 10035679"/>
                <a:gd name="connsiteY2179" fmla="*/ 1813080 h 5893281"/>
                <a:gd name="connsiteX2180" fmla="*/ 2535184 w 10035679"/>
                <a:gd name="connsiteY2180" fmla="*/ 1813080 h 5893281"/>
                <a:gd name="connsiteX2181" fmla="*/ 2529145 w 10035679"/>
                <a:gd name="connsiteY2181" fmla="*/ 1817306 h 5893281"/>
                <a:gd name="connsiteX2182" fmla="*/ 2524919 w 10035679"/>
                <a:gd name="connsiteY2182" fmla="*/ 1817306 h 5893281"/>
                <a:gd name="connsiteX2183" fmla="*/ 2515259 w 10035679"/>
                <a:gd name="connsiteY2183" fmla="*/ 1820929 h 5893281"/>
                <a:gd name="connsiteX2184" fmla="*/ 2502578 w 10035679"/>
                <a:gd name="connsiteY2184" fmla="*/ 1820929 h 5893281"/>
                <a:gd name="connsiteX2185" fmla="*/ 2502578 w 10035679"/>
                <a:gd name="connsiteY2185" fmla="*/ 1813080 h 5893281"/>
                <a:gd name="connsiteX2186" fmla="*/ 2500768 w 10035679"/>
                <a:gd name="connsiteY2186" fmla="*/ 1813080 h 5893281"/>
                <a:gd name="connsiteX2187" fmla="*/ 2500768 w 10035679"/>
                <a:gd name="connsiteY2187" fmla="*/ 1808854 h 5893281"/>
                <a:gd name="connsiteX2188" fmla="*/ 2496542 w 10035679"/>
                <a:gd name="connsiteY2188" fmla="*/ 1807041 h 5893281"/>
                <a:gd name="connsiteX2189" fmla="*/ 2500768 w 10035679"/>
                <a:gd name="connsiteY2189" fmla="*/ 1798589 h 5893281"/>
                <a:gd name="connsiteX2190" fmla="*/ 2500768 w 10035679"/>
                <a:gd name="connsiteY2190" fmla="*/ 1794363 h 5893281"/>
                <a:gd name="connsiteX2191" fmla="*/ 2500768 w 10035679"/>
                <a:gd name="connsiteY2191" fmla="*/ 1792552 h 5893281"/>
                <a:gd name="connsiteX2192" fmla="*/ 2502578 w 10035679"/>
                <a:gd name="connsiteY2192" fmla="*/ 1788326 h 5893281"/>
                <a:gd name="connsiteX2193" fmla="*/ 2450055 w 10035679"/>
                <a:gd name="connsiteY2193" fmla="*/ 1741234 h 5893281"/>
                <a:gd name="connsiteX2194" fmla="*/ 2458507 w 10035679"/>
                <a:gd name="connsiteY2194" fmla="*/ 1749686 h 5893281"/>
                <a:gd name="connsiteX2195" fmla="*/ 2462129 w 10035679"/>
                <a:gd name="connsiteY2195" fmla="*/ 1753912 h 5893281"/>
                <a:gd name="connsiteX2196" fmla="*/ 2462129 w 10035679"/>
                <a:gd name="connsiteY2196" fmla="*/ 1755725 h 5893281"/>
                <a:gd name="connsiteX2197" fmla="*/ 2464545 w 10035679"/>
                <a:gd name="connsiteY2197" fmla="*/ 1764177 h 5893281"/>
                <a:gd name="connsiteX2198" fmla="*/ 2464545 w 10035679"/>
                <a:gd name="connsiteY2198" fmla="*/ 1770214 h 5893281"/>
                <a:gd name="connsiteX2199" fmla="*/ 2464545 w 10035679"/>
                <a:gd name="connsiteY2199" fmla="*/ 1780479 h 5893281"/>
                <a:gd name="connsiteX2200" fmla="*/ 2458507 w 10035679"/>
                <a:gd name="connsiteY2200" fmla="*/ 1780479 h 5893281"/>
                <a:gd name="connsiteX2201" fmla="*/ 2458507 w 10035679"/>
                <a:gd name="connsiteY2201" fmla="*/ 1788328 h 5893281"/>
                <a:gd name="connsiteX2202" fmla="*/ 2444016 w 10035679"/>
                <a:gd name="connsiteY2202" fmla="*/ 1784102 h 5893281"/>
                <a:gd name="connsiteX2203" fmla="*/ 2430130 w 10035679"/>
                <a:gd name="connsiteY2203" fmla="*/ 1780479 h 5893281"/>
                <a:gd name="connsiteX2204" fmla="*/ 2419865 w 10035679"/>
                <a:gd name="connsiteY2204" fmla="*/ 1774442 h 5893281"/>
                <a:gd name="connsiteX2205" fmla="*/ 2411413 w 10035679"/>
                <a:gd name="connsiteY2205" fmla="*/ 1774442 h 5893281"/>
                <a:gd name="connsiteX2206" fmla="*/ 2411413 w 10035679"/>
                <a:gd name="connsiteY2206" fmla="*/ 1765987 h 5893281"/>
                <a:gd name="connsiteX2207" fmla="*/ 2425904 w 10035679"/>
                <a:gd name="connsiteY2207" fmla="*/ 1759951 h 5893281"/>
                <a:gd name="connsiteX2208" fmla="*/ 2439790 w 10035679"/>
                <a:gd name="connsiteY2208" fmla="*/ 1753912 h 5893281"/>
                <a:gd name="connsiteX2209" fmla="*/ 2606426 w 10035679"/>
                <a:gd name="connsiteY2209" fmla="*/ 1677838 h 5893281"/>
                <a:gd name="connsiteX2210" fmla="*/ 2614276 w 10035679"/>
                <a:gd name="connsiteY2210" fmla="*/ 1682064 h 5893281"/>
                <a:gd name="connsiteX2211" fmla="*/ 2616089 w 10035679"/>
                <a:gd name="connsiteY2211" fmla="*/ 1684480 h 5893281"/>
                <a:gd name="connsiteX2212" fmla="*/ 2620315 w 10035679"/>
                <a:gd name="connsiteY2212" fmla="*/ 1688103 h 5893281"/>
                <a:gd name="connsiteX2213" fmla="*/ 2628768 w 10035679"/>
                <a:gd name="connsiteY2213" fmla="*/ 1688103 h 5893281"/>
                <a:gd name="connsiteX2214" fmla="*/ 2628768 w 10035679"/>
                <a:gd name="connsiteY2214" fmla="*/ 1692329 h 5893281"/>
                <a:gd name="connsiteX2215" fmla="*/ 2628768 w 10035679"/>
                <a:gd name="connsiteY2215" fmla="*/ 1696555 h 5893281"/>
                <a:gd name="connsiteX2216" fmla="*/ 2624542 w 10035679"/>
                <a:gd name="connsiteY2216" fmla="*/ 1698366 h 5893281"/>
                <a:gd name="connsiteX2217" fmla="*/ 2620315 w 10035679"/>
                <a:gd name="connsiteY2217" fmla="*/ 1702592 h 5893281"/>
                <a:gd name="connsiteX2218" fmla="*/ 2616089 w 10035679"/>
                <a:gd name="connsiteY2218" fmla="*/ 1706818 h 5893281"/>
                <a:gd name="connsiteX2219" fmla="*/ 2614276 w 10035679"/>
                <a:gd name="connsiteY2219" fmla="*/ 1706818 h 5893281"/>
                <a:gd name="connsiteX2220" fmla="*/ 2610050 w 10035679"/>
                <a:gd name="connsiteY2220" fmla="*/ 1711045 h 5893281"/>
                <a:gd name="connsiteX2221" fmla="*/ 2606426 w 10035679"/>
                <a:gd name="connsiteY2221" fmla="*/ 1711045 h 5893281"/>
                <a:gd name="connsiteX2222" fmla="*/ 2600389 w 10035679"/>
                <a:gd name="connsiteY2222" fmla="*/ 1711045 h 5893281"/>
                <a:gd name="connsiteX2223" fmla="*/ 2600389 w 10035679"/>
                <a:gd name="connsiteY2223" fmla="*/ 1698366 h 5893281"/>
                <a:gd name="connsiteX2224" fmla="*/ 2600389 w 10035679"/>
                <a:gd name="connsiteY2224" fmla="*/ 1692329 h 5893281"/>
                <a:gd name="connsiteX2225" fmla="*/ 2602200 w 10035679"/>
                <a:gd name="connsiteY2225" fmla="*/ 1688103 h 5893281"/>
                <a:gd name="connsiteX2226" fmla="*/ 0 w 10035679"/>
                <a:gd name="connsiteY2226" fmla="*/ 1639197 h 5893281"/>
                <a:gd name="connsiteX2227" fmla="*/ 34413 w 10035679"/>
                <a:gd name="connsiteY2227" fmla="*/ 1645234 h 5893281"/>
                <a:gd name="connsiteX2228" fmla="*/ 58564 w 10035679"/>
                <a:gd name="connsiteY2228" fmla="*/ 1655498 h 5893281"/>
                <a:gd name="connsiteX2229" fmla="*/ 77281 w 10035679"/>
                <a:gd name="connsiteY2229" fmla="*/ 1677838 h 5893281"/>
                <a:gd name="connsiteX2230" fmla="*/ 70640 w 10035679"/>
                <a:gd name="connsiteY2230" fmla="*/ 1684478 h 5893281"/>
                <a:gd name="connsiteX2231" fmla="*/ 62790 w 10035679"/>
                <a:gd name="connsiteY2231" fmla="*/ 1684478 h 5893281"/>
                <a:gd name="connsiteX2232" fmla="*/ 58564 w 10035679"/>
                <a:gd name="connsiteY2232" fmla="*/ 1688101 h 5893281"/>
                <a:gd name="connsiteX2233" fmla="*/ 56753 w 10035679"/>
                <a:gd name="connsiteY2233" fmla="*/ 1692327 h 5893281"/>
                <a:gd name="connsiteX2234" fmla="*/ 44678 w 10035679"/>
                <a:gd name="connsiteY2234" fmla="*/ 1696553 h 5893281"/>
                <a:gd name="connsiteX2235" fmla="*/ 38642 w 10035679"/>
                <a:gd name="connsiteY2235" fmla="*/ 1688101 h 5893281"/>
                <a:gd name="connsiteX2236" fmla="*/ 28377 w 10035679"/>
                <a:gd name="connsiteY2236" fmla="*/ 1682064 h 5893281"/>
                <a:gd name="connsiteX2237" fmla="*/ 20528 w 10035679"/>
                <a:gd name="connsiteY2237" fmla="*/ 1674215 h 5893281"/>
                <a:gd name="connsiteX2238" fmla="*/ 10265 w 10035679"/>
                <a:gd name="connsiteY2238" fmla="*/ 1669989 h 5893281"/>
                <a:gd name="connsiteX2239" fmla="*/ 6037 w 10035679"/>
                <a:gd name="connsiteY2239" fmla="*/ 1668176 h 5893281"/>
                <a:gd name="connsiteX2240" fmla="*/ 0 w 10035679"/>
                <a:gd name="connsiteY2240" fmla="*/ 1659724 h 5893281"/>
                <a:gd name="connsiteX2241" fmla="*/ 0 w 10035679"/>
                <a:gd name="connsiteY2241" fmla="*/ 1653688 h 5893281"/>
                <a:gd name="connsiteX2242" fmla="*/ 2387262 w 10035679"/>
                <a:gd name="connsiteY2242" fmla="*/ 1553464 h 5893281"/>
                <a:gd name="connsiteX2243" fmla="*/ 2387262 w 10035679"/>
                <a:gd name="connsiteY2243" fmla="*/ 1569765 h 5893281"/>
                <a:gd name="connsiteX2244" fmla="*/ 2391488 w 10035679"/>
                <a:gd name="connsiteY2244" fmla="*/ 1578218 h 5893281"/>
                <a:gd name="connsiteX2245" fmla="*/ 2393301 w 10035679"/>
                <a:gd name="connsiteY2245" fmla="*/ 1584256 h 5893281"/>
                <a:gd name="connsiteX2246" fmla="*/ 2393301 w 10035679"/>
                <a:gd name="connsiteY2246" fmla="*/ 1596332 h 5893281"/>
                <a:gd name="connsiteX2247" fmla="*/ 2393301 w 10035679"/>
                <a:gd name="connsiteY2247" fmla="*/ 1610821 h 5893281"/>
                <a:gd name="connsiteX2248" fmla="*/ 2433751 w 10035679"/>
                <a:gd name="connsiteY2248" fmla="*/ 1610821 h 5893281"/>
                <a:gd name="connsiteX2249" fmla="*/ 2468167 w 10035679"/>
                <a:gd name="connsiteY2249" fmla="*/ 1649463 h 5893281"/>
                <a:gd name="connsiteX2250" fmla="*/ 2502581 w 10035679"/>
                <a:gd name="connsiteY2250" fmla="*/ 1688102 h 5893281"/>
                <a:gd name="connsiteX2251" fmla="*/ 2502581 w 10035679"/>
                <a:gd name="connsiteY2251" fmla="*/ 1692331 h 5893281"/>
                <a:gd name="connsiteX2252" fmla="*/ 2500770 w 10035679"/>
                <a:gd name="connsiteY2252" fmla="*/ 1696557 h 5893281"/>
                <a:gd name="connsiteX2253" fmla="*/ 2500770 w 10035679"/>
                <a:gd name="connsiteY2253" fmla="*/ 1698367 h 5893281"/>
                <a:gd name="connsiteX2254" fmla="*/ 2496544 w 10035679"/>
                <a:gd name="connsiteY2254" fmla="*/ 1702594 h 5893281"/>
                <a:gd name="connsiteX2255" fmla="*/ 2490505 w 10035679"/>
                <a:gd name="connsiteY2255" fmla="*/ 1711046 h 5893281"/>
                <a:gd name="connsiteX2256" fmla="*/ 2486884 w 10035679"/>
                <a:gd name="connsiteY2256" fmla="*/ 1712859 h 5893281"/>
                <a:gd name="connsiteX2257" fmla="*/ 2482658 w 10035679"/>
                <a:gd name="connsiteY2257" fmla="*/ 1717085 h 5893281"/>
                <a:gd name="connsiteX2258" fmla="*/ 2478430 w 10035679"/>
                <a:gd name="connsiteY2258" fmla="*/ 1717085 h 5893281"/>
                <a:gd name="connsiteX2259" fmla="*/ 2468167 w 10035679"/>
                <a:gd name="connsiteY2259" fmla="*/ 1717085 h 5893281"/>
                <a:gd name="connsiteX2260" fmla="*/ 2458507 w 10035679"/>
                <a:gd name="connsiteY2260" fmla="*/ 1721311 h 5893281"/>
                <a:gd name="connsiteX2261" fmla="*/ 2458507 w 10035679"/>
                <a:gd name="connsiteY2261" fmla="*/ 1711046 h 5893281"/>
                <a:gd name="connsiteX2262" fmla="*/ 2458507 w 10035679"/>
                <a:gd name="connsiteY2262" fmla="*/ 1698367 h 5893281"/>
                <a:gd name="connsiteX2263" fmla="*/ 2458507 w 10035679"/>
                <a:gd name="connsiteY2263" fmla="*/ 1692331 h 5893281"/>
                <a:gd name="connsiteX2264" fmla="*/ 2458507 w 10035679"/>
                <a:gd name="connsiteY2264" fmla="*/ 1688102 h 5893281"/>
                <a:gd name="connsiteX2265" fmla="*/ 2450053 w 10035679"/>
                <a:gd name="connsiteY2265" fmla="*/ 1682066 h 5893281"/>
                <a:gd name="connsiteX2266" fmla="*/ 2444016 w 10035679"/>
                <a:gd name="connsiteY2266" fmla="*/ 1677840 h 5893281"/>
                <a:gd name="connsiteX2267" fmla="*/ 2433751 w 10035679"/>
                <a:gd name="connsiteY2267" fmla="*/ 1669991 h 5893281"/>
                <a:gd name="connsiteX2268" fmla="*/ 2421677 w 10035679"/>
                <a:gd name="connsiteY2268" fmla="*/ 1698367 h 5893281"/>
                <a:gd name="connsiteX2269" fmla="*/ 2401753 w 10035679"/>
                <a:gd name="connsiteY2269" fmla="*/ 1717085 h 5893281"/>
                <a:gd name="connsiteX2270" fmla="*/ 2373376 w 10035679"/>
                <a:gd name="connsiteY2270" fmla="*/ 1727348 h 5893281"/>
                <a:gd name="connsiteX2271" fmla="*/ 2373376 w 10035679"/>
                <a:gd name="connsiteY2271" fmla="*/ 1717085 h 5893281"/>
                <a:gd name="connsiteX2272" fmla="*/ 2373376 w 10035679"/>
                <a:gd name="connsiteY2272" fmla="*/ 1711046 h 5893281"/>
                <a:gd name="connsiteX2273" fmla="*/ 2376999 w 10035679"/>
                <a:gd name="connsiteY2273" fmla="*/ 1702594 h 5893281"/>
                <a:gd name="connsiteX2274" fmla="*/ 2373376 w 10035679"/>
                <a:gd name="connsiteY2274" fmla="*/ 1696557 h 5893281"/>
                <a:gd name="connsiteX2275" fmla="*/ 2369149 w 10035679"/>
                <a:gd name="connsiteY2275" fmla="*/ 1688102 h 5893281"/>
                <a:gd name="connsiteX2276" fmla="*/ 2364923 w 10035679"/>
                <a:gd name="connsiteY2276" fmla="*/ 1677840 h 5893281"/>
                <a:gd name="connsiteX2277" fmla="*/ 2354659 w 10035679"/>
                <a:gd name="connsiteY2277" fmla="*/ 1674217 h 5893281"/>
                <a:gd name="connsiteX2278" fmla="*/ 2348622 w 10035679"/>
                <a:gd name="connsiteY2278" fmla="*/ 1669991 h 5893281"/>
                <a:gd name="connsiteX2279" fmla="*/ 2340772 w 10035679"/>
                <a:gd name="connsiteY2279" fmla="*/ 1669991 h 5893281"/>
                <a:gd name="connsiteX2280" fmla="*/ 2334734 w 10035679"/>
                <a:gd name="connsiteY2280" fmla="*/ 1668180 h 5893281"/>
                <a:gd name="connsiteX2281" fmla="*/ 2330508 w 10035679"/>
                <a:gd name="connsiteY2281" fmla="*/ 1668180 h 5893281"/>
                <a:gd name="connsiteX2282" fmla="*/ 2322658 w 10035679"/>
                <a:gd name="connsiteY2282" fmla="*/ 1663954 h 5893281"/>
                <a:gd name="connsiteX2283" fmla="*/ 2316622 w 10035679"/>
                <a:gd name="connsiteY2283" fmla="*/ 1655499 h 5893281"/>
                <a:gd name="connsiteX2284" fmla="*/ 2336546 w 10035679"/>
                <a:gd name="connsiteY2284" fmla="*/ 1631350 h 5893281"/>
                <a:gd name="connsiteX2285" fmla="*/ 2351035 w 10035679"/>
                <a:gd name="connsiteY2285" fmla="*/ 1602369 h 5893281"/>
                <a:gd name="connsiteX2286" fmla="*/ 2364923 w 10035679"/>
                <a:gd name="connsiteY2286" fmla="*/ 1573992 h 5893281"/>
                <a:gd name="connsiteX2287" fmla="*/ 4357324 w 10035679"/>
                <a:gd name="connsiteY2287" fmla="*/ 1492482 h 5893281"/>
                <a:gd name="connsiteX2288" fmla="*/ 4361550 w 10035679"/>
                <a:gd name="connsiteY2288" fmla="*/ 1500331 h 5893281"/>
                <a:gd name="connsiteX2289" fmla="*/ 4365174 w 10035679"/>
                <a:gd name="connsiteY2289" fmla="*/ 1506368 h 5893281"/>
                <a:gd name="connsiteX2290" fmla="*/ 4367589 w 10035679"/>
                <a:gd name="connsiteY2290" fmla="*/ 1510594 h 5893281"/>
                <a:gd name="connsiteX2291" fmla="*/ 4367589 w 10035679"/>
                <a:gd name="connsiteY2291" fmla="*/ 1516633 h 5893281"/>
                <a:gd name="connsiteX2292" fmla="*/ 4371210 w 10035679"/>
                <a:gd name="connsiteY2292" fmla="*/ 1525085 h 5893281"/>
                <a:gd name="connsiteX2293" fmla="*/ 4371210 w 10035679"/>
                <a:gd name="connsiteY2293" fmla="*/ 1538971 h 5893281"/>
                <a:gd name="connsiteX2294" fmla="*/ 4371210 w 10035679"/>
                <a:gd name="connsiteY2294" fmla="*/ 1549236 h 5893281"/>
                <a:gd name="connsiteX2295" fmla="*/ 4375436 w 10035679"/>
                <a:gd name="connsiteY2295" fmla="*/ 1578215 h 5893281"/>
                <a:gd name="connsiteX2296" fmla="*/ 4379664 w 10035679"/>
                <a:gd name="connsiteY2296" fmla="*/ 1610818 h 5893281"/>
                <a:gd name="connsiteX2297" fmla="*/ 4379664 w 10035679"/>
                <a:gd name="connsiteY2297" fmla="*/ 1639195 h 5893281"/>
                <a:gd name="connsiteX2298" fmla="*/ 4339212 w 10035679"/>
                <a:gd name="connsiteY2298" fmla="*/ 1659723 h 5893281"/>
                <a:gd name="connsiteX2299" fmla="*/ 4294534 w 10035679"/>
                <a:gd name="connsiteY2299" fmla="*/ 1677837 h 5893281"/>
                <a:gd name="connsiteX2300" fmla="*/ 4251666 w 10035679"/>
                <a:gd name="connsiteY2300" fmla="*/ 1698364 h 5893281"/>
                <a:gd name="connsiteX2301" fmla="*/ 4215441 w 10035679"/>
                <a:gd name="connsiteY2301" fmla="*/ 1727344 h 5893281"/>
                <a:gd name="connsiteX2302" fmla="*/ 4205178 w 10035679"/>
                <a:gd name="connsiteY2302" fmla="*/ 1721307 h 5893281"/>
                <a:gd name="connsiteX2303" fmla="*/ 4187064 w 10035679"/>
                <a:gd name="connsiteY2303" fmla="*/ 1712855 h 5893281"/>
                <a:gd name="connsiteX2304" fmla="*/ 4162913 w 10035679"/>
                <a:gd name="connsiteY2304" fmla="*/ 1698364 h 5893281"/>
                <a:gd name="connsiteX2305" fmla="*/ 4142386 w 10035679"/>
                <a:gd name="connsiteY2305" fmla="*/ 1688100 h 5893281"/>
                <a:gd name="connsiteX2306" fmla="*/ 4124274 w 10035679"/>
                <a:gd name="connsiteY2306" fmla="*/ 1677837 h 5893281"/>
                <a:gd name="connsiteX2307" fmla="*/ 4115822 w 10035679"/>
                <a:gd name="connsiteY2307" fmla="*/ 1669987 h 5893281"/>
                <a:gd name="connsiteX2308" fmla="*/ 4120048 w 10035679"/>
                <a:gd name="connsiteY2308" fmla="*/ 1668177 h 5893281"/>
                <a:gd name="connsiteX2309" fmla="*/ 4124274 w 10035679"/>
                <a:gd name="connsiteY2309" fmla="*/ 1663951 h 5893281"/>
                <a:gd name="connsiteX2310" fmla="*/ 4128500 w 10035679"/>
                <a:gd name="connsiteY2310" fmla="*/ 1659723 h 5893281"/>
                <a:gd name="connsiteX2311" fmla="*/ 4128500 w 10035679"/>
                <a:gd name="connsiteY2311" fmla="*/ 1655497 h 5893281"/>
                <a:gd name="connsiteX2312" fmla="*/ 4130310 w 10035679"/>
                <a:gd name="connsiteY2312" fmla="*/ 1649460 h 5893281"/>
                <a:gd name="connsiteX2313" fmla="*/ 4120048 w 10035679"/>
                <a:gd name="connsiteY2313" fmla="*/ 1641611 h 5893281"/>
                <a:gd name="connsiteX2314" fmla="*/ 4106160 w 10035679"/>
                <a:gd name="connsiteY2314" fmla="*/ 1639195 h 5893281"/>
                <a:gd name="connsiteX2315" fmla="*/ 4095897 w 10035679"/>
                <a:gd name="connsiteY2315" fmla="*/ 1631348 h 5893281"/>
                <a:gd name="connsiteX2316" fmla="*/ 4085632 w 10035679"/>
                <a:gd name="connsiteY2316" fmla="*/ 1625309 h 5893281"/>
                <a:gd name="connsiteX2317" fmla="*/ 4091671 w 10035679"/>
                <a:gd name="connsiteY2317" fmla="*/ 1625309 h 5893281"/>
                <a:gd name="connsiteX2318" fmla="*/ 4100123 w 10035679"/>
                <a:gd name="connsiteY2318" fmla="*/ 1616857 h 5893281"/>
                <a:gd name="connsiteX2319" fmla="*/ 4101934 w 10035679"/>
                <a:gd name="connsiteY2319" fmla="*/ 1612631 h 5893281"/>
                <a:gd name="connsiteX2320" fmla="*/ 4106160 w 10035679"/>
                <a:gd name="connsiteY2320" fmla="*/ 1612631 h 5893281"/>
                <a:gd name="connsiteX2321" fmla="*/ 4109783 w 10035679"/>
                <a:gd name="connsiteY2321" fmla="*/ 1610818 h 5893281"/>
                <a:gd name="connsiteX2322" fmla="*/ 4120048 w 10035679"/>
                <a:gd name="connsiteY2322" fmla="*/ 1610818 h 5893281"/>
                <a:gd name="connsiteX2323" fmla="*/ 4130310 w 10035679"/>
                <a:gd name="connsiteY2323" fmla="*/ 1610818 h 5893281"/>
                <a:gd name="connsiteX2324" fmla="*/ 4130310 w 10035679"/>
                <a:gd name="connsiteY2324" fmla="*/ 1584254 h 5893281"/>
                <a:gd name="connsiteX2325" fmla="*/ 4077785 w 10035679"/>
                <a:gd name="connsiteY2325" fmla="*/ 1584254 h 5893281"/>
                <a:gd name="connsiteX2326" fmla="*/ 4067520 w 10035679"/>
                <a:gd name="connsiteY2326" fmla="*/ 1563727 h 5893281"/>
                <a:gd name="connsiteX2327" fmla="*/ 4085632 w 10035679"/>
                <a:gd name="connsiteY2327" fmla="*/ 1549236 h 5893281"/>
                <a:gd name="connsiteX2328" fmla="*/ 4100123 w 10035679"/>
                <a:gd name="connsiteY2328" fmla="*/ 1535350 h 5893281"/>
                <a:gd name="connsiteX2329" fmla="*/ 4115822 w 10035679"/>
                <a:gd name="connsiteY2329" fmla="*/ 1529311 h 5893281"/>
                <a:gd name="connsiteX2330" fmla="*/ 4144198 w 10035679"/>
                <a:gd name="connsiteY2330" fmla="*/ 1520859 h 5893281"/>
                <a:gd name="connsiteX2331" fmla="*/ 4156877 w 10035679"/>
                <a:gd name="connsiteY2331" fmla="*/ 1531124 h 5893281"/>
                <a:gd name="connsiteX2332" fmla="*/ 4162913 w 10035679"/>
                <a:gd name="connsiteY2332" fmla="*/ 1543197 h 5893281"/>
                <a:gd name="connsiteX2333" fmla="*/ 4170763 w 10035679"/>
                <a:gd name="connsiteY2333" fmla="*/ 1549236 h 5893281"/>
                <a:gd name="connsiteX2334" fmla="*/ 4176801 w 10035679"/>
                <a:gd name="connsiteY2334" fmla="*/ 1563727 h 5893281"/>
                <a:gd name="connsiteX2335" fmla="*/ 4199139 w 10035679"/>
                <a:gd name="connsiteY2335" fmla="*/ 1545613 h 5893281"/>
                <a:gd name="connsiteX2336" fmla="*/ 4219667 w 10035679"/>
                <a:gd name="connsiteY2336" fmla="*/ 1531124 h 5893281"/>
                <a:gd name="connsiteX2337" fmla="*/ 4248044 w 10035679"/>
                <a:gd name="connsiteY2337" fmla="*/ 1520859 h 5893281"/>
                <a:gd name="connsiteX2338" fmla="*/ 4251666 w 10035679"/>
                <a:gd name="connsiteY2338" fmla="*/ 1531124 h 5893281"/>
                <a:gd name="connsiteX2339" fmla="*/ 4257703 w 10035679"/>
                <a:gd name="connsiteY2339" fmla="*/ 1535350 h 5893281"/>
                <a:gd name="connsiteX2340" fmla="*/ 4257703 w 10035679"/>
                <a:gd name="connsiteY2340" fmla="*/ 1538971 h 5893281"/>
                <a:gd name="connsiteX2341" fmla="*/ 4261931 w 10035679"/>
                <a:gd name="connsiteY2341" fmla="*/ 1538971 h 5893281"/>
                <a:gd name="connsiteX2342" fmla="*/ 4266157 w 10035679"/>
                <a:gd name="connsiteY2342" fmla="*/ 1538971 h 5893281"/>
                <a:gd name="connsiteX2343" fmla="*/ 4272194 w 10035679"/>
                <a:gd name="connsiteY2343" fmla="*/ 1538971 h 5893281"/>
                <a:gd name="connsiteX2344" fmla="*/ 4290306 w 10035679"/>
                <a:gd name="connsiteY2344" fmla="*/ 1529311 h 5893281"/>
                <a:gd name="connsiteX2345" fmla="*/ 4300571 w 10035679"/>
                <a:gd name="connsiteY2345" fmla="*/ 1516633 h 5893281"/>
                <a:gd name="connsiteX2346" fmla="*/ 4314457 w 10035679"/>
                <a:gd name="connsiteY2346" fmla="*/ 1506368 h 5893281"/>
                <a:gd name="connsiteX2347" fmla="*/ 4328947 w 10035679"/>
                <a:gd name="connsiteY2347" fmla="*/ 1496105 h 5893281"/>
                <a:gd name="connsiteX2348" fmla="*/ 2638425 w 10035679"/>
                <a:gd name="connsiteY2348" fmla="*/ 1363281 h 5893281"/>
                <a:gd name="connsiteX2349" fmla="*/ 2644464 w 10035679"/>
                <a:gd name="connsiteY2349" fmla="*/ 1367507 h 5893281"/>
                <a:gd name="connsiteX2350" fmla="*/ 2648690 w 10035679"/>
                <a:gd name="connsiteY2350" fmla="*/ 1371733 h 5893281"/>
                <a:gd name="connsiteX2351" fmla="*/ 2652916 w 10035679"/>
                <a:gd name="connsiteY2351" fmla="*/ 1371733 h 5893281"/>
                <a:gd name="connsiteX2352" fmla="*/ 2657142 w 10035679"/>
                <a:gd name="connsiteY2352" fmla="*/ 1373546 h 5893281"/>
                <a:gd name="connsiteX2353" fmla="*/ 2657142 w 10035679"/>
                <a:gd name="connsiteY2353" fmla="*/ 1377772 h 5893281"/>
                <a:gd name="connsiteX2354" fmla="*/ 2657142 w 10035679"/>
                <a:gd name="connsiteY2354" fmla="*/ 1381998 h 5893281"/>
                <a:gd name="connsiteX2355" fmla="*/ 2658955 w 10035679"/>
                <a:gd name="connsiteY2355" fmla="*/ 1388035 h 5893281"/>
                <a:gd name="connsiteX2356" fmla="*/ 2666802 w 10035679"/>
                <a:gd name="connsiteY2356" fmla="*/ 1400111 h 5893281"/>
                <a:gd name="connsiteX2357" fmla="*/ 2671028 w 10035679"/>
                <a:gd name="connsiteY2357" fmla="*/ 1410376 h 5893281"/>
                <a:gd name="connsiteX2358" fmla="*/ 2672841 w 10035679"/>
                <a:gd name="connsiteY2358" fmla="*/ 1420639 h 5893281"/>
                <a:gd name="connsiteX2359" fmla="*/ 2677067 w 10035679"/>
                <a:gd name="connsiteY2359" fmla="*/ 1435130 h 5893281"/>
                <a:gd name="connsiteX2360" fmla="*/ 2666802 w 10035679"/>
                <a:gd name="connsiteY2360" fmla="*/ 1439357 h 5893281"/>
                <a:gd name="connsiteX2361" fmla="*/ 2657142 w 10035679"/>
                <a:gd name="connsiteY2361" fmla="*/ 1442980 h 5893281"/>
                <a:gd name="connsiteX2362" fmla="*/ 2644464 w 10035679"/>
                <a:gd name="connsiteY2362" fmla="*/ 1442980 h 5893281"/>
                <a:gd name="connsiteX2363" fmla="*/ 2628765 w 10035679"/>
                <a:gd name="connsiteY2363" fmla="*/ 1445395 h 5893281"/>
                <a:gd name="connsiteX2364" fmla="*/ 2624539 w 10035679"/>
                <a:gd name="connsiteY2364" fmla="*/ 1429093 h 5893281"/>
                <a:gd name="connsiteX2365" fmla="*/ 2620313 w 10035679"/>
                <a:gd name="connsiteY2365" fmla="*/ 1410376 h 5893281"/>
                <a:gd name="connsiteX2366" fmla="*/ 2620313 w 10035679"/>
                <a:gd name="connsiteY2366" fmla="*/ 1388035 h 5893281"/>
                <a:gd name="connsiteX2367" fmla="*/ 2628765 w 10035679"/>
                <a:gd name="connsiteY2367" fmla="*/ 1381998 h 5893281"/>
                <a:gd name="connsiteX2368" fmla="*/ 2630578 w 10035679"/>
                <a:gd name="connsiteY2368" fmla="*/ 1373546 h 5893281"/>
                <a:gd name="connsiteX2369" fmla="*/ 3250641 w 10035679"/>
                <a:gd name="connsiteY2369" fmla="*/ 1304111 h 5893281"/>
                <a:gd name="connsiteX2370" fmla="*/ 3265130 w 10035679"/>
                <a:gd name="connsiteY2370" fmla="*/ 1310148 h 5893281"/>
                <a:gd name="connsiteX2371" fmla="*/ 3279016 w 10035679"/>
                <a:gd name="connsiteY2371" fmla="*/ 1318602 h 5893281"/>
                <a:gd name="connsiteX2372" fmla="*/ 3285055 w 10035679"/>
                <a:gd name="connsiteY2372" fmla="*/ 1324639 h 5893281"/>
                <a:gd name="connsiteX2373" fmla="*/ 3295318 w 10035679"/>
                <a:gd name="connsiteY2373" fmla="*/ 1333091 h 5893281"/>
                <a:gd name="connsiteX2374" fmla="*/ 3307393 w 10035679"/>
                <a:gd name="connsiteY2374" fmla="*/ 1343356 h 5893281"/>
                <a:gd name="connsiteX2375" fmla="*/ 3303167 w 10035679"/>
                <a:gd name="connsiteY2375" fmla="*/ 1349392 h 5893281"/>
                <a:gd name="connsiteX2376" fmla="*/ 3303167 w 10035679"/>
                <a:gd name="connsiteY2376" fmla="*/ 1353620 h 5893281"/>
                <a:gd name="connsiteX2377" fmla="*/ 3299546 w 10035679"/>
                <a:gd name="connsiteY2377" fmla="*/ 1353620 h 5893281"/>
                <a:gd name="connsiteX2378" fmla="*/ 3299546 w 10035679"/>
                <a:gd name="connsiteY2378" fmla="*/ 1357242 h 5893281"/>
                <a:gd name="connsiteX2379" fmla="*/ 3293507 w 10035679"/>
                <a:gd name="connsiteY2379" fmla="*/ 1363280 h 5893281"/>
                <a:gd name="connsiteX2380" fmla="*/ 3293507 w 10035679"/>
                <a:gd name="connsiteY2380" fmla="*/ 1367506 h 5893281"/>
                <a:gd name="connsiteX2381" fmla="*/ 3289280 w 10035679"/>
                <a:gd name="connsiteY2381" fmla="*/ 1367506 h 5893281"/>
                <a:gd name="connsiteX2382" fmla="*/ 3285055 w 10035679"/>
                <a:gd name="connsiteY2382" fmla="*/ 1367506 h 5893281"/>
                <a:gd name="connsiteX2383" fmla="*/ 3280829 w 10035679"/>
                <a:gd name="connsiteY2383" fmla="*/ 1371732 h 5893281"/>
                <a:gd name="connsiteX2384" fmla="*/ 3274790 w 10035679"/>
                <a:gd name="connsiteY2384" fmla="*/ 1373543 h 5893281"/>
                <a:gd name="connsiteX2385" fmla="*/ 3265130 w 10035679"/>
                <a:gd name="connsiteY2385" fmla="*/ 1363280 h 5893281"/>
                <a:gd name="connsiteX2386" fmla="*/ 3254866 w 10035679"/>
                <a:gd name="connsiteY2386" fmla="*/ 1353620 h 5893281"/>
                <a:gd name="connsiteX2387" fmla="*/ 3240375 w 10035679"/>
                <a:gd name="connsiteY2387" fmla="*/ 1343356 h 5893281"/>
                <a:gd name="connsiteX2388" fmla="*/ 3228300 w 10035679"/>
                <a:gd name="connsiteY2388" fmla="*/ 1334903 h 5893281"/>
                <a:gd name="connsiteX2389" fmla="*/ 3236751 w 10035679"/>
                <a:gd name="connsiteY2389" fmla="*/ 1310148 h 5893281"/>
                <a:gd name="connsiteX2390" fmla="*/ 3242790 w 10035679"/>
                <a:gd name="connsiteY2390" fmla="*/ 1310148 h 5893281"/>
                <a:gd name="connsiteX2391" fmla="*/ 3246412 w 10035679"/>
                <a:gd name="connsiteY2391" fmla="*/ 1306527 h 5893281"/>
                <a:gd name="connsiteX2392" fmla="*/ 6004982 w 10035679"/>
                <a:gd name="connsiteY2392" fmla="*/ 1290225 h 5893281"/>
                <a:gd name="connsiteX2393" fmla="*/ 6037585 w 10035679"/>
                <a:gd name="connsiteY2393" fmla="*/ 1290225 h 5893281"/>
                <a:gd name="connsiteX2394" fmla="*/ 6037585 w 10035679"/>
                <a:gd name="connsiteY2394" fmla="*/ 1304110 h 5893281"/>
                <a:gd name="connsiteX2395" fmla="*/ 6030943 w 10035679"/>
                <a:gd name="connsiteY2395" fmla="*/ 1304110 h 5893281"/>
                <a:gd name="connsiteX2396" fmla="*/ 6023094 w 10035679"/>
                <a:gd name="connsiteY2396" fmla="*/ 1310149 h 5893281"/>
                <a:gd name="connsiteX2397" fmla="*/ 6018868 w 10035679"/>
                <a:gd name="connsiteY2397" fmla="*/ 1310149 h 5893281"/>
                <a:gd name="connsiteX2398" fmla="*/ 6012831 w 10035679"/>
                <a:gd name="connsiteY2398" fmla="*/ 1310149 h 5893281"/>
                <a:gd name="connsiteX2399" fmla="*/ 6012831 w 10035679"/>
                <a:gd name="connsiteY2399" fmla="*/ 1306526 h 5893281"/>
                <a:gd name="connsiteX2400" fmla="*/ 6009208 w 10035679"/>
                <a:gd name="connsiteY2400" fmla="*/ 1300489 h 5893281"/>
                <a:gd name="connsiteX2401" fmla="*/ 6009208 w 10035679"/>
                <a:gd name="connsiteY2401" fmla="*/ 1296261 h 5893281"/>
                <a:gd name="connsiteX2402" fmla="*/ 6004982 w 10035679"/>
                <a:gd name="connsiteY2402" fmla="*/ 1292035 h 5893281"/>
                <a:gd name="connsiteX2403" fmla="*/ 2004480 w 10035679"/>
                <a:gd name="connsiteY2403" fmla="*/ 1247358 h 5893281"/>
                <a:gd name="connsiteX2404" fmla="*/ 2036480 w 10035679"/>
                <a:gd name="connsiteY2404" fmla="*/ 1267283 h 5893281"/>
                <a:gd name="connsiteX2405" fmla="*/ 2064857 w 10035679"/>
                <a:gd name="connsiteY2405" fmla="*/ 1292037 h 5893281"/>
                <a:gd name="connsiteX2406" fmla="*/ 2093233 w 10035679"/>
                <a:gd name="connsiteY2406" fmla="*/ 1318602 h 5893281"/>
                <a:gd name="connsiteX2407" fmla="*/ 2083574 w 10035679"/>
                <a:gd name="connsiteY2407" fmla="*/ 1318602 h 5893281"/>
                <a:gd name="connsiteX2408" fmla="*/ 2075120 w 10035679"/>
                <a:gd name="connsiteY2408" fmla="*/ 1328865 h 5893281"/>
                <a:gd name="connsiteX2409" fmla="*/ 2069083 w 10035679"/>
                <a:gd name="connsiteY2409" fmla="*/ 1333091 h 5893281"/>
                <a:gd name="connsiteX2410" fmla="*/ 2058818 w 10035679"/>
                <a:gd name="connsiteY2410" fmla="*/ 1333091 h 5893281"/>
                <a:gd name="connsiteX2411" fmla="*/ 2046743 w 10035679"/>
                <a:gd name="connsiteY2411" fmla="*/ 1334904 h 5893281"/>
                <a:gd name="connsiteX2412" fmla="*/ 2030441 w 10035679"/>
                <a:gd name="connsiteY2412" fmla="*/ 1334904 h 5893281"/>
                <a:gd name="connsiteX2413" fmla="*/ 2016555 w 10035679"/>
                <a:gd name="connsiteY2413" fmla="*/ 1320413 h 5893281"/>
                <a:gd name="connsiteX2414" fmla="*/ 2002065 w 10035679"/>
                <a:gd name="connsiteY2414" fmla="*/ 1310148 h 5893281"/>
                <a:gd name="connsiteX2415" fmla="*/ 1983953 w 10035679"/>
                <a:gd name="connsiteY2415" fmla="*/ 1304112 h 5893281"/>
                <a:gd name="connsiteX2416" fmla="*/ 1983953 w 10035679"/>
                <a:gd name="connsiteY2416" fmla="*/ 1296263 h 5893281"/>
                <a:gd name="connsiteX2417" fmla="*/ 2016555 w 10035679"/>
                <a:gd name="connsiteY2417" fmla="*/ 1277546 h 5893281"/>
                <a:gd name="connsiteX2418" fmla="*/ 2012329 w 10035679"/>
                <a:gd name="connsiteY2418" fmla="*/ 1271509 h 5893281"/>
                <a:gd name="connsiteX2419" fmla="*/ 2008103 w 10035679"/>
                <a:gd name="connsiteY2419" fmla="*/ 1267283 h 5893281"/>
                <a:gd name="connsiteX2420" fmla="*/ 2008103 w 10035679"/>
                <a:gd name="connsiteY2420" fmla="*/ 1261245 h 5893281"/>
                <a:gd name="connsiteX2421" fmla="*/ 9772438 w 10035679"/>
                <a:gd name="connsiteY2421" fmla="*/ 1147133 h 5893281"/>
                <a:gd name="connsiteX2422" fmla="*/ 9780288 w 10035679"/>
                <a:gd name="connsiteY2422" fmla="*/ 1157397 h 5893281"/>
                <a:gd name="connsiteX2423" fmla="*/ 9786324 w 10035679"/>
                <a:gd name="connsiteY2423" fmla="*/ 1165245 h 5893281"/>
                <a:gd name="connsiteX2424" fmla="*/ 9794778 w 10035679"/>
                <a:gd name="connsiteY2424" fmla="*/ 1165245 h 5893281"/>
                <a:gd name="connsiteX2425" fmla="*/ 9798400 w 10035679"/>
                <a:gd name="connsiteY2425" fmla="*/ 1167660 h 5893281"/>
                <a:gd name="connsiteX2426" fmla="*/ 9800815 w 10035679"/>
                <a:gd name="connsiteY2426" fmla="*/ 1167660 h 5893281"/>
                <a:gd name="connsiteX2427" fmla="*/ 9808664 w 10035679"/>
                <a:gd name="connsiteY2427" fmla="*/ 1167660 h 5893281"/>
                <a:gd name="connsiteX2428" fmla="*/ 9812890 w 10035679"/>
                <a:gd name="connsiteY2428" fmla="*/ 1167660 h 5893281"/>
                <a:gd name="connsiteX2429" fmla="*/ 9814701 w 10035679"/>
                <a:gd name="connsiteY2429" fmla="*/ 1167660 h 5893281"/>
                <a:gd name="connsiteX2430" fmla="*/ 9823155 w 10035679"/>
                <a:gd name="connsiteY2430" fmla="*/ 1171284 h 5893281"/>
                <a:gd name="connsiteX2431" fmla="*/ 9826776 w 10035679"/>
                <a:gd name="connsiteY2431" fmla="*/ 1177925 h 5893281"/>
                <a:gd name="connsiteX2432" fmla="*/ 9812890 w 10035679"/>
                <a:gd name="connsiteY2432" fmla="*/ 1190000 h 5893281"/>
                <a:gd name="connsiteX2433" fmla="*/ 9798400 w 10035679"/>
                <a:gd name="connsiteY2433" fmla="*/ 1200263 h 5893281"/>
                <a:gd name="connsiteX2434" fmla="*/ 9727760 w 10035679"/>
                <a:gd name="connsiteY2434" fmla="*/ 1206302 h 5893281"/>
                <a:gd name="connsiteX2435" fmla="*/ 9727760 w 10035679"/>
                <a:gd name="connsiteY2435" fmla="*/ 1177925 h 5893281"/>
                <a:gd name="connsiteX2436" fmla="*/ 9738025 w 10035679"/>
                <a:gd name="connsiteY2436" fmla="*/ 1167660 h 5893281"/>
                <a:gd name="connsiteX2437" fmla="*/ 9748288 w 10035679"/>
                <a:gd name="connsiteY2437" fmla="*/ 1161624 h 5893281"/>
                <a:gd name="connsiteX2438" fmla="*/ 9757947 w 10035679"/>
                <a:gd name="connsiteY2438" fmla="*/ 1153170 h 5893281"/>
                <a:gd name="connsiteX2439" fmla="*/ 2154225 w 10035679"/>
                <a:gd name="connsiteY2439" fmla="*/ 1087972 h 5893281"/>
                <a:gd name="connsiteX2440" fmla="*/ 2156036 w 10035679"/>
                <a:gd name="connsiteY2440" fmla="*/ 1102462 h 5893281"/>
                <a:gd name="connsiteX2441" fmla="*/ 2156036 w 10035679"/>
                <a:gd name="connsiteY2441" fmla="*/ 1112727 h 5893281"/>
                <a:gd name="connsiteX2442" fmla="*/ 2160262 w 10035679"/>
                <a:gd name="connsiteY2442" fmla="*/ 1116953 h 5893281"/>
                <a:gd name="connsiteX2443" fmla="*/ 2164488 w 10035679"/>
                <a:gd name="connsiteY2443" fmla="*/ 1121181 h 5893281"/>
                <a:gd name="connsiteX2444" fmla="*/ 2168716 w 10035679"/>
                <a:gd name="connsiteY2444" fmla="*/ 1122992 h 5893281"/>
                <a:gd name="connsiteX2445" fmla="*/ 2174753 w 10035679"/>
                <a:gd name="connsiteY2445" fmla="*/ 1131444 h 5893281"/>
                <a:gd name="connsiteX2446" fmla="*/ 2178979 w 10035679"/>
                <a:gd name="connsiteY2446" fmla="*/ 1137483 h 5893281"/>
                <a:gd name="connsiteX2447" fmla="*/ 2174753 w 10035679"/>
                <a:gd name="connsiteY2447" fmla="*/ 1145934 h 5893281"/>
                <a:gd name="connsiteX2448" fmla="*/ 2170527 w 10035679"/>
                <a:gd name="connsiteY2448" fmla="*/ 1156198 h 5893281"/>
                <a:gd name="connsiteX2449" fmla="*/ 2168716 w 10035679"/>
                <a:gd name="connsiteY2449" fmla="*/ 1164652 h 5893281"/>
                <a:gd name="connsiteX2450" fmla="*/ 2164488 w 10035679"/>
                <a:gd name="connsiteY2450" fmla="*/ 1170688 h 5893281"/>
                <a:gd name="connsiteX2451" fmla="*/ 2160262 w 10035679"/>
                <a:gd name="connsiteY2451" fmla="*/ 1185177 h 5893281"/>
                <a:gd name="connsiteX2452" fmla="*/ 2174150 w 10035679"/>
                <a:gd name="connsiteY2452" fmla="*/ 1189405 h 5893281"/>
                <a:gd name="connsiteX2453" fmla="*/ 2181997 w 10035679"/>
                <a:gd name="connsiteY2453" fmla="*/ 1195441 h 5893281"/>
                <a:gd name="connsiteX2454" fmla="*/ 2188036 w 10035679"/>
                <a:gd name="connsiteY2454" fmla="*/ 1203895 h 5893281"/>
                <a:gd name="connsiteX2455" fmla="*/ 2192262 w 10035679"/>
                <a:gd name="connsiteY2455" fmla="*/ 1209932 h 5893281"/>
                <a:gd name="connsiteX2456" fmla="*/ 2192262 w 10035679"/>
                <a:gd name="connsiteY2456" fmla="*/ 1224424 h 5893281"/>
                <a:gd name="connsiteX2457" fmla="*/ 2192262 w 10035679"/>
                <a:gd name="connsiteY2457" fmla="*/ 1238912 h 5893281"/>
                <a:gd name="connsiteX2458" fmla="*/ 2181997 w 10035679"/>
                <a:gd name="connsiteY2458" fmla="*/ 1247366 h 5893281"/>
                <a:gd name="connsiteX2459" fmla="*/ 2174150 w 10035679"/>
                <a:gd name="connsiteY2459" fmla="*/ 1253403 h 5893281"/>
                <a:gd name="connsiteX2460" fmla="*/ 2169922 w 10035679"/>
                <a:gd name="connsiteY2460" fmla="*/ 1263669 h 5893281"/>
                <a:gd name="connsiteX2461" fmla="*/ 2168111 w 10035679"/>
                <a:gd name="connsiteY2461" fmla="*/ 1275744 h 5893281"/>
                <a:gd name="connsiteX2462" fmla="*/ 2160262 w 10035679"/>
                <a:gd name="connsiteY2462" fmla="*/ 1290233 h 5893281"/>
                <a:gd name="connsiteX2463" fmla="*/ 2210979 w 10035679"/>
                <a:gd name="connsiteY2463" fmla="*/ 1290233 h 5893281"/>
                <a:gd name="connsiteX2464" fmla="*/ 2210979 w 10035679"/>
                <a:gd name="connsiteY2464" fmla="*/ 1321024 h 5893281"/>
                <a:gd name="connsiteX2465" fmla="*/ 2217016 w 10035679"/>
                <a:gd name="connsiteY2465" fmla="*/ 1349401 h 5893281"/>
                <a:gd name="connsiteX2466" fmla="*/ 2239355 w 10035679"/>
                <a:gd name="connsiteY2466" fmla="*/ 1349401 h 5893281"/>
                <a:gd name="connsiteX2467" fmla="*/ 2249618 w 10035679"/>
                <a:gd name="connsiteY2467" fmla="*/ 1339136 h 5893281"/>
                <a:gd name="connsiteX2468" fmla="*/ 2259883 w 10035679"/>
                <a:gd name="connsiteY2468" fmla="*/ 1328873 h 5893281"/>
                <a:gd name="connsiteX2469" fmla="*/ 2270146 w 10035679"/>
                <a:gd name="connsiteY2469" fmla="*/ 1318608 h 5893281"/>
                <a:gd name="connsiteX2470" fmla="*/ 2288260 w 10035679"/>
                <a:gd name="connsiteY2470" fmla="*/ 1310156 h 5893281"/>
                <a:gd name="connsiteX2471" fmla="*/ 2288260 w 10035679"/>
                <a:gd name="connsiteY2471" fmla="*/ 1333099 h 5893281"/>
                <a:gd name="connsiteX2472" fmla="*/ 2284033 w 10035679"/>
                <a:gd name="connsiteY2472" fmla="*/ 1361476 h 5893281"/>
                <a:gd name="connsiteX2473" fmla="*/ 2282221 w 10035679"/>
                <a:gd name="connsiteY2473" fmla="*/ 1386231 h 5893281"/>
                <a:gd name="connsiteX2474" fmla="*/ 2282221 w 10035679"/>
                <a:gd name="connsiteY2474" fmla="*/ 1402532 h 5893281"/>
                <a:gd name="connsiteX2475" fmla="*/ 2277995 w 10035679"/>
                <a:gd name="connsiteY2475" fmla="*/ 1414608 h 5893281"/>
                <a:gd name="connsiteX2476" fmla="*/ 2284033 w 10035679"/>
                <a:gd name="connsiteY2476" fmla="*/ 1420647 h 5893281"/>
                <a:gd name="connsiteX2477" fmla="*/ 2288260 w 10035679"/>
                <a:gd name="connsiteY2477" fmla="*/ 1424873 h 5893281"/>
                <a:gd name="connsiteX2478" fmla="*/ 2292486 w 10035679"/>
                <a:gd name="connsiteY2478" fmla="*/ 1429099 h 5893281"/>
                <a:gd name="connsiteX2479" fmla="*/ 2298522 w 10035679"/>
                <a:gd name="connsiteY2479" fmla="*/ 1430910 h 5893281"/>
                <a:gd name="connsiteX2480" fmla="*/ 2308787 w 10035679"/>
                <a:gd name="connsiteY2480" fmla="*/ 1435136 h 5893281"/>
                <a:gd name="connsiteX2481" fmla="*/ 2326899 w 10035679"/>
                <a:gd name="connsiteY2481" fmla="*/ 1406759 h 5893281"/>
                <a:gd name="connsiteX2482" fmla="*/ 2340787 w 10035679"/>
                <a:gd name="connsiteY2482" fmla="*/ 1374155 h 5893281"/>
                <a:gd name="connsiteX2483" fmla="*/ 2340787 w 10035679"/>
                <a:gd name="connsiteY2483" fmla="*/ 1349401 h 5893281"/>
                <a:gd name="connsiteX2484" fmla="*/ 2336559 w 10035679"/>
                <a:gd name="connsiteY2484" fmla="*/ 1324646 h 5893281"/>
                <a:gd name="connsiteX2485" fmla="*/ 2336559 w 10035679"/>
                <a:gd name="connsiteY2485" fmla="*/ 1299892 h 5893281"/>
                <a:gd name="connsiteX2486" fmla="*/ 2344408 w 10035679"/>
                <a:gd name="connsiteY2486" fmla="*/ 1275139 h 5893281"/>
                <a:gd name="connsiteX2487" fmla="*/ 2364936 w 10035679"/>
                <a:gd name="connsiteY2487" fmla="*/ 1257026 h 5893281"/>
                <a:gd name="connsiteX2488" fmla="*/ 2372785 w 10035679"/>
                <a:gd name="connsiteY2488" fmla="*/ 1248574 h 5893281"/>
                <a:gd name="connsiteX2489" fmla="*/ 2378825 w 10035679"/>
                <a:gd name="connsiteY2489" fmla="*/ 1248574 h 5893281"/>
                <a:gd name="connsiteX2490" fmla="*/ 2386672 w 10035679"/>
                <a:gd name="connsiteY2490" fmla="*/ 1252800 h 5893281"/>
                <a:gd name="connsiteX2491" fmla="*/ 2392711 w 10035679"/>
                <a:gd name="connsiteY2491" fmla="*/ 1257026 h 5893281"/>
                <a:gd name="connsiteX2492" fmla="*/ 2396936 w 10035679"/>
                <a:gd name="connsiteY2492" fmla="*/ 1263064 h 5893281"/>
                <a:gd name="connsiteX2493" fmla="*/ 2404786 w 10035679"/>
                <a:gd name="connsiteY2493" fmla="*/ 1271518 h 5893281"/>
                <a:gd name="connsiteX2494" fmla="*/ 2406597 w 10035679"/>
                <a:gd name="connsiteY2494" fmla="*/ 1277555 h 5893281"/>
                <a:gd name="connsiteX2495" fmla="*/ 2414446 w 10035679"/>
                <a:gd name="connsiteY2495" fmla="*/ 1281781 h 5893281"/>
                <a:gd name="connsiteX2496" fmla="*/ 2418672 w 10035679"/>
                <a:gd name="connsiteY2496" fmla="*/ 1290233 h 5893281"/>
                <a:gd name="connsiteX2497" fmla="*/ 2432558 w 10035679"/>
                <a:gd name="connsiteY2497" fmla="*/ 1290233 h 5893281"/>
                <a:gd name="connsiteX2498" fmla="*/ 2448859 w 10035679"/>
                <a:gd name="connsiteY2498" fmla="*/ 1281781 h 5893281"/>
                <a:gd name="connsiteX2499" fmla="*/ 2466973 w 10035679"/>
                <a:gd name="connsiteY2499" fmla="*/ 1277555 h 5893281"/>
                <a:gd name="connsiteX2500" fmla="*/ 2480859 w 10035679"/>
                <a:gd name="connsiteY2500" fmla="*/ 1289630 h 5893281"/>
                <a:gd name="connsiteX2501" fmla="*/ 2480859 w 10035679"/>
                <a:gd name="connsiteY2501" fmla="*/ 1318005 h 5893281"/>
                <a:gd name="connsiteX2502" fmla="*/ 2480859 w 10035679"/>
                <a:gd name="connsiteY2502" fmla="*/ 1332496 h 5893281"/>
                <a:gd name="connsiteX2503" fmla="*/ 2476633 w 10035679"/>
                <a:gd name="connsiteY2503" fmla="*/ 1357250 h 5893281"/>
                <a:gd name="connsiteX2504" fmla="*/ 2474821 w 10035679"/>
                <a:gd name="connsiteY2504" fmla="*/ 1388043 h 5893281"/>
                <a:gd name="connsiteX2505" fmla="*/ 2466973 w 10035679"/>
                <a:gd name="connsiteY2505" fmla="*/ 1424873 h 5893281"/>
                <a:gd name="connsiteX2506" fmla="*/ 2460934 w 10035679"/>
                <a:gd name="connsiteY2506" fmla="*/ 1453250 h 5893281"/>
                <a:gd name="connsiteX2507" fmla="*/ 2456708 w 10035679"/>
                <a:gd name="connsiteY2507" fmla="*/ 1473779 h 5893281"/>
                <a:gd name="connsiteX2508" fmla="*/ 2442823 w 10035679"/>
                <a:gd name="connsiteY2508" fmla="*/ 1473779 h 5893281"/>
                <a:gd name="connsiteX2509" fmla="*/ 2434973 w 10035679"/>
                <a:gd name="connsiteY2509" fmla="*/ 1471968 h 5893281"/>
                <a:gd name="connsiteX2510" fmla="*/ 2428937 w 10035679"/>
                <a:gd name="connsiteY2510" fmla="*/ 1467740 h 5893281"/>
                <a:gd name="connsiteX2511" fmla="*/ 2421088 w 10035679"/>
                <a:gd name="connsiteY2511" fmla="*/ 1463513 h 5893281"/>
                <a:gd name="connsiteX2512" fmla="*/ 2410823 w 10035679"/>
                <a:gd name="connsiteY2512" fmla="*/ 1459287 h 5893281"/>
                <a:gd name="connsiteX2513" fmla="*/ 2410823 w 10035679"/>
                <a:gd name="connsiteY2513" fmla="*/ 1467740 h 5893281"/>
                <a:gd name="connsiteX2514" fmla="*/ 2415048 w 10035679"/>
                <a:gd name="connsiteY2514" fmla="*/ 1471968 h 5893281"/>
                <a:gd name="connsiteX2515" fmla="*/ 2419276 w 10035679"/>
                <a:gd name="connsiteY2515" fmla="*/ 1473779 h 5893281"/>
                <a:gd name="connsiteX2516" fmla="*/ 2421088 w 10035679"/>
                <a:gd name="connsiteY2516" fmla="*/ 1478005 h 5893281"/>
                <a:gd name="connsiteX2517" fmla="*/ 2421088 w 10035679"/>
                <a:gd name="connsiteY2517" fmla="*/ 1482231 h 5893281"/>
                <a:gd name="connsiteX2518" fmla="*/ 2425313 w 10035679"/>
                <a:gd name="connsiteY2518" fmla="*/ 1488269 h 5893281"/>
                <a:gd name="connsiteX2519" fmla="*/ 2425313 w 10035679"/>
                <a:gd name="connsiteY2519" fmla="*/ 1500343 h 5893281"/>
                <a:gd name="connsiteX2520" fmla="*/ 2326296 w 10035679"/>
                <a:gd name="connsiteY2520" fmla="*/ 1506381 h 5893281"/>
                <a:gd name="connsiteX2521" fmla="*/ 2326296 w 10035679"/>
                <a:gd name="connsiteY2521" fmla="*/ 1514833 h 5893281"/>
                <a:gd name="connsiteX2522" fmla="*/ 2334146 w 10035679"/>
                <a:gd name="connsiteY2522" fmla="*/ 1535360 h 5893281"/>
                <a:gd name="connsiteX2523" fmla="*/ 2329919 w 10035679"/>
                <a:gd name="connsiteY2523" fmla="*/ 1557700 h 5893281"/>
                <a:gd name="connsiteX2524" fmla="*/ 2325691 w 10035679"/>
                <a:gd name="connsiteY2524" fmla="*/ 1592717 h 5893281"/>
                <a:gd name="connsiteX2525" fmla="*/ 2307579 w 10035679"/>
                <a:gd name="connsiteY2525" fmla="*/ 1592717 h 5893281"/>
                <a:gd name="connsiteX2526" fmla="*/ 2283428 w 10035679"/>
                <a:gd name="connsiteY2526" fmla="*/ 1578226 h 5893281"/>
                <a:gd name="connsiteX2527" fmla="*/ 2249015 w 10035679"/>
                <a:gd name="connsiteY2527" fmla="*/ 1569775 h 5893281"/>
                <a:gd name="connsiteX2528" fmla="*/ 2249015 w 10035679"/>
                <a:gd name="connsiteY2528" fmla="*/ 1577624 h 5893281"/>
                <a:gd name="connsiteX2529" fmla="*/ 2255052 w 10035679"/>
                <a:gd name="connsiteY2529" fmla="*/ 1577624 h 5893281"/>
                <a:gd name="connsiteX2530" fmla="*/ 2262901 w 10035679"/>
                <a:gd name="connsiteY2530" fmla="*/ 1583660 h 5893281"/>
                <a:gd name="connsiteX2531" fmla="*/ 2267127 w 10035679"/>
                <a:gd name="connsiteY2531" fmla="*/ 1587886 h 5893281"/>
                <a:gd name="connsiteX2532" fmla="*/ 2268938 w 10035679"/>
                <a:gd name="connsiteY2532" fmla="*/ 1592112 h 5893281"/>
                <a:gd name="connsiteX2533" fmla="*/ 2273166 w 10035679"/>
                <a:gd name="connsiteY2533" fmla="*/ 1596338 h 5893281"/>
                <a:gd name="connsiteX2534" fmla="*/ 2277392 w 10035679"/>
                <a:gd name="connsiteY2534" fmla="*/ 1606603 h 5893281"/>
                <a:gd name="connsiteX2535" fmla="*/ 2277392 w 10035679"/>
                <a:gd name="connsiteY2535" fmla="*/ 1616867 h 5893281"/>
                <a:gd name="connsiteX2536" fmla="*/ 2273166 w 10035679"/>
                <a:gd name="connsiteY2536" fmla="*/ 1625319 h 5893281"/>
                <a:gd name="connsiteX2537" fmla="*/ 2267127 w 10035679"/>
                <a:gd name="connsiteY2537" fmla="*/ 1631356 h 5893281"/>
                <a:gd name="connsiteX2538" fmla="*/ 2262901 w 10035679"/>
                <a:gd name="connsiteY2538" fmla="*/ 1639809 h 5893281"/>
                <a:gd name="connsiteX2539" fmla="*/ 2244789 w 10035679"/>
                <a:gd name="connsiteY2539" fmla="*/ 1654298 h 5893281"/>
                <a:gd name="connsiteX2540" fmla="*/ 2230901 w 10035679"/>
                <a:gd name="connsiteY2540" fmla="*/ 1668788 h 5893281"/>
                <a:gd name="connsiteX2541" fmla="*/ 2224865 w 10035679"/>
                <a:gd name="connsiteY2541" fmla="*/ 1685089 h 5893281"/>
                <a:gd name="connsiteX2542" fmla="*/ 2217016 w 10035679"/>
                <a:gd name="connsiteY2542" fmla="*/ 1711655 h 5893281"/>
                <a:gd name="connsiteX2543" fmla="*/ 2203130 w 10035679"/>
                <a:gd name="connsiteY2543" fmla="*/ 1711655 h 5893281"/>
                <a:gd name="connsiteX2544" fmla="*/ 2192865 w 10035679"/>
                <a:gd name="connsiteY2544" fmla="*/ 1707427 h 5893281"/>
                <a:gd name="connsiteX2545" fmla="*/ 2182602 w 10035679"/>
                <a:gd name="connsiteY2545" fmla="*/ 1703201 h 5893281"/>
                <a:gd name="connsiteX2546" fmla="*/ 2174753 w 10035679"/>
                <a:gd name="connsiteY2546" fmla="*/ 1698975 h 5893281"/>
                <a:gd name="connsiteX2547" fmla="*/ 2160867 w 10035679"/>
                <a:gd name="connsiteY2547" fmla="*/ 1697164 h 5893281"/>
                <a:gd name="connsiteX2548" fmla="*/ 2160867 w 10035679"/>
                <a:gd name="connsiteY2548" fmla="*/ 1703201 h 5893281"/>
                <a:gd name="connsiteX2549" fmla="*/ 2178979 w 10035679"/>
                <a:gd name="connsiteY2549" fmla="*/ 1703201 h 5893281"/>
                <a:gd name="connsiteX2550" fmla="*/ 2183205 w 10035679"/>
                <a:gd name="connsiteY2550" fmla="*/ 1711655 h 5893281"/>
                <a:gd name="connsiteX2551" fmla="*/ 2185017 w 10035679"/>
                <a:gd name="connsiteY2551" fmla="*/ 1717692 h 5893281"/>
                <a:gd name="connsiteX2552" fmla="*/ 2189244 w 10035679"/>
                <a:gd name="connsiteY2552" fmla="*/ 1721918 h 5893281"/>
                <a:gd name="connsiteX2553" fmla="*/ 2189244 w 10035679"/>
                <a:gd name="connsiteY2553" fmla="*/ 1727956 h 5893281"/>
                <a:gd name="connsiteX2554" fmla="*/ 2193469 w 10035679"/>
                <a:gd name="connsiteY2554" fmla="*/ 1740031 h 5893281"/>
                <a:gd name="connsiteX2555" fmla="*/ 2193469 w 10035679"/>
                <a:gd name="connsiteY2555" fmla="*/ 1750294 h 5893281"/>
                <a:gd name="connsiteX2556" fmla="*/ 2160867 w 10035679"/>
                <a:gd name="connsiteY2556" fmla="*/ 1760559 h 5893281"/>
                <a:gd name="connsiteX2557" fmla="*/ 2132490 w 10035679"/>
                <a:gd name="connsiteY2557" fmla="*/ 1778672 h 5893281"/>
                <a:gd name="connsiteX2558" fmla="*/ 2114376 w 10035679"/>
                <a:gd name="connsiteY2558" fmla="*/ 1799200 h 5893281"/>
                <a:gd name="connsiteX2559" fmla="*/ 2102301 w 10035679"/>
                <a:gd name="connsiteY2559" fmla="*/ 1831804 h 5893281"/>
                <a:gd name="connsiteX2560" fmla="*/ 2102301 w 10035679"/>
                <a:gd name="connsiteY2560" fmla="*/ 1878898 h 5893281"/>
                <a:gd name="connsiteX2561" fmla="*/ 2114376 w 10035679"/>
                <a:gd name="connsiteY2561" fmla="*/ 1907275 h 5893281"/>
                <a:gd name="connsiteX2562" fmla="*/ 2122225 w 10035679"/>
                <a:gd name="connsiteY2562" fmla="*/ 1945915 h 5893281"/>
                <a:gd name="connsiteX2563" fmla="*/ 2122225 w 10035679"/>
                <a:gd name="connsiteY2563" fmla="*/ 1984554 h 5893281"/>
                <a:gd name="connsiteX2564" fmla="*/ 2160867 w 10035679"/>
                <a:gd name="connsiteY2564" fmla="*/ 1984554 h 5893281"/>
                <a:gd name="connsiteX2565" fmla="*/ 2160867 w 10035679"/>
                <a:gd name="connsiteY2565" fmla="*/ 2002667 h 5893281"/>
                <a:gd name="connsiteX2566" fmla="*/ 2168716 w 10035679"/>
                <a:gd name="connsiteY2566" fmla="*/ 2008705 h 5893281"/>
                <a:gd name="connsiteX2567" fmla="*/ 2168716 w 10035679"/>
                <a:gd name="connsiteY2567" fmla="*/ 2017157 h 5893281"/>
                <a:gd name="connsiteX2568" fmla="*/ 2168716 w 10035679"/>
                <a:gd name="connsiteY2568" fmla="*/ 2023196 h 5893281"/>
                <a:gd name="connsiteX2569" fmla="*/ 2168716 w 10035679"/>
                <a:gd name="connsiteY2569" fmla="*/ 2027423 h 5893281"/>
                <a:gd name="connsiteX2570" fmla="*/ 2168716 w 10035679"/>
                <a:gd name="connsiteY2570" fmla="*/ 2031648 h 5893281"/>
                <a:gd name="connsiteX2571" fmla="*/ 2168716 w 10035679"/>
                <a:gd name="connsiteY2571" fmla="*/ 2033459 h 5893281"/>
                <a:gd name="connsiteX2572" fmla="*/ 2170527 w 10035679"/>
                <a:gd name="connsiteY2572" fmla="*/ 2037686 h 5893281"/>
                <a:gd name="connsiteX2573" fmla="*/ 2182602 w 10035679"/>
                <a:gd name="connsiteY2573" fmla="*/ 2037686 h 5893281"/>
                <a:gd name="connsiteX2574" fmla="*/ 2192865 w 10035679"/>
                <a:gd name="connsiteY2574" fmla="*/ 2041911 h 5893281"/>
                <a:gd name="connsiteX2575" fmla="*/ 2217016 w 10035679"/>
                <a:gd name="connsiteY2575" fmla="*/ 2037686 h 5893281"/>
                <a:gd name="connsiteX2576" fmla="*/ 2241166 w 10035679"/>
                <a:gd name="connsiteY2576" fmla="*/ 2047950 h 5893281"/>
                <a:gd name="connsiteX2577" fmla="*/ 2267732 w 10035679"/>
                <a:gd name="connsiteY2577" fmla="*/ 2066061 h 5893281"/>
                <a:gd name="connsiteX2578" fmla="*/ 2291881 w 10035679"/>
                <a:gd name="connsiteY2578" fmla="*/ 2090815 h 5893281"/>
                <a:gd name="connsiteX2579" fmla="*/ 2312410 w 10035679"/>
                <a:gd name="connsiteY2579" fmla="*/ 2113155 h 5893281"/>
                <a:gd name="connsiteX2580" fmla="*/ 2337767 w 10035679"/>
                <a:gd name="connsiteY2580" fmla="*/ 2125833 h 5893281"/>
                <a:gd name="connsiteX2581" fmla="*/ 2348031 w 10035679"/>
                <a:gd name="connsiteY2581" fmla="*/ 2130059 h 5893281"/>
                <a:gd name="connsiteX2582" fmla="*/ 2354068 w 10035679"/>
                <a:gd name="connsiteY2582" fmla="*/ 2131872 h 5893281"/>
                <a:gd name="connsiteX2583" fmla="*/ 2361917 w 10035679"/>
                <a:gd name="connsiteY2583" fmla="*/ 2130059 h 5893281"/>
                <a:gd name="connsiteX2584" fmla="*/ 2367956 w 10035679"/>
                <a:gd name="connsiteY2584" fmla="*/ 2130059 h 5893281"/>
                <a:gd name="connsiteX2585" fmla="*/ 2372182 w 10035679"/>
                <a:gd name="connsiteY2585" fmla="*/ 2125833 h 5893281"/>
                <a:gd name="connsiteX2586" fmla="*/ 2380032 w 10035679"/>
                <a:gd name="connsiteY2586" fmla="*/ 2121608 h 5893281"/>
                <a:gd name="connsiteX2587" fmla="*/ 2381843 w 10035679"/>
                <a:gd name="connsiteY2587" fmla="*/ 2117381 h 5893281"/>
                <a:gd name="connsiteX2588" fmla="*/ 2389692 w 10035679"/>
                <a:gd name="connsiteY2588" fmla="*/ 2117381 h 5893281"/>
                <a:gd name="connsiteX2589" fmla="*/ 2446445 w 10035679"/>
                <a:gd name="connsiteY2589" fmla="*/ 2131872 h 5893281"/>
                <a:gd name="connsiteX2590" fmla="*/ 2452482 w 10035679"/>
                <a:gd name="connsiteY2590" fmla="*/ 2170506 h 5893281"/>
                <a:gd name="connsiteX2591" fmla="*/ 2460332 w 10035679"/>
                <a:gd name="connsiteY2591" fmla="*/ 2198884 h 5893281"/>
                <a:gd name="connsiteX2592" fmla="*/ 2464558 w 10035679"/>
                <a:gd name="connsiteY2592" fmla="*/ 2221222 h 5893281"/>
                <a:gd name="connsiteX2593" fmla="*/ 2466368 w 10035679"/>
                <a:gd name="connsiteY2593" fmla="*/ 2241748 h 5893281"/>
                <a:gd name="connsiteX2594" fmla="*/ 2474217 w 10035679"/>
                <a:gd name="connsiteY2594" fmla="*/ 2264088 h 5893281"/>
                <a:gd name="connsiteX2595" fmla="*/ 2492329 w 10035679"/>
                <a:gd name="connsiteY2595" fmla="*/ 2288848 h 5893281"/>
                <a:gd name="connsiteX2596" fmla="*/ 2512859 w 10035679"/>
                <a:gd name="connsiteY2596" fmla="*/ 2321450 h 5893281"/>
                <a:gd name="connsiteX2597" fmla="*/ 2518896 w 10035679"/>
                <a:gd name="connsiteY2597" fmla="*/ 2317224 h 5893281"/>
                <a:gd name="connsiteX2598" fmla="*/ 2523122 w 10035679"/>
                <a:gd name="connsiteY2598" fmla="*/ 2317224 h 5893281"/>
                <a:gd name="connsiteX2599" fmla="*/ 2527348 w 10035679"/>
                <a:gd name="connsiteY2599" fmla="*/ 2312999 h 5893281"/>
                <a:gd name="connsiteX2600" fmla="*/ 2531574 w 10035679"/>
                <a:gd name="connsiteY2600" fmla="*/ 2312999 h 5893281"/>
                <a:gd name="connsiteX2601" fmla="*/ 2537612 w 10035679"/>
                <a:gd name="connsiteY2601" fmla="*/ 2311186 h 5893281"/>
                <a:gd name="connsiteX2602" fmla="*/ 2541839 w 10035679"/>
                <a:gd name="connsiteY2602" fmla="*/ 2311186 h 5893281"/>
                <a:gd name="connsiteX2603" fmla="*/ 2541839 w 10035679"/>
                <a:gd name="connsiteY2603" fmla="*/ 2306961 h 5893281"/>
                <a:gd name="connsiteX2604" fmla="*/ 2541839 w 10035679"/>
                <a:gd name="connsiteY2604" fmla="*/ 2302732 h 5893281"/>
                <a:gd name="connsiteX2605" fmla="*/ 2546065 w 10035679"/>
                <a:gd name="connsiteY2605" fmla="*/ 2296697 h 5893281"/>
                <a:gd name="connsiteX2606" fmla="*/ 2546065 w 10035679"/>
                <a:gd name="connsiteY2606" fmla="*/ 2274355 h 5893281"/>
                <a:gd name="connsiteX2607" fmla="*/ 2541839 w 10035679"/>
                <a:gd name="connsiteY2607" fmla="*/ 2245973 h 5893281"/>
                <a:gd name="connsiteX2608" fmla="*/ 2533989 w 10035679"/>
                <a:gd name="connsiteY2608" fmla="*/ 2210958 h 5893281"/>
                <a:gd name="connsiteX2609" fmla="*/ 2523727 w 10035679"/>
                <a:gd name="connsiteY2609" fmla="*/ 2178354 h 5893281"/>
                <a:gd name="connsiteX2610" fmla="*/ 2552103 w 10035679"/>
                <a:gd name="connsiteY2610" fmla="*/ 2163865 h 5893281"/>
                <a:gd name="connsiteX2611" fmla="*/ 2580480 w 10035679"/>
                <a:gd name="connsiteY2611" fmla="*/ 2143342 h 5893281"/>
                <a:gd name="connsiteX2612" fmla="*/ 2598592 w 10035679"/>
                <a:gd name="connsiteY2612" fmla="*/ 2114966 h 5893281"/>
                <a:gd name="connsiteX2613" fmla="*/ 2608855 w 10035679"/>
                <a:gd name="connsiteY2613" fmla="*/ 2078136 h 5893281"/>
                <a:gd name="connsiteX2614" fmla="*/ 2613082 w 10035679"/>
                <a:gd name="connsiteY2614" fmla="*/ 2057609 h 5893281"/>
                <a:gd name="connsiteX2615" fmla="*/ 2608855 w 10035679"/>
                <a:gd name="connsiteY2615" fmla="*/ 2025007 h 5893281"/>
                <a:gd name="connsiteX2616" fmla="*/ 2608855 w 10035679"/>
                <a:gd name="connsiteY2616" fmla="*/ 1992404 h 5893281"/>
                <a:gd name="connsiteX2617" fmla="*/ 2594969 w 10035679"/>
                <a:gd name="connsiteY2617" fmla="*/ 1986366 h 5893281"/>
                <a:gd name="connsiteX2618" fmla="*/ 2588932 w 10035679"/>
                <a:gd name="connsiteY2618" fmla="*/ 1982139 h 5893281"/>
                <a:gd name="connsiteX2619" fmla="*/ 2581083 w 10035679"/>
                <a:gd name="connsiteY2619" fmla="*/ 1977913 h 5893281"/>
                <a:gd name="connsiteX2620" fmla="*/ 2575046 w 10035679"/>
                <a:gd name="connsiteY2620" fmla="*/ 1971878 h 5893281"/>
                <a:gd name="connsiteX2621" fmla="*/ 2570818 w 10035679"/>
                <a:gd name="connsiteY2621" fmla="*/ 1959804 h 5893281"/>
                <a:gd name="connsiteX2622" fmla="*/ 2584706 w 10035679"/>
                <a:gd name="connsiteY2622" fmla="*/ 1935045 h 5893281"/>
                <a:gd name="connsiteX2623" fmla="*/ 2590743 w 10035679"/>
                <a:gd name="connsiteY2623" fmla="*/ 1906670 h 5893281"/>
                <a:gd name="connsiteX2624" fmla="*/ 2584706 w 10035679"/>
                <a:gd name="connsiteY2624" fmla="*/ 1875880 h 5893281"/>
                <a:gd name="connsiteX2625" fmla="*/ 2576857 w 10035679"/>
                <a:gd name="connsiteY2625" fmla="*/ 1843276 h 5893281"/>
                <a:gd name="connsiteX2626" fmla="*/ 2566592 w 10035679"/>
                <a:gd name="connsiteY2626" fmla="*/ 1806446 h 5893281"/>
                <a:gd name="connsiteX2627" fmla="*/ 2562366 w 10035679"/>
                <a:gd name="connsiteY2627" fmla="*/ 1771427 h 5893281"/>
                <a:gd name="connsiteX2628" fmla="*/ 2570215 w 10035679"/>
                <a:gd name="connsiteY2628" fmla="*/ 1771427 h 5893281"/>
                <a:gd name="connsiteX2629" fmla="*/ 2570215 w 10035679"/>
                <a:gd name="connsiteY2629" fmla="*/ 1762973 h 5893281"/>
                <a:gd name="connsiteX2630" fmla="*/ 2619119 w 10035679"/>
                <a:gd name="connsiteY2630" fmla="*/ 1771427 h 5893281"/>
                <a:gd name="connsiteX2631" fmla="*/ 2661382 w 10035679"/>
                <a:gd name="connsiteY2631" fmla="*/ 1771427 h 5893281"/>
                <a:gd name="connsiteX2632" fmla="*/ 2707872 w 10035679"/>
                <a:gd name="connsiteY2632" fmla="*/ 1762973 h 5893281"/>
                <a:gd name="connsiteX2633" fmla="*/ 2718135 w 10035679"/>
                <a:gd name="connsiteY2633" fmla="*/ 1781087 h 5893281"/>
                <a:gd name="connsiteX2634" fmla="*/ 2728400 w 10035679"/>
                <a:gd name="connsiteY2634" fmla="*/ 1805841 h 5893281"/>
                <a:gd name="connsiteX2635" fmla="*/ 2740475 w 10035679"/>
                <a:gd name="connsiteY2635" fmla="*/ 1823954 h 5893281"/>
                <a:gd name="connsiteX2636" fmla="*/ 2750738 w 10035679"/>
                <a:gd name="connsiteY2636" fmla="*/ 1832408 h 5893281"/>
                <a:gd name="connsiteX2637" fmla="*/ 2756777 w 10035679"/>
                <a:gd name="connsiteY2637" fmla="*/ 1834219 h 5893281"/>
                <a:gd name="connsiteX2638" fmla="*/ 2768852 w 10035679"/>
                <a:gd name="connsiteY2638" fmla="*/ 1834219 h 5893281"/>
                <a:gd name="connsiteX2639" fmla="*/ 2779115 w 10035679"/>
                <a:gd name="connsiteY2639" fmla="*/ 1838445 h 5893281"/>
                <a:gd name="connsiteX2640" fmla="*/ 2789380 w 10035679"/>
                <a:gd name="connsiteY2640" fmla="*/ 1842671 h 5893281"/>
                <a:gd name="connsiteX2641" fmla="*/ 2797229 w 10035679"/>
                <a:gd name="connsiteY2641" fmla="*/ 1848710 h 5893281"/>
                <a:gd name="connsiteX2642" fmla="*/ 2799040 w 10035679"/>
                <a:gd name="connsiteY2642" fmla="*/ 1866823 h 5893281"/>
                <a:gd name="connsiteX2643" fmla="*/ 2806889 w 10035679"/>
                <a:gd name="connsiteY2643" fmla="*/ 1899426 h 5893281"/>
                <a:gd name="connsiteX2644" fmla="*/ 2811115 w 10035679"/>
                <a:gd name="connsiteY2644" fmla="*/ 1927801 h 5893281"/>
                <a:gd name="connsiteX2645" fmla="*/ 2817152 w 10035679"/>
                <a:gd name="connsiteY2645" fmla="*/ 1948330 h 5893281"/>
                <a:gd name="connsiteX2646" fmla="*/ 2821378 w 10035679"/>
                <a:gd name="connsiteY2646" fmla="*/ 1952557 h 5893281"/>
                <a:gd name="connsiteX2647" fmla="*/ 2827417 w 10035679"/>
                <a:gd name="connsiteY2647" fmla="*/ 1958595 h 5893281"/>
                <a:gd name="connsiteX2648" fmla="*/ 2835266 w 10035679"/>
                <a:gd name="connsiteY2648" fmla="*/ 1962823 h 5893281"/>
                <a:gd name="connsiteX2649" fmla="*/ 2841303 w 10035679"/>
                <a:gd name="connsiteY2649" fmla="*/ 1971273 h 5893281"/>
                <a:gd name="connsiteX2650" fmla="*/ 2853379 w 10035679"/>
                <a:gd name="connsiteY2650" fmla="*/ 1973086 h 5893281"/>
                <a:gd name="connsiteX2651" fmla="*/ 2855189 w 10035679"/>
                <a:gd name="connsiteY2651" fmla="*/ 1981536 h 5893281"/>
                <a:gd name="connsiteX2652" fmla="*/ 2883567 w 10035679"/>
                <a:gd name="connsiteY2652" fmla="*/ 1959198 h 5893281"/>
                <a:gd name="connsiteX2653" fmla="*/ 2905907 w 10035679"/>
                <a:gd name="connsiteY2653" fmla="*/ 1932632 h 5893281"/>
                <a:gd name="connsiteX2654" fmla="*/ 2922208 w 10035679"/>
                <a:gd name="connsiteY2654" fmla="*/ 1904257 h 5893281"/>
                <a:gd name="connsiteX2655" fmla="*/ 2950585 w 10035679"/>
                <a:gd name="connsiteY2655" fmla="*/ 1881917 h 5893281"/>
                <a:gd name="connsiteX2656" fmla="*/ 2954810 w 10035679"/>
                <a:gd name="connsiteY2656" fmla="*/ 1906670 h 5893281"/>
                <a:gd name="connsiteX2657" fmla="*/ 2965073 w 10035679"/>
                <a:gd name="connsiteY2657" fmla="*/ 1921160 h 5893281"/>
                <a:gd name="connsiteX2658" fmla="*/ 2978962 w 10035679"/>
                <a:gd name="connsiteY2658" fmla="*/ 1935650 h 5893281"/>
                <a:gd name="connsiteX2659" fmla="*/ 2992848 w 10035679"/>
                <a:gd name="connsiteY2659" fmla="*/ 1950143 h 5893281"/>
                <a:gd name="connsiteX2660" fmla="*/ 3004923 w 10035679"/>
                <a:gd name="connsiteY2660" fmla="*/ 1968255 h 5893281"/>
                <a:gd name="connsiteX2661" fmla="*/ 3004923 w 10035679"/>
                <a:gd name="connsiteY2661" fmla="*/ 1974291 h 5893281"/>
                <a:gd name="connsiteX2662" fmla="*/ 3004923 w 10035679"/>
                <a:gd name="connsiteY2662" fmla="*/ 1982743 h 5893281"/>
                <a:gd name="connsiteX2663" fmla="*/ 3000696 w 10035679"/>
                <a:gd name="connsiteY2663" fmla="*/ 1986970 h 5893281"/>
                <a:gd name="connsiteX2664" fmla="*/ 3000696 w 10035679"/>
                <a:gd name="connsiteY2664" fmla="*/ 1993007 h 5893281"/>
                <a:gd name="connsiteX2665" fmla="*/ 2996470 w 10035679"/>
                <a:gd name="connsiteY2665" fmla="*/ 2001461 h 5893281"/>
                <a:gd name="connsiteX2666" fmla="*/ 3000696 w 10035679"/>
                <a:gd name="connsiteY2666" fmla="*/ 2007498 h 5893281"/>
                <a:gd name="connsiteX2667" fmla="*/ 3004923 w 10035679"/>
                <a:gd name="connsiteY2667" fmla="*/ 2015949 h 5893281"/>
                <a:gd name="connsiteX2668" fmla="*/ 3006733 w 10035679"/>
                <a:gd name="connsiteY2668" fmla="*/ 2017763 h 5893281"/>
                <a:gd name="connsiteX2669" fmla="*/ 3014583 w 10035679"/>
                <a:gd name="connsiteY2669" fmla="*/ 2017763 h 5893281"/>
                <a:gd name="connsiteX2670" fmla="*/ 3020620 w 10035679"/>
                <a:gd name="connsiteY2670" fmla="*/ 2017763 h 5893281"/>
                <a:gd name="connsiteX2671" fmla="*/ 3024847 w 10035679"/>
                <a:gd name="connsiteY2671" fmla="*/ 2017763 h 5893281"/>
                <a:gd name="connsiteX2672" fmla="*/ 3032695 w 10035679"/>
                <a:gd name="connsiteY2672" fmla="*/ 2017763 h 5893281"/>
                <a:gd name="connsiteX2673" fmla="*/ 3034508 w 10035679"/>
                <a:gd name="connsiteY2673" fmla="*/ 2021988 h 5893281"/>
                <a:gd name="connsiteX2674" fmla="*/ 3046583 w 10035679"/>
                <a:gd name="connsiteY2674" fmla="*/ 2050365 h 5893281"/>
                <a:gd name="connsiteX2675" fmla="*/ 3046583 w 10035679"/>
                <a:gd name="connsiteY2675" fmla="*/ 2072702 h 5893281"/>
                <a:gd name="connsiteX2676" fmla="*/ 3042357 w 10035679"/>
                <a:gd name="connsiteY2676" fmla="*/ 2093231 h 5893281"/>
                <a:gd name="connsiteX2677" fmla="*/ 3048394 w 10035679"/>
                <a:gd name="connsiteY2677" fmla="*/ 2111345 h 5893281"/>
                <a:gd name="connsiteX2678" fmla="*/ 3074960 w 10035679"/>
                <a:gd name="connsiteY2678" fmla="*/ 2131872 h 5893281"/>
                <a:gd name="connsiteX2679" fmla="*/ 3052620 w 10035679"/>
                <a:gd name="connsiteY2679" fmla="*/ 2174734 h 5893281"/>
                <a:gd name="connsiteX2680" fmla="*/ 3028469 w 10035679"/>
                <a:gd name="connsiteY2680" fmla="*/ 2211563 h 5893281"/>
                <a:gd name="connsiteX2681" fmla="*/ 3034508 w 10035679"/>
                <a:gd name="connsiteY2681" fmla="*/ 2211563 h 5893281"/>
                <a:gd name="connsiteX2682" fmla="*/ 3056846 w 10035679"/>
                <a:gd name="connsiteY2682" fmla="*/ 2189223 h 5893281"/>
                <a:gd name="connsiteX2683" fmla="*/ 3077373 w 10035679"/>
                <a:gd name="connsiteY2683" fmla="*/ 2171112 h 5893281"/>
                <a:gd name="connsiteX2684" fmla="*/ 3095487 w 10035679"/>
                <a:gd name="connsiteY2684" fmla="*/ 2150589 h 5893281"/>
                <a:gd name="connsiteX2685" fmla="*/ 3119639 w 10035679"/>
                <a:gd name="connsiteY2685" fmla="*/ 2156621 h 5893281"/>
                <a:gd name="connsiteX2686" fmla="*/ 3133525 w 10035679"/>
                <a:gd name="connsiteY2686" fmla="*/ 2171112 h 5893281"/>
                <a:gd name="connsiteX2687" fmla="*/ 3147410 w 10035679"/>
                <a:gd name="connsiteY2687" fmla="*/ 2189223 h 5893281"/>
                <a:gd name="connsiteX2688" fmla="*/ 3151637 w 10035679"/>
                <a:gd name="connsiteY2688" fmla="*/ 2217600 h 5893281"/>
                <a:gd name="connsiteX2689" fmla="*/ 3188466 w 10035679"/>
                <a:gd name="connsiteY2689" fmla="*/ 2217600 h 5893281"/>
                <a:gd name="connsiteX2690" fmla="*/ 3188466 w 10035679"/>
                <a:gd name="connsiteY2690" fmla="*/ 2227864 h 5893281"/>
                <a:gd name="connsiteX2691" fmla="*/ 3190278 w 10035679"/>
                <a:gd name="connsiteY2691" fmla="*/ 2236316 h 5893281"/>
                <a:gd name="connsiteX2692" fmla="*/ 3190278 w 10035679"/>
                <a:gd name="connsiteY2692" fmla="*/ 2246578 h 5893281"/>
                <a:gd name="connsiteX2693" fmla="*/ 3194505 w 10035679"/>
                <a:gd name="connsiteY2693" fmla="*/ 2256842 h 5893281"/>
                <a:gd name="connsiteX2694" fmla="*/ 3190278 w 10035679"/>
                <a:gd name="connsiteY2694" fmla="*/ 2268920 h 5893281"/>
                <a:gd name="connsiteX2695" fmla="*/ 3190278 w 10035679"/>
                <a:gd name="connsiteY2695" fmla="*/ 2274957 h 5893281"/>
                <a:gd name="connsiteX2696" fmla="*/ 3190278 w 10035679"/>
                <a:gd name="connsiteY2696" fmla="*/ 2283413 h 5893281"/>
                <a:gd name="connsiteX2697" fmla="*/ 3194505 w 10035679"/>
                <a:gd name="connsiteY2697" fmla="*/ 2285224 h 5893281"/>
                <a:gd name="connsiteX2698" fmla="*/ 3194505 w 10035679"/>
                <a:gd name="connsiteY2698" fmla="*/ 2293677 h 5893281"/>
                <a:gd name="connsiteX2699" fmla="*/ 3194505 w 10035679"/>
                <a:gd name="connsiteY2699" fmla="*/ 2297903 h 5893281"/>
                <a:gd name="connsiteX2700" fmla="*/ 3194505 w 10035679"/>
                <a:gd name="connsiteY2700" fmla="*/ 2303941 h 5893281"/>
                <a:gd name="connsiteX2701" fmla="*/ 3155863 w 10035679"/>
                <a:gd name="connsiteY2701" fmla="*/ 2332317 h 5893281"/>
                <a:gd name="connsiteX2702" fmla="*/ 3113600 w 10035679"/>
                <a:gd name="connsiteY2702" fmla="*/ 2350426 h 5893281"/>
                <a:gd name="connsiteX2703" fmla="*/ 3064695 w 10035679"/>
                <a:gd name="connsiteY2703" fmla="*/ 2360690 h 5893281"/>
                <a:gd name="connsiteX2704" fmla="*/ 3013980 w 10035679"/>
                <a:gd name="connsiteY2704" fmla="*/ 2366727 h 5893281"/>
                <a:gd name="connsiteX2705" fmla="*/ 2965073 w 10035679"/>
                <a:gd name="connsiteY2705" fmla="*/ 2375178 h 5893281"/>
                <a:gd name="connsiteX2706" fmla="*/ 2914358 w 10035679"/>
                <a:gd name="connsiteY2706" fmla="*/ 2381217 h 5893281"/>
                <a:gd name="connsiteX2707" fmla="*/ 2872095 w 10035679"/>
                <a:gd name="connsiteY2707" fmla="*/ 2395706 h 5893281"/>
                <a:gd name="connsiteX2708" fmla="*/ 2833453 w 10035679"/>
                <a:gd name="connsiteY2708" fmla="*/ 2413820 h 5893281"/>
                <a:gd name="connsiteX2709" fmla="*/ 2805076 w 10035679"/>
                <a:gd name="connsiteY2709" fmla="*/ 2446423 h 5893281"/>
                <a:gd name="connsiteX2710" fmla="*/ 2812925 w 10035679"/>
                <a:gd name="connsiteY2710" fmla="*/ 2446423 h 5893281"/>
                <a:gd name="connsiteX2711" fmla="*/ 2847341 w 10035679"/>
                <a:gd name="connsiteY2711" fmla="*/ 2421668 h 5893281"/>
                <a:gd name="connsiteX2712" fmla="*/ 2889605 w 10035679"/>
                <a:gd name="connsiteY2712" fmla="*/ 2403554 h 5893281"/>
                <a:gd name="connsiteX2713" fmla="*/ 2936093 w 10035679"/>
                <a:gd name="connsiteY2713" fmla="*/ 2393291 h 5893281"/>
                <a:gd name="connsiteX2714" fmla="*/ 2937904 w 10035679"/>
                <a:gd name="connsiteY2714" fmla="*/ 2399328 h 5893281"/>
                <a:gd name="connsiteX2715" fmla="*/ 2942130 w 10035679"/>
                <a:gd name="connsiteY2715" fmla="*/ 2407782 h 5893281"/>
                <a:gd name="connsiteX2716" fmla="*/ 2946358 w 10035679"/>
                <a:gd name="connsiteY2716" fmla="*/ 2409593 h 5893281"/>
                <a:gd name="connsiteX2717" fmla="*/ 2952395 w 10035679"/>
                <a:gd name="connsiteY2717" fmla="*/ 2413820 h 5893281"/>
                <a:gd name="connsiteX2718" fmla="*/ 2960244 w 10035679"/>
                <a:gd name="connsiteY2718" fmla="*/ 2418046 h 5893281"/>
                <a:gd name="connsiteX2719" fmla="*/ 2966281 w 10035679"/>
                <a:gd name="connsiteY2719" fmla="*/ 2424085 h 5893281"/>
                <a:gd name="connsiteX2720" fmla="*/ 2956018 w 10035679"/>
                <a:gd name="connsiteY2720" fmla="*/ 2442196 h 5893281"/>
                <a:gd name="connsiteX2721" fmla="*/ 2949979 w 10035679"/>
                <a:gd name="connsiteY2721" fmla="*/ 2456688 h 5893281"/>
                <a:gd name="connsiteX2722" fmla="*/ 2945754 w 10035679"/>
                <a:gd name="connsiteY2722" fmla="*/ 2471177 h 5893281"/>
                <a:gd name="connsiteX2723" fmla="*/ 2941527 w 10035679"/>
                <a:gd name="connsiteY2723" fmla="*/ 2493517 h 5893281"/>
                <a:gd name="connsiteX2724" fmla="*/ 2969904 w 10035679"/>
                <a:gd name="connsiteY2724" fmla="*/ 2508008 h 5893281"/>
                <a:gd name="connsiteX2725" fmla="*/ 2988017 w 10035679"/>
                <a:gd name="connsiteY2725" fmla="*/ 2528535 h 5893281"/>
                <a:gd name="connsiteX2726" fmla="*/ 3001905 w 10035679"/>
                <a:gd name="connsiteY2726" fmla="*/ 2549062 h 5893281"/>
                <a:gd name="connsiteX2727" fmla="*/ 3020017 w 10035679"/>
                <a:gd name="connsiteY2727" fmla="*/ 2571402 h 5893281"/>
                <a:gd name="connsiteX2728" fmla="*/ 3020017 w 10035679"/>
                <a:gd name="connsiteY2728" fmla="*/ 2577441 h 5893281"/>
                <a:gd name="connsiteX2729" fmla="*/ 3020017 w 10035679"/>
                <a:gd name="connsiteY2729" fmla="*/ 2581666 h 5893281"/>
                <a:gd name="connsiteX2730" fmla="*/ 3015790 w 10035679"/>
                <a:gd name="connsiteY2730" fmla="*/ 2581666 h 5893281"/>
                <a:gd name="connsiteX2731" fmla="*/ 3015790 w 10035679"/>
                <a:gd name="connsiteY2731" fmla="*/ 2585892 h 5893281"/>
                <a:gd name="connsiteX2732" fmla="*/ 3011564 w 10035679"/>
                <a:gd name="connsiteY2732" fmla="*/ 2590118 h 5893281"/>
                <a:gd name="connsiteX2733" fmla="*/ 2991036 w 10035679"/>
                <a:gd name="connsiteY2733" fmla="*/ 2614871 h 5893281"/>
                <a:gd name="connsiteX2734" fmla="*/ 2962660 w 10035679"/>
                <a:gd name="connsiteY2734" fmla="*/ 2635401 h 5893281"/>
                <a:gd name="connsiteX2735" fmla="*/ 2926433 w 10035679"/>
                <a:gd name="connsiteY2735" fmla="*/ 2649889 h 5893281"/>
                <a:gd name="connsiteX2736" fmla="*/ 2926433 w 10035679"/>
                <a:gd name="connsiteY2736" fmla="*/ 2619099 h 5893281"/>
                <a:gd name="connsiteX2737" fmla="*/ 2944546 w 10035679"/>
                <a:gd name="connsiteY2737" fmla="*/ 2607025 h 5893281"/>
                <a:gd name="connsiteX2738" fmla="*/ 2958434 w 10035679"/>
                <a:gd name="connsiteY2738" fmla="*/ 2596760 h 5893281"/>
                <a:gd name="connsiteX2739" fmla="*/ 2972319 w 10035679"/>
                <a:gd name="connsiteY2739" fmla="*/ 2578648 h 5893281"/>
                <a:gd name="connsiteX2740" fmla="*/ 2958434 w 10035679"/>
                <a:gd name="connsiteY2740" fmla="*/ 2572611 h 5893281"/>
                <a:gd name="connsiteX2741" fmla="*/ 2958434 w 10035679"/>
                <a:gd name="connsiteY2741" fmla="*/ 2564156 h 5893281"/>
                <a:gd name="connsiteX2742" fmla="*/ 2954206 w 10035679"/>
                <a:gd name="connsiteY2742" fmla="*/ 2564156 h 5893281"/>
                <a:gd name="connsiteX2743" fmla="*/ 2949979 w 10035679"/>
                <a:gd name="connsiteY2743" fmla="*/ 2564156 h 5893281"/>
                <a:gd name="connsiteX2744" fmla="*/ 2949979 w 10035679"/>
                <a:gd name="connsiteY2744" fmla="*/ 2568384 h 5893281"/>
                <a:gd name="connsiteX2745" fmla="*/ 2949979 w 10035679"/>
                <a:gd name="connsiteY2745" fmla="*/ 2572611 h 5893281"/>
                <a:gd name="connsiteX2746" fmla="*/ 2925831 w 10035679"/>
                <a:gd name="connsiteY2746" fmla="*/ 2590723 h 5893281"/>
                <a:gd name="connsiteX2747" fmla="*/ 2893226 w 10035679"/>
                <a:gd name="connsiteY2747" fmla="*/ 2605212 h 5893281"/>
                <a:gd name="connsiteX2748" fmla="*/ 2866661 w 10035679"/>
                <a:gd name="connsiteY2748" fmla="*/ 2615476 h 5893281"/>
                <a:gd name="connsiteX2749" fmla="*/ 2838284 w 10035679"/>
                <a:gd name="connsiteY2749" fmla="*/ 2629967 h 5893281"/>
                <a:gd name="connsiteX2750" fmla="*/ 2811718 w 10035679"/>
                <a:gd name="connsiteY2750" fmla="*/ 2648077 h 5893281"/>
                <a:gd name="connsiteX2751" fmla="*/ 2795417 w 10035679"/>
                <a:gd name="connsiteY2751" fmla="*/ 2672833 h 5893281"/>
                <a:gd name="connsiteX2752" fmla="*/ 2783341 w 10035679"/>
                <a:gd name="connsiteY2752" fmla="*/ 2707850 h 5893281"/>
                <a:gd name="connsiteX2753" fmla="*/ 2795417 w 10035679"/>
                <a:gd name="connsiteY2753" fmla="*/ 2712077 h 5893281"/>
                <a:gd name="connsiteX2754" fmla="*/ 2809303 w 10035679"/>
                <a:gd name="connsiteY2754" fmla="*/ 2716303 h 5893281"/>
                <a:gd name="connsiteX2755" fmla="*/ 2815341 w 10035679"/>
                <a:gd name="connsiteY2755" fmla="*/ 2722342 h 5893281"/>
                <a:gd name="connsiteX2756" fmla="*/ 2801456 w 10035679"/>
                <a:gd name="connsiteY2756" fmla="*/ 2722342 h 5893281"/>
                <a:gd name="connsiteX2757" fmla="*/ 2780927 w 10035679"/>
                <a:gd name="connsiteY2757" fmla="*/ 2740454 h 5893281"/>
                <a:gd name="connsiteX2758" fmla="*/ 2752551 w 10035679"/>
                <a:gd name="connsiteY2758" fmla="*/ 2746493 h 5893281"/>
                <a:gd name="connsiteX2759" fmla="*/ 2725985 w 10035679"/>
                <a:gd name="connsiteY2759" fmla="*/ 2750719 h 5893281"/>
                <a:gd name="connsiteX2760" fmla="*/ 2697608 w 10035679"/>
                <a:gd name="connsiteY2760" fmla="*/ 2754945 h 5893281"/>
                <a:gd name="connsiteX2761" fmla="*/ 2677080 w 10035679"/>
                <a:gd name="connsiteY2761" fmla="*/ 2812301 h 5893281"/>
                <a:gd name="connsiteX2762" fmla="*/ 2652930 w 10035679"/>
                <a:gd name="connsiteY2762" fmla="*/ 2873279 h 5893281"/>
                <a:gd name="connsiteX2763" fmla="*/ 2645080 w 10035679"/>
                <a:gd name="connsiteY2763" fmla="*/ 2864828 h 5893281"/>
                <a:gd name="connsiteX2764" fmla="*/ 2643270 w 10035679"/>
                <a:gd name="connsiteY2764" fmla="*/ 2860602 h 5893281"/>
                <a:gd name="connsiteX2765" fmla="*/ 2635421 w 10035679"/>
                <a:gd name="connsiteY2765" fmla="*/ 2858791 h 5893281"/>
                <a:gd name="connsiteX2766" fmla="*/ 2631195 w 10035679"/>
                <a:gd name="connsiteY2766" fmla="*/ 2854563 h 5893281"/>
                <a:gd name="connsiteX2767" fmla="*/ 2620930 w 10035679"/>
                <a:gd name="connsiteY2767" fmla="*/ 2846111 h 5893281"/>
                <a:gd name="connsiteX2768" fmla="*/ 2620930 w 10035679"/>
                <a:gd name="connsiteY2768" fmla="*/ 2864225 h 5893281"/>
                <a:gd name="connsiteX2769" fmla="*/ 2625156 w 10035679"/>
                <a:gd name="connsiteY2769" fmla="*/ 2872676 h 5893281"/>
                <a:gd name="connsiteX2770" fmla="*/ 2631195 w 10035679"/>
                <a:gd name="connsiteY2770" fmla="*/ 2893204 h 5893281"/>
                <a:gd name="connsiteX2771" fmla="*/ 2639044 w 10035679"/>
                <a:gd name="connsiteY2771" fmla="*/ 2917957 h 5893281"/>
                <a:gd name="connsiteX2772" fmla="*/ 2645080 w 10035679"/>
                <a:gd name="connsiteY2772" fmla="*/ 2940297 h 5893281"/>
                <a:gd name="connsiteX2773" fmla="*/ 2645080 w 10035679"/>
                <a:gd name="connsiteY2773" fmla="*/ 2950559 h 5893281"/>
                <a:gd name="connsiteX2774" fmla="*/ 2616704 w 10035679"/>
                <a:gd name="connsiteY2774" fmla="*/ 2968673 h 5893281"/>
                <a:gd name="connsiteX2775" fmla="*/ 2586516 w 10035679"/>
                <a:gd name="connsiteY2775" fmla="*/ 2984975 h 5893281"/>
                <a:gd name="connsiteX2776" fmla="*/ 2553914 w 10035679"/>
                <a:gd name="connsiteY2776" fmla="*/ 3007313 h 5893281"/>
                <a:gd name="connsiteX2777" fmla="*/ 2521311 w 10035679"/>
                <a:gd name="connsiteY2777" fmla="*/ 3027840 h 5893281"/>
                <a:gd name="connsiteX2778" fmla="*/ 2500784 w 10035679"/>
                <a:gd name="connsiteY2778" fmla="*/ 3056217 h 5893281"/>
                <a:gd name="connsiteX2779" fmla="*/ 2490519 w 10035679"/>
                <a:gd name="connsiteY2779" fmla="*/ 3093048 h 5893281"/>
                <a:gd name="connsiteX2780" fmla="*/ 2478444 w 10035679"/>
                <a:gd name="connsiteY2780" fmla="*/ 3121423 h 5893281"/>
                <a:gd name="connsiteX2781" fmla="*/ 2482670 w 10035679"/>
                <a:gd name="connsiteY2781" fmla="*/ 3156441 h 5893281"/>
                <a:gd name="connsiteX2782" fmla="*/ 2492934 w 10035679"/>
                <a:gd name="connsiteY2782" fmla="*/ 3195082 h 5893281"/>
                <a:gd name="connsiteX2783" fmla="*/ 2506820 w 10035679"/>
                <a:gd name="connsiteY2783" fmla="*/ 3236137 h 5893281"/>
                <a:gd name="connsiteX2784" fmla="*/ 2520706 w 10035679"/>
                <a:gd name="connsiteY2784" fmla="*/ 3274779 h 5893281"/>
                <a:gd name="connsiteX2785" fmla="*/ 2528556 w 10035679"/>
                <a:gd name="connsiteY2785" fmla="*/ 3309797 h 5893281"/>
                <a:gd name="connsiteX2786" fmla="*/ 2520706 w 10035679"/>
                <a:gd name="connsiteY2786" fmla="*/ 3309797 h 5893281"/>
                <a:gd name="connsiteX2787" fmla="*/ 2520706 w 10035679"/>
                <a:gd name="connsiteY2787" fmla="*/ 3318249 h 5893281"/>
                <a:gd name="connsiteX2788" fmla="*/ 2496557 w 10035679"/>
                <a:gd name="connsiteY2788" fmla="*/ 3309797 h 5893281"/>
                <a:gd name="connsiteX2789" fmla="*/ 2486293 w 10035679"/>
                <a:gd name="connsiteY2789" fmla="*/ 3279005 h 5893281"/>
                <a:gd name="connsiteX2790" fmla="*/ 2468181 w 10035679"/>
                <a:gd name="connsiteY2790" fmla="*/ 3237950 h 5893281"/>
                <a:gd name="connsiteX2791" fmla="*/ 2447652 w 10035679"/>
                <a:gd name="connsiteY2791" fmla="*/ 3195082 h 5893281"/>
                <a:gd name="connsiteX2792" fmla="*/ 2425313 w 10035679"/>
                <a:gd name="connsiteY2792" fmla="*/ 3164290 h 5893281"/>
                <a:gd name="connsiteX2793" fmla="*/ 2404786 w 10035679"/>
                <a:gd name="connsiteY2793" fmla="*/ 3146178 h 5893281"/>
                <a:gd name="connsiteX2794" fmla="*/ 2378219 w 10035679"/>
                <a:gd name="connsiteY2794" fmla="*/ 3141952 h 5893281"/>
                <a:gd name="connsiteX2795" fmla="*/ 2348031 w 10035679"/>
                <a:gd name="connsiteY2795" fmla="*/ 3127461 h 5893281"/>
                <a:gd name="connsiteX2796" fmla="*/ 2311805 w 10035679"/>
                <a:gd name="connsiteY2796" fmla="*/ 3112971 h 5893281"/>
                <a:gd name="connsiteX2797" fmla="*/ 2269542 w 10035679"/>
                <a:gd name="connsiteY2797" fmla="*/ 3106934 h 5893281"/>
                <a:gd name="connsiteX2798" fmla="*/ 2269542 w 10035679"/>
                <a:gd name="connsiteY2798" fmla="*/ 3112971 h 5893281"/>
                <a:gd name="connsiteX2799" fmla="*/ 2263504 w 10035679"/>
                <a:gd name="connsiteY2799" fmla="*/ 3112971 h 5893281"/>
                <a:gd name="connsiteX2800" fmla="*/ 2267732 w 10035679"/>
                <a:gd name="connsiteY2800" fmla="*/ 3125046 h 5893281"/>
                <a:gd name="connsiteX2801" fmla="*/ 2273769 w 10035679"/>
                <a:gd name="connsiteY2801" fmla="*/ 3135311 h 5893281"/>
                <a:gd name="connsiteX2802" fmla="*/ 2277995 w 10035679"/>
                <a:gd name="connsiteY2802" fmla="*/ 3141347 h 5893281"/>
                <a:gd name="connsiteX2803" fmla="*/ 2282221 w 10035679"/>
                <a:gd name="connsiteY2803" fmla="*/ 3149801 h 5893281"/>
                <a:gd name="connsiteX2804" fmla="*/ 2288260 w 10035679"/>
                <a:gd name="connsiteY2804" fmla="*/ 3160064 h 5893281"/>
                <a:gd name="connsiteX2805" fmla="*/ 2255657 w 10035679"/>
                <a:gd name="connsiteY2805" fmla="*/ 3160064 h 5893281"/>
                <a:gd name="connsiteX2806" fmla="*/ 2231506 w 10035679"/>
                <a:gd name="connsiteY2806" fmla="*/ 3149801 h 5893281"/>
                <a:gd name="connsiteX2807" fmla="*/ 2198903 w 10035679"/>
                <a:gd name="connsiteY2807" fmla="*/ 3141347 h 5893281"/>
                <a:gd name="connsiteX2808" fmla="*/ 2168716 w 10035679"/>
                <a:gd name="connsiteY2808" fmla="*/ 3141347 h 5893281"/>
                <a:gd name="connsiteX2809" fmla="*/ 2136111 w 10035679"/>
                <a:gd name="connsiteY2809" fmla="*/ 3145573 h 5893281"/>
                <a:gd name="connsiteX2810" fmla="*/ 2113773 w 10035679"/>
                <a:gd name="connsiteY2810" fmla="*/ 3151612 h 5893281"/>
                <a:gd name="connsiteX2811" fmla="*/ 2089623 w 10035679"/>
                <a:gd name="connsiteY2811" fmla="*/ 3163687 h 5893281"/>
                <a:gd name="connsiteX2812" fmla="*/ 2069095 w 10035679"/>
                <a:gd name="connsiteY2812" fmla="*/ 3178178 h 5893281"/>
                <a:gd name="connsiteX2813" fmla="*/ 2055209 w 10035679"/>
                <a:gd name="connsiteY2813" fmla="*/ 3198706 h 5893281"/>
                <a:gd name="connsiteX2814" fmla="*/ 2047360 w 10035679"/>
                <a:gd name="connsiteY2814" fmla="*/ 3216818 h 5893281"/>
                <a:gd name="connsiteX2815" fmla="*/ 2051586 w 10035679"/>
                <a:gd name="connsiteY2815" fmla="*/ 3231308 h 5893281"/>
                <a:gd name="connsiteX2816" fmla="*/ 2051586 w 10035679"/>
                <a:gd name="connsiteY2816" fmla="*/ 3249420 h 5893281"/>
                <a:gd name="connsiteX2817" fmla="*/ 2045549 w 10035679"/>
                <a:gd name="connsiteY2817" fmla="*/ 3269948 h 5893281"/>
                <a:gd name="connsiteX2818" fmla="*/ 2031661 w 10035679"/>
                <a:gd name="connsiteY2818" fmla="*/ 3317042 h 5893281"/>
                <a:gd name="connsiteX2819" fmla="*/ 2031661 w 10035679"/>
                <a:gd name="connsiteY2819" fmla="*/ 3352060 h 5893281"/>
                <a:gd name="connsiteX2820" fmla="*/ 2033474 w 10035679"/>
                <a:gd name="connsiteY2820" fmla="*/ 3388889 h 5893281"/>
                <a:gd name="connsiteX2821" fmla="*/ 2047360 w 10035679"/>
                <a:gd name="connsiteY2821" fmla="*/ 3423907 h 5893281"/>
                <a:gd name="connsiteX2822" fmla="*/ 2069698 w 10035679"/>
                <a:gd name="connsiteY2822" fmla="*/ 3466775 h 5893281"/>
                <a:gd name="connsiteX2823" fmla="*/ 2093848 w 10035679"/>
                <a:gd name="connsiteY2823" fmla="*/ 3471001 h 5893281"/>
                <a:gd name="connsiteX2824" fmla="*/ 2107735 w 10035679"/>
                <a:gd name="connsiteY2824" fmla="*/ 3475227 h 5893281"/>
                <a:gd name="connsiteX2825" fmla="*/ 2113773 w 10035679"/>
                <a:gd name="connsiteY2825" fmla="*/ 3481264 h 5893281"/>
                <a:gd name="connsiteX2826" fmla="*/ 2121622 w 10035679"/>
                <a:gd name="connsiteY2826" fmla="*/ 3485490 h 5893281"/>
                <a:gd name="connsiteX2827" fmla="*/ 2131885 w 10035679"/>
                <a:gd name="connsiteY2827" fmla="*/ 3489716 h 5893281"/>
                <a:gd name="connsiteX2828" fmla="*/ 2149999 w 10035679"/>
                <a:gd name="connsiteY2828" fmla="*/ 3481264 h 5893281"/>
                <a:gd name="connsiteX2829" fmla="*/ 2178376 w 10035679"/>
                <a:gd name="connsiteY2829" fmla="*/ 3466775 h 5893281"/>
                <a:gd name="connsiteX2830" fmla="*/ 2184413 w 10035679"/>
                <a:gd name="connsiteY2830" fmla="*/ 3462547 h 5893281"/>
                <a:gd name="connsiteX2831" fmla="*/ 2188638 w 10035679"/>
                <a:gd name="connsiteY2831" fmla="*/ 3462547 h 5893281"/>
                <a:gd name="connsiteX2832" fmla="*/ 2196488 w 10035679"/>
                <a:gd name="connsiteY2832" fmla="*/ 3462547 h 5893281"/>
                <a:gd name="connsiteX2833" fmla="*/ 2198298 w 10035679"/>
                <a:gd name="connsiteY2833" fmla="*/ 3462547 h 5893281"/>
                <a:gd name="connsiteX2834" fmla="*/ 2202525 w 10035679"/>
                <a:gd name="connsiteY2834" fmla="*/ 3462547 h 5893281"/>
                <a:gd name="connsiteX2835" fmla="*/ 2202525 w 10035679"/>
                <a:gd name="connsiteY2835" fmla="*/ 3460736 h 5893281"/>
                <a:gd name="connsiteX2836" fmla="*/ 2210374 w 10035679"/>
                <a:gd name="connsiteY2836" fmla="*/ 3452284 h 5893281"/>
                <a:gd name="connsiteX2837" fmla="*/ 2212186 w 10035679"/>
                <a:gd name="connsiteY2837" fmla="*/ 3442019 h 5893281"/>
                <a:gd name="connsiteX2838" fmla="*/ 2216413 w 10035679"/>
                <a:gd name="connsiteY2838" fmla="*/ 3431756 h 5893281"/>
                <a:gd name="connsiteX2839" fmla="*/ 2220639 w 10035679"/>
                <a:gd name="connsiteY2839" fmla="*/ 3419681 h 5893281"/>
                <a:gd name="connsiteX2840" fmla="*/ 2224865 w 10035679"/>
                <a:gd name="connsiteY2840" fmla="*/ 3413642 h 5893281"/>
                <a:gd name="connsiteX2841" fmla="*/ 2241166 w 10035679"/>
                <a:gd name="connsiteY2841" fmla="*/ 3395530 h 5893281"/>
                <a:gd name="connsiteX2842" fmla="*/ 2263504 w 10035679"/>
                <a:gd name="connsiteY2842" fmla="*/ 3385266 h 5893281"/>
                <a:gd name="connsiteX2843" fmla="*/ 2296109 w 10035679"/>
                <a:gd name="connsiteY2843" fmla="*/ 3381040 h 5893281"/>
                <a:gd name="connsiteX2844" fmla="*/ 2297920 w 10035679"/>
                <a:gd name="connsiteY2844" fmla="*/ 3389494 h 5893281"/>
                <a:gd name="connsiteX2845" fmla="*/ 2302145 w 10035679"/>
                <a:gd name="connsiteY2845" fmla="*/ 3391304 h 5893281"/>
                <a:gd name="connsiteX2846" fmla="*/ 2302145 w 10035679"/>
                <a:gd name="connsiteY2846" fmla="*/ 3395530 h 5893281"/>
                <a:gd name="connsiteX2847" fmla="*/ 2306372 w 10035679"/>
                <a:gd name="connsiteY2847" fmla="*/ 3395530 h 5893281"/>
                <a:gd name="connsiteX2848" fmla="*/ 2306372 w 10035679"/>
                <a:gd name="connsiteY2848" fmla="*/ 3391304 h 5893281"/>
                <a:gd name="connsiteX2849" fmla="*/ 2308787 w 10035679"/>
                <a:gd name="connsiteY2849" fmla="*/ 3391304 h 5893281"/>
                <a:gd name="connsiteX2850" fmla="*/ 2316636 w 10035679"/>
                <a:gd name="connsiteY2850" fmla="*/ 3391304 h 5893281"/>
                <a:gd name="connsiteX2851" fmla="*/ 2326899 w 10035679"/>
                <a:gd name="connsiteY2851" fmla="*/ 3389494 h 5893281"/>
                <a:gd name="connsiteX2852" fmla="*/ 2326899 w 10035679"/>
                <a:gd name="connsiteY2852" fmla="*/ 3420284 h 5893281"/>
                <a:gd name="connsiteX2853" fmla="*/ 2313013 w 10035679"/>
                <a:gd name="connsiteY2853" fmla="*/ 3434775 h 5893281"/>
                <a:gd name="connsiteX2854" fmla="*/ 2302749 w 10035679"/>
                <a:gd name="connsiteY2854" fmla="*/ 3461339 h 5893281"/>
                <a:gd name="connsiteX2855" fmla="*/ 2292486 w 10035679"/>
                <a:gd name="connsiteY2855" fmla="*/ 3496357 h 5893281"/>
                <a:gd name="connsiteX2856" fmla="*/ 2282221 w 10035679"/>
                <a:gd name="connsiteY2856" fmla="*/ 3528960 h 5893281"/>
                <a:gd name="connsiteX2857" fmla="*/ 2270146 w 10035679"/>
                <a:gd name="connsiteY2857" fmla="*/ 3553716 h 5893281"/>
                <a:gd name="connsiteX2858" fmla="*/ 2306372 w 10035679"/>
                <a:gd name="connsiteY2858" fmla="*/ 3553716 h 5893281"/>
                <a:gd name="connsiteX2859" fmla="*/ 2336559 w 10035679"/>
                <a:gd name="connsiteY2859" fmla="*/ 3549490 h 5893281"/>
                <a:gd name="connsiteX2860" fmla="*/ 2364936 w 10035679"/>
                <a:gd name="connsiteY2860" fmla="*/ 3549490 h 5893281"/>
                <a:gd name="connsiteX2861" fmla="*/ 2391503 w 10035679"/>
                <a:gd name="connsiteY2861" fmla="*/ 3553716 h 5893281"/>
                <a:gd name="connsiteX2862" fmla="*/ 2407804 w 10035679"/>
                <a:gd name="connsiteY2862" fmla="*/ 3563978 h 5893281"/>
                <a:gd name="connsiteX2863" fmla="*/ 2421690 w 10035679"/>
                <a:gd name="connsiteY2863" fmla="*/ 3586318 h 5893281"/>
                <a:gd name="connsiteX2864" fmla="*/ 2425916 w 10035679"/>
                <a:gd name="connsiteY2864" fmla="*/ 3617109 h 5893281"/>
                <a:gd name="connsiteX2865" fmla="*/ 2419880 w 10035679"/>
                <a:gd name="connsiteY2865" fmla="*/ 3639449 h 5893281"/>
                <a:gd name="connsiteX2866" fmla="*/ 2412031 w 10035679"/>
                <a:gd name="connsiteY2866" fmla="*/ 3667826 h 5893281"/>
                <a:gd name="connsiteX2867" fmla="*/ 2412031 w 10035679"/>
                <a:gd name="connsiteY2867" fmla="*/ 3696202 h 5893281"/>
                <a:gd name="connsiteX2868" fmla="*/ 2430144 w 10035679"/>
                <a:gd name="connsiteY2868" fmla="*/ 3714314 h 5893281"/>
                <a:gd name="connsiteX2869" fmla="*/ 2440407 w 10035679"/>
                <a:gd name="connsiteY2869" fmla="*/ 3726390 h 5893281"/>
                <a:gd name="connsiteX2870" fmla="*/ 2454293 w 10035679"/>
                <a:gd name="connsiteY2870" fmla="*/ 3740881 h 5893281"/>
                <a:gd name="connsiteX2871" fmla="*/ 2476633 w 10035679"/>
                <a:gd name="connsiteY2871" fmla="*/ 3752956 h 5893281"/>
                <a:gd name="connsiteX2872" fmla="*/ 2503197 w 10035679"/>
                <a:gd name="connsiteY2872" fmla="*/ 3758993 h 5893281"/>
                <a:gd name="connsiteX2873" fmla="*/ 2517085 w 10035679"/>
                <a:gd name="connsiteY2873" fmla="*/ 3740881 h 5893281"/>
                <a:gd name="connsiteX2874" fmla="*/ 2535198 w 10035679"/>
                <a:gd name="connsiteY2874" fmla="*/ 3734842 h 5893281"/>
                <a:gd name="connsiteX2875" fmla="*/ 2567799 w 10035679"/>
                <a:gd name="connsiteY2875" fmla="*/ 3734842 h 5893281"/>
                <a:gd name="connsiteX2876" fmla="*/ 2572026 w 10035679"/>
                <a:gd name="connsiteY2876" fmla="*/ 3740881 h 5893281"/>
                <a:gd name="connsiteX2877" fmla="*/ 2578064 w 10035679"/>
                <a:gd name="connsiteY2877" fmla="*/ 3749333 h 5893281"/>
                <a:gd name="connsiteX2878" fmla="*/ 2581686 w 10035679"/>
                <a:gd name="connsiteY2878" fmla="*/ 3753559 h 5893281"/>
                <a:gd name="connsiteX2879" fmla="*/ 2585912 w 10035679"/>
                <a:gd name="connsiteY2879" fmla="*/ 3753559 h 5893281"/>
                <a:gd name="connsiteX2880" fmla="*/ 2596176 w 10035679"/>
                <a:gd name="connsiteY2880" fmla="*/ 3755371 h 5893281"/>
                <a:gd name="connsiteX2881" fmla="*/ 2609460 w 10035679"/>
                <a:gd name="connsiteY2881" fmla="*/ 3758390 h 5893281"/>
                <a:gd name="connsiteX2882" fmla="*/ 2623346 w 10035679"/>
                <a:gd name="connsiteY2882" fmla="*/ 3730013 h 5893281"/>
                <a:gd name="connsiteX2883" fmla="*/ 2641460 w 10035679"/>
                <a:gd name="connsiteY2883" fmla="*/ 3709485 h 5893281"/>
                <a:gd name="connsiteX2884" fmla="*/ 2661987 w 10035679"/>
                <a:gd name="connsiteY2884" fmla="*/ 3691371 h 5893281"/>
                <a:gd name="connsiteX2885" fmla="*/ 2688550 w 10035679"/>
                <a:gd name="connsiteY2885" fmla="*/ 3676883 h 5893281"/>
                <a:gd name="connsiteX2886" fmla="*/ 2727192 w 10035679"/>
                <a:gd name="connsiteY2886" fmla="*/ 3670844 h 5893281"/>
                <a:gd name="connsiteX2887" fmla="*/ 2733229 w 10035679"/>
                <a:gd name="connsiteY2887" fmla="*/ 3666618 h 5893281"/>
                <a:gd name="connsiteX2888" fmla="*/ 2737455 w 10035679"/>
                <a:gd name="connsiteY2888" fmla="*/ 3666618 h 5893281"/>
                <a:gd name="connsiteX2889" fmla="*/ 2743494 w 10035679"/>
                <a:gd name="connsiteY2889" fmla="*/ 3666618 h 5893281"/>
                <a:gd name="connsiteX2890" fmla="*/ 2747720 w 10035679"/>
                <a:gd name="connsiteY2890" fmla="*/ 3666618 h 5893281"/>
                <a:gd name="connsiteX2891" fmla="*/ 2755570 w 10035679"/>
                <a:gd name="connsiteY2891" fmla="*/ 3670844 h 5893281"/>
                <a:gd name="connsiteX2892" fmla="*/ 2765832 w 10035679"/>
                <a:gd name="connsiteY2892" fmla="*/ 3670844 h 5893281"/>
                <a:gd name="connsiteX2893" fmla="*/ 2761606 w 10035679"/>
                <a:gd name="connsiteY2893" fmla="*/ 3676883 h 5893281"/>
                <a:gd name="connsiteX2894" fmla="*/ 2761606 w 10035679"/>
                <a:gd name="connsiteY2894" fmla="*/ 3685335 h 5893281"/>
                <a:gd name="connsiteX2895" fmla="*/ 2757380 w 10035679"/>
                <a:gd name="connsiteY2895" fmla="*/ 3685335 h 5893281"/>
                <a:gd name="connsiteX2896" fmla="*/ 2757380 w 10035679"/>
                <a:gd name="connsiteY2896" fmla="*/ 3687145 h 5893281"/>
                <a:gd name="connsiteX2897" fmla="*/ 2761606 w 10035679"/>
                <a:gd name="connsiteY2897" fmla="*/ 3687145 h 5893281"/>
                <a:gd name="connsiteX2898" fmla="*/ 2765832 w 10035679"/>
                <a:gd name="connsiteY2898" fmla="*/ 3691371 h 5893281"/>
                <a:gd name="connsiteX2899" fmla="*/ 2771870 w 10035679"/>
                <a:gd name="connsiteY2899" fmla="*/ 3695598 h 5893281"/>
                <a:gd name="connsiteX2900" fmla="*/ 2771870 w 10035679"/>
                <a:gd name="connsiteY2900" fmla="*/ 3687145 h 5893281"/>
                <a:gd name="connsiteX2901" fmla="*/ 2779720 w 10035679"/>
                <a:gd name="connsiteY2901" fmla="*/ 3681109 h 5893281"/>
                <a:gd name="connsiteX2902" fmla="*/ 2783946 w 10035679"/>
                <a:gd name="connsiteY2902" fmla="*/ 3676883 h 5893281"/>
                <a:gd name="connsiteX2903" fmla="*/ 2785756 w 10035679"/>
                <a:gd name="connsiteY2903" fmla="*/ 3672657 h 5893281"/>
                <a:gd name="connsiteX2904" fmla="*/ 2789983 w 10035679"/>
                <a:gd name="connsiteY2904" fmla="*/ 3670844 h 5893281"/>
                <a:gd name="connsiteX2905" fmla="*/ 2797832 w 10035679"/>
                <a:gd name="connsiteY2905" fmla="*/ 3666618 h 5893281"/>
                <a:gd name="connsiteX2906" fmla="*/ 2803869 w 10035679"/>
                <a:gd name="connsiteY2906" fmla="*/ 3662392 h 5893281"/>
                <a:gd name="connsiteX2907" fmla="*/ 2836472 w 10035679"/>
                <a:gd name="connsiteY2907" fmla="*/ 3690769 h 5893281"/>
                <a:gd name="connsiteX2908" fmla="*/ 2878737 w 10035679"/>
                <a:gd name="connsiteY2908" fmla="*/ 3705259 h 5893281"/>
                <a:gd name="connsiteX2909" fmla="*/ 2921000 w 10035679"/>
                <a:gd name="connsiteY2909" fmla="*/ 3709485 h 5893281"/>
                <a:gd name="connsiteX2910" fmla="*/ 2969904 w 10035679"/>
                <a:gd name="connsiteY2910" fmla="*/ 3705259 h 5893281"/>
                <a:gd name="connsiteX2911" fmla="*/ 3020620 w 10035679"/>
                <a:gd name="connsiteY2911" fmla="*/ 3701031 h 5893281"/>
                <a:gd name="connsiteX2912" fmla="*/ 3020620 w 10035679"/>
                <a:gd name="connsiteY2912" fmla="*/ 3709485 h 5893281"/>
                <a:gd name="connsiteX2913" fmla="*/ 3020620 w 10035679"/>
                <a:gd name="connsiteY2913" fmla="*/ 3713712 h 5893281"/>
                <a:gd name="connsiteX2914" fmla="*/ 3016393 w 10035679"/>
                <a:gd name="connsiteY2914" fmla="*/ 3715522 h 5893281"/>
                <a:gd name="connsiteX2915" fmla="*/ 3016393 w 10035679"/>
                <a:gd name="connsiteY2915" fmla="*/ 3719748 h 5893281"/>
                <a:gd name="connsiteX2916" fmla="*/ 3012167 w 10035679"/>
                <a:gd name="connsiteY2916" fmla="*/ 3725787 h 5893281"/>
                <a:gd name="connsiteX2917" fmla="*/ 3036318 w 10035679"/>
                <a:gd name="connsiteY2917" fmla="*/ 3734239 h 5893281"/>
                <a:gd name="connsiteX2918" fmla="*/ 3050204 w 10035679"/>
                <a:gd name="connsiteY2918" fmla="*/ 3744504 h 5893281"/>
                <a:gd name="connsiteX2919" fmla="*/ 3064092 w 10035679"/>
                <a:gd name="connsiteY2919" fmla="*/ 3754767 h 5893281"/>
                <a:gd name="connsiteX2920" fmla="*/ 3088241 w 10035679"/>
                <a:gd name="connsiteY2920" fmla="*/ 3766842 h 5893281"/>
                <a:gd name="connsiteX2921" fmla="*/ 3088241 w 10035679"/>
                <a:gd name="connsiteY2921" fmla="*/ 3787369 h 5893281"/>
                <a:gd name="connsiteX2922" fmla="*/ 3114807 w 10035679"/>
                <a:gd name="connsiteY2922" fmla="*/ 3795823 h 5893281"/>
                <a:gd name="connsiteX2923" fmla="*/ 3131109 w 10035679"/>
                <a:gd name="connsiteY2923" fmla="*/ 3797634 h 5893281"/>
                <a:gd name="connsiteX2924" fmla="*/ 3144995 w 10035679"/>
                <a:gd name="connsiteY2924" fmla="*/ 3812125 h 5893281"/>
                <a:gd name="connsiteX2925" fmla="*/ 3152844 w 10035679"/>
                <a:gd name="connsiteY2925" fmla="*/ 3834463 h 5893281"/>
                <a:gd name="connsiteX2926" fmla="*/ 3195108 w 10035679"/>
                <a:gd name="connsiteY2926" fmla="*/ 3838689 h 5893281"/>
                <a:gd name="connsiteX2927" fmla="*/ 3229524 w 10035679"/>
                <a:gd name="connsiteY2927" fmla="*/ 3840500 h 5893281"/>
                <a:gd name="connsiteX2928" fmla="*/ 3276013 w 10035679"/>
                <a:gd name="connsiteY2928" fmla="*/ 3844728 h 5893281"/>
                <a:gd name="connsiteX2929" fmla="*/ 3308615 w 10035679"/>
                <a:gd name="connsiteY2929" fmla="*/ 3887593 h 5893281"/>
                <a:gd name="connsiteX2930" fmla="*/ 3347257 w 10035679"/>
                <a:gd name="connsiteY2930" fmla="*/ 3926235 h 5893281"/>
                <a:gd name="connsiteX2931" fmla="*/ 3389520 w 10035679"/>
                <a:gd name="connsiteY2931" fmla="*/ 3958838 h 5893281"/>
                <a:gd name="connsiteX2932" fmla="*/ 3438426 w 10035679"/>
                <a:gd name="connsiteY2932" fmla="*/ 3983591 h 5893281"/>
                <a:gd name="connsiteX2933" fmla="*/ 3436616 w 10035679"/>
                <a:gd name="connsiteY2933" fmla="*/ 3998082 h 5893281"/>
                <a:gd name="connsiteX2934" fmla="*/ 3428765 w 10035679"/>
                <a:gd name="connsiteY2934" fmla="*/ 4006534 h 5893281"/>
                <a:gd name="connsiteX2935" fmla="*/ 3422726 w 10035679"/>
                <a:gd name="connsiteY2935" fmla="*/ 4016799 h 5893281"/>
                <a:gd name="connsiteX2936" fmla="*/ 3414877 w 10035679"/>
                <a:gd name="connsiteY2936" fmla="*/ 4022836 h 5893281"/>
                <a:gd name="connsiteX2937" fmla="*/ 3408840 w 10035679"/>
                <a:gd name="connsiteY2937" fmla="*/ 4034911 h 5893281"/>
                <a:gd name="connsiteX2938" fmla="*/ 3453518 w 10035679"/>
                <a:gd name="connsiteY2938" fmla="*/ 4034911 h 5893281"/>
                <a:gd name="connsiteX2939" fmla="*/ 3495782 w 10035679"/>
                <a:gd name="connsiteY2939" fmla="*/ 4049402 h 5893281"/>
                <a:gd name="connsiteX2940" fmla="*/ 3503632 w 10035679"/>
                <a:gd name="connsiteY2940" fmla="*/ 4074155 h 5893281"/>
                <a:gd name="connsiteX2941" fmla="*/ 3513896 w 10035679"/>
                <a:gd name="connsiteY2941" fmla="*/ 4069929 h 5893281"/>
                <a:gd name="connsiteX2942" fmla="*/ 3519933 w 10035679"/>
                <a:gd name="connsiteY2942" fmla="*/ 4065703 h 5893281"/>
                <a:gd name="connsiteX2943" fmla="*/ 3532008 w 10035679"/>
                <a:gd name="connsiteY2943" fmla="*/ 4069929 h 5893281"/>
                <a:gd name="connsiteX2944" fmla="*/ 3533819 w 10035679"/>
                <a:gd name="connsiteY2944" fmla="*/ 4069929 h 5893281"/>
                <a:gd name="connsiteX2945" fmla="*/ 3541668 w 10035679"/>
                <a:gd name="connsiteY2945" fmla="*/ 4074155 h 5893281"/>
                <a:gd name="connsiteX2946" fmla="*/ 3547707 w 10035679"/>
                <a:gd name="connsiteY2946" fmla="*/ 4078381 h 5893281"/>
                <a:gd name="connsiteX2947" fmla="*/ 3555557 w 10035679"/>
                <a:gd name="connsiteY2947" fmla="*/ 4080192 h 5893281"/>
                <a:gd name="connsiteX2948" fmla="*/ 3664837 w 10035679"/>
                <a:gd name="connsiteY2948" fmla="*/ 4088646 h 5893281"/>
                <a:gd name="connsiteX2949" fmla="*/ 3675102 w 10035679"/>
                <a:gd name="connsiteY2949" fmla="*/ 4098909 h 5893281"/>
                <a:gd name="connsiteX2950" fmla="*/ 3682950 w 10035679"/>
                <a:gd name="connsiteY2950" fmla="*/ 4119436 h 5893281"/>
                <a:gd name="connsiteX2951" fmla="*/ 3684760 w 10035679"/>
                <a:gd name="connsiteY2951" fmla="*/ 4137550 h 5893281"/>
                <a:gd name="connsiteX2952" fmla="*/ 3696837 w 10035679"/>
                <a:gd name="connsiteY2952" fmla="*/ 4152041 h 5893281"/>
                <a:gd name="connsiteX2953" fmla="*/ 3713139 w 10035679"/>
                <a:gd name="connsiteY2953" fmla="*/ 4156267 h 5893281"/>
                <a:gd name="connsiteX2954" fmla="*/ 3731250 w 10035679"/>
                <a:gd name="connsiteY2954" fmla="*/ 4156267 h 5893281"/>
                <a:gd name="connsiteX2955" fmla="*/ 3745136 w 10035679"/>
                <a:gd name="connsiteY2955" fmla="*/ 4152041 h 5893281"/>
                <a:gd name="connsiteX2956" fmla="*/ 3755401 w 10035679"/>
                <a:gd name="connsiteY2956" fmla="*/ 4166530 h 5893281"/>
                <a:gd name="connsiteX2957" fmla="*/ 3767477 w 10035679"/>
                <a:gd name="connsiteY2957" fmla="*/ 4176795 h 5893281"/>
                <a:gd name="connsiteX2958" fmla="*/ 3773514 w 10035679"/>
                <a:gd name="connsiteY2958" fmla="*/ 4188870 h 5893281"/>
                <a:gd name="connsiteX2959" fmla="*/ 3778343 w 10035679"/>
                <a:gd name="connsiteY2959" fmla="*/ 4202756 h 5893281"/>
                <a:gd name="connsiteX2960" fmla="*/ 3782571 w 10035679"/>
                <a:gd name="connsiteY2960" fmla="*/ 4219058 h 5893281"/>
                <a:gd name="connsiteX2961" fmla="*/ 3756004 w 10035679"/>
                <a:gd name="connsiteY2961" fmla="*/ 4251660 h 5893281"/>
                <a:gd name="connsiteX2962" fmla="*/ 3727630 w 10035679"/>
                <a:gd name="connsiteY2962" fmla="*/ 4290302 h 5893281"/>
                <a:gd name="connsiteX2963" fmla="*/ 3699253 w 10035679"/>
                <a:gd name="connsiteY2963" fmla="*/ 4333168 h 5893281"/>
                <a:gd name="connsiteX2964" fmla="*/ 3675102 w 10035679"/>
                <a:gd name="connsiteY2964" fmla="*/ 4376035 h 5893281"/>
                <a:gd name="connsiteX2965" fmla="*/ 3658800 w 10035679"/>
                <a:gd name="connsiteY2965" fmla="*/ 4408638 h 5893281"/>
                <a:gd name="connsiteX2966" fmla="*/ 3658800 w 10035679"/>
                <a:gd name="connsiteY2966" fmla="*/ 4429165 h 5893281"/>
                <a:gd name="connsiteX2967" fmla="*/ 3660610 w 10035679"/>
                <a:gd name="connsiteY2967" fmla="*/ 4457542 h 5893281"/>
                <a:gd name="connsiteX2968" fmla="*/ 3668459 w 10035679"/>
                <a:gd name="connsiteY2968" fmla="*/ 4490145 h 5893281"/>
                <a:gd name="connsiteX2969" fmla="*/ 3664233 w 10035679"/>
                <a:gd name="connsiteY2969" fmla="*/ 4518522 h 5893281"/>
                <a:gd name="connsiteX2970" fmla="*/ 3658194 w 10035679"/>
                <a:gd name="connsiteY2970" fmla="*/ 4536636 h 5893281"/>
                <a:gd name="connsiteX2971" fmla="*/ 3644308 w 10035679"/>
                <a:gd name="connsiteY2971" fmla="*/ 4565011 h 5893281"/>
                <a:gd name="connsiteX2972" fmla="*/ 3626196 w 10035679"/>
                <a:gd name="connsiteY2972" fmla="*/ 4595803 h 5893281"/>
                <a:gd name="connsiteX2973" fmla="*/ 3608082 w 10035679"/>
                <a:gd name="connsiteY2973" fmla="*/ 4628406 h 5893281"/>
                <a:gd name="connsiteX2974" fmla="*/ 3589969 w 10035679"/>
                <a:gd name="connsiteY2974" fmla="*/ 4653161 h 5893281"/>
                <a:gd name="connsiteX2975" fmla="*/ 3579705 w 10035679"/>
                <a:gd name="connsiteY2975" fmla="*/ 4667650 h 5893281"/>
                <a:gd name="connsiteX2976" fmla="*/ 3559178 w 10035679"/>
                <a:gd name="connsiteY2976" fmla="*/ 4676102 h 5893281"/>
                <a:gd name="connsiteX2977" fmla="*/ 3526575 w 10035679"/>
                <a:gd name="connsiteY2977" fmla="*/ 4680330 h 5893281"/>
                <a:gd name="connsiteX2978" fmla="*/ 3493971 w 10035679"/>
                <a:gd name="connsiteY2978" fmla="*/ 4682141 h 5893281"/>
                <a:gd name="connsiteX2979" fmla="*/ 3463784 w 10035679"/>
                <a:gd name="connsiteY2979" fmla="*/ 4690593 h 5893281"/>
                <a:gd name="connsiteX2980" fmla="*/ 3435408 w 10035679"/>
                <a:gd name="connsiteY2980" fmla="*/ 4700858 h 5893281"/>
                <a:gd name="connsiteX2981" fmla="*/ 3417292 w 10035679"/>
                <a:gd name="connsiteY2981" fmla="*/ 4721385 h 5893281"/>
                <a:gd name="connsiteX2982" fmla="*/ 3409445 w 10035679"/>
                <a:gd name="connsiteY2982" fmla="*/ 4733461 h 5893281"/>
                <a:gd name="connsiteX2983" fmla="*/ 3409445 w 10035679"/>
                <a:gd name="connsiteY2983" fmla="*/ 4739497 h 5893281"/>
                <a:gd name="connsiteX2984" fmla="*/ 3409445 w 10035679"/>
                <a:gd name="connsiteY2984" fmla="*/ 4747951 h 5893281"/>
                <a:gd name="connsiteX2985" fmla="*/ 3413671 w 10035679"/>
                <a:gd name="connsiteY2985" fmla="*/ 4758214 h 5893281"/>
                <a:gd name="connsiteX2986" fmla="*/ 3417897 w 10035679"/>
                <a:gd name="connsiteY2986" fmla="*/ 4768479 h 5893281"/>
                <a:gd name="connsiteX2987" fmla="*/ 3393746 w 10035679"/>
                <a:gd name="connsiteY2987" fmla="*/ 4768479 h 5893281"/>
                <a:gd name="connsiteX2988" fmla="*/ 3389520 w 10035679"/>
                <a:gd name="connsiteY2988" fmla="*/ 4815571 h 5893281"/>
                <a:gd name="connsiteX2989" fmla="*/ 3381671 w 10035679"/>
                <a:gd name="connsiteY2989" fmla="*/ 4854212 h 5893281"/>
                <a:gd name="connsiteX2990" fmla="*/ 3367785 w 10035679"/>
                <a:gd name="connsiteY2990" fmla="*/ 4886815 h 5893281"/>
                <a:gd name="connsiteX2991" fmla="*/ 3353899 w 10035679"/>
                <a:gd name="connsiteY2991" fmla="*/ 4917607 h 5893281"/>
                <a:gd name="connsiteX2992" fmla="*/ 3340011 w 10035679"/>
                <a:gd name="connsiteY2992" fmla="*/ 4958662 h 5893281"/>
                <a:gd name="connsiteX2993" fmla="*/ 3329748 w 10035679"/>
                <a:gd name="connsiteY2993" fmla="*/ 4958662 h 5893281"/>
                <a:gd name="connsiteX2994" fmla="*/ 3329748 w 10035679"/>
                <a:gd name="connsiteY2994" fmla="*/ 4944171 h 5893281"/>
                <a:gd name="connsiteX2995" fmla="*/ 3329748 w 10035679"/>
                <a:gd name="connsiteY2995" fmla="*/ 4935719 h 5893281"/>
                <a:gd name="connsiteX2996" fmla="*/ 3325521 w 10035679"/>
                <a:gd name="connsiteY2996" fmla="*/ 4925456 h 5893281"/>
                <a:gd name="connsiteX2997" fmla="*/ 3323710 w 10035679"/>
                <a:gd name="connsiteY2997" fmla="*/ 4917002 h 5893281"/>
                <a:gd name="connsiteX2998" fmla="*/ 3319484 w 10035679"/>
                <a:gd name="connsiteY2998" fmla="*/ 4921228 h 5893281"/>
                <a:gd name="connsiteX2999" fmla="*/ 3315256 w 10035679"/>
                <a:gd name="connsiteY2999" fmla="*/ 4921228 h 5893281"/>
                <a:gd name="connsiteX3000" fmla="*/ 3311030 w 10035679"/>
                <a:gd name="connsiteY3000" fmla="*/ 4925456 h 5893281"/>
                <a:gd name="connsiteX3001" fmla="*/ 3309218 w 10035679"/>
                <a:gd name="connsiteY3001" fmla="*/ 4925456 h 5893281"/>
                <a:gd name="connsiteX3002" fmla="*/ 3291106 w 10035679"/>
                <a:gd name="connsiteY3002" fmla="*/ 4968322 h 5893281"/>
                <a:gd name="connsiteX3003" fmla="*/ 3270578 w 10035679"/>
                <a:gd name="connsiteY3003" fmla="*/ 4996699 h 5893281"/>
                <a:gd name="connsiteX3004" fmla="*/ 3248240 w 10035679"/>
                <a:gd name="connsiteY3004" fmla="*/ 5021452 h 5893281"/>
                <a:gd name="connsiteX3005" fmla="*/ 3224089 w 10035679"/>
                <a:gd name="connsiteY3005" fmla="*/ 5049829 h 5893281"/>
                <a:gd name="connsiteX3006" fmla="*/ 3173372 w 10035679"/>
                <a:gd name="connsiteY3006" fmla="*/ 5039566 h 5893281"/>
                <a:gd name="connsiteX3007" fmla="*/ 3128694 w 10035679"/>
                <a:gd name="connsiteY3007" fmla="*/ 5029302 h 5893281"/>
                <a:gd name="connsiteX3008" fmla="*/ 3128694 w 10035679"/>
                <a:gd name="connsiteY3008" fmla="*/ 5043792 h 5893281"/>
                <a:gd name="connsiteX3009" fmla="*/ 3152844 w 10035679"/>
                <a:gd name="connsiteY3009" fmla="*/ 5058283 h 5893281"/>
                <a:gd name="connsiteX3010" fmla="*/ 3163109 w 10035679"/>
                <a:gd name="connsiteY3010" fmla="*/ 5078811 h 5893281"/>
                <a:gd name="connsiteX3011" fmla="*/ 3167335 w 10035679"/>
                <a:gd name="connsiteY3011" fmla="*/ 5099338 h 5893281"/>
                <a:gd name="connsiteX3012" fmla="*/ 3163109 w 10035679"/>
                <a:gd name="connsiteY3012" fmla="*/ 5125904 h 5893281"/>
                <a:gd name="connsiteX3013" fmla="*/ 3158883 w 10035679"/>
                <a:gd name="connsiteY3013" fmla="*/ 5154281 h 5893281"/>
                <a:gd name="connsiteX3014" fmla="*/ 3096090 w 10035679"/>
                <a:gd name="connsiteY3014" fmla="*/ 5156092 h 5893281"/>
                <a:gd name="connsiteX3015" fmla="*/ 3043562 w 10035679"/>
                <a:gd name="connsiteY3015" fmla="*/ 5170583 h 5893281"/>
                <a:gd name="connsiteX3016" fmla="*/ 3039337 w 10035679"/>
                <a:gd name="connsiteY3016" fmla="*/ 5179035 h 5893281"/>
                <a:gd name="connsiteX3017" fmla="*/ 3035110 w 10035679"/>
                <a:gd name="connsiteY3017" fmla="*/ 5189298 h 5893281"/>
                <a:gd name="connsiteX3018" fmla="*/ 3035110 w 10035679"/>
                <a:gd name="connsiteY3018" fmla="*/ 5203788 h 5893281"/>
                <a:gd name="connsiteX3019" fmla="*/ 3035110 w 10035679"/>
                <a:gd name="connsiteY3019" fmla="*/ 5218279 h 5893281"/>
                <a:gd name="connsiteX3020" fmla="*/ 3033300 w 10035679"/>
                <a:gd name="connsiteY3020" fmla="*/ 5226731 h 5893281"/>
                <a:gd name="connsiteX3021" fmla="*/ 3033300 w 10035679"/>
                <a:gd name="connsiteY3021" fmla="*/ 5228542 h 5893281"/>
                <a:gd name="connsiteX3022" fmla="*/ 3033300 w 10035679"/>
                <a:gd name="connsiteY3022" fmla="*/ 5235788 h 5893281"/>
                <a:gd name="connsiteX3023" fmla="*/ 3033300 w 10035679"/>
                <a:gd name="connsiteY3023" fmla="*/ 5241825 h 5893281"/>
                <a:gd name="connsiteX3024" fmla="*/ 3035110 w 10035679"/>
                <a:gd name="connsiteY3024" fmla="*/ 5256316 h 5893281"/>
                <a:gd name="connsiteX3025" fmla="*/ 3018809 w 10035679"/>
                <a:gd name="connsiteY3025" fmla="*/ 5256316 h 5893281"/>
                <a:gd name="connsiteX3026" fmla="*/ 2996470 w 10035679"/>
                <a:gd name="connsiteY3026" fmla="*/ 5260542 h 5893281"/>
                <a:gd name="connsiteX3027" fmla="*/ 2968094 w 10035679"/>
                <a:gd name="connsiteY3027" fmla="*/ 5260542 h 5893281"/>
                <a:gd name="connsiteX3028" fmla="*/ 2939716 w 10035679"/>
                <a:gd name="connsiteY3028" fmla="*/ 5264768 h 5893281"/>
                <a:gd name="connsiteX3029" fmla="*/ 2939716 w 10035679"/>
                <a:gd name="connsiteY3029" fmla="*/ 5279259 h 5893281"/>
                <a:gd name="connsiteX3030" fmla="*/ 2953603 w 10035679"/>
                <a:gd name="connsiteY3030" fmla="*/ 5285296 h 5893281"/>
                <a:gd name="connsiteX3031" fmla="*/ 2963868 w 10035679"/>
                <a:gd name="connsiteY3031" fmla="*/ 5293750 h 5893281"/>
                <a:gd name="connsiteX3032" fmla="*/ 2971715 w 10035679"/>
                <a:gd name="connsiteY3032" fmla="*/ 5295560 h 5893281"/>
                <a:gd name="connsiteX3033" fmla="*/ 2977754 w 10035679"/>
                <a:gd name="connsiteY3033" fmla="*/ 5299786 h 5893281"/>
                <a:gd name="connsiteX3034" fmla="*/ 2985603 w 10035679"/>
                <a:gd name="connsiteY3034" fmla="*/ 5308239 h 5893281"/>
                <a:gd name="connsiteX3035" fmla="*/ 2989829 w 10035679"/>
                <a:gd name="connsiteY3035" fmla="*/ 5314277 h 5893281"/>
                <a:gd name="connsiteX3036" fmla="*/ 2995866 w 10035679"/>
                <a:gd name="connsiteY3036" fmla="*/ 5324540 h 5893281"/>
                <a:gd name="connsiteX3037" fmla="*/ 2981980 w 10035679"/>
                <a:gd name="connsiteY3037" fmla="*/ 5328766 h 5893281"/>
                <a:gd name="connsiteX3038" fmla="*/ 2971715 w 10035679"/>
                <a:gd name="connsiteY3038" fmla="*/ 5332994 h 5893281"/>
                <a:gd name="connsiteX3039" fmla="*/ 2961452 w 10035679"/>
                <a:gd name="connsiteY3039" fmla="*/ 5337220 h 5893281"/>
                <a:gd name="connsiteX3040" fmla="*/ 2953603 w 10035679"/>
                <a:gd name="connsiteY3040" fmla="*/ 5339031 h 5893281"/>
                <a:gd name="connsiteX3041" fmla="*/ 2949377 w 10035679"/>
                <a:gd name="connsiteY3041" fmla="*/ 5351106 h 5893281"/>
                <a:gd name="connsiteX3042" fmla="*/ 2939112 w 10035679"/>
                <a:gd name="connsiteY3042" fmla="*/ 5371634 h 5893281"/>
                <a:gd name="connsiteX3043" fmla="*/ 2933076 w 10035679"/>
                <a:gd name="connsiteY3043" fmla="*/ 5393974 h 5893281"/>
                <a:gd name="connsiteX3044" fmla="*/ 2925226 w 10035679"/>
                <a:gd name="connsiteY3044" fmla="*/ 5414501 h 5893281"/>
                <a:gd name="connsiteX3045" fmla="*/ 2919189 w 10035679"/>
                <a:gd name="connsiteY3045" fmla="*/ 5418727 h 5893281"/>
                <a:gd name="connsiteX3046" fmla="*/ 2914961 w 10035679"/>
                <a:gd name="connsiteY3046" fmla="*/ 5418727 h 5893281"/>
                <a:gd name="connsiteX3047" fmla="*/ 2904698 w 10035679"/>
                <a:gd name="connsiteY3047" fmla="*/ 5422953 h 5893281"/>
                <a:gd name="connsiteX3048" fmla="*/ 2892623 w 10035679"/>
                <a:gd name="connsiteY3048" fmla="*/ 5422953 h 5893281"/>
                <a:gd name="connsiteX3049" fmla="*/ 2892623 w 10035679"/>
                <a:gd name="connsiteY3049" fmla="*/ 5433218 h 5893281"/>
                <a:gd name="connsiteX3050" fmla="*/ 2892623 w 10035679"/>
                <a:gd name="connsiteY3050" fmla="*/ 5439255 h 5893281"/>
                <a:gd name="connsiteX3051" fmla="*/ 2892623 w 10035679"/>
                <a:gd name="connsiteY3051" fmla="*/ 5443481 h 5893281"/>
                <a:gd name="connsiteX3052" fmla="*/ 2890812 w 10035679"/>
                <a:gd name="connsiteY3052" fmla="*/ 5447707 h 5893281"/>
                <a:gd name="connsiteX3053" fmla="*/ 2892623 w 10035679"/>
                <a:gd name="connsiteY3053" fmla="*/ 5451933 h 5893281"/>
                <a:gd name="connsiteX3054" fmla="*/ 2892623 w 10035679"/>
                <a:gd name="connsiteY3054" fmla="*/ 5453746 h 5893281"/>
                <a:gd name="connsiteX3055" fmla="*/ 2900472 w 10035679"/>
                <a:gd name="connsiteY3055" fmla="*/ 5468234 h 5893281"/>
                <a:gd name="connsiteX3056" fmla="*/ 2906508 w 10035679"/>
                <a:gd name="connsiteY3056" fmla="*/ 5480310 h 5893281"/>
                <a:gd name="connsiteX3057" fmla="*/ 2918584 w 10035679"/>
                <a:gd name="connsiteY3057" fmla="*/ 5486348 h 5893281"/>
                <a:gd name="connsiteX3058" fmla="*/ 2928849 w 10035679"/>
                <a:gd name="connsiteY3058" fmla="*/ 5492385 h 5893281"/>
                <a:gd name="connsiteX3059" fmla="*/ 2939112 w 10035679"/>
                <a:gd name="connsiteY3059" fmla="*/ 5500837 h 5893281"/>
                <a:gd name="connsiteX3060" fmla="*/ 2933076 w 10035679"/>
                <a:gd name="connsiteY3060" fmla="*/ 5525593 h 5893281"/>
                <a:gd name="connsiteX3061" fmla="*/ 2904698 w 10035679"/>
                <a:gd name="connsiteY3061" fmla="*/ 5540082 h 5893281"/>
                <a:gd name="connsiteX3062" fmla="*/ 2876321 w 10035679"/>
                <a:gd name="connsiteY3062" fmla="*/ 5568458 h 5893281"/>
                <a:gd name="connsiteX3063" fmla="*/ 2852171 w 10035679"/>
                <a:gd name="connsiteY3063" fmla="*/ 5605289 h 5893281"/>
                <a:gd name="connsiteX3064" fmla="*/ 2834058 w 10035679"/>
                <a:gd name="connsiteY3064" fmla="*/ 5640306 h 5893281"/>
                <a:gd name="connsiteX3065" fmla="*/ 2823793 w 10035679"/>
                <a:gd name="connsiteY3065" fmla="*/ 5672908 h 5893281"/>
                <a:gd name="connsiteX3066" fmla="*/ 2834058 w 10035679"/>
                <a:gd name="connsiteY3066" fmla="*/ 5683173 h 5893281"/>
                <a:gd name="connsiteX3067" fmla="*/ 2844321 w 10035679"/>
                <a:gd name="connsiteY3067" fmla="*/ 5693438 h 5893281"/>
                <a:gd name="connsiteX3068" fmla="*/ 2852171 w 10035679"/>
                <a:gd name="connsiteY3068" fmla="*/ 5703701 h 5893281"/>
                <a:gd name="connsiteX3069" fmla="*/ 2853981 w 10035679"/>
                <a:gd name="connsiteY3069" fmla="*/ 5721815 h 5893281"/>
                <a:gd name="connsiteX3070" fmla="*/ 2837679 w 10035679"/>
                <a:gd name="connsiteY3070" fmla="*/ 5726041 h 5893281"/>
                <a:gd name="connsiteX3071" fmla="*/ 2811115 w 10035679"/>
                <a:gd name="connsiteY3071" fmla="*/ 5740530 h 5893281"/>
                <a:gd name="connsiteX3072" fmla="*/ 2786964 w 10035679"/>
                <a:gd name="connsiteY3072" fmla="*/ 5761059 h 5893281"/>
                <a:gd name="connsiteX3073" fmla="*/ 2768852 w 10035679"/>
                <a:gd name="connsiteY3073" fmla="*/ 5783397 h 5893281"/>
                <a:gd name="connsiteX3074" fmla="*/ 2767040 w 10035679"/>
                <a:gd name="connsiteY3074" fmla="*/ 5789436 h 5893281"/>
                <a:gd name="connsiteX3075" fmla="*/ 2762814 w 10035679"/>
                <a:gd name="connsiteY3075" fmla="*/ 5797888 h 5893281"/>
                <a:gd name="connsiteX3076" fmla="*/ 2762814 w 10035679"/>
                <a:gd name="connsiteY3076" fmla="*/ 5803925 h 5893281"/>
                <a:gd name="connsiteX3077" fmla="*/ 2762814 w 10035679"/>
                <a:gd name="connsiteY3077" fmla="*/ 5816000 h 5893281"/>
                <a:gd name="connsiteX3078" fmla="*/ 2768852 w 10035679"/>
                <a:gd name="connsiteY3078" fmla="*/ 5816000 h 5893281"/>
                <a:gd name="connsiteX3079" fmla="*/ 2768852 w 10035679"/>
                <a:gd name="connsiteY3079" fmla="*/ 5807548 h 5893281"/>
                <a:gd name="connsiteX3080" fmla="*/ 2791190 w 10035679"/>
                <a:gd name="connsiteY3080" fmla="*/ 5782794 h 5893281"/>
                <a:gd name="connsiteX3081" fmla="*/ 2809303 w 10035679"/>
                <a:gd name="connsiteY3081" fmla="*/ 5758039 h 5893281"/>
                <a:gd name="connsiteX3082" fmla="*/ 2815341 w 10035679"/>
                <a:gd name="connsiteY3082" fmla="*/ 5759851 h 5893281"/>
                <a:gd name="connsiteX3083" fmla="*/ 2819568 w 10035679"/>
                <a:gd name="connsiteY3083" fmla="*/ 5759851 h 5893281"/>
                <a:gd name="connsiteX3084" fmla="*/ 2819568 w 10035679"/>
                <a:gd name="connsiteY3084" fmla="*/ 5764077 h 5893281"/>
                <a:gd name="connsiteX3085" fmla="*/ 2823793 w 10035679"/>
                <a:gd name="connsiteY3085" fmla="*/ 5768303 h 5893281"/>
                <a:gd name="connsiteX3086" fmla="*/ 2829833 w 10035679"/>
                <a:gd name="connsiteY3086" fmla="*/ 5786416 h 5893281"/>
                <a:gd name="connsiteX3087" fmla="*/ 2834058 w 10035679"/>
                <a:gd name="connsiteY3087" fmla="*/ 5806943 h 5893281"/>
                <a:gd name="connsiteX3088" fmla="*/ 2838284 w 10035679"/>
                <a:gd name="connsiteY3088" fmla="*/ 5831699 h 5893281"/>
                <a:gd name="connsiteX3089" fmla="*/ 2840096 w 10035679"/>
                <a:gd name="connsiteY3089" fmla="*/ 5854037 h 5893281"/>
                <a:gd name="connsiteX3090" fmla="*/ 2852171 w 10035679"/>
                <a:gd name="connsiteY3090" fmla="*/ 5854037 h 5893281"/>
                <a:gd name="connsiteX3091" fmla="*/ 2853981 w 10035679"/>
                <a:gd name="connsiteY3091" fmla="*/ 5854037 h 5893281"/>
                <a:gd name="connsiteX3092" fmla="*/ 2861830 w 10035679"/>
                <a:gd name="connsiteY3092" fmla="*/ 5854037 h 5893281"/>
                <a:gd name="connsiteX3093" fmla="*/ 2861830 w 10035679"/>
                <a:gd name="connsiteY3093" fmla="*/ 5858263 h 5893281"/>
                <a:gd name="connsiteX3094" fmla="*/ 2861830 w 10035679"/>
                <a:gd name="connsiteY3094" fmla="*/ 5860075 h 5893281"/>
                <a:gd name="connsiteX3095" fmla="*/ 2867869 w 10035679"/>
                <a:gd name="connsiteY3095" fmla="*/ 5868527 h 5893281"/>
                <a:gd name="connsiteX3096" fmla="*/ 2861830 w 10035679"/>
                <a:gd name="connsiteY3096" fmla="*/ 5872754 h 5893281"/>
                <a:gd name="connsiteX3097" fmla="*/ 2857604 w 10035679"/>
                <a:gd name="connsiteY3097" fmla="*/ 5874564 h 5893281"/>
                <a:gd name="connsiteX3098" fmla="*/ 2857604 w 10035679"/>
                <a:gd name="connsiteY3098" fmla="*/ 5878792 h 5893281"/>
                <a:gd name="connsiteX3099" fmla="*/ 2853379 w 10035679"/>
                <a:gd name="connsiteY3099" fmla="*/ 5878792 h 5893281"/>
                <a:gd name="connsiteX3100" fmla="*/ 2849152 w 10035679"/>
                <a:gd name="connsiteY3100" fmla="*/ 5883018 h 5893281"/>
                <a:gd name="connsiteX3101" fmla="*/ 2843114 w 10035679"/>
                <a:gd name="connsiteY3101" fmla="*/ 5884829 h 5893281"/>
                <a:gd name="connsiteX3102" fmla="*/ 2810510 w 10035679"/>
                <a:gd name="connsiteY3102" fmla="*/ 5893281 h 5893281"/>
                <a:gd name="connsiteX3103" fmla="*/ 2777907 w 10035679"/>
                <a:gd name="connsiteY3103" fmla="*/ 5884829 h 5893281"/>
                <a:gd name="connsiteX3104" fmla="*/ 2747720 w 10035679"/>
                <a:gd name="connsiteY3104" fmla="*/ 5868527 h 5893281"/>
                <a:gd name="connsiteX3105" fmla="*/ 2715117 w 10035679"/>
                <a:gd name="connsiteY3105" fmla="*/ 5843774 h 5893281"/>
                <a:gd name="connsiteX3106" fmla="*/ 2686740 w 10035679"/>
                <a:gd name="connsiteY3106" fmla="*/ 5815397 h 5893281"/>
                <a:gd name="connsiteX3107" fmla="*/ 2666213 w 10035679"/>
                <a:gd name="connsiteY3107" fmla="*/ 5787020 h 5893281"/>
                <a:gd name="connsiteX3108" fmla="*/ 2654138 w 10035679"/>
                <a:gd name="connsiteY3108" fmla="*/ 5758644 h 5893281"/>
                <a:gd name="connsiteX3109" fmla="*/ 2661987 w 10035679"/>
                <a:gd name="connsiteY3109" fmla="*/ 5758644 h 5893281"/>
                <a:gd name="connsiteX3110" fmla="*/ 2686137 w 10035679"/>
                <a:gd name="connsiteY3110" fmla="*/ 5783397 h 5893281"/>
                <a:gd name="connsiteX3111" fmla="*/ 2710286 w 10035679"/>
                <a:gd name="connsiteY3111" fmla="*/ 5803925 h 5893281"/>
                <a:gd name="connsiteX3112" fmla="*/ 2738663 w 10035679"/>
                <a:gd name="connsiteY3112" fmla="*/ 5822039 h 5893281"/>
                <a:gd name="connsiteX3113" fmla="*/ 2738663 w 10035679"/>
                <a:gd name="connsiteY3113" fmla="*/ 5807548 h 5893281"/>
                <a:gd name="connsiteX3114" fmla="*/ 2700023 w 10035679"/>
                <a:gd name="connsiteY3114" fmla="*/ 5787020 h 5893281"/>
                <a:gd name="connsiteX3115" fmla="*/ 2667421 w 10035679"/>
                <a:gd name="connsiteY3115" fmla="*/ 5758644 h 5893281"/>
                <a:gd name="connsiteX3116" fmla="*/ 2646893 w 10035679"/>
                <a:gd name="connsiteY3116" fmla="*/ 5717589 h 5893281"/>
                <a:gd name="connsiteX3117" fmla="*/ 2633005 w 10035679"/>
                <a:gd name="connsiteY3117" fmla="*/ 5672908 h 5893281"/>
                <a:gd name="connsiteX3118" fmla="*/ 2625156 w 10035679"/>
                <a:gd name="connsiteY3118" fmla="*/ 5625817 h 5893281"/>
                <a:gd name="connsiteX3119" fmla="*/ 2629384 w 10035679"/>
                <a:gd name="connsiteY3119" fmla="*/ 5572686 h 5893281"/>
                <a:gd name="connsiteX3120" fmla="*/ 2633610 w 10035679"/>
                <a:gd name="connsiteY3120" fmla="*/ 5521367 h 5893281"/>
                <a:gd name="connsiteX3121" fmla="*/ 2643873 w 10035679"/>
                <a:gd name="connsiteY3121" fmla="*/ 5476689 h 5893281"/>
                <a:gd name="connsiteX3122" fmla="*/ 2657761 w 10035679"/>
                <a:gd name="connsiteY3122" fmla="*/ 5433821 h 5893281"/>
                <a:gd name="connsiteX3123" fmla="*/ 2671647 w 10035679"/>
                <a:gd name="connsiteY3123" fmla="*/ 5396992 h 5893281"/>
                <a:gd name="connsiteX3124" fmla="*/ 2692174 w 10035679"/>
                <a:gd name="connsiteY3124" fmla="*/ 5396992 h 5893281"/>
                <a:gd name="connsiteX3125" fmla="*/ 2710286 w 10035679"/>
                <a:gd name="connsiteY3125" fmla="*/ 5325748 h 5893281"/>
                <a:gd name="connsiteX3126" fmla="*/ 2700023 w 10035679"/>
                <a:gd name="connsiteY3126" fmla="*/ 5325748 h 5893281"/>
                <a:gd name="connsiteX3127" fmla="*/ 2700023 w 10035679"/>
                <a:gd name="connsiteY3127" fmla="*/ 5319711 h 5893281"/>
                <a:gd name="connsiteX3128" fmla="*/ 2692174 w 10035679"/>
                <a:gd name="connsiteY3128" fmla="*/ 5325748 h 5893281"/>
                <a:gd name="connsiteX3129" fmla="*/ 2686137 w 10035679"/>
                <a:gd name="connsiteY3129" fmla="*/ 5334200 h 5893281"/>
                <a:gd name="connsiteX3130" fmla="*/ 2681910 w 10035679"/>
                <a:gd name="connsiteY3130" fmla="*/ 5340238 h 5893281"/>
                <a:gd name="connsiteX3131" fmla="*/ 2675873 w 10035679"/>
                <a:gd name="connsiteY3131" fmla="*/ 5348691 h 5893281"/>
                <a:gd name="connsiteX3132" fmla="*/ 2661987 w 10035679"/>
                <a:gd name="connsiteY3132" fmla="*/ 5352917 h 5893281"/>
                <a:gd name="connsiteX3133" fmla="*/ 2661987 w 10035679"/>
                <a:gd name="connsiteY3133" fmla="*/ 5344465 h 5893281"/>
                <a:gd name="connsiteX3134" fmla="*/ 2686137 w 10035679"/>
                <a:gd name="connsiteY3134" fmla="*/ 5195336 h 5893281"/>
                <a:gd name="connsiteX3135" fmla="*/ 2681910 w 10035679"/>
                <a:gd name="connsiteY3135" fmla="*/ 5180845 h 5893281"/>
                <a:gd name="connsiteX3136" fmla="*/ 2675873 w 10035679"/>
                <a:gd name="connsiteY3136" fmla="*/ 5156092 h 5893281"/>
                <a:gd name="connsiteX3137" fmla="*/ 2680099 w 10035679"/>
                <a:gd name="connsiteY3137" fmla="*/ 5133752 h 5893281"/>
                <a:gd name="connsiteX3138" fmla="*/ 2704250 w 10035679"/>
                <a:gd name="connsiteY3138" fmla="*/ 5048019 h 5893281"/>
                <a:gd name="connsiteX3139" fmla="*/ 2724777 w 10035679"/>
                <a:gd name="connsiteY3139" fmla="*/ 4960473 h 5893281"/>
                <a:gd name="connsiteX3140" fmla="*/ 2742889 w 10035679"/>
                <a:gd name="connsiteY3140" fmla="*/ 4864477 h 5893281"/>
                <a:gd name="connsiteX3141" fmla="*/ 2763419 w 10035679"/>
                <a:gd name="connsiteY3141" fmla="*/ 4770290 h 5893281"/>
                <a:gd name="connsiteX3142" fmla="*/ 2775494 w 10035679"/>
                <a:gd name="connsiteY3142" fmla="*/ 4708707 h 5893281"/>
                <a:gd name="connsiteX3143" fmla="*/ 2777305 w 10035679"/>
                <a:gd name="connsiteY3143" fmla="*/ 4645312 h 5893281"/>
                <a:gd name="connsiteX3144" fmla="*/ 2781531 w 10035679"/>
                <a:gd name="connsiteY3144" fmla="*/ 4583728 h 5893281"/>
                <a:gd name="connsiteX3145" fmla="*/ 2789380 w 10035679"/>
                <a:gd name="connsiteY3145" fmla="*/ 4526371 h 5893281"/>
                <a:gd name="connsiteX3146" fmla="*/ 2718740 w 10035679"/>
                <a:gd name="connsiteY3146" fmla="*/ 4499805 h 5893281"/>
                <a:gd name="connsiteX3147" fmla="*/ 2657761 w 10035679"/>
                <a:gd name="connsiteY3147" fmla="*/ 4458750 h 5893281"/>
                <a:gd name="connsiteX3148" fmla="*/ 2608855 w 10035679"/>
                <a:gd name="connsiteY3148" fmla="*/ 4405620 h 5893281"/>
                <a:gd name="connsiteX3149" fmla="*/ 2568405 w 10035679"/>
                <a:gd name="connsiteY3149" fmla="*/ 4348261 h 5893281"/>
                <a:gd name="connsiteX3150" fmla="*/ 2554517 w 10035679"/>
                <a:gd name="connsiteY3150" fmla="*/ 4315658 h 5893281"/>
                <a:gd name="connsiteX3151" fmla="*/ 2544254 w 10035679"/>
                <a:gd name="connsiteY3151" fmla="*/ 4284868 h 5893281"/>
                <a:gd name="connsiteX3152" fmla="*/ 2533989 w 10035679"/>
                <a:gd name="connsiteY3152" fmla="*/ 4248037 h 5893281"/>
                <a:gd name="connsiteX3153" fmla="*/ 2520103 w 10035679"/>
                <a:gd name="connsiteY3153" fmla="*/ 4219662 h 5893281"/>
                <a:gd name="connsiteX3154" fmla="*/ 2497763 w 10035679"/>
                <a:gd name="connsiteY3154" fmla="*/ 4199133 h 5893281"/>
                <a:gd name="connsiteX3155" fmla="*/ 2491727 w 10035679"/>
                <a:gd name="connsiteY3155" fmla="*/ 4190681 h 5893281"/>
                <a:gd name="connsiteX3156" fmla="*/ 2481462 w 10035679"/>
                <a:gd name="connsiteY3156" fmla="*/ 4190681 h 5893281"/>
                <a:gd name="connsiteX3157" fmla="*/ 2473615 w 10035679"/>
                <a:gd name="connsiteY3157" fmla="*/ 4188870 h 5893281"/>
                <a:gd name="connsiteX3158" fmla="*/ 2467576 w 10035679"/>
                <a:gd name="connsiteY3158" fmla="*/ 4180418 h 5893281"/>
                <a:gd name="connsiteX3159" fmla="*/ 2459726 w 10035679"/>
                <a:gd name="connsiteY3159" fmla="*/ 4174379 h 5893281"/>
                <a:gd name="connsiteX3160" fmla="*/ 2467576 w 10035679"/>
                <a:gd name="connsiteY3160" fmla="*/ 4159889 h 5893281"/>
                <a:gd name="connsiteX3161" fmla="*/ 2467576 w 10035679"/>
                <a:gd name="connsiteY3161" fmla="*/ 4147813 h 5893281"/>
                <a:gd name="connsiteX3162" fmla="*/ 2467576 w 10035679"/>
                <a:gd name="connsiteY3162" fmla="*/ 4133324 h 5893281"/>
                <a:gd name="connsiteX3163" fmla="*/ 2467576 w 10035679"/>
                <a:gd name="connsiteY3163" fmla="*/ 4118834 h 5893281"/>
                <a:gd name="connsiteX3164" fmla="*/ 2485690 w 10035679"/>
                <a:gd name="connsiteY3164" fmla="*/ 4108569 h 5893281"/>
                <a:gd name="connsiteX3165" fmla="*/ 2497763 w 10035679"/>
                <a:gd name="connsiteY3165" fmla="*/ 4098306 h 5893281"/>
                <a:gd name="connsiteX3166" fmla="*/ 2515877 w 10035679"/>
                <a:gd name="connsiteY3166" fmla="*/ 4088041 h 5893281"/>
                <a:gd name="connsiteX3167" fmla="*/ 2515877 w 10035679"/>
                <a:gd name="connsiteY3167" fmla="*/ 4079589 h 5893281"/>
                <a:gd name="connsiteX3168" fmla="*/ 2497763 w 10035679"/>
                <a:gd name="connsiteY3168" fmla="*/ 4079589 h 5893281"/>
                <a:gd name="connsiteX3169" fmla="*/ 2487501 w 10035679"/>
                <a:gd name="connsiteY3169" fmla="*/ 4077779 h 5893281"/>
                <a:gd name="connsiteX3170" fmla="*/ 2477236 w 10035679"/>
                <a:gd name="connsiteY3170" fmla="*/ 4077779 h 5893281"/>
                <a:gd name="connsiteX3171" fmla="*/ 2466973 w 10035679"/>
                <a:gd name="connsiteY3171" fmla="*/ 4073552 h 5893281"/>
                <a:gd name="connsiteX3172" fmla="*/ 2480859 w 10035679"/>
                <a:gd name="connsiteY3172" fmla="*/ 4040948 h 5893281"/>
                <a:gd name="connsiteX3173" fmla="*/ 2491124 w 10035679"/>
                <a:gd name="connsiteY3173" fmla="*/ 4008345 h 5893281"/>
                <a:gd name="connsiteX3174" fmla="*/ 2505010 w 10035679"/>
                <a:gd name="connsiteY3174" fmla="*/ 3977555 h 5893281"/>
                <a:gd name="connsiteX3175" fmla="*/ 2529160 w 10035679"/>
                <a:gd name="connsiteY3175" fmla="*/ 3950988 h 5893281"/>
                <a:gd name="connsiteX3176" fmla="*/ 2557537 w 10035679"/>
                <a:gd name="connsiteY3176" fmla="*/ 3926235 h 5893281"/>
                <a:gd name="connsiteX3177" fmla="*/ 2581686 w 10035679"/>
                <a:gd name="connsiteY3177" fmla="*/ 3897858 h 5893281"/>
                <a:gd name="connsiteX3178" fmla="*/ 2579875 w 10035679"/>
                <a:gd name="connsiteY3178" fmla="*/ 3877331 h 5893281"/>
                <a:gd name="connsiteX3179" fmla="*/ 2579875 w 10035679"/>
                <a:gd name="connsiteY3179" fmla="*/ 3848954 h 5893281"/>
                <a:gd name="connsiteX3180" fmla="*/ 2575649 w 10035679"/>
                <a:gd name="connsiteY3180" fmla="*/ 3820577 h 5893281"/>
                <a:gd name="connsiteX3181" fmla="*/ 2565384 w 10035679"/>
                <a:gd name="connsiteY3181" fmla="*/ 3802463 h 5893281"/>
                <a:gd name="connsiteX3182" fmla="*/ 2551499 w 10035679"/>
                <a:gd name="connsiteY3182" fmla="*/ 3781936 h 5893281"/>
                <a:gd name="connsiteX3183" fmla="*/ 2537612 w 10035679"/>
                <a:gd name="connsiteY3183" fmla="*/ 3759597 h 5893281"/>
                <a:gd name="connsiteX3184" fmla="*/ 2523727 w 10035679"/>
                <a:gd name="connsiteY3184" fmla="*/ 3759597 h 5893281"/>
                <a:gd name="connsiteX3185" fmla="*/ 2519499 w 10035679"/>
                <a:gd name="connsiteY3185" fmla="*/ 3763824 h 5893281"/>
                <a:gd name="connsiteX3186" fmla="*/ 2515273 w 10035679"/>
                <a:gd name="connsiteY3186" fmla="*/ 3768050 h 5893281"/>
                <a:gd name="connsiteX3187" fmla="*/ 2511046 w 10035679"/>
                <a:gd name="connsiteY3187" fmla="*/ 3769860 h 5893281"/>
                <a:gd name="connsiteX3188" fmla="*/ 2505010 w 10035679"/>
                <a:gd name="connsiteY3188" fmla="*/ 3774086 h 5893281"/>
                <a:gd name="connsiteX3189" fmla="*/ 2509235 w 10035679"/>
                <a:gd name="connsiteY3189" fmla="*/ 3782540 h 5893281"/>
                <a:gd name="connsiteX3190" fmla="*/ 2509235 w 10035679"/>
                <a:gd name="connsiteY3190" fmla="*/ 3788577 h 5893281"/>
                <a:gd name="connsiteX3191" fmla="*/ 2509235 w 10035679"/>
                <a:gd name="connsiteY3191" fmla="*/ 3792803 h 5893281"/>
                <a:gd name="connsiteX3192" fmla="*/ 2505010 w 10035679"/>
                <a:gd name="connsiteY3192" fmla="*/ 3798842 h 5893281"/>
                <a:gd name="connsiteX3193" fmla="*/ 2500784 w 10035679"/>
                <a:gd name="connsiteY3193" fmla="*/ 3798842 h 5893281"/>
                <a:gd name="connsiteX3194" fmla="*/ 2496557 w 10035679"/>
                <a:gd name="connsiteY3194" fmla="*/ 3803068 h 5893281"/>
                <a:gd name="connsiteX3195" fmla="*/ 2494745 w 10035679"/>
                <a:gd name="connsiteY3195" fmla="*/ 3803068 h 5893281"/>
                <a:gd name="connsiteX3196" fmla="*/ 2490519 w 10035679"/>
                <a:gd name="connsiteY3196" fmla="*/ 3803068 h 5893281"/>
                <a:gd name="connsiteX3197" fmla="*/ 2484482 w 10035679"/>
                <a:gd name="connsiteY3197" fmla="*/ 3807294 h 5893281"/>
                <a:gd name="connsiteX3198" fmla="*/ 2466368 w 10035679"/>
                <a:gd name="connsiteY3198" fmla="*/ 3792803 h 5893281"/>
                <a:gd name="connsiteX3199" fmla="*/ 2433766 w 10035679"/>
                <a:gd name="connsiteY3199" fmla="*/ 3774691 h 5893281"/>
                <a:gd name="connsiteX3200" fmla="*/ 2401163 w 10035679"/>
                <a:gd name="connsiteY3200" fmla="*/ 3756579 h 5893281"/>
                <a:gd name="connsiteX3201" fmla="*/ 2370975 w 10035679"/>
                <a:gd name="connsiteY3201" fmla="*/ 3742088 h 5893281"/>
                <a:gd name="connsiteX3202" fmla="*/ 2348634 w 10035679"/>
                <a:gd name="connsiteY3202" fmla="*/ 3736050 h 5893281"/>
                <a:gd name="connsiteX3203" fmla="*/ 2330522 w 10035679"/>
                <a:gd name="connsiteY3203" fmla="*/ 3693184 h 5893281"/>
                <a:gd name="connsiteX3204" fmla="*/ 2314221 w 10035679"/>
                <a:gd name="connsiteY3204" fmla="*/ 3668429 h 5893281"/>
                <a:gd name="connsiteX3205" fmla="*/ 2296109 w 10035679"/>
                <a:gd name="connsiteY3205" fmla="*/ 3650316 h 5893281"/>
                <a:gd name="connsiteX3206" fmla="*/ 2277995 w 10035679"/>
                <a:gd name="connsiteY3206" fmla="*/ 3644280 h 5893281"/>
                <a:gd name="connsiteX3207" fmla="*/ 2249618 w 10035679"/>
                <a:gd name="connsiteY3207" fmla="*/ 3635826 h 5893281"/>
                <a:gd name="connsiteX3208" fmla="*/ 2219431 w 10035679"/>
                <a:gd name="connsiteY3208" fmla="*/ 3625563 h 5893281"/>
                <a:gd name="connsiteX3209" fmla="*/ 2178979 w 10035679"/>
                <a:gd name="connsiteY3209" fmla="*/ 3611072 h 5893281"/>
                <a:gd name="connsiteX3210" fmla="*/ 2154828 w 10035679"/>
                <a:gd name="connsiteY3210" fmla="*/ 3592960 h 5893281"/>
                <a:gd name="connsiteX3211" fmla="*/ 2134301 w 10035679"/>
                <a:gd name="connsiteY3211" fmla="*/ 3574846 h 5893281"/>
                <a:gd name="connsiteX3212" fmla="*/ 2101698 w 10035679"/>
                <a:gd name="connsiteY3212" fmla="*/ 3560357 h 5893281"/>
                <a:gd name="connsiteX3213" fmla="*/ 2081170 w 10035679"/>
                <a:gd name="connsiteY3213" fmla="*/ 3560357 h 5893281"/>
                <a:gd name="connsiteX3214" fmla="*/ 2067284 w 10035679"/>
                <a:gd name="connsiteY3214" fmla="*/ 3568809 h 5893281"/>
                <a:gd name="connsiteX3215" fmla="*/ 2055209 w 10035679"/>
                <a:gd name="connsiteY3215" fmla="*/ 3574846 h 5893281"/>
                <a:gd name="connsiteX3216" fmla="*/ 2041321 w 10035679"/>
                <a:gd name="connsiteY3216" fmla="*/ 3583300 h 5893281"/>
                <a:gd name="connsiteX3217" fmla="*/ 2025020 w 10035679"/>
                <a:gd name="connsiteY3217" fmla="*/ 3579072 h 5893281"/>
                <a:gd name="connsiteX3218" fmla="*/ 2017172 w 10035679"/>
                <a:gd name="connsiteY3218" fmla="*/ 3574846 h 5893281"/>
                <a:gd name="connsiteX3219" fmla="*/ 2011134 w 10035679"/>
                <a:gd name="connsiteY3219" fmla="*/ 3568809 h 5893281"/>
                <a:gd name="connsiteX3220" fmla="*/ 2003285 w 10035679"/>
                <a:gd name="connsiteY3220" fmla="*/ 3560357 h 5893281"/>
                <a:gd name="connsiteX3221" fmla="*/ 1993022 w 10035679"/>
                <a:gd name="connsiteY3221" fmla="*/ 3550092 h 5893281"/>
                <a:gd name="connsiteX3222" fmla="*/ 1985172 w 10035679"/>
                <a:gd name="connsiteY3222" fmla="*/ 3544056 h 5893281"/>
                <a:gd name="connsiteX3223" fmla="*/ 1979134 w 10035679"/>
                <a:gd name="connsiteY3223" fmla="*/ 3539828 h 5893281"/>
                <a:gd name="connsiteX3224" fmla="*/ 1932645 w 10035679"/>
                <a:gd name="connsiteY3224" fmla="*/ 3531376 h 5893281"/>
                <a:gd name="connsiteX3225" fmla="*/ 1926608 w 10035679"/>
                <a:gd name="connsiteY3225" fmla="*/ 3525339 h 5893281"/>
                <a:gd name="connsiteX3226" fmla="*/ 1918759 w 10035679"/>
                <a:gd name="connsiteY3226" fmla="*/ 3519300 h 5893281"/>
                <a:gd name="connsiteX3227" fmla="*/ 1912721 w 10035679"/>
                <a:gd name="connsiteY3227" fmla="*/ 3510848 h 5893281"/>
                <a:gd name="connsiteX3228" fmla="*/ 1904873 w 10035679"/>
                <a:gd name="connsiteY3228" fmla="*/ 3504811 h 5893281"/>
                <a:gd name="connsiteX3229" fmla="*/ 1903061 w 10035679"/>
                <a:gd name="connsiteY3229" fmla="*/ 3500583 h 5893281"/>
                <a:gd name="connsiteX3230" fmla="*/ 1862609 w 10035679"/>
                <a:gd name="connsiteY3230" fmla="*/ 3506622 h 5893281"/>
                <a:gd name="connsiteX3231" fmla="*/ 1856572 w 10035679"/>
                <a:gd name="connsiteY3231" fmla="*/ 3504811 h 5893281"/>
                <a:gd name="connsiteX3232" fmla="*/ 1846307 w 10035679"/>
                <a:gd name="connsiteY3232" fmla="*/ 3490321 h 5893281"/>
                <a:gd name="connsiteX3233" fmla="*/ 1828195 w 10035679"/>
                <a:gd name="connsiteY3233" fmla="*/ 3475830 h 5893281"/>
                <a:gd name="connsiteX3234" fmla="*/ 1814309 w 10035679"/>
                <a:gd name="connsiteY3234" fmla="*/ 3457718 h 5893281"/>
                <a:gd name="connsiteX3235" fmla="*/ 1800423 w 10035679"/>
                <a:gd name="connsiteY3235" fmla="*/ 3443227 h 5893281"/>
                <a:gd name="connsiteX3236" fmla="*/ 1792574 w 10035679"/>
                <a:gd name="connsiteY3236" fmla="*/ 3434775 h 5893281"/>
                <a:gd name="connsiteX3237" fmla="*/ 1806460 w 10035679"/>
                <a:gd name="connsiteY3237" fmla="*/ 3390097 h 5893281"/>
                <a:gd name="connsiteX3238" fmla="*/ 1767818 w 10035679"/>
                <a:gd name="connsiteY3238" fmla="*/ 3347229 h 5893281"/>
                <a:gd name="connsiteX3239" fmla="*/ 1733405 w 10035679"/>
                <a:gd name="connsiteY3239" fmla="*/ 3300135 h 5893281"/>
                <a:gd name="connsiteX3240" fmla="*/ 1697179 w 10035679"/>
                <a:gd name="connsiteY3240" fmla="*/ 3251231 h 5893281"/>
                <a:gd name="connsiteX3241" fmla="*/ 1662766 w 10035679"/>
                <a:gd name="connsiteY3241" fmla="*/ 3199911 h 5893281"/>
                <a:gd name="connsiteX3242" fmla="*/ 1654916 w 10035679"/>
                <a:gd name="connsiteY3242" fmla="*/ 3195685 h 5893281"/>
                <a:gd name="connsiteX3243" fmla="*/ 1644654 w 10035679"/>
                <a:gd name="connsiteY3243" fmla="*/ 3193875 h 5893281"/>
                <a:gd name="connsiteX3244" fmla="*/ 1638615 w 10035679"/>
                <a:gd name="connsiteY3244" fmla="*/ 3193875 h 5893281"/>
                <a:gd name="connsiteX3245" fmla="*/ 1626539 w 10035679"/>
                <a:gd name="connsiteY3245" fmla="*/ 3189649 h 5893281"/>
                <a:gd name="connsiteX3246" fmla="*/ 1624729 w 10035679"/>
                <a:gd name="connsiteY3246" fmla="*/ 3185423 h 5893281"/>
                <a:gd name="connsiteX3247" fmla="*/ 1610843 w 10035679"/>
                <a:gd name="connsiteY3247" fmla="*/ 3167309 h 5893281"/>
                <a:gd name="connsiteX3248" fmla="*/ 1602994 w 10035679"/>
                <a:gd name="connsiteY3248" fmla="*/ 3146781 h 5893281"/>
                <a:gd name="connsiteX3249" fmla="*/ 1596955 w 10035679"/>
                <a:gd name="connsiteY3249" fmla="*/ 3126254 h 5893281"/>
                <a:gd name="connsiteX3250" fmla="*/ 1584880 w 10035679"/>
                <a:gd name="connsiteY3250" fmla="*/ 3103914 h 5893281"/>
                <a:gd name="connsiteX3251" fmla="*/ 1568579 w 10035679"/>
                <a:gd name="connsiteY3251" fmla="*/ 3093651 h 5893281"/>
                <a:gd name="connsiteX3252" fmla="*/ 1560731 w 10035679"/>
                <a:gd name="connsiteY3252" fmla="*/ 3085199 h 5893281"/>
                <a:gd name="connsiteX3253" fmla="*/ 1554692 w 10035679"/>
                <a:gd name="connsiteY3253" fmla="*/ 3079160 h 5893281"/>
                <a:gd name="connsiteX3254" fmla="*/ 1546843 w 10035679"/>
                <a:gd name="connsiteY3254" fmla="*/ 3074934 h 5893281"/>
                <a:gd name="connsiteX3255" fmla="*/ 1546843 w 10035679"/>
                <a:gd name="connsiteY3255" fmla="*/ 3113575 h 5893281"/>
                <a:gd name="connsiteX3256" fmla="*/ 1557108 w 10035679"/>
                <a:gd name="connsiteY3256" fmla="*/ 3128064 h 5893281"/>
                <a:gd name="connsiteX3257" fmla="*/ 1579446 w 10035679"/>
                <a:gd name="connsiteY3257" fmla="*/ 3152820 h 5893281"/>
                <a:gd name="connsiteX3258" fmla="*/ 1599975 w 10035679"/>
                <a:gd name="connsiteY3258" fmla="*/ 3181197 h 5893281"/>
                <a:gd name="connsiteX3259" fmla="*/ 1626539 w 10035679"/>
                <a:gd name="connsiteY3259" fmla="*/ 3218025 h 5893281"/>
                <a:gd name="connsiteX3260" fmla="*/ 1647067 w 10035679"/>
                <a:gd name="connsiteY3260" fmla="*/ 3253044 h 5893281"/>
                <a:gd name="connsiteX3261" fmla="*/ 1669407 w 10035679"/>
                <a:gd name="connsiteY3261" fmla="*/ 3289873 h 5893281"/>
                <a:gd name="connsiteX3262" fmla="*/ 1685709 w 10035679"/>
                <a:gd name="connsiteY3262" fmla="*/ 3322475 h 5893281"/>
                <a:gd name="connsiteX3263" fmla="*/ 1693558 w 10035679"/>
                <a:gd name="connsiteY3263" fmla="*/ 3343003 h 5893281"/>
                <a:gd name="connsiteX3264" fmla="*/ 1693558 w 10035679"/>
                <a:gd name="connsiteY3264" fmla="*/ 3357494 h 5893281"/>
                <a:gd name="connsiteX3265" fmla="*/ 1689332 w 10035679"/>
                <a:gd name="connsiteY3265" fmla="*/ 3363530 h 5893281"/>
                <a:gd name="connsiteX3266" fmla="*/ 1685104 w 10035679"/>
                <a:gd name="connsiteY3266" fmla="*/ 3367757 h 5893281"/>
                <a:gd name="connsiteX3267" fmla="*/ 1685104 w 10035679"/>
                <a:gd name="connsiteY3267" fmla="*/ 3371985 h 5893281"/>
                <a:gd name="connsiteX3268" fmla="*/ 1679067 w 10035679"/>
                <a:gd name="connsiteY3268" fmla="*/ 3376211 h 5893281"/>
                <a:gd name="connsiteX3269" fmla="*/ 1679067 w 10035679"/>
                <a:gd name="connsiteY3269" fmla="*/ 3361720 h 5893281"/>
                <a:gd name="connsiteX3270" fmla="*/ 1674841 w 10035679"/>
                <a:gd name="connsiteY3270" fmla="*/ 3349644 h 5893281"/>
                <a:gd name="connsiteX3271" fmla="*/ 1674841 w 10035679"/>
                <a:gd name="connsiteY3271" fmla="*/ 3343608 h 5893281"/>
                <a:gd name="connsiteX3272" fmla="*/ 1670615 w 10035679"/>
                <a:gd name="connsiteY3272" fmla="*/ 3335154 h 5893281"/>
                <a:gd name="connsiteX3273" fmla="*/ 1664576 w 10035679"/>
                <a:gd name="connsiteY3273" fmla="*/ 3335154 h 5893281"/>
                <a:gd name="connsiteX3274" fmla="*/ 1660350 w 10035679"/>
                <a:gd name="connsiteY3274" fmla="*/ 3335154 h 5893281"/>
                <a:gd name="connsiteX3275" fmla="*/ 1656124 w 10035679"/>
                <a:gd name="connsiteY3275" fmla="*/ 3335154 h 5893281"/>
                <a:gd name="connsiteX3276" fmla="*/ 1654314 w 10035679"/>
                <a:gd name="connsiteY3276" fmla="*/ 3335154 h 5893281"/>
                <a:gd name="connsiteX3277" fmla="*/ 1650087 w 10035679"/>
                <a:gd name="connsiteY3277" fmla="*/ 3335154 h 5893281"/>
                <a:gd name="connsiteX3278" fmla="*/ 1639823 w 10035679"/>
                <a:gd name="connsiteY3278" fmla="*/ 3335154 h 5893281"/>
                <a:gd name="connsiteX3279" fmla="*/ 1631973 w 10035679"/>
                <a:gd name="connsiteY3279" fmla="*/ 3310400 h 5893281"/>
                <a:gd name="connsiteX3280" fmla="*/ 1625937 w 10035679"/>
                <a:gd name="connsiteY3280" fmla="*/ 3285647 h 5893281"/>
                <a:gd name="connsiteX3281" fmla="*/ 1613861 w 10035679"/>
                <a:gd name="connsiteY3281" fmla="*/ 3265119 h 5893281"/>
                <a:gd name="connsiteX3282" fmla="*/ 1597560 w 10035679"/>
                <a:gd name="connsiteY3282" fmla="*/ 3247005 h 5893281"/>
                <a:gd name="connsiteX3283" fmla="*/ 1575220 w 10035679"/>
                <a:gd name="connsiteY3283" fmla="*/ 3232516 h 5893281"/>
                <a:gd name="connsiteX3284" fmla="*/ 1554692 w 10035679"/>
                <a:gd name="connsiteY3284" fmla="*/ 3218025 h 5893281"/>
                <a:gd name="connsiteX3285" fmla="*/ 1536580 w 10035679"/>
                <a:gd name="connsiteY3285" fmla="*/ 3193272 h 5893281"/>
                <a:gd name="connsiteX3286" fmla="*/ 1542617 w 10035679"/>
                <a:gd name="connsiteY3286" fmla="*/ 3189044 h 5893281"/>
                <a:gd name="connsiteX3287" fmla="*/ 1546843 w 10035679"/>
                <a:gd name="connsiteY3287" fmla="*/ 3189044 h 5893281"/>
                <a:gd name="connsiteX3288" fmla="*/ 1551069 w 10035679"/>
                <a:gd name="connsiteY3288" fmla="*/ 3189044 h 5893281"/>
                <a:gd name="connsiteX3289" fmla="*/ 1551069 w 10035679"/>
                <a:gd name="connsiteY3289" fmla="*/ 3184818 h 5893281"/>
                <a:gd name="connsiteX3290" fmla="*/ 1551069 w 10035679"/>
                <a:gd name="connsiteY3290" fmla="*/ 3180592 h 5893281"/>
                <a:gd name="connsiteX3291" fmla="*/ 1555298 w 10035679"/>
                <a:gd name="connsiteY3291" fmla="*/ 3178781 h 5893281"/>
                <a:gd name="connsiteX3292" fmla="*/ 1528731 w 10035679"/>
                <a:gd name="connsiteY3292" fmla="*/ 3160669 h 5893281"/>
                <a:gd name="connsiteX3293" fmla="*/ 1516656 w 10035679"/>
                <a:gd name="connsiteY3293" fmla="*/ 3138329 h 5893281"/>
                <a:gd name="connsiteX3294" fmla="*/ 1504580 w 10035679"/>
                <a:gd name="connsiteY3294" fmla="*/ 3113575 h 5893281"/>
                <a:gd name="connsiteX3295" fmla="*/ 1498544 w 10035679"/>
                <a:gd name="connsiteY3295" fmla="*/ 3085199 h 5893281"/>
                <a:gd name="connsiteX3296" fmla="*/ 1484656 w 10035679"/>
                <a:gd name="connsiteY3296" fmla="*/ 3060443 h 5893281"/>
                <a:gd name="connsiteX3297" fmla="*/ 1466544 w 10035679"/>
                <a:gd name="connsiteY3297" fmla="*/ 3039916 h 5893281"/>
                <a:gd name="connsiteX3298" fmla="*/ 1446016 w 10035679"/>
                <a:gd name="connsiteY3298" fmla="*/ 3027840 h 5893281"/>
                <a:gd name="connsiteX3299" fmla="*/ 1419450 w 10035679"/>
                <a:gd name="connsiteY3299" fmla="*/ 3017577 h 5893281"/>
                <a:gd name="connsiteX3300" fmla="*/ 1398923 w 10035679"/>
                <a:gd name="connsiteY3300" fmla="*/ 3003087 h 5893281"/>
                <a:gd name="connsiteX3301" fmla="*/ 1385037 w 10035679"/>
                <a:gd name="connsiteY3301" fmla="*/ 2984975 h 5893281"/>
                <a:gd name="connsiteX3302" fmla="*/ 1377188 w 10035679"/>
                <a:gd name="connsiteY3302" fmla="*/ 2964447 h 5893281"/>
                <a:gd name="connsiteX3303" fmla="*/ 1366923 w 10035679"/>
                <a:gd name="connsiteY3303" fmla="*/ 2942108 h 5893281"/>
                <a:gd name="connsiteX3304" fmla="*/ 1342774 w 10035679"/>
                <a:gd name="connsiteY3304" fmla="*/ 2907089 h 5893281"/>
                <a:gd name="connsiteX3305" fmla="*/ 1322247 w 10035679"/>
                <a:gd name="connsiteY3305" fmla="*/ 2882336 h 5893281"/>
                <a:gd name="connsiteX3306" fmla="*/ 1299907 w 10035679"/>
                <a:gd name="connsiteY3306" fmla="*/ 2859997 h 5893281"/>
                <a:gd name="connsiteX3307" fmla="*/ 1286021 w 10035679"/>
                <a:gd name="connsiteY3307" fmla="*/ 2835244 h 5893281"/>
                <a:gd name="connsiteX3308" fmla="*/ 1275756 w 10035679"/>
                <a:gd name="connsiteY3308" fmla="*/ 2802641 h 5893281"/>
                <a:gd name="connsiteX3309" fmla="*/ 1267907 w 10035679"/>
                <a:gd name="connsiteY3309" fmla="*/ 2759774 h 5893281"/>
                <a:gd name="connsiteX3310" fmla="*/ 1266096 w 10035679"/>
                <a:gd name="connsiteY3310" fmla="*/ 2700607 h 5893281"/>
                <a:gd name="connsiteX3311" fmla="*/ 1266096 w 10035679"/>
                <a:gd name="connsiteY3311" fmla="*/ 2686117 h 5893281"/>
                <a:gd name="connsiteX3312" fmla="*/ 1267907 w 10035679"/>
                <a:gd name="connsiteY3312" fmla="*/ 2657739 h 5893281"/>
                <a:gd name="connsiteX3313" fmla="*/ 1267907 w 10035679"/>
                <a:gd name="connsiteY3313" fmla="*/ 2619099 h 5893281"/>
                <a:gd name="connsiteX3314" fmla="*/ 1267907 w 10035679"/>
                <a:gd name="connsiteY3314" fmla="*/ 2572008 h 5893281"/>
                <a:gd name="connsiteX3315" fmla="*/ 1267907 w 10035679"/>
                <a:gd name="connsiteY3315" fmla="*/ 2529138 h 5893281"/>
                <a:gd name="connsiteX3316" fmla="*/ 1272135 w 10035679"/>
                <a:gd name="connsiteY3316" fmla="*/ 2494120 h 5893281"/>
                <a:gd name="connsiteX3317" fmla="*/ 1276361 w 10035679"/>
                <a:gd name="connsiteY3317" fmla="*/ 2471782 h 5893281"/>
                <a:gd name="connsiteX3318" fmla="*/ 1286624 w 10035679"/>
                <a:gd name="connsiteY3318" fmla="*/ 2467555 h 5893281"/>
                <a:gd name="connsiteX3319" fmla="*/ 1294473 w 10035679"/>
                <a:gd name="connsiteY3319" fmla="*/ 2467555 h 5893281"/>
                <a:gd name="connsiteX3320" fmla="*/ 1300510 w 10035679"/>
                <a:gd name="connsiteY3320" fmla="*/ 2467555 h 5893281"/>
                <a:gd name="connsiteX3321" fmla="*/ 1308359 w 10035679"/>
                <a:gd name="connsiteY3321" fmla="*/ 2467555 h 5893281"/>
                <a:gd name="connsiteX3322" fmla="*/ 1314398 w 10035679"/>
                <a:gd name="connsiteY3322" fmla="*/ 2471782 h 5893281"/>
                <a:gd name="connsiteX3323" fmla="*/ 1318624 w 10035679"/>
                <a:gd name="connsiteY3323" fmla="*/ 2480234 h 5893281"/>
                <a:gd name="connsiteX3324" fmla="*/ 1324660 w 10035679"/>
                <a:gd name="connsiteY3324" fmla="*/ 2486271 h 5893281"/>
                <a:gd name="connsiteX3325" fmla="*/ 1328886 w 10035679"/>
                <a:gd name="connsiteY3325" fmla="*/ 2494725 h 5893281"/>
                <a:gd name="connsiteX3326" fmla="*/ 1328886 w 10035679"/>
                <a:gd name="connsiteY3326" fmla="*/ 2453667 h 5893281"/>
                <a:gd name="connsiteX3327" fmla="*/ 1304738 w 10035679"/>
                <a:gd name="connsiteY3327" fmla="*/ 2425291 h 5893281"/>
                <a:gd name="connsiteX3328" fmla="*/ 1276361 w 10035679"/>
                <a:gd name="connsiteY3328" fmla="*/ 2396914 h 5893281"/>
                <a:gd name="connsiteX3329" fmla="*/ 1243758 w 10035679"/>
                <a:gd name="connsiteY3329" fmla="*/ 2376386 h 5893281"/>
                <a:gd name="connsiteX3330" fmla="*/ 1243758 w 10035679"/>
                <a:gd name="connsiteY3330" fmla="*/ 2394499 h 5893281"/>
                <a:gd name="connsiteX3331" fmla="*/ 1257644 w 10035679"/>
                <a:gd name="connsiteY3331" fmla="*/ 2404762 h 5893281"/>
                <a:gd name="connsiteX3332" fmla="*/ 1271530 w 10035679"/>
                <a:gd name="connsiteY3332" fmla="*/ 2415027 h 5893281"/>
                <a:gd name="connsiteX3333" fmla="*/ 1285416 w 10035679"/>
                <a:gd name="connsiteY3333" fmla="*/ 2425291 h 5893281"/>
                <a:gd name="connsiteX3334" fmla="*/ 1295681 w 10035679"/>
                <a:gd name="connsiteY3334" fmla="*/ 2439781 h 5893281"/>
                <a:gd name="connsiteX3335" fmla="*/ 1295681 w 10035679"/>
                <a:gd name="connsiteY3335" fmla="*/ 2448233 h 5893281"/>
                <a:gd name="connsiteX3336" fmla="*/ 1293870 w 10035679"/>
                <a:gd name="connsiteY3336" fmla="*/ 2448233 h 5893281"/>
                <a:gd name="connsiteX3337" fmla="*/ 1293870 w 10035679"/>
                <a:gd name="connsiteY3337" fmla="*/ 2452462 h 5893281"/>
                <a:gd name="connsiteX3338" fmla="*/ 1289642 w 10035679"/>
                <a:gd name="connsiteY3338" fmla="*/ 2454272 h 5893281"/>
                <a:gd name="connsiteX3339" fmla="*/ 1281795 w 10035679"/>
                <a:gd name="connsiteY3339" fmla="*/ 2458498 h 5893281"/>
                <a:gd name="connsiteX3340" fmla="*/ 1279982 w 10035679"/>
                <a:gd name="connsiteY3340" fmla="*/ 2462724 h 5893281"/>
                <a:gd name="connsiteX3341" fmla="*/ 1267907 w 10035679"/>
                <a:gd name="connsiteY3341" fmla="*/ 2462724 h 5893281"/>
                <a:gd name="connsiteX3342" fmla="*/ 1257644 w 10035679"/>
                <a:gd name="connsiteY3342" fmla="*/ 2462724 h 5893281"/>
                <a:gd name="connsiteX3343" fmla="*/ 1253418 w 10035679"/>
                <a:gd name="connsiteY3343" fmla="*/ 2462724 h 5893281"/>
                <a:gd name="connsiteX3344" fmla="*/ 1253418 w 10035679"/>
                <a:gd name="connsiteY3344" fmla="*/ 2458498 h 5893281"/>
                <a:gd name="connsiteX3345" fmla="*/ 1251605 w 10035679"/>
                <a:gd name="connsiteY3345" fmla="*/ 2458498 h 5893281"/>
                <a:gd name="connsiteX3346" fmla="*/ 1243758 w 10035679"/>
                <a:gd name="connsiteY3346" fmla="*/ 2454272 h 5893281"/>
                <a:gd name="connsiteX3347" fmla="*/ 1219608 w 10035679"/>
                <a:gd name="connsiteY3347" fmla="*/ 2423480 h 5893281"/>
                <a:gd name="connsiteX3348" fmla="*/ 1197267 w 10035679"/>
                <a:gd name="connsiteY3348" fmla="*/ 2390876 h 5893281"/>
                <a:gd name="connsiteX3349" fmla="*/ 1180966 w 10035679"/>
                <a:gd name="connsiteY3349" fmla="*/ 2354049 h 5893281"/>
                <a:gd name="connsiteX3350" fmla="*/ 1197267 w 10035679"/>
                <a:gd name="connsiteY3350" fmla="*/ 2354049 h 5893281"/>
                <a:gd name="connsiteX3351" fmla="*/ 1205117 w 10035679"/>
                <a:gd name="connsiteY3351" fmla="*/ 2358276 h 5893281"/>
                <a:gd name="connsiteX3352" fmla="*/ 1211155 w 10035679"/>
                <a:gd name="connsiteY3352" fmla="*/ 2358276 h 5893281"/>
                <a:gd name="connsiteX3353" fmla="*/ 1219003 w 10035679"/>
                <a:gd name="connsiteY3353" fmla="*/ 2358276 h 5893281"/>
                <a:gd name="connsiteX3354" fmla="*/ 1225041 w 10035679"/>
                <a:gd name="connsiteY3354" fmla="*/ 2354049 h 5893281"/>
                <a:gd name="connsiteX3355" fmla="*/ 1196665 w 10035679"/>
                <a:gd name="connsiteY3355" fmla="*/ 2343786 h 5893281"/>
                <a:gd name="connsiteX3356" fmla="*/ 1180363 w 10035679"/>
                <a:gd name="connsiteY3356" fmla="*/ 2327486 h 5893281"/>
                <a:gd name="connsiteX3357" fmla="*/ 1166477 w 10035679"/>
                <a:gd name="connsiteY3357" fmla="*/ 2305150 h 5893281"/>
                <a:gd name="connsiteX3358" fmla="*/ 1154402 w 10035679"/>
                <a:gd name="connsiteY3358" fmla="*/ 2280393 h 5893281"/>
                <a:gd name="connsiteX3359" fmla="*/ 1148363 w 10035679"/>
                <a:gd name="connsiteY3359" fmla="*/ 2255634 h 5893281"/>
                <a:gd name="connsiteX3360" fmla="*/ 1138100 w 10035679"/>
                <a:gd name="connsiteY3360" fmla="*/ 2233298 h 5893281"/>
                <a:gd name="connsiteX3361" fmla="*/ 1124213 w 10035679"/>
                <a:gd name="connsiteY3361" fmla="*/ 2215183 h 5893281"/>
                <a:gd name="connsiteX3362" fmla="*/ 1101874 w 10035679"/>
                <a:gd name="connsiteY3362" fmla="*/ 2204921 h 5893281"/>
                <a:gd name="connsiteX3363" fmla="*/ 1109724 w 10035679"/>
                <a:gd name="connsiteY3363" fmla="*/ 2157829 h 5893281"/>
                <a:gd name="connsiteX3364" fmla="*/ 1085573 w 10035679"/>
                <a:gd name="connsiteY3364" fmla="*/ 2131267 h 5893281"/>
                <a:gd name="connsiteX3365" fmla="*/ 1063233 w 10035679"/>
                <a:gd name="connsiteY3365" fmla="*/ 2098665 h 5893281"/>
                <a:gd name="connsiteX3366" fmla="*/ 1045121 w 10035679"/>
                <a:gd name="connsiteY3366" fmla="*/ 2066061 h 5893281"/>
                <a:gd name="connsiteX3367" fmla="*/ 1020970 w 10035679"/>
                <a:gd name="connsiteY3367" fmla="*/ 2033459 h 5893281"/>
                <a:gd name="connsiteX3368" fmla="*/ 992594 w 10035679"/>
                <a:gd name="connsiteY3368" fmla="*/ 2008705 h 5893281"/>
                <a:gd name="connsiteX3369" fmla="*/ 953954 w 10035679"/>
                <a:gd name="connsiteY3369" fmla="*/ 1990593 h 5893281"/>
                <a:gd name="connsiteX3370" fmla="*/ 907463 w 10035679"/>
                <a:gd name="connsiteY3370" fmla="*/ 1980327 h 5893281"/>
                <a:gd name="connsiteX3371" fmla="*/ 868824 w 10035679"/>
                <a:gd name="connsiteY3371" fmla="*/ 1962219 h 5893281"/>
                <a:gd name="connsiteX3372" fmla="*/ 840447 w 10035679"/>
                <a:gd name="connsiteY3372" fmla="*/ 1937461 h 5893281"/>
                <a:gd name="connsiteX3373" fmla="*/ 807845 w 10035679"/>
                <a:gd name="connsiteY3373" fmla="*/ 1909087 h 5893281"/>
                <a:gd name="connsiteX3374" fmla="*/ 777655 w 10035679"/>
                <a:gd name="connsiteY3374" fmla="*/ 1892785 h 5893281"/>
                <a:gd name="connsiteX3375" fmla="*/ 713054 w 10035679"/>
                <a:gd name="connsiteY3375" fmla="*/ 1892785 h 5893281"/>
                <a:gd name="connsiteX3376" fmla="*/ 692527 w 10035679"/>
                <a:gd name="connsiteY3376" fmla="*/ 1880709 h 5893281"/>
                <a:gd name="connsiteX3377" fmla="*/ 674413 w 10035679"/>
                <a:gd name="connsiteY3377" fmla="*/ 1866220 h 5893281"/>
                <a:gd name="connsiteX3378" fmla="*/ 653885 w 10035679"/>
                <a:gd name="connsiteY3378" fmla="*/ 1855955 h 5893281"/>
                <a:gd name="connsiteX3379" fmla="*/ 621283 w 10035679"/>
                <a:gd name="connsiteY3379" fmla="*/ 1851729 h 5893281"/>
                <a:gd name="connsiteX3380" fmla="*/ 621283 w 10035679"/>
                <a:gd name="connsiteY3380" fmla="*/ 1898823 h 5893281"/>
                <a:gd name="connsiteX3381" fmla="*/ 585057 w 10035679"/>
                <a:gd name="connsiteY3381" fmla="*/ 1916935 h 5893281"/>
                <a:gd name="connsiteX3382" fmla="*/ 554869 w 10035679"/>
                <a:gd name="connsiteY3382" fmla="*/ 1935045 h 5893281"/>
                <a:gd name="connsiteX3383" fmla="*/ 512606 w 10035679"/>
                <a:gd name="connsiteY3383" fmla="*/ 1945312 h 5893281"/>
                <a:gd name="connsiteX3384" fmla="*/ 522869 w 10035679"/>
                <a:gd name="connsiteY3384" fmla="*/ 1912708 h 5893281"/>
                <a:gd name="connsiteX3385" fmla="*/ 536757 w 10035679"/>
                <a:gd name="connsiteY3385" fmla="*/ 1880106 h 5893281"/>
                <a:gd name="connsiteX3386" fmla="*/ 557285 w 10035679"/>
                <a:gd name="connsiteY3386" fmla="*/ 1851729 h 5893281"/>
                <a:gd name="connsiteX3387" fmla="*/ 575396 w 10035679"/>
                <a:gd name="connsiteY3387" fmla="*/ 1820936 h 5893281"/>
                <a:gd name="connsiteX3388" fmla="*/ 557285 w 10035679"/>
                <a:gd name="connsiteY3388" fmla="*/ 1820936 h 5893281"/>
                <a:gd name="connsiteX3389" fmla="*/ 557285 w 10035679"/>
                <a:gd name="connsiteY3389" fmla="*/ 1826974 h 5893281"/>
                <a:gd name="connsiteX3390" fmla="*/ 530718 w 10035679"/>
                <a:gd name="connsiteY3390" fmla="*/ 1849313 h 5893281"/>
                <a:gd name="connsiteX3391" fmla="*/ 508380 w 10035679"/>
                <a:gd name="connsiteY3391" fmla="*/ 1877691 h 5893281"/>
                <a:gd name="connsiteX3392" fmla="*/ 494493 w 10035679"/>
                <a:gd name="connsiteY3392" fmla="*/ 1908482 h 5893281"/>
                <a:gd name="connsiteX3393" fmla="*/ 484230 w 10035679"/>
                <a:gd name="connsiteY3393" fmla="*/ 1941085 h 5893281"/>
                <a:gd name="connsiteX3394" fmla="*/ 470344 w 10035679"/>
                <a:gd name="connsiteY3394" fmla="*/ 1976102 h 5893281"/>
                <a:gd name="connsiteX3395" fmla="*/ 448004 w 10035679"/>
                <a:gd name="connsiteY3395" fmla="*/ 2008705 h 5893281"/>
                <a:gd name="connsiteX3396" fmla="*/ 434118 w 10035679"/>
                <a:gd name="connsiteY3396" fmla="*/ 2023196 h 5893281"/>
                <a:gd name="connsiteX3397" fmla="*/ 405741 w 10035679"/>
                <a:gd name="connsiteY3397" fmla="*/ 2045534 h 5893281"/>
                <a:gd name="connsiteX3398" fmla="*/ 371326 w 10035679"/>
                <a:gd name="connsiteY3398" fmla="*/ 2066061 h 5893281"/>
                <a:gd name="connsiteX3399" fmla="*/ 329063 w 10035679"/>
                <a:gd name="connsiteY3399" fmla="*/ 2090815 h 5893281"/>
                <a:gd name="connsiteX3400" fmla="*/ 286800 w 10035679"/>
                <a:gd name="connsiteY3400" fmla="*/ 2119192 h 5893281"/>
                <a:gd name="connsiteX3401" fmla="*/ 244537 w 10035679"/>
                <a:gd name="connsiteY3401" fmla="*/ 2145758 h 5893281"/>
                <a:gd name="connsiteX3402" fmla="*/ 202274 w 10035679"/>
                <a:gd name="connsiteY3402" fmla="*/ 2166279 h 5893281"/>
                <a:gd name="connsiteX3403" fmla="*/ 169672 w 10035679"/>
                <a:gd name="connsiteY3403" fmla="*/ 2180772 h 5893281"/>
                <a:gd name="connsiteX3404" fmla="*/ 149142 w 10035679"/>
                <a:gd name="connsiteY3404" fmla="*/ 2186807 h 5893281"/>
                <a:gd name="connsiteX3405" fmla="*/ 149142 w 10035679"/>
                <a:gd name="connsiteY3405" fmla="*/ 2180772 h 5893281"/>
                <a:gd name="connsiteX3406" fmla="*/ 156991 w 10035679"/>
                <a:gd name="connsiteY3406" fmla="*/ 2180772 h 5893281"/>
                <a:gd name="connsiteX3407" fmla="*/ 181142 w 10035679"/>
                <a:gd name="connsiteY3407" fmla="*/ 2156018 h 5893281"/>
                <a:gd name="connsiteX3408" fmla="*/ 211329 w 10035679"/>
                <a:gd name="connsiteY3408" fmla="*/ 2133682 h 5893281"/>
                <a:gd name="connsiteX3409" fmla="*/ 247555 w 10035679"/>
                <a:gd name="connsiteY3409" fmla="*/ 2113155 h 5893281"/>
                <a:gd name="connsiteX3410" fmla="*/ 281970 w 10035679"/>
                <a:gd name="connsiteY3410" fmla="*/ 2090213 h 5893281"/>
                <a:gd name="connsiteX3411" fmla="*/ 314574 w 10035679"/>
                <a:gd name="connsiteY3411" fmla="*/ 2065458 h 5893281"/>
                <a:gd name="connsiteX3412" fmla="*/ 338723 w 10035679"/>
                <a:gd name="connsiteY3412" fmla="*/ 2037082 h 5893281"/>
                <a:gd name="connsiteX3413" fmla="*/ 356837 w 10035679"/>
                <a:gd name="connsiteY3413" fmla="*/ 2004480 h 5893281"/>
                <a:gd name="connsiteX3414" fmla="*/ 362874 w 10035679"/>
                <a:gd name="connsiteY3414" fmla="*/ 1961614 h 5893281"/>
                <a:gd name="connsiteX3415" fmla="*/ 336309 w 10035679"/>
                <a:gd name="connsiteY3415" fmla="*/ 1970065 h 5893281"/>
                <a:gd name="connsiteX3416" fmla="*/ 318196 w 10035679"/>
                <a:gd name="connsiteY3416" fmla="*/ 1976102 h 5893281"/>
                <a:gd name="connsiteX3417" fmla="*/ 294045 w 10035679"/>
                <a:gd name="connsiteY3417" fmla="*/ 1984554 h 5893281"/>
                <a:gd name="connsiteX3418" fmla="*/ 294045 w 10035679"/>
                <a:gd name="connsiteY3418" fmla="*/ 1976102 h 5893281"/>
                <a:gd name="connsiteX3419" fmla="*/ 294045 w 10035679"/>
                <a:gd name="connsiteY3419" fmla="*/ 1970065 h 5893281"/>
                <a:gd name="connsiteX3420" fmla="*/ 289819 w 10035679"/>
                <a:gd name="connsiteY3420" fmla="*/ 1965841 h 5893281"/>
                <a:gd name="connsiteX3421" fmla="*/ 286197 w 10035679"/>
                <a:gd name="connsiteY3421" fmla="*/ 1965841 h 5893281"/>
                <a:gd name="connsiteX3422" fmla="*/ 280159 w 10035679"/>
                <a:gd name="connsiteY3422" fmla="*/ 1961614 h 5893281"/>
                <a:gd name="connsiteX3423" fmla="*/ 275933 w 10035679"/>
                <a:gd name="connsiteY3423" fmla="*/ 1965841 h 5893281"/>
                <a:gd name="connsiteX3424" fmla="*/ 271706 w 10035679"/>
                <a:gd name="connsiteY3424" fmla="*/ 1970065 h 5893281"/>
                <a:gd name="connsiteX3425" fmla="*/ 267480 w 10035679"/>
                <a:gd name="connsiteY3425" fmla="*/ 1974291 h 5893281"/>
                <a:gd name="connsiteX3426" fmla="*/ 265668 w 10035679"/>
                <a:gd name="connsiteY3426" fmla="*/ 1974291 h 5893281"/>
                <a:gd name="connsiteX3427" fmla="*/ 257820 w 10035679"/>
                <a:gd name="connsiteY3427" fmla="*/ 1973687 h 5893281"/>
                <a:gd name="connsiteX3428" fmla="*/ 247555 w 10035679"/>
                <a:gd name="connsiteY3428" fmla="*/ 1973687 h 5893281"/>
                <a:gd name="connsiteX3429" fmla="*/ 243329 w 10035679"/>
                <a:gd name="connsiteY3429" fmla="*/ 1953162 h 5893281"/>
                <a:gd name="connsiteX3430" fmla="*/ 233065 w 10035679"/>
                <a:gd name="connsiteY3430" fmla="*/ 1924782 h 5893281"/>
                <a:gd name="connsiteX3431" fmla="*/ 225218 w 10035679"/>
                <a:gd name="connsiteY3431" fmla="*/ 1904257 h 5893281"/>
                <a:gd name="connsiteX3432" fmla="*/ 219179 w 10035679"/>
                <a:gd name="connsiteY3432" fmla="*/ 1910293 h 5893281"/>
                <a:gd name="connsiteX3433" fmla="*/ 214953 w 10035679"/>
                <a:gd name="connsiteY3433" fmla="*/ 1914519 h 5893281"/>
                <a:gd name="connsiteX3434" fmla="*/ 210726 w 10035679"/>
                <a:gd name="connsiteY3434" fmla="*/ 1914519 h 5893281"/>
                <a:gd name="connsiteX3435" fmla="*/ 204688 w 10035679"/>
                <a:gd name="connsiteY3435" fmla="*/ 1914519 h 5893281"/>
                <a:gd name="connsiteX3436" fmla="*/ 200462 w 10035679"/>
                <a:gd name="connsiteY3436" fmla="*/ 1910293 h 5893281"/>
                <a:gd name="connsiteX3437" fmla="*/ 166048 w 10035679"/>
                <a:gd name="connsiteY3437" fmla="*/ 1885540 h 5893281"/>
                <a:gd name="connsiteX3438" fmla="*/ 137672 w 10035679"/>
                <a:gd name="connsiteY3438" fmla="*/ 1848710 h 5893281"/>
                <a:gd name="connsiteX3439" fmla="*/ 115331 w 10035679"/>
                <a:gd name="connsiteY3439" fmla="*/ 1810068 h 5893281"/>
                <a:gd name="connsiteX3440" fmla="*/ 127406 w 10035679"/>
                <a:gd name="connsiteY3440" fmla="*/ 1789540 h 5893281"/>
                <a:gd name="connsiteX3441" fmla="*/ 137672 w 10035679"/>
                <a:gd name="connsiteY3441" fmla="*/ 1762973 h 5893281"/>
                <a:gd name="connsiteX3442" fmla="*/ 147934 w 10035679"/>
                <a:gd name="connsiteY3442" fmla="*/ 1742445 h 5893281"/>
                <a:gd name="connsiteX3443" fmla="*/ 161823 w 10035679"/>
                <a:gd name="connsiteY3443" fmla="*/ 1724332 h 5893281"/>
                <a:gd name="connsiteX3444" fmla="*/ 185973 w 10035679"/>
                <a:gd name="connsiteY3444" fmla="*/ 1709842 h 5893281"/>
                <a:gd name="connsiteX3445" fmla="*/ 208311 w 10035679"/>
                <a:gd name="connsiteY3445" fmla="*/ 1703806 h 5893281"/>
                <a:gd name="connsiteX3446" fmla="*/ 228838 w 10035679"/>
                <a:gd name="connsiteY3446" fmla="*/ 1693541 h 5893281"/>
                <a:gd name="connsiteX3447" fmla="*/ 242725 w 10035679"/>
                <a:gd name="connsiteY3447" fmla="*/ 1679051 h 5893281"/>
                <a:gd name="connsiteX3448" fmla="*/ 252989 w 10035679"/>
                <a:gd name="connsiteY3448" fmla="*/ 1656713 h 5893281"/>
                <a:gd name="connsiteX3449" fmla="*/ 252989 w 10035679"/>
                <a:gd name="connsiteY3449" fmla="*/ 1621696 h 5893281"/>
                <a:gd name="connsiteX3450" fmla="*/ 257216 w 10035679"/>
                <a:gd name="connsiteY3450" fmla="*/ 1617470 h 5893281"/>
                <a:gd name="connsiteX3451" fmla="*/ 261442 w 10035679"/>
                <a:gd name="connsiteY3451" fmla="*/ 1617470 h 5893281"/>
                <a:gd name="connsiteX3452" fmla="*/ 261442 w 10035679"/>
                <a:gd name="connsiteY3452" fmla="*/ 1613244 h 5893281"/>
                <a:gd name="connsiteX3453" fmla="*/ 261442 w 10035679"/>
                <a:gd name="connsiteY3453" fmla="*/ 1609018 h 5893281"/>
                <a:gd name="connsiteX3454" fmla="*/ 265668 w 10035679"/>
                <a:gd name="connsiteY3454" fmla="*/ 1607205 h 5893281"/>
                <a:gd name="connsiteX3455" fmla="*/ 236688 w 10035679"/>
                <a:gd name="connsiteY3455" fmla="*/ 1607205 h 5893281"/>
                <a:gd name="connsiteX3456" fmla="*/ 228838 w 10035679"/>
                <a:gd name="connsiteY3456" fmla="*/ 1613244 h 5893281"/>
                <a:gd name="connsiteX3457" fmla="*/ 227028 w 10035679"/>
                <a:gd name="connsiteY3457" fmla="*/ 1617470 h 5893281"/>
                <a:gd name="connsiteX3458" fmla="*/ 222802 w 10035679"/>
                <a:gd name="connsiteY3458" fmla="*/ 1621696 h 5893281"/>
                <a:gd name="connsiteX3459" fmla="*/ 214953 w 10035679"/>
                <a:gd name="connsiteY3459" fmla="*/ 1623507 h 5893281"/>
                <a:gd name="connsiteX3460" fmla="*/ 208916 w 10035679"/>
                <a:gd name="connsiteY3460" fmla="*/ 1627735 h 5893281"/>
                <a:gd name="connsiteX3461" fmla="*/ 198651 w 10035679"/>
                <a:gd name="connsiteY3461" fmla="*/ 1627735 h 5893281"/>
                <a:gd name="connsiteX3462" fmla="*/ 176311 w 10035679"/>
                <a:gd name="connsiteY3462" fmla="*/ 1621696 h 5893281"/>
                <a:gd name="connsiteX3463" fmla="*/ 146124 w 10035679"/>
                <a:gd name="connsiteY3463" fmla="*/ 1609621 h 5893281"/>
                <a:gd name="connsiteX3464" fmla="*/ 109898 w 10035679"/>
                <a:gd name="connsiteY3464" fmla="*/ 1603584 h 5893281"/>
                <a:gd name="connsiteX3465" fmla="*/ 81521 w 10035679"/>
                <a:gd name="connsiteY3465" fmla="*/ 1589094 h 5893281"/>
                <a:gd name="connsiteX3466" fmla="*/ 75484 w 10035679"/>
                <a:gd name="connsiteY3466" fmla="*/ 1535965 h 5893281"/>
                <a:gd name="connsiteX3467" fmla="*/ 89370 w 10035679"/>
                <a:gd name="connsiteY3467" fmla="*/ 1535965 h 5893281"/>
                <a:gd name="connsiteX3468" fmla="*/ 95409 w 10035679"/>
                <a:gd name="connsiteY3468" fmla="*/ 1531739 h 5893281"/>
                <a:gd name="connsiteX3469" fmla="*/ 105672 w 10035679"/>
                <a:gd name="connsiteY3469" fmla="*/ 1527513 h 5893281"/>
                <a:gd name="connsiteX3470" fmla="*/ 113521 w 10035679"/>
                <a:gd name="connsiteY3470" fmla="*/ 1525700 h 5893281"/>
                <a:gd name="connsiteX3471" fmla="*/ 119559 w 10035679"/>
                <a:gd name="connsiteY3471" fmla="*/ 1525700 h 5893281"/>
                <a:gd name="connsiteX3472" fmla="*/ 127406 w 10035679"/>
                <a:gd name="connsiteY3472" fmla="*/ 1517248 h 5893281"/>
                <a:gd name="connsiteX3473" fmla="*/ 133445 w 10035679"/>
                <a:gd name="connsiteY3473" fmla="*/ 1511212 h 5893281"/>
                <a:gd name="connsiteX3474" fmla="*/ 131633 w 10035679"/>
                <a:gd name="connsiteY3474" fmla="*/ 1506984 h 5893281"/>
                <a:gd name="connsiteX3475" fmla="*/ 131633 w 10035679"/>
                <a:gd name="connsiteY3475" fmla="*/ 1502758 h 5893281"/>
                <a:gd name="connsiteX3476" fmla="*/ 127406 w 10035679"/>
                <a:gd name="connsiteY3476" fmla="*/ 1496722 h 5893281"/>
                <a:gd name="connsiteX3477" fmla="*/ 160010 w 10035679"/>
                <a:gd name="connsiteY3477" fmla="*/ 1496722 h 5893281"/>
                <a:gd name="connsiteX3478" fmla="*/ 161823 w 10035679"/>
                <a:gd name="connsiteY3478" fmla="*/ 1492495 h 5893281"/>
                <a:gd name="connsiteX3479" fmla="*/ 166048 w 10035679"/>
                <a:gd name="connsiteY3479" fmla="*/ 1492495 h 5893281"/>
                <a:gd name="connsiteX3480" fmla="*/ 170274 w 10035679"/>
                <a:gd name="connsiteY3480" fmla="*/ 1488269 h 5893281"/>
                <a:gd name="connsiteX3481" fmla="*/ 172084 w 10035679"/>
                <a:gd name="connsiteY3481" fmla="*/ 1488269 h 5893281"/>
                <a:gd name="connsiteX3482" fmla="*/ 179934 w 10035679"/>
                <a:gd name="connsiteY3482" fmla="*/ 1488269 h 5893281"/>
                <a:gd name="connsiteX3483" fmla="*/ 190199 w 10035679"/>
                <a:gd name="connsiteY3483" fmla="*/ 1498532 h 5893281"/>
                <a:gd name="connsiteX3484" fmla="*/ 200462 w 10035679"/>
                <a:gd name="connsiteY3484" fmla="*/ 1506984 h 5893281"/>
                <a:gd name="connsiteX3485" fmla="*/ 212537 w 10035679"/>
                <a:gd name="connsiteY3485" fmla="*/ 1517248 h 5893281"/>
                <a:gd name="connsiteX3486" fmla="*/ 218576 w 10035679"/>
                <a:gd name="connsiteY3486" fmla="*/ 1527513 h 5893281"/>
                <a:gd name="connsiteX3487" fmla="*/ 242725 w 10035679"/>
                <a:gd name="connsiteY3487" fmla="*/ 1517248 h 5893281"/>
                <a:gd name="connsiteX3488" fmla="*/ 242725 w 10035679"/>
                <a:gd name="connsiteY3488" fmla="*/ 1502758 h 5893281"/>
                <a:gd name="connsiteX3489" fmla="*/ 236688 w 10035679"/>
                <a:gd name="connsiteY3489" fmla="*/ 1492495 h 5893281"/>
                <a:gd name="connsiteX3490" fmla="*/ 232462 w 10035679"/>
                <a:gd name="connsiteY3490" fmla="*/ 1482231 h 5893281"/>
                <a:gd name="connsiteX3491" fmla="*/ 228236 w 10035679"/>
                <a:gd name="connsiteY3491" fmla="*/ 1470156 h 5893281"/>
                <a:gd name="connsiteX3492" fmla="*/ 226423 w 10035679"/>
                <a:gd name="connsiteY3492" fmla="*/ 1459892 h 5893281"/>
                <a:gd name="connsiteX3493" fmla="*/ 218576 w 10035679"/>
                <a:gd name="connsiteY3493" fmla="*/ 1449626 h 5893281"/>
                <a:gd name="connsiteX3494" fmla="*/ 194425 w 10035679"/>
                <a:gd name="connsiteY3494" fmla="*/ 1421250 h 5893281"/>
                <a:gd name="connsiteX3495" fmla="*/ 166048 w 10035679"/>
                <a:gd name="connsiteY3495" fmla="*/ 1398911 h 5893281"/>
                <a:gd name="connsiteX3496" fmla="*/ 133445 w 10035679"/>
                <a:gd name="connsiteY3496" fmla="*/ 1378381 h 5893281"/>
                <a:gd name="connsiteX3497" fmla="*/ 105068 w 10035679"/>
                <a:gd name="connsiteY3497" fmla="*/ 1357853 h 5893281"/>
                <a:gd name="connsiteX3498" fmla="*/ 88767 w 10035679"/>
                <a:gd name="connsiteY3498" fmla="*/ 1325250 h 5893281"/>
                <a:gd name="connsiteX3499" fmla="*/ 94804 w 10035679"/>
                <a:gd name="connsiteY3499" fmla="*/ 1314987 h 5893281"/>
                <a:gd name="connsiteX3500" fmla="*/ 99030 w 10035679"/>
                <a:gd name="connsiteY3500" fmla="*/ 1302912 h 5893281"/>
                <a:gd name="connsiteX3501" fmla="*/ 103258 w 10035679"/>
                <a:gd name="connsiteY3501" fmla="*/ 1292648 h 5893281"/>
                <a:gd name="connsiteX3502" fmla="*/ 145521 w 10035679"/>
                <a:gd name="connsiteY3502" fmla="*/ 1296874 h 5893281"/>
                <a:gd name="connsiteX3503" fmla="*/ 185973 w 10035679"/>
                <a:gd name="connsiteY3503" fmla="*/ 1292648 h 5893281"/>
                <a:gd name="connsiteX3504" fmla="*/ 218576 w 10035679"/>
                <a:gd name="connsiteY3504" fmla="*/ 1274537 h 5893281"/>
                <a:gd name="connsiteX3505" fmla="*/ 228838 w 10035679"/>
                <a:gd name="connsiteY3505" fmla="*/ 1249780 h 5893281"/>
                <a:gd name="connsiteX3506" fmla="*/ 236688 w 10035679"/>
                <a:gd name="connsiteY3506" fmla="*/ 1225026 h 5893281"/>
                <a:gd name="connsiteX3507" fmla="*/ 242725 w 10035679"/>
                <a:gd name="connsiteY3507" fmla="*/ 1202687 h 5893281"/>
                <a:gd name="connsiteX3508" fmla="*/ 269291 w 10035679"/>
                <a:gd name="connsiteY3508" fmla="*/ 1182159 h 5893281"/>
                <a:gd name="connsiteX3509" fmla="*/ 303705 w 10035679"/>
                <a:gd name="connsiteY3509" fmla="*/ 1164047 h 5893281"/>
                <a:gd name="connsiteX3510" fmla="*/ 342346 w 10035679"/>
                <a:gd name="connsiteY3510" fmla="*/ 1153784 h 5893281"/>
                <a:gd name="connsiteX3511" fmla="*/ 374949 w 10035679"/>
                <a:gd name="connsiteY3511" fmla="*/ 1139293 h 5893281"/>
                <a:gd name="connsiteX3512" fmla="*/ 407552 w 10035679"/>
                <a:gd name="connsiteY3512" fmla="*/ 1118766 h 5893281"/>
                <a:gd name="connsiteX3513" fmla="*/ 417816 w 10035679"/>
                <a:gd name="connsiteY3513" fmla="*/ 1124802 h 5893281"/>
                <a:gd name="connsiteX3514" fmla="*/ 423853 w 10035679"/>
                <a:gd name="connsiteY3514" fmla="*/ 1129029 h 5893281"/>
                <a:gd name="connsiteX3515" fmla="*/ 423853 w 10035679"/>
                <a:gd name="connsiteY3515" fmla="*/ 1135067 h 5893281"/>
                <a:gd name="connsiteX3516" fmla="*/ 428079 w 10035679"/>
                <a:gd name="connsiteY3516" fmla="*/ 1139293 h 5893281"/>
                <a:gd name="connsiteX3517" fmla="*/ 428079 w 10035679"/>
                <a:gd name="connsiteY3517" fmla="*/ 1147745 h 5893281"/>
                <a:gd name="connsiteX3518" fmla="*/ 432305 w 10035679"/>
                <a:gd name="connsiteY3518" fmla="*/ 1149556 h 5893281"/>
                <a:gd name="connsiteX3519" fmla="*/ 438344 w 10035679"/>
                <a:gd name="connsiteY3519" fmla="*/ 1158010 h 5893281"/>
                <a:gd name="connsiteX3520" fmla="*/ 446193 w 10035679"/>
                <a:gd name="connsiteY3520" fmla="*/ 1164047 h 5893281"/>
                <a:gd name="connsiteX3521" fmla="*/ 456456 w 10035679"/>
                <a:gd name="connsiteY3521" fmla="*/ 1164047 h 5893281"/>
                <a:gd name="connsiteX3522" fmla="*/ 464305 w 10035679"/>
                <a:gd name="connsiteY3522" fmla="*/ 1164047 h 5893281"/>
                <a:gd name="connsiteX3523" fmla="*/ 470344 w 10035679"/>
                <a:gd name="connsiteY3523" fmla="*/ 1162236 h 5893281"/>
                <a:gd name="connsiteX3524" fmla="*/ 478191 w 10035679"/>
                <a:gd name="connsiteY3524" fmla="*/ 1158010 h 5893281"/>
                <a:gd name="connsiteX3525" fmla="*/ 484230 w 10035679"/>
                <a:gd name="connsiteY3525" fmla="*/ 1158010 h 5893281"/>
                <a:gd name="connsiteX3526" fmla="*/ 492079 w 10035679"/>
                <a:gd name="connsiteY3526" fmla="*/ 1158010 h 5893281"/>
                <a:gd name="connsiteX3527" fmla="*/ 498116 w 10035679"/>
                <a:gd name="connsiteY3527" fmla="*/ 1162236 h 5893281"/>
                <a:gd name="connsiteX3528" fmla="*/ 505965 w 10035679"/>
                <a:gd name="connsiteY3528" fmla="*/ 1168273 h 5893281"/>
                <a:gd name="connsiteX3529" fmla="*/ 516228 w 10035679"/>
                <a:gd name="connsiteY3529" fmla="*/ 1178538 h 5893281"/>
                <a:gd name="connsiteX3530" fmla="*/ 522266 w 10035679"/>
                <a:gd name="connsiteY3530" fmla="*/ 1186988 h 5893281"/>
                <a:gd name="connsiteX3531" fmla="*/ 530116 w 10035679"/>
                <a:gd name="connsiteY3531" fmla="*/ 1193028 h 5893281"/>
                <a:gd name="connsiteX3532" fmla="*/ 540379 w 10035679"/>
                <a:gd name="connsiteY3532" fmla="*/ 1197254 h 5893281"/>
                <a:gd name="connsiteX3533" fmla="*/ 550643 w 10035679"/>
                <a:gd name="connsiteY3533" fmla="*/ 1201479 h 5893281"/>
                <a:gd name="connsiteX3534" fmla="*/ 560906 w 10035679"/>
                <a:gd name="connsiteY3534" fmla="*/ 1197254 h 5893281"/>
                <a:gd name="connsiteX3535" fmla="*/ 568755 w 10035679"/>
                <a:gd name="connsiteY3535" fmla="*/ 1197254 h 5893281"/>
                <a:gd name="connsiteX3536" fmla="*/ 574794 w 10035679"/>
                <a:gd name="connsiteY3536" fmla="*/ 1193028 h 5893281"/>
                <a:gd name="connsiteX3537" fmla="*/ 586869 w 10035679"/>
                <a:gd name="connsiteY3537" fmla="*/ 1188799 h 5893281"/>
                <a:gd name="connsiteX3538" fmla="*/ 592906 w 10035679"/>
                <a:gd name="connsiteY3538" fmla="*/ 1188799 h 5893281"/>
                <a:gd name="connsiteX3539" fmla="*/ 615246 w 10035679"/>
                <a:gd name="connsiteY3539" fmla="*/ 1197254 h 5893281"/>
                <a:gd name="connsiteX3540" fmla="*/ 645433 w 10035679"/>
                <a:gd name="connsiteY3540" fmla="*/ 1207517 h 5893281"/>
                <a:gd name="connsiteX3541" fmla="*/ 673810 w 10035679"/>
                <a:gd name="connsiteY3541" fmla="*/ 1222008 h 5893281"/>
                <a:gd name="connsiteX3542" fmla="*/ 702187 w 10035679"/>
                <a:gd name="connsiteY3542" fmla="*/ 1230459 h 5893281"/>
                <a:gd name="connsiteX3543" fmla="*/ 763166 w 10035679"/>
                <a:gd name="connsiteY3543" fmla="*/ 1222008 h 5893281"/>
                <a:gd name="connsiteX3544" fmla="*/ 801806 w 10035679"/>
                <a:gd name="connsiteY3544" fmla="*/ 1240119 h 5893281"/>
                <a:gd name="connsiteX3545" fmla="*/ 838032 w 10035679"/>
                <a:gd name="connsiteY3545" fmla="*/ 1264876 h 5893281"/>
                <a:gd name="connsiteX3546" fmla="*/ 872445 w 10035679"/>
                <a:gd name="connsiteY3546" fmla="*/ 1287214 h 5893281"/>
                <a:gd name="connsiteX3547" fmla="*/ 911086 w 10035679"/>
                <a:gd name="connsiteY3547" fmla="*/ 1307741 h 5893281"/>
                <a:gd name="connsiteX3548" fmla="*/ 957575 w 10035679"/>
                <a:gd name="connsiteY3548" fmla="*/ 1316194 h 5893281"/>
                <a:gd name="connsiteX3549" fmla="*/ 957575 w 10035679"/>
                <a:gd name="connsiteY3549" fmla="*/ 1301704 h 5893281"/>
                <a:gd name="connsiteX3550" fmla="*/ 947312 w 10035679"/>
                <a:gd name="connsiteY3550" fmla="*/ 1289630 h 5893281"/>
                <a:gd name="connsiteX3551" fmla="*/ 937048 w 10035679"/>
                <a:gd name="connsiteY3551" fmla="*/ 1275139 h 5893281"/>
                <a:gd name="connsiteX3552" fmla="*/ 924973 w 10035679"/>
                <a:gd name="connsiteY3552" fmla="*/ 1260650 h 5893281"/>
                <a:gd name="connsiteX3553" fmla="*/ 918936 w 10035679"/>
                <a:gd name="connsiteY3553" fmla="*/ 1244345 h 5893281"/>
                <a:gd name="connsiteX3554" fmla="*/ 961199 w 10035679"/>
                <a:gd name="connsiteY3554" fmla="*/ 1240119 h 5893281"/>
                <a:gd name="connsiteX3555" fmla="*/ 989575 w 10035679"/>
                <a:gd name="connsiteY3555" fmla="*/ 1231668 h 5893281"/>
                <a:gd name="connsiteX3556" fmla="*/ 1013726 w 10035679"/>
                <a:gd name="connsiteY3556" fmla="*/ 1217178 h 5893281"/>
                <a:gd name="connsiteX3557" fmla="*/ 1034254 w 10035679"/>
                <a:gd name="connsiteY3557" fmla="*/ 1202687 h 5893281"/>
                <a:gd name="connsiteX3558" fmla="*/ 1056592 w 10035679"/>
                <a:gd name="connsiteY3558" fmla="*/ 1186385 h 5893281"/>
                <a:gd name="connsiteX3559" fmla="*/ 1080742 w 10035679"/>
                <a:gd name="connsiteY3559" fmla="*/ 1174311 h 5893281"/>
                <a:gd name="connsiteX3560" fmla="*/ 1113345 w 10035679"/>
                <a:gd name="connsiteY3560" fmla="*/ 1168273 h 5893281"/>
                <a:gd name="connsiteX3561" fmla="*/ 1119383 w 10035679"/>
                <a:gd name="connsiteY3561" fmla="*/ 1172497 h 5893281"/>
                <a:gd name="connsiteX3562" fmla="*/ 1131459 w 10035679"/>
                <a:gd name="connsiteY3562" fmla="*/ 1174311 h 5893281"/>
                <a:gd name="connsiteX3563" fmla="*/ 1137496 w 10035679"/>
                <a:gd name="connsiteY3563" fmla="*/ 1178538 h 5893281"/>
                <a:gd name="connsiteX3564" fmla="*/ 1143534 w 10035679"/>
                <a:gd name="connsiteY3564" fmla="*/ 1182762 h 5893281"/>
                <a:gd name="connsiteX3565" fmla="*/ 1131459 w 10035679"/>
                <a:gd name="connsiteY3565" fmla="*/ 1182762 h 5893281"/>
                <a:gd name="connsiteX3566" fmla="*/ 1095233 w 10035679"/>
                <a:gd name="connsiteY3566" fmla="*/ 1211140 h 5893281"/>
                <a:gd name="connsiteX3567" fmla="*/ 1056592 w 10035679"/>
                <a:gd name="connsiteY3567" fmla="*/ 1235893 h 5893281"/>
                <a:gd name="connsiteX3568" fmla="*/ 1014329 w 10035679"/>
                <a:gd name="connsiteY3568" fmla="*/ 1254008 h 5893281"/>
                <a:gd name="connsiteX3569" fmla="*/ 1014329 w 10035679"/>
                <a:gd name="connsiteY3569" fmla="*/ 1268498 h 5893281"/>
                <a:gd name="connsiteX3570" fmla="*/ 1052970 w 10035679"/>
                <a:gd name="connsiteY3570" fmla="*/ 1274537 h 5893281"/>
                <a:gd name="connsiteX3571" fmla="*/ 1071082 w 10035679"/>
                <a:gd name="connsiteY3571" fmla="*/ 1254008 h 5893281"/>
                <a:gd name="connsiteX3572" fmla="*/ 1089194 w 10035679"/>
                <a:gd name="connsiteY3572" fmla="*/ 1243742 h 5893281"/>
                <a:gd name="connsiteX3573" fmla="*/ 1113345 w 10035679"/>
                <a:gd name="connsiteY3573" fmla="*/ 1239517 h 5893281"/>
                <a:gd name="connsiteX3574" fmla="*/ 1137496 w 10035679"/>
                <a:gd name="connsiteY3574" fmla="*/ 1239517 h 5893281"/>
                <a:gd name="connsiteX3575" fmla="*/ 1170098 w 10035679"/>
                <a:gd name="connsiteY3575" fmla="*/ 1235291 h 5893281"/>
                <a:gd name="connsiteX3576" fmla="*/ 1171911 w 10035679"/>
                <a:gd name="connsiteY3576" fmla="*/ 1225026 h 5893281"/>
                <a:gd name="connsiteX3577" fmla="*/ 1176137 w 10035679"/>
                <a:gd name="connsiteY3577" fmla="*/ 1214764 h 5893281"/>
                <a:gd name="connsiteX3578" fmla="*/ 1183984 w 10035679"/>
                <a:gd name="connsiteY3578" fmla="*/ 1202687 h 5893281"/>
                <a:gd name="connsiteX3579" fmla="*/ 1190023 w 10035679"/>
                <a:gd name="connsiteY3579" fmla="*/ 1196649 h 5893281"/>
                <a:gd name="connsiteX3580" fmla="*/ 1200286 w 10035679"/>
                <a:gd name="connsiteY3580" fmla="*/ 1221405 h 5893281"/>
                <a:gd name="connsiteX3581" fmla="*/ 1212361 w 10035679"/>
                <a:gd name="connsiteY3581" fmla="*/ 1239517 h 5893281"/>
                <a:gd name="connsiteX3582" fmla="*/ 1228663 w 10035679"/>
                <a:gd name="connsiteY3582" fmla="*/ 1254008 h 5893281"/>
                <a:gd name="connsiteX3583" fmla="*/ 1255229 w 10035679"/>
                <a:gd name="connsiteY3583" fmla="*/ 1260045 h 5893281"/>
                <a:gd name="connsiteX3584" fmla="*/ 1261265 w 10035679"/>
                <a:gd name="connsiteY3584" fmla="*/ 1254008 h 5893281"/>
                <a:gd name="connsiteX3585" fmla="*/ 1265493 w 10035679"/>
                <a:gd name="connsiteY3585" fmla="*/ 1249780 h 5893281"/>
                <a:gd name="connsiteX3586" fmla="*/ 1271530 w 10035679"/>
                <a:gd name="connsiteY3586" fmla="*/ 1245553 h 5893281"/>
                <a:gd name="connsiteX3587" fmla="*/ 1275756 w 10035679"/>
                <a:gd name="connsiteY3587" fmla="*/ 1243742 h 5893281"/>
                <a:gd name="connsiteX3588" fmla="*/ 1283605 w 10035679"/>
                <a:gd name="connsiteY3588" fmla="*/ 1243742 h 5893281"/>
                <a:gd name="connsiteX3589" fmla="*/ 1285416 w 10035679"/>
                <a:gd name="connsiteY3589" fmla="*/ 1243742 h 5893281"/>
                <a:gd name="connsiteX3590" fmla="*/ 1293265 w 10035679"/>
                <a:gd name="connsiteY3590" fmla="*/ 1254008 h 5893281"/>
                <a:gd name="connsiteX3591" fmla="*/ 1297491 w 10035679"/>
                <a:gd name="connsiteY3591" fmla="*/ 1260045 h 5893281"/>
                <a:gd name="connsiteX3592" fmla="*/ 1299304 w 10035679"/>
                <a:gd name="connsiteY3592" fmla="*/ 1268498 h 5893281"/>
                <a:gd name="connsiteX3593" fmla="*/ 1311377 w 10035679"/>
                <a:gd name="connsiteY3593" fmla="*/ 1264272 h 5893281"/>
                <a:gd name="connsiteX3594" fmla="*/ 1321642 w 10035679"/>
                <a:gd name="connsiteY3594" fmla="*/ 1258234 h 5893281"/>
                <a:gd name="connsiteX3595" fmla="*/ 1327680 w 10035679"/>
                <a:gd name="connsiteY3595" fmla="*/ 1249780 h 5893281"/>
                <a:gd name="connsiteX3596" fmla="*/ 1337943 w 10035679"/>
                <a:gd name="connsiteY3596" fmla="*/ 1245553 h 5893281"/>
                <a:gd name="connsiteX3597" fmla="*/ 1345793 w 10035679"/>
                <a:gd name="connsiteY3597" fmla="*/ 1243742 h 5893281"/>
                <a:gd name="connsiteX3598" fmla="*/ 1384432 w 10035679"/>
                <a:gd name="connsiteY3598" fmla="*/ 1254008 h 5893281"/>
                <a:gd name="connsiteX3599" fmla="*/ 1417037 w 10035679"/>
                <a:gd name="connsiteY3599" fmla="*/ 1278762 h 5893281"/>
                <a:gd name="connsiteX3600" fmla="*/ 1449640 w 10035679"/>
                <a:gd name="connsiteY3600" fmla="*/ 1303515 h 5893281"/>
                <a:gd name="connsiteX3601" fmla="*/ 1479827 w 10035679"/>
                <a:gd name="connsiteY3601" fmla="*/ 1325854 h 5893281"/>
                <a:gd name="connsiteX3602" fmla="*/ 1491902 w 10035679"/>
                <a:gd name="connsiteY3602" fmla="*/ 1325854 h 5893281"/>
                <a:gd name="connsiteX3603" fmla="*/ 1502165 w 10035679"/>
                <a:gd name="connsiteY3603" fmla="*/ 1325854 h 5893281"/>
                <a:gd name="connsiteX3604" fmla="*/ 1508204 w 10035679"/>
                <a:gd name="connsiteY3604" fmla="*/ 1321628 h 5893281"/>
                <a:gd name="connsiteX3605" fmla="*/ 1520279 w 10035679"/>
                <a:gd name="connsiteY3605" fmla="*/ 1317400 h 5893281"/>
                <a:gd name="connsiteX3606" fmla="*/ 1526316 w 10035679"/>
                <a:gd name="connsiteY3606" fmla="*/ 1315590 h 5893281"/>
                <a:gd name="connsiteX3607" fmla="*/ 1532354 w 10035679"/>
                <a:gd name="connsiteY3607" fmla="*/ 1315590 h 5893281"/>
                <a:gd name="connsiteX3608" fmla="*/ 1540202 w 10035679"/>
                <a:gd name="connsiteY3608" fmla="*/ 1321628 h 5893281"/>
                <a:gd name="connsiteX3609" fmla="*/ 1546240 w 10035679"/>
                <a:gd name="connsiteY3609" fmla="*/ 1330080 h 5893281"/>
                <a:gd name="connsiteX3610" fmla="*/ 1554090 w 10035679"/>
                <a:gd name="connsiteY3610" fmla="*/ 1340343 h 5893281"/>
                <a:gd name="connsiteX3611" fmla="*/ 1560126 w 10035679"/>
                <a:gd name="connsiteY3611" fmla="*/ 1354834 h 5893281"/>
                <a:gd name="connsiteX3612" fmla="*/ 1564352 w 10035679"/>
                <a:gd name="connsiteY3612" fmla="*/ 1360872 h 5893281"/>
                <a:gd name="connsiteX3613" fmla="*/ 1558316 w 10035679"/>
                <a:gd name="connsiteY3613" fmla="*/ 1365100 h 5893281"/>
                <a:gd name="connsiteX3614" fmla="*/ 1550466 w 10035679"/>
                <a:gd name="connsiteY3614" fmla="*/ 1369326 h 5893281"/>
                <a:gd name="connsiteX3615" fmla="*/ 1546240 w 10035679"/>
                <a:gd name="connsiteY3615" fmla="*/ 1371137 h 5893281"/>
                <a:gd name="connsiteX3616" fmla="*/ 1546240 w 10035679"/>
                <a:gd name="connsiteY3616" fmla="*/ 1375363 h 5893281"/>
                <a:gd name="connsiteX3617" fmla="*/ 1544430 w 10035679"/>
                <a:gd name="connsiteY3617" fmla="*/ 1379589 h 5893281"/>
                <a:gd name="connsiteX3618" fmla="*/ 1540202 w 10035679"/>
                <a:gd name="connsiteY3618" fmla="*/ 1385628 h 5893281"/>
                <a:gd name="connsiteX3619" fmla="*/ 1564352 w 10035679"/>
                <a:gd name="connsiteY3619" fmla="*/ 1385628 h 5893281"/>
                <a:gd name="connsiteX3620" fmla="*/ 1596955 w 10035679"/>
                <a:gd name="connsiteY3620" fmla="*/ 1389854 h 5893281"/>
                <a:gd name="connsiteX3621" fmla="*/ 1629558 w 10035679"/>
                <a:gd name="connsiteY3621" fmla="*/ 1389854 h 5893281"/>
                <a:gd name="connsiteX3622" fmla="*/ 1657935 w 10035679"/>
                <a:gd name="connsiteY3622" fmla="*/ 1389854 h 5893281"/>
                <a:gd name="connsiteX3623" fmla="*/ 1674236 w 10035679"/>
                <a:gd name="connsiteY3623" fmla="*/ 1394080 h 5893281"/>
                <a:gd name="connsiteX3624" fmla="*/ 1692350 w 10035679"/>
                <a:gd name="connsiteY3624" fmla="*/ 1414608 h 5893281"/>
                <a:gd name="connsiteX3625" fmla="*/ 1710462 w 10035679"/>
                <a:gd name="connsiteY3625" fmla="*/ 1436948 h 5893281"/>
                <a:gd name="connsiteX3626" fmla="*/ 1726763 w 10035679"/>
                <a:gd name="connsiteY3626" fmla="*/ 1457476 h 5893281"/>
                <a:gd name="connsiteX3627" fmla="*/ 1726763 w 10035679"/>
                <a:gd name="connsiteY3627" fmla="*/ 1386231 h 5893281"/>
                <a:gd name="connsiteX3628" fmla="*/ 1744878 w 10035679"/>
                <a:gd name="connsiteY3628" fmla="*/ 1386231 h 5893281"/>
                <a:gd name="connsiteX3629" fmla="*/ 1758763 w 10035679"/>
                <a:gd name="connsiteY3629" fmla="*/ 1386231 h 5893281"/>
                <a:gd name="connsiteX3630" fmla="*/ 1769026 w 10035679"/>
                <a:gd name="connsiteY3630" fmla="*/ 1384420 h 5893281"/>
                <a:gd name="connsiteX3631" fmla="*/ 1782914 w 10035679"/>
                <a:gd name="connsiteY3631" fmla="*/ 1380194 h 5893281"/>
                <a:gd name="connsiteX3632" fmla="*/ 1782914 w 10035679"/>
                <a:gd name="connsiteY3632" fmla="*/ 1371741 h 5893281"/>
                <a:gd name="connsiteX3633" fmla="*/ 1720122 w 10035679"/>
                <a:gd name="connsiteY3633" fmla="*/ 1371741 h 5893281"/>
                <a:gd name="connsiteX3634" fmla="*/ 1715896 w 10035679"/>
                <a:gd name="connsiteY3634" fmla="*/ 1361476 h 5893281"/>
                <a:gd name="connsiteX3635" fmla="*/ 1714085 w 10035679"/>
                <a:gd name="connsiteY3635" fmla="*/ 1359666 h 5893281"/>
                <a:gd name="connsiteX3636" fmla="*/ 1709859 w 10035679"/>
                <a:gd name="connsiteY3636" fmla="*/ 1351211 h 5893281"/>
                <a:gd name="connsiteX3637" fmla="*/ 1705633 w 10035679"/>
                <a:gd name="connsiteY3637" fmla="*/ 1345175 h 5893281"/>
                <a:gd name="connsiteX3638" fmla="*/ 1705633 w 10035679"/>
                <a:gd name="connsiteY3638" fmla="*/ 1333099 h 5893281"/>
                <a:gd name="connsiteX3639" fmla="*/ 1713481 w 10035679"/>
                <a:gd name="connsiteY3639" fmla="*/ 1333099 h 5893281"/>
                <a:gd name="connsiteX3640" fmla="*/ 1713481 w 10035679"/>
                <a:gd name="connsiteY3640" fmla="*/ 1327062 h 5893281"/>
                <a:gd name="connsiteX3641" fmla="*/ 1804650 w 10035679"/>
                <a:gd name="connsiteY3641" fmla="*/ 1316798 h 5893281"/>
                <a:gd name="connsiteX3642" fmla="*/ 1804650 w 10035679"/>
                <a:gd name="connsiteY3642" fmla="*/ 1341551 h 5893281"/>
                <a:gd name="connsiteX3643" fmla="*/ 1814912 w 10035679"/>
                <a:gd name="connsiteY3643" fmla="*/ 1347590 h 5893281"/>
                <a:gd name="connsiteX3644" fmla="*/ 1822761 w 10035679"/>
                <a:gd name="connsiteY3644" fmla="*/ 1359666 h 5893281"/>
                <a:gd name="connsiteX3645" fmla="*/ 1828800 w 10035679"/>
                <a:gd name="connsiteY3645" fmla="*/ 1365703 h 5893281"/>
                <a:gd name="connsiteX3646" fmla="*/ 1836647 w 10035679"/>
                <a:gd name="connsiteY3646" fmla="*/ 1380194 h 5893281"/>
                <a:gd name="connsiteX3647" fmla="*/ 1875289 w 10035679"/>
                <a:gd name="connsiteY3647" fmla="*/ 1380194 h 5893281"/>
                <a:gd name="connsiteX3648" fmla="*/ 1899439 w 10035679"/>
                <a:gd name="connsiteY3648" fmla="*/ 1386231 h 5893281"/>
                <a:gd name="connsiteX3649" fmla="*/ 1923590 w 10035679"/>
                <a:gd name="connsiteY3649" fmla="*/ 1390457 h 5893281"/>
                <a:gd name="connsiteX3650" fmla="*/ 1947739 w 10035679"/>
                <a:gd name="connsiteY3650" fmla="*/ 1394683 h 5893281"/>
                <a:gd name="connsiteX3651" fmla="*/ 1983965 w 10035679"/>
                <a:gd name="connsiteY3651" fmla="*/ 1394683 h 5893281"/>
                <a:gd name="connsiteX3652" fmla="*/ 1988191 w 10035679"/>
                <a:gd name="connsiteY3652" fmla="*/ 1390457 h 5893281"/>
                <a:gd name="connsiteX3653" fmla="*/ 1990004 w 10035679"/>
                <a:gd name="connsiteY3653" fmla="*/ 1386231 h 5893281"/>
                <a:gd name="connsiteX3654" fmla="*/ 1994229 w 10035679"/>
                <a:gd name="connsiteY3654" fmla="*/ 1384420 h 5893281"/>
                <a:gd name="connsiteX3655" fmla="*/ 1998455 w 10035679"/>
                <a:gd name="connsiteY3655" fmla="*/ 1380194 h 5893281"/>
                <a:gd name="connsiteX3656" fmla="*/ 1998455 w 10035679"/>
                <a:gd name="connsiteY3656" fmla="*/ 1355440 h 5893281"/>
                <a:gd name="connsiteX3657" fmla="*/ 2044944 w 10035679"/>
                <a:gd name="connsiteY3657" fmla="*/ 1355440 h 5893281"/>
                <a:gd name="connsiteX3658" fmla="*/ 2058830 w 10035679"/>
                <a:gd name="connsiteY3658" fmla="*/ 1386231 h 5893281"/>
                <a:gd name="connsiteX3659" fmla="*/ 2075132 w 10035679"/>
                <a:gd name="connsiteY3659" fmla="*/ 1418834 h 5893281"/>
                <a:gd name="connsiteX3660" fmla="*/ 2079358 w 10035679"/>
                <a:gd name="connsiteY3660" fmla="*/ 1404345 h 5893281"/>
                <a:gd name="connsiteX3661" fmla="*/ 2079358 w 10035679"/>
                <a:gd name="connsiteY3661" fmla="*/ 1398306 h 5893281"/>
                <a:gd name="connsiteX3662" fmla="*/ 2083586 w 10035679"/>
                <a:gd name="connsiteY3662" fmla="*/ 1386231 h 5893281"/>
                <a:gd name="connsiteX3663" fmla="*/ 2083586 w 10035679"/>
                <a:gd name="connsiteY3663" fmla="*/ 1380194 h 5893281"/>
                <a:gd name="connsiteX3664" fmla="*/ 2107735 w 10035679"/>
                <a:gd name="connsiteY3664" fmla="*/ 1380194 h 5893281"/>
                <a:gd name="connsiteX3665" fmla="*/ 2107735 w 10035679"/>
                <a:gd name="connsiteY3665" fmla="*/ 1351816 h 5893281"/>
                <a:gd name="connsiteX3666" fmla="*/ 2107735 w 10035679"/>
                <a:gd name="connsiteY3666" fmla="*/ 1319213 h 5893281"/>
                <a:gd name="connsiteX3667" fmla="*/ 2111963 w 10035679"/>
                <a:gd name="connsiteY3667" fmla="*/ 1290838 h 5893281"/>
                <a:gd name="connsiteX3668" fmla="*/ 2107735 w 10035679"/>
                <a:gd name="connsiteY3668" fmla="*/ 1276347 h 5893281"/>
                <a:gd name="connsiteX3669" fmla="*/ 2083586 w 10035679"/>
                <a:gd name="connsiteY3669" fmla="*/ 1247969 h 5893281"/>
                <a:gd name="connsiteX3670" fmla="*/ 2065472 w 10035679"/>
                <a:gd name="connsiteY3670" fmla="*/ 1217178 h 5893281"/>
                <a:gd name="connsiteX3671" fmla="*/ 2061246 w 10035679"/>
                <a:gd name="connsiteY3671" fmla="*/ 1180348 h 5893281"/>
                <a:gd name="connsiteX3672" fmla="*/ 2069095 w 10035679"/>
                <a:gd name="connsiteY3672" fmla="*/ 1145330 h 5893281"/>
                <a:gd name="connsiteX3673" fmla="*/ 2093246 w 10035679"/>
                <a:gd name="connsiteY3673" fmla="*/ 1106690 h 5893281"/>
                <a:gd name="connsiteX3674" fmla="*/ 2111358 w 10035679"/>
                <a:gd name="connsiteY3674" fmla="*/ 1098237 h 5893281"/>
                <a:gd name="connsiteX3675" fmla="*/ 2131885 w 10035679"/>
                <a:gd name="connsiteY3675" fmla="*/ 1092198 h 5893281"/>
                <a:gd name="connsiteX3676" fmla="*/ 1724940 w 10035679"/>
                <a:gd name="connsiteY3676" fmla="*/ 989554 h 5893281"/>
                <a:gd name="connsiteX3677" fmla="*/ 1767202 w 10035679"/>
                <a:gd name="connsiteY3677" fmla="*/ 1018533 h 5893281"/>
                <a:gd name="connsiteX3678" fmla="*/ 1793768 w 10035679"/>
                <a:gd name="connsiteY3678" fmla="*/ 1052949 h 5893281"/>
                <a:gd name="connsiteX3679" fmla="*/ 1807654 w 10035679"/>
                <a:gd name="connsiteY3679" fmla="*/ 1095814 h 5893281"/>
                <a:gd name="connsiteX3680" fmla="*/ 1817917 w 10035679"/>
                <a:gd name="connsiteY3680" fmla="*/ 1151360 h 5893281"/>
                <a:gd name="connsiteX3681" fmla="*/ 1828182 w 10035679"/>
                <a:gd name="connsiteY3681" fmla="*/ 1206303 h 5893281"/>
                <a:gd name="connsiteX3682" fmla="*/ 1860182 w 10035679"/>
                <a:gd name="connsiteY3682" fmla="*/ 1210529 h 5893281"/>
                <a:gd name="connsiteX3683" fmla="*/ 1880709 w 10035679"/>
                <a:gd name="connsiteY3683" fmla="*/ 1214153 h 5893281"/>
                <a:gd name="connsiteX3684" fmla="*/ 1898821 w 10035679"/>
                <a:gd name="connsiteY3684" fmla="*/ 1228643 h 5893281"/>
                <a:gd name="connsiteX3685" fmla="*/ 1909086 w 10035679"/>
                <a:gd name="connsiteY3685" fmla="*/ 1247358 h 5893281"/>
                <a:gd name="connsiteX3686" fmla="*/ 1913312 w 10035679"/>
                <a:gd name="connsiteY3686" fmla="*/ 1277548 h 5893281"/>
                <a:gd name="connsiteX3687" fmla="*/ 1907273 w 10035679"/>
                <a:gd name="connsiteY3687" fmla="*/ 1277548 h 5893281"/>
                <a:gd name="connsiteX3688" fmla="*/ 1903047 w 10035679"/>
                <a:gd name="connsiteY3688" fmla="*/ 1275735 h 5893281"/>
                <a:gd name="connsiteX3689" fmla="*/ 1898821 w 10035679"/>
                <a:gd name="connsiteY3689" fmla="*/ 1271509 h 5893281"/>
                <a:gd name="connsiteX3690" fmla="*/ 1894595 w 10035679"/>
                <a:gd name="connsiteY3690" fmla="*/ 1267283 h 5893281"/>
                <a:gd name="connsiteX3691" fmla="*/ 1888559 w 10035679"/>
                <a:gd name="connsiteY3691" fmla="*/ 1263660 h 5893281"/>
                <a:gd name="connsiteX3692" fmla="*/ 1888559 w 10035679"/>
                <a:gd name="connsiteY3692" fmla="*/ 1277548 h 5893281"/>
                <a:gd name="connsiteX3693" fmla="*/ 1894595 w 10035679"/>
                <a:gd name="connsiteY3693" fmla="*/ 1286000 h 5893281"/>
                <a:gd name="connsiteX3694" fmla="*/ 1898821 w 10035679"/>
                <a:gd name="connsiteY3694" fmla="*/ 1290226 h 5893281"/>
                <a:gd name="connsiteX3695" fmla="*/ 1903047 w 10035679"/>
                <a:gd name="connsiteY3695" fmla="*/ 1290226 h 5893281"/>
                <a:gd name="connsiteX3696" fmla="*/ 1903047 w 10035679"/>
                <a:gd name="connsiteY3696" fmla="*/ 1296263 h 5893281"/>
                <a:gd name="connsiteX3697" fmla="*/ 1903047 w 10035679"/>
                <a:gd name="connsiteY3697" fmla="*/ 1300491 h 5893281"/>
                <a:gd name="connsiteX3698" fmla="*/ 1907273 w 10035679"/>
                <a:gd name="connsiteY3698" fmla="*/ 1310150 h 5893281"/>
                <a:gd name="connsiteX3699" fmla="*/ 1888559 w 10035679"/>
                <a:gd name="connsiteY3699" fmla="*/ 1314376 h 5893281"/>
                <a:gd name="connsiteX3700" fmla="*/ 1870445 w 10035679"/>
                <a:gd name="connsiteY3700" fmla="*/ 1318602 h 5893281"/>
                <a:gd name="connsiteX3701" fmla="*/ 1850520 w 10035679"/>
                <a:gd name="connsiteY3701" fmla="*/ 1318602 h 5893281"/>
                <a:gd name="connsiteX3702" fmla="*/ 1813691 w 10035679"/>
                <a:gd name="connsiteY3702" fmla="*/ 1304112 h 5893281"/>
                <a:gd name="connsiteX3703" fmla="*/ 1779278 w 10035679"/>
                <a:gd name="connsiteY3703" fmla="*/ 1300491 h 5893281"/>
                <a:gd name="connsiteX3704" fmla="*/ 1738826 w 10035679"/>
                <a:gd name="connsiteY3704" fmla="*/ 1306527 h 5893281"/>
                <a:gd name="connsiteX3705" fmla="*/ 1700184 w 10035679"/>
                <a:gd name="connsiteY3705" fmla="*/ 1318602 h 5893281"/>
                <a:gd name="connsiteX3706" fmla="*/ 1661545 w 10035679"/>
                <a:gd name="connsiteY3706" fmla="*/ 1324639 h 5893281"/>
                <a:gd name="connsiteX3707" fmla="*/ 1619282 w 10035679"/>
                <a:gd name="connsiteY3707" fmla="*/ 1324639 h 5893281"/>
                <a:gd name="connsiteX3708" fmla="*/ 1570378 w 10035679"/>
                <a:gd name="connsiteY3708" fmla="*/ 1310150 h 5893281"/>
                <a:gd name="connsiteX3709" fmla="*/ 1544415 w 10035679"/>
                <a:gd name="connsiteY3709" fmla="*/ 1304112 h 5893281"/>
                <a:gd name="connsiteX3710" fmla="*/ 1523887 w 10035679"/>
                <a:gd name="connsiteY3710" fmla="*/ 1300491 h 5893281"/>
                <a:gd name="connsiteX3711" fmla="*/ 1505775 w 10035679"/>
                <a:gd name="connsiteY3711" fmla="*/ 1296263 h 5893281"/>
                <a:gd name="connsiteX3712" fmla="*/ 1489474 w 10035679"/>
                <a:gd name="connsiteY3712" fmla="*/ 1286000 h 5893281"/>
                <a:gd name="connsiteX3713" fmla="*/ 1477398 w 10035679"/>
                <a:gd name="connsiteY3713" fmla="*/ 1263660 h 5893281"/>
                <a:gd name="connsiteX3714" fmla="*/ 1485248 w 10035679"/>
                <a:gd name="connsiteY3714" fmla="*/ 1263660 h 5893281"/>
                <a:gd name="connsiteX3715" fmla="*/ 1503964 w 10035679"/>
                <a:gd name="connsiteY3715" fmla="*/ 1247358 h 5893281"/>
                <a:gd name="connsiteX3716" fmla="*/ 1529926 w 10035679"/>
                <a:gd name="connsiteY3716" fmla="*/ 1238906 h 5893281"/>
                <a:gd name="connsiteX3717" fmla="*/ 1562528 w 10035679"/>
                <a:gd name="connsiteY3717" fmla="*/ 1234680 h 5893281"/>
                <a:gd name="connsiteX3718" fmla="*/ 1595131 w 10035679"/>
                <a:gd name="connsiteY3718" fmla="*/ 1232870 h 5893281"/>
                <a:gd name="connsiteX3719" fmla="*/ 1595131 w 10035679"/>
                <a:gd name="connsiteY3719" fmla="*/ 1224415 h 5893281"/>
                <a:gd name="connsiteX3720" fmla="*/ 1580641 w 10035679"/>
                <a:gd name="connsiteY3720" fmla="*/ 1214153 h 5893281"/>
                <a:gd name="connsiteX3721" fmla="*/ 1570378 w 10035679"/>
                <a:gd name="connsiteY3721" fmla="*/ 1206303 h 5893281"/>
                <a:gd name="connsiteX3722" fmla="*/ 1556490 w 10035679"/>
                <a:gd name="connsiteY3722" fmla="*/ 1204492 h 5893281"/>
                <a:gd name="connsiteX3723" fmla="*/ 1529926 w 10035679"/>
                <a:gd name="connsiteY3723" fmla="*/ 1200267 h 5893281"/>
                <a:gd name="connsiteX3724" fmla="*/ 1517850 w 10035679"/>
                <a:gd name="connsiteY3724" fmla="*/ 1200267 h 5893281"/>
                <a:gd name="connsiteX3725" fmla="*/ 1491889 w 10035679"/>
                <a:gd name="connsiteY3725" fmla="*/ 1200267 h 5893281"/>
                <a:gd name="connsiteX3726" fmla="*/ 1461097 w 10035679"/>
                <a:gd name="connsiteY3726" fmla="*/ 1200267 h 5893281"/>
                <a:gd name="connsiteX3727" fmla="*/ 1456871 w 10035679"/>
                <a:gd name="connsiteY3727" fmla="*/ 1177926 h 5893281"/>
                <a:gd name="connsiteX3728" fmla="*/ 1447211 w 10035679"/>
                <a:gd name="connsiteY3728" fmla="*/ 1157399 h 5893281"/>
                <a:gd name="connsiteX3729" fmla="*/ 1438757 w 10035679"/>
                <a:gd name="connsiteY3729" fmla="*/ 1138682 h 5893281"/>
                <a:gd name="connsiteX3730" fmla="*/ 1432720 w 10035679"/>
                <a:gd name="connsiteY3730" fmla="*/ 1118155 h 5893281"/>
                <a:gd name="connsiteX3731" fmla="*/ 1432720 w 10035679"/>
                <a:gd name="connsiteY3731" fmla="*/ 1081928 h 5893281"/>
                <a:gd name="connsiteX3732" fmla="*/ 1447211 w 10035679"/>
                <a:gd name="connsiteY3732" fmla="*/ 1061401 h 5893281"/>
                <a:gd name="connsiteX3733" fmla="*/ 1461097 w 10035679"/>
                <a:gd name="connsiteY3733" fmla="*/ 1036647 h 5893281"/>
                <a:gd name="connsiteX3734" fmla="*/ 1477398 w 10035679"/>
                <a:gd name="connsiteY3734" fmla="*/ 1014307 h 5893281"/>
                <a:gd name="connsiteX3735" fmla="*/ 1499736 w 10035679"/>
                <a:gd name="connsiteY3735" fmla="*/ 999818 h 5893281"/>
                <a:gd name="connsiteX3736" fmla="*/ 1523887 w 10035679"/>
                <a:gd name="connsiteY3736" fmla="*/ 1004044 h 5893281"/>
                <a:gd name="connsiteX3737" fmla="*/ 1529926 w 10035679"/>
                <a:gd name="connsiteY3737" fmla="*/ 1004044 h 5893281"/>
                <a:gd name="connsiteX3738" fmla="*/ 1529926 w 10035679"/>
                <a:gd name="connsiteY3738" fmla="*/ 1010081 h 5893281"/>
                <a:gd name="connsiteX3739" fmla="*/ 1529926 w 10035679"/>
                <a:gd name="connsiteY3739" fmla="*/ 1014307 h 5893281"/>
                <a:gd name="connsiteX3740" fmla="*/ 1528113 w 10035679"/>
                <a:gd name="connsiteY3740" fmla="*/ 1014307 h 5893281"/>
                <a:gd name="connsiteX3741" fmla="*/ 1528113 w 10035679"/>
                <a:gd name="connsiteY3741" fmla="*/ 1018533 h 5893281"/>
                <a:gd name="connsiteX3742" fmla="*/ 1529926 w 10035679"/>
                <a:gd name="connsiteY3742" fmla="*/ 1022156 h 5893281"/>
                <a:gd name="connsiteX3743" fmla="*/ 1529926 w 10035679"/>
                <a:gd name="connsiteY3743" fmla="*/ 1028798 h 5893281"/>
                <a:gd name="connsiteX3744" fmla="*/ 1548038 w 10035679"/>
                <a:gd name="connsiteY3744" fmla="*/ 1028798 h 5893281"/>
                <a:gd name="connsiteX3745" fmla="*/ 1572791 w 10035679"/>
                <a:gd name="connsiteY3745" fmla="*/ 1028798 h 5893281"/>
                <a:gd name="connsiteX3746" fmla="*/ 1595131 w 10035679"/>
                <a:gd name="connsiteY3746" fmla="*/ 1028798 h 5893281"/>
                <a:gd name="connsiteX3747" fmla="*/ 1609017 w 10035679"/>
                <a:gd name="connsiteY3747" fmla="*/ 1028798 h 5893281"/>
                <a:gd name="connsiteX3748" fmla="*/ 1615056 w 10035679"/>
                <a:gd name="connsiteY3748" fmla="*/ 1032421 h 5893281"/>
                <a:gd name="connsiteX3749" fmla="*/ 1619282 w 10035679"/>
                <a:gd name="connsiteY3749" fmla="*/ 1036647 h 5893281"/>
                <a:gd name="connsiteX3750" fmla="*/ 1623508 w 10035679"/>
                <a:gd name="connsiteY3750" fmla="*/ 1042684 h 5893281"/>
                <a:gd name="connsiteX3751" fmla="*/ 1627131 w 10035679"/>
                <a:gd name="connsiteY3751" fmla="*/ 1051138 h 5893281"/>
                <a:gd name="connsiteX3752" fmla="*/ 1633168 w 10035679"/>
                <a:gd name="connsiteY3752" fmla="*/ 1052949 h 5893281"/>
                <a:gd name="connsiteX3753" fmla="*/ 1641620 w 10035679"/>
                <a:gd name="connsiteY3753" fmla="*/ 1061401 h 5893281"/>
                <a:gd name="connsiteX3754" fmla="*/ 1643433 w 10035679"/>
                <a:gd name="connsiteY3754" fmla="*/ 1051138 h 5893281"/>
                <a:gd name="connsiteX3755" fmla="*/ 1647659 w 10035679"/>
                <a:gd name="connsiteY3755" fmla="*/ 1046910 h 5893281"/>
                <a:gd name="connsiteX3756" fmla="*/ 1655508 w 10035679"/>
                <a:gd name="connsiteY3756" fmla="*/ 1042684 h 5893281"/>
                <a:gd name="connsiteX3757" fmla="*/ 1657921 w 10035679"/>
                <a:gd name="connsiteY3757" fmla="*/ 1039063 h 5893281"/>
                <a:gd name="connsiteX3758" fmla="*/ 1669997 w 10035679"/>
                <a:gd name="connsiteY3758" fmla="*/ 1039063 h 5893281"/>
                <a:gd name="connsiteX3759" fmla="*/ 1680262 w 10035679"/>
                <a:gd name="connsiteY3759" fmla="*/ 1036647 h 5893281"/>
                <a:gd name="connsiteX3760" fmla="*/ 1694147 w 10035679"/>
                <a:gd name="connsiteY3760" fmla="*/ 1065024 h 5893281"/>
                <a:gd name="connsiteX3761" fmla="*/ 1708638 w 10035679"/>
                <a:gd name="connsiteY3761" fmla="*/ 1085551 h 5893281"/>
                <a:gd name="connsiteX3762" fmla="*/ 1718298 w 10035679"/>
                <a:gd name="connsiteY3762" fmla="*/ 1100042 h 5893281"/>
                <a:gd name="connsiteX3763" fmla="*/ 1722524 w 10035679"/>
                <a:gd name="connsiteY3763" fmla="*/ 1089778 h 5893281"/>
                <a:gd name="connsiteX3764" fmla="*/ 1724940 w 10035679"/>
                <a:gd name="connsiteY3764" fmla="*/ 1079513 h 5893281"/>
                <a:gd name="connsiteX3765" fmla="*/ 1724940 w 10035679"/>
                <a:gd name="connsiteY3765" fmla="*/ 1067439 h 5893281"/>
                <a:gd name="connsiteX3766" fmla="*/ 1724940 w 10035679"/>
                <a:gd name="connsiteY3766" fmla="*/ 1052949 h 5893281"/>
                <a:gd name="connsiteX3767" fmla="*/ 1712260 w 10035679"/>
                <a:gd name="connsiteY3767" fmla="*/ 1032421 h 5893281"/>
                <a:gd name="connsiteX3768" fmla="*/ 1714675 w 10035679"/>
                <a:gd name="connsiteY3768" fmla="*/ 1010081 h 5893281"/>
                <a:gd name="connsiteX3769" fmla="*/ 1765392 w 10035679"/>
                <a:gd name="connsiteY3769" fmla="*/ 956951 h 5893281"/>
                <a:gd name="connsiteX3770" fmla="*/ 1781694 w 10035679"/>
                <a:gd name="connsiteY3770" fmla="*/ 956951 h 5893281"/>
                <a:gd name="connsiteX3771" fmla="*/ 1795580 w 10035679"/>
                <a:gd name="connsiteY3771" fmla="*/ 961177 h 5893281"/>
                <a:gd name="connsiteX3772" fmla="*/ 1810070 w 10035679"/>
                <a:gd name="connsiteY3772" fmla="*/ 965403 h 5893281"/>
                <a:gd name="connsiteX3773" fmla="*/ 1822146 w 10035679"/>
                <a:gd name="connsiteY3773" fmla="*/ 971442 h 5893281"/>
                <a:gd name="connsiteX3774" fmla="*/ 1823956 w 10035679"/>
                <a:gd name="connsiteY3774" fmla="*/ 981705 h 5893281"/>
                <a:gd name="connsiteX3775" fmla="*/ 1823956 w 10035679"/>
                <a:gd name="connsiteY3775" fmla="*/ 989555 h 5893281"/>
                <a:gd name="connsiteX3776" fmla="*/ 1828182 w 10035679"/>
                <a:gd name="connsiteY3776" fmla="*/ 999820 h 5893281"/>
                <a:gd name="connsiteX3777" fmla="*/ 1828182 w 10035679"/>
                <a:gd name="connsiteY3777" fmla="*/ 1014309 h 5893281"/>
                <a:gd name="connsiteX3778" fmla="*/ 1817920 w 10035679"/>
                <a:gd name="connsiteY3778" fmla="*/ 1014309 h 5893281"/>
                <a:gd name="connsiteX3779" fmla="*/ 1810070 w 10035679"/>
                <a:gd name="connsiteY3779" fmla="*/ 1018536 h 5893281"/>
                <a:gd name="connsiteX3780" fmla="*/ 1799806 w 10035679"/>
                <a:gd name="connsiteY3780" fmla="*/ 1018536 h 5893281"/>
                <a:gd name="connsiteX3781" fmla="*/ 1789543 w 10035679"/>
                <a:gd name="connsiteY3781" fmla="*/ 1022159 h 5893281"/>
                <a:gd name="connsiteX3782" fmla="*/ 1771429 w 10035679"/>
                <a:gd name="connsiteY3782" fmla="*/ 1004046 h 5893281"/>
                <a:gd name="connsiteX3783" fmla="*/ 1750902 w 10035679"/>
                <a:gd name="connsiteY3783" fmla="*/ 989555 h 5893281"/>
                <a:gd name="connsiteX3784" fmla="*/ 8645824 w 10035679"/>
                <a:gd name="connsiteY3784" fmla="*/ 942458 h 5893281"/>
                <a:gd name="connsiteX3785" fmla="*/ 8683861 w 10035679"/>
                <a:gd name="connsiteY3785" fmla="*/ 942458 h 5893281"/>
                <a:gd name="connsiteX3786" fmla="*/ 8716464 w 10035679"/>
                <a:gd name="connsiteY3786" fmla="*/ 950911 h 5893281"/>
                <a:gd name="connsiteX3787" fmla="*/ 8746651 w 10035679"/>
                <a:gd name="connsiteY3787" fmla="*/ 956949 h 5893281"/>
                <a:gd name="connsiteX3788" fmla="*/ 8755105 w 10035679"/>
                <a:gd name="connsiteY3788" fmla="*/ 989552 h 5893281"/>
                <a:gd name="connsiteX3789" fmla="*/ 8651861 w 10035679"/>
                <a:gd name="connsiteY3789" fmla="*/ 989552 h 5893281"/>
                <a:gd name="connsiteX3790" fmla="*/ 8647635 w 10035679"/>
                <a:gd name="connsiteY3790" fmla="*/ 979287 h 5893281"/>
                <a:gd name="connsiteX3791" fmla="*/ 8647635 w 10035679"/>
                <a:gd name="connsiteY3791" fmla="*/ 969025 h 5893281"/>
                <a:gd name="connsiteX3792" fmla="*/ 8645824 w 10035679"/>
                <a:gd name="connsiteY3792" fmla="*/ 956949 h 5893281"/>
                <a:gd name="connsiteX3793" fmla="*/ 6687231 w 10035679"/>
                <a:gd name="connsiteY3793" fmla="*/ 929787 h 5893281"/>
                <a:gd name="connsiteX3794" fmla="*/ 6709573 w 10035679"/>
                <a:gd name="connsiteY3794" fmla="*/ 938240 h 5893281"/>
                <a:gd name="connsiteX3795" fmla="*/ 6709573 w 10035679"/>
                <a:gd name="connsiteY3795" fmla="*/ 952732 h 5893281"/>
                <a:gd name="connsiteX3796" fmla="*/ 6701723 w 10035679"/>
                <a:gd name="connsiteY3796" fmla="*/ 952732 h 5893281"/>
                <a:gd name="connsiteX3797" fmla="*/ 6697496 w 10035679"/>
                <a:gd name="connsiteY3797" fmla="*/ 956959 h 5893281"/>
                <a:gd name="connsiteX3798" fmla="*/ 6695685 w 10035679"/>
                <a:gd name="connsiteY3798" fmla="*/ 958770 h 5893281"/>
                <a:gd name="connsiteX3799" fmla="*/ 6691459 w 10035679"/>
                <a:gd name="connsiteY3799" fmla="*/ 958770 h 5893281"/>
                <a:gd name="connsiteX3800" fmla="*/ 6687231 w 10035679"/>
                <a:gd name="connsiteY3800" fmla="*/ 958770 h 5893281"/>
                <a:gd name="connsiteX3801" fmla="*/ 6681193 w 10035679"/>
                <a:gd name="connsiteY3801" fmla="*/ 958770 h 5893281"/>
                <a:gd name="connsiteX3802" fmla="*/ 6681193 w 10035679"/>
                <a:gd name="connsiteY3802" fmla="*/ 948506 h 5893281"/>
                <a:gd name="connsiteX3803" fmla="*/ 6681193 w 10035679"/>
                <a:gd name="connsiteY3803" fmla="*/ 942467 h 5893281"/>
                <a:gd name="connsiteX3804" fmla="*/ 6683609 w 10035679"/>
                <a:gd name="connsiteY3804" fmla="*/ 938240 h 5893281"/>
                <a:gd name="connsiteX3805" fmla="*/ 2363725 w 10035679"/>
                <a:gd name="connsiteY3805" fmla="*/ 913485 h 5893281"/>
                <a:gd name="connsiteX3806" fmla="*/ 2363725 w 10035679"/>
                <a:gd name="connsiteY3806" fmla="*/ 919522 h 5893281"/>
                <a:gd name="connsiteX3807" fmla="*/ 2371574 w 10035679"/>
                <a:gd name="connsiteY3807" fmla="*/ 919522 h 5893281"/>
                <a:gd name="connsiteX3808" fmla="*/ 2367951 w 10035679"/>
                <a:gd name="connsiteY3808" fmla="*/ 956955 h 5893281"/>
                <a:gd name="connsiteX3809" fmla="*/ 2371574 w 10035679"/>
                <a:gd name="connsiteY3809" fmla="*/ 987748 h 5893281"/>
                <a:gd name="connsiteX3810" fmla="*/ 2386064 w 10035679"/>
                <a:gd name="connsiteY3810" fmla="*/ 1016125 h 5893281"/>
                <a:gd name="connsiteX3811" fmla="*/ 2392102 w 10035679"/>
                <a:gd name="connsiteY3811" fmla="*/ 1020351 h 5893281"/>
                <a:gd name="connsiteX3812" fmla="*/ 2399952 w 10035679"/>
                <a:gd name="connsiteY3812" fmla="*/ 1020351 h 5893281"/>
                <a:gd name="connsiteX3813" fmla="*/ 2405989 w 10035679"/>
                <a:gd name="connsiteY3813" fmla="*/ 1024577 h 5893281"/>
                <a:gd name="connsiteX3814" fmla="*/ 2418064 w 10035679"/>
                <a:gd name="connsiteY3814" fmla="*/ 1024577 h 5893281"/>
                <a:gd name="connsiteX3815" fmla="*/ 2418064 w 10035679"/>
                <a:gd name="connsiteY3815" fmla="*/ 938239 h 5893281"/>
                <a:gd name="connsiteX3816" fmla="*/ 2471194 w 10035679"/>
                <a:gd name="connsiteY3816" fmla="*/ 938239 h 5893281"/>
                <a:gd name="connsiteX3817" fmla="*/ 2480854 w 10035679"/>
                <a:gd name="connsiteY3817" fmla="*/ 962994 h 5893281"/>
                <a:gd name="connsiteX3818" fmla="*/ 2495345 w 10035679"/>
                <a:gd name="connsiteY3818" fmla="*/ 987748 h 5893281"/>
                <a:gd name="connsiteX3819" fmla="*/ 2509231 w 10035679"/>
                <a:gd name="connsiteY3819" fmla="*/ 1010086 h 5893281"/>
                <a:gd name="connsiteX3820" fmla="*/ 2533986 w 10035679"/>
                <a:gd name="connsiteY3820" fmla="*/ 1016125 h 5893281"/>
                <a:gd name="connsiteX3821" fmla="*/ 2533986 w 10035679"/>
                <a:gd name="connsiteY3821" fmla="*/ 1026388 h 5893281"/>
                <a:gd name="connsiteX3822" fmla="*/ 2537608 w 10035679"/>
                <a:gd name="connsiteY3822" fmla="*/ 1049330 h 5893281"/>
                <a:gd name="connsiteX3823" fmla="*/ 2541834 w 10035679"/>
                <a:gd name="connsiteY3823" fmla="*/ 1074086 h 5893281"/>
                <a:gd name="connsiteX3824" fmla="*/ 2541834 w 10035679"/>
                <a:gd name="connsiteY3824" fmla="*/ 1088576 h 5893281"/>
                <a:gd name="connsiteX3825" fmla="*/ 2547872 w 10035679"/>
                <a:gd name="connsiteY3825" fmla="*/ 1084349 h 5893281"/>
                <a:gd name="connsiteX3826" fmla="*/ 2552098 w 10035679"/>
                <a:gd name="connsiteY3826" fmla="*/ 1084349 h 5893281"/>
                <a:gd name="connsiteX3827" fmla="*/ 2555721 w 10035679"/>
                <a:gd name="connsiteY3827" fmla="*/ 1081934 h 5893281"/>
                <a:gd name="connsiteX3828" fmla="*/ 2558135 w 10035679"/>
                <a:gd name="connsiteY3828" fmla="*/ 1078312 h 5893281"/>
                <a:gd name="connsiteX3829" fmla="*/ 2562361 w 10035679"/>
                <a:gd name="connsiteY3829" fmla="*/ 1069858 h 5893281"/>
                <a:gd name="connsiteX3830" fmla="*/ 2565984 w 10035679"/>
                <a:gd name="connsiteY3830" fmla="*/ 1059595 h 5893281"/>
                <a:gd name="connsiteX3831" fmla="*/ 2570211 w 10035679"/>
                <a:gd name="connsiteY3831" fmla="*/ 1049330 h 5893281"/>
                <a:gd name="connsiteX3832" fmla="*/ 2572023 w 10035679"/>
                <a:gd name="connsiteY3832" fmla="*/ 1040878 h 5893281"/>
                <a:gd name="connsiteX3833" fmla="*/ 2580475 w 10035679"/>
                <a:gd name="connsiteY3833" fmla="*/ 1034842 h 5893281"/>
                <a:gd name="connsiteX3834" fmla="*/ 2586512 w 10035679"/>
                <a:gd name="connsiteY3834" fmla="*/ 1030614 h 5893281"/>
                <a:gd name="connsiteX3835" fmla="*/ 2598587 w 10035679"/>
                <a:gd name="connsiteY3835" fmla="*/ 1026388 h 5893281"/>
                <a:gd name="connsiteX3836" fmla="*/ 2604626 w 10035679"/>
                <a:gd name="connsiteY3836" fmla="*/ 1020351 h 5893281"/>
                <a:gd name="connsiteX3837" fmla="*/ 2612475 w 10035679"/>
                <a:gd name="connsiteY3837" fmla="*/ 1016125 h 5893281"/>
                <a:gd name="connsiteX3838" fmla="*/ 2604626 w 10035679"/>
                <a:gd name="connsiteY3838" fmla="*/ 1016125 h 5893281"/>
                <a:gd name="connsiteX3839" fmla="*/ 2604626 w 10035679"/>
                <a:gd name="connsiteY3839" fmla="*/ 1010086 h 5893281"/>
                <a:gd name="connsiteX3840" fmla="*/ 2586512 w 10035679"/>
                <a:gd name="connsiteY3840" fmla="*/ 1016125 h 5893281"/>
                <a:gd name="connsiteX3841" fmla="*/ 2576249 w 10035679"/>
                <a:gd name="connsiteY3841" fmla="*/ 1024577 h 5893281"/>
                <a:gd name="connsiteX3842" fmla="*/ 2562361 w 10035679"/>
                <a:gd name="connsiteY3842" fmla="*/ 1034842 h 5893281"/>
                <a:gd name="connsiteX3843" fmla="*/ 2541834 w 10035679"/>
                <a:gd name="connsiteY3843" fmla="*/ 1040878 h 5893281"/>
                <a:gd name="connsiteX3844" fmla="*/ 2537608 w 10035679"/>
                <a:gd name="connsiteY3844" fmla="*/ 1010086 h 5893281"/>
                <a:gd name="connsiteX3845" fmla="*/ 2533986 w 10035679"/>
                <a:gd name="connsiteY3845" fmla="*/ 987748 h 5893281"/>
                <a:gd name="connsiteX3846" fmla="*/ 2527948 w 10035679"/>
                <a:gd name="connsiteY3846" fmla="*/ 969031 h 5893281"/>
                <a:gd name="connsiteX3847" fmla="*/ 2519495 w 10035679"/>
                <a:gd name="connsiteY3847" fmla="*/ 944277 h 5893281"/>
                <a:gd name="connsiteX3848" fmla="*/ 2527948 w 10035679"/>
                <a:gd name="connsiteY3848" fmla="*/ 942465 h 5893281"/>
                <a:gd name="connsiteX3849" fmla="*/ 2529758 w 10035679"/>
                <a:gd name="connsiteY3849" fmla="*/ 942465 h 5893281"/>
                <a:gd name="connsiteX3850" fmla="*/ 2537608 w 10035679"/>
                <a:gd name="connsiteY3850" fmla="*/ 938239 h 5893281"/>
                <a:gd name="connsiteX3851" fmla="*/ 2547872 w 10035679"/>
                <a:gd name="connsiteY3851" fmla="*/ 938239 h 5893281"/>
                <a:gd name="connsiteX3852" fmla="*/ 2558135 w 10035679"/>
                <a:gd name="connsiteY3852" fmla="*/ 944277 h 5893281"/>
                <a:gd name="connsiteX3853" fmla="*/ 2565984 w 10035679"/>
                <a:gd name="connsiteY3853" fmla="*/ 948503 h 5893281"/>
                <a:gd name="connsiteX3854" fmla="*/ 2576249 w 10035679"/>
                <a:gd name="connsiteY3854" fmla="*/ 952729 h 5893281"/>
                <a:gd name="connsiteX3855" fmla="*/ 2586512 w 10035679"/>
                <a:gd name="connsiteY3855" fmla="*/ 956955 h 5893281"/>
                <a:gd name="connsiteX3856" fmla="*/ 2598587 w 10035679"/>
                <a:gd name="connsiteY3856" fmla="*/ 958766 h 5893281"/>
                <a:gd name="connsiteX3857" fmla="*/ 2612475 w 10035679"/>
                <a:gd name="connsiteY3857" fmla="*/ 983522 h 5893281"/>
                <a:gd name="connsiteX3858" fmla="*/ 2626964 w 10035679"/>
                <a:gd name="connsiteY3858" fmla="*/ 1012502 h 5893281"/>
                <a:gd name="connsiteX3859" fmla="*/ 2637229 w 10035679"/>
                <a:gd name="connsiteY3859" fmla="*/ 1039068 h 5893281"/>
                <a:gd name="connsiteX3860" fmla="*/ 2651115 w 10035679"/>
                <a:gd name="connsiteY3860" fmla="*/ 1055369 h 5893281"/>
                <a:gd name="connsiteX3861" fmla="*/ 2657153 w 10035679"/>
                <a:gd name="connsiteY3861" fmla="*/ 1059595 h 5893281"/>
                <a:gd name="connsiteX3862" fmla="*/ 2669226 w 10035679"/>
                <a:gd name="connsiteY3862" fmla="*/ 1059595 h 5893281"/>
                <a:gd name="connsiteX3863" fmla="*/ 2679491 w 10035679"/>
                <a:gd name="connsiteY3863" fmla="*/ 1059595 h 5893281"/>
                <a:gd name="connsiteX3864" fmla="*/ 2689756 w 10035679"/>
                <a:gd name="connsiteY3864" fmla="*/ 1059595 h 5893281"/>
                <a:gd name="connsiteX3865" fmla="*/ 2695793 w 10035679"/>
                <a:gd name="connsiteY3865" fmla="*/ 1059595 h 5893281"/>
                <a:gd name="connsiteX3866" fmla="*/ 2703642 w 10035679"/>
                <a:gd name="connsiteY3866" fmla="*/ 1063821 h 5893281"/>
                <a:gd name="connsiteX3867" fmla="*/ 2738056 w 10035679"/>
                <a:gd name="connsiteY3867" fmla="*/ 1088576 h 5893281"/>
                <a:gd name="connsiteX3868" fmla="*/ 2766432 w 10035679"/>
                <a:gd name="connsiteY3868" fmla="*/ 1121180 h 5893281"/>
                <a:gd name="connsiteX3869" fmla="*/ 2799035 w 10035679"/>
                <a:gd name="connsiteY3869" fmla="*/ 1150161 h 5893281"/>
                <a:gd name="connsiteX3870" fmla="*/ 2799035 w 10035679"/>
                <a:gd name="connsiteY3870" fmla="*/ 1174914 h 5893281"/>
                <a:gd name="connsiteX3871" fmla="*/ 2827412 w 10035679"/>
                <a:gd name="connsiteY3871" fmla="*/ 1185179 h 5893281"/>
                <a:gd name="connsiteX3872" fmla="*/ 2851563 w 10035679"/>
                <a:gd name="connsiteY3872" fmla="*/ 1199667 h 5893281"/>
                <a:gd name="connsiteX3873" fmla="*/ 2866054 w 10035679"/>
                <a:gd name="connsiteY3873" fmla="*/ 1222009 h 5893281"/>
                <a:gd name="connsiteX3874" fmla="*/ 2884166 w 10035679"/>
                <a:gd name="connsiteY3874" fmla="*/ 1246762 h 5893281"/>
                <a:gd name="connsiteX3875" fmla="*/ 2898053 w 10035679"/>
                <a:gd name="connsiteY3875" fmla="*/ 1271517 h 5893281"/>
                <a:gd name="connsiteX3876" fmla="*/ 2916769 w 10035679"/>
                <a:gd name="connsiteY3876" fmla="*/ 1293856 h 5893281"/>
                <a:gd name="connsiteX3877" fmla="*/ 2904091 w 10035679"/>
                <a:gd name="connsiteY3877" fmla="*/ 1308347 h 5893281"/>
                <a:gd name="connsiteX3878" fmla="*/ 2898053 w 10035679"/>
                <a:gd name="connsiteY3878" fmla="*/ 1314986 h 5893281"/>
                <a:gd name="connsiteX3879" fmla="*/ 2894430 w 10035679"/>
                <a:gd name="connsiteY3879" fmla="*/ 1325251 h 5893281"/>
                <a:gd name="connsiteX3880" fmla="*/ 2890205 w 10035679"/>
                <a:gd name="connsiteY3880" fmla="*/ 1333100 h 5893281"/>
                <a:gd name="connsiteX3881" fmla="*/ 2904091 w 10035679"/>
                <a:gd name="connsiteY3881" fmla="*/ 1357854 h 5893281"/>
                <a:gd name="connsiteX3882" fmla="*/ 2926430 w 10035679"/>
                <a:gd name="connsiteY3882" fmla="*/ 1376571 h 5893281"/>
                <a:gd name="connsiteX3883" fmla="*/ 2954806 w 10035679"/>
                <a:gd name="connsiteY3883" fmla="*/ 1386834 h 5893281"/>
                <a:gd name="connsiteX3884" fmla="*/ 2954806 w 10035679"/>
                <a:gd name="connsiteY3884" fmla="*/ 1397099 h 5893281"/>
                <a:gd name="connsiteX3885" fmla="*/ 2954806 w 10035679"/>
                <a:gd name="connsiteY3885" fmla="*/ 1401326 h 5893281"/>
                <a:gd name="connsiteX3886" fmla="*/ 2959032 w 10035679"/>
                <a:gd name="connsiteY3886" fmla="*/ 1404949 h 5893281"/>
                <a:gd name="connsiteX3887" fmla="*/ 2959032 w 10035679"/>
                <a:gd name="connsiteY3887" fmla="*/ 1407365 h 5893281"/>
                <a:gd name="connsiteX3888" fmla="*/ 2960845 w 10035679"/>
                <a:gd name="connsiteY3888" fmla="*/ 1411591 h 5893281"/>
                <a:gd name="connsiteX3889" fmla="*/ 2969297 w 10035679"/>
                <a:gd name="connsiteY3889" fmla="*/ 1415817 h 5893281"/>
                <a:gd name="connsiteX3890" fmla="*/ 2975334 w 10035679"/>
                <a:gd name="connsiteY3890" fmla="*/ 1421853 h 5893281"/>
                <a:gd name="connsiteX3891" fmla="*/ 2987410 w 10035679"/>
                <a:gd name="connsiteY3891" fmla="*/ 1426080 h 5893281"/>
                <a:gd name="connsiteX3892" fmla="*/ 2993448 w 10035679"/>
                <a:gd name="connsiteY3892" fmla="*/ 1429703 h 5893281"/>
                <a:gd name="connsiteX3893" fmla="*/ 3001297 w 10035679"/>
                <a:gd name="connsiteY3893" fmla="*/ 1436344 h 5893281"/>
                <a:gd name="connsiteX3894" fmla="*/ 3003711 w 10035679"/>
                <a:gd name="connsiteY3894" fmla="*/ 1439967 h 5893281"/>
                <a:gd name="connsiteX3895" fmla="*/ 3007939 w 10035679"/>
                <a:gd name="connsiteY3895" fmla="*/ 1448419 h 5893281"/>
                <a:gd name="connsiteX3896" fmla="*/ 3003711 w 10035679"/>
                <a:gd name="connsiteY3896" fmla="*/ 1450231 h 5893281"/>
                <a:gd name="connsiteX3897" fmla="*/ 3003711 w 10035679"/>
                <a:gd name="connsiteY3897" fmla="*/ 1454456 h 5893281"/>
                <a:gd name="connsiteX3898" fmla="*/ 3003711 w 10035679"/>
                <a:gd name="connsiteY3898" fmla="*/ 1458685 h 5893281"/>
                <a:gd name="connsiteX3899" fmla="*/ 3007939 w 10035679"/>
                <a:gd name="connsiteY3899" fmla="*/ 1462911 h 5893281"/>
                <a:gd name="connsiteX3900" fmla="*/ 3015786 w 10035679"/>
                <a:gd name="connsiteY3900" fmla="*/ 1464722 h 5893281"/>
                <a:gd name="connsiteX3901" fmla="*/ 3026051 w 10035679"/>
                <a:gd name="connsiteY3901" fmla="*/ 1468948 h 5893281"/>
                <a:gd name="connsiteX3902" fmla="*/ 3032088 w 10035679"/>
                <a:gd name="connsiteY3902" fmla="*/ 1473174 h 5893281"/>
                <a:gd name="connsiteX3903" fmla="*/ 3044163 w 10035679"/>
                <a:gd name="connsiteY3903" fmla="*/ 1473174 h 5893281"/>
                <a:gd name="connsiteX3904" fmla="*/ 3054428 w 10035679"/>
                <a:gd name="connsiteY3904" fmla="*/ 1473174 h 5893281"/>
                <a:gd name="connsiteX3905" fmla="*/ 3039938 w 10035679"/>
                <a:gd name="connsiteY3905" fmla="*/ 1569776 h 5893281"/>
                <a:gd name="connsiteX3906" fmla="*/ 3029675 w 10035679"/>
                <a:gd name="connsiteY3906" fmla="*/ 1574002 h 5893281"/>
                <a:gd name="connsiteX3907" fmla="*/ 3017599 w 10035679"/>
                <a:gd name="connsiteY3907" fmla="*/ 1574002 h 5893281"/>
                <a:gd name="connsiteX3908" fmla="*/ 3007939 w 10035679"/>
                <a:gd name="connsiteY3908" fmla="*/ 1575813 h 5893281"/>
                <a:gd name="connsiteX3909" fmla="*/ 2993448 w 10035679"/>
                <a:gd name="connsiteY3909" fmla="*/ 1575813 h 5893281"/>
                <a:gd name="connsiteX3910" fmla="*/ 2979562 w 10035679"/>
                <a:gd name="connsiteY3910" fmla="*/ 1559511 h 5893281"/>
                <a:gd name="connsiteX3911" fmla="*/ 2960845 w 10035679"/>
                <a:gd name="connsiteY3911" fmla="*/ 1540795 h 5893281"/>
                <a:gd name="connsiteX3912" fmla="*/ 2946957 w 10035679"/>
                <a:gd name="connsiteY3912" fmla="*/ 1522683 h 5893281"/>
                <a:gd name="connsiteX3913" fmla="*/ 2936694 w 10035679"/>
                <a:gd name="connsiteY3913" fmla="*/ 1497930 h 5893281"/>
                <a:gd name="connsiteX3914" fmla="*/ 2922808 w 10035679"/>
                <a:gd name="connsiteY3914" fmla="*/ 1497930 h 5893281"/>
                <a:gd name="connsiteX3915" fmla="*/ 2912543 w 10035679"/>
                <a:gd name="connsiteY3915" fmla="*/ 1502156 h 5893281"/>
                <a:gd name="connsiteX3916" fmla="*/ 2902281 w 10035679"/>
                <a:gd name="connsiteY3916" fmla="*/ 1502156 h 5893281"/>
                <a:gd name="connsiteX3917" fmla="*/ 2890205 w 10035679"/>
                <a:gd name="connsiteY3917" fmla="*/ 1505777 h 5893281"/>
                <a:gd name="connsiteX3918" fmla="*/ 2908317 w 10035679"/>
                <a:gd name="connsiteY3918" fmla="*/ 1561322 h 5893281"/>
                <a:gd name="connsiteX3919" fmla="*/ 2922808 w 10035679"/>
                <a:gd name="connsiteY3919" fmla="*/ 1623508 h 5893281"/>
                <a:gd name="connsiteX3920" fmla="*/ 2946957 w 10035679"/>
                <a:gd name="connsiteY3920" fmla="*/ 1623508 h 5893281"/>
                <a:gd name="connsiteX3921" fmla="*/ 2960845 w 10035679"/>
                <a:gd name="connsiteY3921" fmla="*/ 1651884 h 5893281"/>
                <a:gd name="connsiteX3922" fmla="*/ 2972920 w 10035679"/>
                <a:gd name="connsiteY3922" fmla="*/ 1680865 h 5893281"/>
                <a:gd name="connsiteX3923" fmla="*/ 2975334 w 10035679"/>
                <a:gd name="connsiteY3923" fmla="*/ 1720109 h 5893281"/>
                <a:gd name="connsiteX3924" fmla="*/ 2972920 w 10035679"/>
                <a:gd name="connsiteY3924" fmla="*/ 1724335 h 5893281"/>
                <a:gd name="connsiteX3925" fmla="*/ 2969297 w 10035679"/>
                <a:gd name="connsiteY3925" fmla="*/ 1727956 h 5893281"/>
                <a:gd name="connsiteX3926" fmla="*/ 2969297 w 10035679"/>
                <a:gd name="connsiteY3926" fmla="*/ 1732182 h 5893281"/>
                <a:gd name="connsiteX3927" fmla="*/ 2965071 w 10035679"/>
                <a:gd name="connsiteY3927" fmla="*/ 1734598 h 5893281"/>
                <a:gd name="connsiteX3928" fmla="*/ 2960845 w 10035679"/>
                <a:gd name="connsiteY3928" fmla="*/ 1738823 h 5893281"/>
                <a:gd name="connsiteX3929" fmla="*/ 2954806 w 10035679"/>
                <a:gd name="connsiteY3929" fmla="*/ 1742447 h 5893281"/>
                <a:gd name="connsiteX3930" fmla="*/ 2940920 w 10035679"/>
                <a:gd name="connsiteY3930" fmla="*/ 1734598 h 5893281"/>
                <a:gd name="connsiteX3931" fmla="*/ 2922808 w 10035679"/>
                <a:gd name="connsiteY3931" fmla="*/ 1724335 h 5893281"/>
                <a:gd name="connsiteX3932" fmla="*/ 2904091 w 10035679"/>
                <a:gd name="connsiteY3932" fmla="*/ 1714070 h 5893281"/>
                <a:gd name="connsiteX3933" fmla="*/ 2890205 w 10035679"/>
                <a:gd name="connsiteY3933" fmla="*/ 1705618 h 5893281"/>
                <a:gd name="connsiteX3934" fmla="*/ 2884166 w 10035679"/>
                <a:gd name="connsiteY3934" fmla="*/ 1703808 h 5893281"/>
                <a:gd name="connsiteX3935" fmla="*/ 2878129 w 10035679"/>
                <a:gd name="connsiteY3935" fmla="*/ 1703808 h 5893281"/>
                <a:gd name="connsiteX3936" fmla="*/ 2898053 w 10035679"/>
                <a:gd name="connsiteY3936" fmla="*/ 1732182 h 5893281"/>
                <a:gd name="connsiteX3937" fmla="*/ 2916769 w 10035679"/>
                <a:gd name="connsiteY3937" fmla="*/ 1756938 h 5893281"/>
                <a:gd name="connsiteX3938" fmla="*/ 2930655 w 10035679"/>
                <a:gd name="connsiteY3938" fmla="*/ 1787731 h 5893281"/>
                <a:gd name="connsiteX3939" fmla="*/ 2922808 w 10035679"/>
                <a:gd name="connsiteY3939" fmla="*/ 1787731 h 5893281"/>
                <a:gd name="connsiteX3940" fmla="*/ 2898053 w 10035679"/>
                <a:gd name="connsiteY3940" fmla="*/ 1777466 h 5893281"/>
                <a:gd name="connsiteX3941" fmla="*/ 2866054 w 10035679"/>
                <a:gd name="connsiteY3941" fmla="*/ 1771427 h 5893281"/>
                <a:gd name="connsiteX3942" fmla="*/ 2831639 w 10035679"/>
                <a:gd name="connsiteY3942" fmla="*/ 1762975 h 5893281"/>
                <a:gd name="connsiteX3943" fmla="*/ 2806885 w 10035679"/>
                <a:gd name="connsiteY3943" fmla="*/ 1749088 h 5893281"/>
                <a:gd name="connsiteX3944" fmla="*/ 2785149 w 10035679"/>
                <a:gd name="connsiteY3944" fmla="*/ 1727956 h 5893281"/>
                <a:gd name="connsiteX3945" fmla="*/ 2770659 w 10035679"/>
                <a:gd name="connsiteY3945" fmla="*/ 1695354 h 5893281"/>
                <a:gd name="connsiteX3946" fmla="*/ 2756772 w 10035679"/>
                <a:gd name="connsiteY3946" fmla="*/ 1666375 h 5893281"/>
                <a:gd name="connsiteX3947" fmla="*/ 2736245 w 10035679"/>
                <a:gd name="connsiteY3947" fmla="*/ 1637999 h 5893281"/>
                <a:gd name="connsiteX3948" fmla="*/ 2713905 w 10035679"/>
                <a:gd name="connsiteY3948" fmla="*/ 1616867 h 5893281"/>
                <a:gd name="connsiteX3949" fmla="*/ 2683717 w 10035679"/>
                <a:gd name="connsiteY3949" fmla="*/ 1633773 h 5893281"/>
                <a:gd name="connsiteX3950" fmla="*/ 2646888 w 10035679"/>
                <a:gd name="connsiteY3950" fmla="*/ 1645848 h 5893281"/>
                <a:gd name="connsiteX3951" fmla="*/ 2604626 w 10035679"/>
                <a:gd name="connsiteY3951" fmla="*/ 1648263 h 5893281"/>
                <a:gd name="connsiteX3952" fmla="*/ 2600399 w 10035679"/>
                <a:gd name="connsiteY3952" fmla="*/ 1637999 h 5893281"/>
                <a:gd name="connsiteX3953" fmla="*/ 2598587 w 10035679"/>
                <a:gd name="connsiteY3953" fmla="*/ 1627734 h 5893281"/>
                <a:gd name="connsiteX3954" fmla="*/ 2598587 w 10035679"/>
                <a:gd name="connsiteY3954" fmla="*/ 1616867 h 5893281"/>
                <a:gd name="connsiteX3955" fmla="*/ 2598587 w 10035679"/>
                <a:gd name="connsiteY3955" fmla="*/ 1602981 h 5893281"/>
                <a:gd name="connsiteX3956" fmla="*/ 2628776 w 10035679"/>
                <a:gd name="connsiteY3956" fmla="*/ 1590303 h 5893281"/>
                <a:gd name="connsiteX3957" fmla="*/ 2669226 w 10035679"/>
                <a:gd name="connsiteY3957" fmla="*/ 1580038 h 5893281"/>
                <a:gd name="connsiteX3958" fmla="*/ 2703642 w 10035679"/>
                <a:gd name="connsiteY3958" fmla="*/ 1569776 h 5893281"/>
                <a:gd name="connsiteX3959" fmla="*/ 2713905 w 10035679"/>
                <a:gd name="connsiteY3959" fmla="*/ 1549247 h 5893281"/>
                <a:gd name="connsiteX3960" fmla="*/ 2724169 w 10035679"/>
                <a:gd name="connsiteY3960" fmla="*/ 1520268 h 5893281"/>
                <a:gd name="connsiteX3961" fmla="*/ 2736245 w 10035679"/>
                <a:gd name="connsiteY3961" fmla="*/ 1487665 h 5893281"/>
                <a:gd name="connsiteX3962" fmla="*/ 2742282 w 10035679"/>
                <a:gd name="connsiteY3962" fmla="*/ 1454456 h 5893281"/>
                <a:gd name="connsiteX3963" fmla="*/ 2746508 w 10035679"/>
                <a:gd name="connsiteY3963" fmla="*/ 1429703 h 5893281"/>
                <a:gd name="connsiteX3964" fmla="*/ 2742282 w 10035679"/>
                <a:gd name="connsiteY3964" fmla="*/ 1411591 h 5893281"/>
                <a:gd name="connsiteX3965" fmla="*/ 2728395 w 10035679"/>
                <a:gd name="connsiteY3965" fmla="*/ 1386834 h 5893281"/>
                <a:gd name="connsiteX3966" fmla="*/ 2709679 w 10035679"/>
                <a:gd name="connsiteY3966" fmla="*/ 1372345 h 5893281"/>
                <a:gd name="connsiteX3967" fmla="*/ 2689756 w 10035679"/>
                <a:gd name="connsiteY3967" fmla="*/ 1357854 h 5893281"/>
                <a:gd name="connsiteX3968" fmla="*/ 2675265 w 10035679"/>
                <a:gd name="connsiteY3968" fmla="*/ 1339137 h 5893281"/>
                <a:gd name="connsiteX3969" fmla="*/ 2657153 w 10035679"/>
                <a:gd name="connsiteY3969" fmla="*/ 1252801 h 5893281"/>
                <a:gd name="connsiteX3970" fmla="*/ 2628776 w 10035679"/>
                <a:gd name="connsiteY3970" fmla="*/ 1246762 h 5893281"/>
                <a:gd name="connsiteX3971" fmla="*/ 2608852 w 10035679"/>
                <a:gd name="connsiteY3971" fmla="*/ 1232271 h 5893281"/>
                <a:gd name="connsiteX3972" fmla="*/ 2590738 w 10035679"/>
                <a:gd name="connsiteY3972" fmla="*/ 1217783 h 5893281"/>
                <a:gd name="connsiteX3973" fmla="*/ 2572023 w 10035679"/>
                <a:gd name="connsiteY3973" fmla="*/ 1214160 h 5893281"/>
                <a:gd name="connsiteX3974" fmla="*/ 2555721 w 10035679"/>
                <a:gd name="connsiteY3974" fmla="*/ 1222009 h 5893281"/>
                <a:gd name="connsiteX3975" fmla="*/ 2543646 w 10035679"/>
                <a:gd name="connsiteY3975" fmla="*/ 1232271 h 5893281"/>
                <a:gd name="connsiteX3976" fmla="*/ 2533986 w 10035679"/>
                <a:gd name="connsiteY3976" fmla="*/ 1242535 h 5893281"/>
                <a:gd name="connsiteX3977" fmla="*/ 2519495 w 10035679"/>
                <a:gd name="connsiteY3977" fmla="*/ 1252801 h 5893281"/>
                <a:gd name="connsiteX3978" fmla="*/ 2495345 w 10035679"/>
                <a:gd name="connsiteY3978" fmla="*/ 1261253 h 5893281"/>
                <a:gd name="connsiteX3979" fmla="*/ 2471194 w 10035679"/>
                <a:gd name="connsiteY3979" fmla="*/ 1246762 h 5893281"/>
                <a:gd name="connsiteX3980" fmla="*/ 2438591 w 10035679"/>
                <a:gd name="connsiteY3980" fmla="*/ 1236499 h 5893281"/>
                <a:gd name="connsiteX3981" fmla="*/ 2404178 w 10035679"/>
                <a:gd name="connsiteY3981" fmla="*/ 1228045 h 5893281"/>
                <a:gd name="connsiteX3982" fmla="*/ 2371574 w 10035679"/>
                <a:gd name="connsiteY3982" fmla="*/ 1217783 h 5893281"/>
                <a:gd name="connsiteX3983" fmla="*/ 2343197 w 10035679"/>
                <a:gd name="connsiteY3983" fmla="*/ 1207517 h 5893281"/>
                <a:gd name="connsiteX3984" fmla="*/ 2320858 w 10035679"/>
                <a:gd name="connsiteY3984" fmla="*/ 1189405 h 5893281"/>
                <a:gd name="connsiteX3985" fmla="*/ 2306971 w 10035679"/>
                <a:gd name="connsiteY3985" fmla="*/ 1160424 h 5893281"/>
                <a:gd name="connsiteX3986" fmla="*/ 2311198 w 10035679"/>
                <a:gd name="connsiteY3986" fmla="*/ 1156198 h 5893281"/>
                <a:gd name="connsiteX3987" fmla="*/ 2311198 w 10035679"/>
                <a:gd name="connsiteY3987" fmla="*/ 1154387 h 5893281"/>
                <a:gd name="connsiteX3988" fmla="*/ 2314821 w 10035679"/>
                <a:gd name="connsiteY3988" fmla="*/ 1154387 h 5893281"/>
                <a:gd name="connsiteX3989" fmla="*/ 2314821 w 10035679"/>
                <a:gd name="connsiteY3989" fmla="*/ 1150161 h 5893281"/>
                <a:gd name="connsiteX3990" fmla="*/ 2314821 w 10035679"/>
                <a:gd name="connsiteY3990" fmla="*/ 1141709 h 5893281"/>
                <a:gd name="connsiteX3991" fmla="*/ 2300935 w 10035679"/>
                <a:gd name="connsiteY3991" fmla="*/ 1139896 h 5893281"/>
                <a:gd name="connsiteX3992" fmla="*/ 2286444 w 10035679"/>
                <a:gd name="connsiteY3992" fmla="*/ 1135671 h 5893281"/>
                <a:gd name="connsiteX3993" fmla="*/ 2276784 w 10035679"/>
                <a:gd name="connsiteY3993" fmla="*/ 1127218 h 5893281"/>
                <a:gd name="connsiteX3994" fmla="*/ 2268330 w 10035679"/>
                <a:gd name="connsiteY3994" fmla="*/ 1116953 h 5893281"/>
                <a:gd name="connsiteX3995" fmla="*/ 2262293 w 10035679"/>
                <a:gd name="connsiteY3995" fmla="*/ 1103066 h 5893281"/>
                <a:gd name="connsiteX3996" fmla="*/ 2280405 w 10035679"/>
                <a:gd name="connsiteY3996" fmla="*/ 1068048 h 5893281"/>
                <a:gd name="connsiteX3997" fmla="*/ 2294896 w 10035679"/>
                <a:gd name="connsiteY3997" fmla="*/ 1020351 h 5893281"/>
                <a:gd name="connsiteX3998" fmla="*/ 2300935 w 10035679"/>
                <a:gd name="connsiteY3998" fmla="*/ 969031 h 5893281"/>
                <a:gd name="connsiteX3999" fmla="*/ 2306971 w 10035679"/>
                <a:gd name="connsiteY3999" fmla="*/ 919522 h 5893281"/>
                <a:gd name="connsiteX4000" fmla="*/ 2035279 w 10035679"/>
                <a:gd name="connsiteY4000" fmla="*/ 905030 h 5893281"/>
                <a:gd name="connsiteX4001" fmla="*/ 2067883 w 10035679"/>
                <a:gd name="connsiteY4001" fmla="*/ 905030 h 5893281"/>
                <a:gd name="connsiteX4002" fmla="*/ 2085997 w 10035679"/>
                <a:gd name="connsiteY4002" fmla="*/ 977482 h 5893281"/>
                <a:gd name="connsiteX4003" fmla="*/ 2100488 w 10035679"/>
                <a:gd name="connsiteY4003" fmla="*/ 1055368 h 5893281"/>
                <a:gd name="connsiteX4004" fmla="*/ 2092034 w 10035679"/>
                <a:gd name="connsiteY4004" fmla="*/ 1055368 h 5893281"/>
                <a:gd name="connsiteX4005" fmla="*/ 2082373 w 10035679"/>
                <a:gd name="connsiteY4005" fmla="*/ 1069860 h 5893281"/>
                <a:gd name="connsiteX4006" fmla="*/ 2060035 w 10035679"/>
                <a:gd name="connsiteY4006" fmla="*/ 1063821 h 5893281"/>
                <a:gd name="connsiteX4007" fmla="*/ 2053997 w 10035679"/>
                <a:gd name="connsiteY4007" fmla="*/ 1069860 h 5893281"/>
                <a:gd name="connsiteX4008" fmla="*/ 2053997 w 10035679"/>
                <a:gd name="connsiteY4008" fmla="*/ 1078312 h 5893281"/>
                <a:gd name="connsiteX4009" fmla="*/ 2053997 w 10035679"/>
                <a:gd name="connsiteY4009" fmla="*/ 1084349 h 5893281"/>
                <a:gd name="connsiteX4010" fmla="*/ 2053997 w 10035679"/>
                <a:gd name="connsiteY4010" fmla="*/ 1088577 h 5893281"/>
                <a:gd name="connsiteX4011" fmla="*/ 2049770 w 10035679"/>
                <a:gd name="connsiteY4011" fmla="*/ 1092803 h 5893281"/>
                <a:gd name="connsiteX4012" fmla="*/ 2045544 w 10035679"/>
                <a:gd name="connsiteY4012" fmla="*/ 1098840 h 5893281"/>
                <a:gd name="connsiteX4013" fmla="*/ 2035279 w 10035679"/>
                <a:gd name="connsiteY4013" fmla="*/ 1103066 h 5893281"/>
                <a:gd name="connsiteX4014" fmla="*/ 2025619 w 10035679"/>
                <a:gd name="connsiteY4014" fmla="*/ 1096424 h 5893281"/>
                <a:gd name="connsiteX4015" fmla="*/ 2011130 w 10035679"/>
                <a:gd name="connsiteY4015" fmla="*/ 1084349 h 5893281"/>
                <a:gd name="connsiteX4016" fmla="*/ 1997242 w 10035679"/>
                <a:gd name="connsiteY4016" fmla="*/ 1078312 h 5893281"/>
                <a:gd name="connsiteX4017" fmla="*/ 1997242 w 10035679"/>
                <a:gd name="connsiteY4017" fmla="*/ 1055368 h 5893281"/>
                <a:gd name="connsiteX4018" fmla="*/ 1950753 w 10035679"/>
                <a:gd name="connsiteY4018" fmla="*/ 1049331 h 5893281"/>
                <a:gd name="connsiteX4019" fmla="*/ 1958602 w 10035679"/>
                <a:gd name="connsiteY4019" fmla="*/ 983520 h 5893281"/>
                <a:gd name="connsiteX4020" fmla="*/ 1972489 w 10035679"/>
                <a:gd name="connsiteY4020" fmla="*/ 977482 h 5893281"/>
                <a:gd name="connsiteX4021" fmla="*/ 1986979 w 10035679"/>
                <a:gd name="connsiteY4021" fmla="*/ 967219 h 5893281"/>
                <a:gd name="connsiteX4022" fmla="*/ 1997242 w 10035679"/>
                <a:gd name="connsiteY4022" fmla="*/ 952728 h 5893281"/>
                <a:gd name="connsiteX4023" fmla="*/ 1986979 w 10035679"/>
                <a:gd name="connsiteY4023" fmla="*/ 948501 h 5893281"/>
                <a:gd name="connsiteX4024" fmla="*/ 1978527 w 10035679"/>
                <a:gd name="connsiteY4024" fmla="*/ 944276 h 5893281"/>
                <a:gd name="connsiteX4025" fmla="*/ 1972489 w 10035679"/>
                <a:gd name="connsiteY4025" fmla="*/ 942465 h 5893281"/>
                <a:gd name="connsiteX4026" fmla="*/ 1964639 w 10035679"/>
                <a:gd name="connsiteY4026" fmla="*/ 934011 h 5893281"/>
                <a:gd name="connsiteX4027" fmla="*/ 1960413 w 10035679"/>
                <a:gd name="connsiteY4027" fmla="*/ 927974 h 5893281"/>
                <a:gd name="connsiteX4028" fmla="*/ 1958602 w 10035679"/>
                <a:gd name="connsiteY4028" fmla="*/ 913483 h 5893281"/>
                <a:gd name="connsiteX4029" fmla="*/ 1997242 w 10035679"/>
                <a:gd name="connsiteY4029" fmla="*/ 909257 h 5893281"/>
                <a:gd name="connsiteX4030" fmla="*/ 8639787 w 10035679"/>
                <a:gd name="connsiteY4030" fmla="*/ 872429 h 5893281"/>
                <a:gd name="connsiteX4031" fmla="*/ 8663938 w 10035679"/>
                <a:gd name="connsiteY4031" fmla="*/ 884505 h 5893281"/>
                <a:gd name="connsiteX4032" fmla="*/ 8663938 w 10035679"/>
                <a:gd name="connsiteY4032" fmla="*/ 898997 h 5893281"/>
                <a:gd name="connsiteX4033" fmla="*/ 8631938 w 10035679"/>
                <a:gd name="connsiteY4033" fmla="*/ 898997 h 5893281"/>
                <a:gd name="connsiteX4034" fmla="*/ 2112559 w 10035679"/>
                <a:gd name="connsiteY4034" fmla="*/ 872427 h 5893281"/>
                <a:gd name="connsiteX4035" fmla="*/ 2138522 w 10035679"/>
                <a:gd name="connsiteY4035" fmla="*/ 876653 h 5893281"/>
                <a:gd name="connsiteX4036" fmla="*/ 2166899 w 10035679"/>
                <a:gd name="connsiteY4036" fmla="*/ 880879 h 5893281"/>
                <a:gd name="connsiteX4037" fmla="*/ 2191653 w 10035679"/>
                <a:gd name="connsiteY4037" fmla="*/ 884503 h 5893281"/>
                <a:gd name="connsiteX4038" fmla="*/ 2209765 w 10035679"/>
                <a:gd name="connsiteY4038" fmla="*/ 891144 h 5893281"/>
                <a:gd name="connsiteX4039" fmla="*/ 2211577 w 10035679"/>
                <a:gd name="connsiteY4039" fmla="*/ 898993 h 5893281"/>
                <a:gd name="connsiteX4040" fmla="*/ 2211577 w 10035679"/>
                <a:gd name="connsiteY4040" fmla="*/ 909256 h 5893281"/>
                <a:gd name="connsiteX4041" fmla="*/ 2215803 w 10035679"/>
                <a:gd name="connsiteY4041" fmla="*/ 923747 h 5893281"/>
                <a:gd name="connsiteX4042" fmla="*/ 2215803 w 10035679"/>
                <a:gd name="connsiteY4042" fmla="*/ 938238 h 5893281"/>
                <a:gd name="connsiteX4043" fmla="*/ 2211577 w 10035679"/>
                <a:gd name="connsiteY4043" fmla="*/ 944274 h 5893281"/>
                <a:gd name="connsiteX4044" fmla="*/ 2209765 w 10035679"/>
                <a:gd name="connsiteY4044" fmla="*/ 952727 h 5893281"/>
                <a:gd name="connsiteX4045" fmla="*/ 2205538 w 10035679"/>
                <a:gd name="connsiteY4045" fmla="*/ 962991 h 5893281"/>
                <a:gd name="connsiteX4046" fmla="*/ 2197689 w 10035679"/>
                <a:gd name="connsiteY4046" fmla="*/ 969028 h 5893281"/>
                <a:gd name="connsiteX4047" fmla="*/ 2191653 w 10035679"/>
                <a:gd name="connsiteY4047" fmla="*/ 973254 h 5893281"/>
                <a:gd name="connsiteX4048" fmla="*/ 2183200 w 10035679"/>
                <a:gd name="connsiteY4048" fmla="*/ 977482 h 5893281"/>
                <a:gd name="connsiteX4049" fmla="*/ 2181388 w 10035679"/>
                <a:gd name="connsiteY4049" fmla="*/ 981708 h 5893281"/>
                <a:gd name="connsiteX4050" fmla="*/ 2173541 w 10035679"/>
                <a:gd name="connsiteY4050" fmla="*/ 983519 h 5893281"/>
                <a:gd name="connsiteX4051" fmla="*/ 2169312 w 10035679"/>
                <a:gd name="connsiteY4051" fmla="*/ 991971 h 5893281"/>
                <a:gd name="connsiteX4052" fmla="*/ 2173541 w 10035679"/>
                <a:gd name="connsiteY4052" fmla="*/ 1010085 h 5893281"/>
                <a:gd name="connsiteX4053" fmla="*/ 2169312 w 10035679"/>
                <a:gd name="connsiteY4053" fmla="*/ 1030613 h 5893281"/>
                <a:gd name="connsiteX4054" fmla="*/ 2166899 w 10035679"/>
                <a:gd name="connsiteY4054" fmla="*/ 1045103 h 5893281"/>
                <a:gd name="connsiteX4055" fmla="*/ 2159050 w 10035679"/>
                <a:gd name="connsiteY4055" fmla="*/ 1055366 h 5893281"/>
                <a:gd name="connsiteX4056" fmla="*/ 2153011 w 10035679"/>
                <a:gd name="connsiteY4056" fmla="*/ 1059592 h 5893281"/>
                <a:gd name="connsiteX4057" fmla="*/ 2145164 w 10035679"/>
                <a:gd name="connsiteY4057" fmla="*/ 1063818 h 5893281"/>
                <a:gd name="connsiteX4058" fmla="*/ 2134899 w 10035679"/>
                <a:gd name="connsiteY4058" fmla="*/ 1063818 h 5893281"/>
                <a:gd name="connsiteX4059" fmla="*/ 2120408 w 10035679"/>
                <a:gd name="connsiteY4059" fmla="*/ 1063818 h 5893281"/>
                <a:gd name="connsiteX4060" fmla="*/ 2112559 w 10035679"/>
                <a:gd name="connsiteY4060" fmla="*/ 1040875 h 5893281"/>
                <a:gd name="connsiteX4061" fmla="*/ 2120408 w 10035679"/>
                <a:gd name="connsiteY4061" fmla="*/ 1020348 h 5893281"/>
                <a:gd name="connsiteX4062" fmla="*/ 2120408 w 10035679"/>
                <a:gd name="connsiteY4062" fmla="*/ 995594 h 5893281"/>
                <a:gd name="connsiteX4063" fmla="*/ 2112559 w 10035679"/>
                <a:gd name="connsiteY4063" fmla="*/ 967218 h 5893281"/>
                <a:gd name="connsiteX4064" fmla="*/ 2110748 w 10035679"/>
                <a:gd name="connsiteY4064" fmla="*/ 934010 h 5893281"/>
                <a:gd name="connsiteX4065" fmla="*/ 2106523 w 10035679"/>
                <a:gd name="connsiteY4065" fmla="*/ 905030 h 5893281"/>
                <a:gd name="connsiteX4066" fmla="*/ 1347000 w 10035679"/>
                <a:gd name="connsiteY4066" fmla="*/ 870619 h 5893281"/>
                <a:gd name="connsiteX4067" fmla="*/ 1375377 w 10035679"/>
                <a:gd name="connsiteY4067" fmla="*/ 872430 h 5893281"/>
                <a:gd name="connsiteX4068" fmla="*/ 1375377 w 10035679"/>
                <a:gd name="connsiteY4068" fmla="*/ 898996 h 5893281"/>
                <a:gd name="connsiteX4069" fmla="*/ 1409791 w 10035679"/>
                <a:gd name="connsiteY4069" fmla="*/ 898996 h 5893281"/>
                <a:gd name="connsiteX4070" fmla="*/ 1438168 w 10035679"/>
                <a:gd name="connsiteY4070" fmla="*/ 898996 h 5893281"/>
                <a:gd name="connsiteX4071" fmla="*/ 1470771 w 10035679"/>
                <a:gd name="connsiteY4071" fmla="*/ 898996 h 5893281"/>
                <a:gd name="connsiteX4072" fmla="*/ 1476807 w 10035679"/>
                <a:gd name="connsiteY4072" fmla="*/ 913486 h 5893281"/>
                <a:gd name="connsiteX4073" fmla="*/ 1484657 w 10035679"/>
                <a:gd name="connsiteY4073" fmla="*/ 929788 h 5893281"/>
                <a:gd name="connsiteX4074" fmla="*/ 1490696 w 10035679"/>
                <a:gd name="connsiteY4074" fmla="*/ 948505 h 5893281"/>
                <a:gd name="connsiteX4075" fmla="*/ 1499148 w 10035679"/>
                <a:gd name="connsiteY4075" fmla="*/ 962994 h 5893281"/>
                <a:gd name="connsiteX4076" fmla="*/ 1499148 w 10035679"/>
                <a:gd name="connsiteY4076" fmla="*/ 969033 h 5893281"/>
                <a:gd name="connsiteX4077" fmla="*/ 1476807 w 10035679"/>
                <a:gd name="connsiteY4077" fmla="*/ 995597 h 5893281"/>
                <a:gd name="connsiteX4078" fmla="*/ 1448430 w 10035679"/>
                <a:gd name="connsiteY4078" fmla="*/ 1005862 h 5893281"/>
                <a:gd name="connsiteX4079" fmla="*/ 1420056 w 10035679"/>
                <a:gd name="connsiteY4079" fmla="*/ 1016124 h 5893281"/>
                <a:gd name="connsiteX4080" fmla="*/ 1403754 w 10035679"/>
                <a:gd name="connsiteY4080" fmla="*/ 1049332 h 5893281"/>
                <a:gd name="connsiteX4081" fmla="*/ 1389263 w 10035679"/>
                <a:gd name="connsiteY4081" fmla="*/ 1078312 h 5893281"/>
                <a:gd name="connsiteX4082" fmla="*/ 1385640 w 10035679"/>
                <a:gd name="connsiteY4082" fmla="*/ 1110916 h 5893281"/>
                <a:gd name="connsiteX4083" fmla="*/ 1391679 w 10035679"/>
                <a:gd name="connsiteY4083" fmla="*/ 1141708 h 5893281"/>
                <a:gd name="connsiteX4084" fmla="*/ 1360886 w 10035679"/>
                <a:gd name="connsiteY4084" fmla="*/ 1145934 h 5893281"/>
                <a:gd name="connsiteX4085" fmla="*/ 1332510 w 10035679"/>
                <a:gd name="connsiteY4085" fmla="*/ 1156199 h 5893281"/>
                <a:gd name="connsiteX4086" fmla="*/ 1296283 w 10035679"/>
                <a:gd name="connsiteY4086" fmla="*/ 1166462 h 5893281"/>
                <a:gd name="connsiteX4087" fmla="*/ 1294473 w 10035679"/>
                <a:gd name="connsiteY4087" fmla="*/ 1160425 h 5893281"/>
                <a:gd name="connsiteX4088" fmla="*/ 1290247 w 10035679"/>
                <a:gd name="connsiteY4088" fmla="*/ 1154389 h 5893281"/>
                <a:gd name="connsiteX4089" fmla="*/ 1286020 w 10035679"/>
                <a:gd name="connsiteY4089" fmla="*/ 1150161 h 5893281"/>
                <a:gd name="connsiteX4090" fmla="*/ 1286020 w 10035679"/>
                <a:gd name="connsiteY4090" fmla="*/ 1141708 h 5893281"/>
                <a:gd name="connsiteX4091" fmla="*/ 1282397 w 10035679"/>
                <a:gd name="connsiteY4091" fmla="*/ 1135671 h 5893281"/>
                <a:gd name="connsiteX4092" fmla="*/ 1286020 w 10035679"/>
                <a:gd name="connsiteY4092" fmla="*/ 1131445 h 5893281"/>
                <a:gd name="connsiteX4093" fmla="*/ 1286020 w 10035679"/>
                <a:gd name="connsiteY4093" fmla="*/ 1127217 h 5893281"/>
                <a:gd name="connsiteX4094" fmla="*/ 1286020 w 10035679"/>
                <a:gd name="connsiteY4094" fmla="*/ 1125407 h 5893281"/>
                <a:gd name="connsiteX4095" fmla="*/ 1290247 w 10035679"/>
                <a:gd name="connsiteY4095" fmla="*/ 1116955 h 5893281"/>
                <a:gd name="connsiteX4096" fmla="*/ 1290247 w 10035679"/>
                <a:gd name="connsiteY4096" fmla="*/ 1110916 h 5893281"/>
                <a:gd name="connsiteX4097" fmla="*/ 1266096 w 10035679"/>
                <a:gd name="connsiteY4097" fmla="*/ 1110916 h 5893281"/>
                <a:gd name="connsiteX4098" fmla="*/ 1266096 w 10035679"/>
                <a:gd name="connsiteY4098" fmla="*/ 1098841 h 5893281"/>
                <a:gd name="connsiteX4099" fmla="*/ 1266096 w 10035679"/>
                <a:gd name="connsiteY4099" fmla="*/ 1096426 h 5893281"/>
                <a:gd name="connsiteX4100" fmla="*/ 1261870 w 10035679"/>
                <a:gd name="connsiteY4100" fmla="*/ 1092803 h 5893281"/>
                <a:gd name="connsiteX4101" fmla="*/ 1261870 w 10035679"/>
                <a:gd name="connsiteY4101" fmla="*/ 1088577 h 5893281"/>
                <a:gd name="connsiteX4102" fmla="*/ 1257643 w 10035679"/>
                <a:gd name="connsiteY4102" fmla="*/ 1084351 h 5893281"/>
                <a:gd name="connsiteX4103" fmla="*/ 1251605 w 10035679"/>
                <a:gd name="connsiteY4103" fmla="*/ 1078312 h 5893281"/>
                <a:gd name="connsiteX4104" fmla="*/ 1247982 w 10035679"/>
                <a:gd name="connsiteY4104" fmla="*/ 1078312 h 5893281"/>
                <a:gd name="connsiteX4105" fmla="*/ 1243756 w 10035679"/>
                <a:gd name="connsiteY4105" fmla="*/ 1078312 h 5893281"/>
                <a:gd name="connsiteX4106" fmla="*/ 1239529 w 10035679"/>
                <a:gd name="connsiteY4106" fmla="*/ 1078312 h 5893281"/>
                <a:gd name="connsiteX4107" fmla="*/ 1237719 w 10035679"/>
                <a:gd name="connsiteY4107" fmla="*/ 1078312 h 5893281"/>
                <a:gd name="connsiteX4108" fmla="*/ 1225643 w 10035679"/>
                <a:gd name="connsiteY4108" fmla="*/ 1078312 h 5893281"/>
                <a:gd name="connsiteX4109" fmla="*/ 1225643 w 10035679"/>
                <a:gd name="connsiteY4109" fmla="*/ 1055368 h 5893281"/>
                <a:gd name="connsiteX4110" fmla="*/ 1251605 w 10035679"/>
                <a:gd name="connsiteY4110" fmla="*/ 1026389 h 5893281"/>
                <a:gd name="connsiteX4111" fmla="*/ 1267906 w 10035679"/>
                <a:gd name="connsiteY4111" fmla="*/ 987749 h 5893281"/>
                <a:gd name="connsiteX4112" fmla="*/ 1282397 w 10035679"/>
                <a:gd name="connsiteY4112" fmla="*/ 944277 h 5893281"/>
                <a:gd name="connsiteX4113" fmla="*/ 1272132 w 10035679"/>
                <a:gd name="connsiteY4113" fmla="*/ 938240 h 5893281"/>
                <a:gd name="connsiteX4114" fmla="*/ 1267906 w 10035679"/>
                <a:gd name="connsiteY4114" fmla="*/ 927976 h 5893281"/>
                <a:gd name="connsiteX4115" fmla="*/ 1266096 w 10035679"/>
                <a:gd name="connsiteY4115" fmla="*/ 919524 h 5893281"/>
                <a:gd name="connsiteX4116" fmla="*/ 1261870 w 10035679"/>
                <a:gd name="connsiteY4116" fmla="*/ 905032 h 5893281"/>
                <a:gd name="connsiteX4117" fmla="*/ 1257643 w 10035679"/>
                <a:gd name="connsiteY4117" fmla="*/ 891147 h 5893281"/>
                <a:gd name="connsiteX4118" fmla="*/ 1286020 w 10035679"/>
                <a:gd name="connsiteY4118" fmla="*/ 884505 h 5893281"/>
                <a:gd name="connsiteX4119" fmla="*/ 1308359 w 10035679"/>
                <a:gd name="connsiteY4119" fmla="*/ 880884 h 5893281"/>
                <a:gd name="connsiteX4120" fmla="*/ 1324660 w 10035679"/>
                <a:gd name="connsiteY4120" fmla="*/ 872430 h 5893281"/>
                <a:gd name="connsiteX4121" fmla="*/ 4376665 w 10035679"/>
                <a:gd name="connsiteY4121" fmla="*/ 786090 h 5893281"/>
                <a:gd name="connsiteX4122" fmla="*/ 4406853 w 10035679"/>
                <a:gd name="connsiteY4122" fmla="*/ 786090 h 5893281"/>
                <a:gd name="connsiteX4123" fmla="*/ 4406853 w 10035679"/>
                <a:gd name="connsiteY4123" fmla="*/ 793940 h 5893281"/>
                <a:gd name="connsiteX4124" fmla="*/ 4400815 w 10035679"/>
                <a:gd name="connsiteY4124" fmla="*/ 793940 h 5893281"/>
                <a:gd name="connsiteX4125" fmla="*/ 4392967 w 10035679"/>
                <a:gd name="connsiteY4125" fmla="*/ 798167 h 5893281"/>
                <a:gd name="connsiteX4126" fmla="*/ 4391155 w 10035679"/>
                <a:gd name="connsiteY4126" fmla="*/ 798167 h 5893281"/>
                <a:gd name="connsiteX4127" fmla="*/ 4386928 w 10035679"/>
                <a:gd name="connsiteY4127" fmla="*/ 798167 h 5893281"/>
                <a:gd name="connsiteX4128" fmla="*/ 4382702 w 10035679"/>
                <a:gd name="connsiteY4128" fmla="*/ 793940 h 5893281"/>
                <a:gd name="connsiteX4129" fmla="*/ 2145166 w 10035679"/>
                <a:gd name="connsiteY4129" fmla="*/ 786089 h 5893281"/>
                <a:gd name="connsiteX4130" fmla="*/ 2153013 w 10035679"/>
                <a:gd name="connsiteY4130" fmla="*/ 833183 h 5893281"/>
                <a:gd name="connsiteX4131" fmla="*/ 2140940 w 10035679"/>
                <a:gd name="connsiteY4131" fmla="*/ 841635 h 5893281"/>
                <a:gd name="connsiteX4132" fmla="*/ 2134901 w 10035679"/>
                <a:gd name="connsiteY4132" fmla="*/ 843445 h 5893281"/>
                <a:gd name="connsiteX4133" fmla="*/ 2126449 w 10035679"/>
                <a:gd name="connsiteY4133" fmla="*/ 847672 h 5893281"/>
                <a:gd name="connsiteX4134" fmla="*/ 2116788 w 10035679"/>
                <a:gd name="connsiteY4134" fmla="*/ 856126 h 5893281"/>
                <a:gd name="connsiteX4135" fmla="*/ 2106523 w 10035679"/>
                <a:gd name="connsiteY4135" fmla="*/ 857936 h 5893281"/>
                <a:gd name="connsiteX4136" fmla="*/ 2102297 w 10035679"/>
                <a:gd name="connsiteY4136" fmla="*/ 856126 h 5893281"/>
                <a:gd name="connsiteX4137" fmla="*/ 2100486 w 10035679"/>
                <a:gd name="connsiteY4137" fmla="*/ 856126 h 5893281"/>
                <a:gd name="connsiteX4138" fmla="*/ 2096260 w 10035679"/>
                <a:gd name="connsiteY4138" fmla="*/ 851900 h 5893281"/>
                <a:gd name="connsiteX4139" fmla="*/ 2092032 w 10035679"/>
                <a:gd name="connsiteY4139" fmla="*/ 851900 h 5893281"/>
                <a:gd name="connsiteX4140" fmla="*/ 2082372 w 10035679"/>
                <a:gd name="connsiteY4140" fmla="*/ 851900 h 5893281"/>
                <a:gd name="connsiteX4141" fmla="*/ 2082372 w 10035679"/>
                <a:gd name="connsiteY4141" fmla="*/ 843445 h 5893281"/>
                <a:gd name="connsiteX4142" fmla="*/ 2082372 w 10035679"/>
                <a:gd name="connsiteY4142" fmla="*/ 841635 h 5893281"/>
                <a:gd name="connsiteX4143" fmla="*/ 2078146 w 10035679"/>
                <a:gd name="connsiteY4143" fmla="*/ 841635 h 5893281"/>
                <a:gd name="connsiteX4144" fmla="*/ 2078146 w 10035679"/>
                <a:gd name="connsiteY4144" fmla="*/ 837409 h 5893281"/>
                <a:gd name="connsiteX4145" fmla="*/ 2073920 w 10035679"/>
                <a:gd name="connsiteY4145" fmla="*/ 833183 h 5893281"/>
                <a:gd name="connsiteX4146" fmla="*/ 2073920 w 10035679"/>
                <a:gd name="connsiteY4146" fmla="*/ 818692 h 5893281"/>
                <a:gd name="connsiteX4147" fmla="*/ 2092032 w 10035679"/>
                <a:gd name="connsiteY4147" fmla="*/ 808428 h 5893281"/>
                <a:gd name="connsiteX4148" fmla="*/ 2106523 w 10035679"/>
                <a:gd name="connsiteY4148" fmla="*/ 798165 h 5893281"/>
                <a:gd name="connsiteX4149" fmla="*/ 2120410 w 10035679"/>
                <a:gd name="connsiteY4149" fmla="*/ 790316 h 5893281"/>
                <a:gd name="connsiteX4150" fmla="*/ 1446015 w 10035679"/>
                <a:gd name="connsiteY4150" fmla="*/ 780055 h 5893281"/>
                <a:gd name="connsiteX4151" fmla="*/ 1452052 w 10035679"/>
                <a:gd name="connsiteY4151" fmla="*/ 780055 h 5893281"/>
                <a:gd name="connsiteX4152" fmla="*/ 1460507 w 10035679"/>
                <a:gd name="connsiteY4152" fmla="*/ 783679 h 5893281"/>
                <a:gd name="connsiteX4153" fmla="*/ 1462318 w 10035679"/>
                <a:gd name="connsiteY4153" fmla="*/ 783679 h 5893281"/>
                <a:gd name="connsiteX4154" fmla="*/ 1466544 w 10035679"/>
                <a:gd name="connsiteY4154" fmla="*/ 786092 h 5893281"/>
                <a:gd name="connsiteX4155" fmla="*/ 1470771 w 10035679"/>
                <a:gd name="connsiteY4155" fmla="*/ 793943 h 5893281"/>
                <a:gd name="connsiteX4156" fmla="*/ 1446015 w 10035679"/>
                <a:gd name="connsiteY4156" fmla="*/ 793943 h 5893281"/>
                <a:gd name="connsiteX4157" fmla="*/ 8807630 w 10035679"/>
                <a:gd name="connsiteY4157" fmla="*/ 755301 h 5893281"/>
                <a:gd name="connsiteX4158" fmla="*/ 8840233 w 10035679"/>
                <a:gd name="connsiteY4158" fmla="*/ 759527 h 5893281"/>
                <a:gd name="connsiteX4159" fmla="*/ 8872836 w 10035679"/>
                <a:gd name="connsiteY4159" fmla="*/ 765565 h 5893281"/>
                <a:gd name="connsiteX4160" fmla="*/ 8901215 w 10035679"/>
                <a:gd name="connsiteY4160" fmla="*/ 775828 h 5893281"/>
                <a:gd name="connsiteX4161" fmla="*/ 8921138 w 10035679"/>
                <a:gd name="connsiteY4161" fmla="*/ 793942 h 5893281"/>
                <a:gd name="connsiteX4162" fmla="*/ 8935629 w 10035679"/>
                <a:gd name="connsiteY4162" fmla="*/ 818696 h 5893281"/>
                <a:gd name="connsiteX4163" fmla="*/ 8943479 w 10035679"/>
                <a:gd name="connsiteY4163" fmla="*/ 851901 h 5893281"/>
                <a:gd name="connsiteX4164" fmla="*/ 8896987 w 10035679"/>
                <a:gd name="connsiteY4164" fmla="*/ 843449 h 5893281"/>
                <a:gd name="connsiteX4165" fmla="*/ 8854121 w 10035679"/>
                <a:gd name="connsiteY4165" fmla="*/ 828958 h 5893281"/>
                <a:gd name="connsiteX4166" fmla="*/ 8822121 w 10035679"/>
                <a:gd name="connsiteY4166" fmla="*/ 808431 h 5893281"/>
                <a:gd name="connsiteX4167" fmla="*/ 8801593 w 10035679"/>
                <a:gd name="connsiteY4167" fmla="*/ 780054 h 5893281"/>
                <a:gd name="connsiteX4168" fmla="*/ 8805819 w 10035679"/>
                <a:gd name="connsiteY4168" fmla="*/ 775828 h 5893281"/>
                <a:gd name="connsiteX4169" fmla="*/ 8805819 w 10035679"/>
                <a:gd name="connsiteY4169" fmla="*/ 771602 h 5893281"/>
                <a:gd name="connsiteX4170" fmla="*/ 8807630 w 10035679"/>
                <a:gd name="connsiteY4170" fmla="*/ 769791 h 5893281"/>
                <a:gd name="connsiteX4171" fmla="*/ 8807630 w 10035679"/>
                <a:gd name="connsiteY4171" fmla="*/ 761337 h 5893281"/>
                <a:gd name="connsiteX4172" fmla="*/ 2003282 w 10035679"/>
                <a:gd name="connsiteY4172" fmla="*/ 732356 h 5893281"/>
                <a:gd name="connsiteX4173" fmla="*/ 2015357 w 10035679"/>
                <a:gd name="connsiteY4173" fmla="*/ 732356 h 5893281"/>
                <a:gd name="connsiteX4174" fmla="*/ 2017168 w 10035679"/>
                <a:gd name="connsiteY4174" fmla="*/ 732356 h 5893281"/>
                <a:gd name="connsiteX4175" fmla="*/ 2021394 w 10035679"/>
                <a:gd name="connsiteY4175" fmla="*/ 736582 h 5893281"/>
                <a:gd name="connsiteX4176" fmla="*/ 2025620 w 10035679"/>
                <a:gd name="connsiteY4176" fmla="*/ 736582 h 5893281"/>
                <a:gd name="connsiteX4177" fmla="*/ 2029243 w 10035679"/>
                <a:gd name="connsiteY4177" fmla="*/ 740809 h 5893281"/>
                <a:gd name="connsiteX4178" fmla="*/ 2031659 w 10035679"/>
                <a:gd name="connsiteY4178" fmla="*/ 746847 h 5893281"/>
                <a:gd name="connsiteX4179" fmla="*/ 2035280 w 10035679"/>
                <a:gd name="connsiteY4179" fmla="*/ 751073 h 5893281"/>
                <a:gd name="connsiteX4180" fmla="*/ 2035280 w 10035679"/>
                <a:gd name="connsiteY4180" fmla="*/ 761336 h 5893281"/>
                <a:gd name="connsiteX4181" fmla="*/ 2035280 w 10035679"/>
                <a:gd name="connsiteY4181" fmla="*/ 771601 h 5893281"/>
                <a:gd name="connsiteX4182" fmla="*/ 2029243 w 10035679"/>
                <a:gd name="connsiteY4182" fmla="*/ 793939 h 5893281"/>
                <a:gd name="connsiteX4183" fmla="*/ 2025620 w 10035679"/>
                <a:gd name="connsiteY4183" fmla="*/ 827147 h 5893281"/>
                <a:gd name="connsiteX4184" fmla="*/ 2021394 w 10035679"/>
                <a:gd name="connsiteY4184" fmla="*/ 851900 h 5893281"/>
                <a:gd name="connsiteX4185" fmla="*/ 2011129 w 10035679"/>
                <a:gd name="connsiteY4185" fmla="*/ 856126 h 5893281"/>
                <a:gd name="connsiteX4186" fmla="*/ 2003282 w 10035679"/>
                <a:gd name="connsiteY4186" fmla="*/ 857939 h 5893281"/>
                <a:gd name="connsiteX4187" fmla="*/ 1997243 w 10035679"/>
                <a:gd name="connsiteY4187" fmla="*/ 866391 h 5893281"/>
                <a:gd name="connsiteX4188" fmla="*/ 1988791 w 10035679"/>
                <a:gd name="connsiteY4188" fmla="*/ 866391 h 5893281"/>
                <a:gd name="connsiteX4189" fmla="*/ 1988791 w 10035679"/>
                <a:gd name="connsiteY4189" fmla="*/ 862165 h 5893281"/>
                <a:gd name="connsiteX4190" fmla="*/ 1986980 w 10035679"/>
                <a:gd name="connsiteY4190" fmla="*/ 862165 h 5893281"/>
                <a:gd name="connsiteX4191" fmla="*/ 1982752 w 10035679"/>
                <a:gd name="connsiteY4191" fmla="*/ 857939 h 5893281"/>
                <a:gd name="connsiteX4192" fmla="*/ 1974905 w 10035679"/>
                <a:gd name="connsiteY4192" fmla="*/ 851900 h 5893281"/>
                <a:gd name="connsiteX4193" fmla="*/ 1972489 w 10035679"/>
                <a:gd name="connsiteY4193" fmla="*/ 843448 h 5893281"/>
                <a:gd name="connsiteX4194" fmla="*/ 1972489 w 10035679"/>
                <a:gd name="connsiteY4194" fmla="*/ 833183 h 5893281"/>
                <a:gd name="connsiteX4195" fmla="*/ 1972489 w 10035679"/>
                <a:gd name="connsiteY4195" fmla="*/ 827147 h 5893281"/>
                <a:gd name="connsiteX4196" fmla="*/ 1964640 w 10035679"/>
                <a:gd name="connsiteY4196" fmla="*/ 818694 h 5893281"/>
                <a:gd name="connsiteX4197" fmla="*/ 1950754 w 10035679"/>
                <a:gd name="connsiteY4197" fmla="*/ 808430 h 5893281"/>
                <a:gd name="connsiteX4198" fmla="*/ 1932037 w 10035679"/>
                <a:gd name="connsiteY4198" fmla="*/ 804204 h 5893281"/>
                <a:gd name="connsiteX4199" fmla="*/ 1916338 w 10035679"/>
                <a:gd name="connsiteY4199" fmla="*/ 808430 h 5893281"/>
                <a:gd name="connsiteX4200" fmla="*/ 1897623 w 10035679"/>
                <a:gd name="connsiteY4200" fmla="*/ 804204 h 5893281"/>
                <a:gd name="connsiteX4201" fmla="*/ 1879509 w 10035679"/>
                <a:gd name="connsiteY4201" fmla="*/ 793939 h 5893281"/>
                <a:gd name="connsiteX4202" fmla="*/ 1865623 w 10035679"/>
                <a:gd name="connsiteY4202" fmla="*/ 771601 h 5893281"/>
                <a:gd name="connsiteX4203" fmla="*/ 1873472 w 10035679"/>
                <a:gd name="connsiteY4203" fmla="*/ 771601 h 5893281"/>
                <a:gd name="connsiteX4204" fmla="*/ 1877698 w 10035679"/>
                <a:gd name="connsiteY4204" fmla="*/ 765564 h 5893281"/>
                <a:gd name="connsiteX4205" fmla="*/ 1879509 w 10035679"/>
                <a:gd name="connsiteY4205" fmla="*/ 761336 h 5893281"/>
                <a:gd name="connsiteX4206" fmla="*/ 1879509 w 10035679"/>
                <a:gd name="connsiteY4206" fmla="*/ 759525 h 5893281"/>
                <a:gd name="connsiteX4207" fmla="*/ 1883735 w 10035679"/>
                <a:gd name="connsiteY4207" fmla="*/ 759525 h 5893281"/>
                <a:gd name="connsiteX4208" fmla="*/ 1887963 w 10035679"/>
                <a:gd name="connsiteY4208" fmla="*/ 759525 h 5893281"/>
                <a:gd name="connsiteX4209" fmla="*/ 1894000 w 10035679"/>
                <a:gd name="connsiteY4209" fmla="*/ 759525 h 5893281"/>
                <a:gd name="connsiteX4210" fmla="*/ 1906075 w 10035679"/>
                <a:gd name="connsiteY4210" fmla="*/ 755299 h 5893281"/>
                <a:gd name="connsiteX4211" fmla="*/ 1926000 w 10035679"/>
                <a:gd name="connsiteY4211" fmla="*/ 761336 h 5893281"/>
                <a:gd name="connsiteX4212" fmla="*/ 1950754 w 10035679"/>
                <a:gd name="connsiteY4212" fmla="*/ 759525 h 5893281"/>
                <a:gd name="connsiteX4213" fmla="*/ 1978526 w 10035679"/>
                <a:gd name="connsiteY4213" fmla="*/ 755299 h 5893281"/>
                <a:gd name="connsiteX4214" fmla="*/ 2003282 w 10035679"/>
                <a:gd name="connsiteY4214" fmla="*/ 755299 h 5893281"/>
                <a:gd name="connsiteX4215" fmla="*/ 1717706 w 10035679"/>
                <a:gd name="connsiteY4215" fmla="*/ 726320 h 5893281"/>
                <a:gd name="connsiteX4216" fmla="*/ 1727970 w 10035679"/>
                <a:gd name="connsiteY4216" fmla="*/ 726320 h 5893281"/>
                <a:gd name="connsiteX4217" fmla="*/ 1741856 w 10035679"/>
                <a:gd name="connsiteY4217" fmla="*/ 726320 h 5893281"/>
                <a:gd name="connsiteX4218" fmla="*/ 1746083 w 10035679"/>
                <a:gd name="connsiteY4218" fmla="*/ 732357 h 5893281"/>
                <a:gd name="connsiteX4219" fmla="*/ 1749706 w 10035679"/>
                <a:gd name="connsiteY4219" fmla="*/ 736585 h 5893281"/>
                <a:gd name="connsiteX4220" fmla="*/ 1752121 w 10035679"/>
                <a:gd name="connsiteY4220" fmla="*/ 745037 h 5893281"/>
                <a:gd name="connsiteX4221" fmla="*/ 1752121 w 10035679"/>
                <a:gd name="connsiteY4221" fmla="*/ 751074 h 5893281"/>
                <a:gd name="connsiteX4222" fmla="*/ 1756347 w 10035679"/>
                <a:gd name="connsiteY4222" fmla="*/ 759528 h 5893281"/>
                <a:gd name="connsiteX4223" fmla="*/ 1756347 w 10035679"/>
                <a:gd name="connsiteY4223" fmla="*/ 771601 h 5893281"/>
                <a:gd name="connsiteX4224" fmla="*/ 1749706 w 10035679"/>
                <a:gd name="connsiteY4224" fmla="*/ 771601 h 5893281"/>
                <a:gd name="connsiteX4225" fmla="*/ 1749706 w 10035679"/>
                <a:gd name="connsiteY4225" fmla="*/ 780056 h 5893281"/>
                <a:gd name="connsiteX4226" fmla="*/ 1756347 w 10035679"/>
                <a:gd name="connsiteY4226" fmla="*/ 780056 h 5893281"/>
                <a:gd name="connsiteX4227" fmla="*/ 1766007 w 10035679"/>
                <a:gd name="connsiteY4227" fmla="*/ 783677 h 5893281"/>
                <a:gd name="connsiteX4228" fmla="*/ 1778082 w 10035679"/>
                <a:gd name="connsiteY4228" fmla="*/ 786092 h 5893281"/>
                <a:gd name="connsiteX4229" fmla="*/ 1788347 w 10035679"/>
                <a:gd name="connsiteY4229" fmla="*/ 786092 h 5893281"/>
                <a:gd name="connsiteX4230" fmla="*/ 1802836 w 10035679"/>
                <a:gd name="connsiteY4230" fmla="*/ 786092 h 5893281"/>
                <a:gd name="connsiteX4231" fmla="*/ 1808874 w 10035679"/>
                <a:gd name="connsiteY4231" fmla="*/ 780056 h 5893281"/>
                <a:gd name="connsiteX4232" fmla="*/ 1812496 w 10035679"/>
                <a:gd name="connsiteY4232" fmla="*/ 775829 h 5893281"/>
                <a:gd name="connsiteX4233" fmla="*/ 1816722 w 10035679"/>
                <a:gd name="connsiteY4233" fmla="*/ 775829 h 5893281"/>
                <a:gd name="connsiteX4234" fmla="*/ 1820950 w 10035679"/>
                <a:gd name="connsiteY4234" fmla="*/ 775829 h 5893281"/>
                <a:gd name="connsiteX4235" fmla="*/ 1826987 w 10035679"/>
                <a:gd name="connsiteY4235" fmla="*/ 780056 h 5893281"/>
                <a:gd name="connsiteX4236" fmla="*/ 1831213 w 10035679"/>
                <a:gd name="connsiteY4236" fmla="*/ 783677 h 5893281"/>
                <a:gd name="connsiteX4237" fmla="*/ 1831213 w 10035679"/>
                <a:gd name="connsiteY4237" fmla="*/ 786092 h 5893281"/>
                <a:gd name="connsiteX4238" fmla="*/ 1831213 w 10035679"/>
                <a:gd name="connsiteY4238" fmla="*/ 790318 h 5893281"/>
                <a:gd name="connsiteX4239" fmla="*/ 1834836 w 10035679"/>
                <a:gd name="connsiteY4239" fmla="*/ 793942 h 5893281"/>
                <a:gd name="connsiteX4240" fmla="*/ 1834836 w 10035679"/>
                <a:gd name="connsiteY4240" fmla="*/ 800583 h 5893281"/>
                <a:gd name="connsiteX4241" fmla="*/ 1831213 w 10035679"/>
                <a:gd name="connsiteY4241" fmla="*/ 808432 h 5893281"/>
                <a:gd name="connsiteX4242" fmla="*/ 1831213 w 10035679"/>
                <a:gd name="connsiteY4242" fmla="*/ 812658 h 5893281"/>
                <a:gd name="connsiteX4243" fmla="*/ 1831213 w 10035679"/>
                <a:gd name="connsiteY4243" fmla="*/ 815074 h 5893281"/>
                <a:gd name="connsiteX4244" fmla="*/ 1831213 w 10035679"/>
                <a:gd name="connsiteY4244" fmla="*/ 818695 h 5893281"/>
                <a:gd name="connsiteX4245" fmla="*/ 1826987 w 10035679"/>
                <a:gd name="connsiteY4245" fmla="*/ 827147 h 5893281"/>
                <a:gd name="connsiteX4246" fmla="*/ 1806459 w 10035679"/>
                <a:gd name="connsiteY4246" fmla="*/ 837412 h 5893281"/>
                <a:gd name="connsiteX4247" fmla="*/ 1780498 w 10035679"/>
                <a:gd name="connsiteY4247" fmla="*/ 837412 h 5893281"/>
                <a:gd name="connsiteX4248" fmla="*/ 1752121 w 10035679"/>
                <a:gd name="connsiteY4248" fmla="*/ 837412 h 5893281"/>
                <a:gd name="connsiteX4249" fmla="*/ 1723744 w 10035679"/>
                <a:gd name="connsiteY4249" fmla="*/ 843449 h 5893281"/>
                <a:gd name="connsiteX4250" fmla="*/ 1703217 w 10035679"/>
                <a:gd name="connsiteY4250" fmla="*/ 857940 h 5893281"/>
                <a:gd name="connsiteX4251" fmla="*/ 1679066 w 10035679"/>
                <a:gd name="connsiteY4251" fmla="*/ 876656 h 5893281"/>
                <a:gd name="connsiteX4252" fmla="*/ 1656726 w 10035679"/>
                <a:gd name="connsiteY4252" fmla="*/ 894768 h 5893281"/>
                <a:gd name="connsiteX4253" fmla="*/ 1626539 w 10035679"/>
                <a:gd name="connsiteY4253" fmla="*/ 905033 h 5893281"/>
                <a:gd name="connsiteX4254" fmla="*/ 1622313 w 10035679"/>
                <a:gd name="connsiteY4254" fmla="*/ 898995 h 5893281"/>
                <a:gd name="connsiteX4255" fmla="*/ 1618087 w 10035679"/>
                <a:gd name="connsiteY4255" fmla="*/ 891147 h 5893281"/>
                <a:gd name="connsiteX4256" fmla="*/ 1618087 w 10035679"/>
                <a:gd name="connsiteY4256" fmla="*/ 884506 h 5893281"/>
                <a:gd name="connsiteX4257" fmla="*/ 1614464 w 10035679"/>
                <a:gd name="connsiteY4257" fmla="*/ 872430 h 5893281"/>
                <a:gd name="connsiteX4258" fmla="*/ 1626539 w 10035679"/>
                <a:gd name="connsiteY4258" fmla="*/ 866392 h 5893281"/>
                <a:gd name="connsiteX4259" fmla="*/ 1636804 w 10035679"/>
                <a:gd name="connsiteY4259" fmla="*/ 857940 h 5893281"/>
                <a:gd name="connsiteX4260" fmla="*/ 1642840 w 10035679"/>
                <a:gd name="connsiteY4260" fmla="*/ 847677 h 5893281"/>
                <a:gd name="connsiteX4261" fmla="*/ 1650690 w 10035679"/>
                <a:gd name="connsiteY4261" fmla="*/ 837412 h 5893281"/>
                <a:gd name="connsiteX4262" fmla="*/ 1654916 w 10035679"/>
                <a:gd name="connsiteY4262" fmla="*/ 827147 h 5893281"/>
                <a:gd name="connsiteX4263" fmla="*/ 1614464 w 10035679"/>
                <a:gd name="connsiteY4263" fmla="*/ 827147 h 5893281"/>
                <a:gd name="connsiteX4264" fmla="*/ 1589710 w 10035679"/>
                <a:gd name="connsiteY4264" fmla="*/ 837412 h 5893281"/>
                <a:gd name="connsiteX4265" fmla="*/ 1561936 w 10035679"/>
                <a:gd name="connsiteY4265" fmla="*/ 841638 h 5893281"/>
                <a:gd name="connsiteX4266" fmla="*/ 1529334 w 10035679"/>
                <a:gd name="connsiteY4266" fmla="*/ 837412 h 5893281"/>
                <a:gd name="connsiteX4267" fmla="*/ 1508806 w 10035679"/>
                <a:gd name="connsiteY4267" fmla="*/ 827147 h 5893281"/>
                <a:gd name="connsiteX4268" fmla="*/ 1499146 w 10035679"/>
                <a:gd name="connsiteY4268" fmla="*/ 827147 h 5893281"/>
                <a:gd name="connsiteX4269" fmla="*/ 1499146 w 10035679"/>
                <a:gd name="connsiteY4269" fmla="*/ 818695 h 5893281"/>
                <a:gd name="connsiteX4270" fmla="*/ 1508806 w 10035679"/>
                <a:gd name="connsiteY4270" fmla="*/ 815074 h 5893281"/>
                <a:gd name="connsiteX4271" fmla="*/ 1517258 w 10035679"/>
                <a:gd name="connsiteY4271" fmla="*/ 812658 h 5893281"/>
                <a:gd name="connsiteX4272" fmla="*/ 1519071 w 10035679"/>
                <a:gd name="connsiteY4272" fmla="*/ 808432 h 5893281"/>
                <a:gd name="connsiteX4273" fmla="*/ 1526918 w 10035679"/>
                <a:gd name="connsiteY4273" fmla="*/ 804204 h 5893281"/>
                <a:gd name="connsiteX4274" fmla="*/ 1529334 w 10035679"/>
                <a:gd name="connsiteY4274" fmla="*/ 793942 h 5893281"/>
                <a:gd name="connsiteX4275" fmla="*/ 1523297 w 10035679"/>
                <a:gd name="connsiteY4275" fmla="*/ 793942 h 5893281"/>
                <a:gd name="connsiteX4276" fmla="*/ 1523297 w 10035679"/>
                <a:gd name="connsiteY4276" fmla="*/ 786092 h 5893281"/>
                <a:gd name="connsiteX4277" fmla="*/ 1533560 w 10035679"/>
                <a:gd name="connsiteY4277" fmla="*/ 786092 h 5893281"/>
                <a:gd name="connsiteX4278" fmla="*/ 1541409 w 10035679"/>
                <a:gd name="connsiteY4278" fmla="*/ 783677 h 5893281"/>
                <a:gd name="connsiteX4279" fmla="*/ 1547447 w 10035679"/>
                <a:gd name="connsiteY4279" fmla="*/ 783677 h 5893281"/>
                <a:gd name="connsiteX4280" fmla="*/ 1555295 w 10035679"/>
                <a:gd name="connsiteY4280" fmla="*/ 780056 h 5893281"/>
                <a:gd name="connsiteX4281" fmla="*/ 1551673 w 10035679"/>
                <a:gd name="connsiteY4281" fmla="*/ 775829 h 5893281"/>
                <a:gd name="connsiteX4282" fmla="*/ 1547447 w 10035679"/>
                <a:gd name="connsiteY4282" fmla="*/ 771601 h 5893281"/>
                <a:gd name="connsiteX4283" fmla="*/ 1543222 w 10035679"/>
                <a:gd name="connsiteY4283" fmla="*/ 769791 h 5893281"/>
                <a:gd name="connsiteX4284" fmla="*/ 1543222 w 10035679"/>
                <a:gd name="connsiteY4284" fmla="*/ 765565 h 5893281"/>
                <a:gd name="connsiteX4285" fmla="*/ 1541409 w 10035679"/>
                <a:gd name="connsiteY4285" fmla="*/ 761339 h 5893281"/>
                <a:gd name="connsiteX4286" fmla="*/ 1537183 w 10035679"/>
                <a:gd name="connsiteY4286" fmla="*/ 755300 h 5893281"/>
                <a:gd name="connsiteX4287" fmla="*/ 1543222 w 10035679"/>
                <a:gd name="connsiteY4287" fmla="*/ 755300 h 5893281"/>
                <a:gd name="connsiteX4288" fmla="*/ 1547447 w 10035679"/>
                <a:gd name="connsiteY4288" fmla="*/ 751074 h 5893281"/>
                <a:gd name="connsiteX4289" fmla="*/ 1551673 w 10035679"/>
                <a:gd name="connsiteY4289" fmla="*/ 751074 h 5893281"/>
                <a:gd name="connsiteX4290" fmla="*/ 1555295 w 10035679"/>
                <a:gd name="connsiteY4290" fmla="*/ 746848 h 5893281"/>
                <a:gd name="connsiteX4291" fmla="*/ 1593936 w 10035679"/>
                <a:gd name="connsiteY4291" fmla="*/ 759528 h 5893281"/>
                <a:gd name="connsiteX4292" fmla="*/ 1626539 w 10035679"/>
                <a:gd name="connsiteY4292" fmla="*/ 771601 h 5893281"/>
                <a:gd name="connsiteX4293" fmla="*/ 1654916 w 10035679"/>
                <a:gd name="connsiteY4293" fmla="*/ 786092 h 5893281"/>
                <a:gd name="connsiteX4294" fmla="*/ 1685103 w 10035679"/>
                <a:gd name="connsiteY4294" fmla="*/ 798168 h 5893281"/>
                <a:gd name="connsiteX4295" fmla="*/ 1723744 w 10035679"/>
                <a:gd name="connsiteY4295" fmla="*/ 800583 h 5893281"/>
                <a:gd name="connsiteX4296" fmla="*/ 1717706 w 10035679"/>
                <a:gd name="connsiteY4296" fmla="*/ 783677 h 5893281"/>
                <a:gd name="connsiteX4297" fmla="*/ 1711669 w 10035679"/>
                <a:gd name="connsiteY4297" fmla="*/ 769791 h 5893281"/>
                <a:gd name="connsiteX4298" fmla="*/ 1707443 w 10035679"/>
                <a:gd name="connsiteY4298" fmla="*/ 759528 h 5893281"/>
                <a:gd name="connsiteX4299" fmla="*/ 1703217 w 10035679"/>
                <a:gd name="connsiteY4299" fmla="*/ 732357 h 5893281"/>
                <a:gd name="connsiteX4300" fmla="*/ 1711669 w 10035679"/>
                <a:gd name="connsiteY4300" fmla="*/ 730546 h 5893281"/>
                <a:gd name="connsiteX4301" fmla="*/ 1508805 w 10035679"/>
                <a:gd name="connsiteY4301" fmla="*/ 682849 h 5893281"/>
                <a:gd name="connsiteX4302" fmla="*/ 1508805 w 10035679"/>
                <a:gd name="connsiteY4302" fmla="*/ 697340 h 5893281"/>
                <a:gd name="connsiteX4303" fmla="*/ 1508805 w 10035679"/>
                <a:gd name="connsiteY4303" fmla="*/ 707603 h 5893281"/>
                <a:gd name="connsiteX4304" fmla="*/ 1513031 w 10035679"/>
                <a:gd name="connsiteY4304" fmla="*/ 717868 h 5893281"/>
                <a:gd name="connsiteX4305" fmla="*/ 1508805 w 10035679"/>
                <a:gd name="connsiteY4305" fmla="*/ 726320 h 5893281"/>
                <a:gd name="connsiteX4306" fmla="*/ 1508805 w 10035679"/>
                <a:gd name="connsiteY4306" fmla="*/ 732359 h 5893281"/>
                <a:gd name="connsiteX4307" fmla="*/ 1499145 w 10035679"/>
                <a:gd name="connsiteY4307" fmla="*/ 740811 h 5893281"/>
                <a:gd name="connsiteX4308" fmla="*/ 1488882 w 10035679"/>
                <a:gd name="connsiteY4308" fmla="*/ 746848 h 5893281"/>
                <a:gd name="connsiteX4309" fmla="*/ 1476807 w 10035679"/>
                <a:gd name="connsiteY4309" fmla="*/ 755300 h 5893281"/>
                <a:gd name="connsiteX4310" fmla="*/ 1470768 w 10035679"/>
                <a:gd name="connsiteY4310" fmla="*/ 765565 h 5893281"/>
                <a:gd name="connsiteX4311" fmla="*/ 1456278 w 10035679"/>
                <a:gd name="connsiteY4311" fmla="*/ 759529 h 5893281"/>
                <a:gd name="connsiteX4312" fmla="*/ 1448430 w 10035679"/>
                <a:gd name="connsiteY4312" fmla="*/ 755300 h 5893281"/>
                <a:gd name="connsiteX4313" fmla="*/ 1442392 w 10035679"/>
                <a:gd name="connsiteY4313" fmla="*/ 751074 h 5893281"/>
                <a:gd name="connsiteX4314" fmla="*/ 1438166 w 10035679"/>
                <a:gd name="connsiteY4314" fmla="*/ 746848 h 5893281"/>
                <a:gd name="connsiteX4315" fmla="*/ 1432129 w 10035679"/>
                <a:gd name="connsiteY4315" fmla="*/ 740811 h 5893281"/>
                <a:gd name="connsiteX4316" fmla="*/ 1427903 w 10035679"/>
                <a:gd name="connsiteY4316" fmla="*/ 775830 h 5893281"/>
                <a:gd name="connsiteX4317" fmla="*/ 1417638 w 10035679"/>
                <a:gd name="connsiteY4317" fmla="*/ 793943 h 5893281"/>
                <a:gd name="connsiteX4318" fmla="*/ 1391677 w 10035679"/>
                <a:gd name="connsiteY4318" fmla="*/ 800584 h 5893281"/>
                <a:gd name="connsiteX4319" fmla="*/ 1371149 w 10035679"/>
                <a:gd name="connsiteY4319" fmla="*/ 800584 h 5893281"/>
                <a:gd name="connsiteX4320" fmla="*/ 1348809 w 10035679"/>
                <a:gd name="connsiteY4320" fmla="*/ 800584 h 5893281"/>
                <a:gd name="connsiteX4321" fmla="*/ 1322848 w 10035679"/>
                <a:gd name="connsiteY4321" fmla="*/ 800584 h 5893281"/>
                <a:gd name="connsiteX4322" fmla="*/ 1322848 w 10035679"/>
                <a:gd name="connsiteY4322" fmla="*/ 771604 h 5893281"/>
                <a:gd name="connsiteX4323" fmla="*/ 1360885 w 10035679"/>
                <a:gd name="connsiteY4323" fmla="*/ 745037 h 5893281"/>
                <a:gd name="connsiteX4324" fmla="*/ 1403752 w 10035679"/>
                <a:gd name="connsiteY4324" fmla="*/ 717868 h 5893281"/>
                <a:gd name="connsiteX4325" fmla="*/ 1452051 w 10035679"/>
                <a:gd name="connsiteY4325" fmla="*/ 697340 h 5893281"/>
                <a:gd name="connsiteX4326" fmla="*/ 8659712 w 10035679"/>
                <a:gd name="connsiteY4326" fmla="*/ 682849 h 5893281"/>
                <a:gd name="connsiteX4327" fmla="*/ 8678427 w 10035679"/>
                <a:gd name="connsiteY4327" fmla="*/ 682849 h 5893281"/>
                <a:gd name="connsiteX4328" fmla="*/ 8684466 w 10035679"/>
                <a:gd name="connsiteY4328" fmla="*/ 701566 h 5893281"/>
                <a:gd name="connsiteX4329" fmla="*/ 8684466 w 10035679"/>
                <a:gd name="connsiteY4329" fmla="*/ 722093 h 5893281"/>
                <a:gd name="connsiteX4330" fmla="*/ 8684466 w 10035679"/>
                <a:gd name="connsiteY4330" fmla="*/ 746847 h 5893281"/>
                <a:gd name="connsiteX4331" fmla="*/ 8716464 w 10035679"/>
                <a:gd name="connsiteY4331" fmla="*/ 736584 h 5893281"/>
                <a:gd name="connsiteX4332" fmla="*/ 8741220 w 10035679"/>
                <a:gd name="connsiteY4332" fmla="*/ 722093 h 5893281"/>
                <a:gd name="connsiteX4333" fmla="*/ 8769596 w 10035679"/>
                <a:gd name="connsiteY4333" fmla="*/ 707602 h 5893281"/>
                <a:gd name="connsiteX4334" fmla="*/ 8769596 w 10035679"/>
                <a:gd name="connsiteY4334" fmla="*/ 818696 h 5893281"/>
                <a:gd name="connsiteX4335" fmla="*/ 8769596 w 10035679"/>
                <a:gd name="connsiteY4335" fmla="*/ 822922 h 5893281"/>
                <a:gd name="connsiteX4336" fmla="*/ 8765370 w 10035679"/>
                <a:gd name="connsiteY4336" fmla="*/ 822922 h 5893281"/>
                <a:gd name="connsiteX4337" fmla="*/ 8763558 w 10035679"/>
                <a:gd name="connsiteY4337" fmla="*/ 827150 h 5893281"/>
                <a:gd name="connsiteX4338" fmla="*/ 8736992 w 10035679"/>
                <a:gd name="connsiteY4338" fmla="*/ 827150 h 5893281"/>
                <a:gd name="connsiteX4339" fmla="*/ 8702578 w 10035679"/>
                <a:gd name="connsiteY4339" fmla="*/ 828960 h 5893281"/>
                <a:gd name="connsiteX4340" fmla="*/ 8668165 w 10035679"/>
                <a:gd name="connsiteY4340" fmla="*/ 833187 h 5893281"/>
                <a:gd name="connsiteX4341" fmla="*/ 8639788 w 10035679"/>
                <a:gd name="connsiteY4341" fmla="*/ 837413 h 5893281"/>
                <a:gd name="connsiteX4342" fmla="*/ 8617448 w 10035679"/>
                <a:gd name="connsiteY4342" fmla="*/ 841639 h 5893281"/>
                <a:gd name="connsiteX4343" fmla="*/ 8607185 w 10035679"/>
                <a:gd name="connsiteY4343" fmla="*/ 843452 h 5893281"/>
                <a:gd name="connsiteX4344" fmla="*/ 8583034 w 10035679"/>
                <a:gd name="connsiteY4344" fmla="*/ 822922 h 5893281"/>
                <a:gd name="connsiteX4345" fmla="*/ 8564920 w 10035679"/>
                <a:gd name="connsiteY4345" fmla="*/ 793942 h 5893281"/>
                <a:gd name="connsiteX4346" fmla="*/ 8554657 w 10035679"/>
                <a:gd name="connsiteY4346" fmla="*/ 755300 h 5893281"/>
                <a:gd name="connsiteX4347" fmla="*/ 8556468 w 10035679"/>
                <a:gd name="connsiteY4347" fmla="*/ 745037 h 5893281"/>
                <a:gd name="connsiteX4348" fmla="*/ 8560694 w 10035679"/>
                <a:gd name="connsiteY4348" fmla="*/ 736584 h 5893281"/>
                <a:gd name="connsiteX4349" fmla="*/ 8564920 w 10035679"/>
                <a:gd name="connsiteY4349" fmla="*/ 730546 h 5893281"/>
                <a:gd name="connsiteX4350" fmla="*/ 8569148 w 10035679"/>
                <a:gd name="connsiteY4350" fmla="*/ 722093 h 5893281"/>
                <a:gd name="connsiteX4351" fmla="*/ 8570959 w 10035679"/>
                <a:gd name="connsiteY4351" fmla="*/ 716057 h 5893281"/>
                <a:gd name="connsiteX4352" fmla="*/ 8584845 w 10035679"/>
                <a:gd name="connsiteY4352" fmla="*/ 707602 h 5893281"/>
                <a:gd name="connsiteX4353" fmla="*/ 8603562 w 10035679"/>
                <a:gd name="connsiteY4353" fmla="*/ 697340 h 5893281"/>
                <a:gd name="connsiteX4354" fmla="*/ 8631938 w 10035679"/>
                <a:gd name="connsiteY4354" fmla="*/ 687075 h 5893281"/>
                <a:gd name="connsiteX4355" fmla="*/ 2728395 w 10035679"/>
                <a:gd name="connsiteY4355" fmla="*/ 682849 h 5893281"/>
                <a:gd name="connsiteX4356" fmla="*/ 2752548 w 10035679"/>
                <a:gd name="connsiteY4356" fmla="*/ 693113 h 5893281"/>
                <a:gd name="connsiteX4357" fmla="*/ 2752548 w 10035679"/>
                <a:gd name="connsiteY4357" fmla="*/ 701565 h 5893281"/>
                <a:gd name="connsiteX4358" fmla="*/ 2742283 w 10035679"/>
                <a:gd name="connsiteY4358" fmla="*/ 701565 h 5893281"/>
                <a:gd name="connsiteX4359" fmla="*/ 2736245 w 10035679"/>
                <a:gd name="connsiteY4359" fmla="*/ 701565 h 5893281"/>
                <a:gd name="connsiteX4360" fmla="*/ 2732019 w 10035679"/>
                <a:gd name="connsiteY4360" fmla="*/ 701565 h 5893281"/>
                <a:gd name="connsiteX4361" fmla="*/ 2728395 w 10035679"/>
                <a:gd name="connsiteY4361" fmla="*/ 697339 h 5893281"/>
                <a:gd name="connsiteX4362" fmla="*/ 2728395 w 10035679"/>
                <a:gd name="connsiteY4362" fmla="*/ 693113 h 5893281"/>
                <a:gd name="connsiteX4363" fmla="*/ 1988793 w 10035679"/>
                <a:gd name="connsiteY4363" fmla="*/ 668964 h 5893281"/>
                <a:gd name="connsiteX4364" fmla="*/ 2053998 w 10035679"/>
                <a:gd name="connsiteY4364" fmla="*/ 668964 h 5893281"/>
                <a:gd name="connsiteX4365" fmla="*/ 2053998 w 10035679"/>
                <a:gd name="connsiteY4365" fmla="*/ 675000 h 5893281"/>
                <a:gd name="connsiteX4366" fmla="*/ 2057621 w 10035679"/>
                <a:gd name="connsiteY4366" fmla="*/ 682849 h 5893281"/>
                <a:gd name="connsiteX4367" fmla="*/ 2057621 w 10035679"/>
                <a:gd name="connsiteY4367" fmla="*/ 689491 h 5893281"/>
                <a:gd name="connsiteX4368" fmla="*/ 2060037 w 10035679"/>
                <a:gd name="connsiteY4368" fmla="*/ 701566 h 5893281"/>
                <a:gd name="connsiteX4369" fmla="*/ 2043735 w 10035679"/>
                <a:gd name="connsiteY4369" fmla="*/ 701566 h 5893281"/>
                <a:gd name="connsiteX4370" fmla="*/ 2035281 w 10035679"/>
                <a:gd name="connsiteY4370" fmla="*/ 701566 h 5893281"/>
                <a:gd name="connsiteX4371" fmla="*/ 2029245 w 10035679"/>
                <a:gd name="connsiteY4371" fmla="*/ 701566 h 5893281"/>
                <a:gd name="connsiteX4372" fmla="*/ 2015359 w 10035679"/>
                <a:gd name="connsiteY4372" fmla="*/ 697340 h 5893281"/>
                <a:gd name="connsiteX4373" fmla="*/ 2003283 w 10035679"/>
                <a:gd name="connsiteY4373" fmla="*/ 697340 h 5893281"/>
                <a:gd name="connsiteX4374" fmla="*/ 1988793 w 10035679"/>
                <a:gd name="connsiteY4374" fmla="*/ 693114 h 5893281"/>
                <a:gd name="connsiteX4375" fmla="*/ 2140938 w 10035679"/>
                <a:gd name="connsiteY4375" fmla="*/ 668961 h 5893281"/>
                <a:gd name="connsiteX4376" fmla="*/ 2153014 w 10035679"/>
                <a:gd name="connsiteY4376" fmla="*/ 668961 h 5893281"/>
                <a:gd name="connsiteX4377" fmla="*/ 2159050 w 10035679"/>
                <a:gd name="connsiteY4377" fmla="*/ 689489 h 5893281"/>
                <a:gd name="connsiteX4378" fmla="*/ 2173541 w 10035679"/>
                <a:gd name="connsiteY4378" fmla="*/ 697338 h 5893281"/>
                <a:gd name="connsiteX4379" fmla="*/ 2195276 w 10035679"/>
                <a:gd name="connsiteY4379" fmla="*/ 697338 h 5893281"/>
                <a:gd name="connsiteX4380" fmla="*/ 2229690 w 10035679"/>
                <a:gd name="connsiteY4380" fmla="*/ 693112 h 5893281"/>
                <a:gd name="connsiteX4381" fmla="*/ 2229690 w 10035679"/>
                <a:gd name="connsiteY4381" fmla="*/ 701564 h 5893281"/>
                <a:gd name="connsiteX4382" fmla="*/ 2233918 w 10035679"/>
                <a:gd name="connsiteY4382" fmla="*/ 711829 h 5893281"/>
                <a:gd name="connsiteX4383" fmla="*/ 2238144 w 10035679"/>
                <a:gd name="connsiteY4383" fmla="*/ 722092 h 5893281"/>
                <a:gd name="connsiteX4384" fmla="*/ 2238144 w 10035679"/>
                <a:gd name="connsiteY4384" fmla="*/ 730544 h 5893281"/>
                <a:gd name="connsiteX4385" fmla="*/ 2238144 w 10035679"/>
                <a:gd name="connsiteY4385" fmla="*/ 740808 h 5893281"/>
                <a:gd name="connsiteX4386" fmla="*/ 2238144 w 10035679"/>
                <a:gd name="connsiteY4386" fmla="*/ 746845 h 5893281"/>
                <a:gd name="connsiteX4387" fmla="*/ 2276784 w 10035679"/>
                <a:gd name="connsiteY4387" fmla="*/ 769788 h 5893281"/>
                <a:gd name="connsiteX4388" fmla="*/ 2320859 w 10035679"/>
                <a:gd name="connsiteY4388" fmla="*/ 780053 h 5893281"/>
                <a:gd name="connsiteX4389" fmla="*/ 2371574 w 10035679"/>
                <a:gd name="connsiteY4389" fmla="*/ 780053 h 5893281"/>
                <a:gd name="connsiteX4390" fmla="*/ 2420479 w 10035679"/>
                <a:gd name="connsiteY4390" fmla="*/ 780053 h 5893281"/>
                <a:gd name="connsiteX4391" fmla="*/ 2474817 w 10035679"/>
                <a:gd name="connsiteY4391" fmla="*/ 775827 h 5893281"/>
                <a:gd name="connsiteX4392" fmla="*/ 2519496 w 10035679"/>
                <a:gd name="connsiteY4392" fmla="*/ 780053 h 5893281"/>
                <a:gd name="connsiteX4393" fmla="*/ 2519496 w 10035679"/>
                <a:gd name="connsiteY4393" fmla="*/ 790317 h 5893281"/>
                <a:gd name="connsiteX4394" fmla="*/ 2523724 w 10035679"/>
                <a:gd name="connsiteY4394" fmla="*/ 800580 h 5893281"/>
                <a:gd name="connsiteX4395" fmla="*/ 2527950 w 10035679"/>
                <a:gd name="connsiteY4395" fmla="*/ 808429 h 5893281"/>
                <a:gd name="connsiteX4396" fmla="*/ 2527950 w 10035679"/>
                <a:gd name="connsiteY4396" fmla="*/ 812655 h 5893281"/>
                <a:gd name="connsiteX4397" fmla="*/ 2527950 w 10035679"/>
                <a:gd name="connsiteY4397" fmla="*/ 818694 h 5893281"/>
                <a:gd name="connsiteX4398" fmla="*/ 2527950 w 10035679"/>
                <a:gd name="connsiteY4398" fmla="*/ 827146 h 5893281"/>
                <a:gd name="connsiteX4399" fmla="*/ 2519496 w 10035679"/>
                <a:gd name="connsiteY4399" fmla="*/ 851900 h 5893281"/>
                <a:gd name="connsiteX4400" fmla="*/ 2499573 w 10035679"/>
                <a:gd name="connsiteY4400" fmla="*/ 851900 h 5893281"/>
                <a:gd name="connsiteX4401" fmla="*/ 2474817 w 10035679"/>
                <a:gd name="connsiteY4401" fmla="*/ 847674 h 5893281"/>
                <a:gd name="connsiteX4402" fmla="*/ 2456705 w 10035679"/>
                <a:gd name="connsiteY4402" fmla="*/ 843448 h 5893281"/>
                <a:gd name="connsiteX4403" fmla="*/ 2448856 w 10035679"/>
                <a:gd name="connsiteY4403" fmla="*/ 843448 h 5893281"/>
                <a:gd name="connsiteX4404" fmla="*/ 2442819 w 10035679"/>
                <a:gd name="connsiteY4404" fmla="*/ 847674 h 5893281"/>
                <a:gd name="connsiteX4405" fmla="*/ 2438593 w 10035679"/>
                <a:gd name="connsiteY4405" fmla="*/ 856126 h 5893281"/>
                <a:gd name="connsiteX4406" fmla="*/ 2434367 w 10035679"/>
                <a:gd name="connsiteY4406" fmla="*/ 857938 h 5893281"/>
                <a:gd name="connsiteX4407" fmla="*/ 2428328 w 10035679"/>
                <a:gd name="connsiteY4407" fmla="*/ 857938 h 5893281"/>
                <a:gd name="connsiteX4408" fmla="*/ 2424102 w 10035679"/>
                <a:gd name="connsiteY4408" fmla="*/ 862164 h 5893281"/>
                <a:gd name="connsiteX4409" fmla="*/ 2414442 w 10035679"/>
                <a:gd name="connsiteY4409" fmla="*/ 866391 h 5893281"/>
                <a:gd name="connsiteX4410" fmla="*/ 2404178 w 10035679"/>
                <a:gd name="connsiteY4410" fmla="*/ 866391 h 5893281"/>
                <a:gd name="connsiteX4411" fmla="*/ 2392102 w 10035679"/>
                <a:gd name="connsiteY4411" fmla="*/ 870617 h 5893281"/>
                <a:gd name="connsiteX4412" fmla="*/ 2386066 w 10035679"/>
                <a:gd name="connsiteY4412" fmla="*/ 872427 h 5893281"/>
                <a:gd name="connsiteX4413" fmla="*/ 2375800 w 10035679"/>
                <a:gd name="connsiteY4413" fmla="*/ 872427 h 5893281"/>
                <a:gd name="connsiteX4414" fmla="*/ 2363725 w 10035679"/>
                <a:gd name="connsiteY4414" fmla="*/ 872427 h 5893281"/>
                <a:gd name="connsiteX4415" fmla="*/ 2357688 w 10035679"/>
                <a:gd name="connsiteY4415" fmla="*/ 862164 h 5893281"/>
                <a:gd name="connsiteX4416" fmla="*/ 2353462 w 10035679"/>
                <a:gd name="connsiteY4416" fmla="*/ 851900 h 5893281"/>
                <a:gd name="connsiteX4417" fmla="*/ 2347423 w 10035679"/>
                <a:gd name="connsiteY4417" fmla="*/ 843448 h 5893281"/>
                <a:gd name="connsiteX4418" fmla="*/ 2347423 w 10035679"/>
                <a:gd name="connsiteY4418" fmla="*/ 851900 h 5893281"/>
                <a:gd name="connsiteX4419" fmla="*/ 2339576 w 10035679"/>
                <a:gd name="connsiteY4419" fmla="*/ 857938 h 5893281"/>
                <a:gd name="connsiteX4420" fmla="*/ 2335348 w 10035679"/>
                <a:gd name="connsiteY4420" fmla="*/ 866391 h 5893281"/>
                <a:gd name="connsiteX4421" fmla="*/ 2333537 w 10035679"/>
                <a:gd name="connsiteY4421" fmla="*/ 872427 h 5893281"/>
                <a:gd name="connsiteX4422" fmla="*/ 2314821 w 10035679"/>
                <a:gd name="connsiteY4422" fmla="*/ 872427 h 5893281"/>
                <a:gd name="connsiteX4423" fmla="*/ 2306973 w 10035679"/>
                <a:gd name="connsiteY4423" fmla="*/ 862164 h 5893281"/>
                <a:gd name="connsiteX4424" fmla="*/ 2300935 w 10035679"/>
                <a:gd name="connsiteY4424" fmla="*/ 847674 h 5893281"/>
                <a:gd name="connsiteX4425" fmla="*/ 2294898 w 10035679"/>
                <a:gd name="connsiteY4425" fmla="*/ 833183 h 5893281"/>
                <a:gd name="connsiteX4426" fmla="*/ 2290670 w 10035679"/>
                <a:gd name="connsiteY4426" fmla="*/ 843448 h 5893281"/>
                <a:gd name="connsiteX4427" fmla="*/ 2286444 w 10035679"/>
                <a:gd name="connsiteY4427" fmla="*/ 851900 h 5893281"/>
                <a:gd name="connsiteX4428" fmla="*/ 2282822 w 10035679"/>
                <a:gd name="connsiteY4428" fmla="*/ 856126 h 5893281"/>
                <a:gd name="connsiteX4429" fmla="*/ 2276784 w 10035679"/>
                <a:gd name="connsiteY4429" fmla="*/ 856126 h 5893281"/>
                <a:gd name="connsiteX4430" fmla="*/ 2268332 w 10035679"/>
                <a:gd name="connsiteY4430" fmla="*/ 851900 h 5893281"/>
                <a:gd name="connsiteX4431" fmla="*/ 2262295 w 10035679"/>
                <a:gd name="connsiteY4431" fmla="*/ 847674 h 5893281"/>
                <a:gd name="connsiteX4432" fmla="*/ 2258067 w 10035679"/>
                <a:gd name="connsiteY4432" fmla="*/ 843448 h 5893281"/>
                <a:gd name="connsiteX4433" fmla="*/ 2258067 w 10035679"/>
                <a:gd name="connsiteY4433" fmla="*/ 841635 h 5893281"/>
                <a:gd name="connsiteX4434" fmla="*/ 2258067 w 10035679"/>
                <a:gd name="connsiteY4434" fmla="*/ 837409 h 5893281"/>
                <a:gd name="connsiteX4435" fmla="*/ 2258067 w 10035679"/>
                <a:gd name="connsiteY4435" fmla="*/ 833183 h 5893281"/>
                <a:gd name="connsiteX4436" fmla="*/ 2258067 w 10035679"/>
                <a:gd name="connsiteY4436" fmla="*/ 828957 h 5893281"/>
                <a:gd name="connsiteX4437" fmla="*/ 2254446 w 10035679"/>
                <a:gd name="connsiteY4437" fmla="*/ 827146 h 5893281"/>
                <a:gd name="connsiteX4438" fmla="*/ 2252030 w 10035679"/>
                <a:gd name="connsiteY4438" fmla="*/ 827146 h 5893281"/>
                <a:gd name="connsiteX4439" fmla="*/ 2248407 w 10035679"/>
                <a:gd name="connsiteY4439" fmla="*/ 828957 h 5893281"/>
                <a:gd name="connsiteX4440" fmla="*/ 2239955 w 10035679"/>
                <a:gd name="connsiteY4440" fmla="*/ 828957 h 5893281"/>
                <a:gd name="connsiteX4441" fmla="*/ 2229690 w 10035679"/>
                <a:gd name="connsiteY4441" fmla="*/ 833183 h 5893281"/>
                <a:gd name="connsiteX4442" fmla="*/ 2223653 w 10035679"/>
                <a:gd name="connsiteY4442" fmla="*/ 833183 h 5893281"/>
                <a:gd name="connsiteX4443" fmla="*/ 2211578 w 10035679"/>
                <a:gd name="connsiteY4443" fmla="*/ 837409 h 5893281"/>
                <a:gd name="connsiteX4444" fmla="*/ 2209767 w 10035679"/>
                <a:gd name="connsiteY4444" fmla="*/ 833183 h 5893281"/>
                <a:gd name="connsiteX4445" fmla="*/ 2205541 w 10035679"/>
                <a:gd name="connsiteY4445" fmla="*/ 833183 h 5893281"/>
                <a:gd name="connsiteX4446" fmla="*/ 2197692 w 10035679"/>
                <a:gd name="connsiteY4446" fmla="*/ 828957 h 5893281"/>
                <a:gd name="connsiteX4447" fmla="*/ 2195276 w 10035679"/>
                <a:gd name="connsiteY4447" fmla="*/ 827146 h 5893281"/>
                <a:gd name="connsiteX4448" fmla="*/ 2187427 w 10035679"/>
                <a:gd name="connsiteY4448" fmla="*/ 822920 h 5893281"/>
                <a:gd name="connsiteX4449" fmla="*/ 2183201 w 10035679"/>
                <a:gd name="connsiteY4449" fmla="*/ 818694 h 5893281"/>
                <a:gd name="connsiteX4450" fmla="*/ 2187427 w 10035679"/>
                <a:gd name="connsiteY4450" fmla="*/ 798165 h 5893281"/>
                <a:gd name="connsiteX4451" fmla="*/ 2183201 w 10035679"/>
                <a:gd name="connsiteY4451" fmla="*/ 783676 h 5893281"/>
                <a:gd name="connsiteX4452" fmla="*/ 2177164 w 10035679"/>
                <a:gd name="connsiteY4452" fmla="*/ 771601 h 5893281"/>
                <a:gd name="connsiteX4453" fmla="*/ 2169315 w 10035679"/>
                <a:gd name="connsiteY4453" fmla="*/ 755299 h 5893281"/>
                <a:gd name="connsiteX4454" fmla="*/ 2169315 w 10035679"/>
                <a:gd name="connsiteY4454" fmla="*/ 732356 h 5893281"/>
                <a:gd name="connsiteX4455" fmla="*/ 2134901 w 10035679"/>
                <a:gd name="connsiteY4455" fmla="*/ 730544 h 5893281"/>
                <a:gd name="connsiteX4456" fmla="*/ 2102297 w 10035679"/>
                <a:gd name="connsiteY4456" fmla="*/ 717865 h 5893281"/>
                <a:gd name="connsiteX4457" fmla="*/ 2073920 w 10035679"/>
                <a:gd name="connsiteY4457" fmla="*/ 707603 h 5893281"/>
                <a:gd name="connsiteX4458" fmla="*/ 2072109 w 10035679"/>
                <a:gd name="connsiteY4458" fmla="*/ 703980 h 5893281"/>
                <a:gd name="connsiteX4459" fmla="*/ 2072109 w 10035679"/>
                <a:gd name="connsiteY4459" fmla="*/ 701564 h 5893281"/>
                <a:gd name="connsiteX4460" fmla="*/ 2072109 w 10035679"/>
                <a:gd name="connsiteY4460" fmla="*/ 697338 h 5893281"/>
                <a:gd name="connsiteX4461" fmla="*/ 2067883 w 10035679"/>
                <a:gd name="connsiteY4461" fmla="*/ 693112 h 5893281"/>
                <a:gd name="connsiteX4462" fmla="*/ 2067883 w 10035679"/>
                <a:gd name="connsiteY4462" fmla="*/ 682847 h 5893281"/>
                <a:gd name="connsiteX4463" fmla="*/ 2082374 w 10035679"/>
                <a:gd name="connsiteY4463" fmla="*/ 679226 h 5893281"/>
                <a:gd name="connsiteX4464" fmla="*/ 2100486 w 10035679"/>
                <a:gd name="connsiteY4464" fmla="*/ 679226 h 5893281"/>
                <a:gd name="connsiteX4465" fmla="*/ 2120411 w 10035679"/>
                <a:gd name="connsiteY4465" fmla="*/ 674998 h 5893281"/>
                <a:gd name="connsiteX4466" fmla="*/ 2126447 w 10035679"/>
                <a:gd name="connsiteY4466" fmla="*/ 672585 h 5893281"/>
                <a:gd name="connsiteX4467" fmla="*/ 2134901 w 10035679"/>
                <a:gd name="connsiteY4467" fmla="*/ 672585 h 5893281"/>
                <a:gd name="connsiteX4468" fmla="*/ 1834833 w 10035679"/>
                <a:gd name="connsiteY4468" fmla="*/ 660510 h 5893281"/>
                <a:gd name="connsiteX4469" fmla="*/ 1849323 w 10035679"/>
                <a:gd name="connsiteY4469" fmla="*/ 668962 h 5893281"/>
                <a:gd name="connsiteX4470" fmla="*/ 1863210 w 10035679"/>
                <a:gd name="connsiteY4470" fmla="*/ 675000 h 5893281"/>
                <a:gd name="connsiteX4471" fmla="*/ 1869246 w 10035679"/>
                <a:gd name="connsiteY4471" fmla="*/ 687076 h 5893281"/>
                <a:gd name="connsiteX4472" fmla="*/ 1877701 w 10035679"/>
                <a:gd name="connsiteY4472" fmla="*/ 701564 h 5893281"/>
                <a:gd name="connsiteX4473" fmla="*/ 1879511 w 10035679"/>
                <a:gd name="connsiteY4473" fmla="*/ 716055 h 5893281"/>
                <a:gd name="connsiteX4474" fmla="*/ 1859586 w 10035679"/>
                <a:gd name="connsiteY4474" fmla="*/ 716055 h 5893281"/>
                <a:gd name="connsiteX4475" fmla="*/ 1859586 w 10035679"/>
                <a:gd name="connsiteY4475" fmla="*/ 707603 h 5893281"/>
                <a:gd name="connsiteX4476" fmla="*/ 1849323 w 10035679"/>
                <a:gd name="connsiteY4476" fmla="*/ 701564 h 5893281"/>
                <a:gd name="connsiteX4477" fmla="*/ 1845097 w 10035679"/>
                <a:gd name="connsiteY4477" fmla="*/ 693112 h 5893281"/>
                <a:gd name="connsiteX4478" fmla="*/ 1840869 w 10035679"/>
                <a:gd name="connsiteY4478" fmla="*/ 687076 h 5893281"/>
                <a:gd name="connsiteX4479" fmla="*/ 1837248 w 10035679"/>
                <a:gd name="connsiteY4479" fmla="*/ 675000 h 5893281"/>
                <a:gd name="connsiteX4480" fmla="*/ 1614463 w 10035679"/>
                <a:gd name="connsiteY4480" fmla="*/ 644210 h 5893281"/>
                <a:gd name="connsiteX4481" fmla="*/ 1632575 w 10035679"/>
                <a:gd name="connsiteY4481" fmla="*/ 646021 h 5893281"/>
                <a:gd name="connsiteX4482" fmla="*/ 1646463 w 10035679"/>
                <a:gd name="connsiteY4482" fmla="*/ 646021 h 5893281"/>
                <a:gd name="connsiteX4483" fmla="*/ 1660951 w 10035679"/>
                <a:gd name="connsiteY4483" fmla="*/ 650247 h 5893281"/>
                <a:gd name="connsiteX4484" fmla="*/ 1671216 w 10035679"/>
                <a:gd name="connsiteY4484" fmla="*/ 654475 h 5893281"/>
                <a:gd name="connsiteX4485" fmla="*/ 1665178 w 10035679"/>
                <a:gd name="connsiteY4485" fmla="*/ 664737 h 5893281"/>
                <a:gd name="connsiteX4486" fmla="*/ 1656725 w 10035679"/>
                <a:gd name="connsiteY4486" fmla="*/ 675002 h 5893281"/>
                <a:gd name="connsiteX4487" fmla="*/ 1650689 w 10035679"/>
                <a:gd name="connsiteY4487" fmla="*/ 682851 h 5893281"/>
                <a:gd name="connsiteX4488" fmla="*/ 1640424 w 10035679"/>
                <a:gd name="connsiteY4488" fmla="*/ 693114 h 5893281"/>
                <a:gd name="connsiteX4489" fmla="*/ 1628349 w 10035679"/>
                <a:gd name="connsiteY4489" fmla="*/ 701566 h 5893281"/>
                <a:gd name="connsiteX4490" fmla="*/ 1618086 w 10035679"/>
                <a:gd name="connsiteY4490" fmla="*/ 703982 h 5893281"/>
                <a:gd name="connsiteX4491" fmla="*/ 1612048 w 10035679"/>
                <a:gd name="connsiteY4491" fmla="*/ 703982 h 5893281"/>
                <a:gd name="connsiteX4492" fmla="*/ 1599972 w 10035679"/>
                <a:gd name="connsiteY4492" fmla="*/ 701566 h 5893281"/>
                <a:gd name="connsiteX4493" fmla="*/ 1593936 w 10035679"/>
                <a:gd name="connsiteY4493" fmla="*/ 693114 h 5893281"/>
                <a:gd name="connsiteX4494" fmla="*/ 1589710 w 10035679"/>
                <a:gd name="connsiteY4494" fmla="*/ 687077 h 5893281"/>
                <a:gd name="connsiteX4495" fmla="*/ 1586086 w 10035679"/>
                <a:gd name="connsiteY4495" fmla="*/ 679228 h 5893281"/>
                <a:gd name="connsiteX4496" fmla="*/ 1586086 w 10035679"/>
                <a:gd name="connsiteY4496" fmla="*/ 668964 h 5893281"/>
                <a:gd name="connsiteX4497" fmla="*/ 1599972 w 10035679"/>
                <a:gd name="connsiteY4497" fmla="*/ 658701 h 5893281"/>
                <a:gd name="connsiteX4498" fmla="*/ 2215805 w 10035679"/>
                <a:gd name="connsiteY4498" fmla="*/ 644210 h 5893281"/>
                <a:gd name="connsiteX4499" fmla="*/ 2248408 w 10035679"/>
                <a:gd name="connsiteY4499" fmla="*/ 644210 h 5893281"/>
                <a:gd name="connsiteX4500" fmla="*/ 2248408 w 10035679"/>
                <a:gd name="connsiteY4500" fmla="*/ 660513 h 5893281"/>
                <a:gd name="connsiteX4501" fmla="*/ 2215805 w 10035679"/>
                <a:gd name="connsiteY4501" fmla="*/ 660513 h 5893281"/>
                <a:gd name="connsiteX4502" fmla="*/ 2106525 w 10035679"/>
                <a:gd name="connsiteY4502" fmla="*/ 629719 h 5893281"/>
                <a:gd name="connsiteX4503" fmla="*/ 2116790 w 10035679"/>
                <a:gd name="connsiteY4503" fmla="*/ 629719 h 5893281"/>
                <a:gd name="connsiteX4504" fmla="*/ 2124638 w 10035679"/>
                <a:gd name="connsiteY4504" fmla="*/ 629719 h 5893281"/>
                <a:gd name="connsiteX4505" fmla="*/ 2130676 w 10035679"/>
                <a:gd name="connsiteY4505" fmla="*/ 629719 h 5893281"/>
                <a:gd name="connsiteX4506" fmla="*/ 2134903 w 10035679"/>
                <a:gd name="connsiteY4506" fmla="*/ 629719 h 5893281"/>
                <a:gd name="connsiteX4507" fmla="*/ 2140940 w 10035679"/>
                <a:gd name="connsiteY4507" fmla="*/ 629719 h 5893281"/>
                <a:gd name="connsiteX4508" fmla="*/ 2148789 w 10035679"/>
                <a:gd name="connsiteY4508" fmla="*/ 629719 h 5893281"/>
                <a:gd name="connsiteX4509" fmla="*/ 2159054 w 10035679"/>
                <a:gd name="connsiteY4509" fmla="*/ 629719 h 5893281"/>
                <a:gd name="connsiteX4510" fmla="*/ 2159054 w 10035679"/>
                <a:gd name="connsiteY4510" fmla="*/ 644211 h 5893281"/>
                <a:gd name="connsiteX4511" fmla="*/ 2112562 w 10035679"/>
                <a:gd name="connsiteY4511" fmla="*/ 654475 h 5893281"/>
                <a:gd name="connsiteX4512" fmla="*/ 1671217 w 10035679"/>
                <a:gd name="connsiteY4512" fmla="*/ 606777 h 5893281"/>
                <a:gd name="connsiteX4513" fmla="*/ 1685103 w 10035679"/>
                <a:gd name="connsiteY4513" fmla="*/ 611003 h 5893281"/>
                <a:gd name="connsiteX4514" fmla="*/ 1699594 w 10035679"/>
                <a:gd name="connsiteY4514" fmla="*/ 615229 h 5893281"/>
                <a:gd name="connsiteX4515" fmla="*/ 1711669 w 10035679"/>
                <a:gd name="connsiteY4515" fmla="*/ 621267 h 5893281"/>
                <a:gd name="connsiteX4516" fmla="*/ 1703215 w 10035679"/>
                <a:gd name="connsiteY4516" fmla="*/ 621267 h 5893281"/>
                <a:gd name="connsiteX4517" fmla="*/ 1685103 w 10035679"/>
                <a:gd name="connsiteY4517" fmla="*/ 629720 h 5893281"/>
                <a:gd name="connsiteX4518" fmla="*/ 1665179 w 10035679"/>
                <a:gd name="connsiteY4518" fmla="*/ 629720 h 5893281"/>
                <a:gd name="connsiteX4519" fmla="*/ 1640425 w 10035679"/>
                <a:gd name="connsiteY4519" fmla="*/ 629720 h 5893281"/>
                <a:gd name="connsiteX4520" fmla="*/ 1640425 w 10035679"/>
                <a:gd name="connsiteY4520" fmla="*/ 621267 h 5893281"/>
                <a:gd name="connsiteX4521" fmla="*/ 1646462 w 10035679"/>
                <a:gd name="connsiteY4521" fmla="*/ 621267 h 5893281"/>
                <a:gd name="connsiteX4522" fmla="*/ 1654916 w 10035679"/>
                <a:gd name="connsiteY4522" fmla="*/ 615229 h 5893281"/>
                <a:gd name="connsiteX4523" fmla="*/ 1665179 w 10035679"/>
                <a:gd name="connsiteY4523" fmla="*/ 611003 h 5893281"/>
                <a:gd name="connsiteX4524" fmla="*/ 6634703 w 10035679"/>
                <a:gd name="connsiteY4524" fmla="*/ 603153 h 5893281"/>
                <a:gd name="connsiteX4525" fmla="*/ 6669118 w 10035679"/>
                <a:gd name="connsiteY4525" fmla="*/ 606776 h 5893281"/>
                <a:gd name="connsiteX4526" fmla="*/ 6677570 w 10035679"/>
                <a:gd name="connsiteY4526" fmla="*/ 615228 h 5893281"/>
                <a:gd name="connsiteX4527" fmla="*/ 6681193 w 10035679"/>
                <a:gd name="connsiteY4527" fmla="*/ 621265 h 5893281"/>
                <a:gd name="connsiteX4528" fmla="*/ 6687230 w 10035679"/>
                <a:gd name="connsiteY4528" fmla="*/ 629719 h 5893281"/>
                <a:gd name="connsiteX4529" fmla="*/ 6683607 w 10035679"/>
                <a:gd name="connsiteY4529" fmla="*/ 635756 h 5893281"/>
                <a:gd name="connsiteX4530" fmla="*/ 6683607 w 10035679"/>
                <a:gd name="connsiteY4530" fmla="*/ 639982 h 5893281"/>
                <a:gd name="connsiteX4531" fmla="*/ 6681193 w 10035679"/>
                <a:gd name="connsiteY4531" fmla="*/ 644208 h 5893281"/>
                <a:gd name="connsiteX4532" fmla="*/ 6658853 w 10035679"/>
                <a:gd name="connsiteY4532" fmla="*/ 672585 h 5893281"/>
                <a:gd name="connsiteX4533" fmla="*/ 6630477 w 10035679"/>
                <a:gd name="connsiteY4533" fmla="*/ 693112 h 5893281"/>
                <a:gd name="connsiteX4534" fmla="*/ 6598479 w 10035679"/>
                <a:gd name="connsiteY4534" fmla="*/ 711829 h 5893281"/>
                <a:gd name="connsiteX4535" fmla="*/ 6559837 w 10035679"/>
                <a:gd name="connsiteY4535" fmla="*/ 726320 h 5893281"/>
                <a:gd name="connsiteX4536" fmla="*/ 6525424 w 10035679"/>
                <a:gd name="connsiteY4536" fmla="*/ 740811 h 5893281"/>
                <a:gd name="connsiteX4537" fmla="*/ 6492821 w 10035679"/>
                <a:gd name="connsiteY4537" fmla="*/ 755300 h 5893281"/>
                <a:gd name="connsiteX4538" fmla="*/ 6458405 w 10035679"/>
                <a:gd name="connsiteY4538" fmla="*/ 783677 h 5893281"/>
                <a:gd name="connsiteX4539" fmla="*/ 6417953 w 10035679"/>
                <a:gd name="connsiteY4539" fmla="*/ 827147 h 5893281"/>
                <a:gd name="connsiteX4540" fmla="*/ 6377503 w 10035679"/>
                <a:gd name="connsiteY4540" fmla="*/ 876656 h 5893281"/>
                <a:gd name="connsiteX4541" fmla="*/ 6337049 w 10035679"/>
                <a:gd name="connsiteY4541" fmla="*/ 934013 h 5893281"/>
                <a:gd name="connsiteX4542" fmla="*/ 6306861 w 10035679"/>
                <a:gd name="connsiteY4542" fmla="*/ 991974 h 5893281"/>
                <a:gd name="connsiteX4543" fmla="*/ 6284523 w 10035679"/>
                <a:gd name="connsiteY4543" fmla="*/ 1049331 h 5893281"/>
                <a:gd name="connsiteX4544" fmla="*/ 6274259 w 10035679"/>
                <a:gd name="connsiteY4544" fmla="*/ 1103066 h 5893281"/>
                <a:gd name="connsiteX4545" fmla="*/ 6278485 w 10035679"/>
                <a:gd name="connsiteY4545" fmla="*/ 1121180 h 5893281"/>
                <a:gd name="connsiteX4546" fmla="*/ 6292371 w 10035679"/>
                <a:gd name="connsiteY4546" fmla="*/ 1141709 h 5893281"/>
                <a:gd name="connsiteX4547" fmla="*/ 6308674 w 10035679"/>
                <a:gd name="connsiteY4547" fmla="*/ 1164653 h 5893281"/>
                <a:gd name="connsiteX4548" fmla="*/ 6331012 w 10035679"/>
                <a:gd name="connsiteY4548" fmla="*/ 1180952 h 5893281"/>
                <a:gd name="connsiteX4549" fmla="*/ 6331012 w 10035679"/>
                <a:gd name="connsiteY4549" fmla="*/ 1189406 h 5893281"/>
                <a:gd name="connsiteX4550" fmla="*/ 6320749 w 10035679"/>
                <a:gd name="connsiteY4550" fmla="*/ 1189406 h 5893281"/>
                <a:gd name="connsiteX4551" fmla="*/ 6312900 w 10035679"/>
                <a:gd name="connsiteY4551" fmla="*/ 1207518 h 5893281"/>
                <a:gd name="connsiteX4552" fmla="*/ 6284523 w 10035679"/>
                <a:gd name="connsiteY4552" fmla="*/ 1195443 h 5893281"/>
                <a:gd name="connsiteX4553" fmla="*/ 6251920 w 10035679"/>
                <a:gd name="connsiteY4553" fmla="*/ 1189406 h 5893281"/>
                <a:gd name="connsiteX4554" fmla="*/ 6241656 w 10035679"/>
                <a:gd name="connsiteY4554" fmla="*/ 1160424 h 5893281"/>
                <a:gd name="connsiteX4555" fmla="*/ 6223544 w 10035679"/>
                <a:gd name="connsiteY4555" fmla="*/ 1135671 h 5893281"/>
                <a:gd name="connsiteX4556" fmla="*/ 6207242 w 10035679"/>
                <a:gd name="connsiteY4556" fmla="*/ 1116954 h 5893281"/>
                <a:gd name="connsiteX4557" fmla="*/ 6189128 w 10035679"/>
                <a:gd name="connsiteY4557" fmla="*/ 1098840 h 5893281"/>
                <a:gd name="connsiteX4558" fmla="*/ 6175242 w 10035679"/>
                <a:gd name="connsiteY4558" fmla="*/ 1069861 h 5893281"/>
                <a:gd name="connsiteX4559" fmla="*/ 6195167 w 10035679"/>
                <a:gd name="connsiteY4559" fmla="*/ 1055369 h 5893281"/>
                <a:gd name="connsiteX4560" fmla="*/ 6207242 w 10035679"/>
                <a:gd name="connsiteY4560" fmla="*/ 1049331 h 5893281"/>
                <a:gd name="connsiteX4561" fmla="*/ 6207242 w 10035679"/>
                <a:gd name="connsiteY4561" fmla="*/ 1039068 h 5893281"/>
                <a:gd name="connsiteX4562" fmla="*/ 6203619 w 10035679"/>
                <a:gd name="connsiteY4562" fmla="*/ 1030616 h 5893281"/>
                <a:gd name="connsiteX4563" fmla="*/ 6199393 w 10035679"/>
                <a:gd name="connsiteY4563" fmla="*/ 1016125 h 5893281"/>
                <a:gd name="connsiteX4564" fmla="*/ 6203619 w 10035679"/>
                <a:gd name="connsiteY4564" fmla="*/ 1002239 h 5893281"/>
                <a:gd name="connsiteX4565" fmla="*/ 6213279 w 10035679"/>
                <a:gd name="connsiteY4565" fmla="*/ 983522 h 5893281"/>
                <a:gd name="connsiteX4566" fmla="*/ 6227770 w 10035679"/>
                <a:gd name="connsiteY4566" fmla="*/ 973257 h 5893281"/>
                <a:gd name="connsiteX4567" fmla="*/ 6241656 w 10035679"/>
                <a:gd name="connsiteY4567" fmla="*/ 958768 h 5893281"/>
                <a:gd name="connsiteX4568" fmla="*/ 6251920 w 10035679"/>
                <a:gd name="connsiteY4568" fmla="*/ 938239 h 5893281"/>
                <a:gd name="connsiteX4569" fmla="*/ 6245882 w 10035679"/>
                <a:gd name="connsiteY4569" fmla="*/ 934013 h 5893281"/>
                <a:gd name="connsiteX4570" fmla="*/ 6238033 w 10035679"/>
                <a:gd name="connsiteY4570" fmla="*/ 929787 h 5893281"/>
                <a:gd name="connsiteX4571" fmla="*/ 6238033 w 10035679"/>
                <a:gd name="connsiteY4571" fmla="*/ 927976 h 5893281"/>
                <a:gd name="connsiteX4572" fmla="*/ 6235619 w 10035679"/>
                <a:gd name="connsiteY4572" fmla="*/ 927976 h 5893281"/>
                <a:gd name="connsiteX4573" fmla="*/ 6235619 w 10035679"/>
                <a:gd name="connsiteY4573" fmla="*/ 923750 h 5893281"/>
                <a:gd name="connsiteX4574" fmla="*/ 6235619 w 10035679"/>
                <a:gd name="connsiteY4574" fmla="*/ 919524 h 5893281"/>
                <a:gd name="connsiteX4575" fmla="*/ 6251920 w 10035679"/>
                <a:gd name="connsiteY4575" fmla="*/ 901410 h 5893281"/>
                <a:gd name="connsiteX4576" fmla="*/ 6270032 w 10035679"/>
                <a:gd name="connsiteY4576" fmla="*/ 884505 h 5893281"/>
                <a:gd name="connsiteX4577" fmla="*/ 6280295 w 10035679"/>
                <a:gd name="connsiteY4577" fmla="*/ 857939 h 5893281"/>
                <a:gd name="connsiteX4578" fmla="*/ 6284523 w 10035679"/>
                <a:gd name="connsiteY4578" fmla="*/ 851903 h 5893281"/>
                <a:gd name="connsiteX4579" fmla="*/ 6280295 w 10035679"/>
                <a:gd name="connsiteY4579" fmla="*/ 841638 h 5893281"/>
                <a:gd name="connsiteX4580" fmla="*/ 6280295 w 10035679"/>
                <a:gd name="connsiteY4580" fmla="*/ 833186 h 5893281"/>
                <a:gd name="connsiteX4581" fmla="*/ 6278485 w 10035679"/>
                <a:gd name="connsiteY4581" fmla="*/ 828960 h 5893281"/>
                <a:gd name="connsiteX4582" fmla="*/ 6278485 w 10035679"/>
                <a:gd name="connsiteY4582" fmla="*/ 818695 h 5893281"/>
                <a:gd name="connsiteX4583" fmla="*/ 6278485 w 10035679"/>
                <a:gd name="connsiteY4583" fmla="*/ 812658 h 5893281"/>
                <a:gd name="connsiteX4584" fmla="*/ 6280295 w 10035679"/>
                <a:gd name="connsiteY4584" fmla="*/ 800583 h 5893281"/>
                <a:gd name="connsiteX4585" fmla="*/ 6308674 w 10035679"/>
                <a:gd name="connsiteY4585" fmla="*/ 769791 h 5893281"/>
                <a:gd name="connsiteX4586" fmla="*/ 6344898 w 10035679"/>
                <a:gd name="connsiteY4586" fmla="*/ 736585 h 5893281"/>
                <a:gd name="connsiteX4587" fmla="*/ 6389576 w 10035679"/>
                <a:gd name="connsiteY4587" fmla="*/ 703980 h 5893281"/>
                <a:gd name="connsiteX4588" fmla="*/ 6436067 w 10035679"/>
                <a:gd name="connsiteY4588" fmla="*/ 679226 h 5893281"/>
                <a:gd name="connsiteX4589" fmla="*/ 6474707 w 10035679"/>
                <a:gd name="connsiteY4589" fmla="*/ 660509 h 5893281"/>
                <a:gd name="connsiteX4590" fmla="*/ 6539310 w 10035679"/>
                <a:gd name="connsiteY4590" fmla="*/ 660509 h 5893281"/>
                <a:gd name="connsiteX4591" fmla="*/ 6559837 w 10035679"/>
                <a:gd name="connsiteY4591" fmla="*/ 650247 h 5893281"/>
                <a:gd name="connsiteX4592" fmla="*/ 6574328 w 10035679"/>
                <a:gd name="connsiteY4592" fmla="*/ 639982 h 5893281"/>
                <a:gd name="connsiteX4593" fmla="*/ 6583988 w 10035679"/>
                <a:gd name="connsiteY4593" fmla="*/ 625491 h 5893281"/>
                <a:gd name="connsiteX4594" fmla="*/ 6596063 w 10035679"/>
                <a:gd name="connsiteY4594" fmla="*/ 617039 h 5893281"/>
                <a:gd name="connsiteX4595" fmla="*/ 6610554 w 10035679"/>
                <a:gd name="connsiteY4595" fmla="*/ 611002 h 5893281"/>
                <a:gd name="connsiteX4596" fmla="*/ 2035281 w 10035679"/>
                <a:gd name="connsiteY4596" fmla="*/ 549420 h 5893281"/>
                <a:gd name="connsiteX4597" fmla="*/ 2067886 w 10035679"/>
                <a:gd name="connsiteY4597" fmla="*/ 549420 h 5893281"/>
                <a:gd name="connsiteX4598" fmla="*/ 2078149 w 10035679"/>
                <a:gd name="connsiteY4598" fmla="*/ 563911 h 5893281"/>
                <a:gd name="connsiteX4599" fmla="*/ 2092034 w 10035679"/>
                <a:gd name="connsiteY4599" fmla="*/ 578400 h 5893281"/>
                <a:gd name="connsiteX4600" fmla="*/ 2106525 w 10035679"/>
                <a:gd name="connsiteY4600" fmla="*/ 588665 h 5893281"/>
                <a:gd name="connsiteX4601" fmla="*/ 2100489 w 10035679"/>
                <a:gd name="connsiteY4601" fmla="*/ 596515 h 5893281"/>
                <a:gd name="connsiteX4602" fmla="*/ 2096263 w 10035679"/>
                <a:gd name="connsiteY4602" fmla="*/ 600741 h 5893281"/>
                <a:gd name="connsiteX4603" fmla="*/ 2092034 w 10035679"/>
                <a:gd name="connsiteY4603" fmla="*/ 603156 h 5893281"/>
                <a:gd name="connsiteX4604" fmla="*/ 2088413 w 10035679"/>
                <a:gd name="connsiteY4604" fmla="*/ 611004 h 5893281"/>
                <a:gd name="connsiteX4605" fmla="*/ 2085998 w 10035679"/>
                <a:gd name="connsiteY4605" fmla="*/ 617043 h 5893281"/>
                <a:gd name="connsiteX4606" fmla="*/ 2082375 w 10035679"/>
                <a:gd name="connsiteY4606" fmla="*/ 629721 h 5893281"/>
                <a:gd name="connsiteX4607" fmla="*/ 2072112 w 10035679"/>
                <a:gd name="connsiteY4607" fmla="*/ 629721 h 5893281"/>
                <a:gd name="connsiteX4608" fmla="*/ 2057621 w 10035679"/>
                <a:gd name="connsiteY4608" fmla="*/ 629721 h 5893281"/>
                <a:gd name="connsiteX4609" fmla="*/ 2049772 w 10035679"/>
                <a:gd name="connsiteY4609" fmla="*/ 625495 h 5893281"/>
                <a:gd name="connsiteX4610" fmla="*/ 2039509 w 10035679"/>
                <a:gd name="connsiteY4610" fmla="*/ 625495 h 5893281"/>
                <a:gd name="connsiteX4611" fmla="*/ 2029244 w 10035679"/>
                <a:gd name="connsiteY4611" fmla="*/ 621269 h 5893281"/>
                <a:gd name="connsiteX4612" fmla="*/ 2029244 w 10035679"/>
                <a:gd name="connsiteY4612" fmla="*/ 606778 h 5893281"/>
                <a:gd name="connsiteX4613" fmla="*/ 2031660 w 10035679"/>
                <a:gd name="connsiteY4613" fmla="*/ 596515 h 5893281"/>
                <a:gd name="connsiteX4614" fmla="*/ 2035281 w 10035679"/>
                <a:gd name="connsiteY4614" fmla="*/ 582023 h 5893281"/>
                <a:gd name="connsiteX4615" fmla="*/ 2035281 w 10035679"/>
                <a:gd name="connsiteY4615" fmla="*/ 568137 h 5893281"/>
                <a:gd name="connsiteX4616" fmla="*/ 7636340 w 10035679"/>
                <a:gd name="connsiteY4616" fmla="*/ 516211 h 5893281"/>
                <a:gd name="connsiteX4617" fmla="*/ 7674981 w 10035679"/>
                <a:gd name="connsiteY4617" fmla="*/ 516211 h 5893281"/>
                <a:gd name="connsiteX4618" fmla="*/ 7682830 w 10035679"/>
                <a:gd name="connsiteY4618" fmla="*/ 526476 h 5893281"/>
                <a:gd name="connsiteX4619" fmla="*/ 7684641 w 10035679"/>
                <a:gd name="connsiteY4619" fmla="*/ 530702 h 5893281"/>
                <a:gd name="connsiteX4620" fmla="*/ 7688867 w 10035679"/>
                <a:gd name="connsiteY4620" fmla="*/ 536738 h 5893281"/>
                <a:gd name="connsiteX4621" fmla="*/ 7696716 w 10035679"/>
                <a:gd name="connsiteY4621" fmla="*/ 545191 h 5893281"/>
                <a:gd name="connsiteX4622" fmla="*/ 7698527 w 10035679"/>
                <a:gd name="connsiteY4622" fmla="*/ 555455 h 5893281"/>
                <a:gd name="connsiteX4623" fmla="*/ 7688264 w 10035679"/>
                <a:gd name="connsiteY4623" fmla="*/ 559681 h 5893281"/>
                <a:gd name="connsiteX4624" fmla="*/ 7684036 w 10035679"/>
                <a:gd name="connsiteY4624" fmla="*/ 561492 h 5893281"/>
                <a:gd name="connsiteX4625" fmla="*/ 7677999 w 10035679"/>
                <a:gd name="connsiteY4625" fmla="*/ 565720 h 5893281"/>
                <a:gd name="connsiteX4626" fmla="*/ 7673773 w 10035679"/>
                <a:gd name="connsiteY4626" fmla="*/ 571757 h 5893281"/>
                <a:gd name="connsiteX4627" fmla="*/ 7669547 w 10035679"/>
                <a:gd name="connsiteY4627" fmla="*/ 575983 h 5893281"/>
                <a:gd name="connsiteX4628" fmla="*/ 7667735 w 10035679"/>
                <a:gd name="connsiteY4628" fmla="*/ 586248 h 5893281"/>
                <a:gd name="connsiteX4629" fmla="*/ 7696111 w 10035679"/>
                <a:gd name="connsiteY4629" fmla="*/ 594700 h 5893281"/>
                <a:gd name="connsiteX4630" fmla="*/ 7709999 w 10035679"/>
                <a:gd name="connsiteY4630" fmla="*/ 600736 h 5893281"/>
                <a:gd name="connsiteX4631" fmla="*/ 7723885 w 10035679"/>
                <a:gd name="connsiteY4631" fmla="*/ 615227 h 5893281"/>
                <a:gd name="connsiteX4632" fmla="*/ 7737771 w 10035679"/>
                <a:gd name="connsiteY4632" fmla="*/ 633944 h 5893281"/>
                <a:gd name="connsiteX4633" fmla="*/ 7761922 w 10035679"/>
                <a:gd name="connsiteY4633" fmla="*/ 623679 h 5893281"/>
                <a:gd name="connsiteX4634" fmla="*/ 7786073 w 10035679"/>
                <a:gd name="connsiteY4634" fmla="*/ 619453 h 5893281"/>
                <a:gd name="connsiteX4635" fmla="*/ 7814449 w 10035679"/>
                <a:gd name="connsiteY4635" fmla="*/ 615227 h 5893281"/>
                <a:gd name="connsiteX4636" fmla="*/ 7847052 w 10035679"/>
                <a:gd name="connsiteY4636" fmla="*/ 604964 h 5893281"/>
                <a:gd name="connsiteX4637" fmla="*/ 7848863 w 10035679"/>
                <a:gd name="connsiteY4637" fmla="*/ 600736 h 5893281"/>
                <a:gd name="connsiteX4638" fmla="*/ 7853089 w 10035679"/>
                <a:gd name="connsiteY4638" fmla="*/ 604964 h 5893281"/>
                <a:gd name="connsiteX4639" fmla="*/ 7853089 w 10035679"/>
                <a:gd name="connsiteY4639" fmla="*/ 609190 h 5893281"/>
                <a:gd name="connsiteX4640" fmla="*/ 7853089 w 10035679"/>
                <a:gd name="connsiteY4640" fmla="*/ 613417 h 5893281"/>
                <a:gd name="connsiteX4641" fmla="*/ 7881466 w 10035679"/>
                <a:gd name="connsiteY4641" fmla="*/ 627905 h 5893281"/>
                <a:gd name="connsiteX4642" fmla="*/ 7903806 w 10035679"/>
                <a:gd name="connsiteY4642" fmla="*/ 644209 h 5893281"/>
                <a:gd name="connsiteX4643" fmla="*/ 7920107 w 10035679"/>
                <a:gd name="connsiteY4643" fmla="*/ 666547 h 5893281"/>
                <a:gd name="connsiteX4644" fmla="*/ 7938219 w 10035679"/>
                <a:gd name="connsiteY4644" fmla="*/ 691300 h 5893281"/>
                <a:gd name="connsiteX4645" fmla="*/ 7938219 w 10035679"/>
                <a:gd name="connsiteY4645" fmla="*/ 738394 h 5893281"/>
                <a:gd name="connsiteX4646" fmla="*/ 7914069 w 10035679"/>
                <a:gd name="connsiteY4646" fmla="*/ 757111 h 5893281"/>
                <a:gd name="connsiteX4647" fmla="*/ 7903806 w 10035679"/>
                <a:gd name="connsiteY4647" fmla="*/ 773412 h 5893281"/>
                <a:gd name="connsiteX4648" fmla="*/ 7895957 w 10035679"/>
                <a:gd name="connsiteY4648" fmla="*/ 792129 h 5893281"/>
                <a:gd name="connsiteX4649" fmla="*/ 7885692 w 10035679"/>
                <a:gd name="connsiteY4649" fmla="*/ 810846 h 5893281"/>
                <a:gd name="connsiteX4650" fmla="*/ 7857315 w 10035679"/>
                <a:gd name="connsiteY4650" fmla="*/ 827147 h 5893281"/>
                <a:gd name="connsiteX4651" fmla="*/ 7824712 w 10035679"/>
                <a:gd name="connsiteY4651" fmla="*/ 845862 h 5893281"/>
                <a:gd name="connsiteX4652" fmla="*/ 7792109 w 10035679"/>
                <a:gd name="connsiteY4652" fmla="*/ 868202 h 5893281"/>
                <a:gd name="connsiteX4653" fmla="*/ 7767959 w 10035679"/>
                <a:gd name="connsiteY4653" fmla="*/ 897182 h 5893281"/>
                <a:gd name="connsiteX4654" fmla="*/ 7775808 w 10035679"/>
                <a:gd name="connsiteY4654" fmla="*/ 897182 h 5893281"/>
                <a:gd name="connsiteX4655" fmla="*/ 7799959 w 10035679"/>
                <a:gd name="connsiteY4655" fmla="*/ 882693 h 5893281"/>
                <a:gd name="connsiteX4656" fmla="*/ 7828335 w 10035679"/>
                <a:gd name="connsiteY4656" fmla="*/ 878465 h 5893281"/>
                <a:gd name="connsiteX4657" fmla="*/ 7860938 w 10035679"/>
                <a:gd name="connsiteY4657" fmla="*/ 882693 h 5893281"/>
                <a:gd name="connsiteX4658" fmla="*/ 7860938 w 10035679"/>
                <a:gd name="connsiteY4658" fmla="*/ 888730 h 5893281"/>
                <a:gd name="connsiteX4659" fmla="*/ 7856712 w 10035679"/>
                <a:gd name="connsiteY4659" fmla="*/ 897182 h 5893281"/>
                <a:gd name="connsiteX4660" fmla="*/ 7856712 w 10035679"/>
                <a:gd name="connsiteY4660" fmla="*/ 898994 h 5893281"/>
                <a:gd name="connsiteX4661" fmla="*/ 7856712 w 10035679"/>
                <a:gd name="connsiteY4661" fmla="*/ 903221 h 5893281"/>
                <a:gd name="connsiteX4662" fmla="*/ 7856712 w 10035679"/>
                <a:gd name="connsiteY4662" fmla="*/ 907447 h 5893281"/>
                <a:gd name="connsiteX4663" fmla="*/ 7860938 w 10035679"/>
                <a:gd name="connsiteY4663" fmla="*/ 907447 h 5893281"/>
                <a:gd name="connsiteX4664" fmla="*/ 7866977 w 10035679"/>
                <a:gd name="connsiteY4664" fmla="*/ 911673 h 5893281"/>
                <a:gd name="connsiteX4665" fmla="*/ 7877240 w 10035679"/>
                <a:gd name="connsiteY4665" fmla="*/ 899597 h 5893281"/>
                <a:gd name="connsiteX4666" fmla="*/ 7891126 w 10035679"/>
                <a:gd name="connsiteY4666" fmla="*/ 889335 h 5893281"/>
                <a:gd name="connsiteX4667" fmla="*/ 7905013 w 10035679"/>
                <a:gd name="connsiteY4667" fmla="*/ 879070 h 5893281"/>
                <a:gd name="connsiteX4668" fmla="*/ 7923126 w 10035679"/>
                <a:gd name="connsiteY4668" fmla="*/ 870618 h 5893281"/>
                <a:gd name="connsiteX4669" fmla="*/ 7923126 w 10035679"/>
                <a:gd name="connsiteY4669" fmla="*/ 882693 h 5893281"/>
                <a:gd name="connsiteX4670" fmla="*/ 7917089 w 10035679"/>
                <a:gd name="connsiteY4670" fmla="*/ 892956 h 5893281"/>
                <a:gd name="connsiteX4671" fmla="*/ 7912861 w 10035679"/>
                <a:gd name="connsiteY4671" fmla="*/ 903221 h 5893281"/>
                <a:gd name="connsiteX4672" fmla="*/ 7908635 w 10035679"/>
                <a:gd name="connsiteY4672" fmla="*/ 917709 h 5893281"/>
                <a:gd name="connsiteX4673" fmla="*/ 7904409 w 10035679"/>
                <a:gd name="connsiteY4673" fmla="*/ 936426 h 5893281"/>
                <a:gd name="connsiteX4674" fmla="*/ 7908635 w 10035679"/>
                <a:gd name="connsiteY4674" fmla="*/ 940652 h 5893281"/>
                <a:gd name="connsiteX4675" fmla="*/ 7912861 w 10035679"/>
                <a:gd name="connsiteY4675" fmla="*/ 940652 h 5893281"/>
                <a:gd name="connsiteX4676" fmla="*/ 7912861 w 10035679"/>
                <a:gd name="connsiteY4676" fmla="*/ 942465 h 5893281"/>
                <a:gd name="connsiteX4677" fmla="*/ 7930975 w 10035679"/>
                <a:gd name="connsiteY4677" fmla="*/ 942465 h 5893281"/>
                <a:gd name="connsiteX4678" fmla="*/ 7930975 w 10035679"/>
                <a:gd name="connsiteY4678" fmla="*/ 917709 h 5893281"/>
                <a:gd name="connsiteX4679" fmla="*/ 7965388 w 10035679"/>
                <a:gd name="connsiteY4679" fmla="*/ 913483 h 5893281"/>
                <a:gd name="connsiteX4680" fmla="*/ 7997991 w 10035679"/>
                <a:gd name="connsiteY4680" fmla="*/ 913483 h 5893281"/>
                <a:gd name="connsiteX4681" fmla="*/ 8022142 w 10035679"/>
                <a:gd name="connsiteY4681" fmla="*/ 917709 h 5893281"/>
                <a:gd name="connsiteX4682" fmla="*/ 8046292 w 10035679"/>
                <a:gd name="connsiteY4682" fmla="*/ 936426 h 5893281"/>
                <a:gd name="connsiteX4683" fmla="*/ 8046292 w 10035679"/>
                <a:gd name="connsiteY4683" fmla="*/ 940652 h 5893281"/>
                <a:gd name="connsiteX4684" fmla="*/ 8046292 w 10035679"/>
                <a:gd name="connsiteY4684" fmla="*/ 950917 h 5893281"/>
                <a:gd name="connsiteX4685" fmla="*/ 8050519 w 10035679"/>
                <a:gd name="connsiteY4685" fmla="*/ 961182 h 5893281"/>
                <a:gd name="connsiteX4686" fmla="*/ 8050519 w 10035679"/>
                <a:gd name="connsiteY4686" fmla="*/ 971445 h 5893281"/>
                <a:gd name="connsiteX4687" fmla="*/ 8054745 w 10035679"/>
                <a:gd name="connsiteY4687" fmla="*/ 981709 h 5893281"/>
                <a:gd name="connsiteX4688" fmla="*/ 8156176 w 10035679"/>
                <a:gd name="connsiteY4688" fmla="*/ 990162 h 5893281"/>
                <a:gd name="connsiteX4689" fmla="*/ 8164026 w 10035679"/>
                <a:gd name="connsiteY4689" fmla="*/ 967821 h 5893281"/>
                <a:gd name="connsiteX4690" fmla="*/ 8164026 w 10035679"/>
                <a:gd name="connsiteY4690" fmla="*/ 961785 h 5893281"/>
                <a:gd name="connsiteX4691" fmla="*/ 8164026 w 10035679"/>
                <a:gd name="connsiteY4691" fmla="*/ 957559 h 5893281"/>
                <a:gd name="connsiteX4692" fmla="*/ 8164026 w 10035679"/>
                <a:gd name="connsiteY4692" fmla="*/ 951520 h 5893281"/>
                <a:gd name="connsiteX4693" fmla="*/ 8164026 w 10035679"/>
                <a:gd name="connsiteY4693" fmla="*/ 941257 h 5893281"/>
                <a:gd name="connsiteX4694" fmla="*/ 8164026 w 10035679"/>
                <a:gd name="connsiteY4694" fmla="*/ 929182 h 5893281"/>
                <a:gd name="connsiteX4695" fmla="*/ 8170062 w 10035679"/>
                <a:gd name="connsiteY4695" fmla="*/ 927371 h 5893281"/>
                <a:gd name="connsiteX4696" fmla="*/ 8174290 w 10035679"/>
                <a:gd name="connsiteY4696" fmla="*/ 927371 h 5893281"/>
                <a:gd name="connsiteX4697" fmla="*/ 8174290 w 10035679"/>
                <a:gd name="connsiteY4697" fmla="*/ 923143 h 5893281"/>
                <a:gd name="connsiteX4698" fmla="*/ 8178514 w 10035679"/>
                <a:gd name="connsiteY4698" fmla="*/ 918917 h 5893281"/>
                <a:gd name="connsiteX4699" fmla="*/ 8199044 w 10035679"/>
                <a:gd name="connsiteY4699" fmla="*/ 929182 h 5893281"/>
                <a:gd name="connsiteX4700" fmla="*/ 8221382 w 10035679"/>
                <a:gd name="connsiteY4700" fmla="*/ 941257 h 5893281"/>
                <a:gd name="connsiteX4701" fmla="*/ 8241910 w 10035679"/>
                <a:gd name="connsiteY4701" fmla="*/ 951520 h 5893281"/>
                <a:gd name="connsiteX4702" fmla="*/ 8264250 w 10035679"/>
                <a:gd name="connsiteY4702" fmla="*/ 932805 h 5893281"/>
                <a:gd name="connsiteX4703" fmla="*/ 8288400 w 10035679"/>
                <a:gd name="connsiteY4703" fmla="*/ 922540 h 5893281"/>
                <a:gd name="connsiteX4704" fmla="*/ 8327040 w 10035679"/>
                <a:gd name="connsiteY4704" fmla="*/ 918314 h 5893281"/>
                <a:gd name="connsiteX4705" fmla="*/ 8327040 w 10035679"/>
                <a:gd name="connsiteY4705" fmla="*/ 928577 h 5893281"/>
                <a:gd name="connsiteX4706" fmla="*/ 8333078 w 10035679"/>
                <a:gd name="connsiteY4706" fmla="*/ 928577 h 5893281"/>
                <a:gd name="connsiteX4707" fmla="*/ 8351190 w 10035679"/>
                <a:gd name="connsiteY4707" fmla="*/ 1000426 h 5893281"/>
                <a:gd name="connsiteX4708" fmla="*/ 8327040 w 10035679"/>
                <a:gd name="connsiteY4708" fmla="*/ 1025180 h 5893281"/>
                <a:gd name="connsiteX4709" fmla="*/ 8313154 w 10035679"/>
                <a:gd name="connsiteY4709" fmla="*/ 1062009 h 5893281"/>
                <a:gd name="connsiteX4710" fmla="*/ 8317380 w 10035679"/>
                <a:gd name="connsiteY4710" fmla="*/ 1068046 h 5893281"/>
                <a:gd name="connsiteX4711" fmla="*/ 8321606 w 10035679"/>
                <a:gd name="connsiteY4711" fmla="*/ 1076500 h 5893281"/>
                <a:gd name="connsiteX4712" fmla="*/ 8321606 w 10035679"/>
                <a:gd name="connsiteY4712" fmla="*/ 1082537 h 5893281"/>
                <a:gd name="connsiteX4713" fmla="*/ 8323417 w 10035679"/>
                <a:gd name="connsiteY4713" fmla="*/ 1090989 h 5893281"/>
                <a:gd name="connsiteX4714" fmla="*/ 8327645 w 10035679"/>
                <a:gd name="connsiteY4714" fmla="*/ 1101253 h 5893281"/>
                <a:gd name="connsiteX4715" fmla="*/ 8345757 w 10035679"/>
                <a:gd name="connsiteY4715" fmla="*/ 1119972 h 5893281"/>
                <a:gd name="connsiteX4716" fmla="*/ 8369907 w 10035679"/>
                <a:gd name="connsiteY4716" fmla="*/ 1134460 h 5893281"/>
                <a:gd name="connsiteX4717" fmla="*/ 8390435 w 10035679"/>
                <a:gd name="connsiteY4717" fmla="*/ 1148951 h 5893281"/>
                <a:gd name="connsiteX4718" fmla="*/ 8394661 w 10035679"/>
                <a:gd name="connsiteY4718" fmla="*/ 1144725 h 5893281"/>
                <a:gd name="connsiteX4719" fmla="*/ 8398887 w 10035679"/>
                <a:gd name="connsiteY4719" fmla="*/ 1140499 h 5893281"/>
                <a:gd name="connsiteX4720" fmla="*/ 8409152 w 10035679"/>
                <a:gd name="connsiteY4720" fmla="*/ 1124198 h 5893281"/>
                <a:gd name="connsiteX4721" fmla="*/ 8417001 w 10035679"/>
                <a:gd name="connsiteY4721" fmla="*/ 1101856 h 5893281"/>
                <a:gd name="connsiteX4722" fmla="*/ 8423038 w 10035679"/>
                <a:gd name="connsiteY4722" fmla="*/ 1081329 h 5893281"/>
                <a:gd name="connsiteX4723" fmla="*/ 8436924 w 10035679"/>
                <a:gd name="connsiteY4723" fmla="*/ 1062612 h 5893281"/>
                <a:gd name="connsiteX4724" fmla="*/ 8436924 w 10035679"/>
                <a:gd name="connsiteY4724" fmla="*/ 1081329 h 5893281"/>
                <a:gd name="connsiteX4725" fmla="*/ 8441150 w 10035679"/>
                <a:gd name="connsiteY4725" fmla="*/ 1095819 h 5893281"/>
                <a:gd name="connsiteX4726" fmla="*/ 8447188 w 10035679"/>
                <a:gd name="connsiteY4726" fmla="*/ 1106086 h 5893281"/>
                <a:gd name="connsiteX4727" fmla="*/ 8459264 w 10035679"/>
                <a:gd name="connsiteY4727" fmla="*/ 1112122 h 5893281"/>
                <a:gd name="connsiteX4728" fmla="*/ 8473150 w 10035679"/>
                <a:gd name="connsiteY4728" fmla="*/ 1116348 h 5893281"/>
                <a:gd name="connsiteX4729" fmla="*/ 8489451 w 10035679"/>
                <a:gd name="connsiteY4729" fmla="*/ 1120574 h 5893281"/>
                <a:gd name="connsiteX4730" fmla="*/ 8516017 w 10035679"/>
                <a:gd name="connsiteY4730" fmla="*/ 1077103 h 5893281"/>
                <a:gd name="connsiteX4731" fmla="*/ 8526280 w 10035679"/>
                <a:gd name="connsiteY4731" fmla="*/ 1087367 h 5893281"/>
                <a:gd name="connsiteX4732" fmla="*/ 8536545 w 10035679"/>
                <a:gd name="connsiteY4732" fmla="*/ 1095819 h 5893281"/>
                <a:gd name="connsiteX4733" fmla="*/ 8542582 w 10035679"/>
                <a:gd name="connsiteY4733" fmla="*/ 1106086 h 5893281"/>
                <a:gd name="connsiteX4734" fmla="*/ 8554657 w 10035679"/>
                <a:gd name="connsiteY4734" fmla="*/ 1112122 h 5893281"/>
                <a:gd name="connsiteX4735" fmla="*/ 8568543 w 10035679"/>
                <a:gd name="connsiteY4735" fmla="*/ 1120574 h 5893281"/>
                <a:gd name="connsiteX4736" fmla="*/ 8574582 w 10035679"/>
                <a:gd name="connsiteY4736" fmla="*/ 1112122 h 5893281"/>
                <a:gd name="connsiteX4737" fmla="*/ 8582431 w 10035679"/>
                <a:gd name="connsiteY4737" fmla="*/ 1106086 h 5893281"/>
                <a:gd name="connsiteX4738" fmla="*/ 8588468 w 10035679"/>
                <a:gd name="connsiteY4738" fmla="*/ 1106086 h 5893281"/>
                <a:gd name="connsiteX4739" fmla="*/ 8592694 w 10035679"/>
                <a:gd name="connsiteY4739" fmla="*/ 1106086 h 5893281"/>
                <a:gd name="connsiteX4740" fmla="*/ 8602958 w 10035679"/>
                <a:gd name="connsiteY4740" fmla="*/ 1106086 h 5893281"/>
                <a:gd name="connsiteX4741" fmla="*/ 8610808 w 10035679"/>
                <a:gd name="connsiteY4741" fmla="*/ 1110312 h 5893281"/>
                <a:gd name="connsiteX4742" fmla="*/ 8624694 w 10035679"/>
                <a:gd name="connsiteY4742" fmla="*/ 1110312 h 5893281"/>
                <a:gd name="connsiteX4743" fmla="*/ 8620467 w 10035679"/>
                <a:gd name="connsiteY4743" fmla="*/ 1073479 h 5893281"/>
                <a:gd name="connsiteX4744" fmla="*/ 8612618 w 10035679"/>
                <a:gd name="connsiteY4744" fmla="*/ 1048725 h 5893281"/>
                <a:gd name="connsiteX4745" fmla="*/ 8606581 w 10035679"/>
                <a:gd name="connsiteY4745" fmla="*/ 1015520 h 5893281"/>
                <a:gd name="connsiteX4746" fmla="*/ 8630732 w 10035679"/>
                <a:gd name="connsiteY4746" fmla="*/ 1009481 h 5893281"/>
                <a:gd name="connsiteX4747" fmla="*/ 8653070 w 10035679"/>
                <a:gd name="connsiteY4747" fmla="*/ 1001029 h 5893281"/>
                <a:gd name="connsiteX4748" fmla="*/ 8687484 w 10035679"/>
                <a:gd name="connsiteY4748" fmla="*/ 1001029 h 5893281"/>
                <a:gd name="connsiteX4749" fmla="*/ 8726125 w 10035679"/>
                <a:gd name="connsiteY4749" fmla="*/ 1005255 h 5893281"/>
                <a:gd name="connsiteX4750" fmla="*/ 8764765 w 10035679"/>
                <a:gd name="connsiteY4750" fmla="*/ 1015520 h 5893281"/>
                <a:gd name="connsiteX4751" fmla="*/ 8800991 w 10035679"/>
                <a:gd name="connsiteY4751" fmla="*/ 1025783 h 5893281"/>
                <a:gd name="connsiteX4752" fmla="*/ 8833594 w 10035679"/>
                <a:gd name="connsiteY4752" fmla="*/ 1037858 h 5893281"/>
                <a:gd name="connsiteX4753" fmla="*/ 8847482 w 10035679"/>
                <a:gd name="connsiteY4753" fmla="*/ 1048123 h 5893281"/>
                <a:gd name="connsiteX4754" fmla="*/ 8853518 w 10035679"/>
                <a:gd name="connsiteY4754" fmla="*/ 1054159 h 5893281"/>
                <a:gd name="connsiteX4755" fmla="*/ 8857744 w 10035679"/>
                <a:gd name="connsiteY4755" fmla="*/ 1066235 h 5893281"/>
                <a:gd name="connsiteX4756" fmla="*/ 8857744 w 10035679"/>
                <a:gd name="connsiteY4756" fmla="*/ 1072274 h 5893281"/>
                <a:gd name="connsiteX4757" fmla="*/ 8861970 w 10035679"/>
                <a:gd name="connsiteY4757" fmla="*/ 1076500 h 5893281"/>
                <a:gd name="connsiteX4758" fmla="*/ 8861970 w 10035679"/>
                <a:gd name="connsiteY4758" fmla="*/ 1082537 h 5893281"/>
                <a:gd name="connsiteX4759" fmla="*/ 8868009 w 10035679"/>
                <a:gd name="connsiteY4759" fmla="*/ 1086762 h 5893281"/>
                <a:gd name="connsiteX4760" fmla="*/ 8875856 w 10035679"/>
                <a:gd name="connsiteY4760" fmla="*/ 1090989 h 5893281"/>
                <a:gd name="connsiteX4761" fmla="*/ 8886121 w 10035679"/>
                <a:gd name="connsiteY4761" fmla="*/ 1095217 h 5893281"/>
                <a:gd name="connsiteX4762" fmla="*/ 8906649 w 10035679"/>
                <a:gd name="connsiteY4762" fmla="*/ 1086762 h 5893281"/>
                <a:gd name="connsiteX4763" fmla="*/ 8930799 w 10035679"/>
                <a:gd name="connsiteY4763" fmla="*/ 1086762 h 5893281"/>
                <a:gd name="connsiteX4764" fmla="*/ 8957365 w 10035679"/>
                <a:gd name="connsiteY4764" fmla="*/ 1086762 h 5893281"/>
                <a:gd name="connsiteX4765" fmla="*/ 8967628 w 10035679"/>
                <a:gd name="connsiteY4765" fmla="*/ 1109104 h 5893281"/>
                <a:gd name="connsiteX4766" fmla="*/ 8981514 w 10035679"/>
                <a:gd name="connsiteY4766" fmla="*/ 1129632 h 5893281"/>
                <a:gd name="connsiteX4767" fmla="*/ 9002044 w 10035679"/>
                <a:gd name="connsiteY4767" fmla="*/ 1148348 h 5893281"/>
                <a:gd name="connsiteX4768" fmla="*/ 9028608 w 10035679"/>
                <a:gd name="connsiteY4768" fmla="*/ 1158611 h 5893281"/>
                <a:gd name="connsiteX4769" fmla="*/ 9052758 w 10035679"/>
                <a:gd name="connsiteY4769" fmla="*/ 1148348 h 5893281"/>
                <a:gd name="connsiteX4770" fmla="*/ 9087172 w 10035679"/>
                <a:gd name="connsiteY4770" fmla="*/ 1148348 h 5893281"/>
                <a:gd name="connsiteX4771" fmla="*/ 9119777 w 10035679"/>
                <a:gd name="connsiteY4771" fmla="*/ 1152575 h 5893281"/>
                <a:gd name="connsiteX4772" fmla="*/ 9152380 w 10035679"/>
                <a:gd name="connsiteY4772" fmla="*/ 1158611 h 5893281"/>
                <a:gd name="connsiteX4773" fmla="*/ 9176530 w 10035679"/>
                <a:gd name="connsiteY4773" fmla="*/ 1164650 h 5893281"/>
                <a:gd name="connsiteX4774" fmla="*/ 9186793 w 10035679"/>
                <a:gd name="connsiteY4774" fmla="*/ 1197855 h 5893281"/>
                <a:gd name="connsiteX4775" fmla="*/ 9191019 w 10035679"/>
                <a:gd name="connsiteY4775" fmla="*/ 1226837 h 5893281"/>
                <a:gd name="connsiteX4776" fmla="*/ 9197058 w 10035679"/>
                <a:gd name="connsiteY4776" fmla="*/ 1251591 h 5893281"/>
                <a:gd name="connsiteX4777" fmla="*/ 9204905 w 10035679"/>
                <a:gd name="connsiteY4777" fmla="*/ 1255817 h 5893281"/>
                <a:gd name="connsiteX4778" fmla="*/ 9209133 w 10035679"/>
                <a:gd name="connsiteY4778" fmla="*/ 1264270 h 5893281"/>
                <a:gd name="connsiteX4779" fmla="*/ 9215170 w 10035679"/>
                <a:gd name="connsiteY4779" fmla="*/ 1266082 h 5893281"/>
                <a:gd name="connsiteX4780" fmla="*/ 9282188 w 10035679"/>
                <a:gd name="connsiteY4780" fmla="*/ 1260043 h 5893281"/>
                <a:gd name="connsiteX4781" fmla="*/ 9349204 w 10035679"/>
                <a:gd name="connsiteY4781" fmla="*/ 1260043 h 5893281"/>
                <a:gd name="connsiteX4782" fmla="*/ 9418033 w 10035679"/>
                <a:gd name="connsiteY4782" fmla="*/ 1260043 h 5893281"/>
                <a:gd name="connsiteX4783" fmla="*/ 9424070 w 10035679"/>
                <a:gd name="connsiteY4783" fmla="*/ 1274535 h 5893281"/>
                <a:gd name="connsiteX4784" fmla="*/ 9434335 w 10035679"/>
                <a:gd name="connsiteY4784" fmla="*/ 1284799 h 5893281"/>
                <a:gd name="connsiteX4785" fmla="*/ 9446410 w 10035679"/>
                <a:gd name="connsiteY4785" fmla="*/ 1299288 h 5893281"/>
                <a:gd name="connsiteX4786" fmla="*/ 9456673 w 10035679"/>
                <a:gd name="connsiteY4786" fmla="*/ 1307739 h 5893281"/>
                <a:gd name="connsiteX4787" fmla="*/ 9470559 w 10035679"/>
                <a:gd name="connsiteY4787" fmla="*/ 1318004 h 5893281"/>
                <a:gd name="connsiteX4788" fmla="*/ 9470559 w 10035679"/>
                <a:gd name="connsiteY4788" fmla="*/ 1307739 h 5893281"/>
                <a:gd name="connsiteX4789" fmla="*/ 9474787 w 10035679"/>
                <a:gd name="connsiteY4789" fmla="*/ 1303513 h 5893281"/>
                <a:gd name="connsiteX4790" fmla="*/ 9476597 w 10035679"/>
                <a:gd name="connsiteY4790" fmla="*/ 1295061 h 5893281"/>
                <a:gd name="connsiteX4791" fmla="*/ 9476597 w 10035679"/>
                <a:gd name="connsiteY4791" fmla="*/ 1289025 h 5893281"/>
                <a:gd name="connsiteX4792" fmla="*/ 9480823 w 10035679"/>
                <a:gd name="connsiteY4792" fmla="*/ 1278760 h 5893281"/>
                <a:gd name="connsiteX4793" fmla="*/ 9474787 w 10035679"/>
                <a:gd name="connsiteY4793" fmla="*/ 1266685 h 5893281"/>
                <a:gd name="connsiteX4794" fmla="*/ 9470559 w 10035679"/>
                <a:gd name="connsiteY4794" fmla="*/ 1260648 h 5893281"/>
                <a:gd name="connsiteX4795" fmla="*/ 9466335 w 10035679"/>
                <a:gd name="connsiteY4795" fmla="*/ 1256422 h 5893281"/>
                <a:gd name="connsiteX4796" fmla="*/ 9466335 w 10035679"/>
                <a:gd name="connsiteY4796" fmla="*/ 1250383 h 5893281"/>
                <a:gd name="connsiteX4797" fmla="*/ 9470559 w 10035679"/>
                <a:gd name="connsiteY4797" fmla="*/ 1241930 h 5893281"/>
                <a:gd name="connsiteX4798" fmla="*/ 9470559 w 10035679"/>
                <a:gd name="connsiteY4798" fmla="*/ 1231666 h 5893281"/>
                <a:gd name="connsiteX4799" fmla="*/ 9470559 w 10035679"/>
                <a:gd name="connsiteY4799" fmla="*/ 1221404 h 5893281"/>
                <a:gd name="connsiteX4800" fmla="*/ 9504974 w 10035679"/>
                <a:gd name="connsiteY4800" fmla="*/ 1227440 h 5893281"/>
                <a:gd name="connsiteX4801" fmla="*/ 9529125 w 10035679"/>
                <a:gd name="connsiteY4801" fmla="*/ 1241930 h 5893281"/>
                <a:gd name="connsiteX4802" fmla="*/ 9557502 w 10035679"/>
                <a:gd name="connsiteY4802" fmla="*/ 1252194 h 5893281"/>
                <a:gd name="connsiteX4803" fmla="*/ 9569577 w 10035679"/>
                <a:gd name="connsiteY4803" fmla="*/ 1252194 h 5893281"/>
                <a:gd name="connsiteX4804" fmla="*/ 9579840 w 10035679"/>
                <a:gd name="connsiteY4804" fmla="*/ 1252194 h 5893281"/>
                <a:gd name="connsiteX4805" fmla="*/ 9590104 w 10035679"/>
                <a:gd name="connsiteY4805" fmla="*/ 1250383 h 5893281"/>
                <a:gd name="connsiteX4806" fmla="*/ 9597952 w 10035679"/>
                <a:gd name="connsiteY4806" fmla="*/ 1241930 h 5893281"/>
                <a:gd name="connsiteX4807" fmla="*/ 9603990 w 10035679"/>
                <a:gd name="connsiteY4807" fmla="*/ 1237704 h 5893281"/>
                <a:gd name="connsiteX4808" fmla="*/ 9611840 w 10035679"/>
                <a:gd name="connsiteY4808" fmla="*/ 1235891 h 5893281"/>
                <a:gd name="connsiteX4809" fmla="*/ 9727157 w 10035679"/>
                <a:gd name="connsiteY4809" fmla="*/ 1285402 h 5893281"/>
                <a:gd name="connsiteX4810" fmla="*/ 9791760 w 10035679"/>
                <a:gd name="connsiteY4810" fmla="*/ 1353022 h 5893281"/>
                <a:gd name="connsiteX4811" fmla="*/ 9802023 w 10035679"/>
                <a:gd name="connsiteY4811" fmla="*/ 1361474 h 5893281"/>
                <a:gd name="connsiteX4812" fmla="*/ 9812287 w 10035679"/>
                <a:gd name="connsiteY4812" fmla="*/ 1361474 h 5893281"/>
                <a:gd name="connsiteX4813" fmla="*/ 9822552 w 10035679"/>
                <a:gd name="connsiteY4813" fmla="*/ 1363285 h 5893281"/>
                <a:gd name="connsiteX4814" fmla="*/ 9834625 w 10035679"/>
                <a:gd name="connsiteY4814" fmla="*/ 1363285 h 5893281"/>
                <a:gd name="connsiteX4815" fmla="*/ 9844890 w 10035679"/>
                <a:gd name="connsiteY4815" fmla="*/ 1371739 h 5893281"/>
                <a:gd name="connsiteX4816" fmla="*/ 9865417 w 10035679"/>
                <a:gd name="connsiteY4816" fmla="*/ 1390457 h 5893281"/>
                <a:gd name="connsiteX4817" fmla="*/ 9879303 w 10035679"/>
                <a:gd name="connsiteY4817" fmla="*/ 1410985 h 5893281"/>
                <a:gd name="connsiteX4818" fmla="*/ 9893191 w 10035679"/>
                <a:gd name="connsiteY4818" fmla="*/ 1429702 h 5893281"/>
                <a:gd name="connsiteX4819" fmla="*/ 9911303 w 10035679"/>
                <a:gd name="connsiteY4819" fmla="*/ 1444191 h 5893281"/>
                <a:gd name="connsiteX4820" fmla="*/ 9945719 w 10035679"/>
                <a:gd name="connsiteY4820" fmla="*/ 1450228 h 5893281"/>
                <a:gd name="connsiteX4821" fmla="*/ 9949943 w 10035679"/>
                <a:gd name="connsiteY4821" fmla="*/ 1448416 h 5893281"/>
                <a:gd name="connsiteX4822" fmla="*/ 9954169 w 10035679"/>
                <a:gd name="connsiteY4822" fmla="*/ 1448416 h 5893281"/>
                <a:gd name="connsiteX4823" fmla="*/ 9958397 w 10035679"/>
                <a:gd name="connsiteY4823" fmla="*/ 1444191 h 5893281"/>
                <a:gd name="connsiteX4824" fmla="*/ 9960208 w 10035679"/>
                <a:gd name="connsiteY4824" fmla="*/ 1444191 h 5893281"/>
                <a:gd name="connsiteX4825" fmla="*/ 9968057 w 10035679"/>
                <a:gd name="connsiteY4825" fmla="*/ 1444191 h 5893281"/>
                <a:gd name="connsiteX4826" fmla="*/ 9988585 w 10035679"/>
                <a:gd name="connsiteY4826" fmla="*/ 1468945 h 5893281"/>
                <a:gd name="connsiteX4827" fmla="*/ 10010923 w 10035679"/>
                <a:gd name="connsiteY4827" fmla="*/ 1493701 h 5893281"/>
                <a:gd name="connsiteX4828" fmla="*/ 10029037 w 10035679"/>
                <a:gd name="connsiteY4828" fmla="*/ 1520264 h 5893281"/>
                <a:gd name="connsiteX4829" fmla="*/ 10035679 w 10035679"/>
                <a:gd name="connsiteY4829" fmla="*/ 1551661 h 5893281"/>
                <a:gd name="connsiteX4830" fmla="*/ 9965039 w 10035679"/>
                <a:gd name="connsiteY4830" fmla="*/ 1551661 h 5893281"/>
                <a:gd name="connsiteX4831" fmla="*/ 9960813 w 10035679"/>
                <a:gd name="connsiteY4831" fmla="*/ 1557697 h 5893281"/>
                <a:gd name="connsiteX4832" fmla="*/ 9954774 w 10035679"/>
                <a:gd name="connsiteY4832" fmla="*/ 1566150 h 5893281"/>
                <a:gd name="connsiteX4833" fmla="*/ 9950548 w 10035679"/>
                <a:gd name="connsiteY4833" fmla="*/ 1570376 h 5893281"/>
                <a:gd name="connsiteX4834" fmla="*/ 9946322 w 10035679"/>
                <a:gd name="connsiteY4834" fmla="*/ 1580640 h 5893281"/>
                <a:gd name="connsiteX4835" fmla="*/ 9942096 w 10035679"/>
                <a:gd name="connsiteY4835" fmla="*/ 1590904 h 5893281"/>
                <a:gd name="connsiteX4836" fmla="*/ 9949943 w 10035679"/>
                <a:gd name="connsiteY4836" fmla="*/ 1595130 h 5893281"/>
                <a:gd name="connsiteX4837" fmla="*/ 9954169 w 10035679"/>
                <a:gd name="connsiteY4837" fmla="*/ 1599356 h 5893281"/>
                <a:gd name="connsiteX4838" fmla="*/ 9955982 w 10035679"/>
                <a:gd name="connsiteY4838" fmla="*/ 1601167 h 5893281"/>
                <a:gd name="connsiteX4839" fmla="*/ 9960208 w 10035679"/>
                <a:gd name="connsiteY4839" fmla="*/ 1609619 h 5893281"/>
                <a:gd name="connsiteX4840" fmla="*/ 9960208 w 10035679"/>
                <a:gd name="connsiteY4840" fmla="*/ 1613845 h 5893281"/>
                <a:gd name="connsiteX4841" fmla="*/ 9955982 w 10035679"/>
                <a:gd name="connsiteY4841" fmla="*/ 1619884 h 5893281"/>
                <a:gd name="connsiteX4842" fmla="*/ 9949943 w 10035679"/>
                <a:gd name="connsiteY4842" fmla="*/ 1630148 h 5893281"/>
                <a:gd name="connsiteX4843" fmla="*/ 9945719 w 10035679"/>
                <a:gd name="connsiteY4843" fmla="*/ 1634374 h 5893281"/>
                <a:gd name="connsiteX4844" fmla="*/ 9939681 w 10035679"/>
                <a:gd name="connsiteY4844" fmla="*/ 1638600 h 5893281"/>
                <a:gd name="connsiteX4845" fmla="*/ 9931831 w 10035679"/>
                <a:gd name="connsiteY4845" fmla="*/ 1638600 h 5893281"/>
                <a:gd name="connsiteX4846" fmla="*/ 9925795 w 10035679"/>
                <a:gd name="connsiteY4846" fmla="*/ 1638600 h 5893281"/>
                <a:gd name="connsiteX4847" fmla="*/ 9911907 w 10035679"/>
                <a:gd name="connsiteY4847" fmla="*/ 1638600 h 5893281"/>
                <a:gd name="connsiteX4848" fmla="*/ 9898021 w 10035679"/>
                <a:gd name="connsiteY4848" fmla="*/ 1616261 h 5893281"/>
                <a:gd name="connsiteX4849" fmla="*/ 9875683 w 10035679"/>
                <a:gd name="connsiteY4849" fmla="*/ 1605998 h 5893281"/>
                <a:gd name="connsiteX4850" fmla="*/ 9847305 w 10035679"/>
                <a:gd name="connsiteY4850" fmla="*/ 1599959 h 5893281"/>
                <a:gd name="connsiteX4851" fmla="*/ 9847305 w 10035679"/>
                <a:gd name="connsiteY4851" fmla="*/ 1573396 h 5893281"/>
                <a:gd name="connsiteX4852" fmla="*/ 9841267 w 10035679"/>
                <a:gd name="connsiteY4852" fmla="*/ 1571583 h 5893281"/>
                <a:gd name="connsiteX4853" fmla="*/ 9833418 w 10035679"/>
                <a:gd name="connsiteY4853" fmla="*/ 1567357 h 5893281"/>
                <a:gd name="connsiteX4854" fmla="*/ 9831607 w 10035679"/>
                <a:gd name="connsiteY4854" fmla="*/ 1563131 h 5893281"/>
                <a:gd name="connsiteX4855" fmla="*/ 9823758 w 10035679"/>
                <a:gd name="connsiteY4855" fmla="*/ 1558905 h 5893281"/>
                <a:gd name="connsiteX4856" fmla="*/ 9809872 w 10035679"/>
                <a:gd name="connsiteY4856" fmla="*/ 1558905 h 5893281"/>
                <a:gd name="connsiteX4857" fmla="*/ 9805646 w 10035679"/>
                <a:gd name="connsiteY4857" fmla="*/ 1558905 h 5893281"/>
                <a:gd name="connsiteX4858" fmla="*/ 9803835 w 10035679"/>
                <a:gd name="connsiteY4858" fmla="*/ 1563131 h 5893281"/>
                <a:gd name="connsiteX4859" fmla="*/ 9799607 w 10035679"/>
                <a:gd name="connsiteY4859" fmla="*/ 1563131 h 5893281"/>
                <a:gd name="connsiteX4860" fmla="*/ 9795381 w 10035679"/>
                <a:gd name="connsiteY4860" fmla="*/ 1563131 h 5893281"/>
                <a:gd name="connsiteX4861" fmla="*/ 9789345 w 10035679"/>
                <a:gd name="connsiteY4861" fmla="*/ 1567357 h 5893281"/>
                <a:gd name="connsiteX4862" fmla="*/ 9781495 w 10035679"/>
                <a:gd name="connsiteY4862" fmla="*/ 1552869 h 5893281"/>
                <a:gd name="connsiteX4863" fmla="*/ 9771233 w 10035679"/>
                <a:gd name="connsiteY4863" fmla="*/ 1538378 h 5893281"/>
                <a:gd name="connsiteX4864" fmla="*/ 9763383 w 10035679"/>
                <a:gd name="connsiteY4864" fmla="*/ 1528113 h 5893281"/>
                <a:gd name="connsiteX4865" fmla="*/ 9763383 w 10035679"/>
                <a:gd name="connsiteY4865" fmla="*/ 1552869 h 5893281"/>
                <a:gd name="connsiteX4866" fmla="*/ 9757345 w 10035679"/>
                <a:gd name="connsiteY4866" fmla="*/ 1581848 h 5893281"/>
                <a:gd name="connsiteX4867" fmla="*/ 9749497 w 10035679"/>
                <a:gd name="connsiteY4867" fmla="*/ 1606601 h 5893281"/>
                <a:gd name="connsiteX4868" fmla="*/ 9733194 w 10035679"/>
                <a:gd name="connsiteY4868" fmla="*/ 1621091 h 5893281"/>
                <a:gd name="connsiteX4869" fmla="*/ 9725347 w 10035679"/>
                <a:gd name="connsiteY4869" fmla="*/ 1625317 h 5893281"/>
                <a:gd name="connsiteX4870" fmla="*/ 9719308 w 10035679"/>
                <a:gd name="connsiteY4870" fmla="*/ 1625317 h 5893281"/>
                <a:gd name="connsiteX4871" fmla="*/ 9715082 w 10035679"/>
                <a:gd name="connsiteY4871" fmla="*/ 1625317 h 5893281"/>
                <a:gd name="connsiteX4872" fmla="*/ 9710856 w 10035679"/>
                <a:gd name="connsiteY4872" fmla="*/ 1625317 h 5893281"/>
                <a:gd name="connsiteX4873" fmla="*/ 9706630 w 10035679"/>
                <a:gd name="connsiteY4873" fmla="*/ 1621091 h 5893281"/>
                <a:gd name="connsiteX4874" fmla="*/ 9704819 w 10035679"/>
                <a:gd name="connsiteY4874" fmla="*/ 1621091 h 5893281"/>
                <a:gd name="connsiteX4875" fmla="*/ 9700591 w 10035679"/>
                <a:gd name="connsiteY4875" fmla="*/ 1621091 h 5893281"/>
                <a:gd name="connsiteX4876" fmla="*/ 9696365 w 10035679"/>
                <a:gd name="connsiteY4876" fmla="*/ 1625317 h 5893281"/>
                <a:gd name="connsiteX4877" fmla="*/ 9692139 w 10035679"/>
                <a:gd name="connsiteY4877" fmla="*/ 1629543 h 5893281"/>
                <a:gd name="connsiteX4878" fmla="*/ 9686102 w 10035679"/>
                <a:gd name="connsiteY4878" fmla="*/ 1639808 h 5893281"/>
                <a:gd name="connsiteX4879" fmla="*/ 9706630 w 10035679"/>
                <a:gd name="connsiteY4879" fmla="*/ 1664561 h 5893281"/>
                <a:gd name="connsiteX4880" fmla="*/ 9728967 w 10035679"/>
                <a:gd name="connsiteY4880" fmla="*/ 1708030 h 5893281"/>
                <a:gd name="connsiteX4881" fmla="*/ 9739233 w 10035679"/>
                <a:gd name="connsiteY4881" fmla="*/ 1757539 h 5893281"/>
                <a:gd name="connsiteX4882" fmla="*/ 9733194 w 10035679"/>
                <a:gd name="connsiteY4882" fmla="*/ 1757539 h 5893281"/>
                <a:gd name="connsiteX4883" fmla="*/ 9728967 w 10035679"/>
                <a:gd name="connsiteY4883" fmla="*/ 1761765 h 5893281"/>
                <a:gd name="connsiteX4884" fmla="*/ 9721119 w 10035679"/>
                <a:gd name="connsiteY4884" fmla="*/ 1761765 h 5893281"/>
                <a:gd name="connsiteX4885" fmla="*/ 9710856 w 10035679"/>
                <a:gd name="connsiteY4885" fmla="*/ 1765992 h 5893281"/>
                <a:gd name="connsiteX4886" fmla="*/ 9696970 w 10035679"/>
                <a:gd name="connsiteY4886" fmla="*/ 1755727 h 5893281"/>
                <a:gd name="connsiteX4887" fmla="*/ 9686705 w 10035679"/>
                <a:gd name="connsiteY4887" fmla="*/ 1747275 h 5893281"/>
                <a:gd name="connsiteX4888" fmla="*/ 9672819 w 10035679"/>
                <a:gd name="connsiteY4888" fmla="*/ 1745464 h 5893281"/>
                <a:gd name="connsiteX4889" fmla="*/ 9654705 w 10035679"/>
                <a:gd name="connsiteY4889" fmla="*/ 1741238 h 5893281"/>
                <a:gd name="connsiteX4890" fmla="*/ 9644443 w 10035679"/>
                <a:gd name="connsiteY4890" fmla="*/ 1770218 h 5893281"/>
                <a:gd name="connsiteX4891" fmla="*/ 9623915 w 10035679"/>
                <a:gd name="connsiteY4891" fmla="*/ 1784709 h 5893281"/>
                <a:gd name="connsiteX4892" fmla="*/ 9597349 w 10035679"/>
                <a:gd name="connsiteY4892" fmla="*/ 1794972 h 5893281"/>
                <a:gd name="connsiteX4893" fmla="*/ 9568972 w 10035679"/>
                <a:gd name="connsiteY4893" fmla="*/ 1805237 h 5893281"/>
                <a:gd name="connsiteX4894" fmla="*/ 9567161 w 10035679"/>
                <a:gd name="connsiteY4894" fmla="*/ 1834217 h 5893281"/>
                <a:gd name="connsiteX4895" fmla="*/ 9559312 w 10035679"/>
                <a:gd name="connsiteY4895" fmla="*/ 1856558 h 5893281"/>
                <a:gd name="connsiteX4896" fmla="*/ 9545426 w 10035679"/>
                <a:gd name="connsiteY4896" fmla="*/ 1877086 h 5893281"/>
                <a:gd name="connsiteX4897" fmla="*/ 9517049 w 10035679"/>
                <a:gd name="connsiteY4897" fmla="*/ 1881312 h 5893281"/>
                <a:gd name="connsiteX4898" fmla="*/ 9496522 w 10035679"/>
                <a:gd name="connsiteY4898" fmla="*/ 1887349 h 5893281"/>
                <a:gd name="connsiteX4899" fmla="*/ 9482634 w 10035679"/>
                <a:gd name="connsiteY4899" fmla="*/ 1895802 h 5893281"/>
                <a:gd name="connsiteX4900" fmla="*/ 9468748 w 10035679"/>
                <a:gd name="connsiteY4900" fmla="*/ 1900029 h 5893281"/>
                <a:gd name="connsiteX4901" fmla="*/ 9458485 w 10035679"/>
                <a:gd name="connsiteY4901" fmla="*/ 1891577 h 5893281"/>
                <a:gd name="connsiteX4902" fmla="*/ 9446410 w 10035679"/>
                <a:gd name="connsiteY4902" fmla="*/ 1881312 h 5893281"/>
                <a:gd name="connsiteX4903" fmla="*/ 9440371 w 10035679"/>
                <a:gd name="connsiteY4903" fmla="*/ 1871047 h 5893281"/>
                <a:gd name="connsiteX4904" fmla="*/ 9426485 w 10035679"/>
                <a:gd name="connsiteY4904" fmla="*/ 1872860 h 5893281"/>
                <a:gd name="connsiteX4905" fmla="*/ 9408373 w 10035679"/>
                <a:gd name="connsiteY4905" fmla="*/ 1877086 h 5893281"/>
                <a:gd name="connsiteX4906" fmla="*/ 9394485 w 10035679"/>
                <a:gd name="connsiteY4906" fmla="*/ 1885538 h 5893281"/>
                <a:gd name="connsiteX4907" fmla="*/ 9384223 w 10035679"/>
                <a:gd name="connsiteY4907" fmla="*/ 1891577 h 5893281"/>
                <a:gd name="connsiteX4908" fmla="*/ 9384223 w 10035679"/>
                <a:gd name="connsiteY4908" fmla="*/ 1906065 h 5893281"/>
                <a:gd name="connsiteX4909" fmla="*/ 9373958 w 10035679"/>
                <a:gd name="connsiteY4909" fmla="*/ 1910292 h 5893281"/>
                <a:gd name="connsiteX4910" fmla="*/ 9355846 w 10035679"/>
                <a:gd name="connsiteY4910" fmla="*/ 1910292 h 5893281"/>
                <a:gd name="connsiteX4911" fmla="*/ 9331695 w 10035679"/>
                <a:gd name="connsiteY4911" fmla="*/ 1910292 h 5893281"/>
                <a:gd name="connsiteX4912" fmla="*/ 9309357 w 10035679"/>
                <a:gd name="connsiteY4912" fmla="*/ 1914519 h 5893281"/>
                <a:gd name="connsiteX4913" fmla="*/ 9299092 w 10035679"/>
                <a:gd name="connsiteY4913" fmla="*/ 1916330 h 5893281"/>
                <a:gd name="connsiteX4914" fmla="*/ 9280978 w 10035679"/>
                <a:gd name="connsiteY4914" fmla="*/ 1959802 h 5893281"/>
                <a:gd name="connsiteX4915" fmla="*/ 9279168 w 10035679"/>
                <a:gd name="connsiteY4915" fmla="*/ 2006893 h 5893281"/>
                <a:gd name="connsiteX4916" fmla="*/ 9279168 w 10035679"/>
                <a:gd name="connsiteY4916" fmla="*/ 2060626 h 5893281"/>
                <a:gd name="connsiteX4917" fmla="*/ 9285206 w 10035679"/>
                <a:gd name="connsiteY4917" fmla="*/ 2107721 h 5893281"/>
                <a:gd name="connsiteX4918" fmla="*/ 9274942 w 10035679"/>
                <a:gd name="connsiteY4918" fmla="*/ 2107721 h 5893281"/>
                <a:gd name="connsiteX4919" fmla="*/ 9270716 w 10035679"/>
                <a:gd name="connsiteY4919" fmla="*/ 2107721 h 5893281"/>
                <a:gd name="connsiteX4920" fmla="*/ 9266490 w 10035679"/>
                <a:gd name="connsiteY4920" fmla="*/ 2107721 h 5893281"/>
                <a:gd name="connsiteX4921" fmla="*/ 9264679 w 10035679"/>
                <a:gd name="connsiteY4921" fmla="*/ 2111946 h 5893281"/>
                <a:gd name="connsiteX4922" fmla="*/ 9260453 w 10035679"/>
                <a:gd name="connsiteY4922" fmla="*/ 2113758 h 5893281"/>
                <a:gd name="connsiteX4923" fmla="*/ 9256225 w 10035679"/>
                <a:gd name="connsiteY4923" fmla="*/ 2125834 h 5893281"/>
                <a:gd name="connsiteX4924" fmla="*/ 9251999 w 10035679"/>
                <a:gd name="connsiteY4924" fmla="*/ 2136096 h 5893281"/>
                <a:gd name="connsiteX4925" fmla="*/ 9251999 w 10035679"/>
                <a:gd name="connsiteY4925" fmla="*/ 2150587 h 5893281"/>
                <a:gd name="connsiteX4926" fmla="*/ 9251999 w 10035679"/>
                <a:gd name="connsiteY4926" fmla="*/ 2166885 h 5893281"/>
                <a:gd name="connsiteX4927" fmla="*/ 9227848 w 10035679"/>
                <a:gd name="connsiteY4927" fmla="*/ 2166885 h 5893281"/>
                <a:gd name="connsiteX4928" fmla="*/ 9213962 w 10035679"/>
                <a:gd name="connsiteY4928" fmla="*/ 2189223 h 5893281"/>
                <a:gd name="connsiteX4929" fmla="*/ 9203699 w 10035679"/>
                <a:gd name="connsiteY4929" fmla="*/ 2203714 h 5893281"/>
                <a:gd name="connsiteX4930" fmla="*/ 9199471 w 10035679"/>
                <a:gd name="connsiteY4930" fmla="*/ 2218204 h 5893281"/>
                <a:gd name="connsiteX4931" fmla="*/ 9195245 w 10035679"/>
                <a:gd name="connsiteY4931" fmla="*/ 2247182 h 5893281"/>
                <a:gd name="connsiteX4932" fmla="*/ 9189209 w 10035679"/>
                <a:gd name="connsiteY4932" fmla="*/ 2247182 h 5893281"/>
                <a:gd name="connsiteX4933" fmla="*/ 9181359 w 10035679"/>
                <a:gd name="connsiteY4933" fmla="*/ 2247182 h 5893281"/>
                <a:gd name="connsiteX4934" fmla="*/ 9179549 w 10035679"/>
                <a:gd name="connsiteY4934" fmla="*/ 2247182 h 5893281"/>
                <a:gd name="connsiteX4935" fmla="*/ 9175321 w 10035679"/>
                <a:gd name="connsiteY4935" fmla="*/ 2247182 h 5893281"/>
                <a:gd name="connsiteX4936" fmla="*/ 9167473 w 10035679"/>
                <a:gd name="connsiteY4936" fmla="*/ 2247182 h 5893281"/>
                <a:gd name="connsiteX4937" fmla="*/ 9153585 w 10035679"/>
                <a:gd name="connsiteY4937" fmla="*/ 2276167 h 5893281"/>
                <a:gd name="connsiteX4938" fmla="*/ 9143323 w 10035679"/>
                <a:gd name="connsiteY4938" fmla="*/ 2311185 h 5893281"/>
                <a:gd name="connsiteX4939" fmla="*/ 9119172 w 10035679"/>
                <a:gd name="connsiteY4939" fmla="*/ 2311185 h 5893281"/>
                <a:gd name="connsiteX4940" fmla="*/ 9111323 w 10035679"/>
                <a:gd name="connsiteY4940" fmla="*/ 2350426 h 5893281"/>
                <a:gd name="connsiteX4941" fmla="*/ 9099247 w 10035679"/>
                <a:gd name="connsiteY4941" fmla="*/ 2350426 h 5893281"/>
                <a:gd name="connsiteX4942" fmla="*/ 9099247 w 10035679"/>
                <a:gd name="connsiteY4942" fmla="*/ 2340164 h 5893281"/>
                <a:gd name="connsiteX4943" fmla="*/ 9070872 w 10035679"/>
                <a:gd name="connsiteY4943" fmla="*/ 2300923 h 5893281"/>
                <a:gd name="connsiteX4944" fmla="*/ 9052758 w 10035679"/>
                <a:gd name="connsiteY4944" fmla="*/ 2253824 h 5893281"/>
                <a:gd name="connsiteX4945" fmla="*/ 9048532 w 10035679"/>
                <a:gd name="connsiteY4945" fmla="*/ 2200090 h 5893281"/>
                <a:gd name="connsiteX4946" fmla="*/ 9052758 w 10035679"/>
                <a:gd name="connsiteY4946" fmla="*/ 2136096 h 5893281"/>
                <a:gd name="connsiteX4947" fmla="*/ 9063023 w 10035679"/>
                <a:gd name="connsiteY4947" fmla="*/ 2127644 h 5893281"/>
                <a:gd name="connsiteX4948" fmla="*/ 9070872 w 10035679"/>
                <a:gd name="connsiteY4948" fmla="*/ 2121605 h 5893281"/>
                <a:gd name="connsiteX4949" fmla="*/ 9081135 w 10035679"/>
                <a:gd name="connsiteY4949" fmla="*/ 2113153 h 5893281"/>
                <a:gd name="connsiteX4950" fmla="*/ 9085361 w 10035679"/>
                <a:gd name="connsiteY4950" fmla="*/ 2102891 h 5893281"/>
                <a:gd name="connsiteX4951" fmla="*/ 9091400 w 10035679"/>
                <a:gd name="connsiteY4951" fmla="*/ 2088400 h 5893281"/>
                <a:gd name="connsiteX4952" fmla="*/ 9081135 w 10035679"/>
                <a:gd name="connsiteY4952" fmla="*/ 2069683 h 5893281"/>
                <a:gd name="connsiteX4953" fmla="*/ 9076909 w 10035679"/>
                <a:gd name="connsiteY4953" fmla="*/ 2044930 h 5893281"/>
                <a:gd name="connsiteX4954" fmla="*/ 9090795 w 10035679"/>
                <a:gd name="connsiteY4954" fmla="*/ 2015948 h 5893281"/>
                <a:gd name="connsiteX4955" fmla="*/ 9104681 w 10035679"/>
                <a:gd name="connsiteY4955" fmla="*/ 2005685 h 5893281"/>
                <a:gd name="connsiteX4956" fmla="*/ 9122795 w 10035679"/>
                <a:gd name="connsiteY4956" fmla="*/ 1997233 h 5893281"/>
                <a:gd name="connsiteX4957" fmla="*/ 9143323 w 10035679"/>
                <a:gd name="connsiteY4957" fmla="*/ 1991194 h 5893281"/>
                <a:gd name="connsiteX4958" fmla="*/ 9157209 w 10035679"/>
                <a:gd name="connsiteY4958" fmla="*/ 1976703 h 5893281"/>
                <a:gd name="connsiteX4959" fmla="*/ 9185585 w 10035679"/>
                <a:gd name="connsiteY4959" fmla="*/ 1933234 h 5893281"/>
                <a:gd name="connsiteX4960" fmla="*/ 9213962 w 10035679"/>
                <a:gd name="connsiteY4960" fmla="*/ 1889763 h 5893281"/>
                <a:gd name="connsiteX4961" fmla="*/ 9236302 w 10035679"/>
                <a:gd name="connsiteY4961" fmla="*/ 1871047 h 5893281"/>
                <a:gd name="connsiteX4962" fmla="*/ 9260453 w 10035679"/>
                <a:gd name="connsiteY4962" fmla="*/ 1854745 h 5893281"/>
                <a:gd name="connsiteX4963" fmla="*/ 9284602 w 10035679"/>
                <a:gd name="connsiteY4963" fmla="*/ 1836030 h 5893281"/>
                <a:gd name="connsiteX4964" fmla="*/ 9294866 w 10035679"/>
                <a:gd name="connsiteY4964" fmla="*/ 1811274 h 5893281"/>
                <a:gd name="connsiteX4965" fmla="*/ 9302716 w 10035679"/>
                <a:gd name="connsiteY4965" fmla="*/ 1782293 h 5893281"/>
                <a:gd name="connsiteX4966" fmla="*/ 9312978 w 10035679"/>
                <a:gd name="connsiteY4966" fmla="*/ 1755727 h 5893281"/>
                <a:gd name="connsiteX4967" fmla="*/ 9312978 w 10035679"/>
                <a:gd name="connsiteY4967" fmla="*/ 1753916 h 5893281"/>
                <a:gd name="connsiteX4968" fmla="*/ 9308752 w 10035679"/>
                <a:gd name="connsiteY4968" fmla="*/ 1753916 h 5893281"/>
                <a:gd name="connsiteX4969" fmla="*/ 9308752 w 10035679"/>
                <a:gd name="connsiteY4969" fmla="*/ 1749690 h 5893281"/>
                <a:gd name="connsiteX4970" fmla="*/ 9304526 w 10035679"/>
                <a:gd name="connsiteY4970" fmla="*/ 1745464 h 5893281"/>
                <a:gd name="connsiteX4971" fmla="*/ 9298488 w 10035679"/>
                <a:gd name="connsiteY4971" fmla="*/ 1749690 h 5893281"/>
                <a:gd name="connsiteX4972" fmla="*/ 9294261 w 10035679"/>
                <a:gd name="connsiteY4972" fmla="*/ 1753916 h 5893281"/>
                <a:gd name="connsiteX4973" fmla="*/ 9292451 w 10035679"/>
                <a:gd name="connsiteY4973" fmla="*/ 1755727 h 5893281"/>
                <a:gd name="connsiteX4974" fmla="*/ 9274339 w 10035679"/>
                <a:gd name="connsiteY4974" fmla="*/ 1782293 h 5893281"/>
                <a:gd name="connsiteX4975" fmla="*/ 9256225 w 10035679"/>
                <a:gd name="connsiteY4975" fmla="*/ 1811274 h 5893281"/>
                <a:gd name="connsiteX4976" fmla="*/ 9238113 w 10035679"/>
                <a:gd name="connsiteY4976" fmla="*/ 1836030 h 5893281"/>
                <a:gd name="connsiteX4977" fmla="*/ 9213962 w 10035679"/>
                <a:gd name="connsiteY4977" fmla="*/ 1854745 h 5893281"/>
                <a:gd name="connsiteX4978" fmla="*/ 9181359 w 10035679"/>
                <a:gd name="connsiteY4978" fmla="*/ 1869236 h 5893281"/>
                <a:gd name="connsiteX4979" fmla="*/ 9179549 w 10035679"/>
                <a:gd name="connsiteY4979" fmla="*/ 1857161 h 5893281"/>
                <a:gd name="connsiteX4980" fmla="*/ 9179549 w 10035679"/>
                <a:gd name="connsiteY4980" fmla="*/ 1855350 h 5893281"/>
                <a:gd name="connsiteX4981" fmla="*/ 9175321 w 10035679"/>
                <a:gd name="connsiteY4981" fmla="*/ 1846898 h 5893281"/>
                <a:gd name="connsiteX4982" fmla="*/ 9175321 w 10035679"/>
                <a:gd name="connsiteY4982" fmla="*/ 1836633 h 5893281"/>
                <a:gd name="connsiteX4983" fmla="*/ 9179549 w 10035679"/>
                <a:gd name="connsiteY4983" fmla="*/ 1832407 h 5893281"/>
                <a:gd name="connsiteX4984" fmla="*/ 9179549 w 10035679"/>
                <a:gd name="connsiteY4984" fmla="*/ 1828181 h 5893281"/>
                <a:gd name="connsiteX4985" fmla="*/ 9179549 w 10035679"/>
                <a:gd name="connsiteY4985" fmla="*/ 1826368 h 5893281"/>
                <a:gd name="connsiteX4986" fmla="*/ 9181359 w 10035679"/>
                <a:gd name="connsiteY4986" fmla="*/ 1817915 h 5893281"/>
                <a:gd name="connsiteX4987" fmla="*/ 9181359 w 10035679"/>
                <a:gd name="connsiteY4987" fmla="*/ 1811879 h 5893281"/>
                <a:gd name="connsiteX4988" fmla="*/ 9171095 w 10035679"/>
                <a:gd name="connsiteY4988" fmla="*/ 1803426 h 5893281"/>
                <a:gd name="connsiteX4989" fmla="*/ 9160832 w 10035679"/>
                <a:gd name="connsiteY4989" fmla="*/ 1799198 h 5893281"/>
                <a:gd name="connsiteX4990" fmla="*/ 9152982 w 10035679"/>
                <a:gd name="connsiteY4990" fmla="*/ 1797388 h 5893281"/>
                <a:gd name="connsiteX4991" fmla="*/ 9142720 w 10035679"/>
                <a:gd name="connsiteY4991" fmla="*/ 1793161 h 5893281"/>
                <a:gd name="connsiteX4992" fmla="*/ 9136681 w 10035679"/>
                <a:gd name="connsiteY4992" fmla="*/ 1797388 h 5893281"/>
                <a:gd name="connsiteX4993" fmla="*/ 9118569 w 10035679"/>
                <a:gd name="connsiteY4993" fmla="*/ 1807652 h 5893281"/>
                <a:gd name="connsiteX4994" fmla="*/ 9094418 w 10035679"/>
                <a:gd name="connsiteY4994" fmla="*/ 1828181 h 5893281"/>
                <a:gd name="connsiteX4995" fmla="*/ 9072078 w 10035679"/>
                <a:gd name="connsiteY4995" fmla="*/ 1854745 h 5893281"/>
                <a:gd name="connsiteX4996" fmla="*/ 9051551 w 10035679"/>
                <a:gd name="connsiteY4996" fmla="*/ 1879501 h 5893281"/>
                <a:gd name="connsiteX4997" fmla="*/ 9041288 w 10035679"/>
                <a:gd name="connsiteY4997" fmla="*/ 1898217 h 5893281"/>
                <a:gd name="connsiteX4998" fmla="*/ 9041288 w 10035679"/>
                <a:gd name="connsiteY4998" fmla="*/ 1904255 h 5893281"/>
                <a:gd name="connsiteX4999" fmla="*/ 9041288 w 10035679"/>
                <a:gd name="connsiteY4999" fmla="*/ 1912707 h 5893281"/>
                <a:gd name="connsiteX5000" fmla="*/ 9043099 w 10035679"/>
                <a:gd name="connsiteY5000" fmla="*/ 1918747 h 5893281"/>
                <a:gd name="connsiteX5001" fmla="*/ 9047325 w 10035679"/>
                <a:gd name="connsiteY5001" fmla="*/ 1929007 h 5893281"/>
                <a:gd name="connsiteX5002" fmla="*/ 9051551 w 10035679"/>
                <a:gd name="connsiteY5002" fmla="*/ 1937460 h 5893281"/>
                <a:gd name="connsiteX5003" fmla="*/ 9051551 w 10035679"/>
                <a:gd name="connsiteY5003" fmla="*/ 1943499 h 5893281"/>
                <a:gd name="connsiteX5004" fmla="*/ 9029213 w 10035679"/>
                <a:gd name="connsiteY5004" fmla="*/ 1953762 h 5893281"/>
                <a:gd name="connsiteX5005" fmla="*/ 9005062 w 10035679"/>
                <a:gd name="connsiteY5005" fmla="*/ 1957991 h 5893281"/>
                <a:gd name="connsiteX5006" fmla="*/ 8972459 w 10035679"/>
                <a:gd name="connsiteY5006" fmla="*/ 1962217 h 5893281"/>
                <a:gd name="connsiteX5007" fmla="*/ 8942270 w 10035679"/>
                <a:gd name="connsiteY5007" fmla="*/ 1962217 h 5893281"/>
                <a:gd name="connsiteX5008" fmla="*/ 8942270 w 10035679"/>
                <a:gd name="connsiteY5008" fmla="*/ 1922972 h 5893281"/>
                <a:gd name="connsiteX5009" fmla="*/ 8909667 w 10035679"/>
                <a:gd name="connsiteY5009" fmla="*/ 1929007 h 5893281"/>
                <a:gd name="connsiteX5010" fmla="*/ 8881290 w 10035679"/>
                <a:gd name="connsiteY5010" fmla="*/ 1941083 h 5893281"/>
                <a:gd name="connsiteX5011" fmla="*/ 8857141 w 10035679"/>
                <a:gd name="connsiteY5011" fmla="*/ 1936857 h 5893281"/>
                <a:gd name="connsiteX5012" fmla="*/ 8839027 w 10035679"/>
                <a:gd name="connsiteY5012" fmla="*/ 1914519 h 5893281"/>
                <a:gd name="connsiteX5013" fmla="*/ 8768388 w 10035679"/>
                <a:gd name="connsiteY5013" fmla="*/ 1904255 h 5893281"/>
                <a:gd name="connsiteX5014" fmla="*/ 8744237 w 10035679"/>
                <a:gd name="connsiteY5014" fmla="*/ 1929007 h 5893281"/>
                <a:gd name="connsiteX5015" fmla="*/ 8715861 w 10035679"/>
                <a:gd name="connsiteY5015" fmla="*/ 1947725 h 5893281"/>
                <a:gd name="connsiteX5016" fmla="*/ 8691710 w 10035679"/>
                <a:gd name="connsiteY5016" fmla="*/ 1968254 h 5893281"/>
                <a:gd name="connsiteX5017" fmla="*/ 8677824 w 10035679"/>
                <a:gd name="connsiteY5017" fmla="*/ 1994818 h 5893281"/>
                <a:gd name="connsiteX5018" fmla="*/ 8663938 w 10035679"/>
                <a:gd name="connsiteY5018" fmla="*/ 2019571 h 5893281"/>
                <a:gd name="connsiteX5019" fmla="*/ 8650052 w 10035679"/>
                <a:gd name="connsiteY5019" fmla="*/ 2044325 h 5893281"/>
                <a:gd name="connsiteX5020" fmla="*/ 8631938 w 10035679"/>
                <a:gd name="connsiteY5020" fmla="*/ 2063041 h 5893281"/>
                <a:gd name="connsiteX5021" fmla="*/ 8575186 w 10035679"/>
                <a:gd name="connsiteY5021" fmla="*/ 2081758 h 5893281"/>
                <a:gd name="connsiteX5022" fmla="*/ 8561298 w 10035679"/>
                <a:gd name="connsiteY5022" fmla="*/ 2096249 h 5893281"/>
                <a:gd name="connsiteX5023" fmla="*/ 8551036 w 10035679"/>
                <a:gd name="connsiteY5023" fmla="*/ 2112551 h 5893281"/>
                <a:gd name="connsiteX5024" fmla="*/ 8540771 w 10035679"/>
                <a:gd name="connsiteY5024" fmla="*/ 2127039 h 5893281"/>
                <a:gd name="connsiteX5025" fmla="*/ 8516620 w 10035679"/>
                <a:gd name="connsiteY5025" fmla="*/ 2145756 h 5893281"/>
                <a:gd name="connsiteX5026" fmla="*/ 8516620 w 10035679"/>
                <a:gd name="connsiteY5026" fmla="*/ 2166279 h 5893281"/>
                <a:gd name="connsiteX5027" fmla="*/ 8546808 w 10035679"/>
                <a:gd name="connsiteY5027" fmla="*/ 2166279 h 5893281"/>
                <a:gd name="connsiteX5028" fmla="*/ 8551036 w 10035679"/>
                <a:gd name="connsiteY5028" fmla="*/ 2178354 h 5893281"/>
                <a:gd name="connsiteX5029" fmla="*/ 8555262 w 10035679"/>
                <a:gd name="connsiteY5029" fmla="*/ 2184393 h 5893281"/>
                <a:gd name="connsiteX5030" fmla="*/ 8557072 w 10035679"/>
                <a:gd name="connsiteY5030" fmla="*/ 2192846 h 5893281"/>
                <a:gd name="connsiteX5031" fmla="*/ 8564922 w 10035679"/>
                <a:gd name="connsiteY5031" fmla="*/ 2198885 h 5893281"/>
                <a:gd name="connsiteX5032" fmla="*/ 8570958 w 10035679"/>
                <a:gd name="connsiteY5032" fmla="*/ 2203111 h 5893281"/>
                <a:gd name="connsiteX5033" fmla="*/ 8584846 w 10035679"/>
                <a:gd name="connsiteY5033" fmla="*/ 2207336 h 5893281"/>
                <a:gd name="connsiteX5034" fmla="*/ 8592694 w 10035679"/>
                <a:gd name="connsiteY5034" fmla="*/ 2198885 h 5893281"/>
                <a:gd name="connsiteX5035" fmla="*/ 8598732 w 10035679"/>
                <a:gd name="connsiteY5035" fmla="*/ 2194656 h 5893281"/>
                <a:gd name="connsiteX5036" fmla="*/ 8610808 w 10035679"/>
                <a:gd name="connsiteY5036" fmla="*/ 2192846 h 5893281"/>
                <a:gd name="connsiteX5037" fmla="*/ 8621070 w 10035679"/>
                <a:gd name="connsiteY5037" fmla="*/ 2192846 h 5893281"/>
                <a:gd name="connsiteX5038" fmla="*/ 8639184 w 10035679"/>
                <a:gd name="connsiteY5038" fmla="*/ 2192846 h 5893281"/>
                <a:gd name="connsiteX5039" fmla="*/ 8653070 w 10035679"/>
                <a:gd name="connsiteY5039" fmla="*/ 2209148 h 5893281"/>
                <a:gd name="connsiteX5040" fmla="*/ 8663335 w 10035679"/>
                <a:gd name="connsiteY5040" fmla="*/ 2223638 h 5893281"/>
                <a:gd name="connsiteX5041" fmla="*/ 8669372 w 10035679"/>
                <a:gd name="connsiteY5041" fmla="*/ 2242353 h 5893281"/>
                <a:gd name="connsiteX5042" fmla="*/ 8677221 w 10035679"/>
                <a:gd name="connsiteY5042" fmla="*/ 2271335 h 5893281"/>
                <a:gd name="connsiteX5043" fmla="*/ 8681447 w 10035679"/>
                <a:gd name="connsiteY5043" fmla="*/ 2290054 h 5893281"/>
                <a:gd name="connsiteX5044" fmla="*/ 8677221 w 10035679"/>
                <a:gd name="connsiteY5044" fmla="*/ 2300318 h 5893281"/>
                <a:gd name="connsiteX5045" fmla="*/ 8666956 w 10035679"/>
                <a:gd name="connsiteY5045" fmla="*/ 2310581 h 5893281"/>
                <a:gd name="connsiteX5046" fmla="*/ 8662730 w 10035679"/>
                <a:gd name="connsiteY5046" fmla="*/ 2329297 h 5893281"/>
                <a:gd name="connsiteX5047" fmla="*/ 8662730 w 10035679"/>
                <a:gd name="connsiteY5047" fmla="*/ 2349823 h 5893281"/>
                <a:gd name="connsiteX5048" fmla="*/ 8668769 w 10035679"/>
                <a:gd name="connsiteY5048" fmla="*/ 2368539 h 5893281"/>
                <a:gd name="connsiteX5049" fmla="*/ 8676616 w 10035679"/>
                <a:gd name="connsiteY5049" fmla="*/ 2387255 h 5893281"/>
                <a:gd name="connsiteX5050" fmla="*/ 8682655 w 10035679"/>
                <a:gd name="connsiteY5050" fmla="*/ 2412009 h 5893281"/>
                <a:gd name="connsiteX5051" fmla="*/ 8662127 w 10035679"/>
                <a:gd name="connsiteY5051" fmla="*/ 2434347 h 5893281"/>
                <a:gd name="connsiteX5052" fmla="*/ 8648241 w 10035679"/>
                <a:gd name="connsiteY5052" fmla="*/ 2459103 h 5893281"/>
                <a:gd name="connsiteX5053" fmla="*/ 8637977 w 10035679"/>
                <a:gd name="connsiteY5053" fmla="*/ 2483857 h 5893281"/>
                <a:gd name="connsiteX5054" fmla="*/ 8624091 w 10035679"/>
                <a:gd name="connsiteY5054" fmla="*/ 2517063 h 5893281"/>
                <a:gd name="connsiteX5055" fmla="*/ 8616241 w 10035679"/>
                <a:gd name="connsiteY5055" fmla="*/ 2523101 h 5893281"/>
                <a:gd name="connsiteX5056" fmla="*/ 8598127 w 10035679"/>
                <a:gd name="connsiteY5056" fmla="*/ 2545439 h 5893281"/>
                <a:gd name="connsiteX5057" fmla="*/ 8577600 w 10035679"/>
                <a:gd name="connsiteY5057" fmla="*/ 2570196 h 5893281"/>
                <a:gd name="connsiteX5058" fmla="*/ 8555262 w 10035679"/>
                <a:gd name="connsiteY5058" fmla="*/ 2599175 h 5893281"/>
                <a:gd name="connsiteX5059" fmla="*/ 8531111 w 10035679"/>
                <a:gd name="connsiteY5059" fmla="*/ 2623928 h 5893281"/>
                <a:gd name="connsiteX5060" fmla="*/ 8510584 w 10035679"/>
                <a:gd name="connsiteY5060" fmla="*/ 2648682 h 5893281"/>
                <a:gd name="connsiteX5061" fmla="*/ 8496698 w 10035679"/>
                <a:gd name="connsiteY5061" fmla="*/ 2667398 h 5893281"/>
                <a:gd name="connsiteX5062" fmla="*/ 8488848 w 10035679"/>
                <a:gd name="connsiteY5062" fmla="*/ 2675853 h 5893281"/>
                <a:gd name="connsiteX5063" fmla="*/ 8464698 w 10035679"/>
                <a:gd name="connsiteY5063" fmla="*/ 2681890 h 5893281"/>
                <a:gd name="connsiteX5064" fmla="*/ 8440547 w 10035679"/>
                <a:gd name="connsiteY5064" fmla="*/ 2677664 h 5893281"/>
                <a:gd name="connsiteX5065" fmla="*/ 8418209 w 10035679"/>
                <a:gd name="connsiteY5065" fmla="*/ 2677664 h 5893281"/>
                <a:gd name="connsiteX5066" fmla="*/ 8397681 w 10035679"/>
                <a:gd name="connsiteY5066" fmla="*/ 2681890 h 5893281"/>
                <a:gd name="connsiteX5067" fmla="*/ 8379567 w 10035679"/>
                <a:gd name="connsiteY5067" fmla="*/ 2700607 h 5893281"/>
                <a:gd name="connsiteX5068" fmla="*/ 8365681 w 10035679"/>
                <a:gd name="connsiteY5068" fmla="*/ 2721134 h 5893281"/>
                <a:gd name="connsiteX5069" fmla="*/ 8355417 w 10035679"/>
                <a:gd name="connsiteY5069" fmla="*/ 2743474 h 5893281"/>
                <a:gd name="connsiteX5070" fmla="*/ 8341531 w 10035679"/>
                <a:gd name="connsiteY5070" fmla="*/ 2764001 h 5893281"/>
                <a:gd name="connsiteX5071" fmla="*/ 8321003 w 10035679"/>
                <a:gd name="connsiteY5071" fmla="*/ 2778492 h 5893281"/>
                <a:gd name="connsiteX5072" fmla="*/ 8316777 w 10035679"/>
                <a:gd name="connsiteY5072" fmla="*/ 2778492 h 5893281"/>
                <a:gd name="connsiteX5073" fmla="*/ 8312551 w 10035679"/>
                <a:gd name="connsiteY5073" fmla="*/ 2782718 h 5893281"/>
                <a:gd name="connsiteX5074" fmla="*/ 8308323 w 10035679"/>
                <a:gd name="connsiteY5074" fmla="*/ 2782718 h 5893281"/>
                <a:gd name="connsiteX5075" fmla="*/ 8302286 w 10035679"/>
                <a:gd name="connsiteY5075" fmla="*/ 2782718 h 5893281"/>
                <a:gd name="connsiteX5076" fmla="*/ 8294437 w 10035679"/>
                <a:gd name="connsiteY5076" fmla="*/ 2786944 h 5893281"/>
                <a:gd name="connsiteX5077" fmla="*/ 8302286 w 10035679"/>
                <a:gd name="connsiteY5077" fmla="*/ 2807472 h 5893281"/>
                <a:gd name="connsiteX5078" fmla="*/ 8316172 w 10035679"/>
                <a:gd name="connsiteY5078" fmla="*/ 2829809 h 5893281"/>
                <a:gd name="connsiteX5079" fmla="*/ 8326437 w 10035679"/>
                <a:gd name="connsiteY5079" fmla="*/ 2854565 h 5893281"/>
                <a:gd name="connsiteX5080" fmla="*/ 8340323 w 10035679"/>
                <a:gd name="connsiteY5080" fmla="*/ 2879318 h 5893281"/>
                <a:gd name="connsiteX5081" fmla="*/ 8346362 w 10035679"/>
                <a:gd name="connsiteY5081" fmla="*/ 2901656 h 5893281"/>
                <a:gd name="connsiteX5082" fmla="*/ 8350588 w 10035679"/>
                <a:gd name="connsiteY5082" fmla="*/ 2926411 h 5893281"/>
                <a:gd name="connsiteX5083" fmla="*/ 8344549 w 10035679"/>
                <a:gd name="connsiteY5083" fmla="*/ 2942712 h 5893281"/>
                <a:gd name="connsiteX5084" fmla="*/ 8330663 w 10035679"/>
                <a:gd name="connsiteY5084" fmla="*/ 2957201 h 5893281"/>
                <a:gd name="connsiteX5085" fmla="*/ 8302286 w 10035679"/>
                <a:gd name="connsiteY5085" fmla="*/ 2969276 h 5893281"/>
                <a:gd name="connsiteX5086" fmla="*/ 8255797 w 10035679"/>
                <a:gd name="connsiteY5086" fmla="*/ 2975315 h 5893281"/>
                <a:gd name="connsiteX5087" fmla="*/ 8255797 w 10035679"/>
                <a:gd name="connsiteY5087" fmla="*/ 2956598 h 5893281"/>
                <a:gd name="connsiteX5088" fmla="*/ 8251569 w 10035679"/>
                <a:gd name="connsiteY5088" fmla="*/ 2940297 h 5893281"/>
                <a:gd name="connsiteX5089" fmla="*/ 8251569 w 10035679"/>
                <a:gd name="connsiteY5089" fmla="*/ 2915544 h 5893281"/>
                <a:gd name="connsiteX5090" fmla="*/ 8255797 w 10035679"/>
                <a:gd name="connsiteY5090" fmla="*/ 2886562 h 5893281"/>
                <a:gd name="connsiteX5091" fmla="*/ 8255797 w 10035679"/>
                <a:gd name="connsiteY5091" fmla="*/ 2864225 h 5893281"/>
                <a:gd name="connsiteX5092" fmla="*/ 8245533 w 10035679"/>
                <a:gd name="connsiteY5092" fmla="*/ 2864225 h 5893281"/>
                <a:gd name="connsiteX5093" fmla="*/ 8237683 w 10035679"/>
                <a:gd name="connsiteY5093" fmla="*/ 2864225 h 5893281"/>
                <a:gd name="connsiteX5094" fmla="*/ 8231647 w 10035679"/>
                <a:gd name="connsiteY5094" fmla="*/ 2864225 h 5893281"/>
                <a:gd name="connsiteX5095" fmla="*/ 8227421 w 10035679"/>
                <a:gd name="connsiteY5095" fmla="*/ 2864225 h 5893281"/>
                <a:gd name="connsiteX5096" fmla="*/ 8223195 w 10035679"/>
                <a:gd name="connsiteY5096" fmla="*/ 2859998 h 5893281"/>
                <a:gd name="connsiteX5097" fmla="*/ 8217156 w 10035679"/>
                <a:gd name="connsiteY5097" fmla="*/ 2858186 h 5893281"/>
                <a:gd name="connsiteX5098" fmla="*/ 8209307 w 10035679"/>
                <a:gd name="connsiteY5098" fmla="*/ 2846111 h 5893281"/>
                <a:gd name="connsiteX5099" fmla="*/ 8217156 w 10035679"/>
                <a:gd name="connsiteY5099" fmla="*/ 2835848 h 5893281"/>
                <a:gd name="connsiteX5100" fmla="*/ 8223195 w 10035679"/>
                <a:gd name="connsiteY5100" fmla="*/ 2825583 h 5893281"/>
                <a:gd name="connsiteX5101" fmla="*/ 8227421 w 10035679"/>
                <a:gd name="connsiteY5101" fmla="*/ 2815321 h 5893281"/>
                <a:gd name="connsiteX5102" fmla="*/ 8235268 w 10035679"/>
                <a:gd name="connsiteY5102" fmla="*/ 2800830 h 5893281"/>
                <a:gd name="connsiteX5103" fmla="*/ 8217156 w 10035679"/>
                <a:gd name="connsiteY5103" fmla="*/ 2800830 h 5893281"/>
                <a:gd name="connsiteX5104" fmla="*/ 8194818 w 10035679"/>
                <a:gd name="connsiteY5104" fmla="*/ 2796604 h 5893281"/>
                <a:gd name="connsiteX5105" fmla="*/ 8170667 w 10035679"/>
                <a:gd name="connsiteY5105" fmla="*/ 2802641 h 5893281"/>
                <a:gd name="connsiteX5106" fmla="*/ 8142290 w 10035679"/>
                <a:gd name="connsiteY5106" fmla="*/ 2814716 h 5893281"/>
                <a:gd name="connsiteX5107" fmla="*/ 8118140 w 10035679"/>
                <a:gd name="connsiteY5107" fmla="*/ 2824980 h 5893281"/>
                <a:gd name="connsiteX5108" fmla="*/ 8118140 w 10035679"/>
                <a:gd name="connsiteY5108" fmla="*/ 2816529 h 5893281"/>
                <a:gd name="connsiteX5109" fmla="*/ 8122366 w 10035679"/>
                <a:gd name="connsiteY5109" fmla="*/ 2806264 h 5893281"/>
                <a:gd name="connsiteX5110" fmla="*/ 8126592 w 10035679"/>
                <a:gd name="connsiteY5110" fmla="*/ 2800225 h 5893281"/>
                <a:gd name="connsiteX5111" fmla="*/ 8128404 w 10035679"/>
                <a:gd name="connsiteY5111" fmla="*/ 2788152 h 5893281"/>
                <a:gd name="connsiteX5112" fmla="*/ 8132630 w 10035679"/>
                <a:gd name="connsiteY5112" fmla="*/ 2782114 h 5893281"/>
                <a:gd name="connsiteX5113" fmla="*/ 8138667 w 10035679"/>
                <a:gd name="connsiteY5113" fmla="*/ 2767623 h 5893281"/>
                <a:gd name="connsiteX5114" fmla="*/ 8132630 w 10035679"/>
                <a:gd name="connsiteY5114" fmla="*/ 2767623 h 5893281"/>
                <a:gd name="connsiteX5115" fmla="*/ 8126592 w 10035679"/>
                <a:gd name="connsiteY5115" fmla="*/ 2763396 h 5893281"/>
                <a:gd name="connsiteX5116" fmla="*/ 8118743 w 10035679"/>
                <a:gd name="connsiteY5116" fmla="*/ 2763396 h 5893281"/>
                <a:gd name="connsiteX5117" fmla="*/ 8108480 w 10035679"/>
                <a:gd name="connsiteY5117" fmla="*/ 2759171 h 5893281"/>
                <a:gd name="connsiteX5118" fmla="*/ 8086142 w 10035679"/>
                <a:gd name="connsiteY5118" fmla="*/ 2781511 h 5893281"/>
                <a:gd name="connsiteX5119" fmla="*/ 8061991 w 10035679"/>
                <a:gd name="connsiteY5119" fmla="*/ 2800225 h 5893281"/>
                <a:gd name="connsiteX5120" fmla="*/ 8037840 w 10035679"/>
                <a:gd name="connsiteY5120" fmla="*/ 2820754 h 5893281"/>
                <a:gd name="connsiteX5121" fmla="*/ 8023952 w 10035679"/>
                <a:gd name="connsiteY5121" fmla="*/ 2845508 h 5893281"/>
                <a:gd name="connsiteX5122" fmla="*/ 8037840 w 10035679"/>
                <a:gd name="connsiteY5122" fmla="*/ 2853960 h 5893281"/>
                <a:gd name="connsiteX5123" fmla="*/ 8048103 w 10035679"/>
                <a:gd name="connsiteY5123" fmla="*/ 2859998 h 5893281"/>
                <a:gd name="connsiteX5124" fmla="*/ 8055952 w 10035679"/>
                <a:gd name="connsiteY5124" fmla="*/ 2868450 h 5893281"/>
                <a:gd name="connsiteX5125" fmla="*/ 8061991 w 10035679"/>
                <a:gd name="connsiteY5125" fmla="*/ 2874487 h 5893281"/>
                <a:gd name="connsiteX5126" fmla="*/ 8069838 w 10035679"/>
                <a:gd name="connsiteY5126" fmla="*/ 2886562 h 5893281"/>
                <a:gd name="connsiteX5127" fmla="*/ 8090366 w 10035679"/>
                <a:gd name="connsiteY5127" fmla="*/ 2874487 h 5893281"/>
                <a:gd name="connsiteX5128" fmla="*/ 8108480 w 10035679"/>
                <a:gd name="connsiteY5128" fmla="*/ 2868450 h 5893281"/>
                <a:gd name="connsiteX5129" fmla="*/ 8126592 w 10035679"/>
                <a:gd name="connsiteY5129" fmla="*/ 2868450 h 5893281"/>
                <a:gd name="connsiteX5130" fmla="*/ 8147119 w 10035679"/>
                <a:gd name="connsiteY5130" fmla="*/ 2878713 h 5893281"/>
                <a:gd name="connsiteX5131" fmla="*/ 8157384 w 10035679"/>
                <a:gd name="connsiteY5131" fmla="*/ 2878713 h 5893281"/>
                <a:gd name="connsiteX5132" fmla="*/ 8157384 w 10035679"/>
                <a:gd name="connsiteY5132" fmla="*/ 2903468 h 5893281"/>
                <a:gd name="connsiteX5133" fmla="*/ 8118743 w 10035679"/>
                <a:gd name="connsiteY5133" fmla="*/ 2903468 h 5893281"/>
                <a:gd name="connsiteX5134" fmla="*/ 8104857 w 10035679"/>
                <a:gd name="connsiteY5134" fmla="*/ 2922185 h 5893281"/>
                <a:gd name="connsiteX5135" fmla="*/ 8090971 w 10035679"/>
                <a:gd name="connsiteY5135" fmla="*/ 2936674 h 5893281"/>
                <a:gd name="connsiteX5136" fmla="*/ 8080706 w 10035679"/>
                <a:gd name="connsiteY5136" fmla="*/ 2951164 h 5893281"/>
                <a:gd name="connsiteX5137" fmla="*/ 8070443 w 10035679"/>
                <a:gd name="connsiteY5137" fmla="*/ 2975918 h 5893281"/>
                <a:gd name="connsiteX5138" fmla="*/ 8098820 w 10035679"/>
                <a:gd name="connsiteY5138" fmla="*/ 2994635 h 5893281"/>
                <a:gd name="connsiteX5139" fmla="*/ 8115121 w 10035679"/>
                <a:gd name="connsiteY5139" fmla="*/ 3023614 h 5893281"/>
                <a:gd name="connsiteX5140" fmla="*/ 8129007 w 10035679"/>
                <a:gd name="connsiteY5140" fmla="*/ 3062859 h 5893281"/>
                <a:gd name="connsiteX5141" fmla="*/ 8136857 w 10035679"/>
                <a:gd name="connsiteY5141" fmla="*/ 3102103 h 5893281"/>
                <a:gd name="connsiteX5142" fmla="*/ 8138667 w 10035679"/>
                <a:gd name="connsiteY5142" fmla="*/ 3145575 h 5893281"/>
                <a:gd name="connsiteX5143" fmla="*/ 8138667 w 10035679"/>
                <a:gd name="connsiteY5143" fmla="*/ 3183612 h 5893281"/>
                <a:gd name="connsiteX5144" fmla="*/ 8114517 w 10035679"/>
                <a:gd name="connsiteY5144" fmla="*/ 3199914 h 5893281"/>
                <a:gd name="connsiteX5145" fmla="*/ 8100631 w 10035679"/>
                <a:gd name="connsiteY5145" fmla="*/ 3228893 h 5893281"/>
                <a:gd name="connsiteX5146" fmla="*/ 8086745 w 10035679"/>
                <a:gd name="connsiteY5146" fmla="*/ 3255459 h 5893281"/>
                <a:gd name="connsiteX5147" fmla="*/ 8070443 w 10035679"/>
                <a:gd name="connsiteY5147" fmla="*/ 3284439 h 5893281"/>
                <a:gd name="connsiteX5148" fmla="*/ 8034217 w 10035679"/>
                <a:gd name="connsiteY5148" fmla="*/ 3323683 h 5893281"/>
                <a:gd name="connsiteX5149" fmla="*/ 7987728 w 10035679"/>
                <a:gd name="connsiteY5149" fmla="*/ 3352663 h 5893281"/>
                <a:gd name="connsiteX5150" fmla="*/ 7938824 w 10035679"/>
                <a:gd name="connsiteY5150" fmla="*/ 3373193 h 5893281"/>
                <a:gd name="connsiteX5151" fmla="*/ 7882071 w 10035679"/>
                <a:gd name="connsiteY5151" fmla="*/ 3391907 h 5893281"/>
                <a:gd name="connsiteX5152" fmla="*/ 7829543 w 10035679"/>
                <a:gd name="connsiteY5152" fmla="*/ 3402172 h 5893281"/>
                <a:gd name="connsiteX5153" fmla="*/ 7829543 w 10035679"/>
                <a:gd name="connsiteY5153" fmla="*/ 3416663 h 5893281"/>
                <a:gd name="connsiteX5154" fmla="*/ 7829543 w 10035679"/>
                <a:gd name="connsiteY5154" fmla="*/ 3425115 h 5893281"/>
                <a:gd name="connsiteX5155" fmla="*/ 7829543 w 10035679"/>
                <a:gd name="connsiteY5155" fmla="*/ 3431152 h 5893281"/>
                <a:gd name="connsiteX5156" fmla="*/ 7829543 w 10035679"/>
                <a:gd name="connsiteY5156" fmla="*/ 3435380 h 5893281"/>
                <a:gd name="connsiteX5157" fmla="*/ 7833769 w 10035679"/>
                <a:gd name="connsiteY5157" fmla="*/ 3439606 h 5893281"/>
                <a:gd name="connsiteX5158" fmla="*/ 7833769 w 10035679"/>
                <a:gd name="connsiteY5158" fmla="*/ 3449869 h 5893281"/>
                <a:gd name="connsiteX5159" fmla="*/ 7835582 w 10035679"/>
                <a:gd name="connsiteY5159" fmla="*/ 3460133 h 5893281"/>
                <a:gd name="connsiteX5160" fmla="*/ 7829543 w 10035679"/>
                <a:gd name="connsiteY5160" fmla="*/ 3468586 h 5893281"/>
                <a:gd name="connsiteX5161" fmla="*/ 7821694 w 10035679"/>
                <a:gd name="connsiteY5161" fmla="*/ 3474622 h 5893281"/>
                <a:gd name="connsiteX5162" fmla="*/ 7819883 w 10035679"/>
                <a:gd name="connsiteY5162" fmla="*/ 3478850 h 5893281"/>
                <a:gd name="connsiteX5163" fmla="*/ 7812034 w 10035679"/>
                <a:gd name="connsiteY5163" fmla="*/ 3484887 h 5893281"/>
                <a:gd name="connsiteX5164" fmla="*/ 7798148 w 10035679"/>
                <a:gd name="connsiteY5164" fmla="*/ 3493339 h 5893281"/>
                <a:gd name="connsiteX5165" fmla="*/ 7793922 w 10035679"/>
                <a:gd name="connsiteY5165" fmla="*/ 3493339 h 5893281"/>
                <a:gd name="connsiteX5166" fmla="*/ 7792109 w 10035679"/>
                <a:gd name="connsiteY5166" fmla="*/ 3497565 h 5893281"/>
                <a:gd name="connsiteX5167" fmla="*/ 7787883 w 10035679"/>
                <a:gd name="connsiteY5167" fmla="*/ 3497565 h 5893281"/>
                <a:gd name="connsiteX5168" fmla="*/ 7783657 w 10035679"/>
                <a:gd name="connsiteY5168" fmla="*/ 3497565 h 5893281"/>
                <a:gd name="connsiteX5169" fmla="*/ 7777619 w 10035679"/>
                <a:gd name="connsiteY5169" fmla="*/ 3499378 h 5893281"/>
                <a:gd name="connsiteX5170" fmla="*/ 7773392 w 10035679"/>
                <a:gd name="connsiteY5170" fmla="*/ 3489113 h 5893281"/>
                <a:gd name="connsiteX5171" fmla="*/ 7769166 w 10035679"/>
                <a:gd name="connsiteY5171" fmla="*/ 3478850 h 5893281"/>
                <a:gd name="connsiteX5172" fmla="*/ 7769166 w 10035679"/>
                <a:gd name="connsiteY5172" fmla="*/ 3468586 h 5893281"/>
                <a:gd name="connsiteX5173" fmla="*/ 7769166 w 10035679"/>
                <a:gd name="connsiteY5173" fmla="*/ 3449869 h 5893281"/>
                <a:gd name="connsiteX5174" fmla="*/ 7777016 w 10035679"/>
                <a:gd name="connsiteY5174" fmla="*/ 3445643 h 5893281"/>
                <a:gd name="connsiteX5175" fmla="*/ 7783054 w 10035679"/>
                <a:gd name="connsiteY5175" fmla="*/ 3445643 h 5893281"/>
                <a:gd name="connsiteX5176" fmla="*/ 7790902 w 10035679"/>
                <a:gd name="connsiteY5176" fmla="*/ 3441417 h 5893281"/>
                <a:gd name="connsiteX5177" fmla="*/ 7792714 w 10035679"/>
                <a:gd name="connsiteY5177" fmla="*/ 3435380 h 5893281"/>
                <a:gd name="connsiteX5178" fmla="*/ 7796940 w 10035679"/>
                <a:gd name="connsiteY5178" fmla="*/ 3426926 h 5893281"/>
                <a:gd name="connsiteX5179" fmla="*/ 7792714 w 10035679"/>
                <a:gd name="connsiteY5179" fmla="*/ 3420889 h 5893281"/>
                <a:gd name="connsiteX5180" fmla="*/ 7786676 w 10035679"/>
                <a:gd name="connsiteY5180" fmla="*/ 3410624 h 5893281"/>
                <a:gd name="connsiteX5181" fmla="*/ 7782449 w 10035679"/>
                <a:gd name="connsiteY5181" fmla="*/ 3402172 h 5893281"/>
                <a:gd name="connsiteX5182" fmla="*/ 7776413 w 10035679"/>
                <a:gd name="connsiteY5182" fmla="*/ 3397946 h 5893281"/>
                <a:gd name="connsiteX5183" fmla="*/ 7772187 w 10035679"/>
                <a:gd name="connsiteY5183" fmla="*/ 3397946 h 5893281"/>
                <a:gd name="connsiteX5184" fmla="*/ 7761922 w 10035679"/>
                <a:gd name="connsiteY5184" fmla="*/ 3396135 h 5893281"/>
                <a:gd name="connsiteX5185" fmla="*/ 7749847 w 10035679"/>
                <a:gd name="connsiteY5185" fmla="*/ 3396135 h 5893281"/>
                <a:gd name="connsiteX5186" fmla="*/ 7737771 w 10035679"/>
                <a:gd name="connsiteY5186" fmla="*/ 3412437 h 5893281"/>
                <a:gd name="connsiteX5187" fmla="*/ 7723885 w 10035679"/>
                <a:gd name="connsiteY5187" fmla="*/ 3424512 h 5893281"/>
                <a:gd name="connsiteX5188" fmla="*/ 7711810 w 10035679"/>
                <a:gd name="connsiteY5188" fmla="*/ 3434775 h 5893281"/>
                <a:gd name="connsiteX5189" fmla="*/ 7701545 w 10035679"/>
                <a:gd name="connsiteY5189" fmla="*/ 3453492 h 5893281"/>
                <a:gd name="connsiteX5190" fmla="*/ 7697319 w 10035679"/>
                <a:gd name="connsiteY5190" fmla="*/ 3482472 h 5893281"/>
                <a:gd name="connsiteX5191" fmla="*/ 7729924 w 10035679"/>
                <a:gd name="connsiteY5191" fmla="*/ 3513264 h 5893281"/>
                <a:gd name="connsiteX5192" fmla="*/ 7754073 w 10035679"/>
                <a:gd name="connsiteY5192" fmla="*/ 3546471 h 5893281"/>
                <a:gd name="connsiteX5193" fmla="*/ 7776413 w 10035679"/>
                <a:gd name="connsiteY5193" fmla="*/ 3581488 h 5893281"/>
                <a:gd name="connsiteX5194" fmla="*/ 7786676 w 10035679"/>
                <a:gd name="connsiteY5194" fmla="*/ 3628581 h 5893281"/>
                <a:gd name="connsiteX5195" fmla="*/ 7790902 w 10035679"/>
                <a:gd name="connsiteY5195" fmla="*/ 3685940 h 5893281"/>
                <a:gd name="connsiteX5196" fmla="*/ 7673170 w 10035679"/>
                <a:gd name="connsiteY5196" fmla="*/ 3782541 h 5893281"/>
                <a:gd name="connsiteX5197" fmla="*/ 7659283 w 10035679"/>
                <a:gd name="connsiteY5197" fmla="*/ 3782541 h 5893281"/>
                <a:gd name="connsiteX5198" fmla="*/ 7649020 w 10035679"/>
                <a:gd name="connsiteY5198" fmla="*/ 3743296 h 5893281"/>
                <a:gd name="connsiteX5199" fmla="*/ 7626680 w 10035679"/>
                <a:gd name="connsiteY5199" fmla="*/ 3714315 h 5893281"/>
                <a:gd name="connsiteX5200" fmla="*/ 7598303 w 10035679"/>
                <a:gd name="connsiteY5200" fmla="*/ 3689561 h 5893281"/>
                <a:gd name="connsiteX5201" fmla="*/ 7568116 w 10035679"/>
                <a:gd name="connsiteY5201" fmla="*/ 3664807 h 5893281"/>
                <a:gd name="connsiteX5202" fmla="*/ 7535513 w 10035679"/>
                <a:gd name="connsiteY5202" fmla="*/ 3638241 h 5893281"/>
                <a:gd name="connsiteX5203" fmla="*/ 7521627 w 10035679"/>
                <a:gd name="connsiteY5203" fmla="*/ 3695600 h 5893281"/>
                <a:gd name="connsiteX5204" fmla="*/ 7503513 w 10035679"/>
                <a:gd name="connsiteY5204" fmla="*/ 3742691 h 5893281"/>
                <a:gd name="connsiteX5205" fmla="*/ 7521627 w 10035679"/>
                <a:gd name="connsiteY5205" fmla="*/ 3752956 h 5893281"/>
                <a:gd name="connsiteX5206" fmla="*/ 7529474 w 10035679"/>
                <a:gd name="connsiteY5206" fmla="*/ 3767447 h 5893281"/>
                <a:gd name="connsiteX5207" fmla="*/ 7531287 w 10035679"/>
                <a:gd name="connsiteY5207" fmla="*/ 3786162 h 5893281"/>
                <a:gd name="connsiteX5208" fmla="*/ 7543362 w 10035679"/>
                <a:gd name="connsiteY5208" fmla="*/ 3806691 h 5893281"/>
                <a:gd name="connsiteX5209" fmla="*/ 7545173 w 10035679"/>
                <a:gd name="connsiteY5209" fmla="*/ 3810917 h 5893281"/>
                <a:gd name="connsiteX5210" fmla="*/ 7553022 w 10035679"/>
                <a:gd name="connsiteY5210" fmla="*/ 3810917 h 5893281"/>
                <a:gd name="connsiteX5211" fmla="*/ 7559059 w 10035679"/>
                <a:gd name="connsiteY5211" fmla="*/ 3810917 h 5893281"/>
                <a:gd name="connsiteX5212" fmla="*/ 7566908 w 10035679"/>
                <a:gd name="connsiteY5212" fmla="*/ 3810917 h 5893281"/>
                <a:gd name="connsiteX5213" fmla="*/ 7572946 w 10035679"/>
                <a:gd name="connsiteY5213" fmla="*/ 3815143 h 5893281"/>
                <a:gd name="connsiteX5214" fmla="*/ 7601321 w 10035679"/>
                <a:gd name="connsiteY5214" fmla="*/ 3844123 h 5893281"/>
                <a:gd name="connsiteX5215" fmla="*/ 7623661 w 10035679"/>
                <a:gd name="connsiteY5215" fmla="*/ 3887594 h 5893281"/>
                <a:gd name="connsiteX5216" fmla="*/ 7637547 w 10035679"/>
                <a:gd name="connsiteY5216" fmla="*/ 3937103 h 5893281"/>
                <a:gd name="connsiteX5217" fmla="*/ 7639360 w 10035679"/>
                <a:gd name="connsiteY5217" fmla="*/ 3988422 h 5893281"/>
                <a:gd name="connsiteX5218" fmla="*/ 7622253 w 10035679"/>
                <a:gd name="connsiteY5218" fmla="*/ 3988422 h 5893281"/>
                <a:gd name="connsiteX5219" fmla="*/ 7630303 w 10035679"/>
                <a:gd name="connsiteY5219" fmla="*/ 3998083 h 5893281"/>
                <a:gd name="connsiteX5220" fmla="*/ 7652641 w 10035679"/>
                <a:gd name="connsiteY5220" fmla="*/ 4028874 h 5893281"/>
                <a:gd name="connsiteX5221" fmla="*/ 7676792 w 10035679"/>
                <a:gd name="connsiteY5221" fmla="*/ 4065705 h 5893281"/>
                <a:gd name="connsiteX5222" fmla="*/ 7711205 w 10035679"/>
                <a:gd name="connsiteY5222" fmla="*/ 4094684 h 5893281"/>
                <a:gd name="connsiteX5223" fmla="*/ 7705169 w 10035679"/>
                <a:gd name="connsiteY5223" fmla="*/ 4129703 h 5893281"/>
                <a:gd name="connsiteX5224" fmla="*/ 7705169 w 10035679"/>
                <a:gd name="connsiteY5224" fmla="*/ 4172571 h 5893281"/>
                <a:gd name="connsiteX5225" fmla="*/ 7733545 w 10035679"/>
                <a:gd name="connsiteY5225" fmla="*/ 4176797 h 5893281"/>
                <a:gd name="connsiteX5226" fmla="*/ 7751657 w 10035679"/>
                <a:gd name="connsiteY5226" fmla="*/ 4182833 h 5893281"/>
                <a:gd name="connsiteX5227" fmla="*/ 7764338 w 10035679"/>
                <a:gd name="connsiteY5227" fmla="*/ 4195514 h 5893281"/>
                <a:gd name="connsiteX5228" fmla="*/ 7782450 w 10035679"/>
                <a:gd name="connsiteY5228" fmla="*/ 4205776 h 5893281"/>
                <a:gd name="connsiteX5229" fmla="*/ 7804788 w 10035679"/>
                <a:gd name="connsiteY5229" fmla="*/ 4205776 h 5893281"/>
                <a:gd name="connsiteX5230" fmla="*/ 7821091 w 10035679"/>
                <a:gd name="connsiteY5230" fmla="*/ 4197324 h 5893281"/>
                <a:gd name="connsiteX5231" fmla="*/ 7834977 w 10035679"/>
                <a:gd name="connsiteY5231" fmla="*/ 4191286 h 5893281"/>
                <a:gd name="connsiteX5232" fmla="*/ 7849468 w 10035679"/>
                <a:gd name="connsiteY5232" fmla="*/ 4187060 h 5893281"/>
                <a:gd name="connsiteX5233" fmla="*/ 7881466 w 10035679"/>
                <a:gd name="connsiteY5233" fmla="*/ 4197324 h 5893281"/>
                <a:gd name="connsiteX5234" fmla="*/ 7918295 w 10035679"/>
                <a:gd name="connsiteY5234" fmla="*/ 4211813 h 5893281"/>
                <a:gd name="connsiteX5235" fmla="*/ 7952710 w 10035679"/>
                <a:gd name="connsiteY5235" fmla="*/ 4230530 h 5893281"/>
                <a:gd name="connsiteX5236" fmla="*/ 7984708 w 10035679"/>
                <a:gd name="connsiteY5236" fmla="*/ 4245021 h 5893281"/>
                <a:gd name="connsiteX5237" fmla="*/ 7981087 w 10035679"/>
                <a:gd name="connsiteY5237" fmla="*/ 4245021 h 5893281"/>
                <a:gd name="connsiteX5238" fmla="*/ 7976861 w 10035679"/>
                <a:gd name="connsiteY5238" fmla="*/ 4249247 h 5893281"/>
                <a:gd name="connsiteX5239" fmla="*/ 7972635 w 10035679"/>
                <a:gd name="connsiteY5239" fmla="*/ 4249247 h 5893281"/>
                <a:gd name="connsiteX5240" fmla="*/ 7966596 w 10035679"/>
                <a:gd name="connsiteY5240" fmla="*/ 4252870 h 5893281"/>
                <a:gd name="connsiteX5241" fmla="*/ 7946671 w 10035679"/>
                <a:gd name="connsiteY5241" fmla="*/ 4259512 h 5893281"/>
                <a:gd name="connsiteX5242" fmla="*/ 7906221 w 10035679"/>
                <a:gd name="connsiteY5242" fmla="*/ 4259512 h 5893281"/>
                <a:gd name="connsiteX5243" fmla="*/ 7861541 w 10035679"/>
                <a:gd name="connsiteY5243" fmla="*/ 4252870 h 5893281"/>
                <a:gd name="connsiteX5244" fmla="*/ 7815052 w 10035679"/>
                <a:gd name="connsiteY5244" fmla="*/ 4240795 h 5893281"/>
                <a:gd name="connsiteX5245" fmla="*/ 7764338 w 10035679"/>
                <a:gd name="connsiteY5245" fmla="*/ 4230530 h 5893281"/>
                <a:gd name="connsiteX5246" fmla="*/ 7725696 w 10035679"/>
                <a:gd name="connsiteY5246" fmla="*/ 4220267 h 5893281"/>
                <a:gd name="connsiteX5247" fmla="*/ 7695509 w 10035679"/>
                <a:gd name="connsiteY5247" fmla="*/ 4205776 h 5893281"/>
                <a:gd name="connsiteX5248" fmla="*/ 7681018 w 10035679"/>
                <a:gd name="connsiteY5248" fmla="*/ 4197324 h 5893281"/>
                <a:gd name="connsiteX5249" fmla="*/ 7687057 w 10035679"/>
                <a:gd name="connsiteY5249" fmla="*/ 4191286 h 5893281"/>
                <a:gd name="connsiteX5250" fmla="*/ 7691283 w 10035679"/>
                <a:gd name="connsiteY5250" fmla="*/ 4187060 h 5893281"/>
                <a:gd name="connsiteX5251" fmla="*/ 7695509 w 10035679"/>
                <a:gd name="connsiteY5251" fmla="*/ 4181023 h 5893281"/>
                <a:gd name="connsiteX5252" fmla="*/ 7652641 w 10035679"/>
                <a:gd name="connsiteY5252" fmla="*/ 4168947 h 5893281"/>
                <a:gd name="connsiteX5253" fmla="*/ 7616417 w 10035679"/>
                <a:gd name="connsiteY5253" fmla="*/ 4148420 h 5893281"/>
                <a:gd name="connsiteX5254" fmla="*/ 7583812 w 10035679"/>
                <a:gd name="connsiteY5254" fmla="*/ 4115212 h 5893281"/>
                <a:gd name="connsiteX5255" fmla="*/ 7559664 w 10035679"/>
                <a:gd name="connsiteY5255" fmla="*/ 4080194 h 5893281"/>
                <a:gd name="connsiteX5256" fmla="*/ 7534908 w 10035679"/>
                <a:gd name="connsiteY5256" fmla="*/ 4040949 h 5893281"/>
                <a:gd name="connsiteX5257" fmla="*/ 7514985 w 10035679"/>
                <a:gd name="connsiteY5257" fmla="*/ 3999894 h 5893281"/>
                <a:gd name="connsiteX5258" fmla="*/ 7492645 w 10035679"/>
                <a:gd name="connsiteY5258" fmla="*/ 3969101 h 5893281"/>
                <a:gd name="connsiteX5259" fmla="*/ 7472118 w 10035679"/>
                <a:gd name="connsiteY5259" fmla="*/ 3942537 h 5893281"/>
                <a:gd name="connsiteX5260" fmla="*/ 7450383 w 10035679"/>
                <a:gd name="connsiteY5260" fmla="*/ 3925631 h 5893281"/>
                <a:gd name="connsiteX5261" fmla="*/ 7425629 w 10035679"/>
                <a:gd name="connsiteY5261" fmla="*/ 3903293 h 5893281"/>
                <a:gd name="connsiteX5262" fmla="*/ 7403289 w 10035679"/>
                <a:gd name="connsiteY5262" fmla="*/ 3882765 h 5893281"/>
                <a:gd name="connsiteX5263" fmla="*/ 7393629 w 10035679"/>
                <a:gd name="connsiteY5263" fmla="*/ 3849557 h 5893281"/>
                <a:gd name="connsiteX5264" fmla="*/ 7460043 w 10035679"/>
                <a:gd name="connsiteY5264" fmla="*/ 3858009 h 5893281"/>
                <a:gd name="connsiteX5265" fmla="*/ 7486609 w 10035679"/>
                <a:gd name="connsiteY5265" fmla="*/ 3888802 h 5893281"/>
                <a:gd name="connsiteX5266" fmla="*/ 7514985 w 10035679"/>
                <a:gd name="connsiteY5266" fmla="*/ 3907519 h 5893281"/>
                <a:gd name="connsiteX5267" fmla="*/ 7543362 w 10035679"/>
                <a:gd name="connsiteY5267" fmla="*/ 3925631 h 5893281"/>
                <a:gd name="connsiteX5268" fmla="*/ 7548358 w 10035679"/>
                <a:gd name="connsiteY5268" fmla="*/ 3928085 h 5893281"/>
                <a:gd name="connsiteX5269" fmla="*/ 7541549 w 10035679"/>
                <a:gd name="connsiteY5269" fmla="*/ 3911744 h 5893281"/>
                <a:gd name="connsiteX5270" fmla="*/ 7533702 w 10035679"/>
                <a:gd name="connsiteY5270" fmla="*/ 3878538 h 5893281"/>
                <a:gd name="connsiteX5271" fmla="*/ 7523437 w 10035679"/>
                <a:gd name="connsiteY5271" fmla="*/ 3849557 h 5893281"/>
                <a:gd name="connsiteX5272" fmla="*/ 7513173 w 10035679"/>
                <a:gd name="connsiteY5272" fmla="*/ 3820577 h 5893281"/>
                <a:gd name="connsiteX5273" fmla="*/ 7495061 w 10035679"/>
                <a:gd name="connsiteY5273" fmla="*/ 3795824 h 5893281"/>
                <a:gd name="connsiteX5274" fmla="*/ 7495061 w 10035679"/>
                <a:gd name="connsiteY5274" fmla="*/ 3789785 h 5893281"/>
                <a:gd name="connsiteX5275" fmla="*/ 7476949 w 10035679"/>
                <a:gd name="connsiteY5275" fmla="*/ 3795824 h 5893281"/>
                <a:gd name="connsiteX5276" fmla="*/ 7476949 w 10035679"/>
                <a:gd name="connsiteY5276" fmla="*/ 3789785 h 5893281"/>
                <a:gd name="connsiteX5277" fmla="*/ 7470910 w 10035679"/>
                <a:gd name="connsiteY5277" fmla="*/ 3760805 h 5893281"/>
                <a:gd name="connsiteX5278" fmla="*/ 7470910 w 10035679"/>
                <a:gd name="connsiteY5278" fmla="*/ 3723976 h 5893281"/>
                <a:gd name="connsiteX5279" fmla="*/ 7470910 w 10035679"/>
                <a:gd name="connsiteY5279" fmla="*/ 3684732 h 5893281"/>
                <a:gd name="connsiteX5280" fmla="*/ 7470910 w 10035679"/>
                <a:gd name="connsiteY5280" fmla="*/ 3641260 h 5893281"/>
                <a:gd name="connsiteX5281" fmla="*/ 7466684 w 10035679"/>
                <a:gd name="connsiteY5281" fmla="*/ 3602015 h 5893281"/>
                <a:gd name="connsiteX5282" fmla="*/ 7452798 w 10035679"/>
                <a:gd name="connsiteY5282" fmla="*/ 3568810 h 5893281"/>
                <a:gd name="connsiteX5283" fmla="*/ 7430458 w 10035679"/>
                <a:gd name="connsiteY5283" fmla="*/ 3544056 h 5893281"/>
                <a:gd name="connsiteX5284" fmla="*/ 7424421 w 10035679"/>
                <a:gd name="connsiteY5284" fmla="*/ 3550093 h 5893281"/>
                <a:gd name="connsiteX5285" fmla="*/ 7414156 w 10035679"/>
                <a:gd name="connsiteY5285" fmla="*/ 3558547 h 5893281"/>
                <a:gd name="connsiteX5286" fmla="*/ 7406307 w 10035679"/>
                <a:gd name="connsiteY5286" fmla="*/ 3562771 h 5893281"/>
                <a:gd name="connsiteX5287" fmla="*/ 7392421 w 10035679"/>
                <a:gd name="connsiteY5287" fmla="*/ 3564583 h 5893281"/>
                <a:gd name="connsiteX5288" fmla="*/ 7378535 w 10035679"/>
                <a:gd name="connsiteY5288" fmla="*/ 3564583 h 5893281"/>
                <a:gd name="connsiteX5289" fmla="*/ 7374309 w 10035679"/>
                <a:gd name="connsiteY5289" fmla="*/ 3564583 h 5893281"/>
                <a:gd name="connsiteX5290" fmla="*/ 7374309 w 10035679"/>
                <a:gd name="connsiteY5290" fmla="*/ 3562771 h 5893281"/>
                <a:gd name="connsiteX5291" fmla="*/ 7372497 w 10035679"/>
                <a:gd name="connsiteY5291" fmla="*/ 3562771 h 5893281"/>
                <a:gd name="connsiteX5292" fmla="*/ 7368270 w 10035679"/>
                <a:gd name="connsiteY5292" fmla="*/ 3558547 h 5893281"/>
                <a:gd name="connsiteX5293" fmla="*/ 7368270 w 10035679"/>
                <a:gd name="connsiteY5293" fmla="*/ 3515074 h 5893281"/>
                <a:gd name="connsiteX5294" fmla="*/ 7358008 w 10035679"/>
                <a:gd name="connsiteY5294" fmla="*/ 3480058 h 5893281"/>
                <a:gd name="connsiteX5295" fmla="*/ 7344122 w 10035679"/>
                <a:gd name="connsiteY5295" fmla="*/ 3451076 h 5893281"/>
                <a:gd name="connsiteX5296" fmla="*/ 7321782 w 10035679"/>
                <a:gd name="connsiteY5296" fmla="*/ 3424512 h 5893281"/>
                <a:gd name="connsiteX5297" fmla="*/ 7305480 w 10035679"/>
                <a:gd name="connsiteY5297" fmla="*/ 3395531 h 5893281"/>
                <a:gd name="connsiteX5298" fmla="*/ 7283142 w 10035679"/>
                <a:gd name="connsiteY5298" fmla="*/ 3360512 h 5893281"/>
                <a:gd name="connsiteX5299" fmla="*/ 7277103 w 10035679"/>
                <a:gd name="connsiteY5299" fmla="*/ 3366551 h 5893281"/>
                <a:gd name="connsiteX5300" fmla="*/ 7272877 w 10035679"/>
                <a:gd name="connsiteY5300" fmla="*/ 3370777 h 5893281"/>
                <a:gd name="connsiteX5301" fmla="*/ 7268651 w 10035679"/>
                <a:gd name="connsiteY5301" fmla="*/ 3379229 h 5893281"/>
                <a:gd name="connsiteX5302" fmla="*/ 7264425 w 10035679"/>
                <a:gd name="connsiteY5302" fmla="*/ 3381040 h 5893281"/>
                <a:gd name="connsiteX5303" fmla="*/ 7262613 w 10035679"/>
                <a:gd name="connsiteY5303" fmla="*/ 3385268 h 5893281"/>
                <a:gd name="connsiteX5304" fmla="*/ 7230010 w 10035679"/>
                <a:gd name="connsiteY5304" fmla="*/ 3389494 h 5893281"/>
                <a:gd name="connsiteX5305" fmla="*/ 7201633 w 10035679"/>
                <a:gd name="connsiteY5305" fmla="*/ 3385268 h 5893281"/>
                <a:gd name="connsiteX5306" fmla="*/ 7173256 w 10035679"/>
                <a:gd name="connsiteY5306" fmla="*/ 3385268 h 5893281"/>
                <a:gd name="connsiteX5307" fmla="*/ 7165409 w 10035679"/>
                <a:gd name="connsiteY5307" fmla="*/ 3414247 h 5893281"/>
                <a:gd name="connsiteX5308" fmla="*/ 7155144 w 10035679"/>
                <a:gd name="connsiteY5308" fmla="*/ 3428738 h 5893281"/>
                <a:gd name="connsiteX5309" fmla="*/ 7149106 w 10035679"/>
                <a:gd name="connsiteY5309" fmla="*/ 3432964 h 5893281"/>
                <a:gd name="connsiteX5310" fmla="*/ 7135220 w 10035679"/>
                <a:gd name="connsiteY5310" fmla="*/ 3432964 h 5893281"/>
                <a:gd name="connsiteX5311" fmla="*/ 7121334 w 10035679"/>
                <a:gd name="connsiteY5311" fmla="*/ 3437190 h 5893281"/>
                <a:gd name="connsiteX5312" fmla="*/ 7107448 w 10035679"/>
                <a:gd name="connsiteY5312" fmla="*/ 3447453 h 5893281"/>
                <a:gd name="connsiteX5313" fmla="*/ 7083297 w 10035679"/>
                <a:gd name="connsiteY5313" fmla="*/ 3511453 h 5893281"/>
                <a:gd name="connsiteX5314" fmla="*/ 7050694 w 10035679"/>
                <a:gd name="connsiteY5314" fmla="*/ 3511453 h 5893281"/>
                <a:gd name="connsiteX5315" fmla="*/ 7032582 w 10035679"/>
                <a:gd name="connsiteY5315" fmla="*/ 3525942 h 5893281"/>
                <a:gd name="connsiteX5316" fmla="*/ 7014468 w 10035679"/>
                <a:gd name="connsiteY5316" fmla="*/ 3544659 h 5893281"/>
                <a:gd name="connsiteX5317" fmla="*/ 6990317 w 10035679"/>
                <a:gd name="connsiteY5317" fmla="*/ 3559150 h 5893281"/>
                <a:gd name="connsiteX5318" fmla="*/ 6984281 w 10035679"/>
                <a:gd name="connsiteY5318" fmla="*/ 3630997 h 5893281"/>
                <a:gd name="connsiteX5319" fmla="*/ 6966169 w 10035679"/>
                <a:gd name="connsiteY5319" fmla="*/ 3692579 h 5893281"/>
                <a:gd name="connsiteX5320" fmla="*/ 6942018 w 10035679"/>
                <a:gd name="connsiteY5320" fmla="*/ 3742088 h 5893281"/>
                <a:gd name="connsiteX5321" fmla="*/ 6903377 w 10035679"/>
                <a:gd name="connsiteY5321" fmla="*/ 3789182 h 5893281"/>
                <a:gd name="connsiteX5322" fmla="*/ 6899150 w 10035679"/>
                <a:gd name="connsiteY5322" fmla="*/ 3789182 h 5893281"/>
                <a:gd name="connsiteX5323" fmla="*/ 6894924 w 10035679"/>
                <a:gd name="connsiteY5323" fmla="*/ 3784956 h 5893281"/>
                <a:gd name="connsiteX5324" fmla="*/ 6890698 w 10035679"/>
                <a:gd name="connsiteY5324" fmla="*/ 3784956 h 5893281"/>
                <a:gd name="connsiteX5325" fmla="*/ 6888886 w 10035679"/>
                <a:gd name="connsiteY5325" fmla="*/ 3780730 h 5893281"/>
                <a:gd name="connsiteX5326" fmla="*/ 6866548 w 10035679"/>
                <a:gd name="connsiteY5326" fmla="*/ 3755974 h 5893281"/>
                <a:gd name="connsiteX5327" fmla="*/ 6846020 w 10035679"/>
                <a:gd name="connsiteY5327" fmla="*/ 3716730 h 5893281"/>
                <a:gd name="connsiteX5328" fmla="*/ 6833945 w 10035679"/>
                <a:gd name="connsiteY5328" fmla="*/ 3683524 h 5893281"/>
                <a:gd name="connsiteX5329" fmla="*/ 6832132 w 10035679"/>
                <a:gd name="connsiteY5329" fmla="*/ 3677486 h 5893281"/>
                <a:gd name="connsiteX5330" fmla="*/ 6833945 w 10035679"/>
                <a:gd name="connsiteY5330" fmla="*/ 3669034 h 5893281"/>
                <a:gd name="connsiteX5331" fmla="*/ 6838171 w 10035679"/>
                <a:gd name="connsiteY5331" fmla="*/ 3662997 h 5893281"/>
                <a:gd name="connsiteX5332" fmla="*/ 6842397 w 10035679"/>
                <a:gd name="connsiteY5332" fmla="*/ 3658769 h 5893281"/>
                <a:gd name="connsiteX5333" fmla="*/ 6842397 w 10035679"/>
                <a:gd name="connsiteY5333" fmla="*/ 3654543 h 5893281"/>
                <a:gd name="connsiteX5334" fmla="*/ 6806173 w 10035679"/>
                <a:gd name="connsiteY5334" fmla="*/ 3600810 h 5893281"/>
                <a:gd name="connsiteX5335" fmla="*/ 6782022 w 10035679"/>
                <a:gd name="connsiteY5335" fmla="*/ 3543451 h 5893281"/>
                <a:gd name="connsiteX5336" fmla="*/ 6765719 w 10035679"/>
                <a:gd name="connsiteY5336" fmla="*/ 3481869 h 5893281"/>
                <a:gd name="connsiteX5337" fmla="*/ 6757872 w 10035679"/>
                <a:gd name="connsiteY5337" fmla="*/ 3407606 h 5893281"/>
                <a:gd name="connsiteX5338" fmla="*/ 6733721 w 10035679"/>
                <a:gd name="connsiteY5338" fmla="*/ 3409417 h 5893281"/>
                <a:gd name="connsiteX5339" fmla="*/ 6715609 w 10035679"/>
                <a:gd name="connsiteY5339" fmla="*/ 3409417 h 5893281"/>
                <a:gd name="connsiteX5340" fmla="*/ 6695079 w 10035679"/>
                <a:gd name="connsiteY5340" fmla="*/ 3407606 h 5893281"/>
                <a:gd name="connsiteX5341" fmla="*/ 6687230 w 10035679"/>
                <a:gd name="connsiteY5341" fmla="*/ 3399154 h 5893281"/>
                <a:gd name="connsiteX5342" fmla="*/ 6676967 w 10035679"/>
                <a:gd name="connsiteY5342" fmla="*/ 3393115 h 5893281"/>
                <a:gd name="connsiteX5343" fmla="*/ 6669118 w 10035679"/>
                <a:gd name="connsiteY5343" fmla="*/ 3384663 h 5893281"/>
                <a:gd name="connsiteX5344" fmla="*/ 6663081 w 10035679"/>
                <a:gd name="connsiteY5344" fmla="*/ 3378626 h 5893281"/>
                <a:gd name="connsiteX5345" fmla="*/ 6669118 w 10035679"/>
                <a:gd name="connsiteY5345" fmla="*/ 3352060 h 5893281"/>
                <a:gd name="connsiteX5346" fmla="*/ 6655232 w 10035679"/>
                <a:gd name="connsiteY5346" fmla="*/ 3331533 h 5893281"/>
                <a:gd name="connsiteX5347" fmla="*/ 6631081 w 10035679"/>
                <a:gd name="connsiteY5347" fmla="*/ 3312816 h 5893281"/>
                <a:gd name="connsiteX5348" fmla="*/ 6606931 w 10035679"/>
                <a:gd name="connsiteY5348" fmla="*/ 3296514 h 5893281"/>
                <a:gd name="connsiteX5349" fmla="*/ 6584593 w 10035679"/>
                <a:gd name="connsiteY5349" fmla="*/ 3274174 h 5893281"/>
                <a:gd name="connsiteX5350" fmla="*/ 6526028 w 10035679"/>
                <a:gd name="connsiteY5350" fmla="*/ 3282628 h 5893281"/>
                <a:gd name="connsiteX5351" fmla="*/ 6465049 w 10035679"/>
                <a:gd name="connsiteY5351" fmla="*/ 3282628 h 5893281"/>
                <a:gd name="connsiteX5352" fmla="*/ 6404067 w 10035679"/>
                <a:gd name="connsiteY5352" fmla="*/ 3278402 h 5893281"/>
                <a:gd name="connsiteX5353" fmla="*/ 6345503 w 10035679"/>
                <a:gd name="connsiteY5353" fmla="*/ 3274174 h 5893281"/>
                <a:gd name="connsiteX5354" fmla="*/ 6335240 w 10035679"/>
                <a:gd name="connsiteY5354" fmla="*/ 3253647 h 5893281"/>
                <a:gd name="connsiteX5355" fmla="*/ 6321353 w 10035679"/>
                <a:gd name="connsiteY5355" fmla="*/ 3227083 h 5893281"/>
                <a:gd name="connsiteX5356" fmla="*/ 6299014 w 10035679"/>
                <a:gd name="connsiteY5356" fmla="*/ 3235535 h 5893281"/>
                <a:gd name="connsiteX5357" fmla="*/ 6285128 w 10035679"/>
                <a:gd name="connsiteY5357" fmla="*/ 3239761 h 5893281"/>
                <a:gd name="connsiteX5358" fmla="*/ 6267014 w 10035679"/>
                <a:gd name="connsiteY5358" fmla="*/ 3241571 h 5893281"/>
                <a:gd name="connsiteX5359" fmla="*/ 6242864 w 10035679"/>
                <a:gd name="connsiteY5359" fmla="*/ 3241571 h 5893281"/>
                <a:gd name="connsiteX5360" fmla="*/ 6222336 w 10035679"/>
                <a:gd name="connsiteY5360" fmla="*/ 3227083 h 5893281"/>
                <a:gd name="connsiteX5361" fmla="*/ 6199998 w 10035679"/>
                <a:gd name="connsiteY5361" fmla="*/ 3216818 h 5893281"/>
                <a:gd name="connsiteX5362" fmla="*/ 6175847 w 10035679"/>
                <a:gd name="connsiteY5362" fmla="*/ 3202327 h 5893281"/>
                <a:gd name="connsiteX5363" fmla="*/ 6157735 w 10035679"/>
                <a:gd name="connsiteY5363" fmla="*/ 3187838 h 5893281"/>
                <a:gd name="connsiteX5364" fmla="*/ 6151697 w 10035679"/>
                <a:gd name="connsiteY5364" fmla="*/ 3167309 h 5893281"/>
                <a:gd name="connsiteX5365" fmla="*/ 6141434 w 10035679"/>
                <a:gd name="connsiteY5365" fmla="*/ 3148594 h 5893281"/>
                <a:gd name="connsiteX5366" fmla="*/ 6119094 w 10035679"/>
                <a:gd name="connsiteY5366" fmla="*/ 3129877 h 5893281"/>
                <a:gd name="connsiteX5367" fmla="*/ 6114868 w 10035679"/>
                <a:gd name="connsiteY5367" fmla="*/ 3129877 h 5893281"/>
                <a:gd name="connsiteX5368" fmla="*/ 6113057 w 10035679"/>
                <a:gd name="connsiteY5368" fmla="*/ 3129877 h 5893281"/>
                <a:gd name="connsiteX5369" fmla="*/ 6108829 w 10035679"/>
                <a:gd name="connsiteY5369" fmla="*/ 3129877 h 5893281"/>
                <a:gd name="connsiteX5370" fmla="*/ 6100982 w 10035679"/>
                <a:gd name="connsiteY5370" fmla="*/ 3129877 h 5893281"/>
                <a:gd name="connsiteX5371" fmla="*/ 6087094 w 10035679"/>
                <a:gd name="connsiteY5371" fmla="*/ 3129877 h 5893281"/>
                <a:gd name="connsiteX5372" fmla="*/ 6094943 w 10035679"/>
                <a:gd name="connsiteY5372" fmla="*/ 3158857 h 5893281"/>
                <a:gd name="connsiteX5373" fmla="*/ 6105208 w 10035679"/>
                <a:gd name="connsiteY5373" fmla="*/ 3192064 h 5893281"/>
                <a:gd name="connsiteX5374" fmla="*/ 6123320 w 10035679"/>
                <a:gd name="connsiteY5374" fmla="*/ 3225270 h 5893281"/>
                <a:gd name="connsiteX5375" fmla="*/ 6137206 w 10035679"/>
                <a:gd name="connsiteY5375" fmla="*/ 3254252 h 5893281"/>
                <a:gd name="connsiteX5376" fmla="*/ 6151094 w 10035679"/>
                <a:gd name="connsiteY5376" fmla="*/ 3274779 h 5893281"/>
                <a:gd name="connsiteX5377" fmla="*/ 6155320 w 10035679"/>
                <a:gd name="connsiteY5377" fmla="*/ 3264514 h 5893281"/>
                <a:gd name="connsiteX5378" fmla="*/ 6157131 w 10035679"/>
                <a:gd name="connsiteY5378" fmla="*/ 3260288 h 5893281"/>
                <a:gd name="connsiteX5379" fmla="*/ 6157131 w 10035679"/>
                <a:gd name="connsiteY5379" fmla="*/ 3256062 h 5893281"/>
                <a:gd name="connsiteX5380" fmla="*/ 6161357 w 10035679"/>
                <a:gd name="connsiteY5380" fmla="*/ 3256062 h 5893281"/>
                <a:gd name="connsiteX5381" fmla="*/ 6165583 w 10035679"/>
                <a:gd name="connsiteY5381" fmla="*/ 3256062 h 5893281"/>
                <a:gd name="connsiteX5382" fmla="*/ 6175847 w 10035679"/>
                <a:gd name="connsiteY5382" fmla="*/ 3260288 h 5893281"/>
                <a:gd name="connsiteX5383" fmla="*/ 6180074 w 10035679"/>
                <a:gd name="connsiteY5383" fmla="*/ 3270553 h 5893281"/>
                <a:gd name="connsiteX5384" fmla="*/ 6184300 w 10035679"/>
                <a:gd name="connsiteY5384" fmla="*/ 3282628 h 5893281"/>
                <a:gd name="connsiteX5385" fmla="*/ 6184300 w 10035679"/>
                <a:gd name="connsiteY5385" fmla="*/ 3292891 h 5893281"/>
                <a:gd name="connsiteX5386" fmla="*/ 6186110 w 10035679"/>
                <a:gd name="connsiteY5386" fmla="*/ 3303156 h 5893281"/>
                <a:gd name="connsiteX5387" fmla="*/ 6190338 w 10035679"/>
                <a:gd name="connsiteY5387" fmla="*/ 3313419 h 5893281"/>
                <a:gd name="connsiteX5388" fmla="*/ 6204224 w 10035679"/>
                <a:gd name="connsiteY5388" fmla="*/ 3311608 h 5893281"/>
                <a:gd name="connsiteX5389" fmla="*/ 6222336 w 10035679"/>
                <a:gd name="connsiteY5389" fmla="*/ 3307382 h 5893281"/>
                <a:gd name="connsiteX5390" fmla="*/ 6242864 w 10035679"/>
                <a:gd name="connsiteY5390" fmla="*/ 3307382 h 5893281"/>
                <a:gd name="connsiteX5391" fmla="*/ 6275469 w 10035679"/>
                <a:gd name="connsiteY5391" fmla="*/ 3270553 h 5893281"/>
                <a:gd name="connsiteX5392" fmla="*/ 6314108 w 10035679"/>
                <a:gd name="connsiteY5392" fmla="*/ 3241571 h 5893281"/>
                <a:gd name="connsiteX5393" fmla="*/ 6318334 w 10035679"/>
                <a:gd name="connsiteY5393" fmla="*/ 3278402 h 5893281"/>
                <a:gd name="connsiteX5394" fmla="*/ 6322560 w 10035679"/>
                <a:gd name="connsiteY5394" fmla="*/ 3307382 h 5893281"/>
                <a:gd name="connsiteX5395" fmla="*/ 6375088 w 10035679"/>
                <a:gd name="connsiteY5395" fmla="*/ 3336362 h 5893281"/>
                <a:gd name="connsiteX5396" fmla="*/ 6417350 w 10035679"/>
                <a:gd name="connsiteY5396" fmla="*/ 3371380 h 5893281"/>
                <a:gd name="connsiteX5397" fmla="*/ 6403464 w 10035679"/>
                <a:gd name="connsiteY5397" fmla="*/ 3390097 h 5893281"/>
                <a:gd name="connsiteX5398" fmla="*/ 6391389 w 10035679"/>
                <a:gd name="connsiteY5398" fmla="*/ 3408814 h 5893281"/>
                <a:gd name="connsiteX5399" fmla="*/ 6379314 w 10035679"/>
                <a:gd name="connsiteY5399" fmla="*/ 3423304 h 5893281"/>
                <a:gd name="connsiteX5400" fmla="*/ 6352748 w 10035679"/>
                <a:gd name="connsiteY5400" fmla="*/ 3433567 h 5893281"/>
                <a:gd name="connsiteX5401" fmla="*/ 6352748 w 10035679"/>
                <a:gd name="connsiteY5401" fmla="*/ 3472812 h 5893281"/>
                <a:gd name="connsiteX5402" fmla="*/ 6318334 w 10035679"/>
                <a:gd name="connsiteY5402" fmla="*/ 3495152 h 5893281"/>
                <a:gd name="connsiteX5403" fmla="*/ 6282108 w 10035679"/>
                <a:gd name="connsiteY5403" fmla="*/ 3519905 h 5893281"/>
                <a:gd name="connsiteX5404" fmla="*/ 6282108 w 10035679"/>
                <a:gd name="connsiteY5404" fmla="*/ 3537414 h 5893281"/>
                <a:gd name="connsiteX5405" fmla="*/ 6237430 w 10035679"/>
                <a:gd name="connsiteY5405" fmla="*/ 3537414 h 5893281"/>
                <a:gd name="connsiteX5406" fmla="*/ 6210866 w 10035679"/>
                <a:gd name="connsiteY5406" fmla="*/ 3551905 h 5893281"/>
                <a:gd name="connsiteX5407" fmla="*/ 6190338 w 10035679"/>
                <a:gd name="connsiteY5407" fmla="*/ 3574243 h 5893281"/>
                <a:gd name="connsiteX5408" fmla="*/ 6166188 w 10035679"/>
                <a:gd name="connsiteY5408" fmla="*/ 3592960 h 5893281"/>
                <a:gd name="connsiteX5409" fmla="*/ 6133585 w 10035679"/>
                <a:gd name="connsiteY5409" fmla="*/ 3607451 h 5893281"/>
                <a:gd name="connsiteX5410" fmla="*/ 6100982 w 10035679"/>
                <a:gd name="connsiteY5410" fmla="*/ 3613488 h 5893281"/>
                <a:gd name="connsiteX5411" fmla="*/ 6066566 w 10035679"/>
                <a:gd name="connsiteY5411" fmla="*/ 3623752 h 5893281"/>
                <a:gd name="connsiteX5412" fmla="*/ 6038190 w 10035679"/>
                <a:gd name="connsiteY5412" fmla="*/ 3635828 h 5893281"/>
                <a:gd name="connsiteX5413" fmla="*/ 6014039 w 10035679"/>
                <a:gd name="connsiteY5413" fmla="*/ 3650317 h 5893281"/>
                <a:gd name="connsiteX5414" fmla="*/ 5989890 w 10035679"/>
                <a:gd name="connsiteY5414" fmla="*/ 3656355 h 5893281"/>
                <a:gd name="connsiteX5415" fmla="*/ 5971776 w 10035679"/>
                <a:gd name="connsiteY5415" fmla="*/ 3656355 h 5893281"/>
                <a:gd name="connsiteX5416" fmla="*/ 5963927 w 10035679"/>
                <a:gd name="connsiteY5416" fmla="*/ 3652129 h 5893281"/>
                <a:gd name="connsiteX5417" fmla="*/ 5962116 w 10035679"/>
                <a:gd name="connsiteY5417" fmla="*/ 3652129 h 5893281"/>
                <a:gd name="connsiteX5418" fmla="*/ 5957890 w 10035679"/>
                <a:gd name="connsiteY5418" fmla="*/ 3650317 h 5893281"/>
                <a:gd name="connsiteX5419" fmla="*/ 5953664 w 10035679"/>
                <a:gd name="connsiteY5419" fmla="*/ 3646091 h 5893281"/>
                <a:gd name="connsiteX5420" fmla="*/ 5949438 w 10035679"/>
                <a:gd name="connsiteY5420" fmla="*/ 3637638 h 5893281"/>
                <a:gd name="connsiteX5421" fmla="*/ 5939173 w 10035679"/>
                <a:gd name="connsiteY5421" fmla="*/ 3617111 h 5893281"/>
                <a:gd name="connsiteX5422" fmla="*/ 5934947 w 10035679"/>
                <a:gd name="connsiteY5422" fmla="*/ 3594771 h 5893281"/>
                <a:gd name="connsiteX5423" fmla="*/ 5934947 w 10035679"/>
                <a:gd name="connsiteY5423" fmla="*/ 3574243 h 5893281"/>
                <a:gd name="connsiteX5424" fmla="*/ 5933137 w 10035679"/>
                <a:gd name="connsiteY5424" fmla="*/ 3551905 h 5893281"/>
                <a:gd name="connsiteX5425" fmla="*/ 5915023 w 10035679"/>
                <a:gd name="connsiteY5425" fmla="*/ 3516887 h 5893281"/>
                <a:gd name="connsiteX5426" fmla="*/ 5890874 w 10035679"/>
                <a:gd name="connsiteY5426" fmla="*/ 3483679 h 5893281"/>
                <a:gd name="connsiteX5427" fmla="*/ 5864308 w 10035679"/>
                <a:gd name="connsiteY5427" fmla="*/ 3454700 h 5893281"/>
                <a:gd name="connsiteX5428" fmla="*/ 5840157 w 10035679"/>
                <a:gd name="connsiteY5428" fmla="*/ 3425718 h 5893281"/>
                <a:gd name="connsiteX5429" fmla="*/ 5834121 w 10035679"/>
                <a:gd name="connsiteY5429" fmla="*/ 3405191 h 5893281"/>
                <a:gd name="connsiteX5430" fmla="*/ 5829892 w 10035679"/>
                <a:gd name="connsiteY5430" fmla="*/ 3380437 h 5893281"/>
                <a:gd name="connsiteX5431" fmla="*/ 5825666 w 10035679"/>
                <a:gd name="connsiteY5431" fmla="*/ 3353871 h 5893281"/>
                <a:gd name="connsiteX5432" fmla="*/ 5815404 w 10035679"/>
                <a:gd name="connsiteY5432" fmla="*/ 3333343 h 5893281"/>
                <a:gd name="connsiteX5433" fmla="*/ 5776762 w 10035679"/>
                <a:gd name="connsiteY5433" fmla="*/ 3308590 h 5893281"/>
                <a:gd name="connsiteX5434" fmla="*/ 5766499 w 10035679"/>
                <a:gd name="connsiteY5434" fmla="*/ 3283836 h 5893281"/>
                <a:gd name="connsiteX5435" fmla="*/ 5754424 w 10035679"/>
                <a:gd name="connsiteY5435" fmla="*/ 3257270 h 5893281"/>
                <a:gd name="connsiteX5436" fmla="*/ 5744159 w 10035679"/>
                <a:gd name="connsiteY5436" fmla="*/ 3232516 h 5893281"/>
                <a:gd name="connsiteX5437" fmla="*/ 5730273 w 10035679"/>
                <a:gd name="connsiteY5437" fmla="*/ 3211989 h 5893281"/>
                <a:gd name="connsiteX5438" fmla="*/ 5709746 w 10035679"/>
                <a:gd name="connsiteY5438" fmla="*/ 3197498 h 5893281"/>
                <a:gd name="connsiteX5439" fmla="*/ 5697671 w 10035679"/>
                <a:gd name="connsiteY5439" fmla="*/ 3193272 h 5893281"/>
                <a:gd name="connsiteX5440" fmla="*/ 5695860 w 10035679"/>
                <a:gd name="connsiteY5440" fmla="*/ 3184818 h 5893281"/>
                <a:gd name="connsiteX5441" fmla="*/ 5688011 w 10035679"/>
                <a:gd name="connsiteY5441" fmla="*/ 3183007 h 5893281"/>
                <a:gd name="connsiteX5442" fmla="*/ 5681972 w 10035679"/>
                <a:gd name="connsiteY5442" fmla="*/ 3178781 h 5893281"/>
                <a:gd name="connsiteX5443" fmla="*/ 5674123 w 10035679"/>
                <a:gd name="connsiteY5443" fmla="*/ 3174555 h 5893281"/>
                <a:gd name="connsiteX5444" fmla="*/ 5668086 w 10035679"/>
                <a:gd name="connsiteY5444" fmla="*/ 3168517 h 5893281"/>
                <a:gd name="connsiteX5445" fmla="*/ 5660237 w 10035679"/>
                <a:gd name="connsiteY5445" fmla="*/ 3156443 h 5893281"/>
                <a:gd name="connsiteX5446" fmla="*/ 5654200 w 10035679"/>
                <a:gd name="connsiteY5446" fmla="*/ 3141952 h 5893281"/>
                <a:gd name="connsiteX5447" fmla="*/ 5646351 w 10035679"/>
                <a:gd name="connsiteY5447" fmla="*/ 3141952 h 5893281"/>
                <a:gd name="connsiteX5448" fmla="*/ 5646351 w 10035679"/>
                <a:gd name="connsiteY5448" fmla="*/ 3156443 h 5893281"/>
                <a:gd name="connsiteX5449" fmla="*/ 5670501 w 10035679"/>
                <a:gd name="connsiteY5449" fmla="*/ 3189649 h 5893281"/>
                <a:gd name="connsiteX5450" fmla="*/ 5692840 w 10035679"/>
                <a:gd name="connsiteY5450" fmla="*/ 3226478 h 5893281"/>
                <a:gd name="connsiteX5451" fmla="*/ 5706727 w 10035679"/>
                <a:gd name="connsiteY5451" fmla="*/ 3269948 h 5893281"/>
                <a:gd name="connsiteX5452" fmla="*/ 5720613 w 10035679"/>
                <a:gd name="connsiteY5452" fmla="*/ 3309193 h 5893281"/>
                <a:gd name="connsiteX5453" fmla="*/ 5738726 w 10035679"/>
                <a:gd name="connsiteY5453" fmla="*/ 3348437 h 5893281"/>
                <a:gd name="connsiteX5454" fmla="*/ 5744764 w 10035679"/>
                <a:gd name="connsiteY5454" fmla="*/ 3354476 h 5893281"/>
                <a:gd name="connsiteX5455" fmla="*/ 5755027 w 10035679"/>
                <a:gd name="connsiteY5455" fmla="*/ 3362928 h 5893281"/>
                <a:gd name="connsiteX5456" fmla="*/ 5762876 w 10035679"/>
                <a:gd name="connsiteY5456" fmla="*/ 3368964 h 5893281"/>
                <a:gd name="connsiteX5457" fmla="*/ 5773141 w 10035679"/>
                <a:gd name="connsiteY5457" fmla="*/ 3377419 h 5893281"/>
                <a:gd name="connsiteX5458" fmla="*/ 5777367 w 10035679"/>
                <a:gd name="connsiteY5458" fmla="*/ 3387681 h 5893281"/>
                <a:gd name="connsiteX5459" fmla="*/ 5777367 w 10035679"/>
                <a:gd name="connsiteY5459" fmla="*/ 3459529 h 5893281"/>
                <a:gd name="connsiteX5460" fmla="*/ 5783404 w 10035679"/>
                <a:gd name="connsiteY5460" fmla="*/ 3467983 h 5893281"/>
                <a:gd name="connsiteX5461" fmla="*/ 5791253 w 10035679"/>
                <a:gd name="connsiteY5461" fmla="*/ 3478245 h 5893281"/>
                <a:gd name="connsiteX5462" fmla="*/ 5801518 w 10035679"/>
                <a:gd name="connsiteY5462" fmla="*/ 3484284 h 5893281"/>
                <a:gd name="connsiteX5463" fmla="*/ 5811780 w 10035679"/>
                <a:gd name="connsiteY5463" fmla="*/ 3492736 h 5893281"/>
                <a:gd name="connsiteX5464" fmla="*/ 5816007 w 10035679"/>
                <a:gd name="connsiteY5464" fmla="*/ 3498773 h 5893281"/>
                <a:gd name="connsiteX5465" fmla="*/ 5822045 w 10035679"/>
                <a:gd name="connsiteY5465" fmla="*/ 3521113 h 5893281"/>
                <a:gd name="connsiteX5466" fmla="*/ 5826271 w 10035679"/>
                <a:gd name="connsiteY5466" fmla="*/ 3537414 h 5893281"/>
                <a:gd name="connsiteX5467" fmla="*/ 5834121 w 10035679"/>
                <a:gd name="connsiteY5467" fmla="*/ 3559753 h 5893281"/>
                <a:gd name="connsiteX5468" fmla="*/ 5854648 w 10035679"/>
                <a:gd name="connsiteY5468" fmla="*/ 3584508 h 5893281"/>
                <a:gd name="connsiteX5469" fmla="*/ 5887251 w 10035679"/>
                <a:gd name="connsiteY5469" fmla="*/ 3606846 h 5893281"/>
                <a:gd name="connsiteX5470" fmla="*/ 5921664 w 10035679"/>
                <a:gd name="connsiteY5470" fmla="*/ 3627374 h 5893281"/>
                <a:gd name="connsiteX5471" fmla="*/ 5950041 w 10035679"/>
                <a:gd name="connsiteY5471" fmla="*/ 3649714 h 5893281"/>
                <a:gd name="connsiteX5472" fmla="*/ 5957890 w 10035679"/>
                <a:gd name="connsiteY5472" fmla="*/ 3659977 h 5893281"/>
                <a:gd name="connsiteX5473" fmla="*/ 5957890 w 10035679"/>
                <a:gd name="connsiteY5473" fmla="*/ 3674467 h 5893281"/>
                <a:gd name="connsiteX5474" fmla="*/ 5957890 w 10035679"/>
                <a:gd name="connsiteY5474" fmla="*/ 3684732 h 5893281"/>
                <a:gd name="connsiteX5475" fmla="*/ 5962116 w 10035679"/>
                <a:gd name="connsiteY5475" fmla="*/ 3694995 h 5893281"/>
                <a:gd name="connsiteX5476" fmla="*/ 5972381 w 10035679"/>
                <a:gd name="connsiteY5476" fmla="*/ 3707070 h 5893281"/>
                <a:gd name="connsiteX5477" fmla="*/ 6002569 w 10035679"/>
                <a:gd name="connsiteY5477" fmla="*/ 3708881 h 5893281"/>
                <a:gd name="connsiteX5478" fmla="*/ 6038795 w 10035679"/>
                <a:gd name="connsiteY5478" fmla="*/ 3692579 h 5893281"/>
                <a:gd name="connsiteX5479" fmla="*/ 6087699 w 10035679"/>
                <a:gd name="connsiteY5479" fmla="*/ 3680504 h 5893281"/>
                <a:gd name="connsiteX5480" fmla="*/ 6134188 w 10035679"/>
                <a:gd name="connsiteY5480" fmla="*/ 3670241 h 5893281"/>
                <a:gd name="connsiteX5481" fmla="*/ 6176450 w 10035679"/>
                <a:gd name="connsiteY5481" fmla="*/ 3664205 h 5893281"/>
                <a:gd name="connsiteX5482" fmla="*/ 6176450 w 10035679"/>
                <a:gd name="connsiteY5482" fmla="*/ 3670241 h 5893281"/>
                <a:gd name="connsiteX5483" fmla="*/ 6166188 w 10035679"/>
                <a:gd name="connsiteY5483" fmla="*/ 3688958 h 5893281"/>
                <a:gd name="connsiteX5484" fmla="*/ 6166188 w 10035679"/>
                <a:gd name="connsiteY5484" fmla="*/ 3710693 h 5893281"/>
                <a:gd name="connsiteX5485" fmla="*/ 6158338 w 10035679"/>
                <a:gd name="connsiteY5485" fmla="*/ 3735447 h 5893281"/>
                <a:gd name="connsiteX5486" fmla="*/ 6144452 w 10035679"/>
                <a:gd name="connsiteY5486" fmla="*/ 3772276 h 5893281"/>
                <a:gd name="connsiteX5487" fmla="*/ 6123925 w 10035679"/>
                <a:gd name="connsiteY5487" fmla="*/ 3815746 h 5893281"/>
                <a:gd name="connsiteX5488" fmla="*/ 6099774 w 10035679"/>
                <a:gd name="connsiteY5488" fmla="*/ 3859217 h 5893281"/>
                <a:gd name="connsiteX5489" fmla="*/ 6073208 w 10035679"/>
                <a:gd name="connsiteY5489" fmla="*/ 3894235 h 5893281"/>
                <a:gd name="connsiteX5490" fmla="*/ 6034568 w 10035679"/>
                <a:gd name="connsiteY5490" fmla="*/ 3933479 h 5893281"/>
                <a:gd name="connsiteX5491" fmla="*/ 5992304 w 10035679"/>
                <a:gd name="connsiteY5491" fmla="*/ 3970308 h 5893281"/>
                <a:gd name="connsiteX5492" fmla="*/ 5947626 w 10035679"/>
                <a:gd name="connsiteY5492" fmla="*/ 4005327 h 5893281"/>
                <a:gd name="connsiteX5493" fmla="*/ 5905363 w 10035679"/>
                <a:gd name="connsiteY5493" fmla="*/ 4046384 h 5893281"/>
                <a:gd name="connsiteX5494" fmla="*/ 5869137 w 10035679"/>
                <a:gd name="connsiteY5494" fmla="*/ 4089854 h 5893281"/>
                <a:gd name="connsiteX5495" fmla="*/ 5840762 w 10035679"/>
                <a:gd name="connsiteY5495" fmla="*/ 4139361 h 5893281"/>
                <a:gd name="connsiteX5496" fmla="*/ 5830497 w 10035679"/>
                <a:gd name="connsiteY5496" fmla="*/ 4186455 h 5893281"/>
                <a:gd name="connsiteX5497" fmla="*/ 5836534 w 10035679"/>
                <a:gd name="connsiteY5497" fmla="*/ 4229925 h 5893281"/>
                <a:gd name="connsiteX5498" fmla="*/ 5850422 w 10035679"/>
                <a:gd name="connsiteY5498" fmla="*/ 4273396 h 5893281"/>
                <a:gd name="connsiteX5499" fmla="*/ 5864308 w 10035679"/>
                <a:gd name="connsiteY5499" fmla="*/ 4312640 h 5893281"/>
                <a:gd name="connsiteX5500" fmla="*/ 5878194 w 10035679"/>
                <a:gd name="connsiteY5500" fmla="*/ 4356111 h 5893281"/>
                <a:gd name="connsiteX5501" fmla="*/ 5890269 w 10035679"/>
                <a:gd name="connsiteY5501" fmla="*/ 4399581 h 5893281"/>
                <a:gd name="connsiteX5502" fmla="*/ 5886043 w 10035679"/>
                <a:gd name="connsiteY5502" fmla="*/ 4443053 h 5893281"/>
                <a:gd name="connsiteX5503" fmla="*/ 5863705 w 10035679"/>
                <a:gd name="connsiteY5503" fmla="*/ 4488335 h 5893281"/>
                <a:gd name="connsiteX5504" fmla="*/ 5833516 w 10035679"/>
                <a:gd name="connsiteY5504" fmla="*/ 4510673 h 5893281"/>
                <a:gd name="connsiteX5505" fmla="*/ 5797290 w 10035679"/>
                <a:gd name="connsiteY5505" fmla="*/ 4526974 h 5893281"/>
                <a:gd name="connsiteX5506" fmla="*/ 5762876 w 10035679"/>
                <a:gd name="connsiteY5506" fmla="*/ 4545691 h 5893281"/>
                <a:gd name="connsiteX5507" fmla="*/ 5734499 w 10035679"/>
                <a:gd name="connsiteY5507" fmla="*/ 4570447 h 5893281"/>
                <a:gd name="connsiteX5508" fmla="*/ 5716387 w 10035679"/>
                <a:gd name="connsiteY5508" fmla="*/ 4607275 h 5893281"/>
                <a:gd name="connsiteX5509" fmla="*/ 5734499 w 10035679"/>
                <a:gd name="connsiteY5509" fmla="*/ 4627803 h 5893281"/>
                <a:gd name="connsiteX5510" fmla="*/ 5748385 w 10035679"/>
                <a:gd name="connsiteY5510" fmla="*/ 4661011 h 5893281"/>
                <a:gd name="connsiteX5511" fmla="*/ 5754424 w 10035679"/>
                <a:gd name="connsiteY5511" fmla="*/ 4700255 h 5893281"/>
                <a:gd name="connsiteX5512" fmla="*/ 5744159 w 10035679"/>
                <a:gd name="connsiteY5512" fmla="*/ 4708707 h 5893281"/>
                <a:gd name="connsiteX5513" fmla="*/ 5738123 w 10035679"/>
                <a:gd name="connsiteY5513" fmla="*/ 4714744 h 5893281"/>
                <a:gd name="connsiteX5514" fmla="*/ 5733897 w 10035679"/>
                <a:gd name="connsiteY5514" fmla="*/ 4718970 h 5893281"/>
                <a:gd name="connsiteX5515" fmla="*/ 5726047 w 10035679"/>
                <a:gd name="connsiteY5515" fmla="*/ 4725009 h 5893281"/>
                <a:gd name="connsiteX5516" fmla="*/ 5724235 w 10035679"/>
                <a:gd name="connsiteY5516" fmla="*/ 4733461 h 5893281"/>
                <a:gd name="connsiteX5517" fmla="*/ 5716387 w 10035679"/>
                <a:gd name="connsiteY5517" fmla="*/ 4739498 h 5893281"/>
                <a:gd name="connsiteX5518" fmla="*/ 5677746 w 10035679"/>
                <a:gd name="connsiteY5518" fmla="*/ 4747952 h 5893281"/>
                <a:gd name="connsiteX5519" fmla="*/ 5667483 w 10035679"/>
                <a:gd name="connsiteY5519" fmla="*/ 4772705 h 5893281"/>
                <a:gd name="connsiteX5520" fmla="*/ 5663255 w 10035679"/>
                <a:gd name="connsiteY5520" fmla="*/ 4801685 h 5893281"/>
                <a:gd name="connsiteX5521" fmla="*/ 5659029 w 10035679"/>
                <a:gd name="connsiteY5521" fmla="*/ 4830666 h 5893281"/>
                <a:gd name="connsiteX5522" fmla="*/ 5652992 w 10035679"/>
                <a:gd name="connsiteY5522" fmla="*/ 4859646 h 5893281"/>
                <a:gd name="connsiteX5523" fmla="*/ 5606504 w 10035679"/>
                <a:gd name="connsiteY5523" fmla="*/ 4898891 h 5893281"/>
                <a:gd name="connsiteX5524" fmla="*/ 5592616 w 10035679"/>
                <a:gd name="connsiteY5524" fmla="*/ 4932098 h 5893281"/>
                <a:gd name="connsiteX5525" fmla="*/ 5574504 w 10035679"/>
                <a:gd name="connsiteY5525" fmla="*/ 4965304 h 5893281"/>
                <a:gd name="connsiteX5526" fmla="*/ 5540088 w 10035679"/>
                <a:gd name="connsiteY5526" fmla="*/ 4996096 h 5893281"/>
                <a:gd name="connsiteX5527" fmla="*/ 5497825 w 10035679"/>
                <a:gd name="connsiteY5527" fmla="*/ 5022662 h 5893281"/>
                <a:gd name="connsiteX5528" fmla="*/ 5445300 w 10035679"/>
                <a:gd name="connsiteY5528" fmla="*/ 5037151 h 5893281"/>
                <a:gd name="connsiteX5529" fmla="*/ 5392772 w 10035679"/>
                <a:gd name="connsiteY5529" fmla="*/ 5051642 h 5893281"/>
                <a:gd name="connsiteX5530" fmla="*/ 5337830 w 10035679"/>
                <a:gd name="connsiteY5530" fmla="*/ 5061907 h 5893281"/>
                <a:gd name="connsiteX5531" fmla="*/ 5288925 w 10035679"/>
                <a:gd name="connsiteY5531" fmla="*/ 5072169 h 5893281"/>
                <a:gd name="connsiteX5532" fmla="*/ 5278661 w 10035679"/>
                <a:gd name="connsiteY5532" fmla="*/ 5066133 h 5893281"/>
                <a:gd name="connsiteX5533" fmla="*/ 5270813 w 10035679"/>
                <a:gd name="connsiteY5533" fmla="*/ 5057679 h 5893281"/>
                <a:gd name="connsiteX5534" fmla="*/ 5264775 w 10035679"/>
                <a:gd name="connsiteY5534" fmla="*/ 5053453 h 5893281"/>
                <a:gd name="connsiteX5535" fmla="*/ 5256927 w 10035679"/>
                <a:gd name="connsiteY5535" fmla="*/ 5043190 h 5893281"/>
                <a:gd name="connsiteX5536" fmla="*/ 5250889 w 10035679"/>
                <a:gd name="connsiteY5536" fmla="*/ 5037151 h 5893281"/>
                <a:gd name="connsiteX5537" fmla="*/ 5246663 w 10035679"/>
                <a:gd name="connsiteY5537" fmla="*/ 5018434 h 5893281"/>
                <a:gd name="connsiteX5538" fmla="*/ 5246663 w 10035679"/>
                <a:gd name="connsiteY5538" fmla="*/ 4996096 h 5893281"/>
                <a:gd name="connsiteX5539" fmla="*/ 5246663 w 10035679"/>
                <a:gd name="connsiteY5539" fmla="*/ 4971343 h 5893281"/>
                <a:gd name="connsiteX5540" fmla="*/ 5242436 w 10035679"/>
                <a:gd name="connsiteY5540" fmla="*/ 4946587 h 5893281"/>
                <a:gd name="connsiteX5541" fmla="*/ 5221909 w 10035679"/>
                <a:gd name="connsiteY5541" fmla="*/ 4911571 h 5893281"/>
                <a:gd name="connsiteX5542" fmla="*/ 5193532 w 10035679"/>
                <a:gd name="connsiteY5542" fmla="*/ 4878363 h 5893281"/>
                <a:gd name="connsiteX5543" fmla="*/ 5165155 w 10035679"/>
                <a:gd name="connsiteY5543" fmla="*/ 4841534 h 5893281"/>
                <a:gd name="connsiteX5544" fmla="*/ 5147041 w 10035679"/>
                <a:gd name="connsiteY5544" fmla="*/ 4806516 h 5893281"/>
                <a:gd name="connsiteX5545" fmla="*/ 5154891 w 10035679"/>
                <a:gd name="connsiteY5545" fmla="*/ 4781762 h 5893281"/>
                <a:gd name="connsiteX5546" fmla="*/ 5154891 w 10035679"/>
                <a:gd name="connsiteY5546" fmla="*/ 4777536 h 5893281"/>
                <a:gd name="connsiteX5547" fmla="*/ 5147041 w 10035679"/>
                <a:gd name="connsiteY5547" fmla="*/ 4769082 h 5893281"/>
                <a:gd name="connsiteX5548" fmla="*/ 5141005 w 10035679"/>
                <a:gd name="connsiteY5548" fmla="*/ 4767271 h 5893281"/>
                <a:gd name="connsiteX5549" fmla="*/ 5136779 w 10035679"/>
                <a:gd name="connsiteY5549" fmla="*/ 4758819 h 5893281"/>
                <a:gd name="connsiteX5550" fmla="*/ 5132553 w 10035679"/>
                <a:gd name="connsiteY5550" fmla="*/ 4758819 h 5893281"/>
                <a:gd name="connsiteX5551" fmla="*/ 5128327 w 10035679"/>
                <a:gd name="connsiteY5551" fmla="*/ 4748555 h 5893281"/>
                <a:gd name="connsiteX5552" fmla="*/ 5132553 w 10035679"/>
                <a:gd name="connsiteY5552" fmla="*/ 4738292 h 5893281"/>
                <a:gd name="connsiteX5553" fmla="*/ 5132553 w 10035679"/>
                <a:gd name="connsiteY5553" fmla="*/ 4729838 h 5893281"/>
                <a:gd name="connsiteX5554" fmla="*/ 5136779 w 10035679"/>
                <a:gd name="connsiteY5554" fmla="*/ 4723801 h 5893281"/>
                <a:gd name="connsiteX5555" fmla="*/ 5141005 w 10035679"/>
                <a:gd name="connsiteY5555" fmla="*/ 4715349 h 5893281"/>
                <a:gd name="connsiteX5556" fmla="*/ 5127119 w 10035679"/>
                <a:gd name="connsiteY5556" fmla="*/ 4709310 h 5893281"/>
                <a:gd name="connsiteX5557" fmla="*/ 5127119 w 10035679"/>
                <a:gd name="connsiteY5557" fmla="*/ 4700858 h 5893281"/>
                <a:gd name="connsiteX5558" fmla="*/ 5127119 w 10035679"/>
                <a:gd name="connsiteY5558" fmla="*/ 4694819 h 5893281"/>
                <a:gd name="connsiteX5559" fmla="*/ 5128929 w 10035679"/>
                <a:gd name="connsiteY5559" fmla="*/ 4684556 h 5893281"/>
                <a:gd name="connsiteX5560" fmla="*/ 5133156 w 10035679"/>
                <a:gd name="connsiteY5560" fmla="*/ 4676104 h 5893281"/>
                <a:gd name="connsiteX5561" fmla="*/ 5133156 w 10035679"/>
                <a:gd name="connsiteY5561" fmla="*/ 4665840 h 5893281"/>
                <a:gd name="connsiteX5562" fmla="*/ 5133156 w 10035679"/>
                <a:gd name="connsiteY5562" fmla="*/ 4655575 h 5893281"/>
                <a:gd name="connsiteX5563" fmla="*/ 5119270 w 10035679"/>
                <a:gd name="connsiteY5563" fmla="*/ 4626595 h 5893281"/>
                <a:gd name="connsiteX5564" fmla="*/ 5098742 w 10035679"/>
                <a:gd name="connsiteY5564" fmla="*/ 4593389 h 5893281"/>
                <a:gd name="connsiteX5565" fmla="*/ 5076402 w 10035679"/>
                <a:gd name="connsiteY5565" fmla="*/ 4564408 h 5893281"/>
                <a:gd name="connsiteX5566" fmla="*/ 5062516 w 10035679"/>
                <a:gd name="connsiteY5566" fmla="*/ 4535428 h 5893281"/>
                <a:gd name="connsiteX5567" fmla="*/ 5058290 w 10035679"/>
                <a:gd name="connsiteY5567" fmla="*/ 4500410 h 5893281"/>
                <a:gd name="connsiteX5568" fmla="*/ 5066139 w 10035679"/>
                <a:gd name="connsiteY5568" fmla="*/ 4459355 h 5893281"/>
                <a:gd name="connsiteX5569" fmla="*/ 5080025 w 10035679"/>
                <a:gd name="connsiteY5569" fmla="*/ 4424337 h 5893281"/>
                <a:gd name="connsiteX5570" fmla="*/ 5100553 w 10035679"/>
                <a:gd name="connsiteY5570" fmla="*/ 4385092 h 5893281"/>
                <a:gd name="connsiteX5571" fmla="*/ 5114439 w 10035679"/>
                <a:gd name="connsiteY5571" fmla="*/ 4351885 h 5893281"/>
                <a:gd name="connsiteX5572" fmla="*/ 5126514 w 10035679"/>
                <a:gd name="connsiteY5572" fmla="*/ 4322905 h 5893281"/>
                <a:gd name="connsiteX5573" fmla="*/ 5112628 w 10035679"/>
                <a:gd name="connsiteY5573" fmla="*/ 4293923 h 5893281"/>
                <a:gd name="connsiteX5574" fmla="*/ 5108402 w 10035679"/>
                <a:gd name="connsiteY5574" fmla="*/ 4269170 h 5893281"/>
                <a:gd name="connsiteX5575" fmla="*/ 5108402 w 10035679"/>
                <a:gd name="connsiteY5575" fmla="*/ 4244416 h 5893281"/>
                <a:gd name="connsiteX5576" fmla="*/ 5100553 w 10035679"/>
                <a:gd name="connsiteY5576" fmla="*/ 4211208 h 5893281"/>
                <a:gd name="connsiteX5577" fmla="*/ 5080025 w 10035679"/>
                <a:gd name="connsiteY5577" fmla="*/ 4167738 h 5893281"/>
                <a:gd name="connsiteX5578" fmla="*/ 5047436 w 10035679"/>
                <a:gd name="connsiteY5578" fmla="*/ 4124268 h 5893281"/>
                <a:gd name="connsiteX5579" fmla="*/ 5017253 w 10035679"/>
                <a:gd name="connsiteY5579" fmla="*/ 4085023 h 5893281"/>
                <a:gd name="connsiteX5580" fmla="*/ 4984649 w 10035679"/>
                <a:gd name="connsiteY5580" fmla="*/ 4051817 h 5893281"/>
                <a:gd name="connsiteX5581" fmla="*/ 4994914 w 10035679"/>
                <a:gd name="connsiteY5581" fmla="*/ 4008347 h 5893281"/>
                <a:gd name="connsiteX5582" fmla="*/ 5005179 w 10035679"/>
                <a:gd name="connsiteY5582" fmla="*/ 3969103 h 5893281"/>
                <a:gd name="connsiteX5583" fmla="*/ 5017253 w 10035679"/>
                <a:gd name="connsiteY5583" fmla="*/ 3925632 h 5893281"/>
                <a:gd name="connsiteX5584" fmla="*/ 5005179 w 10035679"/>
                <a:gd name="connsiteY5584" fmla="*/ 3919593 h 5893281"/>
                <a:gd name="connsiteX5585" fmla="*/ 4999138 w 10035679"/>
                <a:gd name="connsiteY5585" fmla="*/ 3915367 h 5893281"/>
                <a:gd name="connsiteX5586" fmla="*/ 4991290 w 10035679"/>
                <a:gd name="connsiteY5586" fmla="*/ 3906915 h 5893281"/>
                <a:gd name="connsiteX5587" fmla="*/ 4985253 w 10035679"/>
                <a:gd name="connsiteY5587" fmla="*/ 3905103 h 5893281"/>
                <a:gd name="connsiteX5588" fmla="*/ 4974988 w 10035679"/>
                <a:gd name="connsiteY5588" fmla="*/ 3905103 h 5893281"/>
                <a:gd name="connsiteX5589" fmla="*/ 4961103 w 10035679"/>
                <a:gd name="connsiteY5589" fmla="*/ 3900877 h 5893281"/>
                <a:gd name="connsiteX5590" fmla="*/ 4953254 w 10035679"/>
                <a:gd name="connsiteY5590" fmla="*/ 3906915 h 5893281"/>
                <a:gd name="connsiteX5591" fmla="*/ 4949028 w 10035679"/>
                <a:gd name="connsiteY5591" fmla="*/ 3911141 h 5893281"/>
                <a:gd name="connsiteX5592" fmla="*/ 4938764 w 10035679"/>
                <a:gd name="connsiteY5592" fmla="*/ 3915367 h 5893281"/>
                <a:gd name="connsiteX5593" fmla="*/ 4928500 w 10035679"/>
                <a:gd name="connsiteY5593" fmla="*/ 3915367 h 5893281"/>
                <a:gd name="connsiteX5594" fmla="*/ 4914614 w 10035679"/>
                <a:gd name="connsiteY5594" fmla="*/ 3915367 h 5893281"/>
                <a:gd name="connsiteX5595" fmla="*/ 4875973 w 10035679"/>
                <a:gd name="connsiteY5595" fmla="*/ 3853783 h 5893281"/>
                <a:gd name="connsiteX5596" fmla="*/ 4849408 w 10035679"/>
                <a:gd name="connsiteY5596" fmla="*/ 3849557 h 5893281"/>
                <a:gd name="connsiteX5597" fmla="*/ 4825258 w 10035679"/>
                <a:gd name="connsiteY5597" fmla="*/ 3847746 h 5893281"/>
                <a:gd name="connsiteX5598" fmla="*/ 4796881 w 10035679"/>
                <a:gd name="connsiteY5598" fmla="*/ 3843520 h 5893281"/>
                <a:gd name="connsiteX5599" fmla="*/ 4762465 w 10035679"/>
                <a:gd name="connsiteY5599" fmla="*/ 3858011 h 5893281"/>
                <a:gd name="connsiteX5600" fmla="*/ 4726239 w 10035679"/>
                <a:gd name="connsiteY5600" fmla="*/ 3872500 h 5893281"/>
                <a:gd name="connsiteX5601" fmla="*/ 4697864 w 10035679"/>
                <a:gd name="connsiteY5601" fmla="*/ 3882765 h 5893281"/>
                <a:gd name="connsiteX5602" fmla="*/ 4629033 w 10035679"/>
                <a:gd name="connsiteY5602" fmla="*/ 3868274 h 5893281"/>
                <a:gd name="connsiteX5603" fmla="*/ 4621186 w 10035679"/>
                <a:gd name="connsiteY5603" fmla="*/ 3893027 h 5893281"/>
                <a:gd name="connsiteX5604" fmla="*/ 4597035 w 10035679"/>
                <a:gd name="connsiteY5604" fmla="*/ 3893027 h 5893281"/>
                <a:gd name="connsiteX5605" fmla="*/ 4574697 w 10035679"/>
                <a:gd name="connsiteY5605" fmla="*/ 3886991 h 5893281"/>
                <a:gd name="connsiteX5606" fmla="*/ 4558396 w 10035679"/>
                <a:gd name="connsiteY5606" fmla="*/ 3882765 h 5893281"/>
                <a:gd name="connsiteX5607" fmla="*/ 4550547 w 10035679"/>
                <a:gd name="connsiteY5607" fmla="*/ 3886991 h 5893281"/>
                <a:gd name="connsiteX5608" fmla="*/ 4544509 w 10035679"/>
                <a:gd name="connsiteY5608" fmla="*/ 3893027 h 5893281"/>
                <a:gd name="connsiteX5609" fmla="*/ 4532435 w 10035679"/>
                <a:gd name="connsiteY5609" fmla="*/ 3897255 h 5893281"/>
                <a:gd name="connsiteX5610" fmla="*/ 4518548 w 10035679"/>
                <a:gd name="connsiteY5610" fmla="*/ 3901481 h 5893281"/>
                <a:gd name="connsiteX5611" fmla="*/ 4498019 w 10035679"/>
                <a:gd name="connsiteY5611" fmla="*/ 3876726 h 5893281"/>
                <a:gd name="connsiteX5612" fmla="*/ 4469643 w 10035679"/>
                <a:gd name="connsiteY5612" fmla="*/ 3862237 h 5893281"/>
                <a:gd name="connsiteX5613" fmla="*/ 4441267 w 10035679"/>
                <a:gd name="connsiteY5613" fmla="*/ 3847746 h 5893281"/>
                <a:gd name="connsiteX5614" fmla="*/ 4412890 w 10035679"/>
                <a:gd name="connsiteY5614" fmla="*/ 3833255 h 5893281"/>
                <a:gd name="connsiteX5615" fmla="*/ 4388741 w 10035679"/>
                <a:gd name="connsiteY5615" fmla="*/ 3814539 h 5893281"/>
                <a:gd name="connsiteX5616" fmla="*/ 4370627 w 10035679"/>
                <a:gd name="connsiteY5616" fmla="*/ 3767447 h 5893281"/>
                <a:gd name="connsiteX5617" fmla="*/ 4350099 w 10035679"/>
                <a:gd name="connsiteY5617" fmla="*/ 3742691 h 5893281"/>
                <a:gd name="connsiteX5618" fmla="*/ 4317498 w 10035679"/>
                <a:gd name="connsiteY5618" fmla="*/ 3717938 h 5893281"/>
                <a:gd name="connsiteX5619" fmla="*/ 4289121 w 10035679"/>
                <a:gd name="connsiteY5619" fmla="*/ 3693184 h 5893281"/>
                <a:gd name="connsiteX5620" fmla="*/ 4271009 w 10035679"/>
                <a:gd name="connsiteY5620" fmla="*/ 3670844 h 5893281"/>
                <a:gd name="connsiteX5621" fmla="*/ 4271009 w 10035679"/>
                <a:gd name="connsiteY5621" fmla="*/ 3623752 h 5893281"/>
                <a:gd name="connsiteX5622" fmla="*/ 4264970 w 10035679"/>
                <a:gd name="connsiteY5622" fmla="*/ 3603223 h 5893281"/>
                <a:gd name="connsiteX5623" fmla="*/ 4266782 w 10035679"/>
                <a:gd name="connsiteY5623" fmla="*/ 3570017 h 5893281"/>
                <a:gd name="connsiteX5624" fmla="*/ 4274631 w 10035679"/>
                <a:gd name="connsiteY5624" fmla="*/ 3541038 h 5893281"/>
                <a:gd name="connsiteX5625" fmla="*/ 4280668 w 10035679"/>
                <a:gd name="connsiteY5625" fmla="*/ 3516282 h 5893281"/>
                <a:gd name="connsiteX5626" fmla="*/ 4284895 w 10035679"/>
                <a:gd name="connsiteY5626" fmla="*/ 3497565 h 5893281"/>
                <a:gd name="connsiteX5627" fmla="*/ 4284895 w 10035679"/>
                <a:gd name="connsiteY5627" fmla="*/ 3468586 h 5893281"/>
                <a:gd name="connsiteX5628" fmla="*/ 4278856 w 10035679"/>
                <a:gd name="connsiteY5628" fmla="*/ 3452284 h 5893281"/>
                <a:gd name="connsiteX5629" fmla="*/ 4266782 w 10035679"/>
                <a:gd name="connsiteY5629" fmla="*/ 3433567 h 5893281"/>
                <a:gd name="connsiteX5630" fmla="*/ 4260744 w 10035679"/>
                <a:gd name="connsiteY5630" fmla="*/ 3419076 h 5893281"/>
                <a:gd name="connsiteX5631" fmla="*/ 4260744 w 10035679"/>
                <a:gd name="connsiteY5631" fmla="*/ 3396738 h 5893281"/>
                <a:gd name="connsiteX5632" fmla="*/ 4266782 w 10035679"/>
                <a:gd name="connsiteY5632" fmla="*/ 3367759 h 5893281"/>
                <a:gd name="connsiteX5633" fmla="*/ 4280668 w 10035679"/>
                <a:gd name="connsiteY5633" fmla="*/ 3336966 h 5893281"/>
                <a:gd name="connsiteX5634" fmla="*/ 4294555 w 10035679"/>
                <a:gd name="connsiteY5634" fmla="*/ 3300138 h 5893281"/>
                <a:gd name="connsiteX5635" fmla="*/ 4308441 w 10035679"/>
                <a:gd name="connsiteY5635" fmla="*/ 3269345 h 5893281"/>
                <a:gd name="connsiteX5636" fmla="*/ 4322329 w 10035679"/>
                <a:gd name="connsiteY5636" fmla="*/ 3242779 h 5893281"/>
                <a:gd name="connsiteX5637" fmla="*/ 4330176 w 10035679"/>
                <a:gd name="connsiteY5637" fmla="*/ 3228290 h 5893281"/>
                <a:gd name="connsiteX5638" fmla="*/ 4354326 w 10035679"/>
                <a:gd name="connsiteY5638" fmla="*/ 3207761 h 5893281"/>
                <a:gd name="connsiteX5639" fmla="*/ 4382702 w 10035679"/>
                <a:gd name="connsiteY5639" fmla="*/ 3189046 h 5893281"/>
                <a:gd name="connsiteX5640" fmla="*/ 4411079 w 10035679"/>
                <a:gd name="connsiteY5640" fmla="*/ 3174555 h 5893281"/>
                <a:gd name="connsiteX5641" fmla="*/ 4439455 w 10035679"/>
                <a:gd name="connsiteY5641" fmla="*/ 3155838 h 5893281"/>
                <a:gd name="connsiteX5642" fmla="*/ 4445492 w 10035679"/>
                <a:gd name="connsiteY5642" fmla="*/ 3139537 h 5893281"/>
                <a:gd name="connsiteX5643" fmla="*/ 4445492 w 10035679"/>
                <a:gd name="connsiteY5643" fmla="*/ 3117199 h 5893281"/>
                <a:gd name="connsiteX5644" fmla="*/ 4443682 w 10035679"/>
                <a:gd name="connsiteY5644" fmla="*/ 3092443 h 5893281"/>
                <a:gd name="connsiteX5645" fmla="*/ 4445492 w 10035679"/>
                <a:gd name="connsiteY5645" fmla="*/ 3071916 h 5893281"/>
                <a:gd name="connsiteX5646" fmla="*/ 4463607 w 10035679"/>
                <a:gd name="connsiteY5646" fmla="*/ 3042936 h 5893281"/>
                <a:gd name="connsiteX5647" fmla="*/ 4487756 w 10035679"/>
                <a:gd name="connsiteY5647" fmla="*/ 3020596 h 5893281"/>
                <a:gd name="connsiteX5648" fmla="*/ 4514322 w 10035679"/>
                <a:gd name="connsiteY5648" fmla="*/ 3000068 h 5893281"/>
                <a:gd name="connsiteX5649" fmla="*/ 4538472 w 10035679"/>
                <a:gd name="connsiteY5649" fmla="*/ 2977730 h 5893281"/>
                <a:gd name="connsiteX5650" fmla="*/ 4558999 w 10035679"/>
                <a:gd name="connsiteY5650" fmla="*/ 2952975 h 5893281"/>
                <a:gd name="connsiteX5651" fmla="*/ 4571074 w 10035679"/>
                <a:gd name="connsiteY5651" fmla="*/ 2919770 h 5893281"/>
                <a:gd name="connsiteX5652" fmla="*/ 4571074 w 10035679"/>
                <a:gd name="connsiteY5652" fmla="*/ 2917957 h 5893281"/>
                <a:gd name="connsiteX5653" fmla="*/ 4566849 w 10035679"/>
                <a:gd name="connsiteY5653" fmla="*/ 2917957 h 5893281"/>
                <a:gd name="connsiteX5654" fmla="*/ 4566849 w 10035679"/>
                <a:gd name="connsiteY5654" fmla="*/ 2913731 h 5893281"/>
                <a:gd name="connsiteX5655" fmla="*/ 4566849 w 10035679"/>
                <a:gd name="connsiteY5655" fmla="*/ 2909505 h 5893281"/>
                <a:gd name="connsiteX5656" fmla="*/ 4562622 w 10035679"/>
                <a:gd name="connsiteY5656" fmla="*/ 2905279 h 5893281"/>
                <a:gd name="connsiteX5657" fmla="*/ 4556584 w 10035679"/>
                <a:gd name="connsiteY5657" fmla="*/ 2903468 h 5893281"/>
                <a:gd name="connsiteX5658" fmla="*/ 4548737 w 10035679"/>
                <a:gd name="connsiteY5658" fmla="*/ 2899242 h 5893281"/>
                <a:gd name="connsiteX5659" fmla="*/ 4542697 w 10035679"/>
                <a:gd name="connsiteY5659" fmla="*/ 2899242 h 5893281"/>
                <a:gd name="connsiteX5660" fmla="*/ 4530622 w 10035679"/>
                <a:gd name="connsiteY5660" fmla="*/ 2895016 h 5893281"/>
                <a:gd name="connsiteX5661" fmla="*/ 4524584 w 10035679"/>
                <a:gd name="connsiteY5661" fmla="*/ 2903468 h 5893281"/>
                <a:gd name="connsiteX5662" fmla="*/ 4516736 w 10035679"/>
                <a:gd name="connsiteY5662" fmla="*/ 2903468 h 5893281"/>
                <a:gd name="connsiteX5663" fmla="*/ 4506471 w 10035679"/>
                <a:gd name="connsiteY5663" fmla="*/ 2905279 h 5893281"/>
                <a:gd name="connsiteX5664" fmla="*/ 4492586 w 10035679"/>
                <a:gd name="connsiteY5664" fmla="*/ 2905279 h 5893281"/>
                <a:gd name="connsiteX5665" fmla="*/ 4492586 w 10035679"/>
                <a:gd name="connsiteY5665" fmla="*/ 2895016 h 5893281"/>
                <a:gd name="connsiteX5666" fmla="*/ 4486550 w 10035679"/>
                <a:gd name="connsiteY5666" fmla="*/ 2895016 h 5893281"/>
                <a:gd name="connsiteX5667" fmla="*/ 4486550 w 10035679"/>
                <a:gd name="connsiteY5667" fmla="*/ 2866035 h 5893281"/>
                <a:gd name="connsiteX5668" fmla="*/ 4482323 w 10035679"/>
                <a:gd name="connsiteY5668" fmla="*/ 2826791 h 5893281"/>
                <a:gd name="connsiteX5669" fmla="*/ 4478094 w 10035679"/>
                <a:gd name="connsiteY5669" fmla="*/ 2779698 h 5893281"/>
                <a:gd name="connsiteX5670" fmla="*/ 4478094 w 10035679"/>
                <a:gd name="connsiteY5670" fmla="*/ 2734417 h 5893281"/>
                <a:gd name="connsiteX5671" fmla="*/ 4478094 w 10035679"/>
                <a:gd name="connsiteY5671" fmla="*/ 2693362 h 5893281"/>
                <a:gd name="connsiteX5672" fmla="*/ 4485945 w 10035679"/>
                <a:gd name="connsiteY5672" fmla="*/ 2668606 h 5893281"/>
                <a:gd name="connsiteX5673" fmla="*/ 4487152 w 10035679"/>
                <a:gd name="connsiteY5673" fmla="*/ 2661362 h 5893281"/>
                <a:gd name="connsiteX5674" fmla="*/ 4491378 w 10035679"/>
                <a:gd name="connsiteY5674" fmla="*/ 2652908 h 5893281"/>
                <a:gd name="connsiteX5675" fmla="*/ 4495605 w 10035679"/>
                <a:gd name="connsiteY5675" fmla="*/ 2651095 h 5893281"/>
                <a:gd name="connsiteX5676" fmla="*/ 4499831 w 10035679"/>
                <a:gd name="connsiteY5676" fmla="*/ 2651095 h 5893281"/>
                <a:gd name="connsiteX5677" fmla="*/ 4505870 w 10035679"/>
                <a:gd name="connsiteY5677" fmla="*/ 2651095 h 5893281"/>
                <a:gd name="connsiteX5678" fmla="*/ 4513719 w 10035679"/>
                <a:gd name="connsiteY5678" fmla="*/ 2646870 h 5893281"/>
                <a:gd name="connsiteX5679" fmla="*/ 4523980 w 10035679"/>
                <a:gd name="connsiteY5679" fmla="*/ 2646870 h 5893281"/>
                <a:gd name="connsiteX5680" fmla="*/ 4552358 w 10035679"/>
                <a:gd name="connsiteY5680" fmla="*/ 2657135 h 5893281"/>
                <a:gd name="connsiteX5681" fmla="*/ 4584960 w 10035679"/>
                <a:gd name="connsiteY5681" fmla="*/ 2665587 h 5893281"/>
                <a:gd name="connsiteX5682" fmla="*/ 4619374 w 10035679"/>
                <a:gd name="connsiteY5682" fmla="*/ 2665587 h 5893281"/>
                <a:gd name="connsiteX5683" fmla="*/ 4653790 w 10035679"/>
                <a:gd name="connsiteY5683" fmla="*/ 2657135 h 5893281"/>
                <a:gd name="connsiteX5684" fmla="*/ 4680355 w 10035679"/>
                <a:gd name="connsiteY5684" fmla="*/ 2646870 h 5893281"/>
                <a:gd name="connsiteX5685" fmla="*/ 4682166 w 10035679"/>
                <a:gd name="connsiteY5685" fmla="*/ 2642645 h 5893281"/>
                <a:gd name="connsiteX5686" fmla="*/ 4682166 w 10035679"/>
                <a:gd name="connsiteY5686" fmla="*/ 2638419 h 5893281"/>
                <a:gd name="connsiteX5687" fmla="*/ 4686391 w 10035679"/>
                <a:gd name="connsiteY5687" fmla="*/ 2638419 h 5893281"/>
                <a:gd name="connsiteX5688" fmla="*/ 4686391 w 10035679"/>
                <a:gd name="connsiteY5688" fmla="*/ 2636609 h 5893281"/>
                <a:gd name="connsiteX5689" fmla="*/ 4686391 w 10035679"/>
                <a:gd name="connsiteY5689" fmla="*/ 2632382 h 5893281"/>
                <a:gd name="connsiteX5690" fmla="*/ 4694241 w 10035679"/>
                <a:gd name="connsiteY5690" fmla="*/ 2603401 h 5893281"/>
                <a:gd name="connsiteX5691" fmla="*/ 4694241 w 10035679"/>
                <a:gd name="connsiteY5691" fmla="*/ 2570196 h 5893281"/>
                <a:gd name="connsiteX5692" fmla="*/ 4690015 w 10035679"/>
                <a:gd name="connsiteY5692" fmla="*/ 2539402 h 5893281"/>
                <a:gd name="connsiteX5693" fmla="*/ 4685790 w 10035679"/>
                <a:gd name="connsiteY5693" fmla="*/ 2502574 h 5893281"/>
                <a:gd name="connsiteX5694" fmla="*/ 4661637 w 10035679"/>
                <a:gd name="connsiteY5694" fmla="*/ 2496535 h 5893281"/>
                <a:gd name="connsiteX5695" fmla="*/ 4637486 w 10035679"/>
                <a:gd name="connsiteY5695" fmla="*/ 2488083 h 5893281"/>
                <a:gd name="connsiteX5696" fmla="*/ 4613337 w 10035679"/>
                <a:gd name="connsiteY5696" fmla="*/ 2473592 h 5893281"/>
                <a:gd name="connsiteX5697" fmla="*/ 4595224 w 10035679"/>
                <a:gd name="connsiteY5697" fmla="*/ 2454877 h 5893281"/>
                <a:gd name="connsiteX5698" fmla="*/ 4601262 w 10035679"/>
                <a:gd name="connsiteY5698" fmla="*/ 2453064 h 5893281"/>
                <a:gd name="connsiteX5699" fmla="*/ 4609111 w 10035679"/>
                <a:gd name="connsiteY5699" fmla="*/ 2448838 h 5893281"/>
                <a:gd name="connsiteX5700" fmla="*/ 4613337 w 10035679"/>
                <a:gd name="connsiteY5700" fmla="*/ 2444612 h 5893281"/>
                <a:gd name="connsiteX5701" fmla="*/ 4619374 w 10035679"/>
                <a:gd name="connsiteY5701" fmla="*/ 2444612 h 5893281"/>
                <a:gd name="connsiteX5702" fmla="*/ 4627225 w 10035679"/>
                <a:gd name="connsiteY5702" fmla="*/ 2440386 h 5893281"/>
                <a:gd name="connsiteX5703" fmla="*/ 4639299 w 10035679"/>
                <a:gd name="connsiteY5703" fmla="*/ 2440386 h 5893281"/>
                <a:gd name="connsiteX5704" fmla="*/ 4647146 w 10035679"/>
                <a:gd name="connsiteY5704" fmla="*/ 2438573 h 5893281"/>
                <a:gd name="connsiteX5705" fmla="*/ 4657412 w 10035679"/>
                <a:gd name="connsiteY5705" fmla="*/ 2434347 h 5893281"/>
                <a:gd name="connsiteX5706" fmla="*/ 4667675 w 10035679"/>
                <a:gd name="connsiteY5706" fmla="*/ 2434347 h 5893281"/>
                <a:gd name="connsiteX5707" fmla="*/ 4679750 w 10035679"/>
                <a:gd name="connsiteY5707" fmla="*/ 2434347 h 5893281"/>
                <a:gd name="connsiteX5708" fmla="*/ 4679750 w 10035679"/>
                <a:gd name="connsiteY5708" fmla="*/ 2395102 h 5893281"/>
                <a:gd name="connsiteX5709" fmla="*/ 4690015 w 10035679"/>
                <a:gd name="connsiteY5709" fmla="*/ 2395102 h 5893281"/>
                <a:gd name="connsiteX5710" fmla="*/ 4700279 w 10035679"/>
                <a:gd name="connsiteY5710" fmla="*/ 2396915 h 5893281"/>
                <a:gd name="connsiteX5711" fmla="*/ 4704506 w 10035679"/>
                <a:gd name="connsiteY5711" fmla="*/ 2401141 h 5893281"/>
                <a:gd name="connsiteX5712" fmla="*/ 4710542 w 10035679"/>
                <a:gd name="connsiteY5712" fmla="*/ 2401141 h 5893281"/>
                <a:gd name="connsiteX5713" fmla="*/ 4718393 w 10035679"/>
                <a:gd name="connsiteY5713" fmla="*/ 2405367 h 5893281"/>
                <a:gd name="connsiteX5714" fmla="*/ 4724429 w 10035679"/>
                <a:gd name="connsiteY5714" fmla="*/ 2409593 h 5893281"/>
                <a:gd name="connsiteX5715" fmla="*/ 4732278 w 10035679"/>
                <a:gd name="connsiteY5715" fmla="*/ 2401141 h 5893281"/>
                <a:gd name="connsiteX5716" fmla="*/ 4742542 w 10035679"/>
                <a:gd name="connsiteY5716" fmla="*/ 2396915 h 5893281"/>
                <a:gd name="connsiteX5717" fmla="*/ 4750388 w 10035679"/>
                <a:gd name="connsiteY5717" fmla="*/ 2395102 h 5893281"/>
                <a:gd name="connsiteX5718" fmla="*/ 4760656 w 10035679"/>
                <a:gd name="connsiteY5718" fmla="*/ 2390876 h 5893281"/>
                <a:gd name="connsiteX5719" fmla="*/ 4764881 w 10035679"/>
                <a:gd name="connsiteY5719" fmla="*/ 2386649 h 5893281"/>
                <a:gd name="connsiteX5720" fmla="*/ 4766692 w 10035679"/>
                <a:gd name="connsiteY5720" fmla="*/ 2380613 h 5893281"/>
                <a:gd name="connsiteX5721" fmla="*/ 4766692 w 10035679"/>
                <a:gd name="connsiteY5721" fmla="*/ 2372160 h 5893281"/>
                <a:gd name="connsiteX5722" fmla="*/ 4766692 w 10035679"/>
                <a:gd name="connsiteY5722" fmla="*/ 2366123 h 5893281"/>
                <a:gd name="connsiteX5723" fmla="*/ 4766692 w 10035679"/>
                <a:gd name="connsiteY5723" fmla="*/ 2357673 h 5893281"/>
                <a:gd name="connsiteX5724" fmla="*/ 4770919 w 10035679"/>
                <a:gd name="connsiteY5724" fmla="*/ 2351634 h 5893281"/>
                <a:gd name="connsiteX5725" fmla="*/ 4775145 w 10035679"/>
                <a:gd name="connsiteY5725" fmla="*/ 2343182 h 5893281"/>
                <a:gd name="connsiteX5726" fmla="*/ 4842162 w 10035679"/>
                <a:gd name="connsiteY5726" fmla="*/ 2322656 h 5893281"/>
                <a:gd name="connsiteX5727" fmla="*/ 4856048 w 10035679"/>
                <a:gd name="connsiteY5727" fmla="*/ 2300318 h 5893281"/>
                <a:gd name="connsiteX5728" fmla="*/ 4860276 w 10035679"/>
                <a:gd name="connsiteY5728" fmla="*/ 2279788 h 5893281"/>
                <a:gd name="connsiteX5729" fmla="*/ 4870539 w 10035679"/>
                <a:gd name="connsiteY5729" fmla="*/ 2257447 h 5893281"/>
                <a:gd name="connsiteX5730" fmla="*/ 4891066 w 10035679"/>
                <a:gd name="connsiteY5730" fmla="*/ 2242955 h 5893281"/>
                <a:gd name="connsiteX5731" fmla="*/ 4917632 w 10035679"/>
                <a:gd name="connsiteY5731" fmla="*/ 2232692 h 5893281"/>
                <a:gd name="connsiteX5732" fmla="*/ 4947819 w 10035679"/>
                <a:gd name="connsiteY5732" fmla="*/ 2222429 h 5893281"/>
                <a:gd name="connsiteX5733" fmla="*/ 4976196 w 10035679"/>
                <a:gd name="connsiteY5733" fmla="*/ 2212165 h 5893281"/>
                <a:gd name="connsiteX5734" fmla="*/ 4980423 w 10035679"/>
                <a:gd name="connsiteY5734" fmla="*/ 2207940 h 5893281"/>
                <a:gd name="connsiteX5735" fmla="*/ 4980423 w 10035679"/>
                <a:gd name="connsiteY5735" fmla="*/ 2203714 h 5893281"/>
                <a:gd name="connsiteX5736" fmla="*/ 4980423 w 10035679"/>
                <a:gd name="connsiteY5736" fmla="*/ 2199488 h 5893281"/>
                <a:gd name="connsiteX5737" fmla="*/ 4984649 w 10035679"/>
                <a:gd name="connsiteY5737" fmla="*/ 2197677 h 5893281"/>
                <a:gd name="connsiteX5738" fmla="*/ 4970762 w 10035679"/>
                <a:gd name="connsiteY5738" fmla="*/ 2160847 h 5893281"/>
                <a:gd name="connsiteX5739" fmla="*/ 4962913 w 10035679"/>
                <a:gd name="connsiteY5739" fmla="*/ 2117379 h 5893281"/>
                <a:gd name="connsiteX5740" fmla="*/ 4962913 w 10035679"/>
                <a:gd name="connsiteY5740" fmla="*/ 2078135 h 5893281"/>
                <a:gd name="connsiteX5741" fmla="*/ 4961103 w 10035679"/>
                <a:gd name="connsiteY5741" fmla="*/ 2044930 h 5893281"/>
                <a:gd name="connsiteX5742" fmla="*/ 4991290 w 10035679"/>
                <a:gd name="connsiteY5742" fmla="*/ 2043117 h 5893281"/>
                <a:gd name="connsiteX5743" fmla="*/ 5013630 w 10035679"/>
                <a:gd name="connsiteY5743" fmla="*/ 2034665 h 5893281"/>
                <a:gd name="connsiteX5744" fmla="*/ 5037776 w 10035679"/>
                <a:gd name="connsiteY5744" fmla="*/ 2028629 h 5893281"/>
                <a:gd name="connsiteX5745" fmla="*/ 5037776 w 10035679"/>
                <a:gd name="connsiteY5745" fmla="*/ 2044930 h 5893281"/>
                <a:gd name="connsiteX5746" fmla="*/ 5033550 w 10035679"/>
                <a:gd name="connsiteY5746" fmla="*/ 2059420 h 5893281"/>
                <a:gd name="connsiteX5747" fmla="*/ 5029322 w 10035679"/>
                <a:gd name="connsiteY5747" fmla="*/ 2085984 h 5893281"/>
                <a:gd name="connsiteX5748" fmla="*/ 5027512 w 10035679"/>
                <a:gd name="connsiteY5748" fmla="*/ 2121003 h 5893281"/>
                <a:gd name="connsiteX5749" fmla="*/ 5023286 w 10035679"/>
                <a:gd name="connsiteY5749" fmla="*/ 2154208 h 5893281"/>
                <a:gd name="connsiteX5750" fmla="*/ 5023286 w 10035679"/>
                <a:gd name="connsiteY5750" fmla="*/ 2178960 h 5893281"/>
                <a:gd name="connsiteX5751" fmla="*/ 5033550 w 10035679"/>
                <a:gd name="connsiteY5751" fmla="*/ 2184996 h 5893281"/>
                <a:gd name="connsiteX5752" fmla="*/ 5041398 w 10035679"/>
                <a:gd name="connsiteY5752" fmla="*/ 2189223 h 5893281"/>
                <a:gd name="connsiteX5753" fmla="*/ 5043210 w 10035679"/>
                <a:gd name="connsiteY5753" fmla="*/ 2193449 h 5893281"/>
                <a:gd name="connsiteX5754" fmla="*/ 5051057 w 10035679"/>
                <a:gd name="connsiteY5754" fmla="*/ 2197677 h 5893281"/>
                <a:gd name="connsiteX5755" fmla="*/ 5061308 w 10035679"/>
                <a:gd name="connsiteY5755" fmla="*/ 2203714 h 5893281"/>
                <a:gd name="connsiteX5756" fmla="*/ 5083648 w 10035679"/>
                <a:gd name="connsiteY5756" fmla="*/ 2193449 h 5893281"/>
                <a:gd name="connsiteX5757" fmla="*/ 5099345 w 10035679"/>
                <a:gd name="connsiteY5757" fmla="*/ 2193449 h 5893281"/>
                <a:gd name="connsiteX5758" fmla="*/ 5109610 w 10035679"/>
                <a:gd name="connsiteY5758" fmla="*/ 2199488 h 5893281"/>
                <a:gd name="connsiteX5759" fmla="*/ 5123496 w 10035679"/>
                <a:gd name="connsiteY5759" fmla="*/ 2211562 h 5893281"/>
                <a:gd name="connsiteX5760" fmla="*/ 5141608 w 10035679"/>
                <a:gd name="connsiteY5760" fmla="*/ 2211562 h 5893281"/>
                <a:gd name="connsiteX5761" fmla="*/ 5162135 w 10035679"/>
                <a:gd name="connsiteY5761" fmla="*/ 2203111 h 5893281"/>
                <a:gd name="connsiteX5762" fmla="*/ 5180249 w 10035679"/>
                <a:gd name="connsiteY5762" fmla="*/ 2192846 h 5893281"/>
                <a:gd name="connsiteX5763" fmla="*/ 5190512 w 10035679"/>
                <a:gd name="connsiteY5763" fmla="*/ 2182580 h 5893281"/>
                <a:gd name="connsiteX5764" fmla="*/ 5204400 w 10035679"/>
                <a:gd name="connsiteY5764" fmla="*/ 2174128 h 5893281"/>
                <a:gd name="connsiteX5765" fmla="*/ 5222512 w 10035679"/>
                <a:gd name="connsiteY5765" fmla="*/ 2168092 h 5893281"/>
                <a:gd name="connsiteX5766" fmla="*/ 5250889 w 10035679"/>
                <a:gd name="connsiteY5766" fmla="*/ 2169902 h 5893281"/>
                <a:gd name="connsiteX5767" fmla="*/ 5289528 w 10035679"/>
                <a:gd name="connsiteY5767" fmla="*/ 2178354 h 5893281"/>
                <a:gd name="connsiteX5768" fmla="*/ 5293756 w 10035679"/>
                <a:gd name="connsiteY5768" fmla="*/ 2168092 h 5893281"/>
                <a:gd name="connsiteX5769" fmla="*/ 5295567 w 10035679"/>
                <a:gd name="connsiteY5769" fmla="*/ 2163866 h 5893281"/>
                <a:gd name="connsiteX5770" fmla="*/ 5303416 w 10035679"/>
                <a:gd name="connsiteY5770" fmla="*/ 2155413 h 5893281"/>
                <a:gd name="connsiteX5771" fmla="*/ 5309453 w 10035679"/>
                <a:gd name="connsiteY5771" fmla="*/ 2153605 h 5893281"/>
                <a:gd name="connsiteX5772" fmla="*/ 5317302 w 10035679"/>
                <a:gd name="connsiteY5772" fmla="*/ 2153605 h 5893281"/>
                <a:gd name="connsiteX5773" fmla="*/ 5327567 w 10035679"/>
                <a:gd name="connsiteY5773" fmla="*/ 2149379 h 5893281"/>
                <a:gd name="connsiteX5774" fmla="*/ 5327567 w 10035679"/>
                <a:gd name="connsiteY5774" fmla="*/ 2087796 h 5893281"/>
                <a:gd name="connsiteX5775" fmla="*/ 5335414 w 10035679"/>
                <a:gd name="connsiteY5775" fmla="*/ 2038288 h 5893281"/>
                <a:gd name="connsiteX5776" fmla="*/ 5341453 w 10035679"/>
                <a:gd name="connsiteY5776" fmla="*/ 2029837 h 5893281"/>
                <a:gd name="connsiteX5777" fmla="*/ 5349302 w 10035679"/>
                <a:gd name="connsiteY5777" fmla="*/ 2028024 h 5893281"/>
                <a:gd name="connsiteX5778" fmla="*/ 5355339 w 10035679"/>
                <a:gd name="connsiteY5778" fmla="*/ 2019571 h 5893281"/>
                <a:gd name="connsiteX5779" fmla="*/ 5363188 w 10035679"/>
                <a:gd name="connsiteY5779" fmla="*/ 2015345 h 5893281"/>
                <a:gd name="connsiteX5780" fmla="*/ 5373453 w 10035679"/>
                <a:gd name="connsiteY5780" fmla="*/ 2013534 h 5893281"/>
                <a:gd name="connsiteX5781" fmla="*/ 5373453 w 10035679"/>
                <a:gd name="connsiteY5781" fmla="*/ 2019571 h 5893281"/>
                <a:gd name="connsiteX5782" fmla="*/ 5379489 w 10035679"/>
                <a:gd name="connsiteY5782" fmla="*/ 2028024 h 5893281"/>
                <a:gd name="connsiteX5783" fmla="*/ 5383715 w 10035679"/>
                <a:gd name="connsiteY5783" fmla="*/ 2034062 h 5893281"/>
                <a:gd name="connsiteX5784" fmla="*/ 5387942 w 10035679"/>
                <a:gd name="connsiteY5784" fmla="*/ 2042514 h 5893281"/>
                <a:gd name="connsiteX5785" fmla="*/ 5392168 w 10035679"/>
                <a:gd name="connsiteY5785" fmla="*/ 2044325 h 5893281"/>
                <a:gd name="connsiteX5786" fmla="*/ 5402432 w 10035679"/>
                <a:gd name="connsiteY5786" fmla="*/ 2048551 h 5893281"/>
                <a:gd name="connsiteX5787" fmla="*/ 5412697 w 10035679"/>
                <a:gd name="connsiteY5787" fmla="*/ 2052779 h 5893281"/>
                <a:gd name="connsiteX5788" fmla="*/ 5408469 w 10035679"/>
                <a:gd name="connsiteY5788" fmla="*/ 2019571 h 5893281"/>
                <a:gd name="connsiteX5789" fmla="*/ 5406658 w 10035679"/>
                <a:gd name="connsiteY5789" fmla="*/ 1999044 h 5893281"/>
                <a:gd name="connsiteX5790" fmla="*/ 5398809 w 10035679"/>
                <a:gd name="connsiteY5790" fmla="*/ 1984553 h 5893281"/>
                <a:gd name="connsiteX5791" fmla="*/ 5394583 w 10035679"/>
                <a:gd name="connsiteY5791" fmla="*/ 1965838 h 5893281"/>
                <a:gd name="connsiteX5792" fmla="*/ 5388546 w 10035679"/>
                <a:gd name="connsiteY5792" fmla="*/ 1932630 h 5893281"/>
                <a:gd name="connsiteX5793" fmla="*/ 5406658 w 10035679"/>
                <a:gd name="connsiteY5793" fmla="*/ 1930820 h 5893281"/>
                <a:gd name="connsiteX5794" fmla="*/ 5418734 w 10035679"/>
                <a:gd name="connsiteY5794" fmla="*/ 1922366 h 5893281"/>
                <a:gd name="connsiteX5795" fmla="*/ 5430809 w 10035679"/>
                <a:gd name="connsiteY5795" fmla="*/ 1916330 h 5893281"/>
                <a:gd name="connsiteX5796" fmla="*/ 5444695 w 10035679"/>
                <a:gd name="connsiteY5796" fmla="*/ 1907877 h 5893281"/>
                <a:gd name="connsiteX5797" fmla="*/ 5468846 w 10035679"/>
                <a:gd name="connsiteY5797" fmla="*/ 1907877 h 5893281"/>
                <a:gd name="connsiteX5798" fmla="*/ 5492996 w 10035679"/>
                <a:gd name="connsiteY5798" fmla="*/ 1912104 h 5893281"/>
                <a:gd name="connsiteX5799" fmla="*/ 5511109 w 10035679"/>
                <a:gd name="connsiteY5799" fmla="*/ 1916330 h 5893281"/>
                <a:gd name="connsiteX5800" fmla="*/ 5529221 w 10035679"/>
                <a:gd name="connsiteY5800" fmla="*/ 1907877 h 5893281"/>
                <a:gd name="connsiteX5801" fmla="*/ 5543108 w 10035679"/>
                <a:gd name="connsiteY5801" fmla="*/ 1887349 h 5893281"/>
                <a:gd name="connsiteX5802" fmla="*/ 5531033 w 10035679"/>
                <a:gd name="connsiteY5802" fmla="*/ 1883123 h 5893281"/>
                <a:gd name="connsiteX5803" fmla="*/ 5520768 w 10035679"/>
                <a:gd name="connsiteY5803" fmla="*/ 1878896 h 5893281"/>
                <a:gd name="connsiteX5804" fmla="*/ 5514732 w 10035679"/>
                <a:gd name="connsiteY5804" fmla="*/ 1874670 h 5893281"/>
                <a:gd name="connsiteX5805" fmla="*/ 5502656 w 10035679"/>
                <a:gd name="connsiteY5805" fmla="*/ 1872860 h 5893281"/>
                <a:gd name="connsiteX5806" fmla="*/ 5488770 w 10035679"/>
                <a:gd name="connsiteY5806" fmla="*/ 1872860 h 5893281"/>
                <a:gd name="connsiteX5807" fmla="*/ 5454355 w 10035679"/>
                <a:gd name="connsiteY5807" fmla="*/ 1889161 h 5893281"/>
                <a:gd name="connsiteX5808" fmla="*/ 5415715 w 10035679"/>
                <a:gd name="connsiteY5808" fmla="*/ 1901236 h 5893281"/>
                <a:gd name="connsiteX5809" fmla="*/ 5373453 w 10035679"/>
                <a:gd name="connsiteY5809" fmla="*/ 1907273 h 5893281"/>
                <a:gd name="connsiteX5810" fmla="*/ 5365603 w 10035679"/>
                <a:gd name="connsiteY5810" fmla="*/ 1888556 h 5893281"/>
                <a:gd name="connsiteX5811" fmla="*/ 5355339 w 10035679"/>
                <a:gd name="connsiteY5811" fmla="*/ 1874067 h 5893281"/>
                <a:gd name="connsiteX5812" fmla="*/ 5345076 w 10035679"/>
                <a:gd name="connsiteY5812" fmla="*/ 1859576 h 5893281"/>
                <a:gd name="connsiteX5813" fmla="*/ 5337227 w 10035679"/>
                <a:gd name="connsiteY5813" fmla="*/ 1843274 h 5893281"/>
                <a:gd name="connsiteX5814" fmla="*/ 5335414 w 10035679"/>
                <a:gd name="connsiteY5814" fmla="*/ 1814292 h 5893281"/>
                <a:gd name="connsiteX5815" fmla="*/ 5337227 w 10035679"/>
                <a:gd name="connsiteY5815" fmla="*/ 1791953 h 5893281"/>
                <a:gd name="connsiteX5816" fmla="*/ 5335414 w 10035679"/>
                <a:gd name="connsiteY5816" fmla="*/ 1767199 h 5893281"/>
                <a:gd name="connsiteX5817" fmla="*/ 5331188 w 10035679"/>
                <a:gd name="connsiteY5817" fmla="*/ 1738217 h 5893281"/>
                <a:gd name="connsiteX5818" fmla="*/ 5335414 w 10035679"/>
                <a:gd name="connsiteY5818" fmla="*/ 1713464 h 5893281"/>
                <a:gd name="connsiteX5819" fmla="*/ 5351717 w 10035679"/>
                <a:gd name="connsiteY5819" fmla="*/ 1676636 h 5893281"/>
                <a:gd name="connsiteX5820" fmla="*/ 5380092 w 10035679"/>
                <a:gd name="connsiteY5820" fmla="*/ 1651883 h 5893281"/>
                <a:gd name="connsiteX5821" fmla="*/ 5408469 w 10035679"/>
                <a:gd name="connsiteY5821" fmla="*/ 1622902 h 5893281"/>
                <a:gd name="connsiteX5822" fmla="*/ 5432620 w 10035679"/>
                <a:gd name="connsiteY5822" fmla="*/ 1593923 h 5893281"/>
                <a:gd name="connsiteX5823" fmla="*/ 5450734 w 10035679"/>
                <a:gd name="connsiteY5823" fmla="*/ 1560716 h 5893281"/>
                <a:gd name="connsiteX5824" fmla="*/ 5440469 w 10035679"/>
                <a:gd name="connsiteY5824" fmla="*/ 1550453 h 5893281"/>
                <a:gd name="connsiteX5825" fmla="*/ 5430206 w 10035679"/>
                <a:gd name="connsiteY5825" fmla="*/ 1540189 h 5893281"/>
                <a:gd name="connsiteX5826" fmla="*/ 5418131 w 10035679"/>
                <a:gd name="connsiteY5826" fmla="*/ 1529924 h 5893281"/>
                <a:gd name="connsiteX5827" fmla="*/ 5391565 w 10035679"/>
                <a:gd name="connsiteY5827" fmla="*/ 1534152 h 5893281"/>
                <a:gd name="connsiteX5828" fmla="*/ 5358962 w 10035679"/>
                <a:gd name="connsiteY5828" fmla="*/ 1535962 h 5893281"/>
                <a:gd name="connsiteX5829" fmla="*/ 5348697 w 10035679"/>
                <a:gd name="connsiteY5829" fmla="*/ 1587281 h 5893281"/>
                <a:gd name="connsiteX5830" fmla="*/ 5330585 w 10035679"/>
                <a:gd name="connsiteY5830" fmla="*/ 1626525 h 5893281"/>
                <a:gd name="connsiteX5831" fmla="*/ 5306434 w 10035679"/>
                <a:gd name="connsiteY5831" fmla="*/ 1659730 h 5893281"/>
                <a:gd name="connsiteX5832" fmla="*/ 5278058 w 10035679"/>
                <a:gd name="connsiteY5832" fmla="*/ 1690521 h 5893281"/>
                <a:gd name="connsiteX5833" fmla="*/ 5251492 w 10035679"/>
                <a:gd name="connsiteY5833" fmla="*/ 1727350 h 5893281"/>
                <a:gd name="connsiteX5834" fmla="*/ 5235190 w 10035679"/>
                <a:gd name="connsiteY5834" fmla="*/ 1770821 h 5893281"/>
                <a:gd name="connsiteX5835" fmla="*/ 5223115 w 10035679"/>
                <a:gd name="connsiteY5835" fmla="*/ 1820331 h 5893281"/>
                <a:gd name="connsiteX5836" fmla="*/ 5245455 w 10035679"/>
                <a:gd name="connsiteY5836" fmla="*/ 1839048 h 5893281"/>
                <a:gd name="connsiteX5837" fmla="*/ 5265982 w 10035679"/>
                <a:gd name="connsiteY5837" fmla="*/ 1859576 h 5893281"/>
                <a:gd name="connsiteX5838" fmla="*/ 5279868 w 10035679"/>
                <a:gd name="connsiteY5838" fmla="*/ 1886143 h 5893281"/>
                <a:gd name="connsiteX5839" fmla="*/ 5287718 w 10035679"/>
                <a:gd name="connsiteY5839" fmla="*/ 1916933 h 5893281"/>
                <a:gd name="connsiteX5840" fmla="*/ 5277455 w 10035679"/>
                <a:gd name="connsiteY5840" fmla="*/ 1921159 h 5893281"/>
                <a:gd name="connsiteX5841" fmla="*/ 5273229 w 10035679"/>
                <a:gd name="connsiteY5841" fmla="*/ 1925385 h 5893281"/>
                <a:gd name="connsiteX5842" fmla="*/ 5269001 w 10035679"/>
                <a:gd name="connsiteY5842" fmla="*/ 1929612 h 5893281"/>
                <a:gd name="connsiteX5843" fmla="*/ 5269001 w 10035679"/>
                <a:gd name="connsiteY5843" fmla="*/ 1931422 h 5893281"/>
                <a:gd name="connsiteX5844" fmla="*/ 5264775 w 10035679"/>
                <a:gd name="connsiteY5844" fmla="*/ 1935649 h 5893281"/>
                <a:gd name="connsiteX5845" fmla="*/ 5264775 w 10035679"/>
                <a:gd name="connsiteY5845" fmla="*/ 1944102 h 5893281"/>
                <a:gd name="connsiteX5846" fmla="*/ 5262964 w 10035679"/>
                <a:gd name="connsiteY5846" fmla="*/ 1945915 h 5893281"/>
                <a:gd name="connsiteX5847" fmla="*/ 5216475 w 10035679"/>
                <a:gd name="connsiteY5847" fmla="*/ 1964631 h 5893281"/>
                <a:gd name="connsiteX5848" fmla="*/ 5210437 w 10035679"/>
                <a:gd name="connsiteY5848" fmla="*/ 2008101 h 5893281"/>
                <a:gd name="connsiteX5849" fmla="*/ 5196551 w 10035679"/>
                <a:gd name="connsiteY5849" fmla="*/ 2041306 h 5893281"/>
                <a:gd name="connsiteX5850" fmla="*/ 5182665 w 10035679"/>
                <a:gd name="connsiteY5850" fmla="*/ 2066060 h 5893281"/>
                <a:gd name="connsiteX5851" fmla="*/ 5160325 w 10035679"/>
                <a:gd name="connsiteY5851" fmla="*/ 2086589 h 5893281"/>
                <a:gd name="connsiteX5852" fmla="*/ 5142212 w 10035679"/>
                <a:gd name="connsiteY5852" fmla="*/ 2108928 h 5893281"/>
                <a:gd name="connsiteX5853" fmla="*/ 5125911 w 10035679"/>
                <a:gd name="connsiteY5853" fmla="*/ 2137907 h 5893281"/>
                <a:gd name="connsiteX5854" fmla="*/ 5113836 w 10035679"/>
                <a:gd name="connsiteY5854" fmla="*/ 2137907 h 5893281"/>
                <a:gd name="connsiteX5855" fmla="*/ 5113836 w 10035679"/>
                <a:gd name="connsiteY5855" fmla="*/ 2129455 h 5893281"/>
                <a:gd name="connsiteX5856" fmla="*/ 5085459 w 10035679"/>
                <a:gd name="connsiteY5856" fmla="*/ 2090210 h 5893281"/>
                <a:gd name="connsiteX5857" fmla="*/ 5069158 w 10035679"/>
                <a:gd name="connsiteY5857" fmla="*/ 2046740 h 5893281"/>
                <a:gd name="connsiteX5858" fmla="*/ 5057082 w 10035679"/>
                <a:gd name="connsiteY5858" fmla="*/ 1999647 h 5893281"/>
                <a:gd name="connsiteX5859" fmla="*/ 5036569 w 10035679"/>
                <a:gd name="connsiteY5859" fmla="*/ 1945915 h 5893281"/>
                <a:gd name="connsiteX5860" fmla="*/ 5008196 w 10035679"/>
                <a:gd name="connsiteY5860" fmla="*/ 1960405 h 5893281"/>
                <a:gd name="connsiteX5861" fmla="*/ 4990082 w 10035679"/>
                <a:gd name="connsiteY5861" fmla="*/ 1979118 h 5893281"/>
                <a:gd name="connsiteX5862" fmla="*/ 4969555 w 10035679"/>
                <a:gd name="connsiteY5862" fmla="*/ 1993610 h 5893281"/>
                <a:gd name="connsiteX5863" fmla="*/ 4947216 w 10035679"/>
                <a:gd name="connsiteY5863" fmla="*/ 2003873 h 5893281"/>
                <a:gd name="connsiteX5864" fmla="*/ 4912801 w 10035679"/>
                <a:gd name="connsiteY5864" fmla="*/ 2012327 h 5893281"/>
                <a:gd name="connsiteX5865" fmla="*/ 4908576 w 10035679"/>
                <a:gd name="connsiteY5865" fmla="*/ 2008101 h 5893281"/>
                <a:gd name="connsiteX5866" fmla="*/ 4904349 w 10035679"/>
                <a:gd name="connsiteY5866" fmla="*/ 2008101 h 5893281"/>
                <a:gd name="connsiteX5867" fmla="*/ 4902538 w 10035679"/>
                <a:gd name="connsiteY5867" fmla="*/ 2008101 h 5893281"/>
                <a:gd name="connsiteX5868" fmla="*/ 4898313 w 10035679"/>
                <a:gd name="connsiteY5868" fmla="*/ 2003873 h 5893281"/>
                <a:gd name="connsiteX5869" fmla="*/ 4890463 w 10035679"/>
                <a:gd name="connsiteY5869" fmla="*/ 2003873 h 5893281"/>
                <a:gd name="connsiteX5870" fmla="*/ 4888652 w 10035679"/>
                <a:gd name="connsiteY5870" fmla="*/ 1960405 h 5893281"/>
                <a:gd name="connsiteX5871" fmla="*/ 4884425 w 10035679"/>
                <a:gd name="connsiteY5871" fmla="*/ 1925385 h 5893281"/>
                <a:gd name="connsiteX5872" fmla="*/ 4876577 w 10035679"/>
                <a:gd name="connsiteY5872" fmla="*/ 1896405 h 5893281"/>
                <a:gd name="connsiteX5873" fmla="*/ 4870539 w 10035679"/>
                <a:gd name="connsiteY5873" fmla="*/ 1863200 h 5893281"/>
                <a:gd name="connsiteX5874" fmla="*/ 4866313 w 10035679"/>
                <a:gd name="connsiteY5874" fmla="*/ 1819726 h 5893281"/>
                <a:gd name="connsiteX5875" fmla="*/ 4884425 w 10035679"/>
                <a:gd name="connsiteY5875" fmla="*/ 1801011 h 5893281"/>
                <a:gd name="connsiteX5876" fmla="*/ 4890463 w 10035679"/>
                <a:gd name="connsiteY5876" fmla="*/ 1784709 h 5893281"/>
                <a:gd name="connsiteX5877" fmla="*/ 4894689 w 10035679"/>
                <a:gd name="connsiteY5877" fmla="*/ 1762368 h 5893281"/>
                <a:gd name="connsiteX5878" fmla="*/ 4904954 w 10035679"/>
                <a:gd name="connsiteY5878" fmla="*/ 1733388 h 5893281"/>
                <a:gd name="connsiteX5879" fmla="*/ 4912801 w 10035679"/>
                <a:gd name="connsiteY5879" fmla="*/ 1727350 h 5893281"/>
                <a:gd name="connsiteX5880" fmla="*/ 4923066 w 10035679"/>
                <a:gd name="connsiteY5880" fmla="*/ 1717087 h 5893281"/>
                <a:gd name="connsiteX5881" fmla="*/ 4933329 w 10035679"/>
                <a:gd name="connsiteY5881" fmla="*/ 1705012 h 5893281"/>
                <a:gd name="connsiteX5882" fmla="*/ 4945404 w 10035679"/>
                <a:gd name="connsiteY5882" fmla="*/ 1694748 h 5893281"/>
                <a:gd name="connsiteX5883" fmla="*/ 4951443 w 10035679"/>
                <a:gd name="connsiteY5883" fmla="*/ 1698974 h 5893281"/>
                <a:gd name="connsiteX5884" fmla="*/ 4955669 w 10035679"/>
                <a:gd name="connsiteY5884" fmla="*/ 1703200 h 5893281"/>
                <a:gd name="connsiteX5885" fmla="*/ 4959895 w 10035679"/>
                <a:gd name="connsiteY5885" fmla="*/ 1705012 h 5893281"/>
                <a:gd name="connsiteX5886" fmla="*/ 4961706 w 10035679"/>
                <a:gd name="connsiteY5886" fmla="*/ 1709238 h 5893281"/>
                <a:gd name="connsiteX5887" fmla="*/ 4969555 w 10035679"/>
                <a:gd name="connsiteY5887" fmla="*/ 1703200 h 5893281"/>
                <a:gd name="connsiteX5888" fmla="*/ 4973781 w 10035679"/>
                <a:gd name="connsiteY5888" fmla="*/ 1694748 h 5893281"/>
                <a:gd name="connsiteX5889" fmla="*/ 4975593 w 10035679"/>
                <a:gd name="connsiteY5889" fmla="*/ 1688711 h 5893281"/>
                <a:gd name="connsiteX5890" fmla="*/ 4979820 w 10035679"/>
                <a:gd name="connsiteY5890" fmla="*/ 1676636 h 5893281"/>
                <a:gd name="connsiteX5891" fmla="*/ 4984046 w 10035679"/>
                <a:gd name="connsiteY5891" fmla="*/ 1670597 h 5893281"/>
                <a:gd name="connsiteX5892" fmla="*/ 5008196 w 10035679"/>
                <a:gd name="connsiteY5892" fmla="*/ 1656109 h 5893281"/>
                <a:gd name="connsiteX5893" fmla="*/ 5028719 w 10035679"/>
                <a:gd name="connsiteY5893" fmla="*/ 1647655 h 5893281"/>
                <a:gd name="connsiteX5894" fmla="*/ 5046832 w 10035679"/>
                <a:gd name="connsiteY5894" fmla="*/ 1631354 h 5893281"/>
                <a:gd name="connsiteX5895" fmla="*/ 5040795 w 10035679"/>
                <a:gd name="connsiteY5895" fmla="*/ 1627128 h 5893281"/>
                <a:gd name="connsiteX5896" fmla="*/ 5036569 w 10035679"/>
                <a:gd name="connsiteY5896" fmla="*/ 1627128 h 5893281"/>
                <a:gd name="connsiteX5897" fmla="*/ 5032343 w 10035679"/>
                <a:gd name="connsiteY5897" fmla="*/ 1627128 h 5893281"/>
                <a:gd name="connsiteX5898" fmla="*/ 5032343 w 10035679"/>
                <a:gd name="connsiteY5898" fmla="*/ 1622902 h 5893281"/>
                <a:gd name="connsiteX5899" fmla="*/ 5032343 w 10035679"/>
                <a:gd name="connsiteY5899" fmla="*/ 1616865 h 5893281"/>
                <a:gd name="connsiteX5900" fmla="*/ 5028116 w 10035679"/>
                <a:gd name="connsiteY5900" fmla="*/ 1608411 h 5893281"/>
                <a:gd name="connsiteX5901" fmla="*/ 5054680 w 10035679"/>
                <a:gd name="connsiteY5901" fmla="*/ 1575206 h 5893281"/>
                <a:gd name="connsiteX5902" fmla="*/ 5078817 w 10035679"/>
                <a:gd name="connsiteY5902" fmla="*/ 1535962 h 5893281"/>
                <a:gd name="connsiteX5903" fmla="*/ 5099345 w 10035679"/>
                <a:gd name="connsiteY5903" fmla="*/ 1490682 h 5893281"/>
                <a:gd name="connsiteX5904" fmla="*/ 5121685 w 10035679"/>
                <a:gd name="connsiteY5904" fmla="*/ 1443587 h 5893281"/>
                <a:gd name="connsiteX5905" fmla="*/ 5142212 w 10035679"/>
                <a:gd name="connsiteY5905" fmla="*/ 1396493 h 5893281"/>
                <a:gd name="connsiteX5906" fmla="*/ 5168777 w 10035679"/>
                <a:gd name="connsiteY5906" fmla="*/ 1353022 h 5893281"/>
                <a:gd name="connsiteX5907" fmla="*/ 5192927 w 10035679"/>
                <a:gd name="connsiteY5907" fmla="*/ 1324042 h 5893281"/>
                <a:gd name="connsiteX5908" fmla="*/ 5223115 w 10035679"/>
                <a:gd name="connsiteY5908" fmla="*/ 1307739 h 5893281"/>
                <a:gd name="connsiteX5909" fmla="*/ 5223115 w 10035679"/>
                <a:gd name="connsiteY5909" fmla="*/ 1278760 h 5893281"/>
                <a:gd name="connsiteX5910" fmla="*/ 5255720 w 10035679"/>
                <a:gd name="connsiteY5910" fmla="*/ 1278760 h 5893281"/>
                <a:gd name="connsiteX5911" fmla="*/ 5273832 w 10035679"/>
                <a:gd name="connsiteY5911" fmla="*/ 1245553 h 5893281"/>
                <a:gd name="connsiteX5912" fmla="*/ 5302208 w 10035679"/>
                <a:gd name="connsiteY5912" fmla="*/ 1223214 h 5893281"/>
                <a:gd name="connsiteX5913" fmla="*/ 5340848 w 10035679"/>
                <a:gd name="connsiteY5913" fmla="*/ 1212949 h 5893281"/>
                <a:gd name="connsiteX5914" fmla="*/ 5345076 w 10035679"/>
                <a:gd name="connsiteY5914" fmla="*/ 1217178 h 5893281"/>
                <a:gd name="connsiteX5915" fmla="*/ 5349302 w 10035679"/>
                <a:gd name="connsiteY5915" fmla="*/ 1217178 h 5893281"/>
                <a:gd name="connsiteX5916" fmla="*/ 5351113 w 10035679"/>
                <a:gd name="connsiteY5916" fmla="*/ 1217178 h 5893281"/>
                <a:gd name="connsiteX5917" fmla="*/ 5358962 w 10035679"/>
                <a:gd name="connsiteY5917" fmla="*/ 1221404 h 5893281"/>
                <a:gd name="connsiteX5918" fmla="*/ 5358962 w 10035679"/>
                <a:gd name="connsiteY5918" fmla="*/ 1194837 h 5893281"/>
                <a:gd name="connsiteX5919" fmla="*/ 5369225 w 10035679"/>
                <a:gd name="connsiteY5919" fmla="*/ 1194837 h 5893281"/>
                <a:gd name="connsiteX5920" fmla="*/ 5377074 w 10035679"/>
                <a:gd name="connsiteY5920" fmla="*/ 1194837 h 5893281"/>
                <a:gd name="connsiteX5921" fmla="*/ 5383113 w 10035679"/>
                <a:gd name="connsiteY5921" fmla="*/ 1194837 h 5893281"/>
                <a:gd name="connsiteX5922" fmla="*/ 5387339 w 10035679"/>
                <a:gd name="connsiteY5922" fmla="*/ 1194837 h 5893281"/>
                <a:gd name="connsiteX5923" fmla="*/ 5391565 w 10035679"/>
                <a:gd name="connsiteY5923" fmla="*/ 1199063 h 5893281"/>
                <a:gd name="connsiteX5924" fmla="*/ 5395188 w 10035679"/>
                <a:gd name="connsiteY5924" fmla="*/ 1199063 h 5893281"/>
                <a:gd name="connsiteX5925" fmla="*/ 5407261 w 10035679"/>
                <a:gd name="connsiteY5925" fmla="*/ 1207515 h 5893281"/>
                <a:gd name="connsiteX5926" fmla="*/ 5419337 w 10035679"/>
                <a:gd name="connsiteY5926" fmla="*/ 1178532 h 5893281"/>
                <a:gd name="connsiteX5927" fmla="*/ 5441677 w 10035679"/>
                <a:gd name="connsiteY5927" fmla="*/ 1159819 h 5893281"/>
                <a:gd name="connsiteX5928" fmla="*/ 5465827 w 10035679"/>
                <a:gd name="connsiteY5928" fmla="*/ 1153782 h 5893281"/>
                <a:gd name="connsiteX5929" fmla="*/ 5498430 w 10035679"/>
                <a:gd name="connsiteY5929" fmla="*/ 1145330 h 5893281"/>
                <a:gd name="connsiteX5930" fmla="*/ 5531033 w 10035679"/>
                <a:gd name="connsiteY5930" fmla="*/ 1141102 h 5893281"/>
                <a:gd name="connsiteX5931" fmla="*/ 5544919 w 10035679"/>
                <a:gd name="connsiteY5931" fmla="*/ 1155593 h 5893281"/>
                <a:gd name="connsiteX5932" fmla="*/ 5561220 w 10035679"/>
                <a:gd name="connsiteY5932" fmla="*/ 1164045 h 5893281"/>
                <a:gd name="connsiteX5933" fmla="*/ 5575106 w 10035679"/>
                <a:gd name="connsiteY5933" fmla="*/ 1165857 h 5893281"/>
                <a:gd name="connsiteX5934" fmla="*/ 5588994 w 10035679"/>
                <a:gd name="connsiteY5934" fmla="*/ 1170083 h 5893281"/>
                <a:gd name="connsiteX5935" fmla="*/ 5601070 w 10035679"/>
                <a:gd name="connsiteY5935" fmla="*/ 1184573 h 5893281"/>
                <a:gd name="connsiteX5936" fmla="*/ 5607106 w 10035679"/>
                <a:gd name="connsiteY5936" fmla="*/ 1213554 h 5893281"/>
                <a:gd name="connsiteX5937" fmla="*/ 5602880 w 10035679"/>
                <a:gd name="connsiteY5937" fmla="*/ 1217781 h 5893281"/>
                <a:gd name="connsiteX5938" fmla="*/ 5601070 w 10035679"/>
                <a:gd name="connsiteY5938" fmla="*/ 1222006 h 5893281"/>
                <a:gd name="connsiteX5939" fmla="*/ 5596842 w 10035679"/>
                <a:gd name="connsiteY5939" fmla="*/ 1222006 h 5893281"/>
                <a:gd name="connsiteX5940" fmla="*/ 5596842 w 10035679"/>
                <a:gd name="connsiteY5940" fmla="*/ 1223816 h 5893281"/>
                <a:gd name="connsiteX5941" fmla="*/ 5592616 w 10035679"/>
                <a:gd name="connsiteY5941" fmla="*/ 1228044 h 5893281"/>
                <a:gd name="connsiteX5942" fmla="*/ 5592616 w 10035679"/>
                <a:gd name="connsiteY5942" fmla="*/ 1236497 h 5893281"/>
                <a:gd name="connsiteX5943" fmla="*/ 5596842 w 10035679"/>
                <a:gd name="connsiteY5943" fmla="*/ 1242533 h 5893281"/>
                <a:gd name="connsiteX5944" fmla="*/ 5601070 w 10035679"/>
                <a:gd name="connsiteY5944" fmla="*/ 1242533 h 5893281"/>
                <a:gd name="connsiteX5945" fmla="*/ 5602880 w 10035679"/>
                <a:gd name="connsiteY5945" fmla="*/ 1246759 h 5893281"/>
                <a:gd name="connsiteX5946" fmla="*/ 5607106 w 10035679"/>
                <a:gd name="connsiteY5946" fmla="*/ 1252799 h 5893281"/>
                <a:gd name="connsiteX5947" fmla="*/ 5631257 w 10035679"/>
                <a:gd name="connsiteY5947" fmla="*/ 1242533 h 5893281"/>
                <a:gd name="connsiteX5948" fmla="*/ 5645143 w 10035679"/>
                <a:gd name="connsiteY5948" fmla="*/ 1238307 h 5893281"/>
                <a:gd name="connsiteX5949" fmla="*/ 5655408 w 10035679"/>
                <a:gd name="connsiteY5949" fmla="*/ 1238307 h 5893281"/>
                <a:gd name="connsiteX5950" fmla="*/ 5659634 w 10035679"/>
                <a:gd name="connsiteY5950" fmla="*/ 1246759 h 5893281"/>
                <a:gd name="connsiteX5951" fmla="*/ 5663860 w 10035679"/>
                <a:gd name="connsiteY5951" fmla="*/ 1257025 h 5893281"/>
                <a:gd name="connsiteX5952" fmla="*/ 5674123 w 10035679"/>
                <a:gd name="connsiteY5952" fmla="*/ 1267290 h 5893281"/>
                <a:gd name="connsiteX5953" fmla="*/ 5684387 w 10035679"/>
                <a:gd name="connsiteY5953" fmla="*/ 1279363 h 5893281"/>
                <a:gd name="connsiteX5954" fmla="*/ 5748990 w 10035679"/>
                <a:gd name="connsiteY5954" fmla="*/ 1285402 h 5893281"/>
                <a:gd name="connsiteX5955" fmla="*/ 5773141 w 10035679"/>
                <a:gd name="connsiteY5955" fmla="*/ 1299892 h 5893281"/>
                <a:gd name="connsiteX5956" fmla="*/ 5801518 w 10035679"/>
                <a:gd name="connsiteY5956" fmla="*/ 1322230 h 5893281"/>
                <a:gd name="connsiteX5957" fmla="*/ 5829892 w 10035679"/>
                <a:gd name="connsiteY5957" fmla="*/ 1351211 h 5893281"/>
                <a:gd name="connsiteX5958" fmla="*/ 5854043 w 10035679"/>
                <a:gd name="connsiteY5958" fmla="*/ 1382002 h 5893281"/>
                <a:gd name="connsiteX5959" fmla="*/ 5876383 w 10035679"/>
                <a:gd name="connsiteY5959" fmla="*/ 1415211 h 5893281"/>
                <a:gd name="connsiteX5960" fmla="*/ 5882420 w 10035679"/>
                <a:gd name="connsiteY5960" fmla="*/ 1448416 h 5893281"/>
                <a:gd name="connsiteX5961" fmla="*/ 5878194 w 10035679"/>
                <a:gd name="connsiteY5961" fmla="*/ 1479210 h 5893281"/>
                <a:gd name="connsiteX5962" fmla="*/ 5854043 w 10035679"/>
                <a:gd name="connsiteY5962" fmla="*/ 1505776 h 5893281"/>
                <a:gd name="connsiteX5963" fmla="*/ 5821440 w 10035679"/>
                <a:gd name="connsiteY5963" fmla="*/ 1522077 h 5893281"/>
                <a:gd name="connsiteX5964" fmla="*/ 5787027 w 10035679"/>
                <a:gd name="connsiteY5964" fmla="*/ 1522077 h 5893281"/>
                <a:gd name="connsiteX5965" fmla="*/ 5754424 w 10035679"/>
                <a:gd name="connsiteY5965" fmla="*/ 1507586 h 5893281"/>
                <a:gd name="connsiteX5966" fmla="*/ 5726047 w 10035679"/>
                <a:gd name="connsiteY5966" fmla="*/ 1493096 h 5893281"/>
                <a:gd name="connsiteX5967" fmla="*/ 5697671 w 10035679"/>
                <a:gd name="connsiteY5967" fmla="*/ 1482833 h 5893281"/>
                <a:gd name="connsiteX5968" fmla="*/ 5701897 w 10035679"/>
                <a:gd name="connsiteY5968" fmla="*/ 1507586 h 5893281"/>
                <a:gd name="connsiteX5969" fmla="*/ 5706123 w 10035679"/>
                <a:gd name="connsiteY5969" fmla="*/ 1540794 h 5893281"/>
                <a:gd name="connsiteX5970" fmla="*/ 5710349 w 10035679"/>
                <a:gd name="connsiteY5970" fmla="*/ 1575809 h 5893281"/>
                <a:gd name="connsiteX5971" fmla="*/ 5716387 w 10035679"/>
                <a:gd name="connsiteY5971" fmla="*/ 1604790 h 5893281"/>
                <a:gd name="connsiteX5972" fmla="*/ 5724235 w 10035679"/>
                <a:gd name="connsiteY5972" fmla="*/ 1623507 h 5893281"/>
                <a:gd name="connsiteX5973" fmla="*/ 5730273 w 10035679"/>
                <a:gd name="connsiteY5973" fmla="*/ 1633769 h 5893281"/>
                <a:gd name="connsiteX5974" fmla="*/ 5740538 w 10035679"/>
                <a:gd name="connsiteY5974" fmla="*/ 1637995 h 5893281"/>
                <a:gd name="connsiteX5975" fmla="*/ 5748385 w 10035679"/>
                <a:gd name="connsiteY5975" fmla="*/ 1646449 h 5893281"/>
                <a:gd name="connsiteX5976" fmla="*/ 5762273 w 10035679"/>
                <a:gd name="connsiteY5976" fmla="*/ 1648260 h 5893281"/>
                <a:gd name="connsiteX5977" fmla="*/ 5758047 w 10035679"/>
                <a:gd name="connsiteY5977" fmla="*/ 1623507 h 5893281"/>
                <a:gd name="connsiteX5978" fmla="*/ 5753819 w 10035679"/>
                <a:gd name="connsiteY5978" fmla="*/ 1604790 h 5893281"/>
                <a:gd name="connsiteX5979" fmla="*/ 5753819 w 10035679"/>
                <a:gd name="connsiteY5979" fmla="*/ 1584263 h 5893281"/>
                <a:gd name="connsiteX5980" fmla="*/ 5766499 w 10035679"/>
                <a:gd name="connsiteY5980" fmla="*/ 1584263 h 5893281"/>
                <a:gd name="connsiteX5981" fmla="*/ 5766499 w 10035679"/>
                <a:gd name="connsiteY5981" fmla="*/ 1575809 h 5893281"/>
                <a:gd name="connsiteX5982" fmla="*/ 5790648 w 10035679"/>
                <a:gd name="connsiteY5982" fmla="*/ 1590300 h 5893281"/>
                <a:gd name="connsiteX5983" fmla="*/ 5814799 w 10035679"/>
                <a:gd name="connsiteY5983" fmla="*/ 1604790 h 5893281"/>
                <a:gd name="connsiteX5984" fmla="*/ 5843176 w 10035679"/>
                <a:gd name="connsiteY5984" fmla="*/ 1616865 h 5893281"/>
                <a:gd name="connsiteX5985" fmla="*/ 5847402 w 10035679"/>
                <a:gd name="connsiteY5985" fmla="*/ 1608411 h 5893281"/>
                <a:gd name="connsiteX5986" fmla="*/ 5851630 w 10035679"/>
                <a:gd name="connsiteY5986" fmla="*/ 1602375 h 5893281"/>
                <a:gd name="connsiteX5987" fmla="*/ 5853440 w 10035679"/>
                <a:gd name="connsiteY5987" fmla="*/ 1598149 h 5893281"/>
                <a:gd name="connsiteX5988" fmla="*/ 5857666 w 10035679"/>
                <a:gd name="connsiteY5988" fmla="*/ 1587884 h 5893281"/>
                <a:gd name="connsiteX5989" fmla="*/ 5857666 w 10035679"/>
                <a:gd name="connsiteY5989" fmla="*/ 1575809 h 5893281"/>
                <a:gd name="connsiteX5990" fmla="*/ 5853440 w 10035679"/>
                <a:gd name="connsiteY5990" fmla="*/ 1573999 h 5893281"/>
                <a:gd name="connsiteX5991" fmla="*/ 5851630 w 10035679"/>
                <a:gd name="connsiteY5991" fmla="*/ 1569772 h 5893281"/>
                <a:gd name="connsiteX5992" fmla="*/ 5847402 w 10035679"/>
                <a:gd name="connsiteY5992" fmla="*/ 1565546 h 5893281"/>
                <a:gd name="connsiteX5993" fmla="*/ 5847402 w 10035679"/>
                <a:gd name="connsiteY5993" fmla="*/ 1561320 h 5893281"/>
                <a:gd name="connsiteX5994" fmla="*/ 5847402 w 10035679"/>
                <a:gd name="connsiteY5994" fmla="*/ 1555282 h 5893281"/>
                <a:gd name="connsiteX5995" fmla="*/ 5843176 w 10035679"/>
                <a:gd name="connsiteY5995" fmla="*/ 1545020 h 5893281"/>
                <a:gd name="connsiteX5996" fmla="*/ 5875778 w 10035679"/>
                <a:gd name="connsiteY5996" fmla="*/ 1530529 h 5893281"/>
                <a:gd name="connsiteX5997" fmla="*/ 5896306 w 10035679"/>
                <a:gd name="connsiteY5997" fmla="*/ 1508189 h 5893281"/>
                <a:gd name="connsiteX5998" fmla="*/ 5914420 w 10035679"/>
                <a:gd name="connsiteY5998" fmla="*/ 1483436 h 5893281"/>
                <a:gd name="connsiteX5999" fmla="*/ 5924683 w 10035679"/>
                <a:gd name="connsiteY5999" fmla="*/ 1487662 h 5893281"/>
                <a:gd name="connsiteX6000" fmla="*/ 5938571 w 10035679"/>
                <a:gd name="connsiteY6000" fmla="*/ 1491888 h 5893281"/>
                <a:gd name="connsiteX6001" fmla="*/ 5952457 w 10035679"/>
                <a:gd name="connsiteY6001" fmla="*/ 1493701 h 5893281"/>
                <a:gd name="connsiteX6002" fmla="*/ 5966342 w 10035679"/>
                <a:gd name="connsiteY6002" fmla="*/ 1497926 h 5893281"/>
                <a:gd name="connsiteX6003" fmla="*/ 5960306 w 10035679"/>
                <a:gd name="connsiteY6003" fmla="*/ 1420040 h 5893281"/>
                <a:gd name="connsiteX6004" fmla="*/ 5946420 w 10035679"/>
                <a:gd name="connsiteY6004" fmla="*/ 1333702 h 5893281"/>
                <a:gd name="connsiteX6005" fmla="*/ 6004984 w 10035679"/>
                <a:gd name="connsiteY6005" fmla="*/ 1333702 h 5893281"/>
                <a:gd name="connsiteX6006" fmla="*/ 6018870 w 10035679"/>
                <a:gd name="connsiteY6006" fmla="*/ 1348191 h 5893281"/>
                <a:gd name="connsiteX6007" fmla="*/ 6032756 w 10035679"/>
                <a:gd name="connsiteY6007" fmla="*/ 1368719 h 5893281"/>
                <a:gd name="connsiteX6008" fmla="*/ 6044831 w 10035679"/>
                <a:gd name="connsiteY6008" fmla="*/ 1387436 h 5893281"/>
                <a:gd name="connsiteX6009" fmla="*/ 6044831 w 10035679"/>
                <a:gd name="connsiteY6009" fmla="*/ 1406154 h 5893281"/>
                <a:gd name="connsiteX6010" fmla="*/ 6036982 w 10035679"/>
                <a:gd name="connsiteY6010" fmla="*/ 1407964 h 5893281"/>
                <a:gd name="connsiteX6011" fmla="*/ 6032756 w 10035679"/>
                <a:gd name="connsiteY6011" fmla="*/ 1407964 h 5893281"/>
                <a:gd name="connsiteX6012" fmla="*/ 6026719 w 10035679"/>
                <a:gd name="connsiteY6012" fmla="*/ 1412193 h 5893281"/>
                <a:gd name="connsiteX6013" fmla="*/ 6012833 w 10035679"/>
                <a:gd name="connsiteY6013" fmla="*/ 1412193 h 5893281"/>
                <a:gd name="connsiteX6014" fmla="*/ 6012833 w 10035679"/>
                <a:gd name="connsiteY6014" fmla="*/ 1451436 h 5893281"/>
                <a:gd name="connsiteX6015" fmla="*/ 6023096 w 10035679"/>
                <a:gd name="connsiteY6015" fmla="*/ 1455663 h 5893281"/>
                <a:gd name="connsiteX6016" fmla="*/ 6027322 w 10035679"/>
                <a:gd name="connsiteY6016" fmla="*/ 1459889 h 5893281"/>
                <a:gd name="connsiteX6017" fmla="*/ 6033361 w 10035679"/>
                <a:gd name="connsiteY6017" fmla="*/ 1464116 h 5893281"/>
                <a:gd name="connsiteX6018" fmla="*/ 6041208 w 10035679"/>
                <a:gd name="connsiteY6018" fmla="*/ 1465926 h 5893281"/>
                <a:gd name="connsiteX6019" fmla="*/ 6051473 w 10035679"/>
                <a:gd name="connsiteY6019" fmla="*/ 1465926 h 5893281"/>
                <a:gd name="connsiteX6020" fmla="*/ 6055699 w 10035679"/>
                <a:gd name="connsiteY6020" fmla="*/ 1465926 h 5893281"/>
                <a:gd name="connsiteX6021" fmla="*/ 6059925 w 10035679"/>
                <a:gd name="connsiteY6021" fmla="*/ 1464116 h 5893281"/>
                <a:gd name="connsiteX6022" fmla="*/ 6061738 w 10035679"/>
                <a:gd name="connsiteY6022" fmla="*/ 1464116 h 5893281"/>
                <a:gd name="connsiteX6023" fmla="*/ 6069585 w 10035679"/>
                <a:gd name="connsiteY6023" fmla="*/ 1459889 h 5893281"/>
                <a:gd name="connsiteX6024" fmla="*/ 6073813 w 10035679"/>
                <a:gd name="connsiteY6024" fmla="*/ 1449624 h 5893281"/>
                <a:gd name="connsiteX6025" fmla="*/ 6073813 w 10035679"/>
                <a:gd name="connsiteY6025" fmla="*/ 1441172 h 5893281"/>
                <a:gd name="connsiteX6026" fmla="*/ 6073813 w 10035679"/>
                <a:gd name="connsiteY6026" fmla="*/ 1430908 h 5893281"/>
                <a:gd name="connsiteX6027" fmla="*/ 6073813 w 10035679"/>
                <a:gd name="connsiteY6027" fmla="*/ 1422456 h 5893281"/>
                <a:gd name="connsiteX6028" fmla="*/ 6069585 w 10035679"/>
                <a:gd name="connsiteY6028" fmla="*/ 1412193 h 5893281"/>
                <a:gd name="connsiteX6029" fmla="*/ 6093736 w 10035679"/>
                <a:gd name="connsiteY6029" fmla="*/ 1378984 h 5893281"/>
                <a:gd name="connsiteX6030" fmla="*/ 6122112 w 10035679"/>
                <a:gd name="connsiteY6030" fmla="*/ 1352417 h 5893281"/>
                <a:gd name="connsiteX6031" fmla="*/ 6146263 w 10035679"/>
                <a:gd name="connsiteY6031" fmla="*/ 1319211 h 5893281"/>
                <a:gd name="connsiteX6032" fmla="*/ 6158338 w 10035679"/>
                <a:gd name="connsiteY6032" fmla="*/ 1314985 h 5893281"/>
                <a:gd name="connsiteX6033" fmla="*/ 6168603 w 10035679"/>
                <a:gd name="connsiteY6033" fmla="*/ 1314985 h 5893281"/>
                <a:gd name="connsiteX6034" fmla="*/ 6172829 w 10035679"/>
                <a:gd name="connsiteY6034" fmla="*/ 1310759 h 5893281"/>
                <a:gd name="connsiteX6035" fmla="*/ 6178866 w 10035679"/>
                <a:gd name="connsiteY6035" fmla="*/ 1314985 h 5893281"/>
                <a:gd name="connsiteX6036" fmla="*/ 6186715 w 10035679"/>
                <a:gd name="connsiteY6036" fmla="*/ 1319211 h 5893281"/>
                <a:gd name="connsiteX6037" fmla="*/ 6188526 w 10035679"/>
                <a:gd name="connsiteY6037" fmla="*/ 1325248 h 5893281"/>
                <a:gd name="connsiteX6038" fmla="*/ 6192752 w 10035679"/>
                <a:gd name="connsiteY6038" fmla="*/ 1333702 h 5893281"/>
                <a:gd name="connsiteX6039" fmla="*/ 6196980 w 10035679"/>
                <a:gd name="connsiteY6039" fmla="*/ 1337928 h 5893281"/>
                <a:gd name="connsiteX6040" fmla="*/ 6198790 w 10035679"/>
                <a:gd name="connsiteY6040" fmla="*/ 1343965 h 5893281"/>
                <a:gd name="connsiteX6041" fmla="*/ 6206640 w 10035679"/>
                <a:gd name="connsiteY6041" fmla="*/ 1348191 h 5893281"/>
                <a:gd name="connsiteX6042" fmla="*/ 6206640 w 10035679"/>
                <a:gd name="connsiteY6042" fmla="*/ 1339739 h 5893281"/>
                <a:gd name="connsiteX6043" fmla="*/ 6212676 w 10035679"/>
                <a:gd name="connsiteY6043" fmla="*/ 1333702 h 5893281"/>
                <a:gd name="connsiteX6044" fmla="*/ 6216902 w 10035679"/>
                <a:gd name="connsiteY6044" fmla="*/ 1325248 h 5893281"/>
                <a:gd name="connsiteX6045" fmla="*/ 6221129 w 10035679"/>
                <a:gd name="connsiteY6045" fmla="*/ 1319211 h 5893281"/>
                <a:gd name="connsiteX6046" fmla="*/ 6221129 w 10035679"/>
                <a:gd name="connsiteY6046" fmla="*/ 1308947 h 5893281"/>
                <a:gd name="connsiteX6047" fmla="*/ 6225355 w 10035679"/>
                <a:gd name="connsiteY6047" fmla="*/ 1294459 h 5893281"/>
                <a:gd name="connsiteX6048" fmla="*/ 6255544 w 10035679"/>
                <a:gd name="connsiteY6048" fmla="*/ 1294459 h 5893281"/>
                <a:gd name="connsiteX6049" fmla="*/ 6283921 w 10035679"/>
                <a:gd name="connsiteY6049" fmla="*/ 1300495 h 5893281"/>
                <a:gd name="connsiteX6050" fmla="*/ 6310485 w 10035679"/>
                <a:gd name="connsiteY6050" fmla="*/ 1308947 h 5893281"/>
                <a:gd name="connsiteX6051" fmla="*/ 6292373 w 10035679"/>
                <a:gd name="connsiteY6051" fmla="*/ 1323437 h 5893281"/>
                <a:gd name="connsiteX6052" fmla="*/ 6274259 w 10035679"/>
                <a:gd name="connsiteY6052" fmla="*/ 1333702 h 5893281"/>
                <a:gd name="connsiteX6053" fmla="*/ 6260373 w 10035679"/>
                <a:gd name="connsiteY6053" fmla="*/ 1343965 h 5893281"/>
                <a:gd name="connsiteX6054" fmla="*/ 6246487 w 10035679"/>
                <a:gd name="connsiteY6054" fmla="*/ 1364493 h 5893281"/>
                <a:gd name="connsiteX6055" fmla="*/ 6264599 w 10035679"/>
                <a:gd name="connsiteY6055" fmla="*/ 1364493 h 5893281"/>
                <a:gd name="connsiteX6056" fmla="*/ 6274864 w 10035679"/>
                <a:gd name="connsiteY6056" fmla="*/ 1354230 h 5893281"/>
                <a:gd name="connsiteX6057" fmla="*/ 6299014 w 10035679"/>
                <a:gd name="connsiteY6057" fmla="*/ 1343965 h 5893281"/>
                <a:gd name="connsiteX6058" fmla="*/ 6325579 w 10035679"/>
                <a:gd name="connsiteY6058" fmla="*/ 1333702 h 5893281"/>
                <a:gd name="connsiteX6059" fmla="*/ 6346108 w 10035679"/>
                <a:gd name="connsiteY6059" fmla="*/ 1325248 h 5893281"/>
                <a:gd name="connsiteX6060" fmla="*/ 6368446 w 10035679"/>
                <a:gd name="connsiteY6060" fmla="*/ 1319211 h 5893281"/>
                <a:gd name="connsiteX6061" fmla="*/ 6374485 w 10035679"/>
                <a:gd name="connsiteY6061" fmla="*/ 1319211 h 5893281"/>
                <a:gd name="connsiteX6062" fmla="*/ 6378711 w 10035679"/>
                <a:gd name="connsiteY6062" fmla="*/ 1323437 h 5893281"/>
                <a:gd name="connsiteX6063" fmla="*/ 6384748 w 10035679"/>
                <a:gd name="connsiteY6063" fmla="*/ 1329474 h 5893281"/>
                <a:gd name="connsiteX6064" fmla="*/ 6388974 w 10035679"/>
                <a:gd name="connsiteY6064" fmla="*/ 1333702 h 5893281"/>
                <a:gd name="connsiteX6065" fmla="*/ 6393202 w 10035679"/>
                <a:gd name="connsiteY6065" fmla="*/ 1337928 h 5893281"/>
                <a:gd name="connsiteX6066" fmla="*/ 6399238 w 10035679"/>
                <a:gd name="connsiteY6066" fmla="*/ 1337928 h 5893281"/>
                <a:gd name="connsiteX6067" fmla="*/ 6413124 w 10035679"/>
                <a:gd name="connsiteY6067" fmla="*/ 1339739 h 5893281"/>
                <a:gd name="connsiteX6068" fmla="*/ 6417350 w 10035679"/>
                <a:gd name="connsiteY6068" fmla="*/ 1333702 h 5893281"/>
                <a:gd name="connsiteX6069" fmla="*/ 6421576 w 10035679"/>
                <a:gd name="connsiteY6069" fmla="*/ 1325248 h 5893281"/>
                <a:gd name="connsiteX6070" fmla="*/ 6423389 w 10035679"/>
                <a:gd name="connsiteY6070" fmla="*/ 1323437 h 5893281"/>
                <a:gd name="connsiteX6071" fmla="*/ 6423389 w 10035679"/>
                <a:gd name="connsiteY6071" fmla="*/ 1314985 h 5893281"/>
                <a:gd name="connsiteX6072" fmla="*/ 6427615 w 10035679"/>
                <a:gd name="connsiteY6072" fmla="*/ 1304721 h 5893281"/>
                <a:gd name="connsiteX6073" fmla="*/ 6427615 w 10035679"/>
                <a:gd name="connsiteY6073" fmla="*/ 1294459 h 5893281"/>
                <a:gd name="connsiteX6074" fmla="*/ 6421576 w 10035679"/>
                <a:gd name="connsiteY6074" fmla="*/ 1286005 h 5893281"/>
                <a:gd name="connsiteX6075" fmla="*/ 6417350 w 10035679"/>
                <a:gd name="connsiteY6075" fmla="*/ 1279968 h 5893281"/>
                <a:gd name="connsiteX6076" fmla="*/ 6413124 w 10035679"/>
                <a:gd name="connsiteY6076" fmla="*/ 1271516 h 5893281"/>
                <a:gd name="connsiteX6077" fmla="*/ 6413124 w 10035679"/>
                <a:gd name="connsiteY6077" fmla="*/ 1261251 h 5893281"/>
                <a:gd name="connsiteX6078" fmla="*/ 6413124 w 10035679"/>
                <a:gd name="connsiteY6078" fmla="*/ 1246759 h 5893281"/>
                <a:gd name="connsiteX6079" fmla="*/ 6423389 w 10035679"/>
                <a:gd name="connsiteY6079" fmla="*/ 1238307 h 5893281"/>
                <a:gd name="connsiteX6080" fmla="*/ 6431236 w 10035679"/>
                <a:gd name="connsiteY6080" fmla="*/ 1232271 h 5893281"/>
                <a:gd name="connsiteX6081" fmla="*/ 6437275 w 10035679"/>
                <a:gd name="connsiteY6081" fmla="*/ 1228044 h 5893281"/>
                <a:gd name="connsiteX6082" fmla="*/ 6451161 w 10035679"/>
                <a:gd name="connsiteY6082" fmla="*/ 1222006 h 5893281"/>
                <a:gd name="connsiteX6083" fmla="*/ 6459010 w 10035679"/>
                <a:gd name="connsiteY6083" fmla="*/ 1223816 h 5893281"/>
                <a:gd name="connsiteX6084" fmla="*/ 6469275 w 10035679"/>
                <a:gd name="connsiteY6084" fmla="*/ 1228044 h 5893281"/>
                <a:gd name="connsiteX6085" fmla="*/ 6483161 w 10035679"/>
                <a:gd name="connsiteY6085" fmla="*/ 1228044 h 5893281"/>
                <a:gd name="connsiteX6086" fmla="*/ 6497047 w 10035679"/>
                <a:gd name="connsiteY6086" fmla="*/ 1228044 h 5893281"/>
                <a:gd name="connsiteX6087" fmla="*/ 6515159 w 10035679"/>
                <a:gd name="connsiteY6087" fmla="*/ 1250383 h 5893281"/>
                <a:gd name="connsiteX6088" fmla="*/ 6539310 w 10035679"/>
                <a:gd name="connsiteY6088" fmla="*/ 1275138 h 5893281"/>
                <a:gd name="connsiteX6089" fmla="*/ 6575536 w 10035679"/>
                <a:gd name="connsiteY6089" fmla="*/ 1299892 h 5893281"/>
                <a:gd name="connsiteX6090" fmla="*/ 6605723 w 10035679"/>
                <a:gd name="connsiteY6090" fmla="*/ 1324645 h 5893281"/>
                <a:gd name="connsiteX6091" fmla="*/ 6634100 w 10035679"/>
                <a:gd name="connsiteY6091" fmla="*/ 1339136 h 5893281"/>
                <a:gd name="connsiteX6092" fmla="*/ 6652214 w 10035679"/>
                <a:gd name="connsiteY6092" fmla="*/ 1347588 h 5893281"/>
                <a:gd name="connsiteX6093" fmla="*/ 6656440 w 10035679"/>
                <a:gd name="connsiteY6093" fmla="*/ 1343362 h 5893281"/>
                <a:gd name="connsiteX6094" fmla="*/ 6656440 w 10035679"/>
                <a:gd name="connsiteY6094" fmla="*/ 1339136 h 5893281"/>
                <a:gd name="connsiteX6095" fmla="*/ 6658250 w 10035679"/>
                <a:gd name="connsiteY6095" fmla="*/ 1333097 h 5893281"/>
                <a:gd name="connsiteX6096" fmla="*/ 6647986 w 10035679"/>
                <a:gd name="connsiteY6096" fmla="*/ 1322834 h 5893281"/>
                <a:gd name="connsiteX6097" fmla="*/ 6641949 w 10035679"/>
                <a:gd name="connsiteY6097" fmla="*/ 1314380 h 5893281"/>
                <a:gd name="connsiteX6098" fmla="*/ 6637723 w 10035679"/>
                <a:gd name="connsiteY6098" fmla="*/ 1304118 h 5893281"/>
                <a:gd name="connsiteX6099" fmla="*/ 6629874 w 10035679"/>
                <a:gd name="connsiteY6099" fmla="*/ 1293854 h 5893281"/>
                <a:gd name="connsiteX6100" fmla="*/ 6628063 w 10035679"/>
                <a:gd name="connsiteY6100" fmla="*/ 1279363 h 5893281"/>
                <a:gd name="connsiteX6101" fmla="*/ 6595460 w 10035679"/>
                <a:gd name="connsiteY6101" fmla="*/ 1279363 h 5893281"/>
                <a:gd name="connsiteX6102" fmla="*/ 6599686 w 10035679"/>
                <a:gd name="connsiteY6102" fmla="*/ 1235891 h 5893281"/>
                <a:gd name="connsiteX6103" fmla="*/ 6591837 w 10035679"/>
                <a:gd name="connsiteY6103" fmla="*/ 1202686 h 5893281"/>
                <a:gd name="connsiteX6104" fmla="*/ 6587611 w 10035679"/>
                <a:gd name="connsiteY6104" fmla="*/ 1173704 h 5893281"/>
                <a:gd name="connsiteX6105" fmla="*/ 6581572 w 10035679"/>
                <a:gd name="connsiteY6105" fmla="*/ 1134460 h 5893281"/>
                <a:gd name="connsiteX6106" fmla="*/ 6602102 w 10035679"/>
                <a:gd name="connsiteY6106" fmla="*/ 1119972 h 5893281"/>
                <a:gd name="connsiteX6107" fmla="*/ 6615988 w 10035679"/>
                <a:gd name="connsiteY6107" fmla="*/ 1101253 h 5893281"/>
                <a:gd name="connsiteX6108" fmla="*/ 6623837 w 10035679"/>
                <a:gd name="connsiteY6108" fmla="*/ 1080726 h 5893281"/>
                <a:gd name="connsiteX6109" fmla="*/ 6629874 w 10035679"/>
                <a:gd name="connsiteY6109" fmla="*/ 1054159 h 5893281"/>
                <a:gd name="connsiteX6110" fmla="*/ 6637723 w 10035679"/>
                <a:gd name="connsiteY6110" fmla="*/ 1033632 h 5893281"/>
                <a:gd name="connsiteX6111" fmla="*/ 6647986 w 10035679"/>
                <a:gd name="connsiteY6111" fmla="*/ 1011294 h 5893281"/>
                <a:gd name="connsiteX6112" fmla="*/ 6661874 w 10035679"/>
                <a:gd name="connsiteY6112" fmla="*/ 994992 h 5893281"/>
                <a:gd name="connsiteX6113" fmla="*/ 6679986 w 10035679"/>
                <a:gd name="connsiteY6113" fmla="*/ 982917 h 5893281"/>
                <a:gd name="connsiteX6114" fmla="*/ 6712588 w 10035679"/>
                <a:gd name="connsiteY6114" fmla="*/ 981104 h 5893281"/>
                <a:gd name="connsiteX6115" fmla="*/ 6751230 w 10035679"/>
                <a:gd name="connsiteY6115" fmla="*/ 982917 h 5893281"/>
                <a:gd name="connsiteX6116" fmla="*/ 6761493 w 10035679"/>
                <a:gd name="connsiteY6116" fmla="*/ 1001632 h 5893281"/>
                <a:gd name="connsiteX6117" fmla="*/ 6775379 w 10035679"/>
                <a:gd name="connsiteY6117" fmla="*/ 1016123 h 5893281"/>
                <a:gd name="connsiteX6118" fmla="*/ 6771153 w 10035679"/>
                <a:gd name="connsiteY6118" fmla="*/ 1045104 h 5893281"/>
                <a:gd name="connsiteX6119" fmla="*/ 6765116 w 10035679"/>
                <a:gd name="connsiteY6119" fmla="*/ 1074084 h 5893281"/>
                <a:gd name="connsiteX6120" fmla="*/ 6757267 w 10035679"/>
                <a:gd name="connsiteY6120" fmla="*/ 1098838 h 5893281"/>
                <a:gd name="connsiteX6121" fmla="*/ 6755456 w 10035679"/>
                <a:gd name="connsiteY6121" fmla="*/ 1121179 h 5893281"/>
                <a:gd name="connsiteX6122" fmla="*/ 6751230 w 10035679"/>
                <a:gd name="connsiteY6122" fmla="*/ 1135668 h 5893281"/>
                <a:gd name="connsiteX6123" fmla="*/ 6757267 w 10035679"/>
                <a:gd name="connsiteY6123" fmla="*/ 1154385 h 5893281"/>
                <a:gd name="connsiteX6124" fmla="*/ 6769342 w 10035679"/>
                <a:gd name="connsiteY6124" fmla="*/ 1179137 h 5893281"/>
                <a:gd name="connsiteX6125" fmla="*/ 6775379 w 10035679"/>
                <a:gd name="connsiteY6125" fmla="*/ 1208120 h 5893281"/>
                <a:gd name="connsiteX6126" fmla="*/ 6781417 w 10035679"/>
                <a:gd name="connsiteY6126" fmla="*/ 1228648 h 5893281"/>
                <a:gd name="connsiteX6127" fmla="*/ 6781417 w 10035679"/>
                <a:gd name="connsiteY6127" fmla="*/ 1253401 h 5893281"/>
                <a:gd name="connsiteX6128" fmla="*/ 6775379 w 10035679"/>
                <a:gd name="connsiteY6128" fmla="*/ 1275742 h 5893281"/>
                <a:gd name="connsiteX6129" fmla="*/ 6769342 w 10035679"/>
                <a:gd name="connsiteY6129" fmla="*/ 1294459 h 5893281"/>
                <a:gd name="connsiteX6130" fmla="*/ 6769342 w 10035679"/>
                <a:gd name="connsiteY6130" fmla="*/ 1308947 h 5893281"/>
                <a:gd name="connsiteX6131" fmla="*/ 6771153 w 10035679"/>
                <a:gd name="connsiteY6131" fmla="*/ 1319211 h 5893281"/>
                <a:gd name="connsiteX6132" fmla="*/ 6775379 w 10035679"/>
                <a:gd name="connsiteY6132" fmla="*/ 1325248 h 5893281"/>
                <a:gd name="connsiteX6133" fmla="*/ 6781417 w 10035679"/>
                <a:gd name="connsiteY6133" fmla="*/ 1333702 h 5893281"/>
                <a:gd name="connsiteX6134" fmla="*/ 6789267 w 10035679"/>
                <a:gd name="connsiteY6134" fmla="*/ 1339739 h 5893281"/>
                <a:gd name="connsiteX6135" fmla="*/ 6793493 w 10035679"/>
                <a:gd name="connsiteY6135" fmla="*/ 1351815 h 5893281"/>
                <a:gd name="connsiteX6136" fmla="*/ 6799529 w 10035679"/>
                <a:gd name="connsiteY6136" fmla="*/ 1363890 h 5893281"/>
                <a:gd name="connsiteX6137" fmla="*/ 6789267 w 10035679"/>
                <a:gd name="connsiteY6137" fmla="*/ 1386229 h 5893281"/>
                <a:gd name="connsiteX6138" fmla="*/ 6781417 w 10035679"/>
                <a:gd name="connsiteY6138" fmla="*/ 1410985 h 5893281"/>
                <a:gd name="connsiteX6139" fmla="*/ 6781417 w 10035679"/>
                <a:gd name="connsiteY6139" fmla="*/ 1444191 h 5893281"/>
                <a:gd name="connsiteX6140" fmla="*/ 6771153 w 10035679"/>
                <a:gd name="connsiteY6140" fmla="*/ 1450228 h 5893281"/>
                <a:gd name="connsiteX6141" fmla="*/ 6765116 w 10035679"/>
                <a:gd name="connsiteY6141" fmla="*/ 1458682 h 5893281"/>
                <a:gd name="connsiteX6142" fmla="*/ 6754853 w 10035679"/>
                <a:gd name="connsiteY6142" fmla="*/ 1462908 h 5893281"/>
                <a:gd name="connsiteX6143" fmla="*/ 6742778 w 10035679"/>
                <a:gd name="connsiteY6143" fmla="*/ 1468945 h 5893281"/>
                <a:gd name="connsiteX6144" fmla="*/ 6728890 w 10035679"/>
                <a:gd name="connsiteY6144" fmla="*/ 1473173 h 5893281"/>
                <a:gd name="connsiteX6145" fmla="*/ 6728890 w 10035679"/>
                <a:gd name="connsiteY6145" fmla="*/ 1484041 h 5893281"/>
                <a:gd name="connsiteX6146" fmla="*/ 6769342 w 10035679"/>
                <a:gd name="connsiteY6146" fmla="*/ 1484041 h 5893281"/>
                <a:gd name="connsiteX6147" fmla="*/ 6771153 w 10035679"/>
                <a:gd name="connsiteY6147" fmla="*/ 1479815 h 5893281"/>
                <a:gd name="connsiteX6148" fmla="*/ 6775379 w 10035679"/>
                <a:gd name="connsiteY6148" fmla="*/ 1478003 h 5893281"/>
                <a:gd name="connsiteX6149" fmla="*/ 6781417 w 10035679"/>
                <a:gd name="connsiteY6149" fmla="*/ 1473776 h 5893281"/>
                <a:gd name="connsiteX6150" fmla="*/ 6795303 w 10035679"/>
                <a:gd name="connsiteY6150" fmla="*/ 1449021 h 5893281"/>
                <a:gd name="connsiteX6151" fmla="*/ 6809191 w 10035679"/>
                <a:gd name="connsiteY6151" fmla="*/ 1420040 h 5893281"/>
                <a:gd name="connsiteX6152" fmla="*/ 6821267 w 10035679"/>
                <a:gd name="connsiteY6152" fmla="*/ 1397701 h 5893281"/>
                <a:gd name="connsiteX6153" fmla="*/ 6827303 w 10035679"/>
                <a:gd name="connsiteY6153" fmla="*/ 1362682 h 5893281"/>
                <a:gd name="connsiteX6154" fmla="*/ 6821267 w 10035679"/>
                <a:gd name="connsiteY6154" fmla="*/ 1329474 h 5893281"/>
                <a:gd name="connsiteX6155" fmla="*/ 6817039 w 10035679"/>
                <a:gd name="connsiteY6155" fmla="*/ 1296269 h 5893281"/>
                <a:gd name="connsiteX6156" fmla="*/ 6812812 w 10035679"/>
                <a:gd name="connsiteY6156" fmla="*/ 1267290 h 5893281"/>
                <a:gd name="connsiteX6157" fmla="*/ 6851454 w 10035679"/>
                <a:gd name="connsiteY6157" fmla="*/ 1267290 h 5893281"/>
                <a:gd name="connsiteX6158" fmla="*/ 6887680 w 10035679"/>
                <a:gd name="connsiteY6158" fmla="*/ 1267290 h 5893281"/>
                <a:gd name="connsiteX6159" fmla="*/ 6922093 w 10035679"/>
                <a:gd name="connsiteY6159" fmla="*/ 1279363 h 5893281"/>
                <a:gd name="connsiteX6160" fmla="*/ 6922093 w 10035679"/>
                <a:gd name="connsiteY6160" fmla="*/ 1267290 h 5893281"/>
                <a:gd name="connsiteX6161" fmla="*/ 6887680 w 10035679"/>
                <a:gd name="connsiteY6161" fmla="*/ 1252799 h 5893281"/>
                <a:gd name="connsiteX6162" fmla="*/ 6845415 w 10035679"/>
                <a:gd name="connsiteY6162" fmla="*/ 1236497 h 5893281"/>
                <a:gd name="connsiteX6163" fmla="*/ 6806776 w 10035679"/>
                <a:gd name="connsiteY6163" fmla="*/ 1222006 h 5893281"/>
                <a:gd name="connsiteX6164" fmla="*/ 6798927 w 10035679"/>
                <a:gd name="connsiteY6164" fmla="*/ 1185177 h 5893281"/>
                <a:gd name="connsiteX6165" fmla="*/ 6788664 w 10035679"/>
                <a:gd name="connsiteY6165" fmla="*/ 1160423 h 5893281"/>
                <a:gd name="connsiteX6166" fmla="*/ 6778399 w 10035679"/>
                <a:gd name="connsiteY6166" fmla="*/ 1139896 h 5893281"/>
                <a:gd name="connsiteX6167" fmla="*/ 6768134 w 10035679"/>
                <a:gd name="connsiteY6167" fmla="*/ 1110915 h 5893281"/>
                <a:gd name="connsiteX6168" fmla="*/ 6812812 w 10035679"/>
                <a:gd name="connsiteY6168" fmla="*/ 1069858 h 5893281"/>
                <a:gd name="connsiteX6169" fmla="*/ 6812812 w 10035679"/>
                <a:gd name="connsiteY6169" fmla="*/ 1002237 h 5893281"/>
                <a:gd name="connsiteX6170" fmla="*/ 6820662 w 10035679"/>
                <a:gd name="connsiteY6170" fmla="*/ 1002237 h 5893281"/>
                <a:gd name="connsiteX6171" fmla="*/ 6826698 w 10035679"/>
                <a:gd name="connsiteY6171" fmla="*/ 1002237 h 5893281"/>
                <a:gd name="connsiteX6172" fmla="*/ 6830926 w 10035679"/>
                <a:gd name="connsiteY6172" fmla="*/ 1002237 h 5893281"/>
                <a:gd name="connsiteX6173" fmla="*/ 6830926 w 10035679"/>
                <a:gd name="connsiteY6173" fmla="*/ 1003445 h 5893281"/>
                <a:gd name="connsiteX6174" fmla="*/ 6836963 w 10035679"/>
                <a:gd name="connsiteY6174" fmla="*/ 1007671 h 5893281"/>
                <a:gd name="connsiteX6175" fmla="*/ 6844812 w 10035679"/>
                <a:gd name="connsiteY6175" fmla="*/ 1028198 h 5893281"/>
                <a:gd name="connsiteX6176" fmla="*/ 6850849 w 10035679"/>
                <a:gd name="connsiteY6176" fmla="*/ 1050538 h 5893281"/>
                <a:gd name="connsiteX6177" fmla="*/ 6864737 w 10035679"/>
                <a:gd name="connsiteY6177" fmla="*/ 1066840 h 5893281"/>
                <a:gd name="connsiteX6178" fmla="*/ 6891301 w 10035679"/>
                <a:gd name="connsiteY6178" fmla="*/ 1052349 h 5893281"/>
                <a:gd name="connsiteX6179" fmla="*/ 6921491 w 10035679"/>
                <a:gd name="connsiteY6179" fmla="*/ 1046310 h 5893281"/>
                <a:gd name="connsiteX6180" fmla="*/ 6961941 w 10035679"/>
                <a:gd name="connsiteY6180" fmla="*/ 1046310 h 5893281"/>
                <a:gd name="connsiteX6181" fmla="*/ 6982470 w 10035679"/>
                <a:gd name="connsiteY6181" fmla="*/ 1075292 h 5893281"/>
                <a:gd name="connsiteX6182" fmla="*/ 7015073 w 10035679"/>
                <a:gd name="connsiteY6182" fmla="*/ 1104271 h 5893281"/>
                <a:gd name="connsiteX6183" fmla="*/ 7045260 w 10035679"/>
                <a:gd name="connsiteY6183" fmla="*/ 1124800 h 5893281"/>
                <a:gd name="connsiteX6184" fmla="*/ 7045260 w 10035679"/>
                <a:gd name="connsiteY6184" fmla="*/ 1108499 h 5893281"/>
                <a:gd name="connsiteX6185" fmla="*/ 7021110 w 10035679"/>
                <a:gd name="connsiteY6185" fmla="*/ 1081934 h 5893281"/>
                <a:gd name="connsiteX6186" fmla="*/ 7002998 w 10035679"/>
                <a:gd name="connsiteY6186" fmla="*/ 1051141 h 5893281"/>
                <a:gd name="connsiteX6187" fmla="*/ 6992733 w 10035679"/>
                <a:gd name="connsiteY6187" fmla="*/ 1010086 h 5893281"/>
                <a:gd name="connsiteX6188" fmla="*/ 6982470 w 10035679"/>
                <a:gd name="connsiteY6188" fmla="*/ 970842 h 5893281"/>
                <a:gd name="connsiteX6189" fmla="*/ 6974621 w 10035679"/>
                <a:gd name="connsiteY6189" fmla="*/ 927371 h 5893281"/>
                <a:gd name="connsiteX6190" fmla="*/ 7021110 w 10035679"/>
                <a:gd name="connsiteY6190" fmla="*/ 912880 h 5893281"/>
                <a:gd name="connsiteX6191" fmla="*/ 7071827 w 10035679"/>
                <a:gd name="connsiteY6191" fmla="*/ 902616 h 5893281"/>
                <a:gd name="connsiteX6192" fmla="*/ 7085712 w 10035679"/>
                <a:gd name="connsiteY6192" fmla="*/ 935823 h 5893281"/>
                <a:gd name="connsiteX6193" fmla="*/ 7091749 w 10035679"/>
                <a:gd name="connsiteY6193" fmla="*/ 935823 h 5893281"/>
                <a:gd name="connsiteX6194" fmla="*/ 7099598 w 10035679"/>
                <a:gd name="connsiteY6194" fmla="*/ 902616 h 5893281"/>
                <a:gd name="connsiteX6195" fmla="*/ 7105637 w 10035679"/>
                <a:gd name="connsiteY6195" fmla="*/ 867597 h 5893281"/>
                <a:gd name="connsiteX6196" fmla="*/ 7115900 w 10035679"/>
                <a:gd name="connsiteY6196" fmla="*/ 830768 h 5893281"/>
                <a:gd name="connsiteX6197" fmla="*/ 7148503 w 10035679"/>
                <a:gd name="connsiteY6197" fmla="*/ 812052 h 5893281"/>
                <a:gd name="connsiteX6198" fmla="*/ 7172653 w 10035679"/>
                <a:gd name="connsiteY6198" fmla="*/ 791524 h 5893281"/>
                <a:gd name="connsiteX6199" fmla="*/ 7201030 w 10035679"/>
                <a:gd name="connsiteY6199" fmla="*/ 769186 h 5893281"/>
                <a:gd name="connsiteX6200" fmla="*/ 7229407 w 10035679"/>
                <a:gd name="connsiteY6200" fmla="*/ 757111 h 5893281"/>
                <a:gd name="connsiteX6201" fmla="*/ 7262010 w 10035679"/>
                <a:gd name="connsiteY6201" fmla="*/ 745035 h 5893281"/>
                <a:gd name="connsiteX6202" fmla="*/ 7304272 w 10035679"/>
                <a:gd name="connsiteY6202" fmla="*/ 745035 h 5893281"/>
                <a:gd name="connsiteX6203" fmla="*/ 7308499 w 10035679"/>
                <a:gd name="connsiteY6203" fmla="*/ 730545 h 5893281"/>
                <a:gd name="connsiteX6204" fmla="*/ 7314537 w 10035679"/>
                <a:gd name="connsiteY6204" fmla="*/ 720282 h 5893281"/>
                <a:gd name="connsiteX6205" fmla="*/ 7318763 w 10035679"/>
                <a:gd name="connsiteY6205" fmla="*/ 710017 h 5893281"/>
                <a:gd name="connsiteX6206" fmla="*/ 7324800 w 10035679"/>
                <a:gd name="connsiteY6206" fmla="*/ 699754 h 5893281"/>
                <a:gd name="connsiteX6207" fmla="*/ 7347140 w 10035679"/>
                <a:gd name="connsiteY6207" fmla="*/ 699754 h 5893281"/>
                <a:gd name="connsiteX6208" fmla="*/ 7375517 w 10035679"/>
                <a:gd name="connsiteY6208" fmla="*/ 699754 h 5893281"/>
                <a:gd name="connsiteX6209" fmla="*/ 7403894 w 10035679"/>
                <a:gd name="connsiteY6209" fmla="*/ 699754 h 5893281"/>
                <a:gd name="connsiteX6210" fmla="*/ 7424421 w 10035679"/>
                <a:gd name="connsiteY6210" fmla="*/ 699754 h 5893281"/>
                <a:gd name="connsiteX6211" fmla="*/ 7434684 w 10035679"/>
                <a:gd name="connsiteY6211" fmla="*/ 699754 h 5893281"/>
                <a:gd name="connsiteX6212" fmla="*/ 7448570 w 10035679"/>
                <a:gd name="connsiteY6212" fmla="*/ 687679 h 5893281"/>
                <a:gd name="connsiteX6213" fmla="*/ 7462458 w 10035679"/>
                <a:gd name="connsiteY6213" fmla="*/ 677414 h 5893281"/>
                <a:gd name="connsiteX6214" fmla="*/ 7476344 w 10035679"/>
                <a:gd name="connsiteY6214" fmla="*/ 662924 h 5893281"/>
                <a:gd name="connsiteX6215" fmla="*/ 7488419 w 10035679"/>
                <a:gd name="connsiteY6215" fmla="*/ 652661 h 5893281"/>
                <a:gd name="connsiteX6216" fmla="*/ 7498684 w 10035679"/>
                <a:gd name="connsiteY6216" fmla="*/ 656887 h 5893281"/>
                <a:gd name="connsiteX6217" fmla="*/ 7504720 w 10035679"/>
                <a:gd name="connsiteY6217" fmla="*/ 656887 h 5893281"/>
                <a:gd name="connsiteX6218" fmla="*/ 7516796 w 10035679"/>
                <a:gd name="connsiteY6218" fmla="*/ 658698 h 5893281"/>
                <a:gd name="connsiteX6219" fmla="*/ 7527059 w 10035679"/>
                <a:gd name="connsiteY6219" fmla="*/ 658698 h 5893281"/>
                <a:gd name="connsiteX6220" fmla="*/ 7527059 w 10035679"/>
                <a:gd name="connsiteY6220" fmla="*/ 619453 h 5893281"/>
                <a:gd name="connsiteX6221" fmla="*/ 7557248 w 10035679"/>
                <a:gd name="connsiteY6221" fmla="*/ 604964 h 5893281"/>
                <a:gd name="connsiteX6222" fmla="*/ 7583812 w 10035679"/>
                <a:gd name="connsiteY6222" fmla="*/ 590474 h 5893281"/>
                <a:gd name="connsiteX6223" fmla="*/ 7607963 w 10035679"/>
                <a:gd name="connsiteY6223" fmla="*/ 571757 h 5893281"/>
                <a:gd name="connsiteX6224" fmla="*/ 7628490 w 10035679"/>
                <a:gd name="connsiteY6224" fmla="*/ 551229 h 5893281"/>
                <a:gd name="connsiteX6225" fmla="*/ 1875891 w 10035679"/>
                <a:gd name="connsiteY6225" fmla="*/ 498704 h 5893281"/>
                <a:gd name="connsiteX6226" fmla="*/ 1912720 w 10035679"/>
                <a:gd name="connsiteY6226" fmla="*/ 508968 h 5893281"/>
                <a:gd name="connsiteX6227" fmla="*/ 1936870 w 10035679"/>
                <a:gd name="connsiteY6227" fmla="*/ 527685 h 5893281"/>
                <a:gd name="connsiteX6228" fmla="*/ 1957398 w 10035679"/>
                <a:gd name="connsiteY6228" fmla="*/ 543987 h 5893281"/>
                <a:gd name="connsiteX6229" fmla="*/ 1979738 w 10035679"/>
                <a:gd name="connsiteY6229" fmla="*/ 566325 h 5893281"/>
                <a:gd name="connsiteX6230" fmla="*/ 2000266 w 10035679"/>
                <a:gd name="connsiteY6230" fmla="*/ 582626 h 5893281"/>
                <a:gd name="connsiteX6231" fmla="*/ 2000266 w 10035679"/>
                <a:gd name="connsiteY6231" fmla="*/ 576589 h 5893281"/>
                <a:gd name="connsiteX6232" fmla="*/ 2012341 w 10035679"/>
                <a:gd name="connsiteY6232" fmla="*/ 576589 h 5893281"/>
                <a:gd name="connsiteX6233" fmla="*/ 2012341 w 10035679"/>
                <a:gd name="connsiteY6233" fmla="*/ 582626 h 5893281"/>
                <a:gd name="connsiteX6234" fmla="*/ 2014151 w 10035679"/>
                <a:gd name="connsiteY6234" fmla="*/ 591078 h 5893281"/>
                <a:gd name="connsiteX6235" fmla="*/ 2022000 w 10035679"/>
                <a:gd name="connsiteY6235" fmla="*/ 601343 h 5893281"/>
                <a:gd name="connsiteX6236" fmla="*/ 2026227 w 10035679"/>
                <a:gd name="connsiteY6236" fmla="*/ 615834 h 5893281"/>
                <a:gd name="connsiteX6237" fmla="*/ 2011738 w 10035679"/>
                <a:gd name="connsiteY6237" fmla="*/ 615834 h 5893281"/>
                <a:gd name="connsiteX6238" fmla="*/ 2003889 w 10035679"/>
                <a:gd name="connsiteY6238" fmla="*/ 615834 h 5893281"/>
                <a:gd name="connsiteX6239" fmla="*/ 2003889 w 10035679"/>
                <a:gd name="connsiteY6239" fmla="*/ 620060 h 5893281"/>
                <a:gd name="connsiteX6240" fmla="*/ 1999663 w 10035679"/>
                <a:gd name="connsiteY6240" fmla="*/ 620060 h 5893281"/>
                <a:gd name="connsiteX6241" fmla="*/ 1993624 w 10035679"/>
                <a:gd name="connsiteY6241" fmla="*/ 620060 h 5893281"/>
                <a:gd name="connsiteX6242" fmla="*/ 1985775 w 10035679"/>
                <a:gd name="connsiteY6242" fmla="*/ 624286 h 5893281"/>
                <a:gd name="connsiteX6243" fmla="*/ 1957398 w 10035679"/>
                <a:gd name="connsiteY6243" fmla="*/ 601946 h 5893281"/>
                <a:gd name="connsiteX6244" fmla="*/ 1929023 w 10035679"/>
                <a:gd name="connsiteY6244" fmla="*/ 591683 h 5893281"/>
                <a:gd name="connsiteX6245" fmla="*/ 1894608 w 10035679"/>
                <a:gd name="connsiteY6245" fmla="*/ 583231 h 5893281"/>
                <a:gd name="connsiteX6246" fmla="*/ 1862005 w 10035679"/>
                <a:gd name="connsiteY6246" fmla="*/ 566929 h 5893281"/>
                <a:gd name="connsiteX6247" fmla="*/ 1874080 w 10035679"/>
                <a:gd name="connsiteY6247" fmla="*/ 556665 h 5893281"/>
                <a:gd name="connsiteX6248" fmla="*/ 1875891 w 10035679"/>
                <a:gd name="connsiteY6248" fmla="*/ 544589 h 5893281"/>
                <a:gd name="connsiteX6249" fmla="*/ 1874080 w 10035679"/>
                <a:gd name="connsiteY6249" fmla="*/ 534327 h 5893281"/>
                <a:gd name="connsiteX6250" fmla="*/ 1874080 w 10035679"/>
                <a:gd name="connsiteY6250" fmla="*/ 519231 h 5893281"/>
                <a:gd name="connsiteX6251" fmla="*/ 4341650 w 10035679"/>
                <a:gd name="connsiteY6251" fmla="*/ 484215 h 5893281"/>
                <a:gd name="connsiteX6252" fmla="*/ 4349498 w 10035679"/>
                <a:gd name="connsiteY6252" fmla="*/ 484215 h 5893281"/>
                <a:gd name="connsiteX6253" fmla="*/ 4355535 w 10035679"/>
                <a:gd name="connsiteY6253" fmla="*/ 486025 h 5893281"/>
                <a:gd name="connsiteX6254" fmla="*/ 4359762 w 10035679"/>
                <a:gd name="connsiteY6254" fmla="*/ 490251 h 5893281"/>
                <a:gd name="connsiteX6255" fmla="*/ 4363988 w 10035679"/>
                <a:gd name="connsiteY6255" fmla="*/ 494477 h 5893281"/>
                <a:gd name="connsiteX6256" fmla="*/ 4365800 w 10035679"/>
                <a:gd name="connsiteY6256" fmla="*/ 498704 h 5893281"/>
                <a:gd name="connsiteX6257" fmla="*/ 4365800 w 10035679"/>
                <a:gd name="connsiteY6257" fmla="*/ 501119 h 5893281"/>
                <a:gd name="connsiteX6258" fmla="*/ 4365800 w 10035679"/>
                <a:gd name="connsiteY6258" fmla="*/ 505345 h 5893281"/>
                <a:gd name="connsiteX6259" fmla="*/ 4370026 w 10035679"/>
                <a:gd name="connsiteY6259" fmla="*/ 513797 h 5893281"/>
                <a:gd name="connsiteX6260" fmla="*/ 4355535 w 10035679"/>
                <a:gd name="connsiteY6260" fmla="*/ 513797 h 5893281"/>
                <a:gd name="connsiteX6261" fmla="*/ 4349498 w 10035679"/>
                <a:gd name="connsiteY6261" fmla="*/ 515610 h 5893281"/>
                <a:gd name="connsiteX6262" fmla="*/ 4341650 w 10035679"/>
                <a:gd name="connsiteY6262" fmla="*/ 515610 h 5893281"/>
                <a:gd name="connsiteX6263" fmla="*/ 4335612 w 10035679"/>
                <a:gd name="connsiteY6263" fmla="*/ 519836 h 5893281"/>
                <a:gd name="connsiteX6264" fmla="*/ 4323536 w 10035679"/>
                <a:gd name="connsiteY6264" fmla="*/ 519836 h 5893281"/>
                <a:gd name="connsiteX6265" fmla="*/ 4323536 w 10035679"/>
                <a:gd name="connsiteY6265" fmla="*/ 513797 h 5893281"/>
                <a:gd name="connsiteX6266" fmla="*/ 4317500 w 10035679"/>
                <a:gd name="connsiteY6266" fmla="*/ 513797 h 5893281"/>
                <a:gd name="connsiteX6267" fmla="*/ 4317500 w 10035679"/>
                <a:gd name="connsiteY6267" fmla="*/ 487233 h 5893281"/>
                <a:gd name="connsiteX6268" fmla="*/ 4327764 w 10035679"/>
                <a:gd name="connsiteY6268" fmla="*/ 487233 h 5893281"/>
                <a:gd name="connsiteX6269" fmla="*/ 4338027 w 10035679"/>
                <a:gd name="connsiteY6269" fmla="*/ 485420 h 5893281"/>
                <a:gd name="connsiteX6270" fmla="*/ 4341650 w 10035679"/>
                <a:gd name="connsiteY6270" fmla="*/ 485420 h 5893281"/>
                <a:gd name="connsiteX6271" fmla="*/ 1985775 w 10035679"/>
                <a:gd name="connsiteY6271" fmla="*/ 466101 h 5893281"/>
                <a:gd name="connsiteX6272" fmla="*/ 2018378 w 10035679"/>
                <a:gd name="connsiteY6272" fmla="*/ 466101 h 5893281"/>
                <a:gd name="connsiteX6273" fmla="*/ 2018378 w 10035679"/>
                <a:gd name="connsiteY6273" fmla="*/ 472139 h 5893281"/>
                <a:gd name="connsiteX6274" fmla="*/ 2012341 w 10035679"/>
                <a:gd name="connsiteY6274" fmla="*/ 472139 h 5893281"/>
                <a:gd name="connsiteX6275" fmla="*/ 2004491 w 10035679"/>
                <a:gd name="connsiteY6275" fmla="*/ 472139 h 5893281"/>
                <a:gd name="connsiteX6276" fmla="*/ 2000266 w 10035679"/>
                <a:gd name="connsiteY6276" fmla="*/ 476365 h 5893281"/>
                <a:gd name="connsiteX6277" fmla="*/ 1998455 w 10035679"/>
                <a:gd name="connsiteY6277" fmla="*/ 476365 h 5893281"/>
                <a:gd name="connsiteX6278" fmla="*/ 1994229 w 10035679"/>
                <a:gd name="connsiteY6278" fmla="*/ 476365 h 5893281"/>
                <a:gd name="connsiteX6279" fmla="*/ 1990003 w 10035679"/>
                <a:gd name="connsiteY6279" fmla="*/ 472139 h 5893281"/>
                <a:gd name="connsiteX6280" fmla="*/ 5344471 w 10035679"/>
                <a:gd name="connsiteY6280" fmla="*/ 414781 h 5893281"/>
                <a:gd name="connsiteX6281" fmla="*/ 5368622 w 10035679"/>
                <a:gd name="connsiteY6281" fmla="*/ 414781 h 5893281"/>
                <a:gd name="connsiteX6282" fmla="*/ 5376471 w 10035679"/>
                <a:gd name="connsiteY6282" fmla="*/ 443763 h 5893281"/>
                <a:gd name="connsiteX6283" fmla="*/ 5382507 w 10035679"/>
                <a:gd name="connsiteY6283" fmla="*/ 462478 h 5893281"/>
                <a:gd name="connsiteX6284" fmla="*/ 5396998 w 10035679"/>
                <a:gd name="connsiteY6284" fmla="*/ 470932 h 5893281"/>
                <a:gd name="connsiteX6285" fmla="*/ 5421149 w 10035679"/>
                <a:gd name="connsiteY6285" fmla="*/ 481194 h 5893281"/>
                <a:gd name="connsiteX6286" fmla="*/ 5410884 w 10035679"/>
                <a:gd name="connsiteY6286" fmla="*/ 524062 h 5893281"/>
                <a:gd name="connsiteX6287" fmla="*/ 5396395 w 10035679"/>
                <a:gd name="connsiteY6287" fmla="*/ 566929 h 5893281"/>
                <a:gd name="connsiteX6288" fmla="*/ 5375866 w 10035679"/>
                <a:gd name="connsiteY6288" fmla="*/ 597720 h 5893281"/>
                <a:gd name="connsiteX6289" fmla="*/ 5375866 w 10035679"/>
                <a:gd name="connsiteY6289" fmla="*/ 558475 h 5893281"/>
                <a:gd name="connsiteX6290" fmla="*/ 5329377 w 10035679"/>
                <a:gd name="connsiteY6290" fmla="*/ 558475 h 5893281"/>
                <a:gd name="connsiteX6291" fmla="*/ 5333603 w 10035679"/>
                <a:gd name="connsiteY6291" fmla="*/ 513194 h 5893281"/>
                <a:gd name="connsiteX6292" fmla="*/ 5337829 w 10035679"/>
                <a:gd name="connsiteY6292" fmla="*/ 470327 h 5893281"/>
                <a:gd name="connsiteX6293" fmla="*/ 7582001 w 10035679"/>
                <a:gd name="connsiteY6293" fmla="*/ 322407 h 5893281"/>
                <a:gd name="connsiteX6294" fmla="*/ 7583209 w 10035679"/>
                <a:gd name="connsiteY6294" fmla="*/ 322407 h 5893281"/>
                <a:gd name="connsiteX6295" fmla="*/ 7591058 w 10035679"/>
                <a:gd name="connsiteY6295" fmla="*/ 322407 h 5893281"/>
                <a:gd name="connsiteX6296" fmla="*/ 7591058 w 10035679"/>
                <a:gd name="connsiteY6296" fmla="*/ 330859 h 5893281"/>
                <a:gd name="connsiteX6297" fmla="*/ 7592869 w 10035679"/>
                <a:gd name="connsiteY6297" fmla="*/ 341123 h 5893281"/>
                <a:gd name="connsiteX6298" fmla="*/ 7597097 w 10035679"/>
                <a:gd name="connsiteY6298" fmla="*/ 345349 h 5893281"/>
                <a:gd name="connsiteX6299" fmla="*/ 7601323 w 10035679"/>
                <a:gd name="connsiteY6299" fmla="*/ 351386 h 5893281"/>
                <a:gd name="connsiteX6300" fmla="*/ 7605549 w 10035679"/>
                <a:gd name="connsiteY6300" fmla="*/ 355614 h 5893281"/>
                <a:gd name="connsiteX6301" fmla="*/ 7611586 w 10035679"/>
                <a:gd name="connsiteY6301" fmla="*/ 361651 h 5893281"/>
                <a:gd name="connsiteX6302" fmla="*/ 7619435 w 10035679"/>
                <a:gd name="connsiteY6302" fmla="*/ 355614 h 5893281"/>
                <a:gd name="connsiteX6303" fmla="*/ 7621246 w 10035679"/>
                <a:gd name="connsiteY6303" fmla="*/ 347160 h 5893281"/>
                <a:gd name="connsiteX6304" fmla="*/ 7625472 w 10035679"/>
                <a:gd name="connsiteY6304" fmla="*/ 345349 h 5893281"/>
                <a:gd name="connsiteX6305" fmla="*/ 7633321 w 10035679"/>
                <a:gd name="connsiteY6305" fmla="*/ 345349 h 5893281"/>
                <a:gd name="connsiteX6306" fmla="*/ 7643586 w 10035679"/>
                <a:gd name="connsiteY6306" fmla="*/ 341123 h 5893281"/>
                <a:gd name="connsiteX6307" fmla="*/ 7649622 w 10035679"/>
                <a:gd name="connsiteY6307" fmla="*/ 361651 h 5893281"/>
                <a:gd name="connsiteX6308" fmla="*/ 7661698 w 10035679"/>
                <a:gd name="connsiteY6308" fmla="*/ 376142 h 5893281"/>
                <a:gd name="connsiteX6309" fmla="*/ 7671962 w 10035679"/>
                <a:gd name="connsiteY6309" fmla="*/ 390630 h 5893281"/>
                <a:gd name="connsiteX6310" fmla="*/ 7677999 w 10035679"/>
                <a:gd name="connsiteY6310" fmla="*/ 409347 h 5893281"/>
                <a:gd name="connsiteX6311" fmla="*/ 7682225 w 10035679"/>
                <a:gd name="connsiteY6311" fmla="*/ 434103 h 5893281"/>
                <a:gd name="connsiteX6312" fmla="*/ 7682225 w 10035679"/>
                <a:gd name="connsiteY6312" fmla="*/ 438329 h 5893281"/>
                <a:gd name="connsiteX6313" fmla="*/ 7677999 w 10035679"/>
                <a:gd name="connsiteY6313" fmla="*/ 442555 h 5893281"/>
                <a:gd name="connsiteX6314" fmla="*/ 7677999 w 10035679"/>
                <a:gd name="connsiteY6314" fmla="*/ 444366 h 5893281"/>
                <a:gd name="connsiteX6315" fmla="*/ 7677999 w 10035679"/>
                <a:gd name="connsiteY6315" fmla="*/ 448592 h 5893281"/>
                <a:gd name="connsiteX6316" fmla="*/ 7677999 w 10035679"/>
                <a:gd name="connsiteY6316" fmla="*/ 452818 h 5893281"/>
                <a:gd name="connsiteX6317" fmla="*/ 7676189 w 10035679"/>
                <a:gd name="connsiteY6317" fmla="*/ 458856 h 5893281"/>
                <a:gd name="connsiteX6318" fmla="*/ 7653848 w 10035679"/>
                <a:gd name="connsiteY6318" fmla="*/ 473347 h 5893281"/>
                <a:gd name="connsiteX6319" fmla="*/ 7621246 w 10035679"/>
                <a:gd name="connsiteY6319" fmla="*/ 487836 h 5893281"/>
                <a:gd name="connsiteX6320" fmla="*/ 7582606 w 10035679"/>
                <a:gd name="connsiteY6320" fmla="*/ 496288 h 5893281"/>
                <a:gd name="connsiteX6321" fmla="*/ 7543965 w 10035679"/>
                <a:gd name="connsiteY6321" fmla="*/ 502327 h 5893281"/>
                <a:gd name="connsiteX6322" fmla="*/ 7511362 w 10035679"/>
                <a:gd name="connsiteY6322" fmla="*/ 506553 h 5893281"/>
                <a:gd name="connsiteX6323" fmla="*/ 7515588 w 10035679"/>
                <a:gd name="connsiteY6323" fmla="*/ 487836 h 5893281"/>
                <a:gd name="connsiteX6324" fmla="*/ 7519814 w 10035679"/>
                <a:gd name="connsiteY6324" fmla="*/ 481799 h 5893281"/>
                <a:gd name="connsiteX6325" fmla="*/ 7524040 w 10035679"/>
                <a:gd name="connsiteY6325" fmla="*/ 473347 h 5893281"/>
                <a:gd name="connsiteX6326" fmla="*/ 7525853 w 10035679"/>
                <a:gd name="connsiteY6326" fmla="*/ 471535 h 5893281"/>
                <a:gd name="connsiteX6327" fmla="*/ 7530079 w 10035679"/>
                <a:gd name="connsiteY6327" fmla="*/ 471535 h 5893281"/>
                <a:gd name="connsiteX6328" fmla="*/ 7537928 w 10035679"/>
                <a:gd name="connsiteY6328" fmla="*/ 467309 h 5893281"/>
                <a:gd name="connsiteX6329" fmla="*/ 7539739 w 10035679"/>
                <a:gd name="connsiteY6329" fmla="*/ 467309 h 5893281"/>
                <a:gd name="connsiteX6330" fmla="*/ 7543965 w 10035679"/>
                <a:gd name="connsiteY6330" fmla="*/ 463082 h 5893281"/>
                <a:gd name="connsiteX6331" fmla="*/ 7551814 w 10035679"/>
                <a:gd name="connsiteY6331" fmla="*/ 458856 h 5893281"/>
                <a:gd name="connsiteX6332" fmla="*/ 7562079 w 10035679"/>
                <a:gd name="connsiteY6332" fmla="*/ 429875 h 5893281"/>
                <a:gd name="connsiteX6333" fmla="*/ 7562079 w 10035679"/>
                <a:gd name="connsiteY6333" fmla="*/ 400895 h 5893281"/>
                <a:gd name="connsiteX6334" fmla="*/ 7557853 w 10035679"/>
                <a:gd name="connsiteY6334" fmla="*/ 374329 h 5893281"/>
                <a:gd name="connsiteX6335" fmla="*/ 7563889 w 10035679"/>
                <a:gd name="connsiteY6335" fmla="*/ 351991 h 5893281"/>
                <a:gd name="connsiteX6336" fmla="*/ 7582001 w 10035679"/>
                <a:gd name="connsiteY6336" fmla="*/ 331464 h 5893281"/>
                <a:gd name="connsiteX6337" fmla="*/ 2138526 w 10035679"/>
                <a:gd name="connsiteY6337" fmla="*/ 307916 h 5893281"/>
                <a:gd name="connsiteX6338" fmla="*/ 2142752 w 10035679"/>
                <a:gd name="connsiteY6338" fmla="*/ 307916 h 5893281"/>
                <a:gd name="connsiteX6339" fmla="*/ 2149998 w 10035679"/>
                <a:gd name="connsiteY6339" fmla="*/ 307916 h 5893281"/>
                <a:gd name="connsiteX6340" fmla="*/ 2188638 w 10035679"/>
                <a:gd name="connsiteY6340" fmla="*/ 350783 h 5893281"/>
                <a:gd name="connsiteX6341" fmla="*/ 2237542 w 10035679"/>
                <a:gd name="connsiteY6341" fmla="*/ 383386 h 5893281"/>
                <a:gd name="connsiteX6342" fmla="*/ 2298522 w 10035679"/>
                <a:gd name="connsiteY6342" fmla="*/ 408140 h 5893281"/>
                <a:gd name="connsiteX6343" fmla="*/ 2302747 w 10035679"/>
                <a:gd name="connsiteY6343" fmla="*/ 443158 h 5893281"/>
                <a:gd name="connsiteX6344" fmla="*/ 2313012 w 10035679"/>
                <a:gd name="connsiteY6344" fmla="*/ 469724 h 5893281"/>
                <a:gd name="connsiteX6345" fmla="*/ 2323277 w 10035679"/>
                <a:gd name="connsiteY6345" fmla="*/ 484215 h 5893281"/>
                <a:gd name="connsiteX6346" fmla="*/ 2337766 w 10035679"/>
                <a:gd name="connsiteY6346" fmla="*/ 498704 h 5893281"/>
                <a:gd name="connsiteX6347" fmla="*/ 2352256 w 10035679"/>
                <a:gd name="connsiteY6347" fmla="*/ 519231 h 5893281"/>
                <a:gd name="connsiteX6348" fmla="*/ 2328106 w 10035679"/>
                <a:gd name="connsiteY6348" fmla="*/ 523459 h 5893281"/>
                <a:gd name="connsiteX6349" fmla="*/ 2303955 w 10035679"/>
                <a:gd name="connsiteY6349" fmla="*/ 527685 h 5893281"/>
                <a:gd name="connsiteX6350" fmla="*/ 2281617 w 10035679"/>
                <a:gd name="connsiteY6350" fmla="*/ 537948 h 5893281"/>
                <a:gd name="connsiteX6351" fmla="*/ 2267126 w 10035679"/>
                <a:gd name="connsiteY6351" fmla="*/ 552439 h 5893281"/>
                <a:gd name="connsiteX6352" fmla="*/ 2265316 w 10035679"/>
                <a:gd name="connsiteY6352" fmla="*/ 558475 h 5893281"/>
                <a:gd name="connsiteX6353" fmla="*/ 2261090 w 10035679"/>
                <a:gd name="connsiteY6353" fmla="*/ 566929 h 5893281"/>
                <a:gd name="connsiteX6354" fmla="*/ 2256864 w 10035679"/>
                <a:gd name="connsiteY6354" fmla="*/ 572966 h 5893281"/>
                <a:gd name="connsiteX6355" fmla="*/ 2252636 w 10035679"/>
                <a:gd name="connsiteY6355" fmla="*/ 577192 h 5893281"/>
                <a:gd name="connsiteX6356" fmla="*/ 2246599 w 10035679"/>
                <a:gd name="connsiteY6356" fmla="*/ 583231 h 5893281"/>
                <a:gd name="connsiteX6357" fmla="*/ 2224259 w 10035679"/>
                <a:gd name="connsiteY6357" fmla="*/ 587457 h 5893281"/>
                <a:gd name="connsiteX6358" fmla="*/ 2194072 w 10035679"/>
                <a:gd name="connsiteY6358" fmla="*/ 591683 h 5893281"/>
                <a:gd name="connsiteX6359" fmla="*/ 2157243 w 10035679"/>
                <a:gd name="connsiteY6359" fmla="*/ 587457 h 5893281"/>
                <a:gd name="connsiteX6360" fmla="*/ 2128866 w 10035679"/>
                <a:gd name="connsiteY6360" fmla="*/ 583231 h 5893281"/>
                <a:gd name="connsiteX6361" fmla="*/ 2122829 w 10035679"/>
                <a:gd name="connsiteY6361" fmla="*/ 562701 h 5893281"/>
                <a:gd name="connsiteX6362" fmla="*/ 2118601 w 10035679"/>
                <a:gd name="connsiteY6362" fmla="*/ 548213 h 5893281"/>
                <a:gd name="connsiteX6363" fmla="*/ 2114375 w 10035679"/>
                <a:gd name="connsiteY6363" fmla="*/ 537948 h 5893281"/>
                <a:gd name="connsiteX6364" fmla="*/ 2104112 w 10035679"/>
                <a:gd name="connsiteY6364" fmla="*/ 519231 h 5893281"/>
                <a:gd name="connsiteX6365" fmla="*/ 2150601 w 10035679"/>
                <a:gd name="connsiteY6365" fmla="*/ 504742 h 5893281"/>
                <a:gd name="connsiteX6366" fmla="*/ 2150601 w 10035679"/>
                <a:gd name="connsiteY6366" fmla="*/ 498704 h 5893281"/>
                <a:gd name="connsiteX6367" fmla="*/ 2113772 w 10035679"/>
                <a:gd name="connsiteY6367" fmla="*/ 494477 h 5893281"/>
                <a:gd name="connsiteX6368" fmla="*/ 2089622 w 10035679"/>
                <a:gd name="connsiteY6368" fmla="*/ 486025 h 5893281"/>
                <a:gd name="connsiteX6369" fmla="*/ 2071509 w 10035679"/>
                <a:gd name="connsiteY6369" fmla="*/ 471535 h 5893281"/>
                <a:gd name="connsiteX6370" fmla="*/ 2069697 w 10035679"/>
                <a:gd name="connsiteY6370" fmla="*/ 461272 h 5893281"/>
                <a:gd name="connsiteX6371" fmla="*/ 2061850 w 10035679"/>
                <a:gd name="connsiteY6371" fmla="*/ 451007 h 5893281"/>
                <a:gd name="connsiteX6372" fmla="*/ 2057622 w 10035679"/>
                <a:gd name="connsiteY6372" fmla="*/ 440742 h 5893281"/>
                <a:gd name="connsiteX6373" fmla="*/ 2057622 w 10035679"/>
                <a:gd name="connsiteY6373" fmla="*/ 428669 h 5893281"/>
                <a:gd name="connsiteX6374" fmla="*/ 2057622 w 10035679"/>
                <a:gd name="connsiteY6374" fmla="*/ 422630 h 5893281"/>
                <a:gd name="connsiteX6375" fmla="*/ 2057622 w 10035679"/>
                <a:gd name="connsiteY6375" fmla="*/ 414178 h 5893281"/>
                <a:gd name="connsiteX6376" fmla="*/ 2061850 w 10035679"/>
                <a:gd name="connsiteY6376" fmla="*/ 414178 h 5893281"/>
                <a:gd name="connsiteX6377" fmla="*/ 2066076 w 10035679"/>
                <a:gd name="connsiteY6377" fmla="*/ 412366 h 5893281"/>
                <a:gd name="connsiteX6378" fmla="*/ 2070302 w 10035679"/>
                <a:gd name="connsiteY6378" fmla="*/ 412366 h 5893281"/>
                <a:gd name="connsiteX6379" fmla="*/ 2072113 w 10035679"/>
                <a:gd name="connsiteY6379" fmla="*/ 412366 h 5893281"/>
                <a:gd name="connsiteX6380" fmla="*/ 2079962 w 10035679"/>
                <a:gd name="connsiteY6380" fmla="*/ 408140 h 5893281"/>
                <a:gd name="connsiteX6381" fmla="*/ 2082980 w 10035679"/>
                <a:gd name="connsiteY6381" fmla="*/ 398480 h 5893281"/>
                <a:gd name="connsiteX6382" fmla="*/ 2082980 w 10035679"/>
                <a:gd name="connsiteY6382" fmla="*/ 386404 h 5893281"/>
                <a:gd name="connsiteX6383" fmla="*/ 2082980 w 10035679"/>
                <a:gd name="connsiteY6383" fmla="*/ 380368 h 5893281"/>
                <a:gd name="connsiteX6384" fmla="*/ 2084791 w 10035679"/>
                <a:gd name="connsiteY6384" fmla="*/ 376142 h 5893281"/>
                <a:gd name="connsiteX6385" fmla="*/ 2089019 w 10035679"/>
                <a:gd name="connsiteY6385" fmla="*/ 370103 h 5893281"/>
                <a:gd name="connsiteX6386" fmla="*/ 2093245 w 10035679"/>
                <a:gd name="connsiteY6386" fmla="*/ 370103 h 5893281"/>
                <a:gd name="connsiteX6387" fmla="*/ 2097471 w 10035679"/>
                <a:gd name="connsiteY6387" fmla="*/ 365877 h 5893281"/>
                <a:gd name="connsiteX6388" fmla="*/ 2099282 w 10035679"/>
                <a:gd name="connsiteY6388" fmla="*/ 365877 h 5893281"/>
                <a:gd name="connsiteX6389" fmla="*/ 2103508 w 10035679"/>
                <a:gd name="connsiteY6389" fmla="*/ 365877 h 5893281"/>
                <a:gd name="connsiteX6390" fmla="*/ 2109546 w 10035679"/>
                <a:gd name="connsiteY6390" fmla="*/ 361651 h 5893281"/>
                <a:gd name="connsiteX6391" fmla="*/ 2113772 w 10035679"/>
                <a:gd name="connsiteY6391" fmla="*/ 347160 h 5893281"/>
                <a:gd name="connsiteX6392" fmla="*/ 2117999 w 10035679"/>
                <a:gd name="connsiteY6392" fmla="*/ 336897 h 5893281"/>
                <a:gd name="connsiteX6393" fmla="*/ 2122224 w 10035679"/>
                <a:gd name="connsiteY6393" fmla="*/ 326633 h 5893281"/>
                <a:gd name="connsiteX6394" fmla="*/ 2128263 w 10035679"/>
                <a:gd name="connsiteY6394" fmla="*/ 316370 h 5893281"/>
                <a:gd name="connsiteX6395" fmla="*/ 2132489 w 10035679"/>
                <a:gd name="connsiteY6395" fmla="*/ 312142 h 5893281"/>
                <a:gd name="connsiteX6396" fmla="*/ 2136715 w 10035679"/>
                <a:gd name="connsiteY6396" fmla="*/ 312142 h 5893281"/>
                <a:gd name="connsiteX6397" fmla="*/ 4240220 w 10035679"/>
                <a:gd name="connsiteY6397" fmla="*/ 268671 h 5893281"/>
                <a:gd name="connsiteX6398" fmla="*/ 4250484 w 10035679"/>
                <a:gd name="connsiteY6398" fmla="*/ 272899 h 5893281"/>
                <a:gd name="connsiteX6399" fmla="*/ 4260746 w 10035679"/>
                <a:gd name="connsiteY6399" fmla="*/ 274710 h 5893281"/>
                <a:gd name="connsiteX6400" fmla="*/ 4266785 w 10035679"/>
                <a:gd name="connsiteY6400" fmla="*/ 278936 h 5893281"/>
                <a:gd name="connsiteX6401" fmla="*/ 4278858 w 10035679"/>
                <a:gd name="connsiteY6401" fmla="*/ 283162 h 5893281"/>
                <a:gd name="connsiteX6402" fmla="*/ 4278858 w 10035679"/>
                <a:gd name="connsiteY6402" fmla="*/ 293427 h 5893281"/>
                <a:gd name="connsiteX6403" fmla="*/ 4280671 w 10035679"/>
                <a:gd name="connsiteY6403" fmla="*/ 301879 h 5893281"/>
                <a:gd name="connsiteX6404" fmla="*/ 4280671 w 10035679"/>
                <a:gd name="connsiteY6404" fmla="*/ 307916 h 5893281"/>
                <a:gd name="connsiteX6405" fmla="*/ 4284896 w 10035679"/>
                <a:gd name="connsiteY6405" fmla="*/ 316370 h 5893281"/>
                <a:gd name="connsiteX6406" fmla="*/ 4260746 w 10035679"/>
                <a:gd name="connsiteY6406" fmla="*/ 316370 h 5893281"/>
                <a:gd name="connsiteX6407" fmla="*/ 4256519 w 10035679"/>
                <a:gd name="connsiteY6407" fmla="*/ 307916 h 5893281"/>
                <a:gd name="connsiteX6408" fmla="*/ 4252295 w 10035679"/>
                <a:gd name="connsiteY6408" fmla="*/ 301879 h 5893281"/>
                <a:gd name="connsiteX6409" fmla="*/ 4246256 w 10035679"/>
                <a:gd name="connsiteY6409" fmla="*/ 293427 h 5893281"/>
                <a:gd name="connsiteX6410" fmla="*/ 4242029 w 10035679"/>
                <a:gd name="connsiteY6410" fmla="*/ 289201 h 5893281"/>
                <a:gd name="connsiteX6411" fmla="*/ 4242029 w 10035679"/>
                <a:gd name="connsiteY6411" fmla="*/ 278936 h 5893281"/>
                <a:gd name="connsiteX6412" fmla="*/ 5226738 w 10035679"/>
                <a:gd name="connsiteY6412" fmla="*/ 221580 h 5893281"/>
                <a:gd name="connsiteX6413" fmla="*/ 5238813 w 10035679"/>
                <a:gd name="connsiteY6413" fmla="*/ 240295 h 5893281"/>
                <a:gd name="connsiteX6414" fmla="*/ 5249078 w 10035679"/>
                <a:gd name="connsiteY6414" fmla="*/ 275313 h 5893281"/>
                <a:gd name="connsiteX6415" fmla="*/ 5263567 w 10035679"/>
                <a:gd name="connsiteY6415" fmla="*/ 307916 h 5893281"/>
                <a:gd name="connsiteX6416" fmla="*/ 5281681 w 10035679"/>
                <a:gd name="connsiteY6416" fmla="*/ 340519 h 5893281"/>
                <a:gd name="connsiteX6417" fmla="*/ 5291943 w 10035679"/>
                <a:gd name="connsiteY6417" fmla="*/ 355009 h 5893281"/>
                <a:gd name="connsiteX6418" fmla="*/ 5297982 w 10035679"/>
                <a:gd name="connsiteY6418" fmla="*/ 346557 h 5893281"/>
                <a:gd name="connsiteX6419" fmla="*/ 5302208 w 10035679"/>
                <a:gd name="connsiteY6419" fmla="*/ 344747 h 5893281"/>
                <a:gd name="connsiteX6420" fmla="*/ 5310057 w 10035679"/>
                <a:gd name="connsiteY6420" fmla="*/ 344747 h 5893281"/>
                <a:gd name="connsiteX6421" fmla="*/ 5316094 w 10035679"/>
                <a:gd name="connsiteY6421" fmla="*/ 340519 h 5893281"/>
                <a:gd name="connsiteX6422" fmla="*/ 5330585 w 10035679"/>
                <a:gd name="connsiteY6422" fmla="*/ 340519 h 5893281"/>
                <a:gd name="connsiteX6423" fmla="*/ 5330585 w 10035679"/>
                <a:gd name="connsiteY6423" fmla="*/ 346557 h 5893281"/>
                <a:gd name="connsiteX6424" fmla="*/ 5338434 w 10035679"/>
                <a:gd name="connsiteY6424" fmla="*/ 346557 h 5893281"/>
                <a:gd name="connsiteX6425" fmla="*/ 5338434 w 10035679"/>
                <a:gd name="connsiteY6425" fmla="*/ 368895 h 5893281"/>
                <a:gd name="connsiteX6426" fmla="*/ 5283491 w 10035679"/>
                <a:gd name="connsiteY6426" fmla="*/ 374934 h 5893281"/>
                <a:gd name="connsiteX6427" fmla="*/ 5277455 w 10035679"/>
                <a:gd name="connsiteY6427" fmla="*/ 432290 h 5893281"/>
                <a:gd name="connsiteX6428" fmla="*/ 5259341 w 10035679"/>
                <a:gd name="connsiteY6428" fmla="*/ 479384 h 5893281"/>
                <a:gd name="connsiteX6429" fmla="*/ 5244852 w 10035679"/>
                <a:gd name="connsiteY6429" fmla="*/ 526477 h 5893281"/>
                <a:gd name="connsiteX6430" fmla="*/ 5238813 w 10035679"/>
                <a:gd name="connsiteY6430" fmla="*/ 565722 h 5893281"/>
                <a:gd name="connsiteX6431" fmla="*/ 5234587 w 10035679"/>
                <a:gd name="connsiteY6431" fmla="*/ 604966 h 5893281"/>
                <a:gd name="connsiteX6432" fmla="*/ 5234587 w 10035679"/>
                <a:gd name="connsiteY6432" fmla="*/ 637569 h 5893281"/>
                <a:gd name="connsiteX6433" fmla="*/ 5226738 w 10035679"/>
                <a:gd name="connsiteY6433" fmla="*/ 668361 h 5893281"/>
                <a:gd name="connsiteX6434" fmla="*/ 5220701 w 10035679"/>
                <a:gd name="connsiteY6434" fmla="*/ 668361 h 5893281"/>
                <a:gd name="connsiteX6435" fmla="*/ 5220701 w 10035679"/>
                <a:gd name="connsiteY6435" fmla="*/ 662322 h 5893281"/>
                <a:gd name="connsiteX6436" fmla="*/ 5210436 w 10035679"/>
                <a:gd name="connsiteY6436" fmla="*/ 647832 h 5893281"/>
                <a:gd name="connsiteX6437" fmla="*/ 5192324 w 10035679"/>
                <a:gd name="connsiteY6437" fmla="*/ 629117 h 5893281"/>
                <a:gd name="connsiteX6438" fmla="*/ 5171797 w 10035679"/>
                <a:gd name="connsiteY6438" fmla="*/ 604361 h 5893281"/>
                <a:gd name="connsiteX6439" fmla="*/ 5153683 w 10035679"/>
                <a:gd name="connsiteY6439" fmla="*/ 579608 h 5893281"/>
                <a:gd name="connsiteX6440" fmla="*/ 5139194 w 10035679"/>
                <a:gd name="connsiteY6440" fmla="*/ 554854 h 5893281"/>
                <a:gd name="connsiteX6441" fmla="*/ 5131345 w 10035679"/>
                <a:gd name="connsiteY6441" fmla="*/ 532514 h 5893281"/>
                <a:gd name="connsiteX6442" fmla="*/ 5135571 w 10035679"/>
                <a:gd name="connsiteY6442" fmla="*/ 518025 h 5893281"/>
                <a:gd name="connsiteX6443" fmla="*/ 5143420 w 10035679"/>
                <a:gd name="connsiteY6443" fmla="*/ 513797 h 5893281"/>
                <a:gd name="connsiteX6444" fmla="*/ 5149457 w 10035679"/>
                <a:gd name="connsiteY6444" fmla="*/ 513797 h 5893281"/>
                <a:gd name="connsiteX6445" fmla="*/ 5153683 w 10035679"/>
                <a:gd name="connsiteY6445" fmla="*/ 513797 h 5893281"/>
                <a:gd name="connsiteX6446" fmla="*/ 5157909 w 10035679"/>
                <a:gd name="connsiteY6446" fmla="*/ 513797 h 5893281"/>
                <a:gd name="connsiteX6447" fmla="*/ 5159721 w 10035679"/>
                <a:gd name="connsiteY6447" fmla="*/ 513797 h 5893281"/>
                <a:gd name="connsiteX6448" fmla="*/ 5163948 w 10035679"/>
                <a:gd name="connsiteY6448" fmla="*/ 513797 h 5893281"/>
                <a:gd name="connsiteX6449" fmla="*/ 5168174 w 10035679"/>
                <a:gd name="connsiteY6449" fmla="*/ 513194 h 5893281"/>
                <a:gd name="connsiteX6450" fmla="*/ 5174212 w 10035679"/>
                <a:gd name="connsiteY6450" fmla="*/ 504742 h 5893281"/>
                <a:gd name="connsiteX6451" fmla="*/ 5168174 w 10035679"/>
                <a:gd name="connsiteY6451" fmla="*/ 504742 h 5893281"/>
                <a:gd name="connsiteX6452" fmla="*/ 5168174 w 10035679"/>
                <a:gd name="connsiteY6452" fmla="*/ 498704 h 5893281"/>
                <a:gd name="connsiteX6453" fmla="*/ 5135571 w 10035679"/>
                <a:gd name="connsiteY6453" fmla="*/ 494477 h 5893281"/>
                <a:gd name="connsiteX6454" fmla="*/ 5117459 w 10035679"/>
                <a:gd name="connsiteY6454" fmla="*/ 484215 h 5893281"/>
                <a:gd name="connsiteX6455" fmla="*/ 5102968 w 10035679"/>
                <a:gd name="connsiteY6455" fmla="*/ 465498 h 5893281"/>
                <a:gd name="connsiteX6456" fmla="*/ 5117459 w 10035679"/>
                <a:gd name="connsiteY6456" fmla="*/ 461272 h 5893281"/>
                <a:gd name="connsiteX6457" fmla="*/ 5129532 w 10035679"/>
                <a:gd name="connsiteY6457" fmla="*/ 457044 h 5893281"/>
                <a:gd name="connsiteX6458" fmla="*/ 5135571 w 10035679"/>
                <a:gd name="connsiteY6458" fmla="*/ 455233 h 5893281"/>
                <a:gd name="connsiteX6459" fmla="*/ 5143420 w 10035679"/>
                <a:gd name="connsiteY6459" fmla="*/ 451007 h 5893281"/>
                <a:gd name="connsiteX6460" fmla="*/ 5149457 w 10035679"/>
                <a:gd name="connsiteY6460" fmla="*/ 446781 h 5893281"/>
                <a:gd name="connsiteX6461" fmla="*/ 5157306 w 10035679"/>
                <a:gd name="connsiteY6461" fmla="*/ 440742 h 5893281"/>
                <a:gd name="connsiteX6462" fmla="*/ 5157306 w 10035679"/>
                <a:gd name="connsiteY6462" fmla="*/ 432290 h 5893281"/>
                <a:gd name="connsiteX6463" fmla="*/ 5128929 w 10035679"/>
                <a:gd name="connsiteY6463" fmla="*/ 432290 h 5893281"/>
                <a:gd name="connsiteX6464" fmla="*/ 5121080 w 10035679"/>
                <a:gd name="connsiteY6464" fmla="*/ 436516 h 5893281"/>
                <a:gd name="connsiteX6465" fmla="*/ 5115043 w 10035679"/>
                <a:gd name="connsiteY6465" fmla="*/ 436516 h 5893281"/>
                <a:gd name="connsiteX6466" fmla="*/ 5107194 w 10035679"/>
                <a:gd name="connsiteY6466" fmla="*/ 440742 h 5893281"/>
                <a:gd name="connsiteX6467" fmla="*/ 5096931 w 10035679"/>
                <a:gd name="connsiteY6467" fmla="*/ 440742 h 5893281"/>
                <a:gd name="connsiteX6468" fmla="*/ 5078817 w 10035679"/>
                <a:gd name="connsiteY6468" fmla="*/ 408140 h 5893281"/>
                <a:gd name="connsiteX6469" fmla="*/ 5058290 w 10035679"/>
                <a:gd name="connsiteY6469" fmla="*/ 375537 h 5893281"/>
                <a:gd name="connsiteX6470" fmla="*/ 5060100 w 10035679"/>
                <a:gd name="connsiteY6470" fmla="*/ 365274 h 5893281"/>
                <a:gd name="connsiteX6471" fmla="*/ 5060100 w 10035679"/>
                <a:gd name="connsiteY6471" fmla="*/ 359235 h 5893281"/>
                <a:gd name="connsiteX6472" fmla="*/ 5064326 w 10035679"/>
                <a:gd name="connsiteY6472" fmla="*/ 355009 h 5893281"/>
                <a:gd name="connsiteX6473" fmla="*/ 5068554 w 10035679"/>
                <a:gd name="connsiteY6473" fmla="*/ 346557 h 5893281"/>
                <a:gd name="connsiteX6474" fmla="*/ 5068554 w 10035679"/>
                <a:gd name="connsiteY6474" fmla="*/ 340519 h 5893281"/>
                <a:gd name="connsiteX6475" fmla="*/ 5072781 w 10035679"/>
                <a:gd name="connsiteY6475" fmla="*/ 330256 h 5893281"/>
                <a:gd name="connsiteX6476" fmla="*/ 5064931 w 10035679"/>
                <a:gd name="connsiteY6476" fmla="*/ 330256 h 5893281"/>
                <a:gd name="connsiteX6477" fmla="*/ 5064931 w 10035679"/>
                <a:gd name="connsiteY6477" fmla="*/ 321804 h 5893281"/>
                <a:gd name="connsiteX6478" fmla="*/ 5058893 w 10035679"/>
                <a:gd name="connsiteY6478" fmla="*/ 326030 h 5893281"/>
                <a:gd name="connsiteX6479" fmla="*/ 5054680 w 10035679"/>
                <a:gd name="connsiteY6479" fmla="*/ 326030 h 5893281"/>
                <a:gd name="connsiteX6480" fmla="*/ 5050454 w 10035679"/>
                <a:gd name="connsiteY6480" fmla="*/ 326030 h 5893281"/>
                <a:gd name="connsiteX6481" fmla="*/ 5046228 w 10035679"/>
                <a:gd name="connsiteY6481" fmla="*/ 326030 h 5893281"/>
                <a:gd name="connsiteX6482" fmla="*/ 5046228 w 10035679"/>
                <a:gd name="connsiteY6482" fmla="*/ 321804 h 5893281"/>
                <a:gd name="connsiteX6483" fmla="*/ 5040192 w 10035679"/>
                <a:gd name="connsiteY6483" fmla="*/ 315765 h 5893281"/>
                <a:gd name="connsiteX6484" fmla="*/ 5035964 w 10035679"/>
                <a:gd name="connsiteY6484" fmla="*/ 307313 h 5893281"/>
                <a:gd name="connsiteX6485" fmla="*/ 5031737 w 10035679"/>
                <a:gd name="connsiteY6485" fmla="*/ 301274 h 5893281"/>
                <a:gd name="connsiteX6486" fmla="*/ 5029927 w 10035679"/>
                <a:gd name="connsiteY6486" fmla="*/ 297048 h 5893281"/>
                <a:gd name="connsiteX6487" fmla="*/ 5029927 w 10035679"/>
                <a:gd name="connsiteY6487" fmla="*/ 286785 h 5893281"/>
                <a:gd name="connsiteX6488" fmla="*/ 5025701 w 10035679"/>
                <a:gd name="connsiteY6488" fmla="*/ 274710 h 5893281"/>
                <a:gd name="connsiteX6489" fmla="*/ 5064326 w 10035679"/>
                <a:gd name="connsiteY6489" fmla="*/ 249957 h 5893281"/>
                <a:gd name="connsiteX6490" fmla="*/ 5102968 w 10035679"/>
                <a:gd name="connsiteY6490" fmla="*/ 229427 h 5893281"/>
                <a:gd name="connsiteX6491" fmla="*/ 5107194 w 10035679"/>
                <a:gd name="connsiteY6491" fmla="*/ 239692 h 5893281"/>
                <a:gd name="connsiteX6492" fmla="*/ 5111420 w 10035679"/>
                <a:gd name="connsiteY6492" fmla="*/ 249957 h 5893281"/>
                <a:gd name="connsiteX6493" fmla="*/ 5115646 w 10035679"/>
                <a:gd name="connsiteY6493" fmla="*/ 254183 h 5893281"/>
                <a:gd name="connsiteX6494" fmla="*/ 5121685 w 10035679"/>
                <a:gd name="connsiteY6494" fmla="*/ 258409 h 5893281"/>
                <a:gd name="connsiteX6495" fmla="*/ 5125911 w 10035679"/>
                <a:gd name="connsiteY6495" fmla="*/ 258409 h 5893281"/>
                <a:gd name="connsiteX6496" fmla="*/ 5130137 w 10035679"/>
                <a:gd name="connsiteY6496" fmla="*/ 260219 h 5893281"/>
                <a:gd name="connsiteX6497" fmla="*/ 5136174 w 10035679"/>
                <a:gd name="connsiteY6497" fmla="*/ 264445 h 5893281"/>
                <a:gd name="connsiteX6498" fmla="*/ 5144023 w 10035679"/>
                <a:gd name="connsiteY6498" fmla="*/ 268671 h 5893281"/>
                <a:gd name="connsiteX6499" fmla="*/ 5150062 w 10035679"/>
                <a:gd name="connsiteY6499" fmla="*/ 289201 h 5893281"/>
                <a:gd name="connsiteX6500" fmla="*/ 5154288 w 10035679"/>
                <a:gd name="connsiteY6500" fmla="*/ 315765 h 5893281"/>
                <a:gd name="connsiteX6501" fmla="*/ 5158514 w 10035679"/>
                <a:gd name="connsiteY6501" fmla="*/ 340519 h 5893281"/>
                <a:gd name="connsiteX6502" fmla="*/ 5174815 w 10035679"/>
                <a:gd name="connsiteY6502" fmla="*/ 340519 h 5893281"/>
                <a:gd name="connsiteX6503" fmla="*/ 5174815 w 10035679"/>
                <a:gd name="connsiteY6503" fmla="*/ 321804 h 5893281"/>
                <a:gd name="connsiteX6504" fmla="*/ 5168776 w 10035679"/>
                <a:gd name="connsiteY6504" fmla="*/ 301274 h 5893281"/>
                <a:gd name="connsiteX6505" fmla="*/ 5168776 w 10035679"/>
                <a:gd name="connsiteY6505" fmla="*/ 274710 h 5893281"/>
                <a:gd name="connsiteX6506" fmla="*/ 5174815 w 10035679"/>
                <a:gd name="connsiteY6506" fmla="*/ 249957 h 5893281"/>
                <a:gd name="connsiteX6507" fmla="*/ 5182664 w 10035679"/>
                <a:gd name="connsiteY6507" fmla="*/ 229427 h 5893281"/>
                <a:gd name="connsiteX6508" fmla="*/ 7221557 w 10035679"/>
                <a:gd name="connsiteY6508" fmla="*/ 203466 h 5893281"/>
                <a:gd name="connsiteX6509" fmla="*/ 7231822 w 10035679"/>
                <a:gd name="connsiteY6509" fmla="*/ 211918 h 5893281"/>
                <a:gd name="connsiteX6510" fmla="*/ 7239670 w 10035679"/>
                <a:gd name="connsiteY6510" fmla="*/ 217957 h 5893281"/>
                <a:gd name="connsiteX6511" fmla="*/ 7249934 w 10035679"/>
                <a:gd name="connsiteY6511" fmla="*/ 217957 h 5893281"/>
                <a:gd name="connsiteX6512" fmla="*/ 7260199 w 10035679"/>
                <a:gd name="connsiteY6512" fmla="*/ 217957 h 5893281"/>
                <a:gd name="connsiteX6513" fmla="*/ 7278311 w 10035679"/>
                <a:gd name="connsiteY6513" fmla="*/ 222183 h 5893281"/>
                <a:gd name="connsiteX6514" fmla="*/ 7274085 w 10035679"/>
                <a:gd name="connsiteY6514" fmla="*/ 230635 h 5893281"/>
                <a:gd name="connsiteX6515" fmla="*/ 7274085 w 10035679"/>
                <a:gd name="connsiteY6515" fmla="*/ 232447 h 5893281"/>
                <a:gd name="connsiteX6516" fmla="*/ 7274085 w 10035679"/>
                <a:gd name="connsiteY6516" fmla="*/ 236673 h 5893281"/>
                <a:gd name="connsiteX6517" fmla="*/ 7272274 w 10035679"/>
                <a:gd name="connsiteY6517" fmla="*/ 240900 h 5893281"/>
                <a:gd name="connsiteX6518" fmla="*/ 7272274 w 10035679"/>
                <a:gd name="connsiteY6518" fmla="*/ 245126 h 5893281"/>
                <a:gd name="connsiteX6519" fmla="*/ 7245708 w 10035679"/>
                <a:gd name="connsiteY6519" fmla="*/ 259616 h 5893281"/>
                <a:gd name="connsiteX6520" fmla="*/ 7211295 w 10035679"/>
                <a:gd name="connsiteY6520" fmla="*/ 265653 h 5893281"/>
                <a:gd name="connsiteX6521" fmla="*/ 7174466 w 10035679"/>
                <a:gd name="connsiteY6521" fmla="*/ 269879 h 5893281"/>
                <a:gd name="connsiteX6522" fmla="*/ 7172653 w 10035679"/>
                <a:gd name="connsiteY6522" fmla="*/ 261427 h 5893281"/>
                <a:gd name="connsiteX6523" fmla="*/ 7172653 w 10035679"/>
                <a:gd name="connsiteY6523" fmla="*/ 255390 h 5893281"/>
                <a:gd name="connsiteX6524" fmla="*/ 7168427 w 10035679"/>
                <a:gd name="connsiteY6524" fmla="*/ 246936 h 5893281"/>
                <a:gd name="connsiteX6525" fmla="*/ 7168427 w 10035679"/>
                <a:gd name="connsiteY6525" fmla="*/ 236673 h 5893281"/>
                <a:gd name="connsiteX6526" fmla="*/ 7178692 w 10035679"/>
                <a:gd name="connsiteY6526" fmla="*/ 230635 h 5893281"/>
                <a:gd name="connsiteX6527" fmla="*/ 7186539 w 10035679"/>
                <a:gd name="connsiteY6527" fmla="*/ 222183 h 5893281"/>
                <a:gd name="connsiteX6528" fmla="*/ 7192578 w 10035679"/>
                <a:gd name="connsiteY6528" fmla="*/ 217957 h 5893281"/>
                <a:gd name="connsiteX6529" fmla="*/ 7200425 w 10035679"/>
                <a:gd name="connsiteY6529" fmla="*/ 211918 h 5893281"/>
                <a:gd name="connsiteX6530" fmla="*/ 7206464 w 10035679"/>
                <a:gd name="connsiteY6530" fmla="*/ 207692 h 5893281"/>
                <a:gd name="connsiteX6531" fmla="*/ 6131772 w 10035679"/>
                <a:gd name="connsiteY6531" fmla="*/ 203466 h 5893281"/>
                <a:gd name="connsiteX6532" fmla="*/ 6160149 w 10035679"/>
                <a:gd name="connsiteY6532" fmla="*/ 207692 h 5893281"/>
                <a:gd name="connsiteX6533" fmla="*/ 6180678 w 10035679"/>
                <a:gd name="connsiteY6533" fmla="*/ 217957 h 5893281"/>
                <a:gd name="connsiteX6534" fmla="*/ 6201206 w 10035679"/>
                <a:gd name="connsiteY6534" fmla="*/ 230032 h 5893281"/>
                <a:gd name="connsiteX6535" fmla="*/ 6195167 w 10035679"/>
                <a:gd name="connsiteY6535" fmla="*/ 236069 h 5893281"/>
                <a:gd name="connsiteX6536" fmla="*/ 6190941 w 10035679"/>
                <a:gd name="connsiteY6536" fmla="*/ 246333 h 5893281"/>
                <a:gd name="connsiteX6537" fmla="*/ 6184904 w 10035679"/>
                <a:gd name="connsiteY6537" fmla="*/ 250559 h 5893281"/>
                <a:gd name="connsiteX6538" fmla="*/ 6174640 w 10035679"/>
                <a:gd name="connsiteY6538" fmla="*/ 254785 h 5893281"/>
                <a:gd name="connsiteX6539" fmla="*/ 6162564 w 10035679"/>
                <a:gd name="connsiteY6539" fmla="*/ 259012 h 5893281"/>
                <a:gd name="connsiteX6540" fmla="*/ 6148075 w 10035679"/>
                <a:gd name="connsiteY6540" fmla="*/ 259012 h 5893281"/>
                <a:gd name="connsiteX6541" fmla="*/ 6137811 w 10035679"/>
                <a:gd name="connsiteY6541" fmla="*/ 265050 h 5893281"/>
                <a:gd name="connsiteX6542" fmla="*/ 6127548 w 10035679"/>
                <a:gd name="connsiteY6542" fmla="*/ 265050 h 5893281"/>
                <a:gd name="connsiteX6543" fmla="*/ 6117283 w 10035679"/>
                <a:gd name="connsiteY6543" fmla="*/ 269276 h 5893281"/>
                <a:gd name="connsiteX6544" fmla="*/ 6102792 w 10035679"/>
                <a:gd name="connsiteY6544" fmla="*/ 269276 h 5893281"/>
                <a:gd name="connsiteX6545" fmla="*/ 6102792 w 10035679"/>
                <a:gd name="connsiteY6545" fmla="*/ 246936 h 5893281"/>
                <a:gd name="connsiteX6546" fmla="*/ 6104603 w 10035679"/>
                <a:gd name="connsiteY6546" fmla="*/ 232447 h 5893281"/>
                <a:gd name="connsiteX6547" fmla="*/ 6119094 w 10035679"/>
                <a:gd name="connsiteY6547" fmla="*/ 222183 h 5893281"/>
                <a:gd name="connsiteX6548" fmla="*/ 3413670 w 10035679"/>
                <a:gd name="connsiteY6548" fmla="*/ 203466 h 5893281"/>
                <a:gd name="connsiteX6549" fmla="*/ 3414272 w 10035679"/>
                <a:gd name="connsiteY6549" fmla="*/ 203466 h 5893281"/>
                <a:gd name="connsiteX6550" fmla="*/ 3442650 w 10035679"/>
                <a:gd name="connsiteY6550" fmla="*/ 203466 h 5893281"/>
                <a:gd name="connsiteX6551" fmla="*/ 3448688 w 10035679"/>
                <a:gd name="connsiteY6551" fmla="*/ 222183 h 5893281"/>
                <a:gd name="connsiteX6552" fmla="*/ 3456536 w 10035679"/>
                <a:gd name="connsiteY6552" fmla="*/ 232447 h 5893281"/>
                <a:gd name="connsiteX6553" fmla="*/ 3462575 w 10035679"/>
                <a:gd name="connsiteY6553" fmla="*/ 246936 h 5893281"/>
                <a:gd name="connsiteX6554" fmla="*/ 3466800 w 10035679"/>
                <a:gd name="connsiteY6554" fmla="*/ 269276 h 5893281"/>
                <a:gd name="connsiteX6555" fmla="*/ 3460762 w 10035679"/>
                <a:gd name="connsiteY6555" fmla="*/ 269276 h 5893281"/>
                <a:gd name="connsiteX6556" fmla="*/ 3438424 w 10035679"/>
                <a:gd name="connsiteY6556" fmla="*/ 254785 h 5893281"/>
                <a:gd name="connsiteX6557" fmla="*/ 3423932 w 10035679"/>
                <a:gd name="connsiteY6557" fmla="*/ 240295 h 5893281"/>
                <a:gd name="connsiteX6558" fmla="*/ 3413670 w 10035679"/>
                <a:gd name="connsiteY6558" fmla="*/ 225806 h 5893281"/>
                <a:gd name="connsiteX6559" fmla="*/ 7410535 w 10035679"/>
                <a:gd name="connsiteY6559" fmla="*/ 158185 h 5893281"/>
                <a:gd name="connsiteX6560" fmla="*/ 7416572 w 10035679"/>
                <a:gd name="connsiteY6560" fmla="*/ 158185 h 5893281"/>
                <a:gd name="connsiteX6561" fmla="*/ 7424421 w 10035679"/>
                <a:gd name="connsiteY6561" fmla="*/ 162411 h 5893281"/>
                <a:gd name="connsiteX6562" fmla="*/ 7426232 w 10035679"/>
                <a:gd name="connsiteY6562" fmla="*/ 162411 h 5893281"/>
                <a:gd name="connsiteX6563" fmla="*/ 7430458 w 10035679"/>
                <a:gd name="connsiteY6563" fmla="*/ 162411 h 5893281"/>
                <a:gd name="connsiteX6564" fmla="*/ 7434686 w 10035679"/>
                <a:gd name="connsiteY6564" fmla="*/ 164222 h 5893281"/>
                <a:gd name="connsiteX6565" fmla="*/ 7426836 w 10035679"/>
                <a:gd name="connsiteY6565" fmla="*/ 172676 h 5893281"/>
                <a:gd name="connsiteX6566" fmla="*/ 7420798 w 10035679"/>
                <a:gd name="connsiteY6566" fmla="*/ 178712 h 5893281"/>
                <a:gd name="connsiteX6567" fmla="*/ 7416572 w 10035679"/>
                <a:gd name="connsiteY6567" fmla="*/ 188977 h 5893281"/>
                <a:gd name="connsiteX6568" fmla="*/ 7412346 w 10035679"/>
                <a:gd name="connsiteY6568" fmla="*/ 197429 h 5893281"/>
                <a:gd name="connsiteX6569" fmla="*/ 7410535 w 10035679"/>
                <a:gd name="connsiteY6569" fmla="*/ 211918 h 5893281"/>
                <a:gd name="connsiteX6570" fmla="*/ 7416572 w 10035679"/>
                <a:gd name="connsiteY6570" fmla="*/ 211918 h 5893281"/>
                <a:gd name="connsiteX6571" fmla="*/ 7424421 w 10035679"/>
                <a:gd name="connsiteY6571" fmla="*/ 201655 h 5893281"/>
                <a:gd name="connsiteX6572" fmla="*/ 7430458 w 10035679"/>
                <a:gd name="connsiteY6572" fmla="*/ 193203 h 5893281"/>
                <a:gd name="connsiteX6573" fmla="*/ 7438307 w 10035679"/>
                <a:gd name="connsiteY6573" fmla="*/ 187164 h 5893281"/>
                <a:gd name="connsiteX6574" fmla="*/ 7448572 w 10035679"/>
                <a:gd name="connsiteY6574" fmla="*/ 182938 h 5893281"/>
                <a:gd name="connsiteX6575" fmla="*/ 7469099 w 10035679"/>
                <a:gd name="connsiteY6575" fmla="*/ 203466 h 5893281"/>
                <a:gd name="connsiteX6576" fmla="*/ 7495665 w 10035679"/>
                <a:gd name="connsiteY6576" fmla="*/ 222183 h 5893281"/>
                <a:gd name="connsiteX6577" fmla="*/ 7511965 w 10035679"/>
                <a:gd name="connsiteY6577" fmla="*/ 236673 h 5893281"/>
                <a:gd name="connsiteX6578" fmla="*/ 7511965 w 10035679"/>
                <a:gd name="connsiteY6578" fmla="*/ 283767 h 5893281"/>
                <a:gd name="connsiteX6579" fmla="*/ 7524040 w 10035679"/>
                <a:gd name="connsiteY6579" fmla="*/ 294030 h 5893281"/>
                <a:gd name="connsiteX6580" fmla="*/ 7534305 w 10035679"/>
                <a:gd name="connsiteY6580" fmla="*/ 302482 h 5893281"/>
                <a:gd name="connsiteX6581" fmla="*/ 7544569 w 10035679"/>
                <a:gd name="connsiteY6581" fmla="*/ 304295 h 5893281"/>
                <a:gd name="connsiteX6582" fmla="*/ 7552419 w 10035679"/>
                <a:gd name="connsiteY6582" fmla="*/ 318783 h 5893281"/>
                <a:gd name="connsiteX6583" fmla="*/ 7558455 w 10035679"/>
                <a:gd name="connsiteY6583" fmla="*/ 347765 h 5893281"/>
                <a:gd name="connsiteX6584" fmla="*/ 7543965 w 10035679"/>
                <a:gd name="connsiteY6584" fmla="*/ 366482 h 5893281"/>
                <a:gd name="connsiteX6585" fmla="*/ 7537928 w 10035679"/>
                <a:gd name="connsiteY6585" fmla="*/ 385197 h 5893281"/>
                <a:gd name="connsiteX6586" fmla="*/ 7523437 w 10035679"/>
                <a:gd name="connsiteY6586" fmla="*/ 395461 h 5893281"/>
                <a:gd name="connsiteX6587" fmla="*/ 7505325 w 10035679"/>
                <a:gd name="connsiteY6587" fmla="*/ 399687 h 5893281"/>
                <a:gd name="connsiteX6588" fmla="*/ 7472720 w 10035679"/>
                <a:gd name="connsiteY6588" fmla="*/ 401498 h 5893281"/>
                <a:gd name="connsiteX6589" fmla="*/ 7448572 w 10035679"/>
                <a:gd name="connsiteY6589" fmla="*/ 380971 h 5893281"/>
                <a:gd name="connsiteX6590" fmla="*/ 7411743 w 10035679"/>
                <a:gd name="connsiteY6590" fmla="*/ 362254 h 5893281"/>
                <a:gd name="connsiteX6591" fmla="*/ 7373101 w 10035679"/>
                <a:gd name="connsiteY6591" fmla="*/ 351991 h 5893281"/>
                <a:gd name="connsiteX6592" fmla="*/ 7334462 w 10035679"/>
                <a:gd name="connsiteY6592" fmla="*/ 337500 h 5893281"/>
                <a:gd name="connsiteX6593" fmla="*/ 7300046 w 10035679"/>
                <a:gd name="connsiteY6593" fmla="*/ 323011 h 5893281"/>
                <a:gd name="connsiteX6594" fmla="*/ 7277708 w 10035679"/>
                <a:gd name="connsiteY6594" fmla="*/ 302482 h 5893281"/>
                <a:gd name="connsiteX6595" fmla="*/ 7292197 w 10035679"/>
                <a:gd name="connsiteY6595" fmla="*/ 294030 h 5893281"/>
                <a:gd name="connsiteX6596" fmla="*/ 7302462 w 10035679"/>
                <a:gd name="connsiteY6596" fmla="*/ 287993 h 5893281"/>
                <a:gd name="connsiteX6597" fmla="*/ 7310311 w 10035679"/>
                <a:gd name="connsiteY6597" fmla="*/ 279539 h 5893281"/>
                <a:gd name="connsiteX6598" fmla="*/ 7314537 w 10035679"/>
                <a:gd name="connsiteY6598" fmla="*/ 269276 h 5893281"/>
                <a:gd name="connsiteX6599" fmla="*/ 7316348 w 10035679"/>
                <a:gd name="connsiteY6599" fmla="*/ 250559 h 5893281"/>
                <a:gd name="connsiteX6600" fmla="*/ 7314537 w 10035679"/>
                <a:gd name="connsiteY6600" fmla="*/ 244523 h 5893281"/>
                <a:gd name="connsiteX6601" fmla="*/ 7310311 w 10035679"/>
                <a:gd name="connsiteY6601" fmla="*/ 232447 h 5893281"/>
                <a:gd name="connsiteX6602" fmla="*/ 7310311 w 10035679"/>
                <a:gd name="connsiteY6602" fmla="*/ 217352 h 5893281"/>
                <a:gd name="connsiteX6603" fmla="*/ 7310311 w 10035679"/>
                <a:gd name="connsiteY6603" fmla="*/ 202863 h 5893281"/>
                <a:gd name="connsiteX6604" fmla="*/ 7310311 w 10035679"/>
                <a:gd name="connsiteY6604" fmla="*/ 201050 h 5893281"/>
                <a:gd name="connsiteX6605" fmla="*/ 7314537 w 10035679"/>
                <a:gd name="connsiteY6605" fmla="*/ 201050 h 5893281"/>
                <a:gd name="connsiteX6606" fmla="*/ 7316348 w 10035679"/>
                <a:gd name="connsiteY6606" fmla="*/ 196824 h 5893281"/>
                <a:gd name="connsiteX6607" fmla="*/ 7348950 w 10035679"/>
                <a:gd name="connsiteY6607" fmla="*/ 188372 h 5893281"/>
                <a:gd name="connsiteX6608" fmla="*/ 7383366 w 10035679"/>
                <a:gd name="connsiteY6608" fmla="*/ 172071 h 5893281"/>
                <a:gd name="connsiteX6609" fmla="*/ 6960130 w 10035679"/>
                <a:gd name="connsiteY6609" fmla="*/ 149733 h 5893281"/>
                <a:gd name="connsiteX6610" fmla="*/ 6980657 w 10035679"/>
                <a:gd name="connsiteY6610" fmla="*/ 149733 h 5893281"/>
                <a:gd name="connsiteX6611" fmla="*/ 7009034 w 10035679"/>
                <a:gd name="connsiteY6611" fmla="*/ 178712 h 5893281"/>
                <a:gd name="connsiteX6612" fmla="*/ 7045863 w 10035679"/>
                <a:gd name="connsiteY6612" fmla="*/ 203466 h 5893281"/>
                <a:gd name="connsiteX6613" fmla="*/ 7045863 w 10035679"/>
                <a:gd name="connsiteY6613" fmla="*/ 211315 h 5893281"/>
                <a:gd name="connsiteX6614" fmla="*/ 7038014 w 10035679"/>
                <a:gd name="connsiteY6614" fmla="*/ 211315 h 5893281"/>
                <a:gd name="connsiteX6615" fmla="*/ 7038014 w 10035679"/>
                <a:gd name="connsiteY6615" fmla="*/ 221580 h 5893281"/>
                <a:gd name="connsiteX6616" fmla="*/ 7003600 w 10035679"/>
                <a:gd name="connsiteY6616" fmla="*/ 202863 h 5893281"/>
                <a:gd name="connsiteX6617" fmla="*/ 6979450 w 10035679"/>
                <a:gd name="connsiteY6617" fmla="*/ 178109 h 5893281"/>
                <a:gd name="connsiteX6618" fmla="*/ 6247694 w 10035679"/>
                <a:gd name="connsiteY6618" fmla="*/ 139468 h 5893281"/>
                <a:gd name="connsiteX6619" fmla="*/ 6276071 w 10035679"/>
                <a:gd name="connsiteY6619" fmla="*/ 147920 h 5893281"/>
                <a:gd name="connsiteX6620" fmla="*/ 6298409 w 10035679"/>
                <a:gd name="connsiteY6620" fmla="*/ 153959 h 5893281"/>
                <a:gd name="connsiteX6621" fmla="*/ 6318939 w 10035679"/>
                <a:gd name="connsiteY6621" fmla="*/ 164222 h 5893281"/>
                <a:gd name="connsiteX6622" fmla="*/ 6318939 w 10035679"/>
                <a:gd name="connsiteY6622" fmla="*/ 182938 h 5893281"/>
                <a:gd name="connsiteX6623" fmla="*/ 6300825 w 10035679"/>
                <a:gd name="connsiteY6623" fmla="*/ 187164 h 5893281"/>
                <a:gd name="connsiteX6624" fmla="*/ 6284523 w 10035679"/>
                <a:gd name="connsiteY6624" fmla="*/ 193203 h 5893281"/>
                <a:gd name="connsiteX6625" fmla="*/ 6257959 w 10035679"/>
                <a:gd name="connsiteY6625" fmla="*/ 197429 h 5893281"/>
                <a:gd name="connsiteX6626" fmla="*/ 6247694 w 10035679"/>
                <a:gd name="connsiteY6626" fmla="*/ 201655 h 5893281"/>
                <a:gd name="connsiteX6627" fmla="*/ 6241658 w 10035679"/>
                <a:gd name="connsiteY6627" fmla="*/ 203466 h 5893281"/>
                <a:gd name="connsiteX6628" fmla="*/ 6229582 w 10035679"/>
                <a:gd name="connsiteY6628" fmla="*/ 203466 h 5893281"/>
                <a:gd name="connsiteX6629" fmla="*/ 6219318 w 10035679"/>
                <a:gd name="connsiteY6629" fmla="*/ 203466 h 5893281"/>
                <a:gd name="connsiteX6630" fmla="*/ 6219318 w 10035679"/>
                <a:gd name="connsiteY6630" fmla="*/ 182938 h 5893281"/>
                <a:gd name="connsiteX6631" fmla="*/ 6227167 w 10035679"/>
                <a:gd name="connsiteY6631" fmla="*/ 172676 h 5893281"/>
                <a:gd name="connsiteX6632" fmla="*/ 6237430 w 10035679"/>
                <a:gd name="connsiteY6632" fmla="*/ 158185 h 5893281"/>
                <a:gd name="connsiteX6633" fmla="*/ 5383112 w 10035679"/>
                <a:gd name="connsiteY6633" fmla="*/ 118941 h 5893281"/>
                <a:gd name="connsiteX6634" fmla="*/ 5383112 w 10035679"/>
                <a:gd name="connsiteY6634" fmla="*/ 158185 h 5893281"/>
                <a:gd name="connsiteX6635" fmla="*/ 5397601 w 10035679"/>
                <a:gd name="connsiteY6635" fmla="*/ 158185 h 5893281"/>
                <a:gd name="connsiteX6636" fmla="*/ 5405450 w 10035679"/>
                <a:gd name="connsiteY6636" fmla="*/ 153959 h 5893281"/>
                <a:gd name="connsiteX6637" fmla="*/ 5411489 w 10035679"/>
                <a:gd name="connsiteY6637" fmla="*/ 153959 h 5893281"/>
                <a:gd name="connsiteX6638" fmla="*/ 5419336 w 10035679"/>
                <a:gd name="connsiteY6638" fmla="*/ 153959 h 5893281"/>
                <a:gd name="connsiteX6639" fmla="*/ 5421149 w 10035679"/>
                <a:gd name="connsiteY6639" fmla="*/ 153959 h 5893281"/>
                <a:gd name="connsiteX6640" fmla="*/ 5428998 w 10035679"/>
                <a:gd name="connsiteY6640" fmla="*/ 158185 h 5893281"/>
                <a:gd name="connsiteX6641" fmla="*/ 5439261 w 10035679"/>
                <a:gd name="connsiteY6641" fmla="*/ 164222 h 5893281"/>
                <a:gd name="connsiteX6642" fmla="*/ 5439261 w 10035679"/>
                <a:gd name="connsiteY6642" fmla="*/ 182938 h 5893281"/>
                <a:gd name="connsiteX6643" fmla="*/ 5447110 w 10035679"/>
                <a:gd name="connsiteY6643" fmla="*/ 187164 h 5893281"/>
                <a:gd name="connsiteX6644" fmla="*/ 5457375 w 10035679"/>
                <a:gd name="connsiteY6644" fmla="*/ 187164 h 5893281"/>
                <a:gd name="connsiteX6645" fmla="*/ 5463412 w 10035679"/>
                <a:gd name="connsiteY6645" fmla="*/ 182938 h 5893281"/>
                <a:gd name="connsiteX6646" fmla="*/ 5475487 w 10035679"/>
                <a:gd name="connsiteY6646" fmla="*/ 182938 h 5893281"/>
                <a:gd name="connsiteX6647" fmla="*/ 5477298 w 10035679"/>
                <a:gd name="connsiteY6647" fmla="*/ 178712 h 5893281"/>
                <a:gd name="connsiteX6648" fmla="*/ 5485147 w 10035679"/>
                <a:gd name="connsiteY6648" fmla="*/ 182938 h 5893281"/>
                <a:gd name="connsiteX6649" fmla="*/ 5491186 w 10035679"/>
                <a:gd name="connsiteY6649" fmla="*/ 188977 h 5893281"/>
                <a:gd name="connsiteX6650" fmla="*/ 5499033 w 10035679"/>
                <a:gd name="connsiteY6650" fmla="*/ 201050 h 5893281"/>
                <a:gd name="connsiteX6651" fmla="*/ 5505072 w 10035679"/>
                <a:gd name="connsiteY6651" fmla="*/ 211315 h 5893281"/>
                <a:gd name="connsiteX6652" fmla="*/ 5494807 w 10035679"/>
                <a:gd name="connsiteY6652" fmla="*/ 236069 h 5893281"/>
                <a:gd name="connsiteX6653" fmla="*/ 5484544 w 10035679"/>
                <a:gd name="connsiteY6653" fmla="*/ 260824 h 5893281"/>
                <a:gd name="connsiteX6654" fmla="*/ 5476695 w 10035679"/>
                <a:gd name="connsiteY6654" fmla="*/ 289804 h 5893281"/>
                <a:gd name="connsiteX6655" fmla="*/ 5452544 w 10035679"/>
                <a:gd name="connsiteY6655" fmla="*/ 289804 h 5893281"/>
                <a:gd name="connsiteX6656" fmla="*/ 5434432 w 10035679"/>
                <a:gd name="connsiteY6656" fmla="*/ 298256 h 5893281"/>
                <a:gd name="connsiteX6657" fmla="*/ 5418131 w 10035679"/>
                <a:gd name="connsiteY6657" fmla="*/ 308521 h 5893281"/>
                <a:gd name="connsiteX6658" fmla="*/ 5389754 w 10035679"/>
                <a:gd name="connsiteY6658" fmla="*/ 316973 h 5893281"/>
                <a:gd name="connsiteX6659" fmla="*/ 5371640 w 10035679"/>
                <a:gd name="connsiteY6659" fmla="*/ 302482 h 5893281"/>
                <a:gd name="connsiteX6660" fmla="*/ 5347489 w 10035679"/>
                <a:gd name="connsiteY6660" fmla="*/ 294030 h 5893281"/>
                <a:gd name="connsiteX6661" fmla="*/ 5323340 w 10035679"/>
                <a:gd name="connsiteY6661" fmla="*/ 283767 h 5893281"/>
                <a:gd name="connsiteX6662" fmla="*/ 5319114 w 10035679"/>
                <a:gd name="connsiteY6662" fmla="*/ 275313 h 5893281"/>
                <a:gd name="connsiteX6663" fmla="*/ 5319114 w 10035679"/>
                <a:gd name="connsiteY6663" fmla="*/ 269276 h 5893281"/>
                <a:gd name="connsiteX6664" fmla="*/ 5314886 w 10035679"/>
                <a:gd name="connsiteY6664" fmla="*/ 260824 h 5893281"/>
                <a:gd name="connsiteX6665" fmla="*/ 5310660 w 10035679"/>
                <a:gd name="connsiteY6665" fmla="*/ 250559 h 5893281"/>
                <a:gd name="connsiteX6666" fmla="*/ 5300398 w 10035679"/>
                <a:gd name="connsiteY6666" fmla="*/ 240295 h 5893281"/>
                <a:gd name="connsiteX6667" fmla="*/ 5290133 w 10035679"/>
                <a:gd name="connsiteY6667" fmla="*/ 230032 h 5893281"/>
                <a:gd name="connsiteX6668" fmla="*/ 5282284 w 10035679"/>
                <a:gd name="connsiteY6668" fmla="*/ 221580 h 5893281"/>
                <a:gd name="connsiteX6669" fmla="*/ 5276247 w 10035679"/>
                <a:gd name="connsiteY6669" fmla="*/ 207089 h 5893281"/>
                <a:gd name="connsiteX6670" fmla="*/ 5272021 w 10035679"/>
                <a:gd name="connsiteY6670" fmla="*/ 182336 h 5893281"/>
                <a:gd name="connsiteX6671" fmla="*/ 5286510 w 10035679"/>
                <a:gd name="connsiteY6671" fmla="*/ 163619 h 5893281"/>
                <a:gd name="connsiteX6672" fmla="*/ 5296774 w 10035679"/>
                <a:gd name="connsiteY6672" fmla="*/ 149128 h 5893281"/>
                <a:gd name="connsiteX6673" fmla="*/ 5311265 w 10035679"/>
                <a:gd name="connsiteY6673" fmla="*/ 149128 h 5893281"/>
                <a:gd name="connsiteX6674" fmla="*/ 5323340 w 10035679"/>
                <a:gd name="connsiteY6674" fmla="*/ 153354 h 5893281"/>
                <a:gd name="connsiteX6675" fmla="*/ 5337829 w 10035679"/>
                <a:gd name="connsiteY6675" fmla="*/ 157580 h 5893281"/>
                <a:gd name="connsiteX6676" fmla="*/ 5352320 w 10035679"/>
                <a:gd name="connsiteY6676" fmla="*/ 157580 h 5893281"/>
                <a:gd name="connsiteX6677" fmla="*/ 5352320 w 10035679"/>
                <a:gd name="connsiteY6677" fmla="*/ 132826 h 5893281"/>
                <a:gd name="connsiteX6678" fmla="*/ 5358357 w 10035679"/>
                <a:gd name="connsiteY6678" fmla="*/ 128600 h 5893281"/>
                <a:gd name="connsiteX6679" fmla="*/ 5366206 w 10035679"/>
                <a:gd name="connsiteY6679" fmla="*/ 124374 h 5893281"/>
                <a:gd name="connsiteX6680" fmla="*/ 5368019 w 10035679"/>
                <a:gd name="connsiteY6680" fmla="*/ 124374 h 5893281"/>
                <a:gd name="connsiteX6681" fmla="*/ 5375866 w 10035679"/>
                <a:gd name="connsiteY6681" fmla="*/ 120148 h 5893281"/>
                <a:gd name="connsiteX6682" fmla="*/ 6298409 w 10035679"/>
                <a:gd name="connsiteY6682" fmla="*/ 92374 h 5893281"/>
                <a:gd name="connsiteX6683" fmla="*/ 6326788 w 10035679"/>
                <a:gd name="connsiteY6683" fmla="*/ 92374 h 5893281"/>
                <a:gd name="connsiteX6684" fmla="*/ 6343089 w 10035679"/>
                <a:gd name="connsiteY6684" fmla="*/ 111091 h 5893281"/>
                <a:gd name="connsiteX6685" fmla="*/ 6361202 w 10035679"/>
                <a:gd name="connsiteY6685" fmla="*/ 121356 h 5893281"/>
                <a:gd name="connsiteX6686" fmla="*/ 6375692 w 10035679"/>
                <a:gd name="connsiteY6686" fmla="*/ 135845 h 5893281"/>
                <a:gd name="connsiteX6687" fmla="*/ 6390181 w 10035679"/>
                <a:gd name="connsiteY6687" fmla="*/ 158185 h 5893281"/>
                <a:gd name="connsiteX6688" fmla="*/ 6357578 w 10035679"/>
                <a:gd name="connsiteY6688" fmla="*/ 158185 h 5893281"/>
                <a:gd name="connsiteX6689" fmla="*/ 6337051 w 10035679"/>
                <a:gd name="connsiteY6689" fmla="*/ 135845 h 5893281"/>
                <a:gd name="connsiteX6690" fmla="*/ 6314713 w 10035679"/>
                <a:gd name="connsiteY6690" fmla="*/ 119543 h 5893281"/>
                <a:gd name="connsiteX6691" fmla="*/ 2716324 w 10035679"/>
                <a:gd name="connsiteY6691" fmla="*/ 92374 h 5893281"/>
                <a:gd name="connsiteX6692" fmla="*/ 2740474 w 10035679"/>
                <a:gd name="connsiteY6692" fmla="*/ 92374 h 5893281"/>
                <a:gd name="connsiteX6693" fmla="*/ 2750737 w 10035679"/>
                <a:gd name="connsiteY6693" fmla="*/ 100827 h 5893281"/>
                <a:gd name="connsiteX6694" fmla="*/ 2758586 w 10035679"/>
                <a:gd name="connsiteY6694" fmla="*/ 106865 h 5893281"/>
                <a:gd name="connsiteX6695" fmla="*/ 2762813 w 10035679"/>
                <a:gd name="connsiteY6695" fmla="*/ 115317 h 5893281"/>
                <a:gd name="connsiteX6696" fmla="*/ 2768851 w 10035679"/>
                <a:gd name="connsiteY6696" fmla="*/ 125582 h 5893281"/>
                <a:gd name="connsiteX6697" fmla="*/ 2773077 w 10035679"/>
                <a:gd name="connsiteY6697" fmla="*/ 134034 h 5893281"/>
                <a:gd name="connsiteX6698" fmla="*/ 2791188 w 10035679"/>
                <a:gd name="connsiteY6698" fmla="*/ 115317 h 5893281"/>
                <a:gd name="connsiteX6699" fmla="*/ 2811717 w 10035679"/>
                <a:gd name="connsiteY6699" fmla="*/ 106865 h 5893281"/>
                <a:gd name="connsiteX6700" fmla="*/ 2844320 w 10035679"/>
                <a:gd name="connsiteY6700" fmla="*/ 111091 h 5893281"/>
                <a:gd name="connsiteX6701" fmla="*/ 2844320 w 10035679"/>
                <a:gd name="connsiteY6701" fmla="*/ 140071 h 5893281"/>
                <a:gd name="connsiteX6702" fmla="*/ 2888998 w 10035679"/>
                <a:gd name="connsiteY6702" fmla="*/ 144299 h 5893281"/>
                <a:gd name="connsiteX6703" fmla="*/ 2929450 w 10035679"/>
                <a:gd name="connsiteY6703" fmla="*/ 150336 h 5893281"/>
                <a:gd name="connsiteX6704" fmla="*/ 2963866 w 10035679"/>
                <a:gd name="connsiteY6704" fmla="*/ 158788 h 5893281"/>
                <a:gd name="connsiteX6705" fmla="*/ 3002506 w 10035679"/>
                <a:gd name="connsiteY6705" fmla="*/ 163014 h 5893281"/>
                <a:gd name="connsiteX6706" fmla="*/ 3045374 w 10035679"/>
                <a:gd name="connsiteY6706" fmla="*/ 158788 h 5893281"/>
                <a:gd name="connsiteX6707" fmla="*/ 3045374 w 10035679"/>
                <a:gd name="connsiteY6707" fmla="*/ 183543 h 5893281"/>
                <a:gd name="connsiteX6708" fmla="*/ 3053223 w 10035679"/>
                <a:gd name="connsiteY6708" fmla="*/ 183543 h 5893281"/>
                <a:gd name="connsiteX6709" fmla="*/ 3059259 w 10035679"/>
                <a:gd name="connsiteY6709" fmla="*/ 183543 h 5893281"/>
                <a:gd name="connsiteX6710" fmla="*/ 3063486 w 10035679"/>
                <a:gd name="connsiteY6710" fmla="*/ 183543 h 5893281"/>
                <a:gd name="connsiteX6711" fmla="*/ 3067712 w 10035679"/>
                <a:gd name="connsiteY6711" fmla="*/ 187769 h 5893281"/>
                <a:gd name="connsiteX6712" fmla="*/ 3071938 w 10035679"/>
                <a:gd name="connsiteY6712" fmla="*/ 189580 h 5893281"/>
                <a:gd name="connsiteX6713" fmla="*/ 3064090 w 10035679"/>
                <a:gd name="connsiteY6713" fmla="*/ 189580 h 5893281"/>
                <a:gd name="connsiteX6714" fmla="*/ 3030883 w 10035679"/>
                <a:gd name="connsiteY6714" fmla="*/ 211315 h 5893281"/>
                <a:gd name="connsiteX6715" fmla="*/ 2992243 w 10035679"/>
                <a:gd name="connsiteY6715" fmla="*/ 236069 h 5893281"/>
                <a:gd name="connsiteX6716" fmla="*/ 2945752 w 10035679"/>
                <a:gd name="connsiteY6716" fmla="*/ 258409 h 5893281"/>
                <a:gd name="connsiteX6717" fmla="*/ 2902886 w 10035679"/>
                <a:gd name="connsiteY6717" fmla="*/ 283162 h 5893281"/>
                <a:gd name="connsiteX6718" fmla="*/ 2872697 w 10035679"/>
                <a:gd name="connsiteY6718" fmla="*/ 303690 h 5893281"/>
                <a:gd name="connsiteX6719" fmla="*/ 2850359 w 10035679"/>
                <a:gd name="connsiteY6719" fmla="*/ 322407 h 5893281"/>
                <a:gd name="connsiteX6720" fmla="*/ 2882961 w 10035679"/>
                <a:gd name="connsiteY6720" fmla="*/ 322407 h 5893281"/>
                <a:gd name="connsiteX6721" fmla="*/ 2893225 w 10035679"/>
                <a:gd name="connsiteY6721" fmla="*/ 316370 h 5893281"/>
                <a:gd name="connsiteX6722" fmla="*/ 2903490 w 10035679"/>
                <a:gd name="connsiteY6722" fmla="*/ 312142 h 5893281"/>
                <a:gd name="connsiteX6723" fmla="*/ 2915564 w 10035679"/>
                <a:gd name="connsiteY6723" fmla="*/ 307916 h 5893281"/>
                <a:gd name="connsiteX6724" fmla="*/ 2930056 w 10035679"/>
                <a:gd name="connsiteY6724" fmla="*/ 307916 h 5893281"/>
                <a:gd name="connsiteX6725" fmla="*/ 2930056 w 10035679"/>
                <a:gd name="connsiteY6725" fmla="*/ 316370 h 5893281"/>
                <a:gd name="connsiteX6726" fmla="*/ 2887187 w 10035679"/>
                <a:gd name="connsiteY6726" fmla="*/ 347160 h 5893281"/>
                <a:gd name="connsiteX6727" fmla="*/ 2850359 w 10035679"/>
                <a:gd name="connsiteY6727" fmla="*/ 379763 h 5893281"/>
                <a:gd name="connsiteX6728" fmla="*/ 2820169 w 10035679"/>
                <a:gd name="connsiteY6728" fmla="*/ 412366 h 5893281"/>
                <a:gd name="connsiteX6729" fmla="*/ 2783340 w 10035679"/>
                <a:gd name="connsiteY6729" fmla="*/ 441347 h 5893281"/>
                <a:gd name="connsiteX6730" fmla="*/ 2744700 w 10035679"/>
                <a:gd name="connsiteY6730" fmla="*/ 466101 h 5893281"/>
                <a:gd name="connsiteX6731" fmla="*/ 2693984 w 10035679"/>
                <a:gd name="connsiteY6731" fmla="*/ 480592 h 5893281"/>
                <a:gd name="connsiteX6732" fmla="*/ 2693984 w 10035679"/>
                <a:gd name="connsiteY6732" fmla="*/ 505345 h 5893281"/>
                <a:gd name="connsiteX6733" fmla="*/ 2669834 w 10035679"/>
                <a:gd name="connsiteY6733" fmla="*/ 509571 h 5893281"/>
                <a:gd name="connsiteX6734" fmla="*/ 2641459 w 10035679"/>
                <a:gd name="connsiteY6734" fmla="*/ 519836 h 5893281"/>
                <a:gd name="connsiteX6735" fmla="*/ 2625155 w 10035679"/>
                <a:gd name="connsiteY6735" fmla="*/ 534327 h 5893281"/>
                <a:gd name="connsiteX6736" fmla="*/ 2635420 w 10035679"/>
                <a:gd name="connsiteY6736" fmla="*/ 542779 h 5893281"/>
                <a:gd name="connsiteX6737" fmla="*/ 2641459 w 10035679"/>
                <a:gd name="connsiteY6737" fmla="*/ 548815 h 5893281"/>
                <a:gd name="connsiteX6738" fmla="*/ 2645684 w 10035679"/>
                <a:gd name="connsiteY6738" fmla="*/ 553042 h 5893281"/>
                <a:gd name="connsiteX6739" fmla="*/ 2645684 w 10035679"/>
                <a:gd name="connsiteY6739" fmla="*/ 559080 h 5893281"/>
                <a:gd name="connsiteX6740" fmla="*/ 2645684 w 10035679"/>
                <a:gd name="connsiteY6740" fmla="*/ 567532 h 5893281"/>
                <a:gd name="connsiteX6741" fmla="*/ 2641459 w 10035679"/>
                <a:gd name="connsiteY6741" fmla="*/ 577797 h 5893281"/>
                <a:gd name="connsiteX6742" fmla="*/ 2641459 w 10035679"/>
                <a:gd name="connsiteY6742" fmla="*/ 592286 h 5893281"/>
                <a:gd name="connsiteX6743" fmla="*/ 2564176 w 10035679"/>
                <a:gd name="connsiteY6743" fmla="*/ 598324 h 5893281"/>
                <a:gd name="connsiteX6744" fmla="*/ 2564176 w 10035679"/>
                <a:gd name="connsiteY6744" fmla="*/ 606777 h 5893281"/>
                <a:gd name="connsiteX6745" fmla="*/ 2574440 w 10035679"/>
                <a:gd name="connsiteY6745" fmla="*/ 611003 h 5893281"/>
                <a:gd name="connsiteX6746" fmla="*/ 2578666 w 10035679"/>
                <a:gd name="connsiteY6746" fmla="*/ 611003 h 5893281"/>
                <a:gd name="connsiteX6747" fmla="*/ 2584705 w 10035679"/>
                <a:gd name="connsiteY6747" fmla="*/ 611003 h 5893281"/>
                <a:gd name="connsiteX6748" fmla="*/ 2588931 w 10035679"/>
                <a:gd name="connsiteY6748" fmla="*/ 612815 h 5893281"/>
                <a:gd name="connsiteX6749" fmla="*/ 2588931 w 10035679"/>
                <a:gd name="connsiteY6749" fmla="*/ 617041 h 5893281"/>
                <a:gd name="connsiteX6750" fmla="*/ 2596780 w 10035679"/>
                <a:gd name="connsiteY6750" fmla="*/ 625494 h 5893281"/>
                <a:gd name="connsiteX6751" fmla="*/ 2584705 w 10035679"/>
                <a:gd name="connsiteY6751" fmla="*/ 625494 h 5893281"/>
                <a:gd name="connsiteX6752" fmla="*/ 2568404 w 10035679"/>
                <a:gd name="connsiteY6752" fmla="*/ 631530 h 5893281"/>
                <a:gd name="connsiteX6753" fmla="*/ 2546063 w 10035679"/>
                <a:gd name="connsiteY6753" fmla="*/ 639984 h 5893281"/>
                <a:gd name="connsiteX6754" fmla="*/ 2525536 w 10035679"/>
                <a:gd name="connsiteY6754" fmla="*/ 646021 h 5893281"/>
                <a:gd name="connsiteX6755" fmla="*/ 2531573 w 10035679"/>
                <a:gd name="connsiteY6755" fmla="*/ 650247 h 5893281"/>
                <a:gd name="connsiteX6756" fmla="*/ 2535801 w 10035679"/>
                <a:gd name="connsiteY6756" fmla="*/ 650247 h 5893281"/>
                <a:gd name="connsiteX6757" fmla="*/ 2540027 w 10035679"/>
                <a:gd name="connsiteY6757" fmla="*/ 650247 h 5893281"/>
                <a:gd name="connsiteX6758" fmla="*/ 2541837 w 10035679"/>
                <a:gd name="connsiteY6758" fmla="*/ 654473 h 5893281"/>
                <a:gd name="connsiteX6759" fmla="*/ 2546063 w 10035679"/>
                <a:gd name="connsiteY6759" fmla="*/ 654473 h 5893281"/>
                <a:gd name="connsiteX6760" fmla="*/ 2541837 w 10035679"/>
                <a:gd name="connsiteY6760" fmla="*/ 660512 h 5893281"/>
                <a:gd name="connsiteX6761" fmla="*/ 2540027 w 10035679"/>
                <a:gd name="connsiteY6761" fmla="*/ 668964 h 5893281"/>
                <a:gd name="connsiteX6762" fmla="*/ 2535801 w 10035679"/>
                <a:gd name="connsiteY6762" fmla="*/ 670774 h 5893281"/>
                <a:gd name="connsiteX6763" fmla="*/ 2540027 w 10035679"/>
                <a:gd name="connsiteY6763" fmla="*/ 675001 h 5893281"/>
                <a:gd name="connsiteX6764" fmla="*/ 2540027 w 10035679"/>
                <a:gd name="connsiteY6764" fmla="*/ 679229 h 5893281"/>
                <a:gd name="connsiteX6765" fmla="*/ 2541837 w 10035679"/>
                <a:gd name="connsiteY6765" fmla="*/ 685265 h 5893281"/>
                <a:gd name="connsiteX6766" fmla="*/ 2546063 w 10035679"/>
                <a:gd name="connsiteY6766" fmla="*/ 693717 h 5893281"/>
                <a:gd name="connsiteX6767" fmla="*/ 2531573 w 10035679"/>
                <a:gd name="connsiteY6767" fmla="*/ 697943 h 5893281"/>
                <a:gd name="connsiteX6768" fmla="*/ 2521310 w 10035679"/>
                <a:gd name="connsiteY6768" fmla="*/ 697943 h 5893281"/>
                <a:gd name="connsiteX6769" fmla="*/ 2511045 w 10035679"/>
                <a:gd name="connsiteY6769" fmla="*/ 697943 h 5893281"/>
                <a:gd name="connsiteX6770" fmla="*/ 2498970 w 10035679"/>
                <a:gd name="connsiteY6770" fmla="*/ 703982 h 5893281"/>
                <a:gd name="connsiteX6771" fmla="*/ 2535801 w 10035679"/>
                <a:gd name="connsiteY6771" fmla="*/ 703982 h 5893281"/>
                <a:gd name="connsiteX6772" fmla="*/ 2564176 w 10035679"/>
                <a:gd name="connsiteY6772" fmla="*/ 712434 h 5893281"/>
                <a:gd name="connsiteX6773" fmla="*/ 2564176 w 10035679"/>
                <a:gd name="connsiteY6773" fmla="*/ 726925 h 5893281"/>
                <a:gd name="connsiteX6774" fmla="*/ 2517687 w 10035679"/>
                <a:gd name="connsiteY6774" fmla="*/ 726925 h 5893281"/>
                <a:gd name="connsiteX6775" fmla="*/ 2513461 w 10035679"/>
                <a:gd name="connsiteY6775" fmla="*/ 737188 h 5893281"/>
                <a:gd name="connsiteX6776" fmla="*/ 2513461 w 10035679"/>
                <a:gd name="connsiteY6776" fmla="*/ 741414 h 5893281"/>
                <a:gd name="connsiteX6777" fmla="*/ 2513461 w 10035679"/>
                <a:gd name="connsiteY6777" fmla="*/ 743226 h 5893281"/>
                <a:gd name="connsiteX6778" fmla="*/ 2511650 w 10035679"/>
                <a:gd name="connsiteY6778" fmla="*/ 747453 h 5893281"/>
                <a:gd name="connsiteX6779" fmla="*/ 2507424 w 10035679"/>
                <a:gd name="connsiteY6779" fmla="*/ 751679 h 5893281"/>
                <a:gd name="connsiteX6780" fmla="*/ 2489310 w 10035679"/>
                <a:gd name="connsiteY6780" fmla="*/ 757715 h 5893281"/>
                <a:gd name="connsiteX6781" fmla="*/ 2465159 w 10035679"/>
                <a:gd name="connsiteY6781" fmla="*/ 757715 h 5893281"/>
                <a:gd name="connsiteX6782" fmla="*/ 2441009 w 10035679"/>
                <a:gd name="connsiteY6782" fmla="*/ 757715 h 5893281"/>
                <a:gd name="connsiteX6783" fmla="*/ 2416861 w 10035679"/>
                <a:gd name="connsiteY6783" fmla="*/ 743226 h 5893281"/>
                <a:gd name="connsiteX6784" fmla="*/ 2384258 w 10035679"/>
                <a:gd name="connsiteY6784" fmla="*/ 743226 h 5893281"/>
                <a:gd name="connsiteX6785" fmla="*/ 2351654 w 10035679"/>
                <a:gd name="connsiteY6785" fmla="*/ 747453 h 5893281"/>
                <a:gd name="connsiteX6786" fmla="*/ 2317238 w 10035679"/>
                <a:gd name="connsiteY6786" fmla="*/ 751679 h 5893281"/>
                <a:gd name="connsiteX6787" fmla="*/ 2284636 w 10035679"/>
                <a:gd name="connsiteY6787" fmla="*/ 747453 h 5893281"/>
                <a:gd name="connsiteX6788" fmla="*/ 2252033 w 10035679"/>
                <a:gd name="connsiteY6788" fmla="*/ 737188 h 5893281"/>
                <a:gd name="connsiteX6789" fmla="*/ 2250222 w 10035679"/>
                <a:gd name="connsiteY6789" fmla="*/ 732962 h 5893281"/>
                <a:gd name="connsiteX6790" fmla="*/ 2250222 w 10035679"/>
                <a:gd name="connsiteY6790" fmla="*/ 728736 h 5893281"/>
                <a:gd name="connsiteX6791" fmla="*/ 2245996 w 10035679"/>
                <a:gd name="connsiteY6791" fmla="*/ 728736 h 5893281"/>
                <a:gd name="connsiteX6792" fmla="*/ 2245996 w 10035679"/>
                <a:gd name="connsiteY6792" fmla="*/ 724510 h 5893281"/>
                <a:gd name="connsiteX6793" fmla="*/ 2245996 w 10035679"/>
                <a:gd name="connsiteY6793" fmla="*/ 716057 h 5893281"/>
                <a:gd name="connsiteX6794" fmla="*/ 2252033 w 10035679"/>
                <a:gd name="connsiteY6794" fmla="*/ 716057 h 5893281"/>
                <a:gd name="connsiteX6795" fmla="*/ 2256259 w 10035679"/>
                <a:gd name="connsiteY6795" fmla="*/ 710019 h 5893281"/>
                <a:gd name="connsiteX6796" fmla="*/ 2264108 w 10035679"/>
                <a:gd name="connsiteY6796" fmla="*/ 701567 h 5893281"/>
                <a:gd name="connsiteX6797" fmla="*/ 2265919 w 10035679"/>
                <a:gd name="connsiteY6797" fmla="*/ 697341 h 5893281"/>
                <a:gd name="connsiteX6798" fmla="*/ 2273768 w 10035679"/>
                <a:gd name="connsiteY6798" fmla="*/ 695530 h 5893281"/>
                <a:gd name="connsiteX6799" fmla="*/ 2277994 w 10035679"/>
                <a:gd name="connsiteY6799" fmla="*/ 687076 h 5893281"/>
                <a:gd name="connsiteX6800" fmla="*/ 2284033 w 10035679"/>
                <a:gd name="connsiteY6800" fmla="*/ 676813 h 5893281"/>
                <a:gd name="connsiteX6801" fmla="*/ 2269542 w 10035679"/>
                <a:gd name="connsiteY6801" fmla="*/ 672587 h 5893281"/>
                <a:gd name="connsiteX6802" fmla="*/ 2259277 w 10035679"/>
                <a:gd name="connsiteY6802" fmla="*/ 666548 h 5893281"/>
                <a:gd name="connsiteX6803" fmla="*/ 2251430 w 10035679"/>
                <a:gd name="connsiteY6803" fmla="*/ 654473 h 5893281"/>
                <a:gd name="connsiteX6804" fmla="*/ 2249617 w 10035679"/>
                <a:gd name="connsiteY6804" fmla="*/ 644210 h 5893281"/>
                <a:gd name="connsiteX6805" fmla="*/ 2245391 w 10035679"/>
                <a:gd name="connsiteY6805" fmla="*/ 629720 h 5893281"/>
                <a:gd name="connsiteX6806" fmla="*/ 2259882 w 10035679"/>
                <a:gd name="connsiteY6806" fmla="*/ 629720 h 5893281"/>
                <a:gd name="connsiteX6807" fmla="*/ 2284033 w 10035679"/>
                <a:gd name="connsiteY6807" fmla="*/ 623683 h 5893281"/>
                <a:gd name="connsiteX6808" fmla="*/ 2312409 w 10035679"/>
                <a:gd name="connsiteY6808" fmla="*/ 629720 h 5893281"/>
                <a:gd name="connsiteX6809" fmla="*/ 2336558 w 10035679"/>
                <a:gd name="connsiteY6809" fmla="*/ 639984 h 5893281"/>
                <a:gd name="connsiteX6810" fmla="*/ 2360709 w 10035679"/>
                <a:gd name="connsiteY6810" fmla="*/ 652058 h 5893281"/>
                <a:gd name="connsiteX6811" fmla="*/ 2360709 w 10035679"/>
                <a:gd name="connsiteY6811" fmla="*/ 637569 h 5893281"/>
                <a:gd name="connsiteX6812" fmla="*/ 2336558 w 10035679"/>
                <a:gd name="connsiteY6812" fmla="*/ 625494 h 5893281"/>
                <a:gd name="connsiteX6813" fmla="*/ 2316031 w 10035679"/>
                <a:gd name="connsiteY6813" fmla="*/ 615229 h 5893281"/>
                <a:gd name="connsiteX6814" fmla="*/ 2297918 w 10035679"/>
                <a:gd name="connsiteY6814" fmla="*/ 596512 h 5893281"/>
                <a:gd name="connsiteX6815" fmla="*/ 2303955 w 10035679"/>
                <a:gd name="connsiteY6815" fmla="*/ 596512 h 5893281"/>
                <a:gd name="connsiteX6816" fmla="*/ 2322069 w 10035679"/>
                <a:gd name="connsiteY6816" fmla="*/ 569948 h 5893281"/>
                <a:gd name="connsiteX6817" fmla="*/ 2344407 w 10035679"/>
                <a:gd name="connsiteY6817" fmla="*/ 551231 h 5893281"/>
                <a:gd name="connsiteX6818" fmla="*/ 2372784 w 10035679"/>
                <a:gd name="connsiteY6818" fmla="*/ 536740 h 5893281"/>
                <a:gd name="connsiteX6819" fmla="*/ 2407201 w 10035679"/>
                <a:gd name="connsiteY6819" fmla="*/ 526477 h 5893281"/>
                <a:gd name="connsiteX6820" fmla="*/ 2407201 w 10035679"/>
                <a:gd name="connsiteY6820" fmla="*/ 519231 h 5893281"/>
                <a:gd name="connsiteX6821" fmla="*/ 2374595 w 10035679"/>
                <a:gd name="connsiteY6821" fmla="*/ 508968 h 5893281"/>
                <a:gd name="connsiteX6822" fmla="*/ 2350446 w 10035679"/>
                <a:gd name="connsiteY6822" fmla="*/ 490251 h 5893281"/>
                <a:gd name="connsiteX6823" fmla="*/ 2329916 w 10035679"/>
                <a:gd name="connsiteY6823" fmla="*/ 465498 h 5893281"/>
                <a:gd name="connsiteX6824" fmla="*/ 2311804 w 10035679"/>
                <a:gd name="connsiteY6824" fmla="*/ 440742 h 5893281"/>
                <a:gd name="connsiteX6825" fmla="*/ 2322069 w 10035679"/>
                <a:gd name="connsiteY6825" fmla="*/ 436516 h 5893281"/>
                <a:gd name="connsiteX6826" fmla="*/ 2329916 w 10035679"/>
                <a:gd name="connsiteY6826" fmla="*/ 436516 h 5893281"/>
                <a:gd name="connsiteX6827" fmla="*/ 2340181 w 10035679"/>
                <a:gd name="connsiteY6827" fmla="*/ 432290 h 5893281"/>
                <a:gd name="connsiteX6828" fmla="*/ 2350446 w 10035679"/>
                <a:gd name="connsiteY6828" fmla="*/ 432290 h 5893281"/>
                <a:gd name="connsiteX6829" fmla="*/ 2364935 w 10035679"/>
                <a:gd name="connsiteY6829" fmla="*/ 442555 h 5893281"/>
                <a:gd name="connsiteX6830" fmla="*/ 2375200 w 10035679"/>
                <a:gd name="connsiteY6830" fmla="*/ 454630 h 5893281"/>
                <a:gd name="connsiteX6831" fmla="*/ 2389692 w 10035679"/>
                <a:gd name="connsiteY6831" fmla="*/ 464893 h 5893281"/>
                <a:gd name="connsiteX6832" fmla="*/ 2389692 w 10035679"/>
                <a:gd name="connsiteY6832" fmla="*/ 456441 h 5893281"/>
                <a:gd name="connsiteX6833" fmla="*/ 2387879 w 10035679"/>
                <a:gd name="connsiteY6833" fmla="*/ 450404 h 5893281"/>
                <a:gd name="connsiteX6834" fmla="*/ 2383652 w 10035679"/>
                <a:gd name="connsiteY6834" fmla="*/ 450404 h 5893281"/>
                <a:gd name="connsiteX6835" fmla="*/ 2383652 w 10035679"/>
                <a:gd name="connsiteY6835" fmla="*/ 446176 h 5893281"/>
                <a:gd name="connsiteX6836" fmla="*/ 2379426 w 10035679"/>
                <a:gd name="connsiteY6836" fmla="*/ 441950 h 5893281"/>
                <a:gd name="connsiteX6837" fmla="*/ 2379426 w 10035679"/>
                <a:gd name="connsiteY6837" fmla="*/ 440139 h 5893281"/>
                <a:gd name="connsiteX6838" fmla="*/ 2375200 w 10035679"/>
                <a:gd name="connsiteY6838" fmla="*/ 431687 h 5893281"/>
                <a:gd name="connsiteX6839" fmla="*/ 2383049 w 10035679"/>
                <a:gd name="connsiteY6839" fmla="*/ 431687 h 5893281"/>
                <a:gd name="connsiteX6840" fmla="*/ 2383049 w 10035679"/>
                <a:gd name="connsiteY6840" fmla="*/ 425649 h 5893281"/>
                <a:gd name="connsiteX6841" fmla="*/ 2415653 w 10035679"/>
                <a:gd name="connsiteY6841" fmla="*/ 413573 h 5893281"/>
                <a:gd name="connsiteX6842" fmla="*/ 2445840 w 10035679"/>
                <a:gd name="connsiteY6842" fmla="*/ 407537 h 5893281"/>
                <a:gd name="connsiteX6843" fmla="*/ 2478443 w 10035679"/>
                <a:gd name="connsiteY6843" fmla="*/ 403311 h 5893281"/>
                <a:gd name="connsiteX6844" fmla="*/ 2517084 w 10035679"/>
                <a:gd name="connsiteY6844" fmla="*/ 407537 h 5893281"/>
                <a:gd name="connsiteX6845" fmla="*/ 2498970 w 10035679"/>
                <a:gd name="connsiteY6845" fmla="*/ 385197 h 5893281"/>
                <a:gd name="connsiteX6846" fmla="*/ 2521310 w 10035679"/>
                <a:gd name="connsiteY6846" fmla="*/ 379160 h 5893281"/>
                <a:gd name="connsiteX6847" fmla="*/ 2545460 w 10035679"/>
                <a:gd name="connsiteY6847" fmla="*/ 368895 h 5893281"/>
                <a:gd name="connsiteX6848" fmla="*/ 2569610 w 10035679"/>
                <a:gd name="connsiteY6848" fmla="*/ 358633 h 5893281"/>
                <a:gd name="connsiteX6849" fmla="*/ 2584100 w 10035679"/>
                <a:gd name="connsiteY6849" fmla="*/ 346557 h 5893281"/>
                <a:gd name="connsiteX6850" fmla="*/ 2596175 w 10035679"/>
                <a:gd name="connsiteY6850" fmla="*/ 346557 h 5893281"/>
                <a:gd name="connsiteX6851" fmla="*/ 2596175 w 10035679"/>
                <a:gd name="connsiteY6851" fmla="*/ 340519 h 5893281"/>
                <a:gd name="connsiteX6852" fmla="*/ 2578063 w 10035679"/>
                <a:gd name="connsiteY6852" fmla="*/ 340519 h 5893281"/>
                <a:gd name="connsiteX6853" fmla="*/ 2570214 w 10035679"/>
                <a:gd name="connsiteY6853" fmla="*/ 344747 h 5893281"/>
                <a:gd name="connsiteX6854" fmla="*/ 2564176 w 10035679"/>
                <a:gd name="connsiteY6854" fmla="*/ 346557 h 5893281"/>
                <a:gd name="connsiteX6855" fmla="*/ 2559949 w 10035679"/>
                <a:gd name="connsiteY6855" fmla="*/ 346557 h 5893281"/>
                <a:gd name="connsiteX6856" fmla="*/ 2555724 w 10035679"/>
                <a:gd name="connsiteY6856" fmla="*/ 346557 h 5893281"/>
                <a:gd name="connsiteX6857" fmla="*/ 2553913 w 10035679"/>
                <a:gd name="connsiteY6857" fmla="*/ 346557 h 5893281"/>
                <a:gd name="connsiteX6858" fmla="*/ 2549687 w 10035679"/>
                <a:gd name="connsiteY6858" fmla="*/ 344747 h 5893281"/>
                <a:gd name="connsiteX6859" fmla="*/ 2545460 w 10035679"/>
                <a:gd name="connsiteY6859" fmla="*/ 340519 h 5893281"/>
                <a:gd name="connsiteX6860" fmla="*/ 2539422 w 10035679"/>
                <a:gd name="connsiteY6860" fmla="*/ 340519 h 5893281"/>
                <a:gd name="connsiteX6861" fmla="*/ 2531573 w 10035679"/>
                <a:gd name="connsiteY6861" fmla="*/ 346557 h 5893281"/>
                <a:gd name="connsiteX6862" fmla="*/ 2521310 w 10035679"/>
                <a:gd name="connsiteY6862" fmla="*/ 358633 h 5893281"/>
                <a:gd name="connsiteX6863" fmla="*/ 2511045 w 10035679"/>
                <a:gd name="connsiteY6863" fmla="*/ 368895 h 5893281"/>
                <a:gd name="connsiteX6864" fmla="*/ 2503196 w 10035679"/>
                <a:gd name="connsiteY6864" fmla="*/ 379160 h 5893281"/>
                <a:gd name="connsiteX6865" fmla="*/ 2492933 w 10035679"/>
                <a:gd name="connsiteY6865" fmla="*/ 385197 h 5893281"/>
                <a:gd name="connsiteX6866" fmla="*/ 2454292 w 10035679"/>
                <a:gd name="connsiteY6866" fmla="*/ 397272 h 5893281"/>
                <a:gd name="connsiteX6867" fmla="*/ 2417463 w 10035679"/>
                <a:gd name="connsiteY6867" fmla="*/ 397272 h 5893281"/>
                <a:gd name="connsiteX6868" fmla="*/ 2383049 w 10035679"/>
                <a:gd name="connsiteY6868" fmla="*/ 388820 h 5893281"/>
                <a:gd name="connsiteX6869" fmla="*/ 2350446 w 10035679"/>
                <a:gd name="connsiteY6869" fmla="*/ 374329 h 5893281"/>
                <a:gd name="connsiteX6870" fmla="*/ 2346220 w 10035679"/>
                <a:gd name="connsiteY6870" fmla="*/ 374329 h 5893281"/>
                <a:gd name="connsiteX6871" fmla="*/ 2340181 w 10035679"/>
                <a:gd name="connsiteY6871" fmla="*/ 378557 h 5893281"/>
                <a:gd name="connsiteX6872" fmla="*/ 2329916 w 10035679"/>
                <a:gd name="connsiteY6872" fmla="*/ 382783 h 5893281"/>
                <a:gd name="connsiteX6873" fmla="*/ 2322069 w 10035679"/>
                <a:gd name="connsiteY6873" fmla="*/ 384594 h 5893281"/>
                <a:gd name="connsiteX6874" fmla="*/ 2316031 w 10035679"/>
                <a:gd name="connsiteY6874" fmla="*/ 388820 h 5893281"/>
                <a:gd name="connsiteX6875" fmla="*/ 2303955 w 10035679"/>
                <a:gd name="connsiteY6875" fmla="*/ 393046 h 5893281"/>
                <a:gd name="connsiteX6876" fmla="*/ 2297918 w 10035679"/>
                <a:gd name="connsiteY6876" fmla="*/ 374329 h 5893281"/>
                <a:gd name="connsiteX6877" fmla="*/ 2303955 w 10035679"/>
                <a:gd name="connsiteY6877" fmla="*/ 372518 h 5893281"/>
                <a:gd name="connsiteX6878" fmla="*/ 2308181 w 10035679"/>
                <a:gd name="connsiteY6878" fmla="*/ 368292 h 5893281"/>
                <a:gd name="connsiteX6879" fmla="*/ 2312409 w 10035679"/>
                <a:gd name="connsiteY6879" fmla="*/ 359840 h 5893281"/>
                <a:gd name="connsiteX6880" fmla="*/ 2291880 w 10035679"/>
                <a:gd name="connsiteY6880" fmla="*/ 359840 h 5893281"/>
                <a:gd name="connsiteX6881" fmla="*/ 2284033 w 10035679"/>
                <a:gd name="connsiteY6881" fmla="*/ 364066 h 5893281"/>
                <a:gd name="connsiteX6882" fmla="*/ 2273768 w 10035679"/>
                <a:gd name="connsiteY6882" fmla="*/ 368292 h 5893281"/>
                <a:gd name="connsiteX6883" fmla="*/ 2263503 w 10035679"/>
                <a:gd name="connsiteY6883" fmla="*/ 368292 h 5893281"/>
                <a:gd name="connsiteX6884" fmla="*/ 2251430 w 10035679"/>
                <a:gd name="connsiteY6884" fmla="*/ 368292 h 5893281"/>
                <a:gd name="connsiteX6885" fmla="*/ 2245391 w 10035679"/>
                <a:gd name="connsiteY6885" fmla="*/ 345952 h 5893281"/>
                <a:gd name="connsiteX6886" fmla="*/ 2251430 w 10035679"/>
                <a:gd name="connsiteY6886" fmla="*/ 344142 h 5893281"/>
                <a:gd name="connsiteX6887" fmla="*/ 2255656 w 10035679"/>
                <a:gd name="connsiteY6887" fmla="*/ 344142 h 5893281"/>
                <a:gd name="connsiteX6888" fmla="*/ 2259882 w 10035679"/>
                <a:gd name="connsiteY6888" fmla="*/ 344142 h 5893281"/>
                <a:gd name="connsiteX6889" fmla="*/ 2263825 w 10035679"/>
                <a:gd name="connsiteY6889" fmla="*/ 340198 h 5893281"/>
                <a:gd name="connsiteX6890" fmla="*/ 2265919 w 10035679"/>
                <a:gd name="connsiteY6890" fmla="*/ 339916 h 5893281"/>
                <a:gd name="connsiteX6891" fmla="*/ 2264108 w 10035679"/>
                <a:gd name="connsiteY6891" fmla="*/ 339916 h 5893281"/>
                <a:gd name="connsiteX6892" fmla="*/ 2263825 w 10035679"/>
                <a:gd name="connsiteY6892" fmla="*/ 340198 h 5893281"/>
                <a:gd name="connsiteX6893" fmla="*/ 2221241 w 10035679"/>
                <a:gd name="connsiteY6893" fmla="*/ 345952 h 5893281"/>
                <a:gd name="connsiteX6894" fmla="*/ 2217015 w 10035679"/>
                <a:gd name="connsiteY6894" fmla="*/ 335690 h 5893281"/>
                <a:gd name="connsiteX6895" fmla="*/ 2209165 w 10035679"/>
                <a:gd name="connsiteY6895" fmla="*/ 329651 h 5893281"/>
                <a:gd name="connsiteX6896" fmla="*/ 2207354 w 10035679"/>
                <a:gd name="connsiteY6896" fmla="*/ 325425 h 5893281"/>
                <a:gd name="connsiteX6897" fmla="*/ 2203129 w 10035679"/>
                <a:gd name="connsiteY6897" fmla="*/ 316973 h 5893281"/>
                <a:gd name="connsiteX6898" fmla="*/ 2195279 w 10035679"/>
                <a:gd name="connsiteY6898" fmla="*/ 306708 h 5893281"/>
                <a:gd name="connsiteX6899" fmla="*/ 2207354 w 10035679"/>
                <a:gd name="connsiteY6899" fmla="*/ 302482 h 5893281"/>
                <a:gd name="connsiteX6900" fmla="*/ 2213391 w 10035679"/>
                <a:gd name="connsiteY6900" fmla="*/ 302482 h 5893281"/>
                <a:gd name="connsiteX6901" fmla="*/ 2217619 w 10035679"/>
                <a:gd name="connsiteY6901" fmla="*/ 302482 h 5893281"/>
                <a:gd name="connsiteX6902" fmla="*/ 2221845 w 10035679"/>
                <a:gd name="connsiteY6902" fmla="*/ 302482 h 5893281"/>
                <a:gd name="connsiteX6903" fmla="*/ 2221845 w 10035679"/>
                <a:gd name="connsiteY6903" fmla="*/ 301879 h 5893281"/>
                <a:gd name="connsiteX6904" fmla="*/ 2223656 w 10035679"/>
                <a:gd name="connsiteY6904" fmla="*/ 297653 h 5893281"/>
                <a:gd name="connsiteX6905" fmla="*/ 2227882 w 10035679"/>
                <a:gd name="connsiteY6905" fmla="*/ 289201 h 5893281"/>
                <a:gd name="connsiteX6906" fmla="*/ 2213391 w 10035679"/>
                <a:gd name="connsiteY6906" fmla="*/ 287388 h 5893281"/>
                <a:gd name="connsiteX6907" fmla="*/ 2198902 w 10035679"/>
                <a:gd name="connsiteY6907" fmla="*/ 283162 h 5893281"/>
                <a:gd name="connsiteX6908" fmla="*/ 2192864 w 10035679"/>
                <a:gd name="connsiteY6908" fmla="*/ 274710 h 5893281"/>
                <a:gd name="connsiteX6909" fmla="*/ 2180789 w 10035679"/>
                <a:gd name="connsiteY6909" fmla="*/ 268671 h 5893281"/>
                <a:gd name="connsiteX6910" fmla="*/ 2188638 w 10035679"/>
                <a:gd name="connsiteY6910" fmla="*/ 268671 h 5893281"/>
                <a:gd name="connsiteX6911" fmla="*/ 2188638 w 10035679"/>
                <a:gd name="connsiteY6911" fmla="*/ 258409 h 5893281"/>
                <a:gd name="connsiteX6912" fmla="*/ 2223053 w 10035679"/>
                <a:gd name="connsiteY6912" fmla="*/ 264445 h 5893281"/>
                <a:gd name="connsiteX6913" fmla="*/ 2241165 w 10035679"/>
                <a:gd name="connsiteY6913" fmla="*/ 260219 h 5893281"/>
                <a:gd name="connsiteX6914" fmla="*/ 2255656 w 10035679"/>
                <a:gd name="connsiteY6914" fmla="*/ 254183 h 5893281"/>
                <a:gd name="connsiteX6915" fmla="*/ 2263503 w 10035679"/>
                <a:gd name="connsiteY6915" fmla="*/ 243918 h 5893281"/>
                <a:gd name="connsiteX6916" fmla="*/ 2273768 w 10035679"/>
                <a:gd name="connsiteY6916" fmla="*/ 229427 h 5893281"/>
                <a:gd name="connsiteX6917" fmla="*/ 2291880 w 10035679"/>
                <a:gd name="connsiteY6917" fmla="*/ 220975 h 5893281"/>
                <a:gd name="connsiteX6918" fmla="*/ 2312409 w 10035679"/>
                <a:gd name="connsiteY6918" fmla="*/ 214938 h 5893281"/>
                <a:gd name="connsiteX6919" fmla="*/ 2326898 w 10035679"/>
                <a:gd name="connsiteY6919" fmla="*/ 220975 h 5893281"/>
                <a:gd name="connsiteX6920" fmla="*/ 2345012 w 10035679"/>
                <a:gd name="connsiteY6920" fmla="*/ 229427 h 5893281"/>
                <a:gd name="connsiteX6921" fmla="*/ 2359501 w 10035679"/>
                <a:gd name="connsiteY6921" fmla="*/ 231240 h 5893281"/>
                <a:gd name="connsiteX6922" fmla="*/ 2375802 w 10035679"/>
                <a:gd name="connsiteY6922" fmla="*/ 229427 h 5893281"/>
                <a:gd name="connsiteX6923" fmla="*/ 2369765 w 10035679"/>
                <a:gd name="connsiteY6923" fmla="*/ 225201 h 5893281"/>
                <a:gd name="connsiteX6924" fmla="*/ 2361916 w 10035679"/>
                <a:gd name="connsiteY6924" fmla="*/ 220975 h 5893281"/>
                <a:gd name="connsiteX6925" fmla="*/ 2360106 w 10035679"/>
                <a:gd name="connsiteY6925" fmla="*/ 220975 h 5893281"/>
                <a:gd name="connsiteX6926" fmla="*/ 2360106 w 10035679"/>
                <a:gd name="connsiteY6926" fmla="*/ 217352 h 5893281"/>
                <a:gd name="connsiteX6927" fmla="*/ 2355879 w 10035679"/>
                <a:gd name="connsiteY6927" fmla="*/ 215541 h 5893281"/>
                <a:gd name="connsiteX6928" fmla="*/ 2355879 w 10035679"/>
                <a:gd name="connsiteY6928" fmla="*/ 207089 h 5893281"/>
                <a:gd name="connsiteX6929" fmla="*/ 2351654 w 10035679"/>
                <a:gd name="connsiteY6929" fmla="*/ 196824 h 5893281"/>
                <a:gd name="connsiteX6930" fmla="*/ 2361916 w 10035679"/>
                <a:gd name="connsiteY6930" fmla="*/ 192598 h 5893281"/>
                <a:gd name="connsiteX6931" fmla="*/ 2369765 w 10035679"/>
                <a:gd name="connsiteY6931" fmla="*/ 188372 h 5893281"/>
                <a:gd name="connsiteX6932" fmla="*/ 2375802 w 10035679"/>
                <a:gd name="connsiteY6932" fmla="*/ 188372 h 5893281"/>
                <a:gd name="connsiteX6933" fmla="*/ 2380031 w 10035679"/>
                <a:gd name="connsiteY6933" fmla="*/ 186562 h 5893281"/>
                <a:gd name="connsiteX6934" fmla="*/ 2387879 w 10035679"/>
                <a:gd name="connsiteY6934" fmla="*/ 182336 h 5893281"/>
                <a:gd name="connsiteX6935" fmla="*/ 2402370 w 10035679"/>
                <a:gd name="connsiteY6935" fmla="*/ 182336 h 5893281"/>
                <a:gd name="connsiteX6936" fmla="*/ 2408406 w 10035679"/>
                <a:gd name="connsiteY6936" fmla="*/ 186562 h 5893281"/>
                <a:gd name="connsiteX6937" fmla="*/ 2416256 w 10035679"/>
                <a:gd name="connsiteY6937" fmla="*/ 192598 h 5893281"/>
                <a:gd name="connsiteX6938" fmla="*/ 2422295 w 10035679"/>
                <a:gd name="connsiteY6938" fmla="*/ 196824 h 5893281"/>
                <a:gd name="connsiteX6939" fmla="*/ 2422295 w 10035679"/>
                <a:gd name="connsiteY6939" fmla="*/ 188372 h 5893281"/>
                <a:gd name="connsiteX6940" fmla="*/ 2418068 w 10035679"/>
                <a:gd name="connsiteY6940" fmla="*/ 186562 h 5893281"/>
                <a:gd name="connsiteX6941" fmla="*/ 2418068 w 10035679"/>
                <a:gd name="connsiteY6941" fmla="*/ 182336 h 5893281"/>
                <a:gd name="connsiteX6942" fmla="*/ 2418068 w 10035679"/>
                <a:gd name="connsiteY6942" fmla="*/ 178109 h 5893281"/>
                <a:gd name="connsiteX6943" fmla="*/ 2416256 w 10035679"/>
                <a:gd name="connsiteY6943" fmla="*/ 172071 h 5893281"/>
                <a:gd name="connsiteX6944" fmla="*/ 2426520 w 10035679"/>
                <a:gd name="connsiteY6944" fmla="*/ 167845 h 5893281"/>
                <a:gd name="connsiteX6945" fmla="*/ 2432557 w 10035679"/>
                <a:gd name="connsiteY6945" fmla="*/ 163619 h 5893281"/>
                <a:gd name="connsiteX6946" fmla="*/ 2444632 w 10035679"/>
                <a:gd name="connsiteY6946" fmla="*/ 157580 h 5893281"/>
                <a:gd name="connsiteX6947" fmla="*/ 2450671 w 10035679"/>
                <a:gd name="connsiteY6947" fmla="*/ 149128 h 5893281"/>
                <a:gd name="connsiteX6948" fmla="*/ 2454897 w 10035679"/>
                <a:gd name="connsiteY6948" fmla="*/ 149128 h 5893281"/>
                <a:gd name="connsiteX6949" fmla="*/ 2469386 w 10035679"/>
                <a:gd name="connsiteY6949" fmla="*/ 149128 h 5893281"/>
                <a:gd name="connsiteX6950" fmla="*/ 2479650 w 10035679"/>
                <a:gd name="connsiteY6950" fmla="*/ 153354 h 5893281"/>
                <a:gd name="connsiteX6951" fmla="*/ 2487500 w 10035679"/>
                <a:gd name="connsiteY6951" fmla="*/ 161806 h 5893281"/>
                <a:gd name="connsiteX6952" fmla="*/ 2499575 w 10035679"/>
                <a:gd name="connsiteY6952" fmla="*/ 161806 h 5893281"/>
                <a:gd name="connsiteX6953" fmla="*/ 2517687 w 10035679"/>
                <a:gd name="connsiteY6953" fmla="*/ 157580 h 5893281"/>
                <a:gd name="connsiteX6954" fmla="*/ 2525536 w 10035679"/>
                <a:gd name="connsiteY6954" fmla="*/ 132826 h 5893281"/>
                <a:gd name="connsiteX6955" fmla="*/ 2535801 w 10035679"/>
                <a:gd name="connsiteY6955" fmla="*/ 128600 h 5893281"/>
                <a:gd name="connsiteX6956" fmla="*/ 2546063 w 10035679"/>
                <a:gd name="connsiteY6956" fmla="*/ 128600 h 5893281"/>
                <a:gd name="connsiteX6957" fmla="*/ 2556328 w 10035679"/>
                <a:gd name="connsiteY6957" fmla="*/ 128600 h 5893281"/>
                <a:gd name="connsiteX6958" fmla="*/ 2564176 w 10035679"/>
                <a:gd name="connsiteY6958" fmla="*/ 132826 h 5893281"/>
                <a:gd name="connsiteX6959" fmla="*/ 2570214 w 10035679"/>
                <a:gd name="connsiteY6959" fmla="*/ 132826 h 5893281"/>
                <a:gd name="connsiteX6960" fmla="*/ 2584705 w 10035679"/>
                <a:gd name="connsiteY6960" fmla="*/ 110488 h 5893281"/>
                <a:gd name="connsiteX6961" fmla="*/ 2607043 w 10035679"/>
                <a:gd name="connsiteY6961" fmla="*/ 106260 h 5893281"/>
                <a:gd name="connsiteX6962" fmla="*/ 2621534 w 10035679"/>
                <a:gd name="connsiteY6962" fmla="*/ 114714 h 5893281"/>
                <a:gd name="connsiteX6963" fmla="*/ 2636025 w 10035679"/>
                <a:gd name="connsiteY6963" fmla="*/ 120751 h 5893281"/>
                <a:gd name="connsiteX6964" fmla="*/ 2650513 w 10035679"/>
                <a:gd name="connsiteY6964" fmla="*/ 124977 h 5893281"/>
                <a:gd name="connsiteX6965" fmla="*/ 2668627 w 10035679"/>
                <a:gd name="connsiteY6965" fmla="*/ 118941 h 5893281"/>
                <a:gd name="connsiteX6966" fmla="*/ 2692776 w 10035679"/>
                <a:gd name="connsiteY6966" fmla="*/ 104450 h 5893281"/>
                <a:gd name="connsiteX6967" fmla="*/ 6131772 w 10035679"/>
                <a:gd name="connsiteY6967" fmla="*/ 86338 h 5893281"/>
                <a:gd name="connsiteX6968" fmla="*/ 6146263 w 10035679"/>
                <a:gd name="connsiteY6968" fmla="*/ 90564 h 5893281"/>
                <a:gd name="connsiteX6969" fmla="*/ 6160754 w 10035679"/>
                <a:gd name="connsiteY6969" fmla="*/ 96600 h 5893281"/>
                <a:gd name="connsiteX6970" fmla="*/ 6166790 w 10035679"/>
                <a:gd name="connsiteY6970" fmla="*/ 105055 h 5893281"/>
                <a:gd name="connsiteX6971" fmla="*/ 6177055 w 10035679"/>
                <a:gd name="connsiteY6971" fmla="*/ 111091 h 5893281"/>
                <a:gd name="connsiteX6972" fmla="*/ 6189130 w 10035679"/>
                <a:gd name="connsiteY6972" fmla="*/ 119543 h 5893281"/>
                <a:gd name="connsiteX6973" fmla="*/ 6181281 w 10035679"/>
                <a:gd name="connsiteY6973" fmla="*/ 140071 h 5893281"/>
                <a:gd name="connsiteX6974" fmla="*/ 6138415 w 10035679"/>
                <a:gd name="connsiteY6974" fmla="*/ 164826 h 5893281"/>
                <a:gd name="connsiteX6975" fmla="*/ 6105811 w 10035679"/>
                <a:gd name="connsiteY6975" fmla="*/ 193806 h 5893281"/>
                <a:gd name="connsiteX6976" fmla="*/ 6077434 w 10035679"/>
                <a:gd name="connsiteY6976" fmla="*/ 230635 h 5893281"/>
                <a:gd name="connsiteX6977" fmla="*/ 6071397 w 10035679"/>
                <a:gd name="connsiteY6977" fmla="*/ 230635 h 5893281"/>
                <a:gd name="connsiteX6978" fmla="*/ 6071397 w 10035679"/>
                <a:gd name="connsiteY6978" fmla="*/ 222183 h 5893281"/>
                <a:gd name="connsiteX6979" fmla="*/ 6061132 w 10035679"/>
                <a:gd name="connsiteY6979" fmla="*/ 216146 h 5893281"/>
                <a:gd name="connsiteX6980" fmla="*/ 6053285 w 10035679"/>
                <a:gd name="connsiteY6980" fmla="*/ 207692 h 5893281"/>
                <a:gd name="connsiteX6981" fmla="*/ 6049059 w 10035679"/>
                <a:gd name="connsiteY6981" fmla="*/ 201655 h 5893281"/>
                <a:gd name="connsiteX6982" fmla="*/ 6043020 w 10035679"/>
                <a:gd name="connsiteY6982" fmla="*/ 193203 h 5893281"/>
                <a:gd name="connsiteX6983" fmla="*/ 6038794 w 10035679"/>
                <a:gd name="connsiteY6983" fmla="*/ 182938 h 5893281"/>
                <a:gd name="connsiteX6984" fmla="*/ 6046644 w 10035679"/>
                <a:gd name="connsiteY6984" fmla="*/ 168448 h 5893281"/>
                <a:gd name="connsiteX6985" fmla="*/ 6048454 w 10035679"/>
                <a:gd name="connsiteY6985" fmla="*/ 158185 h 5893281"/>
                <a:gd name="connsiteX6986" fmla="*/ 6052680 w 10035679"/>
                <a:gd name="connsiteY6986" fmla="*/ 139468 h 5893281"/>
                <a:gd name="connsiteX6987" fmla="*/ 6000153 w 10035679"/>
                <a:gd name="connsiteY6987" fmla="*/ 139468 h 5893281"/>
                <a:gd name="connsiteX6988" fmla="*/ 6000153 w 10035679"/>
                <a:gd name="connsiteY6988" fmla="*/ 124977 h 5893281"/>
                <a:gd name="connsiteX6989" fmla="*/ 6028530 w 10035679"/>
                <a:gd name="connsiteY6989" fmla="*/ 114714 h 5893281"/>
                <a:gd name="connsiteX6990" fmla="*/ 6056906 w 10035679"/>
                <a:gd name="connsiteY6990" fmla="*/ 106260 h 5893281"/>
                <a:gd name="connsiteX6991" fmla="*/ 6091322 w 10035679"/>
                <a:gd name="connsiteY6991" fmla="*/ 100224 h 5893281"/>
                <a:gd name="connsiteX6992" fmla="*/ 6095548 w 10035679"/>
                <a:gd name="connsiteY6992" fmla="*/ 110488 h 5893281"/>
                <a:gd name="connsiteX6993" fmla="*/ 6099774 w 10035679"/>
                <a:gd name="connsiteY6993" fmla="*/ 114714 h 5893281"/>
                <a:gd name="connsiteX6994" fmla="*/ 6099774 w 10035679"/>
                <a:gd name="connsiteY6994" fmla="*/ 118941 h 5893281"/>
                <a:gd name="connsiteX6995" fmla="*/ 6104000 w 10035679"/>
                <a:gd name="connsiteY6995" fmla="*/ 118941 h 5893281"/>
                <a:gd name="connsiteX6996" fmla="*/ 6104000 w 10035679"/>
                <a:gd name="connsiteY6996" fmla="*/ 120751 h 5893281"/>
                <a:gd name="connsiteX6997" fmla="*/ 6110039 w 10035679"/>
                <a:gd name="connsiteY6997" fmla="*/ 124977 h 5893281"/>
                <a:gd name="connsiteX6998" fmla="*/ 6114265 w 10035679"/>
                <a:gd name="connsiteY6998" fmla="*/ 114714 h 5893281"/>
                <a:gd name="connsiteX6999" fmla="*/ 6118491 w 10035679"/>
                <a:gd name="connsiteY6999" fmla="*/ 106260 h 5893281"/>
                <a:gd name="connsiteX7000" fmla="*/ 6120301 w 10035679"/>
                <a:gd name="connsiteY7000" fmla="*/ 100224 h 5893281"/>
                <a:gd name="connsiteX7001" fmla="*/ 6128151 w 10035679"/>
                <a:gd name="connsiteY7001" fmla="*/ 91772 h 5893281"/>
                <a:gd name="connsiteX7002" fmla="*/ 6218715 w 10035679"/>
                <a:gd name="connsiteY7002" fmla="*/ 47093 h 5893281"/>
                <a:gd name="connsiteX7003" fmla="*/ 6219318 w 10035679"/>
                <a:gd name="connsiteY7003" fmla="*/ 47093 h 5893281"/>
                <a:gd name="connsiteX7004" fmla="*/ 6227167 w 10035679"/>
                <a:gd name="connsiteY7004" fmla="*/ 48904 h 5893281"/>
                <a:gd name="connsiteX7005" fmla="*/ 6228978 w 10035679"/>
                <a:gd name="connsiteY7005" fmla="*/ 48904 h 5893281"/>
                <a:gd name="connsiteX7006" fmla="*/ 6233206 w 10035679"/>
                <a:gd name="connsiteY7006" fmla="*/ 53130 h 5893281"/>
                <a:gd name="connsiteX7007" fmla="*/ 6237430 w 10035679"/>
                <a:gd name="connsiteY7007" fmla="*/ 57356 h 5893281"/>
                <a:gd name="connsiteX7008" fmla="*/ 6241658 w 10035679"/>
                <a:gd name="connsiteY7008" fmla="*/ 63395 h 5893281"/>
                <a:gd name="connsiteX7009" fmla="*/ 6247694 w 10035679"/>
                <a:gd name="connsiteY7009" fmla="*/ 75470 h 5893281"/>
                <a:gd name="connsiteX7010" fmla="*/ 6255544 w 10035679"/>
                <a:gd name="connsiteY7010" fmla="*/ 85733 h 5893281"/>
                <a:gd name="connsiteX7011" fmla="*/ 6257354 w 10035679"/>
                <a:gd name="connsiteY7011" fmla="*/ 100224 h 5893281"/>
                <a:gd name="connsiteX7012" fmla="*/ 6241053 w 10035679"/>
                <a:gd name="connsiteY7012" fmla="*/ 100224 h 5893281"/>
                <a:gd name="connsiteX7013" fmla="*/ 6241053 w 10035679"/>
                <a:gd name="connsiteY7013" fmla="*/ 91772 h 5893281"/>
                <a:gd name="connsiteX7014" fmla="*/ 6233206 w 10035679"/>
                <a:gd name="connsiteY7014" fmla="*/ 85733 h 5893281"/>
                <a:gd name="connsiteX7015" fmla="*/ 6227167 w 10035679"/>
                <a:gd name="connsiteY7015" fmla="*/ 77281 h 5893281"/>
                <a:gd name="connsiteX7016" fmla="*/ 6222941 w 10035679"/>
                <a:gd name="connsiteY7016" fmla="*/ 71244 h 5893281"/>
                <a:gd name="connsiteX7017" fmla="*/ 6218715 w 10035679"/>
                <a:gd name="connsiteY7017" fmla="*/ 60979 h 5893281"/>
                <a:gd name="connsiteX7018" fmla="*/ 3775927 w 10035679"/>
                <a:gd name="connsiteY7018" fmla="*/ 39244 h 5893281"/>
                <a:gd name="connsiteX7019" fmla="*/ 3824832 w 10035679"/>
                <a:gd name="connsiteY7019" fmla="*/ 39244 h 5893281"/>
                <a:gd name="connsiteX7020" fmla="*/ 3875549 w 10035679"/>
                <a:gd name="connsiteY7020" fmla="*/ 47696 h 5893281"/>
                <a:gd name="connsiteX7021" fmla="*/ 3920226 w 10035679"/>
                <a:gd name="connsiteY7021" fmla="*/ 53735 h 5893281"/>
                <a:gd name="connsiteX7022" fmla="*/ 3960678 w 10035679"/>
                <a:gd name="connsiteY7022" fmla="*/ 63998 h 5893281"/>
                <a:gd name="connsiteX7023" fmla="*/ 4019242 w 10035679"/>
                <a:gd name="connsiteY7023" fmla="*/ 53735 h 5893281"/>
                <a:gd name="connsiteX7024" fmla="*/ 4027093 w 10035679"/>
                <a:gd name="connsiteY7024" fmla="*/ 62187 h 5893281"/>
                <a:gd name="connsiteX7025" fmla="*/ 4033129 w 10035679"/>
                <a:gd name="connsiteY7025" fmla="*/ 63998 h 5893281"/>
                <a:gd name="connsiteX7026" fmla="*/ 4040978 w 10035679"/>
                <a:gd name="connsiteY7026" fmla="*/ 76073 h 5893281"/>
                <a:gd name="connsiteX7027" fmla="*/ 4045205 w 10035679"/>
                <a:gd name="connsiteY7027" fmla="*/ 82112 h 5893281"/>
                <a:gd name="connsiteX7028" fmla="*/ 4051241 w 10035679"/>
                <a:gd name="connsiteY7028" fmla="*/ 86338 h 5893281"/>
                <a:gd name="connsiteX7029" fmla="*/ 4085657 w 10035679"/>
                <a:gd name="connsiteY7029" fmla="*/ 100827 h 5893281"/>
                <a:gd name="connsiteX7030" fmla="*/ 4126109 w 10035679"/>
                <a:gd name="connsiteY7030" fmla="*/ 111091 h 5893281"/>
                <a:gd name="connsiteX7031" fmla="*/ 4160523 w 10035679"/>
                <a:gd name="connsiteY7031" fmla="*/ 119543 h 5893281"/>
                <a:gd name="connsiteX7032" fmla="*/ 4160523 w 10035679"/>
                <a:gd name="connsiteY7032" fmla="*/ 134034 h 5893281"/>
                <a:gd name="connsiteX7033" fmla="*/ 4103770 w 10035679"/>
                <a:gd name="connsiteY7033" fmla="*/ 134034 h 5893281"/>
                <a:gd name="connsiteX7034" fmla="*/ 4079618 w 10035679"/>
                <a:gd name="connsiteY7034" fmla="*/ 121959 h 5893281"/>
                <a:gd name="connsiteX7035" fmla="*/ 4051241 w 10035679"/>
                <a:gd name="connsiteY7035" fmla="*/ 121959 h 5893281"/>
                <a:gd name="connsiteX7036" fmla="*/ 4018639 w 10035679"/>
                <a:gd name="connsiteY7036" fmla="*/ 126185 h 5893281"/>
                <a:gd name="connsiteX7037" fmla="*/ 3988451 w 10035679"/>
                <a:gd name="connsiteY7037" fmla="*/ 134637 h 5893281"/>
                <a:gd name="connsiteX7038" fmla="*/ 3988451 w 10035679"/>
                <a:gd name="connsiteY7038" fmla="*/ 150938 h 5893281"/>
                <a:gd name="connsiteX7039" fmla="*/ 4027093 w 10035679"/>
                <a:gd name="connsiteY7039" fmla="*/ 150938 h 5893281"/>
                <a:gd name="connsiteX7040" fmla="*/ 4055469 w 10035679"/>
                <a:gd name="connsiteY7040" fmla="*/ 144902 h 5893281"/>
                <a:gd name="connsiteX7041" fmla="*/ 4089883 w 10035679"/>
                <a:gd name="connsiteY7041" fmla="*/ 140676 h 5893281"/>
                <a:gd name="connsiteX7042" fmla="*/ 4132751 w 10035679"/>
                <a:gd name="connsiteY7042" fmla="*/ 140676 h 5893281"/>
                <a:gd name="connsiteX7043" fmla="*/ 4175617 w 10035679"/>
                <a:gd name="connsiteY7043" fmla="*/ 140676 h 5893281"/>
                <a:gd name="connsiteX7044" fmla="*/ 4208219 w 10035679"/>
                <a:gd name="connsiteY7044" fmla="*/ 140676 h 5893281"/>
                <a:gd name="connsiteX7045" fmla="*/ 4236595 w 10035679"/>
                <a:gd name="connsiteY7045" fmla="*/ 169655 h 5893281"/>
                <a:gd name="connsiteX7046" fmla="*/ 4271010 w 10035679"/>
                <a:gd name="connsiteY7046" fmla="*/ 190183 h 5893281"/>
                <a:gd name="connsiteX7047" fmla="*/ 4260746 w 10035679"/>
                <a:gd name="connsiteY7047" fmla="*/ 212523 h 5893281"/>
                <a:gd name="connsiteX7048" fmla="*/ 4240220 w 10035679"/>
                <a:gd name="connsiteY7048" fmla="*/ 227014 h 5893281"/>
                <a:gd name="connsiteX7049" fmla="*/ 4222107 w 10035679"/>
                <a:gd name="connsiteY7049" fmla="*/ 237276 h 5893281"/>
                <a:gd name="connsiteX7050" fmla="*/ 4197957 w 10035679"/>
                <a:gd name="connsiteY7050" fmla="*/ 245728 h 5893281"/>
                <a:gd name="connsiteX7051" fmla="*/ 4161127 w 10035679"/>
                <a:gd name="connsiteY7051" fmla="*/ 245728 h 5893281"/>
                <a:gd name="connsiteX7052" fmla="*/ 4128522 w 10035679"/>
                <a:gd name="connsiteY7052" fmla="*/ 255993 h 5893281"/>
                <a:gd name="connsiteX7053" fmla="*/ 4094109 w 10035679"/>
                <a:gd name="connsiteY7053" fmla="*/ 255993 h 5893281"/>
                <a:gd name="connsiteX7054" fmla="*/ 4055469 w 10035679"/>
                <a:gd name="connsiteY7054" fmla="*/ 251767 h 5893281"/>
                <a:gd name="connsiteX7055" fmla="*/ 4018639 w 10035679"/>
                <a:gd name="connsiteY7055" fmla="*/ 247541 h 5893281"/>
                <a:gd name="connsiteX7056" fmla="*/ 3984827 w 10035679"/>
                <a:gd name="connsiteY7056" fmla="*/ 247541 h 5893281"/>
                <a:gd name="connsiteX7057" fmla="*/ 3956450 w 10035679"/>
                <a:gd name="connsiteY7057" fmla="*/ 255993 h 5893281"/>
                <a:gd name="connsiteX7058" fmla="*/ 3934111 w 10035679"/>
                <a:gd name="connsiteY7058" fmla="*/ 276521 h 5893281"/>
                <a:gd name="connsiteX7059" fmla="*/ 4019242 w 10035679"/>
                <a:gd name="connsiteY7059" fmla="*/ 276521 h 5893281"/>
                <a:gd name="connsiteX7060" fmla="*/ 4045808 w 10035679"/>
                <a:gd name="connsiteY7060" fmla="*/ 270484 h 5893281"/>
                <a:gd name="connsiteX7061" fmla="*/ 4075997 w 10035679"/>
                <a:gd name="connsiteY7061" fmla="*/ 266258 h 5893281"/>
                <a:gd name="connsiteX7062" fmla="*/ 4112826 w 10035679"/>
                <a:gd name="connsiteY7062" fmla="*/ 270484 h 5893281"/>
                <a:gd name="connsiteX7063" fmla="*/ 4136976 w 10035679"/>
                <a:gd name="connsiteY7063" fmla="*/ 276521 h 5893281"/>
                <a:gd name="connsiteX7064" fmla="*/ 4143014 w 10035679"/>
                <a:gd name="connsiteY7064" fmla="*/ 303087 h 5893281"/>
                <a:gd name="connsiteX7065" fmla="*/ 4155088 w 10035679"/>
                <a:gd name="connsiteY7065" fmla="*/ 298861 h 5893281"/>
                <a:gd name="connsiteX7066" fmla="*/ 4171390 w 10035679"/>
                <a:gd name="connsiteY7066" fmla="*/ 288596 h 5893281"/>
                <a:gd name="connsiteX7067" fmla="*/ 4193731 w 10035679"/>
                <a:gd name="connsiteY7067" fmla="*/ 280144 h 5893281"/>
                <a:gd name="connsiteX7068" fmla="*/ 4214258 w 10035679"/>
                <a:gd name="connsiteY7068" fmla="*/ 275918 h 5893281"/>
                <a:gd name="connsiteX7069" fmla="*/ 4218483 w 10035679"/>
                <a:gd name="connsiteY7069" fmla="*/ 287993 h 5893281"/>
                <a:gd name="connsiteX7070" fmla="*/ 4222709 w 10035679"/>
                <a:gd name="connsiteY7070" fmla="*/ 294030 h 5893281"/>
                <a:gd name="connsiteX7071" fmla="*/ 4226936 w 10035679"/>
                <a:gd name="connsiteY7071" fmla="*/ 298256 h 5893281"/>
                <a:gd name="connsiteX7072" fmla="*/ 4232974 w 10035679"/>
                <a:gd name="connsiteY7072" fmla="*/ 302482 h 5893281"/>
                <a:gd name="connsiteX7073" fmla="*/ 4240821 w 10035679"/>
                <a:gd name="connsiteY7073" fmla="*/ 308521 h 5893281"/>
                <a:gd name="connsiteX7074" fmla="*/ 4208219 w 10035679"/>
                <a:gd name="connsiteY7074" fmla="*/ 369500 h 5893281"/>
                <a:gd name="connsiteX7075" fmla="*/ 4222709 w 10035679"/>
                <a:gd name="connsiteY7075" fmla="*/ 369500 h 5893281"/>
                <a:gd name="connsiteX7076" fmla="*/ 4246860 w 10035679"/>
                <a:gd name="connsiteY7076" fmla="*/ 355009 h 5893281"/>
                <a:gd name="connsiteX7077" fmla="*/ 4279463 w 10035679"/>
                <a:gd name="connsiteY7077" fmla="*/ 336292 h 5893281"/>
                <a:gd name="connsiteX7078" fmla="*/ 4318102 w 10035679"/>
                <a:gd name="connsiteY7078" fmla="*/ 321804 h 5893281"/>
                <a:gd name="connsiteX7079" fmla="*/ 4360969 w 10035679"/>
                <a:gd name="connsiteY7079" fmla="*/ 307313 h 5893281"/>
                <a:gd name="connsiteX7080" fmla="*/ 4407458 w 10035679"/>
                <a:gd name="connsiteY7080" fmla="*/ 297048 h 5893281"/>
                <a:gd name="connsiteX7081" fmla="*/ 4447909 w 10035679"/>
                <a:gd name="connsiteY7081" fmla="*/ 297048 h 5893281"/>
                <a:gd name="connsiteX7082" fmla="*/ 4488361 w 10035679"/>
                <a:gd name="connsiteY7082" fmla="*/ 301274 h 5893281"/>
                <a:gd name="connsiteX7083" fmla="*/ 4516736 w 10035679"/>
                <a:gd name="connsiteY7083" fmla="*/ 317576 h 5893281"/>
                <a:gd name="connsiteX7084" fmla="*/ 4533038 w 10035679"/>
                <a:gd name="connsiteY7084" fmla="*/ 346557 h 5893281"/>
                <a:gd name="connsiteX7085" fmla="*/ 4545113 w 10035679"/>
                <a:gd name="connsiteY7085" fmla="*/ 346557 h 5893281"/>
                <a:gd name="connsiteX7086" fmla="*/ 4545113 w 10035679"/>
                <a:gd name="connsiteY7086" fmla="*/ 350783 h 5893281"/>
                <a:gd name="connsiteX7087" fmla="*/ 4540886 w 10035679"/>
                <a:gd name="connsiteY7087" fmla="*/ 355009 h 5893281"/>
                <a:gd name="connsiteX7088" fmla="*/ 4536661 w 10035679"/>
                <a:gd name="connsiteY7088" fmla="*/ 355009 h 5893281"/>
                <a:gd name="connsiteX7089" fmla="*/ 4532435 w 10035679"/>
                <a:gd name="connsiteY7089" fmla="*/ 355009 h 5893281"/>
                <a:gd name="connsiteX7090" fmla="*/ 4526396 w 10035679"/>
                <a:gd name="connsiteY7090" fmla="*/ 361048 h 5893281"/>
                <a:gd name="connsiteX7091" fmla="*/ 4516134 w 10035679"/>
                <a:gd name="connsiteY7091" fmla="*/ 365274 h 5893281"/>
                <a:gd name="connsiteX7092" fmla="*/ 4504061 w 10035679"/>
                <a:gd name="connsiteY7092" fmla="*/ 369500 h 5893281"/>
                <a:gd name="connsiteX7093" fmla="*/ 4489570 w 10035679"/>
                <a:gd name="connsiteY7093" fmla="*/ 373726 h 5893281"/>
                <a:gd name="connsiteX7094" fmla="*/ 4479305 w 10035679"/>
                <a:gd name="connsiteY7094" fmla="*/ 375537 h 5893281"/>
                <a:gd name="connsiteX7095" fmla="*/ 4455155 w 10035679"/>
                <a:gd name="connsiteY7095" fmla="*/ 414781 h 5893281"/>
                <a:gd name="connsiteX7096" fmla="*/ 4408666 w 10035679"/>
                <a:gd name="connsiteY7096" fmla="*/ 443763 h 5893281"/>
                <a:gd name="connsiteX7097" fmla="*/ 4356141 w 10035679"/>
                <a:gd name="connsiteY7097" fmla="*/ 462478 h 5893281"/>
                <a:gd name="connsiteX7098" fmla="*/ 4293349 w 10035679"/>
                <a:gd name="connsiteY7098" fmla="*/ 472742 h 5893281"/>
                <a:gd name="connsiteX7099" fmla="*/ 4293349 w 10035679"/>
                <a:gd name="connsiteY7099" fmla="*/ 484818 h 5893281"/>
                <a:gd name="connsiteX7100" fmla="*/ 4293349 w 10035679"/>
                <a:gd name="connsiteY7100" fmla="*/ 490854 h 5893281"/>
                <a:gd name="connsiteX7101" fmla="*/ 4293349 w 10035679"/>
                <a:gd name="connsiteY7101" fmla="*/ 495082 h 5893281"/>
                <a:gd name="connsiteX7102" fmla="*/ 4289123 w 10035679"/>
                <a:gd name="connsiteY7102" fmla="*/ 499308 h 5893281"/>
                <a:gd name="connsiteX7103" fmla="*/ 4293349 w 10035679"/>
                <a:gd name="connsiteY7103" fmla="*/ 501119 h 5893281"/>
                <a:gd name="connsiteX7104" fmla="*/ 4293349 w 10035679"/>
                <a:gd name="connsiteY7104" fmla="*/ 505345 h 5893281"/>
                <a:gd name="connsiteX7105" fmla="*/ 4299388 w 10035679"/>
                <a:gd name="connsiteY7105" fmla="*/ 513797 h 5893281"/>
                <a:gd name="connsiteX7106" fmla="*/ 4309651 w 10035679"/>
                <a:gd name="connsiteY7106" fmla="*/ 519836 h 5893281"/>
                <a:gd name="connsiteX7107" fmla="*/ 4317500 w 10035679"/>
                <a:gd name="connsiteY7107" fmla="*/ 524062 h 5893281"/>
                <a:gd name="connsiteX7108" fmla="*/ 4323536 w 10035679"/>
                <a:gd name="connsiteY7108" fmla="*/ 530099 h 5893281"/>
                <a:gd name="connsiteX7109" fmla="*/ 4331384 w 10035679"/>
                <a:gd name="connsiteY7109" fmla="*/ 534327 h 5893281"/>
                <a:gd name="connsiteX7110" fmla="*/ 4337423 w 10035679"/>
                <a:gd name="connsiteY7110" fmla="*/ 544589 h 5893281"/>
                <a:gd name="connsiteX7111" fmla="*/ 4331384 w 10035679"/>
                <a:gd name="connsiteY7111" fmla="*/ 559080 h 5893281"/>
                <a:gd name="connsiteX7112" fmla="*/ 4323536 w 10035679"/>
                <a:gd name="connsiteY7112" fmla="*/ 591683 h 5893281"/>
                <a:gd name="connsiteX7113" fmla="*/ 4317500 w 10035679"/>
                <a:gd name="connsiteY7113" fmla="*/ 630927 h 5893281"/>
                <a:gd name="connsiteX7114" fmla="*/ 4309651 w 10035679"/>
                <a:gd name="connsiteY7114" fmla="*/ 670172 h 5893281"/>
                <a:gd name="connsiteX7115" fmla="*/ 4309651 w 10035679"/>
                <a:gd name="connsiteY7115" fmla="*/ 702774 h 5893281"/>
                <a:gd name="connsiteX7116" fmla="*/ 4317500 w 10035679"/>
                <a:gd name="connsiteY7116" fmla="*/ 698548 h 5893281"/>
                <a:gd name="connsiteX7117" fmla="*/ 4323536 w 10035679"/>
                <a:gd name="connsiteY7117" fmla="*/ 698548 h 5893281"/>
                <a:gd name="connsiteX7118" fmla="*/ 4327764 w 10035679"/>
                <a:gd name="connsiteY7118" fmla="*/ 698548 h 5893281"/>
                <a:gd name="connsiteX7119" fmla="*/ 4335612 w 10035679"/>
                <a:gd name="connsiteY7119" fmla="*/ 698548 h 5893281"/>
                <a:gd name="connsiteX7120" fmla="*/ 4337423 w 10035679"/>
                <a:gd name="connsiteY7120" fmla="*/ 698548 h 5893281"/>
                <a:gd name="connsiteX7121" fmla="*/ 4349498 w 10035679"/>
                <a:gd name="connsiteY7121" fmla="*/ 702774 h 5893281"/>
                <a:gd name="connsiteX7122" fmla="*/ 4345274 w 10035679"/>
                <a:gd name="connsiteY7122" fmla="*/ 713037 h 5893281"/>
                <a:gd name="connsiteX7123" fmla="*/ 4345274 w 10035679"/>
                <a:gd name="connsiteY7123" fmla="*/ 717265 h 5893281"/>
                <a:gd name="connsiteX7124" fmla="*/ 4345274 w 10035679"/>
                <a:gd name="connsiteY7124" fmla="*/ 725717 h 5893281"/>
                <a:gd name="connsiteX7125" fmla="*/ 4345274 w 10035679"/>
                <a:gd name="connsiteY7125" fmla="*/ 727528 h 5893281"/>
                <a:gd name="connsiteX7126" fmla="*/ 4345274 w 10035679"/>
                <a:gd name="connsiteY7126" fmla="*/ 735980 h 5893281"/>
                <a:gd name="connsiteX7127" fmla="*/ 4349498 w 10035679"/>
                <a:gd name="connsiteY7127" fmla="*/ 750471 h 5893281"/>
                <a:gd name="connsiteX7128" fmla="*/ 4337423 w 10035679"/>
                <a:gd name="connsiteY7128" fmla="*/ 750471 h 5893281"/>
                <a:gd name="connsiteX7129" fmla="*/ 4337423 w 10035679"/>
                <a:gd name="connsiteY7129" fmla="*/ 756509 h 5893281"/>
                <a:gd name="connsiteX7130" fmla="*/ 4331384 w 10035679"/>
                <a:gd name="connsiteY7130" fmla="*/ 754697 h 5893281"/>
                <a:gd name="connsiteX7131" fmla="*/ 4323536 w 10035679"/>
                <a:gd name="connsiteY7131" fmla="*/ 746245 h 5893281"/>
                <a:gd name="connsiteX7132" fmla="*/ 4321726 w 10035679"/>
                <a:gd name="connsiteY7132" fmla="*/ 742019 h 5893281"/>
                <a:gd name="connsiteX7133" fmla="*/ 4313876 w 10035679"/>
                <a:gd name="connsiteY7133" fmla="*/ 740208 h 5893281"/>
                <a:gd name="connsiteX7134" fmla="*/ 4307839 w 10035679"/>
                <a:gd name="connsiteY7134" fmla="*/ 735980 h 5893281"/>
                <a:gd name="connsiteX7135" fmla="*/ 4293349 w 10035679"/>
                <a:gd name="connsiteY7135" fmla="*/ 735980 h 5893281"/>
                <a:gd name="connsiteX7136" fmla="*/ 4285500 w 10035679"/>
                <a:gd name="connsiteY7136" fmla="*/ 740208 h 5893281"/>
                <a:gd name="connsiteX7137" fmla="*/ 4279463 w 10035679"/>
                <a:gd name="connsiteY7137" fmla="*/ 742019 h 5893281"/>
                <a:gd name="connsiteX7138" fmla="*/ 4271614 w 10035679"/>
                <a:gd name="connsiteY7138" fmla="*/ 746245 h 5893281"/>
                <a:gd name="connsiteX7139" fmla="*/ 4267388 w 10035679"/>
                <a:gd name="connsiteY7139" fmla="*/ 750471 h 5893281"/>
                <a:gd name="connsiteX7140" fmla="*/ 4261349 w 10035679"/>
                <a:gd name="connsiteY7140" fmla="*/ 754697 h 5893281"/>
                <a:gd name="connsiteX7141" fmla="*/ 4257124 w 10035679"/>
                <a:gd name="connsiteY7141" fmla="*/ 760736 h 5893281"/>
                <a:gd name="connsiteX7142" fmla="*/ 4252897 w 10035679"/>
                <a:gd name="connsiteY7142" fmla="*/ 775224 h 5893281"/>
                <a:gd name="connsiteX7143" fmla="*/ 4299388 w 10035679"/>
                <a:gd name="connsiteY7143" fmla="*/ 789715 h 5893281"/>
                <a:gd name="connsiteX7144" fmla="*/ 4309651 w 10035679"/>
                <a:gd name="connsiteY7144" fmla="*/ 853110 h 5893281"/>
                <a:gd name="connsiteX7145" fmla="*/ 4299388 w 10035679"/>
                <a:gd name="connsiteY7145" fmla="*/ 853110 h 5893281"/>
                <a:gd name="connsiteX7146" fmla="*/ 4293349 w 10035679"/>
                <a:gd name="connsiteY7146" fmla="*/ 853110 h 5893281"/>
                <a:gd name="connsiteX7147" fmla="*/ 4285500 w 10035679"/>
                <a:gd name="connsiteY7147" fmla="*/ 857336 h 5893281"/>
                <a:gd name="connsiteX7148" fmla="*/ 4279463 w 10035679"/>
                <a:gd name="connsiteY7148" fmla="*/ 861562 h 5893281"/>
                <a:gd name="connsiteX7149" fmla="*/ 4279463 w 10035679"/>
                <a:gd name="connsiteY7149" fmla="*/ 876053 h 5893281"/>
                <a:gd name="connsiteX7150" fmla="*/ 4295764 w 10035679"/>
                <a:gd name="connsiteY7150" fmla="*/ 886316 h 5893281"/>
                <a:gd name="connsiteX7151" fmla="*/ 4307839 w 10035679"/>
                <a:gd name="connsiteY7151" fmla="*/ 900807 h 5893281"/>
                <a:gd name="connsiteX7152" fmla="*/ 4313876 w 10035679"/>
                <a:gd name="connsiteY7152" fmla="*/ 919524 h 5893281"/>
                <a:gd name="connsiteX7153" fmla="*/ 4318102 w 10035679"/>
                <a:gd name="connsiteY7153" fmla="*/ 948503 h 5893281"/>
                <a:gd name="connsiteX7154" fmla="*/ 4299991 w 10035679"/>
                <a:gd name="connsiteY7154" fmla="*/ 948503 h 5893281"/>
                <a:gd name="connsiteX7155" fmla="*/ 4295764 w 10035679"/>
                <a:gd name="connsiteY7155" fmla="*/ 948503 h 5893281"/>
                <a:gd name="connsiteX7156" fmla="*/ 4285500 w 10035679"/>
                <a:gd name="connsiteY7156" fmla="*/ 944277 h 5893281"/>
                <a:gd name="connsiteX7157" fmla="*/ 4279463 w 10035679"/>
                <a:gd name="connsiteY7157" fmla="*/ 948503 h 5893281"/>
                <a:gd name="connsiteX7158" fmla="*/ 4267388 w 10035679"/>
                <a:gd name="connsiteY7158" fmla="*/ 948503 h 5893281"/>
                <a:gd name="connsiteX7159" fmla="*/ 4261349 w 10035679"/>
                <a:gd name="connsiteY7159" fmla="*/ 954542 h 5893281"/>
                <a:gd name="connsiteX7160" fmla="*/ 4253502 w 10035679"/>
                <a:gd name="connsiteY7160" fmla="*/ 962994 h 5893281"/>
                <a:gd name="connsiteX7161" fmla="*/ 4265577 w 10035679"/>
                <a:gd name="connsiteY7161" fmla="*/ 969033 h 5893281"/>
                <a:gd name="connsiteX7162" fmla="*/ 4271614 w 10035679"/>
                <a:gd name="connsiteY7162" fmla="*/ 973259 h 5893281"/>
                <a:gd name="connsiteX7163" fmla="*/ 4275840 w 10035679"/>
                <a:gd name="connsiteY7163" fmla="*/ 977485 h 5893281"/>
                <a:gd name="connsiteX7164" fmla="*/ 4280067 w 10035679"/>
                <a:gd name="connsiteY7164" fmla="*/ 979296 h 5893281"/>
                <a:gd name="connsiteX7165" fmla="*/ 4281878 w 10035679"/>
                <a:gd name="connsiteY7165" fmla="*/ 991371 h 5893281"/>
                <a:gd name="connsiteX7166" fmla="*/ 4286105 w 10035679"/>
                <a:gd name="connsiteY7166" fmla="*/ 1001635 h 5893281"/>
                <a:gd name="connsiteX7167" fmla="*/ 4281878 w 10035679"/>
                <a:gd name="connsiteY7167" fmla="*/ 1005862 h 5893281"/>
                <a:gd name="connsiteX7168" fmla="*/ 4281878 w 10035679"/>
                <a:gd name="connsiteY7168" fmla="*/ 1007672 h 5893281"/>
                <a:gd name="connsiteX7169" fmla="*/ 4280067 w 10035679"/>
                <a:gd name="connsiteY7169" fmla="*/ 1011898 h 5893281"/>
                <a:gd name="connsiteX7170" fmla="*/ 4280067 w 10035679"/>
                <a:gd name="connsiteY7170" fmla="*/ 1020351 h 5893281"/>
                <a:gd name="connsiteX7171" fmla="*/ 4250484 w 10035679"/>
                <a:gd name="connsiteY7171" fmla="*/ 1020351 h 5893281"/>
                <a:gd name="connsiteX7172" fmla="*/ 4222107 w 10035679"/>
                <a:gd name="connsiteY7172" fmla="*/ 1026389 h 5893281"/>
                <a:gd name="connsiteX7173" fmla="*/ 4199767 w 10035679"/>
                <a:gd name="connsiteY7173" fmla="*/ 1034841 h 5893281"/>
                <a:gd name="connsiteX7174" fmla="*/ 4207616 w 10035679"/>
                <a:gd name="connsiteY7174" fmla="*/ 1034841 h 5893281"/>
                <a:gd name="connsiteX7175" fmla="*/ 4217879 w 10035679"/>
                <a:gd name="connsiteY7175" fmla="*/ 1040880 h 5893281"/>
                <a:gd name="connsiteX7176" fmla="*/ 4225728 w 10035679"/>
                <a:gd name="connsiteY7176" fmla="*/ 1045106 h 5893281"/>
                <a:gd name="connsiteX7177" fmla="*/ 4231766 w 10035679"/>
                <a:gd name="connsiteY7177" fmla="*/ 1045106 h 5893281"/>
                <a:gd name="connsiteX7178" fmla="*/ 4239616 w 10035679"/>
                <a:gd name="connsiteY7178" fmla="*/ 1049332 h 5893281"/>
                <a:gd name="connsiteX7179" fmla="*/ 4245653 w 10035679"/>
                <a:gd name="connsiteY7179" fmla="*/ 1055369 h 5893281"/>
                <a:gd name="connsiteX7180" fmla="*/ 4251691 w 10035679"/>
                <a:gd name="connsiteY7180" fmla="*/ 1065634 h 5893281"/>
                <a:gd name="connsiteX7181" fmla="*/ 4239616 w 10035679"/>
                <a:gd name="connsiteY7181" fmla="*/ 1084351 h 5893281"/>
                <a:gd name="connsiteX7182" fmla="*/ 4231766 w 10035679"/>
                <a:gd name="connsiteY7182" fmla="*/ 1106691 h 5893281"/>
                <a:gd name="connsiteX7183" fmla="*/ 4221502 w 10035679"/>
                <a:gd name="connsiteY7183" fmla="*/ 1131444 h 5893281"/>
                <a:gd name="connsiteX7184" fmla="*/ 4217276 w 10035679"/>
                <a:gd name="connsiteY7184" fmla="*/ 1121181 h 5893281"/>
                <a:gd name="connsiteX7185" fmla="*/ 4211240 w 10035679"/>
                <a:gd name="connsiteY7185" fmla="*/ 1112729 h 5893281"/>
                <a:gd name="connsiteX7186" fmla="*/ 4207012 w 10035679"/>
                <a:gd name="connsiteY7186" fmla="*/ 1108503 h 5893281"/>
                <a:gd name="connsiteX7187" fmla="*/ 4199164 w 10035679"/>
                <a:gd name="connsiteY7187" fmla="*/ 1108503 h 5893281"/>
                <a:gd name="connsiteX7188" fmla="*/ 4188899 w 10035679"/>
                <a:gd name="connsiteY7188" fmla="*/ 1106691 h 5893281"/>
                <a:gd name="connsiteX7189" fmla="*/ 4174409 w 10035679"/>
                <a:gd name="connsiteY7189" fmla="*/ 1106691 h 5893281"/>
                <a:gd name="connsiteX7190" fmla="*/ 4174409 w 10035679"/>
                <a:gd name="connsiteY7190" fmla="*/ 1112729 h 5893281"/>
                <a:gd name="connsiteX7191" fmla="*/ 4182258 w 10035679"/>
                <a:gd name="connsiteY7191" fmla="*/ 1112729 h 5893281"/>
                <a:gd name="connsiteX7192" fmla="*/ 4206408 w 10035679"/>
                <a:gd name="connsiteY7192" fmla="*/ 1137483 h 5893281"/>
                <a:gd name="connsiteX7193" fmla="*/ 4226936 w 10035679"/>
                <a:gd name="connsiteY7193" fmla="*/ 1166462 h 5893281"/>
                <a:gd name="connsiteX7194" fmla="*/ 4239012 w 10035679"/>
                <a:gd name="connsiteY7194" fmla="*/ 1203293 h 5893281"/>
                <a:gd name="connsiteX7195" fmla="*/ 4245048 w 10035679"/>
                <a:gd name="connsiteY7195" fmla="*/ 1246158 h 5893281"/>
                <a:gd name="connsiteX7196" fmla="*/ 4239012 w 10035679"/>
                <a:gd name="connsiteY7196" fmla="*/ 1246158 h 5893281"/>
                <a:gd name="connsiteX7197" fmla="*/ 4239012 w 10035679"/>
                <a:gd name="connsiteY7197" fmla="*/ 1256424 h 5893281"/>
                <a:gd name="connsiteX7198" fmla="*/ 4182258 w 10035679"/>
                <a:gd name="connsiteY7198" fmla="*/ 1262461 h 5893281"/>
                <a:gd name="connsiteX7199" fmla="*/ 4182258 w 10035679"/>
                <a:gd name="connsiteY7199" fmla="*/ 1223216 h 5893281"/>
                <a:gd name="connsiteX7200" fmla="*/ 4174409 w 10035679"/>
                <a:gd name="connsiteY7200" fmla="*/ 1217180 h 5893281"/>
                <a:gd name="connsiteX7201" fmla="*/ 4168373 w 10035679"/>
                <a:gd name="connsiteY7201" fmla="*/ 1212953 h 5893281"/>
                <a:gd name="connsiteX7202" fmla="*/ 4164145 w 10035679"/>
                <a:gd name="connsiteY7202" fmla="*/ 1208727 h 5893281"/>
                <a:gd name="connsiteX7203" fmla="*/ 4153881 w 10035679"/>
                <a:gd name="connsiteY7203" fmla="*/ 1202687 h 5893281"/>
                <a:gd name="connsiteX7204" fmla="*/ 4141806 w 10035679"/>
                <a:gd name="connsiteY7204" fmla="*/ 1198461 h 5893281"/>
                <a:gd name="connsiteX7205" fmla="*/ 4125504 w 10035679"/>
                <a:gd name="connsiteY7205" fmla="*/ 1208727 h 5893281"/>
                <a:gd name="connsiteX7206" fmla="*/ 4103167 w 10035679"/>
                <a:gd name="connsiteY7206" fmla="*/ 1217180 h 5893281"/>
                <a:gd name="connsiteX7207" fmla="*/ 4079015 w 10035679"/>
                <a:gd name="connsiteY7207" fmla="*/ 1218991 h 5893281"/>
                <a:gd name="connsiteX7208" fmla="*/ 4056675 w 10035679"/>
                <a:gd name="connsiteY7208" fmla="*/ 1227442 h 5893281"/>
                <a:gd name="connsiteX7209" fmla="*/ 4044601 w 10035679"/>
                <a:gd name="connsiteY7209" fmla="*/ 1237705 h 5893281"/>
                <a:gd name="connsiteX7210" fmla="*/ 4056675 w 10035679"/>
                <a:gd name="connsiteY7210" fmla="*/ 1237705 h 5893281"/>
                <a:gd name="connsiteX7211" fmla="*/ 4074789 w 10035679"/>
                <a:gd name="connsiteY7211" fmla="*/ 1237705 h 5893281"/>
                <a:gd name="connsiteX7212" fmla="*/ 4103167 w 10035679"/>
                <a:gd name="connsiteY7212" fmla="*/ 1233480 h 5893281"/>
                <a:gd name="connsiteX7213" fmla="*/ 4135769 w 10035679"/>
                <a:gd name="connsiteY7213" fmla="*/ 1231668 h 5893281"/>
                <a:gd name="connsiteX7214" fmla="*/ 4135769 w 10035679"/>
                <a:gd name="connsiteY7214" fmla="*/ 1246158 h 5893281"/>
                <a:gd name="connsiteX7215" fmla="*/ 4064524 w 10035679"/>
                <a:gd name="connsiteY7215" fmla="*/ 1270914 h 5893281"/>
                <a:gd name="connsiteX7216" fmla="*/ 4064524 w 10035679"/>
                <a:gd name="connsiteY7216" fmla="*/ 1276952 h 5893281"/>
                <a:gd name="connsiteX7217" fmla="*/ 4082638 w 10035679"/>
                <a:gd name="connsiteY7217" fmla="*/ 1276952 h 5893281"/>
                <a:gd name="connsiteX7218" fmla="*/ 4092901 w 10035679"/>
                <a:gd name="connsiteY7218" fmla="*/ 1275142 h 5893281"/>
                <a:gd name="connsiteX7219" fmla="*/ 4107391 w 10035679"/>
                <a:gd name="connsiteY7219" fmla="*/ 1270914 h 5893281"/>
                <a:gd name="connsiteX7220" fmla="*/ 4121882 w 10035679"/>
                <a:gd name="connsiteY7220" fmla="*/ 1266688 h 5893281"/>
                <a:gd name="connsiteX7221" fmla="*/ 4136373 w 10035679"/>
                <a:gd name="connsiteY7221" fmla="*/ 1262461 h 5893281"/>
                <a:gd name="connsiteX7222" fmla="*/ 4140598 w 10035679"/>
                <a:gd name="connsiteY7222" fmla="*/ 1281178 h 5893281"/>
                <a:gd name="connsiteX7223" fmla="*/ 4155088 w 10035679"/>
                <a:gd name="connsiteY7223" fmla="*/ 1289630 h 5893281"/>
                <a:gd name="connsiteX7224" fmla="*/ 4169580 w 10035679"/>
                <a:gd name="connsiteY7224" fmla="*/ 1291443 h 5893281"/>
                <a:gd name="connsiteX7225" fmla="*/ 4193731 w 10035679"/>
                <a:gd name="connsiteY7225" fmla="*/ 1289630 h 5893281"/>
                <a:gd name="connsiteX7226" fmla="*/ 4222107 w 10035679"/>
                <a:gd name="connsiteY7226" fmla="*/ 1289630 h 5893281"/>
                <a:gd name="connsiteX7227" fmla="*/ 4222107 w 10035679"/>
                <a:gd name="connsiteY7227" fmla="*/ 1295668 h 5893281"/>
                <a:gd name="connsiteX7228" fmla="*/ 4214258 w 10035679"/>
                <a:gd name="connsiteY7228" fmla="*/ 1295668 h 5893281"/>
                <a:gd name="connsiteX7229" fmla="*/ 4175617 w 10035679"/>
                <a:gd name="connsiteY7229" fmla="*/ 1332497 h 5893281"/>
                <a:gd name="connsiteX7230" fmla="*/ 4132751 w 10035679"/>
                <a:gd name="connsiteY7230" fmla="*/ 1367515 h 5893281"/>
                <a:gd name="connsiteX7231" fmla="*/ 4089883 w 10035679"/>
                <a:gd name="connsiteY7231" fmla="*/ 1396496 h 5893281"/>
                <a:gd name="connsiteX7232" fmla="*/ 4040978 w 10035679"/>
                <a:gd name="connsiteY7232" fmla="*/ 1421250 h 5893281"/>
                <a:gd name="connsiteX7233" fmla="*/ 3988451 w 10035679"/>
                <a:gd name="connsiteY7233" fmla="*/ 1431515 h 5893281"/>
                <a:gd name="connsiteX7234" fmla="*/ 3927471 w 10035679"/>
                <a:gd name="connsiteY7234" fmla="*/ 1429704 h 5893281"/>
                <a:gd name="connsiteX7235" fmla="*/ 3927471 w 10035679"/>
                <a:gd name="connsiteY7235" fmla="*/ 1439967 h 5893281"/>
                <a:gd name="connsiteX7236" fmla="*/ 3927471 w 10035679"/>
                <a:gd name="connsiteY7236" fmla="*/ 1450231 h 5893281"/>
                <a:gd name="connsiteX7237" fmla="*/ 3923244 w 10035679"/>
                <a:gd name="connsiteY7237" fmla="*/ 1458684 h 5893281"/>
                <a:gd name="connsiteX7238" fmla="*/ 3919019 w 10035679"/>
                <a:gd name="connsiteY7238" fmla="*/ 1460495 h 5893281"/>
                <a:gd name="connsiteX7239" fmla="*/ 3917206 w 10035679"/>
                <a:gd name="connsiteY7239" fmla="*/ 1460495 h 5893281"/>
                <a:gd name="connsiteX7240" fmla="*/ 3912980 w 10035679"/>
                <a:gd name="connsiteY7240" fmla="*/ 1464723 h 5893281"/>
                <a:gd name="connsiteX7241" fmla="*/ 3905130 w 10035679"/>
                <a:gd name="connsiteY7241" fmla="*/ 1468950 h 5893281"/>
                <a:gd name="connsiteX7242" fmla="*/ 3899094 w 10035679"/>
                <a:gd name="connsiteY7242" fmla="*/ 1473176 h 5893281"/>
                <a:gd name="connsiteX7243" fmla="*/ 3894867 w 10035679"/>
                <a:gd name="connsiteY7243" fmla="*/ 1474987 h 5893281"/>
                <a:gd name="connsiteX7244" fmla="*/ 3888828 w 10035679"/>
                <a:gd name="connsiteY7244" fmla="*/ 1483439 h 5893281"/>
                <a:gd name="connsiteX7245" fmla="*/ 3880982 w 10035679"/>
                <a:gd name="connsiteY7245" fmla="*/ 1503968 h 5893281"/>
                <a:gd name="connsiteX7246" fmla="*/ 3876755 w 10035679"/>
                <a:gd name="connsiteY7246" fmla="*/ 1530532 h 5893281"/>
                <a:gd name="connsiteX7247" fmla="*/ 3870718 w 10035679"/>
                <a:gd name="connsiteY7247" fmla="*/ 1546833 h 5893281"/>
                <a:gd name="connsiteX7248" fmla="*/ 3852605 w 10035679"/>
                <a:gd name="connsiteY7248" fmla="*/ 1565549 h 5893281"/>
                <a:gd name="connsiteX7249" fmla="*/ 3822417 w 10035679"/>
                <a:gd name="connsiteY7249" fmla="*/ 1586076 h 5893281"/>
                <a:gd name="connsiteX7250" fmla="*/ 3781966 w 10035679"/>
                <a:gd name="connsiteY7250" fmla="*/ 1604792 h 5893281"/>
                <a:gd name="connsiteX7251" fmla="*/ 3747551 w 10035679"/>
                <a:gd name="connsiteY7251" fmla="*/ 1619283 h 5893281"/>
                <a:gd name="connsiteX7252" fmla="*/ 3714947 w 10035679"/>
                <a:gd name="connsiteY7252" fmla="*/ 1627735 h 5893281"/>
                <a:gd name="connsiteX7253" fmla="*/ 3714947 w 10035679"/>
                <a:gd name="connsiteY7253" fmla="*/ 1619283 h 5893281"/>
                <a:gd name="connsiteX7254" fmla="*/ 3714947 w 10035679"/>
                <a:gd name="connsiteY7254" fmla="*/ 1613244 h 5893281"/>
                <a:gd name="connsiteX7255" fmla="*/ 3710720 w 10035679"/>
                <a:gd name="connsiteY7255" fmla="*/ 1613244 h 5893281"/>
                <a:gd name="connsiteX7256" fmla="*/ 3710720 w 10035679"/>
                <a:gd name="connsiteY7256" fmla="*/ 1609018 h 5893281"/>
                <a:gd name="connsiteX7257" fmla="*/ 3708910 w 10035679"/>
                <a:gd name="connsiteY7257" fmla="*/ 1604792 h 5893281"/>
                <a:gd name="connsiteX7258" fmla="*/ 3704683 w 10035679"/>
                <a:gd name="connsiteY7258" fmla="*/ 1633771 h 5893281"/>
                <a:gd name="connsiteX7259" fmla="*/ 3694419 w 10035679"/>
                <a:gd name="connsiteY7259" fmla="*/ 1658526 h 5893281"/>
                <a:gd name="connsiteX7260" fmla="*/ 3686571 w 10035679"/>
                <a:gd name="connsiteY7260" fmla="*/ 1680864 h 5893281"/>
                <a:gd name="connsiteX7261" fmla="*/ 3676307 w 10035679"/>
                <a:gd name="connsiteY7261" fmla="*/ 1701390 h 5893281"/>
                <a:gd name="connsiteX7262" fmla="*/ 3668458 w 10035679"/>
                <a:gd name="connsiteY7262" fmla="*/ 1730372 h 5893281"/>
                <a:gd name="connsiteX7263" fmla="*/ 3676307 w 10035679"/>
                <a:gd name="connsiteY7263" fmla="*/ 1734597 h 5893281"/>
                <a:gd name="connsiteX7264" fmla="*/ 3676307 w 10035679"/>
                <a:gd name="connsiteY7264" fmla="*/ 1738823 h 5893281"/>
                <a:gd name="connsiteX7265" fmla="*/ 3680533 w 10035679"/>
                <a:gd name="connsiteY7265" fmla="*/ 1738823 h 5893281"/>
                <a:gd name="connsiteX7266" fmla="*/ 3680533 w 10035679"/>
                <a:gd name="connsiteY7266" fmla="*/ 1743049 h 5893281"/>
                <a:gd name="connsiteX7267" fmla="*/ 3676307 w 10035679"/>
                <a:gd name="connsiteY7267" fmla="*/ 1744860 h 5893281"/>
                <a:gd name="connsiteX7268" fmla="*/ 3668458 w 10035679"/>
                <a:gd name="connsiteY7268" fmla="*/ 1753315 h 5893281"/>
                <a:gd name="connsiteX7269" fmla="*/ 3662419 w 10035679"/>
                <a:gd name="connsiteY7269" fmla="*/ 1757540 h 5893281"/>
                <a:gd name="connsiteX7270" fmla="*/ 3656382 w 10035679"/>
                <a:gd name="connsiteY7270" fmla="*/ 1763578 h 5893281"/>
                <a:gd name="connsiteX7271" fmla="*/ 3648533 w 10035679"/>
                <a:gd name="connsiteY7271" fmla="*/ 1767804 h 5893281"/>
                <a:gd name="connsiteX7272" fmla="*/ 3644307 w 10035679"/>
                <a:gd name="connsiteY7272" fmla="*/ 1773843 h 5893281"/>
                <a:gd name="connsiteX7273" fmla="*/ 3638269 w 10035679"/>
                <a:gd name="connsiteY7273" fmla="*/ 1784106 h 5893281"/>
                <a:gd name="connsiteX7274" fmla="*/ 3623778 w 10035679"/>
                <a:gd name="connsiteY7274" fmla="*/ 1825164 h 5893281"/>
                <a:gd name="connsiteX7275" fmla="*/ 3613513 w 10035679"/>
                <a:gd name="connsiteY7275" fmla="*/ 1868031 h 5893281"/>
                <a:gd name="connsiteX7276" fmla="*/ 3609289 w 10035679"/>
                <a:gd name="connsiteY7276" fmla="*/ 1917539 h 5893281"/>
                <a:gd name="connsiteX7277" fmla="*/ 3601439 w 10035679"/>
                <a:gd name="connsiteY7277" fmla="*/ 1964636 h 5893281"/>
                <a:gd name="connsiteX7278" fmla="*/ 3591176 w 10035679"/>
                <a:gd name="connsiteY7278" fmla="*/ 2007498 h 5893281"/>
                <a:gd name="connsiteX7279" fmla="*/ 3585138 w 10035679"/>
                <a:gd name="connsiteY7279" fmla="*/ 2003272 h 5893281"/>
                <a:gd name="connsiteX7280" fmla="*/ 3580912 w 10035679"/>
                <a:gd name="connsiteY7280" fmla="*/ 2003272 h 5893281"/>
                <a:gd name="connsiteX7281" fmla="*/ 3580912 w 10035679"/>
                <a:gd name="connsiteY7281" fmla="*/ 1999046 h 5893281"/>
                <a:gd name="connsiteX7282" fmla="*/ 3576685 w 10035679"/>
                <a:gd name="connsiteY7282" fmla="*/ 1999046 h 5893281"/>
                <a:gd name="connsiteX7283" fmla="*/ 3566420 w 10035679"/>
                <a:gd name="connsiteY7283" fmla="*/ 1993009 h 5893281"/>
                <a:gd name="connsiteX7284" fmla="*/ 3548308 w 10035679"/>
                <a:gd name="connsiteY7284" fmla="*/ 1978517 h 5893281"/>
                <a:gd name="connsiteX7285" fmla="*/ 3519931 w 10035679"/>
                <a:gd name="connsiteY7285" fmla="*/ 1956180 h 5893281"/>
                <a:gd name="connsiteX7286" fmla="*/ 3487328 w 10035679"/>
                <a:gd name="connsiteY7286" fmla="*/ 1937464 h 5893281"/>
                <a:gd name="connsiteX7287" fmla="*/ 3457141 w 10035679"/>
                <a:gd name="connsiteY7287" fmla="*/ 1916935 h 5893281"/>
                <a:gd name="connsiteX7288" fmla="*/ 3432990 w 10035679"/>
                <a:gd name="connsiteY7288" fmla="*/ 1898220 h 5893281"/>
                <a:gd name="connsiteX7289" fmla="*/ 3410651 w 10035679"/>
                <a:gd name="connsiteY7289" fmla="*/ 1887956 h 5893281"/>
                <a:gd name="connsiteX7290" fmla="*/ 3404613 w 10035679"/>
                <a:gd name="connsiteY7290" fmla="*/ 1883729 h 5893281"/>
                <a:gd name="connsiteX7291" fmla="*/ 3396762 w 10035679"/>
                <a:gd name="connsiteY7291" fmla="*/ 1805842 h 5893281"/>
                <a:gd name="connsiteX7292" fmla="*/ 3392537 w 10035679"/>
                <a:gd name="connsiteY7292" fmla="*/ 1797389 h 5893281"/>
                <a:gd name="connsiteX7293" fmla="*/ 3382275 w 10035679"/>
                <a:gd name="connsiteY7293" fmla="*/ 1791352 h 5893281"/>
                <a:gd name="connsiteX7294" fmla="*/ 3376236 w 10035679"/>
                <a:gd name="connsiteY7294" fmla="*/ 1787126 h 5893281"/>
                <a:gd name="connsiteX7295" fmla="*/ 3364160 w 10035679"/>
                <a:gd name="connsiteY7295" fmla="*/ 1778672 h 5893281"/>
                <a:gd name="connsiteX7296" fmla="*/ 3358123 w 10035679"/>
                <a:gd name="connsiteY7296" fmla="*/ 1772635 h 5893281"/>
                <a:gd name="connsiteX7297" fmla="*/ 3364160 w 10035679"/>
                <a:gd name="connsiteY7297" fmla="*/ 1768409 h 5893281"/>
                <a:gd name="connsiteX7298" fmla="*/ 3364160 w 10035679"/>
                <a:gd name="connsiteY7298" fmla="*/ 1764183 h 5893281"/>
                <a:gd name="connsiteX7299" fmla="*/ 3368386 w 10035679"/>
                <a:gd name="connsiteY7299" fmla="*/ 1762370 h 5893281"/>
                <a:gd name="connsiteX7300" fmla="*/ 3372612 w 10035679"/>
                <a:gd name="connsiteY7300" fmla="*/ 1753917 h 5893281"/>
                <a:gd name="connsiteX7301" fmla="*/ 3376838 w 10035679"/>
                <a:gd name="connsiteY7301" fmla="*/ 1747881 h 5893281"/>
                <a:gd name="connsiteX7302" fmla="*/ 3358726 w 10035679"/>
                <a:gd name="connsiteY7302" fmla="*/ 1747881 h 5893281"/>
                <a:gd name="connsiteX7303" fmla="*/ 3348461 w 10035679"/>
                <a:gd name="connsiteY7303" fmla="*/ 1747881 h 5893281"/>
                <a:gd name="connsiteX7304" fmla="*/ 3340613 w 10035679"/>
                <a:gd name="connsiteY7304" fmla="*/ 1747881 h 5893281"/>
                <a:gd name="connsiteX7305" fmla="*/ 3336389 w 10035679"/>
                <a:gd name="connsiteY7305" fmla="*/ 1743653 h 5893281"/>
                <a:gd name="connsiteX7306" fmla="*/ 3334574 w 10035679"/>
                <a:gd name="connsiteY7306" fmla="*/ 1737616 h 5893281"/>
                <a:gd name="connsiteX7307" fmla="*/ 3326726 w 10035679"/>
                <a:gd name="connsiteY7307" fmla="*/ 1725541 h 5893281"/>
                <a:gd name="connsiteX7308" fmla="*/ 3322500 w 10035679"/>
                <a:gd name="connsiteY7308" fmla="*/ 1719504 h 5893281"/>
                <a:gd name="connsiteX7309" fmla="*/ 3322500 w 10035679"/>
                <a:gd name="connsiteY7309" fmla="*/ 1711050 h 5893281"/>
                <a:gd name="connsiteX7310" fmla="*/ 3322500 w 10035679"/>
                <a:gd name="connsiteY7310" fmla="*/ 1709239 h 5893281"/>
                <a:gd name="connsiteX7311" fmla="*/ 3322500 w 10035679"/>
                <a:gd name="connsiteY7311" fmla="*/ 1700788 h 5893281"/>
                <a:gd name="connsiteX7312" fmla="*/ 3326726 w 10035679"/>
                <a:gd name="connsiteY7312" fmla="*/ 1694749 h 5893281"/>
                <a:gd name="connsiteX7313" fmla="*/ 3326726 w 10035679"/>
                <a:gd name="connsiteY7313" fmla="*/ 1686297 h 5893281"/>
                <a:gd name="connsiteX7314" fmla="*/ 3306198 w 10035679"/>
                <a:gd name="connsiteY7314" fmla="*/ 1686297 h 5893281"/>
                <a:gd name="connsiteX7315" fmla="*/ 3306198 w 10035679"/>
                <a:gd name="connsiteY7315" fmla="*/ 1676035 h 5893281"/>
                <a:gd name="connsiteX7316" fmla="*/ 3308010 w 10035679"/>
                <a:gd name="connsiteY7316" fmla="*/ 1665771 h 5893281"/>
                <a:gd name="connsiteX7317" fmla="*/ 3312237 w 10035679"/>
                <a:gd name="connsiteY7317" fmla="*/ 1661544 h 5893281"/>
                <a:gd name="connsiteX7318" fmla="*/ 3312237 w 10035679"/>
                <a:gd name="connsiteY7318" fmla="*/ 1654300 h 5893281"/>
                <a:gd name="connsiteX7319" fmla="*/ 3316462 w 10035679"/>
                <a:gd name="connsiteY7319" fmla="*/ 1648262 h 5893281"/>
                <a:gd name="connsiteX7320" fmla="*/ 3320689 w 10035679"/>
                <a:gd name="connsiteY7320" fmla="*/ 1637997 h 5893281"/>
                <a:gd name="connsiteX7321" fmla="*/ 3308614 w 10035679"/>
                <a:gd name="connsiteY7321" fmla="*/ 1637997 h 5893281"/>
                <a:gd name="connsiteX7322" fmla="*/ 3296539 w 10035679"/>
                <a:gd name="connsiteY7322" fmla="*/ 1637997 h 5893281"/>
                <a:gd name="connsiteX7323" fmla="*/ 3290501 w 10035679"/>
                <a:gd name="connsiteY7323" fmla="*/ 1633771 h 5893281"/>
                <a:gd name="connsiteX7324" fmla="*/ 3278426 w 10035679"/>
                <a:gd name="connsiteY7324" fmla="*/ 1629545 h 5893281"/>
                <a:gd name="connsiteX7325" fmla="*/ 3276615 w 10035679"/>
                <a:gd name="connsiteY7325" fmla="*/ 1576416 h 5893281"/>
                <a:gd name="connsiteX7326" fmla="*/ 3272387 w 10035679"/>
                <a:gd name="connsiteY7326" fmla="*/ 1526908 h 5893281"/>
                <a:gd name="connsiteX7327" fmla="*/ 3272387 w 10035679"/>
                <a:gd name="connsiteY7327" fmla="*/ 1479818 h 5893281"/>
                <a:gd name="connsiteX7328" fmla="*/ 3286878 w 10035679"/>
                <a:gd name="connsiteY7328" fmla="*/ 1432723 h 5893281"/>
                <a:gd name="connsiteX7329" fmla="*/ 3301369 w 10035679"/>
                <a:gd name="connsiteY7329" fmla="*/ 1412195 h 5893281"/>
                <a:gd name="connsiteX7330" fmla="*/ 3319480 w 10035679"/>
                <a:gd name="connsiteY7330" fmla="*/ 1397704 h 5893281"/>
                <a:gd name="connsiteX7331" fmla="*/ 3333972 w 10035679"/>
                <a:gd name="connsiteY7331" fmla="*/ 1385628 h 5893281"/>
                <a:gd name="connsiteX7332" fmla="*/ 3344235 w 10035679"/>
                <a:gd name="connsiteY7332" fmla="*/ 1369326 h 5893281"/>
                <a:gd name="connsiteX7333" fmla="*/ 3354500 w 10035679"/>
                <a:gd name="connsiteY7333" fmla="*/ 1346987 h 5893281"/>
                <a:gd name="connsiteX7334" fmla="*/ 3358726 w 10035679"/>
                <a:gd name="connsiteY7334" fmla="*/ 1307743 h 5893281"/>
                <a:gd name="connsiteX7335" fmla="*/ 3350876 w 10035679"/>
                <a:gd name="connsiteY7335" fmla="*/ 1307743 h 5893281"/>
                <a:gd name="connsiteX7336" fmla="*/ 3344840 w 10035679"/>
                <a:gd name="connsiteY7336" fmla="*/ 1316195 h 5893281"/>
                <a:gd name="connsiteX7337" fmla="*/ 3336990 w 10035679"/>
                <a:gd name="connsiteY7337" fmla="*/ 1318006 h 5893281"/>
                <a:gd name="connsiteX7338" fmla="*/ 3335180 w 10035679"/>
                <a:gd name="connsiteY7338" fmla="*/ 1318006 h 5893281"/>
                <a:gd name="connsiteX7339" fmla="*/ 3327331 w 10035679"/>
                <a:gd name="connsiteY7339" fmla="*/ 1318006 h 5893281"/>
                <a:gd name="connsiteX7340" fmla="*/ 3321292 w 10035679"/>
                <a:gd name="connsiteY7340" fmla="*/ 1316195 h 5893281"/>
                <a:gd name="connsiteX7341" fmla="*/ 3292916 w 10035679"/>
                <a:gd name="connsiteY7341" fmla="*/ 1307743 h 5893281"/>
                <a:gd name="connsiteX7342" fmla="*/ 3270577 w 10035679"/>
                <a:gd name="connsiteY7342" fmla="*/ 1293253 h 5893281"/>
                <a:gd name="connsiteX7343" fmla="*/ 3256086 w 10035679"/>
                <a:gd name="connsiteY7343" fmla="*/ 1272726 h 5893281"/>
                <a:gd name="connsiteX7344" fmla="*/ 3250049 w 10035679"/>
                <a:gd name="connsiteY7344" fmla="*/ 1235895 h 5893281"/>
                <a:gd name="connsiteX7345" fmla="*/ 3260312 w 10035679"/>
                <a:gd name="connsiteY7345" fmla="*/ 1235895 h 5893281"/>
                <a:gd name="connsiteX7346" fmla="*/ 3260312 w 10035679"/>
                <a:gd name="connsiteY7346" fmla="*/ 1229857 h 5893281"/>
                <a:gd name="connsiteX7347" fmla="*/ 3278426 w 10035679"/>
                <a:gd name="connsiteY7347" fmla="*/ 1240121 h 5893281"/>
                <a:gd name="connsiteX7348" fmla="*/ 3298953 w 10035679"/>
                <a:gd name="connsiteY7348" fmla="*/ 1254611 h 5893281"/>
                <a:gd name="connsiteX7349" fmla="*/ 3317065 w 10035679"/>
                <a:gd name="connsiteY7349" fmla="*/ 1260650 h 5893281"/>
                <a:gd name="connsiteX7350" fmla="*/ 3337594 w 10035679"/>
                <a:gd name="connsiteY7350" fmla="*/ 1260650 h 5893281"/>
                <a:gd name="connsiteX7351" fmla="*/ 3337594 w 10035679"/>
                <a:gd name="connsiteY7351" fmla="*/ 1258839 h 5893281"/>
                <a:gd name="connsiteX7352" fmla="*/ 3341822 w 10035679"/>
                <a:gd name="connsiteY7352" fmla="*/ 1254611 h 5893281"/>
                <a:gd name="connsiteX7353" fmla="*/ 3341822 w 10035679"/>
                <a:gd name="connsiteY7353" fmla="*/ 1249781 h 5893281"/>
                <a:gd name="connsiteX7354" fmla="*/ 3346048 w 10035679"/>
                <a:gd name="connsiteY7354" fmla="*/ 1243743 h 5893281"/>
                <a:gd name="connsiteX7355" fmla="*/ 3307406 w 10035679"/>
                <a:gd name="connsiteY7355" fmla="*/ 1214764 h 5893281"/>
                <a:gd name="connsiteX7356" fmla="*/ 3274802 w 10035679"/>
                <a:gd name="connsiteY7356" fmla="*/ 1173708 h 5893281"/>
                <a:gd name="connsiteX7357" fmla="*/ 3264540 w 10035679"/>
                <a:gd name="connsiteY7357" fmla="*/ 1177935 h 5893281"/>
                <a:gd name="connsiteX7358" fmla="*/ 3256690 w 10035679"/>
                <a:gd name="connsiteY7358" fmla="*/ 1182160 h 5893281"/>
                <a:gd name="connsiteX7359" fmla="*/ 3246426 w 10035679"/>
                <a:gd name="connsiteY7359" fmla="*/ 1186385 h 5893281"/>
                <a:gd name="connsiteX7360" fmla="*/ 3236163 w 10035679"/>
                <a:gd name="connsiteY7360" fmla="*/ 1188196 h 5893281"/>
                <a:gd name="connsiteX7361" fmla="*/ 3228313 w 10035679"/>
                <a:gd name="connsiteY7361" fmla="*/ 1182160 h 5893281"/>
                <a:gd name="connsiteX7362" fmla="*/ 3226504 w 10035679"/>
                <a:gd name="connsiteY7362" fmla="*/ 1177935 h 5893281"/>
                <a:gd name="connsiteX7363" fmla="*/ 3222275 w 10035679"/>
                <a:gd name="connsiteY7363" fmla="*/ 1171895 h 5893281"/>
                <a:gd name="connsiteX7364" fmla="*/ 3218050 w 10035679"/>
                <a:gd name="connsiteY7364" fmla="*/ 1167671 h 5893281"/>
                <a:gd name="connsiteX7365" fmla="*/ 3212013 w 10035679"/>
                <a:gd name="connsiteY7365" fmla="*/ 1157407 h 5893281"/>
                <a:gd name="connsiteX7366" fmla="*/ 3232540 w 10035679"/>
                <a:gd name="connsiteY7366" fmla="*/ 1135067 h 5893281"/>
                <a:gd name="connsiteX7367" fmla="*/ 3236766 w 10035679"/>
                <a:gd name="connsiteY7367" fmla="*/ 1104273 h 5893281"/>
                <a:gd name="connsiteX7368" fmla="*/ 3232540 w 10035679"/>
                <a:gd name="connsiteY7368" fmla="*/ 1063218 h 5893281"/>
                <a:gd name="connsiteX7369" fmla="*/ 3222275 w 10035679"/>
                <a:gd name="connsiteY7369" fmla="*/ 1020351 h 5893281"/>
                <a:gd name="connsiteX7370" fmla="*/ 3204163 w 10035679"/>
                <a:gd name="connsiteY7370" fmla="*/ 975069 h 5893281"/>
                <a:gd name="connsiteX7371" fmla="*/ 3183635 w 10035679"/>
                <a:gd name="connsiteY7371" fmla="*/ 932202 h 5893281"/>
                <a:gd name="connsiteX7372" fmla="*/ 3157069 w 10035679"/>
                <a:gd name="connsiteY7372" fmla="*/ 892957 h 5893281"/>
                <a:gd name="connsiteX7373" fmla="*/ 3136541 w 10035679"/>
                <a:gd name="connsiteY7373" fmla="*/ 856128 h 5893281"/>
                <a:gd name="connsiteX7374" fmla="*/ 3118429 w 10035679"/>
                <a:gd name="connsiteY7374" fmla="*/ 827149 h 5893281"/>
                <a:gd name="connsiteX7375" fmla="*/ 3075561 w 10035679"/>
                <a:gd name="connsiteY7375" fmla="*/ 798167 h 5893281"/>
                <a:gd name="connsiteX7376" fmla="*/ 3026656 w 10035679"/>
                <a:gd name="connsiteY7376" fmla="*/ 787905 h 5893281"/>
                <a:gd name="connsiteX7377" fmla="*/ 2975940 w 10035679"/>
                <a:gd name="connsiteY7377" fmla="*/ 787905 h 5893281"/>
                <a:gd name="connsiteX7378" fmla="*/ 2919187 w 10035679"/>
                <a:gd name="connsiteY7378" fmla="*/ 787905 h 5893281"/>
                <a:gd name="connsiteX7379" fmla="*/ 2864244 w 10035679"/>
                <a:gd name="connsiteY7379" fmla="*/ 792131 h 5893281"/>
                <a:gd name="connsiteX7380" fmla="*/ 2807491 w 10035679"/>
                <a:gd name="connsiteY7380" fmla="*/ 787905 h 5893281"/>
                <a:gd name="connsiteX7381" fmla="*/ 2807491 w 10035679"/>
                <a:gd name="connsiteY7381" fmla="*/ 777640 h 5893281"/>
                <a:gd name="connsiteX7382" fmla="*/ 2807491 w 10035679"/>
                <a:gd name="connsiteY7382" fmla="*/ 769188 h 5893281"/>
                <a:gd name="connsiteX7383" fmla="*/ 2809301 w 10035679"/>
                <a:gd name="connsiteY7383" fmla="*/ 767377 h 5893281"/>
                <a:gd name="connsiteX7384" fmla="*/ 2809301 w 10035679"/>
                <a:gd name="connsiteY7384" fmla="*/ 763151 h 5893281"/>
                <a:gd name="connsiteX7385" fmla="*/ 2809301 w 10035679"/>
                <a:gd name="connsiteY7385" fmla="*/ 758923 h 5893281"/>
                <a:gd name="connsiteX7386" fmla="*/ 2807491 w 10035679"/>
                <a:gd name="connsiteY7386" fmla="*/ 754697 h 5893281"/>
                <a:gd name="connsiteX7387" fmla="*/ 2785152 w 10035679"/>
                <a:gd name="connsiteY7387" fmla="*/ 744434 h 5893281"/>
                <a:gd name="connsiteX7388" fmla="*/ 2764623 w 10035679"/>
                <a:gd name="connsiteY7388" fmla="*/ 738396 h 5893281"/>
                <a:gd name="connsiteX7389" fmla="*/ 2742285 w 10035679"/>
                <a:gd name="connsiteY7389" fmla="*/ 723907 h 5893281"/>
                <a:gd name="connsiteX7390" fmla="*/ 2760396 w 10035679"/>
                <a:gd name="connsiteY7390" fmla="*/ 723907 h 5893281"/>
                <a:gd name="connsiteX7391" fmla="*/ 2780926 w 10035679"/>
                <a:gd name="connsiteY7391" fmla="*/ 715453 h 5893281"/>
                <a:gd name="connsiteX7392" fmla="*/ 2809301 w 10035679"/>
                <a:gd name="connsiteY7392" fmla="*/ 709416 h 5893281"/>
                <a:gd name="connsiteX7393" fmla="*/ 2841906 w 10035679"/>
                <a:gd name="connsiteY7393" fmla="*/ 705190 h 5893281"/>
                <a:gd name="connsiteX7394" fmla="*/ 2866055 w 10035679"/>
                <a:gd name="connsiteY7394" fmla="*/ 696736 h 5893281"/>
                <a:gd name="connsiteX7395" fmla="*/ 2884169 w 10035679"/>
                <a:gd name="connsiteY7395" fmla="*/ 682247 h 5893281"/>
                <a:gd name="connsiteX7396" fmla="*/ 2799038 w 10035679"/>
                <a:gd name="connsiteY7396" fmla="*/ 682247 h 5893281"/>
                <a:gd name="connsiteX7397" fmla="*/ 2778511 w 10035679"/>
                <a:gd name="connsiteY7397" fmla="*/ 676208 h 5893281"/>
                <a:gd name="connsiteX7398" fmla="*/ 2760396 w 10035679"/>
                <a:gd name="connsiteY7398" fmla="*/ 676208 h 5893281"/>
                <a:gd name="connsiteX7399" fmla="*/ 2738059 w 10035679"/>
                <a:gd name="connsiteY7399" fmla="*/ 671982 h 5893281"/>
                <a:gd name="connsiteX7400" fmla="*/ 2721757 w 10035679"/>
                <a:gd name="connsiteY7400" fmla="*/ 667756 h 5893281"/>
                <a:gd name="connsiteX7401" fmla="*/ 2703643 w 10035679"/>
                <a:gd name="connsiteY7401" fmla="*/ 661719 h 5893281"/>
                <a:gd name="connsiteX7402" fmla="*/ 2693380 w 10035679"/>
                <a:gd name="connsiteY7402" fmla="*/ 643003 h 5893281"/>
                <a:gd name="connsiteX7403" fmla="*/ 2689155 w 10035679"/>
                <a:gd name="connsiteY7403" fmla="*/ 614021 h 5893281"/>
                <a:gd name="connsiteX7404" fmla="*/ 2732020 w 10035679"/>
                <a:gd name="connsiteY7404" fmla="*/ 607984 h 5893281"/>
                <a:gd name="connsiteX7405" fmla="*/ 2770662 w 10035679"/>
                <a:gd name="connsiteY7405" fmla="*/ 593494 h 5893281"/>
                <a:gd name="connsiteX7406" fmla="*/ 2803264 w 10035679"/>
                <a:gd name="connsiteY7406" fmla="*/ 579005 h 5893281"/>
                <a:gd name="connsiteX7407" fmla="*/ 2837679 w 10035679"/>
                <a:gd name="connsiteY7407" fmla="*/ 564514 h 5893281"/>
                <a:gd name="connsiteX7408" fmla="*/ 2908923 w 10035679"/>
                <a:gd name="connsiteY7408" fmla="*/ 564514 h 5893281"/>
                <a:gd name="connsiteX7409" fmla="*/ 2937300 w 10035679"/>
                <a:gd name="connsiteY7409" fmla="*/ 470327 h 5893281"/>
                <a:gd name="connsiteX7410" fmla="*/ 2870281 w 10035679"/>
                <a:gd name="connsiteY7410" fmla="*/ 470327 h 5893281"/>
                <a:gd name="connsiteX7411" fmla="*/ 2852169 w 10035679"/>
                <a:gd name="connsiteY7411" fmla="*/ 445573 h 5893281"/>
                <a:gd name="connsiteX7412" fmla="*/ 2874509 w 10035679"/>
                <a:gd name="connsiteY7412" fmla="*/ 431082 h 5893281"/>
                <a:gd name="connsiteX7413" fmla="*/ 2890811 w 10035679"/>
                <a:gd name="connsiteY7413" fmla="*/ 416594 h 5893281"/>
                <a:gd name="connsiteX7414" fmla="*/ 2913149 w 10035679"/>
                <a:gd name="connsiteY7414" fmla="*/ 406329 h 5893281"/>
                <a:gd name="connsiteX7415" fmla="*/ 2937300 w 10035679"/>
                <a:gd name="connsiteY7415" fmla="*/ 397877 h 5893281"/>
                <a:gd name="connsiteX7416" fmla="*/ 2937300 w 10035679"/>
                <a:gd name="connsiteY7416" fmla="*/ 373123 h 5893281"/>
                <a:gd name="connsiteX7417" fmla="*/ 2965677 w 10035679"/>
                <a:gd name="connsiteY7417" fmla="*/ 358633 h 5893281"/>
                <a:gd name="connsiteX7418" fmla="*/ 2980167 w 10035679"/>
                <a:gd name="connsiteY7418" fmla="*/ 342331 h 5893281"/>
                <a:gd name="connsiteX7419" fmla="*/ 2994656 w 10035679"/>
                <a:gd name="connsiteY7419" fmla="*/ 319991 h 5893281"/>
                <a:gd name="connsiteX7420" fmla="*/ 3016996 w 10035679"/>
                <a:gd name="connsiteY7420" fmla="*/ 305502 h 5893281"/>
                <a:gd name="connsiteX7421" fmla="*/ 3041147 w 10035679"/>
                <a:gd name="connsiteY7421" fmla="*/ 295238 h 5893281"/>
                <a:gd name="connsiteX7422" fmla="*/ 3061675 w 10035679"/>
                <a:gd name="connsiteY7422" fmla="*/ 295238 h 5893281"/>
                <a:gd name="connsiteX7423" fmla="*/ 3079788 w 10035679"/>
                <a:gd name="connsiteY7423" fmla="*/ 301274 h 5893281"/>
                <a:gd name="connsiteX7424" fmla="*/ 3103939 w 10035679"/>
                <a:gd name="connsiteY7424" fmla="*/ 299464 h 5893281"/>
                <a:gd name="connsiteX7425" fmla="*/ 3085826 w 10035679"/>
                <a:gd name="connsiteY7425" fmla="*/ 291011 h 5893281"/>
                <a:gd name="connsiteX7426" fmla="*/ 3075561 w 10035679"/>
                <a:gd name="connsiteY7426" fmla="*/ 286785 h 5893281"/>
                <a:gd name="connsiteX7427" fmla="*/ 3065296 w 10035679"/>
                <a:gd name="connsiteY7427" fmla="*/ 284973 h 5893281"/>
                <a:gd name="connsiteX7428" fmla="*/ 3055034 w 10035679"/>
                <a:gd name="connsiteY7428" fmla="*/ 272899 h 5893281"/>
                <a:gd name="connsiteX7429" fmla="*/ 3089447 w 10035679"/>
                <a:gd name="connsiteY7429" fmla="*/ 266861 h 5893281"/>
                <a:gd name="connsiteX7430" fmla="*/ 3122050 w 10035679"/>
                <a:gd name="connsiteY7430" fmla="*/ 256596 h 5893281"/>
                <a:gd name="connsiteX7431" fmla="*/ 3150427 w 10035679"/>
                <a:gd name="connsiteY7431" fmla="*/ 248144 h 5893281"/>
                <a:gd name="connsiteX7432" fmla="*/ 3183030 w 10035679"/>
                <a:gd name="connsiteY7432" fmla="*/ 242107 h 5893281"/>
                <a:gd name="connsiteX7433" fmla="*/ 3184842 w 10035679"/>
                <a:gd name="connsiteY7433" fmla="*/ 256596 h 5893281"/>
                <a:gd name="connsiteX7434" fmla="*/ 3189070 w 10035679"/>
                <a:gd name="connsiteY7434" fmla="*/ 262635 h 5893281"/>
                <a:gd name="connsiteX7435" fmla="*/ 3193296 w 10035679"/>
                <a:gd name="connsiteY7435" fmla="*/ 272899 h 5893281"/>
                <a:gd name="connsiteX7436" fmla="*/ 3197521 w 10035679"/>
                <a:gd name="connsiteY7436" fmla="*/ 281352 h 5893281"/>
                <a:gd name="connsiteX7437" fmla="*/ 3207786 w 10035679"/>
                <a:gd name="connsiteY7437" fmla="*/ 285578 h 5893281"/>
                <a:gd name="connsiteX7438" fmla="*/ 3222275 w 10035679"/>
                <a:gd name="connsiteY7438" fmla="*/ 287388 h 5893281"/>
                <a:gd name="connsiteX7439" fmla="*/ 3222275 w 10035679"/>
                <a:gd name="connsiteY7439" fmla="*/ 277126 h 5893281"/>
                <a:gd name="connsiteX7440" fmla="*/ 3228313 w 10035679"/>
                <a:gd name="connsiteY7440" fmla="*/ 266861 h 5893281"/>
                <a:gd name="connsiteX7441" fmla="*/ 3232540 w 10035679"/>
                <a:gd name="connsiteY7441" fmla="*/ 252370 h 5893281"/>
                <a:gd name="connsiteX7442" fmla="*/ 3236766 w 10035679"/>
                <a:gd name="connsiteY7442" fmla="*/ 242107 h 5893281"/>
                <a:gd name="connsiteX7443" fmla="*/ 3242803 w 10035679"/>
                <a:gd name="connsiteY7443" fmla="*/ 252370 h 5893281"/>
                <a:gd name="connsiteX7444" fmla="*/ 3254878 w 10035679"/>
                <a:gd name="connsiteY7444" fmla="*/ 262635 h 5893281"/>
                <a:gd name="connsiteX7445" fmla="*/ 3260917 w 10035679"/>
                <a:gd name="connsiteY7445" fmla="*/ 271087 h 5893281"/>
                <a:gd name="connsiteX7446" fmla="*/ 3275408 w 10035679"/>
                <a:gd name="connsiteY7446" fmla="*/ 277126 h 5893281"/>
                <a:gd name="connsiteX7447" fmla="*/ 3289896 w 10035679"/>
                <a:gd name="connsiteY7447" fmla="*/ 281352 h 5893281"/>
                <a:gd name="connsiteX7448" fmla="*/ 3282048 w 10035679"/>
                <a:gd name="connsiteY7448" fmla="*/ 234258 h 5893281"/>
                <a:gd name="connsiteX7449" fmla="*/ 3308614 w 10035679"/>
                <a:gd name="connsiteY7449" fmla="*/ 228221 h 5893281"/>
                <a:gd name="connsiteX7450" fmla="*/ 3329141 w 10035679"/>
                <a:gd name="connsiteY7450" fmla="*/ 219767 h 5893281"/>
                <a:gd name="connsiteX7451" fmla="*/ 3361744 w 10035679"/>
                <a:gd name="connsiteY7451" fmla="*/ 228221 h 5893281"/>
                <a:gd name="connsiteX7452" fmla="*/ 3396161 w 10035679"/>
                <a:gd name="connsiteY7452" fmla="*/ 242710 h 5893281"/>
                <a:gd name="connsiteX7453" fmla="*/ 3432990 w 10035679"/>
                <a:gd name="connsiteY7453" fmla="*/ 263238 h 5893281"/>
                <a:gd name="connsiteX7454" fmla="*/ 3471628 w 10035679"/>
                <a:gd name="connsiteY7454" fmla="*/ 281954 h 5893281"/>
                <a:gd name="connsiteX7455" fmla="*/ 3504235 w 10035679"/>
                <a:gd name="connsiteY7455" fmla="*/ 296445 h 5893281"/>
                <a:gd name="connsiteX7456" fmla="*/ 3534423 w 10035679"/>
                <a:gd name="connsiteY7456" fmla="*/ 306708 h 5893281"/>
                <a:gd name="connsiteX7457" fmla="*/ 3534423 w 10035679"/>
                <a:gd name="connsiteY7457" fmla="*/ 300671 h 5893281"/>
                <a:gd name="connsiteX7458" fmla="*/ 3513894 w 10035679"/>
                <a:gd name="connsiteY7458" fmla="*/ 281954 h 5893281"/>
                <a:gd name="connsiteX7459" fmla="*/ 3499404 w 10035679"/>
                <a:gd name="connsiteY7459" fmla="*/ 267464 h 5893281"/>
                <a:gd name="connsiteX7460" fmla="*/ 3491554 w 10035679"/>
                <a:gd name="connsiteY7460" fmla="*/ 248749 h 5893281"/>
                <a:gd name="connsiteX7461" fmla="*/ 3503630 w 10035679"/>
                <a:gd name="connsiteY7461" fmla="*/ 228221 h 5893281"/>
                <a:gd name="connsiteX7462" fmla="*/ 3495780 w 10035679"/>
                <a:gd name="connsiteY7462" fmla="*/ 219767 h 5893281"/>
                <a:gd name="connsiteX7463" fmla="*/ 3485518 w 10035679"/>
                <a:gd name="connsiteY7463" fmla="*/ 209505 h 5893281"/>
                <a:gd name="connsiteX7464" fmla="*/ 3475253 w 10035679"/>
                <a:gd name="connsiteY7464" fmla="*/ 201050 h 5893281"/>
                <a:gd name="connsiteX7465" fmla="*/ 3464990 w 10035679"/>
                <a:gd name="connsiteY7465" fmla="*/ 195014 h 5893281"/>
                <a:gd name="connsiteX7466" fmla="*/ 3457141 w 10035679"/>
                <a:gd name="connsiteY7466" fmla="*/ 186562 h 5893281"/>
                <a:gd name="connsiteX7467" fmla="*/ 3464990 w 10035679"/>
                <a:gd name="connsiteY7467" fmla="*/ 170260 h 5893281"/>
                <a:gd name="connsiteX7468" fmla="*/ 3485518 w 10035679"/>
                <a:gd name="connsiteY7468" fmla="*/ 176297 h 5893281"/>
                <a:gd name="connsiteX7469" fmla="*/ 3513894 w 10035679"/>
                <a:gd name="connsiteY7469" fmla="*/ 180523 h 5893281"/>
                <a:gd name="connsiteX7470" fmla="*/ 3538043 w 10035679"/>
                <a:gd name="connsiteY7470" fmla="*/ 176297 h 5893281"/>
                <a:gd name="connsiteX7471" fmla="*/ 3556157 w 10035679"/>
                <a:gd name="connsiteY7471" fmla="*/ 161806 h 5893281"/>
                <a:gd name="connsiteX7472" fmla="*/ 3471027 w 10035679"/>
                <a:gd name="connsiteY7472" fmla="*/ 161806 h 5893281"/>
                <a:gd name="connsiteX7473" fmla="*/ 3471027 w 10035679"/>
                <a:gd name="connsiteY7473" fmla="*/ 155769 h 5893281"/>
                <a:gd name="connsiteX7474" fmla="*/ 3464990 w 10035679"/>
                <a:gd name="connsiteY7474" fmla="*/ 155769 h 5893281"/>
                <a:gd name="connsiteX7475" fmla="*/ 3464990 w 10035679"/>
                <a:gd name="connsiteY7475" fmla="*/ 147317 h 5893281"/>
                <a:gd name="connsiteX7476" fmla="*/ 3475253 w 10035679"/>
                <a:gd name="connsiteY7476" fmla="*/ 141279 h 5893281"/>
                <a:gd name="connsiteX7477" fmla="*/ 3485518 w 10035679"/>
                <a:gd name="connsiteY7477" fmla="*/ 132826 h 5893281"/>
                <a:gd name="connsiteX7478" fmla="*/ 3495780 w 10035679"/>
                <a:gd name="connsiteY7478" fmla="*/ 126790 h 5893281"/>
                <a:gd name="connsiteX7479" fmla="*/ 3506044 w 10035679"/>
                <a:gd name="connsiteY7479" fmla="*/ 118336 h 5893281"/>
                <a:gd name="connsiteX7480" fmla="*/ 3518121 w 10035679"/>
                <a:gd name="connsiteY7480" fmla="*/ 116525 h 5893281"/>
                <a:gd name="connsiteX7481" fmla="*/ 3562799 w 10035679"/>
                <a:gd name="connsiteY7481" fmla="*/ 122562 h 5893281"/>
                <a:gd name="connsiteX7482" fmla="*/ 3574875 w 10035679"/>
                <a:gd name="connsiteY7482" fmla="*/ 89959 h 5893281"/>
                <a:gd name="connsiteX7483" fmla="*/ 3627401 w 10035679"/>
                <a:gd name="connsiteY7483" fmla="*/ 98413 h 5893281"/>
                <a:gd name="connsiteX7484" fmla="*/ 3631629 w 10035679"/>
                <a:gd name="connsiteY7484" fmla="*/ 98413 h 5893281"/>
                <a:gd name="connsiteX7485" fmla="*/ 3633440 w 10035679"/>
                <a:gd name="connsiteY7485" fmla="*/ 89959 h 5893281"/>
                <a:gd name="connsiteX7486" fmla="*/ 3637665 w 10035679"/>
                <a:gd name="connsiteY7486" fmla="*/ 88148 h 5893281"/>
                <a:gd name="connsiteX7487" fmla="*/ 3641890 w 10035679"/>
                <a:gd name="connsiteY7487" fmla="*/ 79696 h 5893281"/>
                <a:gd name="connsiteX7488" fmla="*/ 3652155 w 10035679"/>
                <a:gd name="connsiteY7488" fmla="*/ 75470 h 5893281"/>
                <a:gd name="connsiteX7489" fmla="*/ 3660005 w 10035679"/>
                <a:gd name="connsiteY7489" fmla="*/ 87545 h 5893281"/>
                <a:gd name="connsiteX7490" fmla="*/ 3670268 w 10035679"/>
                <a:gd name="connsiteY7490" fmla="*/ 97808 h 5893281"/>
                <a:gd name="connsiteX7491" fmla="*/ 3680533 w 10035679"/>
                <a:gd name="connsiteY7491" fmla="*/ 108073 h 5893281"/>
                <a:gd name="connsiteX7492" fmla="*/ 3680533 w 10035679"/>
                <a:gd name="connsiteY7492" fmla="*/ 89356 h 5893281"/>
                <a:gd name="connsiteX7493" fmla="*/ 3684759 w 10035679"/>
                <a:gd name="connsiteY7493" fmla="*/ 87545 h 5893281"/>
                <a:gd name="connsiteX7494" fmla="*/ 3684759 w 10035679"/>
                <a:gd name="connsiteY7494" fmla="*/ 83319 h 5893281"/>
                <a:gd name="connsiteX7495" fmla="*/ 3684759 w 10035679"/>
                <a:gd name="connsiteY7495" fmla="*/ 79091 h 5893281"/>
                <a:gd name="connsiteX7496" fmla="*/ 3684759 w 10035679"/>
                <a:gd name="connsiteY7496" fmla="*/ 74865 h 5893281"/>
                <a:gd name="connsiteX7497" fmla="*/ 3686571 w 10035679"/>
                <a:gd name="connsiteY7497" fmla="*/ 68829 h 5893281"/>
                <a:gd name="connsiteX7498" fmla="*/ 3690795 w 10035679"/>
                <a:gd name="connsiteY7498" fmla="*/ 64603 h 5893281"/>
                <a:gd name="connsiteX7499" fmla="*/ 3698645 w 10035679"/>
                <a:gd name="connsiteY7499" fmla="*/ 60376 h 5893281"/>
                <a:gd name="connsiteX7500" fmla="*/ 3733059 w 10035679"/>
                <a:gd name="connsiteY7500" fmla="*/ 44075 h 5893281"/>
                <a:gd name="connsiteX7501" fmla="*/ 6337051 w 10035679"/>
                <a:gd name="connsiteY7501" fmla="*/ 32603 h 5893281"/>
                <a:gd name="connsiteX7502" fmla="*/ 6357578 w 10035679"/>
                <a:gd name="connsiteY7502" fmla="*/ 38641 h 5893281"/>
                <a:gd name="connsiteX7503" fmla="*/ 6357578 w 10035679"/>
                <a:gd name="connsiteY7503" fmla="*/ 53130 h 5893281"/>
                <a:gd name="connsiteX7504" fmla="*/ 6327391 w 10035679"/>
                <a:gd name="connsiteY7504" fmla="*/ 53130 h 5893281"/>
                <a:gd name="connsiteX7505" fmla="*/ 7045863 w 10035679"/>
                <a:gd name="connsiteY7505" fmla="*/ 623 h 5893281"/>
                <a:gd name="connsiteX7506" fmla="*/ 7063372 w 10035679"/>
                <a:gd name="connsiteY7506" fmla="*/ 18717 h 5893281"/>
                <a:gd name="connsiteX7507" fmla="*/ 7073637 w 10035679"/>
                <a:gd name="connsiteY7507" fmla="*/ 39244 h 5893281"/>
                <a:gd name="connsiteX7508" fmla="*/ 7083902 w 10035679"/>
                <a:gd name="connsiteY7508" fmla="*/ 63998 h 5893281"/>
                <a:gd name="connsiteX7509" fmla="*/ 7065788 w 10035679"/>
                <a:gd name="connsiteY7509" fmla="*/ 63998 h 5893281"/>
                <a:gd name="connsiteX7510" fmla="*/ 7065788 w 10035679"/>
                <a:gd name="connsiteY7510" fmla="*/ 53130 h 5893281"/>
                <a:gd name="connsiteX7511" fmla="*/ 7059751 w 10035679"/>
                <a:gd name="connsiteY7511" fmla="*/ 47093 h 5893281"/>
                <a:gd name="connsiteX7512" fmla="*/ 7051902 w 10035679"/>
                <a:gd name="connsiteY7512" fmla="*/ 38641 h 5893281"/>
                <a:gd name="connsiteX7513" fmla="*/ 7050089 w 10035679"/>
                <a:gd name="connsiteY7513" fmla="*/ 28377 h 5893281"/>
                <a:gd name="connsiteX7514" fmla="*/ 7045863 w 10035679"/>
                <a:gd name="connsiteY7514" fmla="*/ 18112 h 5893281"/>
                <a:gd name="connsiteX7515" fmla="*/ 7292802 w 10035679"/>
                <a:gd name="connsiteY7515" fmla="*/ 0 h 5893281"/>
                <a:gd name="connsiteX7516" fmla="*/ 7303065 w 10035679"/>
                <a:gd name="connsiteY7516" fmla="*/ 6036 h 5893281"/>
                <a:gd name="connsiteX7517" fmla="*/ 7310914 w 10035679"/>
                <a:gd name="connsiteY7517" fmla="*/ 14491 h 5893281"/>
                <a:gd name="connsiteX7518" fmla="*/ 7315140 w 10035679"/>
                <a:gd name="connsiteY7518" fmla="*/ 20527 h 5893281"/>
                <a:gd name="connsiteX7519" fmla="*/ 7316952 w 10035679"/>
                <a:gd name="connsiteY7519" fmla="*/ 32603 h 5893281"/>
                <a:gd name="connsiteX7520" fmla="*/ 7321179 w 10035679"/>
                <a:gd name="connsiteY7520" fmla="*/ 38641 h 5893281"/>
                <a:gd name="connsiteX7521" fmla="*/ 7325405 w 10035679"/>
                <a:gd name="connsiteY7521" fmla="*/ 48904 h 5893281"/>
                <a:gd name="connsiteX7522" fmla="*/ 7331441 w 10035679"/>
                <a:gd name="connsiteY7522" fmla="*/ 53130 h 5893281"/>
                <a:gd name="connsiteX7523" fmla="*/ 7353781 w 10035679"/>
                <a:gd name="connsiteY7523" fmla="*/ 63395 h 5893281"/>
                <a:gd name="connsiteX7524" fmla="*/ 7374309 w 10035679"/>
                <a:gd name="connsiteY7524" fmla="*/ 67621 h 5893281"/>
                <a:gd name="connsiteX7525" fmla="*/ 7388800 w 10035679"/>
                <a:gd name="connsiteY7525" fmla="*/ 67621 h 5893281"/>
                <a:gd name="connsiteX7526" fmla="*/ 7399062 w 10035679"/>
                <a:gd name="connsiteY7526" fmla="*/ 76073 h 5893281"/>
                <a:gd name="connsiteX7527" fmla="*/ 7406912 w 10035679"/>
                <a:gd name="connsiteY7527" fmla="*/ 90564 h 5893281"/>
                <a:gd name="connsiteX7528" fmla="*/ 7411138 w 10035679"/>
                <a:gd name="connsiteY7528" fmla="*/ 119543 h 5893281"/>
                <a:gd name="connsiteX7529" fmla="*/ 7406912 w 10035679"/>
                <a:gd name="connsiteY7529" fmla="*/ 121356 h 5893281"/>
                <a:gd name="connsiteX7530" fmla="*/ 7406912 w 10035679"/>
                <a:gd name="connsiteY7530" fmla="*/ 125582 h 5893281"/>
                <a:gd name="connsiteX7531" fmla="*/ 7406912 w 10035679"/>
                <a:gd name="connsiteY7531" fmla="*/ 129808 h 5893281"/>
                <a:gd name="connsiteX7532" fmla="*/ 7402686 w 10035679"/>
                <a:gd name="connsiteY7532" fmla="*/ 134034 h 5893281"/>
                <a:gd name="connsiteX7533" fmla="*/ 7358007 w 10035679"/>
                <a:gd name="connsiteY7533" fmla="*/ 134034 h 5893281"/>
                <a:gd name="connsiteX7534" fmla="*/ 7311519 w 10035679"/>
                <a:gd name="connsiteY7534" fmla="*/ 134034 h 5893281"/>
                <a:gd name="connsiteX7535" fmla="*/ 7272877 w 10035679"/>
                <a:gd name="connsiteY7535" fmla="*/ 150336 h 5893281"/>
                <a:gd name="connsiteX7536" fmla="*/ 7265028 w 10035679"/>
                <a:gd name="connsiteY7536" fmla="*/ 154562 h 5893281"/>
                <a:gd name="connsiteX7537" fmla="*/ 7260802 w 10035679"/>
                <a:gd name="connsiteY7537" fmla="*/ 163014 h 5893281"/>
                <a:gd name="connsiteX7538" fmla="*/ 7258991 w 10035679"/>
                <a:gd name="connsiteY7538" fmla="*/ 164826 h 5893281"/>
                <a:gd name="connsiteX7539" fmla="*/ 7254765 w 10035679"/>
                <a:gd name="connsiteY7539" fmla="*/ 169052 h 5893281"/>
                <a:gd name="connsiteX7540" fmla="*/ 7250539 w 10035679"/>
                <a:gd name="connsiteY7540" fmla="*/ 173279 h 5893281"/>
                <a:gd name="connsiteX7541" fmla="*/ 7244500 w 10035679"/>
                <a:gd name="connsiteY7541" fmla="*/ 177505 h 5893281"/>
                <a:gd name="connsiteX7542" fmla="*/ 7232425 w 10035679"/>
                <a:gd name="connsiteY7542" fmla="*/ 183543 h 5893281"/>
                <a:gd name="connsiteX7543" fmla="*/ 7226388 w 10035679"/>
                <a:gd name="connsiteY7543" fmla="*/ 173279 h 5893281"/>
                <a:gd name="connsiteX7544" fmla="*/ 7222160 w 10035679"/>
                <a:gd name="connsiteY7544" fmla="*/ 164826 h 5893281"/>
                <a:gd name="connsiteX7545" fmla="*/ 7216124 w 10035679"/>
                <a:gd name="connsiteY7545" fmla="*/ 158788 h 5893281"/>
                <a:gd name="connsiteX7546" fmla="*/ 7240274 w 10035679"/>
                <a:gd name="connsiteY7546" fmla="*/ 97205 h 5893281"/>
                <a:gd name="connsiteX7547" fmla="*/ 7264425 w 10035679"/>
                <a:gd name="connsiteY7547" fmla="*/ 47696 h 5893281"/>
                <a:gd name="connsiteX7548" fmla="*/ 7045260 w 10035679"/>
                <a:gd name="connsiteY7548" fmla="*/ 0 h 5893281"/>
                <a:gd name="connsiteX7549" fmla="*/ 7045863 w 10035679"/>
                <a:gd name="connsiteY7549" fmla="*/ 0 h 5893281"/>
                <a:gd name="connsiteX7550" fmla="*/ 7045863 w 10035679"/>
                <a:gd name="connsiteY7550" fmla="*/ 623 h 5893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  <a:cxn ang="0">
                  <a:pos x="connsiteX2796" y="connsiteY2796"/>
                </a:cxn>
                <a:cxn ang="0">
                  <a:pos x="connsiteX2797" y="connsiteY2797"/>
                </a:cxn>
                <a:cxn ang="0">
                  <a:pos x="connsiteX2798" y="connsiteY2798"/>
                </a:cxn>
                <a:cxn ang="0">
                  <a:pos x="connsiteX2799" y="connsiteY2799"/>
                </a:cxn>
                <a:cxn ang="0">
                  <a:pos x="connsiteX2800" y="connsiteY2800"/>
                </a:cxn>
                <a:cxn ang="0">
                  <a:pos x="connsiteX2801" y="connsiteY2801"/>
                </a:cxn>
                <a:cxn ang="0">
                  <a:pos x="connsiteX2802" y="connsiteY2802"/>
                </a:cxn>
                <a:cxn ang="0">
                  <a:pos x="connsiteX2803" y="connsiteY2803"/>
                </a:cxn>
                <a:cxn ang="0">
                  <a:pos x="connsiteX2804" y="connsiteY2804"/>
                </a:cxn>
                <a:cxn ang="0">
                  <a:pos x="connsiteX2805" y="connsiteY2805"/>
                </a:cxn>
                <a:cxn ang="0">
                  <a:pos x="connsiteX2806" y="connsiteY2806"/>
                </a:cxn>
                <a:cxn ang="0">
                  <a:pos x="connsiteX2807" y="connsiteY2807"/>
                </a:cxn>
                <a:cxn ang="0">
                  <a:pos x="connsiteX2808" y="connsiteY2808"/>
                </a:cxn>
                <a:cxn ang="0">
                  <a:pos x="connsiteX2809" y="connsiteY2809"/>
                </a:cxn>
                <a:cxn ang="0">
                  <a:pos x="connsiteX2810" y="connsiteY2810"/>
                </a:cxn>
                <a:cxn ang="0">
                  <a:pos x="connsiteX2811" y="connsiteY2811"/>
                </a:cxn>
                <a:cxn ang="0">
                  <a:pos x="connsiteX2812" y="connsiteY2812"/>
                </a:cxn>
                <a:cxn ang="0">
                  <a:pos x="connsiteX2813" y="connsiteY2813"/>
                </a:cxn>
                <a:cxn ang="0">
                  <a:pos x="connsiteX2814" y="connsiteY2814"/>
                </a:cxn>
                <a:cxn ang="0">
                  <a:pos x="connsiteX2815" y="connsiteY2815"/>
                </a:cxn>
                <a:cxn ang="0">
                  <a:pos x="connsiteX2816" y="connsiteY2816"/>
                </a:cxn>
                <a:cxn ang="0">
                  <a:pos x="connsiteX2817" y="connsiteY2817"/>
                </a:cxn>
                <a:cxn ang="0">
                  <a:pos x="connsiteX2818" y="connsiteY2818"/>
                </a:cxn>
                <a:cxn ang="0">
                  <a:pos x="connsiteX2819" y="connsiteY2819"/>
                </a:cxn>
                <a:cxn ang="0">
                  <a:pos x="connsiteX2820" y="connsiteY2820"/>
                </a:cxn>
                <a:cxn ang="0">
                  <a:pos x="connsiteX2821" y="connsiteY2821"/>
                </a:cxn>
                <a:cxn ang="0">
                  <a:pos x="connsiteX2822" y="connsiteY2822"/>
                </a:cxn>
                <a:cxn ang="0">
                  <a:pos x="connsiteX2823" y="connsiteY2823"/>
                </a:cxn>
                <a:cxn ang="0">
                  <a:pos x="connsiteX2824" y="connsiteY2824"/>
                </a:cxn>
                <a:cxn ang="0">
                  <a:pos x="connsiteX2825" y="connsiteY2825"/>
                </a:cxn>
                <a:cxn ang="0">
                  <a:pos x="connsiteX2826" y="connsiteY2826"/>
                </a:cxn>
                <a:cxn ang="0">
                  <a:pos x="connsiteX2827" y="connsiteY2827"/>
                </a:cxn>
                <a:cxn ang="0">
                  <a:pos x="connsiteX2828" y="connsiteY2828"/>
                </a:cxn>
                <a:cxn ang="0">
                  <a:pos x="connsiteX2829" y="connsiteY2829"/>
                </a:cxn>
                <a:cxn ang="0">
                  <a:pos x="connsiteX2830" y="connsiteY2830"/>
                </a:cxn>
                <a:cxn ang="0">
                  <a:pos x="connsiteX2831" y="connsiteY2831"/>
                </a:cxn>
                <a:cxn ang="0">
                  <a:pos x="connsiteX2832" y="connsiteY2832"/>
                </a:cxn>
                <a:cxn ang="0">
                  <a:pos x="connsiteX2833" y="connsiteY2833"/>
                </a:cxn>
                <a:cxn ang="0">
                  <a:pos x="connsiteX2834" y="connsiteY2834"/>
                </a:cxn>
                <a:cxn ang="0">
                  <a:pos x="connsiteX2835" y="connsiteY2835"/>
                </a:cxn>
                <a:cxn ang="0">
                  <a:pos x="connsiteX2836" y="connsiteY2836"/>
                </a:cxn>
                <a:cxn ang="0">
                  <a:pos x="connsiteX2837" y="connsiteY2837"/>
                </a:cxn>
                <a:cxn ang="0">
                  <a:pos x="connsiteX2838" y="connsiteY2838"/>
                </a:cxn>
                <a:cxn ang="0">
                  <a:pos x="connsiteX2839" y="connsiteY2839"/>
                </a:cxn>
                <a:cxn ang="0">
                  <a:pos x="connsiteX2840" y="connsiteY2840"/>
                </a:cxn>
                <a:cxn ang="0">
                  <a:pos x="connsiteX2841" y="connsiteY2841"/>
                </a:cxn>
                <a:cxn ang="0">
                  <a:pos x="connsiteX2842" y="connsiteY2842"/>
                </a:cxn>
                <a:cxn ang="0">
                  <a:pos x="connsiteX2843" y="connsiteY2843"/>
                </a:cxn>
                <a:cxn ang="0">
                  <a:pos x="connsiteX2844" y="connsiteY2844"/>
                </a:cxn>
                <a:cxn ang="0">
                  <a:pos x="connsiteX2845" y="connsiteY2845"/>
                </a:cxn>
                <a:cxn ang="0">
                  <a:pos x="connsiteX2846" y="connsiteY2846"/>
                </a:cxn>
                <a:cxn ang="0">
                  <a:pos x="connsiteX2847" y="connsiteY2847"/>
                </a:cxn>
                <a:cxn ang="0">
                  <a:pos x="connsiteX2848" y="connsiteY2848"/>
                </a:cxn>
                <a:cxn ang="0">
                  <a:pos x="connsiteX2849" y="connsiteY2849"/>
                </a:cxn>
                <a:cxn ang="0">
                  <a:pos x="connsiteX2850" y="connsiteY2850"/>
                </a:cxn>
                <a:cxn ang="0">
                  <a:pos x="connsiteX2851" y="connsiteY2851"/>
                </a:cxn>
                <a:cxn ang="0">
                  <a:pos x="connsiteX2852" y="connsiteY2852"/>
                </a:cxn>
                <a:cxn ang="0">
                  <a:pos x="connsiteX2853" y="connsiteY2853"/>
                </a:cxn>
                <a:cxn ang="0">
                  <a:pos x="connsiteX2854" y="connsiteY2854"/>
                </a:cxn>
                <a:cxn ang="0">
                  <a:pos x="connsiteX2855" y="connsiteY2855"/>
                </a:cxn>
                <a:cxn ang="0">
                  <a:pos x="connsiteX2856" y="connsiteY2856"/>
                </a:cxn>
                <a:cxn ang="0">
                  <a:pos x="connsiteX2857" y="connsiteY2857"/>
                </a:cxn>
                <a:cxn ang="0">
                  <a:pos x="connsiteX2858" y="connsiteY2858"/>
                </a:cxn>
                <a:cxn ang="0">
                  <a:pos x="connsiteX2859" y="connsiteY2859"/>
                </a:cxn>
                <a:cxn ang="0">
                  <a:pos x="connsiteX2860" y="connsiteY2860"/>
                </a:cxn>
                <a:cxn ang="0">
                  <a:pos x="connsiteX2861" y="connsiteY2861"/>
                </a:cxn>
                <a:cxn ang="0">
                  <a:pos x="connsiteX2862" y="connsiteY2862"/>
                </a:cxn>
                <a:cxn ang="0">
                  <a:pos x="connsiteX2863" y="connsiteY2863"/>
                </a:cxn>
                <a:cxn ang="0">
                  <a:pos x="connsiteX2864" y="connsiteY2864"/>
                </a:cxn>
                <a:cxn ang="0">
                  <a:pos x="connsiteX2865" y="connsiteY2865"/>
                </a:cxn>
                <a:cxn ang="0">
                  <a:pos x="connsiteX2866" y="connsiteY2866"/>
                </a:cxn>
                <a:cxn ang="0">
                  <a:pos x="connsiteX2867" y="connsiteY2867"/>
                </a:cxn>
                <a:cxn ang="0">
                  <a:pos x="connsiteX2868" y="connsiteY2868"/>
                </a:cxn>
                <a:cxn ang="0">
                  <a:pos x="connsiteX2869" y="connsiteY2869"/>
                </a:cxn>
                <a:cxn ang="0">
                  <a:pos x="connsiteX2870" y="connsiteY2870"/>
                </a:cxn>
                <a:cxn ang="0">
                  <a:pos x="connsiteX2871" y="connsiteY2871"/>
                </a:cxn>
                <a:cxn ang="0">
                  <a:pos x="connsiteX2872" y="connsiteY2872"/>
                </a:cxn>
                <a:cxn ang="0">
                  <a:pos x="connsiteX2873" y="connsiteY2873"/>
                </a:cxn>
                <a:cxn ang="0">
                  <a:pos x="connsiteX2874" y="connsiteY2874"/>
                </a:cxn>
                <a:cxn ang="0">
                  <a:pos x="connsiteX2875" y="connsiteY2875"/>
                </a:cxn>
                <a:cxn ang="0">
                  <a:pos x="connsiteX2876" y="connsiteY2876"/>
                </a:cxn>
                <a:cxn ang="0">
                  <a:pos x="connsiteX2877" y="connsiteY2877"/>
                </a:cxn>
                <a:cxn ang="0">
                  <a:pos x="connsiteX2878" y="connsiteY2878"/>
                </a:cxn>
                <a:cxn ang="0">
                  <a:pos x="connsiteX2879" y="connsiteY2879"/>
                </a:cxn>
                <a:cxn ang="0">
                  <a:pos x="connsiteX2880" y="connsiteY2880"/>
                </a:cxn>
                <a:cxn ang="0">
                  <a:pos x="connsiteX2881" y="connsiteY2881"/>
                </a:cxn>
                <a:cxn ang="0">
                  <a:pos x="connsiteX2882" y="connsiteY2882"/>
                </a:cxn>
                <a:cxn ang="0">
                  <a:pos x="connsiteX2883" y="connsiteY2883"/>
                </a:cxn>
                <a:cxn ang="0">
                  <a:pos x="connsiteX2884" y="connsiteY2884"/>
                </a:cxn>
                <a:cxn ang="0">
                  <a:pos x="connsiteX2885" y="connsiteY2885"/>
                </a:cxn>
                <a:cxn ang="0">
                  <a:pos x="connsiteX2886" y="connsiteY2886"/>
                </a:cxn>
                <a:cxn ang="0">
                  <a:pos x="connsiteX2887" y="connsiteY2887"/>
                </a:cxn>
                <a:cxn ang="0">
                  <a:pos x="connsiteX2888" y="connsiteY2888"/>
                </a:cxn>
                <a:cxn ang="0">
                  <a:pos x="connsiteX2889" y="connsiteY2889"/>
                </a:cxn>
                <a:cxn ang="0">
                  <a:pos x="connsiteX2890" y="connsiteY2890"/>
                </a:cxn>
                <a:cxn ang="0">
                  <a:pos x="connsiteX2891" y="connsiteY2891"/>
                </a:cxn>
                <a:cxn ang="0">
                  <a:pos x="connsiteX2892" y="connsiteY2892"/>
                </a:cxn>
                <a:cxn ang="0">
                  <a:pos x="connsiteX2893" y="connsiteY2893"/>
                </a:cxn>
                <a:cxn ang="0">
                  <a:pos x="connsiteX2894" y="connsiteY2894"/>
                </a:cxn>
                <a:cxn ang="0">
                  <a:pos x="connsiteX2895" y="connsiteY2895"/>
                </a:cxn>
                <a:cxn ang="0">
                  <a:pos x="connsiteX2896" y="connsiteY2896"/>
                </a:cxn>
                <a:cxn ang="0">
                  <a:pos x="connsiteX2897" y="connsiteY2897"/>
                </a:cxn>
                <a:cxn ang="0">
                  <a:pos x="connsiteX2898" y="connsiteY2898"/>
                </a:cxn>
                <a:cxn ang="0">
                  <a:pos x="connsiteX2899" y="connsiteY2899"/>
                </a:cxn>
                <a:cxn ang="0">
                  <a:pos x="connsiteX2900" y="connsiteY2900"/>
                </a:cxn>
                <a:cxn ang="0">
                  <a:pos x="connsiteX2901" y="connsiteY2901"/>
                </a:cxn>
                <a:cxn ang="0">
                  <a:pos x="connsiteX2902" y="connsiteY2902"/>
                </a:cxn>
                <a:cxn ang="0">
                  <a:pos x="connsiteX2903" y="connsiteY2903"/>
                </a:cxn>
                <a:cxn ang="0">
                  <a:pos x="connsiteX2904" y="connsiteY2904"/>
                </a:cxn>
                <a:cxn ang="0">
                  <a:pos x="connsiteX2905" y="connsiteY2905"/>
                </a:cxn>
                <a:cxn ang="0">
                  <a:pos x="connsiteX2906" y="connsiteY2906"/>
                </a:cxn>
                <a:cxn ang="0">
                  <a:pos x="connsiteX2907" y="connsiteY2907"/>
                </a:cxn>
                <a:cxn ang="0">
                  <a:pos x="connsiteX2908" y="connsiteY2908"/>
                </a:cxn>
                <a:cxn ang="0">
                  <a:pos x="connsiteX2909" y="connsiteY2909"/>
                </a:cxn>
                <a:cxn ang="0">
                  <a:pos x="connsiteX2910" y="connsiteY2910"/>
                </a:cxn>
                <a:cxn ang="0">
                  <a:pos x="connsiteX2911" y="connsiteY2911"/>
                </a:cxn>
                <a:cxn ang="0">
                  <a:pos x="connsiteX2912" y="connsiteY2912"/>
                </a:cxn>
                <a:cxn ang="0">
                  <a:pos x="connsiteX2913" y="connsiteY2913"/>
                </a:cxn>
                <a:cxn ang="0">
                  <a:pos x="connsiteX2914" y="connsiteY2914"/>
                </a:cxn>
                <a:cxn ang="0">
                  <a:pos x="connsiteX2915" y="connsiteY2915"/>
                </a:cxn>
                <a:cxn ang="0">
                  <a:pos x="connsiteX2916" y="connsiteY2916"/>
                </a:cxn>
                <a:cxn ang="0">
                  <a:pos x="connsiteX2917" y="connsiteY2917"/>
                </a:cxn>
                <a:cxn ang="0">
                  <a:pos x="connsiteX2918" y="connsiteY2918"/>
                </a:cxn>
                <a:cxn ang="0">
                  <a:pos x="connsiteX2919" y="connsiteY2919"/>
                </a:cxn>
                <a:cxn ang="0">
                  <a:pos x="connsiteX2920" y="connsiteY2920"/>
                </a:cxn>
                <a:cxn ang="0">
                  <a:pos x="connsiteX2921" y="connsiteY2921"/>
                </a:cxn>
                <a:cxn ang="0">
                  <a:pos x="connsiteX2922" y="connsiteY2922"/>
                </a:cxn>
                <a:cxn ang="0">
                  <a:pos x="connsiteX2923" y="connsiteY2923"/>
                </a:cxn>
                <a:cxn ang="0">
                  <a:pos x="connsiteX2924" y="connsiteY2924"/>
                </a:cxn>
                <a:cxn ang="0">
                  <a:pos x="connsiteX2925" y="connsiteY2925"/>
                </a:cxn>
                <a:cxn ang="0">
                  <a:pos x="connsiteX2926" y="connsiteY2926"/>
                </a:cxn>
                <a:cxn ang="0">
                  <a:pos x="connsiteX2927" y="connsiteY2927"/>
                </a:cxn>
                <a:cxn ang="0">
                  <a:pos x="connsiteX2928" y="connsiteY2928"/>
                </a:cxn>
                <a:cxn ang="0">
                  <a:pos x="connsiteX2929" y="connsiteY2929"/>
                </a:cxn>
                <a:cxn ang="0">
                  <a:pos x="connsiteX2930" y="connsiteY2930"/>
                </a:cxn>
                <a:cxn ang="0">
                  <a:pos x="connsiteX2931" y="connsiteY2931"/>
                </a:cxn>
                <a:cxn ang="0">
                  <a:pos x="connsiteX2932" y="connsiteY2932"/>
                </a:cxn>
                <a:cxn ang="0">
                  <a:pos x="connsiteX2933" y="connsiteY2933"/>
                </a:cxn>
                <a:cxn ang="0">
                  <a:pos x="connsiteX2934" y="connsiteY2934"/>
                </a:cxn>
                <a:cxn ang="0">
                  <a:pos x="connsiteX2935" y="connsiteY2935"/>
                </a:cxn>
                <a:cxn ang="0">
                  <a:pos x="connsiteX2936" y="connsiteY2936"/>
                </a:cxn>
                <a:cxn ang="0">
                  <a:pos x="connsiteX2937" y="connsiteY2937"/>
                </a:cxn>
                <a:cxn ang="0">
                  <a:pos x="connsiteX2938" y="connsiteY2938"/>
                </a:cxn>
                <a:cxn ang="0">
                  <a:pos x="connsiteX2939" y="connsiteY2939"/>
                </a:cxn>
                <a:cxn ang="0">
                  <a:pos x="connsiteX2940" y="connsiteY2940"/>
                </a:cxn>
                <a:cxn ang="0">
                  <a:pos x="connsiteX2941" y="connsiteY2941"/>
                </a:cxn>
                <a:cxn ang="0">
                  <a:pos x="connsiteX2942" y="connsiteY2942"/>
                </a:cxn>
                <a:cxn ang="0">
                  <a:pos x="connsiteX2943" y="connsiteY2943"/>
                </a:cxn>
                <a:cxn ang="0">
                  <a:pos x="connsiteX2944" y="connsiteY2944"/>
                </a:cxn>
                <a:cxn ang="0">
                  <a:pos x="connsiteX2945" y="connsiteY2945"/>
                </a:cxn>
                <a:cxn ang="0">
                  <a:pos x="connsiteX2946" y="connsiteY2946"/>
                </a:cxn>
                <a:cxn ang="0">
                  <a:pos x="connsiteX2947" y="connsiteY2947"/>
                </a:cxn>
                <a:cxn ang="0">
                  <a:pos x="connsiteX2948" y="connsiteY2948"/>
                </a:cxn>
                <a:cxn ang="0">
                  <a:pos x="connsiteX2949" y="connsiteY2949"/>
                </a:cxn>
                <a:cxn ang="0">
                  <a:pos x="connsiteX2950" y="connsiteY2950"/>
                </a:cxn>
                <a:cxn ang="0">
                  <a:pos x="connsiteX2951" y="connsiteY2951"/>
                </a:cxn>
                <a:cxn ang="0">
                  <a:pos x="connsiteX2952" y="connsiteY2952"/>
                </a:cxn>
                <a:cxn ang="0">
                  <a:pos x="connsiteX2953" y="connsiteY2953"/>
                </a:cxn>
                <a:cxn ang="0">
                  <a:pos x="connsiteX2954" y="connsiteY2954"/>
                </a:cxn>
                <a:cxn ang="0">
                  <a:pos x="connsiteX2955" y="connsiteY2955"/>
                </a:cxn>
                <a:cxn ang="0">
                  <a:pos x="connsiteX2956" y="connsiteY2956"/>
                </a:cxn>
                <a:cxn ang="0">
                  <a:pos x="connsiteX2957" y="connsiteY2957"/>
                </a:cxn>
                <a:cxn ang="0">
                  <a:pos x="connsiteX2958" y="connsiteY2958"/>
                </a:cxn>
                <a:cxn ang="0">
                  <a:pos x="connsiteX2959" y="connsiteY2959"/>
                </a:cxn>
                <a:cxn ang="0">
                  <a:pos x="connsiteX2960" y="connsiteY2960"/>
                </a:cxn>
                <a:cxn ang="0">
                  <a:pos x="connsiteX2961" y="connsiteY2961"/>
                </a:cxn>
                <a:cxn ang="0">
                  <a:pos x="connsiteX2962" y="connsiteY2962"/>
                </a:cxn>
                <a:cxn ang="0">
                  <a:pos x="connsiteX2963" y="connsiteY2963"/>
                </a:cxn>
                <a:cxn ang="0">
                  <a:pos x="connsiteX2964" y="connsiteY2964"/>
                </a:cxn>
                <a:cxn ang="0">
                  <a:pos x="connsiteX2965" y="connsiteY2965"/>
                </a:cxn>
                <a:cxn ang="0">
                  <a:pos x="connsiteX2966" y="connsiteY2966"/>
                </a:cxn>
                <a:cxn ang="0">
                  <a:pos x="connsiteX2967" y="connsiteY2967"/>
                </a:cxn>
                <a:cxn ang="0">
                  <a:pos x="connsiteX2968" y="connsiteY2968"/>
                </a:cxn>
                <a:cxn ang="0">
                  <a:pos x="connsiteX2969" y="connsiteY2969"/>
                </a:cxn>
                <a:cxn ang="0">
                  <a:pos x="connsiteX2970" y="connsiteY2970"/>
                </a:cxn>
                <a:cxn ang="0">
                  <a:pos x="connsiteX2971" y="connsiteY2971"/>
                </a:cxn>
                <a:cxn ang="0">
                  <a:pos x="connsiteX2972" y="connsiteY2972"/>
                </a:cxn>
                <a:cxn ang="0">
                  <a:pos x="connsiteX2973" y="connsiteY2973"/>
                </a:cxn>
                <a:cxn ang="0">
                  <a:pos x="connsiteX2974" y="connsiteY2974"/>
                </a:cxn>
                <a:cxn ang="0">
                  <a:pos x="connsiteX2975" y="connsiteY2975"/>
                </a:cxn>
                <a:cxn ang="0">
                  <a:pos x="connsiteX2976" y="connsiteY2976"/>
                </a:cxn>
                <a:cxn ang="0">
                  <a:pos x="connsiteX2977" y="connsiteY2977"/>
                </a:cxn>
                <a:cxn ang="0">
                  <a:pos x="connsiteX2978" y="connsiteY2978"/>
                </a:cxn>
                <a:cxn ang="0">
                  <a:pos x="connsiteX2979" y="connsiteY2979"/>
                </a:cxn>
                <a:cxn ang="0">
                  <a:pos x="connsiteX2980" y="connsiteY2980"/>
                </a:cxn>
                <a:cxn ang="0">
                  <a:pos x="connsiteX2981" y="connsiteY2981"/>
                </a:cxn>
                <a:cxn ang="0">
                  <a:pos x="connsiteX2982" y="connsiteY2982"/>
                </a:cxn>
                <a:cxn ang="0">
                  <a:pos x="connsiteX2983" y="connsiteY2983"/>
                </a:cxn>
                <a:cxn ang="0">
                  <a:pos x="connsiteX2984" y="connsiteY2984"/>
                </a:cxn>
                <a:cxn ang="0">
                  <a:pos x="connsiteX2985" y="connsiteY2985"/>
                </a:cxn>
                <a:cxn ang="0">
                  <a:pos x="connsiteX2986" y="connsiteY2986"/>
                </a:cxn>
                <a:cxn ang="0">
                  <a:pos x="connsiteX2987" y="connsiteY2987"/>
                </a:cxn>
                <a:cxn ang="0">
                  <a:pos x="connsiteX2988" y="connsiteY2988"/>
                </a:cxn>
                <a:cxn ang="0">
                  <a:pos x="connsiteX2989" y="connsiteY2989"/>
                </a:cxn>
                <a:cxn ang="0">
                  <a:pos x="connsiteX2990" y="connsiteY2990"/>
                </a:cxn>
                <a:cxn ang="0">
                  <a:pos x="connsiteX2991" y="connsiteY2991"/>
                </a:cxn>
                <a:cxn ang="0">
                  <a:pos x="connsiteX2992" y="connsiteY2992"/>
                </a:cxn>
                <a:cxn ang="0">
                  <a:pos x="connsiteX2993" y="connsiteY2993"/>
                </a:cxn>
                <a:cxn ang="0">
                  <a:pos x="connsiteX2994" y="connsiteY2994"/>
                </a:cxn>
                <a:cxn ang="0">
                  <a:pos x="connsiteX2995" y="connsiteY2995"/>
                </a:cxn>
                <a:cxn ang="0">
                  <a:pos x="connsiteX2996" y="connsiteY2996"/>
                </a:cxn>
                <a:cxn ang="0">
                  <a:pos x="connsiteX2997" y="connsiteY2997"/>
                </a:cxn>
                <a:cxn ang="0">
                  <a:pos x="connsiteX2998" y="connsiteY2998"/>
                </a:cxn>
                <a:cxn ang="0">
                  <a:pos x="connsiteX2999" y="connsiteY2999"/>
                </a:cxn>
                <a:cxn ang="0">
                  <a:pos x="connsiteX3000" y="connsiteY3000"/>
                </a:cxn>
                <a:cxn ang="0">
                  <a:pos x="connsiteX3001" y="connsiteY3001"/>
                </a:cxn>
                <a:cxn ang="0">
                  <a:pos x="connsiteX3002" y="connsiteY3002"/>
                </a:cxn>
                <a:cxn ang="0">
                  <a:pos x="connsiteX3003" y="connsiteY3003"/>
                </a:cxn>
                <a:cxn ang="0">
                  <a:pos x="connsiteX3004" y="connsiteY3004"/>
                </a:cxn>
                <a:cxn ang="0">
                  <a:pos x="connsiteX3005" y="connsiteY3005"/>
                </a:cxn>
                <a:cxn ang="0">
                  <a:pos x="connsiteX3006" y="connsiteY3006"/>
                </a:cxn>
                <a:cxn ang="0">
                  <a:pos x="connsiteX3007" y="connsiteY3007"/>
                </a:cxn>
                <a:cxn ang="0">
                  <a:pos x="connsiteX3008" y="connsiteY3008"/>
                </a:cxn>
                <a:cxn ang="0">
                  <a:pos x="connsiteX3009" y="connsiteY3009"/>
                </a:cxn>
                <a:cxn ang="0">
                  <a:pos x="connsiteX3010" y="connsiteY3010"/>
                </a:cxn>
                <a:cxn ang="0">
                  <a:pos x="connsiteX3011" y="connsiteY3011"/>
                </a:cxn>
                <a:cxn ang="0">
                  <a:pos x="connsiteX3012" y="connsiteY3012"/>
                </a:cxn>
                <a:cxn ang="0">
                  <a:pos x="connsiteX3013" y="connsiteY3013"/>
                </a:cxn>
                <a:cxn ang="0">
                  <a:pos x="connsiteX3014" y="connsiteY3014"/>
                </a:cxn>
                <a:cxn ang="0">
                  <a:pos x="connsiteX3015" y="connsiteY3015"/>
                </a:cxn>
                <a:cxn ang="0">
                  <a:pos x="connsiteX3016" y="connsiteY3016"/>
                </a:cxn>
                <a:cxn ang="0">
                  <a:pos x="connsiteX3017" y="connsiteY3017"/>
                </a:cxn>
                <a:cxn ang="0">
                  <a:pos x="connsiteX3018" y="connsiteY3018"/>
                </a:cxn>
                <a:cxn ang="0">
                  <a:pos x="connsiteX3019" y="connsiteY3019"/>
                </a:cxn>
                <a:cxn ang="0">
                  <a:pos x="connsiteX3020" y="connsiteY3020"/>
                </a:cxn>
                <a:cxn ang="0">
                  <a:pos x="connsiteX3021" y="connsiteY3021"/>
                </a:cxn>
                <a:cxn ang="0">
                  <a:pos x="connsiteX3022" y="connsiteY3022"/>
                </a:cxn>
                <a:cxn ang="0">
                  <a:pos x="connsiteX3023" y="connsiteY3023"/>
                </a:cxn>
                <a:cxn ang="0">
                  <a:pos x="connsiteX3024" y="connsiteY3024"/>
                </a:cxn>
                <a:cxn ang="0">
                  <a:pos x="connsiteX3025" y="connsiteY3025"/>
                </a:cxn>
                <a:cxn ang="0">
                  <a:pos x="connsiteX3026" y="connsiteY3026"/>
                </a:cxn>
                <a:cxn ang="0">
                  <a:pos x="connsiteX3027" y="connsiteY3027"/>
                </a:cxn>
                <a:cxn ang="0">
                  <a:pos x="connsiteX3028" y="connsiteY3028"/>
                </a:cxn>
                <a:cxn ang="0">
                  <a:pos x="connsiteX3029" y="connsiteY3029"/>
                </a:cxn>
                <a:cxn ang="0">
                  <a:pos x="connsiteX3030" y="connsiteY3030"/>
                </a:cxn>
                <a:cxn ang="0">
                  <a:pos x="connsiteX3031" y="connsiteY3031"/>
                </a:cxn>
                <a:cxn ang="0">
                  <a:pos x="connsiteX3032" y="connsiteY3032"/>
                </a:cxn>
                <a:cxn ang="0">
                  <a:pos x="connsiteX3033" y="connsiteY3033"/>
                </a:cxn>
                <a:cxn ang="0">
                  <a:pos x="connsiteX3034" y="connsiteY3034"/>
                </a:cxn>
                <a:cxn ang="0">
                  <a:pos x="connsiteX3035" y="connsiteY3035"/>
                </a:cxn>
                <a:cxn ang="0">
                  <a:pos x="connsiteX3036" y="connsiteY3036"/>
                </a:cxn>
                <a:cxn ang="0">
                  <a:pos x="connsiteX3037" y="connsiteY3037"/>
                </a:cxn>
                <a:cxn ang="0">
                  <a:pos x="connsiteX3038" y="connsiteY3038"/>
                </a:cxn>
                <a:cxn ang="0">
                  <a:pos x="connsiteX3039" y="connsiteY3039"/>
                </a:cxn>
                <a:cxn ang="0">
                  <a:pos x="connsiteX3040" y="connsiteY3040"/>
                </a:cxn>
                <a:cxn ang="0">
                  <a:pos x="connsiteX3041" y="connsiteY3041"/>
                </a:cxn>
                <a:cxn ang="0">
                  <a:pos x="connsiteX3042" y="connsiteY3042"/>
                </a:cxn>
                <a:cxn ang="0">
                  <a:pos x="connsiteX3043" y="connsiteY3043"/>
                </a:cxn>
                <a:cxn ang="0">
                  <a:pos x="connsiteX3044" y="connsiteY3044"/>
                </a:cxn>
                <a:cxn ang="0">
                  <a:pos x="connsiteX3045" y="connsiteY3045"/>
                </a:cxn>
                <a:cxn ang="0">
                  <a:pos x="connsiteX3046" y="connsiteY3046"/>
                </a:cxn>
                <a:cxn ang="0">
                  <a:pos x="connsiteX3047" y="connsiteY3047"/>
                </a:cxn>
                <a:cxn ang="0">
                  <a:pos x="connsiteX3048" y="connsiteY3048"/>
                </a:cxn>
                <a:cxn ang="0">
                  <a:pos x="connsiteX3049" y="connsiteY3049"/>
                </a:cxn>
                <a:cxn ang="0">
                  <a:pos x="connsiteX3050" y="connsiteY3050"/>
                </a:cxn>
                <a:cxn ang="0">
                  <a:pos x="connsiteX3051" y="connsiteY3051"/>
                </a:cxn>
                <a:cxn ang="0">
                  <a:pos x="connsiteX3052" y="connsiteY3052"/>
                </a:cxn>
                <a:cxn ang="0">
                  <a:pos x="connsiteX3053" y="connsiteY3053"/>
                </a:cxn>
                <a:cxn ang="0">
                  <a:pos x="connsiteX3054" y="connsiteY3054"/>
                </a:cxn>
                <a:cxn ang="0">
                  <a:pos x="connsiteX3055" y="connsiteY3055"/>
                </a:cxn>
                <a:cxn ang="0">
                  <a:pos x="connsiteX3056" y="connsiteY3056"/>
                </a:cxn>
                <a:cxn ang="0">
                  <a:pos x="connsiteX3057" y="connsiteY3057"/>
                </a:cxn>
                <a:cxn ang="0">
                  <a:pos x="connsiteX3058" y="connsiteY3058"/>
                </a:cxn>
                <a:cxn ang="0">
                  <a:pos x="connsiteX3059" y="connsiteY3059"/>
                </a:cxn>
                <a:cxn ang="0">
                  <a:pos x="connsiteX3060" y="connsiteY3060"/>
                </a:cxn>
                <a:cxn ang="0">
                  <a:pos x="connsiteX3061" y="connsiteY3061"/>
                </a:cxn>
                <a:cxn ang="0">
                  <a:pos x="connsiteX3062" y="connsiteY3062"/>
                </a:cxn>
                <a:cxn ang="0">
                  <a:pos x="connsiteX3063" y="connsiteY3063"/>
                </a:cxn>
                <a:cxn ang="0">
                  <a:pos x="connsiteX3064" y="connsiteY3064"/>
                </a:cxn>
                <a:cxn ang="0">
                  <a:pos x="connsiteX3065" y="connsiteY3065"/>
                </a:cxn>
                <a:cxn ang="0">
                  <a:pos x="connsiteX3066" y="connsiteY3066"/>
                </a:cxn>
                <a:cxn ang="0">
                  <a:pos x="connsiteX3067" y="connsiteY3067"/>
                </a:cxn>
                <a:cxn ang="0">
                  <a:pos x="connsiteX3068" y="connsiteY3068"/>
                </a:cxn>
                <a:cxn ang="0">
                  <a:pos x="connsiteX3069" y="connsiteY3069"/>
                </a:cxn>
                <a:cxn ang="0">
                  <a:pos x="connsiteX3070" y="connsiteY3070"/>
                </a:cxn>
                <a:cxn ang="0">
                  <a:pos x="connsiteX3071" y="connsiteY3071"/>
                </a:cxn>
                <a:cxn ang="0">
                  <a:pos x="connsiteX3072" y="connsiteY3072"/>
                </a:cxn>
                <a:cxn ang="0">
                  <a:pos x="connsiteX3073" y="connsiteY3073"/>
                </a:cxn>
                <a:cxn ang="0">
                  <a:pos x="connsiteX3074" y="connsiteY3074"/>
                </a:cxn>
                <a:cxn ang="0">
                  <a:pos x="connsiteX3075" y="connsiteY3075"/>
                </a:cxn>
                <a:cxn ang="0">
                  <a:pos x="connsiteX3076" y="connsiteY3076"/>
                </a:cxn>
                <a:cxn ang="0">
                  <a:pos x="connsiteX3077" y="connsiteY3077"/>
                </a:cxn>
                <a:cxn ang="0">
                  <a:pos x="connsiteX3078" y="connsiteY3078"/>
                </a:cxn>
                <a:cxn ang="0">
                  <a:pos x="connsiteX3079" y="connsiteY3079"/>
                </a:cxn>
                <a:cxn ang="0">
                  <a:pos x="connsiteX3080" y="connsiteY3080"/>
                </a:cxn>
                <a:cxn ang="0">
                  <a:pos x="connsiteX3081" y="connsiteY3081"/>
                </a:cxn>
                <a:cxn ang="0">
                  <a:pos x="connsiteX3082" y="connsiteY3082"/>
                </a:cxn>
                <a:cxn ang="0">
                  <a:pos x="connsiteX3083" y="connsiteY3083"/>
                </a:cxn>
                <a:cxn ang="0">
                  <a:pos x="connsiteX3084" y="connsiteY3084"/>
                </a:cxn>
                <a:cxn ang="0">
                  <a:pos x="connsiteX3085" y="connsiteY3085"/>
                </a:cxn>
                <a:cxn ang="0">
                  <a:pos x="connsiteX3086" y="connsiteY3086"/>
                </a:cxn>
                <a:cxn ang="0">
                  <a:pos x="connsiteX3087" y="connsiteY3087"/>
                </a:cxn>
                <a:cxn ang="0">
                  <a:pos x="connsiteX3088" y="connsiteY3088"/>
                </a:cxn>
                <a:cxn ang="0">
                  <a:pos x="connsiteX3089" y="connsiteY3089"/>
                </a:cxn>
                <a:cxn ang="0">
                  <a:pos x="connsiteX3090" y="connsiteY3090"/>
                </a:cxn>
                <a:cxn ang="0">
                  <a:pos x="connsiteX3091" y="connsiteY3091"/>
                </a:cxn>
                <a:cxn ang="0">
                  <a:pos x="connsiteX3092" y="connsiteY3092"/>
                </a:cxn>
                <a:cxn ang="0">
                  <a:pos x="connsiteX3093" y="connsiteY3093"/>
                </a:cxn>
                <a:cxn ang="0">
                  <a:pos x="connsiteX3094" y="connsiteY3094"/>
                </a:cxn>
                <a:cxn ang="0">
                  <a:pos x="connsiteX3095" y="connsiteY3095"/>
                </a:cxn>
                <a:cxn ang="0">
                  <a:pos x="connsiteX3096" y="connsiteY3096"/>
                </a:cxn>
                <a:cxn ang="0">
                  <a:pos x="connsiteX3097" y="connsiteY3097"/>
                </a:cxn>
                <a:cxn ang="0">
                  <a:pos x="connsiteX3098" y="connsiteY3098"/>
                </a:cxn>
                <a:cxn ang="0">
                  <a:pos x="connsiteX3099" y="connsiteY3099"/>
                </a:cxn>
                <a:cxn ang="0">
                  <a:pos x="connsiteX3100" y="connsiteY3100"/>
                </a:cxn>
                <a:cxn ang="0">
                  <a:pos x="connsiteX3101" y="connsiteY3101"/>
                </a:cxn>
                <a:cxn ang="0">
                  <a:pos x="connsiteX3102" y="connsiteY3102"/>
                </a:cxn>
                <a:cxn ang="0">
                  <a:pos x="connsiteX3103" y="connsiteY3103"/>
                </a:cxn>
                <a:cxn ang="0">
                  <a:pos x="connsiteX3104" y="connsiteY3104"/>
                </a:cxn>
                <a:cxn ang="0">
                  <a:pos x="connsiteX3105" y="connsiteY3105"/>
                </a:cxn>
                <a:cxn ang="0">
                  <a:pos x="connsiteX3106" y="connsiteY3106"/>
                </a:cxn>
                <a:cxn ang="0">
                  <a:pos x="connsiteX3107" y="connsiteY3107"/>
                </a:cxn>
                <a:cxn ang="0">
                  <a:pos x="connsiteX3108" y="connsiteY3108"/>
                </a:cxn>
                <a:cxn ang="0">
                  <a:pos x="connsiteX3109" y="connsiteY3109"/>
                </a:cxn>
                <a:cxn ang="0">
                  <a:pos x="connsiteX3110" y="connsiteY3110"/>
                </a:cxn>
                <a:cxn ang="0">
                  <a:pos x="connsiteX3111" y="connsiteY3111"/>
                </a:cxn>
                <a:cxn ang="0">
                  <a:pos x="connsiteX3112" y="connsiteY3112"/>
                </a:cxn>
                <a:cxn ang="0">
                  <a:pos x="connsiteX3113" y="connsiteY3113"/>
                </a:cxn>
                <a:cxn ang="0">
                  <a:pos x="connsiteX3114" y="connsiteY3114"/>
                </a:cxn>
                <a:cxn ang="0">
                  <a:pos x="connsiteX3115" y="connsiteY3115"/>
                </a:cxn>
                <a:cxn ang="0">
                  <a:pos x="connsiteX3116" y="connsiteY3116"/>
                </a:cxn>
                <a:cxn ang="0">
                  <a:pos x="connsiteX3117" y="connsiteY3117"/>
                </a:cxn>
                <a:cxn ang="0">
                  <a:pos x="connsiteX3118" y="connsiteY3118"/>
                </a:cxn>
                <a:cxn ang="0">
                  <a:pos x="connsiteX3119" y="connsiteY3119"/>
                </a:cxn>
                <a:cxn ang="0">
                  <a:pos x="connsiteX3120" y="connsiteY3120"/>
                </a:cxn>
                <a:cxn ang="0">
                  <a:pos x="connsiteX3121" y="connsiteY3121"/>
                </a:cxn>
                <a:cxn ang="0">
                  <a:pos x="connsiteX3122" y="connsiteY3122"/>
                </a:cxn>
                <a:cxn ang="0">
                  <a:pos x="connsiteX3123" y="connsiteY3123"/>
                </a:cxn>
                <a:cxn ang="0">
                  <a:pos x="connsiteX3124" y="connsiteY3124"/>
                </a:cxn>
                <a:cxn ang="0">
                  <a:pos x="connsiteX3125" y="connsiteY3125"/>
                </a:cxn>
                <a:cxn ang="0">
                  <a:pos x="connsiteX3126" y="connsiteY3126"/>
                </a:cxn>
                <a:cxn ang="0">
                  <a:pos x="connsiteX3127" y="connsiteY3127"/>
                </a:cxn>
                <a:cxn ang="0">
                  <a:pos x="connsiteX3128" y="connsiteY3128"/>
                </a:cxn>
                <a:cxn ang="0">
                  <a:pos x="connsiteX3129" y="connsiteY3129"/>
                </a:cxn>
                <a:cxn ang="0">
                  <a:pos x="connsiteX3130" y="connsiteY3130"/>
                </a:cxn>
                <a:cxn ang="0">
                  <a:pos x="connsiteX3131" y="connsiteY3131"/>
                </a:cxn>
                <a:cxn ang="0">
                  <a:pos x="connsiteX3132" y="connsiteY3132"/>
                </a:cxn>
                <a:cxn ang="0">
                  <a:pos x="connsiteX3133" y="connsiteY3133"/>
                </a:cxn>
                <a:cxn ang="0">
                  <a:pos x="connsiteX3134" y="connsiteY3134"/>
                </a:cxn>
                <a:cxn ang="0">
                  <a:pos x="connsiteX3135" y="connsiteY3135"/>
                </a:cxn>
                <a:cxn ang="0">
                  <a:pos x="connsiteX3136" y="connsiteY3136"/>
                </a:cxn>
                <a:cxn ang="0">
                  <a:pos x="connsiteX3137" y="connsiteY3137"/>
                </a:cxn>
                <a:cxn ang="0">
                  <a:pos x="connsiteX3138" y="connsiteY3138"/>
                </a:cxn>
                <a:cxn ang="0">
                  <a:pos x="connsiteX3139" y="connsiteY3139"/>
                </a:cxn>
                <a:cxn ang="0">
                  <a:pos x="connsiteX3140" y="connsiteY3140"/>
                </a:cxn>
                <a:cxn ang="0">
                  <a:pos x="connsiteX3141" y="connsiteY3141"/>
                </a:cxn>
                <a:cxn ang="0">
                  <a:pos x="connsiteX3142" y="connsiteY3142"/>
                </a:cxn>
                <a:cxn ang="0">
                  <a:pos x="connsiteX3143" y="connsiteY3143"/>
                </a:cxn>
                <a:cxn ang="0">
                  <a:pos x="connsiteX3144" y="connsiteY3144"/>
                </a:cxn>
                <a:cxn ang="0">
                  <a:pos x="connsiteX3145" y="connsiteY3145"/>
                </a:cxn>
                <a:cxn ang="0">
                  <a:pos x="connsiteX3146" y="connsiteY3146"/>
                </a:cxn>
                <a:cxn ang="0">
                  <a:pos x="connsiteX3147" y="connsiteY3147"/>
                </a:cxn>
                <a:cxn ang="0">
                  <a:pos x="connsiteX3148" y="connsiteY3148"/>
                </a:cxn>
                <a:cxn ang="0">
                  <a:pos x="connsiteX3149" y="connsiteY3149"/>
                </a:cxn>
                <a:cxn ang="0">
                  <a:pos x="connsiteX3150" y="connsiteY3150"/>
                </a:cxn>
                <a:cxn ang="0">
                  <a:pos x="connsiteX3151" y="connsiteY3151"/>
                </a:cxn>
                <a:cxn ang="0">
                  <a:pos x="connsiteX3152" y="connsiteY3152"/>
                </a:cxn>
                <a:cxn ang="0">
                  <a:pos x="connsiteX3153" y="connsiteY3153"/>
                </a:cxn>
                <a:cxn ang="0">
                  <a:pos x="connsiteX3154" y="connsiteY3154"/>
                </a:cxn>
                <a:cxn ang="0">
                  <a:pos x="connsiteX3155" y="connsiteY3155"/>
                </a:cxn>
                <a:cxn ang="0">
                  <a:pos x="connsiteX3156" y="connsiteY3156"/>
                </a:cxn>
                <a:cxn ang="0">
                  <a:pos x="connsiteX3157" y="connsiteY3157"/>
                </a:cxn>
                <a:cxn ang="0">
                  <a:pos x="connsiteX3158" y="connsiteY3158"/>
                </a:cxn>
                <a:cxn ang="0">
                  <a:pos x="connsiteX3159" y="connsiteY3159"/>
                </a:cxn>
                <a:cxn ang="0">
                  <a:pos x="connsiteX3160" y="connsiteY3160"/>
                </a:cxn>
                <a:cxn ang="0">
                  <a:pos x="connsiteX3161" y="connsiteY3161"/>
                </a:cxn>
                <a:cxn ang="0">
                  <a:pos x="connsiteX3162" y="connsiteY3162"/>
                </a:cxn>
                <a:cxn ang="0">
                  <a:pos x="connsiteX3163" y="connsiteY3163"/>
                </a:cxn>
                <a:cxn ang="0">
                  <a:pos x="connsiteX3164" y="connsiteY3164"/>
                </a:cxn>
                <a:cxn ang="0">
                  <a:pos x="connsiteX3165" y="connsiteY3165"/>
                </a:cxn>
                <a:cxn ang="0">
                  <a:pos x="connsiteX3166" y="connsiteY3166"/>
                </a:cxn>
                <a:cxn ang="0">
                  <a:pos x="connsiteX3167" y="connsiteY3167"/>
                </a:cxn>
                <a:cxn ang="0">
                  <a:pos x="connsiteX3168" y="connsiteY3168"/>
                </a:cxn>
                <a:cxn ang="0">
                  <a:pos x="connsiteX3169" y="connsiteY3169"/>
                </a:cxn>
                <a:cxn ang="0">
                  <a:pos x="connsiteX3170" y="connsiteY3170"/>
                </a:cxn>
                <a:cxn ang="0">
                  <a:pos x="connsiteX3171" y="connsiteY3171"/>
                </a:cxn>
                <a:cxn ang="0">
                  <a:pos x="connsiteX3172" y="connsiteY3172"/>
                </a:cxn>
                <a:cxn ang="0">
                  <a:pos x="connsiteX3173" y="connsiteY3173"/>
                </a:cxn>
                <a:cxn ang="0">
                  <a:pos x="connsiteX3174" y="connsiteY3174"/>
                </a:cxn>
                <a:cxn ang="0">
                  <a:pos x="connsiteX3175" y="connsiteY3175"/>
                </a:cxn>
                <a:cxn ang="0">
                  <a:pos x="connsiteX3176" y="connsiteY3176"/>
                </a:cxn>
                <a:cxn ang="0">
                  <a:pos x="connsiteX3177" y="connsiteY3177"/>
                </a:cxn>
                <a:cxn ang="0">
                  <a:pos x="connsiteX3178" y="connsiteY3178"/>
                </a:cxn>
                <a:cxn ang="0">
                  <a:pos x="connsiteX3179" y="connsiteY3179"/>
                </a:cxn>
                <a:cxn ang="0">
                  <a:pos x="connsiteX3180" y="connsiteY3180"/>
                </a:cxn>
                <a:cxn ang="0">
                  <a:pos x="connsiteX3181" y="connsiteY3181"/>
                </a:cxn>
                <a:cxn ang="0">
                  <a:pos x="connsiteX3182" y="connsiteY3182"/>
                </a:cxn>
                <a:cxn ang="0">
                  <a:pos x="connsiteX3183" y="connsiteY3183"/>
                </a:cxn>
                <a:cxn ang="0">
                  <a:pos x="connsiteX3184" y="connsiteY3184"/>
                </a:cxn>
                <a:cxn ang="0">
                  <a:pos x="connsiteX3185" y="connsiteY3185"/>
                </a:cxn>
                <a:cxn ang="0">
                  <a:pos x="connsiteX3186" y="connsiteY3186"/>
                </a:cxn>
                <a:cxn ang="0">
                  <a:pos x="connsiteX3187" y="connsiteY3187"/>
                </a:cxn>
                <a:cxn ang="0">
                  <a:pos x="connsiteX3188" y="connsiteY3188"/>
                </a:cxn>
                <a:cxn ang="0">
                  <a:pos x="connsiteX3189" y="connsiteY3189"/>
                </a:cxn>
                <a:cxn ang="0">
                  <a:pos x="connsiteX3190" y="connsiteY3190"/>
                </a:cxn>
                <a:cxn ang="0">
                  <a:pos x="connsiteX3191" y="connsiteY3191"/>
                </a:cxn>
                <a:cxn ang="0">
                  <a:pos x="connsiteX3192" y="connsiteY3192"/>
                </a:cxn>
                <a:cxn ang="0">
                  <a:pos x="connsiteX3193" y="connsiteY3193"/>
                </a:cxn>
                <a:cxn ang="0">
                  <a:pos x="connsiteX3194" y="connsiteY3194"/>
                </a:cxn>
                <a:cxn ang="0">
                  <a:pos x="connsiteX3195" y="connsiteY3195"/>
                </a:cxn>
                <a:cxn ang="0">
                  <a:pos x="connsiteX3196" y="connsiteY3196"/>
                </a:cxn>
                <a:cxn ang="0">
                  <a:pos x="connsiteX3197" y="connsiteY3197"/>
                </a:cxn>
                <a:cxn ang="0">
                  <a:pos x="connsiteX3198" y="connsiteY3198"/>
                </a:cxn>
                <a:cxn ang="0">
                  <a:pos x="connsiteX3199" y="connsiteY3199"/>
                </a:cxn>
                <a:cxn ang="0">
                  <a:pos x="connsiteX3200" y="connsiteY3200"/>
                </a:cxn>
                <a:cxn ang="0">
                  <a:pos x="connsiteX3201" y="connsiteY3201"/>
                </a:cxn>
                <a:cxn ang="0">
                  <a:pos x="connsiteX3202" y="connsiteY3202"/>
                </a:cxn>
                <a:cxn ang="0">
                  <a:pos x="connsiteX3203" y="connsiteY3203"/>
                </a:cxn>
                <a:cxn ang="0">
                  <a:pos x="connsiteX3204" y="connsiteY3204"/>
                </a:cxn>
                <a:cxn ang="0">
                  <a:pos x="connsiteX3205" y="connsiteY3205"/>
                </a:cxn>
                <a:cxn ang="0">
                  <a:pos x="connsiteX3206" y="connsiteY3206"/>
                </a:cxn>
                <a:cxn ang="0">
                  <a:pos x="connsiteX3207" y="connsiteY3207"/>
                </a:cxn>
                <a:cxn ang="0">
                  <a:pos x="connsiteX3208" y="connsiteY3208"/>
                </a:cxn>
                <a:cxn ang="0">
                  <a:pos x="connsiteX3209" y="connsiteY3209"/>
                </a:cxn>
                <a:cxn ang="0">
                  <a:pos x="connsiteX3210" y="connsiteY3210"/>
                </a:cxn>
                <a:cxn ang="0">
                  <a:pos x="connsiteX3211" y="connsiteY3211"/>
                </a:cxn>
                <a:cxn ang="0">
                  <a:pos x="connsiteX3212" y="connsiteY3212"/>
                </a:cxn>
                <a:cxn ang="0">
                  <a:pos x="connsiteX3213" y="connsiteY3213"/>
                </a:cxn>
                <a:cxn ang="0">
                  <a:pos x="connsiteX3214" y="connsiteY3214"/>
                </a:cxn>
                <a:cxn ang="0">
                  <a:pos x="connsiteX3215" y="connsiteY3215"/>
                </a:cxn>
                <a:cxn ang="0">
                  <a:pos x="connsiteX3216" y="connsiteY3216"/>
                </a:cxn>
                <a:cxn ang="0">
                  <a:pos x="connsiteX3217" y="connsiteY3217"/>
                </a:cxn>
                <a:cxn ang="0">
                  <a:pos x="connsiteX3218" y="connsiteY3218"/>
                </a:cxn>
                <a:cxn ang="0">
                  <a:pos x="connsiteX3219" y="connsiteY3219"/>
                </a:cxn>
                <a:cxn ang="0">
                  <a:pos x="connsiteX3220" y="connsiteY3220"/>
                </a:cxn>
                <a:cxn ang="0">
                  <a:pos x="connsiteX3221" y="connsiteY3221"/>
                </a:cxn>
                <a:cxn ang="0">
                  <a:pos x="connsiteX3222" y="connsiteY3222"/>
                </a:cxn>
                <a:cxn ang="0">
                  <a:pos x="connsiteX3223" y="connsiteY3223"/>
                </a:cxn>
                <a:cxn ang="0">
                  <a:pos x="connsiteX3224" y="connsiteY3224"/>
                </a:cxn>
                <a:cxn ang="0">
                  <a:pos x="connsiteX3225" y="connsiteY3225"/>
                </a:cxn>
                <a:cxn ang="0">
                  <a:pos x="connsiteX3226" y="connsiteY3226"/>
                </a:cxn>
                <a:cxn ang="0">
                  <a:pos x="connsiteX3227" y="connsiteY3227"/>
                </a:cxn>
                <a:cxn ang="0">
                  <a:pos x="connsiteX3228" y="connsiteY3228"/>
                </a:cxn>
                <a:cxn ang="0">
                  <a:pos x="connsiteX3229" y="connsiteY3229"/>
                </a:cxn>
                <a:cxn ang="0">
                  <a:pos x="connsiteX3230" y="connsiteY3230"/>
                </a:cxn>
                <a:cxn ang="0">
                  <a:pos x="connsiteX3231" y="connsiteY3231"/>
                </a:cxn>
                <a:cxn ang="0">
                  <a:pos x="connsiteX3232" y="connsiteY3232"/>
                </a:cxn>
                <a:cxn ang="0">
                  <a:pos x="connsiteX3233" y="connsiteY3233"/>
                </a:cxn>
                <a:cxn ang="0">
                  <a:pos x="connsiteX3234" y="connsiteY3234"/>
                </a:cxn>
                <a:cxn ang="0">
                  <a:pos x="connsiteX3235" y="connsiteY3235"/>
                </a:cxn>
                <a:cxn ang="0">
                  <a:pos x="connsiteX3236" y="connsiteY3236"/>
                </a:cxn>
                <a:cxn ang="0">
                  <a:pos x="connsiteX3237" y="connsiteY3237"/>
                </a:cxn>
                <a:cxn ang="0">
                  <a:pos x="connsiteX3238" y="connsiteY3238"/>
                </a:cxn>
                <a:cxn ang="0">
                  <a:pos x="connsiteX3239" y="connsiteY3239"/>
                </a:cxn>
                <a:cxn ang="0">
                  <a:pos x="connsiteX3240" y="connsiteY3240"/>
                </a:cxn>
                <a:cxn ang="0">
                  <a:pos x="connsiteX3241" y="connsiteY3241"/>
                </a:cxn>
                <a:cxn ang="0">
                  <a:pos x="connsiteX3242" y="connsiteY3242"/>
                </a:cxn>
                <a:cxn ang="0">
                  <a:pos x="connsiteX3243" y="connsiteY3243"/>
                </a:cxn>
                <a:cxn ang="0">
                  <a:pos x="connsiteX3244" y="connsiteY3244"/>
                </a:cxn>
                <a:cxn ang="0">
                  <a:pos x="connsiteX3245" y="connsiteY3245"/>
                </a:cxn>
                <a:cxn ang="0">
                  <a:pos x="connsiteX3246" y="connsiteY3246"/>
                </a:cxn>
                <a:cxn ang="0">
                  <a:pos x="connsiteX3247" y="connsiteY3247"/>
                </a:cxn>
                <a:cxn ang="0">
                  <a:pos x="connsiteX3248" y="connsiteY3248"/>
                </a:cxn>
                <a:cxn ang="0">
                  <a:pos x="connsiteX3249" y="connsiteY3249"/>
                </a:cxn>
                <a:cxn ang="0">
                  <a:pos x="connsiteX3250" y="connsiteY3250"/>
                </a:cxn>
                <a:cxn ang="0">
                  <a:pos x="connsiteX3251" y="connsiteY3251"/>
                </a:cxn>
                <a:cxn ang="0">
                  <a:pos x="connsiteX3252" y="connsiteY3252"/>
                </a:cxn>
                <a:cxn ang="0">
                  <a:pos x="connsiteX3253" y="connsiteY3253"/>
                </a:cxn>
                <a:cxn ang="0">
                  <a:pos x="connsiteX3254" y="connsiteY3254"/>
                </a:cxn>
                <a:cxn ang="0">
                  <a:pos x="connsiteX3255" y="connsiteY3255"/>
                </a:cxn>
                <a:cxn ang="0">
                  <a:pos x="connsiteX3256" y="connsiteY3256"/>
                </a:cxn>
                <a:cxn ang="0">
                  <a:pos x="connsiteX3257" y="connsiteY3257"/>
                </a:cxn>
                <a:cxn ang="0">
                  <a:pos x="connsiteX3258" y="connsiteY3258"/>
                </a:cxn>
                <a:cxn ang="0">
                  <a:pos x="connsiteX3259" y="connsiteY3259"/>
                </a:cxn>
                <a:cxn ang="0">
                  <a:pos x="connsiteX3260" y="connsiteY3260"/>
                </a:cxn>
                <a:cxn ang="0">
                  <a:pos x="connsiteX3261" y="connsiteY3261"/>
                </a:cxn>
                <a:cxn ang="0">
                  <a:pos x="connsiteX3262" y="connsiteY3262"/>
                </a:cxn>
                <a:cxn ang="0">
                  <a:pos x="connsiteX3263" y="connsiteY3263"/>
                </a:cxn>
                <a:cxn ang="0">
                  <a:pos x="connsiteX3264" y="connsiteY3264"/>
                </a:cxn>
                <a:cxn ang="0">
                  <a:pos x="connsiteX3265" y="connsiteY3265"/>
                </a:cxn>
                <a:cxn ang="0">
                  <a:pos x="connsiteX3266" y="connsiteY3266"/>
                </a:cxn>
                <a:cxn ang="0">
                  <a:pos x="connsiteX3267" y="connsiteY3267"/>
                </a:cxn>
                <a:cxn ang="0">
                  <a:pos x="connsiteX3268" y="connsiteY3268"/>
                </a:cxn>
                <a:cxn ang="0">
                  <a:pos x="connsiteX3269" y="connsiteY3269"/>
                </a:cxn>
                <a:cxn ang="0">
                  <a:pos x="connsiteX3270" y="connsiteY3270"/>
                </a:cxn>
                <a:cxn ang="0">
                  <a:pos x="connsiteX3271" y="connsiteY3271"/>
                </a:cxn>
                <a:cxn ang="0">
                  <a:pos x="connsiteX3272" y="connsiteY3272"/>
                </a:cxn>
                <a:cxn ang="0">
                  <a:pos x="connsiteX3273" y="connsiteY3273"/>
                </a:cxn>
                <a:cxn ang="0">
                  <a:pos x="connsiteX3274" y="connsiteY3274"/>
                </a:cxn>
                <a:cxn ang="0">
                  <a:pos x="connsiteX3275" y="connsiteY3275"/>
                </a:cxn>
                <a:cxn ang="0">
                  <a:pos x="connsiteX3276" y="connsiteY3276"/>
                </a:cxn>
                <a:cxn ang="0">
                  <a:pos x="connsiteX3277" y="connsiteY3277"/>
                </a:cxn>
                <a:cxn ang="0">
                  <a:pos x="connsiteX3278" y="connsiteY3278"/>
                </a:cxn>
                <a:cxn ang="0">
                  <a:pos x="connsiteX3279" y="connsiteY3279"/>
                </a:cxn>
                <a:cxn ang="0">
                  <a:pos x="connsiteX3280" y="connsiteY3280"/>
                </a:cxn>
                <a:cxn ang="0">
                  <a:pos x="connsiteX3281" y="connsiteY3281"/>
                </a:cxn>
                <a:cxn ang="0">
                  <a:pos x="connsiteX3282" y="connsiteY3282"/>
                </a:cxn>
                <a:cxn ang="0">
                  <a:pos x="connsiteX3283" y="connsiteY3283"/>
                </a:cxn>
                <a:cxn ang="0">
                  <a:pos x="connsiteX3284" y="connsiteY3284"/>
                </a:cxn>
                <a:cxn ang="0">
                  <a:pos x="connsiteX3285" y="connsiteY3285"/>
                </a:cxn>
                <a:cxn ang="0">
                  <a:pos x="connsiteX3286" y="connsiteY3286"/>
                </a:cxn>
                <a:cxn ang="0">
                  <a:pos x="connsiteX3287" y="connsiteY3287"/>
                </a:cxn>
                <a:cxn ang="0">
                  <a:pos x="connsiteX3288" y="connsiteY3288"/>
                </a:cxn>
                <a:cxn ang="0">
                  <a:pos x="connsiteX3289" y="connsiteY3289"/>
                </a:cxn>
                <a:cxn ang="0">
                  <a:pos x="connsiteX3290" y="connsiteY3290"/>
                </a:cxn>
                <a:cxn ang="0">
                  <a:pos x="connsiteX3291" y="connsiteY3291"/>
                </a:cxn>
                <a:cxn ang="0">
                  <a:pos x="connsiteX3292" y="connsiteY3292"/>
                </a:cxn>
                <a:cxn ang="0">
                  <a:pos x="connsiteX3293" y="connsiteY3293"/>
                </a:cxn>
                <a:cxn ang="0">
                  <a:pos x="connsiteX3294" y="connsiteY3294"/>
                </a:cxn>
                <a:cxn ang="0">
                  <a:pos x="connsiteX3295" y="connsiteY3295"/>
                </a:cxn>
                <a:cxn ang="0">
                  <a:pos x="connsiteX3296" y="connsiteY3296"/>
                </a:cxn>
                <a:cxn ang="0">
                  <a:pos x="connsiteX3297" y="connsiteY3297"/>
                </a:cxn>
                <a:cxn ang="0">
                  <a:pos x="connsiteX3298" y="connsiteY3298"/>
                </a:cxn>
                <a:cxn ang="0">
                  <a:pos x="connsiteX3299" y="connsiteY3299"/>
                </a:cxn>
                <a:cxn ang="0">
                  <a:pos x="connsiteX3300" y="connsiteY3300"/>
                </a:cxn>
                <a:cxn ang="0">
                  <a:pos x="connsiteX3301" y="connsiteY3301"/>
                </a:cxn>
                <a:cxn ang="0">
                  <a:pos x="connsiteX3302" y="connsiteY3302"/>
                </a:cxn>
                <a:cxn ang="0">
                  <a:pos x="connsiteX3303" y="connsiteY3303"/>
                </a:cxn>
                <a:cxn ang="0">
                  <a:pos x="connsiteX3304" y="connsiteY3304"/>
                </a:cxn>
                <a:cxn ang="0">
                  <a:pos x="connsiteX3305" y="connsiteY3305"/>
                </a:cxn>
                <a:cxn ang="0">
                  <a:pos x="connsiteX3306" y="connsiteY3306"/>
                </a:cxn>
                <a:cxn ang="0">
                  <a:pos x="connsiteX3307" y="connsiteY3307"/>
                </a:cxn>
                <a:cxn ang="0">
                  <a:pos x="connsiteX3308" y="connsiteY3308"/>
                </a:cxn>
                <a:cxn ang="0">
                  <a:pos x="connsiteX3309" y="connsiteY3309"/>
                </a:cxn>
                <a:cxn ang="0">
                  <a:pos x="connsiteX3310" y="connsiteY3310"/>
                </a:cxn>
                <a:cxn ang="0">
                  <a:pos x="connsiteX3311" y="connsiteY3311"/>
                </a:cxn>
                <a:cxn ang="0">
                  <a:pos x="connsiteX3312" y="connsiteY3312"/>
                </a:cxn>
                <a:cxn ang="0">
                  <a:pos x="connsiteX3313" y="connsiteY3313"/>
                </a:cxn>
                <a:cxn ang="0">
                  <a:pos x="connsiteX3314" y="connsiteY3314"/>
                </a:cxn>
                <a:cxn ang="0">
                  <a:pos x="connsiteX3315" y="connsiteY3315"/>
                </a:cxn>
                <a:cxn ang="0">
                  <a:pos x="connsiteX3316" y="connsiteY3316"/>
                </a:cxn>
                <a:cxn ang="0">
                  <a:pos x="connsiteX3317" y="connsiteY3317"/>
                </a:cxn>
                <a:cxn ang="0">
                  <a:pos x="connsiteX3318" y="connsiteY3318"/>
                </a:cxn>
                <a:cxn ang="0">
                  <a:pos x="connsiteX3319" y="connsiteY3319"/>
                </a:cxn>
                <a:cxn ang="0">
                  <a:pos x="connsiteX3320" y="connsiteY3320"/>
                </a:cxn>
                <a:cxn ang="0">
                  <a:pos x="connsiteX3321" y="connsiteY3321"/>
                </a:cxn>
                <a:cxn ang="0">
                  <a:pos x="connsiteX3322" y="connsiteY3322"/>
                </a:cxn>
                <a:cxn ang="0">
                  <a:pos x="connsiteX3323" y="connsiteY3323"/>
                </a:cxn>
                <a:cxn ang="0">
                  <a:pos x="connsiteX3324" y="connsiteY3324"/>
                </a:cxn>
                <a:cxn ang="0">
                  <a:pos x="connsiteX3325" y="connsiteY3325"/>
                </a:cxn>
                <a:cxn ang="0">
                  <a:pos x="connsiteX3326" y="connsiteY3326"/>
                </a:cxn>
                <a:cxn ang="0">
                  <a:pos x="connsiteX3327" y="connsiteY3327"/>
                </a:cxn>
                <a:cxn ang="0">
                  <a:pos x="connsiteX3328" y="connsiteY3328"/>
                </a:cxn>
                <a:cxn ang="0">
                  <a:pos x="connsiteX3329" y="connsiteY3329"/>
                </a:cxn>
                <a:cxn ang="0">
                  <a:pos x="connsiteX3330" y="connsiteY3330"/>
                </a:cxn>
                <a:cxn ang="0">
                  <a:pos x="connsiteX3331" y="connsiteY3331"/>
                </a:cxn>
                <a:cxn ang="0">
                  <a:pos x="connsiteX3332" y="connsiteY3332"/>
                </a:cxn>
                <a:cxn ang="0">
                  <a:pos x="connsiteX3333" y="connsiteY3333"/>
                </a:cxn>
                <a:cxn ang="0">
                  <a:pos x="connsiteX3334" y="connsiteY3334"/>
                </a:cxn>
                <a:cxn ang="0">
                  <a:pos x="connsiteX3335" y="connsiteY3335"/>
                </a:cxn>
                <a:cxn ang="0">
                  <a:pos x="connsiteX3336" y="connsiteY3336"/>
                </a:cxn>
                <a:cxn ang="0">
                  <a:pos x="connsiteX3337" y="connsiteY3337"/>
                </a:cxn>
                <a:cxn ang="0">
                  <a:pos x="connsiteX3338" y="connsiteY3338"/>
                </a:cxn>
                <a:cxn ang="0">
                  <a:pos x="connsiteX3339" y="connsiteY3339"/>
                </a:cxn>
                <a:cxn ang="0">
                  <a:pos x="connsiteX3340" y="connsiteY3340"/>
                </a:cxn>
                <a:cxn ang="0">
                  <a:pos x="connsiteX3341" y="connsiteY3341"/>
                </a:cxn>
                <a:cxn ang="0">
                  <a:pos x="connsiteX3342" y="connsiteY3342"/>
                </a:cxn>
                <a:cxn ang="0">
                  <a:pos x="connsiteX3343" y="connsiteY3343"/>
                </a:cxn>
                <a:cxn ang="0">
                  <a:pos x="connsiteX3344" y="connsiteY3344"/>
                </a:cxn>
                <a:cxn ang="0">
                  <a:pos x="connsiteX3345" y="connsiteY3345"/>
                </a:cxn>
                <a:cxn ang="0">
                  <a:pos x="connsiteX3346" y="connsiteY3346"/>
                </a:cxn>
                <a:cxn ang="0">
                  <a:pos x="connsiteX3347" y="connsiteY3347"/>
                </a:cxn>
                <a:cxn ang="0">
                  <a:pos x="connsiteX3348" y="connsiteY3348"/>
                </a:cxn>
                <a:cxn ang="0">
                  <a:pos x="connsiteX3349" y="connsiteY3349"/>
                </a:cxn>
                <a:cxn ang="0">
                  <a:pos x="connsiteX3350" y="connsiteY3350"/>
                </a:cxn>
                <a:cxn ang="0">
                  <a:pos x="connsiteX3351" y="connsiteY3351"/>
                </a:cxn>
                <a:cxn ang="0">
                  <a:pos x="connsiteX3352" y="connsiteY3352"/>
                </a:cxn>
                <a:cxn ang="0">
                  <a:pos x="connsiteX3353" y="connsiteY3353"/>
                </a:cxn>
                <a:cxn ang="0">
                  <a:pos x="connsiteX3354" y="connsiteY3354"/>
                </a:cxn>
                <a:cxn ang="0">
                  <a:pos x="connsiteX3355" y="connsiteY3355"/>
                </a:cxn>
                <a:cxn ang="0">
                  <a:pos x="connsiteX3356" y="connsiteY3356"/>
                </a:cxn>
                <a:cxn ang="0">
                  <a:pos x="connsiteX3357" y="connsiteY3357"/>
                </a:cxn>
                <a:cxn ang="0">
                  <a:pos x="connsiteX3358" y="connsiteY3358"/>
                </a:cxn>
                <a:cxn ang="0">
                  <a:pos x="connsiteX3359" y="connsiteY3359"/>
                </a:cxn>
                <a:cxn ang="0">
                  <a:pos x="connsiteX3360" y="connsiteY3360"/>
                </a:cxn>
                <a:cxn ang="0">
                  <a:pos x="connsiteX3361" y="connsiteY3361"/>
                </a:cxn>
                <a:cxn ang="0">
                  <a:pos x="connsiteX3362" y="connsiteY3362"/>
                </a:cxn>
                <a:cxn ang="0">
                  <a:pos x="connsiteX3363" y="connsiteY3363"/>
                </a:cxn>
                <a:cxn ang="0">
                  <a:pos x="connsiteX3364" y="connsiteY3364"/>
                </a:cxn>
                <a:cxn ang="0">
                  <a:pos x="connsiteX3365" y="connsiteY3365"/>
                </a:cxn>
                <a:cxn ang="0">
                  <a:pos x="connsiteX3366" y="connsiteY3366"/>
                </a:cxn>
                <a:cxn ang="0">
                  <a:pos x="connsiteX3367" y="connsiteY3367"/>
                </a:cxn>
                <a:cxn ang="0">
                  <a:pos x="connsiteX3368" y="connsiteY3368"/>
                </a:cxn>
                <a:cxn ang="0">
                  <a:pos x="connsiteX3369" y="connsiteY3369"/>
                </a:cxn>
                <a:cxn ang="0">
                  <a:pos x="connsiteX3370" y="connsiteY3370"/>
                </a:cxn>
                <a:cxn ang="0">
                  <a:pos x="connsiteX3371" y="connsiteY3371"/>
                </a:cxn>
                <a:cxn ang="0">
                  <a:pos x="connsiteX3372" y="connsiteY3372"/>
                </a:cxn>
                <a:cxn ang="0">
                  <a:pos x="connsiteX3373" y="connsiteY3373"/>
                </a:cxn>
                <a:cxn ang="0">
                  <a:pos x="connsiteX3374" y="connsiteY3374"/>
                </a:cxn>
                <a:cxn ang="0">
                  <a:pos x="connsiteX3375" y="connsiteY3375"/>
                </a:cxn>
                <a:cxn ang="0">
                  <a:pos x="connsiteX3376" y="connsiteY3376"/>
                </a:cxn>
                <a:cxn ang="0">
                  <a:pos x="connsiteX3377" y="connsiteY3377"/>
                </a:cxn>
                <a:cxn ang="0">
                  <a:pos x="connsiteX3378" y="connsiteY3378"/>
                </a:cxn>
                <a:cxn ang="0">
                  <a:pos x="connsiteX3379" y="connsiteY3379"/>
                </a:cxn>
                <a:cxn ang="0">
                  <a:pos x="connsiteX3380" y="connsiteY3380"/>
                </a:cxn>
                <a:cxn ang="0">
                  <a:pos x="connsiteX3381" y="connsiteY3381"/>
                </a:cxn>
                <a:cxn ang="0">
                  <a:pos x="connsiteX3382" y="connsiteY3382"/>
                </a:cxn>
                <a:cxn ang="0">
                  <a:pos x="connsiteX3383" y="connsiteY3383"/>
                </a:cxn>
                <a:cxn ang="0">
                  <a:pos x="connsiteX3384" y="connsiteY3384"/>
                </a:cxn>
                <a:cxn ang="0">
                  <a:pos x="connsiteX3385" y="connsiteY3385"/>
                </a:cxn>
                <a:cxn ang="0">
                  <a:pos x="connsiteX3386" y="connsiteY3386"/>
                </a:cxn>
                <a:cxn ang="0">
                  <a:pos x="connsiteX3387" y="connsiteY3387"/>
                </a:cxn>
                <a:cxn ang="0">
                  <a:pos x="connsiteX3388" y="connsiteY3388"/>
                </a:cxn>
                <a:cxn ang="0">
                  <a:pos x="connsiteX3389" y="connsiteY3389"/>
                </a:cxn>
                <a:cxn ang="0">
                  <a:pos x="connsiteX3390" y="connsiteY3390"/>
                </a:cxn>
                <a:cxn ang="0">
                  <a:pos x="connsiteX3391" y="connsiteY3391"/>
                </a:cxn>
                <a:cxn ang="0">
                  <a:pos x="connsiteX3392" y="connsiteY3392"/>
                </a:cxn>
                <a:cxn ang="0">
                  <a:pos x="connsiteX3393" y="connsiteY3393"/>
                </a:cxn>
                <a:cxn ang="0">
                  <a:pos x="connsiteX3394" y="connsiteY3394"/>
                </a:cxn>
                <a:cxn ang="0">
                  <a:pos x="connsiteX3395" y="connsiteY3395"/>
                </a:cxn>
                <a:cxn ang="0">
                  <a:pos x="connsiteX3396" y="connsiteY3396"/>
                </a:cxn>
                <a:cxn ang="0">
                  <a:pos x="connsiteX3397" y="connsiteY3397"/>
                </a:cxn>
                <a:cxn ang="0">
                  <a:pos x="connsiteX3398" y="connsiteY3398"/>
                </a:cxn>
                <a:cxn ang="0">
                  <a:pos x="connsiteX3399" y="connsiteY3399"/>
                </a:cxn>
                <a:cxn ang="0">
                  <a:pos x="connsiteX3400" y="connsiteY3400"/>
                </a:cxn>
                <a:cxn ang="0">
                  <a:pos x="connsiteX3401" y="connsiteY3401"/>
                </a:cxn>
                <a:cxn ang="0">
                  <a:pos x="connsiteX3402" y="connsiteY3402"/>
                </a:cxn>
                <a:cxn ang="0">
                  <a:pos x="connsiteX3403" y="connsiteY3403"/>
                </a:cxn>
                <a:cxn ang="0">
                  <a:pos x="connsiteX3404" y="connsiteY3404"/>
                </a:cxn>
                <a:cxn ang="0">
                  <a:pos x="connsiteX3405" y="connsiteY3405"/>
                </a:cxn>
                <a:cxn ang="0">
                  <a:pos x="connsiteX3406" y="connsiteY3406"/>
                </a:cxn>
                <a:cxn ang="0">
                  <a:pos x="connsiteX3407" y="connsiteY3407"/>
                </a:cxn>
                <a:cxn ang="0">
                  <a:pos x="connsiteX3408" y="connsiteY3408"/>
                </a:cxn>
                <a:cxn ang="0">
                  <a:pos x="connsiteX3409" y="connsiteY3409"/>
                </a:cxn>
                <a:cxn ang="0">
                  <a:pos x="connsiteX3410" y="connsiteY3410"/>
                </a:cxn>
                <a:cxn ang="0">
                  <a:pos x="connsiteX3411" y="connsiteY3411"/>
                </a:cxn>
                <a:cxn ang="0">
                  <a:pos x="connsiteX3412" y="connsiteY3412"/>
                </a:cxn>
                <a:cxn ang="0">
                  <a:pos x="connsiteX3413" y="connsiteY3413"/>
                </a:cxn>
                <a:cxn ang="0">
                  <a:pos x="connsiteX3414" y="connsiteY3414"/>
                </a:cxn>
                <a:cxn ang="0">
                  <a:pos x="connsiteX3415" y="connsiteY3415"/>
                </a:cxn>
                <a:cxn ang="0">
                  <a:pos x="connsiteX3416" y="connsiteY3416"/>
                </a:cxn>
                <a:cxn ang="0">
                  <a:pos x="connsiteX3417" y="connsiteY3417"/>
                </a:cxn>
                <a:cxn ang="0">
                  <a:pos x="connsiteX3418" y="connsiteY3418"/>
                </a:cxn>
                <a:cxn ang="0">
                  <a:pos x="connsiteX3419" y="connsiteY3419"/>
                </a:cxn>
                <a:cxn ang="0">
                  <a:pos x="connsiteX3420" y="connsiteY3420"/>
                </a:cxn>
                <a:cxn ang="0">
                  <a:pos x="connsiteX3421" y="connsiteY3421"/>
                </a:cxn>
                <a:cxn ang="0">
                  <a:pos x="connsiteX3422" y="connsiteY3422"/>
                </a:cxn>
                <a:cxn ang="0">
                  <a:pos x="connsiteX3423" y="connsiteY3423"/>
                </a:cxn>
                <a:cxn ang="0">
                  <a:pos x="connsiteX3424" y="connsiteY3424"/>
                </a:cxn>
                <a:cxn ang="0">
                  <a:pos x="connsiteX3425" y="connsiteY3425"/>
                </a:cxn>
                <a:cxn ang="0">
                  <a:pos x="connsiteX3426" y="connsiteY3426"/>
                </a:cxn>
                <a:cxn ang="0">
                  <a:pos x="connsiteX3427" y="connsiteY3427"/>
                </a:cxn>
                <a:cxn ang="0">
                  <a:pos x="connsiteX3428" y="connsiteY3428"/>
                </a:cxn>
                <a:cxn ang="0">
                  <a:pos x="connsiteX3429" y="connsiteY3429"/>
                </a:cxn>
                <a:cxn ang="0">
                  <a:pos x="connsiteX3430" y="connsiteY3430"/>
                </a:cxn>
                <a:cxn ang="0">
                  <a:pos x="connsiteX3431" y="connsiteY3431"/>
                </a:cxn>
                <a:cxn ang="0">
                  <a:pos x="connsiteX3432" y="connsiteY3432"/>
                </a:cxn>
                <a:cxn ang="0">
                  <a:pos x="connsiteX3433" y="connsiteY3433"/>
                </a:cxn>
                <a:cxn ang="0">
                  <a:pos x="connsiteX3434" y="connsiteY3434"/>
                </a:cxn>
                <a:cxn ang="0">
                  <a:pos x="connsiteX3435" y="connsiteY3435"/>
                </a:cxn>
                <a:cxn ang="0">
                  <a:pos x="connsiteX3436" y="connsiteY3436"/>
                </a:cxn>
                <a:cxn ang="0">
                  <a:pos x="connsiteX3437" y="connsiteY3437"/>
                </a:cxn>
                <a:cxn ang="0">
                  <a:pos x="connsiteX3438" y="connsiteY3438"/>
                </a:cxn>
                <a:cxn ang="0">
                  <a:pos x="connsiteX3439" y="connsiteY3439"/>
                </a:cxn>
                <a:cxn ang="0">
                  <a:pos x="connsiteX3440" y="connsiteY3440"/>
                </a:cxn>
                <a:cxn ang="0">
                  <a:pos x="connsiteX3441" y="connsiteY3441"/>
                </a:cxn>
                <a:cxn ang="0">
                  <a:pos x="connsiteX3442" y="connsiteY3442"/>
                </a:cxn>
                <a:cxn ang="0">
                  <a:pos x="connsiteX3443" y="connsiteY3443"/>
                </a:cxn>
                <a:cxn ang="0">
                  <a:pos x="connsiteX3444" y="connsiteY3444"/>
                </a:cxn>
                <a:cxn ang="0">
                  <a:pos x="connsiteX3445" y="connsiteY3445"/>
                </a:cxn>
                <a:cxn ang="0">
                  <a:pos x="connsiteX3446" y="connsiteY3446"/>
                </a:cxn>
                <a:cxn ang="0">
                  <a:pos x="connsiteX3447" y="connsiteY3447"/>
                </a:cxn>
                <a:cxn ang="0">
                  <a:pos x="connsiteX3448" y="connsiteY3448"/>
                </a:cxn>
                <a:cxn ang="0">
                  <a:pos x="connsiteX3449" y="connsiteY3449"/>
                </a:cxn>
                <a:cxn ang="0">
                  <a:pos x="connsiteX3450" y="connsiteY3450"/>
                </a:cxn>
                <a:cxn ang="0">
                  <a:pos x="connsiteX3451" y="connsiteY3451"/>
                </a:cxn>
                <a:cxn ang="0">
                  <a:pos x="connsiteX3452" y="connsiteY3452"/>
                </a:cxn>
                <a:cxn ang="0">
                  <a:pos x="connsiteX3453" y="connsiteY3453"/>
                </a:cxn>
                <a:cxn ang="0">
                  <a:pos x="connsiteX3454" y="connsiteY3454"/>
                </a:cxn>
                <a:cxn ang="0">
                  <a:pos x="connsiteX3455" y="connsiteY3455"/>
                </a:cxn>
                <a:cxn ang="0">
                  <a:pos x="connsiteX3456" y="connsiteY3456"/>
                </a:cxn>
                <a:cxn ang="0">
                  <a:pos x="connsiteX3457" y="connsiteY3457"/>
                </a:cxn>
                <a:cxn ang="0">
                  <a:pos x="connsiteX3458" y="connsiteY3458"/>
                </a:cxn>
                <a:cxn ang="0">
                  <a:pos x="connsiteX3459" y="connsiteY3459"/>
                </a:cxn>
                <a:cxn ang="0">
                  <a:pos x="connsiteX3460" y="connsiteY3460"/>
                </a:cxn>
                <a:cxn ang="0">
                  <a:pos x="connsiteX3461" y="connsiteY3461"/>
                </a:cxn>
                <a:cxn ang="0">
                  <a:pos x="connsiteX3462" y="connsiteY3462"/>
                </a:cxn>
                <a:cxn ang="0">
                  <a:pos x="connsiteX3463" y="connsiteY3463"/>
                </a:cxn>
                <a:cxn ang="0">
                  <a:pos x="connsiteX3464" y="connsiteY3464"/>
                </a:cxn>
                <a:cxn ang="0">
                  <a:pos x="connsiteX3465" y="connsiteY3465"/>
                </a:cxn>
                <a:cxn ang="0">
                  <a:pos x="connsiteX3466" y="connsiteY3466"/>
                </a:cxn>
                <a:cxn ang="0">
                  <a:pos x="connsiteX3467" y="connsiteY3467"/>
                </a:cxn>
                <a:cxn ang="0">
                  <a:pos x="connsiteX3468" y="connsiteY3468"/>
                </a:cxn>
                <a:cxn ang="0">
                  <a:pos x="connsiteX3469" y="connsiteY3469"/>
                </a:cxn>
                <a:cxn ang="0">
                  <a:pos x="connsiteX3470" y="connsiteY3470"/>
                </a:cxn>
                <a:cxn ang="0">
                  <a:pos x="connsiteX3471" y="connsiteY3471"/>
                </a:cxn>
                <a:cxn ang="0">
                  <a:pos x="connsiteX3472" y="connsiteY3472"/>
                </a:cxn>
                <a:cxn ang="0">
                  <a:pos x="connsiteX3473" y="connsiteY3473"/>
                </a:cxn>
                <a:cxn ang="0">
                  <a:pos x="connsiteX3474" y="connsiteY3474"/>
                </a:cxn>
                <a:cxn ang="0">
                  <a:pos x="connsiteX3475" y="connsiteY3475"/>
                </a:cxn>
                <a:cxn ang="0">
                  <a:pos x="connsiteX3476" y="connsiteY3476"/>
                </a:cxn>
                <a:cxn ang="0">
                  <a:pos x="connsiteX3477" y="connsiteY3477"/>
                </a:cxn>
                <a:cxn ang="0">
                  <a:pos x="connsiteX3478" y="connsiteY3478"/>
                </a:cxn>
                <a:cxn ang="0">
                  <a:pos x="connsiteX3479" y="connsiteY3479"/>
                </a:cxn>
                <a:cxn ang="0">
                  <a:pos x="connsiteX3480" y="connsiteY3480"/>
                </a:cxn>
                <a:cxn ang="0">
                  <a:pos x="connsiteX3481" y="connsiteY3481"/>
                </a:cxn>
                <a:cxn ang="0">
                  <a:pos x="connsiteX3482" y="connsiteY3482"/>
                </a:cxn>
                <a:cxn ang="0">
                  <a:pos x="connsiteX3483" y="connsiteY3483"/>
                </a:cxn>
                <a:cxn ang="0">
                  <a:pos x="connsiteX3484" y="connsiteY3484"/>
                </a:cxn>
                <a:cxn ang="0">
                  <a:pos x="connsiteX3485" y="connsiteY3485"/>
                </a:cxn>
                <a:cxn ang="0">
                  <a:pos x="connsiteX3486" y="connsiteY3486"/>
                </a:cxn>
                <a:cxn ang="0">
                  <a:pos x="connsiteX3487" y="connsiteY3487"/>
                </a:cxn>
                <a:cxn ang="0">
                  <a:pos x="connsiteX3488" y="connsiteY3488"/>
                </a:cxn>
                <a:cxn ang="0">
                  <a:pos x="connsiteX3489" y="connsiteY3489"/>
                </a:cxn>
                <a:cxn ang="0">
                  <a:pos x="connsiteX3490" y="connsiteY3490"/>
                </a:cxn>
                <a:cxn ang="0">
                  <a:pos x="connsiteX3491" y="connsiteY3491"/>
                </a:cxn>
                <a:cxn ang="0">
                  <a:pos x="connsiteX3492" y="connsiteY3492"/>
                </a:cxn>
                <a:cxn ang="0">
                  <a:pos x="connsiteX3493" y="connsiteY3493"/>
                </a:cxn>
                <a:cxn ang="0">
                  <a:pos x="connsiteX3494" y="connsiteY3494"/>
                </a:cxn>
                <a:cxn ang="0">
                  <a:pos x="connsiteX3495" y="connsiteY3495"/>
                </a:cxn>
                <a:cxn ang="0">
                  <a:pos x="connsiteX3496" y="connsiteY3496"/>
                </a:cxn>
                <a:cxn ang="0">
                  <a:pos x="connsiteX3497" y="connsiteY3497"/>
                </a:cxn>
                <a:cxn ang="0">
                  <a:pos x="connsiteX3498" y="connsiteY3498"/>
                </a:cxn>
                <a:cxn ang="0">
                  <a:pos x="connsiteX3499" y="connsiteY3499"/>
                </a:cxn>
                <a:cxn ang="0">
                  <a:pos x="connsiteX3500" y="connsiteY3500"/>
                </a:cxn>
                <a:cxn ang="0">
                  <a:pos x="connsiteX3501" y="connsiteY3501"/>
                </a:cxn>
                <a:cxn ang="0">
                  <a:pos x="connsiteX3502" y="connsiteY3502"/>
                </a:cxn>
                <a:cxn ang="0">
                  <a:pos x="connsiteX3503" y="connsiteY3503"/>
                </a:cxn>
                <a:cxn ang="0">
                  <a:pos x="connsiteX3504" y="connsiteY3504"/>
                </a:cxn>
                <a:cxn ang="0">
                  <a:pos x="connsiteX3505" y="connsiteY3505"/>
                </a:cxn>
                <a:cxn ang="0">
                  <a:pos x="connsiteX3506" y="connsiteY3506"/>
                </a:cxn>
                <a:cxn ang="0">
                  <a:pos x="connsiteX3507" y="connsiteY3507"/>
                </a:cxn>
                <a:cxn ang="0">
                  <a:pos x="connsiteX3508" y="connsiteY3508"/>
                </a:cxn>
                <a:cxn ang="0">
                  <a:pos x="connsiteX3509" y="connsiteY3509"/>
                </a:cxn>
                <a:cxn ang="0">
                  <a:pos x="connsiteX3510" y="connsiteY3510"/>
                </a:cxn>
                <a:cxn ang="0">
                  <a:pos x="connsiteX3511" y="connsiteY3511"/>
                </a:cxn>
                <a:cxn ang="0">
                  <a:pos x="connsiteX3512" y="connsiteY3512"/>
                </a:cxn>
                <a:cxn ang="0">
                  <a:pos x="connsiteX3513" y="connsiteY3513"/>
                </a:cxn>
                <a:cxn ang="0">
                  <a:pos x="connsiteX3514" y="connsiteY3514"/>
                </a:cxn>
                <a:cxn ang="0">
                  <a:pos x="connsiteX3515" y="connsiteY3515"/>
                </a:cxn>
                <a:cxn ang="0">
                  <a:pos x="connsiteX3516" y="connsiteY3516"/>
                </a:cxn>
                <a:cxn ang="0">
                  <a:pos x="connsiteX3517" y="connsiteY3517"/>
                </a:cxn>
                <a:cxn ang="0">
                  <a:pos x="connsiteX3518" y="connsiteY3518"/>
                </a:cxn>
                <a:cxn ang="0">
                  <a:pos x="connsiteX3519" y="connsiteY3519"/>
                </a:cxn>
                <a:cxn ang="0">
                  <a:pos x="connsiteX3520" y="connsiteY3520"/>
                </a:cxn>
                <a:cxn ang="0">
                  <a:pos x="connsiteX3521" y="connsiteY3521"/>
                </a:cxn>
                <a:cxn ang="0">
                  <a:pos x="connsiteX3522" y="connsiteY3522"/>
                </a:cxn>
                <a:cxn ang="0">
                  <a:pos x="connsiteX3523" y="connsiteY3523"/>
                </a:cxn>
                <a:cxn ang="0">
                  <a:pos x="connsiteX3524" y="connsiteY3524"/>
                </a:cxn>
                <a:cxn ang="0">
                  <a:pos x="connsiteX3525" y="connsiteY3525"/>
                </a:cxn>
                <a:cxn ang="0">
                  <a:pos x="connsiteX3526" y="connsiteY3526"/>
                </a:cxn>
                <a:cxn ang="0">
                  <a:pos x="connsiteX3527" y="connsiteY3527"/>
                </a:cxn>
                <a:cxn ang="0">
                  <a:pos x="connsiteX3528" y="connsiteY3528"/>
                </a:cxn>
                <a:cxn ang="0">
                  <a:pos x="connsiteX3529" y="connsiteY3529"/>
                </a:cxn>
                <a:cxn ang="0">
                  <a:pos x="connsiteX3530" y="connsiteY3530"/>
                </a:cxn>
                <a:cxn ang="0">
                  <a:pos x="connsiteX3531" y="connsiteY3531"/>
                </a:cxn>
                <a:cxn ang="0">
                  <a:pos x="connsiteX3532" y="connsiteY3532"/>
                </a:cxn>
                <a:cxn ang="0">
                  <a:pos x="connsiteX3533" y="connsiteY3533"/>
                </a:cxn>
                <a:cxn ang="0">
                  <a:pos x="connsiteX3534" y="connsiteY3534"/>
                </a:cxn>
                <a:cxn ang="0">
                  <a:pos x="connsiteX3535" y="connsiteY3535"/>
                </a:cxn>
                <a:cxn ang="0">
                  <a:pos x="connsiteX3536" y="connsiteY3536"/>
                </a:cxn>
                <a:cxn ang="0">
                  <a:pos x="connsiteX3537" y="connsiteY3537"/>
                </a:cxn>
                <a:cxn ang="0">
                  <a:pos x="connsiteX3538" y="connsiteY3538"/>
                </a:cxn>
                <a:cxn ang="0">
                  <a:pos x="connsiteX3539" y="connsiteY3539"/>
                </a:cxn>
                <a:cxn ang="0">
                  <a:pos x="connsiteX3540" y="connsiteY3540"/>
                </a:cxn>
                <a:cxn ang="0">
                  <a:pos x="connsiteX3541" y="connsiteY3541"/>
                </a:cxn>
                <a:cxn ang="0">
                  <a:pos x="connsiteX3542" y="connsiteY3542"/>
                </a:cxn>
                <a:cxn ang="0">
                  <a:pos x="connsiteX3543" y="connsiteY3543"/>
                </a:cxn>
                <a:cxn ang="0">
                  <a:pos x="connsiteX3544" y="connsiteY3544"/>
                </a:cxn>
                <a:cxn ang="0">
                  <a:pos x="connsiteX3545" y="connsiteY3545"/>
                </a:cxn>
                <a:cxn ang="0">
                  <a:pos x="connsiteX3546" y="connsiteY3546"/>
                </a:cxn>
                <a:cxn ang="0">
                  <a:pos x="connsiteX3547" y="connsiteY3547"/>
                </a:cxn>
                <a:cxn ang="0">
                  <a:pos x="connsiteX3548" y="connsiteY3548"/>
                </a:cxn>
                <a:cxn ang="0">
                  <a:pos x="connsiteX3549" y="connsiteY3549"/>
                </a:cxn>
                <a:cxn ang="0">
                  <a:pos x="connsiteX3550" y="connsiteY3550"/>
                </a:cxn>
                <a:cxn ang="0">
                  <a:pos x="connsiteX3551" y="connsiteY3551"/>
                </a:cxn>
                <a:cxn ang="0">
                  <a:pos x="connsiteX3552" y="connsiteY3552"/>
                </a:cxn>
                <a:cxn ang="0">
                  <a:pos x="connsiteX3553" y="connsiteY3553"/>
                </a:cxn>
                <a:cxn ang="0">
                  <a:pos x="connsiteX3554" y="connsiteY3554"/>
                </a:cxn>
                <a:cxn ang="0">
                  <a:pos x="connsiteX3555" y="connsiteY3555"/>
                </a:cxn>
                <a:cxn ang="0">
                  <a:pos x="connsiteX3556" y="connsiteY3556"/>
                </a:cxn>
                <a:cxn ang="0">
                  <a:pos x="connsiteX3557" y="connsiteY3557"/>
                </a:cxn>
                <a:cxn ang="0">
                  <a:pos x="connsiteX3558" y="connsiteY3558"/>
                </a:cxn>
                <a:cxn ang="0">
                  <a:pos x="connsiteX3559" y="connsiteY3559"/>
                </a:cxn>
                <a:cxn ang="0">
                  <a:pos x="connsiteX3560" y="connsiteY3560"/>
                </a:cxn>
                <a:cxn ang="0">
                  <a:pos x="connsiteX3561" y="connsiteY3561"/>
                </a:cxn>
                <a:cxn ang="0">
                  <a:pos x="connsiteX3562" y="connsiteY3562"/>
                </a:cxn>
                <a:cxn ang="0">
                  <a:pos x="connsiteX3563" y="connsiteY3563"/>
                </a:cxn>
                <a:cxn ang="0">
                  <a:pos x="connsiteX3564" y="connsiteY3564"/>
                </a:cxn>
                <a:cxn ang="0">
                  <a:pos x="connsiteX3565" y="connsiteY3565"/>
                </a:cxn>
                <a:cxn ang="0">
                  <a:pos x="connsiteX3566" y="connsiteY3566"/>
                </a:cxn>
                <a:cxn ang="0">
                  <a:pos x="connsiteX3567" y="connsiteY3567"/>
                </a:cxn>
                <a:cxn ang="0">
                  <a:pos x="connsiteX3568" y="connsiteY3568"/>
                </a:cxn>
                <a:cxn ang="0">
                  <a:pos x="connsiteX3569" y="connsiteY3569"/>
                </a:cxn>
                <a:cxn ang="0">
                  <a:pos x="connsiteX3570" y="connsiteY3570"/>
                </a:cxn>
                <a:cxn ang="0">
                  <a:pos x="connsiteX3571" y="connsiteY3571"/>
                </a:cxn>
                <a:cxn ang="0">
                  <a:pos x="connsiteX3572" y="connsiteY3572"/>
                </a:cxn>
                <a:cxn ang="0">
                  <a:pos x="connsiteX3573" y="connsiteY3573"/>
                </a:cxn>
                <a:cxn ang="0">
                  <a:pos x="connsiteX3574" y="connsiteY3574"/>
                </a:cxn>
                <a:cxn ang="0">
                  <a:pos x="connsiteX3575" y="connsiteY3575"/>
                </a:cxn>
                <a:cxn ang="0">
                  <a:pos x="connsiteX3576" y="connsiteY3576"/>
                </a:cxn>
                <a:cxn ang="0">
                  <a:pos x="connsiteX3577" y="connsiteY3577"/>
                </a:cxn>
                <a:cxn ang="0">
                  <a:pos x="connsiteX3578" y="connsiteY3578"/>
                </a:cxn>
                <a:cxn ang="0">
                  <a:pos x="connsiteX3579" y="connsiteY3579"/>
                </a:cxn>
                <a:cxn ang="0">
                  <a:pos x="connsiteX3580" y="connsiteY3580"/>
                </a:cxn>
                <a:cxn ang="0">
                  <a:pos x="connsiteX3581" y="connsiteY3581"/>
                </a:cxn>
                <a:cxn ang="0">
                  <a:pos x="connsiteX3582" y="connsiteY3582"/>
                </a:cxn>
                <a:cxn ang="0">
                  <a:pos x="connsiteX3583" y="connsiteY3583"/>
                </a:cxn>
                <a:cxn ang="0">
                  <a:pos x="connsiteX3584" y="connsiteY3584"/>
                </a:cxn>
                <a:cxn ang="0">
                  <a:pos x="connsiteX3585" y="connsiteY3585"/>
                </a:cxn>
                <a:cxn ang="0">
                  <a:pos x="connsiteX3586" y="connsiteY3586"/>
                </a:cxn>
                <a:cxn ang="0">
                  <a:pos x="connsiteX3587" y="connsiteY3587"/>
                </a:cxn>
                <a:cxn ang="0">
                  <a:pos x="connsiteX3588" y="connsiteY3588"/>
                </a:cxn>
                <a:cxn ang="0">
                  <a:pos x="connsiteX3589" y="connsiteY3589"/>
                </a:cxn>
                <a:cxn ang="0">
                  <a:pos x="connsiteX3590" y="connsiteY3590"/>
                </a:cxn>
                <a:cxn ang="0">
                  <a:pos x="connsiteX3591" y="connsiteY3591"/>
                </a:cxn>
                <a:cxn ang="0">
                  <a:pos x="connsiteX3592" y="connsiteY3592"/>
                </a:cxn>
                <a:cxn ang="0">
                  <a:pos x="connsiteX3593" y="connsiteY3593"/>
                </a:cxn>
                <a:cxn ang="0">
                  <a:pos x="connsiteX3594" y="connsiteY3594"/>
                </a:cxn>
                <a:cxn ang="0">
                  <a:pos x="connsiteX3595" y="connsiteY3595"/>
                </a:cxn>
                <a:cxn ang="0">
                  <a:pos x="connsiteX3596" y="connsiteY3596"/>
                </a:cxn>
                <a:cxn ang="0">
                  <a:pos x="connsiteX3597" y="connsiteY3597"/>
                </a:cxn>
                <a:cxn ang="0">
                  <a:pos x="connsiteX3598" y="connsiteY3598"/>
                </a:cxn>
                <a:cxn ang="0">
                  <a:pos x="connsiteX3599" y="connsiteY3599"/>
                </a:cxn>
                <a:cxn ang="0">
                  <a:pos x="connsiteX3600" y="connsiteY3600"/>
                </a:cxn>
                <a:cxn ang="0">
                  <a:pos x="connsiteX3601" y="connsiteY3601"/>
                </a:cxn>
                <a:cxn ang="0">
                  <a:pos x="connsiteX3602" y="connsiteY3602"/>
                </a:cxn>
                <a:cxn ang="0">
                  <a:pos x="connsiteX3603" y="connsiteY3603"/>
                </a:cxn>
                <a:cxn ang="0">
                  <a:pos x="connsiteX3604" y="connsiteY3604"/>
                </a:cxn>
                <a:cxn ang="0">
                  <a:pos x="connsiteX3605" y="connsiteY3605"/>
                </a:cxn>
                <a:cxn ang="0">
                  <a:pos x="connsiteX3606" y="connsiteY3606"/>
                </a:cxn>
                <a:cxn ang="0">
                  <a:pos x="connsiteX3607" y="connsiteY3607"/>
                </a:cxn>
                <a:cxn ang="0">
                  <a:pos x="connsiteX3608" y="connsiteY3608"/>
                </a:cxn>
                <a:cxn ang="0">
                  <a:pos x="connsiteX3609" y="connsiteY3609"/>
                </a:cxn>
                <a:cxn ang="0">
                  <a:pos x="connsiteX3610" y="connsiteY3610"/>
                </a:cxn>
                <a:cxn ang="0">
                  <a:pos x="connsiteX3611" y="connsiteY3611"/>
                </a:cxn>
                <a:cxn ang="0">
                  <a:pos x="connsiteX3612" y="connsiteY3612"/>
                </a:cxn>
                <a:cxn ang="0">
                  <a:pos x="connsiteX3613" y="connsiteY3613"/>
                </a:cxn>
                <a:cxn ang="0">
                  <a:pos x="connsiteX3614" y="connsiteY3614"/>
                </a:cxn>
                <a:cxn ang="0">
                  <a:pos x="connsiteX3615" y="connsiteY3615"/>
                </a:cxn>
                <a:cxn ang="0">
                  <a:pos x="connsiteX3616" y="connsiteY3616"/>
                </a:cxn>
                <a:cxn ang="0">
                  <a:pos x="connsiteX3617" y="connsiteY3617"/>
                </a:cxn>
                <a:cxn ang="0">
                  <a:pos x="connsiteX3618" y="connsiteY3618"/>
                </a:cxn>
                <a:cxn ang="0">
                  <a:pos x="connsiteX3619" y="connsiteY3619"/>
                </a:cxn>
                <a:cxn ang="0">
                  <a:pos x="connsiteX3620" y="connsiteY3620"/>
                </a:cxn>
                <a:cxn ang="0">
                  <a:pos x="connsiteX3621" y="connsiteY3621"/>
                </a:cxn>
                <a:cxn ang="0">
                  <a:pos x="connsiteX3622" y="connsiteY3622"/>
                </a:cxn>
                <a:cxn ang="0">
                  <a:pos x="connsiteX3623" y="connsiteY3623"/>
                </a:cxn>
                <a:cxn ang="0">
                  <a:pos x="connsiteX3624" y="connsiteY3624"/>
                </a:cxn>
                <a:cxn ang="0">
                  <a:pos x="connsiteX3625" y="connsiteY3625"/>
                </a:cxn>
                <a:cxn ang="0">
                  <a:pos x="connsiteX3626" y="connsiteY3626"/>
                </a:cxn>
                <a:cxn ang="0">
                  <a:pos x="connsiteX3627" y="connsiteY3627"/>
                </a:cxn>
                <a:cxn ang="0">
                  <a:pos x="connsiteX3628" y="connsiteY3628"/>
                </a:cxn>
                <a:cxn ang="0">
                  <a:pos x="connsiteX3629" y="connsiteY3629"/>
                </a:cxn>
                <a:cxn ang="0">
                  <a:pos x="connsiteX3630" y="connsiteY3630"/>
                </a:cxn>
                <a:cxn ang="0">
                  <a:pos x="connsiteX3631" y="connsiteY3631"/>
                </a:cxn>
                <a:cxn ang="0">
                  <a:pos x="connsiteX3632" y="connsiteY3632"/>
                </a:cxn>
                <a:cxn ang="0">
                  <a:pos x="connsiteX3633" y="connsiteY3633"/>
                </a:cxn>
                <a:cxn ang="0">
                  <a:pos x="connsiteX3634" y="connsiteY3634"/>
                </a:cxn>
                <a:cxn ang="0">
                  <a:pos x="connsiteX3635" y="connsiteY3635"/>
                </a:cxn>
                <a:cxn ang="0">
                  <a:pos x="connsiteX3636" y="connsiteY3636"/>
                </a:cxn>
                <a:cxn ang="0">
                  <a:pos x="connsiteX3637" y="connsiteY3637"/>
                </a:cxn>
                <a:cxn ang="0">
                  <a:pos x="connsiteX3638" y="connsiteY3638"/>
                </a:cxn>
                <a:cxn ang="0">
                  <a:pos x="connsiteX3639" y="connsiteY3639"/>
                </a:cxn>
                <a:cxn ang="0">
                  <a:pos x="connsiteX3640" y="connsiteY3640"/>
                </a:cxn>
                <a:cxn ang="0">
                  <a:pos x="connsiteX3641" y="connsiteY3641"/>
                </a:cxn>
                <a:cxn ang="0">
                  <a:pos x="connsiteX3642" y="connsiteY3642"/>
                </a:cxn>
                <a:cxn ang="0">
                  <a:pos x="connsiteX3643" y="connsiteY3643"/>
                </a:cxn>
                <a:cxn ang="0">
                  <a:pos x="connsiteX3644" y="connsiteY3644"/>
                </a:cxn>
                <a:cxn ang="0">
                  <a:pos x="connsiteX3645" y="connsiteY3645"/>
                </a:cxn>
                <a:cxn ang="0">
                  <a:pos x="connsiteX3646" y="connsiteY3646"/>
                </a:cxn>
                <a:cxn ang="0">
                  <a:pos x="connsiteX3647" y="connsiteY3647"/>
                </a:cxn>
                <a:cxn ang="0">
                  <a:pos x="connsiteX3648" y="connsiteY3648"/>
                </a:cxn>
                <a:cxn ang="0">
                  <a:pos x="connsiteX3649" y="connsiteY3649"/>
                </a:cxn>
                <a:cxn ang="0">
                  <a:pos x="connsiteX3650" y="connsiteY3650"/>
                </a:cxn>
                <a:cxn ang="0">
                  <a:pos x="connsiteX3651" y="connsiteY3651"/>
                </a:cxn>
                <a:cxn ang="0">
                  <a:pos x="connsiteX3652" y="connsiteY3652"/>
                </a:cxn>
                <a:cxn ang="0">
                  <a:pos x="connsiteX3653" y="connsiteY3653"/>
                </a:cxn>
                <a:cxn ang="0">
                  <a:pos x="connsiteX3654" y="connsiteY3654"/>
                </a:cxn>
                <a:cxn ang="0">
                  <a:pos x="connsiteX3655" y="connsiteY3655"/>
                </a:cxn>
                <a:cxn ang="0">
                  <a:pos x="connsiteX3656" y="connsiteY3656"/>
                </a:cxn>
                <a:cxn ang="0">
                  <a:pos x="connsiteX3657" y="connsiteY3657"/>
                </a:cxn>
                <a:cxn ang="0">
                  <a:pos x="connsiteX3658" y="connsiteY3658"/>
                </a:cxn>
                <a:cxn ang="0">
                  <a:pos x="connsiteX3659" y="connsiteY3659"/>
                </a:cxn>
                <a:cxn ang="0">
                  <a:pos x="connsiteX3660" y="connsiteY3660"/>
                </a:cxn>
                <a:cxn ang="0">
                  <a:pos x="connsiteX3661" y="connsiteY3661"/>
                </a:cxn>
                <a:cxn ang="0">
                  <a:pos x="connsiteX3662" y="connsiteY3662"/>
                </a:cxn>
                <a:cxn ang="0">
                  <a:pos x="connsiteX3663" y="connsiteY3663"/>
                </a:cxn>
                <a:cxn ang="0">
                  <a:pos x="connsiteX3664" y="connsiteY3664"/>
                </a:cxn>
                <a:cxn ang="0">
                  <a:pos x="connsiteX3665" y="connsiteY3665"/>
                </a:cxn>
                <a:cxn ang="0">
                  <a:pos x="connsiteX3666" y="connsiteY3666"/>
                </a:cxn>
                <a:cxn ang="0">
                  <a:pos x="connsiteX3667" y="connsiteY3667"/>
                </a:cxn>
                <a:cxn ang="0">
                  <a:pos x="connsiteX3668" y="connsiteY3668"/>
                </a:cxn>
                <a:cxn ang="0">
                  <a:pos x="connsiteX3669" y="connsiteY3669"/>
                </a:cxn>
                <a:cxn ang="0">
                  <a:pos x="connsiteX3670" y="connsiteY3670"/>
                </a:cxn>
                <a:cxn ang="0">
                  <a:pos x="connsiteX3671" y="connsiteY3671"/>
                </a:cxn>
                <a:cxn ang="0">
                  <a:pos x="connsiteX3672" y="connsiteY3672"/>
                </a:cxn>
                <a:cxn ang="0">
                  <a:pos x="connsiteX3673" y="connsiteY3673"/>
                </a:cxn>
                <a:cxn ang="0">
                  <a:pos x="connsiteX3674" y="connsiteY3674"/>
                </a:cxn>
                <a:cxn ang="0">
                  <a:pos x="connsiteX3675" y="connsiteY3675"/>
                </a:cxn>
                <a:cxn ang="0">
                  <a:pos x="connsiteX3676" y="connsiteY3676"/>
                </a:cxn>
                <a:cxn ang="0">
                  <a:pos x="connsiteX3677" y="connsiteY3677"/>
                </a:cxn>
                <a:cxn ang="0">
                  <a:pos x="connsiteX3678" y="connsiteY3678"/>
                </a:cxn>
                <a:cxn ang="0">
                  <a:pos x="connsiteX3679" y="connsiteY3679"/>
                </a:cxn>
                <a:cxn ang="0">
                  <a:pos x="connsiteX3680" y="connsiteY3680"/>
                </a:cxn>
                <a:cxn ang="0">
                  <a:pos x="connsiteX3681" y="connsiteY3681"/>
                </a:cxn>
                <a:cxn ang="0">
                  <a:pos x="connsiteX3682" y="connsiteY3682"/>
                </a:cxn>
                <a:cxn ang="0">
                  <a:pos x="connsiteX3683" y="connsiteY3683"/>
                </a:cxn>
                <a:cxn ang="0">
                  <a:pos x="connsiteX3684" y="connsiteY3684"/>
                </a:cxn>
                <a:cxn ang="0">
                  <a:pos x="connsiteX3685" y="connsiteY3685"/>
                </a:cxn>
                <a:cxn ang="0">
                  <a:pos x="connsiteX3686" y="connsiteY3686"/>
                </a:cxn>
                <a:cxn ang="0">
                  <a:pos x="connsiteX3687" y="connsiteY3687"/>
                </a:cxn>
                <a:cxn ang="0">
                  <a:pos x="connsiteX3688" y="connsiteY3688"/>
                </a:cxn>
                <a:cxn ang="0">
                  <a:pos x="connsiteX3689" y="connsiteY3689"/>
                </a:cxn>
                <a:cxn ang="0">
                  <a:pos x="connsiteX3690" y="connsiteY3690"/>
                </a:cxn>
                <a:cxn ang="0">
                  <a:pos x="connsiteX3691" y="connsiteY3691"/>
                </a:cxn>
                <a:cxn ang="0">
                  <a:pos x="connsiteX3692" y="connsiteY3692"/>
                </a:cxn>
                <a:cxn ang="0">
                  <a:pos x="connsiteX3693" y="connsiteY3693"/>
                </a:cxn>
                <a:cxn ang="0">
                  <a:pos x="connsiteX3694" y="connsiteY3694"/>
                </a:cxn>
                <a:cxn ang="0">
                  <a:pos x="connsiteX3695" y="connsiteY3695"/>
                </a:cxn>
                <a:cxn ang="0">
                  <a:pos x="connsiteX3696" y="connsiteY3696"/>
                </a:cxn>
                <a:cxn ang="0">
                  <a:pos x="connsiteX3697" y="connsiteY3697"/>
                </a:cxn>
                <a:cxn ang="0">
                  <a:pos x="connsiteX3698" y="connsiteY3698"/>
                </a:cxn>
                <a:cxn ang="0">
                  <a:pos x="connsiteX3699" y="connsiteY3699"/>
                </a:cxn>
                <a:cxn ang="0">
                  <a:pos x="connsiteX3700" y="connsiteY3700"/>
                </a:cxn>
                <a:cxn ang="0">
                  <a:pos x="connsiteX3701" y="connsiteY3701"/>
                </a:cxn>
                <a:cxn ang="0">
                  <a:pos x="connsiteX3702" y="connsiteY3702"/>
                </a:cxn>
                <a:cxn ang="0">
                  <a:pos x="connsiteX3703" y="connsiteY3703"/>
                </a:cxn>
                <a:cxn ang="0">
                  <a:pos x="connsiteX3704" y="connsiteY3704"/>
                </a:cxn>
                <a:cxn ang="0">
                  <a:pos x="connsiteX3705" y="connsiteY3705"/>
                </a:cxn>
                <a:cxn ang="0">
                  <a:pos x="connsiteX3706" y="connsiteY3706"/>
                </a:cxn>
                <a:cxn ang="0">
                  <a:pos x="connsiteX3707" y="connsiteY3707"/>
                </a:cxn>
                <a:cxn ang="0">
                  <a:pos x="connsiteX3708" y="connsiteY3708"/>
                </a:cxn>
                <a:cxn ang="0">
                  <a:pos x="connsiteX3709" y="connsiteY3709"/>
                </a:cxn>
                <a:cxn ang="0">
                  <a:pos x="connsiteX3710" y="connsiteY3710"/>
                </a:cxn>
                <a:cxn ang="0">
                  <a:pos x="connsiteX3711" y="connsiteY3711"/>
                </a:cxn>
                <a:cxn ang="0">
                  <a:pos x="connsiteX3712" y="connsiteY3712"/>
                </a:cxn>
                <a:cxn ang="0">
                  <a:pos x="connsiteX3713" y="connsiteY3713"/>
                </a:cxn>
                <a:cxn ang="0">
                  <a:pos x="connsiteX3714" y="connsiteY3714"/>
                </a:cxn>
                <a:cxn ang="0">
                  <a:pos x="connsiteX3715" y="connsiteY3715"/>
                </a:cxn>
                <a:cxn ang="0">
                  <a:pos x="connsiteX3716" y="connsiteY3716"/>
                </a:cxn>
                <a:cxn ang="0">
                  <a:pos x="connsiteX3717" y="connsiteY3717"/>
                </a:cxn>
                <a:cxn ang="0">
                  <a:pos x="connsiteX3718" y="connsiteY3718"/>
                </a:cxn>
                <a:cxn ang="0">
                  <a:pos x="connsiteX3719" y="connsiteY3719"/>
                </a:cxn>
                <a:cxn ang="0">
                  <a:pos x="connsiteX3720" y="connsiteY3720"/>
                </a:cxn>
                <a:cxn ang="0">
                  <a:pos x="connsiteX3721" y="connsiteY3721"/>
                </a:cxn>
                <a:cxn ang="0">
                  <a:pos x="connsiteX3722" y="connsiteY3722"/>
                </a:cxn>
                <a:cxn ang="0">
                  <a:pos x="connsiteX3723" y="connsiteY3723"/>
                </a:cxn>
                <a:cxn ang="0">
                  <a:pos x="connsiteX3724" y="connsiteY3724"/>
                </a:cxn>
                <a:cxn ang="0">
                  <a:pos x="connsiteX3725" y="connsiteY3725"/>
                </a:cxn>
                <a:cxn ang="0">
                  <a:pos x="connsiteX3726" y="connsiteY3726"/>
                </a:cxn>
                <a:cxn ang="0">
                  <a:pos x="connsiteX3727" y="connsiteY3727"/>
                </a:cxn>
                <a:cxn ang="0">
                  <a:pos x="connsiteX3728" y="connsiteY3728"/>
                </a:cxn>
                <a:cxn ang="0">
                  <a:pos x="connsiteX3729" y="connsiteY3729"/>
                </a:cxn>
                <a:cxn ang="0">
                  <a:pos x="connsiteX3730" y="connsiteY3730"/>
                </a:cxn>
                <a:cxn ang="0">
                  <a:pos x="connsiteX3731" y="connsiteY3731"/>
                </a:cxn>
                <a:cxn ang="0">
                  <a:pos x="connsiteX3732" y="connsiteY3732"/>
                </a:cxn>
                <a:cxn ang="0">
                  <a:pos x="connsiteX3733" y="connsiteY3733"/>
                </a:cxn>
                <a:cxn ang="0">
                  <a:pos x="connsiteX3734" y="connsiteY3734"/>
                </a:cxn>
                <a:cxn ang="0">
                  <a:pos x="connsiteX3735" y="connsiteY3735"/>
                </a:cxn>
                <a:cxn ang="0">
                  <a:pos x="connsiteX3736" y="connsiteY3736"/>
                </a:cxn>
                <a:cxn ang="0">
                  <a:pos x="connsiteX3737" y="connsiteY3737"/>
                </a:cxn>
                <a:cxn ang="0">
                  <a:pos x="connsiteX3738" y="connsiteY3738"/>
                </a:cxn>
                <a:cxn ang="0">
                  <a:pos x="connsiteX3739" y="connsiteY3739"/>
                </a:cxn>
                <a:cxn ang="0">
                  <a:pos x="connsiteX3740" y="connsiteY3740"/>
                </a:cxn>
                <a:cxn ang="0">
                  <a:pos x="connsiteX3741" y="connsiteY3741"/>
                </a:cxn>
                <a:cxn ang="0">
                  <a:pos x="connsiteX3742" y="connsiteY3742"/>
                </a:cxn>
                <a:cxn ang="0">
                  <a:pos x="connsiteX3743" y="connsiteY3743"/>
                </a:cxn>
                <a:cxn ang="0">
                  <a:pos x="connsiteX3744" y="connsiteY3744"/>
                </a:cxn>
                <a:cxn ang="0">
                  <a:pos x="connsiteX3745" y="connsiteY3745"/>
                </a:cxn>
                <a:cxn ang="0">
                  <a:pos x="connsiteX3746" y="connsiteY3746"/>
                </a:cxn>
                <a:cxn ang="0">
                  <a:pos x="connsiteX3747" y="connsiteY3747"/>
                </a:cxn>
                <a:cxn ang="0">
                  <a:pos x="connsiteX3748" y="connsiteY3748"/>
                </a:cxn>
                <a:cxn ang="0">
                  <a:pos x="connsiteX3749" y="connsiteY3749"/>
                </a:cxn>
                <a:cxn ang="0">
                  <a:pos x="connsiteX3750" y="connsiteY3750"/>
                </a:cxn>
                <a:cxn ang="0">
                  <a:pos x="connsiteX3751" y="connsiteY3751"/>
                </a:cxn>
                <a:cxn ang="0">
                  <a:pos x="connsiteX3752" y="connsiteY3752"/>
                </a:cxn>
                <a:cxn ang="0">
                  <a:pos x="connsiteX3753" y="connsiteY3753"/>
                </a:cxn>
                <a:cxn ang="0">
                  <a:pos x="connsiteX3754" y="connsiteY3754"/>
                </a:cxn>
                <a:cxn ang="0">
                  <a:pos x="connsiteX3755" y="connsiteY3755"/>
                </a:cxn>
                <a:cxn ang="0">
                  <a:pos x="connsiteX3756" y="connsiteY3756"/>
                </a:cxn>
                <a:cxn ang="0">
                  <a:pos x="connsiteX3757" y="connsiteY3757"/>
                </a:cxn>
                <a:cxn ang="0">
                  <a:pos x="connsiteX3758" y="connsiteY3758"/>
                </a:cxn>
                <a:cxn ang="0">
                  <a:pos x="connsiteX3759" y="connsiteY3759"/>
                </a:cxn>
                <a:cxn ang="0">
                  <a:pos x="connsiteX3760" y="connsiteY3760"/>
                </a:cxn>
                <a:cxn ang="0">
                  <a:pos x="connsiteX3761" y="connsiteY3761"/>
                </a:cxn>
                <a:cxn ang="0">
                  <a:pos x="connsiteX3762" y="connsiteY3762"/>
                </a:cxn>
                <a:cxn ang="0">
                  <a:pos x="connsiteX3763" y="connsiteY3763"/>
                </a:cxn>
                <a:cxn ang="0">
                  <a:pos x="connsiteX3764" y="connsiteY3764"/>
                </a:cxn>
                <a:cxn ang="0">
                  <a:pos x="connsiteX3765" y="connsiteY3765"/>
                </a:cxn>
                <a:cxn ang="0">
                  <a:pos x="connsiteX3766" y="connsiteY3766"/>
                </a:cxn>
                <a:cxn ang="0">
                  <a:pos x="connsiteX3767" y="connsiteY3767"/>
                </a:cxn>
                <a:cxn ang="0">
                  <a:pos x="connsiteX3768" y="connsiteY3768"/>
                </a:cxn>
                <a:cxn ang="0">
                  <a:pos x="connsiteX3769" y="connsiteY3769"/>
                </a:cxn>
                <a:cxn ang="0">
                  <a:pos x="connsiteX3770" y="connsiteY3770"/>
                </a:cxn>
                <a:cxn ang="0">
                  <a:pos x="connsiteX3771" y="connsiteY3771"/>
                </a:cxn>
                <a:cxn ang="0">
                  <a:pos x="connsiteX3772" y="connsiteY3772"/>
                </a:cxn>
                <a:cxn ang="0">
                  <a:pos x="connsiteX3773" y="connsiteY3773"/>
                </a:cxn>
                <a:cxn ang="0">
                  <a:pos x="connsiteX3774" y="connsiteY3774"/>
                </a:cxn>
                <a:cxn ang="0">
                  <a:pos x="connsiteX3775" y="connsiteY3775"/>
                </a:cxn>
                <a:cxn ang="0">
                  <a:pos x="connsiteX3776" y="connsiteY3776"/>
                </a:cxn>
                <a:cxn ang="0">
                  <a:pos x="connsiteX3777" y="connsiteY3777"/>
                </a:cxn>
                <a:cxn ang="0">
                  <a:pos x="connsiteX3778" y="connsiteY3778"/>
                </a:cxn>
                <a:cxn ang="0">
                  <a:pos x="connsiteX3779" y="connsiteY3779"/>
                </a:cxn>
                <a:cxn ang="0">
                  <a:pos x="connsiteX3780" y="connsiteY3780"/>
                </a:cxn>
                <a:cxn ang="0">
                  <a:pos x="connsiteX3781" y="connsiteY3781"/>
                </a:cxn>
                <a:cxn ang="0">
                  <a:pos x="connsiteX3782" y="connsiteY3782"/>
                </a:cxn>
                <a:cxn ang="0">
                  <a:pos x="connsiteX3783" y="connsiteY3783"/>
                </a:cxn>
                <a:cxn ang="0">
                  <a:pos x="connsiteX3784" y="connsiteY3784"/>
                </a:cxn>
                <a:cxn ang="0">
                  <a:pos x="connsiteX3785" y="connsiteY3785"/>
                </a:cxn>
                <a:cxn ang="0">
                  <a:pos x="connsiteX3786" y="connsiteY3786"/>
                </a:cxn>
                <a:cxn ang="0">
                  <a:pos x="connsiteX3787" y="connsiteY3787"/>
                </a:cxn>
                <a:cxn ang="0">
                  <a:pos x="connsiteX3788" y="connsiteY3788"/>
                </a:cxn>
                <a:cxn ang="0">
                  <a:pos x="connsiteX3789" y="connsiteY3789"/>
                </a:cxn>
                <a:cxn ang="0">
                  <a:pos x="connsiteX3790" y="connsiteY3790"/>
                </a:cxn>
                <a:cxn ang="0">
                  <a:pos x="connsiteX3791" y="connsiteY3791"/>
                </a:cxn>
                <a:cxn ang="0">
                  <a:pos x="connsiteX3792" y="connsiteY3792"/>
                </a:cxn>
                <a:cxn ang="0">
                  <a:pos x="connsiteX3793" y="connsiteY3793"/>
                </a:cxn>
                <a:cxn ang="0">
                  <a:pos x="connsiteX3794" y="connsiteY3794"/>
                </a:cxn>
                <a:cxn ang="0">
                  <a:pos x="connsiteX3795" y="connsiteY3795"/>
                </a:cxn>
                <a:cxn ang="0">
                  <a:pos x="connsiteX3796" y="connsiteY3796"/>
                </a:cxn>
                <a:cxn ang="0">
                  <a:pos x="connsiteX3797" y="connsiteY3797"/>
                </a:cxn>
                <a:cxn ang="0">
                  <a:pos x="connsiteX3798" y="connsiteY3798"/>
                </a:cxn>
                <a:cxn ang="0">
                  <a:pos x="connsiteX3799" y="connsiteY3799"/>
                </a:cxn>
                <a:cxn ang="0">
                  <a:pos x="connsiteX3800" y="connsiteY3800"/>
                </a:cxn>
                <a:cxn ang="0">
                  <a:pos x="connsiteX3801" y="connsiteY3801"/>
                </a:cxn>
                <a:cxn ang="0">
                  <a:pos x="connsiteX3802" y="connsiteY3802"/>
                </a:cxn>
                <a:cxn ang="0">
                  <a:pos x="connsiteX3803" y="connsiteY3803"/>
                </a:cxn>
                <a:cxn ang="0">
                  <a:pos x="connsiteX3804" y="connsiteY3804"/>
                </a:cxn>
                <a:cxn ang="0">
                  <a:pos x="connsiteX3805" y="connsiteY3805"/>
                </a:cxn>
                <a:cxn ang="0">
                  <a:pos x="connsiteX3806" y="connsiteY3806"/>
                </a:cxn>
                <a:cxn ang="0">
                  <a:pos x="connsiteX3807" y="connsiteY3807"/>
                </a:cxn>
                <a:cxn ang="0">
                  <a:pos x="connsiteX3808" y="connsiteY3808"/>
                </a:cxn>
                <a:cxn ang="0">
                  <a:pos x="connsiteX3809" y="connsiteY3809"/>
                </a:cxn>
                <a:cxn ang="0">
                  <a:pos x="connsiteX3810" y="connsiteY3810"/>
                </a:cxn>
                <a:cxn ang="0">
                  <a:pos x="connsiteX3811" y="connsiteY3811"/>
                </a:cxn>
                <a:cxn ang="0">
                  <a:pos x="connsiteX3812" y="connsiteY3812"/>
                </a:cxn>
                <a:cxn ang="0">
                  <a:pos x="connsiteX3813" y="connsiteY3813"/>
                </a:cxn>
                <a:cxn ang="0">
                  <a:pos x="connsiteX3814" y="connsiteY3814"/>
                </a:cxn>
                <a:cxn ang="0">
                  <a:pos x="connsiteX3815" y="connsiteY3815"/>
                </a:cxn>
                <a:cxn ang="0">
                  <a:pos x="connsiteX3816" y="connsiteY3816"/>
                </a:cxn>
                <a:cxn ang="0">
                  <a:pos x="connsiteX3817" y="connsiteY3817"/>
                </a:cxn>
                <a:cxn ang="0">
                  <a:pos x="connsiteX3818" y="connsiteY3818"/>
                </a:cxn>
                <a:cxn ang="0">
                  <a:pos x="connsiteX3819" y="connsiteY3819"/>
                </a:cxn>
                <a:cxn ang="0">
                  <a:pos x="connsiteX3820" y="connsiteY3820"/>
                </a:cxn>
                <a:cxn ang="0">
                  <a:pos x="connsiteX3821" y="connsiteY3821"/>
                </a:cxn>
                <a:cxn ang="0">
                  <a:pos x="connsiteX3822" y="connsiteY3822"/>
                </a:cxn>
                <a:cxn ang="0">
                  <a:pos x="connsiteX3823" y="connsiteY3823"/>
                </a:cxn>
                <a:cxn ang="0">
                  <a:pos x="connsiteX3824" y="connsiteY3824"/>
                </a:cxn>
                <a:cxn ang="0">
                  <a:pos x="connsiteX3825" y="connsiteY3825"/>
                </a:cxn>
                <a:cxn ang="0">
                  <a:pos x="connsiteX3826" y="connsiteY3826"/>
                </a:cxn>
                <a:cxn ang="0">
                  <a:pos x="connsiteX3827" y="connsiteY3827"/>
                </a:cxn>
                <a:cxn ang="0">
                  <a:pos x="connsiteX3828" y="connsiteY3828"/>
                </a:cxn>
                <a:cxn ang="0">
                  <a:pos x="connsiteX3829" y="connsiteY3829"/>
                </a:cxn>
                <a:cxn ang="0">
                  <a:pos x="connsiteX3830" y="connsiteY3830"/>
                </a:cxn>
                <a:cxn ang="0">
                  <a:pos x="connsiteX3831" y="connsiteY3831"/>
                </a:cxn>
                <a:cxn ang="0">
                  <a:pos x="connsiteX3832" y="connsiteY3832"/>
                </a:cxn>
                <a:cxn ang="0">
                  <a:pos x="connsiteX3833" y="connsiteY3833"/>
                </a:cxn>
                <a:cxn ang="0">
                  <a:pos x="connsiteX3834" y="connsiteY3834"/>
                </a:cxn>
                <a:cxn ang="0">
                  <a:pos x="connsiteX3835" y="connsiteY3835"/>
                </a:cxn>
                <a:cxn ang="0">
                  <a:pos x="connsiteX3836" y="connsiteY3836"/>
                </a:cxn>
                <a:cxn ang="0">
                  <a:pos x="connsiteX3837" y="connsiteY3837"/>
                </a:cxn>
                <a:cxn ang="0">
                  <a:pos x="connsiteX3838" y="connsiteY3838"/>
                </a:cxn>
                <a:cxn ang="0">
                  <a:pos x="connsiteX3839" y="connsiteY3839"/>
                </a:cxn>
                <a:cxn ang="0">
                  <a:pos x="connsiteX3840" y="connsiteY3840"/>
                </a:cxn>
                <a:cxn ang="0">
                  <a:pos x="connsiteX3841" y="connsiteY3841"/>
                </a:cxn>
                <a:cxn ang="0">
                  <a:pos x="connsiteX3842" y="connsiteY3842"/>
                </a:cxn>
                <a:cxn ang="0">
                  <a:pos x="connsiteX3843" y="connsiteY3843"/>
                </a:cxn>
                <a:cxn ang="0">
                  <a:pos x="connsiteX3844" y="connsiteY3844"/>
                </a:cxn>
                <a:cxn ang="0">
                  <a:pos x="connsiteX3845" y="connsiteY3845"/>
                </a:cxn>
                <a:cxn ang="0">
                  <a:pos x="connsiteX3846" y="connsiteY3846"/>
                </a:cxn>
                <a:cxn ang="0">
                  <a:pos x="connsiteX3847" y="connsiteY3847"/>
                </a:cxn>
                <a:cxn ang="0">
                  <a:pos x="connsiteX3848" y="connsiteY3848"/>
                </a:cxn>
                <a:cxn ang="0">
                  <a:pos x="connsiteX3849" y="connsiteY3849"/>
                </a:cxn>
                <a:cxn ang="0">
                  <a:pos x="connsiteX3850" y="connsiteY3850"/>
                </a:cxn>
                <a:cxn ang="0">
                  <a:pos x="connsiteX3851" y="connsiteY3851"/>
                </a:cxn>
                <a:cxn ang="0">
                  <a:pos x="connsiteX3852" y="connsiteY3852"/>
                </a:cxn>
                <a:cxn ang="0">
                  <a:pos x="connsiteX3853" y="connsiteY3853"/>
                </a:cxn>
                <a:cxn ang="0">
                  <a:pos x="connsiteX3854" y="connsiteY3854"/>
                </a:cxn>
                <a:cxn ang="0">
                  <a:pos x="connsiteX3855" y="connsiteY3855"/>
                </a:cxn>
                <a:cxn ang="0">
                  <a:pos x="connsiteX3856" y="connsiteY3856"/>
                </a:cxn>
                <a:cxn ang="0">
                  <a:pos x="connsiteX3857" y="connsiteY3857"/>
                </a:cxn>
                <a:cxn ang="0">
                  <a:pos x="connsiteX3858" y="connsiteY3858"/>
                </a:cxn>
                <a:cxn ang="0">
                  <a:pos x="connsiteX3859" y="connsiteY3859"/>
                </a:cxn>
                <a:cxn ang="0">
                  <a:pos x="connsiteX3860" y="connsiteY3860"/>
                </a:cxn>
                <a:cxn ang="0">
                  <a:pos x="connsiteX3861" y="connsiteY3861"/>
                </a:cxn>
                <a:cxn ang="0">
                  <a:pos x="connsiteX3862" y="connsiteY3862"/>
                </a:cxn>
                <a:cxn ang="0">
                  <a:pos x="connsiteX3863" y="connsiteY3863"/>
                </a:cxn>
                <a:cxn ang="0">
                  <a:pos x="connsiteX3864" y="connsiteY3864"/>
                </a:cxn>
                <a:cxn ang="0">
                  <a:pos x="connsiteX3865" y="connsiteY3865"/>
                </a:cxn>
                <a:cxn ang="0">
                  <a:pos x="connsiteX3866" y="connsiteY3866"/>
                </a:cxn>
                <a:cxn ang="0">
                  <a:pos x="connsiteX3867" y="connsiteY3867"/>
                </a:cxn>
                <a:cxn ang="0">
                  <a:pos x="connsiteX3868" y="connsiteY3868"/>
                </a:cxn>
                <a:cxn ang="0">
                  <a:pos x="connsiteX3869" y="connsiteY3869"/>
                </a:cxn>
                <a:cxn ang="0">
                  <a:pos x="connsiteX3870" y="connsiteY3870"/>
                </a:cxn>
                <a:cxn ang="0">
                  <a:pos x="connsiteX3871" y="connsiteY3871"/>
                </a:cxn>
                <a:cxn ang="0">
                  <a:pos x="connsiteX3872" y="connsiteY3872"/>
                </a:cxn>
                <a:cxn ang="0">
                  <a:pos x="connsiteX3873" y="connsiteY3873"/>
                </a:cxn>
                <a:cxn ang="0">
                  <a:pos x="connsiteX3874" y="connsiteY3874"/>
                </a:cxn>
                <a:cxn ang="0">
                  <a:pos x="connsiteX3875" y="connsiteY3875"/>
                </a:cxn>
                <a:cxn ang="0">
                  <a:pos x="connsiteX3876" y="connsiteY3876"/>
                </a:cxn>
                <a:cxn ang="0">
                  <a:pos x="connsiteX3877" y="connsiteY3877"/>
                </a:cxn>
                <a:cxn ang="0">
                  <a:pos x="connsiteX3878" y="connsiteY3878"/>
                </a:cxn>
                <a:cxn ang="0">
                  <a:pos x="connsiteX3879" y="connsiteY3879"/>
                </a:cxn>
                <a:cxn ang="0">
                  <a:pos x="connsiteX3880" y="connsiteY3880"/>
                </a:cxn>
                <a:cxn ang="0">
                  <a:pos x="connsiteX3881" y="connsiteY3881"/>
                </a:cxn>
                <a:cxn ang="0">
                  <a:pos x="connsiteX3882" y="connsiteY3882"/>
                </a:cxn>
                <a:cxn ang="0">
                  <a:pos x="connsiteX3883" y="connsiteY3883"/>
                </a:cxn>
                <a:cxn ang="0">
                  <a:pos x="connsiteX3884" y="connsiteY3884"/>
                </a:cxn>
                <a:cxn ang="0">
                  <a:pos x="connsiteX3885" y="connsiteY3885"/>
                </a:cxn>
                <a:cxn ang="0">
                  <a:pos x="connsiteX3886" y="connsiteY3886"/>
                </a:cxn>
                <a:cxn ang="0">
                  <a:pos x="connsiteX3887" y="connsiteY3887"/>
                </a:cxn>
                <a:cxn ang="0">
                  <a:pos x="connsiteX3888" y="connsiteY3888"/>
                </a:cxn>
                <a:cxn ang="0">
                  <a:pos x="connsiteX3889" y="connsiteY3889"/>
                </a:cxn>
                <a:cxn ang="0">
                  <a:pos x="connsiteX3890" y="connsiteY3890"/>
                </a:cxn>
                <a:cxn ang="0">
                  <a:pos x="connsiteX3891" y="connsiteY3891"/>
                </a:cxn>
                <a:cxn ang="0">
                  <a:pos x="connsiteX3892" y="connsiteY3892"/>
                </a:cxn>
                <a:cxn ang="0">
                  <a:pos x="connsiteX3893" y="connsiteY3893"/>
                </a:cxn>
                <a:cxn ang="0">
                  <a:pos x="connsiteX3894" y="connsiteY3894"/>
                </a:cxn>
                <a:cxn ang="0">
                  <a:pos x="connsiteX3895" y="connsiteY3895"/>
                </a:cxn>
                <a:cxn ang="0">
                  <a:pos x="connsiteX3896" y="connsiteY3896"/>
                </a:cxn>
                <a:cxn ang="0">
                  <a:pos x="connsiteX3897" y="connsiteY3897"/>
                </a:cxn>
                <a:cxn ang="0">
                  <a:pos x="connsiteX3898" y="connsiteY3898"/>
                </a:cxn>
                <a:cxn ang="0">
                  <a:pos x="connsiteX3899" y="connsiteY3899"/>
                </a:cxn>
                <a:cxn ang="0">
                  <a:pos x="connsiteX3900" y="connsiteY3900"/>
                </a:cxn>
                <a:cxn ang="0">
                  <a:pos x="connsiteX3901" y="connsiteY3901"/>
                </a:cxn>
                <a:cxn ang="0">
                  <a:pos x="connsiteX3902" y="connsiteY3902"/>
                </a:cxn>
                <a:cxn ang="0">
                  <a:pos x="connsiteX3903" y="connsiteY3903"/>
                </a:cxn>
                <a:cxn ang="0">
                  <a:pos x="connsiteX3904" y="connsiteY3904"/>
                </a:cxn>
                <a:cxn ang="0">
                  <a:pos x="connsiteX3905" y="connsiteY3905"/>
                </a:cxn>
                <a:cxn ang="0">
                  <a:pos x="connsiteX3906" y="connsiteY3906"/>
                </a:cxn>
                <a:cxn ang="0">
                  <a:pos x="connsiteX3907" y="connsiteY3907"/>
                </a:cxn>
                <a:cxn ang="0">
                  <a:pos x="connsiteX3908" y="connsiteY3908"/>
                </a:cxn>
                <a:cxn ang="0">
                  <a:pos x="connsiteX3909" y="connsiteY3909"/>
                </a:cxn>
                <a:cxn ang="0">
                  <a:pos x="connsiteX3910" y="connsiteY3910"/>
                </a:cxn>
                <a:cxn ang="0">
                  <a:pos x="connsiteX3911" y="connsiteY3911"/>
                </a:cxn>
                <a:cxn ang="0">
                  <a:pos x="connsiteX3912" y="connsiteY3912"/>
                </a:cxn>
                <a:cxn ang="0">
                  <a:pos x="connsiteX3913" y="connsiteY3913"/>
                </a:cxn>
                <a:cxn ang="0">
                  <a:pos x="connsiteX3914" y="connsiteY3914"/>
                </a:cxn>
                <a:cxn ang="0">
                  <a:pos x="connsiteX3915" y="connsiteY3915"/>
                </a:cxn>
                <a:cxn ang="0">
                  <a:pos x="connsiteX3916" y="connsiteY3916"/>
                </a:cxn>
                <a:cxn ang="0">
                  <a:pos x="connsiteX3917" y="connsiteY3917"/>
                </a:cxn>
                <a:cxn ang="0">
                  <a:pos x="connsiteX3918" y="connsiteY3918"/>
                </a:cxn>
                <a:cxn ang="0">
                  <a:pos x="connsiteX3919" y="connsiteY3919"/>
                </a:cxn>
                <a:cxn ang="0">
                  <a:pos x="connsiteX3920" y="connsiteY3920"/>
                </a:cxn>
                <a:cxn ang="0">
                  <a:pos x="connsiteX3921" y="connsiteY3921"/>
                </a:cxn>
                <a:cxn ang="0">
                  <a:pos x="connsiteX3922" y="connsiteY3922"/>
                </a:cxn>
                <a:cxn ang="0">
                  <a:pos x="connsiteX3923" y="connsiteY3923"/>
                </a:cxn>
                <a:cxn ang="0">
                  <a:pos x="connsiteX3924" y="connsiteY3924"/>
                </a:cxn>
                <a:cxn ang="0">
                  <a:pos x="connsiteX3925" y="connsiteY3925"/>
                </a:cxn>
                <a:cxn ang="0">
                  <a:pos x="connsiteX3926" y="connsiteY3926"/>
                </a:cxn>
                <a:cxn ang="0">
                  <a:pos x="connsiteX3927" y="connsiteY3927"/>
                </a:cxn>
                <a:cxn ang="0">
                  <a:pos x="connsiteX3928" y="connsiteY3928"/>
                </a:cxn>
                <a:cxn ang="0">
                  <a:pos x="connsiteX3929" y="connsiteY3929"/>
                </a:cxn>
                <a:cxn ang="0">
                  <a:pos x="connsiteX3930" y="connsiteY3930"/>
                </a:cxn>
                <a:cxn ang="0">
                  <a:pos x="connsiteX3931" y="connsiteY3931"/>
                </a:cxn>
                <a:cxn ang="0">
                  <a:pos x="connsiteX3932" y="connsiteY3932"/>
                </a:cxn>
                <a:cxn ang="0">
                  <a:pos x="connsiteX3933" y="connsiteY3933"/>
                </a:cxn>
                <a:cxn ang="0">
                  <a:pos x="connsiteX3934" y="connsiteY3934"/>
                </a:cxn>
                <a:cxn ang="0">
                  <a:pos x="connsiteX3935" y="connsiteY3935"/>
                </a:cxn>
                <a:cxn ang="0">
                  <a:pos x="connsiteX3936" y="connsiteY3936"/>
                </a:cxn>
                <a:cxn ang="0">
                  <a:pos x="connsiteX3937" y="connsiteY3937"/>
                </a:cxn>
                <a:cxn ang="0">
                  <a:pos x="connsiteX3938" y="connsiteY3938"/>
                </a:cxn>
                <a:cxn ang="0">
                  <a:pos x="connsiteX3939" y="connsiteY3939"/>
                </a:cxn>
                <a:cxn ang="0">
                  <a:pos x="connsiteX3940" y="connsiteY3940"/>
                </a:cxn>
                <a:cxn ang="0">
                  <a:pos x="connsiteX3941" y="connsiteY3941"/>
                </a:cxn>
                <a:cxn ang="0">
                  <a:pos x="connsiteX3942" y="connsiteY3942"/>
                </a:cxn>
                <a:cxn ang="0">
                  <a:pos x="connsiteX3943" y="connsiteY3943"/>
                </a:cxn>
                <a:cxn ang="0">
                  <a:pos x="connsiteX3944" y="connsiteY3944"/>
                </a:cxn>
                <a:cxn ang="0">
                  <a:pos x="connsiteX3945" y="connsiteY3945"/>
                </a:cxn>
                <a:cxn ang="0">
                  <a:pos x="connsiteX3946" y="connsiteY3946"/>
                </a:cxn>
                <a:cxn ang="0">
                  <a:pos x="connsiteX3947" y="connsiteY3947"/>
                </a:cxn>
                <a:cxn ang="0">
                  <a:pos x="connsiteX3948" y="connsiteY3948"/>
                </a:cxn>
                <a:cxn ang="0">
                  <a:pos x="connsiteX3949" y="connsiteY3949"/>
                </a:cxn>
                <a:cxn ang="0">
                  <a:pos x="connsiteX3950" y="connsiteY3950"/>
                </a:cxn>
                <a:cxn ang="0">
                  <a:pos x="connsiteX3951" y="connsiteY3951"/>
                </a:cxn>
                <a:cxn ang="0">
                  <a:pos x="connsiteX3952" y="connsiteY3952"/>
                </a:cxn>
                <a:cxn ang="0">
                  <a:pos x="connsiteX3953" y="connsiteY3953"/>
                </a:cxn>
                <a:cxn ang="0">
                  <a:pos x="connsiteX3954" y="connsiteY3954"/>
                </a:cxn>
                <a:cxn ang="0">
                  <a:pos x="connsiteX3955" y="connsiteY3955"/>
                </a:cxn>
                <a:cxn ang="0">
                  <a:pos x="connsiteX3956" y="connsiteY3956"/>
                </a:cxn>
                <a:cxn ang="0">
                  <a:pos x="connsiteX3957" y="connsiteY3957"/>
                </a:cxn>
                <a:cxn ang="0">
                  <a:pos x="connsiteX3958" y="connsiteY3958"/>
                </a:cxn>
                <a:cxn ang="0">
                  <a:pos x="connsiteX3959" y="connsiteY3959"/>
                </a:cxn>
                <a:cxn ang="0">
                  <a:pos x="connsiteX3960" y="connsiteY3960"/>
                </a:cxn>
                <a:cxn ang="0">
                  <a:pos x="connsiteX3961" y="connsiteY3961"/>
                </a:cxn>
                <a:cxn ang="0">
                  <a:pos x="connsiteX3962" y="connsiteY3962"/>
                </a:cxn>
                <a:cxn ang="0">
                  <a:pos x="connsiteX3963" y="connsiteY3963"/>
                </a:cxn>
                <a:cxn ang="0">
                  <a:pos x="connsiteX3964" y="connsiteY3964"/>
                </a:cxn>
                <a:cxn ang="0">
                  <a:pos x="connsiteX3965" y="connsiteY3965"/>
                </a:cxn>
                <a:cxn ang="0">
                  <a:pos x="connsiteX3966" y="connsiteY3966"/>
                </a:cxn>
                <a:cxn ang="0">
                  <a:pos x="connsiteX3967" y="connsiteY3967"/>
                </a:cxn>
                <a:cxn ang="0">
                  <a:pos x="connsiteX3968" y="connsiteY3968"/>
                </a:cxn>
                <a:cxn ang="0">
                  <a:pos x="connsiteX3969" y="connsiteY3969"/>
                </a:cxn>
                <a:cxn ang="0">
                  <a:pos x="connsiteX3970" y="connsiteY3970"/>
                </a:cxn>
                <a:cxn ang="0">
                  <a:pos x="connsiteX3971" y="connsiteY3971"/>
                </a:cxn>
                <a:cxn ang="0">
                  <a:pos x="connsiteX3972" y="connsiteY3972"/>
                </a:cxn>
                <a:cxn ang="0">
                  <a:pos x="connsiteX3973" y="connsiteY3973"/>
                </a:cxn>
                <a:cxn ang="0">
                  <a:pos x="connsiteX3974" y="connsiteY3974"/>
                </a:cxn>
                <a:cxn ang="0">
                  <a:pos x="connsiteX3975" y="connsiteY3975"/>
                </a:cxn>
                <a:cxn ang="0">
                  <a:pos x="connsiteX3976" y="connsiteY3976"/>
                </a:cxn>
                <a:cxn ang="0">
                  <a:pos x="connsiteX3977" y="connsiteY3977"/>
                </a:cxn>
                <a:cxn ang="0">
                  <a:pos x="connsiteX3978" y="connsiteY3978"/>
                </a:cxn>
                <a:cxn ang="0">
                  <a:pos x="connsiteX3979" y="connsiteY3979"/>
                </a:cxn>
                <a:cxn ang="0">
                  <a:pos x="connsiteX3980" y="connsiteY3980"/>
                </a:cxn>
                <a:cxn ang="0">
                  <a:pos x="connsiteX3981" y="connsiteY3981"/>
                </a:cxn>
                <a:cxn ang="0">
                  <a:pos x="connsiteX3982" y="connsiteY3982"/>
                </a:cxn>
                <a:cxn ang="0">
                  <a:pos x="connsiteX3983" y="connsiteY3983"/>
                </a:cxn>
                <a:cxn ang="0">
                  <a:pos x="connsiteX3984" y="connsiteY3984"/>
                </a:cxn>
                <a:cxn ang="0">
                  <a:pos x="connsiteX3985" y="connsiteY3985"/>
                </a:cxn>
                <a:cxn ang="0">
                  <a:pos x="connsiteX3986" y="connsiteY3986"/>
                </a:cxn>
                <a:cxn ang="0">
                  <a:pos x="connsiteX3987" y="connsiteY3987"/>
                </a:cxn>
                <a:cxn ang="0">
                  <a:pos x="connsiteX3988" y="connsiteY3988"/>
                </a:cxn>
                <a:cxn ang="0">
                  <a:pos x="connsiteX3989" y="connsiteY3989"/>
                </a:cxn>
                <a:cxn ang="0">
                  <a:pos x="connsiteX3990" y="connsiteY3990"/>
                </a:cxn>
                <a:cxn ang="0">
                  <a:pos x="connsiteX3991" y="connsiteY3991"/>
                </a:cxn>
                <a:cxn ang="0">
                  <a:pos x="connsiteX3992" y="connsiteY3992"/>
                </a:cxn>
                <a:cxn ang="0">
                  <a:pos x="connsiteX3993" y="connsiteY3993"/>
                </a:cxn>
                <a:cxn ang="0">
                  <a:pos x="connsiteX3994" y="connsiteY3994"/>
                </a:cxn>
                <a:cxn ang="0">
                  <a:pos x="connsiteX3995" y="connsiteY3995"/>
                </a:cxn>
                <a:cxn ang="0">
                  <a:pos x="connsiteX3996" y="connsiteY3996"/>
                </a:cxn>
                <a:cxn ang="0">
                  <a:pos x="connsiteX3997" y="connsiteY3997"/>
                </a:cxn>
                <a:cxn ang="0">
                  <a:pos x="connsiteX3998" y="connsiteY3998"/>
                </a:cxn>
                <a:cxn ang="0">
                  <a:pos x="connsiteX3999" y="connsiteY3999"/>
                </a:cxn>
                <a:cxn ang="0">
                  <a:pos x="connsiteX4000" y="connsiteY4000"/>
                </a:cxn>
                <a:cxn ang="0">
                  <a:pos x="connsiteX4001" y="connsiteY4001"/>
                </a:cxn>
                <a:cxn ang="0">
                  <a:pos x="connsiteX4002" y="connsiteY4002"/>
                </a:cxn>
                <a:cxn ang="0">
                  <a:pos x="connsiteX4003" y="connsiteY4003"/>
                </a:cxn>
                <a:cxn ang="0">
                  <a:pos x="connsiteX4004" y="connsiteY4004"/>
                </a:cxn>
                <a:cxn ang="0">
                  <a:pos x="connsiteX4005" y="connsiteY4005"/>
                </a:cxn>
                <a:cxn ang="0">
                  <a:pos x="connsiteX4006" y="connsiteY4006"/>
                </a:cxn>
                <a:cxn ang="0">
                  <a:pos x="connsiteX4007" y="connsiteY4007"/>
                </a:cxn>
                <a:cxn ang="0">
                  <a:pos x="connsiteX4008" y="connsiteY4008"/>
                </a:cxn>
                <a:cxn ang="0">
                  <a:pos x="connsiteX4009" y="connsiteY4009"/>
                </a:cxn>
                <a:cxn ang="0">
                  <a:pos x="connsiteX4010" y="connsiteY4010"/>
                </a:cxn>
                <a:cxn ang="0">
                  <a:pos x="connsiteX4011" y="connsiteY4011"/>
                </a:cxn>
                <a:cxn ang="0">
                  <a:pos x="connsiteX4012" y="connsiteY4012"/>
                </a:cxn>
                <a:cxn ang="0">
                  <a:pos x="connsiteX4013" y="connsiteY4013"/>
                </a:cxn>
                <a:cxn ang="0">
                  <a:pos x="connsiteX4014" y="connsiteY4014"/>
                </a:cxn>
                <a:cxn ang="0">
                  <a:pos x="connsiteX4015" y="connsiteY4015"/>
                </a:cxn>
                <a:cxn ang="0">
                  <a:pos x="connsiteX4016" y="connsiteY4016"/>
                </a:cxn>
                <a:cxn ang="0">
                  <a:pos x="connsiteX4017" y="connsiteY4017"/>
                </a:cxn>
                <a:cxn ang="0">
                  <a:pos x="connsiteX4018" y="connsiteY4018"/>
                </a:cxn>
                <a:cxn ang="0">
                  <a:pos x="connsiteX4019" y="connsiteY4019"/>
                </a:cxn>
                <a:cxn ang="0">
                  <a:pos x="connsiteX4020" y="connsiteY4020"/>
                </a:cxn>
                <a:cxn ang="0">
                  <a:pos x="connsiteX4021" y="connsiteY4021"/>
                </a:cxn>
                <a:cxn ang="0">
                  <a:pos x="connsiteX4022" y="connsiteY4022"/>
                </a:cxn>
                <a:cxn ang="0">
                  <a:pos x="connsiteX4023" y="connsiteY4023"/>
                </a:cxn>
                <a:cxn ang="0">
                  <a:pos x="connsiteX4024" y="connsiteY4024"/>
                </a:cxn>
                <a:cxn ang="0">
                  <a:pos x="connsiteX4025" y="connsiteY4025"/>
                </a:cxn>
                <a:cxn ang="0">
                  <a:pos x="connsiteX4026" y="connsiteY4026"/>
                </a:cxn>
                <a:cxn ang="0">
                  <a:pos x="connsiteX4027" y="connsiteY4027"/>
                </a:cxn>
                <a:cxn ang="0">
                  <a:pos x="connsiteX4028" y="connsiteY4028"/>
                </a:cxn>
                <a:cxn ang="0">
                  <a:pos x="connsiteX4029" y="connsiteY4029"/>
                </a:cxn>
                <a:cxn ang="0">
                  <a:pos x="connsiteX4030" y="connsiteY4030"/>
                </a:cxn>
                <a:cxn ang="0">
                  <a:pos x="connsiteX4031" y="connsiteY4031"/>
                </a:cxn>
                <a:cxn ang="0">
                  <a:pos x="connsiteX4032" y="connsiteY4032"/>
                </a:cxn>
                <a:cxn ang="0">
                  <a:pos x="connsiteX4033" y="connsiteY4033"/>
                </a:cxn>
                <a:cxn ang="0">
                  <a:pos x="connsiteX4034" y="connsiteY4034"/>
                </a:cxn>
                <a:cxn ang="0">
                  <a:pos x="connsiteX4035" y="connsiteY4035"/>
                </a:cxn>
                <a:cxn ang="0">
                  <a:pos x="connsiteX4036" y="connsiteY4036"/>
                </a:cxn>
                <a:cxn ang="0">
                  <a:pos x="connsiteX4037" y="connsiteY4037"/>
                </a:cxn>
                <a:cxn ang="0">
                  <a:pos x="connsiteX4038" y="connsiteY4038"/>
                </a:cxn>
                <a:cxn ang="0">
                  <a:pos x="connsiteX4039" y="connsiteY4039"/>
                </a:cxn>
                <a:cxn ang="0">
                  <a:pos x="connsiteX4040" y="connsiteY4040"/>
                </a:cxn>
                <a:cxn ang="0">
                  <a:pos x="connsiteX4041" y="connsiteY4041"/>
                </a:cxn>
                <a:cxn ang="0">
                  <a:pos x="connsiteX4042" y="connsiteY4042"/>
                </a:cxn>
                <a:cxn ang="0">
                  <a:pos x="connsiteX4043" y="connsiteY4043"/>
                </a:cxn>
                <a:cxn ang="0">
                  <a:pos x="connsiteX4044" y="connsiteY4044"/>
                </a:cxn>
                <a:cxn ang="0">
                  <a:pos x="connsiteX4045" y="connsiteY4045"/>
                </a:cxn>
                <a:cxn ang="0">
                  <a:pos x="connsiteX4046" y="connsiteY4046"/>
                </a:cxn>
                <a:cxn ang="0">
                  <a:pos x="connsiteX4047" y="connsiteY4047"/>
                </a:cxn>
                <a:cxn ang="0">
                  <a:pos x="connsiteX4048" y="connsiteY4048"/>
                </a:cxn>
                <a:cxn ang="0">
                  <a:pos x="connsiteX4049" y="connsiteY4049"/>
                </a:cxn>
                <a:cxn ang="0">
                  <a:pos x="connsiteX4050" y="connsiteY4050"/>
                </a:cxn>
                <a:cxn ang="0">
                  <a:pos x="connsiteX4051" y="connsiteY4051"/>
                </a:cxn>
                <a:cxn ang="0">
                  <a:pos x="connsiteX4052" y="connsiteY4052"/>
                </a:cxn>
                <a:cxn ang="0">
                  <a:pos x="connsiteX4053" y="connsiteY4053"/>
                </a:cxn>
                <a:cxn ang="0">
                  <a:pos x="connsiteX4054" y="connsiteY4054"/>
                </a:cxn>
                <a:cxn ang="0">
                  <a:pos x="connsiteX4055" y="connsiteY4055"/>
                </a:cxn>
                <a:cxn ang="0">
                  <a:pos x="connsiteX4056" y="connsiteY4056"/>
                </a:cxn>
                <a:cxn ang="0">
                  <a:pos x="connsiteX4057" y="connsiteY4057"/>
                </a:cxn>
                <a:cxn ang="0">
                  <a:pos x="connsiteX4058" y="connsiteY4058"/>
                </a:cxn>
                <a:cxn ang="0">
                  <a:pos x="connsiteX4059" y="connsiteY4059"/>
                </a:cxn>
                <a:cxn ang="0">
                  <a:pos x="connsiteX4060" y="connsiteY4060"/>
                </a:cxn>
                <a:cxn ang="0">
                  <a:pos x="connsiteX4061" y="connsiteY4061"/>
                </a:cxn>
                <a:cxn ang="0">
                  <a:pos x="connsiteX4062" y="connsiteY4062"/>
                </a:cxn>
                <a:cxn ang="0">
                  <a:pos x="connsiteX4063" y="connsiteY4063"/>
                </a:cxn>
                <a:cxn ang="0">
                  <a:pos x="connsiteX4064" y="connsiteY4064"/>
                </a:cxn>
                <a:cxn ang="0">
                  <a:pos x="connsiteX4065" y="connsiteY4065"/>
                </a:cxn>
                <a:cxn ang="0">
                  <a:pos x="connsiteX4066" y="connsiteY4066"/>
                </a:cxn>
                <a:cxn ang="0">
                  <a:pos x="connsiteX4067" y="connsiteY4067"/>
                </a:cxn>
                <a:cxn ang="0">
                  <a:pos x="connsiteX4068" y="connsiteY4068"/>
                </a:cxn>
                <a:cxn ang="0">
                  <a:pos x="connsiteX4069" y="connsiteY4069"/>
                </a:cxn>
                <a:cxn ang="0">
                  <a:pos x="connsiteX4070" y="connsiteY4070"/>
                </a:cxn>
                <a:cxn ang="0">
                  <a:pos x="connsiteX4071" y="connsiteY4071"/>
                </a:cxn>
                <a:cxn ang="0">
                  <a:pos x="connsiteX4072" y="connsiteY4072"/>
                </a:cxn>
                <a:cxn ang="0">
                  <a:pos x="connsiteX4073" y="connsiteY4073"/>
                </a:cxn>
                <a:cxn ang="0">
                  <a:pos x="connsiteX4074" y="connsiteY4074"/>
                </a:cxn>
                <a:cxn ang="0">
                  <a:pos x="connsiteX4075" y="connsiteY4075"/>
                </a:cxn>
                <a:cxn ang="0">
                  <a:pos x="connsiteX4076" y="connsiteY4076"/>
                </a:cxn>
                <a:cxn ang="0">
                  <a:pos x="connsiteX4077" y="connsiteY4077"/>
                </a:cxn>
                <a:cxn ang="0">
                  <a:pos x="connsiteX4078" y="connsiteY4078"/>
                </a:cxn>
                <a:cxn ang="0">
                  <a:pos x="connsiteX4079" y="connsiteY4079"/>
                </a:cxn>
                <a:cxn ang="0">
                  <a:pos x="connsiteX4080" y="connsiteY4080"/>
                </a:cxn>
                <a:cxn ang="0">
                  <a:pos x="connsiteX4081" y="connsiteY4081"/>
                </a:cxn>
                <a:cxn ang="0">
                  <a:pos x="connsiteX4082" y="connsiteY4082"/>
                </a:cxn>
                <a:cxn ang="0">
                  <a:pos x="connsiteX4083" y="connsiteY4083"/>
                </a:cxn>
                <a:cxn ang="0">
                  <a:pos x="connsiteX4084" y="connsiteY4084"/>
                </a:cxn>
                <a:cxn ang="0">
                  <a:pos x="connsiteX4085" y="connsiteY4085"/>
                </a:cxn>
                <a:cxn ang="0">
                  <a:pos x="connsiteX4086" y="connsiteY4086"/>
                </a:cxn>
                <a:cxn ang="0">
                  <a:pos x="connsiteX4087" y="connsiteY4087"/>
                </a:cxn>
                <a:cxn ang="0">
                  <a:pos x="connsiteX4088" y="connsiteY4088"/>
                </a:cxn>
                <a:cxn ang="0">
                  <a:pos x="connsiteX4089" y="connsiteY4089"/>
                </a:cxn>
                <a:cxn ang="0">
                  <a:pos x="connsiteX4090" y="connsiteY4090"/>
                </a:cxn>
                <a:cxn ang="0">
                  <a:pos x="connsiteX4091" y="connsiteY4091"/>
                </a:cxn>
                <a:cxn ang="0">
                  <a:pos x="connsiteX4092" y="connsiteY4092"/>
                </a:cxn>
                <a:cxn ang="0">
                  <a:pos x="connsiteX4093" y="connsiteY4093"/>
                </a:cxn>
                <a:cxn ang="0">
                  <a:pos x="connsiteX4094" y="connsiteY4094"/>
                </a:cxn>
                <a:cxn ang="0">
                  <a:pos x="connsiteX4095" y="connsiteY4095"/>
                </a:cxn>
                <a:cxn ang="0">
                  <a:pos x="connsiteX4096" y="connsiteY4096"/>
                </a:cxn>
                <a:cxn ang="0">
                  <a:pos x="connsiteX4097" y="connsiteY4097"/>
                </a:cxn>
                <a:cxn ang="0">
                  <a:pos x="connsiteX4098" y="connsiteY4098"/>
                </a:cxn>
                <a:cxn ang="0">
                  <a:pos x="connsiteX4099" y="connsiteY4099"/>
                </a:cxn>
                <a:cxn ang="0">
                  <a:pos x="connsiteX4100" y="connsiteY4100"/>
                </a:cxn>
                <a:cxn ang="0">
                  <a:pos x="connsiteX4101" y="connsiteY4101"/>
                </a:cxn>
                <a:cxn ang="0">
                  <a:pos x="connsiteX4102" y="connsiteY4102"/>
                </a:cxn>
                <a:cxn ang="0">
                  <a:pos x="connsiteX4103" y="connsiteY4103"/>
                </a:cxn>
                <a:cxn ang="0">
                  <a:pos x="connsiteX4104" y="connsiteY4104"/>
                </a:cxn>
                <a:cxn ang="0">
                  <a:pos x="connsiteX4105" y="connsiteY4105"/>
                </a:cxn>
                <a:cxn ang="0">
                  <a:pos x="connsiteX4106" y="connsiteY4106"/>
                </a:cxn>
                <a:cxn ang="0">
                  <a:pos x="connsiteX4107" y="connsiteY4107"/>
                </a:cxn>
                <a:cxn ang="0">
                  <a:pos x="connsiteX4108" y="connsiteY4108"/>
                </a:cxn>
                <a:cxn ang="0">
                  <a:pos x="connsiteX4109" y="connsiteY4109"/>
                </a:cxn>
                <a:cxn ang="0">
                  <a:pos x="connsiteX4110" y="connsiteY4110"/>
                </a:cxn>
                <a:cxn ang="0">
                  <a:pos x="connsiteX4111" y="connsiteY4111"/>
                </a:cxn>
                <a:cxn ang="0">
                  <a:pos x="connsiteX4112" y="connsiteY4112"/>
                </a:cxn>
                <a:cxn ang="0">
                  <a:pos x="connsiteX4113" y="connsiteY4113"/>
                </a:cxn>
                <a:cxn ang="0">
                  <a:pos x="connsiteX4114" y="connsiteY4114"/>
                </a:cxn>
                <a:cxn ang="0">
                  <a:pos x="connsiteX4115" y="connsiteY4115"/>
                </a:cxn>
                <a:cxn ang="0">
                  <a:pos x="connsiteX4116" y="connsiteY4116"/>
                </a:cxn>
                <a:cxn ang="0">
                  <a:pos x="connsiteX4117" y="connsiteY4117"/>
                </a:cxn>
                <a:cxn ang="0">
                  <a:pos x="connsiteX4118" y="connsiteY4118"/>
                </a:cxn>
                <a:cxn ang="0">
                  <a:pos x="connsiteX4119" y="connsiteY4119"/>
                </a:cxn>
                <a:cxn ang="0">
                  <a:pos x="connsiteX4120" y="connsiteY4120"/>
                </a:cxn>
                <a:cxn ang="0">
                  <a:pos x="connsiteX4121" y="connsiteY4121"/>
                </a:cxn>
                <a:cxn ang="0">
                  <a:pos x="connsiteX4122" y="connsiteY4122"/>
                </a:cxn>
                <a:cxn ang="0">
                  <a:pos x="connsiteX4123" y="connsiteY4123"/>
                </a:cxn>
                <a:cxn ang="0">
                  <a:pos x="connsiteX4124" y="connsiteY4124"/>
                </a:cxn>
                <a:cxn ang="0">
                  <a:pos x="connsiteX4125" y="connsiteY4125"/>
                </a:cxn>
                <a:cxn ang="0">
                  <a:pos x="connsiteX4126" y="connsiteY4126"/>
                </a:cxn>
                <a:cxn ang="0">
                  <a:pos x="connsiteX4127" y="connsiteY4127"/>
                </a:cxn>
                <a:cxn ang="0">
                  <a:pos x="connsiteX4128" y="connsiteY4128"/>
                </a:cxn>
                <a:cxn ang="0">
                  <a:pos x="connsiteX4129" y="connsiteY4129"/>
                </a:cxn>
                <a:cxn ang="0">
                  <a:pos x="connsiteX4130" y="connsiteY4130"/>
                </a:cxn>
                <a:cxn ang="0">
                  <a:pos x="connsiteX4131" y="connsiteY4131"/>
                </a:cxn>
                <a:cxn ang="0">
                  <a:pos x="connsiteX4132" y="connsiteY4132"/>
                </a:cxn>
                <a:cxn ang="0">
                  <a:pos x="connsiteX4133" y="connsiteY4133"/>
                </a:cxn>
                <a:cxn ang="0">
                  <a:pos x="connsiteX4134" y="connsiteY4134"/>
                </a:cxn>
                <a:cxn ang="0">
                  <a:pos x="connsiteX4135" y="connsiteY4135"/>
                </a:cxn>
                <a:cxn ang="0">
                  <a:pos x="connsiteX4136" y="connsiteY4136"/>
                </a:cxn>
                <a:cxn ang="0">
                  <a:pos x="connsiteX4137" y="connsiteY4137"/>
                </a:cxn>
                <a:cxn ang="0">
                  <a:pos x="connsiteX4138" y="connsiteY4138"/>
                </a:cxn>
                <a:cxn ang="0">
                  <a:pos x="connsiteX4139" y="connsiteY4139"/>
                </a:cxn>
                <a:cxn ang="0">
                  <a:pos x="connsiteX4140" y="connsiteY4140"/>
                </a:cxn>
                <a:cxn ang="0">
                  <a:pos x="connsiteX4141" y="connsiteY4141"/>
                </a:cxn>
                <a:cxn ang="0">
                  <a:pos x="connsiteX4142" y="connsiteY4142"/>
                </a:cxn>
                <a:cxn ang="0">
                  <a:pos x="connsiteX4143" y="connsiteY4143"/>
                </a:cxn>
                <a:cxn ang="0">
                  <a:pos x="connsiteX4144" y="connsiteY4144"/>
                </a:cxn>
                <a:cxn ang="0">
                  <a:pos x="connsiteX4145" y="connsiteY4145"/>
                </a:cxn>
                <a:cxn ang="0">
                  <a:pos x="connsiteX4146" y="connsiteY4146"/>
                </a:cxn>
                <a:cxn ang="0">
                  <a:pos x="connsiteX4147" y="connsiteY4147"/>
                </a:cxn>
                <a:cxn ang="0">
                  <a:pos x="connsiteX4148" y="connsiteY4148"/>
                </a:cxn>
                <a:cxn ang="0">
                  <a:pos x="connsiteX4149" y="connsiteY4149"/>
                </a:cxn>
                <a:cxn ang="0">
                  <a:pos x="connsiteX4150" y="connsiteY4150"/>
                </a:cxn>
                <a:cxn ang="0">
                  <a:pos x="connsiteX4151" y="connsiteY4151"/>
                </a:cxn>
                <a:cxn ang="0">
                  <a:pos x="connsiteX4152" y="connsiteY4152"/>
                </a:cxn>
                <a:cxn ang="0">
                  <a:pos x="connsiteX4153" y="connsiteY4153"/>
                </a:cxn>
                <a:cxn ang="0">
                  <a:pos x="connsiteX4154" y="connsiteY4154"/>
                </a:cxn>
                <a:cxn ang="0">
                  <a:pos x="connsiteX4155" y="connsiteY4155"/>
                </a:cxn>
                <a:cxn ang="0">
                  <a:pos x="connsiteX4156" y="connsiteY4156"/>
                </a:cxn>
                <a:cxn ang="0">
                  <a:pos x="connsiteX4157" y="connsiteY4157"/>
                </a:cxn>
                <a:cxn ang="0">
                  <a:pos x="connsiteX4158" y="connsiteY4158"/>
                </a:cxn>
                <a:cxn ang="0">
                  <a:pos x="connsiteX4159" y="connsiteY4159"/>
                </a:cxn>
                <a:cxn ang="0">
                  <a:pos x="connsiteX4160" y="connsiteY4160"/>
                </a:cxn>
                <a:cxn ang="0">
                  <a:pos x="connsiteX4161" y="connsiteY4161"/>
                </a:cxn>
                <a:cxn ang="0">
                  <a:pos x="connsiteX4162" y="connsiteY4162"/>
                </a:cxn>
                <a:cxn ang="0">
                  <a:pos x="connsiteX4163" y="connsiteY4163"/>
                </a:cxn>
                <a:cxn ang="0">
                  <a:pos x="connsiteX4164" y="connsiteY4164"/>
                </a:cxn>
                <a:cxn ang="0">
                  <a:pos x="connsiteX4165" y="connsiteY4165"/>
                </a:cxn>
                <a:cxn ang="0">
                  <a:pos x="connsiteX4166" y="connsiteY4166"/>
                </a:cxn>
                <a:cxn ang="0">
                  <a:pos x="connsiteX4167" y="connsiteY4167"/>
                </a:cxn>
                <a:cxn ang="0">
                  <a:pos x="connsiteX4168" y="connsiteY4168"/>
                </a:cxn>
                <a:cxn ang="0">
                  <a:pos x="connsiteX4169" y="connsiteY4169"/>
                </a:cxn>
                <a:cxn ang="0">
                  <a:pos x="connsiteX4170" y="connsiteY4170"/>
                </a:cxn>
                <a:cxn ang="0">
                  <a:pos x="connsiteX4171" y="connsiteY4171"/>
                </a:cxn>
                <a:cxn ang="0">
                  <a:pos x="connsiteX4172" y="connsiteY4172"/>
                </a:cxn>
                <a:cxn ang="0">
                  <a:pos x="connsiteX4173" y="connsiteY4173"/>
                </a:cxn>
                <a:cxn ang="0">
                  <a:pos x="connsiteX4174" y="connsiteY4174"/>
                </a:cxn>
                <a:cxn ang="0">
                  <a:pos x="connsiteX4175" y="connsiteY4175"/>
                </a:cxn>
                <a:cxn ang="0">
                  <a:pos x="connsiteX4176" y="connsiteY4176"/>
                </a:cxn>
                <a:cxn ang="0">
                  <a:pos x="connsiteX4177" y="connsiteY4177"/>
                </a:cxn>
                <a:cxn ang="0">
                  <a:pos x="connsiteX4178" y="connsiteY4178"/>
                </a:cxn>
                <a:cxn ang="0">
                  <a:pos x="connsiteX4179" y="connsiteY4179"/>
                </a:cxn>
                <a:cxn ang="0">
                  <a:pos x="connsiteX4180" y="connsiteY4180"/>
                </a:cxn>
                <a:cxn ang="0">
                  <a:pos x="connsiteX4181" y="connsiteY4181"/>
                </a:cxn>
                <a:cxn ang="0">
                  <a:pos x="connsiteX4182" y="connsiteY4182"/>
                </a:cxn>
                <a:cxn ang="0">
                  <a:pos x="connsiteX4183" y="connsiteY4183"/>
                </a:cxn>
                <a:cxn ang="0">
                  <a:pos x="connsiteX4184" y="connsiteY4184"/>
                </a:cxn>
                <a:cxn ang="0">
                  <a:pos x="connsiteX4185" y="connsiteY4185"/>
                </a:cxn>
                <a:cxn ang="0">
                  <a:pos x="connsiteX4186" y="connsiteY4186"/>
                </a:cxn>
                <a:cxn ang="0">
                  <a:pos x="connsiteX4187" y="connsiteY4187"/>
                </a:cxn>
                <a:cxn ang="0">
                  <a:pos x="connsiteX4188" y="connsiteY4188"/>
                </a:cxn>
                <a:cxn ang="0">
                  <a:pos x="connsiteX4189" y="connsiteY4189"/>
                </a:cxn>
                <a:cxn ang="0">
                  <a:pos x="connsiteX4190" y="connsiteY4190"/>
                </a:cxn>
                <a:cxn ang="0">
                  <a:pos x="connsiteX4191" y="connsiteY4191"/>
                </a:cxn>
                <a:cxn ang="0">
                  <a:pos x="connsiteX4192" y="connsiteY4192"/>
                </a:cxn>
                <a:cxn ang="0">
                  <a:pos x="connsiteX4193" y="connsiteY4193"/>
                </a:cxn>
                <a:cxn ang="0">
                  <a:pos x="connsiteX4194" y="connsiteY4194"/>
                </a:cxn>
                <a:cxn ang="0">
                  <a:pos x="connsiteX4195" y="connsiteY4195"/>
                </a:cxn>
                <a:cxn ang="0">
                  <a:pos x="connsiteX4196" y="connsiteY4196"/>
                </a:cxn>
                <a:cxn ang="0">
                  <a:pos x="connsiteX4197" y="connsiteY4197"/>
                </a:cxn>
                <a:cxn ang="0">
                  <a:pos x="connsiteX4198" y="connsiteY4198"/>
                </a:cxn>
                <a:cxn ang="0">
                  <a:pos x="connsiteX4199" y="connsiteY4199"/>
                </a:cxn>
                <a:cxn ang="0">
                  <a:pos x="connsiteX4200" y="connsiteY4200"/>
                </a:cxn>
                <a:cxn ang="0">
                  <a:pos x="connsiteX4201" y="connsiteY4201"/>
                </a:cxn>
                <a:cxn ang="0">
                  <a:pos x="connsiteX4202" y="connsiteY4202"/>
                </a:cxn>
                <a:cxn ang="0">
                  <a:pos x="connsiteX4203" y="connsiteY4203"/>
                </a:cxn>
                <a:cxn ang="0">
                  <a:pos x="connsiteX4204" y="connsiteY4204"/>
                </a:cxn>
                <a:cxn ang="0">
                  <a:pos x="connsiteX4205" y="connsiteY4205"/>
                </a:cxn>
                <a:cxn ang="0">
                  <a:pos x="connsiteX4206" y="connsiteY4206"/>
                </a:cxn>
                <a:cxn ang="0">
                  <a:pos x="connsiteX4207" y="connsiteY4207"/>
                </a:cxn>
                <a:cxn ang="0">
                  <a:pos x="connsiteX4208" y="connsiteY4208"/>
                </a:cxn>
                <a:cxn ang="0">
                  <a:pos x="connsiteX4209" y="connsiteY4209"/>
                </a:cxn>
                <a:cxn ang="0">
                  <a:pos x="connsiteX4210" y="connsiteY4210"/>
                </a:cxn>
                <a:cxn ang="0">
                  <a:pos x="connsiteX4211" y="connsiteY4211"/>
                </a:cxn>
                <a:cxn ang="0">
                  <a:pos x="connsiteX4212" y="connsiteY4212"/>
                </a:cxn>
                <a:cxn ang="0">
                  <a:pos x="connsiteX4213" y="connsiteY4213"/>
                </a:cxn>
                <a:cxn ang="0">
                  <a:pos x="connsiteX4214" y="connsiteY4214"/>
                </a:cxn>
                <a:cxn ang="0">
                  <a:pos x="connsiteX4215" y="connsiteY4215"/>
                </a:cxn>
                <a:cxn ang="0">
                  <a:pos x="connsiteX4216" y="connsiteY4216"/>
                </a:cxn>
                <a:cxn ang="0">
                  <a:pos x="connsiteX4217" y="connsiteY4217"/>
                </a:cxn>
                <a:cxn ang="0">
                  <a:pos x="connsiteX4218" y="connsiteY4218"/>
                </a:cxn>
                <a:cxn ang="0">
                  <a:pos x="connsiteX4219" y="connsiteY4219"/>
                </a:cxn>
                <a:cxn ang="0">
                  <a:pos x="connsiteX4220" y="connsiteY4220"/>
                </a:cxn>
                <a:cxn ang="0">
                  <a:pos x="connsiteX4221" y="connsiteY4221"/>
                </a:cxn>
                <a:cxn ang="0">
                  <a:pos x="connsiteX4222" y="connsiteY4222"/>
                </a:cxn>
                <a:cxn ang="0">
                  <a:pos x="connsiteX4223" y="connsiteY4223"/>
                </a:cxn>
                <a:cxn ang="0">
                  <a:pos x="connsiteX4224" y="connsiteY4224"/>
                </a:cxn>
                <a:cxn ang="0">
                  <a:pos x="connsiteX4225" y="connsiteY4225"/>
                </a:cxn>
                <a:cxn ang="0">
                  <a:pos x="connsiteX4226" y="connsiteY4226"/>
                </a:cxn>
                <a:cxn ang="0">
                  <a:pos x="connsiteX4227" y="connsiteY4227"/>
                </a:cxn>
                <a:cxn ang="0">
                  <a:pos x="connsiteX4228" y="connsiteY4228"/>
                </a:cxn>
                <a:cxn ang="0">
                  <a:pos x="connsiteX4229" y="connsiteY4229"/>
                </a:cxn>
                <a:cxn ang="0">
                  <a:pos x="connsiteX4230" y="connsiteY4230"/>
                </a:cxn>
                <a:cxn ang="0">
                  <a:pos x="connsiteX4231" y="connsiteY4231"/>
                </a:cxn>
                <a:cxn ang="0">
                  <a:pos x="connsiteX4232" y="connsiteY4232"/>
                </a:cxn>
                <a:cxn ang="0">
                  <a:pos x="connsiteX4233" y="connsiteY4233"/>
                </a:cxn>
                <a:cxn ang="0">
                  <a:pos x="connsiteX4234" y="connsiteY4234"/>
                </a:cxn>
                <a:cxn ang="0">
                  <a:pos x="connsiteX4235" y="connsiteY4235"/>
                </a:cxn>
                <a:cxn ang="0">
                  <a:pos x="connsiteX4236" y="connsiteY4236"/>
                </a:cxn>
                <a:cxn ang="0">
                  <a:pos x="connsiteX4237" y="connsiteY4237"/>
                </a:cxn>
                <a:cxn ang="0">
                  <a:pos x="connsiteX4238" y="connsiteY4238"/>
                </a:cxn>
                <a:cxn ang="0">
                  <a:pos x="connsiteX4239" y="connsiteY4239"/>
                </a:cxn>
                <a:cxn ang="0">
                  <a:pos x="connsiteX4240" y="connsiteY4240"/>
                </a:cxn>
                <a:cxn ang="0">
                  <a:pos x="connsiteX4241" y="connsiteY4241"/>
                </a:cxn>
                <a:cxn ang="0">
                  <a:pos x="connsiteX4242" y="connsiteY4242"/>
                </a:cxn>
                <a:cxn ang="0">
                  <a:pos x="connsiteX4243" y="connsiteY4243"/>
                </a:cxn>
                <a:cxn ang="0">
                  <a:pos x="connsiteX4244" y="connsiteY4244"/>
                </a:cxn>
                <a:cxn ang="0">
                  <a:pos x="connsiteX4245" y="connsiteY4245"/>
                </a:cxn>
                <a:cxn ang="0">
                  <a:pos x="connsiteX4246" y="connsiteY4246"/>
                </a:cxn>
                <a:cxn ang="0">
                  <a:pos x="connsiteX4247" y="connsiteY4247"/>
                </a:cxn>
                <a:cxn ang="0">
                  <a:pos x="connsiteX4248" y="connsiteY4248"/>
                </a:cxn>
                <a:cxn ang="0">
                  <a:pos x="connsiteX4249" y="connsiteY4249"/>
                </a:cxn>
                <a:cxn ang="0">
                  <a:pos x="connsiteX4250" y="connsiteY4250"/>
                </a:cxn>
                <a:cxn ang="0">
                  <a:pos x="connsiteX4251" y="connsiteY4251"/>
                </a:cxn>
                <a:cxn ang="0">
                  <a:pos x="connsiteX4252" y="connsiteY4252"/>
                </a:cxn>
                <a:cxn ang="0">
                  <a:pos x="connsiteX4253" y="connsiteY4253"/>
                </a:cxn>
                <a:cxn ang="0">
                  <a:pos x="connsiteX4254" y="connsiteY4254"/>
                </a:cxn>
                <a:cxn ang="0">
                  <a:pos x="connsiteX4255" y="connsiteY4255"/>
                </a:cxn>
                <a:cxn ang="0">
                  <a:pos x="connsiteX4256" y="connsiteY4256"/>
                </a:cxn>
                <a:cxn ang="0">
                  <a:pos x="connsiteX4257" y="connsiteY4257"/>
                </a:cxn>
                <a:cxn ang="0">
                  <a:pos x="connsiteX4258" y="connsiteY4258"/>
                </a:cxn>
                <a:cxn ang="0">
                  <a:pos x="connsiteX4259" y="connsiteY4259"/>
                </a:cxn>
                <a:cxn ang="0">
                  <a:pos x="connsiteX4260" y="connsiteY4260"/>
                </a:cxn>
                <a:cxn ang="0">
                  <a:pos x="connsiteX4261" y="connsiteY4261"/>
                </a:cxn>
                <a:cxn ang="0">
                  <a:pos x="connsiteX4262" y="connsiteY4262"/>
                </a:cxn>
                <a:cxn ang="0">
                  <a:pos x="connsiteX4263" y="connsiteY4263"/>
                </a:cxn>
                <a:cxn ang="0">
                  <a:pos x="connsiteX4264" y="connsiteY4264"/>
                </a:cxn>
                <a:cxn ang="0">
                  <a:pos x="connsiteX4265" y="connsiteY4265"/>
                </a:cxn>
                <a:cxn ang="0">
                  <a:pos x="connsiteX4266" y="connsiteY4266"/>
                </a:cxn>
                <a:cxn ang="0">
                  <a:pos x="connsiteX4267" y="connsiteY4267"/>
                </a:cxn>
                <a:cxn ang="0">
                  <a:pos x="connsiteX4268" y="connsiteY4268"/>
                </a:cxn>
                <a:cxn ang="0">
                  <a:pos x="connsiteX4269" y="connsiteY4269"/>
                </a:cxn>
                <a:cxn ang="0">
                  <a:pos x="connsiteX4270" y="connsiteY4270"/>
                </a:cxn>
                <a:cxn ang="0">
                  <a:pos x="connsiteX4271" y="connsiteY4271"/>
                </a:cxn>
                <a:cxn ang="0">
                  <a:pos x="connsiteX4272" y="connsiteY4272"/>
                </a:cxn>
                <a:cxn ang="0">
                  <a:pos x="connsiteX4273" y="connsiteY4273"/>
                </a:cxn>
                <a:cxn ang="0">
                  <a:pos x="connsiteX4274" y="connsiteY4274"/>
                </a:cxn>
                <a:cxn ang="0">
                  <a:pos x="connsiteX4275" y="connsiteY4275"/>
                </a:cxn>
                <a:cxn ang="0">
                  <a:pos x="connsiteX4276" y="connsiteY4276"/>
                </a:cxn>
                <a:cxn ang="0">
                  <a:pos x="connsiteX4277" y="connsiteY4277"/>
                </a:cxn>
                <a:cxn ang="0">
                  <a:pos x="connsiteX4278" y="connsiteY4278"/>
                </a:cxn>
                <a:cxn ang="0">
                  <a:pos x="connsiteX4279" y="connsiteY4279"/>
                </a:cxn>
                <a:cxn ang="0">
                  <a:pos x="connsiteX4280" y="connsiteY4280"/>
                </a:cxn>
                <a:cxn ang="0">
                  <a:pos x="connsiteX4281" y="connsiteY4281"/>
                </a:cxn>
                <a:cxn ang="0">
                  <a:pos x="connsiteX4282" y="connsiteY4282"/>
                </a:cxn>
                <a:cxn ang="0">
                  <a:pos x="connsiteX4283" y="connsiteY4283"/>
                </a:cxn>
                <a:cxn ang="0">
                  <a:pos x="connsiteX4284" y="connsiteY4284"/>
                </a:cxn>
                <a:cxn ang="0">
                  <a:pos x="connsiteX4285" y="connsiteY4285"/>
                </a:cxn>
                <a:cxn ang="0">
                  <a:pos x="connsiteX4286" y="connsiteY4286"/>
                </a:cxn>
                <a:cxn ang="0">
                  <a:pos x="connsiteX4287" y="connsiteY4287"/>
                </a:cxn>
                <a:cxn ang="0">
                  <a:pos x="connsiteX4288" y="connsiteY4288"/>
                </a:cxn>
                <a:cxn ang="0">
                  <a:pos x="connsiteX4289" y="connsiteY4289"/>
                </a:cxn>
                <a:cxn ang="0">
                  <a:pos x="connsiteX4290" y="connsiteY4290"/>
                </a:cxn>
                <a:cxn ang="0">
                  <a:pos x="connsiteX4291" y="connsiteY4291"/>
                </a:cxn>
                <a:cxn ang="0">
                  <a:pos x="connsiteX4292" y="connsiteY4292"/>
                </a:cxn>
                <a:cxn ang="0">
                  <a:pos x="connsiteX4293" y="connsiteY4293"/>
                </a:cxn>
                <a:cxn ang="0">
                  <a:pos x="connsiteX4294" y="connsiteY4294"/>
                </a:cxn>
                <a:cxn ang="0">
                  <a:pos x="connsiteX4295" y="connsiteY4295"/>
                </a:cxn>
                <a:cxn ang="0">
                  <a:pos x="connsiteX4296" y="connsiteY4296"/>
                </a:cxn>
                <a:cxn ang="0">
                  <a:pos x="connsiteX4297" y="connsiteY4297"/>
                </a:cxn>
                <a:cxn ang="0">
                  <a:pos x="connsiteX4298" y="connsiteY4298"/>
                </a:cxn>
                <a:cxn ang="0">
                  <a:pos x="connsiteX4299" y="connsiteY4299"/>
                </a:cxn>
                <a:cxn ang="0">
                  <a:pos x="connsiteX4300" y="connsiteY4300"/>
                </a:cxn>
                <a:cxn ang="0">
                  <a:pos x="connsiteX4301" y="connsiteY4301"/>
                </a:cxn>
                <a:cxn ang="0">
                  <a:pos x="connsiteX4302" y="connsiteY4302"/>
                </a:cxn>
                <a:cxn ang="0">
                  <a:pos x="connsiteX4303" y="connsiteY4303"/>
                </a:cxn>
                <a:cxn ang="0">
                  <a:pos x="connsiteX4304" y="connsiteY4304"/>
                </a:cxn>
                <a:cxn ang="0">
                  <a:pos x="connsiteX4305" y="connsiteY4305"/>
                </a:cxn>
                <a:cxn ang="0">
                  <a:pos x="connsiteX4306" y="connsiteY4306"/>
                </a:cxn>
                <a:cxn ang="0">
                  <a:pos x="connsiteX4307" y="connsiteY4307"/>
                </a:cxn>
                <a:cxn ang="0">
                  <a:pos x="connsiteX4308" y="connsiteY4308"/>
                </a:cxn>
                <a:cxn ang="0">
                  <a:pos x="connsiteX4309" y="connsiteY4309"/>
                </a:cxn>
                <a:cxn ang="0">
                  <a:pos x="connsiteX4310" y="connsiteY4310"/>
                </a:cxn>
                <a:cxn ang="0">
                  <a:pos x="connsiteX4311" y="connsiteY4311"/>
                </a:cxn>
                <a:cxn ang="0">
                  <a:pos x="connsiteX4312" y="connsiteY4312"/>
                </a:cxn>
                <a:cxn ang="0">
                  <a:pos x="connsiteX4313" y="connsiteY4313"/>
                </a:cxn>
                <a:cxn ang="0">
                  <a:pos x="connsiteX4314" y="connsiteY4314"/>
                </a:cxn>
                <a:cxn ang="0">
                  <a:pos x="connsiteX4315" y="connsiteY4315"/>
                </a:cxn>
                <a:cxn ang="0">
                  <a:pos x="connsiteX4316" y="connsiteY4316"/>
                </a:cxn>
                <a:cxn ang="0">
                  <a:pos x="connsiteX4317" y="connsiteY4317"/>
                </a:cxn>
                <a:cxn ang="0">
                  <a:pos x="connsiteX4318" y="connsiteY4318"/>
                </a:cxn>
                <a:cxn ang="0">
                  <a:pos x="connsiteX4319" y="connsiteY4319"/>
                </a:cxn>
                <a:cxn ang="0">
                  <a:pos x="connsiteX4320" y="connsiteY4320"/>
                </a:cxn>
                <a:cxn ang="0">
                  <a:pos x="connsiteX4321" y="connsiteY4321"/>
                </a:cxn>
                <a:cxn ang="0">
                  <a:pos x="connsiteX4322" y="connsiteY4322"/>
                </a:cxn>
                <a:cxn ang="0">
                  <a:pos x="connsiteX4323" y="connsiteY4323"/>
                </a:cxn>
                <a:cxn ang="0">
                  <a:pos x="connsiteX4324" y="connsiteY4324"/>
                </a:cxn>
                <a:cxn ang="0">
                  <a:pos x="connsiteX4325" y="connsiteY4325"/>
                </a:cxn>
                <a:cxn ang="0">
                  <a:pos x="connsiteX4326" y="connsiteY4326"/>
                </a:cxn>
                <a:cxn ang="0">
                  <a:pos x="connsiteX4327" y="connsiteY4327"/>
                </a:cxn>
                <a:cxn ang="0">
                  <a:pos x="connsiteX4328" y="connsiteY4328"/>
                </a:cxn>
                <a:cxn ang="0">
                  <a:pos x="connsiteX4329" y="connsiteY4329"/>
                </a:cxn>
                <a:cxn ang="0">
                  <a:pos x="connsiteX4330" y="connsiteY4330"/>
                </a:cxn>
                <a:cxn ang="0">
                  <a:pos x="connsiteX4331" y="connsiteY4331"/>
                </a:cxn>
                <a:cxn ang="0">
                  <a:pos x="connsiteX4332" y="connsiteY4332"/>
                </a:cxn>
                <a:cxn ang="0">
                  <a:pos x="connsiteX4333" y="connsiteY4333"/>
                </a:cxn>
                <a:cxn ang="0">
                  <a:pos x="connsiteX4334" y="connsiteY4334"/>
                </a:cxn>
                <a:cxn ang="0">
                  <a:pos x="connsiteX4335" y="connsiteY4335"/>
                </a:cxn>
                <a:cxn ang="0">
                  <a:pos x="connsiteX4336" y="connsiteY4336"/>
                </a:cxn>
                <a:cxn ang="0">
                  <a:pos x="connsiteX4337" y="connsiteY4337"/>
                </a:cxn>
                <a:cxn ang="0">
                  <a:pos x="connsiteX4338" y="connsiteY4338"/>
                </a:cxn>
                <a:cxn ang="0">
                  <a:pos x="connsiteX4339" y="connsiteY4339"/>
                </a:cxn>
                <a:cxn ang="0">
                  <a:pos x="connsiteX4340" y="connsiteY4340"/>
                </a:cxn>
                <a:cxn ang="0">
                  <a:pos x="connsiteX4341" y="connsiteY4341"/>
                </a:cxn>
                <a:cxn ang="0">
                  <a:pos x="connsiteX4342" y="connsiteY4342"/>
                </a:cxn>
                <a:cxn ang="0">
                  <a:pos x="connsiteX4343" y="connsiteY4343"/>
                </a:cxn>
                <a:cxn ang="0">
                  <a:pos x="connsiteX4344" y="connsiteY4344"/>
                </a:cxn>
                <a:cxn ang="0">
                  <a:pos x="connsiteX4345" y="connsiteY4345"/>
                </a:cxn>
                <a:cxn ang="0">
                  <a:pos x="connsiteX4346" y="connsiteY4346"/>
                </a:cxn>
                <a:cxn ang="0">
                  <a:pos x="connsiteX4347" y="connsiteY4347"/>
                </a:cxn>
                <a:cxn ang="0">
                  <a:pos x="connsiteX4348" y="connsiteY4348"/>
                </a:cxn>
                <a:cxn ang="0">
                  <a:pos x="connsiteX4349" y="connsiteY4349"/>
                </a:cxn>
                <a:cxn ang="0">
                  <a:pos x="connsiteX4350" y="connsiteY4350"/>
                </a:cxn>
                <a:cxn ang="0">
                  <a:pos x="connsiteX4351" y="connsiteY4351"/>
                </a:cxn>
                <a:cxn ang="0">
                  <a:pos x="connsiteX4352" y="connsiteY4352"/>
                </a:cxn>
                <a:cxn ang="0">
                  <a:pos x="connsiteX4353" y="connsiteY4353"/>
                </a:cxn>
                <a:cxn ang="0">
                  <a:pos x="connsiteX4354" y="connsiteY4354"/>
                </a:cxn>
                <a:cxn ang="0">
                  <a:pos x="connsiteX4355" y="connsiteY4355"/>
                </a:cxn>
                <a:cxn ang="0">
                  <a:pos x="connsiteX4356" y="connsiteY4356"/>
                </a:cxn>
                <a:cxn ang="0">
                  <a:pos x="connsiteX4357" y="connsiteY4357"/>
                </a:cxn>
                <a:cxn ang="0">
                  <a:pos x="connsiteX4358" y="connsiteY4358"/>
                </a:cxn>
                <a:cxn ang="0">
                  <a:pos x="connsiteX4359" y="connsiteY4359"/>
                </a:cxn>
                <a:cxn ang="0">
                  <a:pos x="connsiteX4360" y="connsiteY4360"/>
                </a:cxn>
                <a:cxn ang="0">
                  <a:pos x="connsiteX4361" y="connsiteY4361"/>
                </a:cxn>
                <a:cxn ang="0">
                  <a:pos x="connsiteX4362" y="connsiteY4362"/>
                </a:cxn>
                <a:cxn ang="0">
                  <a:pos x="connsiteX4363" y="connsiteY4363"/>
                </a:cxn>
                <a:cxn ang="0">
                  <a:pos x="connsiteX4364" y="connsiteY4364"/>
                </a:cxn>
                <a:cxn ang="0">
                  <a:pos x="connsiteX4365" y="connsiteY4365"/>
                </a:cxn>
                <a:cxn ang="0">
                  <a:pos x="connsiteX4366" y="connsiteY4366"/>
                </a:cxn>
                <a:cxn ang="0">
                  <a:pos x="connsiteX4367" y="connsiteY4367"/>
                </a:cxn>
                <a:cxn ang="0">
                  <a:pos x="connsiteX4368" y="connsiteY4368"/>
                </a:cxn>
                <a:cxn ang="0">
                  <a:pos x="connsiteX4369" y="connsiteY4369"/>
                </a:cxn>
                <a:cxn ang="0">
                  <a:pos x="connsiteX4370" y="connsiteY4370"/>
                </a:cxn>
                <a:cxn ang="0">
                  <a:pos x="connsiteX4371" y="connsiteY4371"/>
                </a:cxn>
                <a:cxn ang="0">
                  <a:pos x="connsiteX4372" y="connsiteY4372"/>
                </a:cxn>
                <a:cxn ang="0">
                  <a:pos x="connsiteX4373" y="connsiteY4373"/>
                </a:cxn>
                <a:cxn ang="0">
                  <a:pos x="connsiteX4374" y="connsiteY4374"/>
                </a:cxn>
                <a:cxn ang="0">
                  <a:pos x="connsiteX4375" y="connsiteY4375"/>
                </a:cxn>
                <a:cxn ang="0">
                  <a:pos x="connsiteX4376" y="connsiteY4376"/>
                </a:cxn>
                <a:cxn ang="0">
                  <a:pos x="connsiteX4377" y="connsiteY4377"/>
                </a:cxn>
                <a:cxn ang="0">
                  <a:pos x="connsiteX4378" y="connsiteY4378"/>
                </a:cxn>
                <a:cxn ang="0">
                  <a:pos x="connsiteX4379" y="connsiteY4379"/>
                </a:cxn>
                <a:cxn ang="0">
                  <a:pos x="connsiteX4380" y="connsiteY4380"/>
                </a:cxn>
                <a:cxn ang="0">
                  <a:pos x="connsiteX4381" y="connsiteY4381"/>
                </a:cxn>
                <a:cxn ang="0">
                  <a:pos x="connsiteX4382" y="connsiteY4382"/>
                </a:cxn>
                <a:cxn ang="0">
                  <a:pos x="connsiteX4383" y="connsiteY4383"/>
                </a:cxn>
                <a:cxn ang="0">
                  <a:pos x="connsiteX4384" y="connsiteY4384"/>
                </a:cxn>
                <a:cxn ang="0">
                  <a:pos x="connsiteX4385" y="connsiteY4385"/>
                </a:cxn>
                <a:cxn ang="0">
                  <a:pos x="connsiteX4386" y="connsiteY4386"/>
                </a:cxn>
                <a:cxn ang="0">
                  <a:pos x="connsiteX4387" y="connsiteY4387"/>
                </a:cxn>
                <a:cxn ang="0">
                  <a:pos x="connsiteX4388" y="connsiteY4388"/>
                </a:cxn>
                <a:cxn ang="0">
                  <a:pos x="connsiteX4389" y="connsiteY4389"/>
                </a:cxn>
                <a:cxn ang="0">
                  <a:pos x="connsiteX4390" y="connsiteY4390"/>
                </a:cxn>
                <a:cxn ang="0">
                  <a:pos x="connsiteX4391" y="connsiteY4391"/>
                </a:cxn>
                <a:cxn ang="0">
                  <a:pos x="connsiteX4392" y="connsiteY4392"/>
                </a:cxn>
                <a:cxn ang="0">
                  <a:pos x="connsiteX4393" y="connsiteY4393"/>
                </a:cxn>
                <a:cxn ang="0">
                  <a:pos x="connsiteX4394" y="connsiteY4394"/>
                </a:cxn>
                <a:cxn ang="0">
                  <a:pos x="connsiteX4395" y="connsiteY4395"/>
                </a:cxn>
                <a:cxn ang="0">
                  <a:pos x="connsiteX4396" y="connsiteY4396"/>
                </a:cxn>
                <a:cxn ang="0">
                  <a:pos x="connsiteX4397" y="connsiteY4397"/>
                </a:cxn>
                <a:cxn ang="0">
                  <a:pos x="connsiteX4398" y="connsiteY4398"/>
                </a:cxn>
                <a:cxn ang="0">
                  <a:pos x="connsiteX4399" y="connsiteY4399"/>
                </a:cxn>
                <a:cxn ang="0">
                  <a:pos x="connsiteX4400" y="connsiteY4400"/>
                </a:cxn>
                <a:cxn ang="0">
                  <a:pos x="connsiteX4401" y="connsiteY4401"/>
                </a:cxn>
                <a:cxn ang="0">
                  <a:pos x="connsiteX4402" y="connsiteY4402"/>
                </a:cxn>
                <a:cxn ang="0">
                  <a:pos x="connsiteX4403" y="connsiteY4403"/>
                </a:cxn>
                <a:cxn ang="0">
                  <a:pos x="connsiteX4404" y="connsiteY4404"/>
                </a:cxn>
                <a:cxn ang="0">
                  <a:pos x="connsiteX4405" y="connsiteY4405"/>
                </a:cxn>
                <a:cxn ang="0">
                  <a:pos x="connsiteX4406" y="connsiteY4406"/>
                </a:cxn>
                <a:cxn ang="0">
                  <a:pos x="connsiteX4407" y="connsiteY4407"/>
                </a:cxn>
                <a:cxn ang="0">
                  <a:pos x="connsiteX4408" y="connsiteY4408"/>
                </a:cxn>
                <a:cxn ang="0">
                  <a:pos x="connsiteX4409" y="connsiteY4409"/>
                </a:cxn>
                <a:cxn ang="0">
                  <a:pos x="connsiteX4410" y="connsiteY4410"/>
                </a:cxn>
                <a:cxn ang="0">
                  <a:pos x="connsiteX4411" y="connsiteY4411"/>
                </a:cxn>
                <a:cxn ang="0">
                  <a:pos x="connsiteX4412" y="connsiteY4412"/>
                </a:cxn>
                <a:cxn ang="0">
                  <a:pos x="connsiteX4413" y="connsiteY4413"/>
                </a:cxn>
                <a:cxn ang="0">
                  <a:pos x="connsiteX4414" y="connsiteY4414"/>
                </a:cxn>
                <a:cxn ang="0">
                  <a:pos x="connsiteX4415" y="connsiteY4415"/>
                </a:cxn>
                <a:cxn ang="0">
                  <a:pos x="connsiteX4416" y="connsiteY4416"/>
                </a:cxn>
                <a:cxn ang="0">
                  <a:pos x="connsiteX4417" y="connsiteY4417"/>
                </a:cxn>
                <a:cxn ang="0">
                  <a:pos x="connsiteX4418" y="connsiteY4418"/>
                </a:cxn>
                <a:cxn ang="0">
                  <a:pos x="connsiteX4419" y="connsiteY4419"/>
                </a:cxn>
                <a:cxn ang="0">
                  <a:pos x="connsiteX4420" y="connsiteY4420"/>
                </a:cxn>
                <a:cxn ang="0">
                  <a:pos x="connsiteX4421" y="connsiteY4421"/>
                </a:cxn>
                <a:cxn ang="0">
                  <a:pos x="connsiteX4422" y="connsiteY4422"/>
                </a:cxn>
                <a:cxn ang="0">
                  <a:pos x="connsiteX4423" y="connsiteY4423"/>
                </a:cxn>
                <a:cxn ang="0">
                  <a:pos x="connsiteX4424" y="connsiteY4424"/>
                </a:cxn>
                <a:cxn ang="0">
                  <a:pos x="connsiteX4425" y="connsiteY4425"/>
                </a:cxn>
                <a:cxn ang="0">
                  <a:pos x="connsiteX4426" y="connsiteY4426"/>
                </a:cxn>
                <a:cxn ang="0">
                  <a:pos x="connsiteX4427" y="connsiteY4427"/>
                </a:cxn>
                <a:cxn ang="0">
                  <a:pos x="connsiteX4428" y="connsiteY4428"/>
                </a:cxn>
                <a:cxn ang="0">
                  <a:pos x="connsiteX4429" y="connsiteY4429"/>
                </a:cxn>
                <a:cxn ang="0">
                  <a:pos x="connsiteX4430" y="connsiteY4430"/>
                </a:cxn>
                <a:cxn ang="0">
                  <a:pos x="connsiteX4431" y="connsiteY4431"/>
                </a:cxn>
                <a:cxn ang="0">
                  <a:pos x="connsiteX4432" y="connsiteY4432"/>
                </a:cxn>
                <a:cxn ang="0">
                  <a:pos x="connsiteX4433" y="connsiteY4433"/>
                </a:cxn>
                <a:cxn ang="0">
                  <a:pos x="connsiteX4434" y="connsiteY4434"/>
                </a:cxn>
                <a:cxn ang="0">
                  <a:pos x="connsiteX4435" y="connsiteY4435"/>
                </a:cxn>
                <a:cxn ang="0">
                  <a:pos x="connsiteX4436" y="connsiteY4436"/>
                </a:cxn>
                <a:cxn ang="0">
                  <a:pos x="connsiteX4437" y="connsiteY4437"/>
                </a:cxn>
                <a:cxn ang="0">
                  <a:pos x="connsiteX4438" y="connsiteY4438"/>
                </a:cxn>
                <a:cxn ang="0">
                  <a:pos x="connsiteX4439" y="connsiteY4439"/>
                </a:cxn>
                <a:cxn ang="0">
                  <a:pos x="connsiteX4440" y="connsiteY4440"/>
                </a:cxn>
                <a:cxn ang="0">
                  <a:pos x="connsiteX4441" y="connsiteY4441"/>
                </a:cxn>
                <a:cxn ang="0">
                  <a:pos x="connsiteX4442" y="connsiteY4442"/>
                </a:cxn>
                <a:cxn ang="0">
                  <a:pos x="connsiteX4443" y="connsiteY4443"/>
                </a:cxn>
                <a:cxn ang="0">
                  <a:pos x="connsiteX4444" y="connsiteY4444"/>
                </a:cxn>
                <a:cxn ang="0">
                  <a:pos x="connsiteX4445" y="connsiteY4445"/>
                </a:cxn>
                <a:cxn ang="0">
                  <a:pos x="connsiteX4446" y="connsiteY4446"/>
                </a:cxn>
                <a:cxn ang="0">
                  <a:pos x="connsiteX4447" y="connsiteY4447"/>
                </a:cxn>
                <a:cxn ang="0">
                  <a:pos x="connsiteX4448" y="connsiteY4448"/>
                </a:cxn>
                <a:cxn ang="0">
                  <a:pos x="connsiteX4449" y="connsiteY4449"/>
                </a:cxn>
                <a:cxn ang="0">
                  <a:pos x="connsiteX4450" y="connsiteY4450"/>
                </a:cxn>
                <a:cxn ang="0">
                  <a:pos x="connsiteX4451" y="connsiteY4451"/>
                </a:cxn>
                <a:cxn ang="0">
                  <a:pos x="connsiteX4452" y="connsiteY4452"/>
                </a:cxn>
                <a:cxn ang="0">
                  <a:pos x="connsiteX4453" y="connsiteY4453"/>
                </a:cxn>
                <a:cxn ang="0">
                  <a:pos x="connsiteX4454" y="connsiteY4454"/>
                </a:cxn>
                <a:cxn ang="0">
                  <a:pos x="connsiteX4455" y="connsiteY4455"/>
                </a:cxn>
                <a:cxn ang="0">
                  <a:pos x="connsiteX4456" y="connsiteY4456"/>
                </a:cxn>
                <a:cxn ang="0">
                  <a:pos x="connsiteX4457" y="connsiteY4457"/>
                </a:cxn>
                <a:cxn ang="0">
                  <a:pos x="connsiteX4458" y="connsiteY4458"/>
                </a:cxn>
                <a:cxn ang="0">
                  <a:pos x="connsiteX4459" y="connsiteY4459"/>
                </a:cxn>
                <a:cxn ang="0">
                  <a:pos x="connsiteX4460" y="connsiteY4460"/>
                </a:cxn>
                <a:cxn ang="0">
                  <a:pos x="connsiteX4461" y="connsiteY4461"/>
                </a:cxn>
                <a:cxn ang="0">
                  <a:pos x="connsiteX4462" y="connsiteY4462"/>
                </a:cxn>
                <a:cxn ang="0">
                  <a:pos x="connsiteX4463" y="connsiteY4463"/>
                </a:cxn>
                <a:cxn ang="0">
                  <a:pos x="connsiteX4464" y="connsiteY4464"/>
                </a:cxn>
                <a:cxn ang="0">
                  <a:pos x="connsiteX4465" y="connsiteY4465"/>
                </a:cxn>
                <a:cxn ang="0">
                  <a:pos x="connsiteX4466" y="connsiteY4466"/>
                </a:cxn>
                <a:cxn ang="0">
                  <a:pos x="connsiteX4467" y="connsiteY4467"/>
                </a:cxn>
                <a:cxn ang="0">
                  <a:pos x="connsiteX4468" y="connsiteY4468"/>
                </a:cxn>
                <a:cxn ang="0">
                  <a:pos x="connsiteX4469" y="connsiteY4469"/>
                </a:cxn>
                <a:cxn ang="0">
                  <a:pos x="connsiteX4470" y="connsiteY4470"/>
                </a:cxn>
                <a:cxn ang="0">
                  <a:pos x="connsiteX4471" y="connsiteY4471"/>
                </a:cxn>
                <a:cxn ang="0">
                  <a:pos x="connsiteX4472" y="connsiteY4472"/>
                </a:cxn>
                <a:cxn ang="0">
                  <a:pos x="connsiteX4473" y="connsiteY4473"/>
                </a:cxn>
                <a:cxn ang="0">
                  <a:pos x="connsiteX4474" y="connsiteY4474"/>
                </a:cxn>
                <a:cxn ang="0">
                  <a:pos x="connsiteX4475" y="connsiteY4475"/>
                </a:cxn>
                <a:cxn ang="0">
                  <a:pos x="connsiteX4476" y="connsiteY4476"/>
                </a:cxn>
                <a:cxn ang="0">
                  <a:pos x="connsiteX4477" y="connsiteY4477"/>
                </a:cxn>
                <a:cxn ang="0">
                  <a:pos x="connsiteX4478" y="connsiteY4478"/>
                </a:cxn>
                <a:cxn ang="0">
                  <a:pos x="connsiteX4479" y="connsiteY4479"/>
                </a:cxn>
                <a:cxn ang="0">
                  <a:pos x="connsiteX4480" y="connsiteY4480"/>
                </a:cxn>
                <a:cxn ang="0">
                  <a:pos x="connsiteX4481" y="connsiteY4481"/>
                </a:cxn>
                <a:cxn ang="0">
                  <a:pos x="connsiteX4482" y="connsiteY4482"/>
                </a:cxn>
                <a:cxn ang="0">
                  <a:pos x="connsiteX4483" y="connsiteY4483"/>
                </a:cxn>
                <a:cxn ang="0">
                  <a:pos x="connsiteX4484" y="connsiteY4484"/>
                </a:cxn>
                <a:cxn ang="0">
                  <a:pos x="connsiteX4485" y="connsiteY4485"/>
                </a:cxn>
                <a:cxn ang="0">
                  <a:pos x="connsiteX4486" y="connsiteY4486"/>
                </a:cxn>
                <a:cxn ang="0">
                  <a:pos x="connsiteX4487" y="connsiteY4487"/>
                </a:cxn>
                <a:cxn ang="0">
                  <a:pos x="connsiteX4488" y="connsiteY4488"/>
                </a:cxn>
                <a:cxn ang="0">
                  <a:pos x="connsiteX4489" y="connsiteY4489"/>
                </a:cxn>
                <a:cxn ang="0">
                  <a:pos x="connsiteX4490" y="connsiteY4490"/>
                </a:cxn>
                <a:cxn ang="0">
                  <a:pos x="connsiteX4491" y="connsiteY4491"/>
                </a:cxn>
                <a:cxn ang="0">
                  <a:pos x="connsiteX4492" y="connsiteY4492"/>
                </a:cxn>
                <a:cxn ang="0">
                  <a:pos x="connsiteX4493" y="connsiteY4493"/>
                </a:cxn>
                <a:cxn ang="0">
                  <a:pos x="connsiteX4494" y="connsiteY4494"/>
                </a:cxn>
                <a:cxn ang="0">
                  <a:pos x="connsiteX4495" y="connsiteY4495"/>
                </a:cxn>
                <a:cxn ang="0">
                  <a:pos x="connsiteX4496" y="connsiteY4496"/>
                </a:cxn>
                <a:cxn ang="0">
                  <a:pos x="connsiteX4497" y="connsiteY4497"/>
                </a:cxn>
                <a:cxn ang="0">
                  <a:pos x="connsiteX4498" y="connsiteY4498"/>
                </a:cxn>
                <a:cxn ang="0">
                  <a:pos x="connsiteX4499" y="connsiteY4499"/>
                </a:cxn>
                <a:cxn ang="0">
                  <a:pos x="connsiteX4500" y="connsiteY4500"/>
                </a:cxn>
                <a:cxn ang="0">
                  <a:pos x="connsiteX4501" y="connsiteY4501"/>
                </a:cxn>
                <a:cxn ang="0">
                  <a:pos x="connsiteX4502" y="connsiteY4502"/>
                </a:cxn>
                <a:cxn ang="0">
                  <a:pos x="connsiteX4503" y="connsiteY4503"/>
                </a:cxn>
                <a:cxn ang="0">
                  <a:pos x="connsiteX4504" y="connsiteY4504"/>
                </a:cxn>
                <a:cxn ang="0">
                  <a:pos x="connsiteX4505" y="connsiteY4505"/>
                </a:cxn>
                <a:cxn ang="0">
                  <a:pos x="connsiteX4506" y="connsiteY4506"/>
                </a:cxn>
                <a:cxn ang="0">
                  <a:pos x="connsiteX4507" y="connsiteY4507"/>
                </a:cxn>
                <a:cxn ang="0">
                  <a:pos x="connsiteX4508" y="connsiteY4508"/>
                </a:cxn>
                <a:cxn ang="0">
                  <a:pos x="connsiteX4509" y="connsiteY4509"/>
                </a:cxn>
                <a:cxn ang="0">
                  <a:pos x="connsiteX4510" y="connsiteY4510"/>
                </a:cxn>
                <a:cxn ang="0">
                  <a:pos x="connsiteX4511" y="connsiteY4511"/>
                </a:cxn>
                <a:cxn ang="0">
                  <a:pos x="connsiteX4512" y="connsiteY4512"/>
                </a:cxn>
                <a:cxn ang="0">
                  <a:pos x="connsiteX4513" y="connsiteY4513"/>
                </a:cxn>
                <a:cxn ang="0">
                  <a:pos x="connsiteX4514" y="connsiteY4514"/>
                </a:cxn>
                <a:cxn ang="0">
                  <a:pos x="connsiteX4515" y="connsiteY4515"/>
                </a:cxn>
                <a:cxn ang="0">
                  <a:pos x="connsiteX4516" y="connsiteY4516"/>
                </a:cxn>
                <a:cxn ang="0">
                  <a:pos x="connsiteX4517" y="connsiteY4517"/>
                </a:cxn>
                <a:cxn ang="0">
                  <a:pos x="connsiteX4518" y="connsiteY4518"/>
                </a:cxn>
                <a:cxn ang="0">
                  <a:pos x="connsiteX4519" y="connsiteY4519"/>
                </a:cxn>
                <a:cxn ang="0">
                  <a:pos x="connsiteX4520" y="connsiteY4520"/>
                </a:cxn>
                <a:cxn ang="0">
                  <a:pos x="connsiteX4521" y="connsiteY4521"/>
                </a:cxn>
                <a:cxn ang="0">
                  <a:pos x="connsiteX4522" y="connsiteY4522"/>
                </a:cxn>
                <a:cxn ang="0">
                  <a:pos x="connsiteX4523" y="connsiteY4523"/>
                </a:cxn>
                <a:cxn ang="0">
                  <a:pos x="connsiteX4524" y="connsiteY4524"/>
                </a:cxn>
                <a:cxn ang="0">
                  <a:pos x="connsiteX4525" y="connsiteY4525"/>
                </a:cxn>
                <a:cxn ang="0">
                  <a:pos x="connsiteX4526" y="connsiteY4526"/>
                </a:cxn>
                <a:cxn ang="0">
                  <a:pos x="connsiteX4527" y="connsiteY4527"/>
                </a:cxn>
                <a:cxn ang="0">
                  <a:pos x="connsiteX4528" y="connsiteY4528"/>
                </a:cxn>
                <a:cxn ang="0">
                  <a:pos x="connsiteX4529" y="connsiteY4529"/>
                </a:cxn>
                <a:cxn ang="0">
                  <a:pos x="connsiteX4530" y="connsiteY4530"/>
                </a:cxn>
                <a:cxn ang="0">
                  <a:pos x="connsiteX4531" y="connsiteY4531"/>
                </a:cxn>
                <a:cxn ang="0">
                  <a:pos x="connsiteX4532" y="connsiteY4532"/>
                </a:cxn>
                <a:cxn ang="0">
                  <a:pos x="connsiteX4533" y="connsiteY4533"/>
                </a:cxn>
                <a:cxn ang="0">
                  <a:pos x="connsiteX4534" y="connsiteY4534"/>
                </a:cxn>
                <a:cxn ang="0">
                  <a:pos x="connsiteX4535" y="connsiteY4535"/>
                </a:cxn>
                <a:cxn ang="0">
                  <a:pos x="connsiteX4536" y="connsiteY4536"/>
                </a:cxn>
                <a:cxn ang="0">
                  <a:pos x="connsiteX4537" y="connsiteY4537"/>
                </a:cxn>
                <a:cxn ang="0">
                  <a:pos x="connsiteX4538" y="connsiteY4538"/>
                </a:cxn>
                <a:cxn ang="0">
                  <a:pos x="connsiteX4539" y="connsiteY4539"/>
                </a:cxn>
                <a:cxn ang="0">
                  <a:pos x="connsiteX4540" y="connsiteY4540"/>
                </a:cxn>
                <a:cxn ang="0">
                  <a:pos x="connsiteX4541" y="connsiteY4541"/>
                </a:cxn>
                <a:cxn ang="0">
                  <a:pos x="connsiteX4542" y="connsiteY4542"/>
                </a:cxn>
                <a:cxn ang="0">
                  <a:pos x="connsiteX4543" y="connsiteY4543"/>
                </a:cxn>
                <a:cxn ang="0">
                  <a:pos x="connsiteX4544" y="connsiteY4544"/>
                </a:cxn>
                <a:cxn ang="0">
                  <a:pos x="connsiteX4545" y="connsiteY4545"/>
                </a:cxn>
                <a:cxn ang="0">
                  <a:pos x="connsiteX4546" y="connsiteY4546"/>
                </a:cxn>
                <a:cxn ang="0">
                  <a:pos x="connsiteX4547" y="connsiteY4547"/>
                </a:cxn>
                <a:cxn ang="0">
                  <a:pos x="connsiteX4548" y="connsiteY4548"/>
                </a:cxn>
                <a:cxn ang="0">
                  <a:pos x="connsiteX4549" y="connsiteY4549"/>
                </a:cxn>
                <a:cxn ang="0">
                  <a:pos x="connsiteX4550" y="connsiteY4550"/>
                </a:cxn>
                <a:cxn ang="0">
                  <a:pos x="connsiteX4551" y="connsiteY4551"/>
                </a:cxn>
                <a:cxn ang="0">
                  <a:pos x="connsiteX4552" y="connsiteY4552"/>
                </a:cxn>
                <a:cxn ang="0">
                  <a:pos x="connsiteX4553" y="connsiteY4553"/>
                </a:cxn>
                <a:cxn ang="0">
                  <a:pos x="connsiteX4554" y="connsiteY4554"/>
                </a:cxn>
                <a:cxn ang="0">
                  <a:pos x="connsiteX4555" y="connsiteY4555"/>
                </a:cxn>
                <a:cxn ang="0">
                  <a:pos x="connsiteX4556" y="connsiteY4556"/>
                </a:cxn>
                <a:cxn ang="0">
                  <a:pos x="connsiteX4557" y="connsiteY4557"/>
                </a:cxn>
                <a:cxn ang="0">
                  <a:pos x="connsiteX4558" y="connsiteY4558"/>
                </a:cxn>
                <a:cxn ang="0">
                  <a:pos x="connsiteX4559" y="connsiteY4559"/>
                </a:cxn>
                <a:cxn ang="0">
                  <a:pos x="connsiteX4560" y="connsiteY4560"/>
                </a:cxn>
                <a:cxn ang="0">
                  <a:pos x="connsiteX4561" y="connsiteY4561"/>
                </a:cxn>
                <a:cxn ang="0">
                  <a:pos x="connsiteX4562" y="connsiteY4562"/>
                </a:cxn>
                <a:cxn ang="0">
                  <a:pos x="connsiteX4563" y="connsiteY4563"/>
                </a:cxn>
                <a:cxn ang="0">
                  <a:pos x="connsiteX4564" y="connsiteY4564"/>
                </a:cxn>
                <a:cxn ang="0">
                  <a:pos x="connsiteX4565" y="connsiteY4565"/>
                </a:cxn>
                <a:cxn ang="0">
                  <a:pos x="connsiteX4566" y="connsiteY4566"/>
                </a:cxn>
                <a:cxn ang="0">
                  <a:pos x="connsiteX4567" y="connsiteY4567"/>
                </a:cxn>
                <a:cxn ang="0">
                  <a:pos x="connsiteX4568" y="connsiteY4568"/>
                </a:cxn>
                <a:cxn ang="0">
                  <a:pos x="connsiteX4569" y="connsiteY4569"/>
                </a:cxn>
                <a:cxn ang="0">
                  <a:pos x="connsiteX4570" y="connsiteY4570"/>
                </a:cxn>
                <a:cxn ang="0">
                  <a:pos x="connsiteX4571" y="connsiteY4571"/>
                </a:cxn>
                <a:cxn ang="0">
                  <a:pos x="connsiteX4572" y="connsiteY4572"/>
                </a:cxn>
                <a:cxn ang="0">
                  <a:pos x="connsiteX4573" y="connsiteY4573"/>
                </a:cxn>
                <a:cxn ang="0">
                  <a:pos x="connsiteX4574" y="connsiteY4574"/>
                </a:cxn>
                <a:cxn ang="0">
                  <a:pos x="connsiteX4575" y="connsiteY4575"/>
                </a:cxn>
                <a:cxn ang="0">
                  <a:pos x="connsiteX4576" y="connsiteY4576"/>
                </a:cxn>
                <a:cxn ang="0">
                  <a:pos x="connsiteX4577" y="connsiteY4577"/>
                </a:cxn>
                <a:cxn ang="0">
                  <a:pos x="connsiteX4578" y="connsiteY4578"/>
                </a:cxn>
                <a:cxn ang="0">
                  <a:pos x="connsiteX4579" y="connsiteY4579"/>
                </a:cxn>
                <a:cxn ang="0">
                  <a:pos x="connsiteX4580" y="connsiteY4580"/>
                </a:cxn>
                <a:cxn ang="0">
                  <a:pos x="connsiteX4581" y="connsiteY4581"/>
                </a:cxn>
                <a:cxn ang="0">
                  <a:pos x="connsiteX4582" y="connsiteY4582"/>
                </a:cxn>
                <a:cxn ang="0">
                  <a:pos x="connsiteX4583" y="connsiteY4583"/>
                </a:cxn>
                <a:cxn ang="0">
                  <a:pos x="connsiteX4584" y="connsiteY4584"/>
                </a:cxn>
                <a:cxn ang="0">
                  <a:pos x="connsiteX4585" y="connsiteY4585"/>
                </a:cxn>
                <a:cxn ang="0">
                  <a:pos x="connsiteX4586" y="connsiteY4586"/>
                </a:cxn>
                <a:cxn ang="0">
                  <a:pos x="connsiteX4587" y="connsiteY4587"/>
                </a:cxn>
                <a:cxn ang="0">
                  <a:pos x="connsiteX4588" y="connsiteY4588"/>
                </a:cxn>
                <a:cxn ang="0">
                  <a:pos x="connsiteX4589" y="connsiteY4589"/>
                </a:cxn>
                <a:cxn ang="0">
                  <a:pos x="connsiteX4590" y="connsiteY4590"/>
                </a:cxn>
                <a:cxn ang="0">
                  <a:pos x="connsiteX4591" y="connsiteY4591"/>
                </a:cxn>
                <a:cxn ang="0">
                  <a:pos x="connsiteX4592" y="connsiteY4592"/>
                </a:cxn>
                <a:cxn ang="0">
                  <a:pos x="connsiteX4593" y="connsiteY4593"/>
                </a:cxn>
                <a:cxn ang="0">
                  <a:pos x="connsiteX4594" y="connsiteY4594"/>
                </a:cxn>
                <a:cxn ang="0">
                  <a:pos x="connsiteX4595" y="connsiteY4595"/>
                </a:cxn>
                <a:cxn ang="0">
                  <a:pos x="connsiteX4596" y="connsiteY4596"/>
                </a:cxn>
                <a:cxn ang="0">
                  <a:pos x="connsiteX4597" y="connsiteY4597"/>
                </a:cxn>
                <a:cxn ang="0">
                  <a:pos x="connsiteX4598" y="connsiteY4598"/>
                </a:cxn>
                <a:cxn ang="0">
                  <a:pos x="connsiteX4599" y="connsiteY4599"/>
                </a:cxn>
                <a:cxn ang="0">
                  <a:pos x="connsiteX4600" y="connsiteY4600"/>
                </a:cxn>
                <a:cxn ang="0">
                  <a:pos x="connsiteX4601" y="connsiteY4601"/>
                </a:cxn>
                <a:cxn ang="0">
                  <a:pos x="connsiteX4602" y="connsiteY4602"/>
                </a:cxn>
                <a:cxn ang="0">
                  <a:pos x="connsiteX4603" y="connsiteY4603"/>
                </a:cxn>
                <a:cxn ang="0">
                  <a:pos x="connsiteX4604" y="connsiteY4604"/>
                </a:cxn>
                <a:cxn ang="0">
                  <a:pos x="connsiteX4605" y="connsiteY4605"/>
                </a:cxn>
                <a:cxn ang="0">
                  <a:pos x="connsiteX4606" y="connsiteY4606"/>
                </a:cxn>
                <a:cxn ang="0">
                  <a:pos x="connsiteX4607" y="connsiteY4607"/>
                </a:cxn>
                <a:cxn ang="0">
                  <a:pos x="connsiteX4608" y="connsiteY4608"/>
                </a:cxn>
                <a:cxn ang="0">
                  <a:pos x="connsiteX4609" y="connsiteY4609"/>
                </a:cxn>
                <a:cxn ang="0">
                  <a:pos x="connsiteX4610" y="connsiteY4610"/>
                </a:cxn>
                <a:cxn ang="0">
                  <a:pos x="connsiteX4611" y="connsiteY4611"/>
                </a:cxn>
                <a:cxn ang="0">
                  <a:pos x="connsiteX4612" y="connsiteY4612"/>
                </a:cxn>
                <a:cxn ang="0">
                  <a:pos x="connsiteX4613" y="connsiteY4613"/>
                </a:cxn>
                <a:cxn ang="0">
                  <a:pos x="connsiteX4614" y="connsiteY4614"/>
                </a:cxn>
                <a:cxn ang="0">
                  <a:pos x="connsiteX4615" y="connsiteY4615"/>
                </a:cxn>
                <a:cxn ang="0">
                  <a:pos x="connsiteX4616" y="connsiteY4616"/>
                </a:cxn>
                <a:cxn ang="0">
                  <a:pos x="connsiteX4617" y="connsiteY4617"/>
                </a:cxn>
                <a:cxn ang="0">
                  <a:pos x="connsiteX4618" y="connsiteY4618"/>
                </a:cxn>
                <a:cxn ang="0">
                  <a:pos x="connsiteX4619" y="connsiteY4619"/>
                </a:cxn>
                <a:cxn ang="0">
                  <a:pos x="connsiteX4620" y="connsiteY4620"/>
                </a:cxn>
                <a:cxn ang="0">
                  <a:pos x="connsiteX4621" y="connsiteY4621"/>
                </a:cxn>
                <a:cxn ang="0">
                  <a:pos x="connsiteX4622" y="connsiteY4622"/>
                </a:cxn>
                <a:cxn ang="0">
                  <a:pos x="connsiteX4623" y="connsiteY4623"/>
                </a:cxn>
                <a:cxn ang="0">
                  <a:pos x="connsiteX4624" y="connsiteY4624"/>
                </a:cxn>
                <a:cxn ang="0">
                  <a:pos x="connsiteX4625" y="connsiteY4625"/>
                </a:cxn>
                <a:cxn ang="0">
                  <a:pos x="connsiteX4626" y="connsiteY4626"/>
                </a:cxn>
                <a:cxn ang="0">
                  <a:pos x="connsiteX4627" y="connsiteY4627"/>
                </a:cxn>
                <a:cxn ang="0">
                  <a:pos x="connsiteX4628" y="connsiteY4628"/>
                </a:cxn>
                <a:cxn ang="0">
                  <a:pos x="connsiteX4629" y="connsiteY4629"/>
                </a:cxn>
                <a:cxn ang="0">
                  <a:pos x="connsiteX4630" y="connsiteY4630"/>
                </a:cxn>
                <a:cxn ang="0">
                  <a:pos x="connsiteX4631" y="connsiteY4631"/>
                </a:cxn>
                <a:cxn ang="0">
                  <a:pos x="connsiteX4632" y="connsiteY4632"/>
                </a:cxn>
                <a:cxn ang="0">
                  <a:pos x="connsiteX4633" y="connsiteY4633"/>
                </a:cxn>
                <a:cxn ang="0">
                  <a:pos x="connsiteX4634" y="connsiteY4634"/>
                </a:cxn>
                <a:cxn ang="0">
                  <a:pos x="connsiteX4635" y="connsiteY4635"/>
                </a:cxn>
                <a:cxn ang="0">
                  <a:pos x="connsiteX4636" y="connsiteY4636"/>
                </a:cxn>
                <a:cxn ang="0">
                  <a:pos x="connsiteX4637" y="connsiteY4637"/>
                </a:cxn>
                <a:cxn ang="0">
                  <a:pos x="connsiteX4638" y="connsiteY4638"/>
                </a:cxn>
                <a:cxn ang="0">
                  <a:pos x="connsiteX4639" y="connsiteY4639"/>
                </a:cxn>
                <a:cxn ang="0">
                  <a:pos x="connsiteX4640" y="connsiteY4640"/>
                </a:cxn>
                <a:cxn ang="0">
                  <a:pos x="connsiteX4641" y="connsiteY4641"/>
                </a:cxn>
                <a:cxn ang="0">
                  <a:pos x="connsiteX4642" y="connsiteY4642"/>
                </a:cxn>
                <a:cxn ang="0">
                  <a:pos x="connsiteX4643" y="connsiteY4643"/>
                </a:cxn>
                <a:cxn ang="0">
                  <a:pos x="connsiteX4644" y="connsiteY4644"/>
                </a:cxn>
                <a:cxn ang="0">
                  <a:pos x="connsiteX4645" y="connsiteY4645"/>
                </a:cxn>
                <a:cxn ang="0">
                  <a:pos x="connsiteX4646" y="connsiteY4646"/>
                </a:cxn>
                <a:cxn ang="0">
                  <a:pos x="connsiteX4647" y="connsiteY4647"/>
                </a:cxn>
                <a:cxn ang="0">
                  <a:pos x="connsiteX4648" y="connsiteY4648"/>
                </a:cxn>
                <a:cxn ang="0">
                  <a:pos x="connsiteX4649" y="connsiteY4649"/>
                </a:cxn>
                <a:cxn ang="0">
                  <a:pos x="connsiteX4650" y="connsiteY4650"/>
                </a:cxn>
                <a:cxn ang="0">
                  <a:pos x="connsiteX4651" y="connsiteY4651"/>
                </a:cxn>
                <a:cxn ang="0">
                  <a:pos x="connsiteX4652" y="connsiteY4652"/>
                </a:cxn>
                <a:cxn ang="0">
                  <a:pos x="connsiteX4653" y="connsiteY4653"/>
                </a:cxn>
                <a:cxn ang="0">
                  <a:pos x="connsiteX4654" y="connsiteY4654"/>
                </a:cxn>
                <a:cxn ang="0">
                  <a:pos x="connsiteX4655" y="connsiteY4655"/>
                </a:cxn>
                <a:cxn ang="0">
                  <a:pos x="connsiteX4656" y="connsiteY4656"/>
                </a:cxn>
                <a:cxn ang="0">
                  <a:pos x="connsiteX4657" y="connsiteY4657"/>
                </a:cxn>
                <a:cxn ang="0">
                  <a:pos x="connsiteX4658" y="connsiteY4658"/>
                </a:cxn>
                <a:cxn ang="0">
                  <a:pos x="connsiteX4659" y="connsiteY4659"/>
                </a:cxn>
                <a:cxn ang="0">
                  <a:pos x="connsiteX4660" y="connsiteY4660"/>
                </a:cxn>
                <a:cxn ang="0">
                  <a:pos x="connsiteX4661" y="connsiteY4661"/>
                </a:cxn>
                <a:cxn ang="0">
                  <a:pos x="connsiteX4662" y="connsiteY4662"/>
                </a:cxn>
                <a:cxn ang="0">
                  <a:pos x="connsiteX4663" y="connsiteY4663"/>
                </a:cxn>
                <a:cxn ang="0">
                  <a:pos x="connsiteX4664" y="connsiteY4664"/>
                </a:cxn>
                <a:cxn ang="0">
                  <a:pos x="connsiteX4665" y="connsiteY4665"/>
                </a:cxn>
                <a:cxn ang="0">
                  <a:pos x="connsiteX4666" y="connsiteY4666"/>
                </a:cxn>
                <a:cxn ang="0">
                  <a:pos x="connsiteX4667" y="connsiteY4667"/>
                </a:cxn>
                <a:cxn ang="0">
                  <a:pos x="connsiteX4668" y="connsiteY4668"/>
                </a:cxn>
                <a:cxn ang="0">
                  <a:pos x="connsiteX4669" y="connsiteY4669"/>
                </a:cxn>
                <a:cxn ang="0">
                  <a:pos x="connsiteX4670" y="connsiteY4670"/>
                </a:cxn>
                <a:cxn ang="0">
                  <a:pos x="connsiteX4671" y="connsiteY4671"/>
                </a:cxn>
                <a:cxn ang="0">
                  <a:pos x="connsiteX4672" y="connsiteY4672"/>
                </a:cxn>
                <a:cxn ang="0">
                  <a:pos x="connsiteX4673" y="connsiteY4673"/>
                </a:cxn>
                <a:cxn ang="0">
                  <a:pos x="connsiteX4674" y="connsiteY4674"/>
                </a:cxn>
                <a:cxn ang="0">
                  <a:pos x="connsiteX4675" y="connsiteY4675"/>
                </a:cxn>
                <a:cxn ang="0">
                  <a:pos x="connsiteX4676" y="connsiteY4676"/>
                </a:cxn>
                <a:cxn ang="0">
                  <a:pos x="connsiteX4677" y="connsiteY4677"/>
                </a:cxn>
                <a:cxn ang="0">
                  <a:pos x="connsiteX4678" y="connsiteY4678"/>
                </a:cxn>
                <a:cxn ang="0">
                  <a:pos x="connsiteX4679" y="connsiteY4679"/>
                </a:cxn>
                <a:cxn ang="0">
                  <a:pos x="connsiteX4680" y="connsiteY4680"/>
                </a:cxn>
                <a:cxn ang="0">
                  <a:pos x="connsiteX4681" y="connsiteY4681"/>
                </a:cxn>
                <a:cxn ang="0">
                  <a:pos x="connsiteX4682" y="connsiteY4682"/>
                </a:cxn>
                <a:cxn ang="0">
                  <a:pos x="connsiteX4683" y="connsiteY4683"/>
                </a:cxn>
                <a:cxn ang="0">
                  <a:pos x="connsiteX4684" y="connsiteY4684"/>
                </a:cxn>
                <a:cxn ang="0">
                  <a:pos x="connsiteX4685" y="connsiteY4685"/>
                </a:cxn>
                <a:cxn ang="0">
                  <a:pos x="connsiteX4686" y="connsiteY4686"/>
                </a:cxn>
                <a:cxn ang="0">
                  <a:pos x="connsiteX4687" y="connsiteY4687"/>
                </a:cxn>
                <a:cxn ang="0">
                  <a:pos x="connsiteX4688" y="connsiteY4688"/>
                </a:cxn>
                <a:cxn ang="0">
                  <a:pos x="connsiteX4689" y="connsiteY4689"/>
                </a:cxn>
                <a:cxn ang="0">
                  <a:pos x="connsiteX4690" y="connsiteY4690"/>
                </a:cxn>
                <a:cxn ang="0">
                  <a:pos x="connsiteX4691" y="connsiteY4691"/>
                </a:cxn>
                <a:cxn ang="0">
                  <a:pos x="connsiteX4692" y="connsiteY4692"/>
                </a:cxn>
                <a:cxn ang="0">
                  <a:pos x="connsiteX4693" y="connsiteY4693"/>
                </a:cxn>
                <a:cxn ang="0">
                  <a:pos x="connsiteX4694" y="connsiteY4694"/>
                </a:cxn>
                <a:cxn ang="0">
                  <a:pos x="connsiteX4695" y="connsiteY4695"/>
                </a:cxn>
                <a:cxn ang="0">
                  <a:pos x="connsiteX4696" y="connsiteY4696"/>
                </a:cxn>
                <a:cxn ang="0">
                  <a:pos x="connsiteX4697" y="connsiteY4697"/>
                </a:cxn>
                <a:cxn ang="0">
                  <a:pos x="connsiteX4698" y="connsiteY4698"/>
                </a:cxn>
                <a:cxn ang="0">
                  <a:pos x="connsiteX4699" y="connsiteY4699"/>
                </a:cxn>
                <a:cxn ang="0">
                  <a:pos x="connsiteX4700" y="connsiteY4700"/>
                </a:cxn>
                <a:cxn ang="0">
                  <a:pos x="connsiteX4701" y="connsiteY4701"/>
                </a:cxn>
                <a:cxn ang="0">
                  <a:pos x="connsiteX4702" y="connsiteY4702"/>
                </a:cxn>
                <a:cxn ang="0">
                  <a:pos x="connsiteX4703" y="connsiteY4703"/>
                </a:cxn>
                <a:cxn ang="0">
                  <a:pos x="connsiteX4704" y="connsiteY4704"/>
                </a:cxn>
                <a:cxn ang="0">
                  <a:pos x="connsiteX4705" y="connsiteY4705"/>
                </a:cxn>
                <a:cxn ang="0">
                  <a:pos x="connsiteX4706" y="connsiteY4706"/>
                </a:cxn>
                <a:cxn ang="0">
                  <a:pos x="connsiteX4707" y="connsiteY4707"/>
                </a:cxn>
                <a:cxn ang="0">
                  <a:pos x="connsiteX4708" y="connsiteY4708"/>
                </a:cxn>
                <a:cxn ang="0">
                  <a:pos x="connsiteX4709" y="connsiteY4709"/>
                </a:cxn>
                <a:cxn ang="0">
                  <a:pos x="connsiteX4710" y="connsiteY4710"/>
                </a:cxn>
                <a:cxn ang="0">
                  <a:pos x="connsiteX4711" y="connsiteY4711"/>
                </a:cxn>
                <a:cxn ang="0">
                  <a:pos x="connsiteX4712" y="connsiteY4712"/>
                </a:cxn>
                <a:cxn ang="0">
                  <a:pos x="connsiteX4713" y="connsiteY4713"/>
                </a:cxn>
                <a:cxn ang="0">
                  <a:pos x="connsiteX4714" y="connsiteY4714"/>
                </a:cxn>
                <a:cxn ang="0">
                  <a:pos x="connsiteX4715" y="connsiteY4715"/>
                </a:cxn>
                <a:cxn ang="0">
                  <a:pos x="connsiteX4716" y="connsiteY4716"/>
                </a:cxn>
                <a:cxn ang="0">
                  <a:pos x="connsiteX4717" y="connsiteY4717"/>
                </a:cxn>
                <a:cxn ang="0">
                  <a:pos x="connsiteX4718" y="connsiteY4718"/>
                </a:cxn>
                <a:cxn ang="0">
                  <a:pos x="connsiteX4719" y="connsiteY4719"/>
                </a:cxn>
                <a:cxn ang="0">
                  <a:pos x="connsiteX4720" y="connsiteY4720"/>
                </a:cxn>
                <a:cxn ang="0">
                  <a:pos x="connsiteX4721" y="connsiteY4721"/>
                </a:cxn>
                <a:cxn ang="0">
                  <a:pos x="connsiteX4722" y="connsiteY4722"/>
                </a:cxn>
                <a:cxn ang="0">
                  <a:pos x="connsiteX4723" y="connsiteY4723"/>
                </a:cxn>
                <a:cxn ang="0">
                  <a:pos x="connsiteX4724" y="connsiteY4724"/>
                </a:cxn>
                <a:cxn ang="0">
                  <a:pos x="connsiteX4725" y="connsiteY4725"/>
                </a:cxn>
                <a:cxn ang="0">
                  <a:pos x="connsiteX4726" y="connsiteY4726"/>
                </a:cxn>
                <a:cxn ang="0">
                  <a:pos x="connsiteX4727" y="connsiteY4727"/>
                </a:cxn>
                <a:cxn ang="0">
                  <a:pos x="connsiteX4728" y="connsiteY4728"/>
                </a:cxn>
                <a:cxn ang="0">
                  <a:pos x="connsiteX4729" y="connsiteY4729"/>
                </a:cxn>
                <a:cxn ang="0">
                  <a:pos x="connsiteX4730" y="connsiteY4730"/>
                </a:cxn>
                <a:cxn ang="0">
                  <a:pos x="connsiteX4731" y="connsiteY4731"/>
                </a:cxn>
                <a:cxn ang="0">
                  <a:pos x="connsiteX4732" y="connsiteY4732"/>
                </a:cxn>
                <a:cxn ang="0">
                  <a:pos x="connsiteX4733" y="connsiteY4733"/>
                </a:cxn>
                <a:cxn ang="0">
                  <a:pos x="connsiteX4734" y="connsiteY4734"/>
                </a:cxn>
                <a:cxn ang="0">
                  <a:pos x="connsiteX4735" y="connsiteY4735"/>
                </a:cxn>
                <a:cxn ang="0">
                  <a:pos x="connsiteX4736" y="connsiteY4736"/>
                </a:cxn>
                <a:cxn ang="0">
                  <a:pos x="connsiteX4737" y="connsiteY4737"/>
                </a:cxn>
                <a:cxn ang="0">
                  <a:pos x="connsiteX4738" y="connsiteY4738"/>
                </a:cxn>
                <a:cxn ang="0">
                  <a:pos x="connsiteX4739" y="connsiteY4739"/>
                </a:cxn>
                <a:cxn ang="0">
                  <a:pos x="connsiteX4740" y="connsiteY4740"/>
                </a:cxn>
                <a:cxn ang="0">
                  <a:pos x="connsiteX4741" y="connsiteY4741"/>
                </a:cxn>
                <a:cxn ang="0">
                  <a:pos x="connsiteX4742" y="connsiteY4742"/>
                </a:cxn>
                <a:cxn ang="0">
                  <a:pos x="connsiteX4743" y="connsiteY4743"/>
                </a:cxn>
                <a:cxn ang="0">
                  <a:pos x="connsiteX4744" y="connsiteY4744"/>
                </a:cxn>
                <a:cxn ang="0">
                  <a:pos x="connsiteX4745" y="connsiteY4745"/>
                </a:cxn>
                <a:cxn ang="0">
                  <a:pos x="connsiteX4746" y="connsiteY4746"/>
                </a:cxn>
                <a:cxn ang="0">
                  <a:pos x="connsiteX4747" y="connsiteY4747"/>
                </a:cxn>
                <a:cxn ang="0">
                  <a:pos x="connsiteX4748" y="connsiteY4748"/>
                </a:cxn>
                <a:cxn ang="0">
                  <a:pos x="connsiteX4749" y="connsiteY4749"/>
                </a:cxn>
                <a:cxn ang="0">
                  <a:pos x="connsiteX4750" y="connsiteY4750"/>
                </a:cxn>
                <a:cxn ang="0">
                  <a:pos x="connsiteX4751" y="connsiteY4751"/>
                </a:cxn>
                <a:cxn ang="0">
                  <a:pos x="connsiteX4752" y="connsiteY4752"/>
                </a:cxn>
                <a:cxn ang="0">
                  <a:pos x="connsiteX4753" y="connsiteY4753"/>
                </a:cxn>
                <a:cxn ang="0">
                  <a:pos x="connsiteX4754" y="connsiteY4754"/>
                </a:cxn>
                <a:cxn ang="0">
                  <a:pos x="connsiteX4755" y="connsiteY4755"/>
                </a:cxn>
                <a:cxn ang="0">
                  <a:pos x="connsiteX4756" y="connsiteY4756"/>
                </a:cxn>
                <a:cxn ang="0">
                  <a:pos x="connsiteX4757" y="connsiteY4757"/>
                </a:cxn>
                <a:cxn ang="0">
                  <a:pos x="connsiteX4758" y="connsiteY4758"/>
                </a:cxn>
                <a:cxn ang="0">
                  <a:pos x="connsiteX4759" y="connsiteY4759"/>
                </a:cxn>
                <a:cxn ang="0">
                  <a:pos x="connsiteX4760" y="connsiteY4760"/>
                </a:cxn>
                <a:cxn ang="0">
                  <a:pos x="connsiteX4761" y="connsiteY4761"/>
                </a:cxn>
                <a:cxn ang="0">
                  <a:pos x="connsiteX4762" y="connsiteY4762"/>
                </a:cxn>
                <a:cxn ang="0">
                  <a:pos x="connsiteX4763" y="connsiteY4763"/>
                </a:cxn>
                <a:cxn ang="0">
                  <a:pos x="connsiteX4764" y="connsiteY4764"/>
                </a:cxn>
                <a:cxn ang="0">
                  <a:pos x="connsiteX4765" y="connsiteY4765"/>
                </a:cxn>
                <a:cxn ang="0">
                  <a:pos x="connsiteX4766" y="connsiteY4766"/>
                </a:cxn>
                <a:cxn ang="0">
                  <a:pos x="connsiteX4767" y="connsiteY4767"/>
                </a:cxn>
                <a:cxn ang="0">
                  <a:pos x="connsiteX4768" y="connsiteY4768"/>
                </a:cxn>
                <a:cxn ang="0">
                  <a:pos x="connsiteX4769" y="connsiteY4769"/>
                </a:cxn>
                <a:cxn ang="0">
                  <a:pos x="connsiteX4770" y="connsiteY4770"/>
                </a:cxn>
                <a:cxn ang="0">
                  <a:pos x="connsiteX4771" y="connsiteY4771"/>
                </a:cxn>
                <a:cxn ang="0">
                  <a:pos x="connsiteX4772" y="connsiteY4772"/>
                </a:cxn>
                <a:cxn ang="0">
                  <a:pos x="connsiteX4773" y="connsiteY4773"/>
                </a:cxn>
                <a:cxn ang="0">
                  <a:pos x="connsiteX4774" y="connsiteY4774"/>
                </a:cxn>
                <a:cxn ang="0">
                  <a:pos x="connsiteX4775" y="connsiteY4775"/>
                </a:cxn>
                <a:cxn ang="0">
                  <a:pos x="connsiteX4776" y="connsiteY4776"/>
                </a:cxn>
                <a:cxn ang="0">
                  <a:pos x="connsiteX4777" y="connsiteY4777"/>
                </a:cxn>
                <a:cxn ang="0">
                  <a:pos x="connsiteX4778" y="connsiteY4778"/>
                </a:cxn>
                <a:cxn ang="0">
                  <a:pos x="connsiteX4779" y="connsiteY4779"/>
                </a:cxn>
                <a:cxn ang="0">
                  <a:pos x="connsiteX4780" y="connsiteY4780"/>
                </a:cxn>
                <a:cxn ang="0">
                  <a:pos x="connsiteX4781" y="connsiteY4781"/>
                </a:cxn>
                <a:cxn ang="0">
                  <a:pos x="connsiteX4782" y="connsiteY4782"/>
                </a:cxn>
                <a:cxn ang="0">
                  <a:pos x="connsiteX4783" y="connsiteY4783"/>
                </a:cxn>
                <a:cxn ang="0">
                  <a:pos x="connsiteX4784" y="connsiteY4784"/>
                </a:cxn>
                <a:cxn ang="0">
                  <a:pos x="connsiteX4785" y="connsiteY4785"/>
                </a:cxn>
                <a:cxn ang="0">
                  <a:pos x="connsiteX4786" y="connsiteY4786"/>
                </a:cxn>
                <a:cxn ang="0">
                  <a:pos x="connsiteX4787" y="connsiteY4787"/>
                </a:cxn>
                <a:cxn ang="0">
                  <a:pos x="connsiteX4788" y="connsiteY4788"/>
                </a:cxn>
                <a:cxn ang="0">
                  <a:pos x="connsiteX4789" y="connsiteY4789"/>
                </a:cxn>
                <a:cxn ang="0">
                  <a:pos x="connsiteX4790" y="connsiteY4790"/>
                </a:cxn>
                <a:cxn ang="0">
                  <a:pos x="connsiteX4791" y="connsiteY4791"/>
                </a:cxn>
                <a:cxn ang="0">
                  <a:pos x="connsiteX4792" y="connsiteY4792"/>
                </a:cxn>
                <a:cxn ang="0">
                  <a:pos x="connsiteX4793" y="connsiteY4793"/>
                </a:cxn>
                <a:cxn ang="0">
                  <a:pos x="connsiteX4794" y="connsiteY4794"/>
                </a:cxn>
                <a:cxn ang="0">
                  <a:pos x="connsiteX4795" y="connsiteY4795"/>
                </a:cxn>
                <a:cxn ang="0">
                  <a:pos x="connsiteX4796" y="connsiteY4796"/>
                </a:cxn>
                <a:cxn ang="0">
                  <a:pos x="connsiteX4797" y="connsiteY4797"/>
                </a:cxn>
                <a:cxn ang="0">
                  <a:pos x="connsiteX4798" y="connsiteY4798"/>
                </a:cxn>
                <a:cxn ang="0">
                  <a:pos x="connsiteX4799" y="connsiteY4799"/>
                </a:cxn>
                <a:cxn ang="0">
                  <a:pos x="connsiteX4800" y="connsiteY4800"/>
                </a:cxn>
                <a:cxn ang="0">
                  <a:pos x="connsiteX4801" y="connsiteY4801"/>
                </a:cxn>
                <a:cxn ang="0">
                  <a:pos x="connsiteX4802" y="connsiteY4802"/>
                </a:cxn>
                <a:cxn ang="0">
                  <a:pos x="connsiteX4803" y="connsiteY4803"/>
                </a:cxn>
                <a:cxn ang="0">
                  <a:pos x="connsiteX4804" y="connsiteY4804"/>
                </a:cxn>
                <a:cxn ang="0">
                  <a:pos x="connsiteX4805" y="connsiteY4805"/>
                </a:cxn>
                <a:cxn ang="0">
                  <a:pos x="connsiteX4806" y="connsiteY4806"/>
                </a:cxn>
                <a:cxn ang="0">
                  <a:pos x="connsiteX4807" y="connsiteY4807"/>
                </a:cxn>
                <a:cxn ang="0">
                  <a:pos x="connsiteX4808" y="connsiteY4808"/>
                </a:cxn>
                <a:cxn ang="0">
                  <a:pos x="connsiteX4809" y="connsiteY4809"/>
                </a:cxn>
                <a:cxn ang="0">
                  <a:pos x="connsiteX4810" y="connsiteY4810"/>
                </a:cxn>
                <a:cxn ang="0">
                  <a:pos x="connsiteX4811" y="connsiteY4811"/>
                </a:cxn>
                <a:cxn ang="0">
                  <a:pos x="connsiteX4812" y="connsiteY4812"/>
                </a:cxn>
                <a:cxn ang="0">
                  <a:pos x="connsiteX4813" y="connsiteY4813"/>
                </a:cxn>
                <a:cxn ang="0">
                  <a:pos x="connsiteX4814" y="connsiteY4814"/>
                </a:cxn>
                <a:cxn ang="0">
                  <a:pos x="connsiteX4815" y="connsiteY4815"/>
                </a:cxn>
                <a:cxn ang="0">
                  <a:pos x="connsiteX4816" y="connsiteY4816"/>
                </a:cxn>
                <a:cxn ang="0">
                  <a:pos x="connsiteX4817" y="connsiteY4817"/>
                </a:cxn>
                <a:cxn ang="0">
                  <a:pos x="connsiteX4818" y="connsiteY4818"/>
                </a:cxn>
                <a:cxn ang="0">
                  <a:pos x="connsiteX4819" y="connsiteY4819"/>
                </a:cxn>
                <a:cxn ang="0">
                  <a:pos x="connsiteX4820" y="connsiteY4820"/>
                </a:cxn>
                <a:cxn ang="0">
                  <a:pos x="connsiteX4821" y="connsiteY4821"/>
                </a:cxn>
                <a:cxn ang="0">
                  <a:pos x="connsiteX4822" y="connsiteY4822"/>
                </a:cxn>
                <a:cxn ang="0">
                  <a:pos x="connsiteX4823" y="connsiteY4823"/>
                </a:cxn>
                <a:cxn ang="0">
                  <a:pos x="connsiteX4824" y="connsiteY4824"/>
                </a:cxn>
                <a:cxn ang="0">
                  <a:pos x="connsiteX4825" y="connsiteY4825"/>
                </a:cxn>
                <a:cxn ang="0">
                  <a:pos x="connsiteX4826" y="connsiteY4826"/>
                </a:cxn>
                <a:cxn ang="0">
                  <a:pos x="connsiteX4827" y="connsiteY4827"/>
                </a:cxn>
                <a:cxn ang="0">
                  <a:pos x="connsiteX4828" y="connsiteY4828"/>
                </a:cxn>
                <a:cxn ang="0">
                  <a:pos x="connsiteX4829" y="connsiteY4829"/>
                </a:cxn>
                <a:cxn ang="0">
                  <a:pos x="connsiteX4830" y="connsiteY4830"/>
                </a:cxn>
                <a:cxn ang="0">
                  <a:pos x="connsiteX4831" y="connsiteY4831"/>
                </a:cxn>
                <a:cxn ang="0">
                  <a:pos x="connsiteX4832" y="connsiteY4832"/>
                </a:cxn>
                <a:cxn ang="0">
                  <a:pos x="connsiteX4833" y="connsiteY4833"/>
                </a:cxn>
                <a:cxn ang="0">
                  <a:pos x="connsiteX4834" y="connsiteY4834"/>
                </a:cxn>
                <a:cxn ang="0">
                  <a:pos x="connsiteX4835" y="connsiteY4835"/>
                </a:cxn>
                <a:cxn ang="0">
                  <a:pos x="connsiteX4836" y="connsiteY4836"/>
                </a:cxn>
                <a:cxn ang="0">
                  <a:pos x="connsiteX4837" y="connsiteY4837"/>
                </a:cxn>
                <a:cxn ang="0">
                  <a:pos x="connsiteX4838" y="connsiteY4838"/>
                </a:cxn>
                <a:cxn ang="0">
                  <a:pos x="connsiteX4839" y="connsiteY4839"/>
                </a:cxn>
                <a:cxn ang="0">
                  <a:pos x="connsiteX4840" y="connsiteY4840"/>
                </a:cxn>
                <a:cxn ang="0">
                  <a:pos x="connsiteX4841" y="connsiteY4841"/>
                </a:cxn>
                <a:cxn ang="0">
                  <a:pos x="connsiteX4842" y="connsiteY4842"/>
                </a:cxn>
                <a:cxn ang="0">
                  <a:pos x="connsiteX4843" y="connsiteY4843"/>
                </a:cxn>
                <a:cxn ang="0">
                  <a:pos x="connsiteX4844" y="connsiteY4844"/>
                </a:cxn>
                <a:cxn ang="0">
                  <a:pos x="connsiteX4845" y="connsiteY4845"/>
                </a:cxn>
                <a:cxn ang="0">
                  <a:pos x="connsiteX4846" y="connsiteY4846"/>
                </a:cxn>
                <a:cxn ang="0">
                  <a:pos x="connsiteX4847" y="connsiteY4847"/>
                </a:cxn>
                <a:cxn ang="0">
                  <a:pos x="connsiteX4848" y="connsiteY4848"/>
                </a:cxn>
                <a:cxn ang="0">
                  <a:pos x="connsiteX4849" y="connsiteY4849"/>
                </a:cxn>
                <a:cxn ang="0">
                  <a:pos x="connsiteX4850" y="connsiteY4850"/>
                </a:cxn>
                <a:cxn ang="0">
                  <a:pos x="connsiteX4851" y="connsiteY4851"/>
                </a:cxn>
                <a:cxn ang="0">
                  <a:pos x="connsiteX4852" y="connsiteY4852"/>
                </a:cxn>
                <a:cxn ang="0">
                  <a:pos x="connsiteX4853" y="connsiteY4853"/>
                </a:cxn>
                <a:cxn ang="0">
                  <a:pos x="connsiteX4854" y="connsiteY4854"/>
                </a:cxn>
                <a:cxn ang="0">
                  <a:pos x="connsiteX4855" y="connsiteY4855"/>
                </a:cxn>
                <a:cxn ang="0">
                  <a:pos x="connsiteX4856" y="connsiteY4856"/>
                </a:cxn>
                <a:cxn ang="0">
                  <a:pos x="connsiteX4857" y="connsiteY4857"/>
                </a:cxn>
                <a:cxn ang="0">
                  <a:pos x="connsiteX4858" y="connsiteY4858"/>
                </a:cxn>
                <a:cxn ang="0">
                  <a:pos x="connsiteX4859" y="connsiteY4859"/>
                </a:cxn>
                <a:cxn ang="0">
                  <a:pos x="connsiteX4860" y="connsiteY4860"/>
                </a:cxn>
                <a:cxn ang="0">
                  <a:pos x="connsiteX4861" y="connsiteY4861"/>
                </a:cxn>
                <a:cxn ang="0">
                  <a:pos x="connsiteX4862" y="connsiteY4862"/>
                </a:cxn>
                <a:cxn ang="0">
                  <a:pos x="connsiteX4863" y="connsiteY4863"/>
                </a:cxn>
                <a:cxn ang="0">
                  <a:pos x="connsiteX4864" y="connsiteY4864"/>
                </a:cxn>
                <a:cxn ang="0">
                  <a:pos x="connsiteX4865" y="connsiteY4865"/>
                </a:cxn>
                <a:cxn ang="0">
                  <a:pos x="connsiteX4866" y="connsiteY4866"/>
                </a:cxn>
                <a:cxn ang="0">
                  <a:pos x="connsiteX4867" y="connsiteY4867"/>
                </a:cxn>
                <a:cxn ang="0">
                  <a:pos x="connsiteX4868" y="connsiteY4868"/>
                </a:cxn>
                <a:cxn ang="0">
                  <a:pos x="connsiteX4869" y="connsiteY4869"/>
                </a:cxn>
                <a:cxn ang="0">
                  <a:pos x="connsiteX4870" y="connsiteY4870"/>
                </a:cxn>
                <a:cxn ang="0">
                  <a:pos x="connsiteX4871" y="connsiteY4871"/>
                </a:cxn>
                <a:cxn ang="0">
                  <a:pos x="connsiteX4872" y="connsiteY4872"/>
                </a:cxn>
                <a:cxn ang="0">
                  <a:pos x="connsiteX4873" y="connsiteY4873"/>
                </a:cxn>
                <a:cxn ang="0">
                  <a:pos x="connsiteX4874" y="connsiteY4874"/>
                </a:cxn>
                <a:cxn ang="0">
                  <a:pos x="connsiteX4875" y="connsiteY4875"/>
                </a:cxn>
                <a:cxn ang="0">
                  <a:pos x="connsiteX4876" y="connsiteY4876"/>
                </a:cxn>
                <a:cxn ang="0">
                  <a:pos x="connsiteX4877" y="connsiteY4877"/>
                </a:cxn>
                <a:cxn ang="0">
                  <a:pos x="connsiteX4878" y="connsiteY4878"/>
                </a:cxn>
                <a:cxn ang="0">
                  <a:pos x="connsiteX4879" y="connsiteY4879"/>
                </a:cxn>
                <a:cxn ang="0">
                  <a:pos x="connsiteX4880" y="connsiteY4880"/>
                </a:cxn>
                <a:cxn ang="0">
                  <a:pos x="connsiteX4881" y="connsiteY4881"/>
                </a:cxn>
                <a:cxn ang="0">
                  <a:pos x="connsiteX4882" y="connsiteY4882"/>
                </a:cxn>
                <a:cxn ang="0">
                  <a:pos x="connsiteX4883" y="connsiteY4883"/>
                </a:cxn>
                <a:cxn ang="0">
                  <a:pos x="connsiteX4884" y="connsiteY4884"/>
                </a:cxn>
                <a:cxn ang="0">
                  <a:pos x="connsiteX4885" y="connsiteY4885"/>
                </a:cxn>
                <a:cxn ang="0">
                  <a:pos x="connsiteX4886" y="connsiteY4886"/>
                </a:cxn>
                <a:cxn ang="0">
                  <a:pos x="connsiteX4887" y="connsiteY4887"/>
                </a:cxn>
                <a:cxn ang="0">
                  <a:pos x="connsiteX4888" y="connsiteY4888"/>
                </a:cxn>
                <a:cxn ang="0">
                  <a:pos x="connsiteX4889" y="connsiteY4889"/>
                </a:cxn>
                <a:cxn ang="0">
                  <a:pos x="connsiteX4890" y="connsiteY4890"/>
                </a:cxn>
                <a:cxn ang="0">
                  <a:pos x="connsiteX4891" y="connsiteY4891"/>
                </a:cxn>
                <a:cxn ang="0">
                  <a:pos x="connsiteX4892" y="connsiteY4892"/>
                </a:cxn>
                <a:cxn ang="0">
                  <a:pos x="connsiteX4893" y="connsiteY4893"/>
                </a:cxn>
                <a:cxn ang="0">
                  <a:pos x="connsiteX4894" y="connsiteY4894"/>
                </a:cxn>
                <a:cxn ang="0">
                  <a:pos x="connsiteX4895" y="connsiteY4895"/>
                </a:cxn>
                <a:cxn ang="0">
                  <a:pos x="connsiteX4896" y="connsiteY4896"/>
                </a:cxn>
                <a:cxn ang="0">
                  <a:pos x="connsiteX4897" y="connsiteY4897"/>
                </a:cxn>
                <a:cxn ang="0">
                  <a:pos x="connsiteX4898" y="connsiteY4898"/>
                </a:cxn>
                <a:cxn ang="0">
                  <a:pos x="connsiteX4899" y="connsiteY4899"/>
                </a:cxn>
                <a:cxn ang="0">
                  <a:pos x="connsiteX4900" y="connsiteY4900"/>
                </a:cxn>
                <a:cxn ang="0">
                  <a:pos x="connsiteX4901" y="connsiteY4901"/>
                </a:cxn>
                <a:cxn ang="0">
                  <a:pos x="connsiteX4902" y="connsiteY4902"/>
                </a:cxn>
                <a:cxn ang="0">
                  <a:pos x="connsiteX4903" y="connsiteY4903"/>
                </a:cxn>
                <a:cxn ang="0">
                  <a:pos x="connsiteX4904" y="connsiteY4904"/>
                </a:cxn>
                <a:cxn ang="0">
                  <a:pos x="connsiteX4905" y="connsiteY4905"/>
                </a:cxn>
                <a:cxn ang="0">
                  <a:pos x="connsiteX4906" y="connsiteY4906"/>
                </a:cxn>
                <a:cxn ang="0">
                  <a:pos x="connsiteX4907" y="connsiteY4907"/>
                </a:cxn>
                <a:cxn ang="0">
                  <a:pos x="connsiteX4908" y="connsiteY4908"/>
                </a:cxn>
                <a:cxn ang="0">
                  <a:pos x="connsiteX4909" y="connsiteY4909"/>
                </a:cxn>
                <a:cxn ang="0">
                  <a:pos x="connsiteX4910" y="connsiteY4910"/>
                </a:cxn>
                <a:cxn ang="0">
                  <a:pos x="connsiteX4911" y="connsiteY4911"/>
                </a:cxn>
                <a:cxn ang="0">
                  <a:pos x="connsiteX4912" y="connsiteY4912"/>
                </a:cxn>
                <a:cxn ang="0">
                  <a:pos x="connsiteX4913" y="connsiteY4913"/>
                </a:cxn>
                <a:cxn ang="0">
                  <a:pos x="connsiteX4914" y="connsiteY4914"/>
                </a:cxn>
                <a:cxn ang="0">
                  <a:pos x="connsiteX4915" y="connsiteY4915"/>
                </a:cxn>
                <a:cxn ang="0">
                  <a:pos x="connsiteX4916" y="connsiteY4916"/>
                </a:cxn>
                <a:cxn ang="0">
                  <a:pos x="connsiteX4917" y="connsiteY4917"/>
                </a:cxn>
                <a:cxn ang="0">
                  <a:pos x="connsiteX4918" y="connsiteY4918"/>
                </a:cxn>
                <a:cxn ang="0">
                  <a:pos x="connsiteX4919" y="connsiteY4919"/>
                </a:cxn>
                <a:cxn ang="0">
                  <a:pos x="connsiteX4920" y="connsiteY4920"/>
                </a:cxn>
                <a:cxn ang="0">
                  <a:pos x="connsiteX4921" y="connsiteY4921"/>
                </a:cxn>
                <a:cxn ang="0">
                  <a:pos x="connsiteX4922" y="connsiteY4922"/>
                </a:cxn>
                <a:cxn ang="0">
                  <a:pos x="connsiteX4923" y="connsiteY4923"/>
                </a:cxn>
                <a:cxn ang="0">
                  <a:pos x="connsiteX4924" y="connsiteY4924"/>
                </a:cxn>
                <a:cxn ang="0">
                  <a:pos x="connsiteX4925" y="connsiteY4925"/>
                </a:cxn>
                <a:cxn ang="0">
                  <a:pos x="connsiteX4926" y="connsiteY4926"/>
                </a:cxn>
                <a:cxn ang="0">
                  <a:pos x="connsiteX4927" y="connsiteY4927"/>
                </a:cxn>
                <a:cxn ang="0">
                  <a:pos x="connsiteX4928" y="connsiteY4928"/>
                </a:cxn>
                <a:cxn ang="0">
                  <a:pos x="connsiteX4929" y="connsiteY4929"/>
                </a:cxn>
                <a:cxn ang="0">
                  <a:pos x="connsiteX4930" y="connsiteY4930"/>
                </a:cxn>
                <a:cxn ang="0">
                  <a:pos x="connsiteX4931" y="connsiteY4931"/>
                </a:cxn>
                <a:cxn ang="0">
                  <a:pos x="connsiteX4932" y="connsiteY4932"/>
                </a:cxn>
                <a:cxn ang="0">
                  <a:pos x="connsiteX4933" y="connsiteY4933"/>
                </a:cxn>
                <a:cxn ang="0">
                  <a:pos x="connsiteX4934" y="connsiteY4934"/>
                </a:cxn>
                <a:cxn ang="0">
                  <a:pos x="connsiteX4935" y="connsiteY4935"/>
                </a:cxn>
                <a:cxn ang="0">
                  <a:pos x="connsiteX4936" y="connsiteY4936"/>
                </a:cxn>
                <a:cxn ang="0">
                  <a:pos x="connsiteX4937" y="connsiteY4937"/>
                </a:cxn>
                <a:cxn ang="0">
                  <a:pos x="connsiteX4938" y="connsiteY4938"/>
                </a:cxn>
                <a:cxn ang="0">
                  <a:pos x="connsiteX4939" y="connsiteY4939"/>
                </a:cxn>
                <a:cxn ang="0">
                  <a:pos x="connsiteX4940" y="connsiteY4940"/>
                </a:cxn>
                <a:cxn ang="0">
                  <a:pos x="connsiteX4941" y="connsiteY4941"/>
                </a:cxn>
                <a:cxn ang="0">
                  <a:pos x="connsiteX4942" y="connsiteY4942"/>
                </a:cxn>
                <a:cxn ang="0">
                  <a:pos x="connsiteX4943" y="connsiteY4943"/>
                </a:cxn>
                <a:cxn ang="0">
                  <a:pos x="connsiteX4944" y="connsiteY4944"/>
                </a:cxn>
                <a:cxn ang="0">
                  <a:pos x="connsiteX4945" y="connsiteY4945"/>
                </a:cxn>
                <a:cxn ang="0">
                  <a:pos x="connsiteX4946" y="connsiteY4946"/>
                </a:cxn>
                <a:cxn ang="0">
                  <a:pos x="connsiteX4947" y="connsiteY4947"/>
                </a:cxn>
                <a:cxn ang="0">
                  <a:pos x="connsiteX4948" y="connsiteY4948"/>
                </a:cxn>
                <a:cxn ang="0">
                  <a:pos x="connsiteX4949" y="connsiteY4949"/>
                </a:cxn>
                <a:cxn ang="0">
                  <a:pos x="connsiteX4950" y="connsiteY4950"/>
                </a:cxn>
                <a:cxn ang="0">
                  <a:pos x="connsiteX4951" y="connsiteY4951"/>
                </a:cxn>
                <a:cxn ang="0">
                  <a:pos x="connsiteX4952" y="connsiteY4952"/>
                </a:cxn>
                <a:cxn ang="0">
                  <a:pos x="connsiteX4953" y="connsiteY4953"/>
                </a:cxn>
                <a:cxn ang="0">
                  <a:pos x="connsiteX4954" y="connsiteY4954"/>
                </a:cxn>
                <a:cxn ang="0">
                  <a:pos x="connsiteX4955" y="connsiteY4955"/>
                </a:cxn>
                <a:cxn ang="0">
                  <a:pos x="connsiteX4956" y="connsiteY4956"/>
                </a:cxn>
                <a:cxn ang="0">
                  <a:pos x="connsiteX4957" y="connsiteY4957"/>
                </a:cxn>
                <a:cxn ang="0">
                  <a:pos x="connsiteX4958" y="connsiteY4958"/>
                </a:cxn>
                <a:cxn ang="0">
                  <a:pos x="connsiteX4959" y="connsiteY4959"/>
                </a:cxn>
                <a:cxn ang="0">
                  <a:pos x="connsiteX4960" y="connsiteY4960"/>
                </a:cxn>
                <a:cxn ang="0">
                  <a:pos x="connsiteX4961" y="connsiteY4961"/>
                </a:cxn>
                <a:cxn ang="0">
                  <a:pos x="connsiteX4962" y="connsiteY4962"/>
                </a:cxn>
                <a:cxn ang="0">
                  <a:pos x="connsiteX4963" y="connsiteY4963"/>
                </a:cxn>
                <a:cxn ang="0">
                  <a:pos x="connsiteX4964" y="connsiteY4964"/>
                </a:cxn>
                <a:cxn ang="0">
                  <a:pos x="connsiteX4965" y="connsiteY4965"/>
                </a:cxn>
                <a:cxn ang="0">
                  <a:pos x="connsiteX4966" y="connsiteY4966"/>
                </a:cxn>
                <a:cxn ang="0">
                  <a:pos x="connsiteX4967" y="connsiteY4967"/>
                </a:cxn>
                <a:cxn ang="0">
                  <a:pos x="connsiteX4968" y="connsiteY4968"/>
                </a:cxn>
                <a:cxn ang="0">
                  <a:pos x="connsiteX4969" y="connsiteY4969"/>
                </a:cxn>
                <a:cxn ang="0">
                  <a:pos x="connsiteX4970" y="connsiteY4970"/>
                </a:cxn>
                <a:cxn ang="0">
                  <a:pos x="connsiteX4971" y="connsiteY4971"/>
                </a:cxn>
                <a:cxn ang="0">
                  <a:pos x="connsiteX4972" y="connsiteY4972"/>
                </a:cxn>
                <a:cxn ang="0">
                  <a:pos x="connsiteX4973" y="connsiteY4973"/>
                </a:cxn>
                <a:cxn ang="0">
                  <a:pos x="connsiteX4974" y="connsiteY4974"/>
                </a:cxn>
                <a:cxn ang="0">
                  <a:pos x="connsiteX4975" y="connsiteY4975"/>
                </a:cxn>
                <a:cxn ang="0">
                  <a:pos x="connsiteX4976" y="connsiteY4976"/>
                </a:cxn>
                <a:cxn ang="0">
                  <a:pos x="connsiteX4977" y="connsiteY4977"/>
                </a:cxn>
                <a:cxn ang="0">
                  <a:pos x="connsiteX4978" y="connsiteY4978"/>
                </a:cxn>
                <a:cxn ang="0">
                  <a:pos x="connsiteX4979" y="connsiteY4979"/>
                </a:cxn>
                <a:cxn ang="0">
                  <a:pos x="connsiteX4980" y="connsiteY4980"/>
                </a:cxn>
                <a:cxn ang="0">
                  <a:pos x="connsiteX4981" y="connsiteY4981"/>
                </a:cxn>
                <a:cxn ang="0">
                  <a:pos x="connsiteX4982" y="connsiteY4982"/>
                </a:cxn>
                <a:cxn ang="0">
                  <a:pos x="connsiteX4983" y="connsiteY4983"/>
                </a:cxn>
                <a:cxn ang="0">
                  <a:pos x="connsiteX4984" y="connsiteY4984"/>
                </a:cxn>
                <a:cxn ang="0">
                  <a:pos x="connsiteX4985" y="connsiteY4985"/>
                </a:cxn>
                <a:cxn ang="0">
                  <a:pos x="connsiteX4986" y="connsiteY4986"/>
                </a:cxn>
                <a:cxn ang="0">
                  <a:pos x="connsiteX4987" y="connsiteY4987"/>
                </a:cxn>
                <a:cxn ang="0">
                  <a:pos x="connsiteX4988" y="connsiteY4988"/>
                </a:cxn>
                <a:cxn ang="0">
                  <a:pos x="connsiteX4989" y="connsiteY4989"/>
                </a:cxn>
                <a:cxn ang="0">
                  <a:pos x="connsiteX4990" y="connsiteY4990"/>
                </a:cxn>
                <a:cxn ang="0">
                  <a:pos x="connsiteX4991" y="connsiteY4991"/>
                </a:cxn>
                <a:cxn ang="0">
                  <a:pos x="connsiteX4992" y="connsiteY4992"/>
                </a:cxn>
                <a:cxn ang="0">
                  <a:pos x="connsiteX4993" y="connsiteY4993"/>
                </a:cxn>
                <a:cxn ang="0">
                  <a:pos x="connsiteX4994" y="connsiteY4994"/>
                </a:cxn>
                <a:cxn ang="0">
                  <a:pos x="connsiteX4995" y="connsiteY4995"/>
                </a:cxn>
                <a:cxn ang="0">
                  <a:pos x="connsiteX4996" y="connsiteY4996"/>
                </a:cxn>
                <a:cxn ang="0">
                  <a:pos x="connsiteX4997" y="connsiteY4997"/>
                </a:cxn>
                <a:cxn ang="0">
                  <a:pos x="connsiteX4998" y="connsiteY4998"/>
                </a:cxn>
                <a:cxn ang="0">
                  <a:pos x="connsiteX4999" y="connsiteY4999"/>
                </a:cxn>
                <a:cxn ang="0">
                  <a:pos x="connsiteX5000" y="connsiteY5000"/>
                </a:cxn>
                <a:cxn ang="0">
                  <a:pos x="connsiteX5001" y="connsiteY5001"/>
                </a:cxn>
                <a:cxn ang="0">
                  <a:pos x="connsiteX5002" y="connsiteY5002"/>
                </a:cxn>
                <a:cxn ang="0">
                  <a:pos x="connsiteX5003" y="connsiteY5003"/>
                </a:cxn>
                <a:cxn ang="0">
                  <a:pos x="connsiteX5004" y="connsiteY5004"/>
                </a:cxn>
                <a:cxn ang="0">
                  <a:pos x="connsiteX5005" y="connsiteY5005"/>
                </a:cxn>
                <a:cxn ang="0">
                  <a:pos x="connsiteX5006" y="connsiteY5006"/>
                </a:cxn>
                <a:cxn ang="0">
                  <a:pos x="connsiteX5007" y="connsiteY5007"/>
                </a:cxn>
                <a:cxn ang="0">
                  <a:pos x="connsiteX5008" y="connsiteY5008"/>
                </a:cxn>
                <a:cxn ang="0">
                  <a:pos x="connsiteX5009" y="connsiteY5009"/>
                </a:cxn>
                <a:cxn ang="0">
                  <a:pos x="connsiteX5010" y="connsiteY5010"/>
                </a:cxn>
                <a:cxn ang="0">
                  <a:pos x="connsiteX5011" y="connsiteY5011"/>
                </a:cxn>
                <a:cxn ang="0">
                  <a:pos x="connsiteX5012" y="connsiteY5012"/>
                </a:cxn>
                <a:cxn ang="0">
                  <a:pos x="connsiteX5013" y="connsiteY5013"/>
                </a:cxn>
                <a:cxn ang="0">
                  <a:pos x="connsiteX5014" y="connsiteY5014"/>
                </a:cxn>
                <a:cxn ang="0">
                  <a:pos x="connsiteX5015" y="connsiteY5015"/>
                </a:cxn>
                <a:cxn ang="0">
                  <a:pos x="connsiteX5016" y="connsiteY5016"/>
                </a:cxn>
                <a:cxn ang="0">
                  <a:pos x="connsiteX5017" y="connsiteY5017"/>
                </a:cxn>
                <a:cxn ang="0">
                  <a:pos x="connsiteX5018" y="connsiteY5018"/>
                </a:cxn>
                <a:cxn ang="0">
                  <a:pos x="connsiteX5019" y="connsiteY5019"/>
                </a:cxn>
                <a:cxn ang="0">
                  <a:pos x="connsiteX5020" y="connsiteY5020"/>
                </a:cxn>
                <a:cxn ang="0">
                  <a:pos x="connsiteX5021" y="connsiteY5021"/>
                </a:cxn>
                <a:cxn ang="0">
                  <a:pos x="connsiteX5022" y="connsiteY5022"/>
                </a:cxn>
                <a:cxn ang="0">
                  <a:pos x="connsiteX5023" y="connsiteY5023"/>
                </a:cxn>
                <a:cxn ang="0">
                  <a:pos x="connsiteX5024" y="connsiteY5024"/>
                </a:cxn>
                <a:cxn ang="0">
                  <a:pos x="connsiteX5025" y="connsiteY5025"/>
                </a:cxn>
                <a:cxn ang="0">
                  <a:pos x="connsiteX5026" y="connsiteY5026"/>
                </a:cxn>
                <a:cxn ang="0">
                  <a:pos x="connsiteX5027" y="connsiteY5027"/>
                </a:cxn>
                <a:cxn ang="0">
                  <a:pos x="connsiteX5028" y="connsiteY5028"/>
                </a:cxn>
                <a:cxn ang="0">
                  <a:pos x="connsiteX5029" y="connsiteY5029"/>
                </a:cxn>
                <a:cxn ang="0">
                  <a:pos x="connsiteX5030" y="connsiteY5030"/>
                </a:cxn>
                <a:cxn ang="0">
                  <a:pos x="connsiteX5031" y="connsiteY5031"/>
                </a:cxn>
                <a:cxn ang="0">
                  <a:pos x="connsiteX5032" y="connsiteY5032"/>
                </a:cxn>
                <a:cxn ang="0">
                  <a:pos x="connsiteX5033" y="connsiteY5033"/>
                </a:cxn>
                <a:cxn ang="0">
                  <a:pos x="connsiteX5034" y="connsiteY5034"/>
                </a:cxn>
                <a:cxn ang="0">
                  <a:pos x="connsiteX5035" y="connsiteY5035"/>
                </a:cxn>
                <a:cxn ang="0">
                  <a:pos x="connsiteX5036" y="connsiteY5036"/>
                </a:cxn>
                <a:cxn ang="0">
                  <a:pos x="connsiteX5037" y="connsiteY5037"/>
                </a:cxn>
                <a:cxn ang="0">
                  <a:pos x="connsiteX5038" y="connsiteY5038"/>
                </a:cxn>
                <a:cxn ang="0">
                  <a:pos x="connsiteX5039" y="connsiteY5039"/>
                </a:cxn>
                <a:cxn ang="0">
                  <a:pos x="connsiteX5040" y="connsiteY5040"/>
                </a:cxn>
                <a:cxn ang="0">
                  <a:pos x="connsiteX5041" y="connsiteY5041"/>
                </a:cxn>
                <a:cxn ang="0">
                  <a:pos x="connsiteX5042" y="connsiteY5042"/>
                </a:cxn>
                <a:cxn ang="0">
                  <a:pos x="connsiteX5043" y="connsiteY5043"/>
                </a:cxn>
                <a:cxn ang="0">
                  <a:pos x="connsiteX5044" y="connsiteY5044"/>
                </a:cxn>
                <a:cxn ang="0">
                  <a:pos x="connsiteX5045" y="connsiteY5045"/>
                </a:cxn>
                <a:cxn ang="0">
                  <a:pos x="connsiteX5046" y="connsiteY5046"/>
                </a:cxn>
                <a:cxn ang="0">
                  <a:pos x="connsiteX5047" y="connsiteY5047"/>
                </a:cxn>
                <a:cxn ang="0">
                  <a:pos x="connsiteX5048" y="connsiteY5048"/>
                </a:cxn>
                <a:cxn ang="0">
                  <a:pos x="connsiteX5049" y="connsiteY5049"/>
                </a:cxn>
                <a:cxn ang="0">
                  <a:pos x="connsiteX5050" y="connsiteY5050"/>
                </a:cxn>
                <a:cxn ang="0">
                  <a:pos x="connsiteX5051" y="connsiteY5051"/>
                </a:cxn>
                <a:cxn ang="0">
                  <a:pos x="connsiteX5052" y="connsiteY5052"/>
                </a:cxn>
                <a:cxn ang="0">
                  <a:pos x="connsiteX5053" y="connsiteY5053"/>
                </a:cxn>
                <a:cxn ang="0">
                  <a:pos x="connsiteX5054" y="connsiteY5054"/>
                </a:cxn>
                <a:cxn ang="0">
                  <a:pos x="connsiteX5055" y="connsiteY5055"/>
                </a:cxn>
                <a:cxn ang="0">
                  <a:pos x="connsiteX5056" y="connsiteY5056"/>
                </a:cxn>
                <a:cxn ang="0">
                  <a:pos x="connsiteX5057" y="connsiteY5057"/>
                </a:cxn>
                <a:cxn ang="0">
                  <a:pos x="connsiteX5058" y="connsiteY5058"/>
                </a:cxn>
                <a:cxn ang="0">
                  <a:pos x="connsiteX5059" y="connsiteY5059"/>
                </a:cxn>
                <a:cxn ang="0">
                  <a:pos x="connsiteX5060" y="connsiteY5060"/>
                </a:cxn>
                <a:cxn ang="0">
                  <a:pos x="connsiteX5061" y="connsiteY5061"/>
                </a:cxn>
                <a:cxn ang="0">
                  <a:pos x="connsiteX5062" y="connsiteY5062"/>
                </a:cxn>
                <a:cxn ang="0">
                  <a:pos x="connsiteX5063" y="connsiteY5063"/>
                </a:cxn>
                <a:cxn ang="0">
                  <a:pos x="connsiteX5064" y="connsiteY5064"/>
                </a:cxn>
                <a:cxn ang="0">
                  <a:pos x="connsiteX5065" y="connsiteY5065"/>
                </a:cxn>
                <a:cxn ang="0">
                  <a:pos x="connsiteX5066" y="connsiteY5066"/>
                </a:cxn>
                <a:cxn ang="0">
                  <a:pos x="connsiteX5067" y="connsiteY5067"/>
                </a:cxn>
                <a:cxn ang="0">
                  <a:pos x="connsiteX5068" y="connsiteY5068"/>
                </a:cxn>
                <a:cxn ang="0">
                  <a:pos x="connsiteX5069" y="connsiteY5069"/>
                </a:cxn>
                <a:cxn ang="0">
                  <a:pos x="connsiteX5070" y="connsiteY5070"/>
                </a:cxn>
                <a:cxn ang="0">
                  <a:pos x="connsiteX5071" y="connsiteY5071"/>
                </a:cxn>
                <a:cxn ang="0">
                  <a:pos x="connsiteX5072" y="connsiteY5072"/>
                </a:cxn>
                <a:cxn ang="0">
                  <a:pos x="connsiteX5073" y="connsiteY5073"/>
                </a:cxn>
                <a:cxn ang="0">
                  <a:pos x="connsiteX5074" y="connsiteY5074"/>
                </a:cxn>
                <a:cxn ang="0">
                  <a:pos x="connsiteX5075" y="connsiteY5075"/>
                </a:cxn>
                <a:cxn ang="0">
                  <a:pos x="connsiteX5076" y="connsiteY5076"/>
                </a:cxn>
                <a:cxn ang="0">
                  <a:pos x="connsiteX5077" y="connsiteY5077"/>
                </a:cxn>
                <a:cxn ang="0">
                  <a:pos x="connsiteX5078" y="connsiteY5078"/>
                </a:cxn>
                <a:cxn ang="0">
                  <a:pos x="connsiteX5079" y="connsiteY5079"/>
                </a:cxn>
                <a:cxn ang="0">
                  <a:pos x="connsiteX5080" y="connsiteY5080"/>
                </a:cxn>
                <a:cxn ang="0">
                  <a:pos x="connsiteX5081" y="connsiteY5081"/>
                </a:cxn>
                <a:cxn ang="0">
                  <a:pos x="connsiteX5082" y="connsiteY5082"/>
                </a:cxn>
                <a:cxn ang="0">
                  <a:pos x="connsiteX5083" y="connsiteY5083"/>
                </a:cxn>
                <a:cxn ang="0">
                  <a:pos x="connsiteX5084" y="connsiteY5084"/>
                </a:cxn>
                <a:cxn ang="0">
                  <a:pos x="connsiteX5085" y="connsiteY5085"/>
                </a:cxn>
                <a:cxn ang="0">
                  <a:pos x="connsiteX5086" y="connsiteY5086"/>
                </a:cxn>
                <a:cxn ang="0">
                  <a:pos x="connsiteX5087" y="connsiteY5087"/>
                </a:cxn>
                <a:cxn ang="0">
                  <a:pos x="connsiteX5088" y="connsiteY5088"/>
                </a:cxn>
                <a:cxn ang="0">
                  <a:pos x="connsiteX5089" y="connsiteY5089"/>
                </a:cxn>
                <a:cxn ang="0">
                  <a:pos x="connsiteX5090" y="connsiteY5090"/>
                </a:cxn>
                <a:cxn ang="0">
                  <a:pos x="connsiteX5091" y="connsiteY5091"/>
                </a:cxn>
                <a:cxn ang="0">
                  <a:pos x="connsiteX5092" y="connsiteY5092"/>
                </a:cxn>
                <a:cxn ang="0">
                  <a:pos x="connsiteX5093" y="connsiteY5093"/>
                </a:cxn>
                <a:cxn ang="0">
                  <a:pos x="connsiteX5094" y="connsiteY5094"/>
                </a:cxn>
                <a:cxn ang="0">
                  <a:pos x="connsiteX5095" y="connsiteY5095"/>
                </a:cxn>
                <a:cxn ang="0">
                  <a:pos x="connsiteX5096" y="connsiteY5096"/>
                </a:cxn>
                <a:cxn ang="0">
                  <a:pos x="connsiteX5097" y="connsiteY5097"/>
                </a:cxn>
                <a:cxn ang="0">
                  <a:pos x="connsiteX5098" y="connsiteY5098"/>
                </a:cxn>
                <a:cxn ang="0">
                  <a:pos x="connsiteX5099" y="connsiteY5099"/>
                </a:cxn>
                <a:cxn ang="0">
                  <a:pos x="connsiteX5100" y="connsiteY5100"/>
                </a:cxn>
                <a:cxn ang="0">
                  <a:pos x="connsiteX5101" y="connsiteY5101"/>
                </a:cxn>
                <a:cxn ang="0">
                  <a:pos x="connsiteX5102" y="connsiteY5102"/>
                </a:cxn>
                <a:cxn ang="0">
                  <a:pos x="connsiteX5103" y="connsiteY5103"/>
                </a:cxn>
                <a:cxn ang="0">
                  <a:pos x="connsiteX5104" y="connsiteY5104"/>
                </a:cxn>
                <a:cxn ang="0">
                  <a:pos x="connsiteX5105" y="connsiteY5105"/>
                </a:cxn>
                <a:cxn ang="0">
                  <a:pos x="connsiteX5106" y="connsiteY5106"/>
                </a:cxn>
                <a:cxn ang="0">
                  <a:pos x="connsiteX5107" y="connsiteY5107"/>
                </a:cxn>
                <a:cxn ang="0">
                  <a:pos x="connsiteX5108" y="connsiteY5108"/>
                </a:cxn>
                <a:cxn ang="0">
                  <a:pos x="connsiteX5109" y="connsiteY5109"/>
                </a:cxn>
                <a:cxn ang="0">
                  <a:pos x="connsiteX5110" y="connsiteY5110"/>
                </a:cxn>
                <a:cxn ang="0">
                  <a:pos x="connsiteX5111" y="connsiteY5111"/>
                </a:cxn>
                <a:cxn ang="0">
                  <a:pos x="connsiteX5112" y="connsiteY5112"/>
                </a:cxn>
                <a:cxn ang="0">
                  <a:pos x="connsiteX5113" y="connsiteY5113"/>
                </a:cxn>
                <a:cxn ang="0">
                  <a:pos x="connsiteX5114" y="connsiteY5114"/>
                </a:cxn>
                <a:cxn ang="0">
                  <a:pos x="connsiteX5115" y="connsiteY5115"/>
                </a:cxn>
                <a:cxn ang="0">
                  <a:pos x="connsiteX5116" y="connsiteY5116"/>
                </a:cxn>
                <a:cxn ang="0">
                  <a:pos x="connsiteX5117" y="connsiteY5117"/>
                </a:cxn>
                <a:cxn ang="0">
                  <a:pos x="connsiteX5118" y="connsiteY5118"/>
                </a:cxn>
                <a:cxn ang="0">
                  <a:pos x="connsiteX5119" y="connsiteY5119"/>
                </a:cxn>
                <a:cxn ang="0">
                  <a:pos x="connsiteX5120" y="connsiteY5120"/>
                </a:cxn>
                <a:cxn ang="0">
                  <a:pos x="connsiteX5121" y="connsiteY5121"/>
                </a:cxn>
                <a:cxn ang="0">
                  <a:pos x="connsiteX5122" y="connsiteY5122"/>
                </a:cxn>
                <a:cxn ang="0">
                  <a:pos x="connsiteX5123" y="connsiteY5123"/>
                </a:cxn>
                <a:cxn ang="0">
                  <a:pos x="connsiteX5124" y="connsiteY5124"/>
                </a:cxn>
                <a:cxn ang="0">
                  <a:pos x="connsiteX5125" y="connsiteY5125"/>
                </a:cxn>
                <a:cxn ang="0">
                  <a:pos x="connsiteX5126" y="connsiteY5126"/>
                </a:cxn>
                <a:cxn ang="0">
                  <a:pos x="connsiteX5127" y="connsiteY5127"/>
                </a:cxn>
                <a:cxn ang="0">
                  <a:pos x="connsiteX5128" y="connsiteY5128"/>
                </a:cxn>
                <a:cxn ang="0">
                  <a:pos x="connsiteX5129" y="connsiteY5129"/>
                </a:cxn>
                <a:cxn ang="0">
                  <a:pos x="connsiteX5130" y="connsiteY5130"/>
                </a:cxn>
                <a:cxn ang="0">
                  <a:pos x="connsiteX5131" y="connsiteY5131"/>
                </a:cxn>
                <a:cxn ang="0">
                  <a:pos x="connsiteX5132" y="connsiteY5132"/>
                </a:cxn>
                <a:cxn ang="0">
                  <a:pos x="connsiteX5133" y="connsiteY5133"/>
                </a:cxn>
                <a:cxn ang="0">
                  <a:pos x="connsiteX5134" y="connsiteY5134"/>
                </a:cxn>
                <a:cxn ang="0">
                  <a:pos x="connsiteX5135" y="connsiteY5135"/>
                </a:cxn>
                <a:cxn ang="0">
                  <a:pos x="connsiteX5136" y="connsiteY5136"/>
                </a:cxn>
                <a:cxn ang="0">
                  <a:pos x="connsiteX5137" y="connsiteY5137"/>
                </a:cxn>
                <a:cxn ang="0">
                  <a:pos x="connsiteX5138" y="connsiteY5138"/>
                </a:cxn>
                <a:cxn ang="0">
                  <a:pos x="connsiteX5139" y="connsiteY5139"/>
                </a:cxn>
                <a:cxn ang="0">
                  <a:pos x="connsiteX5140" y="connsiteY5140"/>
                </a:cxn>
                <a:cxn ang="0">
                  <a:pos x="connsiteX5141" y="connsiteY5141"/>
                </a:cxn>
                <a:cxn ang="0">
                  <a:pos x="connsiteX5142" y="connsiteY5142"/>
                </a:cxn>
                <a:cxn ang="0">
                  <a:pos x="connsiteX5143" y="connsiteY5143"/>
                </a:cxn>
                <a:cxn ang="0">
                  <a:pos x="connsiteX5144" y="connsiteY5144"/>
                </a:cxn>
                <a:cxn ang="0">
                  <a:pos x="connsiteX5145" y="connsiteY5145"/>
                </a:cxn>
                <a:cxn ang="0">
                  <a:pos x="connsiteX5146" y="connsiteY5146"/>
                </a:cxn>
                <a:cxn ang="0">
                  <a:pos x="connsiteX5147" y="connsiteY5147"/>
                </a:cxn>
                <a:cxn ang="0">
                  <a:pos x="connsiteX5148" y="connsiteY5148"/>
                </a:cxn>
                <a:cxn ang="0">
                  <a:pos x="connsiteX5149" y="connsiteY5149"/>
                </a:cxn>
                <a:cxn ang="0">
                  <a:pos x="connsiteX5150" y="connsiteY5150"/>
                </a:cxn>
                <a:cxn ang="0">
                  <a:pos x="connsiteX5151" y="connsiteY5151"/>
                </a:cxn>
                <a:cxn ang="0">
                  <a:pos x="connsiteX5152" y="connsiteY5152"/>
                </a:cxn>
                <a:cxn ang="0">
                  <a:pos x="connsiteX5153" y="connsiteY5153"/>
                </a:cxn>
                <a:cxn ang="0">
                  <a:pos x="connsiteX5154" y="connsiteY5154"/>
                </a:cxn>
                <a:cxn ang="0">
                  <a:pos x="connsiteX5155" y="connsiteY5155"/>
                </a:cxn>
                <a:cxn ang="0">
                  <a:pos x="connsiteX5156" y="connsiteY5156"/>
                </a:cxn>
                <a:cxn ang="0">
                  <a:pos x="connsiteX5157" y="connsiteY5157"/>
                </a:cxn>
                <a:cxn ang="0">
                  <a:pos x="connsiteX5158" y="connsiteY5158"/>
                </a:cxn>
                <a:cxn ang="0">
                  <a:pos x="connsiteX5159" y="connsiteY5159"/>
                </a:cxn>
                <a:cxn ang="0">
                  <a:pos x="connsiteX5160" y="connsiteY5160"/>
                </a:cxn>
                <a:cxn ang="0">
                  <a:pos x="connsiteX5161" y="connsiteY5161"/>
                </a:cxn>
                <a:cxn ang="0">
                  <a:pos x="connsiteX5162" y="connsiteY5162"/>
                </a:cxn>
                <a:cxn ang="0">
                  <a:pos x="connsiteX5163" y="connsiteY5163"/>
                </a:cxn>
                <a:cxn ang="0">
                  <a:pos x="connsiteX5164" y="connsiteY5164"/>
                </a:cxn>
                <a:cxn ang="0">
                  <a:pos x="connsiteX5165" y="connsiteY5165"/>
                </a:cxn>
                <a:cxn ang="0">
                  <a:pos x="connsiteX5166" y="connsiteY5166"/>
                </a:cxn>
                <a:cxn ang="0">
                  <a:pos x="connsiteX5167" y="connsiteY5167"/>
                </a:cxn>
                <a:cxn ang="0">
                  <a:pos x="connsiteX5168" y="connsiteY5168"/>
                </a:cxn>
                <a:cxn ang="0">
                  <a:pos x="connsiteX5169" y="connsiteY5169"/>
                </a:cxn>
                <a:cxn ang="0">
                  <a:pos x="connsiteX5170" y="connsiteY5170"/>
                </a:cxn>
                <a:cxn ang="0">
                  <a:pos x="connsiteX5171" y="connsiteY5171"/>
                </a:cxn>
                <a:cxn ang="0">
                  <a:pos x="connsiteX5172" y="connsiteY5172"/>
                </a:cxn>
                <a:cxn ang="0">
                  <a:pos x="connsiteX5173" y="connsiteY5173"/>
                </a:cxn>
                <a:cxn ang="0">
                  <a:pos x="connsiteX5174" y="connsiteY5174"/>
                </a:cxn>
                <a:cxn ang="0">
                  <a:pos x="connsiteX5175" y="connsiteY5175"/>
                </a:cxn>
                <a:cxn ang="0">
                  <a:pos x="connsiteX5176" y="connsiteY5176"/>
                </a:cxn>
                <a:cxn ang="0">
                  <a:pos x="connsiteX5177" y="connsiteY5177"/>
                </a:cxn>
                <a:cxn ang="0">
                  <a:pos x="connsiteX5178" y="connsiteY5178"/>
                </a:cxn>
                <a:cxn ang="0">
                  <a:pos x="connsiteX5179" y="connsiteY5179"/>
                </a:cxn>
                <a:cxn ang="0">
                  <a:pos x="connsiteX5180" y="connsiteY5180"/>
                </a:cxn>
                <a:cxn ang="0">
                  <a:pos x="connsiteX5181" y="connsiteY5181"/>
                </a:cxn>
                <a:cxn ang="0">
                  <a:pos x="connsiteX5182" y="connsiteY5182"/>
                </a:cxn>
                <a:cxn ang="0">
                  <a:pos x="connsiteX5183" y="connsiteY5183"/>
                </a:cxn>
                <a:cxn ang="0">
                  <a:pos x="connsiteX5184" y="connsiteY5184"/>
                </a:cxn>
                <a:cxn ang="0">
                  <a:pos x="connsiteX5185" y="connsiteY5185"/>
                </a:cxn>
                <a:cxn ang="0">
                  <a:pos x="connsiteX5186" y="connsiteY5186"/>
                </a:cxn>
                <a:cxn ang="0">
                  <a:pos x="connsiteX5187" y="connsiteY5187"/>
                </a:cxn>
                <a:cxn ang="0">
                  <a:pos x="connsiteX5188" y="connsiteY5188"/>
                </a:cxn>
                <a:cxn ang="0">
                  <a:pos x="connsiteX5189" y="connsiteY5189"/>
                </a:cxn>
                <a:cxn ang="0">
                  <a:pos x="connsiteX5190" y="connsiteY5190"/>
                </a:cxn>
                <a:cxn ang="0">
                  <a:pos x="connsiteX5191" y="connsiteY5191"/>
                </a:cxn>
                <a:cxn ang="0">
                  <a:pos x="connsiteX5192" y="connsiteY5192"/>
                </a:cxn>
                <a:cxn ang="0">
                  <a:pos x="connsiteX5193" y="connsiteY5193"/>
                </a:cxn>
                <a:cxn ang="0">
                  <a:pos x="connsiteX5194" y="connsiteY5194"/>
                </a:cxn>
                <a:cxn ang="0">
                  <a:pos x="connsiteX5195" y="connsiteY5195"/>
                </a:cxn>
                <a:cxn ang="0">
                  <a:pos x="connsiteX5196" y="connsiteY5196"/>
                </a:cxn>
                <a:cxn ang="0">
                  <a:pos x="connsiteX5197" y="connsiteY5197"/>
                </a:cxn>
                <a:cxn ang="0">
                  <a:pos x="connsiteX5198" y="connsiteY5198"/>
                </a:cxn>
                <a:cxn ang="0">
                  <a:pos x="connsiteX5199" y="connsiteY5199"/>
                </a:cxn>
                <a:cxn ang="0">
                  <a:pos x="connsiteX5200" y="connsiteY5200"/>
                </a:cxn>
                <a:cxn ang="0">
                  <a:pos x="connsiteX5201" y="connsiteY5201"/>
                </a:cxn>
                <a:cxn ang="0">
                  <a:pos x="connsiteX5202" y="connsiteY5202"/>
                </a:cxn>
                <a:cxn ang="0">
                  <a:pos x="connsiteX5203" y="connsiteY5203"/>
                </a:cxn>
                <a:cxn ang="0">
                  <a:pos x="connsiteX5204" y="connsiteY5204"/>
                </a:cxn>
                <a:cxn ang="0">
                  <a:pos x="connsiteX5205" y="connsiteY5205"/>
                </a:cxn>
                <a:cxn ang="0">
                  <a:pos x="connsiteX5206" y="connsiteY5206"/>
                </a:cxn>
                <a:cxn ang="0">
                  <a:pos x="connsiteX5207" y="connsiteY5207"/>
                </a:cxn>
                <a:cxn ang="0">
                  <a:pos x="connsiteX5208" y="connsiteY5208"/>
                </a:cxn>
                <a:cxn ang="0">
                  <a:pos x="connsiteX5209" y="connsiteY5209"/>
                </a:cxn>
                <a:cxn ang="0">
                  <a:pos x="connsiteX5210" y="connsiteY5210"/>
                </a:cxn>
                <a:cxn ang="0">
                  <a:pos x="connsiteX5211" y="connsiteY5211"/>
                </a:cxn>
                <a:cxn ang="0">
                  <a:pos x="connsiteX5212" y="connsiteY5212"/>
                </a:cxn>
                <a:cxn ang="0">
                  <a:pos x="connsiteX5213" y="connsiteY5213"/>
                </a:cxn>
                <a:cxn ang="0">
                  <a:pos x="connsiteX5214" y="connsiteY5214"/>
                </a:cxn>
                <a:cxn ang="0">
                  <a:pos x="connsiteX5215" y="connsiteY5215"/>
                </a:cxn>
                <a:cxn ang="0">
                  <a:pos x="connsiteX5216" y="connsiteY5216"/>
                </a:cxn>
                <a:cxn ang="0">
                  <a:pos x="connsiteX5217" y="connsiteY5217"/>
                </a:cxn>
                <a:cxn ang="0">
                  <a:pos x="connsiteX5218" y="connsiteY5218"/>
                </a:cxn>
                <a:cxn ang="0">
                  <a:pos x="connsiteX5219" y="connsiteY5219"/>
                </a:cxn>
                <a:cxn ang="0">
                  <a:pos x="connsiteX5220" y="connsiteY5220"/>
                </a:cxn>
                <a:cxn ang="0">
                  <a:pos x="connsiteX5221" y="connsiteY5221"/>
                </a:cxn>
                <a:cxn ang="0">
                  <a:pos x="connsiteX5222" y="connsiteY5222"/>
                </a:cxn>
                <a:cxn ang="0">
                  <a:pos x="connsiteX5223" y="connsiteY5223"/>
                </a:cxn>
                <a:cxn ang="0">
                  <a:pos x="connsiteX5224" y="connsiteY5224"/>
                </a:cxn>
                <a:cxn ang="0">
                  <a:pos x="connsiteX5225" y="connsiteY5225"/>
                </a:cxn>
                <a:cxn ang="0">
                  <a:pos x="connsiteX5226" y="connsiteY5226"/>
                </a:cxn>
                <a:cxn ang="0">
                  <a:pos x="connsiteX5227" y="connsiteY5227"/>
                </a:cxn>
                <a:cxn ang="0">
                  <a:pos x="connsiteX5228" y="connsiteY5228"/>
                </a:cxn>
                <a:cxn ang="0">
                  <a:pos x="connsiteX5229" y="connsiteY5229"/>
                </a:cxn>
                <a:cxn ang="0">
                  <a:pos x="connsiteX5230" y="connsiteY5230"/>
                </a:cxn>
                <a:cxn ang="0">
                  <a:pos x="connsiteX5231" y="connsiteY5231"/>
                </a:cxn>
                <a:cxn ang="0">
                  <a:pos x="connsiteX5232" y="connsiteY5232"/>
                </a:cxn>
                <a:cxn ang="0">
                  <a:pos x="connsiteX5233" y="connsiteY5233"/>
                </a:cxn>
                <a:cxn ang="0">
                  <a:pos x="connsiteX5234" y="connsiteY5234"/>
                </a:cxn>
                <a:cxn ang="0">
                  <a:pos x="connsiteX5235" y="connsiteY5235"/>
                </a:cxn>
                <a:cxn ang="0">
                  <a:pos x="connsiteX5236" y="connsiteY5236"/>
                </a:cxn>
                <a:cxn ang="0">
                  <a:pos x="connsiteX5237" y="connsiteY5237"/>
                </a:cxn>
                <a:cxn ang="0">
                  <a:pos x="connsiteX5238" y="connsiteY5238"/>
                </a:cxn>
                <a:cxn ang="0">
                  <a:pos x="connsiteX5239" y="connsiteY5239"/>
                </a:cxn>
                <a:cxn ang="0">
                  <a:pos x="connsiteX5240" y="connsiteY5240"/>
                </a:cxn>
                <a:cxn ang="0">
                  <a:pos x="connsiteX5241" y="connsiteY5241"/>
                </a:cxn>
                <a:cxn ang="0">
                  <a:pos x="connsiteX5242" y="connsiteY5242"/>
                </a:cxn>
                <a:cxn ang="0">
                  <a:pos x="connsiteX5243" y="connsiteY5243"/>
                </a:cxn>
                <a:cxn ang="0">
                  <a:pos x="connsiteX5244" y="connsiteY5244"/>
                </a:cxn>
                <a:cxn ang="0">
                  <a:pos x="connsiteX5245" y="connsiteY5245"/>
                </a:cxn>
                <a:cxn ang="0">
                  <a:pos x="connsiteX5246" y="connsiteY5246"/>
                </a:cxn>
                <a:cxn ang="0">
                  <a:pos x="connsiteX5247" y="connsiteY5247"/>
                </a:cxn>
                <a:cxn ang="0">
                  <a:pos x="connsiteX5248" y="connsiteY5248"/>
                </a:cxn>
                <a:cxn ang="0">
                  <a:pos x="connsiteX5249" y="connsiteY5249"/>
                </a:cxn>
                <a:cxn ang="0">
                  <a:pos x="connsiteX5250" y="connsiteY5250"/>
                </a:cxn>
                <a:cxn ang="0">
                  <a:pos x="connsiteX5251" y="connsiteY5251"/>
                </a:cxn>
                <a:cxn ang="0">
                  <a:pos x="connsiteX5252" y="connsiteY5252"/>
                </a:cxn>
                <a:cxn ang="0">
                  <a:pos x="connsiteX5253" y="connsiteY5253"/>
                </a:cxn>
                <a:cxn ang="0">
                  <a:pos x="connsiteX5254" y="connsiteY5254"/>
                </a:cxn>
                <a:cxn ang="0">
                  <a:pos x="connsiteX5255" y="connsiteY5255"/>
                </a:cxn>
                <a:cxn ang="0">
                  <a:pos x="connsiteX5256" y="connsiteY5256"/>
                </a:cxn>
                <a:cxn ang="0">
                  <a:pos x="connsiteX5257" y="connsiteY5257"/>
                </a:cxn>
                <a:cxn ang="0">
                  <a:pos x="connsiteX5258" y="connsiteY5258"/>
                </a:cxn>
                <a:cxn ang="0">
                  <a:pos x="connsiteX5259" y="connsiteY5259"/>
                </a:cxn>
                <a:cxn ang="0">
                  <a:pos x="connsiteX5260" y="connsiteY5260"/>
                </a:cxn>
                <a:cxn ang="0">
                  <a:pos x="connsiteX5261" y="connsiteY5261"/>
                </a:cxn>
                <a:cxn ang="0">
                  <a:pos x="connsiteX5262" y="connsiteY5262"/>
                </a:cxn>
                <a:cxn ang="0">
                  <a:pos x="connsiteX5263" y="connsiteY5263"/>
                </a:cxn>
                <a:cxn ang="0">
                  <a:pos x="connsiteX5264" y="connsiteY5264"/>
                </a:cxn>
                <a:cxn ang="0">
                  <a:pos x="connsiteX5265" y="connsiteY5265"/>
                </a:cxn>
                <a:cxn ang="0">
                  <a:pos x="connsiteX5266" y="connsiteY5266"/>
                </a:cxn>
                <a:cxn ang="0">
                  <a:pos x="connsiteX5267" y="connsiteY5267"/>
                </a:cxn>
                <a:cxn ang="0">
                  <a:pos x="connsiteX5268" y="connsiteY5268"/>
                </a:cxn>
                <a:cxn ang="0">
                  <a:pos x="connsiteX5269" y="connsiteY5269"/>
                </a:cxn>
                <a:cxn ang="0">
                  <a:pos x="connsiteX5270" y="connsiteY5270"/>
                </a:cxn>
                <a:cxn ang="0">
                  <a:pos x="connsiteX5271" y="connsiteY5271"/>
                </a:cxn>
                <a:cxn ang="0">
                  <a:pos x="connsiteX5272" y="connsiteY5272"/>
                </a:cxn>
                <a:cxn ang="0">
                  <a:pos x="connsiteX5273" y="connsiteY5273"/>
                </a:cxn>
                <a:cxn ang="0">
                  <a:pos x="connsiteX5274" y="connsiteY5274"/>
                </a:cxn>
                <a:cxn ang="0">
                  <a:pos x="connsiteX5275" y="connsiteY5275"/>
                </a:cxn>
                <a:cxn ang="0">
                  <a:pos x="connsiteX5276" y="connsiteY5276"/>
                </a:cxn>
                <a:cxn ang="0">
                  <a:pos x="connsiteX5277" y="connsiteY5277"/>
                </a:cxn>
                <a:cxn ang="0">
                  <a:pos x="connsiteX5278" y="connsiteY5278"/>
                </a:cxn>
                <a:cxn ang="0">
                  <a:pos x="connsiteX5279" y="connsiteY5279"/>
                </a:cxn>
                <a:cxn ang="0">
                  <a:pos x="connsiteX5280" y="connsiteY5280"/>
                </a:cxn>
                <a:cxn ang="0">
                  <a:pos x="connsiteX5281" y="connsiteY5281"/>
                </a:cxn>
                <a:cxn ang="0">
                  <a:pos x="connsiteX5282" y="connsiteY5282"/>
                </a:cxn>
                <a:cxn ang="0">
                  <a:pos x="connsiteX5283" y="connsiteY5283"/>
                </a:cxn>
                <a:cxn ang="0">
                  <a:pos x="connsiteX5284" y="connsiteY5284"/>
                </a:cxn>
                <a:cxn ang="0">
                  <a:pos x="connsiteX5285" y="connsiteY5285"/>
                </a:cxn>
                <a:cxn ang="0">
                  <a:pos x="connsiteX5286" y="connsiteY5286"/>
                </a:cxn>
                <a:cxn ang="0">
                  <a:pos x="connsiteX5287" y="connsiteY5287"/>
                </a:cxn>
                <a:cxn ang="0">
                  <a:pos x="connsiteX5288" y="connsiteY5288"/>
                </a:cxn>
                <a:cxn ang="0">
                  <a:pos x="connsiteX5289" y="connsiteY5289"/>
                </a:cxn>
                <a:cxn ang="0">
                  <a:pos x="connsiteX5290" y="connsiteY5290"/>
                </a:cxn>
                <a:cxn ang="0">
                  <a:pos x="connsiteX5291" y="connsiteY5291"/>
                </a:cxn>
                <a:cxn ang="0">
                  <a:pos x="connsiteX5292" y="connsiteY5292"/>
                </a:cxn>
                <a:cxn ang="0">
                  <a:pos x="connsiteX5293" y="connsiteY5293"/>
                </a:cxn>
                <a:cxn ang="0">
                  <a:pos x="connsiteX5294" y="connsiteY5294"/>
                </a:cxn>
                <a:cxn ang="0">
                  <a:pos x="connsiteX5295" y="connsiteY5295"/>
                </a:cxn>
                <a:cxn ang="0">
                  <a:pos x="connsiteX5296" y="connsiteY5296"/>
                </a:cxn>
                <a:cxn ang="0">
                  <a:pos x="connsiteX5297" y="connsiteY5297"/>
                </a:cxn>
                <a:cxn ang="0">
                  <a:pos x="connsiteX5298" y="connsiteY5298"/>
                </a:cxn>
                <a:cxn ang="0">
                  <a:pos x="connsiteX5299" y="connsiteY5299"/>
                </a:cxn>
                <a:cxn ang="0">
                  <a:pos x="connsiteX5300" y="connsiteY5300"/>
                </a:cxn>
                <a:cxn ang="0">
                  <a:pos x="connsiteX5301" y="connsiteY5301"/>
                </a:cxn>
                <a:cxn ang="0">
                  <a:pos x="connsiteX5302" y="connsiteY5302"/>
                </a:cxn>
                <a:cxn ang="0">
                  <a:pos x="connsiteX5303" y="connsiteY5303"/>
                </a:cxn>
                <a:cxn ang="0">
                  <a:pos x="connsiteX5304" y="connsiteY5304"/>
                </a:cxn>
                <a:cxn ang="0">
                  <a:pos x="connsiteX5305" y="connsiteY5305"/>
                </a:cxn>
                <a:cxn ang="0">
                  <a:pos x="connsiteX5306" y="connsiteY5306"/>
                </a:cxn>
                <a:cxn ang="0">
                  <a:pos x="connsiteX5307" y="connsiteY5307"/>
                </a:cxn>
                <a:cxn ang="0">
                  <a:pos x="connsiteX5308" y="connsiteY5308"/>
                </a:cxn>
                <a:cxn ang="0">
                  <a:pos x="connsiteX5309" y="connsiteY5309"/>
                </a:cxn>
                <a:cxn ang="0">
                  <a:pos x="connsiteX5310" y="connsiteY5310"/>
                </a:cxn>
                <a:cxn ang="0">
                  <a:pos x="connsiteX5311" y="connsiteY5311"/>
                </a:cxn>
                <a:cxn ang="0">
                  <a:pos x="connsiteX5312" y="connsiteY5312"/>
                </a:cxn>
                <a:cxn ang="0">
                  <a:pos x="connsiteX5313" y="connsiteY5313"/>
                </a:cxn>
                <a:cxn ang="0">
                  <a:pos x="connsiteX5314" y="connsiteY5314"/>
                </a:cxn>
                <a:cxn ang="0">
                  <a:pos x="connsiteX5315" y="connsiteY5315"/>
                </a:cxn>
                <a:cxn ang="0">
                  <a:pos x="connsiteX5316" y="connsiteY5316"/>
                </a:cxn>
                <a:cxn ang="0">
                  <a:pos x="connsiteX5317" y="connsiteY5317"/>
                </a:cxn>
                <a:cxn ang="0">
                  <a:pos x="connsiteX5318" y="connsiteY5318"/>
                </a:cxn>
                <a:cxn ang="0">
                  <a:pos x="connsiteX5319" y="connsiteY5319"/>
                </a:cxn>
                <a:cxn ang="0">
                  <a:pos x="connsiteX5320" y="connsiteY5320"/>
                </a:cxn>
                <a:cxn ang="0">
                  <a:pos x="connsiteX5321" y="connsiteY5321"/>
                </a:cxn>
                <a:cxn ang="0">
                  <a:pos x="connsiteX5322" y="connsiteY5322"/>
                </a:cxn>
                <a:cxn ang="0">
                  <a:pos x="connsiteX5323" y="connsiteY5323"/>
                </a:cxn>
                <a:cxn ang="0">
                  <a:pos x="connsiteX5324" y="connsiteY5324"/>
                </a:cxn>
                <a:cxn ang="0">
                  <a:pos x="connsiteX5325" y="connsiteY5325"/>
                </a:cxn>
                <a:cxn ang="0">
                  <a:pos x="connsiteX5326" y="connsiteY5326"/>
                </a:cxn>
                <a:cxn ang="0">
                  <a:pos x="connsiteX5327" y="connsiteY5327"/>
                </a:cxn>
                <a:cxn ang="0">
                  <a:pos x="connsiteX5328" y="connsiteY5328"/>
                </a:cxn>
                <a:cxn ang="0">
                  <a:pos x="connsiteX5329" y="connsiteY5329"/>
                </a:cxn>
                <a:cxn ang="0">
                  <a:pos x="connsiteX5330" y="connsiteY5330"/>
                </a:cxn>
                <a:cxn ang="0">
                  <a:pos x="connsiteX5331" y="connsiteY5331"/>
                </a:cxn>
                <a:cxn ang="0">
                  <a:pos x="connsiteX5332" y="connsiteY5332"/>
                </a:cxn>
                <a:cxn ang="0">
                  <a:pos x="connsiteX5333" y="connsiteY5333"/>
                </a:cxn>
                <a:cxn ang="0">
                  <a:pos x="connsiteX5334" y="connsiteY5334"/>
                </a:cxn>
                <a:cxn ang="0">
                  <a:pos x="connsiteX5335" y="connsiteY5335"/>
                </a:cxn>
                <a:cxn ang="0">
                  <a:pos x="connsiteX5336" y="connsiteY5336"/>
                </a:cxn>
                <a:cxn ang="0">
                  <a:pos x="connsiteX5337" y="connsiteY5337"/>
                </a:cxn>
                <a:cxn ang="0">
                  <a:pos x="connsiteX5338" y="connsiteY5338"/>
                </a:cxn>
                <a:cxn ang="0">
                  <a:pos x="connsiteX5339" y="connsiteY5339"/>
                </a:cxn>
                <a:cxn ang="0">
                  <a:pos x="connsiteX5340" y="connsiteY5340"/>
                </a:cxn>
                <a:cxn ang="0">
                  <a:pos x="connsiteX5341" y="connsiteY5341"/>
                </a:cxn>
                <a:cxn ang="0">
                  <a:pos x="connsiteX5342" y="connsiteY5342"/>
                </a:cxn>
                <a:cxn ang="0">
                  <a:pos x="connsiteX5343" y="connsiteY5343"/>
                </a:cxn>
                <a:cxn ang="0">
                  <a:pos x="connsiteX5344" y="connsiteY5344"/>
                </a:cxn>
                <a:cxn ang="0">
                  <a:pos x="connsiteX5345" y="connsiteY5345"/>
                </a:cxn>
                <a:cxn ang="0">
                  <a:pos x="connsiteX5346" y="connsiteY5346"/>
                </a:cxn>
                <a:cxn ang="0">
                  <a:pos x="connsiteX5347" y="connsiteY5347"/>
                </a:cxn>
                <a:cxn ang="0">
                  <a:pos x="connsiteX5348" y="connsiteY5348"/>
                </a:cxn>
                <a:cxn ang="0">
                  <a:pos x="connsiteX5349" y="connsiteY5349"/>
                </a:cxn>
                <a:cxn ang="0">
                  <a:pos x="connsiteX5350" y="connsiteY5350"/>
                </a:cxn>
                <a:cxn ang="0">
                  <a:pos x="connsiteX5351" y="connsiteY5351"/>
                </a:cxn>
                <a:cxn ang="0">
                  <a:pos x="connsiteX5352" y="connsiteY5352"/>
                </a:cxn>
                <a:cxn ang="0">
                  <a:pos x="connsiteX5353" y="connsiteY5353"/>
                </a:cxn>
                <a:cxn ang="0">
                  <a:pos x="connsiteX5354" y="connsiteY5354"/>
                </a:cxn>
                <a:cxn ang="0">
                  <a:pos x="connsiteX5355" y="connsiteY5355"/>
                </a:cxn>
                <a:cxn ang="0">
                  <a:pos x="connsiteX5356" y="connsiteY5356"/>
                </a:cxn>
                <a:cxn ang="0">
                  <a:pos x="connsiteX5357" y="connsiteY5357"/>
                </a:cxn>
                <a:cxn ang="0">
                  <a:pos x="connsiteX5358" y="connsiteY5358"/>
                </a:cxn>
                <a:cxn ang="0">
                  <a:pos x="connsiteX5359" y="connsiteY5359"/>
                </a:cxn>
                <a:cxn ang="0">
                  <a:pos x="connsiteX5360" y="connsiteY5360"/>
                </a:cxn>
                <a:cxn ang="0">
                  <a:pos x="connsiteX5361" y="connsiteY5361"/>
                </a:cxn>
                <a:cxn ang="0">
                  <a:pos x="connsiteX5362" y="connsiteY5362"/>
                </a:cxn>
                <a:cxn ang="0">
                  <a:pos x="connsiteX5363" y="connsiteY5363"/>
                </a:cxn>
                <a:cxn ang="0">
                  <a:pos x="connsiteX5364" y="connsiteY5364"/>
                </a:cxn>
                <a:cxn ang="0">
                  <a:pos x="connsiteX5365" y="connsiteY5365"/>
                </a:cxn>
                <a:cxn ang="0">
                  <a:pos x="connsiteX5366" y="connsiteY5366"/>
                </a:cxn>
                <a:cxn ang="0">
                  <a:pos x="connsiteX5367" y="connsiteY5367"/>
                </a:cxn>
                <a:cxn ang="0">
                  <a:pos x="connsiteX5368" y="connsiteY5368"/>
                </a:cxn>
                <a:cxn ang="0">
                  <a:pos x="connsiteX5369" y="connsiteY5369"/>
                </a:cxn>
                <a:cxn ang="0">
                  <a:pos x="connsiteX5370" y="connsiteY5370"/>
                </a:cxn>
                <a:cxn ang="0">
                  <a:pos x="connsiteX5371" y="connsiteY5371"/>
                </a:cxn>
                <a:cxn ang="0">
                  <a:pos x="connsiteX5372" y="connsiteY5372"/>
                </a:cxn>
                <a:cxn ang="0">
                  <a:pos x="connsiteX5373" y="connsiteY5373"/>
                </a:cxn>
                <a:cxn ang="0">
                  <a:pos x="connsiteX5374" y="connsiteY5374"/>
                </a:cxn>
                <a:cxn ang="0">
                  <a:pos x="connsiteX5375" y="connsiteY5375"/>
                </a:cxn>
                <a:cxn ang="0">
                  <a:pos x="connsiteX5376" y="connsiteY5376"/>
                </a:cxn>
                <a:cxn ang="0">
                  <a:pos x="connsiteX5377" y="connsiteY5377"/>
                </a:cxn>
                <a:cxn ang="0">
                  <a:pos x="connsiteX5378" y="connsiteY5378"/>
                </a:cxn>
                <a:cxn ang="0">
                  <a:pos x="connsiteX5379" y="connsiteY5379"/>
                </a:cxn>
                <a:cxn ang="0">
                  <a:pos x="connsiteX5380" y="connsiteY5380"/>
                </a:cxn>
                <a:cxn ang="0">
                  <a:pos x="connsiteX5381" y="connsiteY5381"/>
                </a:cxn>
                <a:cxn ang="0">
                  <a:pos x="connsiteX5382" y="connsiteY5382"/>
                </a:cxn>
                <a:cxn ang="0">
                  <a:pos x="connsiteX5383" y="connsiteY5383"/>
                </a:cxn>
                <a:cxn ang="0">
                  <a:pos x="connsiteX5384" y="connsiteY5384"/>
                </a:cxn>
                <a:cxn ang="0">
                  <a:pos x="connsiteX5385" y="connsiteY5385"/>
                </a:cxn>
                <a:cxn ang="0">
                  <a:pos x="connsiteX5386" y="connsiteY5386"/>
                </a:cxn>
                <a:cxn ang="0">
                  <a:pos x="connsiteX5387" y="connsiteY5387"/>
                </a:cxn>
                <a:cxn ang="0">
                  <a:pos x="connsiteX5388" y="connsiteY5388"/>
                </a:cxn>
                <a:cxn ang="0">
                  <a:pos x="connsiteX5389" y="connsiteY5389"/>
                </a:cxn>
                <a:cxn ang="0">
                  <a:pos x="connsiteX5390" y="connsiteY5390"/>
                </a:cxn>
                <a:cxn ang="0">
                  <a:pos x="connsiteX5391" y="connsiteY5391"/>
                </a:cxn>
                <a:cxn ang="0">
                  <a:pos x="connsiteX5392" y="connsiteY5392"/>
                </a:cxn>
                <a:cxn ang="0">
                  <a:pos x="connsiteX5393" y="connsiteY5393"/>
                </a:cxn>
                <a:cxn ang="0">
                  <a:pos x="connsiteX5394" y="connsiteY5394"/>
                </a:cxn>
                <a:cxn ang="0">
                  <a:pos x="connsiteX5395" y="connsiteY5395"/>
                </a:cxn>
                <a:cxn ang="0">
                  <a:pos x="connsiteX5396" y="connsiteY5396"/>
                </a:cxn>
                <a:cxn ang="0">
                  <a:pos x="connsiteX5397" y="connsiteY5397"/>
                </a:cxn>
                <a:cxn ang="0">
                  <a:pos x="connsiteX5398" y="connsiteY5398"/>
                </a:cxn>
                <a:cxn ang="0">
                  <a:pos x="connsiteX5399" y="connsiteY5399"/>
                </a:cxn>
                <a:cxn ang="0">
                  <a:pos x="connsiteX5400" y="connsiteY5400"/>
                </a:cxn>
                <a:cxn ang="0">
                  <a:pos x="connsiteX5401" y="connsiteY5401"/>
                </a:cxn>
                <a:cxn ang="0">
                  <a:pos x="connsiteX5402" y="connsiteY5402"/>
                </a:cxn>
                <a:cxn ang="0">
                  <a:pos x="connsiteX5403" y="connsiteY5403"/>
                </a:cxn>
                <a:cxn ang="0">
                  <a:pos x="connsiteX5404" y="connsiteY5404"/>
                </a:cxn>
                <a:cxn ang="0">
                  <a:pos x="connsiteX5405" y="connsiteY5405"/>
                </a:cxn>
                <a:cxn ang="0">
                  <a:pos x="connsiteX5406" y="connsiteY5406"/>
                </a:cxn>
                <a:cxn ang="0">
                  <a:pos x="connsiteX5407" y="connsiteY5407"/>
                </a:cxn>
                <a:cxn ang="0">
                  <a:pos x="connsiteX5408" y="connsiteY5408"/>
                </a:cxn>
                <a:cxn ang="0">
                  <a:pos x="connsiteX5409" y="connsiteY5409"/>
                </a:cxn>
                <a:cxn ang="0">
                  <a:pos x="connsiteX5410" y="connsiteY5410"/>
                </a:cxn>
                <a:cxn ang="0">
                  <a:pos x="connsiteX5411" y="connsiteY5411"/>
                </a:cxn>
                <a:cxn ang="0">
                  <a:pos x="connsiteX5412" y="connsiteY5412"/>
                </a:cxn>
                <a:cxn ang="0">
                  <a:pos x="connsiteX5413" y="connsiteY5413"/>
                </a:cxn>
                <a:cxn ang="0">
                  <a:pos x="connsiteX5414" y="connsiteY5414"/>
                </a:cxn>
                <a:cxn ang="0">
                  <a:pos x="connsiteX5415" y="connsiteY5415"/>
                </a:cxn>
                <a:cxn ang="0">
                  <a:pos x="connsiteX5416" y="connsiteY5416"/>
                </a:cxn>
                <a:cxn ang="0">
                  <a:pos x="connsiteX5417" y="connsiteY5417"/>
                </a:cxn>
                <a:cxn ang="0">
                  <a:pos x="connsiteX5418" y="connsiteY5418"/>
                </a:cxn>
                <a:cxn ang="0">
                  <a:pos x="connsiteX5419" y="connsiteY5419"/>
                </a:cxn>
                <a:cxn ang="0">
                  <a:pos x="connsiteX5420" y="connsiteY5420"/>
                </a:cxn>
                <a:cxn ang="0">
                  <a:pos x="connsiteX5421" y="connsiteY5421"/>
                </a:cxn>
                <a:cxn ang="0">
                  <a:pos x="connsiteX5422" y="connsiteY5422"/>
                </a:cxn>
                <a:cxn ang="0">
                  <a:pos x="connsiteX5423" y="connsiteY5423"/>
                </a:cxn>
                <a:cxn ang="0">
                  <a:pos x="connsiteX5424" y="connsiteY5424"/>
                </a:cxn>
                <a:cxn ang="0">
                  <a:pos x="connsiteX5425" y="connsiteY5425"/>
                </a:cxn>
                <a:cxn ang="0">
                  <a:pos x="connsiteX5426" y="connsiteY5426"/>
                </a:cxn>
                <a:cxn ang="0">
                  <a:pos x="connsiteX5427" y="connsiteY5427"/>
                </a:cxn>
                <a:cxn ang="0">
                  <a:pos x="connsiteX5428" y="connsiteY5428"/>
                </a:cxn>
                <a:cxn ang="0">
                  <a:pos x="connsiteX5429" y="connsiteY5429"/>
                </a:cxn>
                <a:cxn ang="0">
                  <a:pos x="connsiteX5430" y="connsiteY5430"/>
                </a:cxn>
                <a:cxn ang="0">
                  <a:pos x="connsiteX5431" y="connsiteY5431"/>
                </a:cxn>
                <a:cxn ang="0">
                  <a:pos x="connsiteX5432" y="connsiteY5432"/>
                </a:cxn>
                <a:cxn ang="0">
                  <a:pos x="connsiteX5433" y="connsiteY5433"/>
                </a:cxn>
                <a:cxn ang="0">
                  <a:pos x="connsiteX5434" y="connsiteY5434"/>
                </a:cxn>
                <a:cxn ang="0">
                  <a:pos x="connsiteX5435" y="connsiteY5435"/>
                </a:cxn>
                <a:cxn ang="0">
                  <a:pos x="connsiteX5436" y="connsiteY5436"/>
                </a:cxn>
                <a:cxn ang="0">
                  <a:pos x="connsiteX5437" y="connsiteY5437"/>
                </a:cxn>
                <a:cxn ang="0">
                  <a:pos x="connsiteX5438" y="connsiteY5438"/>
                </a:cxn>
                <a:cxn ang="0">
                  <a:pos x="connsiteX5439" y="connsiteY5439"/>
                </a:cxn>
                <a:cxn ang="0">
                  <a:pos x="connsiteX5440" y="connsiteY5440"/>
                </a:cxn>
                <a:cxn ang="0">
                  <a:pos x="connsiteX5441" y="connsiteY5441"/>
                </a:cxn>
                <a:cxn ang="0">
                  <a:pos x="connsiteX5442" y="connsiteY5442"/>
                </a:cxn>
                <a:cxn ang="0">
                  <a:pos x="connsiteX5443" y="connsiteY5443"/>
                </a:cxn>
                <a:cxn ang="0">
                  <a:pos x="connsiteX5444" y="connsiteY5444"/>
                </a:cxn>
                <a:cxn ang="0">
                  <a:pos x="connsiteX5445" y="connsiteY5445"/>
                </a:cxn>
                <a:cxn ang="0">
                  <a:pos x="connsiteX5446" y="connsiteY5446"/>
                </a:cxn>
                <a:cxn ang="0">
                  <a:pos x="connsiteX5447" y="connsiteY5447"/>
                </a:cxn>
                <a:cxn ang="0">
                  <a:pos x="connsiteX5448" y="connsiteY5448"/>
                </a:cxn>
                <a:cxn ang="0">
                  <a:pos x="connsiteX5449" y="connsiteY5449"/>
                </a:cxn>
                <a:cxn ang="0">
                  <a:pos x="connsiteX5450" y="connsiteY5450"/>
                </a:cxn>
                <a:cxn ang="0">
                  <a:pos x="connsiteX5451" y="connsiteY5451"/>
                </a:cxn>
                <a:cxn ang="0">
                  <a:pos x="connsiteX5452" y="connsiteY5452"/>
                </a:cxn>
                <a:cxn ang="0">
                  <a:pos x="connsiteX5453" y="connsiteY5453"/>
                </a:cxn>
                <a:cxn ang="0">
                  <a:pos x="connsiteX5454" y="connsiteY5454"/>
                </a:cxn>
                <a:cxn ang="0">
                  <a:pos x="connsiteX5455" y="connsiteY5455"/>
                </a:cxn>
                <a:cxn ang="0">
                  <a:pos x="connsiteX5456" y="connsiteY5456"/>
                </a:cxn>
                <a:cxn ang="0">
                  <a:pos x="connsiteX5457" y="connsiteY5457"/>
                </a:cxn>
                <a:cxn ang="0">
                  <a:pos x="connsiteX5458" y="connsiteY5458"/>
                </a:cxn>
                <a:cxn ang="0">
                  <a:pos x="connsiteX5459" y="connsiteY5459"/>
                </a:cxn>
                <a:cxn ang="0">
                  <a:pos x="connsiteX5460" y="connsiteY5460"/>
                </a:cxn>
                <a:cxn ang="0">
                  <a:pos x="connsiteX5461" y="connsiteY5461"/>
                </a:cxn>
                <a:cxn ang="0">
                  <a:pos x="connsiteX5462" y="connsiteY5462"/>
                </a:cxn>
                <a:cxn ang="0">
                  <a:pos x="connsiteX5463" y="connsiteY5463"/>
                </a:cxn>
                <a:cxn ang="0">
                  <a:pos x="connsiteX5464" y="connsiteY5464"/>
                </a:cxn>
                <a:cxn ang="0">
                  <a:pos x="connsiteX5465" y="connsiteY5465"/>
                </a:cxn>
                <a:cxn ang="0">
                  <a:pos x="connsiteX5466" y="connsiteY5466"/>
                </a:cxn>
                <a:cxn ang="0">
                  <a:pos x="connsiteX5467" y="connsiteY5467"/>
                </a:cxn>
                <a:cxn ang="0">
                  <a:pos x="connsiteX5468" y="connsiteY5468"/>
                </a:cxn>
                <a:cxn ang="0">
                  <a:pos x="connsiteX5469" y="connsiteY5469"/>
                </a:cxn>
                <a:cxn ang="0">
                  <a:pos x="connsiteX5470" y="connsiteY5470"/>
                </a:cxn>
                <a:cxn ang="0">
                  <a:pos x="connsiteX5471" y="connsiteY5471"/>
                </a:cxn>
                <a:cxn ang="0">
                  <a:pos x="connsiteX5472" y="connsiteY5472"/>
                </a:cxn>
                <a:cxn ang="0">
                  <a:pos x="connsiteX5473" y="connsiteY5473"/>
                </a:cxn>
                <a:cxn ang="0">
                  <a:pos x="connsiteX5474" y="connsiteY5474"/>
                </a:cxn>
                <a:cxn ang="0">
                  <a:pos x="connsiteX5475" y="connsiteY5475"/>
                </a:cxn>
                <a:cxn ang="0">
                  <a:pos x="connsiteX5476" y="connsiteY5476"/>
                </a:cxn>
                <a:cxn ang="0">
                  <a:pos x="connsiteX5477" y="connsiteY5477"/>
                </a:cxn>
                <a:cxn ang="0">
                  <a:pos x="connsiteX5478" y="connsiteY5478"/>
                </a:cxn>
                <a:cxn ang="0">
                  <a:pos x="connsiteX5479" y="connsiteY5479"/>
                </a:cxn>
                <a:cxn ang="0">
                  <a:pos x="connsiteX5480" y="connsiteY5480"/>
                </a:cxn>
                <a:cxn ang="0">
                  <a:pos x="connsiteX5481" y="connsiteY5481"/>
                </a:cxn>
                <a:cxn ang="0">
                  <a:pos x="connsiteX5482" y="connsiteY5482"/>
                </a:cxn>
                <a:cxn ang="0">
                  <a:pos x="connsiteX5483" y="connsiteY5483"/>
                </a:cxn>
                <a:cxn ang="0">
                  <a:pos x="connsiteX5484" y="connsiteY5484"/>
                </a:cxn>
                <a:cxn ang="0">
                  <a:pos x="connsiteX5485" y="connsiteY5485"/>
                </a:cxn>
                <a:cxn ang="0">
                  <a:pos x="connsiteX5486" y="connsiteY5486"/>
                </a:cxn>
                <a:cxn ang="0">
                  <a:pos x="connsiteX5487" y="connsiteY5487"/>
                </a:cxn>
                <a:cxn ang="0">
                  <a:pos x="connsiteX5488" y="connsiteY5488"/>
                </a:cxn>
                <a:cxn ang="0">
                  <a:pos x="connsiteX5489" y="connsiteY5489"/>
                </a:cxn>
                <a:cxn ang="0">
                  <a:pos x="connsiteX5490" y="connsiteY5490"/>
                </a:cxn>
                <a:cxn ang="0">
                  <a:pos x="connsiteX5491" y="connsiteY5491"/>
                </a:cxn>
                <a:cxn ang="0">
                  <a:pos x="connsiteX5492" y="connsiteY5492"/>
                </a:cxn>
                <a:cxn ang="0">
                  <a:pos x="connsiteX5493" y="connsiteY5493"/>
                </a:cxn>
                <a:cxn ang="0">
                  <a:pos x="connsiteX5494" y="connsiteY5494"/>
                </a:cxn>
                <a:cxn ang="0">
                  <a:pos x="connsiteX5495" y="connsiteY5495"/>
                </a:cxn>
                <a:cxn ang="0">
                  <a:pos x="connsiteX5496" y="connsiteY5496"/>
                </a:cxn>
                <a:cxn ang="0">
                  <a:pos x="connsiteX5497" y="connsiteY5497"/>
                </a:cxn>
                <a:cxn ang="0">
                  <a:pos x="connsiteX5498" y="connsiteY5498"/>
                </a:cxn>
                <a:cxn ang="0">
                  <a:pos x="connsiteX5499" y="connsiteY5499"/>
                </a:cxn>
                <a:cxn ang="0">
                  <a:pos x="connsiteX5500" y="connsiteY5500"/>
                </a:cxn>
                <a:cxn ang="0">
                  <a:pos x="connsiteX5501" y="connsiteY5501"/>
                </a:cxn>
                <a:cxn ang="0">
                  <a:pos x="connsiteX5502" y="connsiteY5502"/>
                </a:cxn>
                <a:cxn ang="0">
                  <a:pos x="connsiteX5503" y="connsiteY5503"/>
                </a:cxn>
                <a:cxn ang="0">
                  <a:pos x="connsiteX5504" y="connsiteY5504"/>
                </a:cxn>
                <a:cxn ang="0">
                  <a:pos x="connsiteX5505" y="connsiteY5505"/>
                </a:cxn>
                <a:cxn ang="0">
                  <a:pos x="connsiteX5506" y="connsiteY5506"/>
                </a:cxn>
                <a:cxn ang="0">
                  <a:pos x="connsiteX5507" y="connsiteY5507"/>
                </a:cxn>
                <a:cxn ang="0">
                  <a:pos x="connsiteX5508" y="connsiteY5508"/>
                </a:cxn>
                <a:cxn ang="0">
                  <a:pos x="connsiteX5509" y="connsiteY5509"/>
                </a:cxn>
                <a:cxn ang="0">
                  <a:pos x="connsiteX5510" y="connsiteY5510"/>
                </a:cxn>
                <a:cxn ang="0">
                  <a:pos x="connsiteX5511" y="connsiteY5511"/>
                </a:cxn>
                <a:cxn ang="0">
                  <a:pos x="connsiteX5512" y="connsiteY5512"/>
                </a:cxn>
                <a:cxn ang="0">
                  <a:pos x="connsiteX5513" y="connsiteY5513"/>
                </a:cxn>
                <a:cxn ang="0">
                  <a:pos x="connsiteX5514" y="connsiteY5514"/>
                </a:cxn>
                <a:cxn ang="0">
                  <a:pos x="connsiteX5515" y="connsiteY5515"/>
                </a:cxn>
                <a:cxn ang="0">
                  <a:pos x="connsiteX5516" y="connsiteY5516"/>
                </a:cxn>
                <a:cxn ang="0">
                  <a:pos x="connsiteX5517" y="connsiteY5517"/>
                </a:cxn>
                <a:cxn ang="0">
                  <a:pos x="connsiteX5518" y="connsiteY5518"/>
                </a:cxn>
                <a:cxn ang="0">
                  <a:pos x="connsiteX5519" y="connsiteY5519"/>
                </a:cxn>
                <a:cxn ang="0">
                  <a:pos x="connsiteX5520" y="connsiteY5520"/>
                </a:cxn>
                <a:cxn ang="0">
                  <a:pos x="connsiteX5521" y="connsiteY5521"/>
                </a:cxn>
                <a:cxn ang="0">
                  <a:pos x="connsiteX5522" y="connsiteY5522"/>
                </a:cxn>
                <a:cxn ang="0">
                  <a:pos x="connsiteX5523" y="connsiteY5523"/>
                </a:cxn>
                <a:cxn ang="0">
                  <a:pos x="connsiteX5524" y="connsiteY5524"/>
                </a:cxn>
                <a:cxn ang="0">
                  <a:pos x="connsiteX5525" y="connsiteY5525"/>
                </a:cxn>
                <a:cxn ang="0">
                  <a:pos x="connsiteX5526" y="connsiteY5526"/>
                </a:cxn>
                <a:cxn ang="0">
                  <a:pos x="connsiteX5527" y="connsiteY5527"/>
                </a:cxn>
                <a:cxn ang="0">
                  <a:pos x="connsiteX5528" y="connsiteY5528"/>
                </a:cxn>
                <a:cxn ang="0">
                  <a:pos x="connsiteX5529" y="connsiteY5529"/>
                </a:cxn>
                <a:cxn ang="0">
                  <a:pos x="connsiteX5530" y="connsiteY5530"/>
                </a:cxn>
                <a:cxn ang="0">
                  <a:pos x="connsiteX5531" y="connsiteY5531"/>
                </a:cxn>
                <a:cxn ang="0">
                  <a:pos x="connsiteX5532" y="connsiteY5532"/>
                </a:cxn>
                <a:cxn ang="0">
                  <a:pos x="connsiteX5533" y="connsiteY5533"/>
                </a:cxn>
                <a:cxn ang="0">
                  <a:pos x="connsiteX5534" y="connsiteY5534"/>
                </a:cxn>
                <a:cxn ang="0">
                  <a:pos x="connsiteX5535" y="connsiteY5535"/>
                </a:cxn>
                <a:cxn ang="0">
                  <a:pos x="connsiteX5536" y="connsiteY5536"/>
                </a:cxn>
                <a:cxn ang="0">
                  <a:pos x="connsiteX5537" y="connsiteY5537"/>
                </a:cxn>
                <a:cxn ang="0">
                  <a:pos x="connsiteX5538" y="connsiteY5538"/>
                </a:cxn>
                <a:cxn ang="0">
                  <a:pos x="connsiteX5539" y="connsiteY5539"/>
                </a:cxn>
                <a:cxn ang="0">
                  <a:pos x="connsiteX5540" y="connsiteY5540"/>
                </a:cxn>
                <a:cxn ang="0">
                  <a:pos x="connsiteX5541" y="connsiteY5541"/>
                </a:cxn>
                <a:cxn ang="0">
                  <a:pos x="connsiteX5542" y="connsiteY5542"/>
                </a:cxn>
                <a:cxn ang="0">
                  <a:pos x="connsiteX5543" y="connsiteY5543"/>
                </a:cxn>
                <a:cxn ang="0">
                  <a:pos x="connsiteX5544" y="connsiteY5544"/>
                </a:cxn>
                <a:cxn ang="0">
                  <a:pos x="connsiteX5545" y="connsiteY5545"/>
                </a:cxn>
                <a:cxn ang="0">
                  <a:pos x="connsiteX5546" y="connsiteY5546"/>
                </a:cxn>
                <a:cxn ang="0">
                  <a:pos x="connsiteX5547" y="connsiteY5547"/>
                </a:cxn>
                <a:cxn ang="0">
                  <a:pos x="connsiteX5548" y="connsiteY5548"/>
                </a:cxn>
                <a:cxn ang="0">
                  <a:pos x="connsiteX5549" y="connsiteY5549"/>
                </a:cxn>
                <a:cxn ang="0">
                  <a:pos x="connsiteX5550" y="connsiteY5550"/>
                </a:cxn>
                <a:cxn ang="0">
                  <a:pos x="connsiteX5551" y="connsiteY5551"/>
                </a:cxn>
                <a:cxn ang="0">
                  <a:pos x="connsiteX5552" y="connsiteY5552"/>
                </a:cxn>
                <a:cxn ang="0">
                  <a:pos x="connsiteX5553" y="connsiteY5553"/>
                </a:cxn>
                <a:cxn ang="0">
                  <a:pos x="connsiteX5554" y="connsiteY5554"/>
                </a:cxn>
                <a:cxn ang="0">
                  <a:pos x="connsiteX5555" y="connsiteY5555"/>
                </a:cxn>
                <a:cxn ang="0">
                  <a:pos x="connsiteX5556" y="connsiteY5556"/>
                </a:cxn>
                <a:cxn ang="0">
                  <a:pos x="connsiteX5557" y="connsiteY5557"/>
                </a:cxn>
                <a:cxn ang="0">
                  <a:pos x="connsiteX5558" y="connsiteY5558"/>
                </a:cxn>
                <a:cxn ang="0">
                  <a:pos x="connsiteX5559" y="connsiteY5559"/>
                </a:cxn>
                <a:cxn ang="0">
                  <a:pos x="connsiteX5560" y="connsiteY5560"/>
                </a:cxn>
                <a:cxn ang="0">
                  <a:pos x="connsiteX5561" y="connsiteY5561"/>
                </a:cxn>
                <a:cxn ang="0">
                  <a:pos x="connsiteX5562" y="connsiteY5562"/>
                </a:cxn>
                <a:cxn ang="0">
                  <a:pos x="connsiteX5563" y="connsiteY5563"/>
                </a:cxn>
                <a:cxn ang="0">
                  <a:pos x="connsiteX5564" y="connsiteY5564"/>
                </a:cxn>
                <a:cxn ang="0">
                  <a:pos x="connsiteX5565" y="connsiteY5565"/>
                </a:cxn>
                <a:cxn ang="0">
                  <a:pos x="connsiteX5566" y="connsiteY5566"/>
                </a:cxn>
                <a:cxn ang="0">
                  <a:pos x="connsiteX5567" y="connsiteY5567"/>
                </a:cxn>
                <a:cxn ang="0">
                  <a:pos x="connsiteX5568" y="connsiteY5568"/>
                </a:cxn>
                <a:cxn ang="0">
                  <a:pos x="connsiteX5569" y="connsiteY5569"/>
                </a:cxn>
                <a:cxn ang="0">
                  <a:pos x="connsiteX5570" y="connsiteY5570"/>
                </a:cxn>
                <a:cxn ang="0">
                  <a:pos x="connsiteX5571" y="connsiteY5571"/>
                </a:cxn>
                <a:cxn ang="0">
                  <a:pos x="connsiteX5572" y="connsiteY5572"/>
                </a:cxn>
                <a:cxn ang="0">
                  <a:pos x="connsiteX5573" y="connsiteY5573"/>
                </a:cxn>
                <a:cxn ang="0">
                  <a:pos x="connsiteX5574" y="connsiteY5574"/>
                </a:cxn>
                <a:cxn ang="0">
                  <a:pos x="connsiteX5575" y="connsiteY5575"/>
                </a:cxn>
                <a:cxn ang="0">
                  <a:pos x="connsiteX5576" y="connsiteY5576"/>
                </a:cxn>
                <a:cxn ang="0">
                  <a:pos x="connsiteX5577" y="connsiteY5577"/>
                </a:cxn>
                <a:cxn ang="0">
                  <a:pos x="connsiteX5578" y="connsiteY5578"/>
                </a:cxn>
                <a:cxn ang="0">
                  <a:pos x="connsiteX5579" y="connsiteY5579"/>
                </a:cxn>
                <a:cxn ang="0">
                  <a:pos x="connsiteX5580" y="connsiteY5580"/>
                </a:cxn>
                <a:cxn ang="0">
                  <a:pos x="connsiteX5581" y="connsiteY5581"/>
                </a:cxn>
                <a:cxn ang="0">
                  <a:pos x="connsiteX5582" y="connsiteY5582"/>
                </a:cxn>
                <a:cxn ang="0">
                  <a:pos x="connsiteX5583" y="connsiteY5583"/>
                </a:cxn>
                <a:cxn ang="0">
                  <a:pos x="connsiteX5584" y="connsiteY5584"/>
                </a:cxn>
                <a:cxn ang="0">
                  <a:pos x="connsiteX5585" y="connsiteY5585"/>
                </a:cxn>
                <a:cxn ang="0">
                  <a:pos x="connsiteX5586" y="connsiteY5586"/>
                </a:cxn>
                <a:cxn ang="0">
                  <a:pos x="connsiteX5587" y="connsiteY5587"/>
                </a:cxn>
                <a:cxn ang="0">
                  <a:pos x="connsiteX5588" y="connsiteY5588"/>
                </a:cxn>
                <a:cxn ang="0">
                  <a:pos x="connsiteX5589" y="connsiteY5589"/>
                </a:cxn>
                <a:cxn ang="0">
                  <a:pos x="connsiteX5590" y="connsiteY5590"/>
                </a:cxn>
                <a:cxn ang="0">
                  <a:pos x="connsiteX5591" y="connsiteY5591"/>
                </a:cxn>
                <a:cxn ang="0">
                  <a:pos x="connsiteX5592" y="connsiteY5592"/>
                </a:cxn>
                <a:cxn ang="0">
                  <a:pos x="connsiteX5593" y="connsiteY5593"/>
                </a:cxn>
                <a:cxn ang="0">
                  <a:pos x="connsiteX5594" y="connsiteY5594"/>
                </a:cxn>
                <a:cxn ang="0">
                  <a:pos x="connsiteX5595" y="connsiteY5595"/>
                </a:cxn>
                <a:cxn ang="0">
                  <a:pos x="connsiteX5596" y="connsiteY5596"/>
                </a:cxn>
                <a:cxn ang="0">
                  <a:pos x="connsiteX5597" y="connsiteY5597"/>
                </a:cxn>
                <a:cxn ang="0">
                  <a:pos x="connsiteX5598" y="connsiteY5598"/>
                </a:cxn>
                <a:cxn ang="0">
                  <a:pos x="connsiteX5599" y="connsiteY5599"/>
                </a:cxn>
                <a:cxn ang="0">
                  <a:pos x="connsiteX5600" y="connsiteY5600"/>
                </a:cxn>
                <a:cxn ang="0">
                  <a:pos x="connsiteX5601" y="connsiteY5601"/>
                </a:cxn>
                <a:cxn ang="0">
                  <a:pos x="connsiteX5602" y="connsiteY5602"/>
                </a:cxn>
                <a:cxn ang="0">
                  <a:pos x="connsiteX5603" y="connsiteY5603"/>
                </a:cxn>
                <a:cxn ang="0">
                  <a:pos x="connsiteX5604" y="connsiteY5604"/>
                </a:cxn>
                <a:cxn ang="0">
                  <a:pos x="connsiteX5605" y="connsiteY5605"/>
                </a:cxn>
                <a:cxn ang="0">
                  <a:pos x="connsiteX5606" y="connsiteY5606"/>
                </a:cxn>
                <a:cxn ang="0">
                  <a:pos x="connsiteX5607" y="connsiteY5607"/>
                </a:cxn>
                <a:cxn ang="0">
                  <a:pos x="connsiteX5608" y="connsiteY5608"/>
                </a:cxn>
                <a:cxn ang="0">
                  <a:pos x="connsiteX5609" y="connsiteY5609"/>
                </a:cxn>
                <a:cxn ang="0">
                  <a:pos x="connsiteX5610" y="connsiteY5610"/>
                </a:cxn>
                <a:cxn ang="0">
                  <a:pos x="connsiteX5611" y="connsiteY5611"/>
                </a:cxn>
                <a:cxn ang="0">
                  <a:pos x="connsiteX5612" y="connsiteY5612"/>
                </a:cxn>
                <a:cxn ang="0">
                  <a:pos x="connsiteX5613" y="connsiteY5613"/>
                </a:cxn>
                <a:cxn ang="0">
                  <a:pos x="connsiteX5614" y="connsiteY5614"/>
                </a:cxn>
                <a:cxn ang="0">
                  <a:pos x="connsiteX5615" y="connsiteY5615"/>
                </a:cxn>
                <a:cxn ang="0">
                  <a:pos x="connsiteX5616" y="connsiteY5616"/>
                </a:cxn>
                <a:cxn ang="0">
                  <a:pos x="connsiteX5617" y="connsiteY5617"/>
                </a:cxn>
                <a:cxn ang="0">
                  <a:pos x="connsiteX5618" y="connsiteY5618"/>
                </a:cxn>
                <a:cxn ang="0">
                  <a:pos x="connsiteX5619" y="connsiteY5619"/>
                </a:cxn>
                <a:cxn ang="0">
                  <a:pos x="connsiteX5620" y="connsiteY5620"/>
                </a:cxn>
                <a:cxn ang="0">
                  <a:pos x="connsiteX5621" y="connsiteY5621"/>
                </a:cxn>
                <a:cxn ang="0">
                  <a:pos x="connsiteX5622" y="connsiteY5622"/>
                </a:cxn>
                <a:cxn ang="0">
                  <a:pos x="connsiteX5623" y="connsiteY5623"/>
                </a:cxn>
                <a:cxn ang="0">
                  <a:pos x="connsiteX5624" y="connsiteY5624"/>
                </a:cxn>
                <a:cxn ang="0">
                  <a:pos x="connsiteX5625" y="connsiteY5625"/>
                </a:cxn>
                <a:cxn ang="0">
                  <a:pos x="connsiteX5626" y="connsiteY5626"/>
                </a:cxn>
                <a:cxn ang="0">
                  <a:pos x="connsiteX5627" y="connsiteY5627"/>
                </a:cxn>
                <a:cxn ang="0">
                  <a:pos x="connsiteX5628" y="connsiteY5628"/>
                </a:cxn>
                <a:cxn ang="0">
                  <a:pos x="connsiteX5629" y="connsiteY5629"/>
                </a:cxn>
                <a:cxn ang="0">
                  <a:pos x="connsiteX5630" y="connsiteY5630"/>
                </a:cxn>
                <a:cxn ang="0">
                  <a:pos x="connsiteX5631" y="connsiteY5631"/>
                </a:cxn>
                <a:cxn ang="0">
                  <a:pos x="connsiteX5632" y="connsiteY5632"/>
                </a:cxn>
                <a:cxn ang="0">
                  <a:pos x="connsiteX5633" y="connsiteY5633"/>
                </a:cxn>
                <a:cxn ang="0">
                  <a:pos x="connsiteX5634" y="connsiteY5634"/>
                </a:cxn>
                <a:cxn ang="0">
                  <a:pos x="connsiteX5635" y="connsiteY5635"/>
                </a:cxn>
                <a:cxn ang="0">
                  <a:pos x="connsiteX5636" y="connsiteY5636"/>
                </a:cxn>
                <a:cxn ang="0">
                  <a:pos x="connsiteX5637" y="connsiteY5637"/>
                </a:cxn>
                <a:cxn ang="0">
                  <a:pos x="connsiteX5638" y="connsiteY5638"/>
                </a:cxn>
                <a:cxn ang="0">
                  <a:pos x="connsiteX5639" y="connsiteY5639"/>
                </a:cxn>
                <a:cxn ang="0">
                  <a:pos x="connsiteX5640" y="connsiteY5640"/>
                </a:cxn>
                <a:cxn ang="0">
                  <a:pos x="connsiteX5641" y="connsiteY5641"/>
                </a:cxn>
                <a:cxn ang="0">
                  <a:pos x="connsiteX5642" y="connsiteY5642"/>
                </a:cxn>
                <a:cxn ang="0">
                  <a:pos x="connsiteX5643" y="connsiteY5643"/>
                </a:cxn>
                <a:cxn ang="0">
                  <a:pos x="connsiteX5644" y="connsiteY5644"/>
                </a:cxn>
                <a:cxn ang="0">
                  <a:pos x="connsiteX5645" y="connsiteY5645"/>
                </a:cxn>
                <a:cxn ang="0">
                  <a:pos x="connsiteX5646" y="connsiteY5646"/>
                </a:cxn>
                <a:cxn ang="0">
                  <a:pos x="connsiteX5647" y="connsiteY5647"/>
                </a:cxn>
                <a:cxn ang="0">
                  <a:pos x="connsiteX5648" y="connsiteY5648"/>
                </a:cxn>
                <a:cxn ang="0">
                  <a:pos x="connsiteX5649" y="connsiteY5649"/>
                </a:cxn>
                <a:cxn ang="0">
                  <a:pos x="connsiteX5650" y="connsiteY5650"/>
                </a:cxn>
                <a:cxn ang="0">
                  <a:pos x="connsiteX5651" y="connsiteY5651"/>
                </a:cxn>
                <a:cxn ang="0">
                  <a:pos x="connsiteX5652" y="connsiteY5652"/>
                </a:cxn>
                <a:cxn ang="0">
                  <a:pos x="connsiteX5653" y="connsiteY5653"/>
                </a:cxn>
                <a:cxn ang="0">
                  <a:pos x="connsiteX5654" y="connsiteY5654"/>
                </a:cxn>
                <a:cxn ang="0">
                  <a:pos x="connsiteX5655" y="connsiteY5655"/>
                </a:cxn>
                <a:cxn ang="0">
                  <a:pos x="connsiteX5656" y="connsiteY5656"/>
                </a:cxn>
                <a:cxn ang="0">
                  <a:pos x="connsiteX5657" y="connsiteY5657"/>
                </a:cxn>
                <a:cxn ang="0">
                  <a:pos x="connsiteX5658" y="connsiteY5658"/>
                </a:cxn>
                <a:cxn ang="0">
                  <a:pos x="connsiteX5659" y="connsiteY5659"/>
                </a:cxn>
                <a:cxn ang="0">
                  <a:pos x="connsiteX5660" y="connsiteY5660"/>
                </a:cxn>
                <a:cxn ang="0">
                  <a:pos x="connsiteX5661" y="connsiteY5661"/>
                </a:cxn>
                <a:cxn ang="0">
                  <a:pos x="connsiteX5662" y="connsiteY5662"/>
                </a:cxn>
                <a:cxn ang="0">
                  <a:pos x="connsiteX5663" y="connsiteY5663"/>
                </a:cxn>
                <a:cxn ang="0">
                  <a:pos x="connsiteX5664" y="connsiteY5664"/>
                </a:cxn>
                <a:cxn ang="0">
                  <a:pos x="connsiteX5665" y="connsiteY5665"/>
                </a:cxn>
                <a:cxn ang="0">
                  <a:pos x="connsiteX5666" y="connsiteY5666"/>
                </a:cxn>
                <a:cxn ang="0">
                  <a:pos x="connsiteX5667" y="connsiteY5667"/>
                </a:cxn>
                <a:cxn ang="0">
                  <a:pos x="connsiteX5668" y="connsiteY5668"/>
                </a:cxn>
                <a:cxn ang="0">
                  <a:pos x="connsiteX5669" y="connsiteY5669"/>
                </a:cxn>
                <a:cxn ang="0">
                  <a:pos x="connsiteX5670" y="connsiteY5670"/>
                </a:cxn>
                <a:cxn ang="0">
                  <a:pos x="connsiteX5671" y="connsiteY5671"/>
                </a:cxn>
                <a:cxn ang="0">
                  <a:pos x="connsiteX5672" y="connsiteY5672"/>
                </a:cxn>
                <a:cxn ang="0">
                  <a:pos x="connsiteX5673" y="connsiteY5673"/>
                </a:cxn>
                <a:cxn ang="0">
                  <a:pos x="connsiteX5674" y="connsiteY5674"/>
                </a:cxn>
                <a:cxn ang="0">
                  <a:pos x="connsiteX5675" y="connsiteY5675"/>
                </a:cxn>
                <a:cxn ang="0">
                  <a:pos x="connsiteX5676" y="connsiteY5676"/>
                </a:cxn>
                <a:cxn ang="0">
                  <a:pos x="connsiteX5677" y="connsiteY5677"/>
                </a:cxn>
                <a:cxn ang="0">
                  <a:pos x="connsiteX5678" y="connsiteY5678"/>
                </a:cxn>
                <a:cxn ang="0">
                  <a:pos x="connsiteX5679" y="connsiteY5679"/>
                </a:cxn>
                <a:cxn ang="0">
                  <a:pos x="connsiteX5680" y="connsiteY5680"/>
                </a:cxn>
                <a:cxn ang="0">
                  <a:pos x="connsiteX5681" y="connsiteY5681"/>
                </a:cxn>
                <a:cxn ang="0">
                  <a:pos x="connsiteX5682" y="connsiteY5682"/>
                </a:cxn>
                <a:cxn ang="0">
                  <a:pos x="connsiteX5683" y="connsiteY5683"/>
                </a:cxn>
                <a:cxn ang="0">
                  <a:pos x="connsiteX5684" y="connsiteY5684"/>
                </a:cxn>
                <a:cxn ang="0">
                  <a:pos x="connsiteX5685" y="connsiteY5685"/>
                </a:cxn>
                <a:cxn ang="0">
                  <a:pos x="connsiteX5686" y="connsiteY5686"/>
                </a:cxn>
                <a:cxn ang="0">
                  <a:pos x="connsiteX5687" y="connsiteY5687"/>
                </a:cxn>
                <a:cxn ang="0">
                  <a:pos x="connsiteX5688" y="connsiteY5688"/>
                </a:cxn>
                <a:cxn ang="0">
                  <a:pos x="connsiteX5689" y="connsiteY5689"/>
                </a:cxn>
                <a:cxn ang="0">
                  <a:pos x="connsiteX5690" y="connsiteY5690"/>
                </a:cxn>
                <a:cxn ang="0">
                  <a:pos x="connsiteX5691" y="connsiteY5691"/>
                </a:cxn>
                <a:cxn ang="0">
                  <a:pos x="connsiteX5692" y="connsiteY5692"/>
                </a:cxn>
                <a:cxn ang="0">
                  <a:pos x="connsiteX5693" y="connsiteY5693"/>
                </a:cxn>
                <a:cxn ang="0">
                  <a:pos x="connsiteX5694" y="connsiteY5694"/>
                </a:cxn>
                <a:cxn ang="0">
                  <a:pos x="connsiteX5695" y="connsiteY5695"/>
                </a:cxn>
                <a:cxn ang="0">
                  <a:pos x="connsiteX5696" y="connsiteY5696"/>
                </a:cxn>
                <a:cxn ang="0">
                  <a:pos x="connsiteX5697" y="connsiteY5697"/>
                </a:cxn>
                <a:cxn ang="0">
                  <a:pos x="connsiteX5698" y="connsiteY5698"/>
                </a:cxn>
                <a:cxn ang="0">
                  <a:pos x="connsiteX5699" y="connsiteY5699"/>
                </a:cxn>
                <a:cxn ang="0">
                  <a:pos x="connsiteX5700" y="connsiteY5700"/>
                </a:cxn>
                <a:cxn ang="0">
                  <a:pos x="connsiteX5701" y="connsiteY5701"/>
                </a:cxn>
                <a:cxn ang="0">
                  <a:pos x="connsiteX5702" y="connsiteY5702"/>
                </a:cxn>
                <a:cxn ang="0">
                  <a:pos x="connsiteX5703" y="connsiteY5703"/>
                </a:cxn>
                <a:cxn ang="0">
                  <a:pos x="connsiteX5704" y="connsiteY5704"/>
                </a:cxn>
                <a:cxn ang="0">
                  <a:pos x="connsiteX5705" y="connsiteY5705"/>
                </a:cxn>
                <a:cxn ang="0">
                  <a:pos x="connsiteX5706" y="connsiteY5706"/>
                </a:cxn>
                <a:cxn ang="0">
                  <a:pos x="connsiteX5707" y="connsiteY5707"/>
                </a:cxn>
                <a:cxn ang="0">
                  <a:pos x="connsiteX5708" y="connsiteY5708"/>
                </a:cxn>
                <a:cxn ang="0">
                  <a:pos x="connsiteX5709" y="connsiteY5709"/>
                </a:cxn>
                <a:cxn ang="0">
                  <a:pos x="connsiteX5710" y="connsiteY5710"/>
                </a:cxn>
                <a:cxn ang="0">
                  <a:pos x="connsiteX5711" y="connsiteY5711"/>
                </a:cxn>
                <a:cxn ang="0">
                  <a:pos x="connsiteX5712" y="connsiteY5712"/>
                </a:cxn>
                <a:cxn ang="0">
                  <a:pos x="connsiteX5713" y="connsiteY5713"/>
                </a:cxn>
                <a:cxn ang="0">
                  <a:pos x="connsiteX5714" y="connsiteY5714"/>
                </a:cxn>
                <a:cxn ang="0">
                  <a:pos x="connsiteX5715" y="connsiteY5715"/>
                </a:cxn>
                <a:cxn ang="0">
                  <a:pos x="connsiteX5716" y="connsiteY5716"/>
                </a:cxn>
                <a:cxn ang="0">
                  <a:pos x="connsiteX5717" y="connsiteY5717"/>
                </a:cxn>
                <a:cxn ang="0">
                  <a:pos x="connsiteX5718" y="connsiteY5718"/>
                </a:cxn>
                <a:cxn ang="0">
                  <a:pos x="connsiteX5719" y="connsiteY5719"/>
                </a:cxn>
                <a:cxn ang="0">
                  <a:pos x="connsiteX5720" y="connsiteY5720"/>
                </a:cxn>
                <a:cxn ang="0">
                  <a:pos x="connsiteX5721" y="connsiteY5721"/>
                </a:cxn>
                <a:cxn ang="0">
                  <a:pos x="connsiteX5722" y="connsiteY5722"/>
                </a:cxn>
                <a:cxn ang="0">
                  <a:pos x="connsiteX5723" y="connsiteY5723"/>
                </a:cxn>
                <a:cxn ang="0">
                  <a:pos x="connsiteX5724" y="connsiteY5724"/>
                </a:cxn>
                <a:cxn ang="0">
                  <a:pos x="connsiteX5725" y="connsiteY5725"/>
                </a:cxn>
                <a:cxn ang="0">
                  <a:pos x="connsiteX5726" y="connsiteY5726"/>
                </a:cxn>
                <a:cxn ang="0">
                  <a:pos x="connsiteX5727" y="connsiteY5727"/>
                </a:cxn>
                <a:cxn ang="0">
                  <a:pos x="connsiteX5728" y="connsiteY5728"/>
                </a:cxn>
                <a:cxn ang="0">
                  <a:pos x="connsiteX5729" y="connsiteY5729"/>
                </a:cxn>
                <a:cxn ang="0">
                  <a:pos x="connsiteX5730" y="connsiteY5730"/>
                </a:cxn>
                <a:cxn ang="0">
                  <a:pos x="connsiteX5731" y="connsiteY5731"/>
                </a:cxn>
                <a:cxn ang="0">
                  <a:pos x="connsiteX5732" y="connsiteY5732"/>
                </a:cxn>
                <a:cxn ang="0">
                  <a:pos x="connsiteX5733" y="connsiteY5733"/>
                </a:cxn>
                <a:cxn ang="0">
                  <a:pos x="connsiteX5734" y="connsiteY5734"/>
                </a:cxn>
                <a:cxn ang="0">
                  <a:pos x="connsiteX5735" y="connsiteY5735"/>
                </a:cxn>
                <a:cxn ang="0">
                  <a:pos x="connsiteX5736" y="connsiteY5736"/>
                </a:cxn>
                <a:cxn ang="0">
                  <a:pos x="connsiteX5737" y="connsiteY5737"/>
                </a:cxn>
                <a:cxn ang="0">
                  <a:pos x="connsiteX5738" y="connsiteY5738"/>
                </a:cxn>
                <a:cxn ang="0">
                  <a:pos x="connsiteX5739" y="connsiteY5739"/>
                </a:cxn>
                <a:cxn ang="0">
                  <a:pos x="connsiteX5740" y="connsiteY5740"/>
                </a:cxn>
                <a:cxn ang="0">
                  <a:pos x="connsiteX5741" y="connsiteY5741"/>
                </a:cxn>
                <a:cxn ang="0">
                  <a:pos x="connsiteX5742" y="connsiteY5742"/>
                </a:cxn>
                <a:cxn ang="0">
                  <a:pos x="connsiteX5743" y="connsiteY5743"/>
                </a:cxn>
                <a:cxn ang="0">
                  <a:pos x="connsiteX5744" y="connsiteY5744"/>
                </a:cxn>
                <a:cxn ang="0">
                  <a:pos x="connsiteX5745" y="connsiteY5745"/>
                </a:cxn>
                <a:cxn ang="0">
                  <a:pos x="connsiteX5746" y="connsiteY5746"/>
                </a:cxn>
                <a:cxn ang="0">
                  <a:pos x="connsiteX5747" y="connsiteY5747"/>
                </a:cxn>
                <a:cxn ang="0">
                  <a:pos x="connsiteX5748" y="connsiteY5748"/>
                </a:cxn>
                <a:cxn ang="0">
                  <a:pos x="connsiteX5749" y="connsiteY5749"/>
                </a:cxn>
                <a:cxn ang="0">
                  <a:pos x="connsiteX5750" y="connsiteY5750"/>
                </a:cxn>
                <a:cxn ang="0">
                  <a:pos x="connsiteX5751" y="connsiteY5751"/>
                </a:cxn>
                <a:cxn ang="0">
                  <a:pos x="connsiteX5752" y="connsiteY5752"/>
                </a:cxn>
                <a:cxn ang="0">
                  <a:pos x="connsiteX5753" y="connsiteY5753"/>
                </a:cxn>
                <a:cxn ang="0">
                  <a:pos x="connsiteX5754" y="connsiteY5754"/>
                </a:cxn>
                <a:cxn ang="0">
                  <a:pos x="connsiteX5755" y="connsiteY5755"/>
                </a:cxn>
                <a:cxn ang="0">
                  <a:pos x="connsiteX5756" y="connsiteY5756"/>
                </a:cxn>
                <a:cxn ang="0">
                  <a:pos x="connsiteX5757" y="connsiteY5757"/>
                </a:cxn>
                <a:cxn ang="0">
                  <a:pos x="connsiteX5758" y="connsiteY5758"/>
                </a:cxn>
                <a:cxn ang="0">
                  <a:pos x="connsiteX5759" y="connsiteY5759"/>
                </a:cxn>
                <a:cxn ang="0">
                  <a:pos x="connsiteX5760" y="connsiteY5760"/>
                </a:cxn>
                <a:cxn ang="0">
                  <a:pos x="connsiteX5761" y="connsiteY5761"/>
                </a:cxn>
                <a:cxn ang="0">
                  <a:pos x="connsiteX5762" y="connsiteY5762"/>
                </a:cxn>
                <a:cxn ang="0">
                  <a:pos x="connsiteX5763" y="connsiteY5763"/>
                </a:cxn>
                <a:cxn ang="0">
                  <a:pos x="connsiteX5764" y="connsiteY5764"/>
                </a:cxn>
                <a:cxn ang="0">
                  <a:pos x="connsiteX5765" y="connsiteY5765"/>
                </a:cxn>
                <a:cxn ang="0">
                  <a:pos x="connsiteX5766" y="connsiteY5766"/>
                </a:cxn>
                <a:cxn ang="0">
                  <a:pos x="connsiteX5767" y="connsiteY5767"/>
                </a:cxn>
                <a:cxn ang="0">
                  <a:pos x="connsiteX5768" y="connsiteY5768"/>
                </a:cxn>
                <a:cxn ang="0">
                  <a:pos x="connsiteX5769" y="connsiteY5769"/>
                </a:cxn>
                <a:cxn ang="0">
                  <a:pos x="connsiteX5770" y="connsiteY5770"/>
                </a:cxn>
                <a:cxn ang="0">
                  <a:pos x="connsiteX5771" y="connsiteY5771"/>
                </a:cxn>
                <a:cxn ang="0">
                  <a:pos x="connsiteX5772" y="connsiteY5772"/>
                </a:cxn>
                <a:cxn ang="0">
                  <a:pos x="connsiteX5773" y="connsiteY5773"/>
                </a:cxn>
                <a:cxn ang="0">
                  <a:pos x="connsiteX5774" y="connsiteY5774"/>
                </a:cxn>
                <a:cxn ang="0">
                  <a:pos x="connsiteX5775" y="connsiteY5775"/>
                </a:cxn>
                <a:cxn ang="0">
                  <a:pos x="connsiteX5776" y="connsiteY5776"/>
                </a:cxn>
                <a:cxn ang="0">
                  <a:pos x="connsiteX5777" y="connsiteY5777"/>
                </a:cxn>
                <a:cxn ang="0">
                  <a:pos x="connsiteX5778" y="connsiteY5778"/>
                </a:cxn>
                <a:cxn ang="0">
                  <a:pos x="connsiteX5779" y="connsiteY5779"/>
                </a:cxn>
                <a:cxn ang="0">
                  <a:pos x="connsiteX5780" y="connsiteY5780"/>
                </a:cxn>
                <a:cxn ang="0">
                  <a:pos x="connsiteX5781" y="connsiteY5781"/>
                </a:cxn>
                <a:cxn ang="0">
                  <a:pos x="connsiteX5782" y="connsiteY5782"/>
                </a:cxn>
                <a:cxn ang="0">
                  <a:pos x="connsiteX5783" y="connsiteY5783"/>
                </a:cxn>
                <a:cxn ang="0">
                  <a:pos x="connsiteX5784" y="connsiteY5784"/>
                </a:cxn>
                <a:cxn ang="0">
                  <a:pos x="connsiteX5785" y="connsiteY5785"/>
                </a:cxn>
                <a:cxn ang="0">
                  <a:pos x="connsiteX5786" y="connsiteY5786"/>
                </a:cxn>
                <a:cxn ang="0">
                  <a:pos x="connsiteX5787" y="connsiteY5787"/>
                </a:cxn>
                <a:cxn ang="0">
                  <a:pos x="connsiteX5788" y="connsiteY5788"/>
                </a:cxn>
                <a:cxn ang="0">
                  <a:pos x="connsiteX5789" y="connsiteY5789"/>
                </a:cxn>
                <a:cxn ang="0">
                  <a:pos x="connsiteX5790" y="connsiteY5790"/>
                </a:cxn>
                <a:cxn ang="0">
                  <a:pos x="connsiteX5791" y="connsiteY5791"/>
                </a:cxn>
                <a:cxn ang="0">
                  <a:pos x="connsiteX5792" y="connsiteY5792"/>
                </a:cxn>
                <a:cxn ang="0">
                  <a:pos x="connsiteX5793" y="connsiteY5793"/>
                </a:cxn>
                <a:cxn ang="0">
                  <a:pos x="connsiteX5794" y="connsiteY5794"/>
                </a:cxn>
                <a:cxn ang="0">
                  <a:pos x="connsiteX5795" y="connsiteY5795"/>
                </a:cxn>
                <a:cxn ang="0">
                  <a:pos x="connsiteX5796" y="connsiteY5796"/>
                </a:cxn>
                <a:cxn ang="0">
                  <a:pos x="connsiteX5797" y="connsiteY5797"/>
                </a:cxn>
                <a:cxn ang="0">
                  <a:pos x="connsiteX5798" y="connsiteY5798"/>
                </a:cxn>
                <a:cxn ang="0">
                  <a:pos x="connsiteX5799" y="connsiteY5799"/>
                </a:cxn>
                <a:cxn ang="0">
                  <a:pos x="connsiteX5800" y="connsiteY5800"/>
                </a:cxn>
                <a:cxn ang="0">
                  <a:pos x="connsiteX5801" y="connsiteY5801"/>
                </a:cxn>
                <a:cxn ang="0">
                  <a:pos x="connsiteX5802" y="connsiteY5802"/>
                </a:cxn>
                <a:cxn ang="0">
                  <a:pos x="connsiteX5803" y="connsiteY5803"/>
                </a:cxn>
                <a:cxn ang="0">
                  <a:pos x="connsiteX5804" y="connsiteY5804"/>
                </a:cxn>
                <a:cxn ang="0">
                  <a:pos x="connsiteX5805" y="connsiteY5805"/>
                </a:cxn>
                <a:cxn ang="0">
                  <a:pos x="connsiteX5806" y="connsiteY5806"/>
                </a:cxn>
                <a:cxn ang="0">
                  <a:pos x="connsiteX5807" y="connsiteY5807"/>
                </a:cxn>
                <a:cxn ang="0">
                  <a:pos x="connsiteX5808" y="connsiteY5808"/>
                </a:cxn>
                <a:cxn ang="0">
                  <a:pos x="connsiteX5809" y="connsiteY5809"/>
                </a:cxn>
                <a:cxn ang="0">
                  <a:pos x="connsiteX5810" y="connsiteY5810"/>
                </a:cxn>
                <a:cxn ang="0">
                  <a:pos x="connsiteX5811" y="connsiteY5811"/>
                </a:cxn>
                <a:cxn ang="0">
                  <a:pos x="connsiteX5812" y="connsiteY5812"/>
                </a:cxn>
                <a:cxn ang="0">
                  <a:pos x="connsiteX5813" y="connsiteY5813"/>
                </a:cxn>
                <a:cxn ang="0">
                  <a:pos x="connsiteX5814" y="connsiteY5814"/>
                </a:cxn>
                <a:cxn ang="0">
                  <a:pos x="connsiteX5815" y="connsiteY5815"/>
                </a:cxn>
                <a:cxn ang="0">
                  <a:pos x="connsiteX5816" y="connsiteY5816"/>
                </a:cxn>
                <a:cxn ang="0">
                  <a:pos x="connsiteX5817" y="connsiteY5817"/>
                </a:cxn>
                <a:cxn ang="0">
                  <a:pos x="connsiteX5818" y="connsiteY5818"/>
                </a:cxn>
                <a:cxn ang="0">
                  <a:pos x="connsiteX5819" y="connsiteY5819"/>
                </a:cxn>
                <a:cxn ang="0">
                  <a:pos x="connsiteX5820" y="connsiteY5820"/>
                </a:cxn>
                <a:cxn ang="0">
                  <a:pos x="connsiteX5821" y="connsiteY5821"/>
                </a:cxn>
                <a:cxn ang="0">
                  <a:pos x="connsiteX5822" y="connsiteY5822"/>
                </a:cxn>
                <a:cxn ang="0">
                  <a:pos x="connsiteX5823" y="connsiteY5823"/>
                </a:cxn>
                <a:cxn ang="0">
                  <a:pos x="connsiteX5824" y="connsiteY5824"/>
                </a:cxn>
                <a:cxn ang="0">
                  <a:pos x="connsiteX5825" y="connsiteY5825"/>
                </a:cxn>
                <a:cxn ang="0">
                  <a:pos x="connsiteX5826" y="connsiteY5826"/>
                </a:cxn>
                <a:cxn ang="0">
                  <a:pos x="connsiteX5827" y="connsiteY5827"/>
                </a:cxn>
                <a:cxn ang="0">
                  <a:pos x="connsiteX5828" y="connsiteY5828"/>
                </a:cxn>
                <a:cxn ang="0">
                  <a:pos x="connsiteX5829" y="connsiteY5829"/>
                </a:cxn>
                <a:cxn ang="0">
                  <a:pos x="connsiteX5830" y="connsiteY5830"/>
                </a:cxn>
                <a:cxn ang="0">
                  <a:pos x="connsiteX5831" y="connsiteY5831"/>
                </a:cxn>
                <a:cxn ang="0">
                  <a:pos x="connsiteX5832" y="connsiteY5832"/>
                </a:cxn>
                <a:cxn ang="0">
                  <a:pos x="connsiteX5833" y="connsiteY5833"/>
                </a:cxn>
                <a:cxn ang="0">
                  <a:pos x="connsiteX5834" y="connsiteY5834"/>
                </a:cxn>
                <a:cxn ang="0">
                  <a:pos x="connsiteX5835" y="connsiteY5835"/>
                </a:cxn>
                <a:cxn ang="0">
                  <a:pos x="connsiteX5836" y="connsiteY5836"/>
                </a:cxn>
                <a:cxn ang="0">
                  <a:pos x="connsiteX5837" y="connsiteY5837"/>
                </a:cxn>
                <a:cxn ang="0">
                  <a:pos x="connsiteX5838" y="connsiteY5838"/>
                </a:cxn>
                <a:cxn ang="0">
                  <a:pos x="connsiteX5839" y="connsiteY5839"/>
                </a:cxn>
                <a:cxn ang="0">
                  <a:pos x="connsiteX5840" y="connsiteY5840"/>
                </a:cxn>
                <a:cxn ang="0">
                  <a:pos x="connsiteX5841" y="connsiteY5841"/>
                </a:cxn>
                <a:cxn ang="0">
                  <a:pos x="connsiteX5842" y="connsiteY5842"/>
                </a:cxn>
                <a:cxn ang="0">
                  <a:pos x="connsiteX5843" y="connsiteY5843"/>
                </a:cxn>
                <a:cxn ang="0">
                  <a:pos x="connsiteX5844" y="connsiteY5844"/>
                </a:cxn>
                <a:cxn ang="0">
                  <a:pos x="connsiteX5845" y="connsiteY5845"/>
                </a:cxn>
                <a:cxn ang="0">
                  <a:pos x="connsiteX5846" y="connsiteY5846"/>
                </a:cxn>
                <a:cxn ang="0">
                  <a:pos x="connsiteX5847" y="connsiteY5847"/>
                </a:cxn>
                <a:cxn ang="0">
                  <a:pos x="connsiteX5848" y="connsiteY5848"/>
                </a:cxn>
                <a:cxn ang="0">
                  <a:pos x="connsiteX5849" y="connsiteY5849"/>
                </a:cxn>
                <a:cxn ang="0">
                  <a:pos x="connsiteX5850" y="connsiteY5850"/>
                </a:cxn>
                <a:cxn ang="0">
                  <a:pos x="connsiteX5851" y="connsiteY5851"/>
                </a:cxn>
                <a:cxn ang="0">
                  <a:pos x="connsiteX5852" y="connsiteY5852"/>
                </a:cxn>
                <a:cxn ang="0">
                  <a:pos x="connsiteX5853" y="connsiteY5853"/>
                </a:cxn>
                <a:cxn ang="0">
                  <a:pos x="connsiteX5854" y="connsiteY5854"/>
                </a:cxn>
                <a:cxn ang="0">
                  <a:pos x="connsiteX5855" y="connsiteY5855"/>
                </a:cxn>
                <a:cxn ang="0">
                  <a:pos x="connsiteX5856" y="connsiteY5856"/>
                </a:cxn>
                <a:cxn ang="0">
                  <a:pos x="connsiteX5857" y="connsiteY5857"/>
                </a:cxn>
                <a:cxn ang="0">
                  <a:pos x="connsiteX5858" y="connsiteY5858"/>
                </a:cxn>
                <a:cxn ang="0">
                  <a:pos x="connsiteX5859" y="connsiteY5859"/>
                </a:cxn>
                <a:cxn ang="0">
                  <a:pos x="connsiteX5860" y="connsiteY5860"/>
                </a:cxn>
                <a:cxn ang="0">
                  <a:pos x="connsiteX5861" y="connsiteY5861"/>
                </a:cxn>
                <a:cxn ang="0">
                  <a:pos x="connsiteX5862" y="connsiteY5862"/>
                </a:cxn>
                <a:cxn ang="0">
                  <a:pos x="connsiteX5863" y="connsiteY5863"/>
                </a:cxn>
                <a:cxn ang="0">
                  <a:pos x="connsiteX5864" y="connsiteY5864"/>
                </a:cxn>
                <a:cxn ang="0">
                  <a:pos x="connsiteX5865" y="connsiteY5865"/>
                </a:cxn>
                <a:cxn ang="0">
                  <a:pos x="connsiteX5866" y="connsiteY5866"/>
                </a:cxn>
                <a:cxn ang="0">
                  <a:pos x="connsiteX5867" y="connsiteY5867"/>
                </a:cxn>
                <a:cxn ang="0">
                  <a:pos x="connsiteX5868" y="connsiteY5868"/>
                </a:cxn>
                <a:cxn ang="0">
                  <a:pos x="connsiteX5869" y="connsiteY5869"/>
                </a:cxn>
                <a:cxn ang="0">
                  <a:pos x="connsiteX5870" y="connsiteY5870"/>
                </a:cxn>
                <a:cxn ang="0">
                  <a:pos x="connsiteX5871" y="connsiteY5871"/>
                </a:cxn>
                <a:cxn ang="0">
                  <a:pos x="connsiteX5872" y="connsiteY5872"/>
                </a:cxn>
                <a:cxn ang="0">
                  <a:pos x="connsiteX5873" y="connsiteY5873"/>
                </a:cxn>
                <a:cxn ang="0">
                  <a:pos x="connsiteX5874" y="connsiteY5874"/>
                </a:cxn>
                <a:cxn ang="0">
                  <a:pos x="connsiteX5875" y="connsiteY5875"/>
                </a:cxn>
                <a:cxn ang="0">
                  <a:pos x="connsiteX5876" y="connsiteY5876"/>
                </a:cxn>
                <a:cxn ang="0">
                  <a:pos x="connsiteX5877" y="connsiteY5877"/>
                </a:cxn>
                <a:cxn ang="0">
                  <a:pos x="connsiteX5878" y="connsiteY5878"/>
                </a:cxn>
                <a:cxn ang="0">
                  <a:pos x="connsiteX5879" y="connsiteY5879"/>
                </a:cxn>
                <a:cxn ang="0">
                  <a:pos x="connsiteX5880" y="connsiteY5880"/>
                </a:cxn>
                <a:cxn ang="0">
                  <a:pos x="connsiteX5881" y="connsiteY5881"/>
                </a:cxn>
                <a:cxn ang="0">
                  <a:pos x="connsiteX5882" y="connsiteY5882"/>
                </a:cxn>
                <a:cxn ang="0">
                  <a:pos x="connsiteX5883" y="connsiteY5883"/>
                </a:cxn>
                <a:cxn ang="0">
                  <a:pos x="connsiteX5884" y="connsiteY5884"/>
                </a:cxn>
                <a:cxn ang="0">
                  <a:pos x="connsiteX5885" y="connsiteY5885"/>
                </a:cxn>
                <a:cxn ang="0">
                  <a:pos x="connsiteX5886" y="connsiteY5886"/>
                </a:cxn>
                <a:cxn ang="0">
                  <a:pos x="connsiteX5887" y="connsiteY5887"/>
                </a:cxn>
                <a:cxn ang="0">
                  <a:pos x="connsiteX5888" y="connsiteY5888"/>
                </a:cxn>
                <a:cxn ang="0">
                  <a:pos x="connsiteX5889" y="connsiteY5889"/>
                </a:cxn>
                <a:cxn ang="0">
                  <a:pos x="connsiteX5890" y="connsiteY5890"/>
                </a:cxn>
                <a:cxn ang="0">
                  <a:pos x="connsiteX5891" y="connsiteY5891"/>
                </a:cxn>
                <a:cxn ang="0">
                  <a:pos x="connsiteX5892" y="connsiteY5892"/>
                </a:cxn>
                <a:cxn ang="0">
                  <a:pos x="connsiteX5893" y="connsiteY5893"/>
                </a:cxn>
                <a:cxn ang="0">
                  <a:pos x="connsiteX5894" y="connsiteY5894"/>
                </a:cxn>
                <a:cxn ang="0">
                  <a:pos x="connsiteX5895" y="connsiteY5895"/>
                </a:cxn>
                <a:cxn ang="0">
                  <a:pos x="connsiteX5896" y="connsiteY5896"/>
                </a:cxn>
                <a:cxn ang="0">
                  <a:pos x="connsiteX5897" y="connsiteY5897"/>
                </a:cxn>
                <a:cxn ang="0">
                  <a:pos x="connsiteX5898" y="connsiteY5898"/>
                </a:cxn>
                <a:cxn ang="0">
                  <a:pos x="connsiteX5899" y="connsiteY5899"/>
                </a:cxn>
                <a:cxn ang="0">
                  <a:pos x="connsiteX5900" y="connsiteY5900"/>
                </a:cxn>
                <a:cxn ang="0">
                  <a:pos x="connsiteX5901" y="connsiteY5901"/>
                </a:cxn>
                <a:cxn ang="0">
                  <a:pos x="connsiteX5902" y="connsiteY5902"/>
                </a:cxn>
                <a:cxn ang="0">
                  <a:pos x="connsiteX5903" y="connsiteY5903"/>
                </a:cxn>
                <a:cxn ang="0">
                  <a:pos x="connsiteX5904" y="connsiteY5904"/>
                </a:cxn>
                <a:cxn ang="0">
                  <a:pos x="connsiteX5905" y="connsiteY5905"/>
                </a:cxn>
                <a:cxn ang="0">
                  <a:pos x="connsiteX5906" y="connsiteY5906"/>
                </a:cxn>
                <a:cxn ang="0">
                  <a:pos x="connsiteX5907" y="connsiteY5907"/>
                </a:cxn>
                <a:cxn ang="0">
                  <a:pos x="connsiteX5908" y="connsiteY5908"/>
                </a:cxn>
                <a:cxn ang="0">
                  <a:pos x="connsiteX5909" y="connsiteY5909"/>
                </a:cxn>
                <a:cxn ang="0">
                  <a:pos x="connsiteX5910" y="connsiteY5910"/>
                </a:cxn>
                <a:cxn ang="0">
                  <a:pos x="connsiteX5911" y="connsiteY5911"/>
                </a:cxn>
                <a:cxn ang="0">
                  <a:pos x="connsiteX5912" y="connsiteY5912"/>
                </a:cxn>
                <a:cxn ang="0">
                  <a:pos x="connsiteX5913" y="connsiteY5913"/>
                </a:cxn>
                <a:cxn ang="0">
                  <a:pos x="connsiteX5914" y="connsiteY5914"/>
                </a:cxn>
                <a:cxn ang="0">
                  <a:pos x="connsiteX5915" y="connsiteY5915"/>
                </a:cxn>
                <a:cxn ang="0">
                  <a:pos x="connsiteX5916" y="connsiteY5916"/>
                </a:cxn>
                <a:cxn ang="0">
                  <a:pos x="connsiteX5917" y="connsiteY5917"/>
                </a:cxn>
                <a:cxn ang="0">
                  <a:pos x="connsiteX5918" y="connsiteY5918"/>
                </a:cxn>
                <a:cxn ang="0">
                  <a:pos x="connsiteX5919" y="connsiteY5919"/>
                </a:cxn>
                <a:cxn ang="0">
                  <a:pos x="connsiteX5920" y="connsiteY5920"/>
                </a:cxn>
                <a:cxn ang="0">
                  <a:pos x="connsiteX5921" y="connsiteY5921"/>
                </a:cxn>
                <a:cxn ang="0">
                  <a:pos x="connsiteX5922" y="connsiteY5922"/>
                </a:cxn>
                <a:cxn ang="0">
                  <a:pos x="connsiteX5923" y="connsiteY5923"/>
                </a:cxn>
                <a:cxn ang="0">
                  <a:pos x="connsiteX5924" y="connsiteY5924"/>
                </a:cxn>
                <a:cxn ang="0">
                  <a:pos x="connsiteX5925" y="connsiteY5925"/>
                </a:cxn>
                <a:cxn ang="0">
                  <a:pos x="connsiteX5926" y="connsiteY5926"/>
                </a:cxn>
                <a:cxn ang="0">
                  <a:pos x="connsiteX5927" y="connsiteY5927"/>
                </a:cxn>
                <a:cxn ang="0">
                  <a:pos x="connsiteX5928" y="connsiteY5928"/>
                </a:cxn>
                <a:cxn ang="0">
                  <a:pos x="connsiteX5929" y="connsiteY5929"/>
                </a:cxn>
                <a:cxn ang="0">
                  <a:pos x="connsiteX5930" y="connsiteY5930"/>
                </a:cxn>
                <a:cxn ang="0">
                  <a:pos x="connsiteX5931" y="connsiteY5931"/>
                </a:cxn>
                <a:cxn ang="0">
                  <a:pos x="connsiteX5932" y="connsiteY5932"/>
                </a:cxn>
                <a:cxn ang="0">
                  <a:pos x="connsiteX5933" y="connsiteY5933"/>
                </a:cxn>
                <a:cxn ang="0">
                  <a:pos x="connsiteX5934" y="connsiteY5934"/>
                </a:cxn>
                <a:cxn ang="0">
                  <a:pos x="connsiteX5935" y="connsiteY5935"/>
                </a:cxn>
                <a:cxn ang="0">
                  <a:pos x="connsiteX5936" y="connsiteY5936"/>
                </a:cxn>
                <a:cxn ang="0">
                  <a:pos x="connsiteX5937" y="connsiteY5937"/>
                </a:cxn>
                <a:cxn ang="0">
                  <a:pos x="connsiteX5938" y="connsiteY5938"/>
                </a:cxn>
                <a:cxn ang="0">
                  <a:pos x="connsiteX5939" y="connsiteY5939"/>
                </a:cxn>
                <a:cxn ang="0">
                  <a:pos x="connsiteX5940" y="connsiteY5940"/>
                </a:cxn>
                <a:cxn ang="0">
                  <a:pos x="connsiteX5941" y="connsiteY5941"/>
                </a:cxn>
                <a:cxn ang="0">
                  <a:pos x="connsiteX5942" y="connsiteY5942"/>
                </a:cxn>
                <a:cxn ang="0">
                  <a:pos x="connsiteX5943" y="connsiteY5943"/>
                </a:cxn>
                <a:cxn ang="0">
                  <a:pos x="connsiteX5944" y="connsiteY5944"/>
                </a:cxn>
                <a:cxn ang="0">
                  <a:pos x="connsiteX5945" y="connsiteY5945"/>
                </a:cxn>
                <a:cxn ang="0">
                  <a:pos x="connsiteX5946" y="connsiteY5946"/>
                </a:cxn>
                <a:cxn ang="0">
                  <a:pos x="connsiteX5947" y="connsiteY5947"/>
                </a:cxn>
                <a:cxn ang="0">
                  <a:pos x="connsiteX5948" y="connsiteY5948"/>
                </a:cxn>
                <a:cxn ang="0">
                  <a:pos x="connsiteX5949" y="connsiteY5949"/>
                </a:cxn>
                <a:cxn ang="0">
                  <a:pos x="connsiteX5950" y="connsiteY5950"/>
                </a:cxn>
                <a:cxn ang="0">
                  <a:pos x="connsiteX5951" y="connsiteY5951"/>
                </a:cxn>
                <a:cxn ang="0">
                  <a:pos x="connsiteX5952" y="connsiteY5952"/>
                </a:cxn>
                <a:cxn ang="0">
                  <a:pos x="connsiteX5953" y="connsiteY5953"/>
                </a:cxn>
                <a:cxn ang="0">
                  <a:pos x="connsiteX5954" y="connsiteY5954"/>
                </a:cxn>
                <a:cxn ang="0">
                  <a:pos x="connsiteX5955" y="connsiteY5955"/>
                </a:cxn>
                <a:cxn ang="0">
                  <a:pos x="connsiteX5956" y="connsiteY5956"/>
                </a:cxn>
                <a:cxn ang="0">
                  <a:pos x="connsiteX5957" y="connsiteY5957"/>
                </a:cxn>
                <a:cxn ang="0">
                  <a:pos x="connsiteX5958" y="connsiteY5958"/>
                </a:cxn>
                <a:cxn ang="0">
                  <a:pos x="connsiteX5959" y="connsiteY5959"/>
                </a:cxn>
                <a:cxn ang="0">
                  <a:pos x="connsiteX5960" y="connsiteY5960"/>
                </a:cxn>
                <a:cxn ang="0">
                  <a:pos x="connsiteX5961" y="connsiteY5961"/>
                </a:cxn>
                <a:cxn ang="0">
                  <a:pos x="connsiteX5962" y="connsiteY5962"/>
                </a:cxn>
                <a:cxn ang="0">
                  <a:pos x="connsiteX5963" y="connsiteY5963"/>
                </a:cxn>
                <a:cxn ang="0">
                  <a:pos x="connsiteX5964" y="connsiteY5964"/>
                </a:cxn>
                <a:cxn ang="0">
                  <a:pos x="connsiteX5965" y="connsiteY5965"/>
                </a:cxn>
                <a:cxn ang="0">
                  <a:pos x="connsiteX5966" y="connsiteY5966"/>
                </a:cxn>
                <a:cxn ang="0">
                  <a:pos x="connsiteX5967" y="connsiteY5967"/>
                </a:cxn>
                <a:cxn ang="0">
                  <a:pos x="connsiteX5968" y="connsiteY5968"/>
                </a:cxn>
                <a:cxn ang="0">
                  <a:pos x="connsiteX5969" y="connsiteY5969"/>
                </a:cxn>
                <a:cxn ang="0">
                  <a:pos x="connsiteX5970" y="connsiteY5970"/>
                </a:cxn>
                <a:cxn ang="0">
                  <a:pos x="connsiteX5971" y="connsiteY5971"/>
                </a:cxn>
                <a:cxn ang="0">
                  <a:pos x="connsiteX5972" y="connsiteY5972"/>
                </a:cxn>
                <a:cxn ang="0">
                  <a:pos x="connsiteX5973" y="connsiteY5973"/>
                </a:cxn>
                <a:cxn ang="0">
                  <a:pos x="connsiteX5974" y="connsiteY5974"/>
                </a:cxn>
                <a:cxn ang="0">
                  <a:pos x="connsiteX5975" y="connsiteY5975"/>
                </a:cxn>
                <a:cxn ang="0">
                  <a:pos x="connsiteX5976" y="connsiteY5976"/>
                </a:cxn>
                <a:cxn ang="0">
                  <a:pos x="connsiteX5977" y="connsiteY5977"/>
                </a:cxn>
                <a:cxn ang="0">
                  <a:pos x="connsiteX5978" y="connsiteY5978"/>
                </a:cxn>
                <a:cxn ang="0">
                  <a:pos x="connsiteX5979" y="connsiteY5979"/>
                </a:cxn>
                <a:cxn ang="0">
                  <a:pos x="connsiteX5980" y="connsiteY5980"/>
                </a:cxn>
                <a:cxn ang="0">
                  <a:pos x="connsiteX5981" y="connsiteY5981"/>
                </a:cxn>
                <a:cxn ang="0">
                  <a:pos x="connsiteX5982" y="connsiteY5982"/>
                </a:cxn>
                <a:cxn ang="0">
                  <a:pos x="connsiteX5983" y="connsiteY5983"/>
                </a:cxn>
                <a:cxn ang="0">
                  <a:pos x="connsiteX5984" y="connsiteY5984"/>
                </a:cxn>
                <a:cxn ang="0">
                  <a:pos x="connsiteX5985" y="connsiteY5985"/>
                </a:cxn>
                <a:cxn ang="0">
                  <a:pos x="connsiteX5986" y="connsiteY5986"/>
                </a:cxn>
                <a:cxn ang="0">
                  <a:pos x="connsiteX5987" y="connsiteY5987"/>
                </a:cxn>
                <a:cxn ang="0">
                  <a:pos x="connsiteX5988" y="connsiteY5988"/>
                </a:cxn>
                <a:cxn ang="0">
                  <a:pos x="connsiteX5989" y="connsiteY5989"/>
                </a:cxn>
                <a:cxn ang="0">
                  <a:pos x="connsiteX5990" y="connsiteY5990"/>
                </a:cxn>
                <a:cxn ang="0">
                  <a:pos x="connsiteX5991" y="connsiteY5991"/>
                </a:cxn>
                <a:cxn ang="0">
                  <a:pos x="connsiteX5992" y="connsiteY5992"/>
                </a:cxn>
                <a:cxn ang="0">
                  <a:pos x="connsiteX5993" y="connsiteY5993"/>
                </a:cxn>
                <a:cxn ang="0">
                  <a:pos x="connsiteX5994" y="connsiteY5994"/>
                </a:cxn>
                <a:cxn ang="0">
                  <a:pos x="connsiteX5995" y="connsiteY5995"/>
                </a:cxn>
                <a:cxn ang="0">
                  <a:pos x="connsiteX5996" y="connsiteY5996"/>
                </a:cxn>
                <a:cxn ang="0">
                  <a:pos x="connsiteX5997" y="connsiteY5997"/>
                </a:cxn>
                <a:cxn ang="0">
                  <a:pos x="connsiteX5998" y="connsiteY5998"/>
                </a:cxn>
                <a:cxn ang="0">
                  <a:pos x="connsiteX5999" y="connsiteY5999"/>
                </a:cxn>
                <a:cxn ang="0">
                  <a:pos x="connsiteX6000" y="connsiteY6000"/>
                </a:cxn>
                <a:cxn ang="0">
                  <a:pos x="connsiteX6001" y="connsiteY6001"/>
                </a:cxn>
                <a:cxn ang="0">
                  <a:pos x="connsiteX6002" y="connsiteY6002"/>
                </a:cxn>
                <a:cxn ang="0">
                  <a:pos x="connsiteX6003" y="connsiteY6003"/>
                </a:cxn>
                <a:cxn ang="0">
                  <a:pos x="connsiteX6004" y="connsiteY6004"/>
                </a:cxn>
                <a:cxn ang="0">
                  <a:pos x="connsiteX6005" y="connsiteY6005"/>
                </a:cxn>
                <a:cxn ang="0">
                  <a:pos x="connsiteX6006" y="connsiteY6006"/>
                </a:cxn>
                <a:cxn ang="0">
                  <a:pos x="connsiteX6007" y="connsiteY6007"/>
                </a:cxn>
                <a:cxn ang="0">
                  <a:pos x="connsiteX6008" y="connsiteY6008"/>
                </a:cxn>
                <a:cxn ang="0">
                  <a:pos x="connsiteX6009" y="connsiteY6009"/>
                </a:cxn>
                <a:cxn ang="0">
                  <a:pos x="connsiteX6010" y="connsiteY6010"/>
                </a:cxn>
                <a:cxn ang="0">
                  <a:pos x="connsiteX6011" y="connsiteY6011"/>
                </a:cxn>
                <a:cxn ang="0">
                  <a:pos x="connsiteX6012" y="connsiteY6012"/>
                </a:cxn>
                <a:cxn ang="0">
                  <a:pos x="connsiteX6013" y="connsiteY6013"/>
                </a:cxn>
                <a:cxn ang="0">
                  <a:pos x="connsiteX6014" y="connsiteY6014"/>
                </a:cxn>
                <a:cxn ang="0">
                  <a:pos x="connsiteX6015" y="connsiteY6015"/>
                </a:cxn>
                <a:cxn ang="0">
                  <a:pos x="connsiteX6016" y="connsiteY6016"/>
                </a:cxn>
                <a:cxn ang="0">
                  <a:pos x="connsiteX6017" y="connsiteY6017"/>
                </a:cxn>
                <a:cxn ang="0">
                  <a:pos x="connsiteX6018" y="connsiteY6018"/>
                </a:cxn>
                <a:cxn ang="0">
                  <a:pos x="connsiteX6019" y="connsiteY6019"/>
                </a:cxn>
                <a:cxn ang="0">
                  <a:pos x="connsiteX6020" y="connsiteY6020"/>
                </a:cxn>
                <a:cxn ang="0">
                  <a:pos x="connsiteX6021" y="connsiteY6021"/>
                </a:cxn>
                <a:cxn ang="0">
                  <a:pos x="connsiteX6022" y="connsiteY6022"/>
                </a:cxn>
                <a:cxn ang="0">
                  <a:pos x="connsiteX6023" y="connsiteY6023"/>
                </a:cxn>
                <a:cxn ang="0">
                  <a:pos x="connsiteX6024" y="connsiteY6024"/>
                </a:cxn>
                <a:cxn ang="0">
                  <a:pos x="connsiteX6025" y="connsiteY6025"/>
                </a:cxn>
                <a:cxn ang="0">
                  <a:pos x="connsiteX6026" y="connsiteY6026"/>
                </a:cxn>
                <a:cxn ang="0">
                  <a:pos x="connsiteX6027" y="connsiteY6027"/>
                </a:cxn>
                <a:cxn ang="0">
                  <a:pos x="connsiteX6028" y="connsiteY6028"/>
                </a:cxn>
                <a:cxn ang="0">
                  <a:pos x="connsiteX6029" y="connsiteY6029"/>
                </a:cxn>
                <a:cxn ang="0">
                  <a:pos x="connsiteX6030" y="connsiteY6030"/>
                </a:cxn>
                <a:cxn ang="0">
                  <a:pos x="connsiteX6031" y="connsiteY6031"/>
                </a:cxn>
                <a:cxn ang="0">
                  <a:pos x="connsiteX6032" y="connsiteY6032"/>
                </a:cxn>
                <a:cxn ang="0">
                  <a:pos x="connsiteX6033" y="connsiteY6033"/>
                </a:cxn>
                <a:cxn ang="0">
                  <a:pos x="connsiteX6034" y="connsiteY6034"/>
                </a:cxn>
                <a:cxn ang="0">
                  <a:pos x="connsiteX6035" y="connsiteY6035"/>
                </a:cxn>
                <a:cxn ang="0">
                  <a:pos x="connsiteX6036" y="connsiteY6036"/>
                </a:cxn>
                <a:cxn ang="0">
                  <a:pos x="connsiteX6037" y="connsiteY6037"/>
                </a:cxn>
                <a:cxn ang="0">
                  <a:pos x="connsiteX6038" y="connsiteY6038"/>
                </a:cxn>
                <a:cxn ang="0">
                  <a:pos x="connsiteX6039" y="connsiteY6039"/>
                </a:cxn>
                <a:cxn ang="0">
                  <a:pos x="connsiteX6040" y="connsiteY6040"/>
                </a:cxn>
                <a:cxn ang="0">
                  <a:pos x="connsiteX6041" y="connsiteY6041"/>
                </a:cxn>
                <a:cxn ang="0">
                  <a:pos x="connsiteX6042" y="connsiteY6042"/>
                </a:cxn>
                <a:cxn ang="0">
                  <a:pos x="connsiteX6043" y="connsiteY6043"/>
                </a:cxn>
                <a:cxn ang="0">
                  <a:pos x="connsiteX6044" y="connsiteY6044"/>
                </a:cxn>
                <a:cxn ang="0">
                  <a:pos x="connsiteX6045" y="connsiteY6045"/>
                </a:cxn>
                <a:cxn ang="0">
                  <a:pos x="connsiteX6046" y="connsiteY6046"/>
                </a:cxn>
                <a:cxn ang="0">
                  <a:pos x="connsiteX6047" y="connsiteY6047"/>
                </a:cxn>
                <a:cxn ang="0">
                  <a:pos x="connsiteX6048" y="connsiteY6048"/>
                </a:cxn>
                <a:cxn ang="0">
                  <a:pos x="connsiteX6049" y="connsiteY6049"/>
                </a:cxn>
                <a:cxn ang="0">
                  <a:pos x="connsiteX6050" y="connsiteY6050"/>
                </a:cxn>
                <a:cxn ang="0">
                  <a:pos x="connsiteX6051" y="connsiteY6051"/>
                </a:cxn>
                <a:cxn ang="0">
                  <a:pos x="connsiteX6052" y="connsiteY6052"/>
                </a:cxn>
                <a:cxn ang="0">
                  <a:pos x="connsiteX6053" y="connsiteY6053"/>
                </a:cxn>
                <a:cxn ang="0">
                  <a:pos x="connsiteX6054" y="connsiteY6054"/>
                </a:cxn>
                <a:cxn ang="0">
                  <a:pos x="connsiteX6055" y="connsiteY6055"/>
                </a:cxn>
                <a:cxn ang="0">
                  <a:pos x="connsiteX6056" y="connsiteY6056"/>
                </a:cxn>
                <a:cxn ang="0">
                  <a:pos x="connsiteX6057" y="connsiteY6057"/>
                </a:cxn>
                <a:cxn ang="0">
                  <a:pos x="connsiteX6058" y="connsiteY6058"/>
                </a:cxn>
                <a:cxn ang="0">
                  <a:pos x="connsiteX6059" y="connsiteY6059"/>
                </a:cxn>
                <a:cxn ang="0">
                  <a:pos x="connsiteX6060" y="connsiteY6060"/>
                </a:cxn>
                <a:cxn ang="0">
                  <a:pos x="connsiteX6061" y="connsiteY6061"/>
                </a:cxn>
                <a:cxn ang="0">
                  <a:pos x="connsiteX6062" y="connsiteY6062"/>
                </a:cxn>
                <a:cxn ang="0">
                  <a:pos x="connsiteX6063" y="connsiteY6063"/>
                </a:cxn>
                <a:cxn ang="0">
                  <a:pos x="connsiteX6064" y="connsiteY6064"/>
                </a:cxn>
                <a:cxn ang="0">
                  <a:pos x="connsiteX6065" y="connsiteY6065"/>
                </a:cxn>
                <a:cxn ang="0">
                  <a:pos x="connsiteX6066" y="connsiteY6066"/>
                </a:cxn>
                <a:cxn ang="0">
                  <a:pos x="connsiteX6067" y="connsiteY6067"/>
                </a:cxn>
                <a:cxn ang="0">
                  <a:pos x="connsiteX6068" y="connsiteY6068"/>
                </a:cxn>
                <a:cxn ang="0">
                  <a:pos x="connsiteX6069" y="connsiteY6069"/>
                </a:cxn>
                <a:cxn ang="0">
                  <a:pos x="connsiteX6070" y="connsiteY6070"/>
                </a:cxn>
                <a:cxn ang="0">
                  <a:pos x="connsiteX6071" y="connsiteY6071"/>
                </a:cxn>
                <a:cxn ang="0">
                  <a:pos x="connsiteX6072" y="connsiteY6072"/>
                </a:cxn>
                <a:cxn ang="0">
                  <a:pos x="connsiteX6073" y="connsiteY6073"/>
                </a:cxn>
                <a:cxn ang="0">
                  <a:pos x="connsiteX6074" y="connsiteY6074"/>
                </a:cxn>
                <a:cxn ang="0">
                  <a:pos x="connsiteX6075" y="connsiteY6075"/>
                </a:cxn>
                <a:cxn ang="0">
                  <a:pos x="connsiteX6076" y="connsiteY6076"/>
                </a:cxn>
                <a:cxn ang="0">
                  <a:pos x="connsiteX6077" y="connsiteY6077"/>
                </a:cxn>
                <a:cxn ang="0">
                  <a:pos x="connsiteX6078" y="connsiteY6078"/>
                </a:cxn>
                <a:cxn ang="0">
                  <a:pos x="connsiteX6079" y="connsiteY6079"/>
                </a:cxn>
                <a:cxn ang="0">
                  <a:pos x="connsiteX6080" y="connsiteY6080"/>
                </a:cxn>
                <a:cxn ang="0">
                  <a:pos x="connsiteX6081" y="connsiteY6081"/>
                </a:cxn>
                <a:cxn ang="0">
                  <a:pos x="connsiteX6082" y="connsiteY6082"/>
                </a:cxn>
                <a:cxn ang="0">
                  <a:pos x="connsiteX6083" y="connsiteY6083"/>
                </a:cxn>
                <a:cxn ang="0">
                  <a:pos x="connsiteX6084" y="connsiteY6084"/>
                </a:cxn>
                <a:cxn ang="0">
                  <a:pos x="connsiteX6085" y="connsiteY6085"/>
                </a:cxn>
                <a:cxn ang="0">
                  <a:pos x="connsiteX6086" y="connsiteY6086"/>
                </a:cxn>
                <a:cxn ang="0">
                  <a:pos x="connsiteX6087" y="connsiteY6087"/>
                </a:cxn>
                <a:cxn ang="0">
                  <a:pos x="connsiteX6088" y="connsiteY6088"/>
                </a:cxn>
                <a:cxn ang="0">
                  <a:pos x="connsiteX6089" y="connsiteY6089"/>
                </a:cxn>
                <a:cxn ang="0">
                  <a:pos x="connsiteX6090" y="connsiteY6090"/>
                </a:cxn>
                <a:cxn ang="0">
                  <a:pos x="connsiteX6091" y="connsiteY6091"/>
                </a:cxn>
                <a:cxn ang="0">
                  <a:pos x="connsiteX6092" y="connsiteY6092"/>
                </a:cxn>
                <a:cxn ang="0">
                  <a:pos x="connsiteX6093" y="connsiteY6093"/>
                </a:cxn>
                <a:cxn ang="0">
                  <a:pos x="connsiteX6094" y="connsiteY6094"/>
                </a:cxn>
                <a:cxn ang="0">
                  <a:pos x="connsiteX6095" y="connsiteY6095"/>
                </a:cxn>
                <a:cxn ang="0">
                  <a:pos x="connsiteX6096" y="connsiteY6096"/>
                </a:cxn>
                <a:cxn ang="0">
                  <a:pos x="connsiteX6097" y="connsiteY6097"/>
                </a:cxn>
                <a:cxn ang="0">
                  <a:pos x="connsiteX6098" y="connsiteY6098"/>
                </a:cxn>
                <a:cxn ang="0">
                  <a:pos x="connsiteX6099" y="connsiteY6099"/>
                </a:cxn>
                <a:cxn ang="0">
                  <a:pos x="connsiteX6100" y="connsiteY6100"/>
                </a:cxn>
                <a:cxn ang="0">
                  <a:pos x="connsiteX6101" y="connsiteY6101"/>
                </a:cxn>
                <a:cxn ang="0">
                  <a:pos x="connsiteX6102" y="connsiteY6102"/>
                </a:cxn>
                <a:cxn ang="0">
                  <a:pos x="connsiteX6103" y="connsiteY6103"/>
                </a:cxn>
                <a:cxn ang="0">
                  <a:pos x="connsiteX6104" y="connsiteY6104"/>
                </a:cxn>
                <a:cxn ang="0">
                  <a:pos x="connsiteX6105" y="connsiteY6105"/>
                </a:cxn>
                <a:cxn ang="0">
                  <a:pos x="connsiteX6106" y="connsiteY6106"/>
                </a:cxn>
                <a:cxn ang="0">
                  <a:pos x="connsiteX6107" y="connsiteY6107"/>
                </a:cxn>
                <a:cxn ang="0">
                  <a:pos x="connsiteX6108" y="connsiteY6108"/>
                </a:cxn>
                <a:cxn ang="0">
                  <a:pos x="connsiteX6109" y="connsiteY6109"/>
                </a:cxn>
                <a:cxn ang="0">
                  <a:pos x="connsiteX6110" y="connsiteY6110"/>
                </a:cxn>
                <a:cxn ang="0">
                  <a:pos x="connsiteX6111" y="connsiteY6111"/>
                </a:cxn>
                <a:cxn ang="0">
                  <a:pos x="connsiteX6112" y="connsiteY6112"/>
                </a:cxn>
                <a:cxn ang="0">
                  <a:pos x="connsiteX6113" y="connsiteY6113"/>
                </a:cxn>
                <a:cxn ang="0">
                  <a:pos x="connsiteX6114" y="connsiteY6114"/>
                </a:cxn>
                <a:cxn ang="0">
                  <a:pos x="connsiteX6115" y="connsiteY6115"/>
                </a:cxn>
                <a:cxn ang="0">
                  <a:pos x="connsiteX6116" y="connsiteY6116"/>
                </a:cxn>
                <a:cxn ang="0">
                  <a:pos x="connsiteX6117" y="connsiteY6117"/>
                </a:cxn>
                <a:cxn ang="0">
                  <a:pos x="connsiteX6118" y="connsiteY6118"/>
                </a:cxn>
                <a:cxn ang="0">
                  <a:pos x="connsiteX6119" y="connsiteY6119"/>
                </a:cxn>
                <a:cxn ang="0">
                  <a:pos x="connsiteX6120" y="connsiteY6120"/>
                </a:cxn>
                <a:cxn ang="0">
                  <a:pos x="connsiteX6121" y="connsiteY6121"/>
                </a:cxn>
                <a:cxn ang="0">
                  <a:pos x="connsiteX6122" y="connsiteY6122"/>
                </a:cxn>
                <a:cxn ang="0">
                  <a:pos x="connsiteX6123" y="connsiteY6123"/>
                </a:cxn>
                <a:cxn ang="0">
                  <a:pos x="connsiteX6124" y="connsiteY6124"/>
                </a:cxn>
                <a:cxn ang="0">
                  <a:pos x="connsiteX6125" y="connsiteY6125"/>
                </a:cxn>
                <a:cxn ang="0">
                  <a:pos x="connsiteX6126" y="connsiteY6126"/>
                </a:cxn>
                <a:cxn ang="0">
                  <a:pos x="connsiteX6127" y="connsiteY6127"/>
                </a:cxn>
                <a:cxn ang="0">
                  <a:pos x="connsiteX6128" y="connsiteY6128"/>
                </a:cxn>
                <a:cxn ang="0">
                  <a:pos x="connsiteX6129" y="connsiteY6129"/>
                </a:cxn>
                <a:cxn ang="0">
                  <a:pos x="connsiteX6130" y="connsiteY6130"/>
                </a:cxn>
                <a:cxn ang="0">
                  <a:pos x="connsiteX6131" y="connsiteY6131"/>
                </a:cxn>
                <a:cxn ang="0">
                  <a:pos x="connsiteX6132" y="connsiteY6132"/>
                </a:cxn>
                <a:cxn ang="0">
                  <a:pos x="connsiteX6133" y="connsiteY6133"/>
                </a:cxn>
                <a:cxn ang="0">
                  <a:pos x="connsiteX6134" y="connsiteY6134"/>
                </a:cxn>
                <a:cxn ang="0">
                  <a:pos x="connsiteX6135" y="connsiteY6135"/>
                </a:cxn>
                <a:cxn ang="0">
                  <a:pos x="connsiteX6136" y="connsiteY6136"/>
                </a:cxn>
                <a:cxn ang="0">
                  <a:pos x="connsiteX6137" y="connsiteY6137"/>
                </a:cxn>
                <a:cxn ang="0">
                  <a:pos x="connsiteX6138" y="connsiteY6138"/>
                </a:cxn>
                <a:cxn ang="0">
                  <a:pos x="connsiteX6139" y="connsiteY6139"/>
                </a:cxn>
                <a:cxn ang="0">
                  <a:pos x="connsiteX6140" y="connsiteY6140"/>
                </a:cxn>
                <a:cxn ang="0">
                  <a:pos x="connsiteX6141" y="connsiteY6141"/>
                </a:cxn>
                <a:cxn ang="0">
                  <a:pos x="connsiteX6142" y="connsiteY6142"/>
                </a:cxn>
                <a:cxn ang="0">
                  <a:pos x="connsiteX6143" y="connsiteY6143"/>
                </a:cxn>
                <a:cxn ang="0">
                  <a:pos x="connsiteX6144" y="connsiteY6144"/>
                </a:cxn>
                <a:cxn ang="0">
                  <a:pos x="connsiteX6145" y="connsiteY6145"/>
                </a:cxn>
                <a:cxn ang="0">
                  <a:pos x="connsiteX6146" y="connsiteY6146"/>
                </a:cxn>
                <a:cxn ang="0">
                  <a:pos x="connsiteX6147" y="connsiteY6147"/>
                </a:cxn>
                <a:cxn ang="0">
                  <a:pos x="connsiteX6148" y="connsiteY6148"/>
                </a:cxn>
                <a:cxn ang="0">
                  <a:pos x="connsiteX6149" y="connsiteY6149"/>
                </a:cxn>
                <a:cxn ang="0">
                  <a:pos x="connsiteX6150" y="connsiteY6150"/>
                </a:cxn>
                <a:cxn ang="0">
                  <a:pos x="connsiteX6151" y="connsiteY6151"/>
                </a:cxn>
                <a:cxn ang="0">
                  <a:pos x="connsiteX6152" y="connsiteY6152"/>
                </a:cxn>
                <a:cxn ang="0">
                  <a:pos x="connsiteX6153" y="connsiteY6153"/>
                </a:cxn>
                <a:cxn ang="0">
                  <a:pos x="connsiteX6154" y="connsiteY6154"/>
                </a:cxn>
                <a:cxn ang="0">
                  <a:pos x="connsiteX6155" y="connsiteY6155"/>
                </a:cxn>
                <a:cxn ang="0">
                  <a:pos x="connsiteX6156" y="connsiteY6156"/>
                </a:cxn>
                <a:cxn ang="0">
                  <a:pos x="connsiteX6157" y="connsiteY6157"/>
                </a:cxn>
                <a:cxn ang="0">
                  <a:pos x="connsiteX6158" y="connsiteY6158"/>
                </a:cxn>
                <a:cxn ang="0">
                  <a:pos x="connsiteX6159" y="connsiteY6159"/>
                </a:cxn>
                <a:cxn ang="0">
                  <a:pos x="connsiteX6160" y="connsiteY6160"/>
                </a:cxn>
                <a:cxn ang="0">
                  <a:pos x="connsiteX6161" y="connsiteY6161"/>
                </a:cxn>
                <a:cxn ang="0">
                  <a:pos x="connsiteX6162" y="connsiteY6162"/>
                </a:cxn>
                <a:cxn ang="0">
                  <a:pos x="connsiteX6163" y="connsiteY6163"/>
                </a:cxn>
                <a:cxn ang="0">
                  <a:pos x="connsiteX6164" y="connsiteY6164"/>
                </a:cxn>
                <a:cxn ang="0">
                  <a:pos x="connsiteX6165" y="connsiteY6165"/>
                </a:cxn>
                <a:cxn ang="0">
                  <a:pos x="connsiteX6166" y="connsiteY6166"/>
                </a:cxn>
                <a:cxn ang="0">
                  <a:pos x="connsiteX6167" y="connsiteY6167"/>
                </a:cxn>
                <a:cxn ang="0">
                  <a:pos x="connsiteX6168" y="connsiteY6168"/>
                </a:cxn>
                <a:cxn ang="0">
                  <a:pos x="connsiteX6169" y="connsiteY6169"/>
                </a:cxn>
                <a:cxn ang="0">
                  <a:pos x="connsiteX6170" y="connsiteY6170"/>
                </a:cxn>
                <a:cxn ang="0">
                  <a:pos x="connsiteX6171" y="connsiteY6171"/>
                </a:cxn>
                <a:cxn ang="0">
                  <a:pos x="connsiteX6172" y="connsiteY6172"/>
                </a:cxn>
                <a:cxn ang="0">
                  <a:pos x="connsiteX6173" y="connsiteY6173"/>
                </a:cxn>
                <a:cxn ang="0">
                  <a:pos x="connsiteX6174" y="connsiteY6174"/>
                </a:cxn>
                <a:cxn ang="0">
                  <a:pos x="connsiteX6175" y="connsiteY6175"/>
                </a:cxn>
                <a:cxn ang="0">
                  <a:pos x="connsiteX6176" y="connsiteY6176"/>
                </a:cxn>
                <a:cxn ang="0">
                  <a:pos x="connsiteX6177" y="connsiteY6177"/>
                </a:cxn>
                <a:cxn ang="0">
                  <a:pos x="connsiteX6178" y="connsiteY6178"/>
                </a:cxn>
                <a:cxn ang="0">
                  <a:pos x="connsiteX6179" y="connsiteY6179"/>
                </a:cxn>
                <a:cxn ang="0">
                  <a:pos x="connsiteX6180" y="connsiteY6180"/>
                </a:cxn>
                <a:cxn ang="0">
                  <a:pos x="connsiteX6181" y="connsiteY6181"/>
                </a:cxn>
                <a:cxn ang="0">
                  <a:pos x="connsiteX6182" y="connsiteY6182"/>
                </a:cxn>
                <a:cxn ang="0">
                  <a:pos x="connsiteX6183" y="connsiteY6183"/>
                </a:cxn>
                <a:cxn ang="0">
                  <a:pos x="connsiteX6184" y="connsiteY6184"/>
                </a:cxn>
                <a:cxn ang="0">
                  <a:pos x="connsiteX6185" y="connsiteY6185"/>
                </a:cxn>
                <a:cxn ang="0">
                  <a:pos x="connsiteX6186" y="connsiteY6186"/>
                </a:cxn>
                <a:cxn ang="0">
                  <a:pos x="connsiteX6187" y="connsiteY6187"/>
                </a:cxn>
                <a:cxn ang="0">
                  <a:pos x="connsiteX6188" y="connsiteY6188"/>
                </a:cxn>
                <a:cxn ang="0">
                  <a:pos x="connsiteX6189" y="connsiteY6189"/>
                </a:cxn>
                <a:cxn ang="0">
                  <a:pos x="connsiteX6190" y="connsiteY6190"/>
                </a:cxn>
                <a:cxn ang="0">
                  <a:pos x="connsiteX6191" y="connsiteY6191"/>
                </a:cxn>
                <a:cxn ang="0">
                  <a:pos x="connsiteX6192" y="connsiteY6192"/>
                </a:cxn>
                <a:cxn ang="0">
                  <a:pos x="connsiteX6193" y="connsiteY6193"/>
                </a:cxn>
                <a:cxn ang="0">
                  <a:pos x="connsiteX6194" y="connsiteY6194"/>
                </a:cxn>
                <a:cxn ang="0">
                  <a:pos x="connsiteX6195" y="connsiteY6195"/>
                </a:cxn>
                <a:cxn ang="0">
                  <a:pos x="connsiteX6196" y="connsiteY6196"/>
                </a:cxn>
                <a:cxn ang="0">
                  <a:pos x="connsiteX6197" y="connsiteY6197"/>
                </a:cxn>
                <a:cxn ang="0">
                  <a:pos x="connsiteX6198" y="connsiteY6198"/>
                </a:cxn>
                <a:cxn ang="0">
                  <a:pos x="connsiteX6199" y="connsiteY6199"/>
                </a:cxn>
                <a:cxn ang="0">
                  <a:pos x="connsiteX6200" y="connsiteY6200"/>
                </a:cxn>
                <a:cxn ang="0">
                  <a:pos x="connsiteX6201" y="connsiteY6201"/>
                </a:cxn>
                <a:cxn ang="0">
                  <a:pos x="connsiteX6202" y="connsiteY6202"/>
                </a:cxn>
                <a:cxn ang="0">
                  <a:pos x="connsiteX6203" y="connsiteY6203"/>
                </a:cxn>
                <a:cxn ang="0">
                  <a:pos x="connsiteX6204" y="connsiteY6204"/>
                </a:cxn>
                <a:cxn ang="0">
                  <a:pos x="connsiteX6205" y="connsiteY6205"/>
                </a:cxn>
                <a:cxn ang="0">
                  <a:pos x="connsiteX6206" y="connsiteY6206"/>
                </a:cxn>
                <a:cxn ang="0">
                  <a:pos x="connsiteX6207" y="connsiteY6207"/>
                </a:cxn>
                <a:cxn ang="0">
                  <a:pos x="connsiteX6208" y="connsiteY6208"/>
                </a:cxn>
                <a:cxn ang="0">
                  <a:pos x="connsiteX6209" y="connsiteY6209"/>
                </a:cxn>
                <a:cxn ang="0">
                  <a:pos x="connsiteX6210" y="connsiteY6210"/>
                </a:cxn>
                <a:cxn ang="0">
                  <a:pos x="connsiteX6211" y="connsiteY6211"/>
                </a:cxn>
                <a:cxn ang="0">
                  <a:pos x="connsiteX6212" y="connsiteY6212"/>
                </a:cxn>
                <a:cxn ang="0">
                  <a:pos x="connsiteX6213" y="connsiteY6213"/>
                </a:cxn>
                <a:cxn ang="0">
                  <a:pos x="connsiteX6214" y="connsiteY6214"/>
                </a:cxn>
                <a:cxn ang="0">
                  <a:pos x="connsiteX6215" y="connsiteY6215"/>
                </a:cxn>
                <a:cxn ang="0">
                  <a:pos x="connsiteX6216" y="connsiteY6216"/>
                </a:cxn>
                <a:cxn ang="0">
                  <a:pos x="connsiteX6217" y="connsiteY6217"/>
                </a:cxn>
                <a:cxn ang="0">
                  <a:pos x="connsiteX6218" y="connsiteY6218"/>
                </a:cxn>
                <a:cxn ang="0">
                  <a:pos x="connsiteX6219" y="connsiteY6219"/>
                </a:cxn>
                <a:cxn ang="0">
                  <a:pos x="connsiteX6220" y="connsiteY6220"/>
                </a:cxn>
                <a:cxn ang="0">
                  <a:pos x="connsiteX6221" y="connsiteY6221"/>
                </a:cxn>
                <a:cxn ang="0">
                  <a:pos x="connsiteX6222" y="connsiteY6222"/>
                </a:cxn>
                <a:cxn ang="0">
                  <a:pos x="connsiteX6223" y="connsiteY6223"/>
                </a:cxn>
                <a:cxn ang="0">
                  <a:pos x="connsiteX6224" y="connsiteY6224"/>
                </a:cxn>
                <a:cxn ang="0">
                  <a:pos x="connsiteX6225" y="connsiteY6225"/>
                </a:cxn>
                <a:cxn ang="0">
                  <a:pos x="connsiteX6226" y="connsiteY6226"/>
                </a:cxn>
                <a:cxn ang="0">
                  <a:pos x="connsiteX6227" y="connsiteY6227"/>
                </a:cxn>
                <a:cxn ang="0">
                  <a:pos x="connsiteX6228" y="connsiteY6228"/>
                </a:cxn>
                <a:cxn ang="0">
                  <a:pos x="connsiteX6229" y="connsiteY6229"/>
                </a:cxn>
                <a:cxn ang="0">
                  <a:pos x="connsiteX6230" y="connsiteY6230"/>
                </a:cxn>
                <a:cxn ang="0">
                  <a:pos x="connsiteX6231" y="connsiteY6231"/>
                </a:cxn>
                <a:cxn ang="0">
                  <a:pos x="connsiteX6232" y="connsiteY6232"/>
                </a:cxn>
                <a:cxn ang="0">
                  <a:pos x="connsiteX6233" y="connsiteY6233"/>
                </a:cxn>
                <a:cxn ang="0">
                  <a:pos x="connsiteX6234" y="connsiteY6234"/>
                </a:cxn>
                <a:cxn ang="0">
                  <a:pos x="connsiteX6235" y="connsiteY6235"/>
                </a:cxn>
                <a:cxn ang="0">
                  <a:pos x="connsiteX6236" y="connsiteY6236"/>
                </a:cxn>
                <a:cxn ang="0">
                  <a:pos x="connsiteX6237" y="connsiteY6237"/>
                </a:cxn>
                <a:cxn ang="0">
                  <a:pos x="connsiteX6238" y="connsiteY6238"/>
                </a:cxn>
                <a:cxn ang="0">
                  <a:pos x="connsiteX6239" y="connsiteY6239"/>
                </a:cxn>
                <a:cxn ang="0">
                  <a:pos x="connsiteX6240" y="connsiteY6240"/>
                </a:cxn>
                <a:cxn ang="0">
                  <a:pos x="connsiteX6241" y="connsiteY6241"/>
                </a:cxn>
                <a:cxn ang="0">
                  <a:pos x="connsiteX6242" y="connsiteY6242"/>
                </a:cxn>
                <a:cxn ang="0">
                  <a:pos x="connsiteX6243" y="connsiteY6243"/>
                </a:cxn>
                <a:cxn ang="0">
                  <a:pos x="connsiteX6244" y="connsiteY6244"/>
                </a:cxn>
                <a:cxn ang="0">
                  <a:pos x="connsiteX6245" y="connsiteY6245"/>
                </a:cxn>
                <a:cxn ang="0">
                  <a:pos x="connsiteX6246" y="connsiteY6246"/>
                </a:cxn>
                <a:cxn ang="0">
                  <a:pos x="connsiteX6247" y="connsiteY6247"/>
                </a:cxn>
                <a:cxn ang="0">
                  <a:pos x="connsiteX6248" y="connsiteY6248"/>
                </a:cxn>
                <a:cxn ang="0">
                  <a:pos x="connsiteX6249" y="connsiteY6249"/>
                </a:cxn>
                <a:cxn ang="0">
                  <a:pos x="connsiteX6250" y="connsiteY6250"/>
                </a:cxn>
                <a:cxn ang="0">
                  <a:pos x="connsiteX6251" y="connsiteY6251"/>
                </a:cxn>
                <a:cxn ang="0">
                  <a:pos x="connsiteX6252" y="connsiteY6252"/>
                </a:cxn>
                <a:cxn ang="0">
                  <a:pos x="connsiteX6253" y="connsiteY6253"/>
                </a:cxn>
                <a:cxn ang="0">
                  <a:pos x="connsiteX6254" y="connsiteY6254"/>
                </a:cxn>
                <a:cxn ang="0">
                  <a:pos x="connsiteX6255" y="connsiteY6255"/>
                </a:cxn>
                <a:cxn ang="0">
                  <a:pos x="connsiteX6256" y="connsiteY6256"/>
                </a:cxn>
                <a:cxn ang="0">
                  <a:pos x="connsiteX6257" y="connsiteY6257"/>
                </a:cxn>
                <a:cxn ang="0">
                  <a:pos x="connsiteX6258" y="connsiteY6258"/>
                </a:cxn>
                <a:cxn ang="0">
                  <a:pos x="connsiteX6259" y="connsiteY6259"/>
                </a:cxn>
                <a:cxn ang="0">
                  <a:pos x="connsiteX6260" y="connsiteY6260"/>
                </a:cxn>
                <a:cxn ang="0">
                  <a:pos x="connsiteX6261" y="connsiteY6261"/>
                </a:cxn>
                <a:cxn ang="0">
                  <a:pos x="connsiteX6262" y="connsiteY6262"/>
                </a:cxn>
                <a:cxn ang="0">
                  <a:pos x="connsiteX6263" y="connsiteY6263"/>
                </a:cxn>
                <a:cxn ang="0">
                  <a:pos x="connsiteX6264" y="connsiteY6264"/>
                </a:cxn>
                <a:cxn ang="0">
                  <a:pos x="connsiteX6265" y="connsiteY6265"/>
                </a:cxn>
                <a:cxn ang="0">
                  <a:pos x="connsiteX6266" y="connsiteY6266"/>
                </a:cxn>
                <a:cxn ang="0">
                  <a:pos x="connsiteX6267" y="connsiteY6267"/>
                </a:cxn>
                <a:cxn ang="0">
                  <a:pos x="connsiteX6268" y="connsiteY6268"/>
                </a:cxn>
                <a:cxn ang="0">
                  <a:pos x="connsiteX6269" y="connsiteY6269"/>
                </a:cxn>
                <a:cxn ang="0">
                  <a:pos x="connsiteX6270" y="connsiteY6270"/>
                </a:cxn>
                <a:cxn ang="0">
                  <a:pos x="connsiteX6271" y="connsiteY6271"/>
                </a:cxn>
                <a:cxn ang="0">
                  <a:pos x="connsiteX6272" y="connsiteY6272"/>
                </a:cxn>
                <a:cxn ang="0">
                  <a:pos x="connsiteX6273" y="connsiteY6273"/>
                </a:cxn>
                <a:cxn ang="0">
                  <a:pos x="connsiteX6274" y="connsiteY6274"/>
                </a:cxn>
                <a:cxn ang="0">
                  <a:pos x="connsiteX6275" y="connsiteY6275"/>
                </a:cxn>
                <a:cxn ang="0">
                  <a:pos x="connsiteX6276" y="connsiteY6276"/>
                </a:cxn>
                <a:cxn ang="0">
                  <a:pos x="connsiteX6277" y="connsiteY6277"/>
                </a:cxn>
                <a:cxn ang="0">
                  <a:pos x="connsiteX6278" y="connsiteY6278"/>
                </a:cxn>
                <a:cxn ang="0">
                  <a:pos x="connsiteX6279" y="connsiteY6279"/>
                </a:cxn>
                <a:cxn ang="0">
                  <a:pos x="connsiteX6280" y="connsiteY6280"/>
                </a:cxn>
                <a:cxn ang="0">
                  <a:pos x="connsiteX6281" y="connsiteY6281"/>
                </a:cxn>
                <a:cxn ang="0">
                  <a:pos x="connsiteX6282" y="connsiteY6282"/>
                </a:cxn>
                <a:cxn ang="0">
                  <a:pos x="connsiteX6283" y="connsiteY6283"/>
                </a:cxn>
                <a:cxn ang="0">
                  <a:pos x="connsiteX6284" y="connsiteY6284"/>
                </a:cxn>
                <a:cxn ang="0">
                  <a:pos x="connsiteX6285" y="connsiteY6285"/>
                </a:cxn>
                <a:cxn ang="0">
                  <a:pos x="connsiteX6286" y="connsiteY6286"/>
                </a:cxn>
                <a:cxn ang="0">
                  <a:pos x="connsiteX6287" y="connsiteY6287"/>
                </a:cxn>
                <a:cxn ang="0">
                  <a:pos x="connsiteX6288" y="connsiteY6288"/>
                </a:cxn>
                <a:cxn ang="0">
                  <a:pos x="connsiteX6289" y="connsiteY6289"/>
                </a:cxn>
                <a:cxn ang="0">
                  <a:pos x="connsiteX6290" y="connsiteY6290"/>
                </a:cxn>
                <a:cxn ang="0">
                  <a:pos x="connsiteX6291" y="connsiteY6291"/>
                </a:cxn>
                <a:cxn ang="0">
                  <a:pos x="connsiteX6292" y="connsiteY6292"/>
                </a:cxn>
                <a:cxn ang="0">
                  <a:pos x="connsiteX6293" y="connsiteY6293"/>
                </a:cxn>
                <a:cxn ang="0">
                  <a:pos x="connsiteX6294" y="connsiteY6294"/>
                </a:cxn>
                <a:cxn ang="0">
                  <a:pos x="connsiteX6295" y="connsiteY6295"/>
                </a:cxn>
                <a:cxn ang="0">
                  <a:pos x="connsiteX6296" y="connsiteY6296"/>
                </a:cxn>
                <a:cxn ang="0">
                  <a:pos x="connsiteX6297" y="connsiteY6297"/>
                </a:cxn>
                <a:cxn ang="0">
                  <a:pos x="connsiteX6298" y="connsiteY6298"/>
                </a:cxn>
                <a:cxn ang="0">
                  <a:pos x="connsiteX6299" y="connsiteY6299"/>
                </a:cxn>
                <a:cxn ang="0">
                  <a:pos x="connsiteX6300" y="connsiteY6300"/>
                </a:cxn>
                <a:cxn ang="0">
                  <a:pos x="connsiteX6301" y="connsiteY6301"/>
                </a:cxn>
                <a:cxn ang="0">
                  <a:pos x="connsiteX6302" y="connsiteY6302"/>
                </a:cxn>
                <a:cxn ang="0">
                  <a:pos x="connsiteX6303" y="connsiteY6303"/>
                </a:cxn>
                <a:cxn ang="0">
                  <a:pos x="connsiteX6304" y="connsiteY6304"/>
                </a:cxn>
                <a:cxn ang="0">
                  <a:pos x="connsiteX6305" y="connsiteY6305"/>
                </a:cxn>
                <a:cxn ang="0">
                  <a:pos x="connsiteX6306" y="connsiteY6306"/>
                </a:cxn>
                <a:cxn ang="0">
                  <a:pos x="connsiteX6307" y="connsiteY6307"/>
                </a:cxn>
                <a:cxn ang="0">
                  <a:pos x="connsiteX6308" y="connsiteY6308"/>
                </a:cxn>
                <a:cxn ang="0">
                  <a:pos x="connsiteX6309" y="connsiteY6309"/>
                </a:cxn>
                <a:cxn ang="0">
                  <a:pos x="connsiteX6310" y="connsiteY6310"/>
                </a:cxn>
                <a:cxn ang="0">
                  <a:pos x="connsiteX6311" y="connsiteY6311"/>
                </a:cxn>
                <a:cxn ang="0">
                  <a:pos x="connsiteX6312" y="connsiteY6312"/>
                </a:cxn>
                <a:cxn ang="0">
                  <a:pos x="connsiteX6313" y="connsiteY6313"/>
                </a:cxn>
                <a:cxn ang="0">
                  <a:pos x="connsiteX6314" y="connsiteY6314"/>
                </a:cxn>
                <a:cxn ang="0">
                  <a:pos x="connsiteX6315" y="connsiteY6315"/>
                </a:cxn>
                <a:cxn ang="0">
                  <a:pos x="connsiteX6316" y="connsiteY6316"/>
                </a:cxn>
                <a:cxn ang="0">
                  <a:pos x="connsiteX6317" y="connsiteY6317"/>
                </a:cxn>
                <a:cxn ang="0">
                  <a:pos x="connsiteX6318" y="connsiteY6318"/>
                </a:cxn>
                <a:cxn ang="0">
                  <a:pos x="connsiteX6319" y="connsiteY6319"/>
                </a:cxn>
                <a:cxn ang="0">
                  <a:pos x="connsiteX6320" y="connsiteY6320"/>
                </a:cxn>
                <a:cxn ang="0">
                  <a:pos x="connsiteX6321" y="connsiteY6321"/>
                </a:cxn>
                <a:cxn ang="0">
                  <a:pos x="connsiteX6322" y="connsiteY6322"/>
                </a:cxn>
                <a:cxn ang="0">
                  <a:pos x="connsiteX6323" y="connsiteY6323"/>
                </a:cxn>
                <a:cxn ang="0">
                  <a:pos x="connsiteX6324" y="connsiteY6324"/>
                </a:cxn>
                <a:cxn ang="0">
                  <a:pos x="connsiteX6325" y="connsiteY6325"/>
                </a:cxn>
                <a:cxn ang="0">
                  <a:pos x="connsiteX6326" y="connsiteY6326"/>
                </a:cxn>
                <a:cxn ang="0">
                  <a:pos x="connsiteX6327" y="connsiteY6327"/>
                </a:cxn>
                <a:cxn ang="0">
                  <a:pos x="connsiteX6328" y="connsiteY6328"/>
                </a:cxn>
                <a:cxn ang="0">
                  <a:pos x="connsiteX6329" y="connsiteY6329"/>
                </a:cxn>
                <a:cxn ang="0">
                  <a:pos x="connsiteX6330" y="connsiteY6330"/>
                </a:cxn>
                <a:cxn ang="0">
                  <a:pos x="connsiteX6331" y="connsiteY6331"/>
                </a:cxn>
                <a:cxn ang="0">
                  <a:pos x="connsiteX6332" y="connsiteY6332"/>
                </a:cxn>
                <a:cxn ang="0">
                  <a:pos x="connsiteX6333" y="connsiteY6333"/>
                </a:cxn>
                <a:cxn ang="0">
                  <a:pos x="connsiteX6334" y="connsiteY6334"/>
                </a:cxn>
                <a:cxn ang="0">
                  <a:pos x="connsiteX6335" y="connsiteY6335"/>
                </a:cxn>
                <a:cxn ang="0">
                  <a:pos x="connsiteX6336" y="connsiteY6336"/>
                </a:cxn>
                <a:cxn ang="0">
                  <a:pos x="connsiteX6337" y="connsiteY6337"/>
                </a:cxn>
                <a:cxn ang="0">
                  <a:pos x="connsiteX6338" y="connsiteY6338"/>
                </a:cxn>
                <a:cxn ang="0">
                  <a:pos x="connsiteX6339" y="connsiteY6339"/>
                </a:cxn>
                <a:cxn ang="0">
                  <a:pos x="connsiteX6340" y="connsiteY6340"/>
                </a:cxn>
                <a:cxn ang="0">
                  <a:pos x="connsiteX6341" y="connsiteY6341"/>
                </a:cxn>
                <a:cxn ang="0">
                  <a:pos x="connsiteX6342" y="connsiteY6342"/>
                </a:cxn>
                <a:cxn ang="0">
                  <a:pos x="connsiteX6343" y="connsiteY6343"/>
                </a:cxn>
                <a:cxn ang="0">
                  <a:pos x="connsiteX6344" y="connsiteY6344"/>
                </a:cxn>
                <a:cxn ang="0">
                  <a:pos x="connsiteX6345" y="connsiteY6345"/>
                </a:cxn>
                <a:cxn ang="0">
                  <a:pos x="connsiteX6346" y="connsiteY6346"/>
                </a:cxn>
                <a:cxn ang="0">
                  <a:pos x="connsiteX6347" y="connsiteY6347"/>
                </a:cxn>
                <a:cxn ang="0">
                  <a:pos x="connsiteX6348" y="connsiteY6348"/>
                </a:cxn>
                <a:cxn ang="0">
                  <a:pos x="connsiteX6349" y="connsiteY6349"/>
                </a:cxn>
                <a:cxn ang="0">
                  <a:pos x="connsiteX6350" y="connsiteY6350"/>
                </a:cxn>
                <a:cxn ang="0">
                  <a:pos x="connsiteX6351" y="connsiteY6351"/>
                </a:cxn>
                <a:cxn ang="0">
                  <a:pos x="connsiteX6352" y="connsiteY6352"/>
                </a:cxn>
                <a:cxn ang="0">
                  <a:pos x="connsiteX6353" y="connsiteY6353"/>
                </a:cxn>
                <a:cxn ang="0">
                  <a:pos x="connsiteX6354" y="connsiteY6354"/>
                </a:cxn>
                <a:cxn ang="0">
                  <a:pos x="connsiteX6355" y="connsiteY6355"/>
                </a:cxn>
                <a:cxn ang="0">
                  <a:pos x="connsiteX6356" y="connsiteY6356"/>
                </a:cxn>
                <a:cxn ang="0">
                  <a:pos x="connsiteX6357" y="connsiteY6357"/>
                </a:cxn>
                <a:cxn ang="0">
                  <a:pos x="connsiteX6358" y="connsiteY6358"/>
                </a:cxn>
                <a:cxn ang="0">
                  <a:pos x="connsiteX6359" y="connsiteY6359"/>
                </a:cxn>
                <a:cxn ang="0">
                  <a:pos x="connsiteX6360" y="connsiteY6360"/>
                </a:cxn>
                <a:cxn ang="0">
                  <a:pos x="connsiteX6361" y="connsiteY6361"/>
                </a:cxn>
                <a:cxn ang="0">
                  <a:pos x="connsiteX6362" y="connsiteY6362"/>
                </a:cxn>
                <a:cxn ang="0">
                  <a:pos x="connsiteX6363" y="connsiteY6363"/>
                </a:cxn>
                <a:cxn ang="0">
                  <a:pos x="connsiteX6364" y="connsiteY6364"/>
                </a:cxn>
                <a:cxn ang="0">
                  <a:pos x="connsiteX6365" y="connsiteY6365"/>
                </a:cxn>
                <a:cxn ang="0">
                  <a:pos x="connsiteX6366" y="connsiteY6366"/>
                </a:cxn>
                <a:cxn ang="0">
                  <a:pos x="connsiteX6367" y="connsiteY6367"/>
                </a:cxn>
                <a:cxn ang="0">
                  <a:pos x="connsiteX6368" y="connsiteY6368"/>
                </a:cxn>
                <a:cxn ang="0">
                  <a:pos x="connsiteX6369" y="connsiteY6369"/>
                </a:cxn>
                <a:cxn ang="0">
                  <a:pos x="connsiteX6370" y="connsiteY6370"/>
                </a:cxn>
                <a:cxn ang="0">
                  <a:pos x="connsiteX6371" y="connsiteY6371"/>
                </a:cxn>
                <a:cxn ang="0">
                  <a:pos x="connsiteX6372" y="connsiteY6372"/>
                </a:cxn>
                <a:cxn ang="0">
                  <a:pos x="connsiteX6373" y="connsiteY6373"/>
                </a:cxn>
                <a:cxn ang="0">
                  <a:pos x="connsiteX6374" y="connsiteY6374"/>
                </a:cxn>
                <a:cxn ang="0">
                  <a:pos x="connsiteX6375" y="connsiteY6375"/>
                </a:cxn>
                <a:cxn ang="0">
                  <a:pos x="connsiteX6376" y="connsiteY6376"/>
                </a:cxn>
                <a:cxn ang="0">
                  <a:pos x="connsiteX6377" y="connsiteY6377"/>
                </a:cxn>
                <a:cxn ang="0">
                  <a:pos x="connsiteX6378" y="connsiteY6378"/>
                </a:cxn>
                <a:cxn ang="0">
                  <a:pos x="connsiteX6379" y="connsiteY6379"/>
                </a:cxn>
                <a:cxn ang="0">
                  <a:pos x="connsiteX6380" y="connsiteY6380"/>
                </a:cxn>
                <a:cxn ang="0">
                  <a:pos x="connsiteX6381" y="connsiteY6381"/>
                </a:cxn>
                <a:cxn ang="0">
                  <a:pos x="connsiteX6382" y="connsiteY6382"/>
                </a:cxn>
                <a:cxn ang="0">
                  <a:pos x="connsiteX6383" y="connsiteY6383"/>
                </a:cxn>
                <a:cxn ang="0">
                  <a:pos x="connsiteX6384" y="connsiteY6384"/>
                </a:cxn>
                <a:cxn ang="0">
                  <a:pos x="connsiteX6385" y="connsiteY6385"/>
                </a:cxn>
                <a:cxn ang="0">
                  <a:pos x="connsiteX6386" y="connsiteY6386"/>
                </a:cxn>
                <a:cxn ang="0">
                  <a:pos x="connsiteX6387" y="connsiteY6387"/>
                </a:cxn>
                <a:cxn ang="0">
                  <a:pos x="connsiteX6388" y="connsiteY6388"/>
                </a:cxn>
                <a:cxn ang="0">
                  <a:pos x="connsiteX6389" y="connsiteY6389"/>
                </a:cxn>
                <a:cxn ang="0">
                  <a:pos x="connsiteX6390" y="connsiteY6390"/>
                </a:cxn>
                <a:cxn ang="0">
                  <a:pos x="connsiteX6391" y="connsiteY6391"/>
                </a:cxn>
                <a:cxn ang="0">
                  <a:pos x="connsiteX6392" y="connsiteY6392"/>
                </a:cxn>
                <a:cxn ang="0">
                  <a:pos x="connsiteX6393" y="connsiteY6393"/>
                </a:cxn>
                <a:cxn ang="0">
                  <a:pos x="connsiteX6394" y="connsiteY6394"/>
                </a:cxn>
                <a:cxn ang="0">
                  <a:pos x="connsiteX6395" y="connsiteY6395"/>
                </a:cxn>
                <a:cxn ang="0">
                  <a:pos x="connsiteX6396" y="connsiteY6396"/>
                </a:cxn>
                <a:cxn ang="0">
                  <a:pos x="connsiteX6397" y="connsiteY6397"/>
                </a:cxn>
                <a:cxn ang="0">
                  <a:pos x="connsiteX6398" y="connsiteY6398"/>
                </a:cxn>
                <a:cxn ang="0">
                  <a:pos x="connsiteX6399" y="connsiteY6399"/>
                </a:cxn>
                <a:cxn ang="0">
                  <a:pos x="connsiteX6400" y="connsiteY6400"/>
                </a:cxn>
                <a:cxn ang="0">
                  <a:pos x="connsiteX6401" y="connsiteY6401"/>
                </a:cxn>
                <a:cxn ang="0">
                  <a:pos x="connsiteX6402" y="connsiteY6402"/>
                </a:cxn>
                <a:cxn ang="0">
                  <a:pos x="connsiteX6403" y="connsiteY6403"/>
                </a:cxn>
                <a:cxn ang="0">
                  <a:pos x="connsiteX6404" y="connsiteY6404"/>
                </a:cxn>
                <a:cxn ang="0">
                  <a:pos x="connsiteX6405" y="connsiteY6405"/>
                </a:cxn>
                <a:cxn ang="0">
                  <a:pos x="connsiteX6406" y="connsiteY6406"/>
                </a:cxn>
                <a:cxn ang="0">
                  <a:pos x="connsiteX6407" y="connsiteY6407"/>
                </a:cxn>
                <a:cxn ang="0">
                  <a:pos x="connsiteX6408" y="connsiteY6408"/>
                </a:cxn>
                <a:cxn ang="0">
                  <a:pos x="connsiteX6409" y="connsiteY6409"/>
                </a:cxn>
                <a:cxn ang="0">
                  <a:pos x="connsiteX6410" y="connsiteY6410"/>
                </a:cxn>
                <a:cxn ang="0">
                  <a:pos x="connsiteX6411" y="connsiteY6411"/>
                </a:cxn>
                <a:cxn ang="0">
                  <a:pos x="connsiteX6412" y="connsiteY6412"/>
                </a:cxn>
                <a:cxn ang="0">
                  <a:pos x="connsiteX6413" y="connsiteY6413"/>
                </a:cxn>
                <a:cxn ang="0">
                  <a:pos x="connsiteX6414" y="connsiteY6414"/>
                </a:cxn>
                <a:cxn ang="0">
                  <a:pos x="connsiteX6415" y="connsiteY6415"/>
                </a:cxn>
                <a:cxn ang="0">
                  <a:pos x="connsiteX6416" y="connsiteY6416"/>
                </a:cxn>
                <a:cxn ang="0">
                  <a:pos x="connsiteX6417" y="connsiteY6417"/>
                </a:cxn>
                <a:cxn ang="0">
                  <a:pos x="connsiteX6418" y="connsiteY6418"/>
                </a:cxn>
                <a:cxn ang="0">
                  <a:pos x="connsiteX6419" y="connsiteY6419"/>
                </a:cxn>
                <a:cxn ang="0">
                  <a:pos x="connsiteX6420" y="connsiteY6420"/>
                </a:cxn>
                <a:cxn ang="0">
                  <a:pos x="connsiteX6421" y="connsiteY6421"/>
                </a:cxn>
                <a:cxn ang="0">
                  <a:pos x="connsiteX6422" y="connsiteY6422"/>
                </a:cxn>
                <a:cxn ang="0">
                  <a:pos x="connsiteX6423" y="connsiteY6423"/>
                </a:cxn>
                <a:cxn ang="0">
                  <a:pos x="connsiteX6424" y="connsiteY6424"/>
                </a:cxn>
                <a:cxn ang="0">
                  <a:pos x="connsiteX6425" y="connsiteY6425"/>
                </a:cxn>
                <a:cxn ang="0">
                  <a:pos x="connsiteX6426" y="connsiteY6426"/>
                </a:cxn>
                <a:cxn ang="0">
                  <a:pos x="connsiteX6427" y="connsiteY6427"/>
                </a:cxn>
                <a:cxn ang="0">
                  <a:pos x="connsiteX6428" y="connsiteY6428"/>
                </a:cxn>
                <a:cxn ang="0">
                  <a:pos x="connsiteX6429" y="connsiteY6429"/>
                </a:cxn>
                <a:cxn ang="0">
                  <a:pos x="connsiteX6430" y="connsiteY6430"/>
                </a:cxn>
                <a:cxn ang="0">
                  <a:pos x="connsiteX6431" y="connsiteY6431"/>
                </a:cxn>
                <a:cxn ang="0">
                  <a:pos x="connsiteX6432" y="connsiteY6432"/>
                </a:cxn>
                <a:cxn ang="0">
                  <a:pos x="connsiteX6433" y="connsiteY6433"/>
                </a:cxn>
                <a:cxn ang="0">
                  <a:pos x="connsiteX6434" y="connsiteY6434"/>
                </a:cxn>
                <a:cxn ang="0">
                  <a:pos x="connsiteX6435" y="connsiteY6435"/>
                </a:cxn>
                <a:cxn ang="0">
                  <a:pos x="connsiteX6436" y="connsiteY6436"/>
                </a:cxn>
                <a:cxn ang="0">
                  <a:pos x="connsiteX6437" y="connsiteY6437"/>
                </a:cxn>
                <a:cxn ang="0">
                  <a:pos x="connsiteX6438" y="connsiteY6438"/>
                </a:cxn>
                <a:cxn ang="0">
                  <a:pos x="connsiteX6439" y="connsiteY6439"/>
                </a:cxn>
                <a:cxn ang="0">
                  <a:pos x="connsiteX6440" y="connsiteY6440"/>
                </a:cxn>
                <a:cxn ang="0">
                  <a:pos x="connsiteX6441" y="connsiteY6441"/>
                </a:cxn>
                <a:cxn ang="0">
                  <a:pos x="connsiteX6442" y="connsiteY6442"/>
                </a:cxn>
                <a:cxn ang="0">
                  <a:pos x="connsiteX6443" y="connsiteY6443"/>
                </a:cxn>
                <a:cxn ang="0">
                  <a:pos x="connsiteX6444" y="connsiteY6444"/>
                </a:cxn>
                <a:cxn ang="0">
                  <a:pos x="connsiteX6445" y="connsiteY6445"/>
                </a:cxn>
                <a:cxn ang="0">
                  <a:pos x="connsiteX6446" y="connsiteY6446"/>
                </a:cxn>
                <a:cxn ang="0">
                  <a:pos x="connsiteX6447" y="connsiteY6447"/>
                </a:cxn>
                <a:cxn ang="0">
                  <a:pos x="connsiteX6448" y="connsiteY6448"/>
                </a:cxn>
                <a:cxn ang="0">
                  <a:pos x="connsiteX6449" y="connsiteY6449"/>
                </a:cxn>
                <a:cxn ang="0">
                  <a:pos x="connsiteX6450" y="connsiteY6450"/>
                </a:cxn>
                <a:cxn ang="0">
                  <a:pos x="connsiteX6451" y="connsiteY6451"/>
                </a:cxn>
                <a:cxn ang="0">
                  <a:pos x="connsiteX6452" y="connsiteY6452"/>
                </a:cxn>
                <a:cxn ang="0">
                  <a:pos x="connsiteX6453" y="connsiteY6453"/>
                </a:cxn>
                <a:cxn ang="0">
                  <a:pos x="connsiteX6454" y="connsiteY6454"/>
                </a:cxn>
                <a:cxn ang="0">
                  <a:pos x="connsiteX6455" y="connsiteY6455"/>
                </a:cxn>
                <a:cxn ang="0">
                  <a:pos x="connsiteX6456" y="connsiteY6456"/>
                </a:cxn>
                <a:cxn ang="0">
                  <a:pos x="connsiteX6457" y="connsiteY6457"/>
                </a:cxn>
                <a:cxn ang="0">
                  <a:pos x="connsiteX6458" y="connsiteY6458"/>
                </a:cxn>
                <a:cxn ang="0">
                  <a:pos x="connsiteX6459" y="connsiteY6459"/>
                </a:cxn>
                <a:cxn ang="0">
                  <a:pos x="connsiteX6460" y="connsiteY6460"/>
                </a:cxn>
                <a:cxn ang="0">
                  <a:pos x="connsiteX6461" y="connsiteY6461"/>
                </a:cxn>
                <a:cxn ang="0">
                  <a:pos x="connsiteX6462" y="connsiteY6462"/>
                </a:cxn>
                <a:cxn ang="0">
                  <a:pos x="connsiteX6463" y="connsiteY6463"/>
                </a:cxn>
                <a:cxn ang="0">
                  <a:pos x="connsiteX6464" y="connsiteY6464"/>
                </a:cxn>
                <a:cxn ang="0">
                  <a:pos x="connsiteX6465" y="connsiteY6465"/>
                </a:cxn>
                <a:cxn ang="0">
                  <a:pos x="connsiteX6466" y="connsiteY6466"/>
                </a:cxn>
                <a:cxn ang="0">
                  <a:pos x="connsiteX6467" y="connsiteY6467"/>
                </a:cxn>
                <a:cxn ang="0">
                  <a:pos x="connsiteX6468" y="connsiteY6468"/>
                </a:cxn>
                <a:cxn ang="0">
                  <a:pos x="connsiteX6469" y="connsiteY6469"/>
                </a:cxn>
                <a:cxn ang="0">
                  <a:pos x="connsiteX6470" y="connsiteY6470"/>
                </a:cxn>
                <a:cxn ang="0">
                  <a:pos x="connsiteX6471" y="connsiteY6471"/>
                </a:cxn>
                <a:cxn ang="0">
                  <a:pos x="connsiteX6472" y="connsiteY6472"/>
                </a:cxn>
                <a:cxn ang="0">
                  <a:pos x="connsiteX6473" y="connsiteY6473"/>
                </a:cxn>
                <a:cxn ang="0">
                  <a:pos x="connsiteX6474" y="connsiteY6474"/>
                </a:cxn>
                <a:cxn ang="0">
                  <a:pos x="connsiteX6475" y="connsiteY6475"/>
                </a:cxn>
                <a:cxn ang="0">
                  <a:pos x="connsiteX6476" y="connsiteY6476"/>
                </a:cxn>
                <a:cxn ang="0">
                  <a:pos x="connsiteX6477" y="connsiteY6477"/>
                </a:cxn>
                <a:cxn ang="0">
                  <a:pos x="connsiteX6478" y="connsiteY6478"/>
                </a:cxn>
                <a:cxn ang="0">
                  <a:pos x="connsiteX6479" y="connsiteY6479"/>
                </a:cxn>
                <a:cxn ang="0">
                  <a:pos x="connsiteX6480" y="connsiteY6480"/>
                </a:cxn>
                <a:cxn ang="0">
                  <a:pos x="connsiteX6481" y="connsiteY6481"/>
                </a:cxn>
                <a:cxn ang="0">
                  <a:pos x="connsiteX6482" y="connsiteY6482"/>
                </a:cxn>
                <a:cxn ang="0">
                  <a:pos x="connsiteX6483" y="connsiteY6483"/>
                </a:cxn>
                <a:cxn ang="0">
                  <a:pos x="connsiteX6484" y="connsiteY6484"/>
                </a:cxn>
                <a:cxn ang="0">
                  <a:pos x="connsiteX6485" y="connsiteY6485"/>
                </a:cxn>
                <a:cxn ang="0">
                  <a:pos x="connsiteX6486" y="connsiteY6486"/>
                </a:cxn>
                <a:cxn ang="0">
                  <a:pos x="connsiteX6487" y="connsiteY6487"/>
                </a:cxn>
                <a:cxn ang="0">
                  <a:pos x="connsiteX6488" y="connsiteY6488"/>
                </a:cxn>
                <a:cxn ang="0">
                  <a:pos x="connsiteX6489" y="connsiteY6489"/>
                </a:cxn>
                <a:cxn ang="0">
                  <a:pos x="connsiteX6490" y="connsiteY6490"/>
                </a:cxn>
                <a:cxn ang="0">
                  <a:pos x="connsiteX6491" y="connsiteY6491"/>
                </a:cxn>
                <a:cxn ang="0">
                  <a:pos x="connsiteX6492" y="connsiteY6492"/>
                </a:cxn>
                <a:cxn ang="0">
                  <a:pos x="connsiteX6493" y="connsiteY6493"/>
                </a:cxn>
                <a:cxn ang="0">
                  <a:pos x="connsiteX6494" y="connsiteY6494"/>
                </a:cxn>
                <a:cxn ang="0">
                  <a:pos x="connsiteX6495" y="connsiteY6495"/>
                </a:cxn>
                <a:cxn ang="0">
                  <a:pos x="connsiteX6496" y="connsiteY6496"/>
                </a:cxn>
                <a:cxn ang="0">
                  <a:pos x="connsiteX6497" y="connsiteY6497"/>
                </a:cxn>
                <a:cxn ang="0">
                  <a:pos x="connsiteX6498" y="connsiteY6498"/>
                </a:cxn>
                <a:cxn ang="0">
                  <a:pos x="connsiteX6499" y="connsiteY6499"/>
                </a:cxn>
                <a:cxn ang="0">
                  <a:pos x="connsiteX6500" y="connsiteY6500"/>
                </a:cxn>
                <a:cxn ang="0">
                  <a:pos x="connsiteX6501" y="connsiteY6501"/>
                </a:cxn>
                <a:cxn ang="0">
                  <a:pos x="connsiteX6502" y="connsiteY6502"/>
                </a:cxn>
                <a:cxn ang="0">
                  <a:pos x="connsiteX6503" y="connsiteY6503"/>
                </a:cxn>
                <a:cxn ang="0">
                  <a:pos x="connsiteX6504" y="connsiteY6504"/>
                </a:cxn>
                <a:cxn ang="0">
                  <a:pos x="connsiteX6505" y="connsiteY6505"/>
                </a:cxn>
                <a:cxn ang="0">
                  <a:pos x="connsiteX6506" y="connsiteY6506"/>
                </a:cxn>
                <a:cxn ang="0">
                  <a:pos x="connsiteX6507" y="connsiteY6507"/>
                </a:cxn>
                <a:cxn ang="0">
                  <a:pos x="connsiteX6508" y="connsiteY6508"/>
                </a:cxn>
                <a:cxn ang="0">
                  <a:pos x="connsiteX6509" y="connsiteY6509"/>
                </a:cxn>
                <a:cxn ang="0">
                  <a:pos x="connsiteX6510" y="connsiteY6510"/>
                </a:cxn>
                <a:cxn ang="0">
                  <a:pos x="connsiteX6511" y="connsiteY6511"/>
                </a:cxn>
                <a:cxn ang="0">
                  <a:pos x="connsiteX6512" y="connsiteY6512"/>
                </a:cxn>
                <a:cxn ang="0">
                  <a:pos x="connsiteX6513" y="connsiteY6513"/>
                </a:cxn>
                <a:cxn ang="0">
                  <a:pos x="connsiteX6514" y="connsiteY6514"/>
                </a:cxn>
                <a:cxn ang="0">
                  <a:pos x="connsiteX6515" y="connsiteY6515"/>
                </a:cxn>
                <a:cxn ang="0">
                  <a:pos x="connsiteX6516" y="connsiteY6516"/>
                </a:cxn>
                <a:cxn ang="0">
                  <a:pos x="connsiteX6517" y="connsiteY6517"/>
                </a:cxn>
                <a:cxn ang="0">
                  <a:pos x="connsiteX6518" y="connsiteY6518"/>
                </a:cxn>
                <a:cxn ang="0">
                  <a:pos x="connsiteX6519" y="connsiteY6519"/>
                </a:cxn>
                <a:cxn ang="0">
                  <a:pos x="connsiteX6520" y="connsiteY6520"/>
                </a:cxn>
                <a:cxn ang="0">
                  <a:pos x="connsiteX6521" y="connsiteY6521"/>
                </a:cxn>
                <a:cxn ang="0">
                  <a:pos x="connsiteX6522" y="connsiteY6522"/>
                </a:cxn>
                <a:cxn ang="0">
                  <a:pos x="connsiteX6523" y="connsiteY6523"/>
                </a:cxn>
                <a:cxn ang="0">
                  <a:pos x="connsiteX6524" y="connsiteY6524"/>
                </a:cxn>
                <a:cxn ang="0">
                  <a:pos x="connsiteX6525" y="connsiteY6525"/>
                </a:cxn>
                <a:cxn ang="0">
                  <a:pos x="connsiteX6526" y="connsiteY6526"/>
                </a:cxn>
                <a:cxn ang="0">
                  <a:pos x="connsiteX6527" y="connsiteY6527"/>
                </a:cxn>
                <a:cxn ang="0">
                  <a:pos x="connsiteX6528" y="connsiteY6528"/>
                </a:cxn>
                <a:cxn ang="0">
                  <a:pos x="connsiteX6529" y="connsiteY6529"/>
                </a:cxn>
                <a:cxn ang="0">
                  <a:pos x="connsiteX6530" y="connsiteY6530"/>
                </a:cxn>
                <a:cxn ang="0">
                  <a:pos x="connsiteX6531" y="connsiteY6531"/>
                </a:cxn>
                <a:cxn ang="0">
                  <a:pos x="connsiteX6532" y="connsiteY6532"/>
                </a:cxn>
                <a:cxn ang="0">
                  <a:pos x="connsiteX6533" y="connsiteY6533"/>
                </a:cxn>
                <a:cxn ang="0">
                  <a:pos x="connsiteX6534" y="connsiteY6534"/>
                </a:cxn>
                <a:cxn ang="0">
                  <a:pos x="connsiteX6535" y="connsiteY6535"/>
                </a:cxn>
                <a:cxn ang="0">
                  <a:pos x="connsiteX6536" y="connsiteY6536"/>
                </a:cxn>
                <a:cxn ang="0">
                  <a:pos x="connsiteX6537" y="connsiteY6537"/>
                </a:cxn>
                <a:cxn ang="0">
                  <a:pos x="connsiteX6538" y="connsiteY6538"/>
                </a:cxn>
                <a:cxn ang="0">
                  <a:pos x="connsiteX6539" y="connsiteY6539"/>
                </a:cxn>
                <a:cxn ang="0">
                  <a:pos x="connsiteX6540" y="connsiteY6540"/>
                </a:cxn>
                <a:cxn ang="0">
                  <a:pos x="connsiteX6541" y="connsiteY6541"/>
                </a:cxn>
                <a:cxn ang="0">
                  <a:pos x="connsiteX6542" y="connsiteY6542"/>
                </a:cxn>
                <a:cxn ang="0">
                  <a:pos x="connsiteX6543" y="connsiteY6543"/>
                </a:cxn>
                <a:cxn ang="0">
                  <a:pos x="connsiteX6544" y="connsiteY6544"/>
                </a:cxn>
                <a:cxn ang="0">
                  <a:pos x="connsiteX6545" y="connsiteY6545"/>
                </a:cxn>
                <a:cxn ang="0">
                  <a:pos x="connsiteX6546" y="connsiteY6546"/>
                </a:cxn>
                <a:cxn ang="0">
                  <a:pos x="connsiteX6547" y="connsiteY6547"/>
                </a:cxn>
                <a:cxn ang="0">
                  <a:pos x="connsiteX6548" y="connsiteY6548"/>
                </a:cxn>
                <a:cxn ang="0">
                  <a:pos x="connsiteX6549" y="connsiteY6549"/>
                </a:cxn>
                <a:cxn ang="0">
                  <a:pos x="connsiteX6550" y="connsiteY6550"/>
                </a:cxn>
                <a:cxn ang="0">
                  <a:pos x="connsiteX6551" y="connsiteY6551"/>
                </a:cxn>
                <a:cxn ang="0">
                  <a:pos x="connsiteX6552" y="connsiteY6552"/>
                </a:cxn>
                <a:cxn ang="0">
                  <a:pos x="connsiteX6553" y="connsiteY6553"/>
                </a:cxn>
                <a:cxn ang="0">
                  <a:pos x="connsiteX6554" y="connsiteY6554"/>
                </a:cxn>
                <a:cxn ang="0">
                  <a:pos x="connsiteX6555" y="connsiteY6555"/>
                </a:cxn>
                <a:cxn ang="0">
                  <a:pos x="connsiteX6556" y="connsiteY6556"/>
                </a:cxn>
                <a:cxn ang="0">
                  <a:pos x="connsiteX6557" y="connsiteY6557"/>
                </a:cxn>
                <a:cxn ang="0">
                  <a:pos x="connsiteX6558" y="connsiteY6558"/>
                </a:cxn>
                <a:cxn ang="0">
                  <a:pos x="connsiteX6559" y="connsiteY6559"/>
                </a:cxn>
                <a:cxn ang="0">
                  <a:pos x="connsiteX6560" y="connsiteY6560"/>
                </a:cxn>
                <a:cxn ang="0">
                  <a:pos x="connsiteX6561" y="connsiteY6561"/>
                </a:cxn>
                <a:cxn ang="0">
                  <a:pos x="connsiteX6562" y="connsiteY6562"/>
                </a:cxn>
                <a:cxn ang="0">
                  <a:pos x="connsiteX6563" y="connsiteY6563"/>
                </a:cxn>
                <a:cxn ang="0">
                  <a:pos x="connsiteX6564" y="connsiteY6564"/>
                </a:cxn>
                <a:cxn ang="0">
                  <a:pos x="connsiteX6565" y="connsiteY6565"/>
                </a:cxn>
                <a:cxn ang="0">
                  <a:pos x="connsiteX6566" y="connsiteY6566"/>
                </a:cxn>
                <a:cxn ang="0">
                  <a:pos x="connsiteX6567" y="connsiteY6567"/>
                </a:cxn>
                <a:cxn ang="0">
                  <a:pos x="connsiteX6568" y="connsiteY6568"/>
                </a:cxn>
                <a:cxn ang="0">
                  <a:pos x="connsiteX6569" y="connsiteY6569"/>
                </a:cxn>
                <a:cxn ang="0">
                  <a:pos x="connsiteX6570" y="connsiteY6570"/>
                </a:cxn>
                <a:cxn ang="0">
                  <a:pos x="connsiteX6571" y="connsiteY6571"/>
                </a:cxn>
                <a:cxn ang="0">
                  <a:pos x="connsiteX6572" y="connsiteY6572"/>
                </a:cxn>
                <a:cxn ang="0">
                  <a:pos x="connsiteX6573" y="connsiteY6573"/>
                </a:cxn>
                <a:cxn ang="0">
                  <a:pos x="connsiteX6574" y="connsiteY6574"/>
                </a:cxn>
                <a:cxn ang="0">
                  <a:pos x="connsiteX6575" y="connsiteY6575"/>
                </a:cxn>
                <a:cxn ang="0">
                  <a:pos x="connsiteX6576" y="connsiteY6576"/>
                </a:cxn>
                <a:cxn ang="0">
                  <a:pos x="connsiteX6577" y="connsiteY6577"/>
                </a:cxn>
                <a:cxn ang="0">
                  <a:pos x="connsiteX6578" y="connsiteY6578"/>
                </a:cxn>
                <a:cxn ang="0">
                  <a:pos x="connsiteX6579" y="connsiteY6579"/>
                </a:cxn>
                <a:cxn ang="0">
                  <a:pos x="connsiteX6580" y="connsiteY6580"/>
                </a:cxn>
                <a:cxn ang="0">
                  <a:pos x="connsiteX6581" y="connsiteY6581"/>
                </a:cxn>
                <a:cxn ang="0">
                  <a:pos x="connsiteX6582" y="connsiteY6582"/>
                </a:cxn>
                <a:cxn ang="0">
                  <a:pos x="connsiteX6583" y="connsiteY6583"/>
                </a:cxn>
                <a:cxn ang="0">
                  <a:pos x="connsiteX6584" y="connsiteY6584"/>
                </a:cxn>
                <a:cxn ang="0">
                  <a:pos x="connsiteX6585" y="connsiteY6585"/>
                </a:cxn>
                <a:cxn ang="0">
                  <a:pos x="connsiteX6586" y="connsiteY6586"/>
                </a:cxn>
                <a:cxn ang="0">
                  <a:pos x="connsiteX6587" y="connsiteY6587"/>
                </a:cxn>
                <a:cxn ang="0">
                  <a:pos x="connsiteX6588" y="connsiteY6588"/>
                </a:cxn>
                <a:cxn ang="0">
                  <a:pos x="connsiteX6589" y="connsiteY6589"/>
                </a:cxn>
                <a:cxn ang="0">
                  <a:pos x="connsiteX6590" y="connsiteY6590"/>
                </a:cxn>
                <a:cxn ang="0">
                  <a:pos x="connsiteX6591" y="connsiteY6591"/>
                </a:cxn>
                <a:cxn ang="0">
                  <a:pos x="connsiteX6592" y="connsiteY6592"/>
                </a:cxn>
                <a:cxn ang="0">
                  <a:pos x="connsiteX6593" y="connsiteY6593"/>
                </a:cxn>
                <a:cxn ang="0">
                  <a:pos x="connsiteX6594" y="connsiteY6594"/>
                </a:cxn>
                <a:cxn ang="0">
                  <a:pos x="connsiteX6595" y="connsiteY6595"/>
                </a:cxn>
                <a:cxn ang="0">
                  <a:pos x="connsiteX6596" y="connsiteY6596"/>
                </a:cxn>
                <a:cxn ang="0">
                  <a:pos x="connsiteX6597" y="connsiteY6597"/>
                </a:cxn>
                <a:cxn ang="0">
                  <a:pos x="connsiteX6598" y="connsiteY6598"/>
                </a:cxn>
                <a:cxn ang="0">
                  <a:pos x="connsiteX6599" y="connsiteY6599"/>
                </a:cxn>
                <a:cxn ang="0">
                  <a:pos x="connsiteX6600" y="connsiteY6600"/>
                </a:cxn>
                <a:cxn ang="0">
                  <a:pos x="connsiteX6601" y="connsiteY6601"/>
                </a:cxn>
                <a:cxn ang="0">
                  <a:pos x="connsiteX6602" y="connsiteY6602"/>
                </a:cxn>
                <a:cxn ang="0">
                  <a:pos x="connsiteX6603" y="connsiteY6603"/>
                </a:cxn>
                <a:cxn ang="0">
                  <a:pos x="connsiteX6604" y="connsiteY6604"/>
                </a:cxn>
                <a:cxn ang="0">
                  <a:pos x="connsiteX6605" y="connsiteY6605"/>
                </a:cxn>
                <a:cxn ang="0">
                  <a:pos x="connsiteX6606" y="connsiteY6606"/>
                </a:cxn>
                <a:cxn ang="0">
                  <a:pos x="connsiteX6607" y="connsiteY6607"/>
                </a:cxn>
                <a:cxn ang="0">
                  <a:pos x="connsiteX6608" y="connsiteY6608"/>
                </a:cxn>
                <a:cxn ang="0">
                  <a:pos x="connsiteX6609" y="connsiteY6609"/>
                </a:cxn>
                <a:cxn ang="0">
                  <a:pos x="connsiteX6610" y="connsiteY6610"/>
                </a:cxn>
                <a:cxn ang="0">
                  <a:pos x="connsiteX6611" y="connsiteY6611"/>
                </a:cxn>
                <a:cxn ang="0">
                  <a:pos x="connsiteX6612" y="connsiteY6612"/>
                </a:cxn>
                <a:cxn ang="0">
                  <a:pos x="connsiteX6613" y="connsiteY6613"/>
                </a:cxn>
                <a:cxn ang="0">
                  <a:pos x="connsiteX6614" y="connsiteY6614"/>
                </a:cxn>
                <a:cxn ang="0">
                  <a:pos x="connsiteX6615" y="connsiteY6615"/>
                </a:cxn>
                <a:cxn ang="0">
                  <a:pos x="connsiteX6616" y="connsiteY6616"/>
                </a:cxn>
                <a:cxn ang="0">
                  <a:pos x="connsiteX6617" y="connsiteY6617"/>
                </a:cxn>
                <a:cxn ang="0">
                  <a:pos x="connsiteX6618" y="connsiteY6618"/>
                </a:cxn>
                <a:cxn ang="0">
                  <a:pos x="connsiteX6619" y="connsiteY6619"/>
                </a:cxn>
                <a:cxn ang="0">
                  <a:pos x="connsiteX6620" y="connsiteY6620"/>
                </a:cxn>
                <a:cxn ang="0">
                  <a:pos x="connsiteX6621" y="connsiteY6621"/>
                </a:cxn>
                <a:cxn ang="0">
                  <a:pos x="connsiteX6622" y="connsiteY6622"/>
                </a:cxn>
                <a:cxn ang="0">
                  <a:pos x="connsiteX6623" y="connsiteY6623"/>
                </a:cxn>
                <a:cxn ang="0">
                  <a:pos x="connsiteX6624" y="connsiteY6624"/>
                </a:cxn>
                <a:cxn ang="0">
                  <a:pos x="connsiteX6625" y="connsiteY6625"/>
                </a:cxn>
                <a:cxn ang="0">
                  <a:pos x="connsiteX6626" y="connsiteY6626"/>
                </a:cxn>
                <a:cxn ang="0">
                  <a:pos x="connsiteX6627" y="connsiteY6627"/>
                </a:cxn>
                <a:cxn ang="0">
                  <a:pos x="connsiteX6628" y="connsiteY6628"/>
                </a:cxn>
                <a:cxn ang="0">
                  <a:pos x="connsiteX6629" y="connsiteY6629"/>
                </a:cxn>
                <a:cxn ang="0">
                  <a:pos x="connsiteX6630" y="connsiteY6630"/>
                </a:cxn>
                <a:cxn ang="0">
                  <a:pos x="connsiteX6631" y="connsiteY6631"/>
                </a:cxn>
                <a:cxn ang="0">
                  <a:pos x="connsiteX6632" y="connsiteY6632"/>
                </a:cxn>
                <a:cxn ang="0">
                  <a:pos x="connsiteX6633" y="connsiteY6633"/>
                </a:cxn>
                <a:cxn ang="0">
                  <a:pos x="connsiteX6634" y="connsiteY6634"/>
                </a:cxn>
                <a:cxn ang="0">
                  <a:pos x="connsiteX6635" y="connsiteY6635"/>
                </a:cxn>
                <a:cxn ang="0">
                  <a:pos x="connsiteX6636" y="connsiteY6636"/>
                </a:cxn>
                <a:cxn ang="0">
                  <a:pos x="connsiteX6637" y="connsiteY6637"/>
                </a:cxn>
                <a:cxn ang="0">
                  <a:pos x="connsiteX6638" y="connsiteY6638"/>
                </a:cxn>
                <a:cxn ang="0">
                  <a:pos x="connsiteX6639" y="connsiteY6639"/>
                </a:cxn>
                <a:cxn ang="0">
                  <a:pos x="connsiteX6640" y="connsiteY6640"/>
                </a:cxn>
                <a:cxn ang="0">
                  <a:pos x="connsiteX6641" y="connsiteY6641"/>
                </a:cxn>
                <a:cxn ang="0">
                  <a:pos x="connsiteX6642" y="connsiteY6642"/>
                </a:cxn>
                <a:cxn ang="0">
                  <a:pos x="connsiteX6643" y="connsiteY6643"/>
                </a:cxn>
                <a:cxn ang="0">
                  <a:pos x="connsiteX6644" y="connsiteY6644"/>
                </a:cxn>
                <a:cxn ang="0">
                  <a:pos x="connsiteX6645" y="connsiteY6645"/>
                </a:cxn>
                <a:cxn ang="0">
                  <a:pos x="connsiteX6646" y="connsiteY6646"/>
                </a:cxn>
                <a:cxn ang="0">
                  <a:pos x="connsiteX6647" y="connsiteY6647"/>
                </a:cxn>
                <a:cxn ang="0">
                  <a:pos x="connsiteX6648" y="connsiteY6648"/>
                </a:cxn>
                <a:cxn ang="0">
                  <a:pos x="connsiteX6649" y="connsiteY6649"/>
                </a:cxn>
                <a:cxn ang="0">
                  <a:pos x="connsiteX6650" y="connsiteY6650"/>
                </a:cxn>
                <a:cxn ang="0">
                  <a:pos x="connsiteX6651" y="connsiteY6651"/>
                </a:cxn>
                <a:cxn ang="0">
                  <a:pos x="connsiteX6652" y="connsiteY6652"/>
                </a:cxn>
                <a:cxn ang="0">
                  <a:pos x="connsiteX6653" y="connsiteY6653"/>
                </a:cxn>
                <a:cxn ang="0">
                  <a:pos x="connsiteX6654" y="connsiteY6654"/>
                </a:cxn>
                <a:cxn ang="0">
                  <a:pos x="connsiteX6655" y="connsiteY6655"/>
                </a:cxn>
                <a:cxn ang="0">
                  <a:pos x="connsiteX6656" y="connsiteY6656"/>
                </a:cxn>
                <a:cxn ang="0">
                  <a:pos x="connsiteX6657" y="connsiteY6657"/>
                </a:cxn>
                <a:cxn ang="0">
                  <a:pos x="connsiteX6658" y="connsiteY6658"/>
                </a:cxn>
                <a:cxn ang="0">
                  <a:pos x="connsiteX6659" y="connsiteY6659"/>
                </a:cxn>
                <a:cxn ang="0">
                  <a:pos x="connsiteX6660" y="connsiteY6660"/>
                </a:cxn>
                <a:cxn ang="0">
                  <a:pos x="connsiteX6661" y="connsiteY6661"/>
                </a:cxn>
                <a:cxn ang="0">
                  <a:pos x="connsiteX6662" y="connsiteY6662"/>
                </a:cxn>
                <a:cxn ang="0">
                  <a:pos x="connsiteX6663" y="connsiteY6663"/>
                </a:cxn>
                <a:cxn ang="0">
                  <a:pos x="connsiteX6664" y="connsiteY6664"/>
                </a:cxn>
                <a:cxn ang="0">
                  <a:pos x="connsiteX6665" y="connsiteY6665"/>
                </a:cxn>
                <a:cxn ang="0">
                  <a:pos x="connsiteX6666" y="connsiteY6666"/>
                </a:cxn>
                <a:cxn ang="0">
                  <a:pos x="connsiteX6667" y="connsiteY6667"/>
                </a:cxn>
                <a:cxn ang="0">
                  <a:pos x="connsiteX6668" y="connsiteY6668"/>
                </a:cxn>
                <a:cxn ang="0">
                  <a:pos x="connsiteX6669" y="connsiteY6669"/>
                </a:cxn>
                <a:cxn ang="0">
                  <a:pos x="connsiteX6670" y="connsiteY6670"/>
                </a:cxn>
                <a:cxn ang="0">
                  <a:pos x="connsiteX6671" y="connsiteY6671"/>
                </a:cxn>
                <a:cxn ang="0">
                  <a:pos x="connsiteX6672" y="connsiteY6672"/>
                </a:cxn>
                <a:cxn ang="0">
                  <a:pos x="connsiteX6673" y="connsiteY6673"/>
                </a:cxn>
                <a:cxn ang="0">
                  <a:pos x="connsiteX6674" y="connsiteY6674"/>
                </a:cxn>
                <a:cxn ang="0">
                  <a:pos x="connsiteX6675" y="connsiteY6675"/>
                </a:cxn>
                <a:cxn ang="0">
                  <a:pos x="connsiteX6676" y="connsiteY6676"/>
                </a:cxn>
                <a:cxn ang="0">
                  <a:pos x="connsiteX6677" y="connsiteY6677"/>
                </a:cxn>
                <a:cxn ang="0">
                  <a:pos x="connsiteX6678" y="connsiteY6678"/>
                </a:cxn>
                <a:cxn ang="0">
                  <a:pos x="connsiteX6679" y="connsiteY6679"/>
                </a:cxn>
                <a:cxn ang="0">
                  <a:pos x="connsiteX6680" y="connsiteY6680"/>
                </a:cxn>
                <a:cxn ang="0">
                  <a:pos x="connsiteX6681" y="connsiteY6681"/>
                </a:cxn>
                <a:cxn ang="0">
                  <a:pos x="connsiteX6682" y="connsiteY6682"/>
                </a:cxn>
                <a:cxn ang="0">
                  <a:pos x="connsiteX6683" y="connsiteY6683"/>
                </a:cxn>
                <a:cxn ang="0">
                  <a:pos x="connsiteX6684" y="connsiteY6684"/>
                </a:cxn>
                <a:cxn ang="0">
                  <a:pos x="connsiteX6685" y="connsiteY6685"/>
                </a:cxn>
                <a:cxn ang="0">
                  <a:pos x="connsiteX6686" y="connsiteY6686"/>
                </a:cxn>
                <a:cxn ang="0">
                  <a:pos x="connsiteX6687" y="connsiteY6687"/>
                </a:cxn>
                <a:cxn ang="0">
                  <a:pos x="connsiteX6688" y="connsiteY6688"/>
                </a:cxn>
                <a:cxn ang="0">
                  <a:pos x="connsiteX6689" y="connsiteY6689"/>
                </a:cxn>
                <a:cxn ang="0">
                  <a:pos x="connsiteX6690" y="connsiteY6690"/>
                </a:cxn>
                <a:cxn ang="0">
                  <a:pos x="connsiteX6691" y="connsiteY6691"/>
                </a:cxn>
                <a:cxn ang="0">
                  <a:pos x="connsiteX6692" y="connsiteY6692"/>
                </a:cxn>
                <a:cxn ang="0">
                  <a:pos x="connsiteX6693" y="connsiteY6693"/>
                </a:cxn>
                <a:cxn ang="0">
                  <a:pos x="connsiteX6694" y="connsiteY6694"/>
                </a:cxn>
                <a:cxn ang="0">
                  <a:pos x="connsiteX6695" y="connsiteY6695"/>
                </a:cxn>
                <a:cxn ang="0">
                  <a:pos x="connsiteX6696" y="connsiteY6696"/>
                </a:cxn>
                <a:cxn ang="0">
                  <a:pos x="connsiteX6697" y="connsiteY6697"/>
                </a:cxn>
                <a:cxn ang="0">
                  <a:pos x="connsiteX6698" y="connsiteY6698"/>
                </a:cxn>
                <a:cxn ang="0">
                  <a:pos x="connsiteX6699" y="connsiteY6699"/>
                </a:cxn>
                <a:cxn ang="0">
                  <a:pos x="connsiteX6700" y="connsiteY6700"/>
                </a:cxn>
                <a:cxn ang="0">
                  <a:pos x="connsiteX6701" y="connsiteY6701"/>
                </a:cxn>
                <a:cxn ang="0">
                  <a:pos x="connsiteX6702" y="connsiteY6702"/>
                </a:cxn>
                <a:cxn ang="0">
                  <a:pos x="connsiteX6703" y="connsiteY6703"/>
                </a:cxn>
                <a:cxn ang="0">
                  <a:pos x="connsiteX6704" y="connsiteY6704"/>
                </a:cxn>
                <a:cxn ang="0">
                  <a:pos x="connsiteX6705" y="connsiteY6705"/>
                </a:cxn>
                <a:cxn ang="0">
                  <a:pos x="connsiteX6706" y="connsiteY6706"/>
                </a:cxn>
                <a:cxn ang="0">
                  <a:pos x="connsiteX6707" y="connsiteY6707"/>
                </a:cxn>
                <a:cxn ang="0">
                  <a:pos x="connsiteX6708" y="connsiteY6708"/>
                </a:cxn>
                <a:cxn ang="0">
                  <a:pos x="connsiteX6709" y="connsiteY6709"/>
                </a:cxn>
                <a:cxn ang="0">
                  <a:pos x="connsiteX6710" y="connsiteY6710"/>
                </a:cxn>
                <a:cxn ang="0">
                  <a:pos x="connsiteX6711" y="connsiteY6711"/>
                </a:cxn>
                <a:cxn ang="0">
                  <a:pos x="connsiteX6712" y="connsiteY6712"/>
                </a:cxn>
                <a:cxn ang="0">
                  <a:pos x="connsiteX6713" y="connsiteY6713"/>
                </a:cxn>
                <a:cxn ang="0">
                  <a:pos x="connsiteX6714" y="connsiteY6714"/>
                </a:cxn>
                <a:cxn ang="0">
                  <a:pos x="connsiteX6715" y="connsiteY6715"/>
                </a:cxn>
                <a:cxn ang="0">
                  <a:pos x="connsiteX6716" y="connsiteY6716"/>
                </a:cxn>
                <a:cxn ang="0">
                  <a:pos x="connsiteX6717" y="connsiteY6717"/>
                </a:cxn>
                <a:cxn ang="0">
                  <a:pos x="connsiteX6718" y="connsiteY6718"/>
                </a:cxn>
                <a:cxn ang="0">
                  <a:pos x="connsiteX6719" y="connsiteY6719"/>
                </a:cxn>
                <a:cxn ang="0">
                  <a:pos x="connsiteX6720" y="connsiteY6720"/>
                </a:cxn>
                <a:cxn ang="0">
                  <a:pos x="connsiteX6721" y="connsiteY6721"/>
                </a:cxn>
                <a:cxn ang="0">
                  <a:pos x="connsiteX6722" y="connsiteY6722"/>
                </a:cxn>
                <a:cxn ang="0">
                  <a:pos x="connsiteX6723" y="connsiteY6723"/>
                </a:cxn>
                <a:cxn ang="0">
                  <a:pos x="connsiteX6724" y="connsiteY6724"/>
                </a:cxn>
                <a:cxn ang="0">
                  <a:pos x="connsiteX6725" y="connsiteY6725"/>
                </a:cxn>
                <a:cxn ang="0">
                  <a:pos x="connsiteX6726" y="connsiteY6726"/>
                </a:cxn>
                <a:cxn ang="0">
                  <a:pos x="connsiteX6727" y="connsiteY6727"/>
                </a:cxn>
                <a:cxn ang="0">
                  <a:pos x="connsiteX6728" y="connsiteY6728"/>
                </a:cxn>
                <a:cxn ang="0">
                  <a:pos x="connsiteX6729" y="connsiteY6729"/>
                </a:cxn>
                <a:cxn ang="0">
                  <a:pos x="connsiteX6730" y="connsiteY6730"/>
                </a:cxn>
                <a:cxn ang="0">
                  <a:pos x="connsiteX6731" y="connsiteY6731"/>
                </a:cxn>
                <a:cxn ang="0">
                  <a:pos x="connsiteX6732" y="connsiteY6732"/>
                </a:cxn>
                <a:cxn ang="0">
                  <a:pos x="connsiteX6733" y="connsiteY6733"/>
                </a:cxn>
                <a:cxn ang="0">
                  <a:pos x="connsiteX6734" y="connsiteY6734"/>
                </a:cxn>
                <a:cxn ang="0">
                  <a:pos x="connsiteX6735" y="connsiteY6735"/>
                </a:cxn>
                <a:cxn ang="0">
                  <a:pos x="connsiteX6736" y="connsiteY6736"/>
                </a:cxn>
                <a:cxn ang="0">
                  <a:pos x="connsiteX6737" y="connsiteY6737"/>
                </a:cxn>
                <a:cxn ang="0">
                  <a:pos x="connsiteX6738" y="connsiteY6738"/>
                </a:cxn>
                <a:cxn ang="0">
                  <a:pos x="connsiteX6739" y="connsiteY6739"/>
                </a:cxn>
                <a:cxn ang="0">
                  <a:pos x="connsiteX6740" y="connsiteY6740"/>
                </a:cxn>
                <a:cxn ang="0">
                  <a:pos x="connsiteX6741" y="connsiteY6741"/>
                </a:cxn>
                <a:cxn ang="0">
                  <a:pos x="connsiteX6742" y="connsiteY6742"/>
                </a:cxn>
                <a:cxn ang="0">
                  <a:pos x="connsiteX6743" y="connsiteY6743"/>
                </a:cxn>
                <a:cxn ang="0">
                  <a:pos x="connsiteX6744" y="connsiteY6744"/>
                </a:cxn>
                <a:cxn ang="0">
                  <a:pos x="connsiteX6745" y="connsiteY6745"/>
                </a:cxn>
                <a:cxn ang="0">
                  <a:pos x="connsiteX6746" y="connsiteY6746"/>
                </a:cxn>
                <a:cxn ang="0">
                  <a:pos x="connsiteX6747" y="connsiteY6747"/>
                </a:cxn>
                <a:cxn ang="0">
                  <a:pos x="connsiteX6748" y="connsiteY6748"/>
                </a:cxn>
                <a:cxn ang="0">
                  <a:pos x="connsiteX6749" y="connsiteY6749"/>
                </a:cxn>
                <a:cxn ang="0">
                  <a:pos x="connsiteX6750" y="connsiteY6750"/>
                </a:cxn>
                <a:cxn ang="0">
                  <a:pos x="connsiteX6751" y="connsiteY6751"/>
                </a:cxn>
                <a:cxn ang="0">
                  <a:pos x="connsiteX6752" y="connsiteY6752"/>
                </a:cxn>
                <a:cxn ang="0">
                  <a:pos x="connsiteX6753" y="connsiteY6753"/>
                </a:cxn>
                <a:cxn ang="0">
                  <a:pos x="connsiteX6754" y="connsiteY6754"/>
                </a:cxn>
                <a:cxn ang="0">
                  <a:pos x="connsiteX6755" y="connsiteY6755"/>
                </a:cxn>
                <a:cxn ang="0">
                  <a:pos x="connsiteX6756" y="connsiteY6756"/>
                </a:cxn>
                <a:cxn ang="0">
                  <a:pos x="connsiteX6757" y="connsiteY6757"/>
                </a:cxn>
                <a:cxn ang="0">
                  <a:pos x="connsiteX6758" y="connsiteY6758"/>
                </a:cxn>
                <a:cxn ang="0">
                  <a:pos x="connsiteX6759" y="connsiteY6759"/>
                </a:cxn>
                <a:cxn ang="0">
                  <a:pos x="connsiteX6760" y="connsiteY6760"/>
                </a:cxn>
                <a:cxn ang="0">
                  <a:pos x="connsiteX6761" y="connsiteY6761"/>
                </a:cxn>
                <a:cxn ang="0">
                  <a:pos x="connsiteX6762" y="connsiteY6762"/>
                </a:cxn>
                <a:cxn ang="0">
                  <a:pos x="connsiteX6763" y="connsiteY6763"/>
                </a:cxn>
                <a:cxn ang="0">
                  <a:pos x="connsiteX6764" y="connsiteY6764"/>
                </a:cxn>
                <a:cxn ang="0">
                  <a:pos x="connsiteX6765" y="connsiteY6765"/>
                </a:cxn>
                <a:cxn ang="0">
                  <a:pos x="connsiteX6766" y="connsiteY6766"/>
                </a:cxn>
                <a:cxn ang="0">
                  <a:pos x="connsiteX6767" y="connsiteY6767"/>
                </a:cxn>
                <a:cxn ang="0">
                  <a:pos x="connsiteX6768" y="connsiteY6768"/>
                </a:cxn>
                <a:cxn ang="0">
                  <a:pos x="connsiteX6769" y="connsiteY6769"/>
                </a:cxn>
                <a:cxn ang="0">
                  <a:pos x="connsiteX6770" y="connsiteY6770"/>
                </a:cxn>
                <a:cxn ang="0">
                  <a:pos x="connsiteX6771" y="connsiteY6771"/>
                </a:cxn>
                <a:cxn ang="0">
                  <a:pos x="connsiteX6772" y="connsiteY6772"/>
                </a:cxn>
                <a:cxn ang="0">
                  <a:pos x="connsiteX6773" y="connsiteY6773"/>
                </a:cxn>
                <a:cxn ang="0">
                  <a:pos x="connsiteX6774" y="connsiteY6774"/>
                </a:cxn>
                <a:cxn ang="0">
                  <a:pos x="connsiteX6775" y="connsiteY6775"/>
                </a:cxn>
                <a:cxn ang="0">
                  <a:pos x="connsiteX6776" y="connsiteY6776"/>
                </a:cxn>
                <a:cxn ang="0">
                  <a:pos x="connsiteX6777" y="connsiteY6777"/>
                </a:cxn>
                <a:cxn ang="0">
                  <a:pos x="connsiteX6778" y="connsiteY6778"/>
                </a:cxn>
                <a:cxn ang="0">
                  <a:pos x="connsiteX6779" y="connsiteY6779"/>
                </a:cxn>
                <a:cxn ang="0">
                  <a:pos x="connsiteX6780" y="connsiteY6780"/>
                </a:cxn>
                <a:cxn ang="0">
                  <a:pos x="connsiteX6781" y="connsiteY6781"/>
                </a:cxn>
                <a:cxn ang="0">
                  <a:pos x="connsiteX6782" y="connsiteY6782"/>
                </a:cxn>
                <a:cxn ang="0">
                  <a:pos x="connsiteX6783" y="connsiteY6783"/>
                </a:cxn>
                <a:cxn ang="0">
                  <a:pos x="connsiteX6784" y="connsiteY6784"/>
                </a:cxn>
                <a:cxn ang="0">
                  <a:pos x="connsiteX6785" y="connsiteY6785"/>
                </a:cxn>
                <a:cxn ang="0">
                  <a:pos x="connsiteX6786" y="connsiteY6786"/>
                </a:cxn>
                <a:cxn ang="0">
                  <a:pos x="connsiteX6787" y="connsiteY6787"/>
                </a:cxn>
                <a:cxn ang="0">
                  <a:pos x="connsiteX6788" y="connsiteY6788"/>
                </a:cxn>
                <a:cxn ang="0">
                  <a:pos x="connsiteX6789" y="connsiteY6789"/>
                </a:cxn>
                <a:cxn ang="0">
                  <a:pos x="connsiteX6790" y="connsiteY6790"/>
                </a:cxn>
                <a:cxn ang="0">
                  <a:pos x="connsiteX6791" y="connsiteY6791"/>
                </a:cxn>
                <a:cxn ang="0">
                  <a:pos x="connsiteX6792" y="connsiteY6792"/>
                </a:cxn>
                <a:cxn ang="0">
                  <a:pos x="connsiteX6793" y="connsiteY6793"/>
                </a:cxn>
                <a:cxn ang="0">
                  <a:pos x="connsiteX6794" y="connsiteY6794"/>
                </a:cxn>
                <a:cxn ang="0">
                  <a:pos x="connsiteX6795" y="connsiteY6795"/>
                </a:cxn>
                <a:cxn ang="0">
                  <a:pos x="connsiteX6796" y="connsiteY6796"/>
                </a:cxn>
                <a:cxn ang="0">
                  <a:pos x="connsiteX6797" y="connsiteY6797"/>
                </a:cxn>
                <a:cxn ang="0">
                  <a:pos x="connsiteX6798" y="connsiteY6798"/>
                </a:cxn>
                <a:cxn ang="0">
                  <a:pos x="connsiteX6799" y="connsiteY6799"/>
                </a:cxn>
                <a:cxn ang="0">
                  <a:pos x="connsiteX6800" y="connsiteY6800"/>
                </a:cxn>
                <a:cxn ang="0">
                  <a:pos x="connsiteX6801" y="connsiteY6801"/>
                </a:cxn>
                <a:cxn ang="0">
                  <a:pos x="connsiteX6802" y="connsiteY6802"/>
                </a:cxn>
                <a:cxn ang="0">
                  <a:pos x="connsiteX6803" y="connsiteY6803"/>
                </a:cxn>
                <a:cxn ang="0">
                  <a:pos x="connsiteX6804" y="connsiteY6804"/>
                </a:cxn>
                <a:cxn ang="0">
                  <a:pos x="connsiteX6805" y="connsiteY6805"/>
                </a:cxn>
                <a:cxn ang="0">
                  <a:pos x="connsiteX6806" y="connsiteY6806"/>
                </a:cxn>
                <a:cxn ang="0">
                  <a:pos x="connsiteX6807" y="connsiteY6807"/>
                </a:cxn>
                <a:cxn ang="0">
                  <a:pos x="connsiteX6808" y="connsiteY6808"/>
                </a:cxn>
                <a:cxn ang="0">
                  <a:pos x="connsiteX6809" y="connsiteY6809"/>
                </a:cxn>
                <a:cxn ang="0">
                  <a:pos x="connsiteX6810" y="connsiteY6810"/>
                </a:cxn>
                <a:cxn ang="0">
                  <a:pos x="connsiteX6811" y="connsiteY6811"/>
                </a:cxn>
                <a:cxn ang="0">
                  <a:pos x="connsiteX6812" y="connsiteY6812"/>
                </a:cxn>
                <a:cxn ang="0">
                  <a:pos x="connsiteX6813" y="connsiteY6813"/>
                </a:cxn>
                <a:cxn ang="0">
                  <a:pos x="connsiteX6814" y="connsiteY6814"/>
                </a:cxn>
                <a:cxn ang="0">
                  <a:pos x="connsiteX6815" y="connsiteY6815"/>
                </a:cxn>
                <a:cxn ang="0">
                  <a:pos x="connsiteX6816" y="connsiteY6816"/>
                </a:cxn>
                <a:cxn ang="0">
                  <a:pos x="connsiteX6817" y="connsiteY6817"/>
                </a:cxn>
                <a:cxn ang="0">
                  <a:pos x="connsiteX6818" y="connsiteY6818"/>
                </a:cxn>
                <a:cxn ang="0">
                  <a:pos x="connsiteX6819" y="connsiteY6819"/>
                </a:cxn>
                <a:cxn ang="0">
                  <a:pos x="connsiteX6820" y="connsiteY6820"/>
                </a:cxn>
                <a:cxn ang="0">
                  <a:pos x="connsiteX6821" y="connsiteY6821"/>
                </a:cxn>
                <a:cxn ang="0">
                  <a:pos x="connsiteX6822" y="connsiteY6822"/>
                </a:cxn>
                <a:cxn ang="0">
                  <a:pos x="connsiteX6823" y="connsiteY6823"/>
                </a:cxn>
                <a:cxn ang="0">
                  <a:pos x="connsiteX6824" y="connsiteY6824"/>
                </a:cxn>
                <a:cxn ang="0">
                  <a:pos x="connsiteX6825" y="connsiteY6825"/>
                </a:cxn>
                <a:cxn ang="0">
                  <a:pos x="connsiteX6826" y="connsiteY6826"/>
                </a:cxn>
                <a:cxn ang="0">
                  <a:pos x="connsiteX6827" y="connsiteY6827"/>
                </a:cxn>
                <a:cxn ang="0">
                  <a:pos x="connsiteX6828" y="connsiteY6828"/>
                </a:cxn>
                <a:cxn ang="0">
                  <a:pos x="connsiteX6829" y="connsiteY6829"/>
                </a:cxn>
                <a:cxn ang="0">
                  <a:pos x="connsiteX6830" y="connsiteY6830"/>
                </a:cxn>
                <a:cxn ang="0">
                  <a:pos x="connsiteX6831" y="connsiteY6831"/>
                </a:cxn>
                <a:cxn ang="0">
                  <a:pos x="connsiteX6832" y="connsiteY6832"/>
                </a:cxn>
                <a:cxn ang="0">
                  <a:pos x="connsiteX6833" y="connsiteY6833"/>
                </a:cxn>
                <a:cxn ang="0">
                  <a:pos x="connsiteX6834" y="connsiteY6834"/>
                </a:cxn>
                <a:cxn ang="0">
                  <a:pos x="connsiteX6835" y="connsiteY6835"/>
                </a:cxn>
                <a:cxn ang="0">
                  <a:pos x="connsiteX6836" y="connsiteY6836"/>
                </a:cxn>
                <a:cxn ang="0">
                  <a:pos x="connsiteX6837" y="connsiteY6837"/>
                </a:cxn>
                <a:cxn ang="0">
                  <a:pos x="connsiteX6838" y="connsiteY6838"/>
                </a:cxn>
                <a:cxn ang="0">
                  <a:pos x="connsiteX6839" y="connsiteY6839"/>
                </a:cxn>
                <a:cxn ang="0">
                  <a:pos x="connsiteX6840" y="connsiteY6840"/>
                </a:cxn>
                <a:cxn ang="0">
                  <a:pos x="connsiteX6841" y="connsiteY6841"/>
                </a:cxn>
                <a:cxn ang="0">
                  <a:pos x="connsiteX6842" y="connsiteY6842"/>
                </a:cxn>
                <a:cxn ang="0">
                  <a:pos x="connsiteX6843" y="connsiteY6843"/>
                </a:cxn>
                <a:cxn ang="0">
                  <a:pos x="connsiteX6844" y="connsiteY6844"/>
                </a:cxn>
                <a:cxn ang="0">
                  <a:pos x="connsiteX6845" y="connsiteY6845"/>
                </a:cxn>
                <a:cxn ang="0">
                  <a:pos x="connsiteX6846" y="connsiteY6846"/>
                </a:cxn>
                <a:cxn ang="0">
                  <a:pos x="connsiteX6847" y="connsiteY6847"/>
                </a:cxn>
                <a:cxn ang="0">
                  <a:pos x="connsiteX6848" y="connsiteY6848"/>
                </a:cxn>
                <a:cxn ang="0">
                  <a:pos x="connsiteX6849" y="connsiteY6849"/>
                </a:cxn>
                <a:cxn ang="0">
                  <a:pos x="connsiteX6850" y="connsiteY6850"/>
                </a:cxn>
                <a:cxn ang="0">
                  <a:pos x="connsiteX6851" y="connsiteY6851"/>
                </a:cxn>
                <a:cxn ang="0">
                  <a:pos x="connsiteX6852" y="connsiteY6852"/>
                </a:cxn>
                <a:cxn ang="0">
                  <a:pos x="connsiteX6853" y="connsiteY6853"/>
                </a:cxn>
                <a:cxn ang="0">
                  <a:pos x="connsiteX6854" y="connsiteY6854"/>
                </a:cxn>
                <a:cxn ang="0">
                  <a:pos x="connsiteX6855" y="connsiteY6855"/>
                </a:cxn>
                <a:cxn ang="0">
                  <a:pos x="connsiteX6856" y="connsiteY6856"/>
                </a:cxn>
                <a:cxn ang="0">
                  <a:pos x="connsiteX6857" y="connsiteY6857"/>
                </a:cxn>
                <a:cxn ang="0">
                  <a:pos x="connsiteX6858" y="connsiteY6858"/>
                </a:cxn>
                <a:cxn ang="0">
                  <a:pos x="connsiteX6859" y="connsiteY6859"/>
                </a:cxn>
                <a:cxn ang="0">
                  <a:pos x="connsiteX6860" y="connsiteY6860"/>
                </a:cxn>
                <a:cxn ang="0">
                  <a:pos x="connsiteX6861" y="connsiteY6861"/>
                </a:cxn>
                <a:cxn ang="0">
                  <a:pos x="connsiteX6862" y="connsiteY6862"/>
                </a:cxn>
                <a:cxn ang="0">
                  <a:pos x="connsiteX6863" y="connsiteY6863"/>
                </a:cxn>
                <a:cxn ang="0">
                  <a:pos x="connsiteX6864" y="connsiteY6864"/>
                </a:cxn>
                <a:cxn ang="0">
                  <a:pos x="connsiteX6865" y="connsiteY6865"/>
                </a:cxn>
                <a:cxn ang="0">
                  <a:pos x="connsiteX6866" y="connsiteY6866"/>
                </a:cxn>
                <a:cxn ang="0">
                  <a:pos x="connsiteX6867" y="connsiteY6867"/>
                </a:cxn>
                <a:cxn ang="0">
                  <a:pos x="connsiteX6868" y="connsiteY6868"/>
                </a:cxn>
                <a:cxn ang="0">
                  <a:pos x="connsiteX6869" y="connsiteY6869"/>
                </a:cxn>
                <a:cxn ang="0">
                  <a:pos x="connsiteX6870" y="connsiteY6870"/>
                </a:cxn>
                <a:cxn ang="0">
                  <a:pos x="connsiteX6871" y="connsiteY6871"/>
                </a:cxn>
                <a:cxn ang="0">
                  <a:pos x="connsiteX6872" y="connsiteY6872"/>
                </a:cxn>
                <a:cxn ang="0">
                  <a:pos x="connsiteX6873" y="connsiteY6873"/>
                </a:cxn>
                <a:cxn ang="0">
                  <a:pos x="connsiteX6874" y="connsiteY6874"/>
                </a:cxn>
                <a:cxn ang="0">
                  <a:pos x="connsiteX6875" y="connsiteY6875"/>
                </a:cxn>
                <a:cxn ang="0">
                  <a:pos x="connsiteX6876" y="connsiteY6876"/>
                </a:cxn>
                <a:cxn ang="0">
                  <a:pos x="connsiteX6877" y="connsiteY6877"/>
                </a:cxn>
                <a:cxn ang="0">
                  <a:pos x="connsiteX6878" y="connsiteY6878"/>
                </a:cxn>
                <a:cxn ang="0">
                  <a:pos x="connsiteX6879" y="connsiteY6879"/>
                </a:cxn>
                <a:cxn ang="0">
                  <a:pos x="connsiteX6880" y="connsiteY6880"/>
                </a:cxn>
                <a:cxn ang="0">
                  <a:pos x="connsiteX6881" y="connsiteY6881"/>
                </a:cxn>
                <a:cxn ang="0">
                  <a:pos x="connsiteX6882" y="connsiteY6882"/>
                </a:cxn>
                <a:cxn ang="0">
                  <a:pos x="connsiteX6883" y="connsiteY6883"/>
                </a:cxn>
                <a:cxn ang="0">
                  <a:pos x="connsiteX6884" y="connsiteY6884"/>
                </a:cxn>
                <a:cxn ang="0">
                  <a:pos x="connsiteX6885" y="connsiteY6885"/>
                </a:cxn>
                <a:cxn ang="0">
                  <a:pos x="connsiteX6886" y="connsiteY6886"/>
                </a:cxn>
                <a:cxn ang="0">
                  <a:pos x="connsiteX6887" y="connsiteY6887"/>
                </a:cxn>
                <a:cxn ang="0">
                  <a:pos x="connsiteX6888" y="connsiteY6888"/>
                </a:cxn>
                <a:cxn ang="0">
                  <a:pos x="connsiteX6889" y="connsiteY6889"/>
                </a:cxn>
                <a:cxn ang="0">
                  <a:pos x="connsiteX6890" y="connsiteY6890"/>
                </a:cxn>
                <a:cxn ang="0">
                  <a:pos x="connsiteX6891" y="connsiteY6891"/>
                </a:cxn>
                <a:cxn ang="0">
                  <a:pos x="connsiteX6892" y="connsiteY6892"/>
                </a:cxn>
                <a:cxn ang="0">
                  <a:pos x="connsiteX6893" y="connsiteY6893"/>
                </a:cxn>
                <a:cxn ang="0">
                  <a:pos x="connsiteX6894" y="connsiteY6894"/>
                </a:cxn>
                <a:cxn ang="0">
                  <a:pos x="connsiteX6895" y="connsiteY6895"/>
                </a:cxn>
                <a:cxn ang="0">
                  <a:pos x="connsiteX6896" y="connsiteY6896"/>
                </a:cxn>
                <a:cxn ang="0">
                  <a:pos x="connsiteX6897" y="connsiteY6897"/>
                </a:cxn>
                <a:cxn ang="0">
                  <a:pos x="connsiteX6898" y="connsiteY6898"/>
                </a:cxn>
                <a:cxn ang="0">
                  <a:pos x="connsiteX6899" y="connsiteY6899"/>
                </a:cxn>
                <a:cxn ang="0">
                  <a:pos x="connsiteX6900" y="connsiteY6900"/>
                </a:cxn>
                <a:cxn ang="0">
                  <a:pos x="connsiteX6901" y="connsiteY6901"/>
                </a:cxn>
                <a:cxn ang="0">
                  <a:pos x="connsiteX6902" y="connsiteY6902"/>
                </a:cxn>
                <a:cxn ang="0">
                  <a:pos x="connsiteX6903" y="connsiteY6903"/>
                </a:cxn>
                <a:cxn ang="0">
                  <a:pos x="connsiteX6904" y="connsiteY6904"/>
                </a:cxn>
                <a:cxn ang="0">
                  <a:pos x="connsiteX6905" y="connsiteY6905"/>
                </a:cxn>
                <a:cxn ang="0">
                  <a:pos x="connsiteX6906" y="connsiteY6906"/>
                </a:cxn>
                <a:cxn ang="0">
                  <a:pos x="connsiteX6907" y="connsiteY6907"/>
                </a:cxn>
                <a:cxn ang="0">
                  <a:pos x="connsiteX6908" y="connsiteY6908"/>
                </a:cxn>
                <a:cxn ang="0">
                  <a:pos x="connsiteX6909" y="connsiteY6909"/>
                </a:cxn>
                <a:cxn ang="0">
                  <a:pos x="connsiteX6910" y="connsiteY6910"/>
                </a:cxn>
                <a:cxn ang="0">
                  <a:pos x="connsiteX6911" y="connsiteY6911"/>
                </a:cxn>
                <a:cxn ang="0">
                  <a:pos x="connsiteX6912" y="connsiteY6912"/>
                </a:cxn>
                <a:cxn ang="0">
                  <a:pos x="connsiteX6913" y="connsiteY6913"/>
                </a:cxn>
                <a:cxn ang="0">
                  <a:pos x="connsiteX6914" y="connsiteY6914"/>
                </a:cxn>
                <a:cxn ang="0">
                  <a:pos x="connsiteX6915" y="connsiteY6915"/>
                </a:cxn>
                <a:cxn ang="0">
                  <a:pos x="connsiteX6916" y="connsiteY6916"/>
                </a:cxn>
                <a:cxn ang="0">
                  <a:pos x="connsiteX6917" y="connsiteY6917"/>
                </a:cxn>
                <a:cxn ang="0">
                  <a:pos x="connsiteX6918" y="connsiteY6918"/>
                </a:cxn>
                <a:cxn ang="0">
                  <a:pos x="connsiteX6919" y="connsiteY6919"/>
                </a:cxn>
                <a:cxn ang="0">
                  <a:pos x="connsiteX6920" y="connsiteY6920"/>
                </a:cxn>
                <a:cxn ang="0">
                  <a:pos x="connsiteX6921" y="connsiteY6921"/>
                </a:cxn>
                <a:cxn ang="0">
                  <a:pos x="connsiteX6922" y="connsiteY6922"/>
                </a:cxn>
                <a:cxn ang="0">
                  <a:pos x="connsiteX6923" y="connsiteY6923"/>
                </a:cxn>
                <a:cxn ang="0">
                  <a:pos x="connsiteX6924" y="connsiteY6924"/>
                </a:cxn>
                <a:cxn ang="0">
                  <a:pos x="connsiteX6925" y="connsiteY6925"/>
                </a:cxn>
                <a:cxn ang="0">
                  <a:pos x="connsiteX6926" y="connsiteY6926"/>
                </a:cxn>
                <a:cxn ang="0">
                  <a:pos x="connsiteX6927" y="connsiteY6927"/>
                </a:cxn>
                <a:cxn ang="0">
                  <a:pos x="connsiteX6928" y="connsiteY6928"/>
                </a:cxn>
                <a:cxn ang="0">
                  <a:pos x="connsiteX6929" y="connsiteY6929"/>
                </a:cxn>
                <a:cxn ang="0">
                  <a:pos x="connsiteX6930" y="connsiteY6930"/>
                </a:cxn>
                <a:cxn ang="0">
                  <a:pos x="connsiteX6931" y="connsiteY6931"/>
                </a:cxn>
                <a:cxn ang="0">
                  <a:pos x="connsiteX6932" y="connsiteY6932"/>
                </a:cxn>
                <a:cxn ang="0">
                  <a:pos x="connsiteX6933" y="connsiteY6933"/>
                </a:cxn>
                <a:cxn ang="0">
                  <a:pos x="connsiteX6934" y="connsiteY6934"/>
                </a:cxn>
                <a:cxn ang="0">
                  <a:pos x="connsiteX6935" y="connsiteY6935"/>
                </a:cxn>
                <a:cxn ang="0">
                  <a:pos x="connsiteX6936" y="connsiteY6936"/>
                </a:cxn>
                <a:cxn ang="0">
                  <a:pos x="connsiteX6937" y="connsiteY6937"/>
                </a:cxn>
                <a:cxn ang="0">
                  <a:pos x="connsiteX6938" y="connsiteY6938"/>
                </a:cxn>
                <a:cxn ang="0">
                  <a:pos x="connsiteX6939" y="connsiteY6939"/>
                </a:cxn>
                <a:cxn ang="0">
                  <a:pos x="connsiteX6940" y="connsiteY6940"/>
                </a:cxn>
                <a:cxn ang="0">
                  <a:pos x="connsiteX6941" y="connsiteY6941"/>
                </a:cxn>
                <a:cxn ang="0">
                  <a:pos x="connsiteX6942" y="connsiteY6942"/>
                </a:cxn>
                <a:cxn ang="0">
                  <a:pos x="connsiteX6943" y="connsiteY6943"/>
                </a:cxn>
                <a:cxn ang="0">
                  <a:pos x="connsiteX6944" y="connsiteY6944"/>
                </a:cxn>
                <a:cxn ang="0">
                  <a:pos x="connsiteX6945" y="connsiteY6945"/>
                </a:cxn>
                <a:cxn ang="0">
                  <a:pos x="connsiteX6946" y="connsiteY6946"/>
                </a:cxn>
                <a:cxn ang="0">
                  <a:pos x="connsiteX6947" y="connsiteY6947"/>
                </a:cxn>
                <a:cxn ang="0">
                  <a:pos x="connsiteX6948" y="connsiteY6948"/>
                </a:cxn>
                <a:cxn ang="0">
                  <a:pos x="connsiteX6949" y="connsiteY6949"/>
                </a:cxn>
                <a:cxn ang="0">
                  <a:pos x="connsiteX6950" y="connsiteY6950"/>
                </a:cxn>
                <a:cxn ang="0">
                  <a:pos x="connsiteX6951" y="connsiteY6951"/>
                </a:cxn>
                <a:cxn ang="0">
                  <a:pos x="connsiteX6952" y="connsiteY6952"/>
                </a:cxn>
                <a:cxn ang="0">
                  <a:pos x="connsiteX6953" y="connsiteY6953"/>
                </a:cxn>
                <a:cxn ang="0">
                  <a:pos x="connsiteX6954" y="connsiteY6954"/>
                </a:cxn>
                <a:cxn ang="0">
                  <a:pos x="connsiteX6955" y="connsiteY6955"/>
                </a:cxn>
                <a:cxn ang="0">
                  <a:pos x="connsiteX6956" y="connsiteY6956"/>
                </a:cxn>
                <a:cxn ang="0">
                  <a:pos x="connsiteX6957" y="connsiteY6957"/>
                </a:cxn>
                <a:cxn ang="0">
                  <a:pos x="connsiteX6958" y="connsiteY6958"/>
                </a:cxn>
                <a:cxn ang="0">
                  <a:pos x="connsiteX6959" y="connsiteY6959"/>
                </a:cxn>
                <a:cxn ang="0">
                  <a:pos x="connsiteX6960" y="connsiteY6960"/>
                </a:cxn>
                <a:cxn ang="0">
                  <a:pos x="connsiteX6961" y="connsiteY6961"/>
                </a:cxn>
                <a:cxn ang="0">
                  <a:pos x="connsiteX6962" y="connsiteY6962"/>
                </a:cxn>
                <a:cxn ang="0">
                  <a:pos x="connsiteX6963" y="connsiteY6963"/>
                </a:cxn>
                <a:cxn ang="0">
                  <a:pos x="connsiteX6964" y="connsiteY6964"/>
                </a:cxn>
                <a:cxn ang="0">
                  <a:pos x="connsiteX6965" y="connsiteY6965"/>
                </a:cxn>
                <a:cxn ang="0">
                  <a:pos x="connsiteX6966" y="connsiteY6966"/>
                </a:cxn>
                <a:cxn ang="0">
                  <a:pos x="connsiteX6967" y="connsiteY6967"/>
                </a:cxn>
                <a:cxn ang="0">
                  <a:pos x="connsiteX6968" y="connsiteY6968"/>
                </a:cxn>
                <a:cxn ang="0">
                  <a:pos x="connsiteX6969" y="connsiteY6969"/>
                </a:cxn>
                <a:cxn ang="0">
                  <a:pos x="connsiteX6970" y="connsiteY6970"/>
                </a:cxn>
                <a:cxn ang="0">
                  <a:pos x="connsiteX6971" y="connsiteY6971"/>
                </a:cxn>
                <a:cxn ang="0">
                  <a:pos x="connsiteX6972" y="connsiteY6972"/>
                </a:cxn>
                <a:cxn ang="0">
                  <a:pos x="connsiteX6973" y="connsiteY6973"/>
                </a:cxn>
                <a:cxn ang="0">
                  <a:pos x="connsiteX6974" y="connsiteY6974"/>
                </a:cxn>
                <a:cxn ang="0">
                  <a:pos x="connsiteX6975" y="connsiteY6975"/>
                </a:cxn>
                <a:cxn ang="0">
                  <a:pos x="connsiteX6976" y="connsiteY6976"/>
                </a:cxn>
                <a:cxn ang="0">
                  <a:pos x="connsiteX6977" y="connsiteY6977"/>
                </a:cxn>
                <a:cxn ang="0">
                  <a:pos x="connsiteX6978" y="connsiteY6978"/>
                </a:cxn>
                <a:cxn ang="0">
                  <a:pos x="connsiteX6979" y="connsiteY6979"/>
                </a:cxn>
                <a:cxn ang="0">
                  <a:pos x="connsiteX6980" y="connsiteY6980"/>
                </a:cxn>
                <a:cxn ang="0">
                  <a:pos x="connsiteX6981" y="connsiteY6981"/>
                </a:cxn>
                <a:cxn ang="0">
                  <a:pos x="connsiteX6982" y="connsiteY6982"/>
                </a:cxn>
                <a:cxn ang="0">
                  <a:pos x="connsiteX6983" y="connsiteY6983"/>
                </a:cxn>
                <a:cxn ang="0">
                  <a:pos x="connsiteX6984" y="connsiteY6984"/>
                </a:cxn>
                <a:cxn ang="0">
                  <a:pos x="connsiteX6985" y="connsiteY6985"/>
                </a:cxn>
                <a:cxn ang="0">
                  <a:pos x="connsiteX6986" y="connsiteY6986"/>
                </a:cxn>
                <a:cxn ang="0">
                  <a:pos x="connsiteX6987" y="connsiteY6987"/>
                </a:cxn>
                <a:cxn ang="0">
                  <a:pos x="connsiteX6988" y="connsiteY6988"/>
                </a:cxn>
                <a:cxn ang="0">
                  <a:pos x="connsiteX6989" y="connsiteY6989"/>
                </a:cxn>
                <a:cxn ang="0">
                  <a:pos x="connsiteX6990" y="connsiteY6990"/>
                </a:cxn>
                <a:cxn ang="0">
                  <a:pos x="connsiteX6991" y="connsiteY6991"/>
                </a:cxn>
                <a:cxn ang="0">
                  <a:pos x="connsiteX6992" y="connsiteY6992"/>
                </a:cxn>
                <a:cxn ang="0">
                  <a:pos x="connsiteX6993" y="connsiteY6993"/>
                </a:cxn>
                <a:cxn ang="0">
                  <a:pos x="connsiteX6994" y="connsiteY6994"/>
                </a:cxn>
                <a:cxn ang="0">
                  <a:pos x="connsiteX6995" y="connsiteY6995"/>
                </a:cxn>
                <a:cxn ang="0">
                  <a:pos x="connsiteX6996" y="connsiteY6996"/>
                </a:cxn>
                <a:cxn ang="0">
                  <a:pos x="connsiteX6997" y="connsiteY6997"/>
                </a:cxn>
                <a:cxn ang="0">
                  <a:pos x="connsiteX6998" y="connsiteY6998"/>
                </a:cxn>
                <a:cxn ang="0">
                  <a:pos x="connsiteX6999" y="connsiteY6999"/>
                </a:cxn>
                <a:cxn ang="0">
                  <a:pos x="connsiteX7000" y="connsiteY7000"/>
                </a:cxn>
                <a:cxn ang="0">
                  <a:pos x="connsiteX7001" y="connsiteY7001"/>
                </a:cxn>
                <a:cxn ang="0">
                  <a:pos x="connsiteX7002" y="connsiteY7002"/>
                </a:cxn>
                <a:cxn ang="0">
                  <a:pos x="connsiteX7003" y="connsiteY7003"/>
                </a:cxn>
                <a:cxn ang="0">
                  <a:pos x="connsiteX7004" y="connsiteY7004"/>
                </a:cxn>
                <a:cxn ang="0">
                  <a:pos x="connsiteX7005" y="connsiteY7005"/>
                </a:cxn>
                <a:cxn ang="0">
                  <a:pos x="connsiteX7006" y="connsiteY7006"/>
                </a:cxn>
                <a:cxn ang="0">
                  <a:pos x="connsiteX7007" y="connsiteY7007"/>
                </a:cxn>
                <a:cxn ang="0">
                  <a:pos x="connsiteX7008" y="connsiteY7008"/>
                </a:cxn>
                <a:cxn ang="0">
                  <a:pos x="connsiteX7009" y="connsiteY7009"/>
                </a:cxn>
                <a:cxn ang="0">
                  <a:pos x="connsiteX7010" y="connsiteY7010"/>
                </a:cxn>
                <a:cxn ang="0">
                  <a:pos x="connsiteX7011" y="connsiteY7011"/>
                </a:cxn>
                <a:cxn ang="0">
                  <a:pos x="connsiteX7012" y="connsiteY7012"/>
                </a:cxn>
                <a:cxn ang="0">
                  <a:pos x="connsiteX7013" y="connsiteY7013"/>
                </a:cxn>
                <a:cxn ang="0">
                  <a:pos x="connsiteX7014" y="connsiteY7014"/>
                </a:cxn>
                <a:cxn ang="0">
                  <a:pos x="connsiteX7015" y="connsiteY7015"/>
                </a:cxn>
                <a:cxn ang="0">
                  <a:pos x="connsiteX7016" y="connsiteY7016"/>
                </a:cxn>
                <a:cxn ang="0">
                  <a:pos x="connsiteX7017" y="connsiteY7017"/>
                </a:cxn>
                <a:cxn ang="0">
                  <a:pos x="connsiteX7018" y="connsiteY7018"/>
                </a:cxn>
                <a:cxn ang="0">
                  <a:pos x="connsiteX7019" y="connsiteY7019"/>
                </a:cxn>
                <a:cxn ang="0">
                  <a:pos x="connsiteX7020" y="connsiteY7020"/>
                </a:cxn>
                <a:cxn ang="0">
                  <a:pos x="connsiteX7021" y="connsiteY7021"/>
                </a:cxn>
                <a:cxn ang="0">
                  <a:pos x="connsiteX7022" y="connsiteY7022"/>
                </a:cxn>
                <a:cxn ang="0">
                  <a:pos x="connsiteX7023" y="connsiteY7023"/>
                </a:cxn>
                <a:cxn ang="0">
                  <a:pos x="connsiteX7024" y="connsiteY7024"/>
                </a:cxn>
                <a:cxn ang="0">
                  <a:pos x="connsiteX7025" y="connsiteY7025"/>
                </a:cxn>
                <a:cxn ang="0">
                  <a:pos x="connsiteX7026" y="connsiteY7026"/>
                </a:cxn>
                <a:cxn ang="0">
                  <a:pos x="connsiteX7027" y="connsiteY7027"/>
                </a:cxn>
                <a:cxn ang="0">
                  <a:pos x="connsiteX7028" y="connsiteY7028"/>
                </a:cxn>
                <a:cxn ang="0">
                  <a:pos x="connsiteX7029" y="connsiteY7029"/>
                </a:cxn>
                <a:cxn ang="0">
                  <a:pos x="connsiteX7030" y="connsiteY7030"/>
                </a:cxn>
                <a:cxn ang="0">
                  <a:pos x="connsiteX7031" y="connsiteY7031"/>
                </a:cxn>
                <a:cxn ang="0">
                  <a:pos x="connsiteX7032" y="connsiteY7032"/>
                </a:cxn>
                <a:cxn ang="0">
                  <a:pos x="connsiteX7033" y="connsiteY7033"/>
                </a:cxn>
                <a:cxn ang="0">
                  <a:pos x="connsiteX7034" y="connsiteY7034"/>
                </a:cxn>
                <a:cxn ang="0">
                  <a:pos x="connsiteX7035" y="connsiteY7035"/>
                </a:cxn>
                <a:cxn ang="0">
                  <a:pos x="connsiteX7036" y="connsiteY7036"/>
                </a:cxn>
                <a:cxn ang="0">
                  <a:pos x="connsiteX7037" y="connsiteY7037"/>
                </a:cxn>
                <a:cxn ang="0">
                  <a:pos x="connsiteX7038" y="connsiteY7038"/>
                </a:cxn>
                <a:cxn ang="0">
                  <a:pos x="connsiteX7039" y="connsiteY7039"/>
                </a:cxn>
                <a:cxn ang="0">
                  <a:pos x="connsiteX7040" y="connsiteY7040"/>
                </a:cxn>
                <a:cxn ang="0">
                  <a:pos x="connsiteX7041" y="connsiteY7041"/>
                </a:cxn>
                <a:cxn ang="0">
                  <a:pos x="connsiteX7042" y="connsiteY7042"/>
                </a:cxn>
                <a:cxn ang="0">
                  <a:pos x="connsiteX7043" y="connsiteY7043"/>
                </a:cxn>
                <a:cxn ang="0">
                  <a:pos x="connsiteX7044" y="connsiteY7044"/>
                </a:cxn>
                <a:cxn ang="0">
                  <a:pos x="connsiteX7045" y="connsiteY7045"/>
                </a:cxn>
                <a:cxn ang="0">
                  <a:pos x="connsiteX7046" y="connsiteY7046"/>
                </a:cxn>
                <a:cxn ang="0">
                  <a:pos x="connsiteX7047" y="connsiteY7047"/>
                </a:cxn>
                <a:cxn ang="0">
                  <a:pos x="connsiteX7048" y="connsiteY7048"/>
                </a:cxn>
                <a:cxn ang="0">
                  <a:pos x="connsiteX7049" y="connsiteY7049"/>
                </a:cxn>
                <a:cxn ang="0">
                  <a:pos x="connsiteX7050" y="connsiteY7050"/>
                </a:cxn>
                <a:cxn ang="0">
                  <a:pos x="connsiteX7051" y="connsiteY7051"/>
                </a:cxn>
                <a:cxn ang="0">
                  <a:pos x="connsiteX7052" y="connsiteY7052"/>
                </a:cxn>
                <a:cxn ang="0">
                  <a:pos x="connsiteX7053" y="connsiteY7053"/>
                </a:cxn>
                <a:cxn ang="0">
                  <a:pos x="connsiteX7054" y="connsiteY7054"/>
                </a:cxn>
                <a:cxn ang="0">
                  <a:pos x="connsiteX7055" y="connsiteY7055"/>
                </a:cxn>
                <a:cxn ang="0">
                  <a:pos x="connsiteX7056" y="connsiteY7056"/>
                </a:cxn>
                <a:cxn ang="0">
                  <a:pos x="connsiteX7057" y="connsiteY7057"/>
                </a:cxn>
                <a:cxn ang="0">
                  <a:pos x="connsiteX7058" y="connsiteY7058"/>
                </a:cxn>
                <a:cxn ang="0">
                  <a:pos x="connsiteX7059" y="connsiteY7059"/>
                </a:cxn>
                <a:cxn ang="0">
                  <a:pos x="connsiteX7060" y="connsiteY7060"/>
                </a:cxn>
                <a:cxn ang="0">
                  <a:pos x="connsiteX7061" y="connsiteY7061"/>
                </a:cxn>
                <a:cxn ang="0">
                  <a:pos x="connsiteX7062" y="connsiteY7062"/>
                </a:cxn>
                <a:cxn ang="0">
                  <a:pos x="connsiteX7063" y="connsiteY7063"/>
                </a:cxn>
                <a:cxn ang="0">
                  <a:pos x="connsiteX7064" y="connsiteY7064"/>
                </a:cxn>
                <a:cxn ang="0">
                  <a:pos x="connsiteX7065" y="connsiteY7065"/>
                </a:cxn>
                <a:cxn ang="0">
                  <a:pos x="connsiteX7066" y="connsiteY7066"/>
                </a:cxn>
                <a:cxn ang="0">
                  <a:pos x="connsiteX7067" y="connsiteY7067"/>
                </a:cxn>
                <a:cxn ang="0">
                  <a:pos x="connsiteX7068" y="connsiteY7068"/>
                </a:cxn>
                <a:cxn ang="0">
                  <a:pos x="connsiteX7069" y="connsiteY7069"/>
                </a:cxn>
                <a:cxn ang="0">
                  <a:pos x="connsiteX7070" y="connsiteY7070"/>
                </a:cxn>
                <a:cxn ang="0">
                  <a:pos x="connsiteX7071" y="connsiteY7071"/>
                </a:cxn>
                <a:cxn ang="0">
                  <a:pos x="connsiteX7072" y="connsiteY7072"/>
                </a:cxn>
                <a:cxn ang="0">
                  <a:pos x="connsiteX7073" y="connsiteY7073"/>
                </a:cxn>
                <a:cxn ang="0">
                  <a:pos x="connsiteX7074" y="connsiteY7074"/>
                </a:cxn>
                <a:cxn ang="0">
                  <a:pos x="connsiteX7075" y="connsiteY7075"/>
                </a:cxn>
                <a:cxn ang="0">
                  <a:pos x="connsiteX7076" y="connsiteY7076"/>
                </a:cxn>
                <a:cxn ang="0">
                  <a:pos x="connsiteX7077" y="connsiteY7077"/>
                </a:cxn>
                <a:cxn ang="0">
                  <a:pos x="connsiteX7078" y="connsiteY7078"/>
                </a:cxn>
                <a:cxn ang="0">
                  <a:pos x="connsiteX7079" y="connsiteY7079"/>
                </a:cxn>
                <a:cxn ang="0">
                  <a:pos x="connsiteX7080" y="connsiteY7080"/>
                </a:cxn>
                <a:cxn ang="0">
                  <a:pos x="connsiteX7081" y="connsiteY7081"/>
                </a:cxn>
                <a:cxn ang="0">
                  <a:pos x="connsiteX7082" y="connsiteY7082"/>
                </a:cxn>
                <a:cxn ang="0">
                  <a:pos x="connsiteX7083" y="connsiteY7083"/>
                </a:cxn>
                <a:cxn ang="0">
                  <a:pos x="connsiteX7084" y="connsiteY7084"/>
                </a:cxn>
                <a:cxn ang="0">
                  <a:pos x="connsiteX7085" y="connsiteY7085"/>
                </a:cxn>
                <a:cxn ang="0">
                  <a:pos x="connsiteX7086" y="connsiteY7086"/>
                </a:cxn>
                <a:cxn ang="0">
                  <a:pos x="connsiteX7087" y="connsiteY7087"/>
                </a:cxn>
                <a:cxn ang="0">
                  <a:pos x="connsiteX7088" y="connsiteY7088"/>
                </a:cxn>
                <a:cxn ang="0">
                  <a:pos x="connsiteX7089" y="connsiteY7089"/>
                </a:cxn>
                <a:cxn ang="0">
                  <a:pos x="connsiteX7090" y="connsiteY7090"/>
                </a:cxn>
                <a:cxn ang="0">
                  <a:pos x="connsiteX7091" y="connsiteY7091"/>
                </a:cxn>
                <a:cxn ang="0">
                  <a:pos x="connsiteX7092" y="connsiteY7092"/>
                </a:cxn>
                <a:cxn ang="0">
                  <a:pos x="connsiteX7093" y="connsiteY7093"/>
                </a:cxn>
                <a:cxn ang="0">
                  <a:pos x="connsiteX7094" y="connsiteY7094"/>
                </a:cxn>
                <a:cxn ang="0">
                  <a:pos x="connsiteX7095" y="connsiteY7095"/>
                </a:cxn>
                <a:cxn ang="0">
                  <a:pos x="connsiteX7096" y="connsiteY7096"/>
                </a:cxn>
                <a:cxn ang="0">
                  <a:pos x="connsiteX7097" y="connsiteY7097"/>
                </a:cxn>
                <a:cxn ang="0">
                  <a:pos x="connsiteX7098" y="connsiteY7098"/>
                </a:cxn>
                <a:cxn ang="0">
                  <a:pos x="connsiteX7099" y="connsiteY7099"/>
                </a:cxn>
                <a:cxn ang="0">
                  <a:pos x="connsiteX7100" y="connsiteY7100"/>
                </a:cxn>
                <a:cxn ang="0">
                  <a:pos x="connsiteX7101" y="connsiteY7101"/>
                </a:cxn>
                <a:cxn ang="0">
                  <a:pos x="connsiteX7102" y="connsiteY7102"/>
                </a:cxn>
                <a:cxn ang="0">
                  <a:pos x="connsiteX7103" y="connsiteY7103"/>
                </a:cxn>
                <a:cxn ang="0">
                  <a:pos x="connsiteX7104" y="connsiteY7104"/>
                </a:cxn>
                <a:cxn ang="0">
                  <a:pos x="connsiteX7105" y="connsiteY7105"/>
                </a:cxn>
                <a:cxn ang="0">
                  <a:pos x="connsiteX7106" y="connsiteY7106"/>
                </a:cxn>
                <a:cxn ang="0">
                  <a:pos x="connsiteX7107" y="connsiteY7107"/>
                </a:cxn>
                <a:cxn ang="0">
                  <a:pos x="connsiteX7108" y="connsiteY7108"/>
                </a:cxn>
                <a:cxn ang="0">
                  <a:pos x="connsiteX7109" y="connsiteY7109"/>
                </a:cxn>
                <a:cxn ang="0">
                  <a:pos x="connsiteX7110" y="connsiteY7110"/>
                </a:cxn>
                <a:cxn ang="0">
                  <a:pos x="connsiteX7111" y="connsiteY7111"/>
                </a:cxn>
                <a:cxn ang="0">
                  <a:pos x="connsiteX7112" y="connsiteY7112"/>
                </a:cxn>
                <a:cxn ang="0">
                  <a:pos x="connsiteX7113" y="connsiteY7113"/>
                </a:cxn>
                <a:cxn ang="0">
                  <a:pos x="connsiteX7114" y="connsiteY7114"/>
                </a:cxn>
                <a:cxn ang="0">
                  <a:pos x="connsiteX7115" y="connsiteY7115"/>
                </a:cxn>
                <a:cxn ang="0">
                  <a:pos x="connsiteX7116" y="connsiteY7116"/>
                </a:cxn>
                <a:cxn ang="0">
                  <a:pos x="connsiteX7117" y="connsiteY7117"/>
                </a:cxn>
                <a:cxn ang="0">
                  <a:pos x="connsiteX7118" y="connsiteY7118"/>
                </a:cxn>
                <a:cxn ang="0">
                  <a:pos x="connsiteX7119" y="connsiteY7119"/>
                </a:cxn>
                <a:cxn ang="0">
                  <a:pos x="connsiteX7120" y="connsiteY7120"/>
                </a:cxn>
                <a:cxn ang="0">
                  <a:pos x="connsiteX7121" y="connsiteY7121"/>
                </a:cxn>
                <a:cxn ang="0">
                  <a:pos x="connsiteX7122" y="connsiteY7122"/>
                </a:cxn>
                <a:cxn ang="0">
                  <a:pos x="connsiteX7123" y="connsiteY7123"/>
                </a:cxn>
                <a:cxn ang="0">
                  <a:pos x="connsiteX7124" y="connsiteY7124"/>
                </a:cxn>
                <a:cxn ang="0">
                  <a:pos x="connsiteX7125" y="connsiteY7125"/>
                </a:cxn>
                <a:cxn ang="0">
                  <a:pos x="connsiteX7126" y="connsiteY7126"/>
                </a:cxn>
                <a:cxn ang="0">
                  <a:pos x="connsiteX7127" y="connsiteY7127"/>
                </a:cxn>
                <a:cxn ang="0">
                  <a:pos x="connsiteX7128" y="connsiteY7128"/>
                </a:cxn>
                <a:cxn ang="0">
                  <a:pos x="connsiteX7129" y="connsiteY7129"/>
                </a:cxn>
                <a:cxn ang="0">
                  <a:pos x="connsiteX7130" y="connsiteY7130"/>
                </a:cxn>
                <a:cxn ang="0">
                  <a:pos x="connsiteX7131" y="connsiteY7131"/>
                </a:cxn>
                <a:cxn ang="0">
                  <a:pos x="connsiteX7132" y="connsiteY7132"/>
                </a:cxn>
                <a:cxn ang="0">
                  <a:pos x="connsiteX7133" y="connsiteY7133"/>
                </a:cxn>
                <a:cxn ang="0">
                  <a:pos x="connsiteX7134" y="connsiteY7134"/>
                </a:cxn>
                <a:cxn ang="0">
                  <a:pos x="connsiteX7135" y="connsiteY7135"/>
                </a:cxn>
                <a:cxn ang="0">
                  <a:pos x="connsiteX7136" y="connsiteY7136"/>
                </a:cxn>
                <a:cxn ang="0">
                  <a:pos x="connsiteX7137" y="connsiteY7137"/>
                </a:cxn>
                <a:cxn ang="0">
                  <a:pos x="connsiteX7138" y="connsiteY7138"/>
                </a:cxn>
                <a:cxn ang="0">
                  <a:pos x="connsiteX7139" y="connsiteY7139"/>
                </a:cxn>
                <a:cxn ang="0">
                  <a:pos x="connsiteX7140" y="connsiteY7140"/>
                </a:cxn>
                <a:cxn ang="0">
                  <a:pos x="connsiteX7141" y="connsiteY7141"/>
                </a:cxn>
                <a:cxn ang="0">
                  <a:pos x="connsiteX7142" y="connsiteY7142"/>
                </a:cxn>
                <a:cxn ang="0">
                  <a:pos x="connsiteX7143" y="connsiteY7143"/>
                </a:cxn>
                <a:cxn ang="0">
                  <a:pos x="connsiteX7144" y="connsiteY7144"/>
                </a:cxn>
                <a:cxn ang="0">
                  <a:pos x="connsiteX7145" y="connsiteY7145"/>
                </a:cxn>
                <a:cxn ang="0">
                  <a:pos x="connsiteX7146" y="connsiteY7146"/>
                </a:cxn>
                <a:cxn ang="0">
                  <a:pos x="connsiteX7147" y="connsiteY7147"/>
                </a:cxn>
                <a:cxn ang="0">
                  <a:pos x="connsiteX7148" y="connsiteY7148"/>
                </a:cxn>
                <a:cxn ang="0">
                  <a:pos x="connsiteX7149" y="connsiteY7149"/>
                </a:cxn>
                <a:cxn ang="0">
                  <a:pos x="connsiteX7150" y="connsiteY7150"/>
                </a:cxn>
                <a:cxn ang="0">
                  <a:pos x="connsiteX7151" y="connsiteY7151"/>
                </a:cxn>
                <a:cxn ang="0">
                  <a:pos x="connsiteX7152" y="connsiteY7152"/>
                </a:cxn>
                <a:cxn ang="0">
                  <a:pos x="connsiteX7153" y="connsiteY7153"/>
                </a:cxn>
                <a:cxn ang="0">
                  <a:pos x="connsiteX7154" y="connsiteY7154"/>
                </a:cxn>
                <a:cxn ang="0">
                  <a:pos x="connsiteX7155" y="connsiteY7155"/>
                </a:cxn>
                <a:cxn ang="0">
                  <a:pos x="connsiteX7156" y="connsiteY7156"/>
                </a:cxn>
                <a:cxn ang="0">
                  <a:pos x="connsiteX7157" y="connsiteY7157"/>
                </a:cxn>
                <a:cxn ang="0">
                  <a:pos x="connsiteX7158" y="connsiteY7158"/>
                </a:cxn>
                <a:cxn ang="0">
                  <a:pos x="connsiteX7159" y="connsiteY7159"/>
                </a:cxn>
                <a:cxn ang="0">
                  <a:pos x="connsiteX7160" y="connsiteY7160"/>
                </a:cxn>
                <a:cxn ang="0">
                  <a:pos x="connsiteX7161" y="connsiteY7161"/>
                </a:cxn>
                <a:cxn ang="0">
                  <a:pos x="connsiteX7162" y="connsiteY7162"/>
                </a:cxn>
                <a:cxn ang="0">
                  <a:pos x="connsiteX7163" y="connsiteY7163"/>
                </a:cxn>
                <a:cxn ang="0">
                  <a:pos x="connsiteX7164" y="connsiteY7164"/>
                </a:cxn>
                <a:cxn ang="0">
                  <a:pos x="connsiteX7165" y="connsiteY7165"/>
                </a:cxn>
                <a:cxn ang="0">
                  <a:pos x="connsiteX7166" y="connsiteY7166"/>
                </a:cxn>
                <a:cxn ang="0">
                  <a:pos x="connsiteX7167" y="connsiteY7167"/>
                </a:cxn>
                <a:cxn ang="0">
                  <a:pos x="connsiteX7168" y="connsiteY7168"/>
                </a:cxn>
                <a:cxn ang="0">
                  <a:pos x="connsiteX7169" y="connsiteY7169"/>
                </a:cxn>
                <a:cxn ang="0">
                  <a:pos x="connsiteX7170" y="connsiteY7170"/>
                </a:cxn>
                <a:cxn ang="0">
                  <a:pos x="connsiteX7171" y="connsiteY7171"/>
                </a:cxn>
                <a:cxn ang="0">
                  <a:pos x="connsiteX7172" y="connsiteY7172"/>
                </a:cxn>
                <a:cxn ang="0">
                  <a:pos x="connsiteX7173" y="connsiteY7173"/>
                </a:cxn>
                <a:cxn ang="0">
                  <a:pos x="connsiteX7174" y="connsiteY7174"/>
                </a:cxn>
                <a:cxn ang="0">
                  <a:pos x="connsiteX7175" y="connsiteY7175"/>
                </a:cxn>
                <a:cxn ang="0">
                  <a:pos x="connsiteX7176" y="connsiteY7176"/>
                </a:cxn>
                <a:cxn ang="0">
                  <a:pos x="connsiteX7177" y="connsiteY7177"/>
                </a:cxn>
                <a:cxn ang="0">
                  <a:pos x="connsiteX7178" y="connsiteY7178"/>
                </a:cxn>
                <a:cxn ang="0">
                  <a:pos x="connsiteX7179" y="connsiteY7179"/>
                </a:cxn>
                <a:cxn ang="0">
                  <a:pos x="connsiteX7180" y="connsiteY7180"/>
                </a:cxn>
                <a:cxn ang="0">
                  <a:pos x="connsiteX7181" y="connsiteY7181"/>
                </a:cxn>
                <a:cxn ang="0">
                  <a:pos x="connsiteX7182" y="connsiteY7182"/>
                </a:cxn>
                <a:cxn ang="0">
                  <a:pos x="connsiteX7183" y="connsiteY7183"/>
                </a:cxn>
                <a:cxn ang="0">
                  <a:pos x="connsiteX7184" y="connsiteY7184"/>
                </a:cxn>
                <a:cxn ang="0">
                  <a:pos x="connsiteX7185" y="connsiteY7185"/>
                </a:cxn>
                <a:cxn ang="0">
                  <a:pos x="connsiteX7186" y="connsiteY7186"/>
                </a:cxn>
                <a:cxn ang="0">
                  <a:pos x="connsiteX7187" y="connsiteY7187"/>
                </a:cxn>
                <a:cxn ang="0">
                  <a:pos x="connsiteX7188" y="connsiteY7188"/>
                </a:cxn>
                <a:cxn ang="0">
                  <a:pos x="connsiteX7189" y="connsiteY7189"/>
                </a:cxn>
                <a:cxn ang="0">
                  <a:pos x="connsiteX7190" y="connsiteY7190"/>
                </a:cxn>
                <a:cxn ang="0">
                  <a:pos x="connsiteX7191" y="connsiteY7191"/>
                </a:cxn>
                <a:cxn ang="0">
                  <a:pos x="connsiteX7192" y="connsiteY7192"/>
                </a:cxn>
                <a:cxn ang="0">
                  <a:pos x="connsiteX7193" y="connsiteY7193"/>
                </a:cxn>
                <a:cxn ang="0">
                  <a:pos x="connsiteX7194" y="connsiteY7194"/>
                </a:cxn>
                <a:cxn ang="0">
                  <a:pos x="connsiteX7195" y="connsiteY7195"/>
                </a:cxn>
                <a:cxn ang="0">
                  <a:pos x="connsiteX7196" y="connsiteY7196"/>
                </a:cxn>
                <a:cxn ang="0">
                  <a:pos x="connsiteX7197" y="connsiteY7197"/>
                </a:cxn>
                <a:cxn ang="0">
                  <a:pos x="connsiteX7198" y="connsiteY7198"/>
                </a:cxn>
                <a:cxn ang="0">
                  <a:pos x="connsiteX7199" y="connsiteY7199"/>
                </a:cxn>
                <a:cxn ang="0">
                  <a:pos x="connsiteX7200" y="connsiteY7200"/>
                </a:cxn>
                <a:cxn ang="0">
                  <a:pos x="connsiteX7201" y="connsiteY7201"/>
                </a:cxn>
                <a:cxn ang="0">
                  <a:pos x="connsiteX7202" y="connsiteY7202"/>
                </a:cxn>
                <a:cxn ang="0">
                  <a:pos x="connsiteX7203" y="connsiteY7203"/>
                </a:cxn>
                <a:cxn ang="0">
                  <a:pos x="connsiteX7204" y="connsiteY7204"/>
                </a:cxn>
                <a:cxn ang="0">
                  <a:pos x="connsiteX7205" y="connsiteY7205"/>
                </a:cxn>
                <a:cxn ang="0">
                  <a:pos x="connsiteX7206" y="connsiteY7206"/>
                </a:cxn>
                <a:cxn ang="0">
                  <a:pos x="connsiteX7207" y="connsiteY7207"/>
                </a:cxn>
                <a:cxn ang="0">
                  <a:pos x="connsiteX7208" y="connsiteY7208"/>
                </a:cxn>
                <a:cxn ang="0">
                  <a:pos x="connsiteX7209" y="connsiteY7209"/>
                </a:cxn>
                <a:cxn ang="0">
                  <a:pos x="connsiteX7210" y="connsiteY7210"/>
                </a:cxn>
                <a:cxn ang="0">
                  <a:pos x="connsiteX7211" y="connsiteY7211"/>
                </a:cxn>
                <a:cxn ang="0">
                  <a:pos x="connsiteX7212" y="connsiteY7212"/>
                </a:cxn>
                <a:cxn ang="0">
                  <a:pos x="connsiteX7213" y="connsiteY7213"/>
                </a:cxn>
                <a:cxn ang="0">
                  <a:pos x="connsiteX7214" y="connsiteY7214"/>
                </a:cxn>
                <a:cxn ang="0">
                  <a:pos x="connsiteX7215" y="connsiteY7215"/>
                </a:cxn>
                <a:cxn ang="0">
                  <a:pos x="connsiteX7216" y="connsiteY7216"/>
                </a:cxn>
                <a:cxn ang="0">
                  <a:pos x="connsiteX7217" y="connsiteY7217"/>
                </a:cxn>
                <a:cxn ang="0">
                  <a:pos x="connsiteX7218" y="connsiteY7218"/>
                </a:cxn>
                <a:cxn ang="0">
                  <a:pos x="connsiteX7219" y="connsiteY7219"/>
                </a:cxn>
                <a:cxn ang="0">
                  <a:pos x="connsiteX7220" y="connsiteY7220"/>
                </a:cxn>
                <a:cxn ang="0">
                  <a:pos x="connsiteX7221" y="connsiteY7221"/>
                </a:cxn>
                <a:cxn ang="0">
                  <a:pos x="connsiteX7222" y="connsiteY7222"/>
                </a:cxn>
                <a:cxn ang="0">
                  <a:pos x="connsiteX7223" y="connsiteY7223"/>
                </a:cxn>
                <a:cxn ang="0">
                  <a:pos x="connsiteX7224" y="connsiteY7224"/>
                </a:cxn>
                <a:cxn ang="0">
                  <a:pos x="connsiteX7225" y="connsiteY7225"/>
                </a:cxn>
                <a:cxn ang="0">
                  <a:pos x="connsiteX7226" y="connsiteY7226"/>
                </a:cxn>
                <a:cxn ang="0">
                  <a:pos x="connsiteX7227" y="connsiteY7227"/>
                </a:cxn>
                <a:cxn ang="0">
                  <a:pos x="connsiteX7228" y="connsiteY7228"/>
                </a:cxn>
                <a:cxn ang="0">
                  <a:pos x="connsiteX7229" y="connsiteY7229"/>
                </a:cxn>
                <a:cxn ang="0">
                  <a:pos x="connsiteX7230" y="connsiteY7230"/>
                </a:cxn>
                <a:cxn ang="0">
                  <a:pos x="connsiteX7231" y="connsiteY7231"/>
                </a:cxn>
                <a:cxn ang="0">
                  <a:pos x="connsiteX7232" y="connsiteY7232"/>
                </a:cxn>
                <a:cxn ang="0">
                  <a:pos x="connsiteX7233" y="connsiteY7233"/>
                </a:cxn>
                <a:cxn ang="0">
                  <a:pos x="connsiteX7234" y="connsiteY7234"/>
                </a:cxn>
                <a:cxn ang="0">
                  <a:pos x="connsiteX7235" y="connsiteY7235"/>
                </a:cxn>
                <a:cxn ang="0">
                  <a:pos x="connsiteX7236" y="connsiteY7236"/>
                </a:cxn>
                <a:cxn ang="0">
                  <a:pos x="connsiteX7237" y="connsiteY7237"/>
                </a:cxn>
                <a:cxn ang="0">
                  <a:pos x="connsiteX7238" y="connsiteY7238"/>
                </a:cxn>
                <a:cxn ang="0">
                  <a:pos x="connsiteX7239" y="connsiteY7239"/>
                </a:cxn>
                <a:cxn ang="0">
                  <a:pos x="connsiteX7240" y="connsiteY7240"/>
                </a:cxn>
                <a:cxn ang="0">
                  <a:pos x="connsiteX7241" y="connsiteY7241"/>
                </a:cxn>
                <a:cxn ang="0">
                  <a:pos x="connsiteX7242" y="connsiteY7242"/>
                </a:cxn>
                <a:cxn ang="0">
                  <a:pos x="connsiteX7243" y="connsiteY7243"/>
                </a:cxn>
                <a:cxn ang="0">
                  <a:pos x="connsiteX7244" y="connsiteY7244"/>
                </a:cxn>
                <a:cxn ang="0">
                  <a:pos x="connsiteX7245" y="connsiteY7245"/>
                </a:cxn>
                <a:cxn ang="0">
                  <a:pos x="connsiteX7246" y="connsiteY7246"/>
                </a:cxn>
                <a:cxn ang="0">
                  <a:pos x="connsiteX7247" y="connsiteY7247"/>
                </a:cxn>
                <a:cxn ang="0">
                  <a:pos x="connsiteX7248" y="connsiteY7248"/>
                </a:cxn>
                <a:cxn ang="0">
                  <a:pos x="connsiteX7249" y="connsiteY7249"/>
                </a:cxn>
                <a:cxn ang="0">
                  <a:pos x="connsiteX7250" y="connsiteY7250"/>
                </a:cxn>
                <a:cxn ang="0">
                  <a:pos x="connsiteX7251" y="connsiteY7251"/>
                </a:cxn>
                <a:cxn ang="0">
                  <a:pos x="connsiteX7252" y="connsiteY7252"/>
                </a:cxn>
                <a:cxn ang="0">
                  <a:pos x="connsiteX7253" y="connsiteY7253"/>
                </a:cxn>
                <a:cxn ang="0">
                  <a:pos x="connsiteX7254" y="connsiteY7254"/>
                </a:cxn>
                <a:cxn ang="0">
                  <a:pos x="connsiteX7255" y="connsiteY7255"/>
                </a:cxn>
                <a:cxn ang="0">
                  <a:pos x="connsiteX7256" y="connsiteY7256"/>
                </a:cxn>
                <a:cxn ang="0">
                  <a:pos x="connsiteX7257" y="connsiteY7257"/>
                </a:cxn>
                <a:cxn ang="0">
                  <a:pos x="connsiteX7258" y="connsiteY7258"/>
                </a:cxn>
                <a:cxn ang="0">
                  <a:pos x="connsiteX7259" y="connsiteY7259"/>
                </a:cxn>
                <a:cxn ang="0">
                  <a:pos x="connsiteX7260" y="connsiteY7260"/>
                </a:cxn>
                <a:cxn ang="0">
                  <a:pos x="connsiteX7261" y="connsiteY7261"/>
                </a:cxn>
                <a:cxn ang="0">
                  <a:pos x="connsiteX7262" y="connsiteY7262"/>
                </a:cxn>
                <a:cxn ang="0">
                  <a:pos x="connsiteX7263" y="connsiteY7263"/>
                </a:cxn>
                <a:cxn ang="0">
                  <a:pos x="connsiteX7264" y="connsiteY7264"/>
                </a:cxn>
                <a:cxn ang="0">
                  <a:pos x="connsiteX7265" y="connsiteY7265"/>
                </a:cxn>
                <a:cxn ang="0">
                  <a:pos x="connsiteX7266" y="connsiteY7266"/>
                </a:cxn>
                <a:cxn ang="0">
                  <a:pos x="connsiteX7267" y="connsiteY7267"/>
                </a:cxn>
                <a:cxn ang="0">
                  <a:pos x="connsiteX7268" y="connsiteY7268"/>
                </a:cxn>
                <a:cxn ang="0">
                  <a:pos x="connsiteX7269" y="connsiteY7269"/>
                </a:cxn>
                <a:cxn ang="0">
                  <a:pos x="connsiteX7270" y="connsiteY7270"/>
                </a:cxn>
                <a:cxn ang="0">
                  <a:pos x="connsiteX7271" y="connsiteY7271"/>
                </a:cxn>
                <a:cxn ang="0">
                  <a:pos x="connsiteX7272" y="connsiteY7272"/>
                </a:cxn>
                <a:cxn ang="0">
                  <a:pos x="connsiteX7273" y="connsiteY7273"/>
                </a:cxn>
                <a:cxn ang="0">
                  <a:pos x="connsiteX7274" y="connsiteY7274"/>
                </a:cxn>
                <a:cxn ang="0">
                  <a:pos x="connsiteX7275" y="connsiteY7275"/>
                </a:cxn>
                <a:cxn ang="0">
                  <a:pos x="connsiteX7276" y="connsiteY7276"/>
                </a:cxn>
                <a:cxn ang="0">
                  <a:pos x="connsiteX7277" y="connsiteY7277"/>
                </a:cxn>
                <a:cxn ang="0">
                  <a:pos x="connsiteX7278" y="connsiteY7278"/>
                </a:cxn>
                <a:cxn ang="0">
                  <a:pos x="connsiteX7279" y="connsiteY7279"/>
                </a:cxn>
                <a:cxn ang="0">
                  <a:pos x="connsiteX7280" y="connsiteY7280"/>
                </a:cxn>
                <a:cxn ang="0">
                  <a:pos x="connsiteX7281" y="connsiteY7281"/>
                </a:cxn>
                <a:cxn ang="0">
                  <a:pos x="connsiteX7282" y="connsiteY7282"/>
                </a:cxn>
                <a:cxn ang="0">
                  <a:pos x="connsiteX7283" y="connsiteY7283"/>
                </a:cxn>
                <a:cxn ang="0">
                  <a:pos x="connsiteX7284" y="connsiteY7284"/>
                </a:cxn>
                <a:cxn ang="0">
                  <a:pos x="connsiteX7285" y="connsiteY7285"/>
                </a:cxn>
                <a:cxn ang="0">
                  <a:pos x="connsiteX7286" y="connsiteY7286"/>
                </a:cxn>
                <a:cxn ang="0">
                  <a:pos x="connsiteX7287" y="connsiteY7287"/>
                </a:cxn>
                <a:cxn ang="0">
                  <a:pos x="connsiteX7288" y="connsiteY7288"/>
                </a:cxn>
                <a:cxn ang="0">
                  <a:pos x="connsiteX7289" y="connsiteY7289"/>
                </a:cxn>
                <a:cxn ang="0">
                  <a:pos x="connsiteX7290" y="connsiteY7290"/>
                </a:cxn>
                <a:cxn ang="0">
                  <a:pos x="connsiteX7291" y="connsiteY7291"/>
                </a:cxn>
                <a:cxn ang="0">
                  <a:pos x="connsiteX7292" y="connsiteY7292"/>
                </a:cxn>
                <a:cxn ang="0">
                  <a:pos x="connsiteX7293" y="connsiteY7293"/>
                </a:cxn>
                <a:cxn ang="0">
                  <a:pos x="connsiteX7294" y="connsiteY7294"/>
                </a:cxn>
                <a:cxn ang="0">
                  <a:pos x="connsiteX7295" y="connsiteY7295"/>
                </a:cxn>
                <a:cxn ang="0">
                  <a:pos x="connsiteX7296" y="connsiteY7296"/>
                </a:cxn>
                <a:cxn ang="0">
                  <a:pos x="connsiteX7297" y="connsiteY7297"/>
                </a:cxn>
                <a:cxn ang="0">
                  <a:pos x="connsiteX7298" y="connsiteY7298"/>
                </a:cxn>
                <a:cxn ang="0">
                  <a:pos x="connsiteX7299" y="connsiteY7299"/>
                </a:cxn>
                <a:cxn ang="0">
                  <a:pos x="connsiteX7300" y="connsiteY7300"/>
                </a:cxn>
                <a:cxn ang="0">
                  <a:pos x="connsiteX7301" y="connsiteY7301"/>
                </a:cxn>
                <a:cxn ang="0">
                  <a:pos x="connsiteX7302" y="connsiteY7302"/>
                </a:cxn>
                <a:cxn ang="0">
                  <a:pos x="connsiteX7303" y="connsiteY7303"/>
                </a:cxn>
                <a:cxn ang="0">
                  <a:pos x="connsiteX7304" y="connsiteY7304"/>
                </a:cxn>
                <a:cxn ang="0">
                  <a:pos x="connsiteX7305" y="connsiteY7305"/>
                </a:cxn>
                <a:cxn ang="0">
                  <a:pos x="connsiteX7306" y="connsiteY7306"/>
                </a:cxn>
                <a:cxn ang="0">
                  <a:pos x="connsiteX7307" y="connsiteY7307"/>
                </a:cxn>
                <a:cxn ang="0">
                  <a:pos x="connsiteX7308" y="connsiteY7308"/>
                </a:cxn>
                <a:cxn ang="0">
                  <a:pos x="connsiteX7309" y="connsiteY7309"/>
                </a:cxn>
                <a:cxn ang="0">
                  <a:pos x="connsiteX7310" y="connsiteY7310"/>
                </a:cxn>
                <a:cxn ang="0">
                  <a:pos x="connsiteX7311" y="connsiteY7311"/>
                </a:cxn>
                <a:cxn ang="0">
                  <a:pos x="connsiteX7312" y="connsiteY7312"/>
                </a:cxn>
                <a:cxn ang="0">
                  <a:pos x="connsiteX7313" y="connsiteY7313"/>
                </a:cxn>
                <a:cxn ang="0">
                  <a:pos x="connsiteX7314" y="connsiteY7314"/>
                </a:cxn>
                <a:cxn ang="0">
                  <a:pos x="connsiteX7315" y="connsiteY7315"/>
                </a:cxn>
                <a:cxn ang="0">
                  <a:pos x="connsiteX7316" y="connsiteY7316"/>
                </a:cxn>
                <a:cxn ang="0">
                  <a:pos x="connsiteX7317" y="connsiteY7317"/>
                </a:cxn>
                <a:cxn ang="0">
                  <a:pos x="connsiteX7318" y="connsiteY7318"/>
                </a:cxn>
                <a:cxn ang="0">
                  <a:pos x="connsiteX7319" y="connsiteY7319"/>
                </a:cxn>
                <a:cxn ang="0">
                  <a:pos x="connsiteX7320" y="connsiteY7320"/>
                </a:cxn>
                <a:cxn ang="0">
                  <a:pos x="connsiteX7321" y="connsiteY7321"/>
                </a:cxn>
                <a:cxn ang="0">
                  <a:pos x="connsiteX7322" y="connsiteY7322"/>
                </a:cxn>
                <a:cxn ang="0">
                  <a:pos x="connsiteX7323" y="connsiteY7323"/>
                </a:cxn>
                <a:cxn ang="0">
                  <a:pos x="connsiteX7324" y="connsiteY7324"/>
                </a:cxn>
                <a:cxn ang="0">
                  <a:pos x="connsiteX7325" y="connsiteY7325"/>
                </a:cxn>
                <a:cxn ang="0">
                  <a:pos x="connsiteX7326" y="connsiteY7326"/>
                </a:cxn>
                <a:cxn ang="0">
                  <a:pos x="connsiteX7327" y="connsiteY7327"/>
                </a:cxn>
                <a:cxn ang="0">
                  <a:pos x="connsiteX7328" y="connsiteY7328"/>
                </a:cxn>
                <a:cxn ang="0">
                  <a:pos x="connsiteX7329" y="connsiteY7329"/>
                </a:cxn>
                <a:cxn ang="0">
                  <a:pos x="connsiteX7330" y="connsiteY7330"/>
                </a:cxn>
                <a:cxn ang="0">
                  <a:pos x="connsiteX7331" y="connsiteY7331"/>
                </a:cxn>
                <a:cxn ang="0">
                  <a:pos x="connsiteX7332" y="connsiteY7332"/>
                </a:cxn>
                <a:cxn ang="0">
                  <a:pos x="connsiteX7333" y="connsiteY7333"/>
                </a:cxn>
                <a:cxn ang="0">
                  <a:pos x="connsiteX7334" y="connsiteY7334"/>
                </a:cxn>
                <a:cxn ang="0">
                  <a:pos x="connsiteX7335" y="connsiteY7335"/>
                </a:cxn>
                <a:cxn ang="0">
                  <a:pos x="connsiteX7336" y="connsiteY7336"/>
                </a:cxn>
                <a:cxn ang="0">
                  <a:pos x="connsiteX7337" y="connsiteY7337"/>
                </a:cxn>
                <a:cxn ang="0">
                  <a:pos x="connsiteX7338" y="connsiteY7338"/>
                </a:cxn>
                <a:cxn ang="0">
                  <a:pos x="connsiteX7339" y="connsiteY7339"/>
                </a:cxn>
                <a:cxn ang="0">
                  <a:pos x="connsiteX7340" y="connsiteY7340"/>
                </a:cxn>
                <a:cxn ang="0">
                  <a:pos x="connsiteX7341" y="connsiteY7341"/>
                </a:cxn>
                <a:cxn ang="0">
                  <a:pos x="connsiteX7342" y="connsiteY7342"/>
                </a:cxn>
                <a:cxn ang="0">
                  <a:pos x="connsiteX7343" y="connsiteY7343"/>
                </a:cxn>
                <a:cxn ang="0">
                  <a:pos x="connsiteX7344" y="connsiteY7344"/>
                </a:cxn>
                <a:cxn ang="0">
                  <a:pos x="connsiteX7345" y="connsiteY7345"/>
                </a:cxn>
                <a:cxn ang="0">
                  <a:pos x="connsiteX7346" y="connsiteY7346"/>
                </a:cxn>
                <a:cxn ang="0">
                  <a:pos x="connsiteX7347" y="connsiteY7347"/>
                </a:cxn>
                <a:cxn ang="0">
                  <a:pos x="connsiteX7348" y="connsiteY7348"/>
                </a:cxn>
                <a:cxn ang="0">
                  <a:pos x="connsiteX7349" y="connsiteY7349"/>
                </a:cxn>
                <a:cxn ang="0">
                  <a:pos x="connsiteX7350" y="connsiteY7350"/>
                </a:cxn>
                <a:cxn ang="0">
                  <a:pos x="connsiteX7351" y="connsiteY7351"/>
                </a:cxn>
                <a:cxn ang="0">
                  <a:pos x="connsiteX7352" y="connsiteY7352"/>
                </a:cxn>
                <a:cxn ang="0">
                  <a:pos x="connsiteX7353" y="connsiteY7353"/>
                </a:cxn>
                <a:cxn ang="0">
                  <a:pos x="connsiteX7354" y="connsiteY7354"/>
                </a:cxn>
                <a:cxn ang="0">
                  <a:pos x="connsiteX7355" y="connsiteY7355"/>
                </a:cxn>
                <a:cxn ang="0">
                  <a:pos x="connsiteX7356" y="connsiteY7356"/>
                </a:cxn>
                <a:cxn ang="0">
                  <a:pos x="connsiteX7357" y="connsiteY7357"/>
                </a:cxn>
                <a:cxn ang="0">
                  <a:pos x="connsiteX7358" y="connsiteY7358"/>
                </a:cxn>
                <a:cxn ang="0">
                  <a:pos x="connsiteX7359" y="connsiteY7359"/>
                </a:cxn>
                <a:cxn ang="0">
                  <a:pos x="connsiteX7360" y="connsiteY7360"/>
                </a:cxn>
                <a:cxn ang="0">
                  <a:pos x="connsiteX7361" y="connsiteY7361"/>
                </a:cxn>
                <a:cxn ang="0">
                  <a:pos x="connsiteX7362" y="connsiteY7362"/>
                </a:cxn>
                <a:cxn ang="0">
                  <a:pos x="connsiteX7363" y="connsiteY7363"/>
                </a:cxn>
                <a:cxn ang="0">
                  <a:pos x="connsiteX7364" y="connsiteY7364"/>
                </a:cxn>
                <a:cxn ang="0">
                  <a:pos x="connsiteX7365" y="connsiteY7365"/>
                </a:cxn>
                <a:cxn ang="0">
                  <a:pos x="connsiteX7366" y="connsiteY7366"/>
                </a:cxn>
                <a:cxn ang="0">
                  <a:pos x="connsiteX7367" y="connsiteY7367"/>
                </a:cxn>
                <a:cxn ang="0">
                  <a:pos x="connsiteX7368" y="connsiteY7368"/>
                </a:cxn>
                <a:cxn ang="0">
                  <a:pos x="connsiteX7369" y="connsiteY7369"/>
                </a:cxn>
                <a:cxn ang="0">
                  <a:pos x="connsiteX7370" y="connsiteY7370"/>
                </a:cxn>
                <a:cxn ang="0">
                  <a:pos x="connsiteX7371" y="connsiteY7371"/>
                </a:cxn>
                <a:cxn ang="0">
                  <a:pos x="connsiteX7372" y="connsiteY7372"/>
                </a:cxn>
                <a:cxn ang="0">
                  <a:pos x="connsiteX7373" y="connsiteY7373"/>
                </a:cxn>
                <a:cxn ang="0">
                  <a:pos x="connsiteX7374" y="connsiteY7374"/>
                </a:cxn>
                <a:cxn ang="0">
                  <a:pos x="connsiteX7375" y="connsiteY7375"/>
                </a:cxn>
                <a:cxn ang="0">
                  <a:pos x="connsiteX7376" y="connsiteY7376"/>
                </a:cxn>
                <a:cxn ang="0">
                  <a:pos x="connsiteX7377" y="connsiteY7377"/>
                </a:cxn>
                <a:cxn ang="0">
                  <a:pos x="connsiteX7378" y="connsiteY7378"/>
                </a:cxn>
                <a:cxn ang="0">
                  <a:pos x="connsiteX7379" y="connsiteY7379"/>
                </a:cxn>
                <a:cxn ang="0">
                  <a:pos x="connsiteX7380" y="connsiteY7380"/>
                </a:cxn>
                <a:cxn ang="0">
                  <a:pos x="connsiteX7381" y="connsiteY7381"/>
                </a:cxn>
                <a:cxn ang="0">
                  <a:pos x="connsiteX7382" y="connsiteY7382"/>
                </a:cxn>
                <a:cxn ang="0">
                  <a:pos x="connsiteX7383" y="connsiteY7383"/>
                </a:cxn>
                <a:cxn ang="0">
                  <a:pos x="connsiteX7384" y="connsiteY7384"/>
                </a:cxn>
                <a:cxn ang="0">
                  <a:pos x="connsiteX7385" y="connsiteY7385"/>
                </a:cxn>
                <a:cxn ang="0">
                  <a:pos x="connsiteX7386" y="connsiteY7386"/>
                </a:cxn>
                <a:cxn ang="0">
                  <a:pos x="connsiteX7387" y="connsiteY7387"/>
                </a:cxn>
                <a:cxn ang="0">
                  <a:pos x="connsiteX7388" y="connsiteY7388"/>
                </a:cxn>
                <a:cxn ang="0">
                  <a:pos x="connsiteX7389" y="connsiteY7389"/>
                </a:cxn>
                <a:cxn ang="0">
                  <a:pos x="connsiteX7390" y="connsiteY7390"/>
                </a:cxn>
                <a:cxn ang="0">
                  <a:pos x="connsiteX7391" y="connsiteY7391"/>
                </a:cxn>
                <a:cxn ang="0">
                  <a:pos x="connsiteX7392" y="connsiteY7392"/>
                </a:cxn>
                <a:cxn ang="0">
                  <a:pos x="connsiteX7393" y="connsiteY7393"/>
                </a:cxn>
                <a:cxn ang="0">
                  <a:pos x="connsiteX7394" y="connsiteY7394"/>
                </a:cxn>
                <a:cxn ang="0">
                  <a:pos x="connsiteX7395" y="connsiteY7395"/>
                </a:cxn>
                <a:cxn ang="0">
                  <a:pos x="connsiteX7396" y="connsiteY7396"/>
                </a:cxn>
                <a:cxn ang="0">
                  <a:pos x="connsiteX7397" y="connsiteY7397"/>
                </a:cxn>
                <a:cxn ang="0">
                  <a:pos x="connsiteX7398" y="connsiteY7398"/>
                </a:cxn>
                <a:cxn ang="0">
                  <a:pos x="connsiteX7399" y="connsiteY7399"/>
                </a:cxn>
                <a:cxn ang="0">
                  <a:pos x="connsiteX7400" y="connsiteY7400"/>
                </a:cxn>
                <a:cxn ang="0">
                  <a:pos x="connsiteX7401" y="connsiteY7401"/>
                </a:cxn>
                <a:cxn ang="0">
                  <a:pos x="connsiteX7402" y="connsiteY7402"/>
                </a:cxn>
                <a:cxn ang="0">
                  <a:pos x="connsiteX7403" y="connsiteY7403"/>
                </a:cxn>
                <a:cxn ang="0">
                  <a:pos x="connsiteX7404" y="connsiteY7404"/>
                </a:cxn>
                <a:cxn ang="0">
                  <a:pos x="connsiteX7405" y="connsiteY7405"/>
                </a:cxn>
                <a:cxn ang="0">
                  <a:pos x="connsiteX7406" y="connsiteY7406"/>
                </a:cxn>
                <a:cxn ang="0">
                  <a:pos x="connsiteX7407" y="connsiteY7407"/>
                </a:cxn>
                <a:cxn ang="0">
                  <a:pos x="connsiteX7408" y="connsiteY7408"/>
                </a:cxn>
                <a:cxn ang="0">
                  <a:pos x="connsiteX7409" y="connsiteY7409"/>
                </a:cxn>
                <a:cxn ang="0">
                  <a:pos x="connsiteX7410" y="connsiteY7410"/>
                </a:cxn>
                <a:cxn ang="0">
                  <a:pos x="connsiteX7411" y="connsiteY7411"/>
                </a:cxn>
                <a:cxn ang="0">
                  <a:pos x="connsiteX7412" y="connsiteY7412"/>
                </a:cxn>
                <a:cxn ang="0">
                  <a:pos x="connsiteX7413" y="connsiteY7413"/>
                </a:cxn>
                <a:cxn ang="0">
                  <a:pos x="connsiteX7414" y="connsiteY7414"/>
                </a:cxn>
                <a:cxn ang="0">
                  <a:pos x="connsiteX7415" y="connsiteY7415"/>
                </a:cxn>
                <a:cxn ang="0">
                  <a:pos x="connsiteX7416" y="connsiteY7416"/>
                </a:cxn>
                <a:cxn ang="0">
                  <a:pos x="connsiteX7417" y="connsiteY7417"/>
                </a:cxn>
                <a:cxn ang="0">
                  <a:pos x="connsiteX7418" y="connsiteY7418"/>
                </a:cxn>
                <a:cxn ang="0">
                  <a:pos x="connsiteX7419" y="connsiteY7419"/>
                </a:cxn>
                <a:cxn ang="0">
                  <a:pos x="connsiteX7420" y="connsiteY7420"/>
                </a:cxn>
                <a:cxn ang="0">
                  <a:pos x="connsiteX7421" y="connsiteY7421"/>
                </a:cxn>
                <a:cxn ang="0">
                  <a:pos x="connsiteX7422" y="connsiteY7422"/>
                </a:cxn>
                <a:cxn ang="0">
                  <a:pos x="connsiteX7423" y="connsiteY7423"/>
                </a:cxn>
                <a:cxn ang="0">
                  <a:pos x="connsiteX7424" y="connsiteY7424"/>
                </a:cxn>
                <a:cxn ang="0">
                  <a:pos x="connsiteX7425" y="connsiteY7425"/>
                </a:cxn>
                <a:cxn ang="0">
                  <a:pos x="connsiteX7426" y="connsiteY7426"/>
                </a:cxn>
                <a:cxn ang="0">
                  <a:pos x="connsiteX7427" y="connsiteY7427"/>
                </a:cxn>
                <a:cxn ang="0">
                  <a:pos x="connsiteX7428" y="connsiteY7428"/>
                </a:cxn>
                <a:cxn ang="0">
                  <a:pos x="connsiteX7429" y="connsiteY7429"/>
                </a:cxn>
                <a:cxn ang="0">
                  <a:pos x="connsiteX7430" y="connsiteY7430"/>
                </a:cxn>
                <a:cxn ang="0">
                  <a:pos x="connsiteX7431" y="connsiteY7431"/>
                </a:cxn>
                <a:cxn ang="0">
                  <a:pos x="connsiteX7432" y="connsiteY7432"/>
                </a:cxn>
                <a:cxn ang="0">
                  <a:pos x="connsiteX7433" y="connsiteY7433"/>
                </a:cxn>
                <a:cxn ang="0">
                  <a:pos x="connsiteX7434" y="connsiteY7434"/>
                </a:cxn>
                <a:cxn ang="0">
                  <a:pos x="connsiteX7435" y="connsiteY7435"/>
                </a:cxn>
                <a:cxn ang="0">
                  <a:pos x="connsiteX7436" y="connsiteY7436"/>
                </a:cxn>
                <a:cxn ang="0">
                  <a:pos x="connsiteX7437" y="connsiteY7437"/>
                </a:cxn>
                <a:cxn ang="0">
                  <a:pos x="connsiteX7438" y="connsiteY7438"/>
                </a:cxn>
                <a:cxn ang="0">
                  <a:pos x="connsiteX7439" y="connsiteY7439"/>
                </a:cxn>
                <a:cxn ang="0">
                  <a:pos x="connsiteX7440" y="connsiteY7440"/>
                </a:cxn>
                <a:cxn ang="0">
                  <a:pos x="connsiteX7441" y="connsiteY7441"/>
                </a:cxn>
                <a:cxn ang="0">
                  <a:pos x="connsiteX7442" y="connsiteY7442"/>
                </a:cxn>
                <a:cxn ang="0">
                  <a:pos x="connsiteX7443" y="connsiteY7443"/>
                </a:cxn>
                <a:cxn ang="0">
                  <a:pos x="connsiteX7444" y="connsiteY7444"/>
                </a:cxn>
                <a:cxn ang="0">
                  <a:pos x="connsiteX7445" y="connsiteY7445"/>
                </a:cxn>
                <a:cxn ang="0">
                  <a:pos x="connsiteX7446" y="connsiteY7446"/>
                </a:cxn>
                <a:cxn ang="0">
                  <a:pos x="connsiteX7447" y="connsiteY7447"/>
                </a:cxn>
                <a:cxn ang="0">
                  <a:pos x="connsiteX7448" y="connsiteY7448"/>
                </a:cxn>
                <a:cxn ang="0">
                  <a:pos x="connsiteX7449" y="connsiteY7449"/>
                </a:cxn>
                <a:cxn ang="0">
                  <a:pos x="connsiteX7450" y="connsiteY7450"/>
                </a:cxn>
                <a:cxn ang="0">
                  <a:pos x="connsiteX7451" y="connsiteY7451"/>
                </a:cxn>
                <a:cxn ang="0">
                  <a:pos x="connsiteX7452" y="connsiteY7452"/>
                </a:cxn>
                <a:cxn ang="0">
                  <a:pos x="connsiteX7453" y="connsiteY7453"/>
                </a:cxn>
                <a:cxn ang="0">
                  <a:pos x="connsiteX7454" y="connsiteY7454"/>
                </a:cxn>
                <a:cxn ang="0">
                  <a:pos x="connsiteX7455" y="connsiteY7455"/>
                </a:cxn>
                <a:cxn ang="0">
                  <a:pos x="connsiteX7456" y="connsiteY7456"/>
                </a:cxn>
                <a:cxn ang="0">
                  <a:pos x="connsiteX7457" y="connsiteY7457"/>
                </a:cxn>
                <a:cxn ang="0">
                  <a:pos x="connsiteX7458" y="connsiteY7458"/>
                </a:cxn>
                <a:cxn ang="0">
                  <a:pos x="connsiteX7459" y="connsiteY7459"/>
                </a:cxn>
                <a:cxn ang="0">
                  <a:pos x="connsiteX7460" y="connsiteY7460"/>
                </a:cxn>
                <a:cxn ang="0">
                  <a:pos x="connsiteX7461" y="connsiteY7461"/>
                </a:cxn>
                <a:cxn ang="0">
                  <a:pos x="connsiteX7462" y="connsiteY7462"/>
                </a:cxn>
                <a:cxn ang="0">
                  <a:pos x="connsiteX7463" y="connsiteY7463"/>
                </a:cxn>
                <a:cxn ang="0">
                  <a:pos x="connsiteX7464" y="connsiteY7464"/>
                </a:cxn>
                <a:cxn ang="0">
                  <a:pos x="connsiteX7465" y="connsiteY7465"/>
                </a:cxn>
                <a:cxn ang="0">
                  <a:pos x="connsiteX7466" y="connsiteY7466"/>
                </a:cxn>
                <a:cxn ang="0">
                  <a:pos x="connsiteX7467" y="connsiteY7467"/>
                </a:cxn>
                <a:cxn ang="0">
                  <a:pos x="connsiteX7468" y="connsiteY7468"/>
                </a:cxn>
                <a:cxn ang="0">
                  <a:pos x="connsiteX7469" y="connsiteY7469"/>
                </a:cxn>
                <a:cxn ang="0">
                  <a:pos x="connsiteX7470" y="connsiteY7470"/>
                </a:cxn>
                <a:cxn ang="0">
                  <a:pos x="connsiteX7471" y="connsiteY7471"/>
                </a:cxn>
                <a:cxn ang="0">
                  <a:pos x="connsiteX7472" y="connsiteY7472"/>
                </a:cxn>
                <a:cxn ang="0">
                  <a:pos x="connsiteX7473" y="connsiteY7473"/>
                </a:cxn>
                <a:cxn ang="0">
                  <a:pos x="connsiteX7474" y="connsiteY7474"/>
                </a:cxn>
                <a:cxn ang="0">
                  <a:pos x="connsiteX7475" y="connsiteY7475"/>
                </a:cxn>
                <a:cxn ang="0">
                  <a:pos x="connsiteX7476" y="connsiteY7476"/>
                </a:cxn>
                <a:cxn ang="0">
                  <a:pos x="connsiteX7477" y="connsiteY7477"/>
                </a:cxn>
                <a:cxn ang="0">
                  <a:pos x="connsiteX7478" y="connsiteY7478"/>
                </a:cxn>
                <a:cxn ang="0">
                  <a:pos x="connsiteX7479" y="connsiteY7479"/>
                </a:cxn>
                <a:cxn ang="0">
                  <a:pos x="connsiteX7480" y="connsiteY7480"/>
                </a:cxn>
                <a:cxn ang="0">
                  <a:pos x="connsiteX7481" y="connsiteY7481"/>
                </a:cxn>
                <a:cxn ang="0">
                  <a:pos x="connsiteX7482" y="connsiteY7482"/>
                </a:cxn>
                <a:cxn ang="0">
                  <a:pos x="connsiteX7483" y="connsiteY7483"/>
                </a:cxn>
                <a:cxn ang="0">
                  <a:pos x="connsiteX7484" y="connsiteY7484"/>
                </a:cxn>
                <a:cxn ang="0">
                  <a:pos x="connsiteX7485" y="connsiteY7485"/>
                </a:cxn>
                <a:cxn ang="0">
                  <a:pos x="connsiteX7486" y="connsiteY7486"/>
                </a:cxn>
                <a:cxn ang="0">
                  <a:pos x="connsiteX7487" y="connsiteY7487"/>
                </a:cxn>
                <a:cxn ang="0">
                  <a:pos x="connsiteX7488" y="connsiteY7488"/>
                </a:cxn>
                <a:cxn ang="0">
                  <a:pos x="connsiteX7489" y="connsiteY7489"/>
                </a:cxn>
                <a:cxn ang="0">
                  <a:pos x="connsiteX7490" y="connsiteY7490"/>
                </a:cxn>
                <a:cxn ang="0">
                  <a:pos x="connsiteX7491" y="connsiteY7491"/>
                </a:cxn>
                <a:cxn ang="0">
                  <a:pos x="connsiteX7492" y="connsiteY7492"/>
                </a:cxn>
                <a:cxn ang="0">
                  <a:pos x="connsiteX7493" y="connsiteY7493"/>
                </a:cxn>
                <a:cxn ang="0">
                  <a:pos x="connsiteX7494" y="connsiteY7494"/>
                </a:cxn>
                <a:cxn ang="0">
                  <a:pos x="connsiteX7495" y="connsiteY7495"/>
                </a:cxn>
                <a:cxn ang="0">
                  <a:pos x="connsiteX7496" y="connsiteY7496"/>
                </a:cxn>
                <a:cxn ang="0">
                  <a:pos x="connsiteX7497" y="connsiteY7497"/>
                </a:cxn>
                <a:cxn ang="0">
                  <a:pos x="connsiteX7498" y="connsiteY7498"/>
                </a:cxn>
                <a:cxn ang="0">
                  <a:pos x="connsiteX7499" y="connsiteY7499"/>
                </a:cxn>
                <a:cxn ang="0">
                  <a:pos x="connsiteX7500" y="connsiteY7500"/>
                </a:cxn>
                <a:cxn ang="0">
                  <a:pos x="connsiteX7501" y="connsiteY7501"/>
                </a:cxn>
                <a:cxn ang="0">
                  <a:pos x="connsiteX7502" y="connsiteY7502"/>
                </a:cxn>
                <a:cxn ang="0">
                  <a:pos x="connsiteX7503" y="connsiteY7503"/>
                </a:cxn>
                <a:cxn ang="0">
                  <a:pos x="connsiteX7504" y="connsiteY7504"/>
                </a:cxn>
                <a:cxn ang="0">
                  <a:pos x="connsiteX7505" y="connsiteY7505"/>
                </a:cxn>
                <a:cxn ang="0">
                  <a:pos x="connsiteX7506" y="connsiteY7506"/>
                </a:cxn>
                <a:cxn ang="0">
                  <a:pos x="connsiteX7507" y="connsiteY7507"/>
                </a:cxn>
                <a:cxn ang="0">
                  <a:pos x="connsiteX7508" y="connsiteY7508"/>
                </a:cxn>
                <a:cxn ang="0">
                  <a:pos x="connsiteX7509" y="connsiteY7509"/>
                </a:cxn>
                <a:cxn ang="0">
                  <a:pos x="connsiteX7510" y="connsiteY7510"/>
                </a:cxn>
                <a:cxn ang="0">
                  <a:pos x="connsiteX7511" y="connsiteY7511"/>
                </a:cxn>
                <a:cxn ang="0">
                  <a:pos x="connsiteX7512" y="connsiteY7512"/>
                </a:cxn>
                <a:cxn ang="0">
                  <a:pos x="connsiteX7513" y="connsiteY7513"/>
                </a:cxn>
                <a:cxn ang="0">
                  <a:pos x="connsiteX7514" y="connsiteY7514"/>
                </a:cxn>
                <a:cxn ang="0">
                  <a:pos x="connsiteX7515" y="connsiteY7515"/>
                </a:cxn>
                <a:cxn ang="0">
                  <a:pos x="connsiteX7516" y="connsiteY7516"/>
                </a:cxn>
                <a:cxn ang="0">
                  <a:pos x="connsiteX7517" y="connsiteY7517"/>
                </a:cxn>
                <a:cxn ang="0">
                  <a:pos x="connsiteX7518" y="connsiteY7518"/>
                </a:cxn>
                <a:cxn ang="0">
                  <a:pos x="connsiteX7519" y="connsiteY7519"/>
                </a:cxn>
                <a:cxn ang="0">
                  <a:pos x="connsiteX7520" y="connsiteY7520"/>
                </a:cxn>
                <a:cxn ang="0">
                  <a:pos x="connsiteX7521" y="connsiteY7521"/>
                </a:cxn>
                <a:cxn ang="0">
                  <a:pos x="connsiteX7522" y="connsiteY7522"/>
                </a:cxn>
                <a:cxn ang="0">
                  <a:pos x="connsiteX7523" y="connsiteY7523"/>
                </a:cxn>
                <a:cxn ang="0">
                  <a:pos x="connsiteX7524" y="connsiteY7524"/>
                </a:cxn>
                <a:cxn ang="0">
                  <a:pos x="connsiteX7525" y="connsiteY7525"/>
                </a:cxn>
                <a:cxn ang="0">
                  <a:pos x="connsiteX7526" y="connsiteY7526"/>
                </a:cxn>
                <a:cxn ang="0">
                  <a:pos x="connsiteX7527" y="connsiteY7527"/>
                </a:cxn>
                <a:cxn ang="0">
                  <a:pos x="connsiteX7528" y="connsiteY7528"/>
                </a:cxn>
                <a:cxn ang="0">
                  <a:pos x="connsiteX7529" y="connsiteY7529"/>
                </a:cxn>
                <a:cxn ang="0">
                  <a:pos x="connsiteX7530" y="connsiteY7530"/>
                </a:cxn>
                <a:cxn ang="0">
                  <a:pos x="connsiteX7531" y="connsiteY7531"/>
                </a:cxn>
                <a:cxn ang="0">
                  <a:pos x="connsiteX7532" y="connsiteY7532"/>
                </a:cxn>
                <a:cxn ang="0">
                  <a:pos x="connsiteX7533" y="connsiteY7533"/>
                </a:cxn>
                <a:cxn ang="0">
                  <a:pos x="connsiteX7534" y="connsiteY7534"/>
                </a:cxn>
                <a:cxn ang="0">
                  <a:pos x="connsiteX7535" y="connsiteY7535"/>
                </a:cxn>
                <a:cxn ang="0">
                  <a:pos x="connsiteX7536" y="connsiteY7536"/>
                </a:cxn>
                <a:cxn ang="0">
                  <a:pos x="connsiteX7537" y="connsiteY7537"/>
                </a:cxn>
                <a:cxn ang="0">
                  <a:pos x="connsiteX7538" y="connsiteY7538"/>
                </a:cxn>
                <a:cxn ang="0">
                  <a:pos x="connsiteX7539" y="connsiteY7539"/>
                </a:cxn>
                <a:cxn ang="0">
                  <a:pos x="connsiteX7540" y="connsiteY7540"/>
                </a:cxn>
                <a:cxn ang="0">
                  <a:pos x="connsiteX7541" y="connsiteY7541"/>
                </a:cxn>
                <a:cxn ang="0">
                  <a:pos x="connsiteX7542" y="connsiteY7542"/>
                </a:cxn>
                <a:cxn ang="0">
                  <a:pos x="connsiteX7543" y="connsiteY7543"/>
                </a:cxn>
                <a:cxn ang="0">
                  <a:pos x="connsiteX7544" y="connsiteY7544"/>
                </a:cxn>
                <a:cxn ang="0">
                  <a:pos x="connsiteX7545" y="connsiteY7545"/>
                </a:cxn>
                <a:cxn ang="0">
                  <a:pos x="connsiteX7546" y="connsiteY7546"/>
                </a:cxn>
                <a:cxn ang="0">
                  <a:pos x="connsiteX7547" y="connsiteY7547"/>
                </a:cxn>
                <a:cxn ang="0">
                  <a:pos x="connsiteX7548" y="connsiteY7548"/>
                </a:cxn>
                <a:cxn ang="0">
                  <a:pos x="connsiteX7549" y="connsiteY7549"/>
                </a:cxn>
                <a:cxn ang="0">
                  <a:pos x="connsiteX7550" y="connsiteY7550"/>
                </a:cxn>
              </a:cxnLst>
              <a:rect l="l" t="t" r="r" b="b"/>
              <a:pathLst>
                <a:path w="10035679" h="5893281">
                  <a:moveTo>
                    <a:pt x="2849140" y="5761662"/>
                  </a:moveTo>
                  <a:lnTo>
                    <a:pt x="2877517" y="5777964"/>
                  </a:lnTo>
                  <a:lnTo>
                    <a:pt x="2905894" y="5805133"/>
                  </a:lnTo>
                  <a:lnTo>
                    <a:pt x="2934272" y="5829284"/>
                  </a:lnTo>
                  <a:lnTo>
                    <a:pt x="2966876" y="5848002"/>
                  </a:lnTo>
                  <a:lnTo>
                    <a:pt x="2966876" y="5864303"/>
                  </a:lnTo>
                  <a:lnTo>
                    <a:pt x="2948158" y="5864303"/>
                  </a:lnTo>
                  <a:lnTo>
                    <a:pt x="2930046" y="5868529"/>
                  </a:lnTo>
                  <a:lnTo>
                    <a:pt x="2901668" y="5868529"/>
                  </a:lnTo>
                  <a:lnTo>
                    <a:pt x="2877517" y="5862491"/>
                  </a:lnTo>
                  <a:lnTo>
                    <a:pt x="2863631" y="5858264"/>
                  </a:lnTo>
                  <a:lnTo>
                    <a:pt x="2856989" y="5829284"/>
                  </a:lnTo>
                  <a:lnTo>
                    <a:pt x="2849140" y="5792455"/>
                  </a:lnTo>
                  <a:close/>
                  <a:moveTo>
                    <a:pt x="3076153" y="5700079"/>
                  </a:moveTo>
                  <a:lnTo>
                    <a:pt x="3104531" y="5706116"/>
                  </a:lnTo>
                  <a:lnTo>
                    <a:pt x="3137135" y="5718192"/>
                  </a:lnTo>
                  <a:lnTo>
                    <a:pt x="3161285" y="5728457"/>
                  </a:lnTo>
                  <a:lnTo>
                    <a:pt x="3152833" y="5728457"/>
                  </a:lnTo>
                  <a:lnTo>
                    <a:pt x="3128682" y="5742948"/>
                  </a:lnTo>
                  <a:lnTo>
                    <a:pt x="3104531" y="5753212"/>
                  </a:lnTo>
                  <a:lnTo>
                    <a:pt x="3076153" y="5761666"/>
                  </a:lnTo>
                  <a:lnTo>
                    <a:pt x="3076153" y="5747175"/>
                  </a:lnTo>
                  <a:lnTo>
                    <a:pt x="3080382" y="5742948"/>
                  </a:lnTo>
                  <a:lnTo>
                    <a:pt x="3086419" y="5739325"/>
                  </a:lnTo>
                  <a:lnTo>
                    <a:pt x="3090042" y="5735099"/>
                  </a:lnTo>
                  <a:lnTo>
                    <a:pt x="3090042" y="5732683"/>
                  </a:lnTo>
                  <a:lnTo>
                    <a:pt x="3094268" y="5728457"/>
                  </a:lnTo>
                  <a:lnTo>
                    <a:pt x="3096078" y="5720608"/>
                  </a:lnTo>
                  <a:lnTo>
                    <a:pt x="3090042" y="5720608"/>
                  </a:lnTo>
                  <a:lnTo>
                    <a:pt x="3071928" y="5739325"/>
                  </a:lnTo>
                  <a:lnTo>
                    <a:pt x="3055626" y="5749590"/>
                  </a:lnTo>
                  <a:lnTo>
                    <a:pt x="3037513" y="5753212"/>
                  </a:lnTo>
                  <a:lnTo>
                    <a:pt x="3013362" y="5761666"/>
                  </a:lnTo>
                  <a:lnTo>
                    <a:pt x="3013362" y="5728457"/>
                  </a:lnTo>
                  <a:lnTo>
                    <a:pt x="3033287" y="5720608"/>
                  </a:lnTo>
                  <a:lnTo>
                    <a:pt x="3055626" y="5710344"/>
                  </a:lnTo>
                  <a:close/>
                  <a:moveTo>
                    <a:pt x="3019400" y="5294352"/>
                  </a:moveTo>
                  <a:lnTo>
                    <a:pt x="3027250" y="5300389"/>
                  </a:lnTo>
                  <a:lnTo>
                    <a:pt x="3033287" y="5304616"/>
                  </a:lnTo>
                  <a:lnTo>
                    <a:pt x="3037516" y="5308844"/>
                  </a:lnTo>
                  <a:lnTo>
                    <a:pt x="3041742" y="5314881"/>
                  </a:lnTo>
                  <a:lnTo>
                    <a:pt x="3041742" y="5323333"/>
                  </a:lnTo>
                  <a:lnTo>
                    <a:pt x="3043552" y="5333599"/>
                  </a:lnTo>
                  <a:lnTo>
                    <a:pt x="3027250" y="5333599"/>
                  </a:lnTo>
                  <a:lnTo>
                    <a:pt x="3023627" y="5325146"/>
                  </a:lnTo>
                  <a:lnTo>
                    <a:pt x="3019400" y="5319107"/>
                  </a:lnTo>
                  <a:lnTo>
                    <a:pt x="3019400" y="5314881"/>
                  </a:lnTo>
                  <a:lnTo>
                    <a:pt x="3015173" y="5310655"/>
                  </a:lnTo>
                  <a:lnTo>
                    <a:pt x="3019400" y="5304616"/>
                  </a:lnTo>
                  <a:close/>
                  <a:moveTo>
                    <a:pt x="8924762" y="5247259"/>
                  </a:moveTo>
                  <a:lnTo>
                    <a:pt x="8935026" y="5276241"/>
                  </a:lnTo>
                  <a:lnTo>
                    <a:pt x="8939253" y="5308844"/>
                  </a:lnTo>
                  <a:lnTo>
                    <a:pt x="8930800" y="5339634"/>
                  </a:lnTo>
                  <a:lnTo>
                    <a:pt x="8915102" y="5358351"/>
                  </a:lnTo>
                  <a:lnTo>
                    <a:pt x="8896384" y="5368616"/>
                  </a:lnTo>
                  <a:lnTo>
                    <a:pt x="8872235" y="5380691"/>
                  </a:lnTo>
                  <a:lnTo>
                    <a:pt x="8861970" y="5337823"/>
                  </a:lnTo>
                  <a:lnTo>
                    <a:pt x="8848084" y="5294353"/>
                  </a:lnTo>
                  <a:lnTo>
                    <a:pt x="8833593" y="5255109"/>
                  </a:lnTo>
                  <a:lnTo>
                    <a:pt x="8861970" y="5255109"/>
                  </a:lnTo>
                  <a:lnTo>
                    <a:pt x="8886724" y="5269599"/>
                  </a:lnTo>
                  <a:lnTo>
                    <a:pt x="8906649" y="5265371"/>
                  </a:lnTo>
                  <a:close/>
                  <a:moveTo>
                    <a:pt x="9508596" y="5241222"/>
                  </a:moveTo>
                  <a:lnTo>
                    <a:pt x="9514635" y="5243033"/>
                  </a:lnTo>
                  <a:lnTo>
                    <a:pt x="9522482" y="5247259"/>
                  </a:lnTo>
                  <a:lnTo>
                    <a:pt x="9526710" y="5251487"/>
                  </a:lnTo>
                  <a:lnTo>
                    <a:pt x="9528521" y="5255108"/>
                  </a:lnTo>
                  <a:lnTo>
                    <a:pt x="9532747" y="5257524"/>
                  </a:lnTo>
                  <a:lnTo>
                    <a:pt x="9540596" y="5265373"/>
                  </a:lnTo>
                  <a:lnTo>
                    <a:pt x="9540596" y="5261750"/>
                  </a:lnTo>
                  <a:lnTo>
                    <a:pt x="9543011" y="5257524"/>
                  </a:lnTo>
                  <a:lnTo>
                    <a:pt x="9547237" y="5251487"/>
                  </a:lnTo>
                  <a:lnTo>
                    <a:pt x="9547237" y="5247259"/>
                  </a:lnTo>
                  <a:lnTo>
                    <a:pt x="9550861" y="5247259"/>
                  </a:lnTo>
                  <a:lnTo>
                    <a:pt x="9555087" y="5247259"/>
                  </a:lnTo>
                  <a:lnTo>
                    <a:pt x="9555087" y="5255108"/>
                  </a:lnTo>
                  <a:lnTo>
                    <a:pt x="9556897" y="5261750"/>
                  </a:lnTo>
                  <a:lnTo>
                    <a:pt x="9561123" y="5272015"/>
                  </a:lnTo>
                  <a:lnTo>
                    <a:pt x="9561123" y="5284090"/>
                  </a:lnTo>
                  <a:lnTo>
                    <a:pt x="9561123" y="5294353"/>
                  </a:lnTo>
                  <a:lnTo>
                    <a:pt x="9536973" y="5323334"/>
                  </a:lnTo>
                  <a:lnTo>
                    <a:pt x="9514635" y="5358353"/>
                  </a:lnTo>
                  <a:lnTo>
                    <a:pt x="9522482" y="5380691"/>
                  </a:lnTo>
                  <a:lnTo>
                    <a:pt x="9518861" y="5387332"/>
                  </a:lnTo>
                  <a:lnTo>
                    <a:pt x="9508596" y="5395182"/>
                  </a:lnTo>
                  <a:lnTo>
                    <a:pt x="9498333" y="5397597"/>
                  </a:lnTo>
                  <a:lnTo>
                    <a:pt x="9488068" y="5401218"/>
                  </a:lnTo>
                  <a:lnTo>
                    <a:pt x="9475993" y="5409670"/>
                  </a:lnTo>
                  <a:lnTo>
                    <a:pt x="9469956" y="5412086"/>
                  </a:lnTo>
                  <a:lnTo>
                    <a:pt x="9462107" y="5424161"/>
                  </a:lnTo>
                  <a:lnTo>
                    <a:pt x="9462107" y="5434426"/>
                  </a:lnTo>
                  <a:lnTo>
                    <a:pt x="9459692" y="5444689"/>
                  </a:lnTo>
                  <a:lnTo>
                    <a:pt x="9459692" y="5454954"/>
                  </a:lnTo>
                  <a:lnTo>
                    <a:pt x="9456068" y="5469444"/>
                  </a:lnTo>
                  <a:lnTo>
                    <a:pt x="9447616" y="5477897"/>
                  </a:lnTo>
                  <a:lnTo>
                    <a:pt x="9437353" y="5483933"/>
                  </a:lnTo>
                  <a:lnTo>
                    <a:pt x="9427694" y="5491783"/>
                  </a:lnTo>
                  <a:lnTo>
                    <a:pt x="9417429" y="5498424"/>
                  </a:lnTo>
                  <a:lnTo>
                    <a:pt x="9405353" y="5508689"/>
                  </a:lnTo>
                  <a:lnTo>
                    <a:pt x="9390863" y="5508689"/>
                  </a:lnTo>
                  <a:lnTo>
                    <a:pt x="9374561" y="5496009"/>
                  </a:lnTo>
                  <a:lnTo>
                    <a:pt x="9356449" y="5483933"/>
                  </a:lnTo>
                  <a:lnTo>
                    <a:pt x="9342563" y="5473670"/>
                  </a:lnTo>
                  <a:lnTo>
                    <a:pt x="9328072" y="5453143"/>
                  </a:lnTo>
                  <a:lnTo>
                    <a:pt x="9338335" y="5444689"/>
                  </a:lnTo>
                  <a:lnTo>
                    <a:pt x="9342563" y="5434426"/>
                  </a:lnTo>
                  <a:lnTo>
                    <a:pt x="9346184" y="5425974"/>
                  </a:lnTo>
                  <a:lnTo>
                    <a:pt x="9348600" y="5415709"/>
                  </a:lnTo>
                  <a:lnTo>
                    <a:pt x="9352223" y="5405444"/>
                  </a:lnTo>
                  <a:lnTo>
                    <a:pt x="9360675" y="5397597"/>
                  </a:lnTo>
                  <a:lnTo>
                    <a:pt x="9380600" y="5390956"/>
                  </a:lnTo>
                  <a:lnTo>
                    <a:pt x="9402938" y="5387332"/>
                  </a:lnTo>
                  <a:lnTo>
                    <a:pt x="9423467" y="5380691"/>
                  </a:lnTo>
                  <a:lnTo>
                    <a:pt x="9433730" y="5368615"/>
                  </a:lnTo>
                  <a:lnTo>
                    <a:pt x="9451842" y="5343862"/>
                  </a:lnTo>
                  <a:lnTo>
                    <a:pt x="9465730" y="5314880"/>
                  </a:lnTo>
                  <a:lnTo>
                    <a:pt x="9484447" y="5286503"/>
                  </a:lnTo>
                  <a:lnTo>
                    <a:pt x="9498333" y="5257524"/>
                  </a:lnTo>
                  <a:close/>
                  <a:moveTo>
                    <a:pt x="9494106" y="4977379"/>
                  </a:moveTo>
                  <a:lnTo>
                    <a:pt x="9508597" y="4977379"/>
                  </a:lnTo>
                  <a:lnTo>
                    <a:pt x="9540596" y="5010587"/>
                  </a:lnTo>
                  <a:lnTo>
                    <a:pt x="9568973" y="5039567"/>
                  </a:lnTo>
                  <a:lnTo>
                    <a:pt x="9597350" y="5072170"/>
                  </a:lnTo>
                  <a:lnTo>
                    <a:pt x="9617877" y="5113226"/>
                  </a:lnTo>
                  <a:lnTo>
                    <a:pt x="9628142" y="5113226"/>
                  </a:lnTo>
                  <a:lnTo>
                    <a:pt x="9640218" y="5113226"/>
                  </a:lnTo>
                  <a:lnTo>
                    <a:pt x="9646254" y="5113226"/>
                  </a:lnTo>
                  <a:lnTo>
                    <a:pt x="9650482" y="5113226"/>
                  </a:lnTo>
                  <a:lnTo>
                    <a:pt x="9656519" y="5113226"/>
                  </a:lnTo>
                  <a:lnTo>
                    <a:pt x="9664368" y="5107189"/>
                  </a:lnTo>
                  <a:lnTo>
                    <a:pt x="9668595" y="5101150"/>
                  </a:lnTo>
                  <a:lnTo>
                    <a:pt x="9670405" y="5088472"/>
                  </a:lnTo>
                  <a:lnTo>
                    <a:pt x="9678857" y="5088472"/>
                  </a:lnTo>
                  <a:lnTo>
                    <a:pt x="9678857" y="5136169"/>
                  </a:lnTo>
                  <a:lnTo>
                    <a:pt x="9674631" y="5146433"/>
                  </a:lnTo>
                  <a:lnTo>
                    <a:pt x="9670405" y="5156696"/>
                  </a:lnTo>
                  <a:lnTo>
                    <a:pt x="9668595" y="5168772"/>
                  </a:lnTo>
                  <a:lnTo>
                    <a:pt x="9664368" y="5175413"/>
                  </a:lnTo>
                  <a:lnTo>
                    <a:pt x="9640218" y="5175413"/>
                  </a:lnTo>
                  <a:lnTo>
                    <a:pt x="9640218" y="5199564"/>
                  </a:lnTo>
                  <a:lnTo>
                    <a:pt x="9617877" y="5222507"/>
                  </a:lnTo>
                  <a:lnTo>
                    <a:pt x="9599765" y="5243035"/>
                  </a:lnTo>
                  <a:lnTo>
                    <a:pt x="9579237" y="5265375"/>
                  </a:lnTo>
                  <a:lnTo>
                    <a:pt x="9579237" y="5255110"/>
                  </a:lnTo>
                  <a:lnTo>
                    <a:pt x="9575614" y="5247261"/>
                  </a:lnTo>
                  <a:lnTo>
                    <a:pt x="9575614" y="5241224"/>
                  </a:lnTo>
                  <a:lnTo>
                    <a:pt x="9575614" y="5228544"/>
                  </a:lnTo>
                  <a:lnTo>
                    <a:pt x="9579237" y="5222507"/>
                  </a:lnTo>
                  <a:lnTo>
                    <a:pt x="9579237" y="5214055"/>
                  </a:lnTo>
                  <a:lnTo>
                    <a:pt x="9579237" y="5208016"/>
                  </a:lnTo>
                  <a:lnTo>
                    <a:pt x="9575614" y="5203790"/>
                  </a:lnTo>
                  <a:lnTo>
                    <a:pt x="9568973" y="5199564"/>
                  </a:lnTo>
                  <a:lnTo>
                    <a:pt x="9561123" y="5197754"/>
                  </a:lnTo>
                  <a:lnTo>
                    <a:pt x="9555086" y="5193527"/>
                  </a:lnTo>
                  <a:lnTo>
                    <a:pt x="9547237" y="5189299"/>
                  </a:lnTo>
                  <a:lnTo>
                    <a:pt x="9540596" y="5185678"/>
                  </a:lnTo>
                  <a:lnTo>
                    <a:pt x="9536974" y="5183263"/>
                  </a:lnTo>
                  <a:lnTo>
                    <a:pt x="9536974" y="5179037"/>
                  </a:lnTo>
                  <a:lnTo>
                    <a:pt x="9540596" y="5175413"/>
                  </a:lnTo>
                  <a:lnTo>
                    <a:pt x="9547237" y="5164546"/>
                  </a:lnTo>
                  <a:lnTo>
                    <a:pt x="9556897" y="5156696"/>
                  </a:lnTo>
                  <a:lnTo>
                    <a:pt x="9568973" y="5146433"/>
                  </a:lnTo>
                  <a:lnTo>
                    <a:pt x="9579237" y="5136169"/>
                  </a:lnTo>
                  <a:lnTo>
                    <a:pt x="9565351" y="5121678"/>
                  </a:lnTo>
                  <a:lnTo>
                    <a:pt x="9550860" y="5096924"/>
                  </a:lnTo>
                  <a:lnTo>
                    <a:pt x="9528520" y="5060095"/>
                  </a:lnTo>
                  <a:lnTo>
                    <a:pt x="9512218" y="5028699"/>
                  </a:lnTo>
                  <a:lnTo>
                    <a:pt x="9502558" y="5000322"/>
                  </a:lnTo>
                  <a:close/>
                  <a:moveTo>
                    <a:pt x="9366713" y="4600634"/>
                  </a:moveTo>
                  <a:lnTo>
                    <a:pt x="9384825" y="4600634"/>
                  </a:lnTo>
                  <a:lnTo>
                    <a:pt x="9417430" y="4625388"/>
                  </a:lnTo>
                  <a:lnTo>
                    <a:pt x="9456069" y="4648330"/>
                  </a:lnTo>
                  <a:lnTo>
                    <a:pt x="9456069" y="4668858"/>
                  </a:lnTo>
                  <a:lnTo>
                    <a:pt x="9431316" y="4668858"/>
                  </a:lnTo>
                  <a:lnTo>
                    <a:pt x="9413202" y="4654369"/>
                  </a:lnTo>
                  <a:lnTo>
                    <a:pt x="9395090" y="4639878"/>
                  </a:lnTo>
                  <a:lnTo>
                    <a:pt x="9380599" y="4621766"/>
                  </a:lnTo>
                  <a:close/>
                  <a:moveTo>
                    <a:pt x="9741646" y="4475656"/>
                  </a:moveTo>
                  <a:lnTo>
                    <a:pt x="9749496" y="4475656"/>
                  </a:lnTo>
                  <a:lnTo>
                    <a:pt x="9755533" y="4479279"/>
                  </a:lnTo>
                  <a:lnTo>
                    <a:pt x="9759759" y="4481693"/>
                  </a:lnTo>
                  <a:lnTo>
                    <a:pt x="9759759" y="4485921"/>
                  </a:lnTo>
                  <a:lnTo>
                    <a:pt x="9763985" y="4489542"/>
                  </a:lnTo>
                  <a:lnTo>
                    <a:pt x="9765798" y="4496184"/>
                  </a:lnTo>
                  <a:lnTo>
                    <a:pt x="9773648" y="4508259"/>
                  </a:lnTo>
                  <a:lnTo>
                    <a:pt x="9777874" y="4520937"/>
                  </a:lnTo>
                  <a:lnTo>
                    <a:pt x="9779685" y="4534825"/>
                  </a:lnTo>
                  <a:lnTo>
                    <a:pt x="9765798" y="4534825"/>
                  </a:lnTo>
                  <a:lnTo>
                    <a:pt x="9765798" y="4520937"/>
                  </a:lnTo>
                  <a:lnTo>
                    <a:pt x="9755533" y="4514298"/>
                  </a:lnTo>
                  <a:lnTo>
                    <a:pt x="9751306" y="4504033"/>
                  </a:lnTo>
                  <a:lnTo>
                    <a:pt x="9749496" y="4496184"/>
                  </a:lnTo>
                  <a:lnTo>
                    <a:pt x="9745269" y="4485921"/>
                  </a:lnTo>
                  <a:close/>
                  <a:moveTo>
                    <a:pt x="9417428" y="4432186"/>
                  </a:moveTo>
                  <a:lnTo>
                    <a:pt x="9423465" y="4432186"/>
                  </a:lnTo>
                  <a:lnTo>
                    <a:pt x="9427692" y="4436412"/>
                  </a:lnTo>
                  <a:lnTo>
                    <a:pt x="9427692" y="4438223"/>
                  </a:lnTo>
                  <a:lnTo>
                    <a:pt x="9431315" y="4438223"/>
                  </a:lnTo>
                  <a:lnTo>
                    <a:pt x="9433731" y="4438223"/>
                  </a:lnTo>
                  <a:lnTo>
                    <a:pt x="9437352" y="4442451"/>
                  </a:lnTo>
                  <a:lnTo>
                    <a:pt x="9441580" y="4452715"/>
                  </a:lnTo>
                  <a:lnTo>
                    <a:pt x="9441580" y="4464790"/>
                  </a:lnTo>
                  <a:lnTo>
                    <a:pt x="9445807" y="4471432"/>
                  </a:lnTo>
                  <a:lnTo>
                    <a:pt x="9447617" y="4479282"/>
                  </a:lnTo>
                  <a:lnTo>
                    <a:pt x="9451844" y="4485923"/>
                  </a:lnTo>
                  <a:lnTo>
                    <a:pt x="9456070" y="4496187"/>
                  </a:lnTo>
                  <a:lnTo>
                    <a:pt x="9431315" y="4496187"/>
                  </a:lnTo>
                  <a:lnTo>
                    <a:pt x="9427692" y="4479282"/>
                  </a:lnTo>
                  <a:lnTo>
                    <a:pt x="9419239" y="4467206"/>
                  </a:lnTo>
                  <a:lnTo>
                    <a:pt x="9417428" y="4452715"/>
                  </a:lnTo>
                  <a:close/>
                  <a:moveTo>
                    <a:pt x="6125133" y="4417695"/>
                  </a:moveTo>
                  <a:lnTo>
                    <a:pt x="6125133" y="4432186"/>
                  </a:lnTo>
                  <a:lnTo>
                    <a:pt x="6141434" y="4471431"/>
                  </a:lnTo>
                  <a:lnTo>
                    <a:pt x="6141434" y="4514296"/>
                  </a:lnTo>
                  <a:lnTo>
                    <a:pt x="6131172" y="4553541"/>
                  </a:lnTo>
                  <a:lnTo>
                    <a:pt x="6113057" y="4592786"/>
                  </a:lnTo>
                  <a:lnTo>
                    <a:pt x="6092530" y="4629615"/>
                  </a:lnTo>
                  <a:lnTo>
                    <a:pt x="6074417" y="4664633"/>
                  </a:lnTo>
                  <a:lnTo>
                    <a:pt x="6060531" y="4693615"/>
                  </a:lnTo>
                  <a:lnTo>
                    <a:pt x="6054492" y="4730444"/>
                  </a:lnTo>
                  <a:lnTo>
                    <a:pt x="6050266" y="4761236"/>
                  </a:lnTo>
                  <a:lnTo>
                    <a:pt x="6046040" y="4788405"/>
                  </a:lnTo>
                  <a:lnTo>
                    <a:pt x="6032154" y="4808933"/>
                  </a:lnTo>
                  <a:lnTo>
                    <a:pt x="6007398" y="4827045"/>
                  </a:lnTo>
                  <a:lnTo>
                    <a:pt x="6007398" y="4819196"/>
                  </a:lnTo>
                  <a:lnTo>
                    <a:pt x="5993512" y="4816782"/>
                  </a:lnTo>
                  <a:lnTo>
                    <a:pt x="5983249" y="4813159"/>
                  </a:lnTo>
                  <a:lnTo>
                    <a:pt x="5972984" y="4804707"/>
                  </a:lnTo>
                  <a:lnTo>
                    <a:pt x="5965135" y="4794442"/>
                  </a:lnTo>
                  <a:lnTo>
                    <a:pt x="5960909" y="4779951"/>
                  </a:lnTo>
                  <a:lnTo>
                    <a:pt x="5947023" y="4750972"/>
                  </a:lnTo>
                  <a:lnTo>
                    <a:pt x="5944607" y="4722595"/>
                  </a:lnTo>
                  <a:lnTo>
                    <a:pt x="5954872" y="4697841"/>
                  </a:lnTo>
                  <a:lnTo>
                    <a:pt x="5965135" y="4668859"/>
                  </a:lnTo>
                  <a:lnTo>
                    <a:pt x="5975400" y="4639879"/>
                  </a:lnTo>
                  <a:lnTo>
                    <a:pt x="5975400" y="4621767"/>
                  </a:lnTo>
                  <a:lnTo>
                    <a:pt x="5972984" y="4592786"/>
                  </a:lnTo>
                  <a:lnTo>
                    <a:pt x="5969361" y="4563806"/>
                  </a:lnTo>
                  <a:lnTo>
                    <a:pt x="5969361" y="4534824"/>
                  </a:lnTo>
                  <a:lnTo>
                    <a:pt x="6007398" y="4534824"/>
                  </a:lnTo>
                  <a:lnTo>
                    <a:pt x="6017663" y="4518523"/>
                  </a:lnTo>
                  <a:lnTo>
                    <a:pt x="6040003" y="4496184"/>
                  </a:lnTo>
                  <a:lnTo>
                    <a:pt x="6060531" y="4471431"/>
                  </a:lnTo>
                  <a:lnTo>
                    <a:pt x="6084680" y="4446675"/>
                  </a:lnTo>
                  <a:lnTo>
                    <a:pt x="6107021" y="4427960"/>
                  </a:lnTo>
                  <a:close/>
                  <a:moveTo>
                    <a:pt x="9261055" y="4306603"/>
                  </a:moveTo>
                  <a:lnTo>
                    <a:pt x="9289435" y="4316869"/>
                  </a:lnTo>
                  <a:lnTo>
                    <a:pt x="9289435" y="4331359"/>
                  </a:lnTo>
                  <a:lnTo>
                    <a:pt x="9267093" y="4331359"/>
                  </a:lnTo>
                  <a:lnTo>
                    <a:pt x="9267093" y="4322906"/>
                  </a:lnTo>
                  <a:lnTo>
                    <a:pt x="9265282" y="4321095"/>
                  </a:lnTo>
                  <a:lnTo>
                    <a:pt x="9265282" y="4316869"/>
                  </a:lnTo>
                  <a:lnTo>
                    <a:pt x="9261055" y="4316869"/>
                  </a:lnTo>
                  <a:lnTo>
                    <a:pt x="9261055" y="4312641"/>
                  </a:lnTo>
                  <a:close/>
                  <a:moveTo>
                    <a:pt x="8755105" y="4298151"/>
                  </a:moveTo>
                  <a:lnTo>
                    <a:pt x="8762954" y="4298151"/>
                  </a:lnTo>
                  <a:lnTo>
                    <a:pt x="8764765" y="4316868"/>
                  </a:lnTo>
                  <a:lnTo>
                    <a:pt x="8768991" y="4341622"/>
                  </a:lnTo>
                  <a:lnTo>
                    <a:pt x="8779255" y="4370601"/>
                  </a:lnTo>
                  <a:lnTo>
                    <a:pt x="8787103" y="4395357"/>
                  </a:lnTo>
                  <a:lnTo>
                    <a:pt x="8793141" y="4409243"/>
                  </a:lnTo>
                  <a:lnTo>
                    <a:pt x="8797367" y="4413469"/>
                  </a:lnTo>
                  <a:lnTo>
                    <a:pt x="8807632" y="4417695"/>
                  </a:lnTo>
                  <a:lnTo>
                    <a:pt x="8815479" y="4417695"/>
                  </a:lnTo>
                  <a:lnTo>
                    <a:pt x="8825744" y="4421921"/>
                  </a:lnTo>
                  <a:lnTo>
                    <a:pt x="8833593" y="4421921"/>
                  </a:lnTo>
                  <a:lnTo>
                    <a:pt x="8839630" y="4423734"/>
                  </a:lnTo>
                  <a:lnTo>
                    <a:pt x="8839630" y="4436412"/>
                  </a:lnTo>
                  <a:lnTo>
                    <a:pt x="8848082" y="4461165"/>
                  </a:lnTo>
                  <a:lnTo>
                    <a:pt x="8854121" y="4489542"/>
                  </a:lnTo>
                  <a:lnTo>
                    <a:pt x="8864384" y="4524561"/>
                  </a:lnTo>
                  <a:lnTo>
                    <a:pt x="8872233" y="4549314"/>
                  </a:lnTo>
                  <a:lnTo>
                    <a:pt x="8878272" y="4568031"/>
                  </a:lnTo>
                  <a:lnTo>
                    <a:pt x="8896384" y="4568031"/>
                  </a:lnTo>
                  <a:lnTo>
                    <a:pt x="8906646" y="4572257"/>
                  </a:lnTo>
                  <a:lnTo>
                    <a:pt x="8918722" y="4576483"/>
                  </a:lnTo>
                  <a:lnTo>
                    <a:pt x="8924760" y="4582522"/>
                  </a:lnTo>
                  <a:lnTo>
                    <a:pt x="8930797" y="4592787"/>
                  </a:lnTo>
                  <a:lnTo>
                    <a:pt x="8949514" y="4619351"/>
                  </a:lnTo>
                  <a:lnTo>
                    <a:pt x="8957363" y="4654369"/>
                  </a:lnTo>
                  <a:lnTo>
                    <a:pt x="8996005" y="4654369"/>
                  </a:lnTo>
                  <a:lnTo>
                    <a:pt x="9009891" y="4691198"/>
                  </a:lnTo>
                  <a:lnTo>
                    <a:pt x="9030418" y="4715952"/>
                  </a:lnTo>
                  <a:lnTo>
                    <a:pt x="9048530" y="4740707"/>
                  </a:lnTo>
                  <a:lnTo>
                    <a:pt x="9066644" y="4773913"/>
                  </a:lnTo>
                  <a:lnTo>
                    <a:pt x="9072681" y="4827043"/>
                  </a:lnTo>
                  <a:lnTo>
                    <a:pt x="9070870" y="4870516"/>
                  </a:lnTo>
                  <a:lnTo>
                    <a:pt x="9058795" y="4913986"/>
                  </a:lnTo>
                  <a:lnTo>
                    <a:pt x="9042494" y="4952626"/>
                  </a:lnTo>
                  <a:lnTo>
                    <a:pt x="9024380" y="4996096"/>
                  </a:lnTo>
                  <a:lnTo>
                    <a:pt x="9002041" y="5043190"/>
                  </a:lnTo>
                  <a:lnTo>
                    <a:pt x="8996005" y="5072169"/>
                  </a:lnTo>
                  <a:lnTo>
                    <a:pt x="8985740" y="5101151"/>
                  </a:lnTo>
                  <a:lnTo>
                    <a:pt x="8977891" y="5131943"/>
                  </a:lnTo>
                  <a:lnTo>
                    <a:pt x="8967628" y="5156697"/>
                  </a:lnTo>
                  <a:lnTo>
                    <a:pt x="8949514" y="5175414"/>
                  </a:lnTo>
                  <a:lnTo>
                    <a:pt x="8928987" y="5185677"/>
                  </a:lnTo>
                  <a:lnTo>
                    <a:pt x="8904836" y="5197752"/>
                  </a:lnTo>
                  <a:lnTo>
                    <a:pt x="8878272" y="5208017"/>
                  </a:lnTo>
                  <a:lnTo>
                    <a:pt x="8861970" y="5214053"/>
                  </a:lnTo>
                  <a:lnTo>
                    <a:pt x="8839630" y="5197752"/>
                  </a:lnTo>
                  <a:lnTo>
                    <a:pt x="8815479" y="5175414"/>
                  </a:lnTo>
                  <a:lnTo>
                    <a:pt x="8797367" y="5189300"/>
                  </a:lnTo>
                  <a:lnTo>
                    <a:pt x="8776840" y="5197752"/>
                  </a:lnTo>
                  <a:lnTo>
                    <a:pt x="8750879" y="5193526"/>
                  </a:lnTo>
                  <a:lnTo>
                    <a:pt x="8724312" y="5189300"/>
                  </a:lnTo>
                  <a:lnTo>
                    <a:pt x="8691710" y="5185677"/>
                  </a:lnTo>
                  <a:lnTo>
                    <a:pt x="8677824" y="5113226"/>
                  </a:lnTo>
                  <a:lnTo>
                    <a:pt x="8667559" y="5111414"/>
                  </a:lnTo>
                  <a:lnTo>
                    <a:pt x="8655484" y="5107188"/>
                  </a:lnTo>
                  <a:lnTo>
                    <a:pt x="8645221" y="5102962"/>
                  </a:lnTo>
                  <a:lnTo>
                    <a:pt x="8639182" y="5096925"/>
                  </a:lnTo>
                  <a:lnTo>
                    <a:pt x="8631333" y="5092699"/>
                  </a:lnTo>
                  <a:lnTo>
                    <a:pt x="8627107" y="5088471"/>
                  </a:lnTo>
                  <a:lnTo>
                    <a:pt x="8627107" y="5086660"/>
                  </a:lnTo>
                  <a:lnTo>
                    <a:pt x="8631333" y="5082434"/>
                  </a:lnTo>
                  <a:lnTo>
                    <a:pt x="8631333" y="5078208"/>
                  </a:lnTo>
                  <a:lnTo>
                    <a:pt x="8631333" y="5073982"/>
                  </a:lnTo>
                  <a:lnTo>
                    <a:pt x="8627107" y="5072169"/>
                  </a:lnTo>
                  <a:lnTo>
                    <a:pt x="8625296" y="5067943"/>
                  </a:lnTo>
                  <a:lnTo>
                    <a:pt x="8613221" y="5063717"/>
                  </a:lnTo>
                  <a:lnTo>
                    <a:pt x="8610805" y="5067943"/>
                  </a:lnTo>
                  <a:lnTo>
                    <a:pt x="8610805" y="5072169"/>
                  </a:lnTo>
                  <a:lnTo>
                    <a:pt x="8607182" y="5073982"/>
                  </a:lnTo>
                  <a:lnTo>
                    <a:pt x="8602956" y="5073982"/>
                  </a:lnTo>
                  <a:lnTo>
                    <a:pt x="8598730" y="5073982"/>
                  </a:lnTo>
                  <a:lnTo>
                    <a:pt x="8598730" y="5063717"/>
                  </a:lnTo>
                  <a:lnTo>
                    <a:pt x="8588467" y="5063717"/>
                  </a:lnTo>
                  <a:lnTo>
                    <a:pt x="8588467" y="5057681"/>
                  </a:lnTo>
                  <a:lnTo>
                    <a:pt x="8602956" y="5049831"/>
                  </a:lnTo>
                  <a:lnTo>
                    <a:pt x="8613221" y="5039567"/>
                  </a:lnTo>
                  <a:lnTo>
                    <a:pt x="8621070" y="5028699"/>
                  </a:lnTo>
                  <a:lnTo>
                    <a:pt x="8613221" y="5028699"/>
                  </a:lnTo>
                  <a:lnTo>
                    <a:pt x="8613221" y="5016626"/>
                  </a:lnTo>
                  <a:lnTo>
                    <a:pt x="8596919" y="5035341"/>
                  </a:lnTo>
                  <a:lnTo>
                    <a:pt x="8578807" y="5045605"/>
                  </a:lnTo>
                  <a:lnTo>
                    <a:pt x="8550429" y="5057681"/>
                  </a:lnTo>
                  <a:lnTo>
                    <a:pt x="8540166" y="5035341"/>
                  </a:lnTo>
                  <a:lnTo>
                    <a:pt x="8525675" y="5014813"/>
                  </a:lnTo>
                  <a:lnTo>
                    <a:pt x="8507563" y="4996096"/>
                  </a:lnTo>
                  <a:lnTo>
                    <a:pt x="8483412" y="4981607"/>
                  </a:lnTo>
                  <a:lnTo>
                    <a:pt x="8450810" y="4977381"/>
                  </a:lnTo>
                  <a:lnTo>
                    <a:pt x="8430885" y="4971343"/>
                  </a:lnTo>
                  <a:lnTo>
                    <a:pt x="8402508" y="4967116"/>
                  </a:lnTo>
                  <a:lnTo>
                    <a:pt x="8362058" y="4971343"/>
                  </a:lnTo>
                  <a:lnTo>
                    <a:pt x="8323417" y="4973153"/>
                  </a:lnTo>
                  <a:lnTo>
                    <a:pt x="8284775" y="4981607"/>
                  </a:lnTo>
                  <a:lnTo>
                    <a:pt x="8250362" y="4987644"/>
                  </a:lnTo>
                  <a:lnTo>
                    <a:pt x="8223795" y="4996096"/>
                  </a:lnTo>
                  <a:lnTo>
                    <a:pt x="8209910" y="5043190"/>
                  </a:lnTo>
                  <a:lnTo>
                    <a:pt x="8175496" y="5043190"/>
                  </a:lnTo>
                  <a:lnTo>
                    <a:pt x="8142893" y="5039567"/>
                  </a:lnTo>
                  <a:lnTo>
                    <a:pt x="8108478" y="5043190"/>
                  </a:lnTo>
                  <a:lnTo>
                    <a:pt x="8084329" y="5049831"/>
                  </a:lnTo>
                  <a:lnTo>
                    <a:pt x="8057763" y="5060094"/>
                  </a:lnTo>
                  <a:lnTo>
                    <a:pt x="8037838" y="5072169"/>
                  </a:lnTo>
                  <a:lnTo>
                    <a:pt x="8013085" y="5073982"/>
                  </a:lnTo>
                  <a:lnTo>
                    <a:pt x="7984708" y="5073982"/>
                  </a:lnTo>
                  <a:lnTo>
                    <a:pt x="7976859" y="5060094"/>
                  </a:lnTo>
                  <a:lnTo>
                    <a:pt x="7970822" y="5049831"/>
                  </a:lnTo>
                  <a:lnTo>
                    <a:pt x="7958747" y="5039567"/>
                  </a:lnTo>
                  <a:lnTo>
                    <a:pt x="7952708" y="5028699"/>
                  </a:lnTo>
                  <a:lnTo>
                    <a:pt x="7970822" y="5002135"/>
                  </a:lnTo>
                  <a:lnTo>
                    <a:pt x="7972633" y="4971343"/>
                  </a:lnTo>
                  <a:lnTo>
                    <a:pt x="7970822" y="4934514"/>
                  </a:lnTo>
                  <a:lnTo>
                    <a:pt x="7956331" y="4899495"/>
                  </a:lnTo>
                  <a:lnTo>
                    <a:pt x="7942445" y="4860251"/>
                  </a:lnTo>
                  <a:lnTo>
                    <a:pt x="7924331" y="4823422"/>
                  </a:lnTo>
                  <a:lnTo>
                    <a:pt x="7914069" y="4790214"/>
                  </a:lnTo>
                  <a:lnTo>
                    <a:pt x="7906219" y="4765461"/>
                  </a:lnTo>
                  <a:lnTo>
                    <a:pt x="7914069" y="4765461"/>
                  </a:lnTo>
                  <a:lnTo>
                    <a:pt x="7920105" y="4769687"/>
                  </a:lnTo>
                  <a:lnTo>
                    <a:pt x="7924331" y="4769687"/>
                  </a:lnTo>
                  <a:lnTo>
                    <a:pt x="7927954" y="4773913"/>
                  </a:lnTo>
                  <a:lnTo>
                    <a:pt x="7932181" y="4769687"/>
                  </a:lnTo>
                  <a:lnTo>
                    <a:pt x="7934596" y="4765461"/>
                  </a:lnTo>
                  <a:lnTo>
                    <a:pt x="7938219" y="4759422"/>
                  </a:lnTo>
                  <a:lnTo>
                    <a:pt x="7920105" y="4740707"/>
                  </a:lnTo>
                  <a:lnTo>
                    <a:pt x="7914069" y="4718367"/>
                  </a:lnTo>
                  <a:lnTo>
                    <a:pt x="7906219" y="4693613"/>
                  </a:lnTo>
                  <a:lnTo>
                    <a:pt x="7924331" y="4673086"/>
                  </a:lnTo>
                  <a:lnTo>
                    <a:pt x="7938219" y="4650143"/>
                  </a:lnTo>
                  <a:lnTo>
                    <a:pt x="7952708" y="4629616"/>
                  </a:lnTo>
                  <a:lnTo>
                    <a:pt x="7972633" y="4611502"/>
                  </a:lnTo>
                  <a:lnTo>
                    <a:pt x="7999199" y="4600634"/>
                  </a:lnTo>
                  <a:lnTo>
                    <a:pt x="8015500" y="4600634"/>
                  </a:lnTo>
                  <a:lnTo>
                    <a:pt x="8043877" y="4597013"/>
                  </a:lnTo>
                  <a:lnTo>
                    <a:pt x="8080103" y="4590371"/>
                  </a:lnTo>
                  <a:lnTo>
                    <a:pt x="8112704" y="4582522"/>
                  </a:lnTo>
                  <a:lnTo>
                    <a:pt x="8141081" y="4576483"/>
                  </a:lnTo>
                  <a:lnTo>
                    <a:pt x="8151345" y="4549314"/>
                  </a:lnTo>
                  <a:lnTo>
                    <a:pt x="8167042" y="4520937"/>
                  </a:lnTo>
                  <a:lnTo>
                    <a:pt x="8189382" y="4499807"/>
                  </a:lnTo>
                  <a:lnTo>
                    <a:pt x="8217759" y="4489542"/>
                  </a:lnTo>
                  <a:lnTo>
                    <a:pt x="8217759" y="4464789"/>
                  </a:lnTo>
                  <a:lnTo>
                    <a:pt x="8232250" y="4456939"/>
                  </a:lnTo>
                  <a:lnTo>
                    <a:pt x="8250362" y="4438223"/>
                  </a:lnTo>
                  <a:lnTo>
                    <a:pt x="8270889" y="4421921"/>
                  </a:lnTo>
                  <a:lnTo>
                    <a:pt x="8292624" y="4407432"/>
                  </a:lnTo>
                  <a:lnTo>
                    <a:pt x="8313154" y="4395357"/>
                  </a:lnTo>
                  <a:lnTo>
                    <a:pt x="8327040" y="4403204"/>
                  </a:lnTo>
                  <a:lnTo>
                    <a:pt x="8331266" y="4407432"/>
                  </a:lnTo>
                  <a:lnTo>
                    <a:pt x="8331266" y="4413469"/>
                  </a:lnTo>
                  <a:lnTo>
                    <a:pt x="8331266" y="4421921"/>
                  </a:lnTo>
                  <a:lnTo>
                    <a:pt x="8335492" y="4432186"/>
                  </a:lnTo>
                  <a:lnTo>
                    <a:pt x="8345757" y="4436412"/>
                  </a:lnTo>
                  <a:lnTo>
                    <a:pt x="8355417" y="4436412"/>
                  </a:lnTo>
                  <a:lnTo>
                    <a:pt x="8362058" y="4438223"/>
                  </a:lnTo>
                  <a:lnTo>
                    <a:pt x="8374131" y="4442449"/>
                  </a:lnTo>
                  <a:lnTo>
                    <a:pt x="8380170" y="4409243"/>
                  </a:lnTo>
                  <a:lnTo>
                    <a:pt x="8390433" y="4392941"/>
                  </a:lnTo>
                  <a:lnTo>
                    <a:pt x="8404321" y="4380866"/>
                  </a:lnTo>
                  <a:lnTo>
                    <a:pt x="8422433" y="4370601"/>
                  </a:lnTo>
                  <a:lnTo>
                    <a:pt x="8440547" y="4363960"/>
                  </a:lnTo>
                  <a:lnTo>
                    <a:pt x="8459262" y="4345848"/>
                  </a:lnTo>
                  <a:lnTo>
                    <a:pt x="8450810" y="4341622"/>
                  </a:lnTo>
                  <a:lnTo>
                    <a:pt x="8450810" y="4337396"/>
                  </a:lnTo>
                  <a:lnTo>
                    <a:pt x="8446583" y="4335583"/>
                  </a:lnTo>
                  <a:lnTo>
                    <a:pt x="8444771" y="4331359"/>
                  </a:lnTo>
                  <a:lnTo>
                    <a:pt x="8473150" y="4331359"/>
                  </a:lnTo>
                  <a:lnTo>
                    <a:pt x="8501524" y="4345848"/>
                  </a:lnTo>
                  <a:lnTo>
                    <a:pt x="8531714" y="4350074"/>
                  </a:lnTo>
                  <a:lnTo>
                    <a:pt x="8564317" y="4350074"/>
                  </a:lnTo>
                  <a:lnTo>
                    <a:pt x="8598730" y="4345848"/>
                  </a:lnTo>
                  <a:lnTo>
                    <a:pt x="8598730" y="4363960"/>
                  </a:lnTo>
                  <a:lnTo>
                    <a:pt x="8574579" y="4395357"/>
                  </a:lnTo>
                  <a:lnTo>
                    <a:pt x="8560091" y="4442449"/>
                  </a:lnTo>
                  <a:lnTo>
                    <a:pt x="8584844" y="4456939"/>
                  </a:lnTo>
                  <a:lnTo>
                    <a:pt x="8616844" y="4475656"/>
                  </a:lnTo>
                  <a:lnTo>
                    <a:pt x="8649447" y="4493768"/>
                  </a:lnTo>
                  <a:lnTo>
                    <a:pt x="8682050" y="4504033"/>
                  </a:lnTo>
                  <a:lnTo>
                    <a:pt x="8706200" y="4504033"/>
                  </a:lnTo>
                  <a:lnTo>
                    <a:pt x="8724312" y="4475656"/>
                  </a:lnTo>
                  <a:lnTo>
                    <a:pt x="8734575" y="4427960"/>
                  </a:lnTo>
                  <a:lnTo>
                    <a:pt x="8736388" y="4380866"/>
                  </a:lnTo>
                  <a:lnTo>
                    <a:pt x="8744840" y="4335583"/>
                  </a:lnTo>
                  <a:close/>
                  <a:moveTo>
                    <a:pt x="9229055" y="4273396"/>
                  </a:moveTo>
                  <a:lnTo>
                    <a:pt x="9236905" y="4281848"/>
                  </a:lnTo>
                  <a:lnTo>
                    <a:pt x="9242944" y="4287887"/>
                  </a:lnTo>
                  <a:lnTo>
                    <a:pt x="9251396" y="4292113"/>
                  </a:lnTo>
                  <a:lnTo>
                    <a:pt x="9251396" y="4306604"/>
                  </a:lnTo>
                  <a:lnTo>
                    <a:pt x="9236905" y="4306604"/>
                  </a:lnTo>
                  <a:lnTo>
                    <a:pt x="9232679" y="4306604"/>
                  </a:lnTo>
                  <a:lnTo>
                    <a:pt x="9229055" y="4302376"/>
                  </a:lnTo>
                  <a:lnTo>
                    <a:pt x="9224829" y="4302376"/>
                  </a:lnTo>
                  <a:lnTo>
                    <a:pt x="9223018" y="4302376"/>
                  </a:lnTo>
                  <a:lnTo>
                    <a:pt x="9210942" y="4298150"/>
                  </a:lnTo>
                  <a:lnTo>
                    <a:pt x="9214566" y="4292113"/>
                  </a:lnTo>
                  <a:lnTo>
                    <a:pt x="9214566" y="4284264"/>
                  </a:lnTo>
                  <a:lnTo>
                    <a:pt x="9214566" y="4281848"/>
                  </a:lnTo>
                  <a:lnTo>
                    <a:pt x="9218792" y="4281848"/>
                  </a:lnTo>
                  <a:lnTo>
                    <a:pt x="9223018" y="4281848"/>
                  </a:lnTo>
                  <a:close/>
                  <a:moveTo>
                    <a:pt x="8069838" y="4273396"/>
                  </a:moveTo>
                  <a:lnTo>
                    <a:pt x="8084330" y="4277622"/>
                  </a:lnTo>
                  <a:lnTo>
                    <a:pt x="8094593" y="4277622"/>
                  </a:lnTo>
                  <a:lnTo>
                    <a:pt x="8104255" y="4277622"/>
                  </a:lnTo>
                  <a:lnTo>
                    <a:pt x="8112707" y="4281848"/>
                  </a:lnTo>
                  <a:lnTo>
                    <a:pt x="8122970" y="4284264"/>
                  </a:lnTo>
                  <a:lnTo>
                    <a:pt x="8122970" y="4298150"/>
                  </a:lnTo>
                  <a:lnTo>
                    <a:pt x="8114518" y="4298150"/>
                  </a:lnTo>
                  <a:lnTo>
                    <a:pt x="8114518" y="4306604"/>
                  </a:lnTo>
                  <a:lnTo>
                    <a:pt x="8104255" y="4302376"/>
                  </a:lnTo>
                  <a:lnTo>
                    <a:pt x="8094593" y="4298150"/>
                  </a:lnTo>
                  <a:lnTo>
                    <a:pt x="8084330" y="4292113"/>
                  </a:lnTo>
                  <a:lnTo>
                    <a:pt x="8075875" y="4284264"/>
                  </a:lnTo>
                  <a:close/>
                  <a:moveTo>
                    <a:pt x="9236905" y="4252868"/>
                  </a:moveTo>
                  <a:lnTo>
                    <a:pt x="9261057" y="4252868"/>
                  </a:lnTo>
                  <a:lnTo>
                    <a:pt x="9275549" y="4298150"/>
                  </a:lnTo>
                  <a:lnTo>
                    <a:pt x="9261057" y="4298150"/>
                  </a:lnTo>
                  <a:lnTo>
                    <a:pt x="9261057" y="4292113"/>
                  </a:lnTo>
                  <a:lnTo>
                    <a:pt x="9251397" y="4284264"/>
                  </a:lnTo>
                  <a:lnTo>
                    <a:pt x="9247169" y="4277622"/>
                  </a:lnTo>
                  <a:lnTo>
                    <a:pt x="9242942" y="4269773"/>
                  </a:lnTo>
                  <a:lnTo>
                    <a:pt x="9238716" y="4263131"/>
                  </a:lnTo>
                  <a:close/>
                  <a:moveTo>
                    <a:pt x="8264248" y="4245019"/>
                  </a:moveTo>
                  <a:lnTo>
                    <a:pt x="8302889" y="4245019"/>
                  </a:lnTo>
                  <a:lnTo>
                    <a:pt x="8302889" y="4252869"/>
                  </a:lnTo>
                  <a:lnTo>
                    <a:pt x="8295040" y="4252869"/>
                  </a:lnTo>
                  <a:lnTo>
                    <a:pt x="8270889" y="4269774"/>
                  </a:lnTo>
                  <a:lnTo>
                    <a:pt x="8242512" y="4287888"/>
                  </a:lnTo>
                  <a:lnTo>
                    <a:pt x="8217759" y="4306606"/>
                  </a:lnTo>
                  <a:lnTo>
                    <a:pt x="8209910" y="4306606"/>
                  </a:lnTo>
                  <a:lnTo>
                    <a:pt x="8208099" y="4302378"/>
                  </a:lnTo>
                  <a:lnTo>
                    <a:pt x="8203873" y="4302378"/>
                  </a:lnTo>
                  <a:lnTo>
                    <a:pt x="8199645" y="4298152"/>
                  </a:lnTo>
                  <a:lnTo>
                    <a:pt x="8193608" y="4298152"/>
                  </a:lnTo>
                  <a:lnTo>
                    <a:pt x="8193608" y="4292115"/>
                  </a:lnTo>
                  <a:lnTo>
                    <a:pt x="8228024" y="4269774"/>
                  </a:lnTo>
                  <a:close/>
                  <a:moveTo>
                    <a:pt x="8171272" y="4234756"/>
                  </a:moveTo>
                  <a:lnTo>
                    <a:pt x="8179724" y="4240793"/>
                  </a:lnTo>
                  <a:lnTo>
                    <a:pt x="8181535" y="4240793"/>
                  </a:lnTo>
                  <a:lnTo>
                    <a:pt x="8181535" y="4245019"/>
                  </a:lnTo>
                  <a:lnTo>
                    <a:pt x="8181535" y="4252868"/>
                  </a:lnTo>
                  <a:lnTo>
                    <a:pt x="8185763" y="4259510"/>
                  </a:lnTo>
                  <a:lnTo>
                    <a:pt x="8171272" y="4259510"/>
                  </a:lnTo>
                  <a:lnTo>
                    <a:pt x="8147121" y="4267359"/>
                  </a:lnTo>
                  <a:lnTo>
                    <a:pt x="8118743" y="4267359"/>
                  </a:lnTo>
                  <a:lnTo>
                    <a:pt x="8094592" y="4259510"/>
                  </a:lnTo>
                  <a:lnTo>
                    <a:pt x="8094592" y="4255283"/>
                  </a:lnTo>
                  <a:lnTo>
                    <a:pt x="8098216" y="4255283"/>
                  </a:lnTo>
                  <a:lnTo>
                    <a:pt x="8100629" y="4252868"/>
                  </a:lnTo>
                  <a:lnTo>
                    <a:pt x="8118743" y="4245019"/>
                  </a:lnTo>
                  <a:lnTo>
                    <a:pt x="8136856" y="4245019"/>
                  </a:lnTo>
                  <a:lnTo>
                    <a:pt x="8153158" y="4245019"/>
                  </a:lnTo>
                  <a:close/>
                  <a:moveTo>
                    <a:pt x="8037838" y="4234756"/>
                  </a:moveTo>
                  <a:lnTo>
                    <a:pt x="8051724" y="4238982"/>
                  </a:lnTo>
                  <a:lnTo>
                    <a:pt x="8057762" y="4240793"/>
                  </a:lnTo>
                  <a:lnTo>
                    <a:pt x="8066214" y="4245019"/>
                  </a:lnTo>
                  <a:lnTo>
                    <a:pt x="8072251" y="4252868"/>
                  </a:lnTo>
                  <a:lnTo>
                    <a:pt x="8075874" y="4259510"/>
                  </a:lnTo>
                  <a:lnTo>
                    <a:pt x="8069838" y="4259510"/>
                  </a:lnTo>
                  <a:lnTo>
                    <a:pt x="8051724" y="4267359"/>
                  </a:lnTo>
                  <a:lnTo>
                    <a:pt x="8029386" y="4267359"/>
                  </a:lnTo>
                  <a:lnTo>
                    <a:pt x="8005235" y="4267359"/>
                  </a:lnTo>
                  <a:lnTo>
                    <a:pt x="8005235" y="4252868"/>
                  </a:lnTo>
                  <a:lnTo>
                    <a:pt x="8015498" y="4249247"/>
                  </a:lnTo>
                  <a:lnTo>
                    <a:pt x="8027573" y="4245019"/>
                  </a:lnTo>
                  <a:lnTo>
                    <a:pt x="8029386" y="4240793"/>
                  </a:lnTo>
                  <a:close/>
                  <a:moveTo>
                    <a:pt x="9172302" y="4220265"/>
                  </a:moveTo>
                  <a:lnTo>
                    <a:pt x="9186189" y="4226302"/>
                  </a:lnTo>
                  <a:lnTo>
                    <a:pt x="9194643" y="4230530"/>
                  </a:lnTo>
                  <a:lnTo>
                    <a:pt x="9204303" y="4238982"/>
                  </a:lnTo>
                  <a:lnTo>
                    <a:pt x="9210945" y="4245019"/>
                  </a:lnTo>
                  <a:lnTo>
                    <a:pt x="9214566" y="4255284"/>
                  </a:lnTo>
                  <a:lnTo>
                    <a:pt x="9223021" y="4267359"/>
                  </a:lnTo>
                  <a:lnTo>
                    <a:pt x="9210945" y="4267359"/>
                  </a:lnTo>
                  <a:lnTo>
                    <a:pt x="9204303" y="4259510"/>
                  </a:lnTo>
                  <a:lnTo>
                    <a:pt x="9194643" y="4252868"/>
                  </a:lnTo>
                  <a:lnTo>
                    <a:pt x="9186189" y="4245019"/>
                  </a:lnTo>
                  <a:lnTo>
                    <a:pt x="9180152" y="4234756"/>
                  </a:lnTo>
                  <a:close/>
                  <a:moveTo>
                    <a:pt x="9119775" y="4205774"/>
                  </a:moveTo>
                  <a:lnTo>
                    <a:pt x="9125812" y="4205774"/>
                  </a:lnTo>
                  <a:lnTo>
                    <a:pt x="9129435" y="4210000"/>
                  </a:lnTo>
                  <a:lnTo>
                    <a:pt x="9133661" y="4210000"/>
                  </a:lnTo>
                  <a:lnTo>
                    <a:pt x="9137887" y="4211811"/>
                  </a:lnTo>
                  <a:lnTo>
                    <a:pt x="9137887" y="4216039"/>
                  </a:lnTo>
                  <a:lnTo>
                    <a:pt x="9143926" y="4220265"/>
                  </a:lnTo>
                  <a:lnTo>
                    <a:pt x="9151775" y="4220265"/>
                  </a:lnTo>
                  <a:lnTo>
                    <a:pt x="9151775" y="4226302"/>
                  </a:lnTo>
                  <a:lnTo>
                    <a:pt x="9139700" y="4224491"/>
                  </a:lnTo>
                  <a:lnTo>
                    <a:pt x="9133661" y="4220265"/>
                  </a:lnTo>
                  <a:lnTo>
                    <a:pt x="9129435" y="4216039"/>
                  </a:lnTo>
                  <a:lnTo>
                    <a:pt x="9125812" y="4211811"/>
                  </a:lnTo>
                  <a:close/>
                  <a:moveTo>
                    <a:pt x="8503337" y="4166530"/>
                  </a:moveTo>
                  <a:lnTo>
                    <a:pt x="8529906" y="4172567"/>
                  </a:lnTo>
                  <a:lnTo>
                    <a:pt x="8529906" y="4187059"/>
                  </a:lnTo>
                  <a:lnTo>
                    <a:pt x="8511790" y="4197324"/>
                  </a:lnTo>
                  <a:lnTo>
                    <a:pt x="8507564" y="4201550"/>
                  </a:lnTo>
                  <a:lnTo>
                    <a:pt x="8503337" y="4205777"/>
                  </a:lnTo>
                  <a:close/>
                  <a:moveTo>
                    <a:pt x="9072681" y="4125475"/>
                  </a:moveTo>
                  <a:lnTo>
                    <a:pt x="9095021" y="4139966"/>
                  </a:lnTo>
                  <a:lnTo>
                    <a:pt x="9109510" y="4162304"/>
                  </a:lnTo>
                  <a:lnTo>
                    <a:pt x="9119775" y="4187059"/>
                  </a:lnTo>
                  <a:lnTo>
                    <a:pt x="9113134" y="4187059"/>
                  </a:lnTo>
                  <a:lnTo>
                    <a:pt x="9113134" y="4197322"/>
                  </a:lnTo>
                  <a:lnTo>
                    <a:pt x="9087172" y="4187059"/>
                  </a:lnTo>
                  <a:lnTo>
                    <a:pt x="9081133" y="4168945"/>
                  </a:lnTo>
                  <a:lnTo>
                    <a:pt x="9076907" y="4152041"/>
                  </a:lnTo>
                  <a:close/>
                  <a:moveTo>
                    <a:pt x="8270891" y="4094683"/>
                  </a:moveTo>
                  <a:lnTo>
                    <a:pt x="8302891" y="4094683"/>
                  </a:lnTo>
                  <a:lnTo>
                    <a:pt x="8307119" y="4098909"/>
                  </a:lnTo>
                  <a:lnTo>
                    <a:pt x="8308930" y="4100720"/>
                  </a:lnTo>
                  <a:lnTo>
                    <a:pt x="8308930" y="4115211"/>
                  </a:lnTo>
                  <a:lnTo>
                    <a:pt x="8270891" y="4115211"/>
                  </a:lnTo>
                  <a:close/>
                  <a:moveTo>
                    <a:pt x="8327040" y="4086231"/>
                  </a:moveTo>
                  <a:lnTo>
                    <a:pt x="8404321" y="4094684"/>
                  </a:lnTo>
                  <a:lnTo>
                    <a:pt x="8404321" y="4100723"/>
                  </a:lnTo>
                  <a:lnTo>
                    <a:pt x="8408547" y="4109175"/>
                  </a:lnTo>
                  <a:lnTo>
                    <a:pt x="8408547" y="4115212"/>
                  </a:lnTo>
                  <a:lnTo>
                    <a:pt x="8412170" y="4125478"/>
                  </a:lnTo>
                  <a:lnTo>
                    <a:pt x="8404321" y="4125478"/>
                  </a:lnTo>
                  <a:lnTo>
                    <a:pt x="8383793" y="4113402"/>
                  </a:lnTo>
                  <a:lnTo>
                    <a:pt x="8359643" y="4109175"/>
                  </a:lnTo>
                  <a:lnTo>
                    <a:pt x="8327040" y="4109175"/>
                  </a:lnTo>
                  <a:close/>
                  <a:moveTo>
                    <a:pt x="8971854" y="4069929"/>
                  </a:moveTo>
                  <a:lnTo>
                    <a:pt x="9009891" y="4069929"/>
                  </a:lnTo>
                  <a:lnTo>
                    <a:pt x="9028608" y="4090456"/>
                  </a:lnTo>
                  <a:lnTo>
                    <a:pt x="9042494" y="4113399"/>
                  </a:lnTo>
                  <a:lnTo>
                    <a:pt x="9048530" y="4139965"/>
                  </a:lnTo>
                  <a:lnTo>
                    <a:pt x="9042494" y="4139965"/>
                  </a:lnTo>
                  <a:lnTo>
                    <a:pt x="9028610" y="4127287"/>
                  </a:lnTo>
                  <a:lnTo>
                    <a:pt x="9028610" y="4166532"/>
                  </a:lnTo>
                  <a:lnTo>
                    <a:pt x="8957364" y="4187062"/>
                  </a:lnTo>
                  <a:lnTo>
                    <a:pt x="8945288" y="4182834"/>
                  </a:lnTo>
                  <a:lnTo>
                    <a:pt x="8935025" y="4181023"/>
                  </a:lnTo>
                  <a:lnTo>
                    <a:pt x="8921137" y="4176797"/>
                  </a:lnTo>
                  <a:lnTo>
                    <a:pt x="8910874" y="4172571"/>
                  </a:lnTo>
                  <a:lnTo>
                    <a:pt x="8910874" y="4158684"/>
                  </a:lnTo>
                  <a:lnTo>
                    <a:pt x="8953138" y="4154456"/>
                  </a:lnTo>
                  <a:lnTo>
                    <a:pt x="8985741" y="4144193"/>
                  </a:lnTo>
                  <a:lnTo>
                    <a:pt x="9009892" y="4125475"/>
                  </a:lnTo>
                  <a:lnTo>
                    <a:pt x="9026797" y="4125475"/>
                  </a:lnTo>
                  <a:lnTo>
                    <a:pt x="9028608" y="4127284"/>
                  </a:lnTo>
                  <a:lnTo>
                    <a:pt x="9028608" y="4125475"/>
                  </a:lnTo>
                  <a:lnTo>
                    <a:pt x="9026795" y="4125475"/>
                  </a:lnTo>
                  <a:lnTo>
                    <a:pt x="9024382" y="4123664"/>
                  </a:lnTo>
                  <a:lnTo>
                    <a:pt x="9006268" y="4104947"/>
                  </a:lnTo>
                  <a:lnTo>
                    <a:pt x="8985740" y="4090456"/>
                  </a:lnTo>
                  <a:close/>
                  <a:moveTo>
                    <a:pt x="8432698" y="4026459"/>
                  </a:moveTo>
                  <a:lnTo>
                    <a:pt x="8455038" y="4026459"/>
                  </a:lnTo>
                  <a:lnTo>
                    <a:pt x="8474961" y="4026459"/>
                  </a:lnTo>
                  <a:lnTo>
                    <a:pt x="8503337" y="4028875"/>
                  </a:lnTo>
                  <a:lnTo>
                    <a:pt x="8511790" y="4055439"/>
                  </a:lnTo>
                  <a:lnTo>
                    <a:pt x="8522054" y="4075966"/>
                  </a:lnTo>
                  <a:lnTo>
                    <a:pt x="8535940" y="4094683"/>
                  </a:lnTo>
                  <a:lnTo>
                    <a:pt x="8535940" y="4100722"/>
                  </a:lnTo>
                  <a:lnTo>
                    <a:pt x="8541979" y="4100722"/>
                  </a:lnTo>
                  <a:lnTo>
                    <a:pt x="8541979" y="4094683"/>
                  </a:lnTo>
                  <a:lnTo>
                    <a:pt x="8560091" y="4075966"/>
                  </a:lnTo>
                  <a:lnTo>
                    <a:pt x="8578808" y="4065703"/>
                  </a:lnTo>
                  <a:lnTo>
                    <a:pt x="8602958" y="4057854"/>
                  </a:lnTo>
                  <a:lnTo>
                    <a:pt x="8639183" y="4055439"/>
                  </a:lnTo>
                  <a:lnTo>
                    <a:pt x="8667559" y="4071740"/>
                  </a:lnTo>
                  <a:lnTo>
                    <a:pt x="8701975" y="4086231"/>
                  </a:lnTo>
                  <a:lnTo>
                    <a:pt x="8744840" y="4100722"/>
                  </a:lnTo>
                  <a:lnTo>
                    <a:pt x="8779256" y="4123665"/>
                  </a:lnTo>
                  <a:lnTo>
                    <a:pt x="8807632" y="4144192"/>
                  </a:lnTo>
                  <a:lnTo>
                    <a:pt x="8821518" y="4172569"/>
                  </a:lnTo>
                  <a:lnTo>
                    <a:pt x="8848084" y="4176795"/>
                  </a:lnTo>
                  <a:lnTo>
                    <a:pt x="8864386" y="4182832"/>
                  </a:lnTo>
                  <a:lnTo>
                    <a:pt x="8886724" y="4187060"/>
                  </a:lnTo>
                  <a:lnTo>
                    <a:pt x="8886724" y="4205775"/>
                  </a:lnTo>
                  <a:lnTo>
                    <a:pt x="8882498" y="4205775"/>
                  </a:lnTo>
                  <a:lnTo>
                    <a:pt x="8876459" y="4210001"/>
                  </a:lnTo>
                  <a:lnTo>
                    <a:pt x="8868009" y="4210001"/>
                  </a:lnTo>
                  <a:lnTo>
                    <a:pt x="8864386" y="4211813"/>
                  </a:lnTo>
                  <a:lnTo>
                    <a:pt x="8861970" y="4216039"/>
                  </a:lnTo>
                  <a:lnTo>
                    <a:pt x="8864386" y="4216039"/>
                  </a:lnTo>
                  <a:lnTo>
                    <a:pt x="8872233" y="4220266"/>
                  </a:lnTo>
                  <a:lnTo>
                    <a:pt x="8896384" y="4255284"/>
                  </a:lnTo>
                  <a:lnTo>
                    <a:pt x="8930799" y="4284264"/>
                  </a:lnTo>
                  <a:lnTo>
                    <a:pt x="8971854" y="4306604"/>
                  </a:lnTo>
                  <a:lnTo>
                    <a:pt x="8971854" y="4322905"/>
                  </a:lnTo>
                  <a:lnTo>
                    <a:pt x="8924761" y="4322905"/>
                  </a:lnTo>
                  <a:lnTo>
                    <a:pt x="8918724" y="4316866"/>
                  </a:lnTo>
                  <a:lnTo>
                    <a:pt x="8910875" y="4312640"/>
                  </a:lnTo>
                  <a:lnTo>
                    <a:pt x="8904838" y="4312640"/>
                  </a:lnTo>
                  <a:lnTo>
                    <a:pt x="8896384" y="4312640"/>
                  </a:lnTo>
                  <a:lnTo>
                    <a:pt x="8890347" y="4310830"/>
                  </a:lnTo>
                  <a:lnTo>
                    <a:pt x="8878272" y="4306604"/>
                  </a:lnTo>
                  <a:lnTo>
                    <a:pt x="8868009" y="4298151"/>
                  </a:lnTo>
                  <a:lnTo>
                    <a:pt x="8861970" y="4292113"/>
                  </a:lnTo>
                  <a:lnTo>
                    <a:pt x="8854121" y="4277622"/>
                  </a:lnTo>
                  <a:lnTo>
                    <a:pt x="8848084" y="4267359"/>
                  </a:lnTo>
                  <a:lnTo>
                    <a:pt x="8839630" y="4259510"/>
                  </a:lnTo>
                  <a:lnTo>
                    <a:pt x="8811256" y="4245019"/>
                  </a:lnTo>
                  <a:lnTo>
                    <a:pt x="8791331" y="4245019"/>
                  </a:lnTo>
                  <a:lnTo>
                    <a:pt x="8764765" y="4252868"/>
                  </a:lnTo>
                  <a:lnTo>
                    <a:pt x="8740614" y="4267359"/>
                  </a:lnTo>
                  <a:lnTo>
                    <a:pt x="8716464" y="4273396"/>
                  </a:lnTo>
                  <a:lnTo>
                    <a:pt x="8691710" y="4259510"/>
                  </a:lnTo>
                  <a:lnTo>
                    <a:pt x="8667559" y="4252868"/>
                  </a:lnTo>
                  <a:lnTo>
                    <a:pt x="8641598" y="4249245"/>
                  </a:lnTo>
                  <a:lnTo>
                    <a:pt x="8607185" y="4252868"/>
                  </a:lnTo>
                  <a:lnTo>
                    <a:pt x="8610806" y="4238982"/>
                  </a:lnTo>
                  <a:lnTo>
                    <a:pt x="8613221" y="4226302"/>
                  </a:lnTo>
                  <a:lnTo>
                    <a:pt x="8616844" y="4220266"/>
                  </a:lnTo>
                  <a:lnTo>
                    <a:pt x="8621071" y="4211813"/>
                  </a:lnTo>
                  <a:lnTo>
                    <a:pt x="8625297" y="4205775"/>
                  </a:lnTo>
                  <a:lnTo>
                    <a:pt x="8621071" y="4197323"/>
                  </a:lnTo>
                  <a:lnTo>
                    <a:pt x="8602958" y="4166530"/>
                  </a:lnTo>
                  <a:lnTo>
                    <a:pt x="8578808" y="4148418"/>
                  </a:lnTo>
                  <a:lnTo>
                    <a:pt x="8550431" y="4139966"/>
                  </a:lnTo>
                  <a:lnTo>
                    <a:pt x="8517828" y="4129701"/>
                  </a:lnTo>
                  <a:lnTo>
                    <a:pt x="8487641" y="4123665"/>
                  </a:lnTo>
                  <a:lnTo>
                    <a:pt x="8461075" y="4109174"/>
                  </a:lnTo>
                  <a:lnTo>
                    <a:pt x="8444773" y="4086231"/>
                  </a:lnTo>
                  <a:lnTo>
                    <a:pt x="8450810" y="4084420"/>
                  </a:lnTo>
                  <a:lnTo>
                    <a:pt x="8455038" y="4084420"/>
                  </a:lnTo>
                  <a:lnTo>
                    <a:pt x="8459262" y="4080194"/>
                  </a:lnTo>
                  <a:lnTo>
                    <a:pt x="8461075" y="4075966"/>
                  </a:lnTo>
                  <a:lnTo>
                    <a:pt x="8465301" y="4069930"/>
                  </a:lnTo>
                  <a:lnTo>
                    <a:pt x="8444773" y="4065703"/>
                  </a:lnTo>
                  <a:lnTo>
                    <a:pt x="8422433" y="4055439"/>
                  </a:lnTo>
                  <a:lnTo>
                    <a:pt x="8404321" y="4047591"/>
                  </a:lnTo>
                  <a:lnTo>
                    <a:pt x="8404321" y="4028875"/>
                  </a:lnTo>
                  <a:close/>
                  <a:moveTo>
                    <a:pt x="8238289" y="3957027"/>
                  </a:moveTo>
                  <a:lnTo>
                    <a:pt x="8242515" y="3957027"/>
                  </a:lnTo>
                  <a:lnTo>
                    <a:pt x="8246138" y="3957027"/>
                  </a:lnTo>
                  <a:lnTo>
                    <a:pt x="8246138" y="3960650"/>
                  </a:lnTo>
                  <a:lnTo>
                    <a:pt x="8246138" y="3964876"/>
                  </a:lnTo>
                  <a:lnTo>
                    <a:pt x="8250364" y="3964876"/>
                  </a:lnTo>
                  <a:lnTo>
                    <a:pt x="8250364" y="3969102"/>
                  </a:lnTo>
                  <a:lnTo>
                    <a:pt x="8256401" y="3969102"/>
                  </a:lnTo>
                  <a:lnTo>
                    <a:pt x="8252175" y="3970913"/>
                  </a:lnTo>
                  <a:lnTo>
                    <a:pt x="8250364" y="3970913"/>
                  </a:lnTo>
                  <a:lnTo>
                    <a:pt x="8250364" y="3975139"/>
                  </a:lnTo>
                  <a:lnTo>
                    <a:pt x="8238289" y="3985404"/>
                  </a:lnTo>
                  <a:lnTo>
                    <a:pt x="8228026" y="3998082"/>
                  </a:lnTo>
                  <a:lnTo>
                    <a:pt x="8217761" y="4008347"/>
                  </a:lnTo>
                  <a:lnTo>
                    <a:pt x="8179724" y="4004121"/>
                  </a:lnTo>
                  <a:lnTo>
                    <a:pt x="8147121" y="4004121"/>
                  </a:lnTo>
                  <a:lnTo>
                    <a:pt x="8108479" y="4008347"/>
                  </a:lnTo>
                  <a:lnTo>
                    <a:pt x="8108479" y="4028874"/>
                  </a:lnTo>
                  <a:lnTo>
                    <a:pt x="8114517" y="4033101"/>
                  </a:lnTo>
                  <a:lnTo>
                    <a:pt x="8114517" y="4036724"/>
                  </a:lnTo>
                  <a:lnTo>
                    <a:pt x="8118743" y="4040950"/>
                  </a:lnTo>
                  <a:lnTo>
                    <a:pt x="8122970" y="4047591"/>
                  </a:lnTo>
                  <a:lnTo>
                    <a:pt x="8161007" y="4033101"/>
                  </a:lnTo>
                  <a:lnTo>
                    <a:pt x="8199647" y="4022836"/>
                  </a:lnTo>
                  <a:lnTo>
                    <a:pt x="8199647" y="4040950"/>
                  </a:lnTo>
                  <a:lnTo>
                    <a:pt x="8193610" y="4040950"/>
                  </a:lnTo>
                  <a:lnTo>
                    <a:pt x="8181534" y="4047591"/>
                  </a:lnTo>
                  <a:lnTo>
                    <a:pt x="8167044" y="4055441"/>
                  </a:lnTo>
                  <a:lnTo>
                    <a:pt x="8153157" y="4061477"/>
                  </a:lnTo>
                  <a:lnTo>
                    <a:pt x="8165233" y="4086231"/>
                  </a:lnTo>
                  <a:lnTo>
                    <a:pt x="8179724" y="4109174"/>
                  </a:lnTo>
                  <a:lnTo>
                    <a:pt x="8185761" y="4129702"/>
                  </a:lnTo>
                  <a:lnTo>
                    <a:pt x="8193610" y="4166533"/>
                  </a:lnTo>
                  <a:lnTo>
                    <a:pt x="8185761" y="4166533"/>
                  </a:lnTo>
                  <a:lnTo>
                    <a:pt x="8185761" y="4172569"/>
                  </a:lnTo>
                  <a:lnTo>
                    <a:pt x="8179724" y="4168946"/>
                  </a:lnTo>
                  <a:lnTo>
                    <a:pt x="8175498" y="4168946"/>
                  </a:lnTo>
                  <a:lnTo>
                    <a:pt x="8175498" y="4166533"/>
                  </a:lnTo>
                  <a:lnTo>
                    <a:pt x="8171272" y="4166533"/>
                  </a:lnTo>
                  <a:lnTo>
                    <a:pt x="8151347" y="4144192"/>
                  </a:lnTo>
                  <a:lnTo>
                    <a:pt x="8132630" y="4119439"/>
                  </a:lnTo>
                  <a:lnTo>
                    <a:pt x="8114517" y="4094685"/>
                  </a:lnTo>
                  <a:lnTo>
                    <a:pt x="8114517" y="4172569"/>
                  </a:lnTo>
                  <a:lnTo>
                    <a:pt x="8084328" y="4172569"/>
                  </a:lnTo>
                  <a:lnTo>
                    <a:pt x="8084328" y="4168946"/>
                  </a:lnTo>
                  <a:lnTo>
                    <a:pt x="8080102" y="4168946"/>
                  </a:lnTo>
                  <a:lnTo>
                    <a:pt x="8080102" y="4166533"/>
                  </a:lnTo>
                  <a:lnTo>
                    <a:pt x="8075875" y="4166533"/>
                  </a:lnTo>
                  <a:lnTo>
                    <a:pt x="8080102" y="4139966"/>
                  </a:lnTo>
                  <a:lnTo>
                    <a:pt x="8075875" y="4125475"/>
                  </a:lnTo>
                  <a:lnTo>
                    <a:pt x="8069839" y="4113400"/>
                  </a:lnTo>
                  <a:lnTo>
                    <a:pt x="8061989" y="4094685"/>
                  </a:lnTo>
                  <a:lnTo>
                    <a:pt x="8061989" y="4075968"/>
                  </a:lnTo>
                  <a:lnTo>
                    <a:pt x="8072252" y="4055441"/>
                  </a:lnTo>
                  <a:lnTo>
                    <a:pt x="8086140" y="4026459"/>
                  </a:lnTo>
                  <a:lnTo>
                    <a:pt x="8100629" y="3999895"/>
                  </a:lnTo>
                  <a:lnTo>
                    <a:pt x="8114517" y="3979365"/>
                  </a:lnTo>
                  <a:lnTo>
                    <a:pt x="8122970" y="3969102"/>
                  </a:lnTo>
                  <a:lnTo>
                    <a:pt x="8157384" y="3979365"/>
                  </a:lnTo>
                  <a:lnTo>
                    <a:pt x="8179724" y="3979365"/>
                  </a:lnTo>
                  <a:lnTo>
                    <a:pt x="8195421" y="3975139"/>
                  </a:lnTo>
                  <a:lnTo>
                    <a:pt x="8217761" y="3969102"/>
                  </a:lnTo>
                  <a:close/>
                  <a:moveTo>
                    <a:pt x="8317380" y="3950385"/>
                  </a:moveTo>
                  <a:lnTo>
                    <a:pt x="8331266" y="3957027"/>
                  </a:lnTo>
                  <a:lnTo>
                    <a:pt x="8337305" y="3960650"/>
                  </a:lnTo>
                  <a:lnTo>
                    <a:pt x="8345757" y="3969102"/>
                  </a:lnTo>
                  <a:lnTo>
                    <a:pt x="8347567" y="3975139"/>
                  </a:lnTo>
                  <a:lnTo>
                    <a:pt x="8347567" y="3989630"/>
                  </a:lnTo>
                  <a:lnTo>
                    <a:pt x="8347567" y="4008348"/>
                  </a:lnTo>
                  <a:lnTo>
                    <a:pt x="8341531" y="4012574"/>
                  </a:lnTo>
                  <a:lnTo>
                    <a:pt x="8337305" y="4014384"/>
                  </a:lnTo>
                  <a:lnTo>
                    <a:pt x="8337305" y="4018611"/>
                  </a:lnTo>
                  <a:lnTo>
                    <a:pt x="8337305" y="4022837"/>
                  </a:lnTo>
                  <a:lnTo>
                    <a:pt x="8337305" y="4026460"/>
                  </a:lnTo>
                  <a:lnTo>
                    <a:pt x="8337305" y="4028875"/>
                  </a:lnTo>
                  <a:lnTo>
                    <a:pt x="8335492" y="4033102"/>
                  </a:lnTo>
                  <a:lnTo>
                    <a:pt x="8327040" y="4040951"/>
                  </a:lnTo>
                  <a:lnTo>
                    <a:pt x="8327040" y="4022837"/>
                  </a:lnTo>
                  <a:lnTo>
                    <a:pt x="8313154" y="3999895"/>
                  </a:lnTo>
                  <a:lnTo>
                    <a:pt x="8313154" y="3975139"/>
                  </a:lnTo>
                  <a:close/>
                  <a:moveTo>
                    <a:pt x="7999200" y="3810917"/>
                  </a:moveTo>
                  <a:lnTo>
                    <a:pt x="8019125" y="3816954"/>
                  </a:lnTo>
                  <a:lnTo>
                    <a:pt x="8043878" y="3831445"/>
                  </a:lnTo>
                  <a:lnTo>
                    <a:pt x="8066218" y="3853785"/>
                  </a:lnTo>
                  <a:lnTo>
                    <a:pt x="8075878" y="3872502"/>
                  </a:lnTo>
                  <a:lnTo>
                    <a:pt x="8066218" y="3878539"/>
                  </a:lnTo>
                  <a:lnTo>
                    <a:pt x="8055954" y="3888802"/>
                  </a:lnTo>
                  <a:lnTo>
                    <a:pt x="8043878" y="3897256"/>
                  </a:lnTo>
                  <a:lnTo>
                    <a:pt x="8029387" y="3903292"/>
                  </a:lnTo>
                  <a:lnTo>
                    <a:pt x="8041463" y="3935895"/>
                  </a:lnTo>
                  <a:lnTo>
                    <a:pt x="8055954" y="3960651"/>
                  </a:lnTo>
                  <a:lnTo>
                    <a:pt x="8069840" y="3989631"/>
                  </a:lnTo>
                  <a:lnTo>
                    <a:pt x="8057764" y="3993857"/>
                  </a:lnTo>
                  <a:lnTo>
                    <a:pt x="8051728" y="3993857"/>
                  </a:lnTo>
                  <a:lnTo>
                    <a:pt x="8047501" y="3993857"/>
                  </a:lnTo>
                  <a:lnTo>
                    <a:pt x="8043878" y="3998083"/>
                  </a:lnTo>
                  <a:lnTo>
                    <a:pt x="8041463" y="3999896"/>
                  </a:lnTo>
                  <a:lnTo>
                    <a:pt x="8037842" y="4008348"/>
                  </a:lnTo>
                  <a:lnTo>
                    <a:pt x="8019125" y="4040951"/>
                  </a:lnTo>
                  <a:lnTo>
                    <a:pt x="8009465" y="4080196"/>
                  </a:lnTo>
                  <a:lnTo>
                    <a:pt x="7990748" y="4115214"/>
                  </a:lnTo>
                  <a:lnTo>
                    <a:pt x="7981088" y="4123666"/>
                  </a:lnTo>
                  <a:lnTo>
                    <a:pt x="7970823" y="4123666"/>
                  </a:lnTo>
                  <a:lnTo>
                    <a:pt x="7958748" y="4125477"/>
                  </a:lnTo>
                  <a:lnTo>
                    <a:pt x="7946672" y="4125477"/>
                  </a:lnTo>
                  <a:lnTo>
                    <a:pt x="7924334" y="4113402"/>
                  </a:lnTo>
                  <a:lnTo>
                    <a:pt x="7903806" y="4109175"/>
                  </a:lnTo>
                  <a:lnTo>
                    <a:pt x="7877845" y="4109175"/>
                  </a:lnTo>
                  <a:lnTo>
                    <a:pt x="7853089" y="4104949"/>
                  </a:lnTo>
                  <a:lnTo>
                    <a:pt x="7828938" y="4094687"/>
                  </a:lnTo>
                  <a:lnTo>
                    <a:pt x="7804787" y="4061479"/>
                  </a:lnTo>
                  <a:lnTo>
                    <a:pt x="7786675" y="4018611"/>
                  </a:lnTo>
                  <a:lnTo>
                    <a:pt x="7782449" y="3969103"/>
                  </a:lnTo>
                  <a:lnTo>
                    <a:pt x="7800561" y="3960651"/>
                  </a:lnTo>
                  <a:lnTo>
                    <a:pt x="7815052" y="3960651"/>
                  </a:lnTo>
                  <a:lnTo>
                    <a:pt x="7828938" y="3964877"/>
                  </a:lnTo>
                  <a:lnTo>
                    <a:pt x="7843429" y="3957028"/>
                  </a:lnTo>
                  <a:lnTo>
                    <a:pt x="7861541" y="3928046"/>
                  </a:lnTo>
                  <a:lnTo>
                    <a:pt x="7906220" y="3922009"/>
                  </a:lnTo>
                  <a:lnTo>
                    <a:pt x="7914069" y="3915368"/>
                  </a:lnTo>
                  <a:lnTo>
                    <a:pt x="7920108" y="3907519"/>
                  </a:lnTo>
                  <a:lnTo>
                    <a:pt x="7920108" y="3903292"/>
                  </a:lnTo>
                  <a:lnTo>
                    <a:pt x="7924334" y="3900877"/>
                  </a:lnTo>
                  <a:lnTo>
                    <a:pt x="7924334" y="3897256"/>
                  </a:lnTo>
                  <a:lnTo>
                    <a:pt x="7924334" y="3893030"/>
                  </a:lnTo>
                  <a:lnTo>
                    <a:pt x="7927955" y="3888802"/>
                  </a:lnTo>
                  <a:lnTo>
                    <a:pt x="7934597" y="3888802"/>
                  </a:lnTo>
                  <a:lnTo>
                    <a:pt x="7946672" y="3888802"/>
                  </a:lnTo>
                  <a:lnTo>
                    <a:pt x="7958748" y="3888802"/>
                  </a:lnTo>
                  <a:lnTo>
                    <a:pt x="7966597" y="3864048"/>
                  </a:lnTo>
                  <a:lnTo>
                    <a:pt x="7976860" y="3845331"/>
                  </a:lnTo>
                  <a:lnTo>
                    <a:pt x="7987124" y="3829029"/>
                  </a:lnTo>
                  <a:close/>
                  <a:moveTo>
                    <a:pt x="6980054" y="3763221"/>
                  </a:moveTo>
                  <a:lnTo>
                    <a:pt x="7000582" y="3777712"/>
                  </a:lnTo>
                  <a:lnTo>
                    <a:pt x="7012658" y="3802465"/>
                  </a:lnTo>
                  <a:lnTo>
                    <a:pt x="7012658" y="3839294"/>
                  </a:lnTo>
                  <a:lnTo>
                    <a:pt x="7012658" y="3843520"/>
                  </a:lnTo>
                  <a:lnTo>
                    <a:pt x="7014470" y="3843520"/>
                  </a:lnTo>
                  <a:lnTo>
                    <a:pt x="7018696" y="3845333"/>
                  </a:lnTo>
                  <a:lnTo>
                    <a:pt x="7018696" y="3849559"/>
                  </a:lnTo>
                  <a:lnTo>
                    <a:pt x="7018696" y="3858011"/>
                  </a:lnTo>
                  <a:lnTo>
                    <a:pt x="7012658" y="3858011"/>
                  </a:lnTo>
                  <a:lnTo>
                    <a:pt x="7004205" y="3859822"/>
                  </a:lnTo>
                  <a:lnTo>
                    <a:pt x="7000582" y="3868276"/>
                  </a:lnTo>
                  <a:lnTo>
                    <a:pt x="6994545" y="3872502"/>
                  </a:lnTo>
                  <a:lnTo>
                    <a:pt x="6990319" y="3872502"/>
                  </a:lnTo>
                  <a:lnTo>
                    <a:pt x="6986091" y="3868276"/>
                  </a:lnTo>
                  <a:lnTo>
                    <a:pt x="6984280" y="3868276"/>
                  </a:lnTo>
                  <a:lnTo>
                    <a:pt x="6980054" y="3864048"/>
                  </a:lnTo>
                  <a:lnTo>
                    <a:pt x="6966167" y="3835068"/>
                  </a:lnTo>
                  <a:lnTo>
                    <a:pt x="6966167" y="3792201"/>
                  </a:lnTo>
                  <a:lnTo>
                    <a:pt x="6969791" y="3786164"/>
                  </a:lnTo>
                  <a:lnTo>
                    <a:pt x="6974017" y="3781938"/>
                  </a:lnTo>
                  <a:lnTo>
                    <a:pt x="6975827" y="3773486"/>
                  </a:lnTo>
                  <a:close/>
                  <a:moveTo>
                    <a:pt x="8250362" y="3720353"/>
                  </a:moveTo>
                  <a:lnTo>
                    <a:pt x="8266663" y="3738465"/>
                  </a:lnTo>
                  <a:lnTo>
                    <a:pt x="8278739" y="3758993"/>
                  </a:lnTo>
                  <a:lnTo>
                    <a:pt x="8278739" y="3792201"/>
                  </a:lnTo>
                  <a:lnTo>
                    <a:pt x="8280549" y="3800051"/>
                  </a:lnTo>
                  <a:lnTo>
                    <a:pt x="8284775" y="3800051"/>
                  </a:lnTo>
                  <a:lnTo>
                    <a:pt x="8284775" y="3802466"/>
                  </a:lnTo>
                  <a:lnTo>
                    <a:pt x="8280549" y="3802466"/>
                  </a:lnTo>
                  <a:lnTo>
                    <a:pt x="8278739" y="3810919"/>
                  </a:lnTo>
                  <a:lnTo>
                    <a:pt x="8278739" y="3816955"/>
                  </a:lnTo>
                  <a:lnTo>
                    <a:pt x="8274512" y="3816955"/>
                  </a:lnTo>
                  <a:lnTo>
                    <a:pt x="8274512" y="3821181"/>
                  </a:lnTo>
                  <a:lnTo>
                    <a:pt x="8270889" y="3821181"/>
                  </a:lnTo>
                  <a:lnTo>
                    <a:pt x="8264250" y="3824805"/>
                  </a:lnTo>
                  <a:lnTo>
                    <a:pt x="8260626" y="3816955"/>
                  </a:lnTo>
                  <a:lnTo>
                    <a:pt x="8260626" y="3814540"/>
                  </a:lnTo>
                  <a:lnTo>
                    <a:pt x="8256400" y="3814540"/>
                  </a:lnTo>
                  <a:lnTo>
                    <a:pt x="8252174" y="3814540"/>
                  </a:lnTo>
                  <a:lnTo>
                    <a:pt x="8250362" y="3810919"/>
                  </a:lnTo>
                  <a:lnTo>
                    <a:pt x="8250362" y="3816955"/>
                  </a:lnTo>
                  <a:lnTo>
                    <a:pt x="8252174" y="3821181"/>
                  </a:lnTo>
                  <a:lnTo>
                    <a:pt x="8256400" y="3824805"/>
                  </a:lnTo>
                  <a:lnTo>
                    <a:pt x="8260626" y="3829031"/>
                  </a:lnTo>
                  <a:lnTo>
                    <a:pt x="8256400" y="3831446"/>
                  </a:lnTo>
                  <a:lnTo>
                    <a:pt x="8256400" y="3835070"/>
                  </a:lnTo>
                  <a:lnTo>
                    <a:pt x="8256400" y="3839296"/>
                  </a:lnTo>
                  <a:lnTo>
                    <a:pt x="8256400" y="3849559"/>
                  </a:lnTo>
                  <a:lnTo>
                    <a:pt x="8238286" y="3849559"/>
                  </a:lnTo>
                  <a:lnTo>
                    <a:pt x="8238286" y="3839296"/>
                  </a:lnTo>
                  <a:lnTo>
                    <a:pt x="8228024" y="3835070"/>
                  </a:lnTo>
                  <a:lnTo>
                    <a:pt x="8217759" y="3829031"/>
                  </a:lnTo>
                  <a:lnTo>
                    <a:pt x="8214136" y="3821181"/>
                  </a:lnTo>
                  <a:lnTo>
                    <a:pt x="8209910" y="3810919"/>
                  </a:lnTo>
                  <a:lnTo>
                    <a:pt x="8208099" y="3800051"/>
                  </a:lnTo>
                  <a:lnTo>
                    <a:pt x="8199647" y="3786163"/>
                  </a:lnTo>
                  <a:lnTo>
                    <a:pt x="8189382" y="3792201"/>
                  </a:lnTo>
                  <a:lnTo>
                    <a:pt x="8175496" y="3800051"/>
                  </a:lnTo>
                  <a:lnTo>
                    <a:pt x="8161005" y="3802466"/>
                  </a:lnTo>
                  <a:lnTo>
                    <a:pt x="8147119" y="3810919"/>
                  </a:lnTo>
                  <a:lnTo>
                    <a:pt x="8147119" y="3792201"/>
                  </a:lnTo>
                  <a:lnTo>
                    <a:pt x="8151345" y="3787975"/>
                  </a:lnTo>
                  <a:lnTo>
                    <a:pt x="8151345" y="3786163"/>
                  </a:lnTo>
                  <a:lnTo>
                    <a:pt x="8153156" y="3786163"/>
                  </a:lnTo>
                  <a:lnTo>
                    <a:pt x="8153156" y="3777710"/>
                  </a:lnTo>
                  <a:lnTo>
                    <a:pt x="8181533" y="3767447"/>
                  </a:lnTo>
                  <a:lnTo>
                    <a:pt x="8208099" y="3758993"/>
                  </a:lnTo>
                  <a:lnTo>
                    <a:pt x="8232250" y="3744504"/>
                  </a:lnTo>
                  <a:close/>
                  <a:moveTo>
                    <a:pt x="8075879" y="3681109"/>
                  </a:moveTo>
                  <a:lnTo>
                    <a:pt x="8084331" y="3688959"/>
                  </a:lnTo>
                  <a:lnTo>
                    <a:pt x="8086142" y="3688959"/>
                  </a:lnTo>
                  <a:lnTo>
                    <a:pt x="8090368" y="3688959"/>
                  </a:lnTo>
                  <a:lnTo>
                    <a:pt x="8090368" y="3691374"/>
                  </a:lnTo>
                  <a:lnTo>
                    <a:pt x="8090368" y="3699222"/>
                  </a:lnTo>
                  <a:lnTo>
                    <a:pt x="8094594" y="3705863"/>
                  </a:lnTo>
                  <a:lnTo>
                    <a:pt x="8072255" y="3723978"/>
                  </a:lnTo>
                  <a:lnTo>
                    <a:pt x="8057764" y="3742695"/>
                  </a:lnTo>
                  <a:lnTo>
                    <a:pt x="8041462" y="3757184"/>
                  </a:lnTo>
                  <a:lnTo>
                    <a:pt x="8015500" y="3771675"/>
                  </a:lnTo>
                  <a:lnTo>
                    <a:pt x="8015500" y="3763223"/>
                  </a:lnTo>
                  <a:lnTo>
                    <a:pt x="8037841" y="3738467"/>
                  </a:lnTo>
                  <a:lnTo>
                    <a:pt x="8061992" y="3713713"/>
                  </a:lnTo>
                  <a:close/>
                  <a:moveTo>
                    <a:pt x="2998871" y="3491528"/>
                  </a:moveTo>
                  <a:lnTo>
                    <a:pt x="3013361" y="3491528"/>
                  </a:lnTo>
                  <a:lnTo>
                    <a:pt x="3027247" y="3493944"/>
                  </a:lnTo>
                  <a:lnTo>
                    <a:pt x="3043549" y="3501794"/>
                  </a:lnTo>
                  <a:lnTo>
                    <a:pt x="3037512" y="3506020"/>
                  </a:lnTo>
                  <a:lnTo>
                    <a:pt x="3033286" y="3512058"/>
                  </a:lnTo>
                  <a:lnTo>
                    <a:pt x="3027247" y="3516284"/>
                  </a:lnTo>
                  <a:lnTo>
                    <a:pt x="3015172" y="3516284"/>
                  </a:lnTo>
                  <a:lnTo>
                    <a:pt x="3004910" y="3512058"/>
                  </a:lnTo>
                  <a:lnTo>
                    <a:pt x="2995250" y="3512058"/>
                  </a:lnTo>
                  <a:lnTo>
                    <a:pt x="2984985" y="3512058"/>
                  </a:lnTo>
                  <a:lnTo>
                    <a:pt x="2972910" y="3516284"/>
                  </a:lnTo>
                  <a:lnTo>
                    <a:pt x="2972910" y="3493944"/>
                  </a:lnTo>
                  <a:close/>
                  <a:moveTo>
                    <a:pt x="8136855" y="3469188"/>
                  </a:moveTo>
                  <a:lnTo>
                    <a:pt x="8147119" y="3469188"/>
                  </a:lnTo>
                  <a:lnTo>
                    <a:pt x="8161005" y="3469188"/>
                  </a:lnTo>
                  <a:lnTo>
                    <a:pt x="8161005" y="3506017"/>
                  </a:lnTo>
                  <a:lnTo>
                    <a:pt x="8157382" y="3530773"/>
                  </a:lnTo>
                  <a:lnTo>
                    <a:pt x="8151346" y="3551301"/>
                  </a:lnTo>
                  <a:lnTo>
                    <a:pt x="8147119" y="3588130"/>
                  </a:lnTo>
                  <a:lnTo>
                    <a:pt x="8153156" y="3588130"/>
                  </a:lnTo>
                  <a:lnTo>
                    <a:pt x="8153156" y="3594771"/>
                  </a:lnTo>
                  <a:lnTo>
                    <a:pt x="8167044" y="3594771"/>
                  </a:lnTo>
                  <a:lnTo>
                    <a:pt x="8175496" y="3594771"/>
                  </a:lnTo>
                  <a:lnTo>
                    <a:pt x="8181533" y="3594771"/>
                  </a:lnTo>
                  <a:lnTo>
                    <a:pt x="8189382" y="3598393"/>
                  </a:lnTo>
                  <a:lnTo>
                    <a:pt x="8195421" y="3602621"/>
                  </a:lnTo>
                  <a:lnTo>
                    <a:pt x="8209910" y="3605034"/>
                  </a:lnTo>
                  <a:lnTo>
                    <a:pt x="8217759" y="3631600"/>
                  </a:lnTo>
                  <a:lnTo>
                    <a:pt x="8232250" y="3647902"/>
                  </a:lnTo>
                  <a:lnTo>
                    <a:pt x="8250362" y="3666619"/>
                  </a:lnTo>
                  <a:lnTo>
                    <a:pt x="8264250" y="3691373"/>
                  </a:lnTo>
                  <a:lnTo>
                    <a:pt x="8252174" y="3695599"/>
                  </a:lnTo>
                  <a:lnTo>
                    <a:pt x="8246136" y="3699222"/>
                  </a:lnTo>
                  <a:lnTo>
                    <a:pt x="8242512" y="3699222"/>
                  </a:lnTo>
                  <a:lnTo>
                    <a:pt x="8242512" y="3703448"/>
                  </a:lnTo>
                  <a:lnTo>
                    <a:pt x="8242512" y="3705864"/>
                  </a:lnTo>
                  <a:lnTo>
                    <a:pt x="8242512" y="3709487"/>
                  </a:lnTo>
                  <a:lnTo>
                    <a:pt x="8235871" y="3709487"/>
                  </a:lnTo>
                  <a:lnTo>
                    <a:pt x="8223796" y="3713713"/>
                  </a:lnTo>
                  <a:lnTo>
                    <a:pt x="8221985" y="3705864"/>
                  </a:lnTo>
                  <a:lnTo>
                    <a:pt x="8221985" y="3703448"/>
                  </a:lnTo>
                  <a:lnTo>
                    <a:pt x="8217759" y="3703448"/>
                  </a:lnTo>
                  <a:lnTo>
                    <a:pt x="8214136" y="3703448"/>
                  </a:lnTo>
                  <a:lnTo>
                    <a:pt x="8209910" y="3699222"/>
                  </a:lnTo>
                  <a:lnTo>
                    <a:pt x="8203873" y="3713713"/>
                  </a:lnTo>
                  <a:lnTo>
                    <a:pt x="8199647" y="3723976"/>
                  </a:lnTo>
                  <a:lnTo>
                    <a:pt x="8193608" y="3734241"/>
                  </a:lnTo>
                  <a:lnTo>
                    <a:pt x="8181533" y="3738467"/>
                  </a:lnTo>
                  <a:lnTo>
                    <a:pt x="8171270" y="3744503"/>
                  </a:lnTo>
                  <a:lnTo>
                    <a:pt x="8171270" y="3738467"/>
                  </a:lnTo>
                  <a:lnTo>
                    <a:pt x="8165231" y="3730617"/>
                  </a:lnTo>
                  <a:lnTo>
                    <a:pt x="8165231" y="3723976"/>
                  </a:lnTo>
                  <a:lnTo>
                    <a:pt x="8165231" y="3720354"/>
                  </a:lnTo>
                  <a:lnTo>
                    <a:pt x="8165231" y="3717939"/>
                  </a:lnTo>
                  <a:lnTo>
                    <a:pt x="8165231" y="3713713"/>
                  </a:lnTo>
                  <a:lnTo>
                    <a:pt x="8161005" y="3709487"/>
                  </a:lnTo>
                  <a:lnTo>
                    <a:pt x="8157382" y="3709487"/>
                  </a:lnTo>
                  <a:lnTo>
                    <a:pt x="8147119" y="3705864"/>
                  </a:lnTo>
                  <a:lnTo>
                    <a:pt x="8147119" y="3695599"/>
                  </a:lnTo>
                  <a:lnTo>
                    <a:pt x="8147119" y="3685336"/>
                  </a:lnTo>
                  <a:lnTo>
                    <a:pt x="8151346" y="3676882"/>
                  </a:lnTo>
                  <a:lnTo>
                    <a:pt x="8151346" y="3675071"/>
                  </a:lnTo>
                  <a:lnTo>
                    <a:pt x="8153156" y="3670845"/>
                  </a:lnTo>
                  <a:lnTo>
                    <a:pt x="8161005" y="3670845"/>
                  </a:lnTo>
                  <a:lnTo>
                    <a:pt x="8171270" y="3666619"/>
                  </a:lnTo>
                  <a:lnTo>
                    <a:pt x="8185761" y="3666619"/>
                  </a:lnTo>
                  <a:lnTo>
                    <a:pt x="8185761" y="3691373"/>
                  </a:lnTo>
                  <a:lnTo>
                    <a:pt x="8209910" y="3691373"/>
                  </a:lnTo>
                  <a:lnTo>
                    <a:pt x="8209910" y="3685336"/>
                  </a:lnTo>
                  <a:lnTo>
                    <a:pt x="8214136" y="3676882"/>
                  </a:lnTo>
                  <a:lnTo>
                    <a:pt x="8217759" y="3675071"/>
                  </a:lnTo>
                  <a:lnTo>
                    <a:pt x="8217759" y="3670845"/>
                  </a:lnTo>
                  <a:lnTo>
                    <a:pt x="8221985" y="3666619"/>
                  </a:lnTo>
                  <a:lnTo>
                    <a:pt x="8223796" y="3660580"/>
                  </a:lnTo>
                  <a:lnTo>
                    <a:pt x="8217759" y="3660580"/>
                  </a:lnTo>
                  <a:lnTo>
                    <a:pt x="8181533" y="3631600"/>
                  </a:lnTo>
                  <a:lnTo>
                    <a:pt x="8141083" y="3612883"/>
                  </a:lnTo>
                  <a:lnTo>
                    <a:pt x="8141083" y="3627374"/>
                  </a:lnTo>
                  <a:lnTo>
                    <a:pt x="8136855" y="3637637"/>
                  </a:lnTo>
                  <a:lnTo>
                    <a:pt x="8132629" y="3647902"/>
                  </a:lnTo>
                  <a:lnTo>
                    <a:pt x="8132629" y="3660580"/>
                  </a:lnTo>
                  <a:lnTo>
                    <a:pt x="8129007" y="3656354"/>
                  </a:lnTo>
                  <a:lnTo>
                    <a:pt x="8126592" y="3652128"/>
                  </a:lnTo>
                  <a:lnTo>
                    <a:pt x="8126592" y="3647902"/>
                  </a:lnTo>
                  <a:lnTo>
                    <a:pt x="8122969" y="3646091"/>
                  </a:lnTo>
                  <a:lnTo>
                    <a:pt x="8112704" y="3618922"/>
                  </a:lnTo>
                  <a:lnTo>
                    <a:pt x="8100629" y="3588130"/>
                  </a:lnTo>
                  <a:lnTo>
                    <a:pt x="8098215" y="3547074"/>
                  </a:lnTo>
                  <a:lnTo>
                    <a:pt x="8100629" y="3512056"/>
                  </a:lnTo>
                  <a:lnTo>
                    <a:pt x="8114517" y="3477037"/>
                  </a:lnTo>
                  <a:lnTo>
                    <a:pt x="8126592" y="3472811"/>
                  </a:lnTo>
                  <a:close/>
                  <a:moveTo>
                    <a:pt x="2881749" y="3469188"/>
                  </a:moveTo>
                  <a:lnTo>
                    <a:pt x="2895635" y="3469188"/>
                  </a:lnTo>
                  <a:lnTo>
                    <a:pt x="2910127" y="3472812"/>
                  </a:lnTo>
                  <a:lnTo>
                    <a:pt x="2924013" y="3472812"/>
                  </a:lnTo>
                  <a:lnTo>
                    <a:pt x="2934278" y="3477038"/>
                  </a:lnTo>
                  <a:lnTo>
                    <a:pt x="2934278" y="3493944"/>
                  </a:lnTo>
                  <a:lnTo>
                    <a:pt x="2881749" y="3493944"/>
                  </a:lnTo>
                  <a:close/>
                  <a:moveTo>
                    <a:pt x="2583486" y="3469188"/>
                  </a:moveTo>
                  <a:lnTo>
                    <a:pt x="2602203" y="3472812"/>
                  </a:lnTo>
                  <a:lnTo>
                    <a:pt x="2611863" y="3479453"/>
                  </a:lnTo>
                  <a:lnTo>
                    <a:pt x="2626353" y="3487301"/>
                  </a:lnTo>
                  <a:lnTo>
                    <a:pt x="2638428" y="3493943"/>
                  </a:lnTo>
                  <a:lnTo>
                    <a:pt x="2638428" y="3501793"/>
                  </a:lnTo>
                  <a:lnTo>
                    <a:pt x="2624543" y="3501793"/>
                  </a:lnTo>
                  <a:lnTo>
                    <a:pt x="2611863" y="3506019"/>
                  </a:lnTo>
                  <a:lnTo>
                    <a:pt x="2602203" y="3507832"/>
                  </a:lnTo>
                  <a:lnTo>
                    <a:pt x="2596166" y="3506019"/>
                  </a:lnTo>
                  <a:lnTo>
                    <a:pt x="2581675" y="3506019"/>
                  </a:lnTo>
                  <a:lnTo>
                    <a:pt x="2569600" y="3501793"/>
                  </a:lnTo>
                  <a:lnTo>
                    <a:pt x="2569600" y="3477038"/>
                  </a:lnTo>
                  <a:lnTo>
                    <a:pt x="2573826" y="3477038"/>
                  </a:lnTo>
                  <a:lnTo>
                    <a:pt x="2577449" y="3472812"/>
                  </a:lnTo>
                  <a:lnTo>
                    <a:pt x="2581675" y="3472812"/>
                  </a:lnTo>
                  <a:close/>
                  <a:moveTo>
                    <a:pt x="2707255" y="3435982"/>
                  </a:moveTo>
                  <a:lnTo>
                    <a:pt x="2750123" y="3440208"/>
                  </a:lnTo>
                  <a:lnTo>
                    <a:pt x="2786349" y="3448660"/>
                  </a:lnTo>
                  <a:lnTo>
                    <a:pt x="2814727" y="3458925"/>
                  </a:lnTo>
                  <a:lnTo>
                    <a:pt x="2849140" y="3469190"/>
                  </a:lnTo>
                  <a:lnTo>
                    <a:pt x="2849140" y="3487302"/>
                  </a:lnTo>
                  <a:lnTo>
                    <a:pt x="2835254" y="3487302"/>
                  </a:lnTo>
                  <a:lnTo>
                    <a:pt x="2828613" y="3491528"/>
                  </a:lnTo>
                  <a:lnTo>
                    <a:pt x="2818952" y="3493943"/>
                  </a:lnTo>
                  <a:lnTo>
                    <a:pt x="2810500" y="3497566"/>
                  </a:lnTo>
                  <a:lnTo>
                    <a:pt x="2804461" y="3501792"/>
                  </a:lnTo>
                  <a:lnTo>
                    <a:pt x="2792386" y="3501792"/>
                  </a:lnTo>
                  <a:lnTo>
                    <a:pt x="2792386" y="3497566"/>
                  </a:lnTo>
                  <a:lnTo>
                    <a:pt x="2792386" y="3493943"/>
                  </a:lnTo>
                  <a:lnTo>
                    <a:pt x="2790575" y="3491528"/>
                  </a:lnTo>
                  <a:lnTo>
                    <a:pt x="2786349" y="3487302"/>
                  </a:lnTo>
                  <a:lnTo>
                    <a:pt x="2782123" y="3483678"/>
                  </a:lnTo>
                  <a:lnTo>
                    <a:pt x="2778500" y="3487302"/>
                  </a:lnTo>
                  <a:lnTo>
                    <a:pt x="2772461" y="3507829"/>
                  </a:lnTo>
                  <a:lnTo>
                    <a:pt x="2762198" y="3507829"/>
                  </a:lnTo>
                  <a:lnTo>
                    <a:pt x="2735632" y="3506018"/>
                  </a:lnTo>
                  <a:lnTo>
                    <a:pt x="2707255" y="3501792"/>
                  </a:lnTo>
                  <a:lnTo>
                    <a:pt x="2687332" y="3501792"/>
                  </a:lnTo>
                  <a:lnTo>
                    <a:pt x="2677067" y="3477037"/>
                  </a:lnTo>
                  <a:lnTo>
                    <a:pt x="2695179" y="3477037"/>
                  </a:lnTo>
                  <a:lnTo>
                    <a:pt x="2707255" y="3477037"/>
                  </a:lnTo>
                  <a:lnTo>
                    <a:pt x="2721745" y="3472811"/>
                  </a:lnTo>
                  <a:lnTo>
                    <a:pt x="2733821" y="3469190"/>
                  </a:lnTo>
                  <a:lnTo>
                    <a:pt x="2725369" y="3464964"/>
                  </a:lnTo>
                  <a:lnTo>
                    <a:pt x="2719330" y="3458925"/>
                  </a:lnTo>
                  <a:lnTo>
                    <a:pt x="2715709" y="3454699"/>
                  </a:lnTo>
                  <a:lnTo>
                    <a:pt x="2711481" y="3448660"/>
                  </a:lnTo>
                  <a:close/>
                  <a:moveTo>
                    <a:pt x="438334" y="3358099"/>
                  </a:moveTo>
                  <a:lnTo>
                    <a:pt x="470937" y="3368364"/>
                  </a:lnTo>
                  <a:lnTo>
                    <a:pt x="495088" y="3382250"/>
                  </a:lnTo>
                  <a:lnTo>
                    <a:pt x="523465" y="3396739"/>
                  </a:lnTo>
                  <a:lnTo>
                    <a:pt x="523465" y="3405193"/>
                  </a:lnTo>
                  <a:lnTo>
                    <a:pt x="515011" y="3405193"/>
                  </a:lnTo>
                  <a:lnTo>
                    <a:pt x="490862" y="3421494"/>
                  </a:lnTo>
                  <a:lnTo>
                    <a:pt x="466711" y="3425720"/>
                  </a:lnTo>
                  <a:lnTo>
                    <a:pt x="444371" y="3429946"/>
                  </a:lnTo>
                  <a:lnTo>
                    <a:pt x="420221" y="3435983"/>
                  </a:lnTo>
                  <a:lnTo>
                    <a:pt x="420221" y="3429946"/>
                  </a:lnTo>
                  <a:lnTo>
                    <a:pt x="414184" y="3429946"/>
                  </a:lnTo>
                  <a:lnTo>
                    <a:pt x="420221" y="3411229"/>
                  </a:lnTo>
                  <a:lnTo>
                    <a:pt x="420221" y="3393117"/>
                  </a:lnTo>
                  <a:lnTo>
                    <a:pt x="420221" y="3368364"/>
                  </a:lnTo>
                  <a:lnTo>
                    <a:pt x="428070" y="3364136"/>
                  </a:lnTo>
                  <a:lnTo>
                    <a:pt x="429882" y="3364136"/>
                  </a:lnTo>
                  <a:lnTo>
                    <a:pt x="429882" y="3361722"/>
                  </a:lnTo>
                  <a:lnTo>
                    <a:pt x="434108" y="3361722"/>
                  </a:lnTo>
                  <a:close/>
                  <a:moveTo>
                    <a:pt x="2460320" y="3335156"/>
                  </a:moveTo>
                  <a:lnTo>
                    <a:pt x="2517074" y="3347835"/>
                  </a:lnTo>
                  <a:lnTo>
                    <a:pt x="2567789" y="3364136"/>
                  </a:lnTo>
                  <a:lnTo>
                    <a:pt x="2605826" y="3382251"/>
                  </a:lnTo>
                  <a:lnTo>
                    <a:pt x="2644467" y="3400966"/>
                  </a:lnTo>
                  <a:lnTo>
                    <a:pt x="2687335" y="3421496"/>
                  </a:lnTo>
                  <a:lnTo>
                    <a:pt x="2687335" y="3435985"/>
                  </a:lnTo>
                  <a:lnTo>
                    <a:pt x="2668618" y="3435985"/>
                  </a:lnTo>
                  <a:lnTo>
                    <a:pt x="2648694" y="3444439"/>
                  </a:lnTo>
                  <a:lnTo>
                    <a:pt x="2624543" y="3450476"/>
                  </a:lnTo>
                  <a:lnTo>
                    <a:pt x="2597978" y="3454702"/>
                  </a:lnTo>
                  <a:lnTo>
                    <a:pt x="2602204" y="3448665"/>
                  </a:lnTo>
                  <a:lnTo>
                    <a:pt x="2602204" y="3440211"/>
                  </a:lnTo>
                  <a:lnTo>
                    <a:pt x="2602204" y="3435985"/>
                  </a:lnTo>
                  <a:lnTo>
                    <a:pt x="2602204" y="3434174"/>
                  </a:lnTo>
                  <a:lnTo>
                    <a:pt x="2602204" y="3429948"/>
                  </a:lnTo>
                  <a:lnTo>
                    <a:pt x="2597978" y="3421496"/>
                  </a:lnTo>
                  <a:lnTo>
                    <a:pt x="2545450" y="3407005"/>
                  </a:lnTo>
                  <a:lnTo>
                    <a:pt x="2496546" y="3382251"/>
                  </a:lnTo>
                  <a:lnTo>
                    <a:pt x="2444018" y="3358100"/>
                  </a:lnTo>
                  <a:lnTo>
                    <a:pt x="2431943" y="3368364"/>
                  </a:lnTo>
                  <a:lnTo>
                    <a:pt x="2425906" y="3378627"/>
                  </a:lnTo>
                  <a:lnTo>
                    <a:pt x="2415641" y="3390703"/>
                  </a:lnTo>
                  <a:lnTo>
                    <a:pt x="2403566" y="3386477"/>
                  </a:lnTo>
                  <a:lnTo>
                    <a:pt x="2389075" y="3378627"/>
                  </a:lnTo>
                  <a:lnTo>
                    <a:pt x="2383038" y="3376212"/>
                  </a:lnTo>
                  <a:lnTo>
                    <a:pt x="2397529" y="3376212"/>
                  </a:lnTo>
                  <a:lnTo>
                    <a:pt x="2407189" y="3361723"/>
                  </a:lnTo>
                  <a:lnTo>
                    <a:pt x="2417452" y="3353873"/>
                  </a:lnTo>
                  <a:lnTo>
                    <a:pt x="2429527" y="3343608"/>
                  </a:lnTo>
                  <a:lnTo>
                    <a:pt x="2439792" y="3343608"/>
                  </a:lnTo>
                  <a:lnTo>
                    <a:pt x="2445829" y="3339382"/>
                  </a:lnTo>
                  <a:lnTo>
                    <a:pt x="2454283" y="3339382"/>
                  </a:lnTo>
                  <a:close/>
                  <a:moveTo>
                    <a:pt x="391847" y="3318854"/>
                  </a:moveTo>
                  <a:lnTo>
                    <a:pt x="420221" y="3329120"/>
                  </a:lnTo>
                  <a:lnTo>
                    <a:pt x="420221" y="3335157"/>
                  </a:lnTo>
                  <a:lnTo>
                    <a:pt x="414185" y="3335157"/>
                  </a:lnTo>
                  <a:lnTo>
                    <a:pt x="391847" y="3343610"/>
                  </a:lnTo>
                  <a:lnTo>
                    <a:pt x="371317" y="3343610"/>
                  </a:lnTo>
                  <a:lnTo>
                    <a:pt x="353205" y="3343610"/>
                  </a:lnTo>
                  <a:lnTo>
                    <a:pt x="353205" y="3329120"/>
                  </a:lnTo>
                  <a:lnTo>
                    <a:pt x="363470" y="3324891"/>
                  </a:lnTo>
                  <a:lnTo>
                    <a:pt x="373733" y="3324891"/>
                  </a:lnTo>
                  <a:lnTo>
                    <a:pt x="381582" y="3323081"/>
                  </a:lnTo>
                  <a:close/>
                  <a:moveTo>
                    <a:pt x="235475" y="3285646"/>
                  </a:moveTo>
                  <a:lnTo>
                    <a:pt x="247550" y="3289872"/>
                  </a:lnTo>
                  <a:lnTo>
                    <a:pt x="262041" y="3289872"/>
                  </a:lnTo>
                  <a:lnTo>
                    <a:pt x="268078" y="3289872"/>
                  </a:lnTo>
                  <a:lnTo>
                    <a:pt x="278342" y="3294098"/>
                  </a:lnTo>
                  <a:lnTo>
                    <a:pt x="290418" y="3295911"/>
                  </a:lnTo>
                  <a:lnTo>
                    <a:pt x="290418" y="3310399"/>
                  </a:lnTo>
                  <a:lnTo>
                    <a:pt x="282569" y="3310399"/>
                  </a:lnTo>
                  <a:lnTo>
                    <a:pt x="272303" y="3314625"/>
                  </a:lnTo>
                  <a:lnTo>
                    <a:pt x="262041" y="3318853"/>
                  </a:lnTo>
                  <a:lnTo>
                    <a:pt x="249966" y="3318853"/>
                  </a:lnTo>
                  <a:lnTo>
                    <a:pt x="235475" y="3318853"/>
                  </a:lnTo>
                  <a:close/>
                  <a:moveTo>
                    <a:pt x="2569600" y="3279610"/>
                  </a:moveTo>
                  <a:lnTo>
                    <a:pt x="2581676" y="3285647"/>
                  </a:lnTo>
                  <a:lnTo>
                    <a:pt x="2587714" y="3294101"/>
                  </a:lnTo>
                  <a:lnTo>
                    <a:pt x="2596168" y="3300138"/>
                  </a:lnTo>
                  <a:lnTo>
                    <a:pt x="2597979" y="3310403"/>
                  </a:lnTo>
                  <a:lnTo>
                    <a:pt x="2597979" y="3329121"/>
                  </a:lnTo>
                  <a:lnTo>
                    <a:pt x="2583487" y="3329121"/>
                  </a:lnTo>
                  <a:lnTo>
                    <a:pt x="2581676" y="3318856"/>
                  </a:lnTo>
                  <a:lnTo>
                    <a:pt x="2577450" y="3314630"/>
                  </a:lnTo>
                  <a:lnTo>
                    <a:pt x="2573826" y="3308591"/>
                  </a:lnTo>
                  <a:lnTo>
                    <a:pt x="2569600" y="3300138"/>
                  </a:lnTo>
                  <a:lnTo>
                    <a:pt x="2569600" y="3294101"/>
                  </a:lnTo>
                  <a:close/>
                  <a:moveTo>
                    <a:pt x="8147123" y="3265119"/>
                  </a:moveTo>
                  <a:lnTo>
                    <a:pt x="8153160" y="3271156"/>
                  </a:lnTo>
                  <a:lnTo>
                    <a:pt x="8157386" y="3279610"/>
                  </a:lnTo>
                  <a:lnTo>
                    <a:pt x="8161009" y="3285647"/>
                  </a:lnTo>
                  <a:lnTo>
                    <a:pt x="8161009" y="3295912"/>
                  </a:lnTo>
                  <a:lnTo>
                    <a:pt x="8161009" y="3310401"/>
                  </a:lnTo>
                  <a:lnTo>
                    <a:pt x="8132632" y="3382252"/>
                  </a:lnTo>
                  <a:lnTo>
                    <a:pt x="8118743" y="3364137"/>
                  </a:lnTo>
                  <a:lnTo>
                    <a:pt x="8112706" y="3347836"/>
                  </a:lnTo>
                  <a:lnTo>
                    <a:pt x="8108480" y="3318855"/>
                  </a:lnTo>
                  <a:close/>
                  <a:moveTo>
                    <a:pt x="2553298" y="3232516"/>
                  </a:moveTo>
                  <a:lnTo>
                    <a:pt x="2597976" y="3232516"/>
                  </a:lnTo>
                  <a:lnTo>
                    <a:pt x="2602202" y="3238553"/>
                  </a:lnTo>
                  <a:lnTo>
                    <a:pt x="2610051" y="3242779"/>
                  </a:lnTo>
                  <a:lnTo>
                    <a:pt x="2610051" y="3247007"/>
                  </a:lnTo>
                  <a:lnTo>
                    <a:pt x="2611862" y="3250628"/>
                  </a:lnTo>
                  <a:lnTo>
                    <a:pt x="2611862" y="3253043"/>
                  </a:lnTo>
                  <a:lnTo>
                    <a:pt x="2610051" y="3257269"/>
                  </a:lnTo>
                  <a:lnTo>
                    <a:pt x="2610051" y="3265119"/>
                  </a:lnTo>
                  <a:lnTo>
                    <a:pt x="2597976" y="3257269"/>
                  </a:lnTo>
                  <a:lnTo>
                    <a:pt x="2587711" y="3253043"/>
                  </a:lnTo>
                  <a:lnTo>
                    <a:pt x="2577448" y="3253043"/>
                  </a:lnTo>
                  <a:lnTo>
                    <a:pt x="2569599" y="3250628"/>
                  </a:lnTo>
                  <a:lnTo>
                    <a:pt x="2563562" y="3250628"/>
                  </a:lnTo>
                  <a:lnTo>
                    <a:pt x="2555108" y="3247007"/>
                  </a:lnTo>
                  <a:lnTo>
                    <a:pt x="2553298" y="3238553"/>
                  </a:lnTo>
                  <a:close/>
                  <a:moveTo>
                    <a:pt x="8374133" y="3098482"/>
                  </a:moveTo>
                  <a:lnTo>
                    <a:pt x="8380170" y="3102708"/>
                  </a:lnTo>
                  <a:lnTo>
                    <a:pt x="8383793" y="3102708"/>
                  </a:lnTo>
                  <a:lnTo>
                    <a:pt x="8383793" y="3106935"/>
                  </a:lnTo>
                  <a:lnTo>
                    <a:pt x="8388019" y="3112973"/>
                  </a:lnTo>
                  <a:lnTo>
                    <a:pt x="8388019" y="3121426"/>
                  </a:lnTo>
                  <a:lnTo>
                    <a:pt x="8383793" y="3131691"/>
                  </a:lnTo>
                  <a:lnTo>
                    <a:pt x="8375943" y="3141954"/>
                  </a:lnTo>
                  <a:lnTo>
                    <a:pt x="8374133" y="3152219"/>
                  </a:lnTo>
                  <a:lnTo>
                    <a:pt x="8355416" y="3152219"/>
                  </a:lnTo>
                  <a:lnTo>
                    <a:pt x="8355416" y="3127463"/>
                  </a:lnTo>
                  <a:lnTo>
                    <a:pt x="8362058" y="3125049"/>
                  </a:lnTo>
                  <a:lnTo>
                    <a:pt x="8365679" y="3117200"/>
                  </a:lnTo>
                  <a:lnTo>
                    <a:pt x="8369907" y="3111161"/>
                  </a:lnTo>
                  <a:close/>
                  <a:moveTo>
                    <a:pt x="8278740" y="3001881"/>
                  </a:moveTo>
                  <a:lnTo>
                    <a:pt x="8302889" y="3001881"/>
                  </a:lnTo>
                  <a:lnTo>
                    <a:pt x="8302889" y="3026637"/>
                  </a:lnTo>
                  <a:lnTo>
                    <a:pt x="8270891" y="3026637"/>
                  </a:lnTo>
                  <a:lnTo>
                    <a:pt x="8270891" y="3010334"/>
                  </a:lnTo>
                  <a:lnTo>
                    <a:pt x="8278740" y="3010334"/>
                  </a:lnTo>
                  <a:close/>
                  <a:moveTo>
                    <a:pt x="5703707" y="2933656"/>
                  </a:moveTo>
                  <a:lnTo>
                    <a:pt x="5721819" y="2933656"/>
                  </a:lnTo>
                  <a:lnTo>
                    <a:pt x="5713970" y="2943920"/>
                  </a:lnTo>
                  <a:lnTo>
                    <a:pt x="5707933" y="2952372"/>
                  </a:lnTo>
                  <a:lnTo>
                    <a:pt x="5699481" y="2958409"/>
                  </a:lnTo>
                  <a:lnTo>
                    <a:pt x="5693443" y="2966863"/>
                  </a:lnTo>
                  <a:lnTo>
                    <a:pt x="5681367" y="2972900"/>
                  </a:lnTo>
                  <a:lnTo>
                    <a:pt x="5675331" y="2972900"/>
                  </a:lnTo>
                  <a:lnTo>
                    <a:pt x="5675331" y="2977126"/>
                  </a:lnTo>
                  <a:lnTo>
                    <a:pt x="5671105" y="2977126"/>
                  </a:lnTo>
                  <a:lnTo>
                    <a:pt x="5665066" y="2977126"/>
                  </a:lnTo>
                  <a:lnTo>
                    <a:pt x="5657217" y="2981352"/>
                  </a:lnTo>
                  <a:lnTo>
                    <a:pt x="5651180" y="2954183"/>
                  </a:lnTo>
                  <a:lnTo>
                    <a:pt x="5665066" y="2952372"/>
                  </a:lnTo>
                  <a:lnTo>
                    <a:pt x="5679557" y="2943920"/>
                  </a:lnTo>
                  <a:lnTo>
                    <a:pt x="5693443" y="2940297"/>
                  </a:lnTo>
                  <a:close/>
                  <a:moveTo>
                    <a:pt x="5409677" y="2923393"/>
                  </a:moveTo>
                  <a:lnTo>
                    <a:pt x="5428394" y="2930034"/>
                  </a:lnTo>
                  <a:lnTo>
                    <a:pt x="5448318" y="2937883"/>
                  </a:lnTo>
                  <a:lnTo>
                    <a:pt x="5472467" y="2943920"/>
                  </a:lnTo>
                  <a:lnTo>
                    <a:pt x="5486958" y="2954184"/>
                  </a:lnTo>
                  <a:lnTo>
                    <a:pt x="5430204" y="2954184"/>
                  </a:lnTo>
                  <a:lnTo>
                    <a:pt x="5424168" y="2952371"/>
                  </a:lnTo>
                  <a:lnTo>
                    <a:pt x="5419942" y="2952371"/>
                  </a:lnTo>
                  <a:lnTo>
                    <a:pt x="5413903" y="2948145"/>
                  </a:lnTo>
                  <a:lnTo>
                    <a:pt x="5400017" y="2948145"/>
                  </a:lnTo>
                  <a:lnTo>
                    <a:pt x="5400017" y="2940297"/>
                  </a:lnTo>
                  <a:lnTo>
                    <a:pt x="5403640" y="2937883"/>
                  </a:lnTo>
                  <a:lnTo>
                    <a:pt x="5406054" y="2933657"/>
                  </a:lnTo>
                  <a:lnTo>
                    <a:pt x="5406054" y="2930034"/>
                  </a:lnTo>
                  <a:close/>
                  <a:moveTo>
                    <a:pt x="4778163" y="2783926"/>
                  </a:moveTo>
                  <a:lnTo>
                    <a:pt x="4826467" y="2783926"/>
                  </a:lnTo>
                  <a:lnTo>
                    <a:pt x="4826467" y="2789963"/>
                  </a:lnTo>
                  <a:lnTo>
                    <a:pt x="4816201" y="2794191"/>
                  </a:lnTo>
                  <a:lnTo>
                    <a:pt x="4812578" y="2797812"/>
                  </a:lnTo>
                  <a:lnTo>
                    <a:pt x="4805936" y="2800228"/>
                  </a:lnTo>
                  <a:lnTo>
                    <a:pt x="4798089" y="2804454"/>
                  </a:lnTo>
                  <a:lnTo>
                    <a:pt x="4787824" y="2804454"/>
                  </a:lnTo>
                  <a:close/>
                  <a:moveTo>
                    <a:pt x="5528015" y="2742266"/>
                  </a:moveTo>
                  <a:lnTo>
                    <a:pt x="5523789" y="2746492"/>
                  </a:lnTo>
                  <a:lnTo>
                    <a:pt x="5519561" y="2750719"/>
                  </a:lnTo>
                  <a:lnTo>
                    <a:pt x="5515335" y="2750719"/>
                  </a:lnTo>
                  <a:lnTo>
                    <a:pt x="5515335" y="2754945"/>
                  </a:lnTo>
                  <a:lnTo>
                    <a:pt x="5513524" y="2756755"/>
                  </a:lnTo>
                  <a:lnTo>
                    <a:pt x="5510506" y="2765209"/>
                  </a:lnTo>
                  <a:lnTo>
                    <a:pt x="5516542" y="2765209"/>
                  </a:lnTo>
                  <a:lnTo>
                    <a:pt x="5528618" y="2760983"/>
                  </a:lnTo>
                  <a:lnTo>
                    <a:pt x="5534656" y="2756755"/>
                  </a:lnTo>
                  <a:lnTo>
                    <a:pt x="5542504" y="2754945"/>
                  </a:lnTo>
                  <a:lnTo>
                    <a:pt x="5548542" y="2750719"/>
                  </a:lnTo>
                  <a:lnTo>
                    <a:pt x="5556392" y="2742266"/>
                  </a:lnTo>
                  <a:close/>
                  <a:moveTo>
                    <a:pt x="4996725" y="2742266"/>
                  </a:moveTo>
                  <a:lnTo>
                    <a:pt x="5006990" y="2742266"/>
                  </a:lnTo>
                  <a:lnTo>
                    <a:pt x="5020872" y="2742266"/>
                  </a:lnTo>
                  <a:lnTo>
                    <a:pt x="5025097" y="2775475"/>
                  </a:lnTo>
                  <a:lnTo>
                    <a:pt x="5029326" y="2814718"/>
                  </a:lnTo>
                  <a:lnTo>
                    <a:pt x="5010613" y="2814718"/>
                  </a:lnTo>
                  <a:lnTo>
                    <a:pt x="5006990" y="2818341"/>
                  </a:lnTo>
                  <a:lnTo>
                    <a:pt x="5000952" y="2818341"/>
                  </a:lnTo>
                  <a:lnTo>
                    <a:pt x="4992498" y="2818341"/>
                  </a:lnTo>
                  <a:lnTo>
                    <a:pt x="4982234" y="2822567"/>
                  </a:lnTo>
                  <a:lnTo>
                    <a:pt x="4978611" y="2794190"/>
                  </a:lnTo>
                  <a:lnTo>
                    <a:pt x="4978611" y="2765210"/>
                  </a:lnTo>
                  <a:lnTo>
                    <a:pt x="4982234" y="2750719"/>
                  </a:lnTo>
                  <a:lnTo>
                    <a:pt x="4988271" y="2746493"/>
                  </a:lnTo>
                  <a:close/>
                  <a:moveTo>
                    <a:pt x="5002761" y="2672229"/>
                  </a:moveTo>
                  <a:lnTo>
                    <a:pt x="5020872" y="2672229"/>
                  </a:lnTo>
                  <a:lnTo>
                    <a:pt x="5016650" y="2686722"/>
                  </a:lnTo>
                  <a:lnTo>
                    <a:pt x="5016650" y="2696984"/>
                  </a:lnTo>
                  <a:lnTo>
                    <a:pt x="5016650" y="2707249"/>
                  </a:lnTo>
                  <a:lnTo>
                    <a:pt x="5014837" y="2715701"/>
                  </a:lnTo>
                  <a:lnTo>
                    <a:pt x="5010611" y="2725966"/>
                  </a:lnTo>
                  <a:lnTo>
                    <a:pt x="4996723" y="2725966"/>
                  </a:lnTo>
                  <a:lnTo>
                    <a:pt x="4996723" y="2711475"/>
                  </a:lnTo>
                  <a:lnTo>
                    <a:pt x="5000950" y="2696984"/>
                  </a:lnTo>
                  <a:lnTo>
                    <a:pt x="5000950" y="2683099"/>
                  </a:lnTo>
                  <a:close/>
                  <a:moveTo>
                    <a:pt x="2690868" y="2573919"/>
                  </a:moveTo>
                  <a:lnTo>
                    <a:pt x="2687343" y="2577441"/>
                  </a:lnTo>
                  <a:lnTo>
                    <a:pt x="2683191" y="2581593"/>
                  </a:lnTo>
                  <a:lnTo>
                    <a:pt x="2687332" y="2578042"/>
                  </a:lnTo>
                  <a:close/>
                  <a:moveTo>
                    <a:pt x="8730353" y="2573817"/>
                  </a:moveTo>
                  <a:lnTo>
                    <a:pt x="8748465" y="2600382"/>
                  </a:lnTo>
                  <a:lnTo>
                    <a:pt x="8764766" y="2614870"/>
                  </a:lnTo>
                  <a:lnTo>
                    <a:pt x="8787106" y="2620909"/>
                  </a:lnTo>
                  <a:lnTo>
                    <a:pt x="8801597" y="2629361"/>
                  </a:lnTo>
                  <a:lnTo>
                    <a:pt x="8815483" y="2639626"/>
                  </a:lnTo>
                  <a:lnTo>
                    <a:pt x="8819709" y="2645663"/>
                  </a:lnTo>
                  <a:lnTo>
                    <a:pt x="8821520" y="2654115"/>
                  </a:lnTo>
                  <a:lnTo>
                    <a:pt x="8821520" y="2660153"/>
                  </a:lnTo>
                  <a:lnTo>
                    <a:pt x="8821520" y="2672229"/>
                  </a:lnTo>
                  <a:lnTo>
                    <a:pt x="8797369" y="2678871"/>
                  </a:lnTo>
                  <a:lnTo>
                    <a:pt x="8779257" y="2693359"/>
                  </a:lnTo>
                  <a:lnTo>
                    <a:pt x="8764766" y="2707247"/>
                  </a:lnTo>
                  <a:lnTo>
                    <a:pt x="8744844" y="2717510"/>
                  </a:lnTo>
                  <a:lnTo>
                    <a:pt x="8736389" y="2707247"/>
                  </a:lnTo>
                  <a:lnTo>
                    <a:pt x="8730353" y="2703624"/>
                  </a:lnTo>
                  <a:lnTo>
                    <a:pt x="8724316" y="2701208"/>
                  </a:lnTo>
                  <a:lnTo>
                    <a:pt x="8716467" y="2703624"/>
                  </a:lnTo>
                  <a:lnTo>
                    <a:pt x="8710428" y="2707247"/>
                  </a:lnTo>
                  <a:lnTo>
                    <a:pt x="8706202" y="2715699"/>
                  </a:lnTo>
                  <a:lnTo>
                    <a:pt x="8698353" y="2717510"/>
                  </a:lnTo>
                  <a:lnTo>
                    <a:pt x="8710428" y="2760980"/>
                  </a:lnTo>
                  <a:lnTo>
                    <a:pt x="8712241" y="2794188"/>
                  </a:lnTo>
                  <a:lnTo>
                    <a:pt x="8712241" y="2818338"/>
                  </a:lnTo>
                  <a:lnTo>
                    <a:pt x="8710428" y="2843092"/>
                  </a:lnTo>
                  <a:lnTo>
                    <a:pt x="8701976" y="2870261"/>
                  </a:lnTo>
                  <a:lnTo>
                    <a:pt x="8695939" y="2905279"/>
                  </a:lnTo>
                  <a:lnTo>
                    <a:pt x="8691711" y="2948144"/>
                  </a:lnTo>
                  <a:lnTo>
                    <a:pt x="8645222" y="2972899"/>
                  </a:lnTo>
                  <a:lnTo>
                    <a:pt x="8592694" y="2997653"/>
                  </a:lnTo>
                  <a:lnTo>
                    <a:pt x="8541979" y="3020596"/>
                  </a:lnTo>
                  <a:lnTo>
                    <a:pt x="8531714" y="3001879"/>
                  </a:lnTo>
                  <a:lnTo>
                    <a:pt x="8522054" y="2987388"/>
                  </a:lnTo>
                  <a:lnTo>
                    <a:pt x="8517828" y="3001879"/>
                  </a:lnTo>
                  <a:lnTo>
                    <a:pt x="8517828" y="3010331"/>
                  </a:lnTo>
                  <a:lnTo>
                    <a:pt x="8516018" y="3020596"/>
                  </a:lnTo>
                  <a:lnTo>
                    <a:pt x="8511792" y="3026633"/>
                  </a:lnTo>
                  <a:lnTo>
                    <a:pt x="8501527" y="3026633"/>
                  </a:lnTo>
                  <a:lnTo>
                    <a:pt x="8493678" y="3026633"/>
                  </a:lnTo>
                  <a:lnTo>
                    <a:pt x="8489451" y="3030861"/>
                  </a:lnTo>
                  <a:lnTo>
                    <a:pt x="8487641" y="3030861"/>
                  </a:lnTo>
                  <a:lnTo>
                    <a:pt x="8483415" y="3034482"/>
                  </a:lnTo>
                  <a:lnTo>
                    <a:pt x="8479189" y="3038708"/>
                  </a:lnTo>
                  <a:lnTo>
                    <a:pt x="8468924" y="3038708"/>
                  </a:lnTo>
                  <a:lnTo>
                    <a:pt x="8459264" y="3041124"/>
                  </a:lnTo>
                  <a:lnTo>
                    <a:pt x="8455038" y="3034482"/>
                  </a:lnTo>
                  <a:lnTo>
                    <a:pt x="8455038" y="3024219"/>
                  </a:lnTo>
                  <a:lnTo>
                    <a:pt x="8455038" y="3020596"/>
                  </a:lnTo>
                  <a:lnTo>
                    <a:pt x="8455038" y="3012144"/>
                  </a:lnTo>
                  <a:lnTo>
                    <a:pt x="8455038" y="3010331"/>
                  </a:lnTo>
                  <a:lnTo>
                    <a:pt x="8446584" y="3010331"/>
                  </a:lnTo>
                  <a:lnTo>
                    <a:pt x="8440547" y="3006105"/>
                  </a:lnTo>
                  <a:lnTo>
                    <a:pt x="8426661" y="3001879"/>
                  </a:lnTo>
                  <a:lnTo>
                    <a:pt x="8426661" y="3010331"/>
                  </a:lnTo>
                  <a:lnTo>
                    <a:pt x="8432698" y="3020596"/>
                  </a:lnTo>
                  <a:lnTo>
                    <a:pt x="8440547" y="3024219"/>
                  </a:lnTo>
                  <a:lnTo>
                    <a:pt x="8440547" y="3030861"/>
                  </a:lnTo>
                  <a:lnTo>
                    <a:pt x="8440547" y="3041124"/>
                  </a:lnTo>
                  <a:lnTo>
                    <a:pt x="8444773" y="3059238"/>
                  </a:lnTo>
                  <a:lnTo>
                    <a:pt x="8432698" y="3069500"/>
                  </a:lnTo>
                  <a:lnTo>
                    <a:pt x="8426661" y="3083991"/>
                  </a:lnTo>
                  <a:lnTo>
                    <a:pt x="8418209" y="3098480"/>
                  </a:lnTo>
                  <a:lnTo>
                    <a:pt x="8394058" y="3098480"/>
                  </a:lnTo>
                  <a:lnTo>
                    <a:pt x="8390435" y="3069500"/>
                  </a:lnTo>
                  <a:lnTo>
                    <a:pt x="8388019" y="3055009"/>
                  </a:lnTo>
                  <a:lnTo>
                    <a:pt x="8380170" y="3041124"/>
                  </a:lnTo>
                  <a:lnTo>
                    <a:pt x="8374133" y="3020596"/>
                  </a:lnTo>
                  <a:lnTo>
                    <a:pt x="8394058" y="3020596"/>
                  </a:lnTo>
                  <a:lnTo>
                    <a:pt x="8418209" y="2987388"/>
                  </a:lnTo>
                  <a:lnTo>
                    <a:pt x="8450810" y="2958409"/>
                  </a:lnTo>
                  <a:lnTo>
                    <a:pt x="8489451" y="2940297"/>
                  </a:lnTo>
                  <a:lnTo>
                    <a:pt x="8503337" y="2937882"/>
                  </a:lnTo>
                  <a:lnTo>
                    <a:pt x="8517828" y="2937882"/>
                  </a:lnTo>
                  <a:lnTo>
                    <a:pt x="8529904" y="2940297"/>
                  </a:lnTo>
                  <a:lnTo>
                    <a:pt x="8535942" y="2940297"/>
                  </a:lnTo>
                  <a:lnTo>
                    <a:pt x="8541979" y="2940297"/>
                  </a:lnTo>
                  <a:lnTo>
                    <a:pt x="8550431" y="2930032"/>
                  </a:lnTo>
                  <a:lnTo>
                    <a:pt x="8556468" y="2919769"/>
                  </a:lnTo>
                  <a:lnTo>
                    <a:pt x="8560091" y="2908900"/>
                  </a:lnTo>
                  <a:lnTo>
                    <a:pt x="8564317" y="2901053"/>
                  </a:lnTo>
                  <a:lnTo>
                    <a:pt x="8570356" y="2890788"/>
                  </a:lnTo>
                  <a:lnTo>
                    <a:pt x="8582431" y="2884752"/>
                  </a:lnTo>
                  <a:lnTo>
                    <a:pt x="8584847" y="2890788"/>
                  </a:lnTo>
                  <a:lnTo>
                    <a:pt x="8588468" y="2895014"/>
                  </a:lnTo>
                  <a:lnTo>
                    <a:pt x="8592694" y="2895014"/>
                  </a:lnTo>
                  <a:lnTo>
                    <a:pt x="8596922" y="2895014"/>
                  </a:lnTo>
                  <a:lnTo>
                    <a:pt x="8598733" y="2890788"/>
                  </a:lnTo>
                  <a:lnTo>
                    <a:pt x="8627110" y="2866035"/>
                  </a:lnTo>
                  <a:lnTo>
                    <a:pt x="8645222" y="2843092"/>
                  </a:lnTo>
                  <a:lnTo>
                    <a:pt x="8653676" y="2818338"/>
                  </a:lnTo>
                  <a:lnTo>
                    <a:pt x="8659713" y="2789962"/>
                  </a:lnTo>
                  <a:lnTo>
                    <a:pt x="8669976" y="2765206"/>
                  </a:lnTo>
                  <a:lnTo>
                    <a:pt x="8691711" y="2732001"/>
                  </a:lnTo>
                  <a:lnTo>
                    <a:pt x="8677825" y="2732001"/>
                  </a:lnTo>
                  <a:lnTo>
                    <a:pt x="8667562" y="2725962"/>
                  </a:lnTo>
                  <a:lnTo>
                    <a:pt x="8663939" y="2717510"/>
                  </a:lnTo>
                  <a:lnTo>
                    <a:pt x="8659713" y="2711474"/>
                  </a:lnTo>
                  <a:lnTo>
                    <a:pt x="8659713" y="2696983"/>
                  </a:lnTo>
                  <a:lnTo>
                    <a:pt x="8659713" y="2678871"/>
                  </a:lnTo>
                  <a:lnTo>
                    <a:pt x="8663939" y="2674643"/>
                  </a:lnTo>
                  <a:lnTo>
                    <a:pt x="8667562" y="2672229"/>
                  </a:lnTo>
                  <a:lnTo>
                    <a:pt x="8667562" y="2668605"/>
                  </a:lnTo>
                  <a:lnTo>
                    <a:pt x="8667562" y="2664379"/>
                  </a:lnTo>
                  <a:lnTo>
                    <a:pt x="8682051" y="2660153"/>
                  </a:lnTo>
                  <a:lnTo>
                    <a:pt x="8691711" y="2660153"/>
                  </a:lnTo>
                  <a:lnTo>
                    <a:pt x="8698353" y="2658340"/>
                  </a:lnTo>
                  <a:lnTo>
                    <a:pt x="8706202" y="2658340"/>
                  </a:lnTo>
                  <a:lnTo>
                    <a:pt x="8706202" y="2620909"/>
                  </a:lnTo>
                  <a:lnTo>
                    <a:pt x="8712241" y="2592533"/>
                  </a:lnTo>
                  <a:close/>
                  <a:moveTo>
                    <a:pt x="5124099" y="2567174"/>
                  </a:moveTo>
                  <a:lnTo>
                    <a:pt x="5122288" y="2571405"/>
                  </a:lnTo>
                  <a:lnTo>
                    <a:pt x="5118062" y="2571405"/>
                  </a:lnTo>
                  <a:lnTo>
                    <a:pt x="5113836" y="2571405"/>
                  </a:lnTo>
                  <a:lnTo>
                    <a:pt x="5113836" y="2573214"/>
                  </a:lnTo>
                  <a:lnTo>
                    <a:pt x="5109610" y="2573214"/>
                  </a:lnTo>
                  <a:lnTo>
                    <a:pt x="5103571" y="2581666"/>
                  </a:lnTo>
                  <a:lnTo>
                    <a:pt x="5095722" y="2585892"/>
                  </a:lnTo>
                  <a:lnTo>
                    <a:pt x="5095722" y="2587705"/>
                  </a:lnTo>
                  <a:lnTo>
                    <a:pt x="5095722" y="2596157"/>
                  </a:lnTo>
                  <a:lnTo>
                    <a:pt x="5095722" y="2602194"/>
                  </a:lnTo>
                  <a:lnTo>
                    <a:pt x="5095722" y="2614268"/>
                  </a:lnTo>
                  <a:lnTo>
                    <a:pt x="5124099" y="2643250"/>
                  </a:lnTo>
                  <a:lnTo>
                    <a:pt x="5150665" y="2674040"/>
                  </a:lnTo>
                  <a:lnTo>
                    <a:pt x="5174815" y="2710871"/>
                  </a:lnTo>
                  <a:lnTo>
                    <a:pt x="5203192" y="2710871"/>
                  </a:lnTo>
                  <a:lnTo>
                    <a:pt x="5203192" y="2731398"/>
                  </a:lnTo>
                  <a:lnTo>
                    <a:pt x="5231569" y="2741661"/>
                  </a:lnTo>
                  <a:lnTo>
                    <a:pt x="5252096" y="2756153"/>
                  </a:lnTo>
                  <a:lnTo>
                    <a:pt x="5274434" y="2774869"/>
                  </a:lnTo>
                  <a:lnTo>
                    <a:pt x="5274434" y="2783321"/>
                  </a:lnTo>
                  <a:lnTo>
                    <a:pt x="5266587" y="2783321"/>
                  </a:lnTo>
                  <a:lnTo>
                    <a:pt x="5260549" y="2783321"/>
                  </a:lnTo>
                  <a:lnTo>
                    <a:pt x="5252699" y="2783321"/>
                  </a:lnTo>
                  <a:lnTo>
                    <a:pt x="5248473" y="2783321"/>
                  </a:lnTo>
                  <a:lnTo>
                    <a:pt x="5242436" y="2779095"/>
                  </a:lnTo>
                  <a:lnTo>
                    <a:pt x="5232172" y="2774869"/>
                  </a:lnTo>
                  <a:lnTo>
                    <a:pt x="5221909" y="2774869"/>
                  </a:lnTo>
                  <a:lnTo>
                    <a:pt x="5221909" y="2785131"/>
                  </a:lnTo>
                  <a:lnTo>
                    <a:pt x="5223720" y="2793586"/>
                  </a:lnTo>
                  <a:lnTo>
                    <a:pt x="5227946" y="2799622"/>
                  </a:lnTo>
                  <a:lnTo>
                    <a:pt x="5227946" y="2803848"/>
                  </a:lnTo>
                  <a:lnTo>
                    <a:pt x="5232172" y="2812301"/>
                  </a:lnTo>
                  <a:lnTo>
                    <a:pt x="5233984" y="2822565"/>
                  </a:lnTo>
                  <a:lnTo>
                    <a:pt x="5223720" y="2828602"/>
                  </a:lnTo>
                  <a:lnTo>
                    <a:pt x="5217683" y="2837056"/>
                  </a:lnTo>
                  <a:lnTo>
                    <a:pt x="5209834" y="2847318"/>
                  </a:lnTo>
                  <a:lnTo>
                    <a:pt x="5203795" y="2861809"/>
                  </a:lnTo>
                  <a:lnTo>
                    <a:pt x="5181457" y="2861809"/>
                  </a:lnTo>
                  <a:lnTo>
                    <a:pt x="5181457" y="2909505"/>
                  </a:lnTo>
                  <a:lnTo>
                    <a:pt x="5165155" y="2909505"/>
                  </a:lnTo>
                  <a:lnTo>
                    <a:pt x="5147041" y="2895016"/>
                  </a:lnTo>
                  <a:lnTo>
                    <a:pt x="5124703" y="2886562"/>
                  </a:lnTo>
                  <a:lnTo>
                    <a:pt x="5108402" y="2876300"/>
                  </a:lnTo>
                  <a:lnTo>
                    <a:pt x="5096327" y="2851544"/>
                  </a:lnTo>
                  <a:lnTo>
                    <a:pt x="5124703" y="2855772"/>
                  </a:lnTo>
                  <a:lnTo>
                    <a:pt x="5153080" y="2851544"/>
                  </a:lnTo>
                  <a:lnTo>
                    <a:pt x="5175418" y="2843092"/>
                  </a:lnTo>
                  <a:lnTo>
                    <a:pt x="5189306" y="2828602"/>
                  </a:lnTo>
                  <a:lnTo>
                    <a:pt x="5193532" y="2826791"/>
                  </a:lnTo>
                  <a:lnTo>
                    <a:pt x="5193532" y="2822565"/>
                  </a:lnTo>
                  <a:lnTo>
                    <a:pt x="5195343" y="2818339"/>
                  </a:lnTo>
                  <a:lnTo>
                    <a:pt x="5195343" y="2812301"/>
                  </a:lnTo>
                  <a:lnTo>
                    <a:pt x="5195343" y="2803848"/>
                  </a:lnTo>
                  <a:lnTo>
                    <a:pt x="5142815" y="2764604"/>
                  </a:lnTo>
                  <a:lnTo>
                    <a:pt x="5086062" y="2725360"/>
                  </a:lnTo>
                  <a:lnTo>
                    <a:pt x="5067950" y="2703021"/>
                  </a:lnTo>
                  <a:lnTo>
                    <a:pt x="5051662" y="2682495"/>
                  </a:lnTo>
                  <a:lnTo>
                    <a:pt x="5037776" y="2657739"/>
                  </a:lnTo>
                  <a:lnTo>
                    <a:pt x="5015441" y="2635401"/>
                  </a:lnTo>
                  <a:lnTo>
                    <a:pt x="4987064" y="2625135"/>
                  </a:lnTo>
                  <a:lnTo>
                    <a:pt x="4962913" y="2645663"/>
                  </a:lnTo>
                  <a:lnTo>
                    <a:pt x="4930311" y="2664379"/>
                  </a:lnTo>
                  <a:lnTo>
                    <a:pt x="4891671" y="2672833"/>
                  </a:lnTo>
                  <a:lnTo>
                    <a:pt x="4887444" y="2664379"/>
                  </a:lnTo>
                  <a:lnTo>
                    <a:pt x="4885632" y="2658345"/>
                  </a:lnTo>
                  <a:lnTo>
                    <a:pt x="4881407" y="2654117"/>
                  </a:lnTo>
                  <a:lnTo>
                    <a:pt x="4873557" y="2654117"/>
                  </a:lnTo>
                  <a:lnTo>
                    <a:pt x="4871746" y="2654117"/>
                  </a:lnTo>
                  <a:lnTo>
                    <a:pt x="4863898" y="2658345"/>
                  </a:lnTo>
                  <a:lnTo>
                    <a:pt x="4845785" y="2672833"/>
                  </a:lnTo>
                  <a:lnTo>
                    <a:pt x="4839746" y="2693362"/>
                  </a:lnTo>
                  <a:lnTo>
                    <a:pt x="4835519" y="2715700"/>
                  </a:lnTo>
                  <a:lnTo>
                    <a:pt x="4825258" y="2732001"/>
                  </a:lnTo>
                  <a:lnTo>
                    <a:pt x="4786617" y="2732001"/>
                  </a:lnTo>
                  <a:lnTo>
                    <a:pt x="4772730" y="2750719"/>
                  </a:lnTo>
                  <a:lnTo>
                    <a:pt x="4762465" y="2771246"/>
                  </a:lnTo>
                  <a:lnTo>
                    <a:pt x="4754618" y="2797812"/>
                  </a:lnTo>
                  <a:lnTo>
                    <a:pt x="4750388" y="2799622"/>
                  </a:lnTo>
                  <a:lnTo>
                    <a:pt x="4750388" y="2808074"/>
                  </a:lnTo>
                  <a:lnTo>
                    <a:pt x="4754618" y="2812301"/>
                  </a:lnTo>
                  <a:lnTo>
                    <a:pt x="4758844" y="2814113"/>
                  </a:lnTo>
                  <a:lnTo>
                    <a:pt x="4764881" y="2822565"/>
                  </a:lnTo>
                  <a:lnTo>
                    <a:pt x="4769107" y="2828602"/>
                  </a:lnTo>
                  <a:lnTo>
                    <a:pt x="4758844" y="2828602"/>
                  </a:lnTo>
                  <a:lnTo>
                    <a:pt x="4754618" y="2832830"/>
                  </a:lnTo>
                  <a:lnTo>
                    <a:pt x="4750388" y="2832830"/>
                  </a:lnTo>
                  <a:lnTo>
                    <a:pt x="4748579" y="2837056"/>
                  </a:lnTo>
                  <a:lnTo>
                    <a:pt x="4744353" y="2841282"/>
                  </a:lnTo>
                  <a:lnTo>
                    <a:pt x="4736503" y="2843092"/>
                  </a:lnTo>
                  <a:lnTo>
                    <a:pt x="4736503" y="2851544"/>
                  </a:lnTo>
                  <a:lnTo>
                    <a:pt x="4736503" y="2855772"/>
                  </a:lnTo>
                  <a:lnTo>
                    <a:pt x="4736503" y="2859393"/>
                  </a:lnTo>
                  <a:lnTo>
                    <a:pt x="4736503" y="2871469"/>
                  </a:lnTo>
                  <a:lnTo>
                    <a:pt x="4712353" y="2873279"/>
                  </a:lnTo>
                  <a:lnTo>
                    <a:pt x="4702090" y="2881733"/>
                  </a:lnTo>
                  <a:lnTo>
                    <a:pt x="4694241" y="2887770"/>
                  </a:lnTo>
                  <a:lnTo>
                    <a:pt x="4688204" y="2899845"/>
                  </a:lnTo>
                  <a:lnTo>
                    <a:pt x="4677940" y="2910110"/>
                  </a:lnTo>
                  <a:lnTo>
                    <a:pt x="4665864" y="2914336"/>
                  </a:lnTo>
                  <a:lnTo>
                    <a:pt x="4659826" y="2914336"/>
                  </a:lnTo>
                  <a:lnTo>
                    <a:pt x="4649563" y="2910110"/>
                  </a:lnTo>
                  <a:lnTo>
                    <a:pt x="4641712" y="2905882"/>
                  </a:lnTo>
                  <a:lnTo>
                    <a:pt x="4635677" y="2901656"/>
                  </a:lnTo>
                  <a:lnTo>
                    <a:pt x="4631451" y="2901656"/>
                  </a:lnTo>
                  <a:lnTo>
                    <a:pt x="4625411" y="2905882"/>
                  </a:lnTo>
                  <a:lnTo>
                    <a:pt x="4617564" y="2910110"/>
                  </a:lnTo>
                  <a:lnTo>
                    <a:pt x="4611526" y="2914336"/>
                  </a:lnTo>
                  <a:lnTo>
                    <a:pt x="4599452" y="2916147"/>
                  </a:lnTo>
                  <a:lnTo>
                    <a:pt x="4599452" y="2934863"/>
                  </a:lnTo>
                  <a:lnTo>
                    <a:pt x="4698467" y="2949354"/>
                  </a:lnTo>
                  <a:lnTo>
                    <a:pt x="4726843" y="2934863"/>
                  </a:lnTo>
                  <a:lnTo>
                    <a:pt x="4755221" y="2916147"/>
                  </a:lnTo>
                  <a:lnTo>
                    <a:pt x="4777562" y="2901656"/>
                  </a:lnTo>
                  <a:lnTo>
                    <a:pt x="4807749" y="2895619"/>
                  </a:lnTo>
                  <a:lnTo>
                    <a:pt x="4854237" y="2887167"/>
                  </a:lnTo>
                  <a:lnTo>
                    <a:pt x="4903141" y="2885354"/>
                  </a:lnTo>
                  <a:lnTo>
                    <a:pt x="4958084" y="2885354"/>
                  </a:lnTo>
                  <a:lnTo>
                    <a:pt x="5002763" y="2885354"/>
                  </a:lnTo>
                  <a:lnTo>
                    <a:pt x="5041398" y="2887167"/>
                  </a:lnTo>
                  <a:lnTo>
                    <a:pt x="5059498" y="2891393"/>
                  </a:lnTo>
                  <a:lnTo>
                    <a:pt x="5068553" y="2891393"/>
                  </a:lnTo>
                  <a:lnTo>
                    <a:pt x="5056477" y="2924599"/>
                  </a:lnTo>
                  <a:lnTo>
                    <a:pt x="5050454" y="2959616"/>
                  </a:lnTo>
                  <a:lnTo>
                    <a:pt x="5042605" y="2996445"/>
                  </a:lnTo>
                  <a:lnTo>
                    <a:pt x="5054680" y="3002484"/>
                  </a:lnTo>
                  <a:lnTo>
                    <a:pt x="5056477" y="3010936"/>
                  </a:lnTo>
                  <a:lnTo>
                    <a:pt x="5064327" y="3016975"/>
                  </a:lnTo>
                  <a:lnTo>
                    <a:pt x="5068553" y="3021201"/>
                  </a:lnTo>
                  <a:lnTo>
                    <a:pt x="5074591" y="3027238"/>
                  </a:lnTo>
                  <a:lnTo>
                    <a:pt x="5098742" y="3035690"/>
                  </a:lnTo>
                  <a:lnTo>
                    <a:pt x="5127119" y="3035690"/>
                  </a:lnTo>
                  <a:lnTo>
                    <a:pt x="5155496" y="3039918"/>
                  </a:lnTo>
                  <a:lnTo>
                    <a:pt x="5183870" y="3054407"/>
                  </a:lnTo>
                  <a:lnTo>
                    <a:pt x="5191720" y="3083388"/>
                  </a:lnTo>
                  <a:lnTo>
                    <a:pt x="5205608" y="3089425"/>
                  </a:lnTo>
                  <a:lnTo>
                    <a:pt x="5226135" y="3097877"/>
                  </a:lnTo>
                  <a:lnTo>
                    <a:pt x="5254512" y="3103916"/>
                  </a:lnTo>
                  <a:lnTo>
                    <a:pt x="5278661" y="3112368"/>
                  </a:lnTo>
                  <a:lnTo>
                    <a:pt x="5292548" y="3114178"/>
                  </a:lnTo>
                  <a:lnTo>
                    <a:pt x="5296775" y="3093651"/>
                  </a:lnTo>
                  <a:lnTo>
                    <a:pt x="5304624" y="3074934"/>
                  </a:lnTo>
                  <a:lnTo>
                    <a:pt x="5310661" y="3056219"/>
                  </a:lnTo>
                  <a:lnTo>
                    <a:pt x="5333001" y="3041728"/>
                  </a:lnTo>
                  <a:lnTo>
                    <a:pt x="5363188" y="3035690"/>
                  </a:lnTo>
                  <a:lnTo>
                    <a:pt x="5391565" y="3041728"/>
                  </a:lnTo>
                  <a:lnTo>
                    <a:pt x="5419942" y="3056219"/>
                  </a:lnTo>
                  <a:lnTo>
                    <a:pt x="5448318" y="3068293"/>
                  </a:lnTo>
                  <a:lnTo>
                    <a:pt x="5462204" y="3070105"/>
                  </a:lnTo>
                  <a:lnTo>
                    <a:pt x="5490581" y="3074331"/>
                  </a:lnTo>
                  <a:lnTo>
                    <a:pt x="5518958" y="3082783"/>
                  </a:lnTo>
                  <a:lnTo>
                    <a:pt x="5547335" y="3084594"/>
                  </a:lnTo>
                  <a:lnTo>
                    <a:pt x="5569673" y="3088822"/>
                  </a:lnTo>
                  <a:lnTo>
                    <a:pt x="5579937" y="3093048"/>
                  </a:lnTo>
                  <a:lnTo>
                    <a:pt x="5585974" y="3088822"/>
                  </a:lnTo>
                  <a:lnTo>
                    <a:pt x="5590202" y="3082783"/>
                  </a:lnTo>
                  <a:lnTo>
                    <a:pt x="5594428" y="3078557"/>
                  </a:lnTo>
                  <a:lnTo>
                    <a:pt x="5600465" y="3070105"/>
                  </a:lnTo>
                  <a:lnTo>
                    <a:pt x="5608314" y="3068293"/>
                  </a:lnTo>
                  <a:lnTo>
                    <a:pt x="5614351" y="3068293"/>
                  </a:lnTo>
                  <a:lnTo>
                    <a:pt x="5624616" y="3068293"/>
                  </a:lnTo>
                  <a:lnTo>
                    <a:pt x="5651182" y="3074331"/>
                  </a:lnTo>
                  <a:lnTo>
                    <a:pt x="5671709" y="3084594"/>
                  </a:lnTo>
                  <a:lnTo>
                    <a:pt x="5695860" y="3082783"/>
                  </a:lnTo>
                  <a:lnTo>
                    <a:pt x="5722424" y="3074331"/>
                  </a:lnTo>
                  <a:lnTo>
                    <a:pt x="5724235" y="3045350"/>
                  </a:lnTo>
                  <a:lnTo>
                    <a:pt x="5738123" y="3010333"/>
                  </a:lnTo>
                  <a:lnTo>
                    <a:pt x="5750198" y="2977126"/>
                  </a:lnTo>
                  <a:lnTo>
                    <a:pt x="5753819" y="2949354"/>
                  </a:lnTo>
                  <a:lnTo>
                    <a:pt x="5747782" y="2924599"/>
                  </a:lnTo>
                  <a:lnTo>
                    <a:pt x="5743556" y="2916147"/>
                  </a:lnTo>
                  <a:lnTo>
                    <a:pt x="5743556" y="2910110"/>
                  </a:lnTo>
                  <a:lnTo>
                    <a:pt x="5739330" y="2905882"/>
                  </a:lnTo>
                  <a:lnTo>
                    <a:pt x="5735104" y="2901656"/>
                  </a:lnTo>
                  <a:lnTo>
                    <a:pt x="5729066" y="2901656"/>
                  </a:lnTo>
                  <a:lnTo>
                    <a:pt x="5721216" y="2901656"/>
                  </a:lnTo>
                  <a:lnTo>
                    <a:pt x="5707330" y="2901656"/>
                  </a:lnTo>
                  <a:lnTo>
                    <a:pt x="5691029" y="2916147"/>
                  </a:lnTo>
                  <a:lnTo>
                    <a:pt x="5677143" y="2920373"/>
                  </a:lnTo>
                  <a:lnTo>
                    <a:pt x="5663255" y="2916147"/>
                  </a:lnTo>
                  <a:lnTo>
                    <a:pt x="5649369" y="2910110"/>
                  </a:lnTo>
                  <a:lnTo>
                    <a:pt x="5631257" y="2901656"/>
                  </a:lnTo>
                  <a:lnTo>
                    <a:pt x="5620992" y="2899845"/>
                  </a:lnTo>
                  <a:lnTo>
                    <a:pt x="5613145" y="2901656"/>
                  </a:lnTo>
                  <a:lnTo>
                    <a:pt x="5602880" y="2905882"/>
                  </a:lnTo>
                  <a:lnTo>
                    <a:pt x="5598654" y="2914336"/>
                  </a:lnTo>
                  <a:lnTo>
                    <a:pt x="5592616" y="2920373"/>
                  </a:lnTo>
                  <a:lnTo>
                    <a:pt x="5584768" y="2924599"/>
                  </a:lnTo>
                  <a:lnTo>
                    <a:pt x="5554579" y="2916147"/>
                  </a:lnTo>
                  <a:lnTo>
                    <a:pt x="5521976" y="2895619"/>
                  </a:lnTo>
                  <a:lnTo>
                    <a:pt x="5497825" y="2862412"/>
                  </a:lnTo>
                  <a:lnTo>
                    <a:pt x="5485750" y="2829206"/>
                  </a:lnTo>
                  <a:lnTo>
                    <a:pt x="5485750" y="2823168"/>
                  </a:lnTo>
                  <a:lnTo>
                    <a:pt x="5485750" y="2814716"/>
                  </a:lnTo>
                  <a:lnTo>
                    <a:pt x="5485750" y="2808679"/>
                  </a:lnTo>
                  <a:lnTo>
                    <a:pt x="5485750" y="2800225"/>
                  </a:lnTo>
                  <a:lnTo>
                    <a:pt x="5485750" y="2794189"/>
                  </a:lnTo>
                  <a:lnTo>
                    <a:pt x="5489978" y="2785737"/>
                  </a:lnTo>
                  <a:lnTo>
                    <a:pt x="5494204" y="2775472"/>
                  </a:lnTo>
                  <a:lnTo>
                    <a:pt x="5486355" y="2769435"/>
                  </a:lnTo>
                  <a:lnTo>
                    <a:pt x="5480316" y="2765209"/>
                  </a:lnTo>
                  <a:lnTo>
                    <a:pt x="5476090" y="2760983"/>
                  </a:lnTo>
                  <a:lnTo>
                    <a:pt x="5471864" y="2756755"/>
                  </a:lnTo>
                  <a:lnTo>
                    <a:pt x="5465827" y="2754945"/>
                  </a:lnTo>
                  <a:lnTo>
                    <a:pt x="5455563" y="2750719"/>
                  </a:lnTo>
                  <a:lnTo>
                    <a:pt x="5451337" y="2746492"/>
                  </a:lnTo>
                  <a:lnTo>
                    <a:pt x="5447111" y="2746492"/>
                  </a:lnTo>
                  <a:lnTo>
                    <a:pt x="5442884" y="2742266"/>
                  </a:lnTo>
                  <a:lnTo>
                    <a:pt x="5436846" y="2742266"/>
                  </a:lnTo>
                  <a:lnTo>
                    <a:pt x="5428999" y="2742266"/>
                  </a:lnTo>
                  <a:lnTo>
                    <a:pt x="5428999" y="2750719"/>
                  </a:lnTo>
                  <a:lnTo>
                    <a:pt x="5422960" y="2750719"/>
                  </a:lnTo>
                  <a:lnTo>
                    <a:pt x="5422960" y="2760983"/>
                  </a:lnTo>
                  <a:lnTo>
                    <a:pt x="5427186" y="2769435"/>
                  </a:lnTo>
                  <a:lnTo>
                    <a:pt x="5427186" y="2771246"/>
                  </a:lnTo>
                  <a:lnTo>
                    <a:pt x="5427186" y="2775472"/>
                  </a:lnTo>
                  <a:lnTo>
                    <a:pt x="5422960" y="2779698"/>
                  </a:lnTo>
                  <a:lnTo>
                    <a:pt x="5418734" y="2779698"/>
                  </a:lnTo>
                  <a:lnTo>
                    <a:pt x="5412697" y="2779698"/>
                  </a:lnTo>
                  <a:lnTo>
                    <a:pt x="5398809" y="2783926"/>
                  </a:lnTo>
                  <a:lnTo>
                    <a:pt x="5394583" y="2775472"/>
                  </a:lnTo>
                  <a:lnTo>
                    <a:pt x="5390357" y="2771246"/>
                  </a:lnTo>
                  <a:lnTo>
                    <a:pt x="5390357" y="2769435"/>
                  </a:lnTo>
                  <a:lnTo>
                    <a:pt x="5384320" y="2765209"/>
                  </a:lnTo>
                  <a:lnTo>
                    <a:pt x="5384320" y="2774869"/>
                  </a:lnTo>
                  <a:lnTo>
                    <a:pt x="5402432" y="2797207"/>
                  </a:lnTo>
                  <a:lnTo>
                    <a:pt x="5416318" y="2827999"/>
                  </a:lnTo>
                  <a:lnTo>
                    <a:pt x="5422357" y="2861206"/>
                  </a:lnTo>
                  <a:lnTo>
                    <a:pt x="5412092" y="2869658"/>
                  </a:lnTo>
                  <a:lnTo>
                    <a:pt x="5404243" y="2871469"/>
                  </a:lnTo>
                  <a:lnTo>
                    <a:pt x="5402432" y="2879921"/>
                  </a:lnTo>
                  <a:lnTo>
                    <a:pt x="5398206" y="2885960"/>
                  </a:lnTo>
                  <a:lnTo>
                    <a:pt x="5398206" y="2890186"/>
                  </a:lnTo>
                  <a:lnTo>
                    <a:pt x="5393980" y="2898638"/>
                  </a:lnTo>
                  <a:lnTo>
                    <a:pt x="5389754" y="2900450"/>
                  </a:lnTo>
                  <a:lnTo>
                    <a:pt x="5379489" y="2904676"/>
                  </a:lnTo>
                  <a:lnTo>
                    <a:pt x="5369225" y="2908902"/>
                  </a:lnTo>
                  <a:lnTo>
                    <a:pt x="5364999" y="2904676"/>
                  </a:lnTo>
                  <a:lnTo>
                    <a:pt x="5360773" y="2904676"/>
                  </a:lnTo>
                  <a:lnTo>
                    <a:pt x="5358962" y="2900450"/>
                  </a:lnTo>
                  <a:lnTo>
                    <a:pt x="5351113" y="2900450"/>
                  </a:lnTo>
                  <a:lnTo>
                    <a:pt x="5318510" y="2803848"/>
                  </a:lnTo>
                  <a:lnTo>
                    <a:pt x="5312473" y="2799622"/>
                  </a:lnTo>
                  <a:lnTo>
                    <a:pt x="5304624" y="2793586"/>
                  </a:lnTo>
                  <a:lnTo>
                    <a:pt x="5294359" y="2785131"/>
                  </a:lnTo>
                  <a:lnTo>
                    <a:pt x="5288322" y="2783321"/>
                  </a:lnTo>
                  <a:lnTo>
                    <a:pt x="5280473" y="2774869"/>
                  </a:lnTo>
                  <a:lnTo>
                    <a:pt x="5276247" y="2754342"/>
                  </a:lnTo>
                  <a:lnTo>
                    <a:pt x="5280473" y="2735625"/>
                  </a:lnTo>
                  <a:lnTo>
                    <a:pt x="5284699" y="2721134"/>
                  </a:lnTo>
                  <a:lnTo>
                    <a:pt x="5284699" y="2706643"/>
                  </a:lnTo>
                  <a:lnTo>
                    <a:pt x="5274434" y="2696380"/>
                  </a:lnTo>
                  <a:lnTo>
                    <a:pt x="5247870" y="2677664"/>
                  </a:lnTo>
                  <a:lnTo>
                    <a:pt x="5227343" y="2667398"/>
                  </a:lnTo>
                  <a:lnTo>
                    <a:pt x="5209229" y="2663173"/>
                  </a:lnTo>
                  <a:lnTo>
                    <a:pt x="5192927" y="2652908"/>
                  </a:lnTo>
                  <a:lnTo>
                    <a:pt x="5179041" y="2630570"/>
                  </a:lnTo>
                  <a:lnTo>
                    <a:pt x="5165155" y="2591326"/>
                  </a:lnTo>
                  <a:lnTo>
                    <a:pt x="5136779" y="2599779"/>
                  </a:lnTo>
                  <a:lnTo>
                    <a:pt x="5132553" y="2587705"/>
                  </a:lnTo>
                  <a:lnTo>
                    <a:pt x="5132553" y="2581666"/>
                  </a:lnTo>
                  <a:lnTo>
                    <a:pt x="5128327" y="2573214"/>
                  </a:lnTo>
                  <a:close/>
                  <a:moveTo>
                    <a:pt x="2701834" y="2558722"/>
                  </a:moveTo>
                  <a:lnTo>
                    <a:pt x="2701532" y="2559325"/>
                  </a:lnTo>
                  <a:lnTo>
                    <a:pt x="2707258" y="2559325"/>
                  </a:lnTo>
                  <a:lnTo>
                    <a:pt x="2707264" y="2559325"/>
                  </a:lnTo>
                  <a:lnTo>
                    <a:pt x="2705453" y="2567781"/>
                  </a:lnTo>
                  <a:lnTo>
                    <a:pt x="2701225" y="2571402"/>
                  </a:lnTo>
                  <a:lnTo>
                    <a:pt x="2696998" y="2578044"/>
                  </a:lnTo>
                  <a:lnTo>
                    <a:pt x="2696998" y="2581667"/>
                  </a:lnTo>
                  <a:lnTo>
                    <a:pt x="2695330" y="2591678"/>
                  </a:lnTo>
                  <a:lnTo>
                    <a:pt x="2695797" y="2591929"/>
                  </a:lnTo>
                  <a:lnTo>
                    <a:pt x="2697608" y="2581666"/>
                  </a:lnTo>
                  <a:lnTo>
                    <a:pt x="2697608" y="2577441"/>
                  </a:lnTo>
                  <a:lnTo>
                    <a:pt x="2701834" y="2571402"/>
                  </a:lnTo>
                  <a:lnTo>
                    <a:pt x="2706060" y="2567174"/>
                  </a:lnTo>
                  <a:lnTo>
                    <a:pt x="2707872" y="2558722"/>
                  </a:lnTo>
                  <a:close/>
                  <a:moveTo>
                    <a:pt x="5611937" y="2529138"/>
                  </a:moveTo>
                  <a:lnTo>
                    <a:pt x="5604088" y="2545439"/>
                  </a:lnTo>
                  <a:lnTo>
                    <a:pt x="5590202" y="2572008"/>
                  </a:lnTo>
                  <a:lnTo>
                    <a:pt x="5572088" y="2600986"/>
                  </a:lnTo>
                  <a:lnTo>
                    <a:pt x="5555787" y="2629967"/>
                  </a:lnTo>
                  <a:lnTo>
                    <a:pt x="5541901" y="2654720"/>
                  </a:lnTo>
                  <a:lnTo>
                    <a:pt x="5534051" y="2675248"/>
                  </a:lnTo>
                  <a:lnTo>
                    <a:pt x="5534051" y="2687324"/>
                  </a:lnTo>
                  <a:lnTo>
                    <a:pt x="5538278" y="2701815"/>
                  </a:lnTo>
                  <a:lnTo>
                    <a:pt x="5538278" y="2707850"/>
                  </a:lnTo>
                  <a:lnTo>
                    <a:pt x="5542504" y="2716304"/>
                  </a:lnTo>
                  <a:lnTo>
                    <a:pt x="5548542" y="2718115"/>
                  </a:lnTo>
                  <a:lnTo>
                    <a:pt x="5556392" y="2722342"/>
                  </a:lnTo>
                  <a:lnTo>
                    <a:pt x="5566654" y="2726567"/>
                  </a:lnTo>
                  <a:lnTo>
                    <a:pt x="5595031" y="2736833"/>
                  </a:lnTo>
                  <a:lnTo>
                    <a:pt x="5623408" y="2732606"/>
                  </a:lnTo>
                  <a:lnTo>
                    <a:pt x="5647559" y="2722342"/>
                  </a:lnTo>
                  <a:lnTo>
                    <a:pt x="5675935" y="2707850"/>
                  </a:lnTo>
                  <a:lnTo>
                    <a:pt x="5704312" y="2703625"/>
                  </a:lnTo>
                  <a:lnTo>
                    <a:pt x="5732689" y="2703625"/>
                  </a:lnTo>
                  <a:lnTo>
                    <a:pt x="5750801" y="2715700"/>
                  </a:lnTo>
                  <a:lnTo>
                    <a:pt x="5764687" y="2725965"/>
                  </a:lnTo>
                  <a:lnTo>
                    <a:pt x="5780988" y="2732001"/>
                  </a:lnTo>
                  <a:lnTo>
                    <a:pt x="5823253" y="2740454"/>
                  </a:lnTo>
                  <a:lnTo>
                    <a:pt x="5865516" y="2736228"/>
                  </a:lnTo>
                  <a:lnTo>
                    <a:pt x="5904155" y="2725965"/>
                  </a:lnTo>
                  <a:lnTo>
                    <a:pt x="5915023" y="2704229"/>
                  </a:lnTo>
                  <a:lnTo>
                    <a:pt x="5902949" y="2704229"/>
                  </a:lnTo>
                  <a:lnTo>
                    <a:pt x="5886646" y="2675248"/>
                  </a:lnTo>
                  <a:lnTo>
                    <a:pt x="5858269" y="2650493"/>
                  </a:lnTo>
                  <a:lnTo>
                    <a:pt x="5817819" y="2625741"/>
                  </a:lnTo>
                  <a:lnTo>
                    <a:pt x="5779178" y="2603401"/>
                  </a:lnTo>
                  <a:lnTo>
                    <a:pt x="5748990" y="2593138"/>
                  </a:lnTo>
                  <a:lnTo>
                    <a:pt x="5730876" y="2607627"/>
                  </a:lnTo>
                  <a:lnTo>
                    <a:pt x="5706727" y="2617891"/>
                  </a:lnTo>
                  <a:lnTo>
                    <a:pt x="5688614" y="2616081"/>
                  </a:lnTo>
                  <a:lnTo>
                    <a:pt x="5678351" y="2601591"/>
                  </a:lnTo>
                  <a:lnTo>
                    <a:pt x="5664463" y="2587099"/>
                  </a:lnTo>
                  <a:lnTo>
                    <a:pt x="5656616" y="2568384"/>
                  </a:lnTo>
                  <a:lnTo>
                    <a:pt x="5680764" y="2559928"/>
                  </a:lnTo>
                  <a:lnTo>
                    <a:pt x="5678954" y="2558119"/>
                  </a:lnTo>
                  <a:lnTo>
                    <a:pt x="5674728" y="2558119"/>
                  </a:lnTo>
                  <a:lnTo>
                    <a:pt x="5670501" y="2558119"/>
                  </a:lnTo>
                  <a:lnTo>
                    <a:pt x="5664463" y="2553892"/>
                  </a:lnTo>
                  <a:lnTo>
                    <a:pt x="5652389" y="2543628"/>
                  </a:lnTo>
                  <a:lnTo>
                    <a:pt x="5642125" y="2539402"/>
                  </a:lnTo>
                  <a:lnTo>
                    <a:pt x="5628239" y="2533364"/>
                  </a:lnTo>
                  <a:close/>
                  <a:moveTo>
                    <a:pt x="6178263" y="2518875"/>
                  </a:moveTo>
                  <a:lnTo>
                    <a:pt x="6155923" y="2537592"/>
                  </a:lnTo>
                  <a:lnTo>
                    <a:pt x="6131772" y="2547854"/>
                  </a:lnTo>
                  <a:lnTo>
                    <a:pt x="6107621" y="2558119"/>
                  </a:lnTo>
                  <a:lnTo>
                    <a:pt x="6085283" y="2576838"/>
                  </a:lnTo>
                  <a:lnTo>
                    <a:pt x="6071397" y="2599175"/>
                  </a:lnTo>
                  <a:lnTo>
                    <a:pt x="6065359" y="2629967"/>
                  </a:lnTo>
                  <a:lnTo>
                    <a:pt x="6075623" y="2663173"/>
                  </a:lnTo>
                  <a:lnTo>
                    <a:pt x="6097962" y="2696380"/>
                  </a:lnTo>
                  <a:lnTo>
                    <a:pt x="6118491" y="2729586"/>
                  </a:lnTo>
                  <a:lnTo>
                    <a:pt x="6142642" y="2756153"/>
                  </a:lnTo>
                  <a:lnTo>
                    <a:pt x="6156528" y="2782718"/>
                  </a:lnTo>
                  <a:lnTo>
                    <a:pt x="6132377" y="2782718"/>
                  </a:lnTo>
                  <a:lnTo>
                    <a:pt x="6132377" y="2827999"/>
                  </a:lnTo>
                  <a:lnTo>
                    <a:pt x="6140226" y="2861206"/>
                  </a:lnTo>
                  <a:lnTo>
                    <a:pt x="6160754" y="2879921"/>
                  </a:lnTo>
                  <a:lnTo>
                    <a:pt x="6196980" y="2885960"/>
                  </a:lnTo>
                  <a:lnTo>
                    <a:pt x="6249505" y="2884149"/>
                  </a:lnTo>
                  <a:lnTo>
                    <a:pt x="6245279" y="2843092"/>
                  </a:lnTo>
                  <a:lnTo>
                    <a:pt x="6237430" y="2818339"/>
                  </a:lnTo>
                  <a:lnTo>
                    <a:pt x="6227167" y="2797812"/>
                  </a:lnTo>
                  <a:lnTo>
                    <a:pt x="6222941" y="2775472"/>
                  </a:lnTo>
                  <a:lnTo>
                    <a:pt x="6227167" y="2742266"/>
                  </a:lnTo>
                  <a:lnTo>
                    <a:pt x="6235014" y="2746492"/>
                  </a:lnTo>
                  <a:lnTo>
                    <a:pt x="6241053" y="2746492"/>
                  </a:lnTo>
                  <a:lnTo>
                    <a:pt x="6248902" y="2746492"/>
                  </a:lnTo>
                  <a:lnTo>
                    <a:pt x="6254939" y="2746492"/>
                  </a:lnTo>
                  <a:lnTo>
                    <a:pt x="6265204" y="2741661"/>
                  </a:lnTo>
                  <a:lnTo>
                    <a:pt x="6259165" y="2735625"/>
                  </a:lnTo>
                  <a:lnTo>
                    <a:pt x="6251318" y="2731398"/>
                  </a:lnTo>
                  <a:lnTo>
                    <a:pt x="6249505" y="2729586"/>
                  </a:lnTo>
                  <a:lnTo>
                    <a:pt x="6241658" y="2721134"/>
                  </a:lnTo>
                  <a:lnTo>
                    <a:pt x="6235619" y="2716908"/>
                  </a:lnTo>
                  <a:lnTo>
                    <a:pt x="6231393" y="2721134"/>
                  </a:lnTo>
                  <a:lnTo>
                    <a:pt x="6231393" y="2729586"/>
                  </a:lnTo>
                  <a:lnTo>
                    <a:pt x="6227167" y="2735625"/>
                  </a:lnTo>
                  <a:lnTo>
                    <a:pt x="6227167" y="2739851"/>
                  </a:lnTo>
                  <a:lnTo>
                    <a:pt x="6222941" y="2741661"/>
                  </a:lnTo>
                  <a:lnTo>
                    <a:pt x="6221129" y="2739851"/>
                  </a:lnTo>
                  <a:lnTo>
                    <a:pt x="6216902" y="2731398"/>
                  </a:lnTo>
                  <a:lnTo>
                    <a:pt x="6206640" y="2715097"/>
                  </a:lnTo>
                  <a:lnTo>
                    <a:pt x="6196375" y="2696380"/>
                  </a:lnTo>
                  <a:lnTo>
                    <a:pt x="6198186" y="2687929"/>
                  </a:lnTo>
                  <a:lnTo>
                    <a:pt x="6202414" y="2687929"/>
                  </a:lnTo>
                  <a:lnTo>
                    <a:pt x="6206640" y="2686117"/>
                  </a:lnTo>
                  <a:lnTo>
                    <a:pt x="6208450" y="2677664"/>
                  </a:lnTo>
                  <a:lnTo>
                    <a:pt x="6178263" y="2658946"/>
                  </a:lnTo>
                  <a:lnTo>
                    <a:pt x="6154112" y="2629967"/>
                  </a:lnTo>
                  <a:lnTo>
                    <a:pt x="6140226" y="2599175"/>
                  </a:lnTo>
                  <a:lnTo>
                    <a:pt x="6178866" y="2594949"/>
                  </a:lnTo>
                  <a:lnTo>
                    <a:pt x="6207243" y="2584685"/>
                  </a:lnTo>
                  <a:lnTo>
                    <a:pt x="6221129" y="2558119"/>
                  </a:lnTo>
                  <a:lnTo>
                    <a:pt x="6227167" y="2527327"/>
                  </a:lnTo>
                  <a:lnTo>
                    <a:pt x="6216902" y="2523101"/>
                  </a:lnTo>
                  <a:lnTo>
                    <a:pt x="6206640" y="2523101"/>
                  </a:lnTo>
                  <a:lnTo>
                    <a:pt x="6196375" y="2518875"/>
                  </a:lnTo>
                  <a:close/>
                  <a:moveTo>
                    <a:pt x="5799102" y="2514044"/>
                  </a:moveTo>
                  <a:lnTo>
                    <a:pt x="5770725" y="2528535"/>
                  </a:lnTo>
                  <a:lnTo>
                    <a:pt x="5736310" y="2538798"/>
                  </a:lnTo>
                  <a:lnTo>
                    <a:pt x="5736310" y="2567781"/>
                  </a:lnTo>
                  <a:lnTo>
                    <a:pt x="5750198" y="2572008"/>
                  </a:lnTo>
                  <a:lnTo>
                    <a:pt x="5766499" y="2573817"/>
                  </a:lnTo>
                  <a:lnTo>
                    <a:pt x="5788837" y="2573817"/>
                  </a:lnTo>
                  <a:lnTo>
                    <a:pt x="5788837" y="2559325"/>
                  </a:lnTo>
                  <a:lnTo>
                    <a:pt x="5794876" y="2549063"/>
                  </a:lnTo>
                  <a:lnTo>
                    <a:pt x="5799102" y="2538798"/>
                  </a:lnTo>
                  <a:lnTo>
                    <a:pt x="5799102" y="2528535"/>
                  </a:lnTo>
                  <a:lnTo>
                    <a:pt x="5799102" y="2520083"/>
                  </a:lnTo>
                  <a:close/>
                  <a:moveTo>
                    <a:pt x="3052010" y="2495327"/>
                  </a:moveTo>
                  <a:lnTo>
                    <a:pt x="3058048" y="2514043"/>
                  </a:lnTo>
                  <a:lnTo>
                    <a:pt x="3061669" y="2538797"/>
                  </a:lnTo>
                  <a:lnTo>
                    <a:pt x="3065898" y="2559325"/>
                  </a:lnTo>
                  <a:lnTo>
                    <a:pt x="3061669" y="2563549"/>
                  </a:lnTo>
                  <a:lnTo>
                    <a:pt x="3058048" y="2563549"/>
                  </a:lnTo>
                  <a:lnTo>
                    <a:pt x="3055632" y="2563549"/>
                  </a:lnTo>
                  <a:lnTo>
                    <a:pt x="3055632" y="2567777"/>
                  </a:lnTo>
                  <a:lnTo>
                    <a:pt x="3052010" y="2567777"/>
                  </a:lnTo>
                  <a:lnTo>
                    <a:pt x="3037519" y="2567777"/>
                  </a:lnTo>
                  <a:lnTo>
                    <a:pt x="3033291" y="2563549"/>
                  </a:lnTo>
                  <a:lnTo>
                    <a:pt x="3033291" y="2559325"/>
                  </a:lnTo>
                  <a:lnTo>
                    <a:pt x="3033291" y="2557512"/>
                  </a:lnTo>
                  <a:lnTo>
                    <a:pt x="3029670" y="2557512"/>
                  </a:lnTo>
                  <a:lnTo>
                    <a:pt x="3027254" y="2553288"/>
                  </a:lnTo>
                  <a:close/>
                  <a:moveTo>
                    <a:pt x="2265920" y="2427706"/>
                  </a:moveTo>
                  <a:lnTo>
                    <a:pt x="2249618" y="2452462"/>
                  </a:lnTo>
                  <a:lnTo>
                    <a:pt x="2231506" y="2474799"/>
                  </a:lnTo>
                  <a:lnTo>
                    <a:pt x="2221242" y="2505592"/>
                  </a:lnTo>
                  <a:lnTo>
                    <a:pt x="2241769" y="2503779"/>
                  </a:lnTo>
                  <a:lnTo>
                    <a:pt x="2255657" y="2509818"/>
                  </a:lnTo>
                  <a:lnTo>
                    <a:pt x="2265920" y="2520080"/>
                  </a:lnTo>
                  <a:lnTo>
                    <a:pt x="2279807" y="2538798"/>
                  </a:lnTo>
                  <a:lnTo>
                    <a:pt x="2284033" y="2524308"/>
                  </a:lnTo>
                  <a:lnTo>
                    <a:pt x="2284033" y="2514044"/>
                  </a:lnTo>
                  <a:lnTo>
                    <a:pt x="2288260" y="2505592"/>
                  </a:lnTo>
                  <a:lnTo>
                    <a:pt x="2288260" y="2495327"/>
                  </a:lnTo>
                  <a:lnTo>
                    <a:pt x="2306372" y="2495327"/>
                  </a:lnTo>
                  <a:lnTo>
                    <a:pt x="2316636" y="2520080"/>
                  </a:lnTo>
                  <a:lnTo>
                    <a:pt x="2332938" y="2528535"/>
                  </a:lnTo>
                  <a:lnTo>
                    <a:pt x="2346824" y="2534573"/>
                  </a:lnTo>
                  <a:lnTo>
                    <a:pt x="2360710" y="2543023"/>
                  </a:lnTo>
                  <a:lnTo>
                    <a:pt x="2374596" y="2559325"/>
                  </a:lnTo>
                  <a:lnTo>
                    <a:pt x="2360710" y="2581666"/>
                  </a:lnTo>
                  <a:lnTo>
                    <a:pt x="2344408" y="2606420"/>
                  </a:lnTo>
                  <a:lnTo>
                    <a:pt x="2330522" y="2639628"/>
                  </a:lnTo>
                  <a:lnTo>
                    <a:pt x="2318447" y="2668606"/>
                  </a:lnTo>
                  <a:lnTo>
                    <a:pt x="2318447" y="2686722"/>
                  </a:lnTo>
                  <a:lnTo>
                    <a:pt x="2320863" y="2698794"/>
                  </a:lnTo>
                  <a:lnTo>
                    <a:pt x="2320863" y="2704833"/>
                  </a:lnTo>
                  <a:lnTo>
                    <a:pt x="2325089" y="2709059"/>
                  </a:lnTo>
                  <a:lnTo>
                    <a:pt x="2329315" y="2713285"/>
                  </a:lnTo>
                  <a:lnTo>
                    <a:pt x="2331125" y="2717511"/>
                  </a:lnTo>
                  <a:lnTo>
                    <a:pt x="2343200" y="2719323"/>
                  </a:lnTo>
                  <a:lnTo>
                    <a:pt x="2343200" y="2713285"/>
                  </a:lnTo>
                  <a:lnTo>
                    <a:pt x="2349239" y="2698794"/>
                  </a:lnTo>
                  <a:lnTo>
                    <a:pt x="2359502" y="2676456"/>
                  </a:lnTo>
                  <a:lnTo>
                    <a:pt x="2371577" y="2647475"/>
                  </a:lnTo>
                  <a:lnTo>
                    <a:pt x="2381843" y="2622721"/>
                  </a:lnTo>
                  <a:lnTo>
                    <a:pt x="2392106" y="2602194"/>
                  </a:lnTo>
                  <a:lnTo>
                    <a:pt x="2396334" y="2587703"/>
                  </a:lnTo>
                  <a:lnTo>
                    <a:pt x="2420482" y="2587703"/>
                  </a:lnTo>
                  <a:lnTo>
                    <a:pt x="2424710" y="2626946"/>
                  </a:lnTo>
                  <a:lnTo>
                    <a:pt x="2424710" y="2661965"/>
                  </a:lnTo>
                  <a:lnTo>
                    <a:pt x="2424710" y="2705436"/>
                  </a:lnTo>
                  <a:lnTo>
                    <a:pt x="2428937" y="2752529"/>
                  </a:lnTo>
                  <a:lnTo>
                    <a:pt x="2473615" y="2758568"/>
                  </a:lnTo>
                  <a:lnTo>
                    <a:pt x="2491727" y="2732002"/>
                  </a:lnTo>
                  <a:lnTo>
                    <a:pt x="2524329" y="2713285"/>
                  </a:lnTo>
                  <a:lnTo>
                    <a:pt x="2558743" y="2694568"/>
                  </a:lnTo>
                  <a:lnTo>
                    <a:pt x="2594969" y="2680080"/>
                  </a:lnTo>
                  <a:lnTo>
                    <a:pt x="2629384" y="2665587"/>
                  </a:lnTo>
                  <a:lnTo>
                    <a:pt x="2661987" y="2646870"/>
                  </a:lnTo>
                  <a:lnTo>
                    <a:pt x="2675873" y="2626343"/>
                  </a:lnTo>
                  <a:lnTo>
                    <a:pt x="2668023" y="2626343"/>
                  </a:lnTo>
                  <a:lnTo>
                    <a:pt x="2666213" y="2617891"/>
                  </a:lnTo>
                  <a:lnTo>
                    <a:pt x="2666213" y="2616079"/>
                  </a:lnTo>
                  <a:lnTo>
                    <a:pt x="2661987" y="2611853"/>
                  </a:lnTo>
                  <a:lnTo>
                    <a:pt x="2657761" y="2611853"/>
                  </a:lnTo>
                  <a:lnTo>
                    <a:pt x="2653533" y="2611853"/>
                  </a:lnTo>
                  <a:lnTo>
                    <a:pt x="2647496" y="2607627"/>
                  </a:lnTo>
                  <a:lnTo>
                    <a:pt x="2633610" y="2617891"/>
                  </a:lnTo>
                  <a:lnTo>
                    <a:pt x="2609460" y="2632381"/>
                  </a:lnTo>
                  <a:lnTo>
                    <a:pt x="2581083" y="2654720"/>
                  </a:lnTo>
                  <a:lnTo>
                    <a:pt x="2544856" y="2673438"/>
                  </a:lnTo>
                  <a:lnTo>
                    <a:pt x="2512254" y="2693965"/>
                  </a:lnTo>
                  <a:lnTo>
                    <a:pt x="2482067" y="2708456"/>
                  </a:lnTo>
                  <a:lnTo>
                    <a:pt x="2459726" y="2716908"/>
                  </a:lnTo>
                  <a:lnTo>
                    <a:pt x="2453691" y="2718719"/>
                  </a:lnTo>
                  <a:lnTo>
                    <a:pt x="2449464" y="2716908"/>
                  </a:lnTo>
                  <a:lnTo>
                    <a:pt x="2445238" y="2712682"/>
                  </a:lnTo>
                  <a:lnTo>
                    <a:pt x="2445238" y="2708456"/>
                  </a:lnTo>
                  <a:lnTo>
                    <a:pt x="2445238" y="2704228"/>
                  </a:lnTo>
                  <a:lnTo>
                    <a:pt x="2443425" y="2698192"/>
                  </a:lnTo>
                  <a:lnTo>
                    <a:pt x="2453691" y="2679475"/>
                  </a:lnTo>
                  <a:lnTo>
                    <a:pt x="2453691" y="2664982"/>
                  </a:lnTo>
                  <a:lnTo>
                    <a:pt x="2449464" y="2654720"/>
                  </a:lnTo>
                  <a:lnTo>
                    <a:pt x="2445238" y="2636005"/>
                  </a:lnTo>
                  <a:lnTo>
                    <a:pt x="2453085" y="2615476"/>
                  </a:lnTo>
                  <a:lnTo>
                    <a:pt x="2457314" y="2611251"/>
                  </a:lnTo>
                  <a:lnTo>
                    <a:pt x="2459124" y="2607025"/>
                  </a:lnTo>
                  <a:lnTo>
                    <a:pt x="2463350" y="2602799"/>
                  </a:lnTo>
                  <a:lnTo>
                    <a:pt x="2467576" y="2602799"/>
                  </a:lnTo>
                  <a:lnTo>
                    <a:pt x="2471802" y="2602799"/>
                  </a:lnTo>
                  <a:lnTo>
                    <a:pt x="2473615" y="2600986"/>
                  </a:lnTo>
                  <a:lnTo>
                    <a:pt x="2477841" y="2596760"/>
                  </a:lnTo>
                  <a:lnTo>
                    <a:pt x="2477841" y="2588308"/>
                  </a:lnTo>
                  <a:lnTo>
                    <a:pt x="2482067" y="2578043"/>
                  </a:lnTo>
                  <a:lnTo>
                    <a:pt x="2482067" y="2559325"/>
                  </a:lnTo>
                  <a:lnTo>
                    <a:pt x="2463955" y="2549062"/>
                  </a:lnTo>
                  <a:lnTo>
                    <a:pt x="2445841" y="2544836"/>
                  </a:lnTo>
                  <a:lnTo>
                    <a:pt x="2431956" y="2544836"/>
                  </a:lnTo>
                  <a:lnTo>
                    <a:pt x="2415654" y="2538798"/>
                  </a:lnTo>
                  <a:lnTo>
                    <a:pt x="2389087" y="2520080"/>
                  </a:lnTo>
                  <a:lnTo>
                    <a:pt x="2372785" y="2503779"/>
                  </a:lnTo>
                  <a:lnTo>
                    <a:pt x="2360710" y="2481442"/>
                  </a:lnTo>
                  <a:lnTo>
                    <a:pt x="2346824" y="2460914"/>
                  </a:lnTo>
                  <a:lnTo>
                    <a:pt x="2330522" y="2446423"/>
                  </a:lnTo>
                  <a:lnTo>
                    <a:pt x="2302145" y="2431931"/>
                  </a:lnTo>
                  <a:close/>
                  <a:moveTo>
                    <a:pt x="2977132" y="2395103"/>
                  </a:moveTo>
                  <a:lnTo>
                    <a:pt x="3003699" y="2396914"/>
                  </a:lnTo>
                  <a:lnTo>
                    <a:pt x="3019397" y="2401140"/>
                  </a:lnTo>
                  <a:lnTo>
                    <a:pt x="3041737" y="2409595"/>
                  </a:lnTo>
                  <a:lnTo>
                    <a:pt x="3041737" y="2425897"/>
                  </a:lnTo>
                  <a:lnTo>
                    <a:pt x="3033888" y="2425897"/>
                  </a:lnTo>
                  <a:lnTo>
                    <a:pt x="3027849" y="2430123"/>
                  </a:lnTo>
                  <a:lnTo>
                    <a:pt x="3019397" y="2430123"/>
                  </a:lnTo>
                  <a:lnTo>
                    <a:pt x="3013360" y="2430123"/>
                  </a:lnTo>
                  <a:lnTo>
                    <a:pt x="3003699" y="2433747"/>
                  </a:lnTo>
                  <a:lnTo>
                    <a:pt x="2995245" y="2423482"/>
                  </a:lnTo>
                  <a:lnTo>
                    <a:pt x="2991019" y="2419858"/>
                  </a:lnTo>
                  <a:lnTo>
                    <a:pt x="2989208" y="2411405"/>
                  </a:lnTo>
                  <a:lnTo>
                    <a:pt x="2984982" y="2405368"/>
                  </a:lnTo>
                  <a:close/>
                  <a:moveTo>
                    <a:pt x="3143170" y="2354046"/>
                  </a:moveTo>
                  <a:lnTo>
                    <a:pt x="3165508" y="2354046"/>
                  </a:lnTo>
                  <a:lnTo>
                    <a:pt x="3165508" y="2383026"/>
                  </a:lnTo>
                  <a:lnTo>
                    <a:pt x="3165508" y="2409592"/>
                  </a:lnTo>
                  <a:lnTo>
                    <a:pt x="3169734" y="2430120"/>
                  </a:lnTo>
                  <a:lnTo>
                    <a:pt x="3171547" y="2454270"/>
                  </a:lnTo>
                  <a:lnTo>
                    <a:pt x="3211998" y="2454270"/>
                  </a:lnTo>
                  <a:lnTo>
                    <a:pt x="3211998" y="2495325"/>
                  </a:lnTo>
                  <a:lnTo>
                    <a:pt x="3228301" y="2495325"/>
                  </a:lnTo>
                  <a:lnTo>
                    <a:pt x="3232527" y="2497138"/>
                  </a:lnTo>
                  <a:lnTo>
                    <a:pt x="3236753" y="2497138"/>
                  </a:lnTo>
                  <a:lnTo>
                    <a:pt x="3240374" y="2497138"/>
                  </a:lnTo>
                  <a:lnTo>
                    <a:pt x="3242790" y="2497138"/>
                  </a:lnTo>
                  <a:lnTo>
                    <a:pt x="3246413" y="2497138"/>
                  </a:lnTo>
                  <a:lnTo>
                    <a:pt x="3250639" y="2501364"/>
                  </a:lnTo>
                  <a:lnTo>
                    <a:pt x="3246413" y="2523702"/>
                  </a:lnTo>
                  <a:lnTo>
                    <a:pt x="3240374" y="2548457"/>
                  </a:lnTo>
                  <a:lnTo>
                    <a:pt x="3236753" y="2572606"/>
                  </a:lnTo>
                  <a:lnTo>
                    <a:pt x="3228301" y="2572606"/>
                  </a:lnTo>
                  <a:lnTo>
                    <a:pt x="3226488" y="2564759"/>
                  </a:lnTo>
                  <a:lnTo>
                    <a:pt x="3226488" y="2562343"/>
                  </a:lnTo>
                  <a:lnTo>
                    <a:pt x="3226488" y="2558721"/>
                  </a:lnTo>
                  <a:lnTo>
                    <a:pt x="3222262" y="2554494"/>
                  </a:lnTo>
                  <a:lnTo>
                    <a:pt x="3222262" y="2550269"/>
                  </a:lnTo>
                  <a:lnTo>
                    <a:pt x="3218036" y="2558721"/>
                  </a:lnTo>
                  <a:lnTo>
                    <a:pt x="3214413" y="2558721"/>
                  </a:lnTo>
                  <a:lnTo>
                    <a:pt x="3214413" y="2562343"/>
                  </a:lnTo>
                  <a:lnTo>
                    <a:pt x="3211998" y="2562343"/>
                  </a:lnTo>
                  <a:lnTo>
                    <a:pt x="3204150" y="2564759"/>
                  </a:lnTo>
                  <a:lnTo>
                    <a:pt x="3204150" y="2550269"/>
                  </a:lnTo>
                  <a:lnTo>
                    <a:pt x="3208376" y="2548457"/>
                  </a:lnTo>
                  <a:lnTo>
                    <a:pt x="3208376" y="2544229"/>
                  </a:lnTo>
                  <a:lnTo>
                    <a:pt x="3211998" y="2540004"/>
                  </a:lnTo>
                  <a:lnTo>
                    <a:pt x="3211998" y="2533967"/>
                  </a:lnTo>
                  <a:lnTo>
                    <a:pt x="3211998" y="2526118"/>
                  </a:lnTo>
                  <a:lnTo>
                    <a:pt x="3204150" y="2526118"/>
                  </a:lnTo>
                  <a:lnTo>
                    <a:pt x="3189659" y="2540004"/>
                  </a:lnTo>
                  <a:lnTo>
                    <a:pt x="3175773" y="2554494"/>
                  </a:lnTo>
                  <a:lnTo>
                    <a:pt x="3157658" y="2564759"/>
                  </a:lnTo>
                  <a:lnTo>
                    <a:pt x="3157658" y="2554494"/>
                  </a:lnTo>
                  <a:lnTo>
                    <a:pt x="3157658" y="2544229"/>
                  </a:lnTo>
                  <a:lnTo>
                    <a:pt x="3157658" y="2540004"/>
                  </a:lnTo>
                  <a:lnTo>
                    <a:pt x="3155243" y="2538193"/>
                  </a:lnTo>
                  <a:lnTo>
                    <a:pt x="3147395" y="2533967"/>
                  </a:lnTo>
                  <a:lnTo>
                    <a:pt x="3137131" y="2533967"/>
                  </a:lnTo>
                  <a:lnTo>
                    <a:pt x="3119019" y="2533967"/>
                  </a:lnTo>
                  <a:lnTo>
                    <a:pt x="3112980" y="2533967"/>
                  </a:lnTo>
                  <a:lnTo>
                    <a:pt x="3104528" y="2533967"/>
                  </a:lnTo>
                  <a:lnTo>
                    <a:pt x="3094868" y="2529741"/>
                  </a:lnTo>
                  <a:lnTo>
                    <a:pt x="3084603" y="2529741"/>
                  </a:lnTo>
                  <a:lnTo>
                    <a:pt x="3074340" y="2526118"/>
                  </a:lnTo>
                  <a:lnTo>
                    <a:pt x="3066490" y="2519476"/>
                  </a:lnTo>
                  <a:lnTo>
                    <a:pt x="3086415" y="2491099"/>
                  </a:lnTo>
                  <a:lnTo>
                    <a:pt x="3108754" y="2448234"/>
                  </a:lnTo>
                  <a:lnTo>
                    <a:pt x="3123245" y="2401140"/>
                  </a:lnTo>
                  <a:close/>
                  <a:moveTo>
                    <a:pt x="2472391" y="2229672"/>
                  </a:moveTo>
                  <a:lnTo>
                    <a:pt x="2502578" y="2229672"/>
                  </a:lnTo>
                  <a:lnTo>
                    <a:pt x="2502578" y="2244162"/>
                  </a:lnTo>
                  <a:lnTo>
                    <a:pt x="2496542" y="2244162"/>
                  </a:lnTo>
                  <a:lnTo>
                    <a:pt x="2492919" y="2247783"/>
                  </a:lnTo>
                  <a:lnTo>
                    <a:pt x="2490503" y="2247783"/>
                  </a:lnTo>
                  <a:lnTo>
                    <a:pt x="2486882" y="2247783"/>
                  </a:lnTo>
                  <a:lnTo>
                    <a:pt x="2482656" y="2252012"/>
                  </a:lnTo>
                  <a:lnTo>
                    <a:pt x="2472391" y="2252012"/>
                  </a:lnTo>
                  <a:close/>
                  <a:moveTo>
                    <a:pt x="1043899" y="2213370"/>
                  </a:moveTo>
                  <a:lnTo>
                    <a:pt x="1057785" y="2213370"/>
                  </a:lnTo>
                  <a:lnTo>
                    <a:pt x="1063823" y="2215181"/>
                  </a:lnTo>
                  <a:lnTo>
                    <a:pt x="1072275" y="2219408"/>
                  </a:lnTo>
                  <a:lnTo>
                    <a:pt x="1081935" y="2219408"/>
                  </a:lnTo>
                  <a:lnTo>
                    <a:pt x="1096426" y="2219408"/>
                  </a:lnTo>
                  <a:lnTo>
                    <a:pt x="1100652" y="2247783"/>
                  </a:lnTo>
                  <a:lnTo>
                    <a:pt x="1106689" y="2270726"/>
                  </a:lnTo>
                  <a:lnTo>
                    <a:pt x="1110312" y="2299103"/>
                  </a:lnTo>
                  <a:lnTo>
                    <a:pt x="1096426" y="2299103"/>
                  </a:lnTo>
                  <a:lnTo>
                    <a:pt x="1088577" y="2287028"/>
                  </a:lnTo>
                  <a:lnTo>
                    <a:pt x="1081935" y="2280991"/>
                  </a:lnTo>
                  <a:lnTo>
                    <a:pt x="1072275" y="2272539"/>
                  </a:lnTo>
                  <a:lnTo>
                    <a:pt x="1063823" y="2266500"/>
                  </a:lnTo>
                  <a:lnTo>
                    <a:pt x="1057785" y="2256238"/>
                  </a:lnTo>
                  <a:lnTo>
                    <a:pt x="1049935" y="2244162"/>
                  </a:lnTo>
                  <a:lnTo>
                    <a:pt x="1045709" y="2238124"/>
                  </a:lnTo>
                  <a:lnTo>
                    <a:pt x="1043899" y="2229672"/>
                  </a:lnTo>
                  <a:lnTo>
                    <a:pt x="1043899" y="2223635"/>
                  </a:lnTo>
                  <a:close/>
                  <a:moveTo>
                    <a:pt x="8722502" y="2186807"/>
                  </a:moveTo>
                  <a:lnTo>
                    <a:pt x="8726728" y="2191033"/>
                  </a:lnTo>
                  <a:lnTo>
                    <a:pt x="8726728" y="2194656"/>
                  </a:lnTo>
                  <a:lnTo>
                    <a:pt x="8728538" y="2194656"/>
                  </a:lnTo>
                  <a:lnTo>
                    <a:pt x="8728538" y="2198882"/>
                  </a:lnTo>
                  <a:lnTo>
                    <a:pt x="8740614" y="2223635"/>
                  </a:lnTo>
                  <a:lnTo>
                    <a:pt x="8740614" y="2256239"/>
                  </a:lnTo>
                  <a:lnTo>
                    <a:pt x="8740614" y="2287031"/>
                  </a:lnTo>
                  <a:lnTo>
                    <a:pt x="8746652" y="2323860"/>
                  </a:lnTo>
                  <a:lnTo>
                    <a:pt x="8756915" y="2358276"/>
                  </a:lnTo>
                  <a:lnTo>
                    <a:pt x="8775029" y="2396916"/>
                  </a:lnTo>
                  <a:lnTo>
                    <a:pt x="8785292" y="2439783"/>
                  </a:lnTo>
                  <a:lnTo>
                    <a:pt x="8736993" y="2433744"/>
                  </a:lnTo>
                  <a:lnTo>
                    <a:pt x="8736993" y="2466347"/>
                  </a:lnTo>
                  <a:lnTo>
                    <a:pt x="8743029" y="2491103"/>
                  </a:lnTo>
                  <a:lnTo>
                    <a:pt x="8746652" y="2515857"/>
                  </a:lnTo>
                  <a:lnTo>
                    <a:pt x="8755104" y="2550270"/>
                  </a:lnTo>
                  <a:lnTo>
                    <a:pt x="8743029" y="2550270"/>
                  </a:lnTo>
                  <a:lnTo>
                    <a:pt x="8736993" y="2550270"/>
                  </a:lnTo>
                  <a:lnTo>
                    <a:pt x="8726728" y="2554497"/>
                  </a:lnTo>
                  <a:lnTo>
                    <a:pt x="8722502" y="2554497"/>
                  </a:lnTo>
                  <a:lnTo>
                    <a:pt x="8716463" y="2558725"/>
                  </a:lnTo>
                  <a:lnTo>
                    <a:pt x="8708616" y="2538195"/>
                  </a:lnTo>
                  <a:lnTo>
                    <a:pt x="8704388" y="2497140"/>
                  </a:lnTo>
                  <a:lnTo>
                    <a:pt x="8704388" y="2452461"/>
                  </a:lnTo>
                  <a:lnTo>
                    <a:pt x="8704388" y="2401141"/>
                  </a:lnTo>
                  <a:lnTo>
                    <a:pt x="8704388" y="2354047"/>
                  </a:lnTo>
                  <a:lnTo>
                    <a:pt x="8698351" y="2323860"/>
                  </a:lnTo>
                  <a:lnTo>
                    <a:pt x="8698351" y="2244164"/>
                  </a:lnTo>
                  <a:lnTo>
                    <a:pt x="8704388" y="2233901"/>
                  </a:lnTo>
                  <a:lnTo>
                    <a:pt x="8708616" y="2227862"/>
                  </a:lnTo>
                  <a:lnTo>
                    <a:pt x="8712237" y="2219410"/>
                  </a:lnTo>
                  <a:lnTo>
                    <a:pt x="8716463" y="2213373"/>
                  </a:lnTo>
                  <a:lnTo>
                    <a:pt x="8718276" y="2201297"/>
                  </a:lnTo>
                  <a:close/>
                  <a:moveTo>
                    <a:pt x="4566229" y="2158429"/>
                  </a:moveTo>
                  <a:lnTo>
                    <a:pt x="4574077" y="2201297"/>
                  </a:lnTo>
                  <a:lnTo>
                    <a:pt x="4569850" y="2244164"/>
                  </a:lnTo>
                  <a:lnTo>
                    <a:pt x="4560191" y="2290655"/>
                  </a:lnTo>
                  <a:lnTo>
                    <a:pt x="4531814" y="2305144"/>
                  </a:lnTo>
                  <a:lnTo>
                    <a:pt x="4505249" y="2313598"/>
                  </a:lnTo>
                  <a:lnTo>
                    <a:pt x="4466607" y="2315409"/>
                  </a:lnTo>
                  <a:lnTo>
                    <a:pt x="4466607" y="2299108"/>
                  </a:lnTo>
                  <a:lnTo>
                    <a:pt x="4476871" y="2272541"/>
                  </a:lnTo>
                  <a:lnTo>
                    <a:pt x="4476871" y="2241748"/>
                  </a:lnTo>
                  <a:lnTo>
                    <a:pt x="4475059" y="2204919"/>
                  </a:lnTo>
                  <a:lnTo>
                    <a:pt x="4494984" y="2186807"/>
                  </a:lnTo>
                  <a:lnTo>
                    <a:pt x="4513096" y="2172315"/>
                  </a:lnTo>
                  <a:lnTo>
                    <a:pt x="4533626" y="2162052"/>
                  </a:lnTo>
                  <a:close/>
                  <a:moveTo>
                    <a:pt x="5072780" y="2102884"/>
                  </a:moveTo>
                  <a:lnTo>
                    <a:pt x="5078819" y="2108921"/>
                  </a:lnTo>
                  <a:lnTo>
                    <a:pt x="5083045" y="2113148"/>
                  </a:lnTo>
                  <a:lnTo>
                    <a:pt x="5086666" y="2117375"/>
                  </a:lnTo>
                  <a:lnTo>
                    <a:pt x="5086666" y="2123411"/>
                  </a:lnTo>
                  <a:lnTo>
                    <a:pt x="5086666" y="2131863"/>
                  </a:lnTo>
                  <a:lnTo>
                    <a:pt x="5089082" y="2141525"/>
                  </a:lnTo>
                  <a:lnTo>
                    <a:pt x="5086666" y="2148164"/>
                  </a:lnTo>
                  <a:lnTo>
                    <a:pt x="5083045" y="2151788"/>
                  </a:lnTo>
                  <a:lnTo>
                    <a:pt x="5083045" y="2156013"/>
                  </a:lnTo>
                  <a:lnTo>
                    <a:pt x="5083045" y="2158429"/>
                  </a:lnTo>
                  <a:lnTo>
                    <a:pt x="5083045" y="2162052"/>
                  </a:lnTo>
                  <a:lnTo>
                    <a:pt x="5078819" y="2166278"/>
                  </a:lnTo>
                  <a:lnTo>
                    <a:pt x="5074591" y="2170504"/>
                  </a:lnTo>
                  <a:lnTo>
                    <a:pt x="5072780" y="2170504"/>
                  </a:lnTo>
                  <a:lnTo>
                    <a:pt x="5068554" y="2170504"/>
                  </a:lnTo>
                  <a:lnTo>
                    <a:pt x="5064328" y="2172315"/>
                  </a:lnTo>
                  <a:lnTo>
                    <a:pt x="5058289" y="2172315"/>
                  </a:lnTo>
                  <a:lnTo>
                    <a:pt x="5046213" y="2148164"/>
                  </a:lnTo>
                  <a:lnTo>
                    <a:pt x="5040176" y="2137902"/>
                  </a:lnTo>
                  <a:lnTo>
                    <a:pt x="5040176" y="2133676"/>
                  </a:lnTo>
                  <a:lnTo>
                    <a:pt x="5044402" y="2131863"/>
                  </a:lnTo>
                  <a:lnTo>
                    <a:pt x="5058289" y="2123411"/>
                  </a:lnTo>
                  <a:close/>
                  <a:moveTo>
                    <a:pt x="5234588" y="2023187"/>
                  </a:moveTo>
                  <a:lnTo>
                    <a:pt x="5244853" y="2027414"/>
                  </a:lnTo>
                  <a:lnTo>
                    <a:pt x="5249079" y="2027414"/>
                  </a:lnTo>
                  <a:lnTo>
                    <a:pt x="5252703" y="2027414"/>
                  </a:lnTo>
                  <a:lnTo>
                    <a:pt x="5255116" y="2031640"/>
                  </a:lnTo>
                  <a:lnTo>
                    <a:pt x="5259343" y="2031640"/>
                  </a:lnTo>
                  <a:lnTo>
                    <a:pt x="5252703" y="2041904"/>
                  </a:lnTo>
                  <a:lnTo>
                    <a:pt x="5249079" y="2052167"/>
                  </a:lnTo>
                  <a:lnTo>
                    <a:pt x="5244853" y="2062432"/>
                  </a:lnTo>
                  <a:lnTo>
                    <a:pt x="5238814" y="2074507"/>
                  </a:lnTo>
                  <a:lnTo>
                    <a:pt x="5226738" y="2080544"/>
                  </a:lnTo>
                  <a:lnTo>
                    <a:pt x="5226738" y="2070281"/>
                  </a:lnTo>
                  <a:lnTo>
                    <a:pt x="5224325" y="2070281"/>
                  </a:lnTo>
                  <a:lnTo>
                    <a:pt x="5224325" y="2066055"/>
                  </a:lnTo>
                  <a:lnTo>
                    <a:pt x="5224325" y="2062432"/>
                  </a:lnTo>
                  <a:lnTo>
                    <a:pt x="5220701" y="2055790"/>
                  </a:lnTo>
                  <a:lnTo>
                    <a:pt x="5226738" y="2047941"/>
                  </a:lnTo>
                  <a:lnTo>
                    <a:pt x="5230966" y="2041904"/>
                  </a:lnTo>
                  <a:lnTo>
                    <a:pt x="5234588" y="2033452"/>
                  </a:lnTo>
                  <a:close/>
                  <a:moveTo>
                    <a:pt x="498707" y="2017150"/>
                  </a:moveTo>
                  <a:lnTo>
                    <a:pt x="508973" y="2033451"/>
                  </a:lnTo>
                  <a:lnTo>
                    <a:pt x="508973" y="2047942"/>
                  </a:lnTo>
                  <a:lnTo>
                    <a:pt x="498707" y="2066054"/>
                  </a:lnTo>
                  <a:lnTo>
                    <a:pt x="484218" y="2076318"/>
                  </a:lnTo>
                  <a:lnTo>
                    <a:pt x="470331" y="2084771"/>
                  </a:lnTo>
                  <a:lnTo>
                    <a:pt x="466103" y="2088996"/>
                  </a:lnTo>
                  <a:lnTo>
                    <a:pt x="460066" y="2080544"/>
                  </a:lnTo>
                  <a:lnTo>
                    <a:pt x="455840" y="2074506"/>
                  </a:lnTo>
                  <a:lnTo>
                    <a:pt x="452217" y="2062431"/>
                  </a:lnTo>
                  <a:lnTo>
                    <a:pt x="452217" y="2052168"/>
                  </a:lnTo>
                  <a:lnTo>
                    <a:pt x="447991" y="2041903"/>
                  </a:lnTo>
                  <a:lnTo>
                    <a:pt x="473953" y="2031641"/>
                  </a:lnTo>
                  <a:lnTo>
                    <a:pt x="480595" y="2027415"/>
                  </a:lnTo>
                  <a:lnTo>
                    <a:pt x="490255" y="2023187"/>
                  </a:lnTo>
                  <a:close/>
                  <a:moveTo>
                    <a:pt x="5362585" y="1970057"/>
                  </a:moveTo>
                  <a:lnTo>
                    <a:pt x="5390964" y="1984548"/>
                  </a:lnTo>
                  <a:lnTo>
                    <a:pt x="5390964" y="1994812"/>
                  </a:lnTo>
                  <a:lnTo>
                    <a:pt x="5382509" y="1994812"/>
                  </a:lnTo>
                  <a:lnTo>
                    <a:pt x="5380698" y="1999039"/>
                  </a:lnTo>
                  <a:lnTo>
                    <a:pt x="5372849" y="2002661"/>
                  </a:lnTo>
                  <a:lnTo>
                    <a:pt x="5368622" y="2009303"/>
                  </a:lnTo>
                  <a:lnTo>
                    <a:pt x="5362585" y="2005077"/>
                  </a:lnTo>
                  <a:lnTo>
                    <a:pt x="5358357" y="2005077"/>
                  </a:lnTo>
                  <a:lnTo>
                    <a:pt x="5354131" y="2002661"/>
                  </a:lnTo>
                  <a:lnTo>
                    <a:pt x="5352320" y="2002661"/>
                  </a:lnTo>
                  <a:lnTo>
                    <a:pt x="5352320" y="1994812"/>
                  </a:lnTo>
                  <a:lnTo>
                    <a:pt x="5352320" y="1988775"/>
                  </a:lnTo>
                  <a:lnTo>
                    <a:pt x="5352320" y="1984548"/>
                  </a:lnTo>
                  <a:lnTo>
                    <a:pt x="5354131" y="1976094"/>
                  </a:lnTo>
                  <a:close/>
                  <a:moveTo>
                    <a:pt x="4604263" y="1951943"/>
                  </a:moveTo>
                  <a:lnTo>
                    <a:pt x="4641094" y="1956169"/>
                  </a:lnTo>
                  <a:lnTo>
                    <a:pt x="4669471" y="1962208"/>
                  </a:lnTo>
                  <a:lnTo>
                    <a:pt x="4661016" y="1976094"/>
                  </a:lnTo>
                  <a:lnTo>
                    <a:pt x="4657396" y="1988772"/>
                  </a:lnTo>
                  <a:lnTo>
                    <a:pt x="4651357" y="1999036"/>
                  </a:lnTo>
                  <a:lnTo>
                    <a:pt x="4642905" y="2009299"/>
                  </a:lnTo>
                  <a:lnTo>
                    <a:pt x="4661016" y="2009299"/>
                  </a:lnTo>
                  <a:lnTo>
                    <a:pt x="4669471" y="2002659"/>
                  </a:lnTo>
                  <a:lnTo>
                    <a:pt x="4671281" y="1999036"/>
                  </a:lnTo>
                  <a:lnTo>
                    <a:pt x="4679734" y="1994810"/>
                  </a:lnTo>
                  <a:lnTo>
                    <a:pt x="4689394" y="1994810"/>
                  </a:lnTo>
                  <a:lnTo>
                    <a:pt x="4689394" y="2009299"/>
                  </a:lnTo>
                  <a:lnTo>
                    <a:pt x="4699658" y="2033450"/>
                  </a:lnTo>
                  <a:lnTo>
                    <a:pt x="4693619" y="2055790"/>
                  </a:lnTo>
                  <a:lnTo>
                    <a:pt x="4683357" y="2074507"/>
                  </a:lnTo>
                  <a:lnTo>
                    <a:pt x="4675508" y="2088996"/>
                  </a:lnTo>
                  <a:lnTo>
                    <a:pt x="4693619" y="2105297"/>
                  </a:lnTo>
                  <a:lnTo>
                    <a:pt x="4711734" y="2131863"/>
                  </a:lnTo>
                  <a:lnTo>
                    <a:pt x="4736487" y="2158429"/>
                  </a:lnTo>
                  <a:lnTo>
                    <a:pt x="4756411" y="2191032"/>
                  </a:lnTo>
                  <a:lnTo>
                    <a:pt x="4774524" y="2227861"/>
                  </a:lnTo>
                  <a:lnTo>
                    <a:pt x="4789014" y="2258048"/>
                  </a:lnTo>
                  <a:lnTo>
                    <a:pt x="4793240" y="2284614"/>
                  </a:lnTo>
                  <a:lnTo>
                    <a:pt x="4784789" y="2309367"/>
                  </a:lnTo>
                  <a:lnTo>
                    <a:pt x="4768487" y="2323858"/>
                  </a:lnTo>
                  <a:lnTo>
                    <a:pt x="4746147" y="2337744"/>
                  </a:lnTo>
                  <a:lnTo>
                    <a:pt x="4711734" y="2352236"/>
                  </a:lnTo>
                  <a:lnTo>
                    <a:pt x="4669471" y="2362498"/>
                  </a:lnTo>
                  <a:lnTo>
                    <a:pt x="4630830" y="2372763"/>
                  </a:lnTo>
                  <a:lnTo>
                    <a:pt x="4598227" y="2376989"/>
                  </a:lnTo>
                  <a:lnTo>
                    <a:pt x="4598227" y="2368537"/>
                  </a:lnTo>
                  <a:lnTo>
                    <a:pt x="4618755" y="2337744"/>
                  </a:lnTo>
                  <a:lnTo>
                    <a:pt x="4636866" y="2305141"/>
                  </a:lnTo>
                  <a:lnTo>
                    <a:pt x="4626604" y="2305141"/>
                  </a:lnTo>
                  <a:lnTo>
                    <a:pt x="4618755" y="2305141"/>
                  </a:lnTo>
                  <a:lnTo>
                    <a:pt x="4612718" y="2300916"/>
                  </a:lnTo>
                  <a:lnTo>
                    <a:pt x="4612718" y="2299103"/>
                  </a:lnTo>
                  <a:lnTo>
                    <a:pt x="4608489" y="2294877"/>
                  </a:lnTo>
                  <a:lnTo>
                    <a:pt x="4608489" y="2287028"/>
                  </a:lnTo>
                  <a:lnTo>
                    <a:pt x="4604263" y="2276765"/>
                  </a:lnTo>
                  <a:lnTo>
                    <a:pt x="4630830" y="2270726"/>
                  </a:lnTo>
                  <a:lnTo>
                    <a:pt x="4622980" y="2262274"/>
                  </a:lnTo>
                  <a:lnTo>
                    <a:pt x="4622980" y="2258048"/>
                  </a:lnTo>
                  <a:lnTo>
                    <a:pt x="4618755" y="2256237"/>
                  </a:lnTo>
                  <a:lnTo>
                    <a:pt x="4618755" y="2252011"/>
                  </a:lnTo>
                  <a:lnTo>
                    <a:pt x="4622980" y="2244162"/>
                  </a:lnTo>
                  <a:lnTo>
                    <a:pt x="4626604" y="2229672"/>
                  </a:lnTo>
                  <a:lnTo>
                    <a:pt x="4636866" y="2219409"/>
                  </a:lnTo>
                  <a:lnTo>
                    <a:pt x="4642905" y="2213370"/>
                  </a:lnTo>
                  <a:lnTo>
                    <a:pt x="4657396" y="2204918"/>
                  </a:lnTo>
                  <a:lnTo>
                    <a:pt x="4669471" y="2198879"/>
                  </a:lnTo>
                  <a:lnTo>
                    <a:pt x="4665243" y="2191032"/>
                  </a:lnTo>
                  <a:lnTo>
                    <a:pt x="4665243" y="2186804"/>
                  </a:lnTo>
                  <a:lnTo>
                    <a:pt x="4661016" y="2184993"/>
                  </a:lnTo>
                  <a:lnTo>
                    <a:pt x="4661016" y="2180767"/>
                  </a:lnTo>
                  <a:lnTo>
                    <a:pt x="4657396" y="2172315"/>
                  </a:lnTo>
                  <a:lnTo>
                    <a:pt x="4654980" y="2172315"/>
                  </a:lnTo>
                  <a:lnTo>
                    <a:pt x="4654980" y="2170502"/>
                  </a:lnTo>
                  <a:lnTo>
                    <a:pt x="4651357" y="2170502"/>
                  </a:lnTo>
                  <a:lnTo>
                    <a:pt x="4642905" y="2166276"/>
                  </a:lnTo>
                  <a:lnTo>
                    <a:pt x="4636866" y="2162050"/>
                  </a:lnTo>
                  <a:lnTo>
                    <a:pt x="4632640" y="2162050"/>
                  </a:lnTo>
                  <a:lnTo>
                    <a:pt x="4626604" y="2162050"/>
                  </a:lnTo>
                  <a:lnTo>
                    <a:pt x="4618755" y="2158429"/>
                  </a:lnTo>
                  <a:lnTo>
                    <a:pt x="4612718" y="2158429"/>
                  </a:lnTo>
                  <a:lnTo>
                    <a:pt x="4612718" y="2156013"/>
                  </a:lnTo>
                  <a:lnTo>
                    <a:pt x="4608489" y="2151788"/>
                  </a:lnTo>
                  <a:lnTo>
                    <a:pt x="4608489" y="2148165"/>
                  </a:lnTo>
                  <a:lnTo>
                    <a:pt x="4608489" y="2141523"/>
                  </a:lnTo>
                  <a:lnTo>
                    <a:pt x="4604263" y="2133674"/>
                  </a:lnTo>
                  <a:lnTo>
                    <a:pt x="4608489" y="2131863"/>
                  </a:lnTo>
                  <a:lnTo>
                    <a:pt x="4608489" y="2127637"/>
                  </a:lnTo>
                  <a:lnTo>
                    <a:pt x="4612718" y="2123411"/>
                  </a:lnTo>
                  <a:lnTo>
                    <a:pt x="4612718" y="2119185"/>
                  </a:lnTo>
                  <a:lnTo>
                    <a:pt x="4612718" y="2113146"/>
                  </a:lnTo>
                  <a:lnTo>
                    <a:pt x="4604263" y="2113146"/>
                  </a:lnTo>
                  <a:lnTo>
                    <a:pt x="4602453" y="2119185"/>
                  </a:lnTo>
                  <a:lnTo>
                    <a:pt x="4602453" y="2123411"/>
                  </a:lnTo>
                  <a:lnTo>
                    <a:pt x="4602453" y="2127637"/>
                  </a:lnTo>
                  <a:lnTo>
                    <a:pt x="4598227" y="2127637"/>
                  </a:lnTo>
                  <a:lnTo>
                    <a:pt x="4594603" y="2131863"/>
                  </a:lnTo>
                  <a:lnTo>
                    <a:pt x="4590377" y="2133674"/>
                  </a:lnTo>
                  <a:lnTo>
                    <a:pt x="4584341" y="2098656"/>
                  </a:lnTo>
                  <a:lnTo>
                    <a:pt x="4575886" y="2066053"/>
                  </a:lnTo>
                  <a:lnTo>
                    <a:pt x="4574076" y="2041904"/>
                  </a:lnTo>
                  <a:lnTo>
                    <a:pt x="4580113" y="2023187"/>
                  </a:lnTo>
                  <a:lnTo>
                    <a:pt x="4590377" y="2005073"/>
                  </a:lnTo>
                  <a:lnTo>
                    <a:pt x="4602453" y="1984546"/>
                  </a:lnTo>
                  <a:close/>
                  <a:moveTo>
                    <a:pt x="58565" y="1878288"/>
                  </a:moveTo>
                  <a:lnTo>
                    <a:pt x="99019" y="1878288"/>
                  </a:lnTo>
                  <a:lnTo>
                    <a:pt x="99019" y="1892778"/>
                  </a:lnTo>
                  <a:lnTo>
                    <a:pt x="91169" y="1892778"/>
                  </a:lnTo>
                  <a:lnTo>
                    <a:pt x="91169" y="1898814"/>
                  </a:lnTo>
                  <a:lnTo>
                    <a:pt x="80904" y="1894589"/>
                  </a:lnTo>
                  <a:lnTo>
                    <a:pt x="73056" y="1888552"/>
                  </a:lnTo>
                  <a:lnTo>
                    <a:pt x="67017" y="1884324"/>
                  </a:lnTo>
                  <a:close/>
                  <a:moveTo>
                    <a:pt x="2511033" y="1765986"/>
                  </a:moveTo>
                  <a:lnTo>
                    <a:pt x="2521296" y="1774438"/>
                  </a:lnTo>
                  <a:lnTo>
                    <a:pt x="2530955" y="1784098"/>
                  </a:lnTo>
                  <a:lnTo>
                    <a:pt x="2539410" y="1798589"/>
                  </a:lnTo>
                  <a:lnTo>
                    <a:pt x="2543636" y="1813080"/>
                  </a:lnTo>
                  <a:lnTo>
                    <a:pt x="2535184" y="1813080"/>
                  </a:lnTo>
                  <a:lnTo>
                    <a:pt x="2529145" y="1817306"/>
                  </a:lnTo>
                  <a:lnTo>
                    <a:pt x="2524919" y="1817306"/>
                  </a:lnTo>
                  <a:lnTo>
                    <a:pt x="2515259" y="1820929"/>
                  </a:lnTo>
                  <a:lnTo>
                    <a:pt x="2502578" y="1820929"/>
                  </a:lnTo>
                  <a:lnTo>
                    <a:pt x="2502578" y="1813080"/>
                  </a:lnTo>
                  <a:lnTo>
                    <a:pt x="2500768" y="1813080"/>
                  </a:lnTo>
                  <a:lnTo>
                    <a:pt x="2500768" y="1808854"/>
                  </a:lnTo>
                  <a:lnTo>
                    <a:pt x="2496542" y="1807041"/>
                  </a:lnTo>
                  <a:lnTo>
                    <a:pt x="2500768" y="1798589"/>
                  </a:lnTo>
                  <a:lnTo>
                    <a:pt x="2500768" y="1794363"/>
                  </a:lnTo>
                  <a:lnTo>
                    <a:pt x="2500768" y="1792552"/>
                  </a:lnTo>
                  <a:lnTo>
                    <a:pt x="2502578" y="1788326"/>
                  </a:lnTo>
                  <a:close/>
                  <a:moveTo>
                    <a:pt x="2450055" y="1741234"/>
                  </a:moveTo>
                  <a:lnTo>
                    <a:pt x="2458507" y="1749686"/>
                  </a:lnTo>
                  <a:lnTo>
                    <a:pt x="2462129" y="1753912"/>
                  </a:lnTo>
                  <a:lnTo>
                    <a:pt x="2462129" y="1755725"/>
                  </a:lnTo>
                  <a:lnTo>
                    <a:pt x="2464545" y="1764177"/>
                  </a:lnTo>
                  <a:lnTo>
                    <a:pt x="2464545" y="1770214"/>
                  </a:lnTo>
                  <a:lnTo>
                    <a:pt x="2464545" y="1780479"/>
                  </a:lnTo>
                  <a:lnTo>
                    <a:pt x="2458507" y="1780479"/>
                  </a:lnTo>
                  <a:lnTo>
                    <a:pt x="2458507" y="1788328"/>
                  </a:lnTo>
                  <a:lnTo>
                    <a:pt x="2444016" y="1784102"/>
                  </a:lnTo>
                  <a:lnTo>
                    <a:pt x="2430130" y="1780479"/>
                  </a:lnTo>
                  <a:lnTo>
                    <a:pt x="2419865" y="1774442"/>
                  </a:lnTo>
                  <a:lnTo>
                    <a:pt x="2411413" y="1774442"/>
                  </a:lnTo>
                  <a:lnTo>
                    <a:pt x="2411413" y="1765987"/>
                  </a:lnTo>
                  <a:lnTo>
                    <a:pt x="2425904" y="1759951"/>
                  </a:lnTo>
                  <a:lnTo>
                    <a:pt x="2439790" y="1753912"/>
                  </a:lnTo>
                  <a:close/>
                  <a:moveTo>
                    <a:pt x="2606426" y="1677838"/>
                  </a:moveTo>
                  <a:lnTo>
                    <a:pt x="2614276" y="1682064"/>
                  </a:lnTo>
                  <a:lnTo>
                    <a:pt x="2616089" y="1684480"/>
                  </a:lnTo>
                  <a:lnTo>
                    <a:pt x="2620315" y="1688103"/>
                  </a:lnTo>
                  <a:lnTo>
                    <a:pt x="2628768" y="1688103"/>
                  </a:lnTo>
                  <a:lnTo>
                    <a:pt x="2628768" y="1692329"/>
                  </a:lnTo>
                  <a:lnTo>
                    <a:pt x="2628768" y="1696555"/>
                  </a:lnTo>
                  <a:lnTo>
                    <a:pt x="2624542" y="1698366"/>
                  </a:lnTo>
                  <a:lnTo>
                    <a:pt x="2620315" y="1702592"/>
                  </a:lnTo>
                  <a:lnTo>
                    <a:pt x="2616089" y="1706818"/>
                  </a:lnTo>
                  <a:lnTo>
                    <a:pt x="2614276" y="1706818"/>
                  </a:lnTo>
                  <a:lnTo>
                    <a:pt x="2610050" y="1711045"/>
                  </a:lnTo>
                  <a:lnTo>
                    <a:pt x="2606426" y="1711045"/>
                  </a:lnTo>
                  <a:lnTo>
                    <a:pt x="2600389" y="1711045"/>
                  </a:lnTo>
                  <a:lnTo>
                    <a:pt x="2600389" y="1698366"/>
                  </a:lnTo>
                  <a:lnTo>
                    <a:pt x="2600389" y="1692329"/>
                  </a:lnTo>
                  <a:lnTo>
                    <a:pt x="2602200" y="1688103"/>
                  </a:lnTo>
                  <a:close/>
                  <a:moveTo>
                    <a:pt x="0" y="1639197"/>
                  </a:moveTo>
                  <a:lnTo>
                    <a:pt x="34413" y="1645234"/>
                  </a:lnTo>
                  <a:lnTo>
                    <a:pt x="58564" y="1655498"/>
                  </a:lnTo>
                  <a:lnTo>
                    <a:pt x="77281" y="1677838"/>
                  </a:lnTo>
                  <a:lnTo>
                    <a:pt x="70640" y="1684478"/>
                  </a:lnTo>
                  <a:lnTo>
                    <a:pt x="62790" y="1684478"/>
                  </a:lnTo>
                  <a:lnTo>
                    <a:pt x="58564" y="1688101"/>
                  </a:lnTo>
                  <a:lnTo>
                    <a:pt x="56753" y="1692327"/>
                  </a:lnTo>
                  <a:lnTo>
                    <a:pt x="44678" y="1696553"/>
                  </a:lnTo>
                  <a:lnTo>
                    <a:pt x="38642" y="1688101"/>
                  </a:lnTo>
                  <a:lnTo>
                    <a:pt x="28377" y="1682064"/>
                  </a:lnTo>
                  <a:lnTo>
                    <a:pt x="20528" y="1674215"/>
                  </a:lnTo>
                  <a:lnTo>
                    <a:pt x="10265" y="1669989"/>
                  </a:lnTo>
                  <a:lnTo>
                    <a:pt x="6037" y="1668176"/>
                  </a:lnTo>
                  <a:lnTo>
                    <a:pt x="0" y="1659724"/>
                  </a:lnTo>
                  <a:lnTo>
                    <a:pt x="0" y="1653688"/>
                  </a:lnTo>
                  <a:close/>
                  <a:moveTo>
                    <a:pt x="2387262" y="1553464"/>
                  </a:moveTo>
                  <a:lnTo>
                    <a:pt x="2387262" y="1569765"/>
                  </a:lnTo>
                  <a:lnTo>
                    <a:pt x="2391488" y="1578218"/>
                  </a:lnTo>
                  <a:lnTo>
                    <a:pt x="2393301" y="1584256"/>
                  </a:lnTo>
                  <a:lnTo>
                    <a:pt x="2393301" y="1596332"/>
                  </a:lnTo>
                  <a:lnTo>
                    <a:pt x="2393301" y="1610821"/>
                  </a:lnTo>
                  <a:lnTo>
                    <a:pt x="2433751" y="1610821"/>
                  </a:lnTo>
                  <a:lnTo>
                    <a:pt x="2468167" y="1649463"/>
                  </a:lnTo>
                  <a:lnTo>
                    <a:pt x="2502581" y="1688102"/>
                  </a:lnTo>
                  <a:lnTo>
                    <a:pt x="2502581" y="1692331"/>
                  </a:lnTo>
                  <a:lnTo>
                    <a:pt x="2500770" y="1696557"/>
                  </a:lnTo>
                  <a:lnTo>
                    <a:pt x="2500770" y="1698367"/>
                  </a:lnTo>
                  <a:lnTo>
                    <a:pt x="2496544" y="1702594"/>
                  </a:lnTo>
                  <a:lnTo>
                    <a:pt x="2490505" y="1711046"/>
                  </a:lnTo>
                  <a:lnTo>
                    <a:pt x="2486884" y="1712859"/>
                  </a:lnTo>
                  <a:lnTo>
                    <a:pt x="2482658" y="1717085"/>
                  </a:lnTo>
                  <a:lnTo>
                    <a:pt x="2478430" y="1717085"/>
                  </a:lnTo>
                  <a:lnTo>
                    <a:pt x="2468167" y="1717085"/>
                  </a:lnTo>
                  <a:lnTo>
                    <a:pt x="2458507" y="1721311"/>
                  </a:lnTo>
                  <a:lnTo>
                    <a:pt x="2458507" y="1711046"/>
                  </a:lnTo>
                  <a:lnTo>
                    <a:pt x="2458507" y="1698367"/>
                  </a:lnTo>
                  <a:lnTo>
                    <a:pt x="2458507" y="1692331"/>
                  </a:lnTo>
                  <a:lnTo>
                    <a:pt x="2458507" y="1688102"/>
                  </a:lnTo>
                  <a:lnTo>
                    <a:pt x="2450053" y="1682066"/>
                  </a:lnTo>
                  <a:lnTo>
                    <a:pt x="2444016" y="1677840"/>
                  </a:lnTo>
                  <a:lnTo>
                    <a:pt x="2433751" y="1669991"/>
                  </a:lnTo>
                  <a:lnTo>
                    <a:pt x="2421677" y="1698367"/>
                  </a:lnTo>
                  <a:lnTo>
                    <a:pt x="2401753" y="1717085"/>
                  </a:lnTo>
                  <a:lnTo>
                    <a:pt x="2373376" y="1727348"/>
                  </a:lnTo>
                  <a:lnTo>
                    <a:pt x="2373376" y="1717085"/>
                  </a:lnTo>
                  <a:lnTo>
                    <a:pt x="2373376" y="1711046"/>
                  </a:lnTo>
                  <a:lnTo>
                    <a:pt x="2376999" y="1702594"/>
                  </a:lnTo>
                  <a:lnTo>
                    <a:pt x="2373376" y="1696557"/>
                  </a:lnTo>
                  <a:lnTo>
                    <a:pt x="2369149" y="1688102"/>
                  </a:lnTo>
                  <a:lnTo>
                    <a:pt x="2364923" y="1677840"/>
                  </a:lnTo>
                  <a:lnTo>
                    <a:pt x="2354659" y="1674217"/>
                  </a:lnTo>
                  <a:lnTo>
                    <a:pt x="2348622" y="1669991"/>
                  </a:lnTo>
                  <a:lnTo>
                    <a:pt x="2340772" y="1669991"/>
                  </a:lnTo>
                  <a:lnTo>
                    <a:pt x="2334734" y="1668180"/>
                  </a:lnTo>
                  <a:lnTo>
                    <a:pt x="2330508" y="1668180"/>
                  </a:lnTo>
                  <a:lnTo>
                    <a:pt x="2322658" y="1663954"/>
                  </a:lnTo>
                  <a:lnTo>
                    <a:pt x="2316622" y="1655499"/>
                  </a:lnTo>
                  <a:lnTo>
                    <a:pt x="2336546" y="1631350"/>
                  </a:lnTo>
                  <a:lnTo>
                    <a:pt x="2351035" y="1602369"/>
                  </a:lnTo>
                  <a:lnTo>
                    <a:pt x="2364923" y="1573992"/>
                  </a:lnTo>
                  <a:close/>
                  <a:moveTo>
                    <a:pt x="4357324" y="1492482"/>
                  </a:moveTo>
                  <a:lnTo>
                    <a:pt x="4361550" y="1500331"/>
                  </a:lnTo>
                  <a:lnTo>
                    <a:pt x="4365174" y="1506368"/>
                  </a:lnTo>
                  <a:lnTo>
                    <a:pt x="4367589" y="1510594"/>
                  </a:lnTo>
                  <a:lnTo>
                    <a:pt x="4367589" y="1516633"/>
                  </a:lnTo>
                  <a:lnTo>
                    <a:pt x="4371210" y="1525085"/>
                  </a:lnTo>
                  <a:lnTo>
                    <a:pt x="4371210" y="1538971"/>
                  </a:lnTo>
                  <a:lnTo>
                    <a:pt x="4371210" y="1549236"/>
                  </a:lnTo>
                  <a:lnTo>
                    <a:pt x="4375436" y="1578215"/>
                  </a:lnTo>
                  <a:lnTo>
                    <a:pt x="4379664" y="1610818"/>
                  </a:lnTo>
                  <a:lnTo>
                    <a:pt x="4379664" y="1639195"/>
                  </a:lnTo>
                  <a:lnTo>
                    <a:pt x="4339212" y="1659723"/>
                  </a:lnTo>
                  <a:lnTo>
                    <a:pt x="4294534" y="1677837"/>
                  </a:lnTo>
                  <a:lnTo>
                    <a:pt x="4251666" y="1698364"/>
                  </a:lnTo>
                  <a:lnTo>
                    <a:pt x="4215441" y="1727344"/>
                  </a:lnTo>
                  <a:lnTo>
                    <a:pt x="4205178" y="1721307"/>
                  </a:lnTo>
                  <a:lnTo>
                    <a:pt x="4187064" y="1712855"/>
                  </a:lnTo>
                  <a:lnTo>
                    <a:pt x="4162913" y="1698364"/>
                  </a:lnTo>
                  <a:lnTo>
                    <a:pt x="4142386" y="1688100"/>
                  </a:lnTo>
                  <a:lnTo>
                    <a:pt x="4124274" y="1677837"/>
                  </a:lnTo>
                  <a:lnTo>
                    <a:pt x="4115822" y="1669987"/>
                  </a:lnTo>
                  <a:lnTo>
                    <a:pt x="4120048" y="1668177"/>
                  </a:lnTo>
                  <a:lnTo>
                    <a:pt x="4124274" y="1663951"/>
                  </a:lnTo>
                  <a:lnTo>
                    <a:pt x="4128500" y="1659723"/>
                  </a:lnTo>
                  <a:lnTo>
                    <a:pt x="4128500" y="1655497"/>
                  </a:lnTo>
                  <a:lnTo>
                    <a:pt x="4130310" y="1649460"/>
                  </a:lnTo>
                  <a:lnTo>
                    <a:pt x="4120048" y="1641611"/>
                  </a:lnTo>
                  <a:lnTo>
                    <a:pt x="4106160" y="1639195"/>
                  </a:lnTo>
                  <a:lnTo>
                    <a:pt x="4095897" y="1631348"/>
                  </a:lnTo>
                  <a:lnTo>
                    <a:pt x="4085632" y="1625309"/>
                  </a:lnTo>
                  <a:lnTo>
                    <a:pt x="4091671" y="1625309"/>
                  </a:lnTo>
                  <a:lnTo>
                    <a:pt x="4100123" y="1616857"/>
                  </a:lnTo>
                  <a:lnTo>
                    <a:pt x="4101934" y="1612631"/>
                  </a:lnTo>
                  <a:lnTo>
                    <a:pt x="4106160" y="1612631"/>
                  </a:lnTo>
                  <a:lnTo>
                    <a:pt x="4109783" y="1610818"/>
                  </a:lnTo>
                  <a:lnTo>
                    <a:pt x="4120048" y="1610818"/>
                  </a:lnTo>
                  <a:lnTo>
                    <a:pt x="4130310" y="1610818"/>
                  </a:lnTo>
                  <a:lnTo>
                    <a:pt x="4130310" y="1584254"/>
                  </a:lnTo>
                  <a:lnTo>
                    <a:pt x="4077785" y="1584254"/>
                  </a:lnTo>
                  <a:lnTo>
                    <a:pt x="4067520" y="1563727"/>
                  </a:lnTo>
                  <a:lnTo>
                    <a:pt x="4085632" y="1549236"/>
                  </a:lnTo>
                  <a:lnTo>
                    <a:pt x="4100123" y="1535350"/>
                  </a:lnTo>
                  <a:lnTo>
                    <a:pt x="4115822" y="1529311"/>
                  </a:lnTo>
                  <a:lnTo>
                    <a:pt x="4144198" y="1520859"/>
                  </a:lnTo>
                  <a:lnTo>
                    <a:pt x="4156877" y="1531124"/>
                  </a:lnTo>
                  <a:lnTo>
                    <a:pt x="4162913" y="1543197"/>
                  </a:lnTo>
                  <a:lnTo>
                    <a:pt x="4170763" y="1549236"/>
                  </a:lnTo>
                  <a:lnTo>
                    <a:pt x="4176801" y="1563727"/>
                  </a:lnTo>
                  <a:lnTo>
                    <a:pt x="4199139" y="1545613"/>
                  </a:lnTo>
                  <a:lnTo>
                    <a:pt x="4219667" y="1531124"/>
                  </a:lnTo>
                  <a:lnTo>
                    <a:pt x="4248044" y="1520859"/>
                  </a:lnTo>
                  <a:lnTo>
                    <a:pt x="4251666" y="1531124"/>
                  </a:lnTo>
                  <a:lnTo>
                    <a:pt x="4257703" y="1535350"/>
                  </a:lnTo>
                  <a:lnTo>
                    <a:pt x="4257703" y="1538971"/>
                  </a:lnTo>
                  <a:lnTo>
                    <a:pt x="4261931" y="1538971"/>
                  </a:lnTo>
                  <a:lnTo>
                    <a:pt x="4266157" y="1538971"/>
                  </a:lnTo>
                  <a:lnTo>
                    <a:pt x="4272194" y="1538971"/>
                  </a:lnTo>
                  <a:lnTo>
                    <a:pt x="4290306" y="1529311"/>
                  </a:lnTo>
                  <a:lnTo>
                    <a:pt x="4300571" y="1516633"/>
                  </a:lnTo>
                  <a:lnTo>
                    <a:pt x="4314457" y="1506368"/>
                  </a:lnTo>
                  <a:lnTo>
                    <a:pt x="4328947" y="1496105"/>
                  </a:lnTo>
                  <a:close/>
                  <a:moveTo>
                    <a:pt x="2638425" y="1363281"/>
                  </a:moveTo>
                  <a:lnTo>
                    <a:pt x="2644464" y="1367507"/>
                  </a:lnTo>
                  <a:lnTo>
                    <a:pt x="2648690" y="1371733"/>
                  </a:lnTo>
                  <a:lnTo>
                    <a:pt x="2652916" y="1371733"/>
                  </a:lnTo>
                  <a:lnTo>
                    <a:pt x="2657142" y="1373546"/>
                  </a:lnTo>
                  <a:lnTo>
                    <a:pt x="2657142" y="1377772"/>
                  </a:lnTo>
                  <a:lnTo>
                    <a:pt x="2657142" y="1381998"/>
                  </a:lnTo>
                  <a:lnTo>
                    <a:pt x="2658955" y="1388035"/>
                  </a:lnTo>
                  <a:lnTo>
                    <a:pt x="2666802" y="1400111"/>
                  </a:lnTo>
                  <a:lnTo>
                    <a:pt x="2671028" y="1410376"/>
                  </a:lnTo>
                  <a:lnTo>
                    <a:pt x="2672841" y="1420639"/>
                  </a:lnTo>
                  <a:lnTo>
                    <a:pt x="2677067" y="1435130"/>
                  </a:lnTo>
                  <a:lnTo>
                    <a:pt x="2666802" y="1439357"/>
                  </a:lnTo>
                  <a:lnTo>
                    <a:pt x="2657142" y="1442980"/>
                  </a:lnTo>
                  <a:lnTo>
                    <a:pt x="2644464" y="1442980"/>
                  </a:lnTo>
                  <a:lnTo>
                    <a:pt x="2628765" y="1445395"/>
                  </a:lnTo>
                  <a:lnTo>
                    <a:pt x="2624539" y="1429093"/>
                  </a:lnTo>
                  <a:lnTo>
                    <a:pt x="2620313" y="1410376"/>
                  </a:lnTo>
                  <a:lnTo>
                    <a:pt x="2620313" y="1388035"/>
                  </a:lnTo>
                  <a:lnTo>
                    <a:pt x="2628765" y="1381998"/>
                  </a:lnTo>
                  <a:lnTo>
                    <a:pt x="2630578" y="1373546"/>
                  </a:lnTo>
                  <a:close/>
                  <a:moveTo>
                    <a:pt x="3250641" y="1304111"/>
                  </a:moveTo>
                  <a:lnTo>
                    <a:pt x="3265130" y="1310148"/>
                  </a:lnTo>
                  <a:lnTo>
                    <a:pt x="3279016" y="1318602"/>
                  </a:lnTo>
                  <a:lnTo>
                    <a:pt x="3285055" y="1324639"/>
                  </a:lnTo>
                  <a:lnTo>
                    <a:pt x="3295318" y="1333091"/>
                  </a:lnTo>
                  <a:lnTo>
                    <a:pt x="3307393" y="1343356"/>
                  </a:lnTo>
                  <a:lnTo>
                    <a:pt x="3303167" y="1349392"/>
                  </a:lnTo>
                  <a:lnTo>
                    <a:pt x="3303167" y="1353620"/>
                  </a:lnTo>
                  <a:lnTo>
                    <a:pt x="3299546" y="1353620"/>
                  </a:lnTo>
                  <a:lnTo>
                    <a:pt x="3299546" y="1357242"/>
                  </a:lnTo>
                  <a:lnTo>
                    <a:pt x="3293507" y="1363280"/>
                  </a:lnTo>
                  <a:lnTo>
                    <a:pt x="3293507" y="1367506"/>
                  </a:lnTo>
                  <a:lnTo>
                    <a:pt x="3289280" y="1367506"/>
                  </a:lnTo>
                  <a:lnTo>
                    <a:pt x="3285055" y="1367506"/>
                  </a:lnTo>
                  <a:lnTo>
                    <a:pt x="3280829" y="1371732"/>
                  </a:lnTo>
                  <a:lnTo>
                    <a:pt x="3274790" y="1373543"/>
                  </a:lnTo>
                  <a:lnTo>
                    <a:pt x="3265130" y="1363280"/>
                  </a:lnTo>
                  <a:lnTo>
                    <a:pt x="3254866" y="1353620"/>
                  </a:lnTo>
                  <a:lnTo>
                    <a:pt x="3240375" y="1343356"/>
                  </a:lnTo>
                  <a:lnTo>
                    <a:pt x="3228300" y="1334903"/>
                  </a:lnTo>
                  <a:lnTo>
                    <a:pt x="3236751" y="1310148"/>
                  </a:lnTo>
                  <a:lnTo>
                    <a:pt x="3242790" y="1310148"/>
                  </a:lnTo>
                  <a:lnTo>
                    <a:pt x="3246412" y="1306527"/>
                  </a:lnTo>
                  <a:close/>
                  <a:moveTo>
                    <a:pt x="6004982" y="1290225"/>
                  </a:moveTo>
                  <a:lnTo>
                    <a:pt x="6037585" y="1290225"/>
                  </a:lnTo>
                  <a:lnTo>
                    <a:pt x="6037585" y="1304110"/>
                  </a:lnTo>
                  <a:lnTo>
                    <a:pt x="6030943" y="1304110"/>
                  </a:lnTo>
                  <a:lnTo>
                    <a:pt x="6023094" y="1310149"/>
                  </a:lnTo>
                  <a:lnTo>
                    <a:pt x="6018868" y="1310149"/>
                  </a:lnTo>
                  <a:lnTo>
                    <a:pt x="6012831" y="1310149"/>
                  </a:lnTo>
                  <a:lnTo>
                    <a:pt x="6012831" y="1306526"/>
                  </a:lnTo>
                  <a:lnTo>
                    <a:pt x="6009208" y="1300489"/>
                  </a:lnTo>
                  <a:lnTo>
                    <a:pt x="6009208" y="1296261"/>
                  </a:lnTo>
                  <a:lnTo>
                    <a:pt x="6004982" y="1292035"/>
                  </a:lnTo>
                  <a:close/>
                  <a:moveTo>
                    <a:pt x="2004480" y="1247358"/>
                  </a:moveTo>
                  <a:lnTo>
                    <a:pt x="2036480" y="1267283"/>
                  </a:lnTo>
                  <a:lnTo>
                    <a:pt x="2064857" y="1292037"/>
                  </a:lnTo>
                  <a:lnTo>
                    <a:pt x="2093233" y="1318602"/>
                  </a:lnTo>
                  <a:lnTo>
                    <a:pt x="2083574" y="1318602"/>
                  </a:lnTo>
                  <a:lnTo>
                    <a:pt x="2075120" y="1328865"/>
                  </a:lnTo>
                  <a:lnTo>
                    <a:pt x="2069083" y="1333091"/>
                  </a:lnTo>
                  <a:lnTo>
                    <a:pt x="2058818" y="1333091"/>
                  </a:lnTo>
                  <a:lnTo>
                    <a:pt x="2046743" y="1334904"/>
                  </a:lnTo>
                  <a:lnTo>
                    <a:pt x="2030441" y="1334904"/>
                  </a:lnTo>
                  <a:lnTo>
                    <a:pt x="2016555" y="1320413"/>
                  </a:lnTo>
                  <a:lnTo>
                    <a:pt x="2002065" y="1310148"/>
                  </a:lnTo>
                  <a:lnTo>
                    <a:pt x="1983953" y="1304112"/>
                  </a:lnTo>
                  <a:lnTo>
                    <a:pt x="1983953" y="1296263"/>
                  </a:lnTo>
                  <a:lnTo>
                    <a:pt x="2016555" y="1277546"/>
                  </a:lnTo>
                  <a:lnTo>
                    <a:pt x="2012329" y="1271509"/>
                  </a:lnTo>
                  <a:lnTo>
                    <a:pt x="2008103" y="1267283"/>
                  </a:lnTo>
                  <a:lnTo>
                    <a:pt x="2008103" y="1261245"/>
                  </a:lnTo>
                  <a:close/>
                  <a:moveTo>
                    <a:pt x="9772438" y="1147133"/>
                  </a:moveTo>
                  <a:lnTo>
                    <a:pt x="9780288" y="1157397"/>
                  </a:lnTo>
                  <a:lnTo>
                    <a:pt x="9786324" y="1165245"/>
                  </a:lnTo>
                  <a:lnTo>
                    <a:pt x="9794778" y="1165245"/>
                  </a:lnTo>
                  <a:lnTo>
                    <a:pt x="9798400" y="1167660"/>
                  </a:lnTo>
                  <a:lnTo>
                    <a:pt x="9800815" y="1167660"/>
                  </a:lnTo>
                  <a:lnTo>
                    <a:pt x="9808664" y="1167660"/>
                  </a:lnTo>
                  <a:lnTo>
                    <a:pt x="9812890" y="1167660"/>
                  </a:lnTo>
                  <a:lnTo>
                    <a:pt x="9814701" y="1167660"/>
                  </a:lnTo>
                  <a:lnTo>
                    <a:pt x="9823155" y="1171284"/>
                  </a:lnTo>
                  <a:lnTo>
                    <a:pt x="9826776" y="1177925"/>
                  </a:lnTo>
                  <a:lnTo>
                    <a:pt x="9812890" y="1190000"/>
                  </a:lnTo>
                  <a:lnTo>
                    <a:pt x="9798400" y="1200263"/>
                  </a:lnTo>
                  <a:lnTo>
                    <a:pt x="9727760" y="1206302"/>
                  </a:lnTo>
                  <a:lnTo>
                    <a:pt x="9727760" y="1177925"/>
                  </a:lnTo>
                  <a:lnTo>
                    <a:pt x="9738025" y="1167660"/>
                  </a:lnTo>
                  <a:lnTo>
                    <a:pt x="9748288" y="1161624"/>
                  </a:lnTo>
                  <a:lnTo>
                    <a:pt x="9757947" y="1153170"/>
                  </a:lnTo>
                  <a:close/>
                  <a:moveTo>
                    <a:pt x="2154225" y="1087972"/>
                  </a:moveTo>
                  <a:lnTo>
                    <a:pt x="2156036" y="1102462"/>
                  </a:lnTo>
                  <a:lnTo>
                    <a:pt x="2156036" y="1112727"/>
                  </a:lnTo>
                  <a:lnTo>
                    <a:pt x="2160262" y="1116953"/>
                  </a:lnTo>
                  <a:lnTo>
                    <a:pt x="2164488" y="1121181"/>
                  </a:lnTo>
                  <a:lnTo>
                    <a:pt x="2168716" y="1122992"/>
                  </a:lnTo>
                  <a:lnTo>
                    <a:pt x="2174753" y="1131444"/>
                  </a:lnTo>
                  <a:lnTo>
                    <a:pt x="2178979" y="1137483"/>
                  </a:lnTo>
                  <a:lnTo>
                    <a:pt x="2174753" y="1145934"/>
                  </a:lnTo>
                  <a:lnTo>
                    <a:pt x="2170527" y="1156198"/>
                  </a:lnTo>
                  <a:lnTo>
                    <a:pt x="2168716" y="1164652"/>
                  </a:lnTo>
                  <a:lnTo>
                    <a:pt x="2164488" y="1170688"/>
                  </a:lnTo>
                  <a:lnTo>
                    <a:pt x="2160262" y="1185177"/>
                  </a:lnTo>
                  <a:lnTo>
                    <a:pt x="2174150" y="1189405"/>
                  </a:lnTo>
                  <a:lnTo>
                    <a:pt x="2181997" y="1195441"/>
                  </a:lnTo>
                  <a:lnTo>
                    <a:pt x="2188036" y="1203895"/>
                  </a:lnTo>
                  <a:lnTo>
                    <a:pt x="2192262" y="1209932"/>
                  </a:lnTo>
                  <a:lnTo>
                    <a:pt x="2192262" y="1224424"/>
                  </a:lnTo>
                  <a:lnTo>
                    <a:pt x="2192262" y="1238912"/>
                  </a:lnTo>
                  <a:lnTo>
                    <a:pt x="2181997" y="1247366"/>
                  </a:lnTo>
                  <a:lnTo>
                    <a:pt x="2174150" y="1253403"/>
                  </a:lnTo>
                  <a:lnTo>
                    <a:pt x="2169922" y="1263669"/>
                  </a:lnTo>
                  <a:lnTo>
                    <a:pt x="2168111" y="1275744"/>
                  </a:lnTo>
                  <a:lnTo>
                    <a:pt x="2160262" y="1290233"/>
                  </a:lnTo>
                  <a:lnTo>
                    <a:pt x="2210979" y="1290233"/>
                  </a:lnTo>
                  <a:lnTo>
                    <a:pt x="2210979" y="1321024"/>
                  </a:lnTo>
                  <a:lnTo>
                    <a:pt x="2217016" y="1349401"/>
                  </a:lnTo>
                  <a:lnTo>
                    <a:pt x="2239355" y="1349401"/>
                  </a:lnTo>
                  <a:lnTo>
                    <a:pt x="2249618" y="1339136"/>
                  </a:lnTo>
                  <a:lnTo>
                    <a:pt x="2259883" y="1328873"/>
                  </a:lnTo>
                  <a:lnTo>
                    <a:pt x="2270146" y="1318608"/>
                  </a:lnTo>
                  <a:lnTo>
                    <a:pt x="2288260" y="1310156"/>
                  </a:lnTo>
                  <a:lnTo>
                    <a:pt x="2288260" y="1333099"/>
                  </a:lnTo>
                  <a:lnTo>
                    <a:pt x="2284033" y="1361476"/>
                  </a:lnTo>
                  <a:lnTo>
                    <a:pt x="2282221" y="1386231"/>
                  </a:lnTo>
                  <a:lnTo>
                    <a:pt x="2282221" y="1402532"/>
                  </a:lnTo>
                  <a:lnTo>
                    <a:pt x="2277995" y="1414608"/>
                  </a:lnTo>
                  <a:lnTo>
                    <a:pt x="2284033" y="1420647"/>
                  </a:lnTo>
                  <a:lnTo>
                    <a:pt x="2288260" y="1424873"/>
                  </a:lnTo>
                  <a:lnTo>
                    <a:pt x="2292486" y="1429099"/>
                  </a:lnTo>
                  <a:lnTo>
                    <a:pt x="2298522" y="1430910"/>
                  </a:lnTo>
                  <a:lnTo>
                    <a:pt x="2308787" y="1435136"/>
                  </a:lnTo>
                  <a:lnTo>
                    <a:pt x="2326899" y="1406759"/>
                  </a:lnTo>
                  <a:lnTo>
                    <a:pt x="2340787" y="1374155"/>
                  </a:lnTo>
                  <a:lnTo>
                    <a:pt x="2340787" y="1349401"/>
                  </a:lnTo>
                  <a:lnTo>
                    <a:pt x="2336559" y="1324646"/>
                  </a:lnTo>
                  <a:lnTo>
                    <a:pt x="2336559" y="1299892"/>
                  </a:lnTo>
                  <a:lnTo>
                    <a:pt x="2344408" y="1275139"/>
                  </a:lnTo>
                  <a:lnTo>
                    <a:pt x="2364936" y="1257026"/>
                  </a:lnTo>
                  <a:lnTo>
                    <a:pt x="2372785" y="1248574"/>
                  </a:lnTo>
                  <a:lnTo>
                    <a:pt x="2378825" y="1248574"/>
                  </a:lnTo>
                  <a:lnTo>
                    <a:pt x="2386672" y="1252800"/>
                  </a:lnTo>
                  <a:lnTo>
                    <a:pt x="2392711" y="1257026"/>
                  </a:lnTo>
                  <a:lnTo>
                    <a:pt x="2396936" y="1263064"/>
                  </a:lnTo>
                  <a:lnTo>
                    <a:pt x="2404786" y="1271518"/>
                  </a:lnTo>
                  <a:lnTo>
                    <a:pt x="2406597" y="1277555"/>
                  </a:lnTo>
                  <a:lnTo>
                    <a:pt x="2414446" y="1281781"/>
                  </a:lnTo>
                  <a:lnTo>
                    <a:pt x="2418672" y="1290233"/>
                  </a:lnTo>
                  <a:lnTo>
                    <a:pt x="2432558" y="1290233"/>
                  </a:lnTo>
                  <a:lnTo>
                    <a:pt x="2448859" y="1281781"/>
                  </a:lnTo>
                  <a:lnTo>
                    <a:pt x="2466973" y="1277555"/>
                  </a:lnTo>
                  <a:lnTo>
                    <a:pt x="2480859" y="1289630"/>
                  </a:lnTo>
                  <a:lnTo>
                    <a:pt x="2480859" y="1318005"/>
                  </a:lnTo>
                  <a:lnTo>
                    <a:pt x="2480859" y="1332496"/>
                  </a:lnTo>
                  <a:lnTo>
                    <a:pt x="2476633" y="1357250"/>
                  </a:lnTo>
                  <a:lnTo>
                    <a:pt x="2474821" y="1388043"/>
                  </a:lnTo>
                  <a:lnTo>
                    <a:pt x="2466973" y="1424873"/>
                  </a:lnTo>
                  <a:lnTo>
                    <a:pt x="2460934" y="1453250"/>
                  </a:lnTo>
                  <a:lnTo>
                    <a:pt x="2456708" y="1473779"/>
                  </a:lnTo>
                  <a:lnTo>
                    <a:pt x="2442823" y="1473779"/>
                  </a:lnTo>
                  <a:lnTo>
                    <a:pt x="2434973" y="1471968"/>
                  </a:lnTo>
                  <a:lnTo>
                    <a:pt x="2428937" y="1467740"/>
                  </a:lnTo>
                  <a:lnTo>
                    <a:pt x="2421088" y="1463513"/>
                  </a:lnTo>
                  <a:lnTo>
                    <a:pt x="2410823" y="1459287"/>
                  </a:lnTo>
                  <a:lnTo>
                    <a:pt x="2410823" y="1467740"/>
                  </a:lnTo>
                  <a:lnTo>
                    <a:pt x="2415048" y="1471968"/>
                  </a:lnTo>
                  <a:lnTo>
                    <a:pt x="2419276" y="1473779"/>
                  </a:lnTo>
                  <a:lnTo>
                    <a:pt x="2421088" y="1478005"/>
                  </a:lnTo>
                  <a:lnTo>
                    <a:pt x="2421088" y="1482231"/>
                  </a:lnTo>
                  <a:lnTo>
                    <a:pt x="2425313" y="1488269"/>
                  </a:lnTo>
                  <a:lnTo>
                    <a:pt x="2425313" y="1500343"/>
                  </a:lnTo>
                  <a:lnTo>
                    <a:pt x="2326296" y="1506381"/>
                  </a:lnTo>
                  <a:lnTo>
                    <a:pt x="2326296" y="1514833"/>
                  </a:lnTo>
                  <a:lnTo>
                    <a:pt x="2334146" y="1535360"/>
                  </a:lnTo>
                  <a:lnTo>
                    <a:pt x="2329919" y="1557700"/>
                  </a:lnTo>
                  <a:lnTo>
                    <a:pt x="2325691" y="1592717"/>
                  </a:lnTo>
                  <a:lnTo>
                    <a:pt x="2307579" y="1592717"/>
                  </a:lnTo>
                  <a:lnTo>
                    <a:pt x="2283428" y="1578226"/>
                  </a:lnTo>
                  <a:lnTo>
                    <a:pt x="2249015" y="1569775"/>
                  </a:lnTo>
                  <a:lnTo>
                    <a:pt x="2249015" y="1577624"/>
                  </a:lnTo>
                  <a:lnTo>
                    <a:pt x="2255052" y="1577624"/>
                  </a:lnTo>
                  <a:lnTo>
                    <a:pt x="2262901" y="1583660"/>
                  </a:lnTo>
                  <a:lnTo>
                    <a:pt x="2267127" y="1587886"/>
                  </a:lnTo>
                  <a:lnTo>
                    <a:pt x="2268938" y="1592112"/>
                  </a:lnTo>
                  <a:lnTo>
                    <a:pt x="2273166" y="1596338"/>
                  </a:lnTo>
                  <a:lnTo>
                    <a:pt x="2277392" y="1606603"/>
                  </a:lnTo>
                  <a:lnTo>
                    <a:pt x="2277392" y="1616867"/>
                  </a:lnTo>
                  <a:lnTo>
                    <a:pt x="2273166" y="1625319"/>
                  </a:lnTo>
                  <a:lnTo>
                    <a:pt x="2267127" y="1631356"/>
                  </a:lnTo>
                  <a:lnTo>
                    <a:pt x="2262901" y="1639809"/>
                  </a:lnTo>
                  <a:lnTo>
                    <a:pt x="2244789" y="1654298"/>
                  </a:lnTo>
                  <a:lnTo>
                    <a:pt x="2230901" y="1668788"/>
                  </a:lnTo>
                  <a:lnTo>
                    <a:pt x="2224865" y="1685089"/>
                  </a:lnTo>
                  <a:lnTo>
                    <a:pt x="2217016" y="1711655"/>
                  </a:lnTo>
                  <a:lnTo>
                    <a:pt x="2203130" y="1711655"/>
                  </a:lnTo>
                  <a:lnTo>
                    <a:pt x="2192865" y="1707427"/>
                  </a:lnTo>
                  <a:lnTo>
                    <a:pt x="2182602" y="1703201"/>
                  </a:lnTo>
                  <a:lnTo>
                    <a:pt x="2174753" y="1698975"/>
                  </a:lnTo>
                  <a:lnTo>
                    <a:pt x="2160867" y="1697164"/>
                  </a:lnTo>
                  <a:lnTo>
                    <a:pt x="2160867" y="1703201"/>
                  </a:lnTo>
                  <a:lnTo>
                    <a:pt x="2178979" y="1703201"/>
                  </a:lnTo>
                  <a:lnTo>
                    <a:pt x="2183205" y="1711655"/>
                  </a:lnTo>
                  <a:lnTo>
                    <a:pt x="2185017" y="1717692"/>
                  </a:lnTo>
                  <a:lnTo>
                    <a:pt x="2189244" y="1721918"/>
                  </a:lnTo>
                  <a:lnTo>
                    <a:pt x="2189244" y="1727956"/>
                  </a:lnTo>
                  <a:lnTo>
                    <a:pt x="2193469" y="1740031"/>
                  </a:lnTo>
                  <a:lnTo>
                    <a:pt x="2193469" y="1750294"/>
                  </a:lnTo>
                  <a:lnTo>
                    <a:pt x="2160867" y="1760559"/>
                  </a:lnTo>
                  <a:lnTo>
                    <a:pt x="2132490" y="1778672"/>
                  </a:lnTo>
                  <a:lnTo>
                    <a:pt x="2114376" y="1799200"/>
                  </a:lnTo>
                  <a:lnTo>
                    <a:pt x="2102301" y="1831804"/>
                  </a:lnTo>
                  <a:lnTo>
                    <a:pt x="2102301" y="1878898"/>
                  </a:lnTo>
                  <a:lnTo>
                    <a:pt x="2114376" y="1907275"/>
                  </a:lnTo>
                  <a:lnTo>
                    <a:pt x="2122225" y="1945915"/>
                  </a:lnTo>
                  <a:lnTo>
                    <a:pt x="2122225" y="1984554"/>
                  </a:lnTo>
                  <a:lnTo>
                    <a:pt x="2160867" y="1984554"/>
                  </a:lnTo>
                  <a:lnTo>
                    <a:pt x="2160867" y="2002667"/>
                  </a:lnTo>
                  <a:lnTo>
                    <a:pt x="2168716" y="2008705"/>
                  </a:lnTo>
                  <a:lnTo>
                    <a:pt x="2168716" y="2017157"/>
                  </a:lnTo>
                  <a:lnTo>
                    <a:pt x="2168716" y="2023196"/>
                  </a:lnTo>
                  <a:lnTo>
                    <a:pt x="2168716" y="2027423"/>
                  </a:lnTo>
                  <a:lnTo>
                    <a:pt x="2168716" y="2031648"/>
                  </a:lnTo>
                  <a:lnTo>
                    <a:pt x="2168716" y="2033459"/>
                  </a:lnTo>
                  <a:lnTo>
                    <a:pt x="2170527" y="2037686"/>
                  </a:lnTo>
                  <a:lnTo>
                    <a:pt x="2182602" y="2037686"/>
                  </a:lnTo>
                  <a:lnTo>
                    <a:pt x="2192865" y="2041911"/>
                  </a:lnTo>
                  <a:lnTo>
                    <a:pt x="2217016" y="2037686"/>
                  </a:lnTo>
                  <a:lnTo>
                    <a:pt x="2241166" y="2047950"/>
                  </a:lnTo>
                  <a:lnTo>
                    <a:pt x="2267732" y="2066061"/>
                  </a:lnTo>
                  <a:lnTo>
                    <a:pt x="2291881" y="2090815"/>
                  </a:lnTo>
                  <a:lnTo>
                    <a:pt x="2312410" y="2113155"/>
                  </a:lnTo>
                  <a:lnTo>
                    <a:pt x="2337767" y="2125833"/>
                  </a:lnTo>
                  <a:lnTo>
                    <a:pt x="2348031" y="2130059"/>
                  </a:lnTo>
                  <a:lnTo>
                    <a:pt x="2354068" y="2131872"/>
                  </a:lnTo>
                  <a:lnTo>
                    <a:pt x="2361917" y="2130059"/>
                  </a:lnTo>
                  <a:lnTo>
                    <a:pt x="2367956" y="2130059"/>
                  </a:lnTo>
                  <a:lnTo>
                    <a:pt x="2372182" y="2125833"/>
                  </a:lnTo>
                  <a:lnTo>
                    <a:pt x="2380032" y="2121608"/>
                  </a:lnTo>
                  <a:lnTo>
                    <a:pt x="2381843" y="2117381"/>
                  </a:lnTo>
                  <a:lnTo>
                    <a:pt x="2389692" y="2117381"/>
                  </a:lnTo>
                  <a:lnTo>
                    <a:pt x="2446445" y="2131872"/>
                  </a:lnTo>
                  <a:lnTo>
                    <a:pt x="2452482" y="2170506"/>
                  </a:lnTo>
                  <a:lnTo>
                    <a:pt x="2460332" y="2198884"/>
                  </a:lnTo>
                  <a:lnTo>
                    <a:pt x="2464558" y="2221222"/>
                  </a:lnTo>
                  <a:lnTo>
                    <a:pt x="2466368" y="2241748"/>
                  </a:lnTo>
                  <a:lnTo>
                    <a:pt x="2474217" y="2264088"/>
                  </a:lnTo>
                  <a:lnTo>
                    <a:pt x="2492329" y="2288848"/>
                  </a:lnTo>
                  <a:lnTo>
                    <a:pt x="2512859" y="2321450"/>
                  </a:lnTo>
                  <a:lnTo>
                    <a:pt x="2518896" y="2317224"/>
                  </a:lnTo>
                  <a:lnTo>
                    <a:pt x="2523122" y="2317224"/>
                  </a:lnTo>
                  <a:lnTo>
                    <a:pt x="2527348" y="2312999"/>
                  </a:lnTo>
                  <a:lnTo>
                    <a:pt x="2531574" y="2312999"/>
                  </a:lnTo>
                  <a:lnTo>
                    <a:pt x="2537612" y="2311186"/>
                  </a:lnTo>
                  <a:lnTo>
                    <a:pt x="2541839" y="2311186"/>
                  </a:lnTo>
                  <a:lnTo>
                    <a:pt x="2541839" y="2306961"/>
                  </a:lnTo>
                  <a:lnTo>
                    <a:pt x="2541839" y="2302732"/>
                  </a:lnTo>
                  <a:lnTo>
                    <a:pt x="2546065" y="2296697"/>
                  </a:lnTo>
                  <a:lnTo>
                    <a:pt x="2546065" y="2274355"/>
                  </a:lnTo>
                  <a:lnTo>
                    <a:pt x="2541839" y="2245973"/>
                  </a:lnTo>
                  <a:lnTo>
                    <a:pt x="2533989" y="2210958"/>
                  </a:lnTo>
                  <a:lnTo>
                    <a:pt x="2523727" y="2178354"/>
                  </a:lnTo>
                  <a:lnTo>
                    <a:pt x="2552103" y="2163865"/>
                  </a:lnTo>
                  <a:lnTo>
                    <a:pt x="2580480" y="2143342"/>
                  </a:lnTo>
                  <a:lnTo>
                    <a:pt x="2598592" y="2114966"/>
                  </a:lnTo>
                  <a:lnTo>
                    <a:pt x="2608855" y="2078136"/>
                  </a:lnTo>
                  <a:lnTo>
                    <a:pt x="2613082" y="2057609"/>
                  </a:lnTo>
                  <a:lnTo>
                    <a:pt x="2608855" y="2025007"/>
                  </a:lnTo>
                  <a:lnTo>
                    <a:pt x="2608855" y="1992404"/>
                  </a:lnTo>
                  <a:lnTo>
                    <a:pt x="2594969" y="1986366"/>
                  </a:lnTo>
                  <a:lnTo>
                    <a:pt x="2588932" y="1982139"/>
                  </a:lnTo>
                  <a:lnTo>
                    <a:pt x="2581083" y="1977913"/>
                  </a:lnTo>
                  <a:lnTo>
                    <a:pt x="2575046" y="1971878"/>
                  </a:lnTo>
                  <a:lnTo>
                    <a:pt x="2570818" y="1959804"/>
                  </a:lnTo>
                  <a:lnTo>
                    <a:pt x="2584706" y="1935045"/>
                  </a:lnTo>
                  <a:lnTo>
                    <a:pt x="2590743" y="1906670"/>
                  </a:lnTo>
                  <a:lnTo>
                    <a:pt x="2584706" y="1875880"/>
                  </a:lnTo>
                  <a:lnTo>
                    <a:pt x="2576857" y="1843276"/>
                  </a:lnTo>
                  <a:lnTo>
                    <a:pt x="2566592" y="1806446"/>
                  </a:lnTo>
                  <a:lnTo>
                    <a:pt x="2562366" y="1771427"/>
                  </a:lnTo>
                  <a:lnTo>
                    <a:pt x="2570215" y="1771427"/>
                  </a:lnTo>
                  <a:lnTo>
                    <a:pt x="2570215" y="1762973"/>
                  </a:lnTo>
                  <a:lnTo>
                    <a:pt x="2619119" y="1771427"/>
                  </a:lnTo>
                  <a:lnTo>
                    <a:pt x="2661382" y="1771427"/>
                  </a:lnTo>
                  <a:lnTo>
                    <a:pt x="2707872" y="1762973"/>
                  </a:lnTo>
                  <a:lnTo>
                    <a:pt x="2718135" y="1781087"/>
                  </a:lnTo>
                  <a:lnTo>
                    <a:pt x="2728400" y="1805841"/>
                  </a:lnTo>
                  <a:lnTo>
                    <a:pt x="2740475" y="1823954"/>
                  </a:lnTo>
                  <a:lnTo>
                    <a:pt x="2750738" y="1832408"/>
                  </a:lnTo>
                  <a:lnTo>
                    <a:pt x="2756777" y="1834219"/>
                  </a:lnTo>
                  <a:lnTo>
                    <a:pt x="2768852" y="1834219"/>
                  </a:lnTo>
                  <a:lnTo>
                    <a:pt x="2779115" y="1838445"/>
                  </a:lnTo>
                  <a:lnTo>
                    <a:pt x="2789380" y="1842671"/>
                  </a:lnTo>
                  <a:lnTo>
                    <a:pt x="2797229" y="1848710"/>
                  </a:lnTo>
                  <a:lnTo>
                    <a:pt x="2799040" y="1866823"/>
                  </a:lnTo>
                  <a:lnTo>
                    <a:pt x="2806889" y="1899426"/>
                  </a:lnTo>
                  <a:lnTo>
                    <a:pt x="2811115" y="1927801"/>
                  </a:lnTo>
                  <a:lnTo>
                    <a:pt x="2817152" y="1948330"/>
                  </a:lnTo>
                  <a:lnTo>
                    <a:pt x="2821378" y="1952557"/>
                  </a:lnTo>
                  <a:lnTo>
                    <a:pt x="2827417" y="1958595"/>
                  </a:lnTo>
                  <a:lnTo>
                    <a:pt x="2835266" y="1962823"/>
                  </a:lnTo>
                  <a:lnTo>
                    <a:pt x="2841303" y="1971273"/>
                  </a:lnTo>
                  <a:lnTo>
                    <a:pt x="2853379" y="1973086"/>
                  </a:lnTo>
                  <a:lnTo>
                    <a:pt x="2855189" y="1981536"/>
                  </a:lnTo>
                  <a:lnTo>
                    <a:pt x="2883567" y="1959198"/>
                  </a:lnTo>
                  <a:lnTo>
                    <a:pt x="2905907" y="1932632"/>
                  </a:lnTo>
                  <a:lnTo>
                    <a:pt x="2922208" y="1904257"/>
                  </a:lnTo>
                  <a:lnTo>
                    <a:pt x="2950585" y="1881917"/>
                  </a:lnTo>
                  <a:lnTo>
                    <a:pt x="2954810" y="1906670"/>
                  </a:lnTo>
                  <a:lnTo>
                    <a:pt x="2965073" y="1921160"/>
                  </a:lnTo>
                  <a:lnTo>
                    <a:pt x="2978962" y="1935650"/>
                  </a:lnTo>
                  <a:lnTo>
                    <a:pt x="2992848" y="1950143"/>
                  </a:lnTo>
                  <a:lnTo>
                    <a:pt x="3004923" y="1968255"/>
                  </a:lnTo>
                  <a:lnTo>
                    <a:pt x="3004923" y="1974291"/>
                  </a:lnTo>
                  <a:lnTo>
                    <a:pt x="3004923" y="1982743"/>
                  </a:lnTo>
                  <a:lnTo>
                    <a:pt x="3000696" y="1986970"/>
                  </a:lnTo>
                  <a:lnTo>
                    <a:pt x="3000696" y="1993007"/>
                  </a:lnTo>
                  <a:lnTo>
                    <a:pt x="2996470" y="2001461"/>
                  </a:lnTo>
                  <a:lnTo>
                    <a:pt x="3000696" y="2007498"/>
                  </a:lnTo>
                  <a:lnTo>
                    <a:pt x="3004923" y="2015949"/>
                  </a:lnTo>
                  <a:lnTo>
                    <a:pt x="3006733" y="2017763"/>
                  </a:lnTo>
                  <a:lnTo>
                    <a:pt x="3014583" y="2017763"/>
                  </a:lnTo>
                  <a:lnTo>
                    <a:pt x="3020620" y="2017763"/>
                  </a:lnTo>
                  <a:lnTo>
                    <a:pt x="3024847" y="2017763"/>
                  </a:lnTo>
                  <a:lnTo>
                    <a:pt x="3032695" y="2017763"/>
                  </a:lnTo>
                  <a:lnTo>
                    <a:pt x="3034508" y="2021988"/>
                  </a:lnTo>
                  <a:lnTo>
                    <a:pt x="3046583" y="2050365"/>
                  </a:lnTo>
                  <a:lnTo>
                    <a:pt x="3046583" y="2072702"/>
                  </a:lnTo>
                  <a:lnTo>
                    <a:pt x="3042357" y="2093231"/>
                  </a:lnTo>
                  <a:lnTo>
                    <a:pt x="3048394" y="2111345"/>
                  </a:lnTo>
                  <a:lnTo>
                    <a:pt x="3074960" y="2131872"/>
                  </a:lnTo>
                  <a:lnTo>
                    <a:pt x="3052620" y="2174734"/>
                  </a:lnTo>
                  <a:lnTo>
                    <a:pt x="3028469" y="2211563"/>
                  </a:lnTo>
                  <a:lnTo>
                    <a:pt x="3034508" y="2211563"/>
                  </a:lnTo>
                  <a:lnTo>
                    <a:pt x="3056846" y="2189223"/>
                  </a:lnTo>
                  <a:lnTo>
                    <a:pt x="3077373" y="2171112"/>
                  </a:lnTo>
                  <a:lnTo>
                    <a:pt x="3095487" y="2150589"/>
                  </a:lnTo>
                  <a:lnTo>
                    <a:pt x="3119639" y="2156621"/>
                  </a:lnTo>
                  <a:lnTo>
                    <a:pt x="3133525" y="2171112"/>
                  </a:lnTo>
                  <a:lnTo>
                    <a:pt x="3147410" y="2189223"/>
                  </a:lnTo>
                  <a:lnTo>
                    <a:pt x="3151637" y="2217600"/>
                  </a:lnTo>
                  <a:lnTo>
                    <a:pt x="3188466" y="2217600"/>
                  </a:lnTo>
                  <a:lnTo>
                    <a:pt x="3188466" y="2227864"/>
                  </a:lnTo>
                  <a:lnTo>
                    <a:pt x="3190278" y="2236316"/>
                  </a:lnTo>
                  <a:lnTo>
                    <a:pt x="3190278" y="2246578"/>
                  </a:lnTo>
                  <a:lnTo>
                    <a:pt x="3194505" y="2256842"/>
                  </a:lnTo>
                  <a:lnTo>
                    <a:pt x="3190278" y="2268920"/>
                  </a:lnTo>
                  <a:lnTo>
                    <a:pt x="3190278" y="2274957"/>
                  </a:lnTo>
                  <a:lnTo>
                    <a:pt x="3190278" y="2283413"/>
                  </a:lnTo>
                  <a:lnTo>
                    <a:pt x="3194505" y="2285224"/>
                  </a:lnTo>
                  <a:lnTo>
                    <a:pt x="3194505" y="2293677"/>
                  </a:lnTo>
                  <a:lnTo>
                    <a:pt x="3194505" y="2297903"/>
                  </a:lnTo>
                  <a:lnTo>
                    <a:pt x="3194505" y="2303941"/>
                  </a:lnTo>
                  <a:lnTo>
                    <a:pt x="3155863" y="2332317"/>
                  </a:lnTo>
                  <a:lnTo>
                    <a:pt x="3113600" y="2350426"/>
                  </a:lnTo>
                  <a:lnTo>
                    <a:pt x="3064695" y="2360690"/>
                  </a:lnTo>
                  <a:lnTo>
                    <a:pt x="3013980" y="2366727"/>
                  </a:lnTo>
                  <a:lnTo>
                    <a:pt x="2965073" y="2375178"/>
                  </a:lnTo>
                  <a:lnTo>
                    <a:pt x="2914358" y="2381217"/>
                  </a:lnTo>
                  <a:lnTo>
                    <a:pt x="2872095" y="2395706"/>
                  </a:lnTo>
                  <a:lnTo>
                    <a:pt x="2833453" y="2413820"/>
                  </a:lnTo>
                  <a:lnTo>
                    <a:pt x="2805076" y="2446423"/>
                  </a:lnTo>
                  <a:lnTo>
                    <a:pt x="2812925" y="2446423"/>
                  </a:lnTo>
                  <a:lnTo>
                    <a:pt x="2847341" y="2421668"/>
                  </a:lnTo>
                  <a:lnTo>
                    <a:pt x="2889605" y="2403554"/>
                  </a:lnTo>
                  <a:lnTo>
                    <a:pt x="2936093" y="2393291"/>
                  </a:lnTo>
                  <a:lnTo>
                    <a:pt x="2937904" y="2399328"/>
                  </a:lnTo>
                  <a:lnTo>
                    <a:pt x="2942130" y="2407782"/>
                  </a:lnTo>
                  <a:lnTo>
                    <a:pt x="2946358" y="2409593"/>
                  </a:lnTo>
                  <a:lnTo>
                    <a:pt x="2952395" y="2413820"/>
                  </a:lnTo>
                  <a:lnTo>
                    <a:pt x="2960244" y="2418046"/>
                  </a:lnTo>
                  <a:lnTo>
                    <a:pt x="2966281" y="2424085"/>
                  </a:lnTo>
                  <a:lnTo>
                    <a:pt x="2956018" y="2442196"/>
                  </a:lnTo>
                  <a:lnTo>
                    <a:pt x="2949979" y="2456688"/>
                  </a:lnTo>
                  <a:lnTo>
                    <a:pt x="2945754" y="2471177"/>
                  </a:lnTo>
                  <a:lnTo>
                    <a:pt x="2941527" y="2493517"/>
                  </a:lnTo>
                  <a:lnTo>
                    <a:pt x="2969904" y="2508008"/>
                  </a:lnTo>
                  <a:lnTo>
                    <a:pt x="2988017" y="2528535"/>
                  </a:lnTo>
                  <a:lnTo>
                    <a:pt x="3001905" y="2549062"/>
                  </a:lnTo>
                  <a:lnTo>
                    <a:pt x="3020017" y="2571402"/>
                  </a:lnTo>
                  <a:lnTo>
                    <a:pt x="3020017" y="2577441"/>
                  </a:lnTo>
                  <a:lnTo>
                    <a:pt x="3020017" y="2581666"/>
                  </a:lnTo>
                  <a:lnTo>
                    <a:pt x="3015790" y="2581666"/>
                  </a:lnTo>
                  <a:lnTo>
                    <a:pt x="3015790" y="2585892"/>
                  </a:lnTo>
                  <a:lnTo>
                    <a:pt x="3011564" y="2590118"/>
                  </a:lnTo>
                  <a:lnTo>
                    <a:pt x="2991036" y="2614871"/>
                  </a:lnTo>
                  <a:lnTo>
                    <a:pt x="2962660" y="2635401"/>
                  </a:lnTo>
                  <a:lnTo>
                    <a:pt x="2926433" y="2649889"/>
                  </a:lnTo>
                  <a:lnTo>
                    <a:pt x="2926433" y="2619099"/>
                  </a:lnTo>
                  <a:lnTo>
                    <a:pt x="2944546" y="2607025"/>
                  </a:lnTo>
                  <a:lnTo>
                    <a:pt x="2958434" y="2596760"/>
                  </a:lnTo>
                  <a:lnTo>
                    <a:pt x="2972319" y="2578648"/>
                  </a:lnTo>
                  <a:lnTo>
                    <a:pt x="2958434" y="2572611"/>
                  </a:lnTo>
                  <a:lnTo>
                    <a:pt x="2958434" y="2564156"/>
                  </a:lnTo>
                  <a:lnTo>
                    <a:pt x="2954206" y="2564156"/>
                  </a:lnTo>
                  <a:lnTo>
                    <a:pt x="2949979" y="2564156"/>
                  </a:lnTo>
                  <a:lnTo>
                    <a:pt x="2949979" y="2568384"/>
                  </a:lnTo>
                  <a:lnTo>
                    <a:pt x="2949979" y="2572611"/>
                  </a:lnTo>
                  <a:lnTo>
                    <a:pt x="2925831" y="2590723"/>
                  </a:lnTo>
                  <a:lnTo>
                    <a:pt x="2893226" y="2605212"/>
                  </a:lnTo>
                  <a:lnTo>
                    <a:pt x="2866661" y="2615476"/>
                  </a:lnTo>
                  <a:lnTo>
                    <a:pt x="2838284" y="2629967"/>
                  </a:lnTo>
                  <a:lnTo>
                    <a:pt x="2811718" y="2648077"/>
                  </a:lnTo>
                  <a:lnTo>
                    <a:pt x="2795417" y="2672833"/>
                  </a:lnTo>
                  <a:lnTo>
                    <a:pt x="2783341" y="2707850"/>
                  </a:lnTo>
                  <a:lnTo>
                    <a:pt x="2795417" y="2712077"/>
                  </a:lnTo>
                  <a:lnTo>
                    <a:pt x="2809303" y="2716303"/>
                  </a:lnTo>
                  <a:lnTo>
                    <a:pt x="2815341" y="2722342"/>
                  </a:lnTo>
                  <a:lnTo>
                    <a:pt x="2801456" y="2722342"/>
                  </a:lnTo>
                  <a:lnTo>
                    <a:pt x="2780927" y="2740454"/>
                  </a:lnTo>
                  <a:lnTo>
                    <a:pt x="2752551" y="2746493"/>
                  </a:lnTo>
                  <a:lnTo>
                    <a:pt x="2725985" y="2750719"/>
                  </a:lnTo>
                  <a:lnTo>
                    <a:pt x="2697608" y="2754945"/>
                  </a:lnTo>
                  <a:lnTo>
                    <a:pt x="2677080" y="2812301"/>
                  </a:lnTo>
                  <a:lnTo>
                    <a:pt x="2652930" y="2873279"/>
                  </a:lnTo>
                  <a:lnTo>
                    <a:pt x="2645080" y="2864828"/>
                  </a:lnTo>
                  <a:lnTo>
                    <a:pt x="2643270" y="2860602"/>
                  </a:lnTo>
                  <a:lnTo>
                    <a:pt x="2635421" y="2858791"/>
                  </a:lnTo>
                  <a:lnTo>
                    <a:pt x="2631195" y="2854563"/>
                  </a:lnTo>
                  <a:lnTo>
                    <a:pt x="2620930" y="2846111"/>
                  </a:lnTo>
                  <a:lnTo>
                    <a:pt x="2620930" y="2864225"/>
                  </a:lnTo>
                  <a:lnTo>
                    <a:pt x="2625156" y="2872676"/>
                  </a:lnTo>
                  <a:lnTo>
                    <a:pt x="2631195" y="2893204"/>
                  </a:lnTo>
                  <a:lnTo>
                    <a:pt x="2639044" y="2917957"/>
                  </a:lnTo>
                  <a:lnTo>
                    <a:pt x="2645080" y="2940297"/>
                  </a:lnTo>
                  <a:lnTo>
                    <a:pt x="2645080" y="2950559"/>
                  </a:lnTo>
                  <a:lnTo>
                    <a:pt x="2616704" y="2968673"/>
                  </a:lnTo>
                  <a:lnTo>
                    <a:pt x="2586516" y="2984975"/>
                  </a:lnTo>
                  <a:lnTo>
                    <a:pt x="2553914" y="3007313"/>
                  </a:lnTo>
                  <a:lnTo>
                    <a:pt x="2521311" y="3027840"/>
                  </a:lnTo>
                  <a:lnTo>
                    <a:pt x="2500784" y="3056217"/>
                  </a:lnTo>
                  <a:lnTo>
                    <a:pt x="2490519" y="3093048"/>
                  </a:lnTo>
                  <a:lnTo>
                    <a:pt x="2478444" y="3121423"/>
                  </a:lnTo>
                  <a:lnTo>
                    <a:pt x="2482670" y="3156441"/>
                  </a:lnTo>
                  <a:lnTo>
                    <a:pt x="2492934" y="3195082"/>
                  </a:lnTo>
                  <a:lnTo>
                    <a:pt x="2506820" y="3236137"/>
                  </a:lnTo>
                  <a:lnTo>
                    <a:pt x="2520706" y="3274779"/>
                  </a:lnTo>
                  <a:lnTo>
                    <a:pt x="2528556" y="3309797"/>
                  </a:lnTo>
                  <a:lnTo>
                    <a:pt x="2520706" y="3309797"/>
                  </a:lnTo>
                  <a:lnTo>
                    <a:pt x="2520706" y="3318249"/>
                  </a:lnTo>
                  <a:lnTo>
                    <a:pt x="2496557" y="3309797"/>
                  </a:lnTo>
                  <a:lnTo>
                    <a:pt x="2486293" y="3279005"/>
                  </a:lnTo>
                  <a:lnTo>
                    <a:pt x="2468181" y="3237950"/>
                  </a:lnTo>
                  <a:lnTo>
                    <a:pt x="2447652" y="3195082"/>
                  </a:lnTo>
                  <a:lnTo>
                    <a:pt x="2425313" y="3164290"/>
                  </a:lnTo>
                  <a:lnTo>
                    <a:pt x="2404786" y="3146178"/>
                  </a:lnTo>
                  <a:lnTo>
                    <a:pt x="2378219" y="3141952"/>
                  </a:lnTo>
                  <a:lnTo>
                    <a:pt x="2348031" y="3127461"/>
                  </a:lnTo>
                  <a:lnTo>
                    <a:pt x="2311805" y="3112971"/>
                  </a:lnTo>
                  <a:lnTo>
                    <a:pt x="2269542" y="3106934"/>
                  </a:lnTo>
                  <a:lnTo>
                    <a:pt x="2269542" y="3112971"/>
                  </a:lnTo>
                  <a:lnTo>
                    <a:pt x="2263504" y="3112971"/>
                  </a:lnTo>
                  <a:lnTo>
                    <a:pt x="2267732" y="3125046"/>
                  </a:lnTo>
                  <a:lnTo>
                    <a:pt x="2273769" y="3135311"/>
                  </a:lnTo>
                  <a:lnTo>
                    <a:pt x="2277995" y="3141347"/>
                  </a:lnTo>
                  <a:lnTo>
                    <a:pt x="2282221" y="3149801"/>
                  </a:lnTo>
                  <a:lnTo>
                    <a:pt x="2288260" y="3160064"/>
                  </a:lnTo>
                  <a:lnTo>
                    <a:pt x="2255657" y="3160064"/>
                  </a:lnTo>
                  <a:lnTo>
                    <a:pt x="2231506" y="3149801"/>
                  </a:lnTo>
                  <a:lnTo>
                    <a:pt x="2198903" y="3141347"/>
                  </a:lnTo>
                  <a:lnTo>
                    <a:pt x="2168716" y="3141347"/>
                  </a:lnTo>
                  <a:lnTo>
                    <a:pt x="2136111" y="3145573"/>
                  </a:lnTo>
                  <a:lnTo>
                    <a:pt x="2113773" y="3151612"/>
                  </a:lnTo>
                  <a:lnTo>
                    <a:pt x="2089623" y="3163687"/>
                  </a:lnTo>
                  <a:lnTo>
                    <a:pt x="2069095" y="3178178"/>
                  </a:lnTo>
                  <a:lnTo>
                    <a:pt x="2055209" y="3198706"/>
                  </a:lnTo>
                  <a:lnTo>
                    <a:pt x="2047360" y="3216818"/>
                  </a:lnTo>
                  <a:lnTo>
                    <a:pt x="2051586" y="3231308"/>
                  </a:lnTo>
                  <a:lnTo>
                    <a:pt x="2051586" y="3249420"/>
                  </a:lnTo>
                  <a:lnTo>
                    <a:pt x="2045549" y="3269948"/>
                  </a:lnTo>
                  <a:lnTo>
                    <a:pt x="2031661" y="3317042"/>
                  </a:lnTo>
                  <a:lnTo>
                    <a:pt x="2031661" y="3352060"/>
                  </a:lnTo>
                  <a:lnTo>
                    <a:pt x="2033474" y="3388889"/>
                  </a:lnTo>
                  <a:lnTo>
                    <a:pt x="2047360" y="3423907"/>
                  </a:lnTo>
                  <a:lnTo>
                    <a:pt x="2069698" y="3466775"/>
                  </a:lnTo>
                  <a:lnTo>
                    <a:pt x="2093848" y="3471001"/>
                  </a:lnTo>
                  <a:lnTo>
                    <a:pt x="2107735" y="3475227"/>
                  </a:lnTo>
                  <a:lnTo>
                    <a:pt x="2113773" y="3481264"/>
                  </a:lnTo>
                  <a:lnTo>
                    <a:pt x="2121622" y="3485490"/>
                  </a:lnTo>
                  <a:lnTo>
                    <a:pt x="2131885" y="3489716"/>
                  </a:lnTo>
                  <a:lnTo>
                    <a:pt x="2149999" y="3481264"/>
                  </a:lnTo>
                  <a:lnTo>
                    <a:pt x="2178376" y="3466775"/>
                  </a:lnTo>
                  <a:lnTo>
                    <a:pt x="2184413" y="3462547"/>
                  </a:lnTo>
                  <a:lnTo>
                    <a:pt x="2188638" y="3462547"/>
                  </a:lnTo>
                  <a:lnTo>
                    <a:pt x="2196488" y="3462547"/>
                  </a:lnTo>
                  <a:lnTo>
                    <a:pt x="2198298" y="3462547"/>
                  </a:lnTo>
                  <a:lnTo>
                    <a:pt x="2202525" y="3462547"/>
                  </a:lnTo>
                  <a:lnTo>
                    <a:pt x="2202525" y="3460736"/>
                  </a:lnTo>
                  <a:lnTo>
                    <a:pt x="2210374" y="3452284"/>
                  </a:lnTo>
                  <a:lnTo>
                    <a:pt x="2212186" y="3442019"/>
                  </a:lnTo>
                  <a:lnTo>
                    <a:pt x="2216413" y="3431756"/>
                  </a:lnTo>
                  <a:lnTo>
                    <a:pt x="2220639" y="3419681"/>
                  </a:lnTo>
                  <a:lnTo>
                    <a:pt x="2224865" y="3413642"/>
                  </a:lnTo>
                  <a:lnTo>
                    <a:pt x="2241166" y="3395530"/>
                  </a:lnTo>
                  <a:lnTo>
                    <a:pt x="2263504" y="3385266"/>
                  </a:lnTo>
                  <a:lnTo>
                    <a:pt x="2296109" y="3381040"/>
                  </a:lnTo>
                  <a:lnTo>
                    <a:pt x="2297920" y="3389494"/>
                  </a:lnTo>
                  <a:lnTo>
                    <a:pt x="2302145" y="3391304"/>
                  </a:lnTo>
                  <a:lnTo>
                    <a:pt x="2302145" y="3395530"/>
                  </a:lnTo>
                  <a:lnTo>
                    <a:pt x="2306372" y="3395530"/>
                  </a:lnTo>
                  <a:lnTo>
                    <a:pt x="2306372" y="3391304"/>
                  </a:lnTo>
                  <a:lnTo>
                    <a:pt x="2308787" y="3391304"/>
                  </a:lnTo>
                  <a:lnTo>
                    <a:pt x="2316636" y="3391304"/>
                  </a:lnTo>
                  <a:lnTo>
                    <a:pt x="2326899" y="3389494"/>
                  </a:lnTo>
                  <a:lnTo>
                    <a:pt x="2326899" y="3420284"/>
                  </a:lnTo>
                  <a:lnTo>
                    <a:pt x="2313013" y="3434775"/>
                  </a:lnTo>
                  <a:lnTo>
                    <a:pt x="2302749" y="3461339"/>
                  </a:lnTo>
                  <a:lnTo>
                    <a:pt x="2292486" y="3496357"/>
                  </a:lnTo>
                  <a:lnTo>
                    <a:pt x="2282221" y="3528960"/>
                  </a:lnTo>
                  <a:lnTo>
                    <a:pt x="2270146" y="3553716"/>
                  </a:lnTo>
                  <a:lnTo>
                    <a:pt x="2306372" y="3553716"/>
                  </a:lnTo>
                  <a:lnTo>
                    <a:pt x="2336559" y="3549490"/>
                  </a:lnTo>
                  <a:lnTo>
                    <a:pt x="2364936" y="3549490"/>
                  </a:lnTo>
                  <a:lnTo>
                    <a:pt x="2391503" y="3553716"/>
                  </a:lnTo>
                  <a:lnTo>
                    <a:pt x="2407804" y="3563978"/>
                  </a:lnTo>
                  <a:lnTo>
                    <a:pt x="2421690" y="3586318"/>
                  </a:lnTo>
                  <a:lnTo>
                    <a:pt x="2425916" y="3617109"/>
                  </a:lnTo>
                  <a:lnTo>
                    <a:pt x="2419880" y="3639449"/>
                  </a:lnTo>
                  <a:lnTo>
                    <a:pt x="2412031" y="3667826"/>
                  </a:lnTo>
                  <a:lnTo>
                    <a:pt x="2412031" y="3696202"/>
                  </a:lnTo>
                  <a:lnTo>
                    <a:pt x="2430144" y="3714314"/>
                  </a:lnTo>
                  <a:lnTo>
                    <a:pt x="2440407" y="3726390"/>
                  </a:lnTo>
                  <a:lnTo>
                    <a:pt x="2454293" y="3740881"/>
                  </a:lnTo>
                  <a:lnTo>
                    <a:pt x="2476633" y="3752956"/>
                  </a:lnTo>
                  <a:lnTo>
                    <a:pt x="2503197" y="3758993"/>
                  </a:lnTo>
                  <a:lnTo>
                    <a:pt x="2517085" y="3740881"/>
                  </a:lnTo>
                  <a:lnTo>
                    <a:pt x="2535198" y="3734842"/>
                  </a:lnTo>
                  <a:lnTo>
                    <a:pt x="2567799" y="3734842"/>
                  </a:lnTo>
                  <a:lnTo>
                    <a:pt x="2572026" y="3740881"/>
                  </a:lnTo>
                  <a:lnTo>
                    <a:pt x="2578064" y="3749333"/>
                  </a:lnTo>
                  <a:lnTo>
                    <a:pt x="2581686" y="3753559"/>
                  </a:lnTo>
                  <a:lnTo>
                    <a:pt x="2585912" y="3753559"/>
                  </a:lnTo>
                  <a:lnTo>
                    <a:pt x="2596176" y="3755371"/>
                  </a:lnTo>
                  <a:lnTo>
                    <a:pt x="2609460" y="3758390"/>
                  </a:lnTo>
                  <a:lnTo>
                    <a:pt x="2623346" y="3730013"/>
                  </a:lnTo>
                  <a:lnTo>
                    <a:pt x="2641460" y="3709485"/>
                  </a:lnTo>
                  <a:lnTo>
                    <a:pt x="2661987" y="3691371"/>
                  </a:lnTo>
                  <a:lnTo>
                    <a:pt x="2688550" y="3676883"/>
                  </a:lnTo>
                  <a:lnTo>
                    <a:pt x="2727192" y="3670844"/>
                  </a:lnTo>
                  <a:lnTo>
                    <a:pt x="2733229" y="3666618"/>
                  </a:lnTo>
                  <a:lnTo>
                    <a:pt x="2737455" y="3666618"/>
                  </a:lnTo>
                  <a:lnTo>
                    <a:pt x="2743494" y="3666618"/>
                  </a:lnTo>
                  <a:lnTo>
                    <a:pt x="2747720" y="3666618"/>
                  </a:lnTo>
                  <a:lnTo>
                    <a:pt x="2755570" y="3670844"/>
                  </a:lnTo>
                  <a:lnTo>
                    <a:pt x="2765832" y="3670844"/>
                  </a:lnTo>
                  <a:lnTo>
                    <a:pt x="2761606" y="3676883"/>
                  </a:lnTo>
                  <a:lnTo>
                    <a:pt x="2761606" y="3685335"/>
                  </a:lnTo>
                  <a:lnTo>
                    <a:pt x="2757380" y="3685335"/>
                  </a:lnTo>
                  <a:lnTo>
                    <a:pt x="2757380" y="3687145"/>
                  </a:lnTo>
                  <a:lnTo>
                    <a:pt x="2761606" y="3687145"/>
                  </a:lnTo>
                  <a:lnTo>
                    <a:pt x="2765832" y="3691371"/>
                  </a:lnTo>
                  <a:lnTo>
                    <a:pt x="2771870" y="3695598"/>
                  </a:lnTo>
                  <a:lnTo>
                    <a:pt x="2771870" y="3687145"/>
                  </a:lnTo>
                  <a:lnTo>
                    <a:pt x="2779720" y="3681109"/>
                  </a:lnTo>
                  <a:lnTo>
                    <a:pt x="2783946" y="3676883"/>
                  </a:lnTo>
                  <a:lnTo>
                    <a:pt x="2785756" y="3672657"/>
                  </a:lnTo>
                  <a:lnTo>
                    <a:pt x="2789983" y="3670844"/>
                  </a:lnTo>
                  <a:lnTo>
                    <a:pt x="2797832" y="3666618"/>
                  </a:lnTo>
                  <a:lnTo>
                    <a:pt x="2803869" y="3662392"/>
                  </a:lnTo>
                  <a:lnTo>
                    <a:pt x="2836472" y="3690769"/>
                  </a:lnTo>
                  <a:lnTo>
                    <a:pt x="2878737" y="3705259"/>
                  </a:lnTo>
                  <a:lnTo>
                    <a:pt x="2921000" y="3709485"/>
                  </a:lnTo>
                  <a:lnTo>
                    <a:pt x="2969904" y="3705259"/>
                  </a:lnTo>
                  <a:lnTo>
                    <a:pt x="3020620" y="3701031"/>
                  </a:lnTo>
                  <a:lnTo>
                    <a:pt x="3020620" y="3709485"/>
                  </a:lnTo>
                  <a:lnTo>
                    <a:pt x="3020620" y="3713712"/>
                  </a:lnTo>
                  <a:lnTo>
                    <a:pt x="3016393" y="3715522"/>
                  </a:lnTo>
                  <a:lnTo>
                    <a:pt x="3016393" y="3719748"/>
                  </a:lnTo>
                  <a:lnTo>
                    <a:pt x="3012167" y="3725787"/>
                  </a:lnTo>
                  <a:lnTo>
                    <a:pt x="3036318" y="3734239"/>
                  </a:lnTo>
                  <a:lnTo>
                    <a:pt x="3050204" y="3744504"/>
                  </a:lnTo>
                  <a:lnTo>
                    <a:pt x="3064092" y="3754767"/>
                  </a:lnTo>
                  <a:lnTo>
                    <a:pt x="3088241" y="3766842"/>
                  </a:lnTo>
                  <a:lnTo>
                    <a:pt x="3088241" y="3787369"/>
                  </a:lnTo>
                  <a:lnTo>
                    <a:pt x="3114807" y="3795823"/>
                  </a:lnTo>
                  <a:lnTo>
                    <a:pt x="3131109" y="3797634"/>
                  </a:lnTo>
                  <a:lnTo>
                    <a:pt x="3144995" y="3812125"/>
                  </a:lnTo>
                  <a:lnTo>
                    <a:pt x="3152844" y="3834463"/>
                  </a:lnTo>
                  <a:lnTo>
                    <a:pt x="3195108" y="3838689"/>
                  </a:lnTo>
                  <a:lnTo>
                    <a:pt x="3229524" y="3840500"/>
                  </a:lnTo>
                  <a:lnTo>
                    <a:pt x="3276013" y="3844728"/>
                  </a:lnTo>
                  <a:lnTo>
                    <a:pt x="3308615" y="3887593"/>
                  </a:lnTo>
                  <a:lnTo>
                    <a:pt x="3347257" y="3926235"/>
                  </a:lnTo>
                  <a:lnTo>
                    <a:pt x="3389520" y="3958838"/>
                  </a:lnTo>
                  <a:lnTo>
                    <a:pt x="3438426" y="3983591"/>
                  </a:lnTo>
                  <a:lnTo>
                    <a:pt x="3436616" y="3998082"/>
                  </a:lnTo>
                  <a:lnTo>
                    <a:pt x="3428765" y="4006534"/>
                  </a:lnTo>
                  <a:lnTo>
                    <a:pt x="3422726" y="4016799"/>
                  </a:lnTo>
                  <a:lnTo>
                    <a:pt x="3414877" y="4022836"/>
                  </a:lnTo>
                  <a:lnTo>
                    <a:pt x="3408840" y="4034911"/>
                  </a:lnTo>
                  <a:lnTo>
                    <a:pt x="3453518" y="4034911"/>
                  </a:lnTo>
                  <a:lnTo>
                    <a:pt x="3495782" y="4049402"/>
                  </a:lnTo>
                  <a:lnTo>
                    <a:pt x="3503632" y="4074155"/>
                  </a:lnTo>
                  <a:lnTo>
                    <a:pt x="3513896" y="4069929"/>
                  </a:lnTo>
                  <a:lnTo>
                    <a:pt x="3519933" y="4065703"/>
                  </a:lnTo>
                  <a:lnTo>
                    <a:pt x="3532008" y="4069929"/>
                  </a:lnTo>
                  <a:lnTo>
                    <a:pt x="3533819" y="4069929"/>
                  </a:lnTo>
                  <a:lnTo>
                    <a:pt x="3541668" y="4074155"/>
                  </a:lnTo>
                  <a:lnTo>
                    <a:pt x="3547707" y="4078381"/>
                  </a:lnTo>
                  <a:lnTo>
                    <a:pt x="3555557" y="4080192"/>
                  </a:lnTo>
                  <a:lnTo>
                    <a:pt x="3664837" y="4088646"/>
                  </a:lnTo>
                  <a:lnTo>
                    <a:pt x="3675102" y="4098909"/>
                  </a:lnTo>
                  <a:lnTo>
                    <a:pt x="3682950" y="4119436"/>
                  </a:lnTo>
                  <a:lnTo>
                    <a:pt x="3684760" y="4137550"/>
                  </a:lnTo>
                  <a:lnTo>
                    <a:pt x="3696837" y="4152041"/>
                  </a:lnTo>
                  <a:lnTo>
                    <a:pt x="3713139" y="4156267"/>
                  </a:lnTo>
                  <a:lnTo>
                    <a:pt x="3731250" y="4156267"/>
                  </a:lnTo>
                  <a:lnTo>
                    <a:pt x="3745136" y="4152041"/>
                  </a:lnTo>
                  <a:lnTo>
                    <a:pt x="3755401" y="4166530"/>
                  </a:lnTo>
                  <a:lnTo>
                    <a:pt x="3767477" y="4176795"/>
                  </a:lnTo>
                  <a:lnTo>
                    <a:pt x="3773514" y="4188870"/>
                  </a:lnTo>
                  <a:lnTo>
                    <a:pt x="3778343" y="4202756"/>
                  </a:lnTo>
                  <a:lnTo>
                    <a:pt x="3782571" y="4219058"/>
                  </a:lnTo>
                  <a:lnTo>
                    <a:pt x="3756004" y="4251660"/>
                  </a:lnTo>
                  <a:lnTo>
                    <a:pt x="3727630" y="4290302"/>
                  </a:lnTo>
                  <a:lnTo>
                    <a:pt x="3699253" y="4333168"/>
                  </a:lnTo>
                  <a:lnTo>
                    <a:pt x="3675102" y="4376035"/>
                  </a:lnTo>
                  <a:lnTo>
                    <a:pt x="3658800" y="4408638"/>
                  </a:lnTo>
                  <a:lnTo>
                    <a:pt x="3658800" y="4429165"/>
                  </a:lnTo>
                  <a:lnTo>
                    <a:pt x="3660610" y="4457542"/>
                  </a:lnTo>
                  <a:lnTo>
                    <a:pt x="3668459" y="4490145"/>
                  </a:lnTo>
                  <a:lnTo>
                    <a:pt x="3664233" y="4518522"/>
                  </a:lnTo>
                  <a:lnTo>
                    <a:pt x="3658194" y="4536636"/>
                  </a:lnTo>
                  <a:lnTo>
                    <a:pt x="3644308" y="4565011"/>
                  </a:lnTo>
                  <a:lnTo>
                    <a:pt x="3626196" y="4595803"/>
                  </a:lnTo>
                  <a:lnTo>
                    <a:pt x="3608082" y="4628406"/>
                  </a:lnTo>
                  <a:lnTo>
                    <a:pt x="3589969" y="4653161"/>
                  </a:lnTo>
                  <a:lnTo>
                    <a:pt x="3579705" y="4667650"/>
                  </a:lnTo>
                  <a:lnTo>
                    <a:pt x="3559178" y="4676102"/>
                  </a:lnTo>
                  <a:lnTo>
                    <a:pt x="3526575" y="4680330"/>
                  </a:lnTo>
                  <a:lnTo>
                    <a:pt x="3493971" y="4682141"/>
                  </a:lnTo>
                  <a:lnTo>
                    <a:pt x="3463784" y="4690593"/>
                  </a:lnTo>
                  <a:lnTo>
                    <a:pt x="3435408" y="4700858"/>
                  </a:lnTo>
                  <a:lnTo>
                    <a:pt x="3417292" y="4721385"/>
                  </a:lnTo>
                  <a:lnTo>
                    <a:pt x="3409445" y="4733461"/>
                  </a:lnTo>
                  <a:lnTo>
                    <a:pt x="3409445" y="4739497"/>
                  </a:lnTo>
                  <a:lnTo>
                    <a:pt x="3409445" y="4747951"/>
                  </a:lnTo>
                  <a:lnTo>
                    <a:pt x="3413671" y="4758214"/>
                  </a:lnTo>
                  <a:lnTo>
                    <a:pt x="3417897" y="4768479"/>
                  </a:lnTo>
                  <a:lnTo>
                    <a:pt x="3393746" y="4768479"/>
                  </a:lnTo>
                  <a:lnTo>
                    <a:pt x="3389520" y="4815571"/>
                  </a:lnTo>
                  <a:lnTo>
                    <a:pt x="3381671" y="4854212"/>
                  </a:lnTo>
                  <a:lnTo>
                    <a:pt x="3367785" y="4886815"/>
                  </a:lnTo>
                  <a:lnTo>
                    <a:pt x="3353899" y="4917607"/>
                  </a:lnTo>
                  <a:lnTo>
                    <a:pt x="3340011" y="4958662"/>
                  </a:lnTo>
                  <a:lnTo>
                    <a:pt x="3329748" y="4958662"/>
                  </a:lnTo>
                  <a:lnTo>
                    <a:pt x="3329748" y="4944171"/>
                  </a:lnTo>
                  <a:lnTo>
                    <a:pt x="3329748" y="4935719"/>
                  </a:lnTo>
                  <a:lnTo>
                    <a:pt x="3325521" y="4925456"/>
                  </a:lnTo>
                  <a:lnTo>
                    <a:pt x="3323710" y="4917002"/>
                  </a:lnTo>
                  <a:lnTo>
                    <a:pt x="3319484" y="4921228"/>
                  </a:lnTo>
                  <a:lnTo>
                    <a:pt x="3315256" y="4921228"/>
                  </a:lnTo>
                  <a:lnTo>
                    <a:pt x="3311030" y="4925456"/>
                  </a:lnTo>
                  <a:lnTo>
                    <a:pt x="3309218" y="4925456"/>
                  </a:lnTo>
                  <a:lnTo>
                    <a:pt x="3291106" y="4968322"/>
                  </a:lnTo>
                  <a:lnTo>
                    <a:pt x="3270578" y="4996699"/>
                  </a:lnTo>
                  <a:lnTo>
                    <a:pt x="3248240" y="5021452"/>
                  </a:lnTo>
                  <a:lnTo>
                    <a:pt x="3224089" y="5049829"/>
                  </a:lnTo>
                  <a:lnTo>
                    <a:pt x="3173372" y="5039566"/>
                  </a:lnTo>
                  <a:lnTo>
                    <a:pt x="3128694" y="5029302"/>
                  </a:lnTo>
                  <a:lnTo>
                    <a:pt x="3128694" y="5043792"/>
                  </a:lnTo>
                  <a:lnTo>
                    <a:pt x="3152844" y="5058283"/>
                  </a:lnTo>
                  <a:lnTo>
                    <a:pt x="3163109" y="5078811"/>
                  </a:lnTo>
                  <a:lnTo>
                    <a:pt x="3167335" y="5099338"/>
                  </a:lnTo>
                  <a:lnTo>
                    <a:pt x="3163109" y="5125904"/>
                  </a:lnTo>
                  <a:lnTo>
                    <a:pt x="3158883" y="5154281"/>
                  </a:lnTo>
                  <a:lnTo>
                    <a:pt x="3096090" y="5156092"/>
                  </a:lnTo>
                  <a:lnTo>
                    <a:pt x="3043562" y="5170583"/>
                  </a:lnTo>
                  <a:lnTo>
                    <a:pt x="3039337" y="5179035"/>
                  </a:lnTo>
                  <a:lnTo>
                    <a:pt x="3035110" y="5189298"/>
                  </a:lnTo>
                  <a:lnTo>
                    <a:pt x="3035110" y="5203788"/>
                  </a:lnTo>
                  <a:lnTo>
                    <a:pt x="3035110" y="5218279"/>
                  </a:lnTo>
                  <a:lnTo>
                    <a:pt x="3033300" y="5226731"/>
                  </a:lnTo>
                  <a:lnTo>
                    <a:pt x="3033300" y="5228542"/>
                  </a:lnTo>
                  <a:lnTo>
                    <a:pt x="3033300" y="5235788"/>
                  </a:lnTo>
                  <a:lnTo>
                    <a:pt x="3033300" y="5241825"/>
                  </a:lnTo>
                  <a:lnTo>
                    <a:pt x="3035110" y="5256316"/>
                  </a:lnTo>
                  <a:lnTo>
                    <a:pt x="3018809" y="5256316"/>
                  </a:lnTo>
                  <a:lnTo>
                    <a:pt x="2996470" y="5260542"/>
                  </a:lnTo>
                  <a:lnTo>
                    <a:pt x="2968094" y="5260542"/>
                  </a:lnTo>
                  <a:lnTo>
                    <a:pt x="2939716" y="5264768"/>
                  </a:lnTo>
                  <a:lnTo>
                    <a:pt x="2939716" y="5279259"/>
                  </a:lnTo>
                  <a:lnTo>
                    <a:pt x="2953603" y="5285296"/>
                  </a:lnTo>
                  <a:lnTo>
                    <a:pt x="2963868" y="5293750"/>
                  </a:lnTo>
                  <a:lnTo>
                    <a:pt x="2971715" y="5295560"/>
                  </a:lnTo>
                  <a:lnTo>
                    <a:pt x="2977754" y="5299786"/>
                  </a:lnTo>
                  <a:lnTo>
                    <a:pt x="2985603" y="5308239"/>
                  </a:lnTo>
                  <a:lnTo>
                    <a:pt x="2989829" y="5314277"/>
                  </a:lnTo>
                  <a:lnTo>
                    <a:pt x="2995866" y="5324540"/>
                  </a:lnTo>
                  <a:lnTo>
                    <a:pt x="2981980" y="5328766"/>
                  </a:lnTo>
                  <a:lnTo>
                    <a:pt x="2971715" y="5332994"/>
                  </a:lnTo>
                  <a:lnTo>
                    <a:pt x="2961452" y="5337220"/>
                  </a:lnTo>
                  <a:lnTo>
                    <a:pt x="2953603" y="5339031"/>
                  </a:lnTo>
                  <a:lnTo>
                    <a:pt x="2949377" y="5351106"/>
                  </a:lnTo>
                  <a:lnTo>
                    <a:pt x="2939112" y="5371634"/>
                  </a:lnTo>
                  <a:lnTo>
                    <a:pt x="2933076" y="5393974"/>
                  </a:lnTo>
                  <a:lnTo>
                    <a:pt x="2925226" y="5414501"/>
                  </a:lnTo>
                  <a:lnTo>
                    <a:pt x="2919189" y="5418727"/>
                  </a:lnTo>
                  <a:lnTo>
                    <a:pt x="2914961" y="5418727"/>
                  </a:lnTo>
                  <a:lnTo>
                    <a:pt x="2904698" y="5422953"/>
                  </a:lnTo>
                  <a:lnTo>
                    <a:pt x="2892623" y="5422953"/>
                  </a:lnTo>
                  <a:lnTo>
                    <a:pt x="2892623" y="5433218"/>
                  </a:lnTo>
                  <a:lnTo>
                    <a:pt x="2892623" y="5439255"/>
                  </a:lnTo>
                  <a:lnTo>
                    <a:pt x="2892623" y="5443481"/>
                  </a:lnTo>
                  <a:lnTo>
                    <a:pt x="2890812" y="5447707"/>
                  </a:lnTo>
                  <a:lnTo>
                    <a:pt x="2892623" y="5451933"/>
                  </a:lnTo>
                  <a:lnTo>
                    <a:pt x="2892623" y="5453746"/>
                  </a:lnTo>
                  <a:lnTo>
                    <a:pt x="2900472" y="5468234"/>
                  </a:lnTo>
                  <a:lnTo>
                    <a:pt x="2906508" y="5480310"/>
                  </a:lnTo>
                  <a:lnTo>
                    <a:pt x="2918584" y="5486348"/>
                  </a:lnTo>
                  <a:lnTo>
                    <a:pt x="2928849" y="5492385"/>
                  </a:lnTo>
                  <a:lnTo>
                    <a:pt x="2939112" y="5500837"/>
                  </a:lnTo>
                  <a:lnTo>
                    <a:pt x="2933076" y="5525593"/>
                  </a:lnTo>
                  <a:lnTo>
                    <a:pt x="2904698" y="5540082"/>
                  </a:lnTo>
                  <a:lnTo>
                    <a:pt x="2876321" y="5568458"/>
                  </a:lnTo>
                  <a:lnTo>
                    <a:pt x="2852171" y="5605289"/>
                  </a:lnTo>
                  <a:lnTo>
                    <a:pt x="2834058" y="5640306"/>
                  </a:lnTo>
                  <a:lnTo>
                    <a:pt x="2823793" y="5672908"/>
                  </a:lnTo>
                  <a:lnTo>
                    <a:pt x="2834058" y="5683173"/>
                  </a:lnTo>
                  <a:lnTo>
                    <a:pt x="2844321" y="5693438"/>
                  </a:lnTo>
                  <a:lnTo>
                    <a:pt x="2852171" y="5703701"/>
                  </a:lnTo>
                  <a:lnTo>
                    <a:pt x="2853981" y="5721815"/>
                  </a:lnTo>
                  <a:lnTo>
                    <a:pt x="2837679" y="5726041"/>
                  </a:lnTo>
                  <a:lnTo>
                    <a:pt x="2811115" y="5740530"/>
                  </a:lnTo>
                  <a:lnTo>
                    <a:pt x="2786964" y="5761059"/>
                  </a:lnTo>
                  <a:lnTo>
                    <a:pt x="2768852" y="5783397"/>
                  </a:lnTo>
                  <a:lnTo>
                    <a:pt x="2767040" y="5789436"/>
                  </a:lnTo>
                  <a:lnTo>
                    <a:pt x="2762814" y="5797888"/>
                  </a:lnTo>
                  <a:lnTo>
                    <a:pt x="2762814" y="5803925"/>
                  </a:lnTo>
                  <a:lnTo>
                    <a:pt x="2762814" y="5816000"/>
                  </a:lnTo>
                  <a:lnTo>
                    <a:pt x="2768852" y="5816000"/>
                  </a:lnTo>
                  <a:lnTo>
                    <a:pt x="2768852" y="5807548"/>
                  </a:lnTo>
                  <a:lnTo>
                    <a:pt x="2791190" y="5782794"/>
                  </a:lnTo>
                  <a:lnTo>
                    <a:pt x="2809303" y="5758039"/>
                  </a:lnTo>
                  <a:lnTo>
                    <a:pt x="2815341" y="5759851"/>
                  </a:lnTo>
                  <a:lnTo>
                    <a:pt x="2819568" y="5759851"/>
                  </a:lnTo>
                  <a:lnTo>
                    <a:pt x="2819568" y="5764077"/>
                  </a:lnTo>
                  <a:lnTo>
                    <a:pt x="2823793" y="5768303"/>
                  </a:lnTo>
                  <a:lnTo>
                    <a:pt x="2829833" y="5786416"/>
                  </a:lnTo>
                  <a:lnTo>
                    <a:pt x="2834058" y="5806943"/>
                  </a:lnTo>
                  <a:lnTo>
                    <a:pt x="2838284" y="5831699"/>
                  </a:lnTo>
                  <a:lnTo>
                    <a:pt x="2840096" y="5854037"/>
                  </a:lnTo>
                  <a:lnTo>
                    <a:pt x="2852171" y="5854037"/>
                  </a:lnTo>
                  <a:lnTo>
                    <a:pt x="2853981" y="5854037"/>
                  </a:lnTo>
                  <a:lnTo>
                    <a:pt x="2861830" y="5854037"/>
                  </a:lnTo>
                  <a:lnTo>
                    <a:pt x="2861830" y="5858263"/>
                  </a:lnTo>
                  <a:lnTo>
                    <a:pt x="2861830" y="5860075"/>
                  </a:lnTo>
                  <a:lnTo>
                    <a:pt x="2867869" y="5868527"/>
                  </a:lnTo>
                  <a:lnTo>
                    <a:pt x="2861830" y="5872754"/>
                  </a:lnTo>
                  <a:lnTo>
                    <a:pt x="2857604" y="5874564"/>
                  </a:lnTo>
                  <a:lnTo>
                    <a:pt x="2857604" y="5878792"/>
                  </a:lnTo>
                  <a:lnTo>
                    <a:pt x="2853379" y="5878792"/>
                  </a:lnTo>
                  <a:lnTo>
                    <a:pt x="2849152" y="5883018"/>
                  </a:lnTo>
                  <a:lnTo>
                    <a:pt x="2843114" y="5884829"/>
                  </a:lnTo>
                  <a:lnTo>
                    <a:pt x="2810510" y="5893281"/>
                  </a:lnTo>
                  <a:lnTo>
                    <a:pt x="2777907" y="5884829"/>
                  </a:lnTo>
                  <a:lnTo>
                    <a:pt x="2747720" y="5868527"/>
                  </a:lnTo>
                  <a:lnTo>
                    <a:pt x="2715117" y="5843774"/>
                  </a:lnTo>
                  <a:lnTo>
                    <a:pt x="2686740" y="5815397"/>
                  </a:lnTo>
                  <a:lnTo>
                    <a:pt x="2666213" y="5787020"/>
                  </a:lnTo>
                  <a:lnTo>
                    <a:pt x="2654138" y="5758644"/>
                  </a:lnTo>
                  <a:lnTo>
                    <a:pt x="2661987" y="5758644"/>
                  </a:lnTo>
                  <a:lnTo>
                    <a:pt x="2686137" y="5783397"/>
                  </a:lnTo>
                  <a:lnTo>
                    <a:pt x="2710286" y="5803925"/>
                  </a:lnTo>
                  <a:lnTo>
                    <a:pt x="2738663" y="5822039"/>
                  </a:lnTo>
                  <a:lnTo>
                    <a:pt x="2738663" y="5807548"/>
                  </a:lnTo>
                  <a:lnTo>
                    <a:pt x="2700023" y="5787020"/>
                  </a:lnTo>
                  <a:lnTo>
                    <a:pt x="2667421" y="5758644"/>
                  </a:lnTo>
                  <a:lnTo>
                    <a:pt x="2646893" y="5717589"/>
                  </a:lnTo>
                  <a:lnTo>
                    <a:pt x="2633005" y="5672908"/>
                  </a:lnTo>
                  <a:lnTo>
                    <a:pt x="2625156" y="5625817"/>
                  </a:lnTo>
                  <a:lnTo>
                    <a:pt x="2629384" y="5572686"/>
                  </a:lnTo>
                  <a:lnTo>
                    <a:pt x="2633610" y="5521367"/>
                  </a:lnTo>
                  <a:lnTo>
                    <a:pt x="2643873" y="5476689"/>
                  </a:lnTo>
                  <a:lnTo>
                    <a:pt x="2657761" y="5433821"/>
                  </a:lnTo>
                  <a:lnTo>
                    <a:pt x="2671647" y="5396992"/>
                  </a:lnTo>
                  <a:lnTo>
                    <a:pt x="2692174" y="5396992"/>
                  </a:lnTo>
                  <a:lnTo>
                    <a:pt x="2710286" y="5325748"/>
                  </a:lnTo>
                  <a:lnTo>
                    <a:pt x="2700023" y="5325748"/>
                  </a:lnTo>
                  <a:lnTo>
                    <a:pt x="2700023" y="5319711"/>
                  </a:lnTo>
                  <a:lnTo>
                    <a:pt x="2692174" y="5325748"/>
                  </a:lnTo>
                  <a:lnTo>
                    <a:pt x="2686137" y="5334200"/>
                  </a:lnTo>
                  <a:lnTo>
                    <a:pt x="2681910" y="5340238"/>
                  </a:lnTo>
                  <a:lnTo>
                    <a:pt x="2675873" y="5348691"/>
                  </a:lnTo>
                  <a:lnTo>
                    <a:pt x="2661987" y="5352917"/>
                  </a:lnTo>
                  <a:lnTo>
                    <a:pt x="2661987" y="5344465"/>
                  </a:lnTo>
                  <a:lnTo>
                    <a:pt x="2686137" y="5195336"/>
                  </a:lnTo>
                  <a:lnTo>
                    <a:pt x="2681910" y="5180845"/>
                  </a:lnTo>
                  <a:lnTo>
                    <a:pt x="2675873" y="5156092"/>
                  </a:lnTo>
                  <a:lnTo>
                    <a:pt x="2680099" y="5133752"/>
                  </a:lnTo>
                  <a:lnTo>
                    <a:pt x="2704250" y="5048019"/>
                  </a:lnTo>
                  <a:lnTo>
                    <a:pt x="2724777" y="4960473"/>
                  </a:lnTo>
                  <a:lnTo>
                    <a:pt x="2742889" y="4864477"/>
                  </a:lnTo>
                  <a:lnTo>
                    <a:pt x="2763419" y="4770290"/>
                  </a:lnTo>
                  <a:lnTo>
                    <a:pt x="2775494" y="4708707"/>
                  </a:lnTo>
                  <a:lnTo>
                    <a:pt x="2777305" y="4645312"/>
                  </a:lnTo>
                  <a:lnTo>
                    <a:pt x="2781531" y="4583728"/>
                  </a:lnTo>
                  <a:lnTo>
                    <a:pt x="2789380" y="4526371"/>
                  </a:lnTo>
                  <a:lnTo>
                    <a:pt x="2718740" y="4499805"/>
                  </a:lnTo>
                  <a:lnTo>
                    <a:pt x="2657761" y="4458750"/>
                  </a:lnTo>
                  <a:lnTo>
                    <a:pt x="2608855" y="4405620"/>
                  </a:lnTo>
                  <a:lnTo>
                    <a:pt x="2568405" y="4348261"/>
                  </a:lnTo>
                  <a:lnTo>
                    <a:pt x="2554517" y="4315658"/>
                  </a:lnTo>
                  <a:lnTo>
                    <a:pt x="2544254" y="4284868"/>
                  </a:lnTo>
                  <a:lnTo>
                    <a:pt x="2533989" y="4248037"/>
                  </a:lnTo>
                  <a:lnTo>
                    <a:pt x="2520103" y="4219662"/>
                  </a:lnTo>
                  <a:lnTo>
                    <a:pt x="2497763" y="4199133"/>
                  </a:lnTo>
                  <a:lnTo>
                    <a:pt x="2491727" y="4190681"/>
                  </a:lnTo>
                  <a:lnTo>
                    <a:pt x="2481462" y="4190681"/>
                  </a:lnTo>
                  <a:lnTo>
                    <a:pt x="2473615" y="4188870"/>
                  </a:lnTo>
                  <a:lnTo>
                    <a:pt x="2467576" y="4180418"/>
                  </a:lnTo>
                  <a:lnTo>
                    <a:pt x="2459726" y="4174379"/>
                  </a:lnTo>
                  <a:lnTo>
                    <a:pt x="2467576" y="4159889"/>
                  </a:lnTo>
                  <a:lnTo>
                    <a:pt x="2467576" y="4147813"/>
                  </a:lnTo>
                  <a:lnTo>
                    <a:pt x="2467576" y="4133324"/>
                  </a:lnTo>
                  <a:lnTo>
                    <a:pt x="2467576" y="4118834"/>
                  </a:lnTo>
                  <a:lnTo>
                    <a:pt x="2485690" y="4108569"/>
                  </a:lnTo>
                  <a:lnTo>
                    <a:pt x="2497763" y="4098306"/>
                  </a:lnTo>
                  <a:lnTo>
                    <a:pt x="2515877" y="4088041"/>
                  </a:lnTo>
                  <a:lnTo>
                    <a:pt x="2515877" y="4079589"/>
                  </a:lnTo>
                  <a:lnTo>
                    <a:pt x="2497763" y="4079589"/>
                  </a:lnTo>
                  <a:lnTo>
                    <a:pt x="2487501" y="4077779"/>
                  </a:lnTo>
                  <a:lnTo>
                    <a:pt x="2477236" y="4077779"/>
                  </a:lnTo>
                  <a:lnTo>
                    <a:pt x="2466973" y="4073552"/>
                  </a:lnTo>
                  <a:lnTo>
                    <a:pt x="2480859" y="4040948"/>
                  </a:lnTo>
                  <a:lnTo>
                    <a:pt x="2491124" y="4008345"/>
                  </a:lnTo>
                  <a:lnTo>
                    <a:pt x="2505010" y="3977555"/>
                  </a:lnTo>
                  <a:lnTo>
                    <a:pt x="2529160" y="3950988"/>
                  </a:lnTo>
                  <a:lnTo>
                    <a:pt x="2557537" y="3926235"/>
                  </a:lnTo>
                  <a:lnTo>
                    <a:pt x="2581686" y="3897858"/>
                  </a:lnTo>
                  <a:lnTo>
                    <a:pt x="2579875" y="3877331"/>
                  </a:lnTo>
                  <a:lnTo>
                    <a:pt x="2579875" y="3848954"/>
                  </a:lnTo>
                  <a:lnTo>
                    <a:pt x="2575649" y="3820577"/>
                  </a:lnTo>
                  <a:lnTo>
                    <a:pt x="2565384" y="3802463"/>
                  </a:lnTo>
                  <a:lnTo>
                    <a:pt x="2551499" y="3781936"/>
                  </a:lnTo>
                  <a:lnTo>
                    <a:pt x="2537612" y="3759597"/>
                  </a:lnTo>
                  <a:lnTo>
                    <a:pt x="2523727" y="3759597"/>
                  </a:lnTo>
                  <a:lnTo>
                    <a:pt x="2519499" y="3763824"/>
                  </a:lnTo>
                  <a:lnTo>
                    <a:pt x="2515273" y="3768050"/>
                  </a:lnTo>
                  <a:lnTo>
                    <a:pt x="2511046" y="3769860"/>
                  </a:lnTo>
                  <a:lnTo>
                    <a:pt x="2505010" y="3774086"/>
                  </a:lnTo>
                  <a:lnTo>
                    <a:pt x="2509235" y="3782540"/>
                  </a:lnTo>
                  <a:lnTo>
                    <a:pt x="2509235" y="3788577"/>
                  </a:lnTo>
                  <a:lnTo>
                    <a:pt x="2509235" y="3792803"/>
                  </a:lnTo>
                  <a:lnTo>
                    <a:pt x="2505010" y="3798842"/>
                  </a:lnTo>
                  <a:lnTo>
                    <a:pt x="2500784" y="3798842"/>
                  </a:lnTo>
                  <a:lnTo>
                    <a:pt x="2496557" y="3803068"/>
                  </a:lnTo>
                  <a:lnTo>
                    <a:pt x="2494745" y="3803068"/>
                  </a:lnTo>
                  <a:lnTo>
                    <a:pt x="2490519" y="3803068"/>
                  </a:lnTo>
                  <a:lnTo>
                    <a:pt x="2484482" y="3807294"/>
                  </a:lnTo>
                  <a:lnTo>
                    <a:pt x="2466368" y="3792803"/>
                  </a:lnTo>
                  <a:lnTo>
                    <a:pt x="2433766" y="3774691"/>
                  </a:lnTo>
                  <a:lnTo>
                    <a:pt x="2401163" y="3756579"/>
                  </a:lnTo>
                  <a:lnTo>
                    <a:pt x="2370975" y="3742088"/>
                  </a:lnTo>
                  <a:lnTo>
                    <a:pt x="2348634" y="3736050"/>
                  </a:lnTo>
                  <a:lnTo>
                    <a:pt x="2330522" y="3693184"/>
                  </a:lnTo>
                  <a:lnTo>
                    <a:pt x="2314221" y="3668429"/>
                  </a:lnTo>
                  <a:lnTo>
                    <a:pt x="2296109" y="3650316"/>
                  </a:lnTo>
                  <a:lnTo>
                    <a:pt x="2277995" y="3644280"/>
                  </a:lnTo>
                  <a:lnTo>
                    <a:pt x="2249618" y="3635826"/>
                  </a:lnTo>
                  <a:lnTo>
                    <a:pt x="2219431" y="3625563"/>
                  </a:lnTo>
                  <a:lnTo>
                    <a:pt x="2178979" y="3611072"/>
                  </a:lnTo>
                  <a:lnTo>
                    <a:pt x="2154828" y="3592960"/>
                  </a:lnTo>
                  <a:lnTo>
                    <a:pt x="2134301" y="3574846"/>
                  </a:lnTo>
                  <a:lnTo>
                    <a:pt x="2101698" y="3560357"/>
                  </a:lnTo>
                  <a:lnTo>
                    <a:pt x="2081170" y="3560357"/>
                  </a:lnTo>
                  <a:lnTo>
                    <a:pt x="2067284" y="3568809"/>
                  </a:lnTo>
                  <a:lnTo>
                    <a:pt x="2055209" y="3574846"/>
                  </a:lnTo>
                  <a:lnTo>
                    <a:pt x="2041321" y="3583300"/>
                  </a:lnTo>
                  <a:lnTo>
                    <a:pt x="2025020" y="3579072"/>
                  </a:lnTo>
                  <a:lnTo>
                    <a:pt x="2017172" y="3574846"/>
                  </a:lnTo>
                  <a:lnTo>
                    <a:pt x="2011134" y="3568809"/>
                  </a:lnTo>
                  <a:lnTo>
                    <a:pt x="2003285" y="3560357"/>
                  </a:lnTo>
                  <a:lnTo>
                    <a:pt x="1993022" y="3550092"/>
                  </a:lnTo>
                  <a:lnTo>
                    <a:pt x="1985172" y="3544056"/>
                  </a:lnTo>
                  <a:lnTo>
                    <a:pt x="1979134" y="3539828"/>
                  </a:lnTo>
                  <a:lnTo>
                    <a:pt x="1932645" y="3531376"/>
                  </a:lnTo>
                  <a:lnTo>
                    <a:pt x="1926608" y="3525339"/>
                  </a:lnTo>
                  <a:lnTo>
                    <a:pt x="1918759" y="3519300"/>
                  </a:lnTo>
                  <a:lnTo>
                    <a:pt x="1912721" y="3510848"/>
                  </a:lnTo>
                  <a:lnTo>
                    <a:pt x="1904873" y="3504811"/>
                  </a:lnTo>
                  <a:lnTo>
                    <a:pt x="1903061" y="3500583"/>
                  </a:lnTo>
                  <a:lnTo>
                    <a:pt x="1862609" y="3506622"/>
                  </a:lnTo>
                  <a:lnTo>
                    <a:pt x="1856572" y="3504811"/>
                  </a:lnTo>
                  <a:lnTo>
                    <a:pt x="1846307" y="3490321"/>
                  </a:lnTo>
                  <a:lnTo>
                    <a:pt x="1828195" y="3475830"/>
                  </a:lnTo>
                  <a:lnTo>
                    <a:pt x="1814309" y="3457718"/>
                  </a:lnTo>
                  <a:lnTo>
                    <a:pt x="1800423" y="3443227"/>
                  </a:lnTo>
                  <a:lnTo>
                    <a:pt x="1792574" y="3434775"/>
                  </a:lnTo>
                  <a:lnTo>
                    <a:pt x="1806460" y="3390097"/>
                  </a:lnTo>
                  <a:lnTo>
                    <a:pt x="1767818" y="3347229"/>
                  </a:lnTo>
                  <a:lnTo>
                    <a:pt x="1733405" y="3300135"/>
                  </a:lnTo>
                  <a:lnTo>
                    <a:pt x="1697179" y="3251231"/>
                  </a:lnTo>
                  <a:lnTo>
                    <a:pt x="1662766" y="3199911"/>
                  </a:lnTo>
                  <a:lnTo>
                    <a:pt x="1654916" y="3195685"/>
                  </a:lnTo>
                  <a:lnTo>
                    <a:pt x="1644654" y="3193875"/>
                  </a:lnTo>
                  <a:lnTo>
                    <a:pt x="1638615" y="3193875"/>
                  </a:lnTo>
                  <a:lnTo>
                    <a:pt x="1626539" y="3189649"/>
                  </a:lnTo>
                  <a:lnTo>
                    <a:pt x="1624729" y="3185423"/>
                  </a:lnTo>
                  <a:lnTo>
                    <a:pt x="1610843" y="3167309"/>
                  </a:lnTo>
                  <a:lnTo>
                    <a:pt x="1602994" y="3146781"/>
                  </a:lnTo>
                  <a:lnTo>
                    <a:pt x="1596955" y="3126254"/>
                  </a:lnTo>
                  <a:lnTo>
                    <a:pt x="1584880" y="3103914"/>
                  </a:lnTo>
                  <a:lnTo>
                    <a:pt x="1568579" y="3093651"/>
                  </a:lnTo>
                  <a:lnTo>
                    <a:pt x="1560731" y="3085199"/>
                  </a:lnTo>
                  <a:lnTo>
                    <a:pt x="1554692" y="3079160"/>
                  </a:lnTo>
                  <a:lnTo>
                    <a:pt x="1546843" y="3074934"/>
                  </a:lnTo>
                  <a:lnTo>
                    <a:pt x="1546843" y="3113575"/>
                  </a:lnTo>
                  <a:lnTo>
                    <a:pt x="1557108" y="3128064"/>
                  </a:lnTo>
                  <a:lnTo>
                    <a:pt x="1579446" y="3152820"/>
                  </a:lnTo>
                  <a:lnTo>
                    <a:pt x="1599975" y="3181197"/>
                  </a:lnTo>
                  <a:lnTo>
                    <a:pt x="1626539" y="3218025"/>
                  </a:lnTo>
                  <a:lnTo>
                    <a:pt x="1647067" y="3253044"/>
                  </a:lnTo>
                  <a:lnTo>
                    <a:pt x="1669407" y="3289873"/>
                  </a:lnTo>
                  <a:lnTo>
                    <a:pt x="1685709" y="3322475"/>
                  </a:lnTo>
                  <a:lnTo>
                    <a:pt x="1693558" y="3343003"/>
                  </a:lnTo>
                  <a:lnTo>
                    <a:pt x="1693558" y="3357494"/>
                  </a:lnTo>
                  <a:lnTo>
                    <a:pt x="1689332" y="3363530"/>
                  </a:lnTo>
                  <a:lnTo>
                    <a:pt x="1685104" y="3367757"/>
                  </a:lnTo>
                  <a:lnTo>
                    <a:pt x="1685104" y="3371985"/>
                  </a:lnTo>
                  <a:lnTo>
                    <a:pt x="1679067" y="3376211"/>
                  </a:lnTo>
                  <a:lnTo>
                    <a:pt x="1679067" y="3361720"/>
                  </a:lnTo>
                  <a:lnTo>
                    <a:pt x="1674841" y="3349644"/>
                  </a:lnTo>
                  <a:lnTo>
                    <a:pt x="1674841" y="3343608"/>
                  </a:lnTo>
                  <a:lnTo>
                    <a:pt x="1670615" y="3335154"/>
                  </a:lnTo>
                  <a:lnTo>
                    <a:pt x="1664576" y="3335154"/>
                  </a:lnTo>
                  <a:lnTo>
                    <a:pt x="1660350" y="3335154"/>
                  </a:lnTo>
                  <a:lnTo>
                    <a:pt x="1656124" y="3335154"/>
                  </a:lnTo>
                  <a:lnTo>
                    <a:pt x="1654314" y="3335154"/>
                  </a:lnTo>
                  <a:lnTo>
                    <a:pt x="1650087" y="3335154"/>
                  </a:lnTo>
                  <a:lnTo>
                    <a:pt x="1639823" y="3335154"/>
                  </a:lnTo>
                  <a:lnTo>
                    <a:pt x="1631973" y="3310400"/>
                  </a:lnTo>
                  <a:lnTo>
                    <a:pt x="1625937" y="3285647"/>
                  </a:lnTo>
                  <a:lnTo>
                    <a:pt x="1613861" y="3265119"/>
                  </a:lnTo>
                  <a:lnTo>
                    <a:pt x="1597560" y="3247005"/>
                  </a:lnTo>
                  <a:lnTo>
                    <a:pt x="1575220" y="3232516"/>
                  </a:lnTo>
                  <a:lnTo>
                    <a:pt x="1554692" y="3218025"/>
                  </a:lnTo>
                  <a:lnTo>
                    <a:pt x="1536580" y="3193272"/>
                  </a:lnTo>
                  <a:lnTo>
                    <a:pt x="1542617" y="3189044"/>
                  </a:lnTo>
                  <a:lnTo>
                    <a:pt x="1546843" y="3189044"/>
                  </a:lnTo>
                  <a:lnTo>
                    <a:pt x="1551069" y="3189044"/>
                  </a:lnTo>
                  <a:lnTo>
                    <a:pt x="1551069" y="3184818"/>
                  </a:lnTo>
                  <a:lnTo>
                    <a:pt x="1551069" y="3180592"/>
                  </a:lnTo>
                  <a:lnTo>
                    <a:pt x="1555298" y="3178781"/>
                  </a:lnTo>
                  <a:lnTo>
                    <a:pt x="1528731" y="3160669"/>
                  </a:lnTo>
                  <a:lnTo>
                    <a:pt x="1516656" y="3138329"/>
                  </a:lnTo>
                  <a:lnTo>
                    <a:pt x="1504580" y="3113575"/>
                  </a:lnTo>
                  <a:lnTo>
                    <a:pt x="1498544" y="3085199"/>
                  </a:lnTo>
                  <a:lnTo>
                    <a:pt x="1484656" y="3060443"/>
                  </a:lnTo>
                  <a:lnTo>
                    <a:pt x="1466544" y="3039916"/>
                  </a:lnTo>
                  <a:lnTo>
                    <a:pt x="1446016" y="3027840"/>
                  </a:lnTo>
                  <a:lnTo>
                    <a:pt x="1419450" y="3017577"/>
                  </a:lnTo>
                  <a:lnTo>
                    <a:pt x="1398923" y="3003087"/>
                  </a:lnTo>
                  <a:lnTo>
                    <a:pt x="1385037" y="2984975"/>
                  </a:lnTo>
                  <a:lnTo>
                    <a:pt x="1377188" y="2964447"/>
                  </a:lnTo>
                  <a:lnTo>
                    <a:pt x="1366923" y="2942108"/>
                  </a:lnTo>
                  <a:lnTo>
                    <a:pt x="1342774" y="2907089"/>
                  </a:lnTo>
                  <a:lnTo>
                    <a:pt x="1322247" y="2882336"/>
                  </a:lnTo>
                  <a:lnTo>
                    <a:pt x="1299907" y="2859997"/>
                  </a:lnTo>
                  <a:lnTo>
                    <a:pt x="1286021" y="2835244"/>
                  </a:lnTo>
                  <a:lnTo>
                    <a:pt x="1275756" y="2802641"/>
                  </a:lnTo>
                  <a:lnTo>
                    <a:pt x="1267907" y="2759774"/>
                  </a:lnTo>
                  <a:lnTo>
                    <a:pt x="1266096" y="2700607"/>
                  </a:lnTo>
                  <a:lnTo>
                    <a:pt x="1266096" y="2686117"/>
                  </a:lnTo>
                  <a:lnTo>
                    <a:pt x="1267907" y="2657739"/>
                  </a:lnTo>
                  <a:lnTo>
                    <a:pt x="1267907" y="2619099"/>
                  </a:lnTo>
                  <a:lnTo>
                    <a:pt x="1267907" y="2572008"/>
                  </a:lnTo>
                  <a:lnTo>
                    <a:pt x="1267907" y="2529138"/>
                  </a:lnTo>
                  <a:lnTo>
                    <a:pt x="1272135" y="2494120"/>
                  </a:lnTo>
                  <a:lnTo>
                    <a:pt x="1276361" y="2471782"/>
                  </a:lnTo>
                  <a:lnTo>
                    <a:pt x="1286624" y="2467555"/>
                  </a:lnTo>
                  <a:lnTo>
                    <a:pt x="1294473" y="2467555"/>
                  </a:lnTo>
                  <a:lnTo>
                    <a:pt x="1300510" y="2467555"/>
                  </a:lnTo>
                  <a:lnTo>
                    <a:pt x="1308359" y="2467555"/>
                  </a:lnTo>
                  <a:lnTo>
                    <a:pt x="1314398" y="2471782"/>
                  </a:lnTo>
                  <a:lnTo>
                    <a:pt x="1318624" y="2480234"/>
                  </a:lnTo>
                  <a:lnTo>
                    <a:pt x="1324660" y="2486271"/>
                  </a:lnTo>
                  <a:lnTo>
                    <a:pt x="1328886" y="2494725"/>
                  </a:lnTo>
                  <a:lnTo>
                    <a:pt x="1328886" y="2453667"/>
                  </a:lnTo>
                  <a:lnTo>
                    <a:pt x="1304738" y="2425291"/>
                  </a:lnTo>
                  <a:lnTo>
                    <a:pt x="1276361" y="2396914"/>
                  </a:lnTo>
                  <a:lnTo>
                    <a:pt x="1243758" y="2376386"/>
                  </a:lnTo>
                  <a:lnTo>
                    <a:pt x="1243758" y="2394499"/>
                  </a:lnTo>
                  <a:lnTo>
                    <a:pt x="1257644" y="2404762"/>
                  </a:lnTo>
                  <a:lnTo>
                    <a:pt x="1271530" y="2415027"/>
                  </a:lnTo>
                  <a:lnTo>
                    <a:pt x="1285416" y="2425291"/>
                  </a:lnTo>
                  <a:lnTo>
                    <a:pt x="1295681" y="2439781"/>
                  </a:lnTo>
                  <a:lnTo>
                    <a:pt x="1295681" y="2448233"/>
                  </a:lnTo>
                  <a:lnTo>
                    <a:pt x="1293870" y="2448233"/>
                  </a:lnTo>
                  <a:lnTo>
                    <a:pt x="1293870" y="2452462"/>
                  </a:lnTo>
                  <a:lnTo>
                    <a:pt x="1289642" y="2454272"/>
                  </a:lnTo>
                  <a:lnTo>
                    <a:pt x="1281795" y="2458498"/>
                  </a:lnTo>
                  <a:lnTo>
                    <a:pt x="1279982" y="2462724"/>
                  </a:lnTo>
                  <a:lnTo>
                    <a:pt x="1267907" y="2462724"/>
                  </a:lnTo>
                  <a:lnTo>
                    <a:pt x="1257644" y="2462724"/>
                  </a:lnTo>
                  <a:lnTo>
                    <a:pt x="1253418" y="2462724"/>
                  </a:lnTo>
                  <a:lnTo>
                    <a:pt x="1253418" y="2458498"/>
                  </a:lnTo>
                  <a:lnTo>
                    <a:pt x="1251605" y="2458498"/>
                  </a:lnTo>
                  <a:lnTo>
                    <a:pt x="1243758" y="2454272"/>
                  </a:lnTo>
                  <a:lnTo>
                    <a:pt x="1219608" y="2423480"/>
                  </a:lnTo>
                  <a:lnTo>
                    <a:pt x="1197267" y="2390876"/>
                  </a:lnTo>
                  <a:lnTo>
                    <a:pt x="1180966" y="2354049"/>
                  </a:lnTo>
                  <a:lnTo>
                    <a:pt x="1197267" y="2354049"/>
                  </a:lnTo>
                  <a:lnTo>
                    <a:pt x="1205117" y="2358276"/>
                  </a:lnTo>
                  <a:lnTo>
                    <a:pt x="1211155" y="2358276"/>
                  </a:lnTo>
                  <a:lnTo>
                    <a:pt x="1219003" y="2358276"/>
                  </a:lnTo>
                  <a:lnTo>
                    <a:pt x="1225041" y="2354049"/>
                  </a:lnTo>
                  <a:lnTo>
                    <a:pt x="1196665" y="2343786"/>
                  </a:lnTo>
                  <a:lnTo>
                    <a:pt x="1180363" y="2327486"/>
                  </a:lnTo>
                  <a:lnTo>
                    <a:pt x="1166477" y="2305150"/>
                  </a:lnTo>
                  <a:lnTo>
                    <a:pt x="1154402" y="2280393"/>
                  </a:lnTo>
                  <a:lnTo>
                    <a:pt x="1148363" y="2255634"/>
                  </a:lnTo>
                  <a:lnTo>
                    <a:pt x="1138100" y="2233298"/>
                  </a:lnTo>
                  <a:lnTo>
                    <a:pt x="1124213" y="2215183"/>
                  </a:lnTo>
                  <a:lnTo>
                    <a:pt x="1101874" y="2204921"/>
                  </a:lnTo>
                  <a:lnTo>
                    <a:pt x="1109724" y="2157829"/>
                  </a:lnTo>
                  <a:lnTo>
                    <a:pt x="1085573" y="2131267"/>
                  </a:lnTo>
                  <a:lnTo>
                    <a:pt x="1063233" y="2098665"/>
                  </a:lnTo>
                  <a:lnTo>
                    <a:pt x="1045121" y="2066061"/>
                  </a:lnTo>
                  <a:lnTo>
                    <a:pt x="1020970" y="2033459"/>
                  </a:lnTo>
                  <a:lnTo>
                    <a:pt x="992594" y="2008705"/>
                  </a:lnTo>
                  <a:lnTo>
                    <a:pt x="953954" y="1990593"/>
                  </a:lnTo>
                  <a:lnTo>
                    <a:pt x="907463" y="1980327"/>
                  </a:lnTo>
                  <a:lnTo>
                    <a:pt x="868824" y="1962219"/>
                  </a:lnTo>
                  <a:lnTo>
                    <a:pt x="840447" y="1937461"/>
                  </a:lnTo>
                  <a:lnTo>
                    <a:pt x="807845" y="1909087"/>
                  </a:lnTo>
                  <a:lnTo>
                    <a:pt x="777655" y="1892785"/>
                  </a:lnTo>
                  <a:lnTo>
                    <a:pt x="713054" y="1892785"/>
                  </a:lnTo>
                  <a:lnTo>
                    <a:pt x="692527" y="1880709"/>
                  </a:lnTo>
                  <a:lnTo>
                    <a:pt x="674413" y="1866220"/>
                  </a:lnTo>
                  <a:lnTo>
                    <a:pt x="653885" y="1855955"/>
                  </a:lnTo>
                  <a:lnTo>
                    <a:pt x="621283" y="1851729"/>
                  </a:lnTo>
                  <a:lnTo>
                    <a:pt x="621283" y="1898823"/>
                  </a:lnTo>
                  <a:lnTo>
                    <a:pt x="585057" y="1916935"/>
                  </a:lnTo>
                  <a:lnTo>
                    <a:pt x="554869" y="1935045"/>
                  </a:lnTo>
                  <a:lnTo>
                    <a:pt x="512606" y="1945312"/>
                  </a:lnTo>
                  <a:lnTo>
                    <a:pt x="522869" y="1912708"/>
                  </a:lnTo>
                  <a:lnTo>
                    <a:pt x="536757" y="1880106"/>
                  </a:lnTo>
                  <a:lnTo>
                    <a:pt x="557285" y="1851729"/>
                  </a:lnTo>
                  <a:lnTo>
                    <a:pt x="575396" y="1820936"/>
                  </a:lnTo>
                  <a:lnTo>
                    <a:pt x="557285" y="1820936"/>
                  </a:lnTo>
                  <a:lnTo>
                    <a:pt x="557285" y="1826974"/>
                  </a:lnTo>
                  <a:lnTo>
                    <a:pt x="530718" y="1849313"/>
                  </a:lnTo>
                  <a:lnTo>
                    <a:pt x="508380" y="1877691"/>
                  </a:lnTo>
                  <a:lnTo>
                    <a:pt x="494493" y="1908482"/>
                  </a:lnTo>
                  <a:lnTo>
                    <a:pt x="484230" y="1941085"/>
                  </a:lnTo>
                  <a:lnTo>
                    <a:pt x="470344" y="1976102"/>
                  </a:lnTo>
                  <a:lnTo>
                    <a:pt x="448004" y="2008705"/>
                  </a:lnTo>
                  <a:lnTo>
                    <a:pt x="434118" y="2023196"/>
                  </a:lnTo>
                  <a:lnTo>
                    <a:pt x="405741" y="2045534"/>
                  </a:lnTo>
                  <a:lnTo>
                    <a:pt x="371326" y="2066061"/>
                  </a:lnTo>
                  <a:lnTo>
                    <a:pt x="329063" y="2090815"/>
                  </a:lnTo>
                  <a:lnTo>
                    <a:pt x="286800" y="2119192"/>
                  </a:lnTo>
                  <a:lnTo>
                    <a:pt x="244537" y="2145758"/>
                  </a:lnTo>
                  <a:lnTo>
                    <a:pt x="202274" y="2166279"/>
                  </a:lnTo>
                  <a:lnTo>
                    <a:pt x="169672" y="2180772"/>
                  </a:lnTo>
                  <a:lnTo>
                    <a:pt x="149142" y="2186807"/>
                  </a:lnTo>
                  <a:lnTo>
                    <a:pt x="149142" y="2180772"/>
                  </a:lnTo>
                  <a:lnTo>
                    <a:pt x="156991" y="2180772"/>
                  </a:lnTo>
                  <a:lnTo>
                    <a:pt x="181142" y="2156018"/>
                  </a:lnTo>
                  <a:lnTo>
                    <a:pt x="211329" y="2133682"/>
                  </a:lnTo>
                  <a:lnTo>
                    <a:pt x="247555" y="2113155"/>
                  </a:lnTo>
                  <a:lnTo>
                    <a:pt x="281970" y="2090213"/>
                  </a:lnTo>
                  <a:lnTo>
                    <a:pt x="314574" y="2065458"/>
                  </a:lnTo>
                  <a:lnTo>
                    <a:pt x="338723" y="2037082"/>
                  </a:lnTo>
                  <a:lnTo>
                    <a:pt x="356837" y="2004480"/>
                  </a:lnTo>
                  <a:lnTo>
                    <a:pt x="362874" y="1961614"/>
                  </a:lnTo>
                  <a:lnTo>
                    <a:pt x="336309" y="1970065"/>
                  </a:lnTo>
                  <a:lnTo>
                    <a:pt x="318196" y="1976102"/>
                  </a:lnTo>
                  <a:lnTo>
                    <a:pt x="294045" y="1984554"/>
                  </a:lnTo>
                  <a:lnTo>
                    <a:pt x="294045" y="1976102"/>
                  </a:lnTo>
                  <a:lnTo>
                    <a:pt x="294045" y="1970065"/>
                  </a:lnTo>
                  <a:lnTo>
                    <a:pt x="289819" y="1965841"/>
                  </a:lnTo>
                  <a:lnTo>
                    <a:pt x="286197" y="1965841"/>
                  </a:lnTo>
                  <a:lnTo>
                    <a:pt x="280159" y="1961614"/>
                  </a:lnTo>
                  <a:lnTo>
                    <a:pt x="275933" y="1965841"/>
                  </a:lnTo>
                  <a:lnTo>
                    <a:pt x="271706" y="1970065"/>
                  </a:lnTo>
                  <a:lnTo>
                    <a:pt x="267480" y="1974291"/>
                  </a:lnTo>
                  <a:lnTo>
                    <a:pt x="265668" y="1974291"/>
                  </a:lnTo>
                  <a:lnTo>
                    <a:pt x="257820" y="1973687"/>
                  </a:lnTo>
                  <a:lnTo>
                    <a:pt x="247555" y="1973687"/>
                  </a:lnTo>
                  <a:lnTo>
                    <a:pt x="243329" y="1953162"/>
                  </a:lnTo>
                  <a:lnTo>
                    <a:pt x="233065" y="1924782"/>
                  </a:lnTo>
                  <a:lnTo>
                    <a:pt x="225218" y="1904257"/>
                  </a:lnTo>
                  <a:lnTo>
                    <a:pt x="219179" y="1910293"/>
                  </a:lnTo>
                  <a:lnTo>
                    <a:pt x="214953" y="1914519"/>
                  </a:lnTo>
                  <a:lnTo>
                    <a:pt x="210726" y="1914519"/>
                  </a:lnTo>
                  <a:lnTo>
                    <a:pt x="204688" y="1914519"/>
                  </a:lnTo>
                  <a:lnTo>
                    <a:pt x="200462" y="1910293"/>
                  </a:lnTo>
                  <a:lnTo>
                    <a:pt x="166048" y="1885540"/>
                  </a:lnTo>
                  <a:lnTo>
                    <a:pt x="137672" y="1848710"/>
                  </a:lnTo>
                  <a:lnTo>
                    <a:pt x="115331" y="1810068"/>
                  </a:lnTo>
                  <a:lnTo>
                    <a:pt x="127406" y="1789540"/>
                  </a:lnTo>
                  <a:lnTo>
                    <a:pt x="137672" y="1762973"/>
                  </a:lnTo>
                  <a:lnTo>
                    <a:pt x="147934" y="1742445"/>
                  </a:lnTo>
                  <a:lnTo>
                    <a:pt x="161823" y="1724332"/>
                  </a:lnTo>
                  <a:lnTo>
                    <a:pt x="185973" y="1709842"/>
                  </a:lnTo>
                  <a:lnTo>
                    <a:pt x="208311" y="1703806"/>
                  </a:lnTo>
                  <a:lnTo>
                    <a:pt x="228838" y="1693541"/>
                  </a:lnTo>
                  <a:lnTo>
                    <a:pt x="242725" y="1679051"/>
                  </a:lnTo>
                  <a:lnTo>
                    <a:pt x="252989" y="1656713"/>
                  </a:lnTo>
                  <a:lnTo>
                    <a:pt x="252989" y="1621696"/>
                  </a:lnTo>
                  <a:lnTo>
                    <a:pt x="257216" y="1617470"/>
                  </a:lnTo>
                  <a:lnTo>
                    <a:pt x="261442" y="1617470"/>
                  </a:lnTo>
                  <a:lnTo>
                    <a:pt x="261442" y="1613244"/>
                  </a:lnTo>
                  <a:lnTo>
                    <a:pt x="261442" y="1609018"/>
                  </a:lnTo>
                  <a:lnTo>
                    <a:pt x="265668" y="1607205"/>
                  </a:lnTo>
                  <a:lnTo>
                    <a:pt x="236688" y="1607205"/>
                  </a:lnTo>
                  <a:lnTo>
                    <a:pt x="228838" y="1613244"/>
                  </a:lnTo>
                  <a:lnTo>
                    <a:pt x="227028" y="1617470"/>
                  </a:lnTo>
                  <a:lnTo>
                    <a:pt x="222802" y="1621696"/>
                  </a:lnTo>
                  <a:lnTo>
                    <a:pt x="214953" y="1623507"/>
                  </a:lnTo>
                  <a:lnTo>
                    <a:pt x="208916" y="1627735"/>
                  </a:lnTo>
                  <a:lnTo>
                    <a:pt x="198651" y="1627735"/>
                  </a:lnTo>
                  <a:lnTo>
                    <a:pt x="176311" y="1621696"/>
                  </a:lnTo>
                  <a:lnTo>
                    <a:pt x="146124" y="1609621"/>
                  </a:lnTo>
                  <a:lnTo>
                    <a:pt x="109898" y="1603584"/>
                  </a:lnTo>
                  <a:lnTo>
                    <a:pt x="81521" y="1589094"/>
                  </a:lnTo>
                  <a:lnTo>
                    <a:pt x="75484" y="1535965"/>
                  </a:lnTo>
                  <a:lnTo>
                    <a:pt x="89370" y="1535965"/>
                  </a:lnTo>
                  <a:lnTo>
                    <a:pt x="95409" y="1531739"/>
                  </a:lnTo>
                  <a:lnTo>
                    <a:pt x="105672" y="1527513"/>
                  </a:lnTo>
                  <a:lnTo>
                    <a:pt x="113521" y="1525700"/>
                  </a:lnTo>
                  <a:lnTo>
                    <a:pt x="119559" y="1525700"/>
                  </a:lnTo>
                  <a:lnTo>
                    <a:pt x="127406" y="1517248"/>
                  </a:lnTo>
                  <a:lnTo>
                    <a:pt x="133445" y="1511212"/>
                  </a:lnTo>
                  <a:lnTo>
                    <a:pt x="131633" y="1506984"/>
                  </a:lnTo>
                  <a:lnTo>
                    <a:pt x="131633" y="1502758"/>
                  </a:lnTo>
                  <a:lnTo>
                    <a:pt x="127406" y="1496722"/>
                  </a:lnTo>
                  <a:lnTo>
                    <a:pt x="160010" y="1496722"/>
                  </a:lnTo>
                  <a:lnTo>
                    <a:pt x="161823" y="1492495"/>
                  </a:lnTo>
                  <a:lnTo>
                    <a:pt x="166048" y="1492495"/>
                  </a:lnTo>
                  <a:lnTo>
                    <a:pt x="170274" y="1488269"/>
                  </a:lnTo>
                  <a:lnTo>
                    <a:pt x="172084" y="1488269"/>
                  </a:lnTo>
                  <a:lnTo>
                    <a:pt x="179934" y="1488269"/>
                  </a:lnTo>
                  <a:lnTo>
                    <a:pt x="190199" y="1498532"/>
                  </a:lnTo>
                  <a:lnTo>
                    <a:pt x="200462" y="1506984"/>
                  </a:lnTo>
                  <a:lnTo>
                    <a:pt x="212537" y="1517248"/>
                  </a:lnTo>
                  <a:lnTo>
                    <a:pt x="218576" y="1527513"/>
                  </a:lnTo>
                  <a:lnTo>
                    <a:pt x="242725" y="1517248"/>
                  </a:lnTo>
                  <a:lnTo>
                    <a:pt x="242725" y="1502758"/>
                  </a:lnTo>
                  <a:lnTo>
                    <a:pt x="236688" y="1492495"/>
                  </a:lnTo>
                  <a:lnTo>
                    <a:pt x="232462" y="1482231"/>
                  </a:lnTo>
                  <a:lnTo>
                    <a:pt x="228236" y="1470156"/>
                  </a:lnTo>
                  <a:lnTo>
                    <a:pt x="226423" y="1459892"/>
                  </a:lnTo>
                  <a:lnTo>
                    <a:pt x="218576" y="1449626"/>
                  </a:lnTo>
                  <a:lnTo>
                    <a:pt x="194425" y="1421250"/>
                  </a:lnTo>
                  <a:lnTo>
                    <a:pt x="166048" y="1398911"/>
                  </a:lnTo>
                  <a:lnTo>
                    <a:pt x="133445" y="1378381"/>
                  </a:lnTo>
                  <a:lnTo>
                    <a:pt x="105068" y="1357853"/>
                  </a:lnTo>
                  <a:lnTo>
                    <a:pt x="88767" y="1325250"/>
                  </a:lnTo>
                  <a:lnTo>
                    <a:pt x="94804" y="1314987"/>
                  </a:lnTo>
                  <a:lnTo>
                    <a:pt x="99030" y="1302912"/>
                  </a:lnTo>
                  <a:lnTo>
                    <a:pt x="103258" y="1292648"/>
                  </a:lnTo>
                  <a:lnTo>
                    <a:pt x="145521" y="1296874"/>
                  </a:lnTo>
                  <a:lnTo>
                    <a:pt x="185973" y="1292648"/>
                  </a:lnTo>
                  <a:lnTo>
                    <a:pt x="218576" y="1274537"/>
                  </a:lnTo>
                  <a:lnTo>
                    <a:pt x="228838" y="1249780"/>
                  </a:lnTo>
                  <a:lnTo>
                    <a:pt x="236688" y="1225026"/>
                  </a:lnTo>
                  <a:lnTo>
                    <a:pt x="242725" y="1202687"/>
                  </a:lnTo>
                  <a:lnTo>
                    <a:pt x="269291" y="1182159"/>
                  </a:lnTo>
                  <a:lnTo>
                    <a:pt x="303705" y="1164047"/>
                  </a:lnTo>
                  <a:lnTo>
                    <a:pt x="342346" y="1153784"/>
                  </a:lnTo>
                  <a:lnTo>
                    <a:pt x="374949" y="1139293"/>
                  </a:lnTo>
                  <a:lnTo>
                    <a:pt x="407552" y="1118766"/>
                  </a:lnTo>
                  <a:lnTo>
                    <a:pt x="417816" y="1124802"/>
                  </a:lnTo>
                  <a:lnTo>
                    <a:pt x="423853" y="1129029"/>
                  </a:lnTo>
                  <a:lnTo>
                    <a:pt x="423853" y="1135067"/>
                  </a:lnTo>
                  <a:lnTo>
                    <a:pt x="428079" y="1139293"/>
                  </a:lnTo>
                  <a:lnTo>
                    <a:pt x="428079" y="1147745"/>
                  </a:lnTo>
                  <a:lnTo>
                    <a:pt x="432305" y="1149556"/>
                  </a:lnTo>
                  <a:lnTo>
                    <a:pt x="438344" y="1158010"/>
                  </a:lnTo>
                  <a:lnTo>
                    <a:pt x="446193" y="1164047"/>
                  </a:lnTo>
                  <a:lnTo>
                    <a:pt x="456456" y="1164047"/>
                  </a:lnTo>
                  <a:lnTo>
                    <a:pt x="464305" y="1164047"/>
                  </a:lnTo>
                  <a:lnTo>
                    <a:pt x="470344" y="1162236"/>
                  </a:lnTo>
                  <a:lnTo>
                    <a:pt x="478191" y="1158010"/>
                  </a:lnTo>
                  <a:lnTo>
                    <a:pt x="484230" y="1158010"/>
                  </a:lnTo>
                  <a:lnTo>
                    <a:pt x="492079" y="1158010"/>
                  </a:lnTo>
                  <a:lnTo>
                    <a:pt x="498116" y="1162236"/>
                  </a:lnTo>
                  <a:lnTo>
                    <a:pt x="505965" y="1168273"/>
                  </a:lnTo>
                  <a:lnTo>
                    <a:pt x="516228" y="1178538"/>
                  </a:lnTo>
                  <a:lnTo>
                    <a:pt x="522266" y="1186988"/>
                  </a:lnTo>
                  <a:lnTo>
                    <a:pt x="530116" y="1193028"/>
                  </a:lnTo>
                  <a:lnTo>
                    <a:pt x="540379" y="1197254"/>
                  </a:lnTo>
                  <a:lnTo>
                    <a:pt x="550643" y="1201479"/>
                  </a:lnTo>
                  <a:lnTo>
                    <a:pt x="560906" y="1197254"/>
                  </a:lnTo>
                  <a:lnTo>
                    <a:pt x="568755" y="1197254"/>
                  </a:lnTo>
                  <a:lnTo>
                    <a:pt x="574794" y="1193028"/>
                  </a:lnTo>
                  <a:lnTo>
                    <a:pt x="586869" y="1188799"/>
                  </a:lnTo>
                  <a:lnTo>
                    <a:pt x="592906" y="1188799"/>
                  </a:lnTo>
                  <a:lnTo>
                    <a:pt x="615246" y="1197254"/>
                  </a:lnTo>
                  <a:lnTo>
                    <a:pt x="645433" y="1207517"/>
                  </a:lnTo>
                  <a:lnTo>
                    <a:pt x="673810" y="1222008"/>
                  </a:lnTo>
                  <a:lnTo>
                    <a:pt x="702187" y="1230459"/>
                  </a:lnTo>
                  <a:lnTo>
                    <a:pt x="763166" y="1222008"/>
                  </a:lnTo>
                  <a:lnTo>
                    <a:pt x="801806" y="1240119"/>
                  </a:lnTo>
                  <a:lnTo>
                    <a:pt x="838032" y="1264876"/>
                  </a:lnTo>
                  <a:lnTo>
                    <a:pt x="872445" y="1287214"/>
                  </a:lnTo>
                  <a:lnTo>
                    <a:pt x="911086" y="1307741"/>
                  </a:lnTo>
                  <a:lnTo>
                    <a:pt x="957575" y="1316194"/>
                  </a:lnTo>
                  <a:lnTo>
                    <a:pt x="957575" y="1301704"/>
                  </a:lnTo>
                  <a:lnTo>
                    <a:pt x="947312" y="1289630"/>
                  </a:lnTo>
                  <a:lnTo>
                    <a:pt x="937048" y="1275139"/>
                  </a:lnTo>
                  <a:lnTo>
                    <a:pt x="924973" y="1260650"/>
                  </a:lnTo>
                  <a:lnTo>
                    <a:pt x="918936" y="1244345"/>
                  </a:lnTo>
                  <a:lnTo>
                    <a:pt x="961199" y="1240119"/>
                  </a:lnTo>
                  <a:lnTo>
                    <a:pt x="989575" y="1231668"/>
                  </a:lnTo>
                  <a:lnTo>
                    <a:pt x="1013726" y="1217178"/>
                  </a:lnTo>
                  <a:lnTo>
                    <a:pt x="1034254" y="1202687"/>
                  </a:lnTo>
                  <a:lnTo>
                    <a:pt x="1056592" y="1186385"/>
                  </a:lnTo>
                  <a:lnTo>
                    <a:pt x="1080742" y="1174311"/>
                  </a:lnTo>
                  <a:lnTo>
                    <a:pt x="1113345" y="1168273"/>
                  </a:lnTo>
                  <a:lnTo>
                    <a:pt x="1119383" y="1172497"/>
                  </a:lnTo>
                  <a:lnTo>
                    <a:pt x="1131459" y="1174311"/>
                  </a:lnTo>
                  <a:lnTo>
                    <a:pt x="1137496" y="1178538"/>
                  </a:lnTo>
                  <a:lnTo>
                    <a:pt x="1143534" y="1182762"/>
                  </a:lnTo>
                  <a:lnTo>
                    <a:pt x="1131459" y="1182762"/>
                  </a:lnTo>
                  <a:lnTo>
                    <a:pt x="1095233" y="1211140"/>
                  </a:lnTo>
                  <a:lnTo>
                    <a:pt x="1056592" y="1235893"/>
                  </a:lnTo>
                  <a:lnTo>
                    <a:pt x="1014329" y="1254008"/>
                  </a:lnTo>
                  <a:lnTo>
                    <a:pt x="1014329" y="1268498"/>
                  </a:lnTo>
                  <a:lnTo>
                    <a:pt x="1052970" y="1274537"/>
                  </a:lnTo>
                  <a:lnTo>
                    <a:pt x="1071082" y="1254008"/>
                  </a:lnTo>
                  <a:lnTo>
                    <a:pt x="1089194" y="1243742"/>
                  </a:lnTo>
                  <a:lnTo>
                    <a:pt x="1113345" y="1239517"/>
                  </a:lnTo>
                  <a:lnTo>
                    <a:pt x="1137496" y="1239517"/>
                  </a:lnTo>
                  <a:lnTo>
                    <a:pt x="1170098" y="1235291"/>
                  </a:lnTo>
                  <a:lnTo>
                    <a:pt x="1171911" y="1225026"/>
                  </a:lnTo>
                  <a:lnTo>
                    <a:pt x="1176137" y="1214764"/>
                  </a:lnTo>
                  <a:lnTo>
                    <a:pt x="1183984" y="1202687"/>
                  </a:lnTo>
                  <a:lnTo>
                    <a:pt x="1190023" y="1196649"/>
                  </a:lnTo>
                  <a:lnTo>
                    <a:pt x="1200286" y="1221405"/>
                  </a:lnTo>
                  <a:lnTo>
                    <a:pt x="1212361" y="1239517"/>
                  </a:lnTo>
                  <a:lnTo>
                    <a:pt x="1228663" y="1254008"/>
                  </a:lnTo>
                  <a:lnTo>
                    <a:pt x="1255229" y="1260045"/>
                  </a:lnTo>
                  <a:lnTo>
                    <a:pt x="1261265" y="1254008"/>
                  </a:lnTo>
                  <a:lnTo>
                    <a:pt x="1265493" y="1249780"/>
                  </a:lnTo>
                  <a:lnTo>
                    <a:pt x="1271530" y="1245553"/>
                  </a:lnTo>
                  <a:lnTo>
                    <a:pt x="1275756" y="1243742"/>
                  </a:lnTo>
                  <a:lnTo>
                    <a:pt x="1283605" y="1243742"/>
                  </a:lnTo>
                  <a:lnTo>
                    <a:pt x="1285416" y="1243742"/>
                  </a:lnTo>
                  <a:lnTo>
                    <a:pt x="1293265" y="1254008"/>
                  </a:lnTo>
                  <a:lnTo>
                    <a:pt x="1297491" y="1260045"/>
                  </a:lnTo>
                  <a:lnTo>
                    <a:pt x="1299304" y="1268498"/>
                  </a:lnTo>
                  <a:lnTo>
                    <a:pt x="1311377" y="1264272"/>
                  </a:lnTo>
                  <a:lnTo>
                    <a:pt x="1321642" y="1258234"/>
                  </a:lnTo>
                  <a:lnTo>
                    <a:pt x="1327680" y="1249780"/>
                  </a:lnTo>
                  <a:lnTo>
                    <a:pt x="1337943" y="1245553"/>
                  </a:lnTo>
                  <a:lnTo>
                    <a:pt x="1345793" y="1243742"/>
                  </a:lnTo>
                  <a:lnTo>
                    <a:pt x="1384432" y="1254008"/>
                  </a:lnTo>
                  <a:lnTo>
                    <a:pt x="1417037" y="1278762"/>
                  </a:lnTo>
                  <a:lnTo>
                    <a:pt x="1449640" y="1303515"/>
                  </a:lnTo>
                  <a:lnTo>
                    <a:pt x="1479827" y="1325854"/>
                  </a:lnTo>
                  <a:lnTo>
                    <a:pt x="1491902" y="1325854"/>
                  </a:lnTo>
                  <a:lnTo>
                    <a:pt x="1502165" y="1325854"/>
                  </a:lnTo>
                  <a:lnTo>
                    <a:pt x="1508204" y="1321628"/>
                  </a:lnTo>
                  <a:lnTo>
                    <a:pt x="1520279" y="1317400"/>
                  </a:lnTo>
                  <a:lnTo>
                    <a:pt x="1526316" y="1315590"/>
                  </a:lnTo>
                  <a:lnTo>
                    <a:pt x="1532354" y="1315590"/>
                  </a:lnTo>
                  <a:lnTo>
                    <a:pt x="1540202" y="1321628"/>
                  </a:lnTo>
                  <a:lnTo>
                    <a:pt x="1546240" y="1330080"/>
                  </a:lnTo>
                  <a:lnTo>
                    <a:pt x="1554090" y="1340343"/>
                  </a:lnTo>
                  <a:lnTo>
                    <a:pt x="1560126" y="1354834"/>
                  </a:lnTo>
                  <a:lnTo>
                    <a:pt x="1564352" y="1360872"/>
                  </a:lnTo>
                  <a:lnTo>
                    <a:pt x="1558316" y="1365100"/>
                  </a:lnTo>
                  <a:lnTo>
                    <a:pt x="1550466" y="1369326"/>
                  </a:lnTo>
                  <a:lnTo>
                    <a:pt x="1546240" y="1371137"/>
                  </a:lnTo>
                  <a:lnTo>
                    <a:pt x="1546240" y="1375363"/>
                  </a:lnTo>
                  <a:lnTo>
                    <a:pt x="1544430" y="1379589"/>
                  </a:lnTo>
                  <a:lnTo>
                    <a:pt x="1540202" y="1385628"/>
                  </a:lnTo>
                  <a:lnTo>
                    <a:pt x="1564352" y="1385628"/>
                  </a:lnTo>
                  <a:lnTo>
                    <a:pt x="1596955" y="1389854"/>
                  </a:lnTo>
                  <a:lnTo>
                    <a:pt x="1629558" y="1389854"/>
                  </a:lnTo>
                  <a:lnTo>
                    <a:pt x="1657935" y="1389854"/>
                  </a:lnTo>
                  <a:lnTo>
                    <a:pt x="1674236" y="1394080"/>
                  </a:lnTo>
                  <a:lnTo>
                    <a:pt x="1692350" y="1414608"/>
                  </a:lnTo>
                  <a:lnTo>
                    <a:pt x="1710462" y="1436948"/>
                  </a:lnTo>
                  <a:lnTo>
                    <a:pt x="1726763" y="1457476"/>
                  </a:lnTo>
                  <a:lnTo>
                    <a:pt x="1726763" y="1386231"/>
                  </a:lnTo>
                  <a:lnTo>
                    <a:pt x="1744878" y="1386231"/>
                  </a:lnTo>
                  <a:lnTo>
                    <a:pt x="1758763" y="1386231"/>
                  </a:lnTo>
                  <a:lnTo>
                    <a:pt x="1769026" y="1384420"/>
                  </a:lnTo>
                  <a:lnTo>
                    <a:pt x="1782914" y="1380194"/>
                  </a:lnTo>
                  <a:lnTo>
                    <a:pt x="1782914" y="1371741"/>
                  </a:lnTo>
                  <a:lnTo>
                    <a:pt x="1720122" y="1371741"/>
                  </a:lnTo>
                  <a:lnTo>
                    <a:pt x="1715896" y="1361476"/>
                  </a:lnTo>
                  <a:lnTo>
                    <a:pt x="1714085" y="1359666"/>
                  </a:lnTo>
                  <a:lnTo>
                    <a:pt x="1709859" y="1351211"/>
                  </a:lnTo>
                  <a:lnTo>
                    <a:pt x="1705633" y="1345175"/>
                  </a:lnTo>
                  <a:lnTo>
                    <a:pt x="1705633" y="1333099"/>
                  </a:lnTo>
                  <a:lnTo>
                    <a:pt x="1713481" y="1333099"/>
                  </a:lnTo>
                  <a:lnTo>
                    <a:pt x="1713481" y="1327062"/>
                  </a:lnTo>
                  <a:lnTo>
                    <a:pt x="1804650" y="1316798"/>
                  </a:lnTo>
                  <a:lnTo>
                    <a:pt x="1804650" y="1341551"/>
                  </a:lnTo>
                  <a:lnTo>
                    <a:pt x="1814912" y="1347590"/>
                  </a:lnTo>
                  <a:lnTo>
                    <a:pt x="1822761" y="1359666"/>
                  </a:lnTo>
                  <a:lnTo>
                    <a:pt x="1828800" y="1365703"/>
                  </a:lnTo>
                  <a:lnTo>
                    <a:pt x="1836647" y="1380194"/>
                  </a:lnTo>
                  <a:lnTo>
                    <a:pt x="1875289" y="1380194"/>
                  </a:lnTo>
                  <a:lnTo>
                    <a:pt x="1899439" y="1386231"/>
                  </a:lnTo>
                  <a:lnTo>
                    <a:pt x="1923590" y="1390457"/>
                  </a:lnTo>
                  <a:lnTo>
                    <a:pt x="1947739" y="1394683"/>
                  </a:lnTo>
                  <a:lnTo>
                    <a:pt x="1983965" y="1394683"/>
                  </a:lnTo>
                  <a:lnTo>
                    <a:pt x="1988191" y="1390457"/>
                  </a:lnTo>
                  <a:lnTo>
                    <a:pt x="1990004" y="1386231"/>
                  </a:lnTo>
                  <a:lnTo>
                    <a:pt x="1994229" y="1384420"/>
                  </a:lnTo>
                  <a:lnTo>
                    <a:pt x="1998455" y="1380194"/>
                  </a:lnTo>
                  <a:lnTo>
                    <a:pt x="1998455" y="1355440"/>
                  </a:lnTo>
                  <a:lnTo>
                    <a:pt x="2044944" y="1355440"/>
                  </a:lnTo>
                  <a:lnTo>
                    <a:pt x="2058830" y="1386231"/>
                  </a:lnTo>
                  <a:lnTo>
                    <a:pt x="2075132" y="1418834"/>
                  </a:lnTo>
                  <a:lnTo>
                    <a:pt x="2079358" y="1404345"/>
                  </a:lnTo>
                  <a:lnTo>
                    <a:pt x="2079358" y="1398306"/>
                  </a:lnTo>
                  <a:lnTo>
                    <a:pt x="2083586" y="1386231"/>
                  </a:lnTo>
                  <a:lnTo>
                    <a:pt x="2083586" y="1380194"/>
                  </a:lnTo>
                  <a:lnTo>
                    <a:pt x="2107735" y="1380194"/>
                  </a:lnTo>
                  <a:lnTo>
                    <a:pt x="2107735" y="1351816"/>
                  </a:lnTo>
                  <a:lnTo>
                    <a:pt x="2107735" y="1319213"/>
                  </a:lnTo>
                  <a:lnTo>
                    <a:pt x="2111963" y="1290838"/>
                  </a:lnTo>
                  <a:lnTo>
                    <a:pt x="2107735" y="1276347"/>
                  </a:lnTo>
                  <a:lnTo>
                    <a:pt x="2083586" y="1247969"/>
                  </a:lnTo>
                  <a:lnTo>
                    <a:pt x="2065472" y="1217178"/>
                  </a:lnTo>
                  <a:lnTo>
                    <a:pt x="2061246" y="1180348"/>
                  </a:lnTo>
                  <a:lnTo>
                    <a:pt x="2069095" y="1145330"/>
                  </a:lnTo>
                  <a:lnTo>
                    <a:pt x="2093246" y="1106690"/>
                  </a:lnTo>
                  <a:lnTo>
                    <a:pt x="2111358" y="1098237"/>
                  </a:lnTo>
                  <a:lnTo>
                    <a:pt x="2131885" y="1092198"/>
                  </a:lnTo>
                  <a:close/>
                  <a:moveTo>
                    <a:pt x="1724940" y="989554"/>
                  </a:moveTo>
                  <a:lnTo>
                    <a:pt x="1767202" y="1018533"/>
                  </a:lnTo>
                  <a:lnTo>
                    <a:pt x="1793768" y="1052949"/>
                  </a:lnTo>
                  <a:lnTo>
                    <a:pt x="1807654" y="1095814"/>
                  </a:lnTo>
                  <a:lnTo>
                    <a:pt x="1817917" y="1151360"/>
                  </a:lnTo>
                  <a:lnTo>
                    <a:pt x="1828182" y="1206303"/>
                  </a:lnTo>
                  <a:lnTo>
                    <a:pt x="1860182" y="1210529"/>
                  </a:lnTo>
                  <a:lnTo>
                    <a:pt x="1880709" y="1214153"/>
                  </a:lnTo>
                  <a:lnTo>
                    <a:pt x="1898821" y="1228643"/>
                  </a:lnTo>
                  <a:lnTo>
                    <a:pt x="1909086" y="1247358"/>
                  </a:lnTo>
                  <a:lnTo>
                    <a:pt x="1913312" y="1277548"/>
                  </a:lnTo>
                  <a:lnTo>
                    <a:pt x="1907273" y="1277548"/>
                  </a:lnTo>
                  <a:lnTo>
                    <a:pt x="1903047" y="1275735"/>
                  </a:lnTo>
                  <a:lnTo>
                    <a:pt x="1898821" y="1271509"/>
                  </a:lnTo>
                  <a:lnTo>
                    <a:pt x="1894595" y="1267283"/>
                  </a:lnTo>
                  <a:lnTo>
                    <a:pt x="1888559" y="1263660"/>
                  </a:lnTo>
                  <a:lnTo>
                    <a:pt x="1888559" y="1277548"/>
                  </a:lnTo>
                  <a:lnTo>
                    <a:pt x="1894595" y="1286000"/>
                  </a:lnTo>
                  <a:lnTo>
                    <a:pt x="1898821" y="1290226"/>
                  </a:lnTo>
                  <a:lnTo>
                    <a:pt x="1903047" y="1290226"/>
                  </a:lnTo>
                  <a:lnTo>
                    <a:pt x="1903047" y="1296263"/>
                  </a:lnTo>
                  <a:lnTo>
                    <a:pt x="1903047" y="1300491"/>
                  </a:lnTo>
                  <a:lnTo>
                    <a:pt x="1907273" y="1310150"/>
                  </a:lnTo>
                  <a:lnTo>
                    <a:pt x="1888559" y="1314376"/>
                  </a:lnTo>
                  <a:lnTo>
                    <a:pt x="1870445" y="1318602"/>
                  </a:lnTo>
                  <a:lnTo>
                    <a:pt x="1850520" y="1318602"/>
                  </a:lnTo>
                  <a:lnTo>
                    <a:pt x="1813691" y="1304112"/>
                  </a:lnTo>
                  <a:lnTo>
                    <a:pt x="1779278" y="1300491"/>
                  </a:lnTo>
                  <a:lnTo>
                    <a:pt x="1738826" y="1306527"/>
                  </a:lnTo>
                  <a:lnTo>
                    <a:pt x="1700184" y="1318602"/>
                  </a:lnTo>
                  <a:lnTo>
                    <a:pt x="1661545" y="1324639"/>
                  </a:lnTo>
                  <a:lnTo>
                    <a:pt x="1619282" y="1324639"/>
                  </a:lnTo>
                  <a:lnTo>
                    <a:pt x="1570378" y="1310150"/>
                  </a:lnTo>
                  <a:lnTo>
                    <a:pt x="1544415" y="1304112"/>
                  </a:lnTo>
                  <a:lnTo>
                    <a:pt x="1523887" y="1300491"/>
                  </a:lnTo>
                  <a:lnTo>
                    <a:pt x="1505775" y="1296263"/>
                  </a:lnTo>
                  <a:lnTo>
                    <a:pt x="1489474" y="1286000"/>
                  </a:lnTo>
                  <a:lnTo>
                    <a:pt x="1477398" y="1263660"/>
                  </a:lnTo>
                  <a:lnTo>
                    <a:pt x="1485248" y="1263660"/>
                  </a:lnTo>
                  <a:lnTo>
                    <a:pt x="1503964" y="1247358"/>
                  </a:lnTo>
                  <a:lnTo>
                    <a:pt x="1529926" y="1238906"/>
                  </a:lnTo>
                  <a:lnTo>
                    <a:pt x="1562528" y="1234680"/>
                  </a:lnTo>
                  <a:lnTo>
                    <a:pt x="1595131" y="1232870"/>
                  </a:lnTo>
                  <a:lnTo>
                    <a:pt x="1595131" y="1224415"/>
                  </a:lnTo>
                  <a:lnTo>
                    <a:pt x="1580641" y="1214153"/>
                  </a:lnTo>
                  <a:lnTo>
                    <a:pt x="1570378" y="1206303"/>
                  </a:lnTo>
                  <a:lnTo>
                    <a:pt x="1556490" y="1204492"/>
                  </a:lnTo>
                  <a:lnTo>
                    <a:pt x="1529926" y="1200267"/>
                  </a:lnTo>
                  <a:lnTo>
                    <a:pt x="1517850" y="1200267"/>
                  </a:lnTo>
                  <a:lnTo>
                    <a:pt x="1491889" y="1200267"/>
                  </a:lnTo>
                  <a:lnTo>
                    <a:pt x="1461097" y="1200267"/>
                  </a:lnTo>
                  <a:lnTo>
                    <a:pt x="1456871" y="1177926"/>
                  </a:lnTo>
                  <a:lnTo>
                    <a:pt x="1447211" y="1157399"/>
                  </a:lnTo>
                  <a:lnTo>
                    <a:pt x="1438757" y="1138682"/>
                  </a:lnTo>
                  <a:lnTo>
                    <a:pt x="1432720" y="1118155"/>
                  </a:lnTo>
                  <a:lnTo>
                    <a:pt x="1432720" y="1081928"/>
                  </a:lnTo>
                  <a:lnTo>
                    <a:pt x="1447211" y="1061401"/>
                  </a:lnTo>
                  <a:lnTo>
                    <a:pt x="1461097" y="1036647"/>
                  </a:lnTo>
                  <a:lnTo>
                    <a:pt x="1477398" y="1014307"/>
                  </a:lnTo>
                  <a:lnTo>
                    <a:pt x="1499736" y="999818"/>
                  </a:lnTo>
                  <a:lnTo>
                    <a:pt x="1523887" y="1004044"/>
                  </a:lnTo>
                  <a:lnTo>
                    <a:pt x="1529926" y="1004044"/>
                  </a:lnTo>
                  <a:lnTo>
                    <a:pt x="1529926" y="1010081"/>
                  </a:lnTo>
                  <a:lnTo>
                    <a:pt x="1529926" y="1014307"/>
                  </a:lnTo>
                  <a:lnTo>
                    <a:pt x="1528113" y="1014307"/>
                  </a:lnTo>
                  <a:lnTo>
                    <a:pt x="1528113" y="1018533"/>
                  </a:lnTo>
                  <a:lnTo>
                    <a:pt x="1529926" y="1022156"/>
                  </a:lnTo>
                  <a:lnTo>
                    <a:pt x="1529926" y="1028798"/>
                  </a:lnTo>
                  <a:lnTo>
                    <a:pt x="1548038" y="1028798"/>
                  </a:lnTo>
                  <a:lnTo>
                    <a:pt x="1572791" y="1028798"/>
                  </a:lnTo>
                  <a:lnTo>
                    <a:pt x="1595131" y="1028798"/>
                  </a:lnTo>
                  <a:lnTo>
                    <a:pt x="1609017" y="1028798"/>
                  </a:lnTo>
                  <a:lnTo>
                    <a:pt x="1615056" y="1032421"/>
                  </a:lnTo>
                  <a:lnTo>
                    <a:pt x="1619282" y="1036647"/>
                  </a:lnTo>
                  <a:lnTo>
                    <a:pt x="1623508" y="1042684"/>
                  </a:lnTo>
                  <a:lnTo>
                    <a:pt x="1627131" y="1051138"/>
                  </a:lnTo>
                  <a:lnTo>
                    <a:pt x="1633168" y="1052949"/>
                  </a:lnTo>
                  <a:lnTo>
                    <a:pt x="1641620" y="1061401"/>
                  </a:lnTo>
                  <a:lnTo>
                    <a:pt x="1643433" y="1051138"/>
                  </a:lnTo>
                  <a:lnTo>
                    <a:pt x="1647659" y="1046910"/>
                  </a:lnTo>
                  <a:lnTo>
                    <a:pt x="1655508" y="1042684"/>
                  </a:lnTo>
                  <a:lnTo>
                    <a:pt x="1657921" y="1039063"/>
                  </a:lnTo>
                  <a:lnTo>
                    <a:pt x="1669997" y="1039063"/>
                  </a:lnTo>
                  <a:lnTo>
                    <a:pt x="1680262" y="1036647"/>
                  </a:lnTo>
                  <a:lnTo>
                    <a:pt x="1694147" y="1065024"/>
                  </a:lnTo>
                  <a:lnTo>
                    <a:pt x="1708638" y="1085551"/>
                  </a:lnTo>
                  <a:lnTo>
                    <a:pt x="1718298" y="1100042"/>
                  </a:lnTo>
                  <a:lnTo>
                    <a:pt x="1722524" y="1089778"/>
                  </a:lnTo>
                  <a:lnTo>
                    <a:pt x="1724940" y="1079513"/>
                  </a:lnTo>
                  <a:lnTo>
                    <a:pt x="1724940" y="1067439"/>
                  </a:lnTo>
                  <a:lnTo>
                    <a:pt x="1724940" y="1052949"/>
                  </a:lnTo>
                  <a:lnTo>
                    <a:pt x="1712260" y="1032421"/>
                  </a:lnTo>
                  <a:lnTo>
                    <a:pt x="1714675" y="1010081"/>
                  </a:lnTo>
                  <a:close/>
                  <a:moveTo>
                    <a:pt x="1765392" y="956951"/>
                  </a:moveTo>
                  <a:lnTo>
                    <a:pt x="1781694" y="956951"/>
                  </a:lnTo>
                  <a:lnTo>
                    <a:pt x="1795580" y="961177"/>
                  </a:lnTo>
                  <a:lnTo>
                    <a:pt x="1810070" y="965403"/>
                  </a:lnTo>
                  <a:lnTo>
                    <a:pt x="1822146" y="971442"/>
                  </a:lnTo>
                  <a:lnTo>
                    <a:pt x="1823956" y="981705"/>
                  </a:lnTo>
                  <a:lnTo>
                    <a:pt x="1823956" y="989555"/>
                  </a:lnTo>
                  <a:lnTo>
                    <a:pt x="1828182" y="999820"/>
                  </a:lnTo>
                  <a:lnTo>
                    <a:pt x="1828182" y="1014309"/>
                  </a:lnTo>
                  <a:lnTo>
                    <a:pt x="1817920" y="1014309"/>
                  </a:lnTo>
                  <a:lnTo>
                    <a:pt x="1810070" y="1018536"/>
                  </a:lnTo>
                  <a:lnTo>
                    <a:pt x="1799806" y="1018536"/>
                  </a:lnTo>
                  <a:lnTo>
                    <a:pt x="1789543" y="1022159"/>
                  </a:lnTo>
                  <a:lnTo>
                    <a:pt x="1771429" y="1004046"/>
                  </a:lnTo>
                  <a:lnTo>
                    <a:pt x="1750902" y="989555"/>
                  </a:lnTo>
                  <a:close/>
                  <a:moveTo>
                    <a:pt x="8645824" y="942458"/>
                  </a:moveTo>
                  <a:lnTo>
                    <a:pt x="8683861" y="942458"/>
                  </a:lnTo>
                  <a:lnTo>
                    <a:pt x="8716464" y="950911"/>
                  </a:lnTo>
                  <a:lnTo>
                    <a:pt x="8746651" y="956949"/>
                  </a:lnTo>
                  <a:lnTo>
                    <a:pt x="8755105" y="989552"/>
                  </a:lnTo>
                  <a:lnTo>
                    <a:pt x="8651861" y="989552"/>
                  </a:lnTo>
                  <a:lnTo>
                    <a:pt x="8647635" y="979287"/>
                  </a:lnTo>
                  <a:lnTo>
                    <a:pt x="8647635" y="969025"/>
                  </a:lnTo>
                  <a:lnTo>
                    <a:pt x="8645824" y="956949"/>
                  </a:lnTo>
                  <a:close/>
                  <a:moveTo>
                    <a:pt x="6687231" y="929787"/>
                  </a:moveTo>
                  <a:lnTo>
                    <a:pt x="6709573" y="938240"/>
                  </a:lnTo>
                  <a:lnTo>
                    <a:pt x="6709573" y="952732"/>
                  </a:lnTo>
                  <a:lnTo>
                    <a:pt x="6701723" y="952732"/>
                  </a:lnTo>
                  <a:lnTo>
                    <a:pt x="6697496" y="956959"/>
                  </a:lnTo>
                  <a:lnTo>
                    <a:pt x="6695685" y="958770"/>
                  </a:lnTo>
                  <a:lnTo>
                    <a:pt x="6691459" y="958770"/>
                  </a:lnTo>
                  <a:lnTo>
                    <a:pt x="6687231" y="958770"/>
                  </a:lnTo>
                  <a:lnTo>
                    <a:pt x="6681193" y="958770"/>
                  </a:lnTo>
                  <a:lnTo>
                    <a:pt x="6681193" y="948506"/>
                  </a:lnTo>
                  <a:lnTo>
                    <a:pt x="6681193" y="942467"/>
                  </a:lnTo>
                  <a:lnTo>
                    <a:pt x="6683609" y="938240"/>
                  </a:lnTo>
                  <a:close/>
                  <a:moveTo>
                    <a:pt x="2363725" y="913485"/>
                  </a:moveTo>
                  <a:lnTo>
                    <a:pt x="2363725" y="919522"/>
                  </a:lnTo>
                  <a:lnTo>
                    <a:pt x="2371574" y="919522"/>
                  </a:lnTo>
                  <a:lnTo>
                    <a:pt x="2367951" y="956955"/>
                  </a:lnTo>
                  <a:lnTo>
                    <a:pt x="2371574" y="987748"/>
                  </a:lnTo>
                  <a:lnTo>
                    <a:pt x="2386064" y="1016125"/>
                  </a:lnTo>
                  <a:lnTo>
                    <a:pt x="2392102" y="1020351"/>
                  </a:lnTo>
                  <a:lnTo>
                    <a:pt x="2399952" y="1020351"/>
                  </a:lnTo>
                  <a:lnTo>
                    <a:pt x="2405989" y="1024577"/>
                  </a:lnTo>
                  <a:lnTo>
                    <a:pt x="2418064" y="1024577"/>
                  </a:lnTo>
                  <a:lnTo>
                    <a:pt x="2418064" y="938239"/>
                  </a:lnTo>
                  <a:lnTo>
                    <a:pt x="2471194" y="938239"/>
                  </a:lnTo>
                  <a:lnTo>
                    <a:pt x="2480854" y="962994"/>
                  </a:lnTo>
                  <a:lnTo>
                    <a:pt x="2495345" y="987748"/>
                  </a:lnTo>
                  <a:lnTo>
                    <a:pt x="2509231" y="1010086"/>
                  </a:lnTo>
                  <a:lnTo>
                    <a:pt x="2533986" y="1016125"/>
                  </a:lnTo>
                  <a:lnTo>
                    <a:pt x="2533986" y="1026388"/>
                  </a:lnTo>
                  <a:lnTo>
                    <a:pt x="2537608" y="1049330"/>
                  </a:lnTo>
                  <a:lnTo>
                    <a:pt x="2541834" y="1074086"/>
                  </a:lnTo>
                  <a:lnTo>
                    <a:pt x="2541834" y="1088576"/>
                  </a:lnTo>
                  <a:lnTo>
                    <a:pt x="2547872" y="1084349"/>
                  </a:lnTo>
                  <a:lnTo>
                    <a:pt x="2552098" y="1084349"/>
                  </a:lnTo>
                  <a:lnTo>
                    <a:pt x="2555721" y="1081934"/>
                  </a:lnTo>
                  <a:lnTo>
                    <a:pt x="2558135" y="1078312"/>
                  </a:lnTo>
                  <a:lnTo>
                    <a:pt x="2562361" y="1069858"/>
                  </a:lnTo>
                  <a:lnTo>
                    <a:pt x="2565984" y="1059595"/>
                  </a:lnTo>
                  <a:lnTo>
                    <a:pt x="2570211" y="1049330"/>
                  </a:lnTo>
                  <a:lnTo>
                    <a:pt x="2572023" y="1040878"/>
                  </a:lnTo>
                  <a:lnTo>
                    <a:pt x="2580475" y="1034842"/>
                  </a:lnTo>
                  <a:lnTo>
                    <a:pt x="2586512" y="1030614"/>
                  </a:lnTo>
                  <a:lnTo>
                    <a:pt x="2598587" y="1026388"/>
                  </a:lnTo>
                  <a:lnTo>
                    <a:pt x="2604626" y="1020351"/>
                  </a:lnTo>
                  <a:lnTo>
                    <a:pt x="2612475" y="1016125"/>
                  </a:lnTo>
                  <a:lnTo>
                    <a:pt x="2604626" y="1016125"/>
                  </a:lnTo>
                  <a:lnTo>
                    <a:pt x="2604626" y="1010086"/>
                  </a:lnTo>
                  <a:lnTo>
                    <a:pt x="2586512" y="1016125"/>
                  </a:lnTo>
                  <a:lnTo>
                    <a:pt x="2576249" y="1024577"/>
                  </a:lnTo>
                  <a:lnTo>
                    <a:pt x="2562361" y="1034842"/>
                  </a:lnTo>
                  <a:lnTo>
                    <a:pt x="2541834" y="1040878"/>
                  </a:lnTo>
                  <a:lnTo>
                    <a:pt x="2537608" y="1010086"/>
                  </a:lnTo>
                  <a:lnTo>
                    <a:pt x="2533986" y="987748"/>
                  </a:lnTo>
                  <a:lnTo>
                    <a:pt x="2527948" y="969031"/>
                  </a:lnTo>
                  <a:lnTo>
                    <a:pt x="2519495" y="944277"/>
                  </a:lnTo>
                  <a:lnTo>
                    <a:pt x="2527948" y="942465"/>
                  </a:lnTo>
                  <a:lnTo>
                    <a:pt x="2529758" y="942465"/>
                  </a:lnTo>
                  <a:lnTo>
                    <a:pt x="2537608" y="938239"/>
                  </a:lnTo>
                  <a:lnTo>
                    <a:pt x="2547872" y="938239"/>
                  </a:lnTo>
                  <a:lnTo>
                    <a:pt x="2558135" y="944277"/>
                  </a:lnTo>
                  <a:lnTo>
                    <a:pt x="2565984" y="948503"/>
                  </a:lnTo>
                  <a:lnTo>
                    <a:pt x="2576249" y="952729"/>
                  </a:lnTo>
                  <a:lnTo>
                    <a:pt x="2586512" y="956955"/>
                  </a:lnTo>
                  <a:lnTo>
                    <a:pt x="2598587" y="958766"/>
                  </a:lnTo>
                  <a:lnTo>
                    <a:pt x="2612475" y="983522"/>
                  </a:lnTo>
                  <a:lnTo>
                    <a:pt x="2626964" y="1012502"/>
                  </a:lnTo>
                  <a:lnTo>
                    <a:pt x="2637229" y="1039068"/>
                  </a:lnTo>
                  <a:lnTo>
                    <a:pt x="2651115" y="1055369"/>
                  </a:lnTo>
                  <a:lnTo>
                    <a:pt x="2657153" y="1059595"/>
                  </a:lnTo>
                  <a:lnTo>
                    <a:pt x="2669226" y="1059595"/>
                  </a:lnTo>
                  <a:lnTo>
                    <a:pt x="2679491" y="1059595"/>
                  </a:lnTo>
                  <a:lnTo>
                    <a:pt x="2689756" y="1059595"/>
                  </a:lnTo>
                  <a:lnTo>
                    <a:pt x="2695793" y="1059595"/>
                  </a:lnTo>
                  <a:lnTo>
                    <a:pt x="2703642" y="1063821"/>
                  </a:lnTo>
                  <a:lnTo>
                    <a:pt x="2738056" y="1088576"/>
                  </a:lnTo>
                  <a:lnTo>
                    <a:pt x="2766432" y="1121180"/>
                  </a:lnTo>
                  <a:lnTo>
                    <a:pt x="2799035" y="1150161"/>
                  </a:lnTo>
                  <a:lnTo>
                    <a:pt x="2799035" y="1174914"/>
                  </a:lnTo>
                  <a:lnTo>
                    <a:pt x="2827412" y="1185179"/>
                  </a:lnTo>
                  <a:lnTo>
                    <a:pt x="2851563" y="1199667"/>
                  </a:lnTo>
                  <a:lnTo>
                    <a:pt x="2866054" y="1222009"/>
                  </a:lnTo>
                  <a:lnTo>
                    <a:pt x="2884166" y="1246762"/>
                  </a:lnTo>
                  <a:lnTo>
                    <a:pt x="2898053" y="1271517"/>
                  </a:lnTo>
                  <a:lnTo>
                    <a:pt x="2916769" y="1293856"/>
                  </a:lnTo>
                  <a:lnTo>
                    <a:pt x="2904091" y="1308347"/>
                  </a:lnTo>
                  <a:lnTo>
                    <a:pt x="2898053" y="1314986"/>
                  </a:lnTo>
                  <a:lnTo>
                    <a:pt x="2894430" y="1325251"/>
                  </a:lnTo>
                  <a:lnTo>
                    <a:pt x="2890205" y="1333100"/>
                  </a:lnTo>
                  <a:lnTo>
                    <a:pt x="2904091" y="1357854"/>
                  </a:lnTo>
                  <a:lnTo>
                    <a:pt x="2926430" y="1376571"/>
                  </a:lnTo>
                  <a:lnTo>
                    <a:pt x="2954806" y="1386834"/>
                  </a:lnTo>
                  <a:lnTo>
                    <a:pt x="2954806" y="1397099"/>
                  </a:lnTo>
                  <a:lnTo>
                    <a:pt x="2954806" y="1401326"/>
                  </a:lnTo>
                  <a:lnTo>
                    <a:pt x="2959032" y="1404949"/>
                  </a:lnTo>
                  <a:lnTo>
                    <a:pt x="2959032" y="1407365"/>
                  </a:lnTo>
                  <a:lnTo>
                    <a:pt x="2960845" y="1411591"/>
                  </a:lnTo>
                  <a:lnTo>
                    <a:pt x="2969297" y="1415817"/>
                  </a:lnTo>
                  <a:lnTo>
                    <a:pt x="2975334" y="1421853"/>
                  </a:lnTo>
                  <a:lnTo>
                    <a:pt x="2987410" y="1426080"/>
                  </a:lnTo>
                  <a:lnTo>
                    <a:pt x="2993448" y="1429703"/>
                  </a:lnTo>
                  <a:lnTo>
                    <a:pt x="3001297" y="1436344"/>
                  </a:lnTo>
                  <a:lnTo>
                    <a:pt x="3003711" y="1439967"/>
                  </a:lnTo>
                  <a:lnTo>
                    <a:pt x="3007939" y="1448419"/>
                  </a:lnTo>
                  <a:lnTo>
                    <a:pt x="3003711" y="1450231"/>
                  </a:lnTo>
                  <a:lnTo>
                    <a:pt x="3003711" y="1454456"/>
                  </a:lnTo>
                  <a:lnTo>
                    <a:pt x="3003711" y="1458685"/>
                  </a:lnTo>
                  <a:lnTo>
                    <a:pt x="3007939" y="1462911"/>
                  </a:lnTo>
                  <a:lnTo>
                    <a:pt x="3015786" y="1464722"/>
                  </a:lnTo>
                  <a:lnTo>
                    <a:pt x="3026051" y="1468948"/>
                  </a:lnTo>
                  <a:lnTo>
                    <a:pt x="3032088" y="1473174"/>
                  </a:lnTo>
                  <a:lnTo>
                    <a:pt x="3044163" y="1473174"/>
                  </a:lnTo>
                  <a:lnTo>
                    <a:pt x="3054428" y="1473174"/>
                  </a:lnTo>
                  <a:lnTo>
                    <a:pt x="3039938" y="1569776"/>
                  </a:lnTo>
                  <a:lnTo>
                    <a:pt x="3029675" y="1574002"/>
                  </a:lnTo>
                  <a:lnTo>
                    <a:pt x="3017599" y="1574002"/>
                  </a:lnTo>
                  <a:lnTo>
                    <a:pt x="3007939" y="1575813"/>
                  </a:lnTo>
                  <a:lnTo>
                    <a:pt x="2993448" y="1575813"/>
                  </a:lnTo>
                  <a:lnTo>
                    <a:pt x="2979562" y="1559511"/>
                  </a:lnTo>
                  <a:lnTo>
                    <a:pt x="2960845" y="1540795"/>
                  </a:lnTo>
                  <a:lnTo>
                    <a:pt x="2946957" y="1522683"/>
                  </a:lnTo>
                  <a:lnTo>
                    <a:pt x="2936694" y="1497930"/>
                  </a:lnTo>
                  <a:lnTo>
                    <a:pt x="2922808" y="1497930"/>
                  </a:lnTo>
                  <a:lnTo>
                    <a:pt x="2912543" y="1502156"/>
                  </a:lnTo>
                  <a:lnTo>
                    <a:pt x="2902281" y="1502156"/>
                  </a:lnTo>
                  <a:lnTo>
                    <a:pt x="2890205" y="1505777"/>
                  </a:lnTo>
                  <a:lnTo>
                    <a:pt x="2908317" y="1561322"/>
                  </a:lnTo>
                  <a:lnTo>
                    <a:pt x="2922808" y="1623508"/>
                  </a:lnTo>
                  <a:lnTo>
                    <a:pt x="2946957" y="1623508"/>
                  </a:lnTo>
                  <a:lnTo>
                    <a:pt x="2960845" y="1651884"/>
                  </a:lnTo>
                  <a:lnTo>
                    <a:pt x="2972920" y="1680865"/>
                  </a:lnTo>
                  <a:lnTo>
                    <a:pt x="2975334" y="1720109"/>
                  </a:lnTo>
                  <a:lnTo>
                    <a:pt x="2972920" y="1724335"/>
                  </a:lnTo>
                  <a:lnTo>
                    <a:pt x="2969297" y="1727956"/>
                  </a:lnTo>
                  <a:lnTo>
                    <a:pt x="2969297" y="1732182"/>
                  </a:lnTo>
                  <a:lnTo>
                    <a:pt x="2965071" y="1734598"/>
                  </a:lnTo>
                  <a:lnTo>
                    <a:pt x="2960845" y="1738823"/>
                  </a:lnTo>
                  <a:lnTo>
                    <a:pt x="2954806" y="1742447"/>
                  </a:lnTo>
                  <a:lnTo>
                    <a:pt x="2940920" y="1734598"/>
                  </a:lnTo>
                  <a:lnTo>
                    <a:pt x="2922808" y="1724335"/>
                  </a:lnTo>
                  <a:lnTo>
                    <a:pt x="2904091" y="1714070"/>
                  </a:lnTo>
                  <a:lnTo>
                    <a:pt x="2890205" y="1705618"/>
                  </a:lnTo>
                  <a:lnTo>
                    <a:pt x="2884166" y="1703808"/>
                  </a:lnTo>
                  <a:lnTo>
                    <a:pt x="2878129" y="1703808"/>
                  </a:lnTo>
                  <a:lnTo>
                    <a:pt x="2898053" y="1732182"/>
                  </a:lnTo>
                  <a:lnTo>
                    <a:pt x="2916769" y="1756938"/>
                  </a:lnTo>
                  <a:lnTo>
                    <a:pt x="2930655" y="1787731"/>
                  </a:lnTo>
                  <a:lnTo>
                    <a:pt x="2922808" y="1787731"/>
                  </a:lnTo>
                  <a:lnTo>
                    <a:pt x="2898053" y="1777466"/>
                  </a:lnTo>
                  <a:lnTo>
                    <a:pt x="2866054" y="1771427"/>
                  </a:lnTo>
                  <a:lnTo>
                    <a:pt x="2831639" y="1762975"/>
                  </a:lnTo>
                  <a:lnTo>
                    <a:pt x="2806885" y="1749088"/>
                  </a:lnTo>
                  <a:lnTo>
                    <a:pt x="2785149" y="1727956"/>
                  </a:lnTo>
                  <a:lnTo>
                    <a:pt x="2770659" y="1695354"/>
                  </a:lnTo>
                  <a:lnTo>
                    <a:pt x="2756772" y="1666375"/>
                  </a:lnTo>
                  <a:lnTo>
                    <a:pt x="2736245" y="1637999"/>
                  </a:lnTo>
                  <a:lnTo>
                    <a:pt x="2713905" y="1616867"/>
                  </a:lnTo>
                  <a:lnTo>
                    <a:pt x="2683717" y="1633773"/>
                  </a:lnTo>
                  <a:lnTo>
                    <a:pt x="2646888" y="1645848"/>
                  </a:lnTo>
                  <a:lnTo>
                    <a:pt x="2604626" y="1648263"/>
                  </a:lnTo>
                  <a:lnTo>
                    <a:pt x="2600399" y="1637999"/>
                  </a:lnTo>
                  <a:lnTo>
                    <a:pt x="2598587" y="1627734"/>
                  </a:lnTo>
                  <a:lnTo>
                    <a:pt x="2598587" y="1616867"/>
                  </a:lnTo>
                  <a:lnTo>
                    <a:pt x="2598587" y="1602981"/>
                  </a:lnTo>
                  <a:lnTo>
                    <a:pt x="2628776" y="1590303"/>
                  </a:lnTo>
                  <a:lnTo>
                    <a:pt x="2669226" y="1580038"/>
                  </a:lnTo>
                  <a:lnTo>
                    <a:pt x="2703642" y="1569776"/>
                  </a:lnTo>
                  <a:lnTo>
                    <a:pt x="2713905" y="1549247"/>
                  </a:lnTo>
                  <a:lnTo>
                    <a:pt x="2724169" y="1520268"/>
                  </a:lnTo>
                  <a:lnTo>
                    <a:pt x="2736245" y="1487665"/>
                  </a:lnTo>
                  <a:lnTo>
                    <a:pt x="2742282" y="1454456"/>
                  </a:lnTo>
                  <a:lnTo>
                    <a:pt x="2746508" y="1429703"/>
                  </a:lnTo>
                  <a:lnTo>
                    <a:pt x="2742282" y="1411591"/>
                  </a:lnTo>
                  <a:lnTo>
                    <a:pt x="2728395" y="1386834"/>
                  </a:lnTo>
                  <a:lnTo>
                    <a:pt x="2709679" y="1372345"/>
                  </a:lnTo>
                  <a:lnTo>
                    <a:pt x="2689756" y="1357854"/>
                  </a:lnTo>
                  <a:lnTo>
                    <a:pt x="2675265" y="1339137"/>
                  </a:lnTo>
                  <a:lnTo>
                    <a:pt x="2657153" y="1252801"/>
                  </a:lnTo>
                  <a:lnTo>
                    <a:pt x="2628776" y="1246762"/>
                  </a:lnTo>
                  <a:lnTo>
                    <a:pt x="2608852" y="1232271"/>
                  </a:lnTo>
                  <a:lnTo>
                    <a:pt x="2590738" y="1217783"/>
                  </a:lnTo>
                  <a:lnTo>
                    <a:pt x="2572023" y="1214160"/>
                  </a:lnTo>
                  <a:lnTo>
                    <a:pt x="2555721" y="1222009"/>
                  </a:lnTo>
                  <a:lnTo>
                    <a:pt x="2543646" y="1232271"/>
                  </a:lnTo>
                  <a:lnTo>
                    <a:pt x="2533986" y="1242535"/>
                  </a:lnTo>
                  <a:lnTo>
                    <a:pt x="2519495" y="1252801"/>
                  </a:lnTo>
                  <a:lnTo>
                    <a:pt x="2495345" y="1261253"/>
                  </a:lnTo>
                  <a:lnTo>
                    <a:pt x="2471194" y="1246762"/>
                  </a:lnTo>
                  <a:lnTo>
                    <a:pt x="2438591" y="1236499"/>
                  </a:lnTo>
                  <a:lnTo>
                    <a:pt x="2404178" y="1228045"/>
                  </a:lnTo>
                  <a:lnTo>
                    <a:pt x="2371574" y="1217783"/>
                  </a:lnTo>
                  <a:lnTo>
                    <a:pt x="2343197" y="1207517"/>
                  </a:lnTo>
                  <a:lnTo>
                    <a:pt x="2320858" y="1189405"/>
                  </a:lnTo>
                  <a:lnTo>
                    <a:pt x="2306971" y="1160424"/>
                  </a:lnTo>
                  <a:lnTo>
                    <a:pt x="2311198" y="1156198"/>
                  </a:lnTo>
                  <a:lnTo>
                    <a:pt x="2311198" y="1154387"/>
                  </a:lnTo>
                  <a:lnTo>
                    <a:pt x="2314821" y="1154387"/>
                  </a:lnTo>
                  <a:lnTo>
                    <a:pt x="2314821" y="1150161"/>
                  </a:lnTo>
                  <a:lnTo>
                    <a:pt x="2314821" y="1141709"/>
                  </a:lnTo>
                  <a:lnTo>
                    <a:pt x="2300935" y="1139896"/>
                  </a:lnTo>
                  <a:lnTo>
                    <a:pt x="2286444" y="1135671"/>
                  </a:lnTo>
                  <a:lnTo>
                    <a:pt x="2276784" y="1127218"/>
                  </a:lnTo>
                  <a:lnTo>
                    <a:pt x="2268330" y="1116953"/>
                  </a:lnTo>
                  <a:lnTo>
                    <a:pt x="2262293" y="1103066"/>
                  </a:lnTo>
                  <a:lnTo>
                    <a:pt x="2280405" y="1068048"/>
                  </a:lnTo>
                  <a:lnTo>
                    <a:pt x="2294896" y="1020351"/>
                  </a:lnTo>
                  <a:lnTo>
                    <a:pt x="2300935" y="969031"/>
                  </a:lnTo>
                  <a:lnTo>
                    <a:pt x="2306971" y="919522"/>
                  </a:lnTo>
                  <a:close/>
                  <a:moveTo>
                    <a:pt x="2035279" y="905030"/>
                  </a:moveTo>
                  <a:lnTo>
                    <a:pt x="2067883" y="905030"/>
                  </a:lnTo>
                  <a:lnTo>
                    <a:pt x="2085997" y="977482"/>
                  </a:lnTo>
                  <a:lnTo>
                    <a:pt x="2100488" y="1055368"/>
                  </a:lnTo>
                  <a:lnTo>
                    <a:pt x="2092034" y="1055368"/>
                  </a:lnTo>
                  <a:lnTo>
                    <a:pt x="2082373" y="1069860"/>
                  </a:lnTo>
                  <a:lnTo>
                    <a:pt x="2060035" y="1063821"/>
                  </a:lnTo>
                  <a:lnTo>
                    <a:pt x="2053997" y="1069860"/>
                  </a:lnTo>
                  <a:lnTo>
                    <a:pt x="2053997" y="1078312"/>
                  </a:lnTo>
                  <a:lnTo>
                    <a:pt x="2053997" y="1084349"/>
                  </a:lnTo>
                  <a:lnTo>
                    <a:pt x="2053997" y="1088577"/>
                  </a:lnTo>
                  <a:lnTo>
                    <a:pt x="2049770" y="1092803"/>
                  </a:lnTo>
                  <a:lnTo>
                    <a:pt x="2045544" y="1098840"/>
                  </a:lnTo>
                  <a:lnTo>
                    <a:pt x="2035279" y="1103066"/>
                  </a:lnTo>
                  <a:lnTo>
                    <a:pt x="2025619" y="1096424"/>
                  </a:lnTo>
                  <a:lnTo>
                    <a:pt x="2011130" y="1084349"/>
                  </a:lnTo>
                  <a:lnTo>
                    <a:pt x="1997242" y="1078312"/>
                  </a:lnTo>
                  <a:lnTo>
                    <a:pt x="1997242" y="1055368"/>
                  </a:lnTo>
                  <a:lnTo>
                    <a:pt x="1950753" y="1049331"/>
                  </a:lnTo>
                  <a:lnTo>
                    <a:pt x="1958602" y="983520"/>
                  </a:lnTo>
                  <a:lnTo>
                    <a:pt x="1972489" y="977482"/>
                  </a:lnTo>
                  <a:lnTo>
                    <a:pt x="1986979" y="967219"/>
                  </a:lnTo>
                  <a:lnTo>
                    <a:pt x="1997242" y="952728"/>
                  </a:lnTo>
                  <a:lnTo>
                    <a:pt x="1986979" y="948501"/>
                  </a:lnTo>
                  <a:lnTo>
                    <a:pt x="1978527" y="944276"/>
                  </a:lnTo>
                  <a:lnTo>
                    <a:pt x="1972489" y="942465"/>
                  </a:lnTo>
                  <a:lnTo>
                    <a:pt x="1964639" y="934011"/>
                  </a:lnTo>
                  <a:lnTo>
                    <a:pt x="1960413" y="927974"/>
                  </a:lnTo>
                  <a:lnTo>
                    <a:pt x="1958602" y="913483"/>
                  </a:lnTo>
                  <a:lnTo>
                    <a:pt x="1997242" y="909257"/>
                  </a:lnTo>
                  <a:close/>
                  <a:moveTo>
                    <a:pt x="8639787" y="872429"/>
                  </a:moveTo>
                  <a:lnTo>
                    <a:pt x="8663938" y="884505"/>
                  </a:lnTo>
                  <a:lnTo>
                    <a:pt x="8663938" y="898997"/>
                  </a:lnTo>
                  <a:lnTo>
                    <a:pt x="8631938" y="898997"/>
                  </a:lnTo>
                  <a:close/>
                  <a:moveTo>
                    <a:pt x="2112559" y="872427"/>
                  </a:moveTo>
                  <a:lnTo>
                    <a:pt x="2138522" y="876653"/>
                  </a:lnTo>
                  <a:lnTo>
                    <a:pt x="2166899" y="880879"/>
                  </a:lnTo>
                  <a:lnTo>
                    <a:pt x="2191653" y="884503"/>
                  </a:lnTo>
                  <a:lnTo>
                    <a:pt x="2209765" y="891144"/>
                  </a:lnTo>
                  <a:lnTo>
                    <a:pt x="2211577" y="898993"/>
                  </a:lnTo>
                  <a:lnTo>
                    <a:pt x="2211577" y="909256"/>
                  </a:lnTo>
                  <a:lnTo>
                    <a:pt x="2215803" y="923747"/>
                  </a:lnTo>
                  <a:lnTo>
                    <a:pt x="2215803" y="938238"/>
                  </a:lnTo>
                  <a:lnTo>
                    <a:pt x="2211577" y="944274"/>
                  </a:lnTo>
                  <a:lnTo>
                    <a:pt x="2209765" y="952727"/>
                  </a:lnTo>
                  <a:lnTo>
                    <a:pt x="2205538" y="962991"/>
                  </a:lnTo>
                  <a:lnTo>
                    <a:pt x="2197689" y="969028"/>
                  </a:lnTo>
                  <a:lnTo>
                    <a:pt x="2191653" y="973254"/>
                  </a:lnTo>
                  <a:lnTo>
                    <a:pt x="2183200" y="977482"/>
                  </a:lnTo>
                  <a:lnTo>
                    <a:pt x="2181388" y="981708"/>
                  </a:lnTo>
                  <a:lnTo>
                    <a:pt x="2173541" y="983519"/>
                  </a:lnTo>
                  <a:lnTo>
                    <a:pt x="2169312" y="991971"/>
                  </a:lnTo>
                  <a:lnTo>
                    <a:pt x="2173541" y="1010085"/>
                  </a:lnTo>
                  <a:lnTo>
                    <a:pt x="2169312" y="1030613"/>
                  </a:lnTo>
                  <a:lnTo>
                    <a:pt x="2166899" y="1045103"/>
                  </a:lnTo>
                  <a:lnTo>
                    <a:pt x="2159050" y="1055366"/>
                  </a:lnTo>
                  <a:lnTo>
                    <a:pt x="2153011" y="1059592"/>
                  </a:lnTo>
                  <a:lnTo>
                    <a:pt x="2145164" y="1063818"/>
                  </a:lnTo>
                  <a:lnTo>
                    <a:pt x="2134899" y="1063818"/>
                  </a:lnTo>
                  <a:lnTo>
                    <a:pt x="2120408" y="1063818"/>
                  </a:lnTo>
                  <a:lnTo>
                    <a:pt x="2112559" y="1040875"/>
                  </a:lnTo>
                  <a:lnTo>
                    <a:pt x="2120408" y="1020348"/>
                  </a:lnTo>
                  <a:lnTo>
                    <a:pt x="2120408" y="995594"/>
                  </a:lnTo>
                  <a:lnTo>
                    <a:pt x="2112559" y="967218"/>
                  </a:lnTo>
                  <a:lnTo>
                    <a:pt x="2110748" y="934010"/>
                  </a:lnTo>
                  <a:lnTo>
                    <a:pt x="2106523" y="905030"/>
                  </a:lnTo>
                  <a:close/>
                  <a:moveTo>
                    <a:pt x="1347000" y="870619"/>
                  </a:moveTo>
                  <a:lnTo>
                    <a:pt x="1375377" y="872430"/>
                  </a:lnTo>
                  <a:lnTo>
                    <a:pt x="1375377" y="898996"/>
                  </a:lnTo>
                  <a:lnTo>
                    <a:pt x="1409791" y="898996"/>
                  </a:lnTo>
                  <a:lnTo>
                    <a:pt x="1438168" y="898996"/>
                  </a:lnTo>
                  <a:lnTo>
                    <a:pt x="1470771" y="898996"/>
                  </a:lnTo>
                  <a:lnTo>
                    <a:pt x="1476807" y="913486"/>
                  </a:lnTo>
                  <a:lnTo>
                    <a:pt x="1484657" y="929788"/>
                  </a:lnTo>
                  <a:lnTo>
                    <a:pt x="1490696" y="948505"/>
                  </a:lnTo>
                  <a:lnTo>
                    <a:pt x="1499148" y="962994"/>
                  </a:lnTo>
                  <a:lnTo>
                    <a:pt x="1499148" y="969033"/>
                  </a:lnTo>
                  <a:lnTo>
                    <a:pt x="1476807" y="995597"/>
                  </a:lnTo>
                  <a:lnTo>
                    <a:pt x="1448430" y="1005862"/>
                  </a:lnTo>
                  <a:lnTo>
                    <a:pt x="1420056" y="1016124"/>
                  </a:lnTo>
                  <a:lnTo>
                    <a:pt x="1403754" y="1049332"/>
                  </a:lnTo>
                  <a:lnTo>
                    <a:pt x="1389263" y="1078312"/>
                  </a:lnTo>
                  <a:lnTo>
                    <a:pt x="1385640" y="1110916"/>
                  </a:lnTo>
                  <a:lnTo>
                    <a:pt x="1391679" y="1141708"/>
                  </a:lnTo>
                  <a:lnTo>
                    <a:pt x="1360886" y="1145934"/>
                  </a:lnTo>
                  <a:lnTo>
                    <a:pt x="1332510" y="1156199"/>
                  </a:lnTo>
                  <a:lnTo>
                    <a:pt x="1296283" y="1166462"/>
                  </a:lnTo>
                  <a:lnTo>
                    <a:pt x="1294473" y="1160425"/>
                  </a:lnTo>
                  <a:lnTo>
                    <a:pt x="1290247" y="1154389"/>
                  </a:lnTo>
                  <a:lnTo>
                    <a:pt x="1286020" y="1150161"/>
                  </a:lnTo>
                  <a:lnTo>
                    <a:pt x="1286020" y="1141708"/>
                  </a:lnTo>
                  <a:lnTo>
                    <a:pt x="1282397" y="1135671"/>
                  </a:lnTo>
                  <a:lnTo>
                    <a:pt x="1286020" y="1131445"/>
                  </a:lnTo>
                  <a:lnTo>
                    <a:pt x="1286020" y="1127217"/>
                  </a:lnTo>
                  <a:lnTo>
                    <a:pt x="1286020" y="1125407"/>
                  </a:lnTo>
                  <a:lnTo>
                    <a:pt x="1290247" y="1116955"/>
                  </a:lnTo>
                  <a:lnTo>
                    <a:pt x="1290247" y="1110916"/>
                  </a:lnTo>
                  <a:lnTo>
                    <a:pt x="1266096" y="1110916"/>
                  </a:lnTo>
                  <a:lnTo>
                    <a:pt x="1266096" y="1098841"/>
                  </a:lnTo>
                  <a:lnTo>
                    <a:pt x="1266096" y="1096426"/>
                  </a:lnTo>
                  <a:lnTo>
                    <a:pt x="1261870" y="1092803"/>
                  </a:lnTo>
                  <a:lnTo>
                    <a:pt x="1261870" y="1088577"/>
                  </a:lnTo>
                  <a:lnTo>
                    <a:pt x="1257643" y="1084351"/>
                  </a:lnTo>
                  <a:lnTo>
                    <a:pt x="1251605" y="1078312"/>
                  </a:lnTo>
                  <a:lnTo>
                    <a:pt x="1247982" y="1078312"/>
                  </a:lnTo>
                  <a:lnTo>
                    <a:pt x="1243756" y="1078312"/>
                  </a:lnTo>
                  <a:lnTo>
                    <a:pt x="1239529" y="1078312"/>
                  </a:lnTo>
                  <a:lnTo>
                    <a:pt x="1237719" y="1078312"/>
                  </a:lnTo>
                  <a:lnTo>
                    <a:pt x="1225643" y="1078312"/>
                  </a:lnTo>
                  <a:lnTo>
                    <a:pt x="1225643" y="1055368"/>
                  </a:lnTo>
                  <a:lnTo>
                    <a:pt x="1251605" y="1026389"/>
                  </a:lnTo>
                  <a:lnTo>
                    <a:pt x="1267906" y="987749"/>
                  </a:lnTo>
                  <a:lnTo>
                    <a:pt x="1282397" y="944277"/>
                  </a:lnTo>
                  <a:lnTo>
                    <a:pt x="1272132" y="938240"/>
                  </a:lnTo>
                  <a:lnTo>
                    <a:pt x="1267906" y="927976"/>
                  </a:lnTo>
                  <a:lnTo>
                    <a:pt x="1266096" y="919524"/>
                  </a:lnTo>
                  <a:lnTo>
                    <a:pt x="1261870" y="905032"/>
                  </a:lnTo>
                  <a:lnTo>
                    <a:pt x="1257643" y="891147"/>
                  </a:lnTo>
                  <a:lnTo>
                    <a:pt x="1286020" y="884505"/>
                  </a:lnTo>
                  <a:lnTo>
                    <a:pt x="1308359" y="880884"/>
                  </a:lnTo>
                  <a:lnTo>
                    <a:pt x="1324660" y="872430"/>
                  </a:lnTo>
                  <a:close/>
                  <a:moveTo>
                    <a:pt x="4376665" y="786090"/>
                  </a:moveTo>
                  <a:lnTo>
                    <a:pt x="4406853" y="786090"/>
                  </a:lnTo>
                  <a:lnTo>
                    <a:pt x="4406853" y="793940"/>
                  </a:lnTo>
                  <a:lnTo>
                    <a:pt x="4400815" y="793940"/>
                  </a:lnTo>
                  <a:lnTo>
                    <a:pt x="4392967" y="798167"/>
                  </a:lnTo>
                  <a:lnTo>
                    <a:pt x="4391155" y="798167"/>
                  </a:lnTo>
                  <a:lnTo>
                    <a:pt x="4386928" y="798167"/>
                  </a:lnTo>
                  <a:lnTo>
                    <a:pt x="4382702" y="793940"/>
                  </a:lnTo>
                  <a:close/>
                  <a:moveTo>
                    <a:pt x="2145166" y="786089"/>
                  </a:moveTo>
                  <a:lnTo>
                    <a:pt x="2153013" y="833183"/>
                  </a:lnTo>
                  <a:lnTo>
                    <a:pt x="2140940" y="841635"/>
                  </a:lnTo>
                  <a:lnTo>
                    <a:pt x="2134901" y="843445"/>
                  </a:lnTo>
                  <a:lnTo>
                    <a:pt x="2126449" y="847672"/>
                  </a:lnTo>
                  <a:lnTo>
                    <a:pt x="2116788" y="856126"/>
                  </a:lnTo>
                  <a:lnTo>
                    <a:pt x="2106523" y="857936"/>
                  </a:lnTo>
                  <a:lnTo>
                    <a:pt x="2102297" y="856126"/>
                  </a:lnTo>
                  <a:lnTo>
                    <a:pt x="2100486" y="856126"/>
                  </a:lnTo>
                  <a:lnTo>
                    <a:pt x="2096260" y="851900"/>
                  </a:lnTo>
                  <a:lnTo>
                    <a:pt x="2092032" y="851900"/>
                  </a:lnTo>
                  <a:lnTo>
                    <a:pt x="2082372" y="851900"/>
                  </a:lnTo>
                  <a:lnTo>
                    <a:pt x="2082372" y="843445"/>
                  </a:lnTo>
                  <a:lnTo>
                    <a:pt x="2082372" y="841635"/>
                  </a:lnTo>
                  <a:lnTo>
                    <a:pt x="2078146" y="841635"/>
                  </a:lnTo>
                  <a:lnTo>
                    <a:pt x="2078146" y="837409"/>
                  </a:lnTo>
                  <a:lnTo>
                    <a:pt x="2073920" y="833183"/>
                  </a:lnTo>
                  <a:lnTo>
                    <a:pt x="2073920" y="818692"/>
                  </a:lnTo>
                  <a:lnTo>
                    <a:pt x="2092032" y="808428"/>
                  </a:lnTo>
                  <a:lnTo>
                    <a:pt x="2106523" y="798165"/>
                  </a:lnTo>
                  <a:lnTo>
                    <a:pt x="2120410" y="790316"/>
                  </a:lnTo>
                  <a:close/>
                  <a:moveTo>
                    <a:pt x="1446015" y="780055"/>
                  </a:moveTo>
                  <a:lnTo>
                    <a:pt x="1452052" y="780055"/>
                  </a:lnTo>
                  <a:lnTo>
                    <a:pt x="1460507" y="783679"/>
                  </a:lnTo>
                  <a:lnTo>
                    <a:pt x="1462318" y="783679"/>
                  </a:lnTo>
                  <a:lnTo>
                    <a:pt x="1466544" y="786092"/>
                  </a:lnTo>
                  <a:lnTo>
                    <a:pt x="1470771" y="793943"/>
                  </a:lnTo>
                  <a:lnTo>
                    <a:pt x="1446015" y="793943"/>
                  </a:lnTo>
                  <a:close/>
                  <a:moveTo>
                    <a:pt x="8807630" y="755301"/>
                  </a:moveTo>
                  <a:lnTo>
                    <a:pt x="8840233" y="759527"/>
                  </a:lnTo>
                  <a:lnTo>
                    <a:pt x="8872836" y="765565"/>
                  </a:lnTo>
                  <a:lnTo>
                    <a:pt x="8901215" y="775828"/>
                  </a:lnTo>
                  <a:lnTo>
                    <a:pt x="8921138" y="793942"/>
                  </a:lnTo>
                  <a:lnTo>
                    <a:pt x="8935629" y="818696"/>
                  </a:lnTo>
                  <a:lnTo>
                    <a:pt x="8943479" y="851901"/>
                  </a:lnTo>
                  <a:lnTo>
                    <a:pt x="8896987" y="843449"/>
                  </a:lnTo>
                  <a:lnTo>
                    <a:pt x="8854121" y="828958"/>
                  </a:lnTo>
                  <a:lnTo>
                    <a:pt x="8822121" y="808431"/>
                  </a:lnTo>
                  <a:lnTo>
                    <a:pt x="8801593" y="780054"/>
                  </a:lnTo>
                  <a:lnTo>
                    <a:pt x="8805819" y="775828"/>
                  </a:lnTo>
                  <a:lnTo>
                    <a:pt x="8805819" y="771602"/>
                  </a:lnTo>
                  <a:lnTo>
                    <a:pt x="8807630" y="769791"/>
                  </a:lnTo>
                  <a:lnTo>
                    <a:pt x="8807630" y="761337"/>
                  </a:lnTo>
                  <a:close/>
                  <a:moveTo>
                    <a:pt x="2003282" y="732356"/>
                  </a:moveTo>
                  <a:lnTo>
                    <a:pt x="2015357" y="732356"/>
                  </a:lnTo>
                  <a:lnTo>
                    <a:pt x="2017168" y="732356"/>
                  </a:lnTo>
                  <a:lnTo>
                    <a:pt x="2021394" y="736582"/>
                  </a:lnTo>
                  <a:lnTo>
                    <a:pt x="2025620" y="736582"/>
                  </a:lnTo>
                  <a:lnTo>
                    <a:pt x="2029243" y="740809"/>
                  </a:lnTo>
                  <a:lnTo>
                    <a:pt x="2031659" y="746847"/>
                  </a:lnTo>
                  <a:lnTo>
                    <a:pt x="2035280" y="751073"/>
                  </a:lnTo>
                  <a:lnTo>
                    <a:pt x="2035280" y="761336"/>
                  </a:lnTo>
                  <a:lnTo>
                    <a:pt x="2035280" y="771601"/>
                  </a:lnTo>
                  <a:lnTo>
                    <a:pt x="2029243" y="793939"/>
                  </a:lnTo>
                  <a:lnTo>
                    <a:pt x="2025620" y="827147"/>
                  </a:lnTo>
                  <a:lnTo>
                    <a:pt x="2021394" y="851900"/>
                  </a:lnTo>
                  <a:lnTo>
                    <a:pt x="2011129" y="856126"/>
                  </a:lnTo>
                  <a:lnTo>
                    <a:pt x="2003282" y="857939"/>
                  </a:lnTo>
                  <a:lnTo>
                    <a:pt x="1997243" y="866391"/>
                  </a:lnTo>
                  <a:lnTo>
                    <a:pt x="1988791" y="866391"/>
                  </a:lnTo>
                  <a:lnTo>
                    <a:pt x="1988791" y="862165"/>
                  </a:lnTo>
                  <a:lnTo>
                    <a:pt x="1986980" y="862165"/>
                  </a:lnTo>
                  <a:lnTo>
                    <a:pt x="1982752" y="857939"/>
                  </a:lnTo>
                  <a:lnTo>
                    <a:pt x="1974905" y="851900"/>
                  </a:lnTo>
                  <a:lnTo>
                    <a:pt x="1972489" y="843448"/>
                  </a:lnTo>
                  <a:lnTo>
                    <a:pt x="1972489" y="833183"/>
                  </a:lnTo>
                  <a:lnTo>
                    <a:pt x="1972489" y="827147"/>
                  </a:lnTo>
                  <a:lnTo>
                    <a:pt x="1964640" y="818694"/>
                  </a:lnTo>
                  <a:lnTo>
                    <a:pt x="1950754" y="808430"/>
                  </a:lnTo>
                  <a:lnTo>
                    <a:pt x="1932037" y="804204"/>
                  </a:lnTo>
                  <a:lnTo>
                    <a:pt x="1916338" y="808430"/>
                  </a:lnTo>
                  <a:lnTo>
                    <a:pt x="1897623" y="804204"/>
                  </a:lnTo>
                  <a:lnTo>
                    <a:pt x="1879509" y="793939"/>
                  </a:lnTo>
                  <a:lnTo>
                    <a:pt x="1865623" y="771601"/>
                  </a:lnTo>
                  <a:lnTo>
                    <a:pt x="1873472" y="771601"/>
                  </a:lnTo>
                  <a:lnTo>
                    <a:pt x="1877698" y="765564"/>
                  </a:lnTo>
                  <a:lnTo>
                    <a:pt x="1879509" y="761336"/>
                  </a:lnTo>
                  <a:lnTo>
                    <a:pt x="1879509" y="759525"/>
                  </a:lnTo>
                  <a:lnTo>
                    <a:pt x="1883735" y="759525"/>
                  </a:lnTo>
                  <a:lnTo>
                    <a:pt x="1887963" y="759525"/>
                  </a:lnTo>
                  <a:lnTo>
                    <a:pt x="1894000" y="759525"/>
                  </a:lnTo>
                  <a:lnTo>
                    <a:pt x="1906075" y="755299"/>
                  </a:lnTo>
                  <a:lnTo>
                    <a:pt x="1926000" y="761336"/>
                  </a:lnTo>
                  <a:lnTo>
                    <a:pt x="1950754" y="759525"/>
                  </a:lnTo>
                  <a:lnTo>
                    <a:pt x="1978526" y="755299"/>
                  </a:lnTo>
                  <a:lnTo>
                    <a:pt x="2003282" y="755299"/>
                  </a:lnTo>
                  <a:close/>
                  <a:moveTo>
                    <a:pt x="1717706" y="726320"/>
                  </a:moveTo>
                  <a:lnTo>
                    <a:pt x="1727970" y="726320"/>
                  </a:lnTo>
                  <a:lnTo>
                    <a:pt x="1741856" y="726320"/>
                  </a:lnTo>
                  <a:lnTo>
                    <a:pt x="1746083" y="732357"/>
                  </a:lnTo>
                  <a:lnTo>
                    <a:pt x="1749706" y="736585"/>
                  </a:lnTo>
                  <a:lnTo>
                    <a:pt x="1752121" y="745037"/>
                  </a:lnTo>
                  <a:lnTo>
                    <a:pt x="1752121" y="751074"/>
                  </a:lnTo>
                  <a:lnTo>
                    <a:pt x="1756347" y="759528"/>
                  </a:lnTo>
                  <a:lnTo>
                    <a:pt x="1756347" y="771601"/>
                  </a:lnTo>
                  <a:lnTo>
                    <a:pt x="1749706" y="771601"/>
                  </a:lnTo>
                  <a:lnTo>
                    <a:pt x="1749706" y="780056"/>
                  </a:lnTo>
                  <a:lnTo>
                    <a:pt x="1756347" y="780056"/>
                  </a:lnTo>
                  <a:lnTo>
                    <a:pt x="1766007" y="783677"/>
                  </a:lnTo>
                  <a:lnTo>
                    <a:pt x="1778082" y="786092"/>
                  </a:lnTo>
                  <a:lnTo>
                    <a:pt x="1788347" y="786092"/>
                  </a:lnTo>
                  <a:lnTo>
                    <a:pt x="1802836" y="786092"/>
                  </a:lnTo>
                  <a:lnTo>
                    <a:pt x="1808874" y="780056"/>
                  </a:lnTo>
                  <a:lnTo>
                    <a:pt x="1812496" y="775829"/>
                  </a:lnTo>
                  <a:lnTo>
                    <a:pt x="1816722" y="775829"/>
                  </a:lnTo>
                  <a:lnTo>
                    <a:pt x="1820950" y="775829"/>
                  </a:lnTo>
                  <a:lnTo>
                    <a:pt x="1826987" y="780056"/>
                  </a:lnTo>
                  <a:lnTo>
                    <a:pt x="1831213" y="783677"/>
                  </a:lnTo>
                  <a:lnTo>
                    <a:pt x="1831213" y="786092"/>
                  </a:lnTo>
                  <a:lnTo>
                    <a:pt x="1831213" y="790318"/>
                  </a:lnTo>
                  <a:lnTo>
                    <a:pt x="1834836" y="793942"/>
                  </a:lnTo>
                  <a:lnTo>
                    <a:pt x="1834836" y="800583"/>
                  </a:lnTo>
                  <a:lnTo>
                    <a:pt x="1831213" y="808432"/>
                  </a:lnTo>
                  <a:lnTo>
                    <a:pt x="1831213" y="812658"/>
                  </a:lnTo>
                  <a:lnTo>
                    <a:pt x="1831213" y="815074"/>
                  </a:lnTo>
                  <a:lnTo>
                    <a:pt x="1831213" y="818695"/>
                  </a:lnTo>
                  <a:lnTo>
                    <a:pt x="1826987" y="827147"/>
                  </a:lnTo>
                  <a:lnTo>
                    <a:pt x="1806459" y="837412"/>
                  </a:lnTo>
                  <a:lnTo>
                    <a:pt x="1780498" y="837412"/>
                  </a:lnTo>
                  <a:lnTo>
                    <a:pt x="1752121" y="837412"/>
                  </a:lnTo>
                  <a:lnTo>
                    <a:pt x="1723744" y="843449"/>
                  </a:lnTo>
                  <a:lnTo>
                    <a:pt x="1703217" y="857940"/>
                  </a:lnTo>
                  <a:lnTo>
                    <a:pt x="1679066" y="876656"/>
                  </a:lnTo>
                  <a:lnTo>
                    <a:pt x="1656726" y="894768"/>
                  </a:lnTo>
                  <a:lnTo>
                    <a:pt x="1626539" y="905033"/>
                  </a:lnTo>
                  <a:lnTo>
                    <a:pt x="1622313" y="898995"/>
                  </a:lnTo>
                  <a:lnTo>
                    <a:pt x="1618087" y="891147"/>
                  </a:lnTo>
                  <a:lnTo>
                    <a:pt x="1618087" y="884506"/>
                  </a:lnTo>
                  <a:lnTo>
                    <a:pt x="1614464" y="872430"/>
                  </a:lnTo>
                  <a:lnTo>
                    <a:pt x="1626539" y="866392"/>
                  </a:lnTo>
                  <a:lnTo>
                    <a:pt x="1636804" y="857940"/>
                  </a:lnTo>
                  <a:lnTo>
                    <a:pt x="1642840" y="847677"/>
                  </a:lnTo>
                  <a:lnTo>
                    <a:pt x="1650690" y="837412"/>
                  </a:lnTo>
                  <a:lnTo>
                    <a:pt x="1654916" y="827147"/>
                  </a:lnTo>
                  <a:lnTo>
                    <a:pt x="1614464" y="827147"/>
                  </a:lnTo>
                  <a:lnTo>
                    <a:pt x="1589710" y="837412"/>
                  </a:lnTo>
                  <a:lnTo>
                    <a:pt x="1561936" y="841638"/>
                  </a:lnTo>
                  <a:lnTo>
                    <a:pt x="1529334" y="837412"/>
                  </a:lnTo>
                  <a:lnTo>
                    <a:pt x="1508806" y="827147"/>
                  </a:lnTo>
                  <a:lnTo>
                    <a:pt x="1499146" y="827147"/>
                  </a:lnTo>
                  <a:lnTo>
                    <a:pt x="1499146" y="818695"/>
                  </a:lnTo>
                  <a:lnTo>
                    <a:pt x="1508806" y="815074"/>
                  </a:lnTo>
                  <a:lnTo>
                    <a:pt x="1517258" y="812658"/>
                  </a:lnTo>
                  <a:lnTo>
                    <a:pt x="1519071" y="808432"/>
                  </a:lnTo>
                  <a:lnTo>
                    <a:pt x="1526918" y="804204"/>
                  </a:lnTo>
                  <a:lnTo>
                    <a:pt x="1529334" y="793942"/>
                  </a:lnTo>
                  <a:lnTo>
                    <a:pt x="1523297" y="793942"/>
                  </a:lnTo>
                  <a:lnTo>
                    <a:pt x="1523297" y="786092"/>
                  </a:lnTo>
                  <a:lnTo>
                    <a:pt x="1533560" y="786092"/>
                  </a:lnTo>
                  <a:lnTo>
                    <a:pt x="1541409" y="783677"/>
                  </a:lnTo>
                  <a:lnTo>
                    <a:pt x="1547447" y="783677"/>
                  </a:lnTo>
                  <a:lnTo>
                    <a:pt x="1555295" y="780056"/>
                  </a:lnTo>
                  <a:lnTo>
                    <a:pt x="1551673" y="775829"/>
                  </a:lnTo>
                  <a:lnTo>
                    <a:pt x="1547447" y="771601"/>
                  </a:lnTo>
                  <a:lnTo>
                    <a:pt x="1543222" y="769791"/>
                  </a:lnTo>
                  <a:lnTo>
                    <a:pt x="1543222" y="765565"/>
                  </a:lnTo>
                  <a:lnTo>
                    <a:pt x="1541409" y="761339"/>
                  </a:lnTo>
                  <a:lnTo>
                    <a:pt x="1537183" y="755300"/>
                  </a:lnTo>
                  <a:lnTo>
                    <a:pt x="1543222" y="755300"/>
                  </a:lnTo>
                  <a:lnTo>
                    <a:pt x="1547447" y="751074"/>
                  </a:lnTo>
                  <a:lnTo>
                    <a:pt x="1551673" y="751074"/>
                  </a:lnTo>
                  <a:lnTo>
                    <a:pt x="1555295" y="746848"/>
                  </a:lnTo>
                  <a:lnTo>
                    <a:pt x="1593936" y="759528"/>
                  </a:lnTo>
                  <a:lnTo>
                    <a:pt x="1626539" y="771601"/>
                  </a:lnTo>
                  <a:lnTo>
                    <a:pt x="1654916" y="786092"/>
                  </a:lnTo>
                  <a:lnTo>
                    <a:pt x="1685103" y="798168"/>
                  </a:lnTo>
                  <a:lnTo>
                    <a:pt x="1723744" y="800583"/>
                  </a:lnTo>
                  <a:lnTo>
                    <a:pt x="1717706" y="783677"/>
                  </a:lnTo>
                  <a:lnTo>
                    <a:pt x="1711669" y="769791"/>
                  </a:lnTo>
                  <a:lnTo>
                    <a:pt x="1707443" y="759528"/>
                  </a:lnTo>
                  <a:lnTo>
                    <a:pt x="1703217" y="732357"/>
                  </a:lnTo>
                  <a:lnTo>
                    <a:pt x="1711669" y="730546"/>
                  </a:lnTo>
                  <a:close/>
                  <a:moveTo>
                    <a:pt x="1508805" y="682849"/>
                  </a:moveTo>
                  <a:lnTo>
                    <a:pt x="1508805" y="697340"/>
                  </a:lnTo>
                  <a:lnTo>
                    <a:pt x="1508805" y="707603"/>
                  </a:lnTo>
                  <a:lnTo>
                    <a:pt x="1513031" y="717868"/>
                  </a:lnTo>
                  <a:lnTo>
                    <a:pt x="1508805" y="726320"/>
                  </a:lnTo>
                  <a:lnTo>
                    <a:pt x="1508805" y="732359"/>
                  </a:lnTo>
                  <a:lnTo>
                    <a:pt x="1499145" y="740811"/>
                  </a:lnTo>
                  <a:lnTo>
                    <a:pt x="1488882" y="746848"/>
                  </a:lnTo>
                  <a:lnTo>
                    <a:pt x="1476807" y="755300"/>
                  </a:lnTo>
                  <a:lnTo>
                    <a:pt x="1470768" y="765565"/>
                  </a:lnTo>
                  <a:lnTo>
                    <a:pt x="1456278" y="759529"/>
                  </a:lnTo>
                  <a:lnTo>
                    <a:pt x="1448430" y="755300"/>
                  </a:lnTo>
                  <a:lnTo>
                    <a:pt x="1442392" y="751074"/>
                  </a:lnTo>
                  <a:lnTo>
                    <a:pt x="1438166" y="746848"/>
                  </a:lnTo>
                  <a:lnTo>
                    <a:pt x="1432129" y="740811"/>
                  </a:lnTo>
                  <a:lnTo>
                    <a:pt x="1427903" y="775830"/>
                  </a:lnTo>
                  <a:lnTo>
                    <a:pt x="1417638" y="793943"/>
                  </a:lnTo>
                  <a:lnTo>
                    <a:pt x="1391677" y="800584"/>
                  </a:lnTo>
                  <a:lnTo>
                    <a:pt x="1371149" y="800584"/>
                  </a:lnTo>
                  <a:lnTo>
                    <a:pt x="1348809" y="800584"/>
                  </a:lnTo>
                  <a:lnTo>
                    <a:pt x="1322848" y="800584"/>
                  </a:lnTo>
                  <a:lnTo>
                    <a:pt x="1322848" y="771604"/>
                  </a:lnTo>
                  <a:lnTo>
                    <a:pt x="1360885" y="745037"/>
                  </a:lnTo>
                  <a:lnTo>
                    <a:pt x="1403752" y="717868"/>
                  </a:lnTo>
                  <a:lnTo>
                    <a:pt x="1452051" y="697340"/>
                  </a:lnTo>
                  <a:close/>
                  <a:moveTo>
                    <a:pt x="8659712" y="682849"/>
                  </a:moveTo>
                  <a:lnTo>
                    <a:pt x="8678427" y="682849"/>
                  </a:lnTo>
                  <a:lnTo>
                    <a:pt x="8684466" y="701566"/>
                  </a:lnTo>
                  <a:lnTo>
                    <a:pt x="8684466" y="722093"/>
                  </a:lnTo>
                  <a:lnTo>
                    <a:pt x="8684466" y="746847"/>
                  </a:lnTo>
                  <a:lnTo>
                    <a:pt x="8716464" y="736584"/>
                  </a:lnTo>
                  <a:lnTo>
                    <a:pt x="8741220" y="722093"/>
                  </a:lnTo>
                  <a:lnTo>
                    <a:pt x="8769596" y="707602"/>
                  </a:lnTo>
                  <a:lnTo>
                    <a:pt x="8769596" y="818696"/>
                  </a:lnTo>
                  <a:lnTo>
                    <a:pt x="8769596" y="822922"/>
                  </a:lnTo>
                  <a:lnTo>
                    <a:pt x="8765370" y="822922"/>
                  </a:lnTo>
                  <a:lnTo>
                    <a:pt x="8763558" y="827150"/>
                  </a:lnTo>
                  <a:lnTo>
                    <a:pt x="8736992" y="827150"/>
                  </a:lnTo>
                  <a:lnTo>
                    <a:pt x="8702578" y="828960"/>
                  </a:lnTo>
                  <a:lnTo>
                    <a:pt x="8668165" y="833187"/>
                  </a:lnTo>
                  <a:lnTo>
                    <a:pt x="8639788" y="837413"/>
                  </a:lnTo>
                  <a:lnTo>
                    <a:pt x="8617448" y="841639"/>
                  </a:lnTo>
                  <a:lnTo>
                    <a:pt x="8607185" y="843452"/>
                  </a:lnTo>
                  <a:lnTo>
                    <a:pt x="8583034" y="822922"/>
                  </a:lnTo>
                  <a:lnTo>
                    <a:pt x="8564920" y="793942"/>
                  </a:lnTo>
                  <a:lnTo>
                    <a:pt x="8554657" y="755300"/>
                  </a:lnTo>
                  <a:lnTo>
                    <a:pt x="8556468" y="745037"/>
                  </a:lnTo>
                  <a:lnTo>
                    <a:pt x="8560694" y="736584"/>
                  </a:lnTo>
                  <a:lnTo>
                    <a:pt x="8564920" y="730546"/>
                  </a:lnTo>
                  <a:lnTo>
                    <a:pt x="8569148" y="722093"/>
                  </a:lnTo>
                  <a:lnTo>
                    <a:pt x="8570959" y="716057"/>
                  </a:lnTo>
                  <a:lnTo>
                    <a:pt x="8584845" y="707602"/>
                  </a:lnTo>
                  <a:lnTo>
                    <a:pt x="8603562" y="697340"/>
                  </a:lnTo>
                  <a:lnTo>
                    <a:pt x="8631938" y="687075"/>
                  </a:lnTo>
                  <a:close/>
                  <a:moveTo>
                    <a:pt x="2728395" y="682849"/>
                  </a:moveTo>
                  <a:lnTo>
                    <a:pt x="2752548" y="693113"/>
                  </a:lnTo>
                  <a:lnTo>
                    <a:pt x="2752548" y="701565"/>
                  </a:lnTo>
                  <a:lnTo>
                    <a:pt x="2742283" y="701565"/>
                  </a:lnTo>
                  <a:lnTo>
                    <a:pt x="2736245" y="701565"/>
                  </a:lnTo>
                  <a:lnTo>
                    <a:pt x="2732019" y="701565"/>
                  </a:lnTo>
                  <a:lnTo>
                    <a:pt x="2728395" y="697339"/>
                  </a:lnTo>
                  <a:lnTo>
                    <a:pt x="2728395" y="693113"/>
                  </a:lnTo>
                  <a:close/>
                  <a:moveTo>
                    <a:pt x="1988793" y="668964"/>
                  </a:moveTo>
                  <a:lnTo>
                    <a:pt x="2053998" y="668964"/>
                  </a:lnTo>
                  <a:lnTo>
                    <a:pt x="2053998" y="675000"/>
                  </a:lnTo>
                  <a:lnTo>
                    <a:pt x="2057621" y="682849"/>
                  </a:lnTo>
                  <a:lnTo>
                    <a:pt x="2057621" y="689491"/>
                  </a:lnTo>
                  <a:lnTo>
                    <a:pt x="2060037" y="701566"/>
                  </a:lnTo>
                  <a:lnTo>
                    <a:pt x="2043735" y="701566"/>
                  </a:lnTo>
                  <a:lnTo>
                    <a:pt x="2035281" y="701566"/>
                  </a:lnTo>
                  <a:lnTo>
                    <a:pt x="2029245" y="701566"/>
                  </a:lnTo>
                  <a:lnTo>
                    <a:pt x="2015359" y="697340"/>
                  </a:lnTo>
                  <a:lnTo>
                    <a:pt x="2003283" y="697340"/>
                  </a:lnTo>
                  <a:lnTo>
                    <a:pt x="1988793" y="693114"/>
                  </a:lnTo>
                  <a:close/>
                  <a:moveTo>
                    <a:pt x="2140938" y="668961"/>
                  </a:moveTo>
                  <a:lnTo>
                    <a:pt x="2153014" y="668961"/>
                  </a:lnTo>
                  <a:lnTo>
                    <a:pt x="2159050" y="689489"/>
                  </a:lnTo>
                  <a:lnTo>
                    <a:pt x="2173541" y="697338"/>
                  </a:lnTo>
                  <a:lnTo>
                    <a:pt x="2195276" y="697338"/>
                  </a:lnTo>
                  <a:lnTo>
                    <a:pt x="2229690" y="693112"/>
                  </a:lnTo>
                  <a:lnTo>
                    <a:pt x="2229690" y="701564"/>
                  </a:lnTo>
                  <a:lnTo>
                    <a:pt x="2233918" y="711829"/>
                  </a:lnTo>
                  <a:lnTo>
                    <a:pt x="2238144" y="722092"/>
                  </a:lnTo>
                  <a:lnTo>
                    <a:pt x="2238144" y="730544"/>
                  </a:lnTo>
                  <a:lnTo>
                    <a:pt x="2238144" y="740808"/>
                  </a:lnTo>
                  <a:lnTo>
                    <a:pt x="2238144" y="746845"/>
                  </a:lnTo>
                  <a:lnTo>
                    <a:pt x="2276784" y="769788"/>
                  </a:lnTo>
                  <a:lnTo>
                    <a:pt x="2320859" y="780053"/>
                  </a:lnTo>
                  <a:lnTo>
                    <a:pt x="2371574" y="780053"/>
                  </a:lnTo>
                  <a:lnTo>
                    <a:pt x="2420479" y="780053"/>
                  </a:lnTo>
                  <a:lnTo>
                    <a:pt x="2474817" y="775827"/>
                  </a:lnTo>
                  <a:lnTo>
                    <a:pt x="2519496" y="780053"/>
                  </a:lnTo>
                  <a:lnTo>
                    <a:pt x="2519496" y="790317"/>
                  </a:lnTo>
                  <a:lnTo>
                    <a:pt x="2523724" y="800580"/>
                  </a:lnTo>
                  <a:lnTo>
                    <a:pt x="2527950" y="808429"/>
                  </a:lnTo>
                  <a:lnTo>
                    <a:pt x="2527950" y="812655"/>
                  </a:lnTo>
                  <a:lnTo>
                    <a:pt x="2527950" y="818694"/>
                  </a:lnTo>
                  <a:lnTo>
                    <a:pt x="2527950" y="827146"/>
                  </a:lnTo>
                  <a:lnTo>
                    <a:pt x="2519496" y="851900"/>
                  </a:lnTo>
                  <a:lnTo>
                    <a:pt x="2499573" y="851900"/>
                  </a:lnTo>
                  <a:lnTo>
                    <a:pt x="2474817" y="847674"/>
                  </a:lnTo>
                  <a:lnTo>
                    <a:pt x="2456705" y="843448"/>
                  </a:lnTo>
                  <a:lnTo>
                    <a:pt x="2448856" y="843448"/>
                  </a:lnTo>
                  <a:lnTo>
                    <a:pt x="2442819" y="847674"/>
                  </a:lnTo>
                  <a:lnTo>
                    <a:pt x="2438593" y="856126"/>
                  </a:lnTo>
                  <a:lnTo>
                    <a:pt x="2434367" y="857938"/>
                  </a:lnTo>
                  <a:lnTo>
                    <a:pt x="2428328" y="857938"/>
                  </a:lnTo>
                  <a:lnTo>
                    <a:pt x="2424102" y="862164"/>
                  </a:lnTo>
                  <a:lnTo>
                    <a:pt x="2414442" y="866391"/>
                  </a:lnTo>
                  <a:lnTo>
                    <a:pt x="2404178" y="866391"/>
                  </a:lnTo>
                  <a:lnTo>
                    <a:pt x="2392102" y="870617"/>
                  </a:lnTo>
                  <a:lnTo>
                    <a:pt x="2386066" y="872427"/>
                  </a:lnTo>
                  <a:lnTo>
                    <a:pt x="2375800" y="872427"/>
                  </a:lnTo>
                  <a:lnTo>
                    <a:pt x="2363725" y="872427"/>
                  </a:lnTo>
                  <a:lnTo>
                    <a:pt x="2357688" y="862164"/>
                  </a:lnTo>
                  <a:lnTo>
                    <a:pt x="2353462" y="851900"/>
                  </a:lnTo>
                  <a:lnTo>
                    <a:pt x="2347423" y="843448"/>
                  </a:lnTo>
                  <a:lnTo>
                    <a:pt x="2347423" y="851900"/>
                  </a:lnTo>
                  <a:lnTo>
                    <a:pt x="2339576" y="857938"/>
                  </a:lnTo>
                  <a:lnTo>
                    <a:pt x="2335348" y="866391"/>
                  </a:lnTo>
                  <a:lnTo>
                    <a:pt x="2333537" y="872427"/>
                  </a:lnTo>
                  <a:lnTo>
                    <a:pt x="2314821" y="872427"/>
                  </a:lnTo>
                  <a:lnTo>
                    <a:pt x="2306973" y="862164"/>
                  </a:lnTo>
                  <a:lnTo>
                    <a:pt x="2300935" y="847674"/>
                  </a:lnTo>
                  <a:lnTo>
                    <a:pt x="2294898" y="833183"/>
                  </a:lnTo>
                  <a:lnTo>
                    <a:pt x="2290670" y="843448"/>
                  </a:lnTo>
                  <a:lnTo>
                    <a:pt x="2286444" y="851900"/>
                  </a:lnTo>
                  <a:lnTo>
                    <a:pt x="2282822" y="856126"/>
                  </a:lnTo>
                  <a:lnTo>
                    <a:pt x="2276784" y="856126"/>
                  </a:lnTo>
                  <a:lnTo>
                    <a:pt x="2268332" y="851900"/>
                  </a:lnTo>
                  <a:lnTo>
                    <a:pt x="2262295" y="847674"/>
                  </a:lnTo>
                  <a:lnTo>
                    <a:pt x="2258067" y="843448"/>
                  </a:lnTo>
                  <a:lnTo>
                    <a:pt x="2258067" y="841635"/>
                  </a:lnTo>
                  <a:lnTo>
                    <a:pt x="2258067" y="837409"/>
                  </a:lnTo>
                  <a:lnTo>
                    <a:pt x="2258067" y="833183"/>
                  </a:lnTo>
                  <a:lnTo>
                    <a:pt x="2258067" y="828957"/>
                  </a:lnTo>
                  <a:lnTo>
                    <a:pt x="2254446" y="827146"/>
                  </a:lnTo>
                  <a:lnTo>
                    <a:pt x="2252030" y="827146"/>
                  </a:lnTo>
                  <a:lnTo>
                    <a:pt x="2248407" y="828957"/>
                  </a:lnTo>
                  <a:lnTo>
                    <a:pt x="2239955" y="828957"/>
                  </a:lnTo>
                  <a:lnTo>
                    <a:pt x="2229690" y="833183"/>
                  </a:lnTo>
                  <a:lnTo>
                    <a:pt x="2223653" y="833183"/>
                  </a:lnTo>
                  <a:lnTo>
                    <a:pt x="2211578" y="837409"/>
                  </a:lnTo>
                  <a:lnTo>
                    <a:pt x="2209767" y="833183"/>
                  </a:lnTo>
                  <a:lnTo>
                    <a:pt x="2205541" y="833183"/>
                  </a:lnTo>
                  <a:lnTo>
                    <a:pt x="2197692" y="828957"/>
                  </a:lnTo>
                  <a:lnTo>
                    <a:pt x="2195276" y="827146"/>
                  </a:lnTo>
                  <a:lnTo>
                    <a:pt x="2187427" y="822920"/>
                  </a:lnTo>
                  <a:lnTo>
                    <a:pt x="2183201" y="818694"/>
                  </a:lnTo>
                  <a:lnTo>
                    <a:pt x="2187427" y="798165"/>
                  </a:lnTo>
                  <a:lnTo>
                    <a:pt x="2183201" y="783676"/>
                  </a:lnTo>
                  <a:lnTo>
                    <a:pt x="2177164" y="771601"/>
                  </a:lnTo>
                  <a:lnTo>
                    <a:pt x="2169315" y="755299"/>
                  </a:lnTo>
                  <a:lnTo>
                    <a:pt x="2169315" y="732356"/>
                  </a:lnTo>
                  <a:lnTo>
                    <a:pt x="2134901" y="730544"/>
                  </a:lnTo>
                  <a:lnTo>
                    <a:pt x="2102297" y="717865"/>
                  </a:lnTo>
                  <a:lnTo>
                    <a:pt x="2073920" y="707603"/>
                  </a:lnTo>
                  <a:lnTo>
                    <a:pt x="2072109" y="703980"/>
                  </a:lnTo>
                  <a:lnTo>
                    <a:pt x="2072109" y="701564"/>
                  </a:lnTo>
                  <a:lnTo>
                    <a:pt x="2072109" y="697338"/>
                  </a:lnTo>
                  <a:lnTo>
                    <a:pt x="2067883" y="693112"/>
                  </a:lnTo>
                  <a:lnTo>
                    <a:pt x="2067883" y="682847"/>
                  </a:lnTo>
                  <a:lnTo>
                    <a:pt x="2082374" y="679226"/>
                  </a:lnTo>
                  <a:lnTo>
                    <a:pt x="2100486" y="679226"/>
                  </a:lnTo>
                  <a:lnTo>
                    <a:pt x="2120411" y="674998"/>
                  </a:lnTo>
                  <a:lnTo>
                    <a:pt x="2126447" y="672585"/>
                  </a:lnTo>
                  <a:lnTo>
                    <a:pt x="2134901" y="672585"/>
                  </a:lnTo>
                  <a:close/>
                  <a:moveTo>
                    <a:pt x="1834833" y="660510"/>
                  </a:moveTo>
                  <a:lnTo>
                    <a:pt x="1849323" y="668962"/>
                  </a:lnTo>
                  <a:lnTo>
                    <a:pt x="1863210" y="675000"/>
                  </a:lnTo>
                  <a:lnTo>
                    <a:pt x="1869246" y="687076"/>
                  </a:lnTo>
                  <a:lnTo>
                    <a:pt x="1877701" y="701564"/>
                  </a:lnTo>
                  <a:lnTo>
                    <a:pt x="1879511" y="716055"/>
                  </a:lnTo>
                  <a:lnTo>
                    <a:pt x="1859586" y="716055"/>
                  </a:lnTo>
                  <a:lnTo>
                    <a:pt x="1859586" y="707603"/>
                  </a:lnTo>
                  <a:lnTo>
                    <a:pt x="1849323" y="701564"/>
                  </a:lnTo>
                  <a:lnTo>
                    <a:pt x="1845097" y="693112"/>
                  </a:lnTo>
                  <a:lnTo>
                    <a:pt x="1840869" y="687076"/>
                  </a:lnTo>
                  <a:lnTo>
                    <a:pt x="1837248" y="675000"/>
                  </a:lnTo>
                  <a:close/>
                  <a:moveTo>
                    <a:pt x="1614463" y="644210"/>
                  </a:moveTo>
                  <a:lnTo>
                    <a:pt x="1632575" y="646021"/>
                  </a:lnTo>
                  <a:lnTo>
                    <a:pt x="1646463" y="646021"/>
                  </a:lnTo>
                  <a:lnTo>
                    <a:pt x="1660951" y="650247"/>
                  </a:lnTo>
                  <a:lnTo>
                    <a:pt x="1671216" y="654475"/>
                  </a:lnTo>
                  <a:lnTo>
                    <a:pt x="1665178" y="664737"/>
                  </a:lnTo>
                  <a:lnTo>
                    <a:pt x="1656725" y="675002"/>
                  </a:lnTo>
                  <a:lnTo>
                    <a:pt x="1650689" y="682851"/>
                  </a:lnTo>
                  <a:lnTo>
                    <a:pt x="1640424" y="693114"/>
                  </a:lnTo>
                  <a:lnTo>
                    <a:pt x="1628349" y="701566"/>
                  </a:lnTo>
                  <a:lnTo>
                    <a:pt x="1618086" y="703982"/>
                  </a:lnTo>
                  <a:lnTo>
                    <a:pt x="1612048" y="703982"/>
                  </a:lnTo>
                  <a:lnTo>
                    <a:pt x="1599972" y="701566"/>
                  </a:lnTo>
                  <a:lnTo>
                    <a:pt x="1593936" y="693114"/>
                  </a:lnTo>
                  <a:lnTo>
                    <a:pt x="1589710" y="687077"/>
                  </a:lnTo>
                  <a:lnTo>
                    <a:pt x="1586086" y="679228"/>
                  </a:lnTo>
                  <a:lnTo>
                    <a:pt x="1586086" y="668964"/>
                  </a:lnTo>
                  <a:lnTo>
                    <a:pt x="1599972" y="658701"/>
                  </a:lnTo>
                  <a:close/>
                  <a:moveTo>
                    <a:pt x="2215805" y="644210"/>
                  </a:moveTo>
                  <a:lnTo>
                    <a:pt x="2248408" y="644210"/>
                  </a:lnTo>
                  <a:lnTo>
                    <a:pt x="2248408" y="660513"/>
                  </a:lnTo>
                  <a:lnTo>
                    <a:pt x="2215805" y="660513"/>
                  </a:lnTo>
                  <a:close/>
                  <a:moveTo>
                    <a:pt x="2106525" y="629719"/>
                  </a:moveTo>
                  <a:lnTo>
                    <a:pt x="2116790" y="629719"/>
                  </a:lnTo>
                  <a:lnTo>
                    <a:pt x="2124638" y="629719"/>
                  </a:lnTo>
                  <a:lnTo>
                    <a:pt x="2130676" y="629719"/>
                  </a:lnTo>
                  <a:lnTo>
                    <a:pt x="2134903" y="629719"/>
                  </a:lnTo>
                  <a:lnTo>
                    <a:pt x="2140940" y="629719"/>
                  </a:lnTo>
                  <a:lnTo>
                    <a:pt x="2148789" y="629719"/>
                  </a:lnTo>
                  <a:lnTo>
                    <a:pt x="2159054" y="629719"/>
                  </a:lnTo>
                  <a:lnTo>
                    <a:pt x="2159054" y="644211"/>
                  </a:lnTo>
                  <a:lnTo>
                    <a:pt x="2112562" y="654475"/>
                  </a:lnTo>
                  <a:close/>
                  <a:moveTo>
                    <a:pt x="1671217" y="606777"/>
                  </a:moveTo>
                  <a:lnTo>
                    <a:pt x="1685103" y="611003"/>
                  </a:lnTo>
                  <a:lnTo>
                    <a:pt x="1699594" y="615229"/>
                  </a:lnTo>
                  <a:lnTo>
                    <a:pt x="1711669" y="621267"/>
                  </a:lnTo>
                  <a:lnTo>
                    <a:pt x="1703215" y="621267"/>
                  </a:lnTo>
                  <a:lnTo>
                    <a:pt x="1685103" y="629720"/>
                  </a:lnTo>
                  <a:lnTo>
                    <a:pt x="1665179" y="629720"/>
                  </a:lnTo>
                  <a:lnTo>
                    <a:pt x="1640425" y="629720"/>
                  </a:lnTo>
                  <a:lnTo>
                    <a:pt x="1640425" y="621267"/>
                  </a:lnTo>
                  <a:lnTo>
                    <a:pt x="1646462" y="621267"/>
                  </a:lnTo>
                  <a:lnTo>
                    <a:pt x="1654916" y="615229"/>
                  </a:lnTo>
                  <a:lnTo>
                    <a:pt x="1665179" y="611003"/>
                  </a:lnTo>
                  <a:close/>
                  <a:moveTo>
                    <a:pt x="6634703" y="603153"/>
                  </a:moveTo>
                  <a:lnTo>
                    <a:pt x="6669118" y="606776"/>
                  </a:lnTo>
                  <a:lnTo>
                    <a:pt x="6677570" y="615228"/>
                  </a:lnTo>
                  <a:lnTo>
                    <a:pt x="6681193" y="621265"/>
                  </a:lnTo>
                  <a:lnTo>
                    <a:pt x="6687230" y="629719"/>
                  </a:lnTo>
                  <a:lnTo>
                    <a:pt x="6683607" y="635756"/>
                  </a:lnTo>
                  <a:lnTo>
                    <a:pt x="6683607" y="639982"/>
                  </a:lnTo>
                  <a:lnTo>
                    <a:pt x="6681193" y="644208"/>
                  </a:lnTo>
                  <a:lnTo>
                    <a:pt x="6658853" y="672585"/>
                  </a:lnTo>
                  <a:lnTo>
                    <a:pt x="6630477" y="693112"/>
                  </a:lnTo>
                  <a:lnTo>
                    <a:pt x="6598479" y="711829"/>
                  </a:lnTo>
                  <a:lnTo>
                    <a:pt x="6559837" y="726320"/>
                  </a:lnTo>
                  <a:lnTo>
                    <a:pt x="6525424" y="740811"/>
                  </a:lnTo>
                  <a:lnTo>
                    <a:pt x="6492821" y="755300"/>
                  </a:lnTo>
                  <a:lnTo>
                    <a:pt x="6458405" y="783677"/>
                  </a:lnTo>
                  <a:lnTo>
                    <a:pt x="6417953" y="827147"/>
                  </a:lnTo>
                  <a:lnTo>
                    <a:pt x="6377503" y="876656"/>
                  </a:lnTo>
                  <a:lnTo>
                    <a:pt x="6337049" y="934013"/>
                  </a:lnTo>
                  <a:lnTo>
                    <a:pt x="6306861" y="991974"/>
                  </a:lnTo>
                  <a:lnTo>
                    <a:pt x="6284523" y="1049331"/>
                  </a:lnTo>
                  <a:lnTo>
                    <a:pt x="6274259" y="1103066"/>
                  </a:lnTo>
                  <a:lnTo>
                    <a:pt x="6278485" y="1121180"/>
                  </a:lnTo>
                  <a:lnTo>
                    <a:pt x="6292371" y="1141709"/>
                  </a:lnTo>
                  <a:lnTo>
                    <a:pt x="6308674" y="1164653"/>
                  </a:lnTo>
                  <a:lnTo>
                    <a:pt x="6331012" y="1180952"/>
                  </a:lnTo>
                  <a:lnTo>
                    <a:pt x="6331012" y="1189406"/>
                  </a:lnTo>
                  <a:lnTo>
                    <a:pt x="6320749" y="1189406"/>
                  </a:lnTo>
                  <a:lnTo>
                    <a:pt x="6312900" y="1207518"/>
                  </a:lnTo>
                  <a:lnTo>
                    <a:pt x="6284523" y="1195443"/>
                  </a:lnTo>
                  <a:lnTo>
                    <a:pt x="6251920" y="1189406"/>
                  </a:lnTo>
                  <a:lnTo>
                    <a:pt x="6241656" y="1160424"/>
                  </a:lnTo>
                  <a:lnTo>
                    <a:pt x="6223544" y="1135671"/>
                  </a:lnTo>
                  <a:lnTo>
                    <a:pt x="6207242" y="1116954"/>
                  </a:lnTo>
                  <a:lnTo>
                    <a:pt x="6189128" y="1098840"/>
                  </a:lnTo>
                  <a:lnTo>
                    <a:pt x="6175242" y="1069861"/>
                  </a:lnTo>
                  <a:lnTo>
                    <a:pt x="6195167" y="1055369"/>
                  </a:lnTo>
                  <a:lnTo>
                    <a:pt x="6207242" y="1049331"/>
                  </a:lnTo>
                  <a:lnTo>
                    <a:pt x="6207242" y="1039068"/>
                  </a:lnTo>
                  <a:lnTo>
                    <a:pt x="6203619" y="1030616"/>
                  </a:lnTo>
                  <a:lnTo>
                    <a:pt x="6199393" y="1016125"/>
                  </a:lnTo>
                  <a:lnTo>
                    <a:pt x="6203619" y="1002239"/>
                  </a:lnTo>
                  <a:lnTo>
                    <a:pt x="6213279" y="983522"/>
                  </a:lnTo>
                  <a:lnTo>
                    <a:pt x="6227770" y="973257"/>
                  </a:lnTo>
                  <a:lnTo>
                    <a:pt x="6241656" y="958768"/>
                  </a:lnTo>
                  <a:lnTo>
                    <a:pt x="6251920" y="938239"/>
                  </a:lnTo>
                  <a:lnTo>
                    <a:pt x="6245882" y="934013"/>
                  </a:lnTo>
                  <a:lnTo>
                    <a:pt x="6238033" y="929787"/>
                  </a:lnTo>
                  <a:lnTo>
                    <a:pt x="6238033" y="927976"/>
                  </a:lnTo>
                  <a:lnTo>
                    <a:pt x="6235619" y="927976"/>
                  </a:lnTo>
                  <a:lnTo>
                    <a:pt x="6235619" y="923750"/>
                  </a:lnTo>
                  <a:lnTo>
                    <a:pt x="6235619" y="919524"/>
                  </a:lnTo>
                  <a:lnTo>
                    <a:pt x="6251920" y="901410"/>
                  </a:lnTo>
                  <a:lnTo>
                    <a:pt x="6270032" y="884505"/>
                  </a:lnTo>
                  <a:lnTo>
                    <a:pt x="6280295" y="857939"/>
                  </a:lnTo>
                  <a:lnTo>
                    <a:pt x="6284523" y="851903"/>
                  </a:lnTo>
                  <a:lnTo>
                    <a:pt x="6280295" y="841638"/>
                  </a:lnTo>
                  <a:lnTo>
                    <a:pt x="6280295" y="833186"/>
                  </a:lnTo>
                  <a:lnTo>
                    <a:pt x="6278485" y="828960"/>
                  </a:lnTo>
                  <a:lnTo>
                    <a:pt x="6278485" y="818695"/>
                  </a:lnTo>
                  <a:lnTo>
                    <a:pt x="6278485" y="812658"/>
                  </a:lnTo>
                  <a:lnTo>
                    <a:pt x="6280295" y="800583"/>
                  </a:lnTo>
                  <a:lnTo>
                    <a:pt x="6308674" y="769791"/>
                  </a:lnTo>
                  <a:lnTo>
                    <a:pt x="6344898" y="736585"/>
                  </a:lnTo>
                  <a:lnTo>
                    <a:pt x="6389576" y="703980"/>
                  </a:lnTo>
                  <a:lnTo>
                    <a:pt x="6436067" y="679226"/>
                  </a:lnTo>
                  <a:lnTo>
                    <a:pt x="6474707" y="660509"/>
                  </a:lnTo>
                  <a:lnTo>
                    <a:pt x="6539310" y="660509"/>
                  </a:lnTo>
                  <a:lnTo>
                    <a:pt x="6559837" y="650247"/>
                  </a:lnTo>
                  <a:lnTo>
                    <a:pt x="6574328" y="639982"/>
                  </a:lnTo>
                  <a:lnTo>
                    <a:pt x="6583988" y="625491"/>
                  </a:lnTo>
                  <a:lnTo>
                    <a:pt x="6596063" y="617039"/>
                  </a:lnTo>
                  <a:lnTo>
                    <a:pt x="6610554" y="611002"/>
                  </a:lnTo>
                  <a:close/>
                  <a:moveTo>
                    <a:pt x="2035281" y="549420"/>
                  </a:moveTo>
                  <a:lnTo>
                    <a:pt x="2067886" y="549420"/>
                  </a:lnTo>
                  <a:lnTo>
                    <a:pt x="2078149" y="563911"/>
                  </a:lnTo>
                  <a:lnTo>
                    <a:pt x="2092034" y="578400"/>
                  </a:lnTo>
                  <a:lnTo>
                    <a:pt x="2106525" y="588665"/>
                  </a:lnTo>
                  <a:lnTo>
                    <a:pt x="2100489" y="596515"/>
                  </a:lnTo>
                  <a:lnTo>
                    <a:pt x="2096263" y="600741"/>
                  </a:lnTo>
                  <a:lnTo>
                    <a:pt x="2092034" y="603156"/>
                  </a:lnTo>
                  <a:lnTo>
                    <a:pt x="2088413" y="611004"/>
                  </a:lnTo>
                  <a:lnTo>
                    <a:pt x="2085998" y="617043"/>
                  </a:lnTo>
                  <a:lnTo>
                    <a:pt x="2082375" y="629721"/>
                  </a:lnTo>
                  <a:lnTo>
                    <a:pt x="2072112" y="629721"/>
                  </a:lnTo>
                  <a:lnTo>
                    <a:pt x="2057621" y="629721"/>
                  </a:lnTo>
                  <a:lnTo>
                    <a:pt x="2049772" y="625495"/>
                  </a:lnTo>
                  <a:lnTo>
                    <a:pt x="2039509" y="625495"/>
                  </a:lnTo>
                  <a:lnTo>
                    <a:pt x="2029244" y="621269"/>
                  </a:lnTo>
                  <a:lnTo>
                    <a:pt x="2029244" y="606778"/>
                  </a:lnTo>
                  <a:lnTo>
                    <a:pt x="2031660" y="596515"/>
                  </a:lnTo>
                  <a:lnTo>
                    <a:pt x="2035281" y="582023"/>
                  </a:lnTo>
                  <a:lnTo>
                    <a:pt x="2035281" y="568137"/>
                  </a:lnTo>
                  <a:close/>
                  <a:moveTo>
                    <a:pt x="7636340" y="516211"/>
                  </a:moveTo>
                  <a:lnTo>
                    <a:pt x="7674981" y="516211"/>
                  </a:lnTo>
                  <a:lnTo>
                    <a:pt x="7682830" y="526476"/>
                  </a:lnTo>
                  <a:lnTo>
                    <a:pt x="7684641" y="530702"/>
                  </a:lnTo>
                  <a:lnTo>
                    <a:pt x="7688867" y="536738"/>
                  </a:lnTo>
                  <a:lnTo>
                    <a:pt x="7696716" y="545191"/>
                  </a:lnTo>
                  <a:lnTo>
                    <a:pt x="7698527" y="555455"/>
                  </a:lnTo>
                  <a:lnTo>
                    <a:pt x="7688264" y="559681"/>
                  </a:lnTo>
                  <a:lnTo>
                    <a:pt x="7684036" y="561492"/>
                  </a:lnTo>
                  <a:lnTo>
                    <a:pt x="7677999" y="565720"/>
                  </a:lnTo>
                  <a:lnTo>
                    <a:pt x="7673773" y="571757"/>
                  </a:lnTo>
                  <a:lnTo>
                    <a:pt x="7669547" y="575983"/>
                  </a:lnTo>
                  <a:lnTo>
                    <a:pt x="7667735" y="586248"/>
                  </a:lnTo>
                  <a:lnTo>
                    <a:pt x="7696111" y="594700"/>
                  </a:lnTo>
                  <a:lnTo>
                    <a:pt x="7709999" y="600736"/>
                  </a:lnTo>
                  <a:lnTo>
                    <a:pt x="7723885" y="615227"/>
                  </a:lnTo>
                  <a:lnTo>
                    <a:pt x="7737771" y="633944"/>
                  </a:lnTo>
                  <a:lnTo>
                    <a:pt x="7761922" y="623679"/>
                  </a:lnTo>
                  <a:lnTo>
                    <a:pt x="7786073" y="619453"/>
                  </a:lnTo>
                  <a:lnTo>
                    <a:pt x="7814449" y="615227"/>
                  </a:lnTo>
                  <a:lnTo>
                    <a:pt x="7847052" y="604964"/>
                  </a:lnTo>
                  <a:lnTo>
                    <a:pt x="7848863" y="600736"/>
                  </a:lnTo>
                  <a:lnTo>
                    <a:pt x="7853089" y="604964"/>
                  </a:lnTo>
                  <a:lnTo>
                    <a:pt x="7853089" y="609190"/>
                  </a:lnTo>
                  <a:lnTo>
                    <a:pt x="7853089" y="613417"/>
                  </a:lnTo>
                  <a:lnTo>
                    <a:pt x="7881466" y="627905"/>
                  </a:lnTo>
                  <a:lnTo>
                    <a:pt x="7903806" y="644209"/>
                  </a:lnTo>
                  <a:lnTo>
                    <a:pt x="7920107" y="666547"/>
                  </a:lnTo>
                  <a:lnTo>
                    <a:pt x="7938219" y="691300"/>
                  </a:lnTo>
                  <a:lnTo>
                    <a:pt x="7938219" y="738394"/>
                  </a:lnTo>
                  <a:lnTo>
                    <a:pt x="7914069" y="757111"/>
                  </a:lnTo>
                  <a:lnTo>
                    <a:pt x="7903806" y="773412"/>
                  </a:lnTo>
                  <a:lnTo>
                    <a:pt x="7895957" y="792129"/>
                  </a:lnTo>
                  <a:lnTo>
                    <a:pt x="7885692" y="810846"/>
                  </a:lnTo>
                  <a:lnTo>
                    <a:pt x="7857315" y="827147"/>
                  </a:lnTo>
                  <a:lnTo>
                    <a:pt x="7824712" y="845862"/>
                  </a:lnTo>
                  <a:lnTo>
                    <a:pt x="7792109" y="868202"/>
                  </a:lnTo>
                  <a:lnTo>
                    <a:pt x="7767959" y="897182"/>
                  </a:lnTo>
                  <a:lnTo>
                    <a:pt x="7775808" y="897182"/>
                  </a:lnTo>
                  <a:lnTo>
                    <a:pt x="7799959" y="882693"/>
                  </a:lnTo>
                  <a:lnTo>
                    <a:pt x="7828335" y="878465"/>
                  </a:lnTo>
                  <a:lnTo>
                    <a:pt x="7860938" y="882693"/>
                  </a:lnTo>
                  <a:lnTo>
                    <a:pt x="7860938" y="888730"/>
                  </a:lnTo>
                  <a:lnTo>
                    <a:pt x="7856712" y="897182"/>
                  </a:lnTo>
                  <a:lnTo>
                    <a:pt x="7856712" y="898994"/>
                  </a:lnTo>
                  <a:lnTo>
                    <a:pt x="7856712" y="903221"/>
                  </a:lnTo>
                  <a:lnTo>
                    <a:pt x="7856712" y="907447"/>
                  </a:lnTo>
                  <a:lnTo>
                    <a:pt x="7860938" y="907447"/>
                  </a:lnTo>
                  <a:lnTo>
                    <a:pt x="7866977" y="911673"/>
                  </a:lnTo>
                  <a:lnTo>
                    <a:pt x="7877240" y="899597"/>
                  </a:lnTo>
                  <a:lnTo>
                    <a:pt x="7891126" y="889335"/>
                  </a:lnTo>
                  <a:lnTo>
                    <a:pt x="7905013" y="879070"/>
                  </a:lnTo>
                  <a:lnTo>
                    <a:pt x="7923126" y="870618"/>
                  </a:lnTo>
                  <a:lnTo>
                    <a:pt x="7923126" y="882693"/>
                  </a:lnTo>
                  <a:lnTo>
                    <a:pt x="7917089" y="892956"/>
                  </a:lnTo>
                  <a:lnTo>
                    <a:pt x="7912861" y="903221"/>
                  </a:lnTo>
                  <a:lnTo>
                    <a:pt x="7908635" y="917709"/>
                  </a:lnTo>
                  <a:lnTo>
                    <a:pt x="7904409" y="936426"/>
                  </a:lnTo>
                  <a:lnTo>
                    <a:pt x="7908635" y="940652"/>
                  </a:lnTo>
                  <a:lnTo>
                    <a:pt x="7912861" y="940652"/>
                  </a:lnTo>
                  <a:lnTo>
                    <a:pt x="7912861" y="942465"/>
                  </a:lnTo>
                  <a:lnTo>
                    <a:pt x="7930975" y="942465"/>
                  </a:lnTo>
                  <a:lnTo>
                    <a:pt x="7930975" y="917709"/>
                  </a:lnTo>
                  <a:lnTo>
                    <a:pt x="7965388" y="913483"/>
                  </a:lnTo>
                  <a:lnTo>
                    <a:pt x="7997991" y="913483"/>
                  </a:lnTo>
                  <a:lnTo>
                    <a:pt x="8022142" y="917709"/>
                  </a:lnTo>
                  <a:lnTo>
                    <a:pt x="8046292" y="936426"/>
                  </a:lnTo>
                  <a:lnTo>
                    <a:pt x="8046292" y="940652"/>
                  </a:lnTo>
                  <a:lnTo>
                    <a:pt x="8046292" y="950917"/>
                  </a:lnTo>
                  <a:lnTo>
                    <a:pt x="8050519" y="961182"/>
                  </a:lnTo>
                  <a:lnTo>
                    <a:pt x="8050519" y="971445"/>
                  </a:lnTo>
                  <a:lnTo>
                    <a:pt x="8054745" y="981709"/>
                  </a:lnTo>
                  <a:lnTo>
                    <a:pt x="8156176" y="990162"/>
                  </a:lnTo>
                  <a:lnTo>
                    <a:pt x="8164026" y="967821"/>
                  </a:lnTo>
                  <a:lnTo>
                    <a:pt x="8164026" y="961785"/>
                  </a:lnTo>
                  <a:lnTo>
                    <a:pt x="8164026" y="957559"/>
                  </a:lnTo>
                  <a:lnTo>
                    <a:pt x="8164026" y="951520"/>
                  </a:lnTo>
                  <a:lnTo>
                    <a:pt x="8164026" y="941257"/>
                  </a:lnTo>
                  <a:lnTo>
                    <a:pt x="8164026" y="929182"/>
                  </a:lnTo>
                  <a:lnTo>
                    <a:pt x="8170062" y="927371"/>
                  </a:lnTo>
                  <a:lnTo>
                    <a:pt x="8174290" y="927371"/>
                  </a:lnTo>
                  <a:lnTo>
                    <a:pt x="8174290" y="923143"/>
                  </a:lnTo>
                  <a:lnTo>
                    <a:pt x="8178514" y="918917"/>
                  </a:lnTo>
                  <a:lnTo>
                    <a:pt x="8199044" y="929182"/>
                  </a:lnTo>
                  <a:lnTo>
                    <a:pt x="8221382" y="941257"/>
                  </a:lnTo>
                  <a:lnTo>
                    <a:pt x="8241910" y="951520"/>
                  </a:lnTo>
                  <a:lnTo>
                    <a:pt x="8264250" y="932805"/>
                  </a:lnTo>
                  <a:lnTo>
                    <a:pt x="8288400" y="922540"/>
                  </a:lnTo>
                  <a:lnTo>
                    <a:pt x="8327040" y="918314"/>
                  </a:lnTo>
                  <a:lnTo>
                    <a:pt x="8327040" y="928577"/>
                  </a:lnTo>
                  <a:lnTo>
                    <a:pt x="8333078" y="928577"/>
                  </a:lnTo>
                  <a:lnTo>
                    <a:pt x="8351190" y="1000426"/>
                  </a:lnTo>
                  <a:lnTo>
                    <a:pt x="8327040" y="1025180"/>
                  </a:lnTo>
                  <a:lnTo>
                    <a:pt x="8313154" y="1062009"/>
                  </a:lnTo>
                  <a:lnTo>
                    <a:pt x="8317380" y="1068046"/>
                  </a:lnTo>
                  <a:lnTo>
                    <a:pt x="8321606" y="1076500"/>
                  </a:lnTo>
                  <a:lnTo>
                    <a:pt x="8321606" y="1082537"/>
                  </a:lnTo>
                  <a:lnTo>
                    <a:pt x="8323417" y="1090989"/>
                  </a:lnTo>
                  <a:lnTo>
                    <a:pt x="8327645" y="1101253"/>
                  </a:lnTo>
                  <a:lnTo>
                    <a:pt x="8345757" y="1119972"/>
                  </a:lnTo>
                  <a:lnTo>
                    <a:pt x="8369907" y="1134460"/>
                  </a:lnTo>
                  <a:lnTo>
                    <a:pt x="8390435" y="1148951"/>
                  </a:lnTo>
                  <a:lnTo>
                    <a:pt x="8394661" y="1144725"/>
                  </a:lnTo>
                  <a:lnTo>
                    <a:pt x="8398887" y="1140499"/>
                  </a:lnTo>
                  <a:lnTo>
                    <a:pt x="8409152" y="1124198"/>
                  </a:lnTo>
                  <a:lnTo>
                    <a:pt x="8417001" y="1101856"/>
                  </a:lnTo>
                  <a:lnTo>
                    <a:pt x="8423038" y="1081329"/>
                  </a:lnTo>
                  <a:lnTo>
                    <a:pt x="8436924" y="1062612"/>
                  </a:lnTo>
                  <a:lnTo>
                    <a:pt x="8436924" y="1081329"/>
                  </a:lnTo>
                  <a:lnTo>
                    <a:pt x="8441150" y="1095819"/>
                  </a:lnTo>
                  <a:lnTo>
                    <a:pt x="8447188" y="1106086"/>
                  </a:lnTo>
                  <a:lnTo>
                    <a:pt x="8459264" y="1112122"/>
                  </a:lnTo>
                  <a:lnTo>
                    <a:pt x="8473150" y="1116348"/>
                  </a:lnTo>
                  <a:lnTo>
                    <a:pt x="8489451" y="1120574"/>
                  </a:lnTo>
                  <a:lnTo>
                    <a:pt x="8516017" y="1077103"/>
                  </a:lnTo>
                  <a:lnTo>
                    <a:pt x="8526280" y="1087367"/>
                  </a:lnTo>
                  <a:lnTo>
                    <a:pt x="8536545" y="1095819"/>
                  </a:lnTo>
                  <a:lnTo>
                    <a:pt x="8542582" y="1106086"/>
                  </a:lnTo>
                  <a:lnTo>
                    <a:pt x="8554657" y="1112122"/>
                  </a:lnTo>
                  <a:lnTo>
                    <a:pt x="8568543" y="1120574"/>
                  </a:lnTo>
                  <a:lnTo>
                    <a:pt x="8574582" y="1112122"/>
                  </a:lnTo>
                  <a:lnTo>
                    <a:pt x="8582431" y="1106086"/>
                  </a:lnTo>
                  <a:lnTo>
                    <a:pt x="8588468" y="1106086"/>
                  </a:lnTo>
                  <a:lnTo>
                    <a:pt x="8592694" y="1106086"/>
                  </a:lnTo>
                  <a:lnTo>
                    <a:pt x="8602958" y="1106086"/>
                  </a:lnTo>
                  <a:lnTo>
                    <a:pt x="8610808" y="1110312"/>
                  </a:lnTo>
                  <a:lnTo>
                    <a:pt x="8624694" y="1110312"/>
                  </a:lnTo>
                  <a:lnTo>
                    <a:pt x="8620467" y="1073479"/>
                  </a:lnTo>
                  <a:lnTo>
                    <a:pt x="8612618" y="1048725"/>
                  </a:lnTo>
                  <a:lnTo>
                    <a:pt x="8606581" y="1015520"/>
                  </a:lnTo>
                  <a:lnTo>
                    <a:pt x="8630732" y="1009481"/>
                  </a:lnTo>
                  <a:lnTo>
                    <a:pt x="8653070" y="1001029"/>
                  </a:lnTo>
                  <a:lnTo>
                    <a:pt x="8687484" y="1001029"/>
                  </a:lnTo>
                  <a:lnTo>
                    <a:pt x="8726125" y="1005255"/>
                  </a:lnTo>
                  <a:lnTo>
                    <a:pt x="8764765" y="1015520"/>
                  </a:lnTo>
                  <a:lnTo>
                    <a:pt x="8800991" y="1025783"/>
                  </a:lnTo>
                  <a:lnTo>
                    <a:pt x="8833594" y="1037858"/>
                  </a:lnTo>
                  <a:lnTo>
                    <a:pt x="8847482" y="1048123"/>
                  </a:lnTo>
                  <a:lnTo>
                    <a:pt x="8853518" y="1054159"/>
                  </a:lnTo>
                  <a:lnTo>
                    <a:pt x="8857744" y="1066235"/>
                  </a:lnTo>
                  <a:lnTo>
                    <a:pt x="8857744" y="1072274"/>
                  </a:lnTo>
                  <a:lnTo>
                    <a:pt x="8861970" y="1076500"/>
                  </a:lnTo>
                  <a:lnTo>
                    <a:pt x="8861970" y="1082537"/>
                  </a:lnTo>
                  <a:lnTo>
                    <a:pt x="8868009" y="1086762"/>
                  </a:lnTo>
                  <a:lnTo>
                    <a:pt x="8875856" y="1090989"/>
                  </a:lnTo>
                  <a:lnTo>
                    <a:pt x="8886121" y="1095217"/>
                  </a:lnTo>
                  <a:lnTo>
                    <a:pt x="8906649" y="1086762"/>
                  </a:lnTo>
                  <a:lnTo>
                    <a:pt x="8930799" y="1086762"/>
                  </a:lnTo>
                  <a:lnTo>
                    <a:pt x="8957365" y="1086762"/>
                  </a:lnTo>
                  <a:lnTo>
                    <a:pt x="8967628" y="1109104"/>
                  </a:lnTo>
                  <a:lnTo>
                    <a:pt x="8981514" y="1129632"/>
                  </a:lnTo>
                  <a:lnTo>
                    <a:pt x="9002044" y="1148348"/>
                  </a:lnTo>
                  <a:lnTo>
                    <a:pt x="9028608" y="1158611"/>
                  </a:lnTo>
                  <a:lnTo>
                    <a:pt x="9052758" y="1148348"/>
                  </a:lnTo>
                  <a:lnTo>
                    <a:pt x="9087172" y="1148348"/>
                  </a:lnTo>
                  <a:lnTo>
                    <a:pt x="9119777" y="1152575"/>
                  </a:lnTo>
                  <a:lnTo>
                    <a:pt x="9152380" y="1158611"/>
                  </a:lnTo>
                  <a:lnTo>
                    <a:pt x="9176530" y="1164650"/>
                  </a:lnTo>
                  <a:lnTo>
                    <a:pt x="9186793" y="1197855"/>
                  </a:lnTo>
                  <a:lnTo>
                    <a:pt x="9191019" y="1226837"/>
                  </a:lnTo>
                  <a:lnTo>
                    <a:pt x="9197058" y="1251591"/>
                  </a:lnTo>
                  <a:lnTo>
                    <a:pt x="9204905" y="1255817"/>
                  </a:lnTo>
                  <a:lnTo>
                    <a:pt x="9209133" y="1264270"/>
                  </a:lnTo>
                  <a:lnTo>
                    <a:pt x="9215170" y="1266082"/>
                  </a:lnTo>
                  <a:lnTo>
                    <a:pt x="9282188" y="1260043"/>
                  </a:lnTo>
                  <a:lnTo>
                    <a:pt x="9349204" y="1260043"/>
                  </a:lnTo>
                  <a:lnTo>
                    <a:pt x="9418033" y="1260043"/>
                  </a:lnTo>
                  <a:lnTo>
                    <a:pt x="9424070" y="1274535"/>
                  </a:lnTo>
                  <a:lnTo>
                    <a:pt x="9434335" y="1284799"/>
                  </a:lnTo>
                  <a:lnTo>
                    <a:pt x="9446410" y="1299288"/>
                  </a:lnTo>
                  <a:lnTo>
                    <a:pt x="9456673" y="1307739"/>
                  </a:lnTo>
                  <a:lnTo>
                    <a:pt x="9470559" y="1318004"/>
                  </a:lnTo>
                  <a:lnTo>
                    <a:pt x="9470559" y="1307739"/>
                  </a:lnTo>
                  <a:lnTo>
                    <a:pt x="9474787" y="1303513"/>
                  </a:lnTo>
                  <a:lnTo>
                    <a:pt x="9476597" y="1295061"/>
                  </a:lnTo>
                  <a:lnTo>
                    <a:pt x="9476597" y="1289025"/>
                  </a:lnTo>
                  <a:lnTo>
                    <a:pt x="9480823" y="1278760"/>
                  </a:lnTo>
                  <a:lnTo>
                    <a:pt x="9474787" y="1266685"/>
                  </a:lnTo>
                  <a:lnTo>
                    <a:pt x="9470559" y="1260648"/>
                  </a:lnTo>
                  <a:lnTo>
                    <a:pt x="9466335" y="1256422"/>
                  </a:lnTo>
                  <a:lnTo>
                    <a:pt x="9466335" y="1250383"/>
                  </a:lnTo>
                  <a:lnTo>
                    <a:pt x="9470559" y="1241930"/>
                  </a:lnTo>
                  <a:lnTo>
                    <a:pt x="9470559" y="1231666"/>
                  </a:lnTo>
                  <a:lnTo>
                    <a:pt x="9470559" y="1221404"/>
                  </a:lnTo>
                  <a:lnTo>
                    <a:pt x="9504974" y="1227440"/>
                  </a:lnTo>
                  <a:lnTo>
                    <a:pt x="9529125" y="1241930"/>
                  </a:lnTo>
                  <a:lnTo>
                    <a:pt x="9557502" y="1252194"/>
                  </a:lnTo>
                  <a:lnTo>
                    <a:pt x="9569577" y="1252194"/>
                  </a:lnTo>
                  <a:lnTo>
                    <a:pt x="9579840" y="1252194"/>
                  </a:lnTo>
                  <a:lnTo>
                    <a:pt x="9590104" y="1250383"/>
                  </a:lnTo>
                  <a:lnTo>
                    <a:pt x="9597952" y="1241930"/>
                  </a:lnTo>
                  <a:lnTo>
                    <a:pt x="9603990" y="1237704"/>
                  </a:lnTo>
                  <a:lnTo>
                    <a:pt x="9611840" y="1235891"/>
                  </a:lnTo>
                  <a:lnTo>
                    <a:pt x="9727157" y="1285402"/>
                  </a:lnTo>
                  <a:lnTo>
                    <a:pt x="9791760" y="1353022"/>
                  </a:lnTo>
                  <a:lnTo>
                    <a:pt x="9802023" y="1361474"/>
                  </a:lnTo>
                  <a:lnTo>
                    <a:pt x="9812287" y="1361474"/>
                  </a:lnTo>
                  <a:lnTo>
                    <a:pt x="9822552" y="1363285"/>
                  </a:lnTo>
                  <a:lnTo>
                    <a:pt x="9834625" y="1363285"/>
                  </a:lnTo>
                  <a:lnTo>
                    <a:pt x="9844890" y="1371739"/>
                  </a:lnTo>
                  <a:lnTo>
                    <a:pt x="9865417" y="1390457"/>
                  </a:lnTo>
                  <a:lnTo>
                    <a:pt x="9879303" y="1410985"/>
                  </a:lnTo>
                  <a:lnTo>
                    <a:pt x="9893191" y="1429702"/>
                  </a:lnTo>
                  <a:lnTo>
                    <a:pt x="9911303" y="1444191"/>
                  </a:lnTo>
                  <a:lnTo>
                    <a:pt x="9945719" y="1450228"/>
                  </a:lnTo>
                  <a:lnTo>
                    <a:pt x="9949943" y="1448416"/>
                  </a:lnTo>
                  <a:lnTo>
                    <a:pt x="9954169" y="1448416"/>
                  </a:lnTo>
                  <a:lnTo>
                    <a:pt x="9958397" y="1444191"/>
                  </a:lnTo>
                  <a:lnTo>
                    <a:pt x="9960208" y="1444191"/>
                  </a:lnTo>
                  <a:lnTo>
                    <a:pt x="9968057" y="1444191"/>
                  </a:lnTo>
                  <a:lnTo>
                    <a:pt x="9988585" y="1468945"/>
                  </a:lnTo>
                  <a:lnTo>
                    <a:pt x="10010923" y="1493701"/>
                  </a:lnTo>
                  <a:lnTo>
                    <a:pt x="10029037" y="1520264"/>
                  </a:lnTo>
                  <a:lnTo>
                    <a:pt x="10035679" y="1551661"/>
                  </a:lnTo>
                  <a:lnTo>
                    <a:pt x="9965039" y="1551661"/>
                  </a:lnTo>
                  <a:lnTo>
                    <a:pt x="9960813" y="1557697"/>
                  </a:lnTo>
                  <a:lnTo>
                    <a:pt x="9954774" y="1566150"/>
                  </a:lnTo>
                  <a:lnTo>
                    <a:pt x="9950548" y="1570376"/>
                  </a:lnTo>
                  <a:lnTo>
                    <a:pt x="9946322" y="1580640"/>
                  </a:lnTo>
                  <a:lnTo>
                    <a:pt x="9942096" y="1590904"/>
                  </a:lnTo>
                  <a:lnTo>
                    <a:pt x="9949943" y="1595130"/>
                  </a:lnTo>
                  <a:lnTo>
                    <a:pt x="9954169" y="1599356"/>
                  </a:lnTo>
                  <a:lnTo>
                    <a:pt x="9955982" y="1601167"/>
                  </a:lnTo>
                  <a:lnTo>
                    <a:pt x="9960208" y="1609619"/>
                  </a:lnTo>
                  <a:lnTo>
                    <a:pt x="9960208" y="1613845"/>
                  </a:lnTo>
                  <a:lnTo>
                    <a:pt x="9955982" y="1619884"/>
                  </a:lnTo>
                  <a:lnTo>
                    <a:pt x="9949943" y="1630148"/>
                  </a:lnTo>
                  <a:lnTo>
                    <a:pt x="9945719" y="1634374"/>
                  </a:lnTo>
                  <a:lnTo>
                    <a:pt x="9939681" y="1638600"/>
                  </a:lnTo>
                  <a:lnTo>
                    <a:pt x="9931831" y="1638600"/>
                  </a:lnTo>
                  <a:lnTo>
                    <a:pt x="9925795" y="1638600"/>
                  </a:lnTo>
                  <a:lnTo>
                    <a:pt x="9911907" y="1638600"/>
                  </a:lnTo>
                  <a:lnTo>
                    <a:pt x="9898021" y="1616261"/>
                  </a:lnTo>
                  <a:lnTo>
                    <a:pt x="9875683" y="1605998"/>
                  </a:lnTo>
                  <a:lnTo>
                    <a:pt x="9847305" y="1599959"/>
                  </a:lnTo>
                  <a:lnTo>
                    <a:pt x="9847305" y="1573396"/>
                  </a:lnTo>
                  <a:lnTo>
                    <a:pt x="9841267" y="1571583"/>
                  </a:lnTo>
                  <a:lnTo>
                    <a:pt x="9833418" y="1567357"/>
                  </a:lnTo>
                  <a:lnTo>
                    <a:pt x="9831607" y="1563131"/>
                  </a:lnTo>
                  <a:lnTo>
                    <a:pt x="9823758" y="1558905"/>
                  </a:lnTo>
                  <a:lnTo>
                    <a:pt x="9809872" y="1558905"/>
                  </a:lnTo>
                  <a:lnTo>
                    <a:pt x="9805646" y="1558905"/>
                  </a:lnTo>
                  <a:lnTo>
                    <a:pt x="9803835" y="1563131"/>
                  </a:lnTo>
                  <a:lnTo>
                    <a:pt x="9799607" y="1563131"/>
                  </a:lnTo>
                  <a:lnTo>
                    <a:pt x="9795381" y="1563131"/>
                  </a:lnTo>
                  <a:lnTo>
                    <a:pt x="9789345" y="1567357"/>
                  </a:lnTo>
                  <a:lnTo>
                    <a:pt x="9781495" y="1552869"/>
                  </a:lnTo>
                  <a:lnTo>
                    <a:pt x="9771233" y="1538378"/>
                  </a:lnTo>
                  <a:lnTo>
                    <a:pt x="9763383" y="1528113"/>
                  </a:lnTo>
                  <a:lnTo>
                    <a:pt x="9763383" y="1552869"/>
                  </a:lnTo>
                  <a:lnTo>
                    <a:pt x="9757345" y="1581848"/>
                  </a:lnTo>
                  <a:lnTo>
                    <a:pt x="9749497" y="1606601"/>
                  </a:lnTo>
                  <a:lnTo>
                    <a:pt x="9733194" y="1621091"/>
                  </a:lnTo>
                  <a:lnTo>
                    <a:pt x="9725347" y="1625317"/>
                  </a:lnTo>
                  <a:lnTo>
                    <a:pt x="9719308" y="1625317"/>
                  </a:lnTo>
                  <a:lnTo>
                    <a:pt x="9715082" y="1625317"/>
                  </a:lnTo>
                  <a:lnTo>
                    <a:pt x="9710856" y="1625317"/>
                  </a:lnTo>
                  <a:lnTo>
                    <a:pt x="9706630" y="1621091"/>
                  </a:lnTo>
                  <a:lnTo>
                    <a:pt x="9704819" y="1621091"/>
                  </a:lnTo>
                  <a:lnTo>
                    <a:pt x="9700591" y="1621091"/>
                  </a:lnTo>
                  <a:lnTo>
                    <a:pt x="9696365" y="1625317"/>
                  </a:lnTo>
                  <a:lnTo>
                    <a:pt x="9692139" y="1629543"/>
                  </a:lnTo>
                  <a:lnTo>
                    <a:pt x="9686102" y="1639808"/>
                  </a:lnTo>
                  <a:lnTo>
                    <a:pt x="9706630" y="1664561"/>
                  </a:lnTo>
                  <a:lnTo>
                    <a:pt x="9728967" y="1708030"/>
                  </a:lnTo>
                  <a:lnTo>
                    <a:pt x="9739233" y="1757539"/>
                  </a:lnTo>
                  <a:lnTo>
                    <a:pt x="9733194" y="1757539"/>
                  </a:lnTo>
                  <a:lnTo>
                    <a:pt x="9728967" y="1761765"/>
                  </a:lnTo>
                  <a:lnTo>
                    <a:pt x="9721119" y="1761765"/>
                  </a:lnTo>
                  <a:lnTo>
                    <a:pt x="9710856" y="1765992"/>
                  </a:lnTo>
                  <a:lnTo>
                    <a:pt x="9696970" y="1755727"/>
                  </a:lnTo>
                  <a:lnTo>
                    <a:pt x="9686705" y="1747275"/>
                  </a:lnTo>
                  <a:lnTo>
                    <a:pt x="9672819" y="1745464"/>
                  </a:lnTo>
                  <a:lnTo>
                    <a:pt x="9654705" y="1741238"/>
                  </a:lnTo>
                  <a:lnTo>
                    <a:pt x="9644443" y="1770218"/>
                  </a:lnTo>
                  <a:lnTo>
                    <a:pt x="9623915" y="1784709"/>
                  </a:lnTo>
                  <a:lnTo>
                    <a:pt x="9597349" y="1794972"/>
                  </a:lnTo>
                  <a:lnTo>
                    <a:pt x="9568972" y="1805237"/>
                  </a:lnTo>
                  <a:lnTo>
                    <a:pt x="9567161" y="1834217"/>
                  </a:lnTo>
                  <a:lnTo>
                    <a:pt x="9559312" y="1856558"/>
                  </a:lnTo>
                  <a:lnTo>
                    <a:pt x="9545426" y="1877086"/>
                  </a:lnTo>
                  <a:lnTo>
                    <a:pt x="9517049" y="1881312"/>
                  </a:lnTo>
                  <a:lnTo>
                    <a:pt x="9496522" y="1887349"/>
                  </a:lnTo>
                  <a:lnTo>
                    <a:pt x="9482634" y="1895802"/>
                  </a:lnTo>
                  <a:lnTo>
                    <a:pt x="9468748" y="1900029"/>
                  </a:lnTo>
                  <a:lnTo>
                    <a:pt x="9458485" y="1891577"/>
                  </a:lnTo>
                  <a:lnTo>
                    <a:pt x="9446410" y="1881312"/>
                  </a:lnTo>
                  <a:lnTo>
                    <a:pt x="9440371" y="1871047"/>
                  </a:lnTo>
                  <a:lnTo>
                    <a:pt x="9426485" y="1872860"/>
                  </a:lnTo>
                  <a:lnTo>
                    <a:pt x="9408373" y="1877086"/>
                  </a:lnTo>
                  <a:lnTo>
                    <a:pt x="9394485" y="1885538"/>
                  </a:lnTo>
                  <a:lnTo>
                    <a:pt x="9384223" y="1891577"/>
                  </a:lnTo>
                  <a:lnTo>
                    <a:pt x="9384223" y="1906065"/>
                  </a:lnTo>
                  <a:lnTo>
                    <a:pt x="9373958" y="1910292"/>
                  </a:lnTo>
                  <a:lnTo>
                    <a:pt x="9355846" y="1910292"/>
                  </a:lnTo>
                  <a:lnTo>
                    <a:pt x="9331695" y="1910292"/>
                  </a:lnTo>
                  <a:lnTo>
                    <a:pt x="9309357" y="1914519"/>
                  </a:lnTo>
                  <a:lnTo>
                    <a:pt x="9299092" y="1916330"/>
                  </a:lnTo>
                  <a:lnTo>
                    <a:pt x="9280978" y="1959802"/>
                  </a:lnTo>
                  <a:lnTo>
                    <a:pt x="9279168" y="2006893"/>
                  </a:lnTo>
                  <a:lnTo>
                    <a:pt x="9279168" y="2060626"/>
                  </a:lnTo>
                  <a:lnTo>
                    <a:pt x="9285206" y="2107721"/>
                  </a:lnTo>
                  <a:lnTo>
                    <a:pt x="9274942" y="2107721"/>
                  </a:lnTo>
                  <a:lnTo>
                    <a:pt x="9270716" y="2107721"/>
                  </a:lnTo>
                  <a:lnTo>
                    <a:pt x="9266490" y="2107721"/>
                  </a:lnTo>
                  <a:lnTo>
                    <a:pt x="9264679" y="2111946"/>
                  </a:lnTo>
                  <a:lnTo>
                    <a:pt x="9260453" y="2113758"/>
                  </a:lnTo>
                  <a:lnTo>
                    <a:pt x="9256225" y="2125834"/>
                  </a:lnTo>
                  <a:lnTo>
                    <a:pt x="9251999" y="2136096"/>
                  </a:lnTo>
                  <a:lnTo>
                    <a:pt x="9251999" y="2150587"/>
                  </a:lnTo>
                  <a:lnTo>
                    <a:pt x="9251999" y="2166885"/>
                  </a:lnTo>
                  <a:lnTo>
                    <a:pt x="9227848" y="2166885"/>
                  </a:lnTo>
                  <a:lnTo>
                    <a:pt x="9213962" y="2189223"/>
                  </a:lnTo>
                  <a:lnTo>
                    <a:pt x="9203699" y="2203714"/>
                  </a:lnTo>
                  <a:lnTo>
                    <a:pt x="9199471" y="2218204"/>
                  </a:lnTo>
                  <a:lnTo>
                    <a:pt x="9195245" y="2247182"/>
                  </a:lnTo>
                  <a:lnTo>
                    <a:pt x="9189209" y="2247182"/>
                  </a:lnTo>
                  <a:lnTo>
                    <a:pt x="9181359" y="2247182"/>
                  </a:lnTo>
                  <a:lnTo>
                    <a:pt x="9179549" y="2247182"/>
                  </a:lnTo>
                  <a:lnTo>
                    <a:pt x="9175321" y="2247182"/>
                  </a:lnTo>
                  <a:lnTo>
                    <a:pt x="9167473" y="2247182"/>
                  </a:lnTo>
                  <a:lnTo>
                    <a:pt x="9153585" y="2276167"/>
                  </a:lnTo>
                  <a:lnTo>
                    <a:pt x="9143323" y="2311185"/>
                  </a:lnTo>
                  <a:lnTo>
                    <a:pt x="9119172" y="2311185"/>
                  </a:lnTo>
                  <a:lnTo>
                    <a:pt x="9111323" y="2350426"/>
                  </a:lnTo>
                  <a:lnTo>
                    <a:pt x="9099247" y="2350426"/>
                  </a:lnTo>
                  <a:lnTo>
                    <a:pt x="9099247" y="2340164"/>
                  </a:lnTo>
                  <a:lnTo>
                    <a:pt x="9070872" y="2300923"/>
                  </a:lnTo>
                  <a:lnTo>
                    <a:pt x="9052758" y="2253824"/>
                  </a:lnTo>
                  <a:lnTo>
                    <a:pt x="9048532" y="2200090"/>
                  </a:lnTo>
                  <a:lnTo>
                    <a:pt x="9052758" y="2136096"/>
                  </a:lnTo>
                  <a:lnTo>
                    <a:pt x="9063023" y="2127644"/>
                  </a:lnTo>
                  <a:lnTo>
                    <a:pt x="9070872" y="2121605"/>
                  </a:lnTo>
                  <a:lnTo>
                    <a:pt x="9081135" y="2113153"/>
                  </a:lnTo>
                  <a:lnTo>
                    <a:pt x="9085361" y="2102891"/>
                  </a:lnTo>
                  <a:lnTo>
                    <a:pt x="9091400" y="2088400"/>
                  </a:lnTo>
                  <a:lnTo>
                    <a:pt x="9081135" y="2069683"/>
                  </a:lnTo>
                  <a:lnTo>
                    <a:pt x="9076909" y="2044930"/>
                  </a:lnTo>
                  <a:lnTo>
                    <a:pt x="9090795" y="2015948"/>
                  </a:lnTo>
                  <a:lnTo>
                    <a:pt x="9104681" y="2005685"/>
                  </a:lnTo>
                  <a:lnTo>
                    <a:pt x="9122795" y="1997233"/>
                  </a:lnTo>
                  <a:lnTo>
                    <a:pt x="9143323" y="1991194"/>
                  </a:lnTo>
                  <a:lnTo>
                    <a:pt x="9157209" y="1976703"/>
                  </a:lnTo>
                  <a:lnTo>
                    <a:pt x="9185585" y="1933234"/>
                  </a:lnTo>
                  <a:lnTo>
                    <a:pt x="9213962" y="1889763"/>
                  </a:lnTo>
                  <a:lnTo>
                    <a:pt x="9236302" y="1871047"/>
                  </a:lnTo>
                  <a:lnTo>
                    <a:pt x="9260453" y="1854745"/>
                  </a:lnTo>
                  <a:lnTo>
                    <a:pt x="9284602" y="1836030"/>
                  </a:lnTo>
                  <a:lnTo>
                    <a:pt x="9294866" y="1811274"/>
                  </a:lnTo>
                  <a:lnTo>
                    <a:pt x="9302716" y="1782293"/>
                  </a:lnTo>
                  <a:lnTo>
                    <a:pt x="9312978" y="1755727"/>
                  </a:lnTo>
                  <a:lnTo>
                    <a:pt x="9312978" y="1753916"/>
                  </a:lnTo>
                  <a:lnTo>
                    <a:pt x="9308752" y="1753916"/>
                  </a:lnTo>
                  <a:lnTo>
                    <a:pt x="9308752" y="1749690"/>
                  </a:lnTo>
                  <a:lnTo>
                    <a:pt x="9304526" y="1745464"/>
                  </a:lnTo>
                  <a:lnTo>
                    <a:pt x="9298488" y="1749690"/>
                  </a:lnTo>
                  <a:lnTo>
                    <a:pt x="9294261" y="1753916"/>
                  </a:lnTo>
                  <a:lnTo>
                    <a:pt x="9292451" y="1755727"/>
                  </a:lnTo>
                  <a:lnTo>
                    <a:pt x="9274339" y="1782293"/>
                  </a:lnTo>
                  <a:lnTo>
                    <a:pt x="9256225" y="1811274"/>
                  </a:lnTo>
                  <a:lnTo>
                    <a:pt x="9238113" y="1836030"/>
                  </a:lnTo>
                  <a:lnTo>
                    <a:pt x="9213962" y="1854745"/>
                  </a:lnTo>
                  <a:lnTo>
                    <a:pt x="9181359" y="1869236"/>
                  </a:lnTo>
                  <a:lnTo>
                    <a:pt x="9179549" y="1857161"/>
                  </a:lnTo>
                  <a:lnTo>
                    <a:pt x="9179549" y="1855350"/>
                  </a:lnTo>
                  <a:lnTo>
                    <a:pt x="9175321" y="1846898"/>
                  </a:lnTo>
                  <a:lnTo>
                    <a:pt x="9175321" y="1836633"/>
                  </a:lnTo>
                  <a:lnTo>
                    <a:pt x="9179549" y="1832407"/>
                  </a:lnTo>
                  <a:lnTo>
                    <a:pt x="9179549" y="1828181"/>
                  </a:lnTo>
                  <a:lnTo>
                    <a:pt x="9179549" y="1826368"/>
                  </a:lnTo>
                  <a:lnTo>
                    <a:pt x="9181359" y="1817915"/>
                  </a:lnTo>
                  <a:lnTo>
                    <a:pt x="9181359" y="1811879"/>
                  </a:lnTo>
                  <a:lnTo>
                    <a:pt x="9171095" y="1803426"/>
                  </a:lnTo>
                  <a:lnTo>
                    <a:pt x="9160832" y="1799198"/>
                  </a:lnTo>
                  <a:lnTo>
                    <a:pt x="9152982" y="1797388"/>
                  </a:lnTo>
                  <a:lnTo>
                    <a:pt x="9142720" y="1793161"/>
                  </a:lnTo>
                  <a:lnTo>
                    <a:pt x="9136681" y="1797388"/>
                  </a:lnTo>
                  <a:lnTo>
                    <a:pt x="9118569" y="1807652"/>
                  </a:lnTo>
                  <a:lnTo>
                    <a:pt x="9094418" y="1828181"/>
                  </a:lnTo>
                  <a:lnTo>
                    <a:pt x="9072078" y="1854745"/>
                  </a:lnTo>
                  <a:lnTo>
                    <a:pt x="9051551" y="1879501"/>
                  </a:lnTo>
                  <a:lnTo>
                    <a:pt x="9041288" y="1898217"/>
                  </a:lnTo>
                  <a:lnTo>
                    <a:pt x="9041288" y="1904255"/>
                  </a:lnTo>
                  <a:lnTo>
                    <a:pt x="9041288" y="1912707"/>
                  </a:lnTo>
                  <a:lnTo>
                    <a:pt x="9043099" y="1918747"/>
                  </a:lnTo>
                  <a:lnTo>
                    <a:pt x="9047325" y="1929007"/>
                  </a:lnTo>
                  <a:lnTo>
                    <a:pt x="9051551" y="1937460"/>
                  </a:lnTo>
                  <a:lnTo>
                    <a:pt x="9051551" y="1943499"/>
                  </a:lnTo>
                  <a:lnTo>
                    <a:pt x="9029213" y="1953762"/>
                  </a:lnTo>
                  <a:lnTo>
                    <a:pt x="9005062" y="1957991"/>
                  </a:lnTo>
                  <a:lnTo>
                    <a:pt x="8972459" y="1962217"/>
                  </a:lnTo>
                  <a:lnTo>
                    <a:pt x="8942270" y="1962217"/>
                  </a:lnTo>
                  <a:lnTo>
                    <a:pt x="8942270" y="1922972"/>
                  </a:lnTo>
                  <a:lnTo>
                    <a:pt x="8909667" y="1929007"/>
                  </a:lnTo>
                  <a:lnTo>
                    <a:pt x="8881290" y="1941083"/>
                  </a:lnTo>
                  <a:lnTo>
                    <a:pt x="8857141" y="1936857"/>
                  </a:lnTo>
                  <a:lnTo>
                    <a:pt x="8839027" y="1914519"/>
                  </a:lnTo>
                  <a:lnTo>
                    <a:pt x="8768388" y="1904255"/>
                  </a:lnTo>
                  <a:lnTo>
                    <a:pt x="8744237" y="1929007"/>
                  </a:lnTo>
                  <a:lnTo>
                    <a:pt x="8715861" y="1947725"/>
                  </a:lnTo>
                  <a:lnTo>
                    <a:pt x="8691710" y="1968254"/>
                  </a:lnTo>
                  <a:lnTo>
                    <a:pt x="8677824" y="1994818"/>
                  </a:lnTo>
                  <a:lnTo>
                    <a:pt x="8663938" y="2019571"/>
                  </a:lnTo>
                  <a:lnTo>
                    <a:pt x="8650052" y="2044325"/>
                  </a:lnTo>
                  <a:lnTo>
                    <a:pt x="8631938" y="2063041"/>
                  </a:lnTo>
                  <a:lnTo>
                    <a:pt x="8575186" y="2081758"/>
                  </a:lnTo>
                  <a:lnTo>
                    <a:pt x="8561298" y="2096249"/>
                  </a:lnTo>
                  <a:lnTo>
                    <a:pt x="8551036" y="2112551"/>
                  </a:lnTo>
                  <a:lnTo>
                    <a:pt x="8540771" y="2127039"/>
                  </a:lnTo>
                  <a:lnTo>
                    <a:pt x="8516620" y="2145756"/>
                  </a:lnTo>
                  <a:lnTo>
                    <a:pt x="8516620" y="2166279"/>
                  </a:lnTo>
                  <a:lnTo>
                    <a:pt x="8546808" y="2166279"/>
                  </a:lnTo>
                  <a:lnTo>
                    <a:pt x="8551036" y="2178354"/>
                  </a:lnTo>
                  <a:lnTo>
                    <a:pt x="8555262" y="2184393"/>
                  </a:lnTo>
                  <a:lnTo>
                    <a:pt x="8557072" y="2192846"/>
                  </a:lnTo>
                  <a:lnTo>
                    <a:pt x="8564922" y="2198885"/>
                  </a:lnTo>
                  <a:lnTo>
                    <a:pt x="8570958" y="2203111"/>
                  </a:lnTo>
                  <a:lnTo>
                    <a:pt x="8584846" y="2207336"/>
                  </a:lnTo>
                  <a:lnTo>
                    <a:pt x="8592694" y="2198885"/>
                  </a:lnTo>
                  <a:lnTo>
                    <a:pt x="8598732" y="2194656"/>
                  </a:lnTo>
                  <a:lnTo>
                    <a:pt x="8610808" y="2192846"/>
                  </a:lnTo>
                  <a:lnTo>
                    <a:pt x="8621070" y="2192846"/>
                  </a:lnTo>
                  <a:lnTo>
                    <a:pt x="8639184" y="2192846"/>
                  </a:lnTo>
                  <a:lnTo>
                    <a:pt x="8653070" y="2209148"/>
                  </a:lnTo>
                  <a:lnTo>
                    <a:pt x="8663335" y="2223638"/>
                  </a:lnTo>
                  <a:lnTo>
                    <a:pt x="8669372" y="2242353"/>
                  </a:lnTo>
                  <a:lnTo>
                    <a:pt x="8677221" y="2271335"/>
                  </a:lnTo>
                  <a:lnTo>
                    <a:pt x="8681447" y="2290054"/>
                  </a:lnTo>
                  <a:lnTo>
                    <a:pt x="8677221" y="2300318"/>
                  </a:lnTo>
                  <a:lnTo>
                    <a:pt x="8666956" y="2310581"/>
                  </a:lnTo>
                  <a:lnTo>
                    <a:pt x="8662730" y="2329297"/>
                  </a:lnTo>
                  <a:lnTo>
                    <a:pt x="8662730" y="2349823"/>
                  </a:lnTo>
                  <a:lnTo>
                    <a:pt x="8668769" y="2368539"/>
                  </a:lnTo>
                  <a:lnTo>
                    <a:pt x="8676616" y="2387255"/>
                  </a:lnTo>
                  <a:lnTo>
                    <a:pt x="8682655" y="2412009"/>
                  </a:lnTo>
                  <a:lnTo>
                    <a:pt x="8662127" y="2434347"/>
                  </a:lnTo>
                  <a:lnTo>
                    <a:pt x="8648241" y="2459103"/>
                  </a:lnTo>
                  <a:lnTo>
                    <a:pt x="8637977" y="2483857"/>
                  </a:lnTo>
                  <a:lnTo>
                    <a:pt x="8624091" y="2517063"/>
                  </a:lnTo>
                  <a:lnTo>
                    <a:pt x="8616241" y="2523101"/>
                  </a:lnTo>
                  <a:lnTo>
                    <a:pt x="8598127" y="2545439"/>
                  </a:lnTo>
                  <a:lnTo>
                    <a:pt x="8577600" y="2570196"/>
                  </a:lnTo>
                  <a:lnTo>
                    <a:pt x="8555262" y="2599175"/>
                  </a:lnTo>
                  <a:lnTo>
                    <a:pt x="8531111" y="2623928"/>
                  </a:lnTo>
                  <a:lnTo>
                    <a:pt x="8510584" y="2648682"/>
                  </a:lnTo>
                  <a:lnTo>
                    <a:pt x="8496698" y="2667398"/>
                  </a:lnTo>
                  <a:lnTo>
                    <a:pt x="8488848" y="2675853"/>
                  </a:lnTo>
                  <a:lnTo>
                    <a:pt x="8464698" y="2681890"/>
                  </a:lnTo>
                  <a:lnTo>
                    <a:pt x="8440547" y="2677664"/>
                  </a:lnTo>
                  <a:lnTo>
                    <a:pt x="8418209" y="2677664"/>
                  </a:lnTo>
                  <a:lnTo>
                    <a:pt x="8397681" y="2681890"/>
                  </a:lnTo>
                  <a:lnTo>
                    <a:pt x="8379567" y="2700607"/>
                  </a:lnTo>
                  <a:lnTo>
                    <a:pt x="8365681" y="2721134"/>
                  </a:lnTo>
                  <a:lnTo>
                    <a:pt x="8355417" y="2743474"/>
                  </a:lnTo>
                  <a:lnTo>
                    <a:pt x="8341531" y="2764001"/>
                  </a:lnTo>
                  <a:lnTo>
                    <a:pt x="8321003" y="2778492"/>
                  </a:lnTo>
                  <a:lnTo>
                    <a:pt x="8316777" y="2778492"/>
                  </a:lnTo>
                  <a:lnTo>
                    <a:pt x="8312551" y="2782718"/>
                  </a:lnTo>
                  <a:lnTo>
                    <a:pt x="8308323" y="2782718"/>
                  </a:lnTo>
                  <a:lnTo>
                    <a:pt x="8302286" y="2782718"/>
                  </a:lnTo>
                  <a:lnTo>
                    <a:pt x="8294437" y="2786944"/>
                  </a:lnTo>
                  <a:lnTo>
                    <a:pt x="8302286" y="2807472"/>
                  </a:lnTo>
                  <a:lnTo>
                    <a:pt x="8316172" y="2829809"/>
                  </a:lnTo>
                  <a:lnTo>
                    <a:pt x="8326437" y="2854565"/>
                  </a:lnTo>
                  <a:lnTo>
                    <a:pt x="8340323" y="2879318"/>
                  </a:lnTo>
                  <a:lnTo>
                    <a:pt x="8346362" y="2901656"/>
                  </a:lnTo>
                  <a:lnTo>
                    <a:pt x="8350588" y="2926411"/>
                  </a:lnTo>
                  <a:lnTo>
                    <a:pt x="8344549" y="2942712"/>
                  </a:lnTo>
                  <a:lnTo>
                    <a:pt x="8330663" y="2957201"/>
                  </a:lnTo>
                  <a:lnTo>
                    <a:pt x="8302286" y="2969276"/>
                  </a:lnTo>
                  <a:lnTo>
                    <a:pt x="8255797" y="2975315"/>
                  </a:lnTo>
                  <a:lnTo>
                    <a:pt x="8255797" y="2956598"/>
                  </a:lnTo>
                  <a:lnTo>
                    <a:pt x="8251569" y="2940297"/>
                  </a:lnTo>
                  <a:lnTo>
                    <a:pt x="8251569" y="2915544"/>
                  </a:lnTo>
                  <a:lnTo>
                    <a:pt x="8255797" y="2886562"/>
                  </a:lnTo>
                  <a:lnTo>
                    <a:pt x="8255797" y="2864225"/>
                  </a:lnTo>
                  <a:lnTo>
                    <a:pt x="8245533" y="2864225"/>
                  </a:lnTo>
                  <a:lnTo>
                    <a:pt x="8237683" y="2864225"/>
                  </a:lnTo>
                  <a:lnTo>
                    <a:pt x="8231647" y="2864225"/>
                  </a:lnTo>
                  <a:lnTo>
                    <a:pt x="8227421" y="2864225"/>
                  </a:lnTo>
                  <a:lnTo>
                    <a:pt x="8223195" y="2859998"/>
                  </a:lnTo>
                  <a:lnTo>
                    <a:pt x="8217156" y="2858186"/>
                  </a:lnTo>
                  <a:lnTo>
                    <a:pt x="8209307" y="2846111"/>
                  </a:lnTo>
                  <a:lnTo>
                    <a:pt x="8217156" y="2835848"/>
                  </a:lnTo>
                  <a:lnTo>
                    <a:pt x="8223195" y="2825583"/>
                  </a:lnTo>
                  <a:lnTo>
                    <a:pt x="8227421" y="2815321"/>
                  </a:lnTo>
                  <a:lnTo>
                    <a:pt x="8235268" y="2800830"/>
                  </a:lnTo>
                  <a:lnTo>
                    <a:pt x="8217156" y="2800830"/>
                  </a:lnTo>
                  <a:lnTo>
                    <a:pt x="8194818" y="2796604"/>
                  </a:lnTo>
                  <a:lnTo>
                    <a:pt x="8170667" y="2802641"/>
                  </a:lnTo>
                  <a:lnTo>
                    <a:pt x="8142290" y="2814716"/>
                  </a:lnTo>
                  <a:lnTo>
                    <a:pt x="8118140" y="2824980"/>
                  </a:lnTo>
                  <a:lnTo>
                    <a:pt x="8118140" y="2816529"/>
                  </a:lnTo>
                  <a:lnTo>
                    <a:pt x="8122366" y="2806264"/>
                  </a:lnTo>
                  <a:lnTo>
                    <a:pt x="8126592" y="2800225"/>
                  </a:lnTo>
                  <a:lnTo>
                    <a:pt x="8128404" y="2788152"/>
                  </a:lnTo>
                  <a:lnTo>
                    <a:pt x="8132630" y="2782114"/>
                  </a:lnTo>
                  <a:lnTo>
                    <a:pt x="8138667" y="2767623"/>
                  </a:lnTo>
                  <a:lnTo>
                    <a:pt x="8132630" y="2767623"/>
                  </a:lnTo>
                  <a:lnTo>
                    <a:pt x="8126592" y="2763396"/>
                  </a:lnTo>
                  <a:lnTo>
                    <a:pt x="8118743" y="2763396"/>
                  </a:lnTo>
                  <a:lnTo>
                    <a:pt x="8108480" y="2759171"/>
                  </a:lnTo>
                  <a:lnTo>
                    <a:pt x="8086142" y="2781511"/>
                  </a:lnTo>
                  <a:lnTo>
                    <a:pt x="8061991" y="2800225"/>
                  </a:lnTo>
                  <a:lnTo>
                    <a:pt x="8037840" y="2820754"/>
                  </a:lnTo>
                  <a:lnTo>
                    <a:pt x="8023952" y="2845508"/>
                  </a:lnTo>
                  <a:lnTo>
                    <a:pt x="8037840" y="2853960"/>
                  </a:lnTo>
                  <a:lnTo>
                    <a:pt x="8048103" y="2859998"/>
                  </a:lnTo>
                  <a:lnTo>
                    <a:pt x="8055952" y="2868450"/>
                  </a:lnTo>
                  <a:lnTo>
                    <a:pt x="8061991" y="2874487"/>
                  </a:lnTo>
                  <a:lnTo>
                    <a:pt x="8069838" y="2886562"/>
                  </a:lnTo>
                  <a:lnTo>
                    <a:pt x="8090366" y="2874487"/>
                  </a:lnTo>
                  <a:lnTo>
                    <a:pt x="8108480" y="2868450"/>
                  </a:lnTo>
                  <a:lnTo>
                    <a:pt x="8126592" y="2868450"/>
                  </a:lnTo>
                  <a:lnTo>
                    <a:pt x="8147119" y="2878713"/>
                  </a:lnTo>
                  <a:lnTo>
                    <a:pt x="8157384" y="2878713"/>
                  </a:lnTo>
                  <a:lnTo>
                    <a:pt x="8157384" y="2903468"/>
                  </a:lnTo>
                  <a:lnTo>
                    <a:pt x="8118743" y="2903468"/>
                  </a:lnTo>
                  <a:lnTo>
                    <a:pt x="8104857" y="2922185"/>
                  </a:lnTo>
                  <a:lnTo>
                    <a:pt x="8090971" y="2936674"/>
                  </a:lnTo>
                  <a:lnTo>
                    <a:pt x="8080706" y="2951164"/>
                  </a:lnTo>
                  <a:lnTo>
                    <a:pt x="8070443" y="2975918"/>
                  </a:lnTo>
                  <a:lnTo>
                    <a:pt x="8098820" y="2994635"/>
                  </a:lnTo>
                  <a:lnTo>
                    <a:pt x="8115121" y="3023614"/>
                  </a:lnTo>
                  <a:lnTo>
                    <a:pt x="8129007" y="3062859"/>
                  </a:lnTo>
                  <a:lnTo>
                    <a:pt x="8136857" y="3102103"/>
                  </a:lnTo>
                  <a:lnTo>
                    <a:pt x="8138667" y="3145575"/>
                  </a:lnTo>
                  <a:lnTo>
                    <a:pt x="8138667" y="3183612"/>
                  </a:lnTo>
                  <a:lnTo>
                    <a:pt x="8114517" y="3199914"/>
                  </a:lnTo>
                  <a:lnTo>
                    <a:pt x="8100631" y="3228893"/>
                  </a:lnTo>
                  <a:lnTo>
                    <a:pt x="8086745" y="3255459"/>
                  </a:lnTo>
                  <a:lnTo>
                    <a:pt x="8070443" y="3284439"/>
                  </a:lnTo>
                  <a:lnTo>
                    <a:pt x="8034217" y="3323683"/>
                  </a:lnTo>
                  <a:lnTo>
                    <a:pt x="7987728" y="3352663"/>
                  </a:lnTo>
                  <a:lnTo>
                    <a:pt x="7938824" y="3373193"/>
                  </a:lnTo>
                  <a:lnTo>
                    <a:pt x="7882071" y="3391907"/>
                  </a:lnTo>
                  <a:lnTo>
                    <a:pt x="7829543" y="3402172"/>
                  </a:lnTo>
                  <a:lnTo>
                    <a:pt x="7829543" y="3416663"/>
                  </a:lnTo>
                  <a:lnTo>
                    <a:pt x="7829543" y="3425115"/>
                  </a:lnTo>
                  <a:lnTo>
                    <a:pt x="7829543" y="3431152"/>
                  </a:lnTo>
                  <a:lnTo>
                    <a:pt x="7829543" y="3435380"/>
                  </a:lnTo>
                  <a:lnTo>
                    <a:pt x="7833769" y="3439606"/>
                  </a:lnTo>
                  <a:lnTo>
                    <a:pt x="7833769" y="3449869"/>
                  </a:lnTo>
                  <a:lnTo>
                    <a:pt x="7835582" y="3460133"/>
                  </a:lnTo>
                  <a:lnTo>
                    <a:pt x="7829543" y="3468586"/>
                  </a:lnTo>
                  <a:lnTo>
                    <a:pt x="7821694" y="3474622"/>
                  </a:lnTo>
                  <a:lnTo>
                    <a:pt x="7819883" y="3478850"/>
                  </a:lnTo>
                  <a:lnTo>
                    <a:pt x="7812034" y="3484887"/>
                  </a:lnTo>
                  <a:lnTo>
                    <a:pt x="7798148" y="3493339"/>
                  </a:lnTo>
                  <a:lnTo>
                    <a:pt x="7793922" y="3493339"/>
                  </a:lnTo>
                  <a:lnTo>
                    <a:pt x="7792109" y="3497565"/>
                  </a:lnTo>
                  <a:lnTo>
                    <a:pt x="7787883" y="3497565"/>
                  </a:lnTo>
                  <a:lnTo>
                    <a:pt x="7783657" y="3497565"/>
                  </a:lnTo>
                  <a:lnTo>
                    <a:pt x="7777619" y="3499378"/>
                  </a:lnTo>
                  <a:lnTo>
                    <a:pt x="7773392" y="3489113"/>
                  </a:lnTo>
                  <a:lnTo>
                    <a:pt x="7769166" y="3478850"/>
                  </a:lnTo>
                  <a:lnTo>
                    <a:pt x="7769166" y="3468586"/>
                  </a:lnTo>
                  <a:lnTo>
                    <a:pt x="7769166" y="3449869"/>
                  </a:lnTo>
                  <a:lnTo>
                    <a:pt x="7777016" y="3445643"/>
                  </a:lnTo>
                  <a:lnTo>
                    <a:pt x="7783054" y="3445643"/>
                  </a:lnTo>
                  <a:lnTo>
                    <a:pt x="7790902" y="3441417"/>
                  </a:lnTo>
                  <a:lnTo>
                    <a:pt x="7792714" y="3435380"/>
                  </a:lnTo>
                  <a:lnTo>
                    <a:pt x="7796940" y="3426926"/>
                  </a:lnTo>
                  <a:lnTo>
                    <a:pt x="7792714" y="3420889"/>
                  </a:lnTo>
                  <a:lnTo>
                    <a:pt x="7786676" y="3410624"/>
                  </a:lnTo>
                  <a:lnTo>
                    <a:pt x="7782449" y="3402172"/>
                  </a:lnTo>
                  <a:lnTo>
                    <a:pt x="7776413" y="3397946"/>
                  </a:lnTo>
                  <a:lnTo>
                    <a:pt x="7772187" y="3397946"/>
                  </a:lnTo>
                  <a:lnTo>
                    <a:pt x="7761922" y="3396135"/>
                  </a:lnTo>
                  <a:lnTo>
                    <a:pt x="7749847" y="3396135"/>
                  </a:lnTo>
                  <a:lnTo>
                    <a:pt x="7737771" y="3412437"/>
                  </a:lnTo>
                  <a:lnTo>
                    <a:pt x="7723885" y="3424512"/>
                  </a:lnTo>
                  <a:lnTo>
                    <a:pt x="7711810" y="3434775"/>
                  </a:lnTo>
                  <a:lnTo>
                    <a:pt x="7701545" y="3453492"/>
                  </a:lnTo>
                  <a:lnTo>
                    <a:pt x="7697319" y="3482472"/>
                  </a:lnTo>
                  <a:lnTo>
                    <a:pt x="7729924" y="3513264"/>
                  </a:lnTo>
                  <a:lnTo>
                    <a:pt x="7754073" y="3546471"/>
                  </a:lnTo>
                  <a:lnTo>
                    <a:pt x="7776413" y="3581488"/>
                  </a:lnTo>
                  <a:lnTo>
                    <a:pt x="7786676" y="3628581"/>
                  </a:lnTo>
                  <a:lnTo>
                    <a:pt x="7790902" y="3685940"/>
                  </a:lnTo>
                  <a:lnTo>
                    <a:pt x="7673170" y="3782541"/>
                  </a:lnTo>
                  <a:lnTo>
                    <a:pt x="7659283" y="3782541"/>
                  </a:lnTo>
                  <a:lnTo>
                    <a:pt x="7649020" y="3743296"/>
                  </a:lnTo>
                  <a:lnTo>
                    <a:pt x="7626680" y="3714315"/>
                  </a:lnTo>
                  <a:lnTo>
                    <a:pt x="7598303" y="3689561"/>
                  </a:lnTo>
                  <a:lnTo>
                    <a:pt x="7568116" y="3664807"/>
                  </a:lnTo>
                  <a:lnTo>
                    <a:pt x="7535513" y="3638241"/>
                  </a:lnTo>
                  <a:lnTo>
                    <a:pt x="7521627" y="3695600"/>
                  </a:lnTo>
                  <a:lnTo>
                    <a:pt x="7503513" y="3742691"/>
                  </a:lnTo>
                  <a:lnTo>
                    <a:pt x="7521627" y="3752956"/>
                  </a:lnTo>
                  <a:lnTo>
                    <a:pt x="7529474" y="3767447"/>
                  </a:lnTo>
                  <a:lnTo>
                    <a:pt x="7531287" y="3786162"/>
                  </a:lnTo>
                  <a:lnTo>
                    <a:pt x="7543362" y="3806691"/>
                  </a:lnTo>
                  <a:lnTo>
                    <a:pt x="7545173" y="3810917"/>
                  </a:lnTo>
                  <a:lnTo>
                    <a:pt x="7553022" y="3810917"/>
                  </a:lnTo>
                  <a:lnTo>
                    <a:pt x="7559059" y="3810917"/>
                  </a:lnTo>
                  <a:lnTo>
                    <a:pt x="7566908" y="3810917"/>
                  </a:lnTo>
                  <a:lnTo>
                    <a:pt x="7572946" y="3815143"/>
                  </a:lnTo>
                  <a:lnTo>
                    <a:pt x="7601321" y="3844123"/>
                  </a:lnTo>
                  <a:lnTo>
                    <a:pt x="7623661" y="3887594"/>
                  </a:lnTo>
                  <a:lnTo>
                    <a:pt x="7637547" y="3937103"/>
                  </a:lnTo>
                  <a:lnTo>
                    <a:pt x="7639360" y="3988422"/>
                  </a:lnTo>
                  <a:lnTo>
                    <a:pt x="7622253" y="3988422"/>
                  </a:lnTo>
                  <a:lnTo>
                    <a:pt x="7630303" y="3998083"/>
                  </a:lnTo>
                  <a:lnTo>
                    <a:pt x="7652641" y="4028874"/>
                  </a:lnTo>
                  <a:lnTo>
                    <a:pt x="7676792" y="4065705"/>
                  </a:lnTo>
                  <a:lnTo>
                    <a:pt x="7711205" y="4094684"/>
                  </a:lnTo>
                  <a:lnTo>
                    <a:pt x="7705169" y="4129703"/>
                  </a:lnTo>
                  <a:lnTo>
                    <a:pt x="7705169" y="4172571"/>
                  </a:lnTo>
                  <a:lnTo>
                    <a:pt x="7733545" y="4176797"/>
                  </a:lnTo>
                  <a:lnTo>
                    <a:pt x="7751657" y="4182833"/>
                  </a:lnTo>
                  <a:lnTo>
                    <a:pt x="7764338" y="4195514"/>
                  </a:lnTo>
                  <a:lnTo>
                    <a:pt x="7782450" y="4205776"/>
                  </a:lnTo>
                  <a:lnTo>
                    <a:pt x="7804788" y="4205776"/>
                  </a:lnTo>
                  <a:lnTo>
                    <a:pt x="7821091" y="4197324"/>
                  </a:lnTo>
                  <a:lnTo>
                    <a:pt x="7834977" y="4191286"/>
                  </a:lnTo>
                  <a:lnTo>
                    <a:pt x="7849468" y="4187060"/>
                  </a:lnTo>
                  <a:lnTo>
                    <a:pt x="7881466" y="4197324"/>
                  </a:lnTo>
                  <a:lnTo>
                    <a:pt x="7918295" y="4211813"/>
                  </a:lnTo>
                  <a:lnTo>
                    <a:pt x="7952710" y="4230530"/>
                  </a:lnTo>
                  <a:lnTo>
                    <a:pt x="7984708" y="4245021"/>
                  </a:lnTo>
                  <a:lnTo>
                    <a:pt x="7981087" y="4245021"/>
                  </a:lnTo>
                  <a:lnTo>
                    <a:pt x="7976861" y="4249247"/>
                  </a:lnTo>
                  <a:lnTo>
                    <a:pt x="7972635" y="4249247"/>
                  </a:lnTo>
                  <a:lnTo>
                    <a:pt x="7966596" y="4252870"/>
                  </a:lnTo>
                  <a:lnTo>
                    <a:pt x="7946671" y="4259512"/>
                  </a:lnTo>
                  <a:lnTo>
                    <a:pt x="7906221" y="4259512"/>
                  </a:lnTo>
                  <a:lnTo>
                    <a:pt x="7861541" y="4252870"/>
                  </a:lnTo>
                  <a:lnTo>
                    <a:pt x="7815052" y="4240795"/>
                  </a:lnTo>
                  <a:lnTo>
                    <a:pt x="7764338" y="4230530"/>
                  </a:lnTo>
                  <a:lnTo>
                    <a:pt x="7725696" y="4220267"/>
                  </a:lnTo>
                  <a:lnTo>
                    <a:pt x="7695509" y="4205776"/>
                  </a:lnTo>
                  <a:lnTo>
                    <a:pt x="7681018" y="4197324"/>
                  </a:lnTo>
                  <a:lnTo>
                    <a:pt x="7687057" y="4191286"/>
                  </a:lnTo>
                  <a:lnTo>
                    <a:pt x="7691283" y="4187060"/>
                  </a:lnTo>
                  <a:lnTo>
                    <a:pt x="7695509" y="4181023"/>
                  </a:lnTo>
                  <a:lnTo>
                    <a:pt x="7652641" y="4168947"/>
                  </a:lnTo>
                  <a:lnTo>
                    <a:pt x="7616417" y="4148420"/>
                  </a:lnTo>
                  <a:lnTo>
                    <a:pt x="7583812" y="4115212"/>
                  </a:lnTo>
                  <a:lnTo>
                    <a:pt x="7559664" y="4080194"/>
                  </a:lnTo>
                  <a:lnTo>
                    <a:pt x="7534908" y="4040949"/>
                  </a:lnTo>
                  <a:lnTo>
                    <a:pt x="7514985" y="3999894"/>
                  </a:lnTo>
                  <a:lnTo>
                    <a:pt x="7492645" y="3969101"/>
                  </a:lnTo>
                  <a:lnTo>
                    <a:pt x="7472118" y="3942537"/>
                  </a:lnTo>
                  <a:lnTo>
                    <a:pt x="7450383" y="3925631"/>
                  </a:lnTo>
                  <a:lnTo>
                    <a:pt x="7425629" y="3903293"/>
                  </a:lnTo>
                  <a:lnTo>
                    <a:pt x="7403289" y="3882765"/>
                  </a:lnTo>
                  <a:lnTo>
                    <a:pt x="7393629" y="3849557"/>
                  </a:lnTo>
                  <a:lnTo>
                    <a:pt x="7460043" y="3858009"/>
                  </a:lnTo>
                  <a:lnTo>
                    <a:pt x="7486609" y="3888802"/>
                  </a:lnTo>
                  <a:lnTo>
                    <a:pt x="7514985" y="3907519"/>
                  </a:lnTo>
                  <a:lnTo>
                    <a:pt x="7543362" y="3925631"/>
                  </a:lnTo>
                  <a:lnTo>
                    <a:pt x="7548358" y="3928085"/>
                  </a:lnTo>
                  <a:lnTo>
                    <a:pt x="7541549" y="3911744"/>
                  </a:lnTo>
                  <a:lnTo>
                    <a:pt x="7533702" y="3878538"/>
                  </a:lnTo>
                  <a:lnTo>
                    <a:pt x="7523437" y="3849557"/>
                  </a:lnTo>
                  <a:lnTo>
                    <a:pt x="7513173" y="3820577"/>
                  </a:lnTo>
                  <a:lnTo>
                    <a:pt x="7495061" y="3795824"/>
                  </a:lnTo>
                  <a:lnTo>
                    <a:pt x="7495061" y="3789785"/>
                  </a:lnTo>
                  <a:lnTo>
                    <a:pt x="7476949" y="3795824"/>
                  </a:lnTo>
                  <a:lnTo>
                    <a:pt x="7476949" y="3789785"/>
                  </a:lnTo>
                  <a:lnTo>
                    <a:pt x="7470910" y="3760805"/>
                  </a:lnTo>
                  <a:lnTo>
                    <a:pt x="7470910" y="3723976"/>
                  </a:lnTo>
                  <a:lnTo>
                    <a:pt x="7470910" y="3684732"/>
                  </a:lnTo>
                  <a:lnTo>
                    <a:pt x="7470910" y="3641260"/>
                  </a:lnTo>
                  <a:lnTo>
                    <a:pt x="7466684" y="3602015"/>
                  </a:lnTo>
                  <a:lnTo>
                    <a:pt x="7452798" y="3568810"/>
                  </a:lnTo>
                  <a:lnTo>
                    <a:pt x="7430458" y="3544056"/>
                  </a:lnTo>
                  <a:lnTo>
                    <a:pt x="7424421" y="3550093"/>
                  </a:lnTo>
                  <a:lnTo>
                    <a:pt x="7414156" y="3558547"/>
                  </a:lnTo>
                  <a:lnTo>
                    <a:pt x="7406307" y="3562771"/>
                  </a:lnTo>
                  <a:lnTo>
                    <a:pt x="7392421" y="3564583"/>
                  </a:lnTo>
                  <a:lnTo>
                    <a:pt x="7378535" y="3564583"/>
                  </a:lnTo>
                  <a:lnTo>
                    <a:pt x="7374309" y="3564583"/>
                  </a:lnTo>
                  <a:lnTo>
                    <a:pt x="7374309" y="3562771"/>
                  </a:lnTo>
                  <a:lnTo>
                    <a:pt x="7372497" y="3562771"/>
                  </a:lnTo>
                  <a:lnTo>
                    <a:pt x="7368270" y="3558547"/>
                  </a:lnTo>
                  <a:lnTo>
                    <a:pt x="7368270" y="3515074"/>
                  </a:lnTo>
                  <a:lnTo>
                    <a:pt x="7358008" y="3480058"/>
                  </a:lnTo>
                  <a:lnTo>
                    <a:pt x="7344122" y="3451076"/>
                  </a:lnTo>
                  <a:lnTo>
                    <a:pt x="7321782" y="3424512"/>
                  </a:lnTo>
                  <a:lnTo>
                    <a:pt x="7305480" y="3395531"/>
                  </a:lnTo>
                  <a:lnTo>
                    <a:pt x="7283142" y="3360512"/>
                  </a:lnTo>
                  <a:lnTo>
                    <a:pt x="7277103" y="3366551"/>
                  </a:lnTo>
                  <a:lnTo>
                    <a:pt x="7272877" y="3370777"/>
                  </a:lnTo>
                  <a:lnTo>
                    <a:pt x="7268651" y="3379229"/>
                  </a:lnTo>
                  <a:lnTo>
                    <a:pt x="7264425" y="3381040"/>
                  </a:lnTo>
                  <a:lnTo>
                    <a:pt x="7262613" y="3385268"/>
                  </a:lnTo>
                  <a:lnTo>
                    <a:pt x="7230010" y="3389494"/>
                  </a:lnTo>
                  <a:lnTo>
                    <a:pt x="7201633" y="3385268"/>
                  </a:lnTo>
                  <a:lnTo>
                    <a:pt x="7173256" y="3385268"/>
                  </a:lnTo>
                  <a:lnTo>
                    <a:pt x="7165409" y="3414247"/>
                  </a:lnTo>
                  <a:lnTo>
                    <a:pt x="7155144" y="3428738"/>
                  </a:lnTo>
                  <a:lnTo>
                    <a:pt x="7149106" y="3432964"/>
                  </a:lnTo>
                  <a:lnTo>
                    <a:pt x="7135220" y="3432964"/>
                  </a:lnTo>
                  <a:lnTo>
                    <a:pt x="7121334" y="3437190"/>
                  </a:lnTo>
                  <a:lnTo>
                    <a:pt x="7107448" y="3447453"/>
                  </a:lnTo>
                  <a:lnTo>
                    <a:pt x="7083297" y="3511453"/>
                  </a:lnTo>
                  <a:lnTo>
                    <a:pt x="7050694" y="3511453"/>
                  </a:lnTo>
                  <a:lnTo>
                    <a:pt x="7032582" y="3525942"/>
                  </a:lnTo>
                  <a:lnTo>
                    <a:pt x="7014468" y="3544659"/>
                  </a:lnTo>
                  <a:lnTo>
                    <a:pt x="6990317" y="3559150"/>
                  </a:lnTo>
                  <a:lnTo>
                    <a:pt x="6984281" y="3630997"/>
                  </a:lnTo>
                  <a:lnTo>
                    <a:pt x="6966169" y="3692579"/>
                  </a:lnTo>
                  <a:lnTo>
                    <a:pt x="6942018" y="3742088"/>
                  </a:lnTo>
                  <a:lnTo>
                    <a:pt x="6903377" y="3789182"/>
                  </a:lnTo>
                  <a:lnTo>
                    <a:pt x="6899150" y="3789182"/>
                  </a:lnTo>
                  <a:lnTo>
                    <a:pt x="6894924" y="3784956"/>
                  </a:lnTo>
                  <a:lnTo>
                    <a:pt x="6890698" y="3784956"/>
                  </a:lnTo>
                  <a:lnTo>
                    <a:pt x="6888886" y="3780730"/>
                  </a:lnTo>
                  <a:lnTo>
                    <a:pt x="6866548" y="3755974"/>
                  </a:lnTo>
                  <a:lnTo>
                    <a:pt x="6846020" y="3716730"/>
                  </a:lnTo>
                  <a:lnTo>
                    <a:pt x="6833945" y="3683524"/>
                  </a:lnTo>
                  <a:lnTo>
                    <a:pt x="6832132" y="3677486"/>
                  </a:lnTo>
                  <a:lnTo>
                    <a:pt x="6833945" y="3669034"/>
                  </a:lnTo>
                  <a:lnTo>
                    <a:pt x="6838171" y="3662997"/>
                  </a:lnTo>
                  <a:lnTo>
                    <a:pt x="6842397" y="3658769"/>
                  </a:lnTo>
                  <a:lnTo>
                    <a:pt x="6842397" y="3654543"/>
                  </a:lnTo>
                  <a:lnTo>
                    <a:pt x="6806173" y="3600810"/>
                  </a:lnTo>
                  <a:lnTo>
                    <a:pt x="6782022" y="3543451"/>
                  </a:lnTo>
                  <a:lnTo>
                    <a:pt x="6765719" y="3481869"/>
                  </a:lnTo>
                  <a:lnTo>
                    <a:pt x="6757872" y="3407606"/>
                  </a:lnTo>
                  <a:lnTo>
                    <a:pt x="6733721" y="3409417"/>
                  </a:lnTo>
                  <a:lnTo>
                    <a:pt x="6715609" y="3409417"/>
                  </a:lnTo>
                  <a:lnTo>
                    <a:pt x="6695079" y="3407606"/>
                  </a:lnTo>
                  <a:lnTo>
                    <a:pt x="6687230" y="3399154"/>
                  </a:lnTo>
                  <a:lnTo>
                    <a:pt x="6676967" y="3393115"/>
                  </a:lnTo>
                  <a:lnTo>
                    <a:pt x="6669118" y="3384663"/>
                  </a:lnTo>
                  <a:lnTo>
                    <a:pt x="6663081" y="3378626"/>
                  </a:lnTo>
                  <a:lnTo>
                    <a:pt x="6669118" y="3352060"/>
                  </a:lnTo>
                  <a:lnTo>
                    <a:pt x="6655232" y="3331533"/>
                  </a:lnTo>
                  <a:lnTo>
                    <a:pt x="6631081" y="3312816"/>
                  </a:lnTo>
                  <a:lnTo>
                    <a:pt x="6606931" y="3296514"/>
                  </a:lnTo>
                  <a:lnTo>
                    <a:pt x="6584593" y="3274174"/>
                  </a:lnTo>
                  <a:lnTo>
                    <a:pt x="6526028" y="3282628"/>
                  </a:lnTo>
                  <a:lnTo>
                    <a:pt x="6465049" y="3282628"/>
                  </a:lnTo>
                  <a:lnTo>
                    <a:pt x="6404067" y="3278402"/>
                  </a:lnTo>
                  <a:lnTo>
                    <a:pt x="6345503" y="3274174"/>
                  </a:lnTo>
                  <a:lnTo>
                    <a:pt x="6335240" y="3253647"/>
                  </a:lnTo>
                  <a:lnTo>
                    <a:pt x="6321353" y="3227083"/>
                  </a:lnTo>
                  <a:lnTo>
                    <a:pt x="6299014" y="3235535"/>
                  </a:lnTo>
                  <a:lnTo>
                    <a:pt x="6285128" y="3239761"/>
                  </a:lnTo>
                  <a:lnTo>
                    <a:pt x="6267014" y="3241571"/>
                  </a:lnTo>
                  <a:lnTo>
                    <a:pt x="6242864" y="3241571"/>
                  </a:lnTo>
                  <a:lnTo>
                    <a:pt x="6222336" y="3227083"/>
                  </a:lnTo>
                  <a:lnTo>
                    <a:pt x="6199998" y="3216818"/>
                  </a:lnTo>
                  <a:lnTo>
                    <a:pt x="6175847" y="3202327"/>
                  </a:lnTo>
                  <a:lnTo>
                    <a:pt x="6157735" y="3187838"/>
                  </a:lnTo>
                  <a:lnTo>
                    <a:pt x="6151697" y="3167309"/>
                  </a:lnTo>
                  <a:lnTo>
                    <a:pt x="6141434" y="3148594"/>
                  </a:lnTo>
                  <a:lnTo>
                    <a:pt x="6119094" y="3129877"/>
                  </a:lnTo>
                  <a:lnTo>
                    <a:pt x="6114868" y="3129877"/>
                  </a:lnTo>
                  <a:lnTo>
                    <a:pt x="6113057" y="3129877"/>
                  </a:lnTo>
                  <a:lnTo>
                    <a:pt x="6108829" y="3129877"/>
                  </a:lnTo>
                  <a:lnTo>
                    <a:pt x="6100982" y="3129877"/>
                  </a:lnTo>
                  <a:lnTo>
                    <a:pt x="6087094" y="3129877"/>
                  </a:lnTo>
                  <a:lnTo>
                    <a:pt x="6094943" y="3158857"/>
                  </a:lnTo>
                  <a:lnTo>
                    <a:pt x="6105208" y="3192064"/>
                  </a:lnTo>
                  <a:lnTo>
                    <a:pt x="6123320" y="3225270"/>
                  </a:lnTo>
                  <a:lnTo>
                    <a:pt x="6137206" y="3254252"/>
                  </a:lnTo>
                  <a:lnTo>
                    <a:pt x="6151094" y="3274779"/>
                  </a:lnTo>
                  <a:lnTo>
                    <a:pt x="6155320" y="3264514"/>
                  </a:lnTo>
                  <a:lnTo>
                    <a:pt x="6157131" y="3260288"/>
                  </a:lnTo>
                  <a:lnTo>
                    <a:pt x="6157131" y="3256062"/>
                  </a:lnTo>
                  <a:lnTo>
                    <a:pt x="6161357" y="3256062"/>
                  </a:lnTo>
                  <a:lnTo>
                    <a:pt x="6165583" y="3256062"/>
                  </a:lnTo>
                  <a:lnTo>
                    <a:pt x="6175847" y="3260288"/>
                  </a:lnTo>
                  <a:lnTo>
                    <a:pt x="6180074" y="3270553"/>
                  </a:lnTo>
                  <a:lnTo>
                    <a:pt x="6184300" y="3282628"/>
                  </a:lnTo>
                  <a:lnTo>
                    <a:pt x="6184300" y="3292891"/>
                  </a:lnTo>
                  <a:lnTo>
                    <a:pt x="6186110" y="3303156"/>
                  </a:lnTo>
                  <a:lnTo>
                    <a:pt x="6190338" y="3313419"/>
                  </a:lnTo>
                  <a:lnTo>
                    <a:pt x="6204224" y="3311608"/>
                  </a:lnTo>
                  <a:lnTo>
                    <a:pt x="6222336" y="3307382"/>
                  </a:lnTo>
                  <a:lnTo>
                    <a:pt x="6242864" y="3307382"/>
                  </a:lnTo>
                  <a:lnTo>
                    <a:pt x="6275469" y="3270553"/>
                  </a:lnTo>
                  <a:lnTo>
                    <a:pt x="6314108" y="3241571"/>
                  </a:lnTo>
                  <a:lnTo>
                    <a:pt x="6318334" y="3278402"/>
                  </a:lnTo>
                  <a:lnTo>
                    <a:pt x="6322560" y="3307382"/>
                  </a:lnTo>
                  <a:lnTo>
                    <a:pt x="6375088" y="3336362"/>
                  </a:lnTo>
                  <a:lnTo>
                    <a:pt x="6417350" y="3371380"/>
                  </a:lnTo>
                  <a:lnTo>
                    <a:pt x="6403464" y="3390097"/>
                  </a:lnTo>
                  <a:lnTo>
                    <a:pt x="6391389" y="3408814"/>
                  </a:lnTo>
                  <a:lnTo>
                    <a:pt x="6379314" y="3423304"/>
                  </a:lnTo>
                  <a:lnTo>
                    <a:pt x="6352748" y="3433567"/>
                  </a:lnTo>
                  <a:lnTo>
                    <a:pt x="6352748" y="3472812"/>
                  </a:lnTo>
                  <a:lnTo>
                    <a:pt x="6318334" y="3495152"/>
                  </a:lnTo>
                  <a:lnTo>
                    <a:pt x="6282108" y="3519905"/>
                  </a:lnTo>
                  <a:lnTo>
                    <a:pt x="6282108" y="3537414"/>
                  </a:lnTo>
                  <a:lnTo>
                    <a:pt x="6237430" y="3537414"/>
                  </a:lnTo>
                  <a:lnTo>
                    <a:pt x="6210866" y="3551905"/>
                  </a:lnTo>
                  <a:lnTo>
                    <a:pt x="6190338" y="3574243"/>
                  </a:lnTo>
                  <a:lnTo>
                    <a:pt x="6166188" y="3592960"/>
                  </a:lnTo>
                  <a:lnTo>
                    <a:pt x="6133585" y="3607451"/>
                  </a:lnTo>
                  <a:lnTo>
                    <a:pt x="6100982" y="3613488"/>
                  </a:lnTo>
                  <a:lnTo>
                    <a:pt x="6066566" y="3623752"/>
                  </a:lnTo>
                  <a:lnTo>
                    <a:pt x="6038190" y="3635828"/>
                  </a:lnTo>
                  <a:lnTo>
                    <a:pt x="6014039" y="3650317"/>
                  </a:lnTo>
                  <a:lnTo>
                    <a:pt x="5989890" y="3656355"/>
                  </a:lnTo>
                  <a:lnTo>
                    <a:pt x="5971776" y="3656355"/>
                  </a:lnTo>
                  <a:lnTo>
                    <a:pt x="5963927" y="3652129"/>
                  </a:lnTo>
                  <a:lnTo>
                    <a:pt x="5962116" y="3652129"/>
                  </a:lnTo>
                  <a:lnTo>
                    <a:pt x="5957890" y="3650317"/>
                  </a:lnTo>
                  <a:lnTo>
                    <a:pt x="5953664" y="3646091"/>
                  </a:lnTo>
                  <a:lnTo>
                    <a:pt x="5949438" y="3637638"/>
                  </a:lnTo>
                  <a:lnTo>
                    <a:pt x="5939173" y="3617111"/>
                  </a:lnTo>
                  <a:lnTo>
                    <a:pt x="5934947" y="3594771"/>
                  </a:lnTo>
                  <a:lnTo>
                    <a:pt x="5934947" y="3574243"/>
                  </a:lnTo>
                  <a:lnTo>
                    <a:pt x="5933137" y="3551905"/>
                  </a:lnTo>
                  <a:lnTo>
                    <a:pt x="5915023" y="3516887"/>
                  </a:lnTo>
                  <a:lnTo>
                    <a:pt x="5890874" y="3483679"/>
                  </a:lnTo>
                  <a:lnTo>
                    <a:pt x="5864308" y="3454700"/>
                  </a:lnTo>
                  <a:lnTo>
                    <a:pt x="5840157" y="3425718"/>
                  </a:lnTo>
                  <a:lnTo>
                    <a:pt x="5834121" y="3405191"/>
                  </a:lnTo>
                  <a:lnTo>
                    <a:pt x="5829892" y="3380437"/>
                  </a:lnTo>
                  <a:lnTo>
                    <a:pt x="5825666" y="3353871"/>
                  </a:lnTo>
                  <a:lnTo>
                    <a:pt x="5815404" y="3333343"/>
                  </a:lnTo>
                  <a:lnTo>
                    <a:pt x="5776762" y="3308590"/>
                  </a:lnTo>
                  <a:lnTo>
                    <a:pt x="5766499" y="3283836"/>
                  </a:lnTo>
                  <a:lnTo>
                    <a:pt x="5754424" y="3257270"/>
                  </a:lnTo>
                  <a:lnTo>
                    <a:pt x="5744159" y="3232516"/>
                  </a:lnTo>
                  <a:lnTo>
                    <a:pt x="5730273" y="3211989"/>
                  </a:lnTo>
                  <a:lnTo>
                    <a:pt x="5709746" y="3197498"/>
                  </a:lnTo>
                  <a:lnTo>
                    <a:pt x="5697671" y="3193272"/>
                  </a:lnTo>
                  <a:lnTo>
                    <a:pt x="5695860" y="3184818"/>
                  </a:lnTo>
                  <a:lnTo>
                    <a:pt x="5688011" y="3183007"/>
                  </a:lnTo>
                  <a:lnTo>
                    <a:pt x="5681972" y="3178781"/>
                  </a:lnTo>
                  <a:lnTo>
                    <a:pt x="5674123" y="3174555"/>
                  </a:lnTo>
                  <a:lnTo>
                    <a:pt x="5668086" y="3168517"/>
                  </a:lnTo>
                  <a:lnTo>
                    <a:pt x="5660237" y="3156443"/>
                  </a:lnTo>
                  <a:lnTo>
                    <a:pt x="5654200" y="3141952"/>
                  </a:lnTo>
                  <a:lnTo>
                    <a:pt x="5646351" y="3141952"/>
                  </a:lnTo>
                  <a:lnTo>
                    <a:pt x="5646351" y="3156443"/>
                  </a:lnTo>
                  <a:lnTo>
                    <a:pt x="5670501" y="3189649"/>
                  </a:lnTo>
                  <a:lnTo>
                    <a:pt x="5692840" y="3226478"/>
                  </a:lnTo>
                  <a:lnTo>
                    <a:pt x="5706727" y="3269948"/>
                  </a:lnTo>
                  <a:lnTo>
                    <a:pt x="5720613" y="3309193"/>
                  </a:lnTo>
                  <a:lnTo>
                    <a:pt x="5738726" y="3348437"/>
                  </a:lnTo>
                  <a:lnTo>
                    <a:pt x="5744764" y="3354476"/>
                  </a:lnTo>
                  <a:lnTo>
                    <a:pt x="5755027" y="3362928"/>
                  </a:lnTo>
                  <a:lnTo>
                    <a:pt x="5762876" y="3368964"/>
                  </a:lnTo>
                  <a:lnTo>
                    <a:pt x="5773141" y="3377419"/>
                  </a:lnTo>
                  <a:lnTo>
                    <a:pt x="5777367" y="3387681"/>
                  </a:lnTo>
                  <a:lnTo>
                    <a:pt x="5777367" y="3459529"/>
                  </a:lnTo>
                  <a:lnTo>
                    <a:pt x="5783404" y="3467983"/>
                  </a:lnTo>
                  <a:lnTo>
                    <a:pt x="5791253" y="3478245"/>
                  </a:lnTo>
                  <a:lnTo>
                    <a:pt x="5801518" y="3484284"/>
                  </a:lnTo>
                  <a:lnTo>
                    <a:pt x="5811780" y="3492736"/>
                  </a:lnTo>
                  <a:lnTo>
                    <a:pt x="5816007" y="3498773"/>
                  </a:lnTo>
                  <a:lnTo>
                    <a:pt x="5822045" y="3521113"/>
                  </a:lnTo>
                  <a:lnTo>
                    <a:pt x="5826271" y="3537414"/>
                  </a:lnTo>
                  <a:lnTo>
                    <a:pt x="5834121" y="3559753"/>
                  </a:lnTo>
                  <a:lnTo>
                    <a:pt x="5854648" y="3584508"/>
                  </a:lnTo>
                  <a:lnTo>
                    <a:pt x="5887251" y="3606846"/>
                  </a:lnTo>
                  <a:lnTo>
                    <a:pt x="5921664" y="3627374"/>
                  </a:lnTo>
                  <a:lnTo>
                    <a:pt x="5950041" y="3649714"/>
                  </a:lnTo>
                  <a:lnTo>
                    <a:pt x="5957890" y="3659977"/>
                  </a:lnTo>
                  <a:lnTo>
                    <a:pt x="5957890" y="3674467"/>
                  </a:lnTo>
                  <a:lnTo>
                    <a:pt x="5957890" y="3684732"/>
                  </a:lnTo>
                  <a:lnTo>
                    <a:pt x="5962116" y="3694995"/>
                  </a:lnTo>
                  <a:lnTo>
                    <a:pt x="5972381" y="3707070"/>
                  </a:lnTo>
                  <a:lnTo>
                    <a:pt x="6002569" y="3708881"/>
                  </a:lnTo>
                  <a:lnTo>
                    <a:pt x="6038795" y="3692579"/>
                  </a:lnTo>
                  <a:lnTo>
                    <a:pt x="6087699" y="3680504"/>
                  </a:lnTo>
                  <a:lnTo>
                    <a:pt x="6134188" y="3670241"/>
                  </a:lnTo>
                  <a:lnTo>
                    <a:pt x="6176450" y="3664205"/>
                  </a:lnTo>
                  <a:lnTo>
                    <a:pt x="6176450" y="3670241"/>
                  </a:lnTo>
                  <a:lnTo>
                    <a:pt x="6166188" y="3688958"/>
                  </a:lnTo>
                  <a:lnTo>
                    <a:pt x="6166188" y="3710693"/>
                  </a:lnTo>
                  <a:lnTo>
                    <a:pt x="6158338" y="3735447"/>
                  </a:lnTo>
                  <a:lnTo>
                    <a:pt x="6144452" y="3772276"/>
                  </a:lnTo>
                  <a:lnTo>
                    <a:pt x="6123925" y="3815746"/>
                  </a:lnTo>
                  <a:lnTo>
                    <a:pt x="6099774" y="3859217"/>
                  </a:lnTo>
                  <a:lnTo>
                    <a:pt x="6073208" y="3894235"/>
                  </a:lnTo>
                  <a:lnTo>
                    <a:pt x="6034568" y="3933479"/>
                  </a:lnTo>
                  <a:lnTo>
                    <a:pt x="5992304" y="3970308"/>
                  </a:lnTo>
                  <a:lnTo>
                    <a:pt x="5947626" y="4005327"/>
                  </a:lnTo>
                  <a:lnTo>
                    <a:pt x="5905363" y="4046384"/>
                  </a:lnTo>
                  <a:lnTo>
                    <a:pt x="5869137" y="4089854"/>
                  </a:lnTo>
                  <a:lnTo>
                    <a:pt x="5840762" y="4139361"/>
                  </a:lnTo>
                  <a:lnTo>
                    <a:pt x="5830497" y="4186455"/>
                  </a:lnTo>
                  <a:lnTo>
                    <a:pt x="5836534" y="4229925"/>
                  </a:lnTo>
                  <a:lnTo>
                    <a:pt x="5850422" y="4273396"/>
                  </a:lnTo>
                  <a:lnTo>
                    <a:pt x="5864308" y="4312640"/>
                  </a:lnTo>
                  <a:lnTo>
                    <a:pt x="5878194" y="4356111"/>
                  </a:lnTo>
                  <a:lnTo>
                    <a:pt x="5890269" y="4399581"/>
                  </a:lnTo>
                  <a:lnTo>
                    <a:pt x="5886043" y="4443053"/>
                  </a:lnTo>
                  <a:lnTo>
                    <a:pt x="5863705" y="4488335"/>
                  </a:lnTo>
                  <a:lnTo>
                    <a:pt x="5833516" y="4510673"/>
                  </a:lnTo>
                  <a:lnTo>
                    <a:pt x="5797290" y="4526974"/>
                  </a:lnTo>
                  <a:lnTo>
                    <a:pt x="5762876" y="4545691"/>
                  </a:lnTo>
                  <a:lnTo>
                    <a:pt x="5734499" y="4570447"/>
                  </a:lnTo>
                  <a:lnTo>
                    <a:pt x="5716387" y="4607275"/>
                  </a:lnTo>
                  <a:lnTo>
                    <a:pt x="5734499" y="4627803"/>
                  </a:lnTo>
                  <a:lnTo>
                    <a:pt x="5748385" y="4661011"/>
                  </a:lnTo>
                  <a:lnTo>
                    <a:pt x="5754424" y="4700255"/>
                  </a:lnTo>
                  <a:lnTo>
                    <a:pt x="5744159" y="4708707"/>
                  </a:lnTo>
                  <a:lnTo>
                    <a:pt x="5738123" y="4714744"/>
                  </a:lnTo>
                  <a:lnTo>
                    <a:pt x="5733897" y="4718970"/>
                  </a:lnTo>
                  <a:lnTo>
                    <a:pt x="5726047" y="4725009"/>
                  </a:lnTo>
                  <a:lnTo>
                    <a:pt x="5724235" y="4733461"/>
                  </a:lnTo>
                  <a:lnTo>
                    <a:pt x="5716387" y="4739498"/>
                  </a:lnTo>
                  <a:lnTo>
                    <a:pt x="5677746" y="4747952"/>
                  </a:lnTo>
                  <a:lnTo>
                    <a:pt x="5667483" y="4772705"/>
                  </a:lnTo>
                  <a:lnTo>
                    <a:pt x="5663255" y="4801685"/>
                  </a:lnTo>
                  <a:lnTo>
                    <a:pt x="5659029" y="4830666"/>
                  </a:lnTo>
                  <a:lnTo>
                    <a:pt x="5652992" y="4859646"/>
                  </a:lnTo>
                  <a:lnTo>
                    <a:pt x="5606504" y="4898891"/>
                  </a:lnTo>
                  <a:lnTo>
                    <a:pt x="5592616" y="4932098"/>
                  </a:lnTo>
                  <a:lnTo>
                    <a:pt x="5574504" y="4965304"/>
                  </a:lnTo>
                  <a:lnTo>
                    <a:pt x="5540088" y="4996096"/>
                  </a:lnTo>
                  <a:lnTo>
                    <a:pt x="5497825" y="5022662"/>
                  </a:lnTo>
                  <a:lnTo>
                    <a:pt x="5445300" y="5037151"/>
                  </a:lnTo>
                  <a:lnTo>
                    <a:pt x="5392772" y="5051642"/>
                  </a:lnTo>
                  <a:lnTo>
                    <a:pt x="5337830" y="5061907"/>
                  </a:lnTo>
                  <a:lnTo>
                    <a:pt x="5288925" y="5072169"/>
                  </a:lnTo>
                  <a:lnTo>
                    <a:pt x="5278661" y="5066133"/>
                  </a:lnTo>
                  <a:lnTo>
                    <a:pt x="5270813" y="5057679"/>
                  </a:lnTo>
                  <a:lnTo>
                    <a:pt x="5264775" y="5053453"/>
                  </a:lnTo>
                  <a:lnTo>
                    <a:pt x="5256927" y="5043190"/>
                  </a:lnTo>
                  <a:lnTo>
                    <a:pt x="5250889" y="5037151"/>
                  </a:lnTo>
                  <a:lnTo>
                    <a:pt x="5246663" y="5018434"/>
                  </a:lnTo>
                  <a:lnTo>
                    <a:pt x="5246663" y="4996096"/>
                  </a:lnTo>
                  <a:lnTo>
                    <a:pt x="5246663" y="4971343"/>
                  </a:lnTo>
                  <a:lnTo>
                    <a:pt x="5242436" y="4946587"/>
                  </a:lnTo>
                  <a:lnTo>
                    <a:pt x="5221909" y="4911571"/>
                  </a:lnTo>
                  <a:lnTo>
                    <a:pt x="5193532" y="4878363"/>
                  </a:lnTo>
                  <a:lnTo>
                    <a:pt x="5165155" y="4841534"/>
                  </a:lnTo>
                  <a:lnTo>
                    <a:pt x="5147041" y="4806516"/>
                  </a:lnTo>
                  <a:lnTo>
                    <a:pt x="5154891" y="4781762"/>
                  </a:lnTo>
                  <a:lnTo>
                    <a:pt x="5154891" y="4777536"/>
                  </a:lnTo>
                  <a:lnTo>
                    <a:pt x="5147041" y="4769082"/>
                  </a:lnTo>
                  <a:lnTo>
                    <a:pt x="5141005" y="4767271"/>
                  </a:lnTo>
                  <a:lnTo>
                    <a:pt x="5136779" y="4758819"/>
                  </a:lnTo>
                  <a:lnTo>
                    <a:pt x="5132553" y="4758819"/>
                  </a:lnTo>
                  <a:lnTo>
                    <a:pt x="5128327" y="4748555"/>
                  </a:lnTo>
                  <a:lnTo>
                    <a:pt x="5132553" y="4738292"/>
                  </a:lnTo>
                  <a:lnTo>
                    <a:pt x="5132553" y="4729838"/>
                  </a:lnTo>
                  <a:lnTo>
                    <a:pt x="5136779" y="4723801"/>
                  </a:lnTo>
                  <a:lnTo>
                    <a:pt x="5141005" y="4715349"/>
                  </a:lnTo>
                  <a:lnTo>
                    <a:pt x="5127119" y="4709310"/>
                  </a:lnTo>
                  <a:lnTo>
                    <a:pt x="5127119" y="4700858"/>
                  </a:lnTo>
                  <a:lnTo>
                    <a:pt x="5127119" y="4694819"/>
                  </a:lnTo>
                  <a:lnTo>
                    <a:pt x="5128929" y="4684556"/>
                  </a:lnTo>
                  <a:lnTo>
                    <a:pt x="5133156" y="4676104"/>
                  </a:lnTo>
                  <a:lnTo>
                    <a:pt x="5133156" y="4665840"/>
                  </a:lnTo>
                  <a:lnTo>
                    <a:pt x="5133156" y="4655575"/>
                  </a:lnTo>
                  <a:lnTo>
                    <a:pt x="5119270" y="4626595"/>
                  </a:lnTo>
                  <a:lnTo>
                    <a:pt x="5098742" y="4593389"/>
                  </a:lnTo>
                  <a:lnTo>
                    <a:pt x="5076402" y="4564408"/>
                  </a:lnTo>
                  <a:lnTo>
                    <a:pt x="5062516" y="4535428"/>
                  </a:lnTo>
                  <a:lnTo>
                    <a:pt x="5058290" y="4500410"/>
                  </a:lnTo>
                  <a:lnTo>
                    <a:pt x="5066139" y="4459355"/>
                  </a:lnTo>
                  <a:lnTo>
                    <a:pt x="5080025" y="4424337"/>
                  </a:lnTo>
                  <a:lnTo>
                    <a:pt x="5100553" y="4385092"/>
                  </a:lnTo>
                  <a:lnTo>
                    <a:pt x="5114439" y="4351885"/>
                  </a:lnTo>
                  <a:lnTo>
                    <a:pt x="5126514" y="4322905"/>
                  </a:lnTo>
                  <a:lnTo>
                    <a:pt x="5112628" y="4293923"/>
                  </a:lnTo>
                  <a:lnTo>
                    <a:pt x="5108402" y="4269170"/>
                  </a:lnTo>
                  <a:lnTo>
                    <a:pt x="5108402" y="4244416"/>
                  </a:lnTo>
                  <a:lnTo>
                    <a:pt x="5100553" y="4211208"/>
                  </a:lnTo>
                  <a:lnTo>
                    <a:pt x="5080025" y="4167738"/>
                  </a:lnTo>
                  <a:lnTo>
                    <a:pt x="5047436" y="4124268"/>
                  </a:lnTo>
                  <a:lnTo>
                    <a:pt x="5017253" y="4085023"/>
                  </a:lnTo>
                  <a:lnTo>
                    <a:pt x="4984649" y="4051817"/>
                  </a:lnTo>
                  <a:lnTo>
                    <a:pt x="4994914" y="4008347"/>
                  </a:lnTo>
                  <a:lnTo>
                    <a:pt x="5005179" y="3969103"/>
                  </a:lnTo>
                  <a:lnTo>
                    <a:pt x="5017253" y="3925632"/>
                  </a:lnTo>
                  <a:lnTo>
                    <a:pt x="5005179" y="3919593"/>
                  </a:lnTo>
                  <a:lnTo>
                    <a:pt x="4999138" y="3915367"/>
                  </a:lnTo>
                  <a:lnTo>
                    <a:pt x="4991290" y="3906915"/>
                  </a:lnTo>
                  <a:lnTo>
                    <a:pt x="4985253" y="3905103"/>
                  </a:lnTo>
                  <a:lnTo>
                    <a:pt x="4974988" y="3905103"/>
                  </a:lnTo>
                  <a:lnTo>
                    <a:pt x="4961103" y="3900877"/>
                  </a:lnTo>
                  <a:lnTo>
                    <a:pt x="4953254" y="3906915"/>
                  </a:lnTo>
                  <a:lnTo>
                    <a:pt x="4949028" y="3911141"/>
                  </a:lnTo>
                  <a:lnTo>
                    <a:pt x="4938764" y="3915367"/>
                  </a:lnTo>
                  <a:lnTo>
                    <a:pt x="4928500" y="3915367"/>
                  </a:lnTo>
                  <a:lnTo>
                    <a:pt x="4914614" y="3915367"/>
                  </a:lnTo>
                  <a:lnTo>
                    <a:pt x="4875973" y="3853783"/>
                  </a:lnTo>
                  <a:lnTo>
                    <a:pt x="4849408" y="3849557"/>
                  </a:lnTo>
                  <a:lnTo>
                    <a:pt x="4825258" y="3847746"/>
                  </a:lnTo>
                  <a:lnTo>
                    <a:pt x="4796881" y="3843520"/>
                  </a:lnTo>
                  <a:lnTo>
                    <a:pt x="4762465" y="3858011"/>
                  </a:lnTo>
                  <a:lnTo>
                    <a:pt x="4726239" y="3872500"/>
                  </a:lnTo>
                  <a:lnTo>
                    <a:pt x="4697864" y="3882765"/>
                  </a:lnTo>
                  <a:lnTo>
                    <a:pt x="4629033" y="3868274"/>
                  </a:lnTo>
                  <a:lnTo>
                    <a:pt x="4621186" y="3893027"/>
                  </a:lnTo>
                  <a:lnTo>
                    <a:pt x="4597035" y="3893027"/>
                  </a:lnTo>
                  <a:lnTo>
                    <a:pt x="4574697" y="3886991"/>
                  </a:lnTo>
                  <a:lnTo>
                    <a:pt x="4558396" y="3882765"/>
                  </a:lnTo>
                  <a:lnTo>
                    <a:pt x="4550547" y="3886991"/>
                  </a:lnTo>
                  <a:lnTo>
                    <a:pt x="4544509" y="3893027"/>
                  </a:lnTo>
                  <a:lnTo>
                    <a:pt x="4532435" y="3897255"/>
                  </a:lnTo>
                  <a:lnTo>
                    <a:pt x="4518548" y="3901481"/>
                  </a:lnTo>
                  <a:lnTo>
                    <a:pt x="4498019" y="3876726"/>
                  </a:lnTo>
                  <a:lnTo>
                    <a:pt x="4469643" y="3862237"/>
                  </a:lnTo>
                  <a:lnTo>
                    <a:pt x="4441267" y="3847746"/>
                  </a:lnTo>
                  <a:lnTo>
                    <a:pt x="4412890" y="3833255"/>
                  </a:lnTo>
                  <a:lnTo>
                    <a:pt x="4388741" y="3814539"/>
                  </a:lnTo>
                  <a:lnTo>
                    <a:pt x="4370627" y="3767447"/>
                  </a:lnTo>
                  <a:lnTo>
                    <a:pt x="4350099" y="3742691"/>
                  </a:lnTo>
                  <a:lnTo>
                    <a:pt x="4317498" y="3717938"/>
                  </a:lnTo>
                  <a:lnTo>
                    <a:pt x="4289121" y="3693184"/>
                  </a:lnTo>
                  <a:lnTo>
                    <a:pt x="4271009" y="3670844"/>
                  </a:lnTo>
                  <a:lnTo>
                    <a:pt x="4271009" y="3623752"/>
                  </a:lnTo>
                  <a:lnTo>
                    <a:pt x="4264970" y="3603223"/>
                  </a:lnTo>
                  <a:lnTo>
                    <a:pt x="4266782" y="3570017"/>
                  </a:lnTo>
                  <a:lnTo>
                    <a:pt x="4274631" y="3541038"/>
                  </a:lnTo>
                  <a:lnTo>
                    <a:pt x="4280668" y="3516282"/>
                  </a:lnTo>
                  <a:lnTo>
                    <a:pt x="4284895" y="3497565"/>
                  </a:lnTo>
                  <a:lnTo>
                    <a:pt x="4284895" y="3468586"/>
                  </a:lnTo>
                  <a:lnTo>
                    <a:pt x="4278856" y="3452284"/>
                  </a:lnTo>
                  <a:lnTo>
                    <a:pt x="4266782" y="3433567"/>
                  </a:lnTo>
                  <a:lnTo>
                    <a:pt x="4260744" y="3419076"/>
                  </a:lnTo>
                  <a:lnTo>
                    <a:pt x="4260744" y="3396738"/>
                  </a:lnTo>
                  <a:lnTo>
                    <a:pt x="4266782" y="3367759"/>
                  </a:lnTo>
                  <a:lnTo>
                    <a:pt x="4280668" y="3336966"/>
                  </a:lnTo>
                  <a:lnTo>
                    <a:pt x="4294555" y="3300138"/>
                  </a:lnTo>
                  <a:lnTo>
                    <a:pt x="4308441" y="3269345"/>
                  </a:lnTo>
                  <a:lnTo>
                    <a:pt x="4322329" y="3242779"/>
                  </a:lnTo>
                  <a:lnTo>
                    <a:pt x="4330176" y="3228290"/>
                  </a:lnTo>
                  <a:lnTo>
                    <a:pt x="4354326" y="3207761"/>
                  </a:lnTo>
                  <a:lnTo>
                    <a:pt x="4382702" y="3189046"/>
                  </a:lnTo>
                  <a:lnTo>
                    <a:pt x="4411079" y="3174555"/>
                  </a:lnTo>
                  <a:lnTo>
                    <a:pt x="4439455" y="3155838"/>
                  </a:lnTo>
                  <a:lnTo>
                    <a:pt x="4445492" y="3139537"/>
                  </a:lnTo>
                  <a:lnTo>
                    <a:pt x="4445492" y="3117199"/>
                  </a:lnTo>
                  <a:lnTo>
                    <a:pt x="4443682" y="3092443"/>
                  </a:lnTo>
                  <a:lnTo>
                    <a:pt x="4445492" y="3071916"/>
                  </a:lnTo>
                  <a:lnTo>
                    <a:pt x="4463607" y="3042936"/>
                  </a:lnTo>
                  <a:lnTo>
                    <a:pt x="4487756" y="3020596"/>
                  </a:lnTo>
                  <a:lnTo>
                    <a:pt x="4514322" y="3000068"/>
                  </a:lnTo>
                  <a:lnTo>
                    <a:pt x="4538472" y="2977730"/>
                  </a:lnTo>
                  <a:lnTo>
                    <a:pt x="4558999" y="2952975"/>
                  </a:lnTo>
                  <a:lnTo>
                    <a:pt x="4571074" y="2919770"/>
                  </a:lnTo>
                  <a:lnTo>
                    <a:pt x="4571074" y="2917957"/>
                  </a:lnTo>
                  <a:lnTo>
                    <a:pt x="4566849" y="2917957"/>
                  </a:lnTo>
                  <a:lnTo>
                    <a:pt x="4566849" y="2913731"/>
                  </a:lnTo>
                  <a:lnTo>
                    <a:pt x="4566849" y="2909505"/>
                  </a:lnTo>
                  <a:lnTo>
                    <a:pt x="4562622" y="2905279"/>
                  </a:lnTo>
                  <a:lnTo>
                    <a:pt x="4556584" y="2903468"/>
                  </a:lnTo>
                  <a:lnTo>
                    <a:pt x="4548737" y="2899242"/>
                  </a:lnTo>
                  <a:lnTo>
                    <a:pt x="4542697" y="2899242"/>
                  </a:lnTo>
                  <a:lnTo>
                    <a:pt x="4530622" y="2895016"/>
                  </a:lnTo>
                  <a:lnTo>
                    <a:pt x="4524584" y="2903468"/>
                  </a:lnTo>
                  <a:lnTo>
                    <a:pt x="4516736" y="2903468"/>
                  </a:lnTo>
                  <a:lnTo>
                    <a:pt x="4506471" y="2905279"/>
                  </a:lnTo>
                  <a:lnTo>
                    <a:pt x="4492586" y="2905279"/>
                  </a:lnTo>
                  <a:lnTo>
                    <a:pt x="4492586" y="2895016"/>
                  </a:lnTo>
                  <a:lnTo>
                    <a:pt x="4486550" y="2895016"/>
                  </a:lnTo>
                  <a:lnTo>
                    <a:pt x="4486550" y="2866035"/>
                  </a:lnTo>
                  <a:lnTo>
                    <a:pt x="4482323" y="2826791"/>
                  </a:lnTo>
                  <a:lnTo>
                    <a:pt x="4478094" y="2779698"/>
                  </a:lnTo>
                  <a:lnTo>
                    <a:pt x="4478094" y="2734417"/>
                  </a:lnTo>
                  <a:lnTo>
                    <a:pt x="4478094" y="2693362"/>
                  </a:lnTo>
                  <a:lnTo>
                    <a:pt x="4485945" y="2668606"/>
                  </a:lnTo>
                  <a:lnTo>
                    <a:pt x="4487152" y="2661362"/>
                  </a:lnTo>
                  <a:lnTo>
                    <a:pt x="4491378" y="2652908"/>
                  </a:lnTo>
                  <a:lnTo>
                    <a:pt x="4495605" y="2651095"/>
                  </a:lnTo>
                  <a:lnTo>
                    <a:pt x="4499831" y="2651095"/>
                  </a:lnTo>
                  <a:lnTo>
                    <a:pt x="4505870" y="2651095"/>
                  </a:lnTo>
                  <a:lnTo>
                    <a:pt x="4513719" y="2646870"/>
                  </a:lnTo>
                  <a:lnTo>
                    <a:pt x="4523980" y="2646870"/>
                  </a:lnTo>
                  <a:lnTo>
                    <a:pt x="4552358" y="2657135"/>
                  </a:lnTo>
                  <a:lnTo>
                    <a:pt x="4584960" y="2665587"/>
                  </a:lnTo>
                  <a:lnTo>
                    <a:pt x="4619374" y="2665587"/>
                  </a:lnTo>
                  <a:lnTo>
                    <a:pt x="4653790" y="2657135"/>
                  </a:lnTo>
                  <a:lnTo>
                    <a:pt x="4680355" y="2646870"/>
                  </a:lnTo>
                  <a:lnTo>
                    <a:pt x="4682166" y="2642645"/>
                  </a:lnTo>
                  <a:lnTo>
                    <a:pt x="4682166" y="2638419"/>
                  </a:lnTo>
                  <a:lnTo>
                    <a:pt x="4686391" y="2638419"/>
                  </a:lnTo>
                  <a:lnTo>
                    <a:pt x="4686391" y="2636609"/>
                  </a:lnTo>
                  <a:lnTo>
                    <a:pt x="4686391" y="2632382"/>
                  </a:lnTo>
                  <a:lnTo>
                    <a:pt x="4694241" y="2603401"/>
                  </a:lnTo>
                  <a:lnTo>
                    <a:pt x="4694241" y="2570196"/>
                  </a:lnTo>
                  <a:lnTo>
                    <a:pt x="4690015" y="2539402"/>
                  </a:lnTo>
                  <a:lnTo>
                    <a:pt x="4685790" y="2502574"/>
                  </a:lnTo>
                  <a:lnTo>
                    <a:pt x="4661637" y="2496535"/>
                  </a:lnTo>
                  <a:lnTo>
                    <a:pt x="4637486" y="2488083"/>
                  </a:lnTo>
                  <a:lnTo>
                    <a:pt x="4613337" y="2473592"/>
                  </a:lnTo>
                  <a:lnTo>
                    <a:pt x="4595224" y="2454877"/>
                  </a:lnTo>
                  <a:lnTo>
                    <a:pt x="4601262" y="2453064"/>
                  </a:lnTo>
                  <a:lnTo>
                    <a:pt x="4609111" y="2448838"/>
                  </a:lnTo>
                  <a:lnTo>
                    <a:pt x="4613337" y="2444612"/>
                  </a:lnTo>
                  <a:lnTo>
                    <a:pt x="4619374" y="2444612"/>
                  </a:lnTo>
                  <a:lnTo>
                    <a:pt x="4627225" y="2440386"/>
                  </a:lnTo>
                  <a:lnTo>
                    <a:pt x="4639299" y="2440386"/>
                  </a:lnTo>
                  <a:lnTo>
                    <a:pt x="4647146" y="2438573"/>
                  </a:lnTo>
                  <a:lnTo>
                    <a:pt x="4657412" y="2434347"/>
                  </a:lnTo>
                  <a:lnTo>
                    <a:pt x="4667675" y="2434347"/>
                  </a:lnTo>
                  <a:lnTo>
                    <a:pt x="4679750" y="2434347"/>
                  </a:lnTo>
                  <a:lnTo>
                    <a:pt x="4679750" y="2395102"/>
                  </a:lnTo>
                  <a:lnTo>
                    <a:pt x="4690015" y="2395102"/>
                  </a:lnTo>
                  <a:lnTo>
                    <a:pt x="4700279" y="2396915"/>
                  </a:lnTo>
                  <a:lnTo>
                    <a:pt x="4704506" y="2401141"/>
                  </a:lnTo>
                  <a:lnTo>
                    <a:pt x="4710542" y="2401141"/>
                  </a:lnTo>
                  <a:lnTo>
                    <a:pt x="4718393" y="2405367"/>
                  </a:lnTo>
                  <a:lnTo>
                    <a:pt x="4724429" y="2409593"/>
                  </a:lnTo>
                  <a:lnTo>
                    <a:pt x="4732278" y="2401141"/>
                  </a:lnTo>
                  <a:lnTo>
                    <a:pt x="4742542" y="2396915"/>
                  </a:lnTo>
                  <a:lnTo>
                    <a:pt x="4750388" y="2395102"/>
                  </a:lnTo>
                  <a:lnTo>
                    <a:pt x="4760656" y="2390876"/>
                  </a:lnTo>
                  <a:lnTo>
                    <a:pt x="4764881" y="2386649"/>
                  </a:lnTo>
                  <a:lnTo>
                    <a:pt x="4766692" y="2380613"/>
                  </a:lnTo>
                  <a:lnTo>
                    <a:pt x="4766692" y="2372160"/>
                  </a:lnTo>
                  <a:lnTo>
                    <a:pt x="4766692" y="2366123"/>
                  </a:lnTo>
                  <a:lnTo>
                    <a:pt x="4766692" y="2357673"/>
                  </a:lnTo>
                  <a:lnTo>
                    <a:pt x="4770919" y="2351634"/>
                  </a:lnTo>
                  <a:lnTo>
                    <a:pt x="4775145" y="2343182"/>
                  </a:lnTo>
                  <a:lnTo>
                    <a:pt x="4842162" y="2322656"/>
                  </a:lnTo>
                  <a:lnTo>
                    <a:pt x="4856048" y="2300318"/>
                  </a:lnTo>
                  <a:lnTo>
                    <a:pt x="4860276" y="2279788"/>
                  </a:lnTo>
                  <a:lnTo>
                    <a:pt x="4870539" y="2257447"/>
                  </a:lnTo>
                  <a:lnTo>
                    <a:pt x="4891066" y="2242955"/>
                  </a:lnTo>
                  <a:lnTo>
                    <a:pt x="4917632" y="2232692"/>
                  </a:lnTo>
                  <a:lnTo>
                    <a:pt x="4947819" y="2222429"/>
                  </a:lnTo>
                  <a:lnTo>
                    <a:pt x="4976196" y="2212165"/>
                  </a:lnTo>
                  <a:lnTo>
                    <a:pt x="4980423" y="2207940"/>
                  </a:lnTo>
                  <a:lnTo>
                    <a:pt x="4980423" y="2203714"/>
                  </a:lnTo>
                  <a:lnTo>
                    <a:pt x="4980423" y="2199488"/>
                  </a:lnTo>
                  <a:lnTo>
                    <a:pt x="4984649" y="2197677"/>
                  </a:lnTo>
                  <a:lnTo>
                    <a:pt x="4970762" y="2160847"/>
                  </a:lnTo>
                  <a:lnTo>
                    <a:pt x="4962913" y="2117379"/>
                  </a:lnTo>
                  <a:lnTo>
                    <a:pt x="4962913" y="2078135"/>
                  </a:lnTo>
                  <a:lnTo>
                    <a:pt x="4961103" y="2044930"/>
                  </a:lnTo>
                  <a:lnTo>
                    <a:pt x="4991290" y="2043117"/>
                  </a:lnTo>
                  <a:lnTo>
                    <a:pt x="5013630" y="2034665"/>
                  </a:lnTo>
                  <a:lnTo>
                    <a:pt x="5037776" y="2028629"/>
                  </a:lnTo>
                  <a:lnTo>
                    <a:pt x="5037776" y="2044930"/>
                  </a:lnTo>
                  <a:lnTo>
                    <a:pt x="5033550" y="2059420"/>
                  </a:lnTo>
                  <a:lnTo>
                    <a:pt x="5029322" y="2085984"/>
                  </a:lnTo>
                  <a:lnTo>
                    <a:pt x="5027512" y="2121003"/>
                  </a:lnTo>
                  <a:lnTo>
                    <a:pt x="5023286" y="2154208"/>
                  </a:lnTo>
                  <a:lnTo>
                    <a:pt x="5023286" y="2178960"/>
                  </a:lnTo>
                  <a:lnTo>
                    <a:pt x="5033550" y="2184996"/>
                  </a:lnTo>
                  <a:lnTo>
                    <a:pt x="5041398" y="2189223"/>
                  </a:lnTo>
                  <a:lnTo>
                    <a:pt x="5043210" y="2193449"/>
                  </a:lnTo>
                  <a:lnTo>
                    <a:pt x="5051057" y="2197677"/>
                  </a:lnTo>
                  <a:lnTo>
                    <a:pt x="5061308" y="2203714"/>
                  </a:lnTo>
                  <a:lnTo>
                    <a:pt x="5083648" y="2193449"/>
                  </a:lnTo>
                  <a:lnTo>
                    <a:pt x="5099345" y="2193449"/>
                  </a:lnTo>
                  <a:lnTo>
                    <a:pt x="5109610" y="2199488"/>
                  </a:lnTo>
                  <a:lnTo>
                    <a:pt x="5123496" y="2211562"/>
                  </a:lnTo>
                  <a:lnTo>
                    <a:pt x="5141608" y="2211562"/>
                  </a:lnTo>
                  <a:lnTo>
                    <a:pt x="5162135" y="2203111"/>
                  </a:lnTo>
                  <a:lnTo>
                    <a:pt x="5180249" y="2192846"/>
                  </a:lnTo>
                  <a:lnTo>
                    <a:pt x="5190512" y="2182580"/>
                  </a:lnTo>
                  <a:lnTo>
                    <a:pt x="5204400" y="2174128"/>
                  </a:lnTo>
                  <a:lnTo>
                    <a:pt x="5222512" y="2168092"/>
                  </a:lnTo>
                  <a:lnTo>
                    <a:pt x="5250889" y="2169902"/>
                  </a:lnTo>
                  <a:lnTo>
                    <a:pt x="5289528" y="2178354"/>
                  </a:lnTo>
                  <a:lnTo>
                    <a:pt x="5293756" y="2168092"/>
                  </a:lnTo>
                  <a:lnTo>
                    <a:pt x="5295567" y="2163866"/>
                  </a:lnTo>
                  <a:lnTo>
                    <a:pt x="5303416" y="2155413"/>
                  </a:lnTo>
                  <a:lnTo>
                    <a:pt x="5309453" y="2153605"/>
                  </a:lnTo>
                  <a:lnTo>
                    <a:pt x="5317302" y="2153605"/>
                  </a:lnTo>
                  <a:lnTo>
                    <a:pt x="5327567" y="2149379"/>
                  </a:lnTo>
                  <a:lnTo>
                    <a:pt x="5327567" y="2087796"/>
                  </a:lnTo>
                  <a:lnTo>
                    <a:pt x="5335414" y="2038288"/>
                  </a:lnTo>
                  <a:lnTo>
                    <a:pt x="5341453" y="2029837"/>
                  </a:lnTo>
                  <a:lnTo>
                    <a:pt x="5349302" y="2028024"/>
                  </a:lnTo>
                  <a:lnTo>
                    <a:pt x="5355339" y="2019571"/>
                  </a:lnTo>
                  <a:lnTo>
                    <a:pt x="5363188" y="2015345"/>
                  </a:lnTo>
                  <a:lnTo>
                    <a:pt x="5373453" y="2013534"/>
                  </a:lnTo>
                  <a:lnTo>
                    <a:pt x="5373453" y="2019571"/>
                  </a:lnTo>
                  <a:lnTo>
                    <a:pt x="5379489" y="2028024"/>
                  </a:lnTo>
                  <a:lnTo>
                    <a:pt x="5383715" y="2034062"/>
                  </a:lnTo>
                  <a:lnTo>
                    <a:pt x="5387942" y="2042514"/>
                  </a:lnTo>
                  <a:lnTo>
                    <a:pt x="5392168" y="2044325"/>
                  </a:lnTo>
                  <a:lnTo>
                    <a:pt x="5402432" y="2048551"/>
                  </a:lnTo>
                  <a:lnTo>
                    <a:pt x="5412697" y="2052779"/>
                  </a:lnTo>
                  <a:lnTo>
                    <a:pt x="5408469" y="2019571"/>
                  </a:lnTo>
                  <a:lnTo>
                    <a:pt x="5406658" y="1999044"/>
                  </a:lnTo>
                  <a:lnTo>
                    <a:pt x="5398809" y="1984553"/>
                  </a:lnTo>
                  <a:lnTo>
                    <a:pt x="5394583" y="1965838"/>
                  </a:lnTo>
                  <a:lnTo>
                    <a:pt x="5388546" y="1932630"/>
                  </a:lnTo>
                  <a:lnTo>
                    <a:pt x="5406658" y="1930820"/>
                  </a:lnTo>
                  <a:lnTo>
                    <a:pt x="5418734" y="1922366"/>
                  </a:lnTo>
                  <a:lnTo>
                    <a:pt x="5430809" y="1916330"/>
                  </a:lnTo>
                  <a:lnTo>
                    <a:pt x="5444695" y="1907877"/>
                  </a:lnTo>
                  <a:lnTo>
                    <a:pt x="5468846" y="1907877"/>
                  </a:lnTo>
                  <a:lnTo>
                    <a:pt x="5492996" y="1912104"/>
                  </a:lnTo>
                  <a:lnTo>
                    <a:pt x="5511109" y="1916330"/>
                  </a:lnTo>
                  <a:lnTo>
                    <a:pt x="5529221" y="1907877"/>
                  </a:lnTo>
                  <a:lnTo>
                    <a:pt x="5543108" y="1887349"/>
                  </a:lnTo>
                  <a:lnTo>
                    <a:pt x="5531033" y="1883123"/>
                  </a:lnTo>
                  <a:lnTo>
                    <a:pt x="5520768" y="1878896"/>
                  </a:lnTo>
                  <a:lnTo>
                    <a:pt x="5514732" y="1874670"/>
                  </a:lnTo>
                  <a:lnTo>
                    <a:pt x="5502656" y="1872860"/>
                  </a:lnTo>
                  <a:lnTo>
                    <a:pt x="5488770" y="1872860"/>
                  </a:lnTo>
                  <a:lnTo>
                    <a:pt x="5454355" y="1889161"/>
                  </a:lnTo>
                  <a:lnTo>
                    <a:pt x="5415715" y="1901236"/>
                  </a:lnTo>
                  <a:lnTo>
                    <a:pt x="5373453" y="1907273"/>
                  </a:lnTo>
                  <a:lnTo>
                    <a:pt x="5365603" y="1888556"/>
                  </a:lnTo>
                  <a:lnTo>
                    <a:pt x="5355339" y="1874067"/>
                  </a:lnTo>
                  <a:lnTo>
                    <a:pt x="5345076" y="1859576"/>
                  </a:lnTo>
                  <a:lnTo>
                    <a:pt x="5337227" y="1843274"/>
                  </a:lnTo>
                  <a:lnTo>
                    <a:pt x="5335414" y="1814292"/>
                  </a:lnTo>
                  <a:lnTo>
                    <a:pt x="5337227" y="1791953"/>
                  </a:lnTo>
                  <a:lnTo>
                    <a:pt x="5335414" y="1767199"/>
                  </a:lnTo>
                  <a:lnTo>
                    <a:pt x="5331188" y="1738217"/>
                  </a:lnTo>
                  <a:lnTo>
                    <a:pt x="5335414" y="1713464"/>
                  </a:lnTo>
                  <a:lnTo>
                    <a:pt x="5351717" y="1676636"/>
                  </a:lnTo>
                  <a:lnTo>
                    <a:pt x="5380092" y="1651883"/>
                  </a:lnTo>
                  <a:lnTo>
                    <a:pt x="5408469" y="1622902"/>
                  </a:lnTo>
                  <a:lnTo>
                    <a:pt x="5432620" y="1593923"/>
                  </a:lnTo>
                  <a:lnTo>
                    <a:pt x="5450734" y="1560716"/>
                  </a:lnTo>
                  <a:lnTo>
                    <a:pt x="5440469" y="1550453"/>
                  </a:lnTo>
                  <a:lnTo>
                    <a:pt x="5430206" y="1540189"/>
                  </a:lnTo>
                  <a:lnTo>
                    <a:pt x="5418131" y="1529924"/>
                  </a:lnTo>
                  <a:lnTo>
                    <a:pt x="5391565" y="1534152"/>
                  </a:lnTo>
                  <a:lnTo>
                    <a:pt x="5358962" y="1535962"/>
                  </a:lnTo>
                  <a:lnTo>
                    <a:pt x="5348697" y="1587281"/>
                  </a:lnTo>
                  <a:lnTo>
                    <a:pt x="5330585" y="1626525"/>
                  </a:lnTo>
                  <a:lnTo>
                    <a:pt x="5306434" y="1659730"/>
                  </a:lnTo>
                  <a:lnTo>
                    <a:pt x="5278058" y="1690521"/>
                  </a:lnTo>
                  <a:lnTo>
                    <a:pt x="5251492" y="1727350"/>
                  </a:lnTo>
                  <a:lnTo>
                    <a:pt x="5235190" y="1770821"/>
                  </a:lnTo>
                  <a:lnTo>
                    <a:pt x="5223115" y="1820331"/>
                  </a:lnTo>
                  <a:lnTo>
                    <a:pt x="5245455" y="1839048"/>
                  </a:lnTo>
                  <a:lnTo>
                    <a:pt x="5265982" y="1859576"/>
                  </a:lnTo>
                  <a:lnTo>
                    <a:pt x="5279868" y="1886143"/>
                  </a:lnTo>
                  <a:lnTo>
                    <a:pt x="5287718" y="1916933"/>
                  </a:lnTo>
                  <a:lnTo>
                    <a:pt x="5277455" y="1921159"/>
                  </a:lnTo>
                  <a:lnTo>
                    <a:pt x="5273229" y="1925385"/>
                  </a:lnTo>
                  <a:lnTo>
                    <a:pt x="5269001" y="1929612"/>
                  </a:lnTo>
                  <a:lnTo>
                    <a:pt x="5269001" y="1931422"/>
                  </a:lnTo>
                  <a:lnTo>
                    <a:pt x="5264775" y="1935649"/>
                  </a:lnTo>
                  <a:lnTo>
                    <a:pt x="5264775" y="1944102"/>
                  </a:lnTo>
                  <a:lnTo>
                    <a:pt x="5262964" y="1945915"/>
                  </a:lnTo>
                  <a:lnTo>
                    <a:pt x="5216475" y="1964631"/>
                  </a:lnTo>
                  <a:lnTo>
                    <a:pt x="5210437" y="2008101"/>
                  </a:lnTo>
                  <a:lnTo>
                    <a:pt x="5196551" y="2041306"/>
                  </a:lnTo>
                  <a:lnTo>
                    <a:pt x="5182665" y="2066060"/>
                  </a:lnTo>
                  <a:lnTo>
                    <a:pt x="5160325" y="2086589"/>
                  </a:lnTo>
                  <a:lnTo>
                    <a:pt x="5142212" y="2108928"/>
                  </a:lnTo>
                  <a:lnTo>
                    <a:pt x="5125911" y="2137907"/>
                  </a:lnTo>
                  <a:lnTo>
                    <a:pt x="5113836" y="2137907"/>
                  </a:lnTo>
                  <a:lnTo>
                    <a:pt x="5113836" y="2129455"/>
                  </a:lnTo>
                  <a:lnTo>
                    <a:pt x="5085459" y="2090210"/>
                  </a:lnTo>
                  <a:lnTo>
                    <a:pt x="5069158" y="2046740"/>
                  </a:lnTo>
                  <a:lnTo>
                    <a:pt x="5057082" y="1999647"/>
                  </a:lnTo>
                  <a:lnTo>
                    <a:pt x="5036569" y="1945915"/>
                  </a:lnTo>
                  <a:lnTo>
                    <a:pt x="5008196" y="1960405"/>
                  </a:lnTo>
                  <a:lnTo>
                    <a:pt x="4990082" y="1979118"/>
                  </a:lnTo>
                  <a:lnTo>
                    <a:pt x="4969555" y="1993610"/>
                  </a:lnTo>
                  <a:lnTo>
                    <a:pt x="4947216" y="2003873"/>
                  </a:lnTo>
                  <a:lnTo>
                    <a:pt x="4912801" y="2012327"/>
                  </a:lnTo>
                  <a:lnTo>
                    <a:pt x="4908576" y="2008101"/>
                  </a:lnTo>
                  <a:lnTo>
                    <a:pt x="4904349" y="2008101"/>
                  </a:lnTo>
                  <a:lnTo>
                    <a:pt x="4902538" y="2008101"/>
                  </a:lnTo>
                  <a:lnTo>
                    <a:pt x="4898313" y="2003873"/>
                  </a:lnTo>
                  <a:lnTo>
                    <a:pt x="4890463" y="2003873"/>
                  </a:lnTo>
                  <a:lnTo>
                    <a:pt x="4888652" y="1960405"/>
                  </a:lnTo>
                  <a:lnTo>
                    <a:pt x="4884425" y="1925385"/>
                  </a:lnTo>
                  <a:lnTo>
                    <a:pt x="4876577" y="1896405"/>
                  </a:lnTo>
                  <a:lnTo>
                    <a:pt x="4870539" y="1863200"/>
                  </a:lnTo>
                  <a:lnTo>
                    <a:pt x="4866313" y="1819726"/>
                  </a:lnTo>
                  <a:lnTo>
                    <a:pt x="4884425" y="1801011"/>
                  </a:lnTo>
                  <a:lnTo>
                    <a:pt x="4890463" y="1784709"/>
                  </a:lnTo>
                  <a:lnTo>
                    <a:pt x="4894689" y="1762368"/>
                  </a:lnTo>
                  <a:lnTo>
                    <a:pt x="4904954" y="1733388"/>
                  </a:lnTo>
                  <a:lnTo>
                    <a:pt x="4912801" y="1727350"/>
                  </a:lnTo>
                  <a:lnTo>
                    <a:pt x="4923066" y="1717087"/>
                  </a:lnTo>
                  <a:lnTo>
                    <a:pt x="4933329" y="1705012"/>
                  </a:lnTo>
                  <a:lnTo>
                    <a:pt x="4945404" y="1694748"/>
                  </a:lnTo>
                  <a:lnTo>
                    <a:pt x="4951443" y="1698974"/>
                  </a:lnTo>
                  <a:lnTo>
                    <a:pt x="4955669" y="1703200"/>
                  </a:lnTo>
                  <a:lnTo>
                    <a:pt x="4959895" y="1705012"/>
                  </a:lnTo>
                  <a:lnTo>
                    <a:pt x="4961706" y="1709238"/>
                  </a:lnTo>
                  <a:lnTo>
                    <a:pt x="4969555" y="1703200"/>
                  </a:lnTo>
                  <a:lnTo>
                    <a:pt x="4973781" y="1694748"/>
                  </a:lnTo>
                  <a:lnTo>
                    <a:pt x="4975593" y="1688711"/>
                  </a:lnTo>
                  <a:lnTo>
                    <a:pt x="4979820" y="1676636"/>
                  </a:lnTo>
                  <a:lnTo>
                    <a:pt x="4984046" y="1670597"/>
                  </a:lnTo>
                  <a:lnTo>
                    <a:pt x="5008196" y="1656109"/>
                  </a:lnTo>
                  <a:lnTo>
                    <a:pt x="5028719" y="1647655"/>
                  </a:lnTo>
                  <a:lnTo>
                    <a:pt x="5046832" y="1631354"/>
                  </a:lnTo>
                  <a:lnTo>
                    <a:pt x="5040795" y="1627128"/>
                  </a:lnTo>
                  <a:lnTo>
                    <a:pt x="5036569" y="1627128"/>
                  </a:lnTo>
                  <a:lnTo>
                    <a:pt x="5032343" y="1627128"/>
                  </a:lnTo>
                  <a:lnTo>
                    <a:pt x="5032343" y="1622902"/>
                  </a:lnTo>
                  <a:lnTo>
                    <a:pt x="5032343" y="1616865"/>
                  </a:lnTo>
                  <a:lnTo>
                    <a:pt x="5028116" y="1608411"/>
                  </a:lnTo>
                  <a:lnTo>
                    <a:pt x="5054680" y="1575206"/>
                  </a:lnTo>
                  <a:lnTo>
                    <a:pt x="5078817" y="1535962"/>
                  </a:lnTo>
                  <a:lnTo>
                    <a:pt x="5099345" y="1490682"/>
                  </a:lnTo>
                  <a:lnTo>
                    <a:pt x="5121685" y="1443587"/>
                  </a:lnTo>
                  <a:lnTo>
                    <a:pt x="5142212" y="1396493"/>
                  </a:lnTo>
                  <a:lnTo>
                    <a:pt x="5168777" y="1353022"/>
                  </a:lnTo>
                  <a:lnTo>
                    <a:pt x="5192927" y="1324042"/>
                  </a:lnTo>
                  <a:lnTo>
                    <a:pt x="5223115" y="1307739"/>
                  </a:lnTo>
                  <a:lnTo>
                    <a:pt x="5223115" y="1278760"/>
                  </a:lnTo>
                  <a:lnTo>
                    <a:pt x="5255720" y="1278760"/>
                  </a:lnTo>
                  <a:lnTo>
                    <a:pt x="5273832" y="1245553"/>
                  </a:lnTo>
                  <a:lnTo>
                    <a:pt x="5302208" y="1223214"/>
                  </a:lnTo>
                  <a:lnTo>
                    <a:pt x="5340848" y="1212949"/>
                  </a:lnTo>
                  <a:lnTo>
                    <a:pt x="5345076" y="1217178"/>
                  </a:lnTo>
                  <a:lnTo>
                    <a:pt x="5349302" y="1217178"/>
                  </a:lnTo>
                  <a:lnTo>
                    <a:pt x="5351113" y="1217178"/>
                  </a:lnTo>
                  <a:lnTo>
                    <a:pt x="5358962" y="1221404"/>
                  </a:lnTo>
                  <a:lnTo>
                    <a:pt x="5358962" y="1194837"/>
                  </a:lnTo>
                  <a:lnTo>
                    <a:pt x="5369225" y="1194837"/>
                  </a:lnTo>
                  <a:lnTo>
                    <a:pt x="5377074" y="1194837"/>
                  </a:lnTo>
                  <a:lnTo>
                    <a:pt x="5383113" y="1194837"/>
                  </a:lnTo>
                  <a:lnTo>
                    <a:pt x="5387339" y="1194837"/>
                  </a:lnTo>
                  <a:lnTo>
                    <a:pt x="5391565" y="1199063"/>
                  </a:lnTo>
                  <a:lnTo>
                    <a:pt x="5395188" y="1199063"/>
                  </a:lnTo>
                  <a:lnTo>
                    <a:pt x="5407261" y="1207515"/>
                  </a:lnTo>
                  <a:lnTo>
                    <a:pt x="5419337" y="1178532"/>
                  </a:lnTo>
                  <a:lnTo>
                    <a:pt x="5441677" y="1159819"/>
                  </a:lnTo>
                  <a:lnTo>
                    <a:pt x="5465827" y="1153782"/>
                  </a:lnTo>
                  <a:lnTo>
                    <a:pt x="5498430" y="1145330"/>
                  </a:lnTo>
                  <a:lnTo>
                    <a:pt x="5531033" y="1141102"/>
                  </a:lnTo>
                  <a:lnTo>
                    <a:pt x="5544919" y="1155593"/>
                  </a:lnTo>
                  <a:lnTo>
                    <a:pt x="5561220" y="1164045"/>
                  </a:lnTo>
                  <a:lnTo>
                    <a:pt x="5575106" y="1165857"/>
                  </a:lnTo>
                  <a:lnTo>
                    <a:pt x="5588994" y="1170083"/>
                  </a:lnTo>
                  <a:lnTo>
                    <a:pt x="5601070" y="1184573"/>
                  </a:lnTo>
                  <a:lnTo>
                    <a:pt x="5607106" y="1213554"/>
                  </a:lnTo>
                  <a:lnTo>
                    <a:pt x="5602880" y="1217781"/>
                  </a:lnTo>
                  <a:lnTo>
                    <a:pt x="5601070" y="1222006"/>
                  </a:lnTo>
                  <a:lnTo>
                    <a:pt x="5596842" y="1222006"/>
                  </a:lnTo>
                  <a:lnTo>
                    <a:pt x="5596842" y="1223816"/>
                  </a:lnTo>
                  <a:lnTo>
                    <a:pt x="5592616" y="1228044"/>
                  </a:lnTo>
                  <a:lnTo>
                    <a:pt x="5592616" y="1236497"/>
                  </a:lnTo>
                  <a:lnTo>
                    <a:pt x="5596842" y="1242533"/>
                  </a:lnTo>
                  <a:lnTo>
                    <a:pt x="5601070" y="1242533"/>
                  </a:lnTo>
                  <a:lnTo>
                    <a:pt x="5602880" y="1246759"/>
                  </a:lnTo>
                  <a:lnTo>
                    <a:pt x="5607106" y="1252799"/>
                  </a:lnTo>
                  <a:lnTo>
                    <a:pt x="5631257" y="1242533"/>
                  </a:lnTo>
                  <a:lnTo>
                    <a:pt x="5645143" y="1238307"/>
                  </a:lnTo>
                  <a:lnTo>
                    <a:pt x="5655408" y="1238307"/>
                  </a:lnTo>
                  <a:lnTo>
                    <a:pt x="5659634" y="1246759"/>
                  </a:lnTo>
                  <a:lnTo>
                    <a:pt x="5663860" y="1257025"/>
                  </a:lnTo>
                  <a:lnTo>
                    <a:pt x="5674123" y="1267290"/>
                  </a:lnTo>
                  <a:lnTo>
                    <a:pt x="5684387" y="1279363"/>
                  </a:lnTo>
                  <a:lnTo>
                    <a:pt x="5748990" y="1285402"/>
                  </a:lnTo>
                  <a:lnTo>
                    <a:pt x="5773141" y="1299892"/>
                  </a:lnTo>
                  <a:lnTo>
                    <a:pt x="5801518" y="1322230"/>
                  </a:lnTo>
                  <a:lnTo>
                    <a:pt x="5829892" y="1351211"/>
                  </a:lnTo>
                  <a:lnTo>
                    <a:pt x="5854043" y="1382002"/>
                  </a:lnTo>
                  <a:lnTo>
                    <a:pt x="5876383" y="1415211"/>
                  </a:lnTo>
                  <a:lnTo>
                    <a:pt x="5882420" y="1448416"/>
                  </a:lnTo>
                  <a:lnTo>
                    <a:pt x="5878194" y="1479210"/>
                  </a:lnTo>
                  <a:lnTo>
                    <a:pt x="5854043" y="1505776"/>
                  </a:lnTo>
                  <a:lnTo>
                    <a:pt x="5821440" y="1522077"/>
                  </a:lnTo>
                  <a:lnTo>
                    <a:pt x="5787027" y="1522077"/>
                  </a:lnTo>
                  <a:lnTo>
                    <a:pt x="5754424" y="1507586"/>
                  </a:lnTo>
                  <a:lnTo>
                    <a:pt x="5726047" y="1493096"/>
                  </a:lnTo>
                  <a:lnTo>
                    <a:pt x="5697671" y="1482833"/>
                  </a:lnTo>
                  <a:lnTo>
                    <a:pt x="5701897" y="1507586"/>
                  </a:lnTo>
                  <a:lnTo>
                    <a:pt x="5706123" y="1540794"/>
                  </a:lnTo>
                  <a:lnTo>
                    <a:pt x="5710349" y="1575809"/>
                  </a:lnTo>
                  <a:lnTo>
                    <a:pt x="5716387" y="1604790"/>
                  </a:lnTo>
                  <a:lnTo>
                    <a:pt x="5724235" y="1623507"/>
                  </a:lnTo>
                  <a:lnTo>
                    <a:pt x="5730273" y="1633769"/>
                  </a:lnTo>
                  <a:lnTo>
                    <a:pt x="5740538" y="1637995"/>
                  </a:lnTo>
                  <a:lnTo>
                    <a:pt x="5748385" y="1646449"/>
                  </a:lnTo>
                  <a:lnTo>
                    <a:pt x="5762273" y="1648260"/>
                  </a:lnTo>
                  <a:lnTo>
                    <a:pt x="5758047" y="1623507"/>
                  </a:lnTo>
                  <a:lnTo>
                    <a:pt x="5753819" y="1604790"/>
                  </a:lnTo>
                  <a:lnTo>
                    <a:pt x="5753819" y="1584263"/>
                  </a:lnTo>
                  <a:lnTo>
                    <a:pt x="5766499" y="1584263"/>
                  </a:lnTo>
                  <a:lnTo>
                    <a:pt x="5766499" y="1575809"/>
                  </a:lnTo>
                  <a:lnTo>
                    <a:pt x="5790648" y="1590300"/>
                  </a:lnTo>
                  <a:lnTo>
                    <a:pt x="5814799" y="1604790"/>
                  </a:lnTo>
                  <a:lnTo>
                    <a:pt x="5843176" y="1616865"/>
                  </a:lnTo>
                  <a:lnTo>
                    <a:pt x="5847402" y="1608411"/>
                  </a:lnTo>
                  <a:lnTo>
                    <a:pt x="5851630" y="1602375"/>
                  </a:lnTo>
                  <a:lnTo>
                    <a:pt x="5853440" y="1598149"/>
                  </a:lnTo>
                  <a:lnTo>
                    <a:pt x="5857666" y="1587884"/>
                  </a:lnTo>
                  <a:lnTo>
                    <a:pt x="5857666" y="1575809"/>
                  </a:lnTo>
                  <a:lnTo>
                    <a:pt x="5853440" y="1573999"/>
                  </a:lnTo>
                  <a:lnTo>
                    <a:pt x="5851630" y="1569772"/>
                  </a:lnTo>
                  <a:lnTo>
                    <a:pt x="5847402" y="1565546"/>
                  </a:lnTo>
                  <a:lnTo>
                    <a:pt x="5847402" y="1561320"/>
                  </a:lnTo>
                  <a:lnTo>
                    <a:pt x="5847402" y="1555282"/>
                  </a:lnTo>
                  <a:lnTo>
                    <a:pt x="5843176" y="1545020"/>
                  </a:lnTo>
                  <a:lnTo>
                    <a:pt x="5875778" y="1530529"/>
                  </a:lnTo>
                  <a:lnTo>
                    <a:pt x="5896306" y="1508189"/>
                  </a:lnTo>
                  <a:lnTo>
                    <a:pt x="5914420" y="1483436"/>
                  </a:lnTo>
                  <a:lnTo>
                    <a:pt x="5924683" y="1487662"/>
                  </a:lnTo>
                  <a:lnTo>
                    <a:pt x="5938571" y="1491888"/>
                  </a:lnTo>
                  <a:lnTo>
                    <a:pt x="5952457" y="1493701"/>
                  </a:lnTo>
                  <a:lnTo>
                    <a:pt x="5966342" y="1497926"/>
                  </a:lnTo>
                  <a:lnTo>
                    <a:pt x="5960306" y="1420040"/>
                  </a:lnTo>
                  <a:lnTo>
                    <a:pt x="5946420" y="1333702"/>
                  </a:lnTo>
                  <a:lnTo>
                    <a:pt x="6004984" y="1333702"/>
                  </a:lnTo>
                  <a:lnTo>
                    <a:pt x="6018870" y="1348191"/>
                  </a:lnTo>
                  <a:lnTo>
                    <a:pt x="6032756" y="1368719"/>
                  </a:lnTo>
                  <a:lnTo>
                    <a:pt x="6044831" y="1387436"/>
                  </a:lnTo>
                  <a:lnTo>
                    <a:pt x="6044831" y="1406154"/>
                  </a:lnTo>
                  <a:lnTo>
                    <a:pt x="6036982" y="1407964"/>
                  </a:lnTo>
                  <a:lnTo>
                    <a:pt x="6032756" y="1407964"/>
                  </a:lnTo>
                  <a:lnTo>
                    <a:pt x="6026719" y="1412193"/>
                  </a:lnTo>
                  <a:lnTo>
                    <a:pt x="6012833" y="1412193"/>
                  </a:lnTo>
                  <a:lnTo>
                    <a:pt x="6012833" y="1451436"/>
                  </a:lnTo>
                  <a:lnTo>
                    <a:pt x="6023096" y="1455663"/>
                  </a:lnTo>
                  <a:lnTo>
                    <a:pt x="6027322" y="1459889"/>
                  </a:lnTo>
                  <a:lnTo>
                    <a:pt x="6033361" y="1464116"/>
                  </a:lnTo>
                  <a:lnTo>
                    <a:pt x="6041208" y="1465926"/>
                  </a:lnTo>
                  <a:lnTo>
                    <a:pt x="6051473" y="1465926"/>
                  </a:lnTo>
                  <a:lnTo>
                    <a:pt x="6055699" y="1465926"/>
                  </a:lnTo>
                  <a:lnTo>
                    <a:pt x="6059925" y="1464116"/>
                  </a:lnTo>
                  <a:lnTo>
                    <a:pt x="6061738" y="1464116"/>
                  </a:lnTo>
                  <a:lnTo>
                    <a:pt x="6069585" y="1459889"/>
                  </a:lnTo>
                  <a:lnTo>
                    <a:pt x="6073813" y="1449624"/>
                  </a:lnTo>
                  <a:lnTo>
                    <a:pt x="6073813" y="1441172"/>
                  </a:lnTo>
                  <a:lnTo>
                    <a:pt x="6073813" y="1430908"/>
                  </a:lnTo>
                  <a:lnTo>
                    <a:pt x="6073813" y="1422456"/>
                  </a:lnTo>
                  <a:lnTo>
                    <a:pt x="6069585" y="1412193"/>
                  </a:lnTo>
                  <a:lnTo>
                    <a:pt x="6093736" y="1378984"/>
                  </a:lnTo>
                  <a:lnTo>
                    <a:pt x="6122112" y="1352417"/>
                  </a:lnTo>
                  <a:lnTo>
                    <a:pt x="6146263" y="1319211"/>
                  </a:lnTo>
                  <a:lnTo>
                    <a:pt x="6158338" y="1314985"/>
                  </a:lnTo>
                  <a:lnTo>
                    <a:pt x="6168603" y="1314985"/>
                  </a:lnTo>
                  <a:lnTo>
                    <a:pt x="6172829" y="1310759"/>
                  </a:lnTo>
                  <a:lnTo>
                    <a:pt x="6178866" y="1314985"/>
                  </a:lnTo>
                  <a:lnTo>
                    <a:pt x="6186715" y="1319211"/>
                  </a:lnTo>
                  <a:lnTo>
                    <a:pt x="6188526" y="1325248"/>
                  </a:lnTo>
                  <a:lnTo>
                    <a:pt x="6192752" y="1333702"/>
                  </a:lnTo>
                  <a:lnTo>
                    <a:pt x="6196980" y="1337928"/>
                  </a:lnTo>
                  <a:lnTo>
                    <a:pt x="6198790" y="1343965"/>
                  </a:lnTo>
                  <a:lnTo>
                    <a:pt x="6206640" y="1348191"/>
                  </a:lnTo>
                  <a:lnTo>
                    <a:pt x="6206640" y="1339739"/>
                  </a:lnTo>
                  <a:lnTo>
                    <a:pt x="6212676" y="1333702"/>
                  </a:lnTo>
                  <a:lnTo>
                    <a:pt x="6216902" y="1325248"/>
                  </a:lnTo>
                  <a:lnTo>
                    <a:pt x="6221129" y="1319211"/>
                  </a:lnTo>
                  <a:lnTo>
                    <a:pt x="6221129" y="1308947"/>
                  </a:lnTo>
                  <a:lnTo>
                    <a:pt x="6225355" y="1294459"/>
                  </a:lnTo>
                  <a:lnTo>
                    <a:pt x="6255544" y="1294459"/>
                  </a:lnTo>
                  <a:lnTo>
                    <a:pt x="6283921" y="1300495"/>
                  </a:lnTo>
                  <a:lnTo>
                    <a:pt x="6310485" y="1308947"/>
                  </a:lnTo>
                  <a:lnTo>
                    <a:pt x="6292373" y="1323437"/>
                  </a:lnTo>
                  <a:lnTo>
                    <a:pt x="6274259" y="1333702"/>
                  </a:lnTo>
                  <a:lnTo>
                    <a:pt x="6260373" y="1343965"/>
                  </a:lnTo>
                  <a:lnTo>
                    <a:pt x="6246487" y="1364493"/>
                  </a:lnTo>
                  <a:lnTo>
                    <a:pt x="6264599" y="1364493"/>
                  </a:lnTo>
                  <a:lnTo>
                    <a:pt x="6274864" y="1354230"/>
                  </a:lnTo>
                  <a:lnTo>
                    <a:pt x="6299014" y="1343965"/>
                  </a:lnTo>
                  <a:lnTo>
                    <a:pt x="6325579" y="1333702"/>
                  </a:lnTo>
                  <a:lnTo>
                    <a:pt x="6346108" y="1325248"/>
                  </a:lnTo>
                  <a:lnTo>
                    <a:pt x="6368446" y="1319211"/>
                  </a:lnTo>
                  <a:lnTo>
                    <a:pt x="6374485" y="1319211"/>
                  </a:lnTo>
                  <a:lnTo>
                    <a:pt x="6378711" y="1323437"/>
                  </a:lnTo>
                  <a:lnTo>
                    <a:pt x="6384748" y="1329474"/>
                  </a:lnTo>
                  <a:lnTo>
                    <a:pt x="6388974" y="1333702"/>
                  </a:lnTo>
                  <a:lnTo>
                    <a:pt x="6393202" y="1337928"/>
                  </a:lnTo>
                  <a:lnTo>
                    <a:pt x="6399238" y="1337928"/>
                  </a:lnTo>
                  <a:lnTo>
                    <a:pt x="6413124" y="1339739"/>
                  </a:lnTo>
                  <a:lnTo>
                    <a:pt x="6417350" y="1333702"/>
                  </a:lnTo>
                  <a:lnTo>
                    <a:pt x="6421576" y="1325248"/>
                  </a:lnTo>
                  <a:lnTo>
                    <a:pt x="6423389" y="1323437"/>
                  </a:lnTo>
                  <a:lnTo>
                    <a:pt x="6423389" y="1314985"/>
                  </a:lnTo>
                  <a:lnTo>
                    <a:pt x="6427615" y="1304721"/>
                  </a:lnTo>
                  <a:lnTo>
                    <a:pt x="6427615" y="1294459"/>
                  </a:lnTo>
                  <a:lnTo>
                    <a:pt x="6421576" y="1286005"/>
                  </a:lnTo>
                  <a:lnTo>
                    <a:pt x="6417350" y="1279968"/>
                  </a:lnTo>
                  <a:lnTo>
                    <a:pt x="6413124" y="1271516"/>
                  </a:lnTo>
                  <a:lnTo>
                    <a:pt x="6413124" y="1261251"/>
                  </a:lnTo>
                  <a:lnTo>
                    <a:pt x="6413124" y="1246759"/>
                  </a:lnTo>
                  <a:lnTo>
                    <a:pt x="6423389" y="1238307"/>
                  </a:lnTo>
                  <a:lnTo>
                    <a:pt x="6431236" y="1232271"/>
                  </a:lnTo>
                  <a:lnTo>
                    <a:pt x="6437275" y="1228044"/>
                  </a:lnTo>
                  <a:lnTo>
                    <a:pt x="6451161" y="1222006"/>
                  </a:lnTo>
                  <a:lnTo>
                    <a:pt x="6459010" y="1223816"/>
                  </a:lnTo>
                  <a:lnTo>
                    <a:pt x="6469275" y="1228044"/>
                  </a:lnTo>
                  <a:lnTo>
                    <a:pt x="6483161" y="1228044"/>
                  </a:lnTo>
                  <a:lnTo>
                    <a:pt x="6497047" y="1228044"/>
                  </a:lnTo>
                  <a:lnTo>
                    <a:pt x="6515159" y="1250383"/>
                  </a:lnTo>
                  <a:lnTo>
                    <a:pt x="6539310" y="1275138"/>
                  </a:lnTo>
                  <a:lnTo>
                    <a:pt x="6575536" y="1299892"/>
                  </a:lnTo>
                  <a:lnTo>
                    <a:pt x="6605723" y="1324645"/>
                  </a:lnTo>
                  <a:lnTo>
                    <a:pt x="6634100" y="1339136"/>
                  </a:lnTo>
                  <a:lnTo>
                    <a:pt x="6652214" y="1347588"/>
                  </a:lnTo>
                  <a:lnTo>
                    <a:pt x="6656440" y="1343362"/>
                  </a:lnTo>
                  <a:lnTo>
                    <a:pt x="6656440" y="1339136"/>
                  </a:lnTo>
                  <a:lnTo>
                    <a:pt x="6658250" y="1333097"/>
                  </a:lnTo>
                  <a:lnTo>
                    <a:pt x="6647986" y="1322834"/>
                  </a:lnTo>
                  <a:lnTo>
                    <a:pt x="6641949" y="1314380"/>
                  </a:lnTo>
                  <a:lnTo>
                    <a:pt x="6637723" y="1304118"/>
                  </a:lnTo>
                  <a:lnTo>
                    <a:pt x="6629874" y="1293854"/>
                  </a:lnTo>
                  <a:lnTo>
                    <a:pt x="6628063" y="1279363"/>
                  </a:lnTo>
                  <a:lnTo>
                    <a:pt x="6595460" y="1279363"/>
                  </a:lnTo>
                  <a:lnTo>
                    <a:pt x="6599686" y="1235891"/>
                  </a:lnTo>
                  <a:lnTo>
                    <a:pt x="6591837" y="1202686"/>
                  </a:lnTo>
                  <a:lnTo>
                    <a:pt x="6587611" y="1173704"/>
                  </a:lnTo>
                  <a:lnTo>
                    <a:pt x="6581572" y="1134460"/>
                  </a:lnTo>
                  <a:lnTo>
                    <a:pt x="6602102" y="1119972"/>
                  </a:lnTo>
                  <a:lnTo>
                    <a:pt x="6615988" y="1101253"/>
                  </a:lnTo>
                  <a:lnTo>
                    <a:pt x="6623837" y="1080726"/>
                  </a:lnTo>
                  <a:lnTo>
                    <a:pt x="6629874" y="1054159"/>
                  </a:lnTo>
                  <a:lnTo>
                    <a:pt x="6637723" y="1033632"/>
                  </a:lnTo>
                  <a:lnTo>
                    <a:pt x="6647986" y="1011294"/>
                  </a:lnTo>
                  <a:lnTo>
                    <a:pt x="6661874" y="994992"/>
                  </a:lnTo>
                  <a:lnTo>
                    <a:pt x="6679986" y="982917"/>
                  </a:lnTo>
                  <a:lnTo>
                    <a:pt x="6712588" y="981104"/>
                  </a:lnTo>
                  <a:lnTo>
                    <a:pt x="6751230" y="982917"/>
                  </a:lnTo>
                  <a:lnTo>
                    <a:pt x="6761493" y="1001632"/>
                  </a:lnTo>
                  <a:lnTo>
                    <a:pt x="6775379" y="1016123"/>
                  </a:lnTo>
                  <a:lnTo>
                    <a:pt x="6771153" y="1045104"/>
                  </a:lnTo>
                  <a:lnTo>
                    <a:pt x="6765116" y="1074084"/>
                  </a:lnTo>
                  <a:lnTo>
                    <a:pt x="6757267" y="1098838"/>
                  </a:lnTo>
                  <a:lnTo>
                    <a:pt x="6755456" y="1121179"/>
                  </a:lnTo>
                  <a:lnTo>
                    <a:pt x="6751230" y="1135668"/>
                  </a:lnTo>
                  <a:lnTo>
                    <a:pt x="6757267" y="1154385"/>
                  </a:lnTo>
                  <a:lnTo>
                    <a:pt x="6769342" y="1179137"/>
                  </a:lnTo>
                  <a:lnTo>
                    <a:pt x="6775379" y="1208120"/>
                  </a:lnTo>
                  <a:lnTo>
                    <a:pt x="6781417" y="1228648"/>
                  </a:lnTo>
                  <a:lnTo>
                    <a:pt x="6781417" y="1253401"/>
                  </a:lnTo>
                  <a:lnTo>
                    <a:pt x="6775379" y="1275742"/>
                  </a:lnTo>
                  <a:lnTo>
                    <a:pt x="6769342" y="1294459"/>
                  </a:lnTo>
                  <a:lnTo>
                    <a:pt x="6769342" y="1308947"/>
                  </a:lnTo>
                  <a:lnTo>
                    <a:pt x="6771153" y="1319211"/>
                  </a:lnTo>
                  <a:lnTo>
                    <a:pt x="6775379" y="1325248"/>
                  </a:lnTo>
                  <a:lnTo>
                    <a:pt x="6781417" y="1333702"/>
                  </a:lnTo>
                  <a:lnTo>
                    <a:pt x="6789267" y="1339739"/>
                  </a:lnTo>
                  <a:lnTo>
                    <a:pt x="6793493" y="1351815"/>
                  </a:lnTo>
                  <a:lnTo>
                    <a:pt x="6799529" y="1363890"/>
                  </a:lnTo>
                  <a:lnTo>
                    <a:pt x="6789267" y="1386229"/>
                  </a:lnTo>
                  <a:lnTo>
                    <a:pt x="6781417" y="1410985"/>
                  </a:lnTo>
                  <a:lnTo>
                    <a:pt x="6781417" y="1444191"/>
                  </a:lnTo>
                  <a:lnTo>
                    <a:pt x="6771153" y="1450228"/>
                  </a:lnTo>
                  <a:lnTo>
                    <a:pt x="6765116" y="1458682"/>
                  </a:lnTo>
                  <a:lnTo>
                    <a:pt x="6754853" y="1462908"/>
                  </a:lnTo>
                  <a:lnTo>
                    <a:pt x="6742778" y="1468945"/>
                  </a:lnTo>
                  <a:lnTo>
                    <a:pt x="6728890" y="1473173"/>
                  </a:lnTo>
                  <a:lnTo>
                    <a:pt x="6728890" y="1484041"/>
                  </a:lnTo>
                  <a:lnTo>
                    <a:pt x="6769342" y="1484041"/>
                  </a:lnTo>
                  <a:lnTo>
                    <a:pt x="6771153" y="1479815"/>
                  </a:lnTo>
                  <a:lnTo>
                    <a:pt x="6775379" y="1478003"/>
                  </a:lnTo>
                  <a:lnTo>
                    <a:pt x="6781417" y="1473776"/>
                  </a:lnTo>
                  <a:lnTo>
                    <a:pt x="6795303" y="1449021"/>
                  </a:lnTo>
                  <a:lnTo>
                    <a:pt x="6809191" y="1420040"/>
                  </a:lnTo>
                  <a:lnTo>
                    <a:pt x="6821267" y="1397701"/>
                  </a:lnTo>
                  <a:lnTo>
                    <a:pt x="6827303" y="1362682"/>
                  </a:lnTo>
                  <a:lnTo>
                    <a:pt x="6821267" y="1329474"/>
                  </a:lnTo>
                  <a:lnTo>
                    <a:pt x="6817039" y="1296269"/>
                  </a:lnTo>
                  <a:lnTo>
                    <a:pt x="6812812" y="1267290"/>
                  </a:lnTo>
                  <a:lnTo>
                    <a:pt x="6851454" y="1267290"/>
                  </a:lnTo>
                  <a:lnTo>
                    <a:pt x="6887680" y="1267290"/>
                  </a:lnTo>
                  <a:lnTo>
                    <a:pt x="6922093" y="1279363"/>
                  </a:lnTo>
                  <a:lnTo>
                    <a:pt x="6922093" y="1267290"/>
                  </a:lnTo>
                  <a:lnTo>
                    <a:pt x="6887680" y="1252799"/>
                  </a:lnTo>
                  <a:lnTo>
                    <a:pt x="6845415" y="1236497"/>
                  </a:lnTo>
                  <a:lnTo>
                    <a:pt x="6806776" y="1222006"/>
                  </a:lnTo>
                  <a:lnTo>
                    <a:pt x="6798927" y="1185177"/>
                  </a:lnTo>
                  <a:lnTo>
                    <a:pt x="6788664" y="1160423"/>
                  </a:lnTo>
                  <a:lnTo>
                    <a:pt x="6778399" y="1139896"/>
                  </a:lnTo>
                  <a:lnTo>
                    <a:pt x="6768134" y="1110915"/>
                  </a:lnTo>
                  <a:lnTo>
                    <a:pt x="6812812" y="1069858"/>
                  </a:lnTo>
                  <a:lnTo>
                    <a:pt x="6812812" y="1002237"/>
                  </a:lnTo>
                  <a:lnTo>
                    <a:pt x="6820662" y="1002237"/>
                  </a:lnTo>
                  <a:lnTo>
                    <a:pt x="6826698" y="1002237"/>
                  </a:lnTo>
                  <a:lnTo>
                    <a:pt x="6830926" y="1002237"/>
                  </a:lnTo>
                  <a:lnTo>
                    <a:pt x="6830926" y="1003445"/>
                  </a:lnTo>
                  <a:lnTo>
                    <a:pt x="6836963" y="1007671"/>
                  </a:lnTo>
                  <a:lnTo>
                    <a:pt x="6844812" y="1028198"/>
                  </a:lnTo>
                  <a:lnTo>
                    <a:pt x="6850849" y="1050538"/>
                  </a:lnTo>
                  <a:lnTo>
                    <a:pt x="6864737" y="1066840"/>
                  </a:lnTo>
                  <a:lnTo>
                    <a:pt x="6891301" y="1052349"/>
                  </a:lnTo>
                  <a:lnTo>
                    <a:pt x="6921491" y="1046310"/>
                  </a:lnTo>
                  <a:lnTo>
                    <a:pt x="6961941" y="1046310"/>
                  </a:lnTo>
                  <a:lnTo>
                    <a:pt x="6982470" y="1075292"/>
                  </a:lnTo>
                  <a:lnTo>
                    <a:pt x="7015073" y="1104271"/>
                  </a:lnTo>
                  <a:lnTo>
                    <a:pt x="7045260" y="1124800"/>
                  </a:lnTo>
                  <a:lnTo>
                    <a:pt x="7045260" y="1108499"/>
                  </a:lnTo>
                  <a:lnTo>
                    <a:pt x="7021110" y="1081934"/>
                  </a:lnTo>
                  <a:lnTo>
                    <a:pt x="7002998" y="1051141"/>
                  </a:lnTo>
                  <a:lnTo>
                    <a:pt x="6992733" y="1010086"/>
                  </a:lnTo>
                  <a:lnTo>
                    <a:pt x="6982470" y="970842"/>
                  </a:lnTo>
                  <a:lnTo>
                    <a:pt x="6974621" y="927371"/>
                  </a:lnTo>
                  <a:lnTo>
                    <a:pt x="7021110" y="912880"/>
                  </a:lnTo>
                  <a:lnTo>
                    <a:pt x="7071827" y="902616"/>
                  </a:lnTo>
                  <a:lnTo>
                    <a:pt x="7085712" y="935823"/>
                  </a:lnTo>
                  <a:lnTo>
                    <a:pt x="7091749" y="935823"/>
                  </a:lnTo>
                  <a:lnTo>
                    <a:pt x="7099598" y="902616"/>
                  </a:lnTo>
                  <a:lnTo>
                    <a:pt x="7105637" y="867597"/>
                  </a:lnTo>
                  <a:lnTo>
                    <a:pt x="7115900" y="830768"/>
                  </a:lnTo>
                  <a:lnTo>
                    <a:pt x="7148503" y="812052"/>
                  </a:lnTo>
                  <a:lnTo>
                    <a:pt x="7172653" y="791524"/>
                  </a:lnTo>
                  <a:lnTo>
                    <a:pt x="7201030" y="769186"/>
                  </a:lnTo>
                  <a:lnTo>
                    <a:pt x="7229407" y="757111"/>
                  </a:lnTo>
                  <a:lnTo>
                    <a:pt x="7262010" y="745035"/>
                  </a:lnTo>
                  <a:lnTo>
                    <a:pt x="7304272" y="745035"/>
                  </a:lnTo>
                  <a:lnTo>
                    <a:pt x="7308499" y="730545"/>
                  </a:lnTo>
                  <a:lnTo>
                    <a:pt x="7314537" y="720282"/>
                  </a:lnTo>
                  <a:lnTo>
                    <a:pt x="7318763" y="710017"/>
                  </a:lnTo>
                  <a:lnTo>
                    <a:pt x="7324800" y="699754"/>
                  </a:lnTo>
                  <a:lnTo>
                    <a:pt x="7347140" y="699754"/>
                  </a:lnTo>
                  <a:lnTo>
                    <a:pt x="7375517" y="699754"/>
                  </a:lnTo>
                  <a:lnTo>
                    <a:pt x="7403894" y="699754"/>
                  </a:lnTo>
                  <a:lnTo>
                    <a:pt x="7424421" y="699754"/>
                  </a:lnTo>
                  <a:lnTo>
                    <a:pt x="7434684" y="699754"/>
                  </a:lnTo>
                  <a:lnTo>
                    <a:pt x="7448570" y="687679"/>
                  </a:lnTo>
                  <a:lnTo>
                    <a:pt x="7462458" y="677414"/>
                  </a:lnTo>
                  <a:lnTo>
                    <a:pt x="7476344" y="662924"/>
                  </a:lnTo>
                  <a:lnTo>
                    <a:pt x="7488419" y="652661"/>
                  </a:lnTo>
                  <a:lnTo>
                    <a:pt x="7498684" y="656887"/>
                  </a:lnTo>
                  <a:lnTo>
                    <a:pt x="7504720" y="656887"/>
                  </a:lnTo>
                  <a:lnTo>
                    <a:pt x="7516796" y="658698"/>
                  </a:lnTo>
                  <a:lnTo>
                    <a:pt x="7527059" y="658698"/>
                  </a:lnTo>
                  <a:lnTo>
                    <a:pt x="7527059" y="619453"/>
                  </a:lnTo>
                  <a:lnTo>
                    <a:pt x="7557248" y="604964"/>
                  </a:lnTo>
                  <a:lnTo>
                    <a:pt x="7583812" y="590474"/>
                  </a:lnTo>
                  <a:lnTo>
                    <a:pt x="7607963" y="571757"/>
                  </a:lnTo>
                  <a:lnTo>
                    <a:pt x="7628490" y="551229"/>
                  </a:lnTo>
                  <a:close/>
                  <a:moveTo>
                    <a:pt x="1875891" y="498704"/>
                  </a:moveTo>
                  <a:lnTo>
                    <a:pt x="1912720" y="508968"/>
                  </a:lnTo>
                  <a:lnTo>
                    <a:pt x="1936870" y="527685"/>
                  </a:lnTo>
                  <a:lnTo>
                    <a:pt x="1957398" y="543987"/>
                  </a:lnTo>
                  <a:lnTo>
                    <a:pt x="1979738" y="566325"/>
                  </a:lnTo>
                  <a:lnTo>
                    <a:pt x="2000266" y="582626"/>
                  </a:lnTo>
                  <a:lnTo>
                    <a:pt x="2000266" y="576589"/>
                  </a:lnTo>
                  <a:lnTo>
                    <a:pt x="2012341" y="576589"/>
                  </a:lnTo>
                  <a:lnTo>
                    <a:pt x="2012341" y="582626"/>
                  </a:lnTo>
                  <a:lnTo>
                    <a:pt x="2014151" y="591078"/>
                  </a:lnTo>
                  <a:lnTo>
                    <a:pt x="2022000" y="601343"/>
                  </a:lnTo>
                  <a:lnTo>
                    <a:pt x="2026227" y="615834"/>
                  </a:lnTo>
                  <a:lnTo>
                    <a:pt x="2011738" y="615834"/>
                  </a:lnTo>
                  <a:lnTo>
                    <a:pt x="2003889" y="615834"/>
                  </a:lnTo>
                  <a:lnTo>
                    <a:pt x="2003889" y="620060"/>
                  </a:lnTo>
                  <a:lnTo>
                    <a:pt x="1999663" y="620060"/>
                  </a:lnTo>
                  <a:lnTo>
                    <a:pt x="1993624" y="620060"/>
                  </a:lnTo>
                  <a:lnTo>
                    <a:pt x="1985775" y="624286"/>
                  </a:lnTo>
                  <a:lnTo>
                    <a:pt x="1957398" y="601946"/>
                  </a:lnTo>
                  <a:lnTo>
                    <a:pt x="1929023" y="591683"/>
                  </a:lnTo>
                  <a:lnTo>
                    <a:pt x="1894608" y="583231"/>
                  </a:lnTo>
                  <a:lnTo>
                    <a:pt x="1862005" y="566929"/>
                  </a:lnTo>
                  <a:lnTo>
                    <a:pt x="1874080" y="556665"/>
                  </a:lnTo>
                  <a:lnTo>
                    <a:pt x="1875891" y="544589"/>
                  </a:lnTo>
                  <a:lnTo>
                    <a:pt x="1874080" y="534327"/>
                  </a:lnTo>
                  <a:lnTo>
                    <a:pt x="1874080" y="519231"/>
                  </a:lnTo>
                  <a:close/>
                  <a:moveTo>
                    <a:pt x="4341650" y="484215"/>
                  </a:moveTo>
                  <a:lnTo>
                    <a:pt x="4349498" y="484215"/>
                  </a:lnTo>
                  <a:lnTo>
                    <a:pt x="4355535" y="486025"/>
                  </a:lnTo>
                  <a:lnTo>
                    <a:pt x="4359762" y="490251"/>
                  </a:lnTo>
                  <a:lnTo>
                    <a:pt x="4363988" y="494477"/>
                  </a:lnTo>
                  <a:lnTo>
                    <a:pt x="4365800" y="498704"/>
                  </a:lnTo>
                  <a:lnTo>
                    <a:pt x="4365800" y="501119"/>
                  </a:lnTo>
                  <a:lnTo>
                    <a:pt x="4365800" y="505345"/>
                  </a:lnTo>
                  <a:lnTo>
                    <a:pt x="4370026" y="513797"/>
                  </a:lnTo>
                  <a:lnTo>
                    <a:pt x="4355535" y="513797"/>
                  </a:lnTo>
                  <a:lnTo>
                    <a:pt x="4349498" y="515610"/>
                  </a:lnTo>
                  <a:lnTo>
                    <a:pt x="4341650" y="515610"/>
                  </a:lnTo>
                  <a:lnTo>
                    <a:pt x="4335612" y="519836"/>
                  </a:lnTo>
                  <a:lnTo>
                    <a:pt x="4323536" y="519836"/>
                  </a:lnTo>
                  <a:lnTo>
                    <a:pt x="4323536" y="513797"/>
                  </a:lnTo>
                  <a:lnTo>
                    <a:pt x="4317500" y="513797"/>
                  </a:lnTo>
                  <a:lnTo>
                    <a:pt x="4317500" y="487233"/>
                  </a:lnTo>
                  <a:lnTo>
                    <a:pt x="4327764" y="487233"/>
                  </a:lnTo>
                  <a:lnTo>
                    <a:pt x="4338027" y="485420"/>
                  </a:lnTo>
                  <a:lnTo>
                    <a:pt x="4341650" y="485420"/>
                  </a:lnTo>
                  <a:close/>
                  <a:moveTo>
                    <a:pt x="1985775" y="466101"/>
                  </a:moveTo>
                  <a:lnTo>
                    <a:pt x="2018378" y="466101"/>
                  </a:lnTo>
                  <a:lnTo>
                    <a:pt x="2018378" y="472139"/>
                  </a:lnTo>
                  <a:lnTo>
                    <a:pt x="2012341" y="472139"/>
                  </a:lnTo>
                  <a:lnTo>
                    <a:pt x="2004491" y="472139"/>
                  </a:lnTo>
                  <a:lnTo>
                    <a:pt x="2000266" y="476365"/>
                  </a:lnTo>
                  <a:lnTo>
                    <a:pt x="1998455" y="476365"/>
                  </a:lnTo>
                  <a:lnTo>
                    <a:pt x="1994229" y="476365"/>
                  </a:lnTo>
                  <a:lnTo>
                    <a:pt x="1990003" y="472139"/>
                  </a:lnTo>
                  <a:close/>
                  <a:moveTo>
                    <a:pt x="5344471" y="414781"/>
                  </a:moveTo>
                  <a:lnTo>
                    <a:pt x="5368622" y="414781"/>
                  </a:lnTo>
                  <a:lnTo>
                    <a:pt x="5376471" y="443763"/>
                  </a:lnTo>
                  <a:lnTo>
                    <a:pt x="5382507" y="462478"/>
                  </a:lnTo>
                  <a:lnTo>
                    <a:pt x="5396998" y="470932"/>
                  </a:lnTo>
                  <a:lnTo>
                    <a:pt x="5421149" y="481194"/>
                  </a:lnTo>
                  <a:lnTo>
                    <a:pt x="5410884" y="524062"/>
                  </a:lnTo>
                  <a:lnTo>
                    <a:pt x="5396395" y="566929"/>
                  </a:lnTo>
                  <a:lnTo>
                    <a:pt x="5375866" y="597720"/>
                  </a:lnTo>
                  <a:lnTo>
                    <a:pt x="5375866" y="558475"/>
                  </a:lnTo>
                  <a:lnTo>
                    <a:pt x="5329377" y="558475"/>
                  </a:lnTo>
                  <a:lnTo>
                    <a:pt x="5333603" y="513194"/>
                  </a:lnTo>
                  <a:lnTo>
                    <a:pt x="5337829" y="470327"/>
                  </a:lnTo>
                  <a:close/>
                  <a:moveTo>
                    <a:pt x="7582001" y="322407"/>
                  </a:moveTo>
                  <a:lnTo>
                    <a:pt x="7583209" y="322407"/>
                  </a:lnTo>
                  <a:lnTo>
                    <a:pt x="7591058" y="322407"/>
                  </a:lnTo>
                  <a:lnTo>
                    <a:pt x="7591058" y="330859"/>
                  </a:lnTo>
                  <a:lnTo>
                    <a:pt x="7592869" y="341123"/>
                  </a:lnTo>
                  <a:lnTo>
                    <a:pt x="7597097" y="345349"/>
                  </a:lnTo>
                  <a:lnTo>
                    <a:pt x="7601323" y="351386"/>
                  </a:lnTo>
                  <a:lnTo>
                    <a:pt x="7605549" y="355614"/>
                  </a:lnTo>
                  <a:lnTo>
                    <a:pt x="7611586" y="361651"/>
                  </a:lnTo>
                  <a:lnTo>
                    <a:pt x="7619435" y="355614"/>
                  </a:lnTo>
                  <a:lnTo>
                    <a:pt x="7621246" y="347160"/>
                  </a:lnTo>
                  <a:lnTo>
                    <a:pt x="7625472" y="345349"/>
                  </a:lnTo>
                  <a:lnTo>
                    <a:pt x="7633321" y="345349"/>
                  </a:lnTo>
                  <a:lnTo>
                    <a:pt x="7643586" y="341123"/>
                  </a:lnTo>
                  <a:lnTo>
                    <a:pt x="7649622" y="361651"/>
                  </a:lnTo>
                  <a:lnTo>
                    <a:pt x="7661698" y="376142"/>
                  </a:lnTo>
                  <a:lnTo>
                    <a:pt x="7671962" y="390630"/>
                  </a:lnTo>
                  <a:lnTo>
                    <a:pt x="7677999" y="409347"/>
                  </a:lnTo>
                  <a:lnTo>
                    <a:pt x="7682225" y="434103"/>
                  </a:lnTo>
                  <a:lnTo>
                    <a:pt x="7682225" y="438329"/>
                  </a:lnTo>
                  <a:lnTo>
                    <a:pt x="7677999" y="442555"/>
                  </a:lnTo>
                  <a:lnTo>
                    <a:pt x="7677999" y="444366"/>
                  </a:lnTo>
                  <a:lnTo>
                    <a:pt x="7677999" y="448592"/>
                  </a:lnTo>
                  <a:lnTo>
                    <a:pt x="7677999" y="452818"/>
                  </a:lnTo>
                  <a:lnTo>
                    <a:pt x="7676189" y="458856"/>
                  </a:lnTo>
                  <a:lnTo>
                    <a:pt x="7653848" y="473347"/>
                  </a:lnTo>
                  <a:lnTo>
                    <a:pt x="7621246" y="487836"/>
                  </a:lnTo>
                  <a:lnTo>
                    <a:pt x="7582606" y="496288"/>
                  </a:lnTo>
                  <a:lnTo>
                    <a:pt x="7543965" y="502327"/>
                  </a:lnTo>
                  <a:lnTo>
                    <a:pt x="7511362" y="506553"/>
                  </a:lnTo>
                  <a:lnTo>
                    <a:pt x="7515588" y="487836"/>
                  </a:lnTo>
                  <a:lnTo>
                    <a:pt x="7519814" y="481799"/>
                  </a:lnTo>
                  <a:lnTo>
                    <a:pt x="7524040" y="473347"/>
                  </a:lnTo>
                  <a:lnTo>
                    <a:pt x="7525853" y="471535"/>
                  </a:lnTo>
                  <a:lnTo>
                    <a:pt x="7530079" y="471535"/>
                  </a:lnTo>
                  <a:lnTo>
                    <a:pt x="7537928" y="467309"/>
                  </a:lnTo>
                  <a:lnTo>
                    <a:pt x="7539739" y="467309"/>
                  </a:lnTo>
                  <a:lnTo>
                    <a:pt x="7543965" y="463082"/>
                  </a:lnTo>
                  <a:lnTo>
                    <a:pt x="7551814" y="458856"/>
                  </a:lnTo>
                  <a:lnTo>
                    <a:pt x="7562079" y="429875"/>
                  </a:lnTo>
                  <a:lnTo>
                    <a:pt x="7562079" y="400895"/>
                  </a:lnTo>
                  <a:lnTo>
                    <a:pt x="7557853" y="374329"/>
                  </a:lnTo>
                  <a:lnTo>
                    <a:pt x="7563889" y="351991"/>
                  </a:lnTo>
                  <a:lnTo>
                    <a:pt x="7582001" y="331464"/>
                  </a:lnTo>
                  <a:close/>
                  <a:moveTo>
                    <a:pt x="2138526" y="307916"/>
                  </a:moveTo>
                  <a:lnTo>
                    <a:pt x="2142752" y="307916"/>
                  </a:lnTo>
                  <a:lnTo>
                    <a:pt x="2149998" y="307916"/>
                  </a:lnTo>
                  <a:lnTo>
                    <a:pt x="2188638" y="350783"/>
                  </a:lnTo>
                  <a:lnTo>
                    <a:pt x="2237542" y="383386"/>
                  </a:lnTo>
                  <a:lnTo>
                    <a:pt x="2298522" y="408140"/>
                  </a:lnTo>
                  <a:lnTo>
                    <a:pt x="2302747" y="443158"/>
                  </a:lnTo>
                  <a:lnTo>
                    <a:pt x="2313012" y="469724"/>
                  </a:lnTo>
                  <a:lnTo>
                    <a:pt x="2323277" y="484215"/>
                  </a:lnTo>
                  <a:lnTo>
                    <a:pt x="2337766" y="498704"/>
                  </a:lnTo>
                  <a:lnTo>
                    <a:pt x="2352256" y="519231"/>
                  </a:lnTo>
                  <a:lnTo>
                    <a:pt x="2328106" y="523459"/>
                  </a:lnTo>
                  <a:lnTo>
                    <a:pt x="2303955" y="527685"/>
                  </a:lnTo>
                  <a:lnTo>
                    <a:pt x="2281617" y="537948"/>
                  </a:lnTo>
                  <a:lnTo>
                    <a:pt x="2267126" y="552439"/>
                  </a:lnTo>
                  <a:lnTo>
                    <a:pt x="2265316" y="558475"/>
                  </a:lnTo>
                  <a:lnTo>
                    <a:pt x="2261090" y="566929"/>
                  </a:lnTo>
                  <a:lnTo>
                    <a:pt x="2256864" y="572966"/>
                  </a:lnTo>
                  <a:lnTo>
                    <a:pt x="2252636" y="577192"/>
                  </a:lnTo>
                  <a:lnTo>
                    <a:pt x="2246599" y="583231"/>
                  </a:lnTo>
                  <a:lnTo>
                    <a:pt x="2224259" y="587457"/>
                  </a:lnTo>
                  <a:lnTo>
                    <a:pt x="2194072" y="591683"/>
                  </a:lnTo>
                  <a:lnTo>
                    <a:pt x="2157243" y="587457"/>
                  </a:lnTo>
                  <a:lnTo>
                    <a:pt x="2128866" y="583231"/>
                  </a:lnTo>
                  <a:lnTo>
                    <a:pt x="2122829" y="562701"/>
                  </a:lnTo>
                  <a:lnTo>
                    <a:pt x="2118601" y="548213"/>
                  </a:lnTo>
                  <a:lnTo>
                    <a:pt x="2114375" y="537948"/>
                  </a:lnTo>
                  <a:lnTo>
                    <a:pt x="2104112" y="519231"/>
                  </a:lnTo>
                  <a:lnTo>
                    <a:pt x="2150601" y="504742"/>
                  </a:lnTo>
                  <a:lnTo>
                    <a:pt x="2150601" y="498704"/>
                  </a:lnTo>
                  <a:lnTo>
                    <a:pt x="2113772" y="494477"/>
                  </a:lnTo>
                  <a:lnTo>
                    <a:pt x="2089622" y="486025"/>
                  </a:lnTo>
                  <a:lnTo>
                    <a:pt x="2071509" y="471535"/>
                  </a:lnTo>
                  <a:lnTo>
                    <a:pt x="2069697" y="461272"/>
                  </a:lnTo>
                  <a:lnTo>
                    <a:pt x="2061850" y="451007"/>
                  </a:lnTo>
                  <a:lnTo>
                    <a:pt x="2057622" y="440742"/>
                  </a:lnTo>
                  <a:lnTo>
                    <a:pt x="2057622" y="428669"/>
                  </a:lnTo>
                  <a:lnTo>
                    <a:pt x="2057622" y="422630"/>
                  </a:lnTo>
                  <a:lnTo>
                    <a:pt x="2057622" y="414178"/>
                  </a:lnTo>
                  <a:lnTo>
                    <a:pt x="2061850" y="414178"/>
                  </a:lnTo>
                  <a:lnTo>
                    <a:pt x="2066076" y="412366"/>
                  </a:lnTo>
                  <a:lnTo>
                    <a:pt x="2070302" y="412366"/>
                  </a:lnTo>
                  <a:lnTo>
                    <a:pt x="2072113" y="412366"/>
                  </a:lnTo>
                  <a:lnTo>
                    <a:pt x="2079962" y="408140"/>
                  </a:lnTo>
                  <a:lnTo>
                    <a:pt x="2082980" y="398480"/>
                  </a:lnTo>
                  <a:lnTo>
                    <a:pt x="2082980" y="386404"/>
                  </a:lnTo>
                  <a:lnTo>
                    <a:pt x="2082980" y="380368"/>
                  </a:lnTo>
                  <a:lnTo>
                    <a:pt x="2084791" y="376142"/>
                  </a:lnTo>
                  <a:lnTo>
                    <a:pt x="2089019" y="370103"/>
                  </a:lnTo>
                  <a:lnTo>
                    <a:pt x="2093245" y="370103"/>
                  </a:lnTo>
                  <a:lnTo>
                    <a:pt x="2097471" y="365877"/>
                  </a:lnTo>
                  <a:lnTo>
                    <a:pt x="2099282" y="365877"/>
                  </a:lnTo>
                  <a:lnTo>
                    <a:pt x="2103508" y="365877"/>
                  </a:lnTo>
                  <a:lnTo>
                    <a:pt x="2109546" y="361651"/>
                  </a:lnTo>
                  <a:lnTo>
                    <a:pt x="2113772" y="347160"/>
                  </a:lnTo>
                  <a:lnTo>
                    <a:pt x="2117999" y="336897"/>
                  </a:lnTo>
                  <a:lnTo>
                    <a:pt x="2122224" y="326633"/>
                  </a:lnTo>
                  <a:lnTo>
                    <a:pt x="2128263" y="316370"/>
                  </a:lnTo>
                  <a:lnTo>
                    <a:pt x="2132489" y="312142"/>
                  </a:lnTo>
                  <a:lnTo>
                    <a:pt x="2136715" y="312142"/>
                  </a:lnTo>
                  <a:close/>
                  <a:moveTo>
                    <a:pt x="4240220" y="268671"/>
                  </a:moveTo>
                  <a:lnTo>
                    <a:pt x="4250484" y="272899"/>
                  </a:lnTo>
                  <a:lnTo>
                    <a:pt x="4260746" y="274710"/>
                  </a:lnTo>
                  <a:lnTo>
                    <a:pt x="4266785" y="278936"/>
                  </a:lnTo>
                  <a:lnTo>
                    <a:pt x="4278858" y="283162"/>
                  </a:lnTo>
                  <a:lnTo>
                    <a:pt x="4278858" y="293427"/>
                  </a:lnTo>
                  <a:lnTo>
                    <a:pt x="4280671" y="301879"/>
                  </a:lnTo>
                  <a:lnTo>
                    <a:pt x="4280671" y="307916"/>
                  </a:lnTo>
                  <a:lnTo>
                    <a:pt x="4284896" y="316370"/>
                  </a:lnTo>
                  <a:lnTo>
                    <a:pt x="4260746" y="316370"/>
                  </a:lnTo>
                  <a:lnTo>
                    <a:pt x="4256519" y="307916"/>
                  </a:lnTo>
                  <a:lnTo>
                    <a:pt x="4252295" y="301879"/>
                  </a:lnTo>
                  <a:lnTo>
                    <a:pt x="4246256" y="293427"/>
                  </a:lnTo>
                  <a:lnTo>
                    <a:pt x="4242029" y="289201"/>
                  </a:lnTo>
                  <a:lnTo>
                    <a:pt x="4242029" y="278936"/>
                  </a:lnTo>
                  <a:close/>
                  <a:moveTo>
                    <a:pt x="5226738" y="221580"/>
                  </a:moveTo>
                  <a:lnTo>
                    <a:pt x="5238813" y="240295"/>
                  </a:lnTo>
                  <a:lnTo>
                    <a:pt x="5249078" y="275313"/>
                  </a:lnTo>
                  <a:lnTo>
                    <a:pt x="5263567" y="307916"/>
                  </a:lnTo>
                  <a:lnTo>
                    <a:pt x="5281681" y="340519"/>
                  </a:lnTo>
                  <a:lnTo>
                    <a:pt x="5291943" y="355009"/>
                  </a:lnTo>
                  <a:lnTo>
                    <a:pt x="5297982" y="346557"/>
                  </a:lnTo>
                  <a:lnTo>
                    <a:pt x="5302208" y="344747"/>
                  </a:lnTo>
                  <a:lnTo>
                    <a:pt x="5310057" y="344747"/>
                  </a:lnTo>
                  <a:lnTo>
                    <a:pt x="5316094" y="340519"/>
                  </a:lnTo>
                  <a:lnTo>
                    <a:pt x="5330585" y="340519"/>
                  </a:lnTo>
                  <a:lnTo>
                    <a:pt x="5330585" y="346557"/>
                  </a:lnTo>
                  <a:lnTo>
                    <a:pt x="5338434" y="346557"/>
                  </a:lnTo>
                  <a:lnTo>
                    <a:pt x="5338434" y="368895"/>
                  </a:lnTo>
                  <a:lnTo>
                    <a:pt x="5283491" y="374934"/>
                  </a:lnTo>
                  <a:lnTo>
                    <a:pt x="5277455" y="432290"/>
                  </a:lnTo>
                  <a:lnTo>
                    <a:pt x="5259341" y="479384"/>
                  </a:lnTo>
                  <a:lnTo>
                    <a:pt x="5244852" y="526477"/>
                  </a:lnTo>
                  <a:lnTo>
                    <a:pt x="5238813" y="565722"/>
                  </a:lnTo>
                  <a:lnTo>
                    <a:pt x="5234587" y="604966"/>
                  </a:lnTo>
                  <a:lnTo>
                    <a:pt x="5234587" y="637569"/>
                  </a:lnTo>
                  <a:lnTo>
                    <a:pt x="5226738" y="668361"/>
                  </a:lnTo>
                  <a:lnTo>
                    <a:pt x="5220701" y="668361"/>
                  </a:lnTo>
                  <a:lnTo>
                    <a:pt x="5220701" y="662322"/>
                  </a:lnTo>
                  <a:lnTo>
                    <a:pt x="5210436" y="647832"/>
                  </a:lnTo>
                  <a:lnTo>
                    <a:pt x="5192324" y="629117"/>
                  </a:lnTo>
                  <a:lnTo>
                    <a:pt x="5171797" y="604361"/>
                  </a:lnTo>
                  <a:lnTo>
                    <a:pt x="5153683" y="579608"/>
                  </a:lnTo>
                  <a:lnTo>
                    <a:pt x="5139194" y="554854"/>
                  </a:lnTo>
                  <a:lnTo>
                    <a:pt x="5131345" y="532514"/>
                  </a:lnTo>
                  <a:lnTo>
                    <a:pt x="5135571" y="518025"/>
                  </a:lnTo>
                  <a:lnTo>
                    <a:pt x="5143420" y="513797"/>
                  </a:lnTo>
                  <a:lnTo>
                    <a:pt x="5149457" y="513797"/>
                  </a:lnTo>
                  <a:lnTo>
                    <a:pt x="5153683" y="513797"/>
                  </a:lnTo>
                  <a:lnTo>
                    <a:pt x="5157909" y="513797"/>
                  </a:lnTo>
                  <a:lnTo>
                    <a:pt x="5159721" y="513797"/>
                  </a:lnTo>
                  <a:lnTo>
                    <a:pt x="5163948" y="513797"/>
                  </a:lnTo>
                  <a:lnTo>
                    <a:pt x="5168174" y="513194"/>
                  </a:lnTo>
                  <a:lnTo>
                    <a:pt x="5174212" y="504742"/>
                  </a:lnTo>
                  <a:lnTo>
                    <a:pt x="5168174" y="504742"/>
                  </a:lnTo>
                  <a:lnTo>
                    <a:pt x="5168174" y="498704"/>
                  </a:lnTo>
                  <a:lnTo>
                    <a:pt x="5135571" y="494477"/>
                  </a:lnTo>
                  <a:lnTo>
                    <a:pt x="5117459" y="484215"/>
                  </a:lnTo>
                  <a:lnTo>
                    <a:pt x="5102968" y="465498"/>
                  </a:lnTo>
                  <a:lnTo>
                    <a:pt x="5117459" y="461272"/>
                  </a:lnTo>
                  <a:lnTo>
                    <a:pt x="5129532" y="457044"/>
                  </a:lnTo>
                  <a:lnTo>
                    <a:pt x="5135571" y="455233"/>
                  </a:lnTo>
                  <a:lnTo>
                    <a:pt x="5143420" y="451007"/>
                  </a:lnTo>
                  <a:lnTo>
                    <a:pt x="5149457" y="446781"/>
                  </a:lnTo>
                  <a:lnTo>
                    <a:pt x="5157306" y="440742"/>
                  </a:lnTo>
                  <a:lnTo>
                    <a:pt x="5157306" y="432290"/>
                  </a:lnTo>
                  <a:lnTo>
                    <a:pt x="5128929" y="432290"/>
                  </a:lnTo>
                  <a:lnTo>
                    <a:pt x="5121080" y="436516"/>
                  </a:lnTo>
                  <a:lnTo>
                    <a:pt x="5115043" y="436516"/>
                  </a:lnTo>
                  <a:lnTo>
                    <a:pt x="5107194" y="440742"/>
                  </a:lnTo>
                  <a:lnTo>
                    <a:pt x="5096931" y="440742"/>
                  </a:lnTo>
                  <a:lnTo>
                    <a:pt x="5078817" y="408140"/>
                  </a:lnTo>
                  <a:lnTo>
                    <a:pt x="5058290" y="375537"/>
                  </a:lnTo>
                  <a:lnTo>
                    <a:pt x="5060100" y="365274"/>
                  </a:lnTo>
                  <a:lnTo>
                    <a:pt x="5060100" y="359235"/>
                  </a:lnTo>
                  <a:lnTo>
                    <a:pt x="5064326" y="355009"/>
                  </a:lnTo>
                  <a:lnTo>
                    <a:pt x="5068554" y="346557"/>
                  </a:lnTo>
                  <a:lnTo>
                    <a:pt x="5068554" y="340519"/>
                  </a:lnTo>
                  <a:lnTo>
                    <a:pt x="5072781" y="330256"/>
                  </a:lnTo>
                  <a:lnTo>
                    <a:pt x="5064931" y="330256"/>
                  </a:lnTo>
                  <a:lnTo>
                    <a:pt x="5064931" y="321804"/>
                  </a:lnTo>
                  <a:lnTo>
                    <a:pt x="5058893" y="326030"/>
                  </a:lnTo>
                  <a:lnTo>
                    <a:pt x="5054680" y="326030"/>
                  </a:lnTo>
                  <a:lnTo>
                    <a:pt x="5050454" y="326030"/>
                  </a:lnTo>
                  <a:lnTo>
                    <a:pt x="5046228" y="326030"/>
                  </a:lnTo>
                  <a:lnTo>
                    <a:pt x="5046228" y="321804"/>
                  </a:lnTo>
                  <a:lnTo>
                    <a:pt x="5040192" y="315765"/>
                  </a:lnTo>
                  <a:lnTo>
                    <a:pt x="5035964" y="307313"/>
                  </a:lnTo>
                  <a:lnTo>
                    <a:pt x="5031737" y="301274"/>
                  </a:lnTo>
                  <a:lnTo>
                    <a:pt x="5029927" y="297048"/>
                  </a:lnTo>
                  <a:lnTo>
                    <a:pt x="5029927" y="286785"/>
                  </a:lnTo>
                  <a:lnTo>
                    <a:pt x="5025701" y="274710"/>
                  </a:lnTo>
                  <a:lnTo>
                    <a:pt x="5064326" y="249957"/>
                  </a:lnTo>
                  <a:lnTo>
                    <a:pt x="5102968" y="229427"/>
                  </a:lnTo>
                  <a:lnTo>
                    <a:pt x="5107194" y="239692"/>
                  </a:lnTo>
                  <a:lnTo>
                    <a:pt x="5111420" y="249957"/>
                  </a:lnTo>
                  <a:lnTo>
                    <a:pt x="5115646" y="254183"/>
                  </a:lnTo>
                  <a:lnTo>
                    <a:pt x="5121685" y="258409"/>
                  </a:lnTo>
                  <a:lnTo>
                    <a:pt x="5125911" y="258409"/>
                  </a:lnTo>
                  <a:lnTo>
                    <a:pt x="5130137" y="260219"/>
                  </a:lnTo>
                  <a:lnTo>
                    <a:pt x="5136174" y="264445"/>
                  </a:lnTo>
                  <a:lnTo>
                    <a:pt x="5144023" y="268671"/>
                  </a:lnTo>
                  <a:lnTo>
                    <a:pt x="5150062" y="289201"/>
                  </a:lnTo>
                  <a:lnTo>
                    <a:pt x="5154288" y="315765"/>
                  </a:lnTo>
                  <a:lnTo>
                    <a:pt x="5158514" y="340519"/>
                  </a:lnTo>
                  <a:lnTo>
                    <a:pt x="5174815" y="340519"/>
                  </a:lnTo>
                  <a:lnTo>
                    <a:pt x="5174815" y="321804"/>
                  </a:lnTo>
                  <a:lnTo>
                    <a:pt x="5168776" y="301274"/>
                  </a:lnTo>
                  <a:lnTo>
                    <a:pt x="5168776" y="274710"/>
                  </a:lnTo>
                  <a:lnTo>
                    <a:pt x="5174815" y="249957"/>
                  </a:lnTo>
                  <a:lnTo>
                    <a:pt x="5182664" y="229427"/>
                  </a:lnTo>
                  <a:close/>
                  <a:moveTo>
                    <a:pt x="7221557" y="203466"/>
                  </a:moveTo>
                  <a:lnTo>
                    <a:pt x="7231822" y="211918"/>
                  </a:lnTo>
                  <a:lnTo>
                    <a:pt x="7239670" y="217957"/>
                  </a:lnTo>
                  <a:lnTo>
                    <a:pt x="7249934" y="217957"/>
                  </a:lnTo>
                  <a:lnTo>
                    <a:pt x="7260199" y="217957"/>
                  </a:lnTo>
                  <a:lnTo>
                    <a:pt x="7278311" y="222183"/>
                  </a:lnTo>
                  <a:lnTo>
                    <a:pt x="7274085" y="230635"/>
                  </a:lnTo>
                  <a:lnTo>
                    <a:pt x="7274085" y="232447"/>
                  </a:lnTo>
                  <a:lnTo>
                    <a:pt x="7274085" y="236673"/>
                  </a:lnTo>
                  <a:lnTo>
                    <a:pt x="7272274" y="240900"/>
                  </a:lnTo>
                  <a:lnTo>
                    <a:pt x="7272274" y="245126"/>
                  </a:lnTo>
                  <a:lnTo>
                    <a:pt x="7245708" y="259616"/>
                  </a:lnTo>
                  <a:lnTo>
                    <a:pt x="7211295" y="265653"/>
                  </a:lnTo>
                  <a:lnTo>
                    <a:pt x="7174466" y="269879"/>
                  </a:lnTo>
                  <a:lnTo>
                    <a:pt x="7172653" y="261427"/>
                  </a:lnTo>
                  <a:lnTo>
                    <a:pt x="7172653" y="255390"/>
                  </a:lnTo>
                  <a:lnTo>
                    <a:pt x="7168427" y="246936"/>
                  </a:lnTo>
                  <a:lnTo>
                    <a:pt x="7168427" y="236673"/>
                  </a:lnTo>
                  <a:lnTo>
                    <a:pt x="7178692" y="230635"/>
                  </a:lnTo>
                  <a:lnTo>
                    <a:pt x="7186539" y="222183"/>
                  </a:lnTo>
                  <a:lnTo>
                    <a:pt x="7192578" y="217957"/>
                  </a:lnTo>
                  <a:lnTo>
                    <a:pt x="7200425" y="211918"/>
                  </a:lnTo>
                  <a:lnTo>
                    <a:pt x="7206464" y="207692"/>
                  </a:lnTo>
                  <a:close/>
                  <a:moveTo>
                    <a:pt x="6131772" y="203466"/>
                  </a:moveTo>
                  <a:lnTo>
                    <a:pt x="6160149" y="207692"/>
                  </a:lnTo>
                  <a:lnTo>
                    <a:pt x="6180678" y="217957"/>
                  </a:lnTo>
                  <a:lnTo>
                    <a:pt x="6201206" y="230032"/>
                  </a:lnTo>
                  <a:lnTo>
                    <a:pt x="6195167" y="236069"/>
                  </a:lnTo>
                  <a:lnTo>
                    <a:pt x="6190941" y="246333"/>
                  </a:lnTo>
                  <a:lnTo>
                    <a:pt x="6184904" y="250559"/>
                  </a:lnTo>
                  <a:lnTo>
                    <a:pt x="6174640" y="254785"/>
                  </a:lnTo>
                  <a:lnTo>
                    <a:pt x="6162564" y="259012"/>
                  </a:lnTo>
                  <a:lnTo>
                    <a:pt x="6148075" y="259012"/>
                  </a:lnTo>
                  <a:lnTo>
                    <a:pt x="6137811" y="265050"/>
                  </a:lnTo>
                  <a:lnTo>
                    <a:pt x="6127548" y="265050"/>
                  </a:lnTo>
                  <a:lnTo>
                    <a:pt x="6117283" y="269276"/>
                  </a:lnTo>
                  <a:lnTo>
                    <a:pt x="6102792" y="269276"/>
                  </a:lnTo>
                  <a:lnTo>
                    <a:pt x="6102792" y="246936"/>
                  </a:lnTo>
                  <a:lnTo>
                    <a:pt x="6104603" y="232447"/>
                  </a:lnTo>
                  <a:lnTo>
                    <a:pt x="6119094" y="222183"/>
                  </a:lnTo>
                  <a:close/>
                  <a:moveTo>
                    <a:pt x="3413670" y="203466"/>
                  </a:moveTo>
                  <a:lnTo>
                    <a:pt x="3414272" y="203466"/>
                  </a:lnTo>
                  <a:lnTo>
                    <a:pt x="3442650" y="203466"/>
                  </a:lnTo>
                  <a:lnTo>
                    <a:pt x="3448688" y="222183"/>
                  </a:lnTo>
                  <a:lnTo>
                    <a:pt x="3456536" y="232447"/>
                  </a:lnTo>
                  <a:lnTo>
                    <a:pt x="3462575" y="246936"/>
                  </a:lnTo>
                  <a:lnTo>
                    <a:pt x="3466800" y="269276"/>
                  </a:lnTo>
                  <a:lnTo>
                    <a:pt x="3460762" y="269276"/>
                  </a:lnTo>
                  <a:lnTo>
                    <a:pt x="3438424" y="254785"/>
                  </a:lnTo>
                  <a:lnTo>
                    <a:pt x="3423932" y="240295"/>
                  </a:lnTo>
                  <a:lnTo>
                    <a:pt x="3413670" y="225806"/>
                  </a:lnTo>
                  <a:close/>
                  <a:moveTo>
                    <a:pt x="7410535" y="158185"/>
                  </a:moveTo>
                  <a:lnTo>
                    <a:pt x="7416572" y="158185"/>
                  </a:lnTo>
                  <a:lnTo>
                    <a:pt x="7424421" y="162411"/>
                  </a:lnTo>
                  <a:lnTo>
                    <a:pt x="7426232" y="162411"/>
                  </a:lnTo>
                  <a:lnTo>
                    <a:pt x="7430458" y="162411"/>
                  </a:lnTo>
                  <a:lnTo>
                    <a:pt x="7434686" y="164222"/>
                  </a:lnTo>
                  <a:lnTo>
                    <a:pt x="7426836" y="172676"/>
                  </a:lnTo>
                  <a:lnTo>
                    <a:pt x="7420798" y="178712"/>
                  </a:lnTo>
                  <a:lnTo>
                    <a:pt x="7416572" y="188977"/>
                  </a:lnTo>
                  <a:lnTo>
                    <a:pt x="7412346" y="197429"/>
                  </a:lnTo>
                  <a:lnTo>
                    <a:pt x="7410535" y="211918"/>
                  </a:lnTo>
                  <a:lnTo>
                    <a:pt x="7416572" y="211918"/>
                  </a:lnTo>
                  <a:lnTo>
                    <a:pt x="7424421" y="201655"/>
                  </a:lnTo>
                  <a:lnTo>
                    <a:pt x="7430458" y="193203"/>
                  </a:lnTo>
                  <a:lnTo>
                    <a:pt x="7438307" y="187164"/>
                  </a:lnTo>
                  <a:lnTo>
                    <a:pt x="7448572" y="182938"/>
                  </a:lnTo>
                  <a:lnTo>
                    <a:pt x="7469099" y="203466"/>
                  </a:lnTo>
                  <a:lnTo>
                    <a:pt x="7495665" y="222183"/>
                  </a:lnTo>
                  <a:lnTo>
                    <a:pt x="7511965" y="236673"/>
                  </a:lnTo>
                  <a:lnTo>
                    <a:pt x="7511965" y="283767"/>
                  </a:lnTo>
                  <a:lnTo>
                    <a:pt x="7524040" y="294030"/>
                  </a:lnTo>
                  <a:lnTo>
                    <a:pt x="7534305" y="302482"/>
                  </a:lnTo>
                  <a:lnTo>
                    <a:pt x="7544569" y="304295"/>
                  </a:lnTo>
                  <a:lnTo>
                    <a:pt x="7552419" y="318783"/>
                  </a:lnTo>
                  <a:lnTo>
                    <a:pt x="7558455" y="347765"/>
                  </a:lnTo>
                  <a:lnTo>
                    <a:pt x="7543965" y="366482"/>
                  </a:lnTo>
                  <a:lnTo>
                    <a:pt x="7537928" y="385197"/>
                  </a:lnTo>
                  <a:lnTo>
                    <a:pt x="7523437" y="395461"/>
                  </a:lnTo>
                  <a:lnTo>
                    <a:pt x="7505325" y="399687"/>
                  </a:lnTo>
                  <a:lnTo>
                    <a:pt x="7472720" y="401498"/>
                  </a:lnTo>
                  <a:lnTo>
                    <a:pt x="7448572" y="380971"/>
                  </a:lnTo>
                  <a:lnTo>
                    <a:pt x="7411743" y="362254"/>
                  </a:lnTo>
                  <a:lnTo>
                    <a:pt x="7373101" y="351991"/>
                  </a:lnTo>
                  <a:lnTo>
                    <a:pt x="7334462" y="337500"/>
                  </a:lnTo>
                  <a:lnTo>
                    <a:pt x="7300046" y="323011"/>
                  </a:lnTo>
                  <a:lnTo>
                    <a:pt x="7277708" y="302482"/>
                  </a:lnTo>
                  <a:lnTo>
                    <a:pt x="7292197" y="294030"/>
                  </a:lnTo>
                  <a:lnTo>
                    <a:pt x="7302462" y="287993"/>
                  </a:lnTo>
                  <a:lnTo>
                    <a:pt x="7310311" y="279539"/>
                  </a:lnTo>
                  <a:lnTo>
                    <a:pt x="7314537" y="269276"/>
                  </a:lnTo>
                  <a:lnTo>
                    <a:pt x="7316348" y="250559"/>
                  </a:lnTo>
                  <a:lnTo>
                    <a:pt x="7314537" y="244523"/>
                  </a:lnTo>
                  <a:lnTo>
                    <a:pt x="7310311" y="232447"/>
                  </a:lnTo>
                  <a:lnTo>
                    <a:pt x="7310311" y="217352"/>
                  </a:lnTo>
                  <a:lnTo>
                    <a:pt x="7310311" y="202863"/>
                  </a:lnTo>
                  <a:lnTo>
                    <a:pt x="7310311" y="201050"/>
                  </a:lnTo>
                  <a:lnTo>
                    <a:pt x="7314537" y="201050"/>
                  </a:lnTo>
                  <a:lnTo>
                    <a:pt x="7316348" y="196824"/>
                  </a:lnTo>
                  <a:lnTo>
                    <a:pt x="7348950" y="188372"/>
                  </a:lnTo>
                  <a:lnTo>
                    <a:pt x="7383366" y="172071"/>
                  </a:lnTo>
                  <a:close/>
                  <a:moveTo>
                    <a:pt x="6960130" y="149733"/>
                  </a:moveTo>
                  <a:lnTo>
                    <a:pt x="6980657" y="149733"/>
                  </a:lnTo>
                  <a:lnTo>
                    <a:pt x="7009034" y="178712"/>
                  </a:lnTo>
                  <a:lnTo>
                    <a:pt x="7045863" y="203466"/>
                  </a:lnTo>
                  <a:lnTo>
                    <a:pt x="7045863" y="211315"/>
                  </a:lnTo>
                  <a:lnTo>
                    <a:pt x="7038014" y="211315"/>
                  </a:lnTo>
                  <a:lnTo>
                    <a:pt x="7038014" y="221580"/>
                  </a:lnTo>
                  <a:lnTo>
                    <a:pt x="7003600" y="202863"/>
                  </a:lnTo>
                  <a:lnTo>
                    <a:pt x="6979450" y="178109"/>
                  </a:lnTo>
                  <a:close/>
                  <a:moveTo>
                    <a:pt x="6247694" y="139468"/>
                  </a:moveTo>
                  <a:lnTo>
                    <a:pt x="6276071" y="147920"/>
                  </a:lnTo>
                  <a:lnTo>
                    <a:pt x="6298409" y="153959"/>
                  </a:lnTo>
                  <a:lnTo>
                    <a:pt x="6318939" y="164222"/>
                  </a:lnTo>
                  <a:lnTo>
                    <a:pt x="6318939" y="182938"/>
                  </a:lnTo>
                  <a:lnTo>
                    <a:pt x="6300825" y="187164"/>
                  </a:lnTo>
                  <a:lnTo>
                    <a:pt x="6284523" y="193203"/>
                  </a:lnTo>
                  <a:lnTo>
                    <a:pt x="6257959" y="197429"/>
                  </a:lnTo>
                  <a:lnTo>
                    <a:pt x="6247694" y="201655"/>
                  </a:lnTo>
                  <a:lnTo>
                    <a:pt x="6241658" y="203466"/>
                  </a:lnTo>
                  <a:lnTo>
                    <a:pt x="6229582" y="203466"/>
                  </a:lnTo>
                  <a:lnTo>
                    <a:pt x="6219318" y="203466"/>
                  </a:lnTo>
                  <a:lnTo>
                    <a:pt x="6219318" y="182938"/>
                  </a:lnTo>
                  <a:lnTo>
                    <a:pt x="6227167" y="172676"/>
                  </a:lnTo>
                  <a:lnTo>
                    <a:pt x="6237430" y="158185"/>
                  </a:lnTo>
                  <a:close/>
                  <a:moveTo>
                    <a:pt x="5383112" y="118941"/>
                  </a:moveTo>
                  <a:lnTo>
                    <a:pt x="5383112" y="158185"/>
                  </a:lnTo>
                  <a:lnTo>
                    <a:pt x="5397601" y="158185"/>
                  </a:lnTo>
                  <a:lnTo>
                    <a:pt x="5405450" y="153959"/>
                  </a:lnTo>
                  <a:lnTo>
                    <a:pt x="5411489" y="153959"/>
                  </a:lnTo>
                  <a:lnTo>
                    <a:pt x="5419336" y="153959"/>
                  </a:lnTo>
                  <a:lnTo>
                    <a:pt x="5421149" y="153959"/>
                  </a:lnTo>
                  <a:lnTo>
                    <a:pt x="5428998" y="158185"/>
                  </a:lnTo>
                  <a:lnTo>
                    <a:pt x="5439261" y="164222"/>
                  </a:lnTo>
                  <a:lnTo>
                    <a:pt x="5439261" y="182938"/>
                  </a:lnTo>
                  <a:lnTo>
                    <a:pt x="5447110" y="187164"/>
                  </a:lnTo>
                  <a:lnTo>
                    <a:pt x="5457375" y="187164"/>
                  </a:lnTo>
                  <a:lnTo>
                    <a:pt x="5463412" y="182938"/>
                  </a:lnTo>
                  <a:lnTo>
                    <a:pt x="5475487" y="182938"/>
                  </a:lnTo>
                  <a:lnTo>
                    <a:pt x="5477298" y="178712"/>
                  </a:lnTo>
                  <a:lnTo>
                    <a:pt x="5485147" y="182938"/>
                  </a:lnTo>
                  <a:lnTo>
                    <a:pt x="5491186" y="188977"/>
                  </a:lnTo>
                  <a:lnTo>
                    <a:pt x="5499033" y="201050"/>
                  </a:lnTo>
                  <a:lnTo>
                    <a:pt x="5505072" y="211315"/>
                  </a:lnTo>
                  <a:lnTo>
                    <a:pt x="5494807" y="236069"/>
                  </a:lnTo>
                  <a:lnTo>
                    <a:pt x="5484544" y="260824"/>
                  </a:lnTo>
                  <a:lnTo>
                    <a:pt x="5476695" y="289804"/>
                  </a:lnTo>
                  <a:lnTo>
                    <a:pt x="5452544" y="289804"/>
                  </a:lnTo>
                  <a:lnTo>
                    <a:pt x="5434432" y="298256"/>
                  </a:lnTo>
                  <a:lnTo>
                    <a:pt x="5418131" y="308521"/>
                  </a:lnTo>
                  <a:lnTo>
                    <a:pt x="5389754" y="316973"/>
                  </a:lnTo>
                  <a:lnTo>
                    <a:pt x="5371640" y="302482"/>
                  </a:lnTo>
                  <a:lnTo>
                    <a:pt x="5347489" y="294030"/>
                  </a:lnTo>
                  <a:lnTo>
                    <a:pt x="5323340" y="283767"/>
                  </a:lnTo>
                  <a:lnTo>
                    <a:pt x="5319114" y="275313"/>
                  </a:lnTo>
                  <a:lnTo>
                    <a:pt x="5319114" y="269276"/>
                  </a:lnTo>
                  <a:lnTo>
                    <a:pt x="5314886" y="260824"/>
                  </a:lnTo>
                  <a:lnTo>
                    <a:pt x="5310660" y="250559"/>
                  </a:lnTo>
                  <a:lnTo>
                    <a:pt x="5300398" y="240295"/>
                  </a:lnTo>
                  <a:lnTo>
                    <a:pt x="5290133" y="230032"/>
                  </a:lnTo>
                  <a:lnTo>
                    <a:pt x="5282284" y="221580"/>
                  </a:lnTo>
                  <a:lnTo>
                    <a:pt x="5276247" y="207089"/>
                  </a:lnTo>
                  <a:lnTo>
                    <a:pt x="5272021" y="182336"/>
                  </a:lnTo>
                  <a:lnTo>
                    <a:pt x="5286510" y="163619"/>
                  </a:lnTo>
                  <a:lnTo>
                    <a:pt x="5296774" y="149128"/>
                  </a:lnTo>
                  <a:lnTo>
                    <a:pt x="5311265" y="149128"/>
                  </a:lnTo>
                  <a:lnTo>
                    <a:pt x="5323340" y="153354"/>
                  </a:lnTo>
                  <a:lnTo>
                    <a:pt x="5337829" y="157580"/>
                  </a:lnTo>
                  <a:lnTo>
                    <a:pt x="5352320" y="157580"/>
                  </a:lnTo>
                  <a:lnTo>
                    <a:pt x="5352320" y="132826"/>
                  </a:lnTo>
                  <a:lnTo>
                    <a:pt x="5358357" y="128600"/>
                  </a:lnTo>
                  <a:lnTo>
                    <a:pt x="5366206" y="124374"/>
                  </a:lnTo>
                  <a:lnTo>
                    <a:pt x="5368019" y="124374"/>
                  </a:lnTo>
                  <a:lnTo>
                    <a:pt x="5375866" y="120148"/>
                  </a:lnTo>
                  <a:close/>
                  <a:moveTo>
                    <a:pt x="6298409" y="92374"/>
                  </a:moveTo>
                  <a:lnTo>
                    <a:pt x="6326788" y="92374"/>
                  </a:lnTo>
                  <a:lnTo>
                    <a:pt x="6343089" y="111091"/>
                  </a:lnTo>
                  <a:lnTo>
                    <a:pt x="6361202" y="121356"/>
                  </a:lnTo>
                  <a:lnTo>
                    <a:pt x="6375692" y="135845"/>
                  </a:lnTo>
                  <a:lnTo>
                    <a:pt x="6390181" y="158185"/>
                  </a:lnTo>
                  <a:lnTo>
                    <a:pt x="6357578" y="158185"/>
                  </a:lnTo>
                  <a:lnTo>
                    <a:pt x="6337051" y="135845"/>
                  </a:lnTo>
                  <a:lnTo>
                    <a:pt x="6314713" y="119543"/>
                  </a:lnTo>
                  <a:close/>
                  <a:moveTo>
                    <a:pt x="2716324" y="92374"/>
                  </a:moveTo>
                  <a:lnTo>
                    <a:pt x="2740474" y="92374"/>
                  </a:lnTo>
                  <a:lnTo>
                    <a:pt x="2750737" y="100827"/>
                  </a:lnTo>
                  <a:lnTo>
                    <a:pt x="2758586" y="106865"/>
                  </a:lnTo>
                  <a:lnTo>
                    <a:pt x="2762813" y="115317"/>
                  </a:lnTo>
                  <a:lnTo>
                    <a:pt x="2768851" y="125582"/>
                  </a:lnTo>
                  <a:lnTo>
                    <a:pt x="2773077" y="134034"/>
                  </a:lnTo>
                  <a:lnTo>
                    <a:pt x="2791188" y="115317"/>
                  </a:lnTo>
                  <a:lnTo>
                    <a:pt x="2811717" y="106865"/>
                  </a:lnTo>
                  <a:lnTo>
                    <a:pt x="2844320" y="111091"/>
                  </a:lnTo>
                  <a:lnTo>
                    <a:pt x="2844320" y="140071"/>
                  </a:lnTo>
                  <a:lnTo>
                    <a:pt x="2888998" y="144299"/>
                  </a:lnTo>
                  <a:lnTo>
                    <a:pt x="2929450" y="150336"/>
                  </a:lnTo>
                  <a:lnTo>
                    <a:pt x="2963866" y="158788"/>
                  </a:lnTo>
                  <a:lnTo>
                    <a:pt x="3002506" y="163014"/>
                  </a:lnTo>
                  <a:lnTo>
                    <a:pt x="3045374" y="158788"/>
                  </a:lnTo>
                  <a:lnTo>
                    <a:pt x="3045374" y="183543"/>
                  </a:lnTo>
                  <a:lnTo>
                    <a:pt x="3053223" y="183543"/>
                  </a:lnTo>
                  <a:lnTo>
                    <a:pt x="3059259" y="183543"/>
                  </a:lnTo>
                  <a:lnTo>
                    <a:pt x="3063486" y="183543"/>
                  </a:lnTo>
                  <a:lnTo>
                    <a:pt x="3067712" y="187769"/>
                  </a:lnTo>
                  <a:lnTo>
                    <a:pt x="3071938" y="189580"/>
                  </a:lnTo>
                  <a:lnTo>
                    <a:pt x="3064090" y="189580"/>
                  </a:lnTo>
                  <a:lnTo>
                    <a:pt x="3030883" y="211315"/>
                  </a:lnTo>
                  <a:lnTo>
                    <a:pt x="2992243" y="236069"/>
                  </a:lnTo>
                  <a:lnTo>
                    <a:pt x="2945752" y="258409"/>
                  </a:lnTo>
                  <a:lnTo>
                    <a:pt x="2902886" y="283162"/>
                  </a:lnTo>
                  <a:lnTo>
                    <a:pt x="2872697" y="303690"/>
                  </a:lnTo>
                  <a:lnTo>
                    <a:pt x="2850359" y="322407"/>
                  </a:lnTo>
                  <a:lnTo>
                    <a:pt x="2882961" y="322407"/>
                  </a:lnTo>
                  <a:lnTo>
                    <a:pt x="2893225" y="316370"/>
                  </a:lnTo>
                  <a:lnTo>
                    <a:pt x="2903490" y="312142"/>
                  </a:lnTo>
                  <a:lnTo>
                    <a:pt x="2915564" y="307916"/>
                  </a:lnTo>
                  <a:lnTo>
                    <a:pt x="2930056" y="307916"/>
                  </a:lnTo>
                  <a:lnTo>
                    <a:pt x="2930056" y="316370"/>
                  </a:lnTo>
                  <a:lnTo>
                    <a:pt x="2887187" y="347160"/>
                  </a:lnTo>
                  <a:lnTo>
                    <a:pt x="2850359" y="379763"/>
                  </a:lnTo>
                  <a:lnTo>
                    <a:pt x="2820169" y="412366"/>
                  </a:lnTo>
                  <a:lnTo>
                    <a:pt x="2783340" y="441347"/>
                  </a:lnTo>
                  <a:lnTo>
                    <a:pt x="2744700" y="466101"/>
                  </a:lnTo>
                  <a:lnTo>
                    <a:pt x="2693984" y="480592"/>
                  </a:lnTo>
                  <a:lnTo>
                    <a:pt x="2693984" y="505345"/>
                  </a:lnTo>
                  <a:lnTo>
                    <a:pt x="2669834" y="509571"/>
                  </a:lnTo>
                  <a:lnTo>
                    <a:pt x="2641459" y="519836"/>
                  </a:lnTo>
                  <a:lnTo>
                    <a:pt x="2625155" y="534327"/>
                  </a:lnTo>
                  <a:lnTo>
                    <a:pt x="2635420" y="542779"/>
                  </a:lnTo>
                  <a:lnTo>
                    <a:pt x="2641459" y="548815"/>
                  </a:lnTo>
                  <a:lnTo>
                    <a:pt x="2645684" y="553042"/>
                  </a:lnTo>
                  <a:lnTo>
                    <a:pt x="2645684" y="559080"/>
                  </a:lnTo>
                  <a:lnTo>
                    <a:pt x="2645684" y="567532"/>
                  </a:lnTo>
                  <a:lnTo>
                    <a:pt x="2641459" y="577797"/>
                  </a:lnTo>
                  <a:lnTo>
                    <a:pt x="2641459" y="592286"/>
                  </a:lnTo>
                  <a:lnTo>
                    <a:pt x="2564176" y="598324"/>
                  </a:lnTo>
                  <a:lnTo>
                    <a:pt x="2564176" y="606777"/>
                  </a:lnTo>
                  <a:lnTo>
                    <a:pt x="2574440" y="611003"/>
                  </a:lnTo>
                  <a:lnTo>
                    <a:pt x="2578666" y="611003"/>
                  </a:lnTo>
                  <a:lnTo>
                    <a:pt x="2584705" y="611003"/>
                  </a:lnTo>
                  <a:lnTo>
                    <a:pt x="2588931" y="612815"/>
                  </a:lnTo>
                  <a:lnTo>
                    <a:pt x="2588931" y="617041"/>
                  </a:lnTo>
                  <a:lnTo>
                    <a:pt x="2596780" y="625494"/>
                  </a:lnTo>
                  <a:lnTo>
                    <a:pt x="2584705" y="625494"/>
                  </a:lnTo>
                  <a:lnTo>
                    <a:pt x="2568404" y="631530"/>
                  </a:lnTo>
                  <a:lnTo>
                    <a:pt x="2546063" y="639984"/>
                  </a:lnTo>
                  <a:lnTo>
                    <a:pt x="2525536" y="646021"/>
                  </a:lnTo>
                  <a:lnTo>
                    <a:pt x="2531573" y="650247"/>
                  </a:lnTo>
                  <a:lnTo>
                    <a:pt x="2535801" y="650247"/>
                  </a:lnTo>
                  <a:lnTo>
                    <a:pt x="2540027" y="650247"/>
                  </a:lnTo>
                  <a:lnTo>
                    <a:pt x="2541837" y="654473"/>
                  </a:lnTo>
                  <a:lnTo>
                    <a:pt x="2546063" y="654473"/>
                  </a:lnTo>
                  <a:lnTo>
                    <a:pt x="2541837" y="660512"/>
                  </a:lnTo>
                  <a:lnTo>
                    <a:pt x="2540027" y="668964"/>
                  </a:lnTo>
                  <a:lnTo>
                    <a:pt x="2535801" y="670774"/>
                  </a:lnTo>
                  <a:lnTo>
                    <a:pt x="2540027" y="675001"/>
                  </a:lnTo>
                  <a:lnTo>
                    <a:pt x="2540027" y="679229"/>
                  </a:lnTo>
                  <a:lnTo>
                    <a:pt x="2541837" y="685265"/>
                  </a:lnTo>
                  <a:lnTo>
                    <a:pt x="2546063" y="693717"/>
                  </a:lnTo>
                  <a:lnTo>
                    <a:pt x="2531573" y="697943"/>
                  </a:lnTo>
                  <a:lnTo>
                    <a:pt x="2521310" y="697943"/>
                  </a:lnTo>
                  <a:lnTo>
                    <a:pt x="2511045" y="697943"/>
                  </a:lnTo>
                  <a:lnTo>
                    <a:pt x="2498970" y="703982"/>
                  </a:lnTo>
                  <a:lnTo>
                    <a:pt x="2535801" y="703982"/>
                  </a:lnTo>
                  <a:lnTo>
                    <a:pt x="2564176" y="712434"/>
                  </a:lnTo>
                  <a:lnTo>
                    <a:pt x="2564176" y="726925"/>
                  </a:lnTo>
                  <a:lnTo>
                    <a:pt x="2517687" y="726925"/>
                  </a:lnTo>
                  <a:lnTo>
                    <a:pt x="2513461" y="737188"/>
                  </a:lnTo>
                  <a:lnTo>
                    <a:pt x="2513461" y="741414"/>
                  </a:lnTo>
                  <a:lnTo>
                    <a:pt x="2513461" y="743226"/>
                  </a:lnTo>
                  <a:lnTo>
                    <a:pt x="2511650" y="747453"/>
                  </a:lnTo>
                  <a:lnTo>
                    <a:pt x="2507424" y="751679"/>
                  </a:lnTo>
                  <a:lnTo>
                    <a:pt x="2489310" y="757715"/>
                  </a:lnTo>
                  <a:lnTo>
                    <a:pt x="2465159" y="757715"/>
                  </a:lnTo>
                  <a:lnTo>
                    <a:pt x="2441009" y="757715"/>
                  </a:lnTo>
                  <a:lnTo>
                    <a:pt x="2416861" y="743226"/>
                  </a:lnTo>
                  <a:lnTo>
                    <a:pt x="2384258" y="743226"/>
                  </a:lnTo>
                  <a:lnTo>
                    <a:pt x="2351654" y="747453"/>
                  </a:lnTo>
                  <a:lnTo>
                    <a:pt x="2317238" y="751679"/>
                  </a:lnTo>
                  <a:lnTo>
                    <a:pt x="2284636" y="747453"/>
                  </a:lnTo>
                  <a:lnTo>
                    <a:pt x="2252033" y="737188"/>
                  </a:lnTo>
                  <a:lnTo>
                    <a:pt x="2250222" y="732962"/>
                  </a:lnTo>
                  <a:lnTo>
                    <a:pt x="2250222" y="728736"/>
                  </a:lnTo>
                  <a:lnTo>
                    <a:pt x="2245996" y="728736"/>
                  </a:lnTo>
                  <a:lnTo>
                    <a:pt x="2245996" y="724510"/>
                  </a:lnTo>
                  <a:lnTo>
                    <a:pt x="2245996" y="716057"/>
                  </a:lnTo>
                  <a:lnTo>
                    <a:pt x="2252033" y="716057"/>
                  </a:lnTo>
                  <a:lnTo>
                    <a:pt x="2256259" y="710019"/>
                  </a:lnTo>
                  <a:lnTo>
                    <a:pt x="2264108" y="701567"/>
                  </a:lnTo>
                  <a:lnTo>
                    <a:pt x="2265919" y="697341"/>
                  </a:lnTo>
                  <a:lnTo>
                    <a:pt x="2273768" y="695530"/>
                  </a:lnTo>
                  <a:lnTo>
                    <a:pt x="2277994" y="687076"/>
                  </a:lnTo>
                  <a:lnTo>
                    <a:pt x="2284033" y="676813"/>
                  </a:lnTo>
                  <a:lnTo>
                    <a:pt x="2269542" y="672587"/>
                  </a:lnTo>
                  <a:lnTo>
                    <a:pt x="2259277" y="666548"/>
                  </a:lnTo>
                  <a:lnTo>
                    <a:pt x="2251430" y="654473"/>
                  </a:lnTo>
                  <a:lnTo>
                    <a:pt x="2249617" y="644210"/>
                  </a:lnTo>
                  <a:lnTo>
                    <a:pt x="2245391" y="629720"/>
                  </a:lnTo>
                  <a:lnTo>
                    <a:pt x="2259882" y="629720"/>
                  </a:lnTo>
                  <a:lnTo>
                    <a:pt x="2284033" y="623683"/>
                  </a:lnTo>
                  <a:lnTo>
                    <a:pt x="2312409" y="629720"/>
                  </a:lnTo>
                  <a:lnTo>
                    <a:pt x="2336558" y="639984"/>
                  </a:lnTo>
                  <a:lnTo>
                    <a:pt x="2360709" y="652058"/>
                  </a:lnTo>
                  <a:lnTo>
                    <a:pt x="2360709" y="637569"/>
                  </a:lnTo>
                  <a:lnTo>
                    <a:pt x="2336558" y="625494"/>
                  </a:lnTo>
                  <a:lnTo>
                    <a:pt x="2316031" y="615229"/>
                  </a:lnTo>
                  <a:lnTo>
                    <a:pt x="2297918" y="596512"/>
                  </a:lnTo>
                  <a:lnTo>
                    <a:pt x="2303955" y="596512"/>
                  </a:lnTo>
                  <a:lnTo>
                    <a:pt x="2322069" y="569948"/>
                  </a:lnTo>
                  <a:lnTo>
                    <a:pt x="2344407" y="551231"/>
                  </a:lnTo>
                  <a:lnTo>
                    <a:pt x="2372784" y="536740"/>
                  </a:lnTo>
                  <a:lnTo>
                    <a:pt x="2407201" y="526477"/>
                  </a:lnTo>
                  <a:lnTo>
                    <a:pt x="2407201" y="519231"/>
                  </a:lnTo>
                  <a:lnTo>
                    <a:pt x="2374595" y="508968"/>
                  </a:lnTo>
                  <a:lnTo>
                    <a:pt x="2350446" y="490251"/>
                  </a:lnTo>
                  <a:lnTo>
                    <a:pt x="2329916" y="465498"/>
                  </a:lnTo>
                  <a:lnTo>
                    <a:pt x="2311804" y="440742"/>
                  </a:lnTo>
                  <a:lnTo>
                    <a:pt x="2322069" y="436516"/>
                  </a:lnTo>
                  <a:lnTo>
                    <a:pt x="2329916" y="436516"/>
                  </a:lnTo>
                  <a:lnTo>
                    <a:pt x="2340181" y="432290"/>
                  </a:lnTo>
                  <a:lnTo>
                    <a:pt x="2350446" y="432290"/>
                  </a:lnTo>
                  <a:lnTo>
                    <a:pt x="2364935" y="442555"/>
                  </a:lnTo>
                  <a:lnTo>
                    <a:pt x="2375200" y="454630"/>
                  </a:lnTo>
                  <a:lnTo>
                    <a:pt x="2389692" y="464893"/>
                  </a:lnTo>
                  <a:lnTo>
                    <a:pt x="2389692" y="456441"/>
                  </a:lnTo>
                  <a:lnTo>
                    <a:pt x="2387879" y="450404"/>
                  </a:lnTo>
                  <a:lnTo>
                    <a:pt x="2383652" y="450404"/>
                  </a:lnTo>
                  <a:lnTo>
                    <a:pt x="2383652" y="446176"/>
                  </a:lnTo>
                  <a:lnTo>
                    <a:pt x="2379426" y="441950"/>
                  </a:lnTo>
                  <a:lnTo>
                    <a:pt x="2379426" y="440139"/>
                  </a:lnTo>
                  <a:lnTo>
                    <a:pt x="2375200" y="431687"/>
                  </a:lnTo>
                  <a:lnTo>
                    <a:pt x="2383049" y="431687"/>
                  </a:lnTo>
                  <a:lnTo>
                    <a:pt x="2383049" y="425649"/>
                  </a:lnTo>
                  <a:lnTo>
                    <a:pt x="2415653" y="413573"/>
                  </a:lnTo>
                  <a:lnTo>
                    <a:pt x="2445840" y="407537"/>
                  </a:lnTo>
                  <a:lnTo>
                    <a:pt x="2478443" y="403311"/>
                  </a:lnTo>
                  <a:lnTo>
                    <a:pt x="2517084" y="407537"/>
                  </a:lnTo>
                  <a:lnTo>
                    <a:pt x="2498970" y="385197"/>
                  </a:lnTo>
                  <a:lnTo>
                    <a:pt x="2521310" y="379160"/>
                  </a:lnTo>
                  <a:lnTo>
                    <a:pt x="2545460" y="368895"/>
                  </a:lnTo>
                  <a:lnTo>
                    <a:pt x="2569610" y="358633"/>
                  </a:lnTo>
                  <a:lnTo>
                    <a:pt x="2584100" y="346557"/>
                  </a:lnTo>
                  <a:lnTo>
                    <a:pt x="2596175" y="346557"/>
                  </a:lnTo>
                  <a:lnTo>
                    <a:pt x="2596175" y="340519"/>
                  </a:lnTo>
                  <a:lnTo>
                    <a:pt x="2578063" y="340519"/>
                  </a:lnTo>
                  <a:lnTo>
                    <a:pt x="2570214" y="344747"/>
                  </a:lnTo>
                  <a:lnTo>
                    <a:pt x="2564176" y="346557"/>
                  </a:lnTo>
                  <a:lnTo>
                    <a:pt x="2559949" y="346557"/>
                  </a:lnTo>
                  <a:lnTo>
                    <a:pt x="2555724" y="346557"/>
                  </a:lnTo>
                  <a:lnTo>
                    <a:pt x="2553913" y="346557"/>
                  </a:lnTo>
                  <a:lnTo>
                    <a:pt x="2549687" y="344747"/>
                  </a:lnTo>
                  <a:lnTo>
                    <a:pt x="2545460" y="340519"/>
                  </a:lnTo>
                  <a:lnTo>
                    <a:pt x="2539422" y="340519"/>
                  </a:lnTo>
                  <a:lnTo>
                    <a:pt x="2531573" y="346557"/>
                  </a:lnTo>
                  <a:lnTo>
                    <a:pt x="2521310" y="358633"/>
                  </a:lnTo>
                  <a:lnTo>
                    <a:pt x="2511045" y="368895"/>
                  </a:lnTo>
                  <a:lnTo>
                    <a:pt x="2503196" y="379160"/>
                  </a:lnTo>
                  <a:lnTo>
                    <a:pt x="2492933" y="385197"/>
                  </a:lnTo>
                  <a:lnTo>
                    <a:pt x="2454292" y="397272"/>
                  </a:lnTo>
                  <a:lnTo>
                    <a:pt x="2417463" y="397272"/>
                  </a:lnTo>
                  <a:lnTo>
                    <a:pt x="2383049" y="388820"/>
                  </a:lnTo>
                  <a:lnTo>
                    <a:pt x="2350446" y="374329"/>
                  </a:lnTo>
                  <a:lnTo>
                    <a:pt x="2346220" y="374329"/>
                  </a:lnTo>
                  <a:lnTo>
                    <a:pt x="2340181" y="378557"/>
                  </a:lnTo>
                  <a:lnTo>
                    <a:pt x="2329916" y="382783"/>
                  </a:lnTo>
                  <a:lnTo>
                    <a:pt x="2322069" y="384594"/>
                  </a:lnTo>
                  <a:lnTo>
                    <a:pt x="2316031" y="388820"/>
                  </a:lnTo>
                  <a:lnTo>
                    <a:pt x="2303955" y="393046"/>
                  </a:lnTo>
                  <a:lnTo>
                    <a:pt x="2297918" y="374329"/>
                  </a:lnTo>
                  <a:lnTo>
                    <a:pt x="2303955" y="372518"/>
                  </a:lnTo>
                  <a:lnTo>
                    <a:pt x="2308181" y="368292"/>
                  </a:lnTo>
                  <a:lnTo>
                    <a:pt x="2312409" y="359840"/>
                  </a:lnTo>
                  <a:lnTo>
                    <a:pt x="2291880" y="359840"/>
                  </a:lnTo>
                  <a:lnTo>
                    <a:pt x="2284033" y="364066"/>
                  </a:lnTo>
                  <a:lnTo>
                    <a:pt x="2273768" y="368292"/>
                  </a:lnTo>
                  <a:lnTo>
                    <a:pt x="2263503" y="368292"/>
                  </a:lnTo>
                  <a:lnTo>
                    <a:pt x="2251430" y="368292"/>
                  </a:lnTo>
                  <a:lnTo>
                    <a:pt x="2245391" y="345952"/>
                  </a:lnTo>
                  <a:lnTo>
                    <a:pt x="2251430" y="344142"/>
                  </a:lnTo>
                  <a:lnTo>
                    <a:pt x="2255656" y="344142"/>
                  </a:lnTo>
                  <a:lnTo>
                    <a:pt x="2259882" y="344142"/>
                  </a:lnTo>
                  <a:lnTo>
                    <a:pt x="2263825" y="340198"/>
                  </a:lnTo>
                  <a:lnTo>
                    <a:pt x="2265919" y="339916"/>
                  </a:lnTo>
                  <a:lnTo>
                    <a:pt x="2264108" y="339916"/>
                  </a:lnTo>
                  <a:lnTo>
                    <a:pt x="2263825" y="340198"/>
                  </a:lnTo>
                  <a:lnTo>
                    <a:pt x="2221241" y="345952"/>
                  </a:lnTo>
                  <a:lnTo>
                    <a:pt x="2217015" y="335690"/>
                  </a:lnTo>
                  <a:lnTo>
                    <a:pt x="2209165" y="329651"/>
                  </a:lnTo>
                  <a:lnTo>
                    <a:pt x="2207354" y="325425"/>
                  </a:lnTo>
                  <a:lnTo>
                    <a:pt x="2203129" y="316973"/>
                  </a:lnTo>
                  <a:lnTo>
                    <a:pt x="2195279" y="306708"/>
                  </a:lnTo>
                  <a:lnTo>
                    <a:pt x="2207354" y="302482"/>
                  </a:lnTo>
                  <a:lnTo>
                    <a:pt x="2213391" y="302482"/>
                  </a:lnTo>
                  <a:lnTo>
                    <a:pt x="2217619" y="302482"/>
                  </a:lnTo>
                  <a:lnTo>
                    <a:pt x="2221845" y="302482"/>
                  </a:lnTo>
                  <a:lnTo>
                    <a:pt x="2221845" y="301879"/>
                  </a:lnTo>
                  <a:lnTo>
                    <a:pt x="2223656" y="297653"/>
                  </a:lnTo>
                  <a:lnTo>
                    <a:pt x="2227882" y="289201"/>
                  </a:lnTo>
                  <a:lnTo>
                    <a:pt x="2213391" y="287388"/>
                  </a:lnTo>
                  <a:lnTo>
                    <a:pt x="2198902" y="283162"/>
                  </a:lnTo>
                  <a:lnTo>
                    <a:pt x="2192864" y="274710"/>
                  </a:lnTo>
                  <a:lnTo>
                    <a:pt x="2180789" y="268671"/>
                  </a:lnTo>
                  <a:lnTo>
                    <a:pt x="2188638" y="268671"/>
                  </a:lnTo>
                  <a:lnTo>
                    <a:pt x="2188638" y="258409"/>
                  </a:lnTo>
                  <a:lnTo>
                    <a:pt x="2223053" y="264445"/>
                  </a:lnTo>
                  <a:lnTo>
                    <a:pt x="2241165" y="260219"/>
                  </a:lnTo>
                  <a:lnTo>
                    <a:pt x="2255656" y="254183"/>
                  </a:lnTo>
                  <a:lnTo>
                    <a:pt x="2263503" y="243918"/>
                  </a:lnTo>
                  <a:lnTo>
                    <a:pt x="2273768" y="229427"/>
                  </a:lnTo>
                  <a:lnTo>
                    <a:pt x="2291880" y="220975"/>
                  </a:lnTo>
                  <a:lnTo>
                    <a:pt x="2312409" y="214938"/>
                  </a:lnTo>
                  <a:lnTo>
                    <a:pt x="2326898" y="220975"/>
                  </a:lnTo>
                  <a:lnTo>
                    <a:pt x="2345012" y="229427"/>
                  </a:lnTo>
                  <a:lnTo>
                    <a:pt x="2359501" y="231240"/>
                  </a:lnTo>
                  <a:lnTo>
                    <a:pt x="2375802" y="229427"/>
                  </a:lnTo>
                  <a:lnTo>
                    <a:pt x="2369765" y="225201"/>
                  </a:lnTo>
                  <a:lnTo>
                    <a:pt x="2361916" y="220975"/>
                  </a:lnTo>
                  <a:lnTo>
                    <a:pt x="2360106" y="220975"/>
                  </a:lnTo>
                  <a:lnTo>
                    <a:pt x="2360106" y="217352"/>
                  </a:lnTo>
                  <a:lnTo>
                    <a:pt x="2355879" y="215541"/>
                  </a:lnTo>
                  <a:lnTo>
                    <a:pt x="2355879" y="207089"/>
                  </a:lnTo>
                  <a:lnTo>
                    <a:pt x="2351654" y="196824"/>
                  </a:lnTo>
                  <a:lnTo>
                    <a:pt x="2361916" y="192598"/>
                  </a:lnTo>
                  <a:lnTo>
                    <a:pt x="2369765" y="188372"/>
                  </a:lnTo>
                  <a:lnTo>
                    <a:pt x="2375802" y="188372"/>
                  </a:lnTo>
                  <a:lnTo>
                    <a:pt x="2380031" y="186562"/>
                  </a:lnTo>
                  <a:lnTo>
                    <a:pt x="2387879" y="182336"/>
                  </a:lnTo>
                  <a:lnTo>
                    <a:pt x="2402370" y="182336"/>
                  </a:lnTo>
                  <a:lnTo>
                    <a:pt x="2408406" y="186562"/>
                  </a:lnTo>
                  <a:lnTo>
                    <a:pt x="2416256" y="192598"/>
                  </a:lnTo>
                  <a:lnTo>
                    <a:pt x="2422295" y="196824"/>
                  </a:lnTo>
                  <a:lnTo>
                    <a:pt x="2422295" y="188372"/>
                  </a:lnTo>
                  <a:lnTo>
                    <a:pt x="2418068" y="186562"/>
                  </a:lnTo>
                  <a:lnTo>
                    <a:pt x="2418068" y="182336"/>
                  </a:lnTo>
                  <a:lnTo>
                    <a:pt x="2418068" y="178109"/>
                  </a:lnTo>
                  <a:lnTo>
                    <a:pt x="2416256" y="172071"/>
                  </a:lnTo>
                  <a:lnTo>
                    <a:pt x="2426520" y="167845"/>
                  </a:lnTo>
                  <a:lnTo>
                    <a:pt x="2432557" y="163619"/>
                  </a:lnTo>
                  <a:lnTo>
                    <a:pt x="2444632" y="157580"/>
                  </a:lnTo>
                  <a:lnTo>
                    <a:pt x="2450671" y="149128"/>
                  </a:lnTo>
                  <a:lnTo>
                    <a:pt x="2454897" y="149128"/>
                  </a:lnTo>
                  <a:lnTo>
                    <a:pt x="2469386" y="149128"/>
                  </a:lnTo>
                  <a:lnTo>
                    <a:pt x="2479650" y="153354"/>
                  </a:lnTo>
                  <a:lnTo>
                    <a:pt x="2487500" y="161806"/>
                  </a:lnTo>
                  <a:lnTo>
                    <a:pt x="2499575" y="161806"/>
                  </a:lnTo>
                  <a:lnTo>
                    <a:pt x="2517687" y="157580"/>
                  </a:lnTo>
                  <a:lnTo>
                    <a:pt x="2525536" y="132826"/>
                  </a:lnTo>
                  <a:lnTo>
                    <a:pt x="2535801" y="128600"/>
                  </a:lnTo>
                  <a:lnTo>
                    <a:pt x="2546063" y="128600"/>
                  </a:lnTo>
                  <a:lnTo>
                    <a:pt x="2556328" y="128600"/>
                  </a:lnTo>
                  <a:lnTo>
                    <a:pt x="2564176" y="132826"/>
                  </a:lnTo>
                  <a:lnTo>
                    <a:pt x="2570214" y="132826"/>
                  </a:lnTo>
                  <a:lnTo>
                    <a:pt x="2584705" y="110488"/>
                  </a:lnTo>
                  <a:lnTo>
                    <a:pt x="2607043" y="106260"/>
                  </a:lnTo>
                  <a:lnTo>
                    <a:pt x="2621534" y="114714"/>
                  </a:lnTo>
                  <a:lnTo>
                    <a:pt x="2636025" y="120751"/>
                  </a:lnTo>
                  <a:lnTo>
                    <a:pt x="2650513" y="124977"/>
                  </a:lnTo>
                  <a:lnTo>
                    <a:pt x="2668627" y="118941"/>
                  </a:lnTo>
                  <a:lnTo>
                    <a:pt x="2692776" y="104450"/>
                  </a:lnTo>
                  <a:close/>
                  <a:moveTo>
                    <a:pt x="6131772" y="86338"/>
                  </a:moveTo>
                  <a:lnTo>
                    <a:pt x="6146263" y="90564"/>
                  </a:lnTo>
                  <a:lnTo>
                    <a:pt x="6160754" y="96600"/>
                  </a:lnTo>
                  <a:lnTo>
                    <a:pt x="6166790" y="105055"/>
                  </a:lnTo>
                  <a:lnTo>
                    <a:pt x="6177055" y="111091"/>
                  </a:lnTo>
                  <a:lnTo>
                    <a:pt x="6189130" y="119543"/>
                  </a:lnTo>
                  <a:lnTo>
                    <a:pt x="6181281" y="140071"/>
                  </a:lnTo>
                  <a:lnTo>
                    <a:pt x="6138415" y="164826"/>
                  </a:lnTo>
                  <a:lnTo>
                    <a:pt x="6105811" y="193806"/>
                  </a:lnTo>
                  <a:lnTo>
                    <a:pt x="6077434" y="230635"/>
                  </a:lnTo>
                  <a:lnTo>
                    <a:pt x="6071397" y="230635"/>
                  </a:lnTo>
                  <a:lnTo>
                    <a:pt x="6071397" y="222183"/>
                  </a:lnTo>
                  <a:lnTo>
                    <a:pt x="6061132" y="216146"/>
                  </a:lnTo>
                  <a:lnTo>
                    <a:pt x="6053285" y="207692"/>
                  </a:lnTo>
                  <a:lnTo>
                    <a:pt x="6049059" y="201655"/>
                  </a:lnTo>
                  <a:lnTo>
                    <a:pt x="6043020" y="193203"/>
                  </a:lnTo>
                  <a:lnTo>
                    <a:pt x="6038794" y="182938"/>
                  </a:lnTo>
                  <a:lnTo>
                    <a:pt x="6046644" y="168448"/>
                  </a:lnTo>
                  <a:lnTo>
                    <a:pt x="6048454" y="158185"/>
                  </a:lnTo>
                  <a:lnTo>
                    <a:pt x="6052680" y="139468"/>
                  </a:lnTo>
                  <a:lnTo>
                    <a:pt x="6000153" y="139468"/>
                  </a:lnTo>
                  <a:lnTo>
                    <a:pt x="6000153" y="124977"/>
                  </a:lnTo>
                  <a:lnTo>
                    <a:pt x="6028530" y="114714"/>
                  </a:lnTo>
                  <a:lnTo>
                    <a:pt x="6056906" y="106260"/>
                  </a:lnTo>
                  <a:lnTo>
                    <a:pt x="6091322" y="100224"/>
                  </a:lnTo>
                  <a:lnTo>
                    <a:pt x="6095548" y="110488"/>
                  </a:lnTo>
                  <a:lnTo>
                    <a:pt x="6099774" y="114714"/>
                  </a:lnTo>
                  <a:lnTo>
                    <a:pt x="6099774" y="118941"/>
                  </a:lnTo>
                  <a:lnTo>
                    <a:pt x="6104000" y="118941"/>
                  </a:lnTo>
                  <a:lnTo>
                    <a:pt x="6104000" y="120751"/>
                  </a:lnTo>
                  <a:lnTo>
                    <a:pt x="6110039" y="124977"/>
                  </a:lnTo>
                  <a:lnTo>
                    <a:pt x="6114265" y="114714"/>
                  </a:lnTo>
                  <a:lnTo>
                    <a:pt x="6118491" y="106260"/>
                  </a:lnTo>
                  <a:lnTo>
                    <a:pt x="6120301" y="100224"/>
                  </a:lnTo>
                  <a:lnTo>
                    <a:pt x="6128151" y="91772"/>
                  </a:lnTo>
                  <a:close/>
                  <a:moveTo>
                    <a:pt x="6218715" y="47093"/>
                  </a:moveTo>
                  <a:lnTo>
                    <a:pt x="6219318" y="47093"/>
                  </a:lnTo>
                  <a:lnTo>
                    <a:pt x="6227167" y="48904"/>
                  </a:lnTo>
                  <a:lnTo>
                    <a:pt x="6228978" y="48904"/>
                  </a:lnTo>
                  <a:lnTo>
                    <a:pt x="6233206" y="53130"/>
                  </a:lnTo>
                  <a:lnTo>
                    <a:pt x="6237430" y="57356"/>
                  </a:lnTo>
                  <a:lnTo>
                    <a:pt x="6241658" y="63395"/>
                  </a:lnTo>
                  <a:lnTo>
                    <a:pt x="6247694" y="75470"/>
                  </a:lnTo>
                  <a:lnTo>
                    <a:pt x="6255544" y="85733"/>
                  </a:lnTo>
                  <a:lnTo>
                    <a:pt x="6257354" y="100224"/>
                  </a:lnTo>
                  <a:lnTo>
                    <a:pt x="6241053" y="100224"/>
                  </a:lnTo>
                  <a:lnTo>
                    <a:pt x="6241053" y="91772"/>
                  </a:lnTo>
                  <a:lnTo>
                    <a:pt x="6233206" y="85733"/>
                  </a:lnTo>
                  <a:lnTo>
                    <a:pt x="6227167" y="77281"/>
                  </a:lnTo>
                  <a:lnTo>
                    <a:pt x="6222941" y="71244"/>
                  </a:lnTo>
                  <a:lnTo>
                    <a:pt x="6218715" y="60979"/>
                  </a:lnTo>
                  <a:close/>
                  <a:moveTo>
                    <a:pt x="3775927" y="39244"/>
                  </a:moveTo>
                  <a:lnTo>
                    <a:pt x="3824832" y="39244"/>
                  </a:lnTo>
                  <a:lnTo>
                    <a:pt x="3875549" y="47696"/>
                  </a:lnTo>
                  <a:lnTo>
                    <a:pt x="3920226" y="53735"/>
                  </a:lnTo>
                  <a:lnTo>
                    <a:pt x="3960678" y="63998"/>
                  </a:lnTo>
                  <a:lnTo>
                    <a:pt x="4019242" y="53735"/>
                  </a:lnTo>
                  <a:lnTo>
                    <a:pt x="4027093" y="62187"/>
                  </a:lnTo>
                  <a:lnTo>
                    <a:pt x="4033129" y="63998"/>
                  </a:lnTo>
                  <a:lnTo>
                    <a:pt x="4040978" y="76073"/>
                  </a:lnTo>
                  <a:lnTo>
                    <a:pt x="4045205" y="82112"/>
                  </a:lnTo>
                  <a:lnTo>
                    <a:pt x="4051241" y="86338"/>
                  </a:lnTo>
                  <a:lnTo>
                    <a:pt x="4085657" y="100827"/>
                  </a:lnTo>
                  <a:lnTo>
                    <a:pt x="4126109" y="111091"/>
                  </a:lnTo>
                  <a:lnTo>
                    <a:pt x="4160523" y="119543"/>
                  </a:lnTo>
                  <a:lnTo>
                    <a:pt x="4160523" y="134034"/>
                  </a:lnTo>
                  <a:lnTo>
                    <a:pt x="4103770" y="134034"/>
                  </a:lnTo>
                  <a:lnTo>
                    <a:pt x="4079618" y="121959"/>
                  </a:lnTo>
                  <a:lnTo>
                    <a:pt x="4051241" y="121959"/>
                  </a:lnTo>
                  <a:lnTo>
                    <a:pt x="4018639" y="126185"/>
                  </a:lnTo>
                  <a:lnTo>
                    <a:pt x="3988451" y="134637"/>
                  </a:lnTo>
                  <a:lnTo>
                    <a:pt x="3988451" y="150938"/>
                  </a:lnTo>
                  <a:lnTo>
                    <a:pt x="4027093" y="150938"/>
                  </a:lnTo>
                  <a:lnTo>
                    <a:pt x="4055469" y="144902"/>
                  </a:lnTo>
                  <a:lnTo>
                    <a:pt x="4089883" y="140676"/>
                  </a:lnTo>
                  <a:lnTo>
                    <a:pt x="4132751" y="140676"/>
                  </a:lnTo>
                  <a:lnTo>
                    <a:pt x="4175617" y="140676"/>
                  </a:lnTo>
                  <a:lnTo>
                    <a:pt x="4208219" y="140676"/>
                  </a:lnTo>
                  <a:lnTo>
                    <a:pt x="4236595" y="169655"/>
                  </a:lnTo>
                  <a:lnTo>
                    <a:pt x="4271010" y="190183"/>
                  </a:lnTo>
                  <a:lnTo>
                    <a:pt x="4260746" y="212523"/>
                  </a:lnTo>
                  <a:lnTo>
                    <a:pt x="4240220" y="227014"/>
                  </a:lnTo>
                  <a:lnTo>
                    <a:pt x="4222107" y="237276"/>
                  </a:lnTo>
                  <a:lnTo>
                    <a:pt x="4197957" y="245728"/>
                  </a:lnTo>
                  <a:lnTo>
                    <a:pt x="4161127" y="245728"/>
                  </a:lnTo>
                  <a:lnTo>
                    <a:pt x="4128522" y="255993"/>
                  </a:lnTo>
                  <a:lnTo>
                    <a:pt x="4094109" y="255993"/>
                  </a:lnTo>
                  <a:lnTo>
                    <a:pt x="4055469" y="251767"/>
                  </a:lnTo>
                  <a:lnTo>
                    <a:pt x="4018639" y="247541"/>
                  </a:lnTo>
                  <a:lnTo>
                    <a:pt x="3984827" y="247541"/>
                  </a:lnTo>
                  <a:lnTo>
                    <a:pt x="3956450" y="255993"/>
                  </a:lnTo>
                  <a:lnTo>
                    <a:pt x="3934111" y="276521"/>
                  </a:lnTo>
                  <a:lnTo>
                    <a:pt x="4019242" y="276521"/>
                  </a:lnTo>
                  <a:lnTo>
                    <a:pt x="4045808" y="270484"/>
                  </a:lnTo>
                  <a:lnTo>
                    <a:pt x="4075997" y="266258"/>
                  </a:lnTo>
                  <a:lnTo>
                    <a:pt x="4112826" y="270484"/>
                  </a:lnTo>
                  <a:lnTo>
                    <a:pt x="4136976" y="276521"/>
                  </a:lnTo>
                  <a:lnTo>
                    <a:pt x="4143014" y="303087"/>
                  </a:lnTo>
                  <a:lnTo>
                    <a:pt x="4155088" y="298861"/>
                  </a:lnTo>
                  <a:lnTo>
                    <a:pt x="4171390" y="288596"/>
                  </a:lnTo>
                  <a:lnTo>
                    <a:pt x="4193731" y="280144"/>
                  </a:lnTo>
                  <a:lnTo>
                    <a:pt x="4214258" y="275918"/>
                  </a:lnTo>
                  <a:lnTo>
                    <a:pt x="4218483" y="287993"/>
                  </a:lnTo>
                  <a:lnTo>
                    <a:pt x="4222709" y="294030"/>
                  </a:lnTo>
                  <a:lnTo>
                    <a:pt x="4226936" y="298256"/>
                  </a:lnTo>
                  <a:lnTo>
                    <a:pt x="4232974" y="302482"/>
                  </a:lnTo>
                  <a:lnTo>
                    <a:pt x="4240821" y="308521"/>
                  </a:lnTo>
                  <a:lnTo>
                    <a:pt x="4208219" y="369500"/>
                  </a:lnTo>
                  <a:lnTo>
                    <a:pt x="4222709" y="369500"/>
                  </a:lnTo>
                  <a:lnTo>
                    <a:pt x="4246860" y="355009"/>
                  </a:lnTo>
                  <a:lnTo>
                    <a:pt x="4279463" y="336292"/>
                  </a:lnTo>
                  <a:lnTo>
                    <a:pt x="4318102" y="321804"/>
                  </a:lnTo>
                  <a:lnTo>
                    <a:pt x="4360969" y="307313"/>
                  </a:lnTo>
                  <a:lnTo>
                    <a:pt x="4407458" y="297048"/>
                  </a:lnTo>
                  <a:lnTo>
                    <a:pt x="4447909" y="297048"/>
                  </a:lnTo>
                  <a:lnTo>
                    <a:pt x="4488361" y="301274"/>
                  </a:lnTo>
                  <a:lnTo>
                    <a:pt x="4516736" y="317576"/>
                  </a:lnTo>
                  <a:lnTo>
                    <a:pt x="4533038" y="346557"/>
                  </a:lnTo>
                  <a:lnTo>
                    <a:pt x="4545113" y="346557"/>
                  </a:lnTo>
                  <a:lnTo>
                    <a:pt x="4545113" y="350783"/>
                  </a:lnTo>
                  <a:lnTo>
                    <a:pt x="4540886" y="355009"/>
                  </a:lnTo>
                  <a:lnTo>
                    <a:pt x="4536661" y="355009"/>
                  </a:lnTo>
                  <a:lnTo>
                    <a:pt x="4532435" y="355009"/>
                  </a:lnTo>
                  <a:lnTo>
                    <a:pt x="4526396" y="361048"/>
                  </a:lnTo>
                  <a:lnTo>
                    <a:pt x="4516134" y="365274"/>
                  </a:lnTo>
                  <a:lnTo>
                    <a:pt x="4504061" y="369500"/>
                  </a:lnTo>
                  <a:lnTo>
                    <a:pt x="4489570" y="373726"/>
                  </a:lnTo>
                  <a:lnTo>
                    <a:pt x="4479305" y="375537"/>
                  </a:lnTo>
                  <a:lnTo>
                    <a:pt x="4455155" y="414781"/>
                  </a:lnTo>
                  <a:lnTo>
                    <a:pt x="4408666" y="443763"/>
                  </a:lnTo>
                  <a:lnTo>
                    <a:pt x="4356141" y="462478"/>
                  </a:lnTo>
                  <a:lnTo>
                    <a:pt x="4293349" y="472742"/>
                  </a:lnTo>
                  <a:lnTo>
                    <a:pt x="4293349" y="484818"/>
                  </a:lnTo>
                  <a:lnTo>
                    <a:pt x="4293349" y="490854"/>
                  </a:lnTo>
                  <a:lnTo>
                    <a:pt x="4293349" y="495082"/>
                  </a:lnTo>
                  <a:lnTo>
                    <a:pt x="4289123" y="499308"/>
                  </a:lnTo>
                  <a:lnTo>
                    <a:pt x="4293349" y="501119"/>
                  </a:lnTo>
                  <a:lnTo>
                    <a:pt x="4293349" y="505345"/>
                  </a:lnTo>
                  <a:lnTo>
                    <a:pt x="4299388" y="513797"/>
                  </a:lnTo>
                  <a:lnTo>
                    <a:pt x="4309651" y="519836"/>
                  </a:lnTo>
                  <a:lnTo>
                    <a:pt x="4317500" y="524062"/>
                  </a:lnTo>
                  <a:lnTo>
                    <a:pt x="4323536" y="530099"/>
                  </a:lnTo>
                  <a:lnTo>
                    <a:pt x="4331384" y="534327"/>
                  </a:lnTo>
                  <a:lnTo>
                    <a:pt x="4337423" y="544589"/>
                  </a:lnTo>
                  <a:lnTo>
                    <a:pt x="4331384" y="559080"/>
                  </a:lnTo>
                  <a:lnTo>
                    <a:pt x="4323536" y="591683"/>
                  </a:lnTo>
                  <a:lnTo>
                    <a:pt x="4317500" y="630927"/>
                  </a:lnTo>
                  <a:lnTo>
                    <a:pt x="4309651" y="670172"/>
                  </a:lnTo>
                  <a:lnTo>
                    <a:pt x="4309651" y="702774"/>
                  </a:lnTo>
                  <a:lnTo>
                    <a:pt x="4317500" y="698548"/>
                  </a:lnTo>
                  <a:lnTo>
                    <a:pt x="4323536" y="698548"/>
                  </a:lnTo>
                  <a:lnTo>
                    <a:pt x="4327764" y="698548"/>
                  </a:lnTo>
                  <a:lnTo>
                    <a:pt x="4335612" y="698548"/>
                  </a:lnTo>
                  <a:lnTo>
                    <a:pt x="4337423" y="698548"/>
                  </a:lnTo>
                  <a:lnTo>
                    <a:pt x="4349498" y="702774"/>
                  </a:lnTo>
                  <a:lnTo>
                    <a:pt x="4345274" y="713037"/>
                  </a:lnTo>
                  <a:lnTo>
                    <a:pt x="4345274" y="717265"/>
                  </a:lnTo>
                  <a:lnTo>
                    <a:pt x="4345274" y="725717"/>
                  </a:lnTo>
                  <a:lnTo>
                    <a:pt x="4345274" y="727528"/>
                  </a:lnTo>
                  <a:lnTo>
                    <a:pt x="4345274" y="735980"/>
                  </a:lnTo>
                  <a:lnTo>
                    <a:pt x="4349498" y="750471"/>
                  </a:lnTo>
                  <a:lnTo>
                    <a:pt x="4337423" y="750471"/>
                  </a:lnTo>
                  <a:lnTo>
                    <a:pt x="4337423" y="756509"/>
                  </a:lnTo>
                  <a:lnTo>
                    <a:pt x="4331384" y="754697"/>
                  </a:lnTo>
                  <a:lnTo>
                    <a:pt x="4323536" y="746245"/>
                  </a:lnTo>
                  <a:lnTo>
                    <a:pt x="4321726" y="742019"/>
                  </a:lnTo>
                  <a:lnTo>
                    <a:pt x="4313876" y="740208"/>
                  </a:lnTo>
                  <a:lnTo>
                    <a:pt x="4307839" y="735980"/>
                  </a:lnTo>
                  <a:lnTo>
                    <a:pt x="4293349" y="735980"/>
                  </a:lnTo>
                  <a:lnTo>
                    <a:pt x="4285500" y="740208"/>
                  </a:lnTo>
                  <a:lnTo>
                    <a:pt x="4279463" y="742019"/>
                  </a:lnTo>
                  <a:lnTo>
                    <a:pt x="4271614" y="746245"/>
                  </a:lnTo>
                  <a:lnTo>
                    <a:pt x="4267388" y="750471"/>
                  </a:lnTo>
                  <a:lnTo>
                    <a:pt x="4261349" y="754697"/>
                  </a:lnTo>
                  <a:lnTo>
                    <a:pt x="4257124" y="760736"/>
                  </a:lnTo>
                  <a:lnTo>
                    <a:pt x="4252897" y="775224"/>
                  </a:lnTo>
                  <a:lnTo>
                    <a:pt x="4299388" y="789715"/>
                  </a:lnTo>
                  <a:lnTo>
                    <a:pt x="4309651" y="853110"/>
                  </a:lnTo>
                  <a:lnTo>
                    <a:pt x="4299388" y="853110"/>
                  </a:lnTo>
                  <a:lnTo>
                    <a:pt x="4293349" y="853110"/>
                  </a:lnTo>
                  <a:lnTo>
                    <a:pt x="4285500" y="857336"/>
                  </a:lnTo>
                  <a:lnTo>
                    <a:pt x="4279463" y="861562"/>
                  </a:lnTo>
                  <a:lnTo>
                    <a:pt x="4279463" y="876053"/>
                  </a:lnTo>
                  <a:lnTo>
                    <a:pt x="4295764" y="886316"/>
                  </a:lnTo>
                  <a:lnTo>
                    <a:pt x="4307839" y="900807"/>
                  </a:lnTo>
                  <a:lnTo>
                    <a:pt x="4313876" y="919524"/>
                  </a:lnTo>
                  <a:lnTo>
                    <a:pt x="4318102" y="948503"/>
                  </a:lnTo>
                  <a:lnTo>
                    <a:pt x="4299991" y="948503"/>
                  </a:lnTo>
                  <a:lnTo>
                    <a:pt x="4295764" y="948503"/>
                  </a:lnTo>
                  <a:lnTo>
                    <a:pt x="4285500" y="944277"/>
                  </a:lnTo>
                  <a:lnTo>
                    <a:pt x="4279463" y="948503"/>
                  </a:lnTo>
                  <a:lnTo>
                    <a:pt x="4267388" y="948503"/>
                  </a:lnTo>
                  <a:lnTo>
                    <a:pt x="4261349" y="954542"/>
                  </a:lnTo>
                  <a:lnTo>
                    <a:pt x="4253502" y="962994"/>
                  </a:lnTo>
                  <a:lnTo>
                    <a:pt x="4265577" y="969033"/>
                  </a:lnTo>
                  <a:lnTo>
                    <a:pt x="4271614" y="973259"/>
                  </a:lnTo>
                  <a:lnTo>
                    <a:pt x="4275840" y="977485"/>
                  </a:lnTo>
                  <a:lnTo>
                    <a:pt x="4280067" y="979296"/>
                  </a:lnTo>
                  <a:lnTo>
                    <a:pt x="4281878" y="991371"/>
                  </a:lnTo>
                  <a:lnTo>
                    <a:pt x="4286105" y="1001635"/>
                  </a:lnTo>
                  <a:lnTo>
                    <a:pt x="4281878" y="1005862"/>
                  </a:lnTo>
                  <a:lnTo>
                    <a:pt x="4281878" y="1007672"/>
                  </a:lnTo>
                  <a:lnTo>
                    <a:pt x="4280067" y="1011898"/>
                  </a:lnTo>
                  <a:lnTo>
                    <a:pt x="4280067" y="1020351"/>
                  </a:lnTo>
                  <a:lnTo>
                    <a:pt x="4250484" y="1020351"/>
                  </a:lnTo>
                  <a:lnTo>
                    <a:pt x="4222107" y="1026389"/>
                  </a:lnTo>
                  <a:lnTo>
                    <a:pt x="4199767" y="1034841"/>
                  </a:lnTo>
                  <a:lnTo>
                    <a:pt x="4207616" y="1034841"/>
                  </a:lnTo>
                  <a:lnTo>
                    <a:pt x="4217879" y="1040880"/>
                  </a:lnTo>
                  <a:lnTo>
                    <a:pt x="4225728" y="1045106"/>
                  </a:lnTo>
                  <a:lnTo>
                    <a:pt x="4231766" y="1045106"/>
                  </a:lnTo>
                  <a:lnTo>
                    <a:pt x="4239616" y="1049332"/>
                  </a:lnTo>
                  <a:lnTo>
                    <a:pt x="4245653" y="1055369"/>
                  </a:lnTo>
                  <a:lnTo>
                    <a:pt x="4251691" y="1065634"/>
                  </a:lnTo>
                  <a:lnTo>
                    <a:pt x="4239616" y="1084351"/>
                  </a:lnTo>
                  <a:lnTo>
                    <a:pt x="4231766" y="1106691"/>
                  </a:lnTo>
                  <a:lnTo>
                    <a:pt x="4221502" y="1131444"/>
                  </a:lnTo>
                  <a:lnTo>
                    <a:pt x="4217276" y="1121181"/>
                  </a:lnTo>
                  <a:lnTo>
                    <a:pt x="4211240" y="1112729"/>
                  </a:lnTo>
                  <a:lnTo>
                    <a:pt x="4207012" y="1108503"/>
                  </a:lnTo>
                  <a:lnTo>
                    <a:pt x="4199164" y="1108503"/>
                  </a:lnTo>
                  <a:lnTo>
                    <a:pt x="4188899" y="1106691"/>
                  </a:lnTo>
                  <a:lnTo>
                    <a:pt x="4174409" y="1106691"/>
                  </a:lnTo>
                  <a:lnTo>
                    <a:pt x="4174409" y="1112729"/>
                  </a:lnTo>
                  <a:lnTo>
                    <a:pt x="4182258" y="1112729"/>
                  </a:lnTo>
                  <a:lnTo>
                    <a:pt x="4206408" y="1137483"/>
                  </a:lnTo>
                  <a:lnTo>
                    <a:pt x="4226936" y="1166462"/>
                  </a:lnTo>
                  <a:lnTo>
                    <a:pt x="4239012" y="1203293"/>
                  </a:lnTo>
                  <a:lnTo>
                    <a:pt x="4245048" y="1246158"/>
                  </a:lnTo>
                  <a:lnTo>
                    <a:pt x="4239012" y="1246158"/>
                  </a:lnTo>
                  <a:lnTo>
                    <a:pt x="4239012" y="1256424"/>
                  </a:lnTo>
                  <a:lnTo>
                    <a:pt x="4182258" y="1262461"/>
                  </a:lnTo>
                  <a:lnTo>
                    <a:pt x="4182258" y="1223216"/>
                  </a:lnTo>
                  <a:lnTo>
                    <a:pt x="4174409" y="1217180"/>
                  </a:lnTo>
                  <a:lnTo>
                    <a:pt x="4168373" y="1212953"/>
                  </a:lnTo>
                  <a:lnTo>
                    <a:pt x="4164145" y="1208727"/>
                  </a:lnTo>
                  <a:lnTo>
                    <a:pt x="4153881" y="1202687"/>
                  </a:lnTo>
                  <a:lnTo>
                    <a:pt x="4141806" y="1198461"/>
                  </a:lnTo>
                  <a:lnTo>
                    <a:pt x="4125504" y="1208727"/>
                  </a:lnTo>
                  <a:lnTo>
                    <a:pt x="4103167" y="1217180"/>
                  </a:lnTo>
                  <a:lnTo>
                    <a:pt x="4079015" y="1218991"/>
                  </a:lnTo>
                  <a:lnTo>
                    <a:pt x="4056675" y="1227442"/>
                  </a:lnTo>
                  <a:lnTo>
                    <a:pt x="4044601" y="1237705"/>
                  </a:lnTo>
                  <a:lnTo>
                    <a:pt x="4056675" y="1237705"/>
                  </a:lnTo>
                  <a:lnTo>
                    <a:pt x="4074789" y="1237705"/>
                  </a:lnTo>
                  <a:lnTo>
                    <a:pt x="4103167" y="1233480"/>
                  </a:lnTo>
                  <a:lnTo>
                    <a:pt x="4135769" y="1231668"/>
                  </a:lnTo>
                  <a:lnTo>
                    <a:pt x="4135769" y="1246158"/>
                  </a:lnTo>
                  <a:lnTo>
                    <a:pt x="4064524" y="1270914"/>
                  </a:lnTo>
                  <a:lnTo>
                    <a:pt x="4064524" y="1276952"/>
                  </a:lnTo>
                  <a:lnTo>
                    <a:pt x="4082638" y="1276952"/>
                  </a:lnTo>
                  <a:lnTo>
                    <a:pt x="4092901" y="1275142"/>
                  </a:lnTo>
                  <a:lnTo>
                    <a:pt x="4107391" y="1270914"/>
                  </a:lnTo>
                  <a:lnTo>
                    <a:pt x="4121882" y="1266688"/>
                  </a:lnTo>
                  <a:lnTo>
                    <a:pt x="4136373" y="1262461"/>
                  </a:lnTo>
                  <a:lnTo>
                    <a:pt x="4140598" y="1281178"/>
                  </a:lnTo>
                  <a:lnTo>
                    <a:pt x="4155088" y="1289630"/>
                  </a:lnTo>
                  <a:lnTo>
                    <a:pt x="4169580" y="1291443"/>
                  </a:lnTo>
                  <a:lnTo>
                    <a:pt x="4193731" y="1289630"/>
                  </a:lnTo>
                  <a:lnTo>
                    <a:pt x="4222107" y="1289630"/>
                  </a:lnTo>
                  <a:lnTo>
                    <a:pt x="4222107" y="1295668"/>
                  </a:lnTo>
                  <a:lnTo>
                    <a:pt x="4214258" y="1295668"/>
                  </a:lnTo>
                  <a:lnTo>
                    <a:pt x="4175617" y="1332497"/>
                  </a:lnTo>
                  <a:lnTo>
                    <a:pt x="4132751" y="1367515"/>
                  </a:lnTo>
                  <a:lnTo>
                    <a:pt x="4089883" y="1396496"/>
                  </a:lnTo>
                  <a:lnTo>
                    <a:pt x="4040978" y="1421250"/>
                  </a:lnTo>
                  <a:lnTo>
                    <a:pt x="3988451" y="1431515"/>
                  </a:lnTo>
                  <a:lnTo>
                    <a:pt x="3927471" y="1429704"/>
                  </a:lnTo>
                  <a:lnTo>
                    <a:pt x="3927471" y="1439967"/>
                  </a:lnTo>
                  <a:lnTo>
                    <a:pt x="3927471" y="1450231"/>
                  </a:lnTo>
                  <a:lnTo>
                    <a:pt x="3923244" y="1458684"/>
                  </a:lnTo>
                  <a:lnTo>
                    <a:pt x="3919019" y="1460495"/>
                  </a:lnTo>
                  <a:lnTo>
                    <a:pt x="3917206" y="1460495"/>
                  </a:lnTo>
                  <a:lnTo>
                    <a:pt x="3912980" y="1464723"/>
                  </a:lnTo>
                  <a:lnTo>
                    <a:pt x="3905130" y="1468950"/>
                  </a:lnTo>
                  <a:lnTo>
                    <a:pt x="3899094" y="1473176"/>
                  </a:lnTo>
                  <a:lnTo>
                    <a:pt x="3894867" y="1474987"/>
                  </a:lnTo>
                  <a:lnTo>
                    <a:pt x="3888828" y="1483439"/>
                  </a:lnTo>
                  <a:lnTo>
                    <a:pt x="3880982" y="1503968"/>
                  </a:lnTo>
                  <a:lnTo>
                    <a:pt x="3876755" y="1530532"/>
                  </a:lnTo>
                  <a:lnTo>
                    <a:pt x="3870718" y="1546833"/>
                  </a:lnTo>
                  <a:lnTo>
                    <a:pt x="3852605" y="1565549"/>
                  </a:lnTo>
                  <a:lnTo>
                    <a:pt x="3822417" y="1586076"/>
                  </a:lnTo>
                  <a:lnTo>
                    <a:pt x="3781966" y="1604792"/>
                  </a:lnTo>
                  <a:lnTo>
                    <a:pt x="3747551" y="1619283"/>
                  </a:lnTo>
                  <a:lnTo>
                    <a:pt x="3714947" y="1627735"/>
                  </a:lnTo>
                  <a:lnTo>
                    <a:pt x="3714947" y="1619283"/>
                  </a:lnTo>
                  <a:lnTo>
                    <a:pt x="3714947" y="1613244"/>
                  </a:lnTo>
                  <a:lnTo>
                    <a:pt x="3710720" y="1613244"/>
                  </a:lnTo>
                  <a:lnTo>
                    <a:pt x="3710720" y="1609018"/>
                  </a:lnTo>
                  <a:lnTo>
                    <a:pt x="3708910" y="1604792"/>
                  </a:lnTo>
                  <a:lnTo>
                    <a:pt x="3704683" y="1633771"/>
                  </a:lnTo>
                  <a:lnTo>
                    <a:pt x="3694419" y="1658526"/>
                  </a:lnTo>
                  <a:lnTo>
                    <a:pt x="3686571" y="1680864"/>
                  </a:lnTo>
                  <a:lnTo>
                    <a:pt x="3676307" y="1701390"/>
                  </a:lnTo>
                  <a:lnTo>
                    <a:pt x="3668458" y="1730372"/>
                  </a:lnTo>
                  <a:lnTo>
                    <a:pt x="3676307" y="1734597"/>
                  </a:lnTo>
                  <a:lnTo>
                    <a:pt x="3676307" y="1738823"/>
                  </a:lnTo>
                  <a:lnTo>
                    <a:pt x="3680533" y="1738823"/>
                  </a:lnTo>
                  <a:lnTo>
                    <a:pt x="3680533" y="1743049"/>
                  </a:lnTo>
                  <a:lnTo>
                    <a:pt x="3676307" y="1744860"/>
                  </a:lnTo>
                  <a:lnTo>
                    <a:pt x="3668458" y="1753315"/>
                  </a:lnTo>
                  <a:lnTo>
                    <a:pt x="3662419" y="1757540"/>
                  </a:lnTo>
                  <a:lnTo>
                    <a:pt x="3656382" y="1763578"/>
                  </a:lnTo>
                  <a:lnTo>
                    <a:pt x="3648533" y="1767804"/>
                  </a:lnTo>
                  <a:lnTo>
                    <a:pt x="3644307" y="1773843"/>
                  </a:lnTo>
                  <a:lnTo>
                    <a:pt x="3638269" y="1784106"/>
                  </a:lnTo>
                  <a:lnTo>
                    <a:pt x="3623778" y="1825164"/>
                  </a:lnTo>
                  <a:lnTo>
                    <a:pt x="3613513" y="1868031"/>
                  </a:lnTo>
                  <a:lnTo>
                    <a:pt x="3609289" y="1917539"/>
                  </a:lnTo>
                  <a:lnTo>
                    <a:pt x="3601439" y="1964636"/>
                  </a:lnTo>
                  <a:lnTo>
                    <a:pt x="3591176" y="2007498"/>
                  </a:lnTo>
                  <a:lnTo>
                    <a:pt x="3585138" y="2003272"/>
                  </a:lnTo>
                  <a:lnTo>
                    <a:pt x="3580912" y="2003272"/>
                  </a:lnTo>
                  <a:lnTo>
                    <a:pt x="3580912" y="1999046"/>
                  </a:lnTo>
                  <a:lnTo>
                    <a:pt x="3576685" y="1999046"/>
                  </a:lnTo>
                  <a:lnTo>
                    <a:pt x="3566420" y="1993009"/>
                  </a:lnTo>
                  <a:lnTo>
                    <a:pt x="3548308" y="1978517"/>
                  </a:lnTo>
                  <a:lnTo>
                    <a:pt x="3519931" y="1956180"/>
                  </a:lnTo>
                  <a:lnTo>
                    <a:pt x="3487328" y="1937464"/>
                  </a:lnTo>
                  <a:lnTo>
                    <a:pt x="3457141" y="1916935"/>
                  </a:lnTo>
                  <a:lnTo>
                    <a:pt x="3432990" y="1898220"/>
                  </a:lnTo>
                  <a:lnTo>
                    <a:pt x="3410651" y="1887956"/>
                  </a:lnTo>
                  <a:lnTo>
                    <a:pt x="3404613" y="1883729"/>
                  </a:lnTo>
                  <a:lnTo>
                    <a:pt x="3396762" y="1805842"/>
                  </a:lnTo>
                  <a:lnTo>
                    <a:pt x="3392537" y="1797389"/>
                  </a:lnTo>
                  <a:lnTo>
                    <a:pt x="3382275" y="1791352"/>
                  </a:lnTo>
                  <a:lnTo>
                    <a:pt x="3376236" y="1787126"/>
                  </a:lnTo>
                  <a:lnTo>
                    <a:pt x="3364160" y="1778672"/>
                  </a:lnTo>
                  <a:lnTo>
                    <a:pt x="3358123" y="1772635"/>
                  </a:lnTo>
                  <a:lnTo>
                    <a:pt x="3364160" y="1768409"/>
                  </a:lnTo>
                  <a:lnTo>
                    <a:pt x="3364160" y="1764183"/>
                  </a:lnTo>
                  <a:lnTo>
                    <a:pt x="3368386" y="1762370"/>
                  </a:lnTo>
                  <a:lnTo>
                    <a:pt x="3372612" y="1753917"/>
                  </a:lnTo>
                  <a:lnTo>
                    <a:pt x="3376838" y="1747881"/>
                  </a:lnTo>
                  <a:lnTo>
                    <a:pt x="3358726" y="1747881"/>
                  </a:lnTo>
                  <a:lnTo>
                    <a:pt x="3348461" y="1747881"/>
                  </a:lnTo>
                  <a:lnTo>
                    <a:pt x="3340613" y="1747881"/>
                  </a:lnTo>
                  <a:lnTo>
                    <a:pt x="3336389" y="1743653"/>
                  </a:lnTo>
                  <a:lnTo>
                    <a:pt x="3334574" y="1737616"/>
                  </a:lnTo>
                  <a:lnTo>
                    <a:pt x="3326726" y="1725541"/>
                  </a:lnTo>
                  <a:lnTo>
                    <a:pt x="3322500" y="1719504"/>
                  </a:lnTo>
                  <a:lnTo>
                    <a:pt x="3322500" y="1711050"/>
                  </a:lnTo>
                  <a:lnTo>
                    <a:pt x="3322500" y="1709239"/>
                  </a:lnTo>
                  <a:lnTo>
                    <a:pt x="3322500" y="1700788"/>
                  </a:lnTo>
                  <a:lnTo>
                    <a:pt x="3326726" y="1694749"/>
                  </a:lnTo>
                  <a:lnTo>
                    <a:pt x="3326726" y="1686297"/>
                  </a:lnTo>
                  <a:lnTo>
                    <a:pt x="3306198" y="1686297"/>
                  </a:lnTo>
                  <a:lnTo>
                    <a:pt x="3306198" y="1676035"/>
                  </a:lnTo>
                  <a:lnTo>
                    <a:pt x="3308010" y="1665771"/>
                  </a:lnTo>
                  <a:lnTo>
                    <a:pt x="3312237" y="1661544"/>
                  </a:lnTo>
                  <a:lnTo>
                    <a:pt x="3312237" y="1654300"/>
                  </a:lnTo>
                  <a:lnTo>
                    <a:pt x="3316462" y="1648262"/>
                  </a:lnTo>
                  <a:lnTo>
                    <a:pt x="3320689" y="1637997"/>
                  </a:lnTo>
                  <a:lnTo>
                    <a:pt x="3308614" y="1637997"/>
                  </a:lnTo>
                  <a:lnTo>
                    <a:pt x="3296539" y="1637997"/>
                  </a:lnTo>
                  <a:lnTo>
                    <a:pt x="3290501" y="1633771"/>
                  </a:lnTo>
                  <a:lnTo>
                    <a:pt x="3278426" y="1629545"/>
                  </a:lnTo>
                  <a:lnTo>
                    <a:pt x="3276615" y="1576416"/>
                  </a:lnTo>
                  <a:lnTo>
                    <a:pt x="3272387" y="1526908"/>
                  </a:lnTo>
                  <a:lnTo>
                    <a:pt x="3272387" y="1479818"/>
                  </a:lnTo>
                  <a:lnTo>
                    <a:pt x="3286878" y="1432723"/>
                  </a:lnTo>
                  <a:lnTo>
                    <a:pt x="3301369" y="1412195"/>
                  </a:lnTo>
                  <a:lnTo>
                    <a:pt x="3319480" y="1397704"/>
                  </a:lnTo>
                  <a:lnTo>
                    <a:pt x="3333972" y="1385628"/>
                  </a:lnTo>
                  <a:lnTo>
                    <a:pt x="3344235" y="1369326"/>
                  </a:lnTo>
                  <a:lnTo>
                    <a:pt x="3354500" y="1346987"/>
                  </a:lnTo>
                  <a:lnTo>
                    <a:pt x="3358726" y="1307743"/>
                  </a:lnTo>
                  <a:lnTo>
                    <a:pt x="3350876" y="1307743"/>
                  </a:lnTo>
                  <a:lnTo>
                    <a:pt x="3344840" y="1316195"/>
                  </a:lnTo>
                  <a:lnTo>
                    <a:pt x="3336990" y="1318006"/>
                  </a:lnTo>
                  <a:lnTo>
                    <a:pt x="3335180" y="1318006"/>
                  </a:lnTo>
                  <a:lnTo>
                    <a:pt x="3327331" y="1318006"/>
                  </a:lnTo>
                  <a:lnTo>
                    <a:pt x="3321292" y="1316195"/>
                  </a:lnTo>
                  <a:lnTo>
                    <a:pt x="3292916" y="1307743"/>
                  </a:lnTo>
                  <a:lnTo>
                    <a:pt x="3270577" y="1293253"/>
                  </a:lnTo>
                  <a:lnTo>
                    <a:pt x="3256086" y="1272726"/>
                  </a:lnTo>
                  <a:lnTo>
                    <a:pt x="3250049" y="1235895"/>
                  </a:lnTo>
                  <a:lnTo>
                    <a:pt x="3260312" y="1235895"/>
                  </a:lnTo>
                  <a:lnTo>
                    <a:pt x="3260312" y="1229857"/>
                  </a:lnTo>
                  <a:lnTo>
                    <a:pt x="3278426" y="1240121"/>
                  </a:lnTo>
                  <a:lnTo>
                    <a:pt x="3298953" y="1254611"/>
                  </a:lnTo>
                  <a:lnTo>
                    <a:pt x="3317065" y="1260650"/>
                  </a:lnTo>
                  <a:lnTo>
                    <a:pt x="3337594" y="1260650"/>
                  </a:lnTo>
                  <a:lnTo>
                    <a:pt x="3337594" y="1258839"/>
                  </a:lnTo>
                  <a:lnTo>
                    <a:pt x="3341822" y="1254611"/>
                  </a:lnTo>
                  <a:lnTo>
                    <a:pt x="3341822" y="1249781"/>
                  </a:lnTo>
                  <a:lnTo>
                    <a:pt x="3346048" y="1243743"/>
                  </a:lnTo>
                  <a:lnTo>
                    <a:pt x="3307406" y="1214764"/>
                  </a:lnTo>
                  <a:lnTo>
                    <a:pt x="3274802" y="1173708"/>
                  </a:lnTo>
                  <a:lnTo>
                    <a:pt x="3264540" y="1177935"/>
                  </a:lnTo>
                  <a:lnTo>
                    <a:pt x="3256690" y="1182160"/>
                  </a:lnTo>
                  <a:lnTo>
                    <a:pt x="3246426" y="1186385"/>
                  </a:lnTo>
                  <a:lnTo>
                    <a:pt x="3236163" y="1188196"/>
                  </a:lnTo>
                  <a:lnTo>
                    <a:pt x="3228313" y="1182160"/>
                  </a:lnTo>
                  <a:lnTo>
                    <a:pt x="3226504" y="1177935"/>
                  </a:lnTo>
                  <a:lnTo>
                    <a:pt x="3222275" y="1171895"/>
                  </a:lnTo>
                  <a:lnTo>
                    <a:pt x="3218050" y="1167671"/>
                  </a:lnTo>
                  <a:lnTo>
                    <a:pt x="3212013" y="1157407"/>
                  </a:lnTo>
                  <a:lnTo>
                    <a:pt x="3232540" y="1135067"/>
                  </a:lnTo>
                  <a:lnTo>
                    <a:pt x="3236766" y="1104273"/>
                  </a:lnTo>
                  <a:lnTo>
                    <a:pt x="3232540" y="1063218"/>
                  </a:lnTo>
                  <a:lnTo>
                    <a:pt x="3222275" y="1020351"/>
                  </a:lnTo>
                  <a:lnTo>
                    <a:pt x="3204163" y="975069"/>
                  </a:lnTo>
                  <a:lnTo>
                    <a:pt x="3183635" y="932202"/>
                  </a:lnTo>
                  <a:lnTo>
                    <a:pt x="3157069" y="892957"/>
                  </a:lnTo>
                  <a:lnTo>
                    <a:pt x="3136541" y="856128"/>
                  </a:lnTo>
                  <a:lnTo>
                    <a:pt x="3118429" y="827149"/>
                  </a:lnTo>
                  <a:lnTo>
                    <a:pt x="3075561" y="798167"/>
                  </a:lnTo>
                  <a:lnTo>
                    <a:pt x="3026656" y="787905"/>
                  </a:lnTo>
                  <a:lnTo>
                    <a:pt x="2975940" y="787905"/>
                  </a:lnTo>
                  <a:lnTo>
                    <a:pt x="2919187" y="787905"/>
                  </a:lnTo>
                  <a:lnTo>
                    <a:pt x="2864244" y="792131"/>
                  </a:lnTo>
                  <a:lnTo>
                    <a:pt x="2807491" y="787905"/>
                  </a:lnTo>
                  <a:lnTo>
                    <a:pt x="2807491" y="777640"/>
                  </a:lnTo>
                  <a:lnTo>
                    <a:pt x="2807491" y="769188"/>
                  </a:lnTo>
                  <a:lnTo>
                    <a:pt x="2809301" y="767377"/>
                  </a:lnTo>
                  <a:lnTo>
                    <a:pt x="2809301" y="763151"/>
                  </a:lnTo>
                  <a:lnTo>
                    <a:pt x="2809301" y="758923"/>
                  </a:lnTo>
                  <a:lnTo>
                    <a:pt x="2807491" y="754697"/>
                  </a:lnTo>
                  <a:lnTo>
                    <a:pt x="2785152" y="744434"/>
                  </a:lnTo>
                  <a:lnTo>
                    <a:pt x="2764623" y="738396"/>
                  </a:lnTo>
                  <a:lnTo>
                    <a:pt x="2742285" y="723907"/>
                  </a:lnTo>
                  <a:lnTo>
                    <a:pt x="2760396" y="723907"/>
                  </a:lnTo>
                  <a:lnTo>
                    <a:pt x="2780926" y="715453"/>
                  </a:lnTo>
                  <a:lnTo>
                    <a:pt x="2809301" y="709416"/>
                  </a:lnTo>
                  <a:lnTo>
                    <a:pt x="2841906" y="705190"/>
                  </a:lnTo>
                  <a:lnTo>
                    <a:pt x="2866055" y="696736"/>
                  </a:lnTo>
                  <a:lnTo>
                    <a:pt x="2884169" y="682247"/>
                  </a:lnTo>
                  <a:lnTo>
                    <a:pt x="2799038" y="682247"/>
                  </a:lnTo>
                  <a:lnTo>
                    <a:pt x="2778511" y="676208"/>
                  </a:lnTo>
                  <a:lnTo>
                    <a:pt x="2760396" y="676208"/>
                  </a:lnTo>
                  <a:lnTo>
                    <a:pt x="2738059" y="671982"/>
                  </a:lnTo>
                  <a:lnTo>
                    <a:pt x="2721757" y="667756"/>
                  </a:lnTo>
                  <a:lnTo>
                    <a:pt x="2703643" y="661719"/>
                  </a:lnTo>
                  <a:lnTo>
                    <a:pt x="2693380" y="643003"/>
                  </a:lnTo>
                  <a:lnTo>
                    <a:pt x="2689155" y="614021"/>
                  </a:lnTo>
                  <a:lnTo>
                    <a:pt x="2732020" y="607984"/>
                  </a:lnTo>
                  <a:lnTo>
                    <a:pt x="2770662" y="593494"/>
                  </a:lnTo>
                  <a:lnTo>
                    <a:pt x="2803264" y="579005"/>
                  </a:lnTo>
                  <a:lnTo>
                    <a:pt x="2837679" y="564514"/>
                  </a:lnTo>
                  <a:lnTo>
                    <a:pt x="2908923" y="564514"/>
                  </a:lnTo>
                  <a:lnTo>
                    <a:pt x="2937300" y="470327"/>
                  </a:lnTo>
                  <a:lnTo>
                    <a:pt x="2870281" y="470327"/>
                  </a:lnTo>
                  <a:lnTo>
                    <a:pt x="2852169" y="445573"/>
                  </a:lnTo>
                  <a:lnTo>
                    <a:pt x="2874509" y="431082"/>
                  </a:lnTo>
                  <a:lnTo>
                    <a:pt x="2890811" y="416594"/>
                  </a:lnTo>
                  <a:lnTo>
                    <a:pt x="2913149" y="406329"/>
                  </a:lnTo>
                  <a:lnTo>
                    <a:pt x="2937300" y="397877"/>
                  </a:lnTo>
                  <a:lnTo>
                    <a:pt x="2937300" y="373123"/>
                  </a:lnTo>
                  <a:lnTo>
                    <a:pt x="2965677" y="358633"/>
                  </a:lnTo>
                  <a:lnTo>
                    <a:pt x="2980167" y="342331"/>
                  </a:lnTo>
                  <a:lnTo>
                    <a:pt x="2994656" y="319991"/>
                  </a:lnTo>
                  <a:lnTo>
                    <a:pt x="3016996" y="305502"/>
                  </a:lnTo>
                  <a:lnTo>
                    <a:pt x="3041147" y="295238"/>
                  </a:lnTo>
                  <a:lnTo>
                    <a:pt x="3061675" y="295238"/>
                  </a:lnTo>
                  <a:lnTo>
                    <a:pt x="3079788" y="301274"/>
                  </a:lnTo>
                  <a:lnTo>
                    <a:pt x="3103939" y="299464"/>
                  </a:lnTo>
                  <a:lnTo>
                    <a:pt x="3085826" y="291011"/>
                  </a:lnTo>
                  <a:lnTo>
                    <a:pt x="3075561" y="286785"/>
                  </a:lnTo>
                  <a:lnTo>
                    <a:pt x="3065296" y="284973"/>
                  </a:lnTo>
                  <a:lnTo>
                    <a:pt x="3055034" y="272899"/>
                  </a:lnTo>
                  <a:lnTo>
                    <a:pt x="3089447" y="266861"/>
                  </a:lnTo>
                  <a:lnTo>
                    <a:pt x="3122050" y="256596"/>
                  </a:lnTo>
                  <a:lnTo>
                    <a:pt x="3150427" y="248144"/>
                  </a:lnTo>
                  <a:lnTo>
                    <a:pt x="3183030" y="242107"/>
                  </a:lnTo>
                  <a:lnTo>
                    <a:pt x="3184842" y="256596"/>
                  </a:lnTo>
                  <a:lnTo>
                    <a:pt x="3189070" y="262635"/>
                  </a:lnTo>
                  <a:lnTo>
                    <a:pt x="3193296" y="272899"/>
                  </a:lnTo>
                  <a:lnTo>
                    <a:pt x="3197521" y="281352"/>
                  </a:lnTo>
                  <a:lnTo>
                    <a:pt x="3207786" y="285578"/>
                  </a:lnTo>
                  <a:lnTo>
                    <a:pt x="3222275" y="287388"/>
                  </a:lnTo>
                  <a:lnTo>
                    <a:pt x="3222275" y="277126"/>
                  </a:lnTo>
                  <a:lnTo>
                    <a:pt x="3228313" y="266861"/>
                  </a:lnTo>
                  <a:lnTo>
                    <a:pt x="3232540" y="252370"/>
                  </a:lnTo>
                  <a:lnTo>
                    <a:pt x="3236766" y="242107"/>
                  </a:lnTo>
                  <a:lnTo>
                    <a:pt x="3242803" y="252370"/>
                  </a:lnTo>
                  <a:lnTo>
                    <a:pt x="3254878" y="262635"/>
                  </a:lnTo>
                  <a:lnTo>
                    <a:pt x="3260917" y="271087"/>
                  </a:lnTo>
                  <a:lnTo>
                    <a:pt x="3275408" y="277126"/>
                  </a:lnTo>
                  <a:lnTo>
                    <a:pt x="3289896" y="281352"/>
                  </a:lnTo>
                  <a:lnTo>
                    <a:pt x="3282048" y="234258"/>
                  </a:lnTo>
                  <a:lnTo>
                    <a:pt x="3308614" y="228221"/>
                  </a:lnTo>
                  <a:lnTo>
                    <a:pt x="3329141" y="219767"/>
                  </a:lnTo>
                  <a:lnTo>
                    <a:pt x="3361744" y="228221"/>
                  </a:lnTo>
                  <a:lnTo>
                    <a:pt x="3396161" y="242710"/>
                  </a:lnTo>
                  <a:lnTo>
                    <a:pt x="3432990" y="263238"/>
                  </a:lnTo>
                  <a:lnTo>
                    <a:pt x="3471628" y="281954"/>
                  </a:lnTo>
                  <a:lnTo>
                    <a:pt x="3504235" y="296445"/>
                  </a:lnTo>
                  <a:lnTo>
                    <a:pt x="3534423" y="306708"/>
                  </a:lnTo>
                  <a:lnTo>
                    <a:pt x="3534423" y="300671"/>
                  </a:lnTo>
                  <a:lnTo>
                    <a:pt x="3513894" y="281954"/>
                  </a:lnTo>
                  <a:lnTo>
                    <a:pt x="3499404" y="267464"/>
                  </a:lnTo>
                  <a:lnTo>
                    <a:pt x="3491554" y="248749"/>
                  </a:lnTo>
                  <a:lnTo>
                    <a:pt x="3503630" y="228221"/>
                  </a:lnTo>
                  <a:lnTo>
                    <a:pt x="3495780" y="219767"/>
                  </a:lnTo>
                  <a:lnTo>
                    <a:pt x="3485518" y="209505"/>
                  </a:lnTo>
                  <a:lnTo>
                    <a:pt x="3475253" y="201050"/>
                  </a:lnTo>
                  <a:lnTo>
                    <a:pt x="3464990" y="195014"/>
                  </a:lnTo>
                  <a:lnTo>
                    <a:pt x="3457141" y="186562"/>
                  </a:lnTo>
                  <a:lnTo>
                    <a:pt x="3464990" y="170260"/>
                  </a:lnTo>
                  <a:lnTo>
                    <a:pt x="3485518" y="176297"/>
                  </a:lnTo>
                  <a:lnTo>
                    <a:pt x="3513894" y="180523"/>
                  </a:lnTo>
                  <a:lnTo>
                    <a:pt x="3538043" y="176297"/>
                  </a:lnTo>
                  <a:lnTo>
                    <a:pt x="3556157" y="161806"/>
                  </a:lnTo>
                  <a:lnTo>
                    <a:pt x="3471027" y="161806"/>
                  </a:lnTo>
                  <a:lnTo>
                    <a:pt x="3471027" y="155769"/>
                  </a:lnTo>
                  <a:lnTo>
                    <a:pt x="3464990" y="155769"/>
                  </a:lnTo>
                  <a:lnTo>
                    <a:pt x="3464990" y="147317"/>
                  </a:lnTo>
                  <a:lnTo>
                    <a:pt x="3475253" y="141279"/>
                  </a:lnTo>
                  <a:lnTo>
                    <a:pt x="3485518" y="132826"/>
                  </a:lnTo>
                  <a:lnTo>
                    <a:pt x="3495780" y="126790"/>
                  </a:lnTo>
                  <a:lnTo>
                    <a:pt x="3506044" y="118336"/>
                  </a:lnTo>
                  <a:lnTo>
                    <a:pt x="3518121" y="116525"/>
                  </a:lnTo>
                  <a:lnTo>
                    <a:pt x="3562799" y="122562"/>
                  </a:lnTo>
                  <a:lnTo>
                    <a:pt x="3574875" y="89959"/>
                  </a:lnTo>
                  <a:lnTo>
                    <a:pt x="3627401" y="98413"/>
                  </a:lnTo>
                  <a:lnTo>
                    <a:pt x="3631629" y="98413"/>
                  </a:lnTo>
                  <a:lnTo>
                    <a:pt x="3633440" y="89959"/>
                  </a:lnTo>
                  <a:lnTo>
                    <a:pt x="3637665" y="88148"/>
                  </a:lnTo>
                  <a:lnTo>
                    <a:pt x="3641890" y="79696"/>
                  </a:lnTo>
                  <a:lnTo>
                    <a:pt x="3652155" y="75470"/>
                  </a:lnTo>
                  <a:lnTo>
                    <a:pt x="3660005" y="87545"/>
                  </a:lnTo>
                  <a:lnTo>
                    <a:pt x="3670268" y="97808"/>
                  </a:lnTo>
                  <a:lnTo>
                    <a:pt x="3680533" y="108073"/>
                  </a:lnTo>
                  <a:lnTo>
                    <a:pt x="3680533" y="89356"/>
                  </a:lnTo>
                  <a:lnTo>
                    <a:pt x="3684759" y="87545"/>
                  </a:lnTo>
                  <a:lnTo>
                    <a:pt x="3684759" y="83319"/>
                  </a:lnTo>
                  <a:lnTo>
                    <a:pt x="3684759" y="79091"/>
                  </a:lnTo>
                  <a:lnTo>
                    <a:pt x="3684759" y="74865"/>
                  </a:lnTo>
                  <a:lnTo>
                    <a:pt x="3686571" y="68829"/>
                  </a:lnTo>
                  <a:lnTo>
                    <a:pt x="3690795" y="64603"/>
                  </a:lnTo>
                  <a:lnTo>
                    <a:pt x="3698645" y="60376"/>
                  </a:lnTo>
                  <a:lnTo>
                    <a:pt x="3733059" y="44075"/>
                  </a:lnTo>
                  <a:close/>
                  <a:moveTo>
                    <a:pt x="6337051" y="32603"/>
                  </a:moveTo>
                  <a:lnTo>
                    <a:pt x="6357578" y="38641"/>
                  </a:lnTo>
                  <a:lnTo>
                    <a:pt x="6357578" y="53130"/>
                  </a:lnTo>
                  <a:lnTo>
                    <a:pt x="6327391" y="53130"/>
                  </a:lnTo>
                  <a:close/>
                  <a:moveTo>
                    <a:pt x="7045863" y="623"/>
                  </a:moveTo>
                  <a:lnTo>
                    <a:pt x="7063372" y="18717"/>
                  </a:lnTo>
                  <a:lnTo>
                    <a:pt x="7073637" y="39244"/>
                  </a:lnTo>
                  <a:lnTo>
                    <a:pt x="7083902" y="63998"/>
                  </a:lnTo>
                  <a:lnTo>
                    <a:pt x="7065788" y="63998"/>
                  </a:lnTo>
                  <a:lnTo>
                    <a:pt x="7065788" y="53130"/>
                  </a:lnTo>
                  <a:lnTo>
                    <a:pt x="7059751" y="47093"/>
                  </a:lnTo>
                  <a:lnTo>
                    <a:pt x="7051902" y="38641"/>
                  </a:lnTo>
                  <a:lnTo>
                    <a:pt x="7050089" y="28377"/>
                  </a:lnTo>
                  <a:lnTo>
                    <a:pt x="7045863" y="18112"/>
                  </a:lnTo>
                  <a:close/>
                  <a:moveTo>
                    <a:pt x="7292802" y="0"/>
                  </a:moveTo>
                  <a:lnTo>
                    <a:pt x="7303065" y="6036"/>
                  </a:lnTo>
                  <a:lnTo>
                    <a:pt x="7310914" y="14491"/>
                  </a:lnTo>
                  <a:lnTo>
                    <a:pt x="7315140" y="20527"/>
                  </a:lnTo>
                  <a:lnTo>
                    <a:pt x="7316952" y="32603"/>
                  </a:lnTo>
                  <a:lnTo>
                    <a:pt x="7321179" y="38641"/>
                  </a:lnTo>
                  <a:lnTo>
                    <a:pt x="7325405" y="48904"/>
                  </a:lnTo>
                  <a:lnTo>
                    <a:pt x="7331441" y="53130"/>
                  </a:lnTo>
                  <a:lnTo>
                    <a:pt x="7353781" y="63395"/>
                  </a:lnTo>
                  <a:lnTo>
                    <a:pt x="7374309" y="67621"/>
                  </a:lnTo>
                  <a:lnTo>
                    <a:pt x="7388800" y="67621"/>
                  </a:lnTo>
                  <a:lnTo>
                    <a:pt x="7399062" y="76073"/>
                  </a:lnTo>
                  <a:lnTo>
                    <a:pt x="7406912" y="90564"/>
                  </a:lnTo>
                  <a:lnTo>
                    <a:pt x="7411138" y="119543"/>
                  </a:lnTo>
                  <a:lnTo>
                    <a:pt x="7406912" y="121356"/>
                  </a:lnTo>
                  <a:lnTo>
                    <a:pt x="7406912" y="125582"/>
                  </a:lnTo>
                  <a:lnTo>
                    <a:pt x="7406912" y="129808"/>
                  </a:lnTo>
                  <a:lnTo>
                    <a:pt x="7402686" y="134034"/>
                  </a:lnTo>
                  <a:lnTo>
                    <a:pt x="7358007" y="134034"/>
                  </a:lnTo>
                  <a:lnTo>
                    <a:pt x="7311519" y="134034"/>
                  </a:lnTo>
                  <a:lnTo>
                    <a:pt x="7272877" y="150336"/>
                  </a:lnTo>
                  <a:lnTo>
                    <a:pt x="7265028" y="154562"/>
                  </a:lnTo>
                  <a:lnTo>
                    <a:pt x="7260802" y="163014"/>
                  </a:lnTo>
                  <a:lnTo>
                    <a:pt x="7258991" y="164826"/>
                  </a:lnTo>
                  <a:lnTo>
                    <a:pt x="7254765" y="169052"/>
                  </a:lnTo>
                  <a:lnTo>
                    <a:pt x="7250539" y="173279"/>
                  </a:lnTo>
                  <a:lnTo>
                    <a:pt x="7244500" y="177505"/>
                  </a:lnTo>
                  <a:lnTo>
                    <a:pt x="7232425" y="183543"/>
                  </a:lnTo>
                  <a:lnTo>
                    <a:pt x="7226388" y="173279"/>
                  </a:lnTo>
                  <a:lnTo>
                    <a:pt x="7222160" y="164826"/>
                  </a:lnTo>
                  <a:lnTo>
                    <a:pt x="7216124" y="158788"/>
                  </a:lnTo>
                  <a:lnTo>
                    <a:pt x="7240274" y="97205"/>
                  </a:lnTo>
                  <a:lnTo>
                    <a:pt x="7264425" y="47696"/>
                  </a:lnTo>
                  <a:close/>
                  <a:moveTo>
                    <a:pt x="7045260" y="0"/>
                  </a:moveTo>
                  <a:lnTo>
                    <a:pt x="7045863" y="0"/>
                  </a:lnTo>
                  <a:lnTo>
                    <a:pt x="7045863" y="623"/>
                  </a:lnTo>
                  <a:close/>
                </a:path>
              </a:pathLst>
            </a:custGeom>
            <a:solidFill>
              <a:schemeClr val="bg1">
                <a:alpha val="15000"/>
              </a:schemeClr>
            </a:solidFill>
            <a:ln w="3104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F27863D9-A4DD-4B4F-892C-49E2446B8094}"/>
                </a:ext>
              </a:extLst>
            </p:cNvPr>
            <p:cNvGrpSpPr/>
            <p:nvPr userDrawn="1"/>
          </p:nvGrpSpPr>
          <p:grpSpPr>
            <a:xfrm>
              <a:off x="3043584" y="897100"/>
              <a:ext cx="6304103" cy="3597333"/>
              <a:chOff x="-277621" y="70399"/>
              <a:chExt cx="2623442" cy="1497023"/>
            </a:xfrm>
            <a:solidFill>
              <a:schemeClr val="bg1">
                <a:alpha val="15000"/>
              </a:schemeClr>
            </a:solidFill>
          </p:grpSpPr>
          <p:cxnSp>
            <p:nvCxnSpPr>
              <p:cNvPr id="5" name="Straight Connector 4">
                <a:extLst>
                  <a:ext uri="{FF2B5EF4-FFF2-40B4-BE49-F238E27FC236}">
                    <a16:creationId xmlns:a16="http://schemas.microsoft.com/office/drawing/2014/main" id="{D701112F-6693-41AA-B212-B1C09500C3ED}"/>
                  </a:ext>
                </a:extLst>
              </p:cNvPr>
              <p:cNvCxnSpPr>
                <a:cxnSpLocks/>
                <a:stCxn id="37" idx="7"/>
                <a:endCxn id="63" idx="3"/>
              </p:cNvCxnSpPr>
              <p:nvPr userDrawn="1"/>
            </p:nvCxnSpPr>
            <p:spPr>
              <a:xfrm flipH="1">
                <a:off x="1655493" y="505919"/>
                <a:ext cx="65633" cy="246849"/>
              </a:xfrm>
              <a:prstGeom prst="line">
                <a:avLst/>
              </a:prstGeom>
              <a:grpFill/>
              <a:ln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6A170E66-4151-475F-A374-620B24685168}"/>
                  </a:ext>
                </a:extLst>
              </p:cNvPr>
              <p:cNvCxnSpPr>
                <a:cxnSpLocks/>
                <a:stCxn id="35" idx="4"/>
                <a:endCxn id="47" idx="1"/>
              </p:cNvCxnSpPr>
              <p:nvPr userDrawn="1"/>
            </p:nvCxnSpPr>
            <p:spPr>
              <a:xfrm flipH="1" flipV="1">
                <a:off x="930260" y="805343"/>
                <a:ext cx="189400" cy="200764"/>
              </a:xfrm>
              <a:prstGeom prst="line">
                <a:avLst/>
              </a:prstGeom>
              <a:grpFill/>
              <a:ln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7BDADE5D-8663-4BCD-AD9D-A8951D4DDBD3}"/>
                  </a:ext>
                </a:extLst>
              </p:cNvPr>
              <p:cNvCxnSpPr>
                <a:cxnSpLocks/>
                <a:stCxn id="40" idx="2"/>
                <a:endCxn id="45" idx="6"/>
              </p:cNvCxnSpPr>
              <p:nvPr userDrawn="1"/>
            </p:nvCxnSpPr>
            <p:spPr>
              <a:xfrm>
                <a:off x="286540" y="201377"/>
                <a:ext cx="448981" cy="287617"/>
              </a:xfrm>
              <a:prstGeom prst="line">
                <a:avLst/>
              </a:prstGeom>
              <a:grpFill/>
              <a:ln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AE90CBC8-A822-4F38-943C-7BF2EDC8571B}"/>
                  </a:ext>
                </a:extLst>
              </p:cNvPr>
              <p:cNvCxnSpPr>
                <a:cxnSpLocks/>
                <a:stCxn id="47" idx="5"/>
                <a:endCxn id="40" idx="1"/>
              </p:cNvCxnSpPr>
              <p:nvPr userDrawn="1"/>
            </p:nvCxnSpPr>
            <p:spPr>
              <a:xfrm flipH="1" flipV="1">
                <a:off x="282378" y="233807"/>
                <a:ext cx="600986" cy="544665"/>
              </a:xfrm>
              <a:prstGeom prst="line">
                <a:avLst/>
              </a:prstGeom>
              <a:grpFill/>
              <a:ln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08214AAA-BCDE-4FBC-9496-9DF50D617198}"/>
                  </a:ext>
                </a:extLst>
              </p:cNvPr>
              <p:cNvCxnSpPr>
                <a:cxnSpLocks/>
                <a:stCxn id="35" idx="5"/>
                <a:endCxn id="46" idx="1"/>
              </p:cNvCxnSpPr>
              <p:nvPr userDrawn="1"/>
            </p:nvCxnSpPr>
            <p:spPr>
              <a:xfrm flipH="1" flipV="1">
                <a:off x="485268" y="869075"/>
                <a:ext cx="616580" cy="162436"/>
              </a:xfrm>
              <a:prstGeom prst="line">
                <a:avLst/>
              </a:prstGeom>
              <a:grpFill/>
              <a:ln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125D67F2-9B47-44F7-BDF7-A3BEDC7FB2E1}"/>
                  </a:ext>
                </a:extLst>
              </p:cNvPr>
              <p:cNvCxnSpPr>
                <a:cxnSpLocks/>
                <a:stCxn id="40" idx="0"/>
                <a:endCxn id="46" idx="4"/>
              </p:cNvCxnSpPr>
              <p:nvPr userDrawn="1"/>
            </p:nvCxnSpPr>
            <p:spPr>
              <a:xfrm>
                <a:off x="256504" y="253796"/>
                <a:ext cx="198237" cy="575763"/>
              </a:xfrm>
              <a:prstGeom prst="line">
                <a:avLst/>
              </a:prstGeom>
              <a:grpFill/>
              <a:ln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9A7C5B3D-9C60-4D12-BF2A-8E335D2F1F90}"/>
                  </a:ext>
                </a:extLst>
              </p:cNvPr>
              <p:cNvCxnSpPr>
                <a:cxnSpLocks/>
                <a:stCxn id="47" idx="3"/>
                <a:endCxn id="45" idx="0"/>
              </p:cNvCxnSpPr>
              <p:nvPr userDrawn="1"/>
            </p:nvCxnSpPr>
            <p:spPr>
              <a:xfrm flipH="1" flipV="1">
                <a:off x="785261" y="517494"/>
                <a:ext cx="134986" cy="250965"/>
              </a:xfrm>
              <a:prstGeom prst="line">
                <a:avLst/>
              </a:prstGeom>
              <a:grpFill/>
              <a:ln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6FD41F86-4C2C-47A0-8048-DF04C7B34C42}"/>
                  </a:ext>
                </a:extLst>
              </p:cNvPr>
              <p:cNvCxnSpPr>
                <a:cxnSpLocks/>
                <a:stCxn id="35" idx="6"/>
                <a:endCxn id="44" idx="2"/>
              </p:cNvCxnSpPr>
              <p:nvPr userDrawn="1"/>
            </p:nvCxnSpPr>
            <p:spPr>
              <a:xfrm flipH="1">
                <a:off x="582929" y="1062067"/>
                <a:ext cx="524286" cy="136176"/>
              </a:xfrm>
              <a:prstGeom prst="line">
                <a:avLst/>
              </a:prstGeom>
              <a:grpFill/>
              <a:ln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CF4A2619-C408-49F2-99D8-FD9A604BED3F}"/>
                  </a:ext>
                </a:extLst>
              </p:cNvPr>
              <p:cNvCxnSpPr>
                <a:cxnSpLocks/>
                <a:stCxn id="40" idx="7"/>
                <a:endCxn id="42" idx="3"/>
              </p:cNvCxnSpPr>
              <p:nvPr userDrawn="1"/>
            </p:nvCxnSpPr>
            <p:spPr>
              <a:xfrm flipH="1">
                <a:off x="195318" y="249634"/>
                <a:ext cx="28755" cy="476101"/>
              </a:xfrm>
              <a:prstGeom prst="line">
                <a:avLst/>
              </a:prstGeom>
              <a:grpFill/>
              <a:ln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862EEE48-8691-4FE8-BAA0-06D51AA69EDD}"/>
                  </a:ext>
                </a:extLst>
              </p:cNvPr>
              <p:cNvCxnSpPr>
                <a:cxnSpLocks/>
                <a:stCxn id="47" idx="6"/>
                <a:endCxn id="46" idx="2"/>
              </p:cNvCxnSpPr>
              <p:nvPr userDrawn="1"/>
            </p:nvCxnSpPr>
            <p:spPr>
              <a:xfrm flipH="1">
                <a:off x="487900" y="798986"/>
                <a:ext cx="392832" cy="49573"/>
              </a:xfrm>
              <a:prstGeom prst="line">
                <a:avLst/>
              </a:prstGeom>
              <a:grpFill/>
              <a:ln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D1F7ADDB-C692-4225-8E48-4B4A505C2330}"/>
                  </a:ext>
                </a:extLst>
              </p:cNvPr>
              <p:cNvCxnSpPr>
                <a:cxnSpLocks/>
                <a:stCxn id="39" idx="0"/>
                <a:endCxn id="45" idx="4"/>
              </p:cNvCxnSpPr>
              <p:nvPr userDrawn="1"/>
            </p:nvCxnSpPr>
            <p:spPr>
              <a:xfrm>
                <a:off x="722702" y="154334"/>
                <a:ext cx="41320" cy="284919"/>
              </a:xfrm>
              <a:prstGeom prst="line">
                <a:avLst/>
              </a:prstGeom>
              <a:grpFill/>
              <a:ln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42D2C669-DC7A-4375-BF97-D89D6EA64B82}"/>
                  </a:ext>
                </a:extLst>
              </p:cNvPr>
              <p:cNvCxnSpPr>
                <a:cxnSpLocks/>
                <a:stCxn id="46" idx="6"/>
                <a:endCxn id="42" idx="2"/>
              </p:cNvCxnSpPr>
              <p:nvPr userDrawn="1"/>
            </p:nvCxnSpPr>
            <p:spPr>
              <a:xfrm flipH="1" flipV="1">
                <a:off x="214285" y="750287"/>
                <a:ext cx="221454" cy="112431"/>
              </a:xfrm>
              <a:prstGeom prst="line">
                <a:avLst/>
              </a:prstGeom>
              <a:grpFill/>
              <a:ln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827528A9-C11A-487B-9006-BB91060F82B6}"/>
                  </a:ext>
                </a:extLst>
              </p:cNvPr>
              <p:cNvCxnSpPr>
                <a:cxnSpLocks/>
                <a:stCxn id="41" idx="1"/>
                <a:endCxn id="42" idx="4"/>
              </p:cNvCxnSpPr>
              <p:nvPr userDrawn="1"/>
            </p:nvCxnSpPr>
            <p:spPr>
              <a:xfrm>
                <a:off x="-227149" y="449010"/>
                <a:ext cx="391694" cy="272775"/>
              </a:xfrm>
              <a:prstGeom prst="line">
                <a:avLst/>
              </a:prstGeom>
              <a:grpFill/>
              <a:ln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7F4C2FC6-6DBB-4501-920F-4BA4C7AB8E91}"/>
                  </a:ext>
                </a:extLst>
              </p:cNvPr>
              <p:cNvCxnSpPr>
                <a:cxnSpLocks/>
                <a:stCxn id="44" idx="6"/>
                <a:endCxn id="42" idx="1"/>
              </p:cNvCxnSpPr>
              <p:nvPr userDrawn="1"/>
            </p:nvCxnSpPr>
            <p:spPr>
              <a:xfrm flipH="1" flipV="1">
                <a:off x="210337" y="781060"/>
                <a:ext cx="320432" cy="431342"/>
              </a:xfrm>
              <a:prstGeom prst="line">
                <a:avLst/>
              </a:prstGeom>
              <a:grpFill/>
              <a:ln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17171836-A282-4C74-9858-89ADFF164EA4}"/>
                  </a:ext>
                </a:extLst>
              </p:cNvPr>
              <p:cNvCxnSpPr>
                <a:cxnSpLocks/>
                <a:stCxn id="44" idx="7"/>
                <a:endCxn id="43" idx="3"/>
              </p:cNvCxnSpPr>
              <p:nvPr userDrawn="1"/>
            </p:nvCxnSpPr>
            <p:spPr>
              <a:xfrm flipH="1">
                <a:off x="408479" y="1228771"/>
                <a:ext cx="134934" cy="262943"/>
              </a:xfrm>
              <a:prstGeom prst="line">
                <a:avLst/>
              </a:prstGeom>
              <a:grpFill/>
              <a:ln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4B1BB34B-5505-47EB-BCBD-757368CCE7F2}"/>
                  </a:ext>
                </a:extLst>
              </p:cNvPr>
              <p:cNvCxnSpPr>
                <a:cxnSpLocks/>
                <a:stCxn id="43" idx="5"/>
                <a:endCxn id="42" idx="0"/>
              </p:cNvCxnSpPr>
              <p:nvPr userDrawn="1"/>
            </p:nvCxnSpPr>
            <p:spPr>
              <a:xfrm flipH="1" flipV="1">
                <a:off x="185784" y="800028"/>
                <a:ext cx="167369" cy="706704"/>
              </a:xfrm>
              <a:prstGeom prst="line">
                <a:avLst/>
              </a:prstGeom>
              <a:grpFill/>
              <a:ln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18F8D6E8-F9CE-4A6A-AF42-44581F38E70E}"/>
                  </a:ext>
                </a:extLst>
              </p:cNvPr>
              <p:cNvCxnSpPr>
                <a:cxnSpLocks/>
                <a:stCxn id="43" idx="6"/>
                <a:endCxn id="59" idx="1"/>
              </p:cNvCxnSpPr>
              <p:nvPr userDrawn="1"/>
            </p:nvCxnSpPr>
            <p:spPr>
              <a:xfrm flipH="1" flipV="1">
                <a:off x="71345" y="1209655"/>
                <a:ext cx="277860" cy="327851"/>
              </a:xfrm>
              <a:prstGeom prst="line">
                <a:avLst/>
              </a:prstGeom>
              <a:grpFill/>
              <a:ln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BE4EF39A-4FD8-4970-A080-075036105622}"/>
                  </a:ext>
                </a:extLst>
              </p:cNvPr>
              <p:cNvCxnSpPr>
                <a:cxnSpLocks/>
                <a:stCxn id="36" idx="1"/>
                <a:endCxn id="63" idx="5"/>
              </p:cNvCxnSpPr>
              <p:nvPr userDrawn="1"/>
            </p:nvCxnSpPr>
            <p:spPr>
              <a:xfrm>
                <a:off x="1284541" y="551625"/>
                <a:ext cx="322582" cy="231913"/>
              </a:xfrm>
              <a:prstGeom prst="line">
                <a:avLst/>
              </a:prstGeom>
              <a:grpFill/>
              <a:ln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129F5AB3-999C-4ABB-B877-EF370B1F0AE8}"/>
                  </a:ext>
                </a:extLst>
              </p:cNvPr>
              <p:cNvCxnSpPr>
                <a:cxnSpLocks/>
                <a:stCxn id="45" idx="2"/>
                <a:endCxn id="36" idx="6"/>
              </p:cNvCxnSpPr>
              <p:nvPr userDrawn="1"/>
            </p:nvCxnSpPr>
            <p:spPr>
              <a:xfrm>
                <a:off x="813762" y="467754"/>
                <a:ext cx="392486" cy="73824"/>
              </a:xfrm>
              <a:prstGeom prst="line">
                <a:avLst/>
              </a:prstGeom>
              <a:grpFill/>
              <a:ln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F1069131-C366-4407-A168-51BD5788EF67}"/>
                  </a:ext>
                </a:extLst>
              </p:cNvPr>
              <p:cNvCxnSpPr>
                <a:cxnSpLocks/>
                <a:stCxn id="39" idx="1"/>
                <a:endCxn id="36" idx="5"/>
              </p:cNvCxnSpPr>
              <p:nvPr userDrawn="1"/>
            </p:nvCxnSpPr>
            <p:spPr>
              <a:xfrm>
                <a:off x="747255" y="135366"/>
                <a:ext cx="463155" cy="373781"/>
              </a:xfrm>
              <a:prstGeom prst="line">
                <a:avLst/>
              </a:prstGeom>
              <a:grpFill/>
              <a:ln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75286532-50E6-4F75-99C6-15D97C127223}"/>
                  </a:ext>
                </a:extLst>
              </p:cNvPr>
              <p:cNvCxnSpPr>
                <a:cxnSpLocks/>
                <a:stCxn id="38" idx="7"/>
                <a:endCxn id="36" idx="3"/>
              </p:cNvCxnSpPr>
              <p:nvPr userDrawn="1"/>
            </p:nvCxnSpPr>
            <p:spPr>
              <a:xfrm flipH="1">
                <a:off x="1268714" y="120871"/>
                <a:ext cx="340183" cy="372450"/>
              </a:xfrm>
              <a:prstGeom prst="line">
                <a:avLst/>
              </a:prstGeom>
              <a:grpFill/>
              <a:ln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B79BB812-E043-4F21-B23D-0938DC276B0B}"/>
                  </a:ext>
                </a:extLst>
              </p:cNvPr>
              <p:cNvCxnSpPr>
                <a:cxnSpLocks/>
                <a:stCxn id="37" idx="6"/>
                <a:endCxn id="36" idx="2"/>
              </p:cNvCxnSpPr>
              <p:nvPr userDrawn="1"/>
            </p:nvCxnSpPr>
            <p:spPr>
              <a:xfrm rot="9888766">
                <a:off x="1290967" y="464377"/>
                <a:ext cx="408926" cy="71807"/>
              </a:xfrm>
              <a:prstGeom prst="line">
                <a:avLst/>
              </a:prstGeom>
              <a:grpFill/>
              <a:ln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0943916E-7E1D-4EEC-A426-87A335E0ABD6}"/>
                  </a:ext>
                </a:extLst>
              </p:cNvPr>
              <p:cNvCxnSpPr>
                <a:cxnSpLocks/>
                <a:stCxn id="50" idx="7"/>
                <a:endCxn id="37" idx="3"/>
              </p:cNvCxnSpPr>
              <p:nvPr userDrawn="1"/>
            </p:nvCxnSpPr>
            <p:spPr>
              <a:xfrm flipH="1">
                <a:off x="1761433" y="145275"/>
                <a:ext cx="251640" cy="290300"/>
              </a:xfrm>
              <a:prstGeom prst="line">
                <a:avLst/>
              </a:prstGeom>
              <a:grpFill/>
              <a:ln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C99864FE-EB7C-467F-8BBC-1868862716F6}"/>
                  </a:ext>
                </a:extLst>
              </p:cNvPr>
              <p:cNvCxnSpPr>
                <a:cxnSpLocks/>
                <a:stCxn id="50" idx="6"/>
                <a:endCxn id="38" idx="2"/>
              </p:cNvCxnSpPr>
              <p:nvPr userDrawn="1"/>
            </p:nvCxnSpPr>
            <p:spPr>
              <a:xfrm flipH="1" flipV="1">
                <a:off x="1648413" y="90343"/>
                <a:ext cx="352015" cy="38563"/>
              </a:xfrm>
              <a:prstGeom prst="line">
                <a:avLst/>
              </a:prstGeom>
              <a:grpFill/>
              <a:ln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93C125E4-B5B5-4890-BCCB-E57EC91967F0}"/>
                  </a:ext>
                </a:extLst>
              </p:cNvPr>
              <p:cNvCxnSpPr>
                <a:cxnSpLocks/>
                <a:stCxn id="38" idx="6"/>
                <a:endCxn id="39" idx="2"/>
              </p:cNvCxnSpPr>
              <p:nvPr userDrawn="1"/>
            </p:nvCxnSpPr>
            <p:spPr>
              <a:xfrm flipH="1">
                <a:off x="751203" y="104502"/>
                <a:ext cx="845050" cy="91"/>
              </a:xfrm>
              <a:prstGeom prst="line">
                <a:avLst/>
              </a:prstGeom>
              <a:grpFill/>
              <a:ln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9B127C06-E4D2-4A92-B10C-E36D59FC50EB}"/>
                  </a:ext>
                </a:extLst>
              </p:cNvPr>
              <p:cNvCxnSpPr>
                <a:cxnSpLocks/>
                <a:stCxn id="39" idx="6"/>
                <a:endCxn id="40" idx="3"/>
              </p:cNvCxnSpPr>
              <p:nvPr userDrawn="1"/>
            </p:nvCxnSpPr>
            <p:spPr>
              <a:xfrm flipH="1">
                <a:off x="266551" y="125832"/>
                <a:ext cx="406410" cy="49670"/>
              </a:xfrm>
              <a:prstGeom prst="line">
                <a:avLst/>
              </a:prstGeom>
              <a:grpFill/>
              <a:ln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31C1A7DF-2BEC-408E-ACC9-5D6FAD24C823}"/>
                  </a:ext>
                </a:extLst>
              </p:cNvPr>
              <p:cNvCxnSpPr>
                <a:cxnSpLocks/>
                <a:stCxn id="41" idx="3"/>
                <a:endCxn id="40" idx="6"/>
              </p:cNvCxnSpPr>
              <p:nvPr userDrawn="1"/>
            </p:nvCxnSpPr>
            <p:spPr>
              <a:xfrm flipV="1">
                <a:off x="-237161" y="223760"/>
                <a:ext cx="441246" cy="188368"/>
              </a:xfrm>
              <a:prstGeom prst="line">
                <a:avLst/>
              </a:prstGeom>
              <a:grpFill/>
              <a:ln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F048672F-BF80-44ED-A021-01EEF5177B96}"/>
                  </a:ext>
                </a:extLst>
              </p:cNvPr>
              <p:cNvCxnSpPr>
                <a:cxnSpLocks/>
                <a:stCxn id="44" idx="4"/>
                <a:endCxn id="46" idx="0"/>
              </p:cNvCxnSpPr>
              <p:nvPr userDrawn="1"/>
            </p:nvCxnSpPr>
            <p:spPr>
              <a:xfrm flipH="1" flipV="1">
                <a:off x="468899" y="881719"/>
                <a:ext cx="80870" cy="297524"/>
              </a:xfrm>
              <a:prstGeom prst="line">
                <a:avLst/>
              </a:prstGeom>
              <a:grpFill/>
              <a:ln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2215EBB0-B545-4BFE-8459-0B06E215F36C}"/>
                  </a:ext>
                </a:extLst>
              </p:cNvPr>
              <p:cNvCxnSpPr>
                <a:cxnSpLocks/>
                <a:stCxn id="60" idx="2"/>
                <a:endCxn id="42" idx="6"/>
              </p:cNvCxnSpPr>
              <p:nvPr userDrawn="1"/>
            </p:nvCxnSpPr>
            <p:spPr>
              <a:xfrm flipV="1">
                <a:off x="30480" y="771526"/>
                <a:ext cx="105564" cy="54627"/>
              </a:xfrm>
              <a:prstGeom prst="line">
                <a:avLst/>
              </a:prstGeom>
              <a:grpFill/>
              <a:ln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A8B91D42-F604-40E0-B9E7-3721176D6D2F}"/>
                  </a:ext>
                </a:extLst>
              </p:cNvPr>
              <p:cNvCxnSpPr>
                <a:cxnSpLocks/>
                <a:stCxn id="42" idx="7"/>
                <a:endCxn id="59" idx="3"/>
              </p:cNvCxnSpPr>
              <p:nvPr userDrawn="1"/>
            </p:nvCxnSpPr>
            <p:spPr>
              <a:xfrm flipH="1">
                <a:off x="61333" y="796079"/>
                <a:ext cx="93678" cy="376693"/>
              </a:xfrm>
              <a:prstGeom prst="line">
                <a:avLst/>
              </a:prstGeom>
              <a:grpFill/>
              <a:ln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19D41AD5-DA60-4E86-A3DA-E921B0E0EAE0}"/>
                  </a:ext>
                </a:extLst>
              </p:cNvPr>
              <p:cNvSpPr/>
              <p:nvPr userDrawn="1"/>
            </p:nvSpPr>
            <p:spPr>
              <a:xfrm rot="8852236">
                <a:off x="1100881" y="999773"/>
                <a:ext cx="81073" cy="81073"/>
              </a:xfrm>
              <a:prstGeom prst="ellipse">
                <a:avLst/>
              </a:prstGeom>
              <a:grpFill/>
              <a:ln>
                <a:solidFill>
                  <a:schemeClr val="bg1">
                    <a:alpha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D31AA549-E83D-4FF2-9CDD-708193785034}"/>
                  </a:ext>
                </a:extLst>
              </p:cNvPr>
              <p:cNvSpPr/>
              <p:nvPr userDrawn="1"/>
            </p:nvSpPr>
            <p:spPr>
              <a:xfrm rot="9888766">
                <a:off x="1204756" y="487667"/>
                <a:ext cx="85439" cy="85439"/>
              </a:xfrm>
              <a:prstGeom prst="ellipse">
                <a:avLst/>
              </a:prstGeom>
              <a:grpFill/>
              <a:ln>
                <a:solidFill>
                  <a:schemeClr val="bg1">
                    <a:alpha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1ED4B990-1D0F-46D9-BB56-ED187C1F60F1}"/>
                  </a:ext>
                </a:extLst>
              </p:cNvPr>
              <p:cNvSpPr/>
              <p:nvPr userDrawn="1"/>
            </p:nvSpPr>
            <p:spPr>
              <a:xfrm rot="9888766">
                <a:off x="1700743" y="430210"/>
                <a:ext cx="81073" cy="81073"/>
              </a:xfrm>
              <a:prstGeom prst="ellipse">
                <a:avLst/>
              </a:prstGeom>
              <a:grpFill/>
              <a:ln>
                <a:solidFill>
                  <a:schemeClr val="bg1">
                    <a:alpha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0BAF0326-C8B2-4BC2-87DA-208466310829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 rot="9888766">
                <a:off x="1595309" y="70399"/>
                <a:ext cx="54048" cy="54048"/>
              </a:xfrm>
              <a:prstGeom prst="ellipse">
                <a:avLst/>
              </a:prstGeom>
              <a:grpFill/>
              <a:ln>
                <a:solidFill>
                  <a:schemeClr val="bg1">
                    <a:alpha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B0DAB470-13F9-4092-A93C-2370166F1046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 rot="9888766">
                <a:off x="671546" y="74676"/>
                <a:ext cx="81073" cy="81073"/>
              </a:xfrm>
              <a:prstGeom prst="ellipse">
                <a:avLst/>
              </a:prstGeom>
              <a:grpFill/>
              <a:ln>
                <a:solidFill>
                  <a:schemeClr val="bg1">
                    <a:alpha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101256B3-B830-409C-8ACD-AA2FD216CA45}"/>
                  </a:ext>
                </a:extLst>
              </p:cNvPr>
              <p:cNvSpPr/>
              <p:nvPr userDrawn="1"/>
            </p:nvSpPr>
            <p:spPr>
              <a:xfrm rot="9888766">
                <a:off x="202593" y="169849"/>
                <a:ext cx="85439" cy="85439"/>
              </a:xfrm>
              <a:prstGeom prst="ellipse">
                <a:avLst/>
              </a:prstGeom>
              <a:grpFill/>
              <a:ln>
                <a:solidFill>
                  <a:schemeClr val="bg1">
                    <a:alpha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E64989CC-1781-4E49-8142-E7CF3AA5C7F0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 rot="9888766">
                <a:off x="-277621" y="408551"/>
                <a:ext cx="54048" cy="54048"/>
              </a:xfrm>
              <a:prstGeom prst="ellipse">
                <a:avLst/>
              </a:prstGeom>
              <a:grpFill/>
              <a:ln>
                <a:solidFill>
                  <a:schemeClr val="bg1">
                    <a:alpha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77BA6B71-2F54-4C1E-9B6D-9AB3ACE7C9BA}"/>
                  </a:ext>
                </a:extLst>
              </p:cNvPr>
              <p:cNvSpPr/>
              <p:nvPr userDrawn="1"/>
            </p:nvSpPr>
            <p:spPr>
              <a:xfrm rot="9888766">
                <a:off x="134628" y="720370"/>
                <a:ext cx="81073" cy="81073"/>
              </a:xfrm>
              <a:prstGeom prst="ellipse">
                <a:avLst/>
              </a:prstGeom>
              <a:grpFill/>
              <a:ln>
                <a:solidFill>
                  <a:schemeClr val="bg1">
                    <a:alpha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659BDD52-A5E7-4C31-9727-E48E4CA7DEC9}"/>
                  </a:ext>
                </a:extLst>
              </p:cNvPr>
              <p:cNvSpPr/>
              <p:nvPr userDrawn="1"/>
            </p:nvSpPr>
            <p:spPr>
              <a:xfrm rot="9888766">
                <a:off x="347789" y="1486349"/>
                <a:ext cx="81073" cy="81073"/>
              </a:xfrm>
              <a:prstGeom prst="ellipse">
                <a:avLst/>
              </a:prstGeom>
              <a:grpFill/>
              <a:ln>
                <a:solidFill>
                  <a:schemeClr val="bg1">
                    <a:alpha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475609D5-7EF2-4A63-AF19-C9908588B329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 rot="9888766">
                <a:off x="529825" y="1178299"/>
                <a:ext cx="54048" cy="54048"/>
              </a:xfrm>
              <a:prstGeom prst="ellipse">
                <a:avLst/>
              </a:prstGeom>
              <a:grpFill/>
              <a:ln>
                <a:solidFill>
                  <a:schemeClr val="bg1">
                    <a:alpha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914F09C3-896B-4855-89E5-52A478F8355D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 rot="9888766">
                <a:off x="734105" y="437837"/>
                <a:ext cx="81073" cy="81073"/>
              </a:xfrm>
              <a:prstGeom prst="ellipse">
                <a:avLst/>
              </a:prstGeom>
              <a:grpFill/>
              <a:ln>
                <a:solidFill>
                  <a:schemeClr val="bg1">
                    <a:alpha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D3A74A5D-584B-4641-95BD-6A61C9751AF1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 rot="9888766">
                <a:off x="434796" y="828615"/>
                <a:ext cx="54048" cy="54048"/>
              </a:xfrm>
              <a:prstGeom prst="ellipse">
                <a:avLst/>
              </a:prstGeom>
              <a:grpFill/>
              <a:ln>
                <a:solidFill>
                  <a:schemeClr val="bg1">
                    <a:alpha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FB04758D-FF90-4CCE-A6F7-0DACF0C1CDA6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 rot="9888766">
                <a:off x="879788" y="764883"/>
                <a:ext cx="54048" cy="54048"/>
              </a:xfrm>
              <a:prstGeom prst="ellipse">
                <a:avLst/>
              </a:prstGeom>
              <a:grpFill/>
              <a:ln>
                <a:solidFill>
                  <a:schemeClr val="bg1">
                    <a:alpha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45CA35A7-14CF-46D5-836B-28DE660D87F7}"/>
                  </a:ext>
                </a:extLst>
              </p:cNvPr>
              <p:cNvCxnSpPr>
                <a:cxnSpLocks/>
                <a:stCxn id="47" idx="2"/>
                <a:endCxn id="36" idx="7"/>
              </p:cNvCxnSpPr>
              <p:nvPr userDrawn="1"/>
            </p:nvCxnSpPr>
            <p:spPr>
              <a:xfrm flipV="1">
                <a:off x="932892" y="567452"/>
                <a:ext cx="293345" cy="217375"/>
              </a:xfrm>
              <a:prstGeom prst="line">
                <a:avLst/>
              </a:prstGeom>
              <a:grpFill/>
              <a:ln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726D585F-0242-4E3A-AA35-A3885EB15873}"/>
                  </a:ext>
                </a:extLst>
              </p:cNvPr>
              <p:cNvCxnSpPr>
                <a:cxnSpLocks/>
                <a:stCxn id="37" idx="4"/>
                <a:endCxn id="38" idx="1"/>
              </p:cNvCxnSpPr>
              <p:nvPr userDrawn="1"/>
            </p:nvCxnSpPr>
            <p:spPr>
              <a:xfrm flipH="1" flipV="1">
                <a:off x="1645781" y="110859"/>
                <a:ext cx="84879" cy="320767"/>
              </a:xfrm>
              <a:prstGeom prst="line">
                <a:avLst/>
              </a:prstGeom>
              <a:grpFill/>
              <a:ln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A0CB3583-40E0-4C85-807C-C44DBE37AFA4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 rot="9888766">
                <a:off x="1999485" y="94803"/>
                <a:ext cx="54048" cy="54048"/>
              </a:xfrm>
              <a:prstGeom prst="ellipse">
                <a:avLst/>
              </a:prstGeom>
              <a:grpFill/>
              <a:ln>
                <a:solidFill>
                  <a:schemeClr val="bg1">
                    <a:alpha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EE8F8869-8447-4C44-AE3E-43FA3638AC11}"/>
                  </a:ext>
                </a:extLst>
              </p:cNvPr>
              <p:cNvCxnSpPr>
                <a:cxnSpLocks/>
                <a:stCxn id="50" idx="1"/>
                <a:endCxn id="58" idx="2"/>
              </p:cNvCxnSpPr>
              <p:nvPr userDrawn="1"/>
            </p:nvCxnSpPr>
            <p:spPr>
              <a:xfrm>
                <a:off x="2049957" y="135263"/>
                <a:ext cx="242058" cy="266752"/>
              </a:xfrm>
              <a:prstGeom prst="line">
                <a:avLst/>
              </a:prstGeom>
              <a:grpFill/>
              <a:ln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C3EE3C1B-6DB9-4948-BE6D-67EF64748C4E}"/>
                  </a:ext>
                </a:extLst>
              </p:cNvPr>
              <p:cNvCxnSpPr>
                <a:cxnSpLocks/>
                <a:stCxn id="58" idx="3"/>
                <a:endCxn id="37" idx="2"/>
              </p:cNvCxnSpPr>
              <p:nvPr userDrawn="1"/>
            </p:nvCxnSpPr>
            <p:spPr>
              <a:xfrm flipH="1">
                <a:off x="1780401" y="424162"/>
                <a:ext cx="506152" cy="35965"/>
              </a:xfrm>
              <a:prstGeom prst="line">
                <a:avLst/>
              </a:prstGeom>
              <a:grpFill/>
              <a:ln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12ED5FD6-2CD1-4F8C-B4CB-FCC1C8D47DEB}"/>
                  </a:ext>
                </a:extLst>
              </p:cNvPr>
              <p:cNvCxnSpPr>
                <a:cxnSpLocks/>
                <a:stCxn id="66" idx="6"/>
                <a:endCxn id="43" idx="2"/>
              </p:cNvCxnSpPr>
              <p:nvPr userDrawn="1"/>
            </p:nvCxnSpPr>
            <p:spPr>
              <a:xfrm flipH="1">
                <a:off x="427447" y="1328833"/>
                <a:ext cx="675050" cy="187433"/>
              </a:xfrm>
              <a:prstGeom prst="line">
                <a:avLst/>
              </a:prstGeom>
              <a:grpFill/>
              <a:ln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E320A007-7F6B-4E0F-BB95-D8377C947DA7}"/>
                  </a:ext>
                </a:extLst>
              </p:cNvPr>
              <p:cNvCxnSpPr>
                <a:cxnSpLocks/>
                <a:stCxn id="37" idx="1"/>
                <a:endCxn id="55" idx="4"/>
              </p:cNvCxnSpPr>
              <p:nvPr/>
            </p:nvCxnSpPr>
            <p:spPr>
              <a:xfrm>
                <a:off x="1776452" y="490900"/>
                <a:ext cx="249123" cy="304760"/>
              </a:xfrm>
              <a:prstGeom prst="line">
                <a:avLst/>
              </a:prstGeom>
              <a:grpFill/>
              <a:ln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1582F386-4ED0-4FED-83A7-BC092F770343}"/>
                  </a:ext>
                </a:extLst>
              </p:cNvPr>
              <p:cNvSpPr/>
              <p:nvPr/>
            </p:nvSpPr>
            <p:spPr>
              <a:xfrm rot="8852236">
                <a:off x="2011769" y="791003"/>
                <a:ext cx="59607" cy="59607"/>
              </a:xfrm>
              <a:prstGeom prst="ellipse">
                <a:avLst/>
              </a:prstGeom>
              <a:grpFill/>
              <a:ln>
                <a:solidFill>
                  <a:schemeClr val="bg1">
                    <a:alpha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33813097-B8B1-44A7-ABC5-E0DC0B9886DF}"/>
                  </a:ext>
                </a:extLst>
              </p:cNvPr>
              <p:cNvCxnSpPr>
                <a:cxnSpLocks/>
                <a:stCxn id="55" idx="6"/>
                <a:endCxn id="63" idx="1"/>
              </p:cNvCxnSpPr>
              <p:nvPr/>
            </p:nvCxnSpPr>
            <p:spPr>
              <a:xfrm flipH="1" flipV="1">
                <a:off x="1686264" y="801137"/>
                <a:ext cx="330163" cy="35666"/>
              </a:xfrm>
              <a:prstGeom prst="line">
                <a:avLst/>
              </a:prstGeom>
              <a:grpFill/>
              <a:ln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7EC1B89C-1738-4B28-9CB3-39FA202C9659}"/>
                  </a:ext>
                </a:extLst>
              </p:cNvPr>
              <p:cNvCxnSpPr>
                <a:cxnSpLocks/>
                <a:stCxn id="58" idx="4"/>
                <a:endCxn id="55" idx="2"/>
              </p:cNvCxnSpPr>
              <p:nvPr/>
            </p:nvCxnSpPr>
            <p:spPr>
              <a:xfrm flipH="1">
                <a:off x="2066719" y="443685"/>
                <a:ext cx="231632" cy="361125"/>
              </a:xfrm>
              <a:prstGeom prst="line">
                <a:avLst/>
              </a:prstGeom>
              <a:grpFill/>
              <a:ln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29533653-AF08-484A-BAE9-302CDA93673F}"/>
                  </a:ext>
                </a:extLst>
              </p:cNvPr>
              <p:cNvSpPr/>
              <p:nvPr userDrawn="1"/>
            </p:nvSpPr>
            <p:spPr>
              <a:xfrm rot="2181221">
                <a:off x="2286214" y="389878"/>
                <a:ext cx="59607" cy="59607"/>
              </a:xfrm>
              <a:prstGeom prst="ellipse">
                <a:avLst/>
              </a:prstGeom>
              <a:grpFill/>
              <a:ln>
                <a:solidFill>
                  <a:schemeClr val="bg1">
                    <a:alpha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C4A6CF41-3228-4968-A581-495854420353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9888766">
                <a:off x="20873" y="1169195"/>
                <a:ext cx="54048" cy="54048"/>
              </a:xfrm>
              <a:prstGeom prst="ellipse">
                <a:avLst/>
              </a:prstGeom>
              <a:grpFill/>
              <a:ln>
                <a:solidFill>
                  <a:schemeClr val="bg1">
                    <a:alpha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6D45A326-94DD-4A43-820B-88C78AD625DC}"/>
                  </a:ext>
                </a:extLst>
              </p:cNvPr>
              <p:cNvSpPr/>
              <p:nvPr/>
            </p:nvSpPr>
            <p:spPr>
              <a:xfrm rot="9888766">
                <a:off x="-13611" y="809594"/>
                <a:ext cx="44875" cy="44875"/>
              </a:xfrm>
              <a:prstGeom prst="ellipse">
                <a:avLst/>
              </a:prstGeom>
              <a:grpFill/>
              <a:ln>
                <a:solidFill>
                  <a:schemeClr val="bg1">
                    <a:alpha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0F3AA682-705E-4EB1-A689-BC6702E693C2}"/>
                  </a:ext>
                </a:extLst>
              </p:cNvPr>
              <p:cNvCxnSpPr>
                <a:cxnSpLocks/>
                <a:stCxn id="60" idx="3"/>
                <a:endCxn id="41" idx="0"/>
              </p:cNvCxnSpPr>
              <p:nvPr/>
            </p:nvCxnSpPr>
            <p:spPr>
              <a:xfrm flipH="1" flipV="1">
                <a:off x="-243518" y="461655"/>
                <a:ext cx="263499" cy="350908"/>
              </a:xfrm>
              <a:prstGeom prst="line">
                <a:avLst/>
              </a:prstGeom>
              <a:grpFill/>
              <a:ln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58AE0BB0-6613-44F8-8706-E48203886D06}"/>
                  </a:ext>
                </a:extLst>
              </p:cNvPr>
              <p:cNvCxnSpPr>
                <a:cxnSpLocks/>
                <a:stCxn id="59" idx="4"/>
                <a:endCxn id="60" idx="0"/>
              </p:cNvCxnSpPr>
              <p:nvPr/>
            </p:nvCxnSpPr>
            <p:spPr>
              <a:xfrm flipH="1" flipV="1">
                <a:off x="14704" y="853685"/>
                <a:ext cx="26113" cy="316454"/>
              </a:xfrm>
              <a:prstGeom prst="line">
                <a:avLst/>
              </a:prstGeom>
              <a:grpFill/>
              <a:ln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35A9AA9D-7A6A-4B96-9AC9-711A161D4068}"/>
                  </a:ext>
                </a:extLst>
              </p:cNvPr>
              <p:cNvSpPr/>
              <p:nvPr/>
            </p:nvSpPr>
            <p:spPr>
              <a:xfrm rot="8852236">
                <a:off x="1606157" y="751801"/>
                <a:ext cx="81073" cy="81073"/>
              </a:xfrm>
              <a:prstGeom prst="ellipse">
                <a:avLst/>
              </a:prstGeom>
              <a:grpFill/>
              <a:ln>
                <a:solidFill>
                  <a:schemeClr val="bg1">
                    <a:alpha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E887459B-4D85-4BEE-B411-2A54C6DFCAFD}"/>
                  </a:ext>
                </a:extLst>
              </p:cNvPr>
              <p:cNvCxnSpPr>
                <a:cxnSpLocks/>
                <a:stCxn id="35" idx="3"/>
                <a:endCxn id="36" idx="0"/>
              </p:cNvCxnSpPr>
              <p:nvPr/>
            </p:nvCxnSpPr>
            <p:spPr>
              <a:xfrm flipV="1">
                <a:off x="1150217" y="571614"/>
                <a:ext cx="108450" cy="429125"/>
              </a:xfrm>
              <a:prstGeom prst="line">
                <a:avLst/>
              </a:prstGeom>
              <a:grpFill/>
              <a:ln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D16C72A3-9552-46E4-ADCE-BD50545C3160}"/>
                  </a:ext>
                </a:extLst>
              </p:cNvPr>
              <p:cNvCxnSpPr>
                <a:cxnSpLocks/>
                <a:stCxn id="35" idx="1"/>
                <a:endCxn id="63" idx="6"/>
              </p:cNvCxnSpPr>
              <p:nvPr/>
            </p:nvCxnSpPr>
            <p:spPr>
              <a:xfrm flipV="1">
                <a:off x="1180988" y="814096"/>
                <a:ext cx="431503" cy="235013"/>
              </a:xfrm>
              <a:prstGeom prst="line">
                <a:avLst/>
              </a:prstGeom>
              <a:grpFill/>
              <a:ln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D5422202-EA3F-4ECF-AB7E-8B75C6A3C0A5}"/>
                  </a:ext>
                </a:extLst>
              </p:cNvPr>
              <p:cNvSpPr/>
              <p:nvPr/>
            </p:nvSpPr>
            <p:spPr>
              <a:xfrm rot="8852236">
                <a:off x="1096163" y="1266538"/>
                <a:ext cx="81073" cy="81073"/>
              </a:xfrm>
              <a:prstGeom prst="ellipse">
                <a:avLst/>
              </a:prstGeom>
              <a:grpFill/>
              <a:ln>
                <a:solidFill>
                  <a:schemeClr val="bg1">
                    <a:alpha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BD39E096-1611-4ED3-81BC-F58D009FC6D9}"/>
                  </a:ext>
                </a:extLst>
              </p:cNvPr>
              <p:cNvCxnSpPr>
                <a:cxnSpLocks/>
                <a:stCxn id="66" idx="5"/>
                <a:endCxn id="44" idx="1"/>
              </p:cNvCxnSpPr>
              <p:nvPr/>
            </p:nvCxnSpPr>
            <p:spPr>
              <a:xfrm flipH="1" flipV="1">
                <a:off x="580297" y="1218759"/>
                <a:ext cx="516833" cy="79516"/>
              </a:xfrm>
              <a:prstGeom prst="line">
                <a:avLst/>
              </a:prstGeom>
              <a:grpFill/>
              <a:ln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654B090C-A70F-416F-8255-C34496513CEF}"/>
                  </a:ext>
                </a:extLst>
              </p:cNvPr>
              <p:cNvCxnSpPr>
                <a:cxnSpLocks/>
                <a:stCxn id="66" idx="3"/>
                <a:endCxn id="35" idx="7"/>
              </p:cNvCxnSpPr>
              <p:nvPr/>
            </p:nvCxnSpPr>
            <p:spPr>
              <a:xfrm flipH="1" flipV="1">
                <a:off x="1132618" y="1079880"/>
                <a:ext cx="12881" cy="187625"/>
              </a:xfrm>
              <a:prstGeom prst="line">
                <a:avLst/>
              </a:prstGeom>
              <a:grpFill/>
              <a:ln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82852B0B-F3FD-4F9D-856A-EF2D27A641D6}"/>
                  </a:ext>
                </a:extLst>
              </p:cNvPr>
              <p:cNvCxnSpPr>
                <a:cxnSpLocks/>
                <a:stCxn id="66" idx="1"/>
              </p:cNvCxnSpPr>
              <p:nvPr/>
            </p:nvCxnSpPr>
            <p:spPr>
              <a:xfrm>
                <a:off x="1176270" y="1315874"/>
                <a:ext cx="829822" cy="62675"/>
              </a:xfrm>
              <a:prstGeom prst="line">
                <a:avLst/>
              </a:prstGeom>
              <a:grpFill/>
              <a:ln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2796040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24463927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31367658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gradFill>
          <a:gsLst>
            <a:gs pos="38000">
              <a:schemeClr val="accent2">
                <a:lumMod val="85000"/>
                <a:lumOff val="15000"/>
              </a:schemeClr>
            </a:gs>
            <a:gs pos="100000">
              <a:schemeClr val="accent2">
                <a:lumMod val="100000"/>
              </a:schemeClr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A2AD486-3C05-478F-85C4-C00BCF2E5C74}"/>
              </a:ext>
            </a:extLst>
          </p:cNvPr>
          <p:cNvGrpSpPr/>
          <p:nvPr userDrawn="1"/>
        </p:nvGrpSpPr>
        <p:grpSpPr>
          <a:xfrm>
            <a:off x="1933166" y="0"/>
            <a:ext cx="11502915" cy="6750703"/>
            <a:chOff x="2687161" y="3731096"/>
            <a:chExt cx="5158677" cy="3027467"/>
          </a:xfrm>
          <a:solidFill>
            <a:schemeClr val="bg1">
              <a:alpha val="20000"/>
            </a:schemeClr>
          </a:solidFill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24C34644-FB4F-47E1-B7C7-17F28D1EF126}"/>
                </a:ext>
              </a:extLst>
            </p:cNvPr>
            <p:cNvSpPr/>
            <p:nvPr/>
          </p:nvSpPr>
          <p:spPr>
            <a:xfrm>
              <a:off x="2725967" y="4290519"/>
              <a:ext cx="1906137" cy="2468044"/>
            </a:xfrm>
            <a:custGeom>
              <a:avLst/>
              <a:gdLst>
                <a:gd name="connsiteX0" fmla="*/ 1901480 w 1906136"/>
                <a:gd name="connsiteY0" fmla="*/ 1594450 h 2468044"/>
                <a:gd name="connsiteX1" fmla="*/ 1898376 w 1906136"/>
                <a:gd name="connsiteY1" fmla="*/ 1588241 h 2468044"/>
                <a:gd name="connsiteX2" fmla="*/ 1892167 w 1906136"/>
                <a:gd name="connsiteY2" fmla="*/ 1582963 h 2468044"/>
                <a:gd name="connsiteX3" fmla="*/ 1886889 w 1906136"/>
                <a:gd name="connsiteY3" fmla="*/ 1575513 h 2468044"/>
                <a:gd name="connsiteX4" fmla="*/ 1879749 w 1906136"/>
                <a:gd name="connsiteY4" fmla="*/ 1577686 h 2468044"/>
                <a:gd name="connsiteX5" fmla="*/ 1870436 w 1906136"/>
                <a:gd name="connsiteY5" fmla="*/ 1577686 h 2468044"/>
                <a:gd name="connsiteX6" fmla="*/ 1862054 w 1906136"/>
                <a:gd name="connsiteY6" fmla="*/ 1575513 h 2468044"/>
                <a:gd name="connsiteX7" fmla="*/ 1855845 w 1906136"/>
                <a:gd name="connsiteY7" fmla="*/ 1568062 h 2468044"/>
                <a:gd name="connsiteX8" fmla="*/ 1854913 w 1906136"/>
                <a:gd name="connsiteY8" fmla="*/ 1558748 h 2468044"/>
                <a:gd name="connsiteX9" fmla="*/ 1850878 w 1906136"/>
                <a:gd name="connsiteY9" fmla="*/ 1548193 h 2468044"/>
                <a:gd name="connsiteX10" fmla="*/ 1845600 w 1906136"/>
                <a:gd name="connsiteY10" fmla="*/ 1542916 h 2468044"/>
                <a:gd name="connsiteX11" fmla="*/ 1789410 w 1906136"/>
                <a:gd name="connsiteY11" fmla="*/ 1538569 h 2468044"/>
                <a:gd name="connsiteX12" fmla="*/ 1785374 w 1906136"/>
                <a:gd name="connsiteY12" fmla="*/ 1537638 h 2468044"/>
                <a:gd name="connsiteX13" fmla="*/ 1782269 w 1906136"/>
                <a:gd name="connsiteY13" fmla="*/ 1535465 h 2468044"/>
                <a:gd name="connsiteX14" fmla="*/ 1778233 w 1906136"/>
                <a:gd name="connsiteY14" fmla="*/ 1533292 h 2468044"/>
                <a:gd name="connsiteX15" fmla="*/ 1777302 w 1906136"/>
                <a:gd name="connsiteY15" fmla="*/ 1533292 h 2468044"/>
                <a:gd name="connsiteX16" fmla="*/ 1771093 w 1906136"/>
                <a:gd name="connsiteY16" fmla="*/ 1531119 h 2468044"/>
                <a:gd name="connsiteX17" fmla="*/ 1767989 w 1906136"/>
                <a:gd name="connsiteY17" fmla="*/ 1533292 h 2468044"/>
                <a:gd name="connsiteX18" fmla="*/ 1762711 w 1906136"/>
                <a:gd name="connsiteY18" fmla="*/ 1535465 h 2468044"/>
                <a:gd name="connsiteX19" fmla="*/ 1758675 w 1906136"/>
                <a:gd name="connsiteY19" fmla="*/ 1522737 h 2468044"/>
                <a:gd name="connsiteX20" fmla="*/ 1736944 w 1906136"/>
                <a:gd name="connsiteY20" fmla="*/ 1515286 h 2468044"/>
                <a:gd name="connsiteX21" fmla="*/ 1713971 w 1906136"/>
                <a:gd name="connsiteY21" fmla="*/ 1515286 h 2468044"/>
                <a:gd name="connsiteX22" fmla="*/ 1717075 w 1906136"/>
                <a:gd name="connsiteY22" fmla="*/ 1509077 h 2468044"/>
                <a:gd name="connsiteX23" fmla="*/ 1721111 w 1906136"/>
                <a:gd name="connsiteY23" fmla="*/ 1505973 h 2468044"/>
                <a:gd name="connsiteX24" fmla="*/ 1724216 w 1906136"/>
                <a:gd name="connsiteY24" fmla="*/ 1500695 h 2468044"/>
                <a:gd name="connsiteX25" fmla="*/ 1728252 w 1906136"/>
                <a:gd name="connsiteY25" fmla="*/ 1496349 h 2468044"/>
                <a:gd name="connsiteX26" fmla="*/ 1729183 w 1906136"/>
                <a:gd name="connsiteY26" fmla="*/ 1488898 h 2468044"/>
                <a:gd name="connsiteX27" fmla="*/ 1704037 w 1906136"/>
                <a:gd name="connsiteY27" fmla="*/ 1476170 h 2468044"/>
                <a:gd name="connsiteX28" fmla="*/ 1682306 w 1906136"/>
                <a:gd name="connsiteY28" fmla="*/ 1459406 h 2468044"/>
                <a:gd name="connsiteX29" fmla="*/ 1662437 w 1906136"/>
                <a:gd name="connsiteY29" fmla="*/ 1439537 h 2468044"/>
                <a:gd name="connsiteX30" fmla="*/ 1645673 w 1906136"/>
                <a:gd name="connsiteY30" fmla="*/ 1417496 h 2468044"/>
                <a:gd name="connsiteX31" fmla="*/ 1621769 w 1906136"/>
                <a:gd name="connsiteY31" fmla="*/ 1415322 h 2468044"/>
                <a:gd name="connsiteX32" fmla="*/ 1604073 w 1906136"/>
                <a:gd name="connsiteY32" fmla="*/ 1414391 h 2468044"/>
                <a:gd name="connsiteX33" fmla="*/ 1582342 w 1906136"/>
                <a:gd name="connsiteY33" fmla="*/ 1412218 h 2468044"/>
                <a:gd name="connsiteX34" fmla="*/ 1578306 w 1906136"/>
                <a:gd name="connsiteY34" fmla="*/ 1400732 h 2468044"/>
                <a:gd name="connsiteX35" fmla="*/ 1571166 w 1906136"/>
                <a:gd name="connsiteY35" fmla="*/ 1393281 h 2468044"/>
                <a:gd name="connsiteX36" fmla="*/ 1562784 w 1906136"/>
                <a:gd name="connsiteY36" fmla="*/ 1392350 h 2468044"/>
                <a:gd name="connsiteX37" fmla="*/ 1549124 w 1906136"/>
                <a:gd name="connsiteY37" fmla="*/ 1388003 h 2468044"/>
                <a:gd name="connsiteX38" fmla="*/ 1549124 w 1906136"/>
                <a:gd name="connsiteY38" fmla="*/ 1377448 h 2468044"/>
                <a:gd name="connsiteX39" fmla="*/ 1536707 w 1906136"/>
                <a:gd name="connsiteY39" fmla="*/ 1371239 h 2468044"/>
                <a:gd name="connsiteX40" fmla="*/ 1529566 w 1906136"/>
                <a:gd name="connsiteY40" fmla="*/ 1365962 h 2468044"/>
                <a:gd name="connsiteX41" fmla="*/ 1522426 w 1906136"/>
                <a:gd name="connsiteY41" fmla="*/ 1360684 h 2468044"/>
                <a:gd name="connsiteX42" fmla="*/ 1510008 w 1906136"/>
                <a:gd name="connsiteY42" fmla="*/ 1356338 h 2468044"/>
                <a:gd name="connsiteX43" fmla="*/ 1512181 w 1906136"/>
                <a:gd name="connsiteY43" fmla="*/ 1353233 h 2468044"/>
                <a:gd name="connsiteX44" fmla="*/ 1512181 w 1906136"/>
                <a:gd name="connsiteY44" fmla="*/ 1351060 h 2468044"/>
                <a:gd name="connsiteX45" fmla="*/ 1514354 w 1906136"/>
                <a:gd name="connsiteY45" fmla="*/ 1350129 h 2468044"/>
                <a:gd name="connsiteX46" fmla="*/ 1514354 w 1906136"/>
                <a:gd name="connsiteY46" fmla="*/ 1347956 h 2468044"/>
                <a:gd name="connsiteX47" fmla="*/ 1514354 w 1906136"/>
                <a:gd name="connsiteY47" fmla="*/ 1343609 h 2468044"/>
                <a:gd name="connsiteX48" fmla="*/ 1488277 w 1906136"/>
                <a:gd name="connsiteY48" fmla="*/ 1345783 h 2468044"/>
                <a:gd name="connsiteX49" fmla="*/ 1463131 w 1906136"/>
                <a:gd name="connsiteY49" fmla="*/ 1347956 h 2468044"/>
                <a:gd name="connsiteX50" fmla="*/ 1441400 w 1906136"/>
                <a:gd name="connsiteY50" fmla="*/ 1345783 h 2468044"/>
                <a:gd name="connsiteX51" fmla="*/ 1419668 w 1906136"/>
                <a:gd name="connsiteY51" fmla="*/ 1338332 h 2468044"/>
                <a:gd name="connsiteX52" fmla="*/ 1402904 w 1906136"/>
                <a:gd name="connsiteY52" fmla="*/ 1323741 h 2468044"/>
                <a:gd name="connsiteX53" fmla="*/ 1399800 w 1906136"/>
                <a:gd name="connsiteY53" fmla="*/ 1325914 h 2468044"/>
                <a:gd name="connsiteX54" fmla="*/ 1395764 w 1906136"/>
                <a:gd name="connsiteY54" fmla="*/ 1328087 h 2468044"/>
                <a:gd name="connsiteX55" fmla="*/ 1393591 w 1906136"/>
                <a:gd name="connsiteY55" fmla="*/ 1329019 h 2468044"/>
                <a:gd name="connsiteX56" fmla="*/ 1392660 w 1906136"/>
                <a:gd name="connsiteY56" fmla="*/ 1331192 h 2468044"/>
                <a:gd name="connsiteX57" fmla="*/ 1390487 w 1906136"/>
                <a:gd name="connsiteY57" fmla="*/ 1333365 h 2468044"/>
                <a:gd name="connsiteX58" fmla="*/ 1386451 w 1906136"/>
                <a:gd name="connsiteY58" fmla="*/ 1336469 h 2468044"/>
                <a:gd name="connsiteX59" fmla="*/ 1386451 w 1906136"/>
                <a:gd name="connsiteY59" fmla="*/ 1340815 h 2468044"/>
                <a:gd name="connsiteX60" fmla="*/ 1383346 w 1906136"/>
                <a:gd name="connsiteY60" fmla="*/ 1338642 h 2468044"/>
                <a:gd name="connsiteX61" fmla="*/ 1381173 w 1906136"/>
                <a:gd name="connsiteY61" fmla="*/ 1336469 h 2468044"/>
                <a:gd name="connsiteX62" fmla="*/ 1379000 w 1906136"/>
                <a:gd name="connsiteY62" fmla="*/ 1336469 h 2468044"/>
                <a:gd name="connsiteX63" fmla="*/ 1379000 w 1906136"/>
                <a:gd name="connsiteY63" fmla="*/ 1335538 h 2468044"/>
                <a:gd name="connsiteX64" fmla="*/ 1381173 w 1906136"/>
                <a:gd name="connsiteY64" fmla="*/ 1335538 h 2468044"/>
                <a:gd name="connsiteX65" fmla="*/ 1381173 w 1906136"/>
                <a:gd name="connsiteY65" fmla="*/ 1331192 h 2468044"/>
                <a:gd name="connsiteX66" fmla="*/ 1383346 w 1906136"/>
                <a:gd name="connsiteY66" fmla="*/ 1328087 h 2468044"/>
                <a:gd name="connsiteX67" fmla="*/ 1378069 w 1906136"/>
                <a:gd name="connsiteY67" fmla="*/ 1328087 h 2468044"/>
                <a:gd name="connsiteX68" fmla="*/ 1374033 w 1906136"/>
                <a:gd name="connsiteY68" fmla="*/ 1325914 h 2468044"/>
                <a:gd name="connsiteX69" fmla="*/ 1371860 w 1906136"/>
                <a:gd name="connsiteY69" fmla="*/ 1325914 h 2468044"/>
                <a:gd name="connsiteX70" fmla="*/ 1368755 w 1906136"/>
                <a:gd name="connsiteY70" fmla="*/ 1325914 h 2468044"/>
                <a:gd name="connsiteX71" fmla="*/ 1366582 w 1906136"/>
                <a:gd name="connsiteY71" fmla="*/ 1325914 h 2468044"/>
                <a:gd name="connsiteX72" fmla="*/ 1363478 w 1906136"/>
                <a:gd name="connsiteY72" fmla="*/ 1328087 h 2468044"/>
                <a:gd name="connsiteX73" fmla="*/ 1343609 w 1906136"/>
                <a:gd name="connsiteY73" fmla="*/ 1331192 h 2468044"/>
                <a:gd name="connsiteX74" fmla="*/ 1329950 w 1906136"/>
                <a:gd name="connsiteY74" fmla="*/ 1338642 h 2468044"/>
                <a:gd name="connsiteX75" fmla="*/ 1319395 w 1906136"/>
                <a:gd name="connsiteY75" fmla="*/ 1347956 h 2468044"/>
                <a:gd name="connsiteX76" fmla="*/ 1310081 w 1906136"/>
                <a:gd name="connsiteY76" fmla="*/ 1358511 h 2468044"/>
                <a:gd name="connsiteX77" fmla="*/ 1302941 w 1906136"/>
                <a:gd name="connsiteY77" fmla="*/ 1373102 h 2468044"/>
                <a:gd name="connsiteX78" fmla="*/ 1296111 w 1906136"/>
                <a:gd name="connsiteY78" fmla="*/ 1371550 h 2468044"/>
                <a:gd name="connsiteX79" fmla="*/ 1290833 w 1906136"/>
                <a:gd name="connsiteY79" fmla="*/ 1370618 h 2468044"/>
                <a:gd name="connsiteX80" fmla="*/ 1288660 w 1906136"/>
                <a:gd name="connsiteY80" fmla="*/ 1370618 h 2468044"/>
                <a:gd name="connsiteX81" fmla="*/ 1286798 w 1906136"/>
                <a:gd name="connsiteY81" fmla="*/ 1368445 h 2468044"/>
                <a:gd name="connsiteX82" fmla="*/ 1283693 w 1906136"/>
                <a:gd name="connsiteY82" fmla="*/ 1364099 h 2468044"/>
                <a:gd name="connsiteX83" fmla="*/ 1281520 w 1906136"/>
                <a:gd name="connsiteY83" fmla="*/ 1360994 h 2468044"/>
                <a:gd name="connsiteX84" fmla="*/ 1264756 w 1906136"/>
                <a:gd name="connsiteY84" fmla="*/ 1360994 h 2468044"/>
                <a:gd name="connsiteX85" fmla="*/ 1255443 w 1906136"/>
                <a:gd name="connsiteY85" fmla="*/ 1364099 h 2468044"/>
                <a:gd name="connsiteX86" fmla="*/ 1248302 w 1906136"/>
                <a:gd name="connsiteY86" fmla="*/ 1373412 h 2468044"/>
                <a:gd name="connsiteX87" fmla="*/ 1234643 w 1906136"/>
                <a:gd name="connsiteY87" fmla="*/ 1370308 h 2468044"/>
                <a:gd name="connsiteX88" fmla="*/ 1223156 w 1906136"/>
                <a:gd name="connsiteY88" fmla="*/ 1364099 h 2468044"/>
                <a:gd name="connsiteX89" fmla="*/ 1216016 w 1906136"/>
                <a:gd name="connsiteY89" fmla="*/ 1356648 h 2468044"/>
                <a:gd name="connsiteX90" fmla="*/ 1210739 w 1906136"/>
                <a:gd name="connsiteY90" fmla="*/ 1350439 h 2468044"/>
                <a:gd name="connsiteX91" fmla="*/ 1201425 w 1906136"/>
                <a:gd name="connsiteY91" fmla="*/ 1341126 h 2468044"/>
                <a:gd name="connsiteX92" fmla="*/ 1201425 w 1906136"/>
                <a:gd name="connsiteY92" fmla="*/ 1326535 h 2468044"/>
                <a:gd name="connsiteX93" fmla="*/ 1205461 w 1906136"/>
                <a:gd name="connsiteY93" fmla="*/ 1311944 h 2468044"/>
                <a:gd name="connsiteX94" fmla="*/ 1208565 w 1906136"/>
                <a:gd name="connsiteY94" fmla="*/ 1300457 h 2468044"/>
                <a:gd name="connsiteX95" fmla="*/ 1206392 w 1906136"/>
                <a:gd name="connsiteY95" fmla="*/ 1284625 h 2468044"/>
                <a:gd name="connsiteX96" fmla="*/ 1199252 w 1906136"/>
                <a:gd name="connsiteY96" fmla="*/ 1273138 h 2468044"/>
                <a:gd name="connsiteX97" fmla="*/ 1190870 w 1906136"/>
                <a:gd name="connsiteY97" fmla="*/ 1267861 h 2468044"/>
                <a:gd name="connsiteX98" fmla="*/ 1177210 w 1906136"/>
                <a:gd name="connsiteY98" fmla="*/ 1265688 h 2468044"/>
                <a:gd name="connsiteX99" fmla="*/ 1162619 w 1906136"/>
                <a:gd name="connsiteY99" fmla="*/ 1265688 h 2468044"/>
                <a:gd name="connsiteX100" fmla="*/ 1147097 w 1906136"/>
                <a:gd name="connsiteY100" fmla="*/ 1267861 h 2468044"/>
                <a:gd name="connsiteX101" fmla="*/ 1128470 w 1906136"/>
                <a:gd name="connsiteY101" fmla="*/ 1267861 h 2468044"/>
                <a:gd name="connsiteX102" fmla="*/ 1134679 w 1906136"/>
                <a:gd name="connsiteY102" fmla="*/ 1255132 h 2468044"/>
                <a:gd name="connsiteX103" fmla="*/ 1139957 w 1906136"/>
                <a:gd name="connsiteY103" fmla="*/ 1238368 h 2468044"/>
                <a:gd name="connsiteX104" fmla="*/ 1145234 w 1906136"/>
                <a:gd name="connsiteY104" fmla="*/ 1220362 h 2468044"/>
                <a:gd name="connsiteX105" fmla="*/ 1150512 w 1906136"/>
                <a:gd name="connsiteY105" fmla="*/ 1206703 h 2468044"/>
                <a:gd name="connsiteX106" fmla="*/ 1157652 w 1906136"/>
                <a:gd name="connsiteY106" fmla="*/ 1199252 h 2468044"/>
                <a:gd name="connsiteX107" fmla="*/ 1157652 w 1906136"/>
                <a:gd name="connsiteY107" fmla="*/ 1183420 h 2468044"/>
                <a:gd name="connsiteX108" fmla="*/ 1152375 w 1906136"/>
                <a:gd name="connsiteY108" fmla="*/ 1184351 h 2468044"/>
                <a:gd name="connsiteX109" fmla="*/ 1148339 w 1906136"/>
                <a:gd name="connsiteY109" fmla="*/ 1184351 h 2468044"/>
                <a:gd name="connsiteX110" fmla="*/ 1147097 w 1906136"/>
                <a:gd name="connsiteY110" fmla="*/ 1184351 h 2468044"/>
                <a:gd name="connsiteX111" fmla="*/ 1147097 w 1906136"/>
                <a:gd name="connsiteY111" fmla="*/ 1186524 h 2468044"/>
                <a:gd name="connsiteX112" fmla="*/ 1144924 w 1906136"/>
                <a:gd name="connsiteY112" fmla="*/ 1186524 h 2468044"/>
                <a:gd name="connsiteX113" fmla="*/ 1144924 w 1906136"/>
                <a:gd name="connsiteY113" fmla="*/ 1184351 h 2468044"/>
                <a:gd name="connsiteX114" fmla="*/ 1142751 w 1906136"/>
                <a:gd name="connsiteY114" fmla="*/ 1183420 h 2468044"/>
                <a:gd name="connsiteX115" fmla="*/ 1141820 w 1906136"/>
                <a:gd name="connsiteY115" fmla="*/ 1179073 h 2468044"/>
                <a:gd name="connsiteX116" fmla="*/ 1125055 w 1906136"/>
                <a:gd name="connsiteY116" fmla="*/ 1181246 h 2468044"/>
                <a:gd name="connsiteX117" fmla="*/ 1113569 w 1906136"/>
                <a:gd name="connsiteY117" fmla="*/ 1186524 h 2468044"/>
                <a:gd name="connsiteX118" fmla="*/ 1105187 w 1906136"/>
                <a:gd name="connsiteY118" fmla="*/ 1195837 h 2468044"/>
                <a:gd name="connsiteX119" fmla="*/ 1103014 w 1906136"/>
                <a:gd name="connsiteY119" fmla="*/ 1198942 h 2468044"/>
                <a:gd name="connsiteX120" fmla="*/ 1100841 w 1906136"/>
                <a:gd name="connsiteY120" fmla="*/ 1205151 h 2468044"/>
                <a:gd name="connsiteX121" fmla="*/ 1098668 w 1906136"/>
                <a:gd name="connsiteY121" fmla="*/ 1210428 h 2468044"/>
                <a:gd name="connsiteX122" fmla="*/ 1097736 w 1906136"/>
                <a:gd name="connsiteY122" fmla="*/ 1215706 h 2468044"/>
                <a:gd name="connsiteX123" fmla="*/ 1093700 w 1906136"/>
                <a:gd name="connsiteY123" fmla="*/ 1220052 h 2468044"/>
                <a:gd name="connsiteX124" fmla="*/ 1093700 w 1906136"/>
                <a:gd name="connsiteY124" fmla="*/ 1220983 h 2468044"/>
                <a:gd name="connsiteX125" fmla="*/ 1091527 w 1906136"/>
                <a:gd name="connsiteY125" fmla="*/ 1220983 h 2468044"/>
                <a:gd name="connsiteX126" fmla="*/ 1090596 w 1906136"/>
                <a:gd name="connsiteY126" fmla="*/ 1220983 h 2468044"/>
                <a:gd name="connsiteX127" fmla="*/ 1086560 w 1906136"/>
                <a:gd name="connsiteY127" fmla="*/ 1220983 h 2468044"/>
                <a:gd name="connsiteX128" fmla="*/ 1084387 w 1906136"/>
                <a:gd name="connsiteY128" fmla="*/ 1220983 h 2468044"/>
                <a:gd name="connsiteX129" fmla="*/ 1081283 w 1906136"/>
                <a:gd name="connsiteY129" fmla="*/ 1223157 h 2468044"/>
                <a:gd name="connsiteX130" fmla="*/ 1066692 w 1906136"/>
                <a:gd name="connsiteY130" fmla="*/ 1230607 h 2468044"/>
                <a:gd name="connsiteX131" fmla="*/ 1057378 w 1906136"/>
                <a:gd name="connsiteY131" fmla="*/ 1234953 h 2468044"/>
                <a:gd name="connsiteX132" fmla="*/ 1052101 w 1906136"/>
                <a:gd name="connsiteY132" fmla="*/ 1232780 h 2468044"/>
                <a:gd name="connsiteX133" fmla="*/ 1048065 w 1906136"/>
                <a:gd name="connsiteY133" fmla="*/ 1230607 h 2468044"/>
                <a:gd name="connsiteX134" fmla="*/ 1044960 w 1906136"/>
                <a:gd name="connsiteY134" fmla="*/ 1227503 h 2468044"/>
                <a:gd name="connsiteX135" fmla="*/ 1037820 w 1906136"/>
                <a:gd name="connsiteY135" fmla="*/ 1225330 h 2468044"/>
                <a:gd name="connsiteX136" fmla="*/ 1025402 w 1906136"/>
                <a:gd name="connsiteY136" fmla="*/ 1223157 h 2468044"/>
                <a:gd name="connsiteX137" fmla="*/ 1013916 w 1906136"/>
                <a:gd name="connsiteY137" fmla="*/ 1201115 h 2468044"/>
                <a:gd name="connsiteX138" fmla="*/ 1006776 w 1906136"/>
                <a:gd name="connsiteY138" fmla="*/ 1183109 h 2468044"/>
                <a:gd name="connsiteX139" fmla="*/ 1005844 w 1906136"/>
                <a:gd name="connsiteY139" fmla="*/ 1164172 h 2468044"/>
                <a:gd name="connsiteX140" fmla="*/ 1005844 w 1906136"/>
                <a:gd name="connsiteY140" fmla="*/ 1146166 h 2468044"/>
                <a:gd name="connsiteX141" fmla="*/ 1012985 w 1906136"/>
                <a:gd name="connsiteY141" fmla="*/ 1121951 h 2468044"/>
                <a:gd name="connsiteX142" fmla="*/ 1016089 w 1906136"/>
                <a:gd name="connsiteY142" fmla="*/ 1111396 h 2468044"/>
                <a:gd name="connsiteX143" fmla="*/ 1016089 w 1906136"/>
                <a:gd name="connsiteY143" fmla="*/ 1102083 h 2468044"/>
                <a:gd name="connsiteX144" fmla="*/ 1013916 w 1906136"/>
                <a:gd name="connsiteY144" fmla="*/ 1094632 h 2468044"/>
                <a:gd name="connsiteX145" fmla="*/ 1017952 w 1906136"/>
                <a:gd name="connsiteY145" fmla="*/ 1085319 h 2468044"/>
                <a:gd name="connsiteX146" fmla="*/ 1025092 w 1906136"/>
                <a:gd name="connsiteY146" fmla="*/ 1074764 h 2468044"/>
                <a:gd name="connsiteX147" fmla="*/ 1035647 w 1906136"/>
                <a:gd name="connsiteY147" fmla="*/ 1067313 h 2468044"/>
                <a:gd name="connsiteX148" fmla="*/ 1048065 w 1906136"/>
                <a:gd name="connsiteY148" fmla="*/ 1061104 h 2468044"/>
                <a:gd name="connsiteX149" fmla="*/ 1059551 w 1906136"/>
                <a:gd name="connsiteY149" fmla="*/ 1057999 h 2468044"/>
                <a:gd name="connsiteX150" fmla="*/ 1076316 w 1906136"/>
                <a:gd name="connsiteY150" fmla="*/ 1055826 h 2468044"/>
                <a:gd name="connsiteX151" fmla="*/ 1091838 w 1906136"/>
                <a:gd name="connsiteY151" fmla="*/ 1055826 h 2468044"/>
                <a:gd name="connsiteX152" fmla="*/ 1108602 w 1906136"/>
                <a:gd name="connsiteY152" fmla="*/ 1060173 h 2468044"/>
                <a:gd name="connsiteX153" fmla="*/ 1121020 w 1906136"/>
                <a:gd name="connsiteY153" fmla="*/ 1065450 h 2468044"/>
                <a:gd name="connsiteX154" fmla="*/ 1137784 w 1906136"/>
                <a:gd name="connsiteY154" fmla="*/ 1065450 h 2468044"/>
                <a:gd name="connsiteX155" fmla="*/ 1134679 w 1906136"/>
                <a:gd name="connsiteY155" fmla="*/ 1060173 h 2468044"/>
                <a:gd name="connsiteX156" fmla="*/ 1132506 w 1906136"/>
                <a:gd name="connsiteY156" fmla="*/ 1055826 h 2468044"/>
                <a:gd name="connsiteX157" fmla="*/ 1130333 w 1906136"/>
                <a:gd name="connsiteY157" fmla="*/ 1052722 h 2468044"/>
                <a:gd name="connsiteX158" fmla="*/ 1127229 w 1906136"/>
                <a:gd name="connsiteY158" fmla="*/ 1047444 h 2468044"/>
                <a:gd name="connsiteX159" fmla="*/ 1125055 w 1906136"/>
                <a:gd name="connsiteY159" fmla="*/ 1041235 h 2468044"/>
                <a:gd name="connsiteX160" fmla="*/ 1128160 w 1906136"/>
                <a:gd name="connsiteY160" fmla="*/ 1041235 h 2468044"/>
                <a:gd name="connsiteX161" fmla="*/ 1128160 w 1906136"/>
                <a:gd name="connsiteY161" fmla="*/ 1038131 h 2468044"/>
                <a:gd name="connsiteX162" fmla="*/ 1149891 w 1906136"/>
                <a:gd name="connsiteY162" fmla="*/ 1041235 h 2468044"/>
                <a:gd name="connsiteX163" fmla="*/ 1168518 w 1906136"/>
                <a:gd name="connsiteY163" fmla="*/ 1048686 h 2468044"/>
                <a:gd name="connsiteX164" fmla="*/ 1184040 w 1906136"/>
                <a:gd name="connsiteY164" fmla="*/ 1056137 h 2468044"/>
                <a:gd name="connsiteX165" fmla="*/ 1197700 w 1906136"/>
                <a:gd name="connsiteY165" fmla="*/ 1058310 h 2468044"/>
                <a:gd name="connsiteX166" fmla="*/ 1208255 w 1906136"/>
                <a:gd name="connsiteY166" fmla="*/ 1067623 h 2468044"/>
                <a:gd name="connsiteX167" fmla="*/ 1219741 w 1906136"/>
                <a:gd name="connsiteY167" fmla="*/ 1083456 h 2468044"/>
                <a:gd name="connsiteX168" fmla="*/ 1230297 w 1906136"/>
                <a:gd name="connsiteY168" fmla="*/ 1105498 h 2468044"/>
                <a:gd name="connsiteX169" fmla="*/ 1239610 w 1906136"/>
                <a:gd name="connsiteY169" fmla="*/ 1126608 h 2468044"/>
                <a:gd name="connsiteX170" fmla="*/ 1244888 w 1906136"/>
                <a:gd name="connsiteY170" fmla="*/ 1142441 h 2468044"/>
                <a:gd name="connsiteX171" fmla="*/ 1257305 w 1906136"/>
                <a:gd name="connsiteY171" fmla="*/ 1146787 h 2468044"/>
                <a:gd name="connsiteX172" fmla="*/ 1257305 w 1906136"/>
                <a:gd name="connsiteY172" fmla="*/ 1142441 h 2468044"/>
                <a:gd name="connsiteX173" fmla="*/ 1261341 w 1906136"/>
                <a:gd name="connsiteY173" fmla="*/ 1142441 h 2468044"/>
                <a:gd name="connsiteX174" fmla="*/ 1257305 w 1906136"/>
                <a:gd name="connsiteY174" fmla="*/ 1124435 h 2468044"/>
                <a:gd name="connsiteX175" fmla="*/ 1250165 w 1906136"/>
                <a:gd name="connsiteY175" fmla="*/ 1104566 h 2468044"/>
                <a:gd name="connsiteX176" fmla="*/ 1243025 w 1906136"/>
                <a:gd name="connsiteY176" fmla="*/ 1083456 h 2468044"/>
                <a:gd name="connsiteX177" fmla="*/ 1237747 w 1906136"/>
                <a:gd name="connsiteY177" fmla="*/ 1063587 h 2468044"/>
                <a:gd name="connsiteX178" fmla="*/ 1235574 w 1906136"/>
                <a:gd name="connsiteY178" fmla="*/ 1045581 h 2468044"/>
                <a:gd name="connsiteX179" fmla="*/ 1241783 w 1906136"/>
                <a:gd name="connsiteY179" fmla="*/ 1030991 h 2468044"/>
                <a:gd name="connsiteX180" fmla="*/ 1247061 w 1906136"/>
                <a:gd name="connsiteY180" fmla="*/ 1012053 h 2468044"/>
                <a:gd name="connsiteX181" fmla="*/ 1257616 w 1906136"/>
                <a:gd name="connsiteY181" fmla="*/ 997462 h 2468044"/>
                <a:gd name="connsiteX182" fmla="*/ 1274380 w 1906136"/>
                <a:gd name="connsiteY182" fmla="*/ 986907 h 2468044"/>
                <a:gd name="connsiteX183" fmla="*/ 1291144 w 1906136"/>
                <a:gd name="connsiteY183" fmla="*/ 975421 h 2468044"/>
                <a:gd name="connsiteX184" fmla="*/ 1306666 w 1906136"/>
                <a:gd name="connsiteY184" fmla="*/ 967039 h 2468044"/>
                <a:gd name="connsiteX185" fmla="*/ 1321257 w 1906136"/>
                <a:gd name="connsiteY185" fmla="*/ 957725 h 2468044"/>
                <a:gd name="connsiteX186" fmla="*/ 1321257 w 1906136"/>
                <a:gd name="connsiteY186" fmla="*/ 952448 h 2468044"/>
                <a:gd name="connsiteX187" fmla="*/ 1318153 w 1906136"/>
                <a:gd name="connsiteY187" fmla="*/ 940961 h 2468044"/>
                <a:gd name="connsiteX188" fmla="*/ 1314117 w 1906136"/>
                <a:gd name="connsiteY188" fmla="*/ 928233 h 2468044"/>
                <a:gd name="connsiteX189" fmla="*/ 1311012 w 1906136"/>
                <a:gd name="connsiteY189" fmla="*/ 917678 h 2468044"/>
                <a:gd name="connsiteX190" fmla="*/ 1308839 w 1906136"/>
                <a:gd name="connsiteY190" fmla="*/ 913332 h 2468044"/>
                <a:gd name="connsiteX191" fmla="*/ 1308839 w 1906136"/>
                <a:gd name="connsiteY191" fmla="*/ 904018 h 2468044"/>
                <a:gd name="connsiteX192" fmla="*/ 1314117 w 1906136"/>
                <a:gd name="connsiteY192" fmla="*/ 908364 h 2468044"/>
                <a:gd name="connsiteX193" fmla="*/ 1316290 w 1906136"/>
                <a:gd name="connsiteY193" fmla="*/ 910538 h 2468044"/>
                <a:gd name="connsiteX194" fmla="*/ 1320326 w 1906136"/>
                <a:gd name="connsiteY194" fmla="*/ 911469 h 2468044"/>
                <a:gd name="connsiteX195" fmla="*/ 1321257 w 1906136"/>
                <a:gd name="connsiteY195" fmla="*/ 913642 h 2468044"/>
                <a:gd name="connsiteX196" fmla="*/ 1325293 w 1906136"/>
                <a:gd name="connsiteY196" fmla="*/ 917988 h 2468044"/>
                <a:gd name="connsiteX197" fmla="*/ 1337711 w 1906136"/>
                <a:gd name="connsiteY197" fmla="*/ 886633 h 2468044"/>
                <a:gd name="connsiteX198" fmla="*/ 1348266 w 1906136"/>
                <a:gd name="connsiteY198" fmla="*/ 857141 h 2468044"/>
                <a:gd name="connsiteX199" fmla="*/ 1362857 w 1906136"/>
                <a:gd name="connsiteY199" fmla="*/ 854968 h 2468044"/>
                <a:gd name="connsiteX200" fmla="*/ 1376517 w 1906136"/>
                <a:gd name="connsiteY200" fmla="*/ 852795 h 2468044"/>
                <a:gd name="connsiteX201" fmla="*/ 1391108 w 1906136"/>
                <a:gd name="connsiteY201" fmla="*/ 849690 h 2468044"/>
                <a:gd name="connsiteX202" fmla="*/ 1401663 w 1906136"/>
                <a:gd name="connsiteY202" fmla="*/ 840377 h 2468044"/>
                <a:gd name="connsiteX203" fmla="*/ 1408803 w 1906136"/>
                <a:gd name="connsiteY203" fmla="*/ 840377 h 2468044"/>
                <a:gd name="connsiteX204" fmla="*/ 1405698 w 1906136"/>
                <a:gd name="connsiteY204" fmla="*/ 837272 h 2468044"/>
                <a:gd name="connsiteX205" fmla="*/ 1398558 w 1906136"/>
                <a:gd name="connsiteY205" fmla="*/ 835099 h 2468044"/>
                <a:gd name="connsiteX206" fmla="*/ 1392349 w 1906136"/>
                <a:gd name="connsiteY206" fmla="*/ 832926 h 2468044"/>
                <a:gd name="connsiteX207" fmla="*/ 1398558 w 1906136"/>
                <a:gd name="connsiteY207" fmla="*/ 814920 h 2468044"/>
                <a:gd name="connsiteX208" fmla="*/ 1406940 w 1906136"/>
                <a:gd name="connsiteY208" fmla="*/ 802192 h 2468044"/>
                <a:gd name="connsiteX209" fmla="*/ 1420600 w 1906136"/>
                <a:gd name="connsiteY209" fmla="*/ 792879 h 2468044"/>
                <a:gd name="connsiteX210" fmla="*/ 1435191 w 1906136"/>
                <a:gd name="connsiteY210" fmla="*/ 785428 h 2468044"/>
                <a:gd name="connsiteX211" fmla="*/ 1448850 w 1906136"/>
                <a:gd name="connsiteY211" fmla="*/ 780150 h 2468044"/>
                <a:gd name="connsiteX212" fmla="*/ 1465615 w 1906136"/>
                <a:gd name="connsiteY212" fmla="*/ 772700 h 2468044"/>
                <a:gd name="connsiteX213" fmla="*/ 1478032 w 1906136"/>
                <a:gd name="connsiteY213" fmla="*/ 763386 h 2468044"/>
                <a:gd name="connsiteX214" fmla="*/ 1478032 w 1906136"/>
                <a:gd name="connsiteY214" fmla="*/ 761213 h 2468044"/>
                <a:gd name="connsiteX215" fmla="*/ 1478032 w 1906136"/>
                <a:gd name="connsiteY215" fmla="*/ 759040 h 2468044"/>
                <a:gd name="connsiteX216" fmla="*/ 1480205 w 1906136"/>
                <a:gd name="connsiteY216" fmla="*/ 759040 h 2468044"/>
                <a:gd name="connsiteX217" fmla="*/ 1482379 w 1906136"/>
                <a:gd name="connsiteY217" fmla="*/ 759040 h 2468044"/>
                <a:gd name="connsiteX218" fmla="*/ 1482379 w 1906136"/>
                <a:gd name="connsiteY218" fmla="*/ 763386 h 2468044"/>
                <a:gd name="connsiteX219" fmla="*/ 1489519 w 1906136"/>
                <a:gd name="connsiteY219" fmla="*/ 766491 h 2468044"/>
                <a:gd name="connsiteX220" fmla="*/ 1482379 w 1906136"/>
                <a:gd name="connsiteY220" fmla="*/ 775804 h 2468044"/>
                <a:gd name="connsiteX221" fmla="*/ 1475238 w 1906136"/>
                <a:gd name="connsiteY221" fmla="*/ 781082 h 2468044"/>
                <a:gd name="connsiteX222" fmla="*/ 1465925 w 1906136"/>
                <a:gd name="connsiteY222" fmla="*/ 787291 h 2468044"/>
                <a:gd name="connsiteX223" fmla="*/ 1465925 w 1906136"/>
                <a:gd name="connsiteY223" fmla="*/ 803123 h 2468044"/>
                <a:gd name="connsiteX224" fmla="*/ 1484552 w 1906136"/>
                <a:gd name="connsiteY224" fmla="*/ 795673 h 2468044"/>
                <a:gd name="connsiteX225" fmla="*/ 1499143 w 1906136"/>
                <a:gd name="connsiteY225" fmla="*/ 785117 h 2468044"/>
                <a:gd name="connsiteX226" fmla="*/ 1509698 w 1906136"/>
                <a:gd name="connsiteY226" fmla="*/ 772389 h 2468044"/>
                <a:gd name="connsiteX227" fmla="*/ 1511871 w 1906136"/>
                <a:gd name="connsiteY227" fmla="*/ 770216 h 2468044"/>
                <a:gd name="connsiteX228" fmla="*/ 1511871 w 1906136"/>
                <a:gd name="connsiteY228" fmla="*/ 768043 h 2468044"/>
                <a:gd name="connsiteX229" fmla="*/ 1514044 w 1906136"/>
                <a:gd name="connsiteY229" fmla="*/ 768043 h 2468044"/>
                <a:gd name="connsiteX230" fmla="*/ 1514044 w 1906136"/>
                <a:gd name="connsiteY230" fmla="*/ 765870 h 2468044"/>
                <a:gd name="connsiteX231" fmla="*/ 1514044 w 1906136"/>
                <a:gd name="connsiteY231" fmla="*/ 762765 h 2468044"/>
                <a:gd name="connsiteX232" fmla="*/ 1504731 w 1906136"/>
                <a:gd name="connsiteY232" fmla="*/ 751279 h 2468044"/>
                <a:gd name="connsiteX233" fmla="*/ 1497590 w 1906136"/>
                <a:gd name="connsiteY233" fmla="*/ 740724 h 2468044"/>
                <a:gd name="connsiteX234" fmla="*/ 1488277 w 1906136"/>
                <a:gd name="connsiteY234" fmla="*/ 730169 h 2468044"/>
                <a:gd name="connsiteX235" fmla="*/ 1473686 w 1906136"/>
                <a:gd name="connsiteY235" fmla="*/ 722718 h 2468044"/>
                <a:gd name="connsiteX236" fmla="*/ 1475859 w 1906136"/>
                <a:gd name="connsiteY236" fmla="*/ 711231 h 2468044"/>
                <a:gd name="connsiteX237" fmla="*/ 1478032 w 1906136"/>
                <a:gd name="connsiteY237" fmla="*/ 703781 h 2468044"/>
                <a:gd name="connsiteX238" fmla="*/ 1481137 w 1906136"/>
                <a:gd name="connsiteY238" fmla="*/ 696330 h 2468044"/>
                <a:gd name="connsiteX239" fmla="*/ 1486414 w 1906136"/>
                <a:gd name="connsiteY239" fmla="*/ 687017 h 2468044"/>
                <a:gd name="connsiteX240" fmla="*/ 1483310 w 1906136"/>
                <a:gd name="connsiteY240" fmla="*/ 683912 h 2468044"/>
                <a:gd name="connsiteX241" fmla="*/ 1479274 w 1906136"/>
                <a:gd name="connsiteY241" fmla="*/ 681739 h 2468044"/>
                <a:gd name="connsiteX242" fmla="*/ 1476170 w 1906136"/>
                <a:gd name="connsiteY242" fmla="*/ 679566 h 2468044"/>
                <a:gd name="connsiteX243" fmla="*/ 1473996 w 1906136"/>
                <a:gd name="connsiteY243" fmla="*/ 678635 h 2468044"/>
                <a:gd name="connsiteX244" fmla="*/ 1471823 w 1906136"/>
                <a:gd name="connsiteY244" fmla="*/ 674288 h 2468044"/>
                <a:gd name="connsiteX245" fmla="*/ 1470892 w 1906136"/>
                <a:gd name="connsiteY245" fmla="*/ 671184 h 2468044"/>
                <a:gd name="connsiteX246" fmla="*/ 1446988 w 1906136"/>
                <a:gd name="connsiteY246" fmla="*/ 676461 h 2468044"/>
                <a:gd name="connsiteX247" fmla="*/ 1425257 w 1906136"/>
                <a:gd name="connsiteY247" fmla="*/ 685775 h 2468044"/>
                <a:gd name="connsiteX248" fmla="*/ 1407561 w 1906136"/>
                <a:gd name="connsiteY248" fmla="*/ 698503 h 2468044"/>
                <a:gd name="connsiteX249" fmla="*/ 1403525 w 1906136"/>
                <a:gd name="connsiteY249" fmla="*/ 698503 h 2468044"/>
                <a:gd name="connsiteX250" fmla="*/ 1418116 w 1906136"/>
                <a:gd name="connsiteY250" fmla="*/ 681739 h 2468044"/>
                <a:gd name="connsiteX251" fmla="*/ 1437985 w 1906136"/>
                <a:gd name="connsiteY251" fmla="*/ 672426 h 2468044"/>
                <a:gd name="connsiteX252" fmla="*/ 1459716 w 1906136"/>
                <a:gd name="connsiteY252" fmla="*/ 664975 h 2468044"/>
                <a:gd name="connsiteX253" fmla="*/ 1485793 w 1906136"/>
                <a:gd name="connsiteY253" fmla="*/ 661870 h 2468044"/>
                <a:gd name="connsiteX254" fmla="*/ 1510940 w 1906136"/>
                <a:gd name="connsiteY254" fmla="*/ 657524 h 2468044"/>
                <a:gd name="connsiteX255" fmla="*/ 1537017 w 1906136"/>
                <a:gd name="connsiteY255" fmla="*/ 654420 h 2468044"/>
                <a:gd name="connsiteX256" fmla="*/ 1562163 w 1906136"/>
                <a:gd name="connsiteY256" fmla="*/ 649142 h 2468044"/>
                <a:gd name="connsiteX257" fmla="*/ 1583894 w 1906136"/>
                <a:gd name="connsiteY257" fmla="*/ 639829 h 2468044"/>
                <a:gd name="connsiteX258" fmla="*/ 1603763 w 1906136"/>
                <a:gd name="connsiteY258" fmla="*/ 625238 h 2468044"/>
                <a:gd name="connsiteX259" fmla="*/ 1603763 w 1906136"/>
                <a:gd name="connsiteY259" fmla="*/ 622133 h 2468044"/>
                <a:gd name="connsiteX260" fmla="*/ 1603763 w 1906136"/>
                <a:gd name="connsiteY260" fmla="*/ 619960 h 2468044"/>
                <a:gd name="connsiteX261" fmla="*/ 1603763 w 1906136"/>
                <a:gd name="connsiteY261" fmla="*/ 615614 h 2468044"/>
                <a:gd name="connsiteX262" fmla="*/ 1601590 w 1906136"/>
                <a:gd name="connsiteY262" fmla="*/ 614683 h 2468044"/>
                <a:gd name="connsiteX263" fmla="*/ 1601590 w 1906136"/>
                <a:gd name="connsiteY263" fmla="*/ 610336 h 2468044"/>
                <a:gd name="connsiteX264" fmla="*/ 1601590 w 1906136"/>
                <a:gd name="connsiteY264" fmla="*/ 607232 h 2468044"/>
                <a:gd name="connsiteX265" fmla="*/ 1603763 w 1906136"/>
                <a:gd name="connsiteY265" fmla="*/ 601023 h 2468044"/>
                <a:gd name="connsiteX266" fmla="*/ 1601590 w 1906136"/>
                <a:gd name="connsiteY266" fmla="*/ 595746 h 2468044"/>
                <a:gd name="connsiteX267" fmla="*/ 1601590 w 1906136"/>
                <a:gd name="connsiteY267" fmla="*/ 590468 h 2468044"/>
                <a:gd name="connsiteX268" fmla="*/ 1600658 w 1906136"/>
                <a:gd name="connsiteY268" fmla="*/ 586122 h 2468044"/>
                <a:gd name="connsiteX269" fmla="*/ 1600658 w 1906136"/>
                <a:gd name="connsiteY269" fmla="*/ 580844 h 2468044"/>
                <a:gd name="connsiteX270" fmla="*/ 1581721 w 1906136"/>
                <a:gd name="connsiteY270" fmla="*/ 580844 h 2468044"/>
                <a:gd name="connsiteX271" fmla="*/ 1579548 w 1906136"/>
                <a:gd name="connsiteY271" fmla="*/ 566253 h 2468044"/>
                <a:gd name="connsiteX272" fmla="*/ 1572408 w 1906136"/>
                <a:gd name="connsiteY272" fmla="*/ 556940 h 2468044"/>
                <a:gd name="connsiteX273" fmla="*/ 1565268 w 1906136"/>
                <a:gd name="connsiteY273" fmla="*/ 549489 h 2468044"/>
                <a:gd name="connsiteX274" fmla="*/ 1552850 w 1906136"/>
                <a:gd name="connsiteY274" fmla="*/ 546385 h 2468044"/>
                <a:gd name="connsiteX275" fmla="*/ 1543536 w 1906136"/>
                <a:gd name="connsiteY275" fmla="*/ 556940 h 2468044"/>
                <a:gd name="connsiteX276" fmla="*/ 1532981 w 1906136"/>
                <a:gd name="connsiteY276" fmla="*/ 566253 h 2468044"/>
                <a:gd name="connsiteX277" fmla="*/ 1521495 w 1906136"/>
                <a:gd name="connsiteY277" fmla="*/ 577740 h 2468044"/>
                <a:gd name="connsiteX278" fmla="*/ 1518390 w 1906136"/>
                <a:gd name="connsiteY278" fmla="*/ 577740 h 2468044"/>
                <a:gd name="connsiteX279" fmla="*/ 1530808 w 1906136"/>
                <a:gd name="connsiteY279" fmla="*/ 558803 h 2468044"/>
                <a:gd name="connsiteX280" fmla="*/ 1542295 w 1906136"/>
                <a:gd name="connsiteY280" fmla="*/ 536761 h 2468044"/>
                <a:gd name="connsiteX281" fmla="*/ 1528635 w 1906136"/>
                <a:gd name="connsiteY281" fmla="*/ 526206 h 2468044"/>
                <a:gd name="connsiteX282" fmla="*/ 1525531 w 1906136"/>
                <a:gd name="connsiteY282" fmla="*/ 516892 h 2468044"/>
                <a:gd name="connsiteX283" fmla="*/ 1527704 w 1906136"/>
                <a:gd name="connsiteY283" fmla="*/ 506337 h 2468044"/>
                <a:gd name="connsiteX284" fmla="*/ 1527704 w 1906136"/>
                <a:gd name="connsiteY284" fmla="*/ 494851 h 2468044"/>
                <a:gd name="connsiteX285" fmla="*/ 1521495 w 1906136"/>
                <a:gd name="connsiteY285" fmla="*/ 480260 h 2468044"/>
                <a:gd name="connsiteX286" fmla="*/ 1520563 w 1906136"/>
                <a:gd name="connsiteY286" fmla="*/ 478087 h 2468044"/>
                <a:gd name="connsiteX287" fmla="*/ 1516528 w 1906136"/>
                <a:gd name="connsiteY287" fmla="*/ 478087 h 2468044"/>
                <a:gd name="connsiteX288" fmla="*/ 1514354 w 1906136"/>
                <a:gd name="connsiteY288" fmla="*/ 478087 h 2468044"/>
                <a:gd name="connsiteX289" fmla="*/ 1511250 w 1906136"/>
                <a:gd name="connsiteY289" fmla="*/ 478087 h 2468044"/>
                <a:gd name="connsiteX290" fmla="*/ 1507214 w 1906136"/>
                <a:gd name="connsiteY290" fmla="*/ 478087 h 2468044"/>
                <a:gd name="connsiteX291" fmla="*/ 1506283 w 1906136"/>
                <a:gd name="connsiteY291" fmla="*/ 477155 h 2468044"/>
                <a:gd name="connsiteX292" fmla="*/ 1504110 w 1906136"/>
                <a:gd name="connsiteY292" fmla="*/ 472809 h 2468044"/>
                <a:gd name="connsiteX293" fmla="*/ 1501937 w 1906136"/>
                <a:gd name="connsiteY293" fmla="*/ 469705 h 2468044"/>
                <a:gd name="connsiteX294" fmla="*/ 1504110 w 1906136"/>
                <a:gd name="connsiteY294" fmla="*/ 465358 h 2468044"/>
                <a:gd name="connsiteX295" fmla="*/ 1504110 w 1906136"/>
                <a:gd name="connsiteY295" fmla="*/ 462254 h 2468044"/>
                <a:gd name="connsiteX296" fmla="*/ 1506283 w 1906136"/>
                <a:gd name="connsiteY296" fmla="*/ 460081 h 2468044"/>
                <a:gd name="connsiteX297" fmla="*/ 1506283 w 1906136"/>
                <a:gd name="connsiteY297" fmla="*/ 455734 h 2468044"/>
                <a:gd name="connsiteX298" fmla="*/ 1506283 w 1906136"/>
                <a:gd name="connsiteY298" fmla="*/ 452630 h 2468044"/>
                <a:gd name="connsiteX299" fmla="*/ 1500074 w 1906136"/>
                <a:gd name="connsiteY299" fmla="*/ 443317 h 2468044"/>
                <a:gd name="connsiteX300" fmla="*/ 1492934 w 1906136"/>
                <a:gd name="connsiteY300" fmla="*/ 435866 h 2468044"/>
                <a:gd name="connsiteX301" fmla="*/ 1485793 w 1906136"/>
                <a:gd name="connsiteY301" fmla="*/ 428415 h 2468044"/>
                <a:gd name="connsiteX302" fmla="*/ 1480516 w 1906136"/>
                <a:gd name="connsiteY302" fmla="*/ 420964 h 2468044"/>
                <a:gd name="connsiteX303" fmla="*/ 1478343 w 1906136"/>
                <a:gd name="connsiteY303" fmla="*/ 408236 h 2468044"/>
                <a:gd name="connsiteX304" fmla="*/ 1463752 w 1906136"/>
                <a:gd name="connsiteY304" fmla="*/ 419723 h 2468044"/>
                <a:gd name="connsiteX305" fmla="*/ 1455370 w 1906136"/>
                <a:gd name="connsiteY305" fmla="*/ 434314 h 2468044"/>
                <a:gd name="connsiteX306" fmla="*/ 1443883 w 1906136"/>
                <a:gd name="connsiteY306" fmla="*/ 447973 h 2468044"/>
                <a:gd name="connsiteX307" fmla="*/ 1429292 w 1906136"/>
                <a:gd name="connsiteY307" fmla="*/ 459460 h 2468044"/>
                <a:gd name="connsiteX308" fmla="*/ 1428361 w 1906136"/>
                <a:gd name="connsiteY308" fmla="*/ 455114 h 2468044"/>
                <a:gd name="connsiteX309" fmla="*/ 1422152 w 1906136"/>
                <a:gd name="connsiteY309" fmla="*/ 454182 h 2468044"/>
                <a:gd name="connsiteX310" fmla="*/ 1419048 w 1906136"/>
                <a:gd name="connsiteY310" fmla="*/ 449836 h 2468044"/>
                <a:gd name="connsiteX311" fmla="*/ 1415012 w 1906136"/>
                <a:gd name="connsiteY311" fmla="*/ 447663 h 2468044"/>
                <a:gd name="connsiteX312" fmla="*/ 1411907 w 1906136"/>
                <a:gd name="connsiteY312" fmla="*/ 444558 h 2468044"/>
                <a:gd name="connsiteX313" fmla="*/ 1409734 w 1906136"/>
                <a:gd name="connsiteY313" fmla="*/ 442385 h 2468044"/>
                <a:gd name="connsiteX314" fmla="*/ 1406630 w 1906136"/>
                <a:gd name="connsiteY314" fmla="*/ 431830 h 2468044"/>
                <a:gd name="connsiteX315" fmla="*/ 1404457 w 1906136"/>
                <a:gd name="connsiteY315" fmla="*/ 417239 h 2468044"/>
                <a:gd name="connsiteX316" fmla="*/ 1400421 w 1906136"/>
                <a:gd name="connsiteY316" fmla="*/ 400475 h 2468044"/>
                <a:gd name="connsiteX317" fmla="*/ 1399490 w 1906136"/>
                <a:gd name="connsiteY317" fmla="*/ 391162 h 2468044"/>
                <a:gd name="connsiteX318" fmla="*/ 1395454 w 1906136"/>
                <a:gd name="connsiteY318" fmla="*/ 388057 h 2468044"/>
                <a:gd name="connsiteX319" fmla="*/ 1390176 w 1906136"/>
                <a:gd name="connsiteY319" fmla="*/ 385884 h 2468044"/>
                <a:gd name="connsiteX320" fmla="*/ 1384899 w 1906136"/>
                <a:gd name="connsiteY320" fmla="*/ 383711 h 2468044"/>
                <a:gd name="connsiteX321" fmla="*/ 1378690 w 1906136"/>
                <a:gd name="connsiteY321" fmla="*/ 383711 h 2468044"/>
                <a:gd name="connsiteX322" fmla="*/ 1375585 w 1906136"/>
                <a:gd name="connsiteY322" fmla="*/ 382780 h 2468044"/>
                <a:gd name="connsiteX323" fmla="*/ 1370308 w 1906136"/>
                <a:gd name="connsiteY323" fmla="*/ 378433 h 2468044"/>
                <a:gd name="connsiteX324" fmla="*/ 1364099 w 1906136"/>
                <a:gd name="connsiteY324" fmla="*/ 369120 h 2468044"/>
                <a:gd name="connsiteX325" fmla="*/ 1358821 w 1906136"/>
                <a:gd name="connsiteY325" fmla="*/ 356392 h 2468044"/>
                <a:gd name="connsiteX326" fmla="*/ 1353544 w 1906136"/>
                <a:gd name="connsiteY326" fmla="*/ 347078 h 2468044"/>
                <a:gd name="connsiteX327" fmla="*/ 1329639 w 1906136"/>
                <a:gd name="connsiteY327" fmla="*/ 351425 h 2468044"/>
                <a:gd name="connsiteX328" fmla="*/ 1307908 w 1906136"/>
                <a:gd name="connsiteY328" fmla="*/ 351425 h 2468044"/>
                <a:gd name="connsiteX329" fmla="*/ 1282762 w 1906136"/>
                <a:gd name="connsiteY329" fmla="*/ 347078 h 2468044"/>
                <a:gd name="connsiteX330" fmla="*/ 1282762 w 1906136"/>
                <a:gd name="connsiteY330" fmla="*/ 351425 h 2468044"/>
                <a:gd name="connsiteX331" fmla="*/ 1278726 w 1906136"/>
                <a:gd name="connsiteY331" fmla="*/ 351425 h 2468044"/>
                <a:gd name="connsiteX332" fmla="*/ 1280899 w 1906136"/>
                <a:gd name="connsiteY332" fmla="*/ 369431 h 2468044"/>
                <a:gd name="connsiteX333" fmla="*/ 1286177 w 1906136"/>
                <a:gd name="connsiteY333" fmla="*/ 388368 h 2468044"/>
                <a:gd name="connsiteX334" fmla="*/ 1290213 w 1906136"/>
                <a:gd name="connsiteY334" fmla="*/ 405132 h 2468044"/>
                <a:gd name="connsiteX335" fmla="*/ 1293317 w 1906136"/>
                <a:gd name="connsiteY335" fmla="*/ 420964 h 2468044"/>
                <a:gd name="connsiteX336" fmla="*/ 1290213 w 1906136"/>
                <a:gd name="connsiteY336" fmla="*/ 435555 h 2468044"/>
                <a:gd name="connsiteX337" fmla="*/ 1283072 w 1906136"/>
                <a:gd name="connsiteY337" fmla="*/ 448284 h 2468044"/>
                <a:gd name="connsiteX338" fmla="*/ 1285246 w 1906136"/>
                <a:gd name="connsiteY338" fmla="*/ 454493 h 2468044"/>
                <a:gd name="connsiteX339" fmla="*/ 1288350 w 1906136"/>
                <a:gd name="connsiteY339" fmla="*/ 457597 h 2468044"/>
                <a:gd name="connsiteX340" fmla="*/ 1292386 w 1906136"/>
                <a:gd name="connsiteY340" fmla="*/ 459770 h 2468044"/>
                <a:gd name="connsiteX341" fmla="*/ 1295490 w 1906136"/>
                <a:gd name="connsiteY341" fmla="*/ 461943 h 2468044"/>
                <a:gd name="connsiteX342" fmla="*/ 1302630 w 1906136"/>
                <a:gd name="connsiteY342" fmla="*/ 465048 h 2468044"/>
                <a:gd name="connsiteX343" fmla="*/ 1302630 w 1906136"/>
                <a:gd name="connsiteY343" fmla="*/ 481812 h 2468044"/>
                <a:gd name="connsiteX344" fmla="*/ 1304804 w 1906136"/>
                <a:gd name="connsiteY344" fmla="*/ 498576 h 2468044"/>
                <a:gd name="connsiteX345" fmla="*/ 1302630 w 1906136"/>
                <a:gd name="connsiteY345" fmla="*/ 509131 h 2468044"/>
                <a:gd name="connsiteX346" fmla="*/ 1297353 w 1906136"/>
                <a:gd name="connsiteY346" fmla="*/ 528068 h 2468044"/>
                <a:gd name="connsiteX347" fmla="*/ 1288040 w 1906136"/>
                <a:gd name="connsiteY347" fmla="*/ 542659 h 2468044"/>
                <a:gd name="connsiteX348" fmla="*/ 1273449 w 1906136"/>
                <a:gd name="connsiteY348" fmla="*/ 553214 h 2468044"/>
                <a:gd name="connsiteX349" fmla="*/ 1258858 w 1906136"/>
                <a:gd name="connsiteY349" fmla="*/ 560665 h 2468044"/>
                <a:gd name="connsiteX350" fmla="*/ 1264135 w 1906136"/>
                <a:gd name="connsiteY350" fmla="*/ 577429 h 2468044"/>
                <a:gd name="connsiteX351" fmla="*/ 1268171 w 1906136"/>
                <a:gd name="connsiteY351" fmla="*/ 595435 h 2468044"/>
                <a:gd name="connsiteX352" fmla="*/ 1270344 w 1906136"/>
                <a:gd name="connsiteY352" fmla="*/ 610026 h 2468044"/>
                <a:gd name="connsiteX353" fmla="*/ 1270344 w 1906136"/>
                <a:gd name="connsiteY353" fmla="*/ 621513 h 2468044"/>
                <a:gd name="connsiteX354" fmla="*/ 1268171 w 1906136"/>
                <a:gd name="connsiteY354" fmla="*/ 624617 h 2468044"/>
                <a:gd name="connsiteX355" fmla="*/ 1268171 w 1906136"/>
                <a:gd name="connsiteY355" fmla="*/ 626790 h 2468044"/>
                <a:gd name="connsiteX356" fmla="*/ 1268171 w 1906136"/>
                <a:gd name="connsiteY356" fmla="*/ 628963 h 2468044"/>
                <a:gd name="connsiteX357" fmla="*/ 1265998 w 1906136"/>
                <a:gd name="connsiteY357" fmla="*/ 628963 h 2468044"/>
                <a:gd name="connsiteX358" fmla="*/ 1262893 w 1906136"/>
                <a:gd name="connsiteY358" fmla="*/ 629895 h 2468044"/>
                <a:gd name="connsiteX359" fmla="*/ 1260720 w 1906136"/>
                <a:gd name="connsiteY359" fmla="*/ 629895 h 2468044"/>
                <a:gd name="connsiteX360" fmla="*/ 1258547 w 1906136"/>
                <a:gd name="connsiteY360" fmla="*/ 632068 h 2468044"/>
                <a:gd name="connsiteX361" fmla="*/ 1256374 w 1906136"/>
                <a:gd name="connsiteY361" fmla="*/ 632068 h 2468044"/>
                <a:gd name="connsiteX362" fmla="*/ 1253270 w 1906136"/>
                <a:gd name="connsiteY362" fmla="*/ 634241 h 2468044"/>
                <a:gd name="connsiteX363" fmla="*/ 1242714 w 1906136"/>
                <a:gd name="connsiteY363" fmla="*/ 617477 h 2468044"/>
                <a:gd name="connsiteX364" fmla="*/ 1233401 w 1906136"/>
                <a:gd name="connsiteY364" fmla="*/ 604748 h 2468044"/>
                <a:gd name="connsiteX365" fmla="*/ 1229365 w 1906136"/>
                <a:gd name="connsiteY365" fmla="*/ 593262 h 2468044"/>
                <a:gd name="connsiteX366" fmla="*/ 1228434 w 1906136"/>
                <a:gd name="connsiteY366" fmla="*/ 582707 h 2468044"/>
                <a:gd name="connsiteX367" fmla="*/ 1226261 w 1906136"/>
                <a:gd name="connsiteY367" fmla="*/ 571220 h 2468044"/>
                <a:gd name="connsiteX368" fmla="*/ 1222225 w 1906136"/>
                <a:gd name="connsiteY368" fmla="*/ 556629 h 2468044"/>
                <a:gd name="connsiteX369" fmla="*/ 1219121 w 1906136"/>
                <a:gd name="connsiteY369" fmla="*/ 536761 h 2468044"/>
                <a:gd name="connsiteX370" fmla="*/ 1189939 w 1906136"/>
                <a:gd name="connsiteY370" fmla="*/ 529310 h 2468044"/>
                <a:gd name="connsiteX371" fmla="*/ 1185903 w 1906136"/>
                <a:gd name="connsiteY371" fmla="*/ 529310 h 2468044"/>
                <a:gd name="connsiteX372" fmla="*/ 1184972 w 1906136"/>
                <a:gd name="connsiteY372" fmla="*/ 531483 h 2468044"/>
                <a:gd name="connsiteX373" fmla="*/ 1180936 w 1906136"/>
                <a:gd name="connsiteY373" fmla="*/ 533656 h 2468044"/>
                <a:gd name="connsiteX374" fmla="*/ 1178763 w 1906136"/>
                <a:gd name="connsiteY374" fmla="*/ 535829 h 2468044"/>
                <a:gd name="connsiteX375" fmla="*/ 1175658 w 1906136"/>
                <a:gd name="connsiteY375" fmla="*/ 535829 h 2468044"/>
                <a:gd name="connsiteX376" fmla="*/ 1171622 w 1906136"/>
                <a:gd name="connsiteY376" fmla="*/ 536761 h 2468044"/>
                <a:gd name="connsiteX377" fmla="*/ 1168518 w 1906136"/>
                <a:gd name="connsiteY377" fmla="*/ 535829 h 2468044"/>
                <a:gd name="connsiteX378" fmla="*/ 1163240 w 1906136"/>
                <a:gd name="connsiteY378" fmla="*/ 533656 h 2468044"/>
                <a:gd name="connsiteX379" fmla="*/ 1150202 w 1906136"/>
                <a:gd name="connsiteY379" fmla="*/ 527137 h 2468044"/>
                <a:gd name="connsiteX380" fmla="*/ 1139646 w 1906136"/>
                <a:gd name="connsiteY380" fmla="*/ 515650 h 2468044"/>
                <a:gd name="connsiteX381" fmla="*/ 1127229 w 1906136"/>
                <a:gd name="connsiteY381" fmla="*/ 502922 h 2468044"/>
                <a:gd name="connsiteX382" fmla="*/ 1113569 w 1906136"/>
                <a:gd name="connsiteY382" fmla="*/ 493609 h 2468044"/>
                <a:gd name="connsiteX383" fmla="*/ 1101151 w 1906136"/>
                <a:gd name="connsiteY383" fmla="*/ 488331 h 2468044"/>
                <a:gd name="connsiteX384" fmla="*/ 1088733 w 1906136"/>
                <a:gd name="connsiteY384" fmla="*/ 490504 h 2468044"/>
                <a:gd name="connsiteX385" fmla="*/ 1083456 w 1906136"/>
                <a:gd name="connsiteY385" fmla="*/ 488331 h 2468044"/>
                <a:gd name="connsiteX386" fmla="*/ 1077247 w 1906136"/>
                <a:gd name="connsiteY386" fmla="*/ 488331 h 2468044"/>
                <a:gd name="connsiteX387" fmla="*/ 1076316 w 1906136"/>
                <a:gd name="connsiteY387" fmla="*/ 486158 h 2468044"/>
                <a:gd name="connsiteX388" fmla="*/ 1076316 w 1906136"/>
                <a:gd name="connsiteY388" fmla="*/ 485227 h 2468044"/>
                <a:gd name="connsiteX389" fmla="*/ 1076316 w 1906136"/>
                <a:gd name="connsiteY389" fmla="*/ 483054 h 2468044"/>
                <a:gd name="connsiteX390" fmla="*/ 1076316 w 1906136"/>
                <a:gd name="connsiteY390" fmla="*/ 480881 h 2468044"/>
                <a:gd name="connsiteX391" fmla="*/ 1076316 w 1906136"/>
                <a:gd name="connsiteY391" fmla="*/ 477776 h 2468044"/>
                <a:gd name="connsiteX392" fmla="*/ 1076316 w 1906136"/>
                <a:gd name="connsiteY392" fmla="*/ 473430 h 2468044"/>
                <a:gd name="connsiteX393" fmla="*/ 1072280 w 1906136"/>
                <a:gd name="connsiteY393" fmla="*/ 470325 h 2468044"/>
                <a:gd name="connsiteX394" fmla="*/ 1072280 w 1906136"/>
                <a:gd name="connsiteY394" fmla="*/ 461012 h 2468044"/>
                <a:gd name="connsiteX395" fmla="*/ 1052411 w 1906136"/>
                <a:gd name="connsiteY395" fmla="*/ 461012 h 2468044"/>
                <a:gd name="connsiteX396" fmla="*/ 1052411 w 1906136"/>
                <a:gd name="connsiteY396" fmla="*/ 441143 h 2468044"/>
                <a:gd name="connsiteX397" fmla="*/ 1048375 w 1906136"/>
                <a:gd name="connsiteY397" fmla="*/ 421275 h 2468044"/>
                <a:gd name="connsiteX398" fmla="*/ 1042166 w 1906136"/>
                <a:gd name="connsiteY398" fmla="*/ 406684 h 2468044"/>
                <a:gd name="connsiteX399" fmla="*/ 1042166 w 1906136"/>
                <a:gd name="connsiteY399" fmla="*/ 382469 h 2468044"/>
                <a:gd name="connsiteX400" fmla="*/ 1048375 w 1906136"/>
                <a:gd name="connsiteY400" fmla="*/ 365705 h 2468044"/>
                <a:gd name="connsiteX401" fmla="*/ 1057689 w 1906136"/>
                <a:gd name="connsiteY401" fmla="*/ 355150 h 2468044"/>
                <a:gd name="connsiteX402" fmla="*/ 1072280 w 1906136"/>
                <a:gd name="connsiteY402" fmla="*/ 345837 h 2468044"/>
                <a:gd name="connsiteX403" fmla="*/ 1089044 w 1906136"/>
                <a:gd name="connsiteY403" fmla="*/ 340559 h 2468044"/>
                <a:gd name="connsiteX404" fmla="*/ 1089044 w 1906136"/>
                <a:gd name="connsiteY404" fmla="*/ 335282 h 2468044"/>
                <a:gd name="connsiteX405" fmla="*/ 1086871 w 1906136"/>
                <a:gd name="connsiteY405" fmla="*/ 329073 h 2468044"/>
                <a:gd name="connsiteX406" fmla="*/ 1086871 w 1906136"/>
                <a:gd name="connsiteY406" fmla="*/ 325968 h 2468044"/>
                <a:gd name="connsiteX407" fmla="*/ 1084698 w 1906136"/>
                <a:gd name="connsiteY407" fmla="*/ 323795 h 2468044"/>
                <a:gd name="connsiteX408" fmla="*/ 1083766 w 1906136"/>
                <a:gd name="connsiteY408" fmla="*/ 320691 h 2468044"/>
                <a:gd name="connsiteX409" fmla="*/ 1081593 w 1906136"/>
                <a:gd name="connsiteY409" fmla="*/ 316344 h 2468044"/>
                <a:gd name="connsiteX410" fmla="*/ 1072280 w 1906136"/>
                <a:gd name="connsiteY410" fmla="*/ 316344 h 2468044"/>
                <a:gd name="connsiteX411" fmla="*/ 1072280 w 1906136"/>
                <a:gd name="connsiteY411" fmla="*/ 313240 h 2468044"/>
                <a:gd name="connsiteX412" fmla="*/ 1079420 w 1906136"/>
                <a:gd name="connsiteY412" fmla="*/ 314171 h 2468044"/>
                <a:gd name="connsiteX413" fmla="*/ 1083456 w 1906136"/>
                <a:gd name="connsiteY413" fmla="*/ 316344 h 2468044"/>
                <a:gd name="connsiteX414" fmla="*/ 1088733 w 1906136"/>
                <a:gd name="connsiteY414" fmla="*/ 318517 h 2468044"/>
                <a:gd name="connsiteX415" fmla="*/ 1094011 w 1906136"/>
                <a:gd name="connsiteY415" fmla="*/ 320691 h 2468044"/>
                <a:gd name="connsiteX416" fmla="*/ 1101151 w 1906136"/>
                <a:gd name="connsiteY416" fmla="*/ 320691 h 2468044"/>
                <a:gd name="connsiteX417" fmla="*/ 1105187 w 1906136"/>
                <a:gd name="connsiteY417" fmla="*/ 307031 h 2468044"/>
                <a:gd name="connsiteX418" fmla="*/ 1108291 w 1906136"/>
                <a:gd name="connsiteY418" fmla="*/ 298649 h 2468044"/>
                <a:gd name="connsiteX419" fmla="*/ 1115432 w 1906136"/>
                <a:gd name="connsiteY419" fmla="*/ 291198 h 2468044"/>
                <a:gd name="connsiteX420" fmla="*/ 1124745 w 1906136"/>
                <a:gd name="connsiteY420" fmla="*/ 283748 h 2468044"/>
                <a:gd name="connsiteX421" fmla="*/ 1126918 w 1906136"/>
                <a:gd name="connsiteY421" fmla="*/ 279401 h 2468044"/>
                <a:gd name="connsiteX422" fmla="*/ 1130023 w 1906136"/>
                <a:gd name="connsiteY422" fmla="*/ 276297 h 2468044"/>
                <a:gd name="connsiteX423" fmla="*/ 1132196 w 1906136"/>
                <a:gd name="connsiteY423" fmla="*/ 271951 h 2468044"/>
                <a:gd name="connsiteX424" fmla="*/ 1132196 w 1906136"/>
                <a:gd name="connsiteY424" fmla="*/ 266673 h 2468044"/>
                <a:gd name="connsiteX425" fmla="*/ 1130023 w 1906136"/>
                <a:gd name="connsiteY425" fmla="*/ 261395 h 2468044"/>
                <a:gd name="connsiteX426" fmla="*/ 1127849 w 1906136"/>
                <a:gd name="connsiteY426" fmla="*/ 259222 h 2468044"/>
                <a:gd name="connsiteX427" fmla="*/ 1126918 w 1906136"/>
                <a:gd name="connsiteY427" fmla="*/ 257049 h 2468044"/>
                <a:gd name="connsiteX428" fmla="*/ 1124745 w 1906136"/>
                <a:gd name="connsiteY428" fmla="*/ 254876 h 2468044"/>
                <a:gd name="connsiteX429" fmla="*/ 1120709 w 1906136"/>
                <a:gd name="connsiteY429" fmla="*/ 251772 h 2468044"/>
                <a:gd name="connsiteX430" fmla="*/ 1117605 w 1906136"/>
                <a:gd name="connsiteY430" fmla="*/ 251772 h 2468044"/>
                <a:gd name="connsiteX431" fmla="*/ 1117605 w 1906136"/>
                <a:gd name="connsiteY431" fmla="*/ 247736 h 2468044"/>
                <a:gd name="connsiteX432" fmla="*/ 1135300 w 1906136"/>
                <a:gd name="connsiteY432" fmla="*/ 252082 h 2468044"/>
                <a:gd name="connsiteX433" fmla="*/ 1147718 w 1906136"/>
                <a:gd name="connsiteY433" fmla="*/ 259533 h 2468044"/>
                <a:gd name="connsiteX434" fmla="*/ 1157031 w 1906136"/>
                <a:gd name="connsiteY434" fmla="*/ 259533 h 2468044"/>
                <a:gd name="connsiteX435" fmla="*/ 1159205 w 1906136"/>
                <a:gd name="connsiteY435" fmla="*/ 241527 h 2468044"/>
                <a:gd name="connsiteX436" fmla="*/ 1161378 w 1906136"/>
                <a:gd name="connsiteY436" fmla="*/ 230040 h 2468044"/>
                <a:gd name="connsiteX437" fmla="*/ 1157342 w 1906136"/>
                <a:gd name="connsiteY437" fmla="*/ 219485 h 2468044"/>
                <a:gd name="connsiteX438" fmla="*/ 1157342 w 1906136"/>
                <a:gd name="connsiteY438" fmla="*/ 215139 h 2468044"/>
                <a:gd name="connsiteX439" fmla="*/ 1208255 w 1906136"/>
                <a:gd name="connsiteY439" fmla="*/ 212034 h 2468044"/>
                <a:gd name="connsiteX440" fmla="*/ 1208255 w 1906136"/>
                <a:gd name="connsiteY440" fmla="*/ 205826 h 2468044"/>
                <a:gd name="connsiteX441" fmla="*/ 1206082 w 1906136"/>
                <a:gd name="connsiteY441" fmla="*/ 202721 h 2468044"/>
                <a:gd name="connsiteX442" fmla="*/ 1206082 w 1906136"/>
                <a:gd name="connsiteY442" fmla="*/ 200548 h 2468044"/>
                <a:gd name="connsiteX443" fmla="*/ 1205151 w 1906136"/>
                <a:gd name="connsiteY443" fmla="*/ 198375 h 2468044"/>
                <a:gd name="connsiteX444" fmla="*/ 1202977 w 1906136"/>
                <a:gd name="connsiteY444" fmla="*/ 197444 h 2468044"/>
                <a:gd name="connsiteX445" fmla="*/ 1200804 w 1906136"/>
                <a:gd name="connsiteY445" fmla="*/ 195270 h 2468044"/>
                <a:gd name="connsiteX446" fmla="*/ 1200804 w 1906136"/>
                <a:gd name="connsiteY446" fmla="*/ 190924 h 2468044"/>
                <a:gd name="connsiteX447" fmla="*/ 1206082 w 1906136"/>
                <a:gd name="connsiteY447" fmla="*/ 193097 h 2468044"/>
                <a:gd name="connsiteX448" fmla="*/ 1210118 w 1906136"/>
                <a:gd name="connsiteY448" fmla="*/ 195270 h 2468044"/>
                <a:gd name="connsiteX449" fmla="*/ 1213222 w 1906136"/>
                <a:gd name="connsiteY449" fmla="*/ 197444 h 2468044"/>
                <a:gd name="connsiteX450" fmla="*/ 1217258 w 1906136"/>
                <a:gd name="connsiteY450" fmla="*/ 198375 h 2468044"/>
                <a:gd name="connsiteX451" fmla="*/ 1224398 w 1906136"/>
                <a:gd name="connsiteY451" fmla="*/ 198375 h 2468044"/>
                <a:gd name="connsiteX452" fmla="*/ 1226571 w 1906136"/>
                <a:gd name="connsiteY452" fmla="*/ 187820 h 2468044"/>
                <a:gd name="connsiteX453" fmla="*/ 1229676 w 1906136"/>
                <a:gd name="connsiteY453" fmla="*/ 173229 h 2468044"/>
                <a:gd name="connsiteX454" fmla="*/ 1233711 w 1906136"/>
                <a:gd name="connsiteY454" fmla="*/ 154292 h 2468044"/>
                <a:gd name="connsiteX455" fmla="*/ 1234643 w 1906136"/>
                <a:gd name="connsiteY455" fmla="*/ 138459 h 2468044"/>
                <a:gd name="connsiteX456" fmla="*/ 1236816 w 1906136"/>
                <a:gd name="connsiteY456" fmla="*/ 125731 h 2468044"/>
                <a:gd name="connsiteX457" fmla="*/ 1236816 w 1906136"/>
                <a:gd name="connsiteY457" fmla="*/ 118280 h 2468044"/>
                <a:gd name="connsiteX458" fmla="*/ 1236816 w 1906136"/>
                <a:gd name="connsiteY458" fmla="*/ 103689 h 2468044"/>
                <a:gd name="connsiteX459" fmla="*/ 1229676 w 1906136"/>
                <a:gd name="connsiteY459" fmla="*/ 97480 h 2468044"/>
                <a:gd name="connsiteX460" fmla="*/ 1220362 w 1906136"/>
                <a:gd name="connsiteY460" fmla="*/ 99653 h 2468044"/>
                <a:gd name="connsiteX461" fmla="*/ 1211980 w 1906136"/>
                <a:gd name="connsiteY461" fmla="*/ 103999 h 2468044"/>
                <a:gd name="connsiteX462" fmla="*/ 1204840 w 1906136"/>
                <a:gd name="connsiteY462" fmla="*/ 103999 h 2468044"/>
                <a:gd name="connsiteX463" fmla="*/ 1202667 w 1906136"/>
                <a:gd name="connsiteY463" fmla="*/ 99653 h 2468044"/>
                <a:gd name="connsiteX464" fmla="*/ 1198631 w 1906136"/>
                <a:gd name="connsiteY464" fmla="*/ 97480 h 2468044"/>
                <a:gd name="connsiteX465" fmla="*/ 1197700 w 1906136"/>
                <a:gd name="connsiteY465" fmla="*/ 94376 h 2468044"/>
                <a:gd name="connsiteX466" fmla="*/ 1193664 w 1906136"/>
                <a:gd name="connsiteY466" fmla="*/ 90029 h 2468044"/>
                <a:gd name="connsiteX467" fmla="*/ 1191491 w 1906136"/>
                <a:gd name="connsiteY467" fmla="*/ 86925 h 2468044"/>
                <a:gd name="connsiteX468" fmla="*/ 1188386 w 1906136"/>
                <a:gd name="connsiteY468" fmla="*/ 84752 h 2468044"/>
                <a:gd name="connsiteX469" fmla="*/ 1184351 w 1906136"/>
                <a:gd name="connsiteY469" fmla="*/ 82579 h 2468044"/>
                <a:gd name="connsiteX470" fmla="*/ 1181246 w 1906136"/>
                <a:gd name="connsiteY470" fmla="*/ 82579 h 2468044"/>
                <a:gd name="connsiteX471" fmla="*/ 1177210 w 1906136"/>
                <a:gd name="connsiteY471" fmla="*/ 86925 h 2468044"/>
                <a:gd name="connsiteX472" fmla="*/ 1166655 w 1906136"/>
                <a:gd name="connsiteY472" fmla="*/ 96238 h 2468044"/>
                <a:gd name="connsiteX473" fmla="*/ 1162619 w 1906136"/>
                <a:gd name="connsiteY473" fmla="*/ 108966 h 2468044"/>
                <a:gd name="connsiteX474" fmla="*/ 1162619 w 1906136"/>
                <a:gd name="connsiteY474" fmla="*/ 121695 h 2468044"/>
                <a:gd name="connsiteX475" fmla="*/ 1164793 w 1906136"/>
                <a:gd name="connsiteY475" fmla="*/ 134423 h 2468044"/>
                <a:gd name="connsiteX476" fmla="*/ 1164793 w 1906136"/>
                <a:gd name="connsiteY476" fmla="*/ 147151 h 2468044"/>
                <a:gd name="connsiteX477" fmla="*/ 1157652 w 1906136"/>
                <a:gd name="connsiteY477" fmla="*/ 163915 h 2468044"/>
                <a:gd name="connsiteX478" fmla="*/ 1148339 w 1906136"/>
                <a:gd name="connsiteY478" fmla="*/ 178506 h 2468044"/>
                <a:gd name="connsiteX479" fmla="*/ 1143061 w 1906136"/>
                <a:gd name="connsiteY479" fmla="*/ 176333 h 2468044"/>
                <a:gd name="connsiteX480" fmla="*/ 1139957 w 1906136"/>
                <a:gd name="connsiteY480" fmla="*/ 175402 h 2468044"/>
                <a:gd name="connsiteX481" fmla="*/ 1137784 w 1906136"/>
                <a:gd name="connsiteY481" fmla="*/ 173229 h 2468044"/>
                <a:gd name="connsiteX482" fmla="*/ 1135611 w 1906136"/>
                <a:gd name="connsiteY482" fmla="*/ 171056 h 2468044"/>
                <a:gd name="connsiteX483" fmla="*/ 1132506 w 1906136"/>
                <a:gd name="connsiteY483" fmla="*/ 167951 h 2468044"/>
                <a:gd name="connsiteX484" fmla="*/ 1134679 w 1906136"/>
                <a:gd name="connsiteY484" fmla="*/ 161742 h 2468044"/>
                <a:gd name="connsiteX485" fmla="*/ 1134679 w 1906136"/>
                <a:gd name="connsiteY485" fmla="*/ 153360 h 2468044"/>
                <a:gd name="connsiteX486" fmla="*/ 1135611 w 1906136"/>
                <a:gd name="connsiteY486" fmla="*/ 140632 h 2468044"/>
                <a:gd name="connsiteX487" fmla="*/ 1137784 w 1906136"/>
                <a:gd name="connsiteY487" fmla="*/ 126041 h 2468044"/>
                <a:gd name="connsiteX488" fmla="*/ 1137784 w 1906136"/>
                <a:gd name="connsiteY488" fmla="*/ 114244 h 2468044"/>
                <a:gd name="connsiteX489" fmla="*/ 1128470 w 1906136"/>
                <a:gd name="connsiteY489" fmla="*/ 118590 h 2468044"/>
                <a:gd name="connsiteX490" fmla="*/ 1123193 w 1906136"/>
                <a:gd name="connsiteY490" fmla="*/ 123868 h 2468044"/>
                <a:gd name="connsiteX491" fmla="*/ 1117915 w 1906136"/>
                <a:gd name="connsiteY491" fmla="*/ 129145 h 2468044"/>
                <a:gd name="connsiteX492" fmla="*/ 1112638 w 1906136"/>
                <a:gd name="connsiteY492" fmla="*/ 134423 h 2468044"/>
                <a:gd name="connsiteX493" fmla="*/ 1101151 w 1906136"/>
                <a:gd name="connsiteY493" fmla="*/ 134423 h 2468044"/>
                <a:gd name="connsiteX494" fmla="*/ 1098047 w 1906136"/>
                <a:gd name="connsiteY494" fmla="*/ 119832 h 2468044"/>
                <a:gd name="connsiteX495" fmla="*/ 1098047 w 1906136"/>
                <a:gd name="connsiteY495" fmla="*/ 103999 h 2468044"/>
                <a:gd name="connsiteX496" fmla="*/ 1071969 w 1906136"/>
                <a:gd name="connsiteY496" fmla="*/ 103999 h 2468044"/>
                <a:gd name="connsiteX497" fmla="*/ 1076005 w 1906136"/>
                <a:gd name="connsiteY497" fmla="*/ 96549 h 2468044"/>
                <a:gd name="connsiteX498" fmla="*/ 1076936 w 1906136"/>
                <a:gd name="connsiteY498" fmla="*/ 90340 h 2468044"/>
                <a:gd name="connsiteX499" fmla="*/ 1079110 w 1906136"/>
                <a:gd name="connsiteY499" fmla="*/ 85062 h 2468044"/>
                <a:gd name="connsiteX500" fmla="*/ 1083145 w 1906136"/>
                <a:gd name="connsiteY500" fmla="*/ 81958 h 2468044"/>
                <a:gd name="connsiteX501" fmla="*/ 1088423 w 1906136"/>
                <a:gd name="connsiteY501" fmla="*/ 77611 h 2468044"/>
                <a:gd name="connsiteX502" fmla="*/ 1088423 w 1906136"/>
                <a:gd name="connsiteY502" fmla="*/ 70161 h 2468044"/>
                <a:gd name="connsiteX503" fmla="*/ 1088423 w 1906136"/>
                <a:gd name="connsiteY503" fmla="*/ 62710 h 2468044"/>
                <a:gd name="connsiteX504" fmla="*/ 1086250 w 1906136"/>
                <a:gd name="connsiteY504" fmla="*/ 59606 h 2468044"/>
                <a:gd name="connsiteX505" fmla="*/ 1083145 w 1906136"/>
                <a:gd name="connsiteY505" fmla="*/ 55259 h 2468044"/>
                <a:gd name="connsiteX506" fmla="*/ 1079110 w 1906136"/>
                <a:gd name="connsiteY506" fmla="*/ 52155 h 2468044"/>
                <a:gd name="connsiteX507" fmla="*/ 1071969 w 1906136"/>
                <a:gd name="connsiteY507" fmla="*/ 49982 h 2468044"/>
                <a:gd name="connsiteX508" fmla="*/ 1074142 w 1906136"/>
                <a:gd name="connsiteY508" fmla="*/ 42531 h 2468044"/>
                <a:gd name="connsiteX509" fmla="*/ 1076316 w 1906136"/>
                <a:gd name="connsiteY509" fmla="*/ 39427 h 2468044"/>
                <a:gd name="connsiteX510" fmla="*/ 1077247 w 1906136"/>
                <a:gd name="connsiteY510" fmla="*/ 35080 h 2468044"/>
                <a:gd name="connsiteX511" fmla="*/ 1079420 w 1906136"/>
                <a:gd name="connsiteY511" fmla="*/ 29803 h 2468044"/>
                <a:gd name="connsiteX512" fmla="*/ 1081593 w 1906136"/>
                <a:gd name="connsiteY512" fmla="*/ 25457 h 2468044"/>
                <a:gd name="connsiteX513" fmla="*/ 1079420 w 1906136"/>
                <a:gd name="connsiteY513" fmla="*/ 22352 h 2468044"/>
                <a:gd name="connsiteX514" fmla="*/ 1076316 w 1906136"/>
                <a:gd name="connsiteY514" fmla="*/ 18006 h 2468044"/>
                <a:gd name="connsiteX515" fmla="*/ 1074142 w 1906136"/>
                <a:gd name="connsiteY515" fmla="*/ 17075 h 2468044"/>
                <a:gd name="connsiteX516" fmla="*/ 1071969 w 1906136"/>
                <a:gd name="connsiteY516" fmla="*/ 14901 h 2468044"/>
                <a:gd name="connsiteX517" fmla="*/ 1069796 w 1906136"/>
                <a:gd name="connsiteY517" fmla="*/ 12728 h 2468044"/>
                <a:gd name="connsiteX518" fmla="*/ 1069796 w 1906136"/>
                <a:gd name="connsiteY518" fmla="*/ 7451 h 2468044"/>
                <a:gd name="connsiteX519" fmla="*/ 1068865 w 1906136"/>
                <a:gd name="connsiteY519" fmla="*/ 0 h 2468044"/>
                <a:gd name="connsiteX520" fmla="*/ 1057378 w 1906136"/>
                <a:gd name="connsiteY520" fmla="*/ 2173 h 2468044"/>
                <a:gd name="connsiteX521" fmla="*/ 1046823 w 1906136"/>
                <a:gd name="connsiteY521" fmla="*/ 5278 h 2468044"/>
                <a:gd name="connsiteX522" fmla="*/ 1037510 w 1906136"/>
                <a:gd name="connsiteY522" fmla="*/ 9624 h 2468044"/>
                <a:gd name="connsiteX523" fmla="*/ 1025092 w 1906136"/>
                <a:gd name="connsiteY523" fmla="*/ 29492 h 2468044"/>
                <a:gd name="connsiteX524" fmla="*/ 1021056 w 1906136"/>
                <a:gd name="connsiteY524" fmla="*/ 47498 h 2468044"/>
                <a:gd name="connsiteX525" fmla="*/ 1023229 w 1906136"/>
                <a:gd name="connsiteY525" fmla="*/ 66435 h 2468044"/>
                <a:gd name="connsiteX526" fmla="*/ 1032543 w 1906136"/>
                <a:gd name="connsiteY526" fmla="*/ 82268 h 2468044"/>
                <a:gd name="connsiteX527" fmla="*/ 1044960 w 1906136"/>
                <a:gd name="connsiteY527" fmla="*/ 96859 h 2468044"/>
                <a:gd name="connsiteX528" fmla="*/ 1047134 w 1906136"/>
                <a:gd name="connsiteY528" fmla="*/ 104310 h 2468044"/>
                <a:gd name="connsiteX529" fmla="*/ 1044960 w 1906136"/>
                <a:gd name="connsiteY529" fmla="*/ 118901 h 2468044"/>
                <a:gd name="connsiteX530" fmla="*/ 1044960 w 1906136"/>
                <a:gd name="connsiteY530" fmla="*/ 135665 h 2468044"/>
                <a:gd name="connsiteX531" fmla="*/ 1044960 w 1906136"/>
                <a:gd name="connsiteY531" fmla="*/ 150256 h 2468044"/>
                <a:gd name="connsiteX532" fmla="*/ 1032543 w 1906136"/>
                <a:gd name="connsiteY532" fmla="*/ 150256 h 2468044"/>
                <a:gd name="connsiteX533" fmla="*/ 1032543 w 1906136"/>
                <a:gd name="connsiteY533" fmla="*/ 153360 h 2468044"/>
                <a:gd name="connsiteX534" fmla="*/ 1030369 w 1906136"/>
                <a:gd name="connsiteY534" fmla="*/ 159569 h 2468044"/>
                <a:gd name="connsiteX535" fmla="*/ 1030369 w 1906136"/>
                <a:gd name="connsiteY535" fmla="*/ 162674 h 2468044"/>
                <a:gd name="connsiteX536" fmla="*/ 1028196 w 1906136"/>
                <a:gd name="connsiteY536" fmla="*/ 170124 h 2468044"/>
                <a:gd name="connsiteX537" fmla="*/ 1019814 w 1906136"/>
                <a:gd name="connsiteY537" fmla="*/ 153360 h 2468044"/>
                <a:gd name="connsiteX538" fmla="*/ 1012674 w 1906136"/>
                <a:gd name="connsiteY538" fmla="*/ 137528 h 2468044"/>
                <a:gd name="connsiteX539" fmla="*/ 988770 w 1906136"/>
                <a:gd name="connsiteY539" fmla="*/ 137528 h 2468044"/>
                <a:gd name="connsiteX540" fmla="*/ 988770 w 1906136"/>
                <a:gd name="connsiteY540" fmla="*/ 150256 h 2468044"/>
                <a:gd name="connsiteX541" fmla="*/ 986597 w 1906136"/>
                <a:gd name="connsiteY541" fmla="*/ 152429 h 2468044"/>
                <a:gd name="connsiteX542" fmla="*/ 984424 w 1906136"/>
                <a:gd name="connsiteY542" fmla="*/ 153360 h 2468044"/>
                <a:gd name="connsiteX543" fmla="*/ 983492 w 1906136"/>
                <a:gd name="connsiteY543" fmla="*/ 155533 h 2468044"/>
                <a:gd name="connsiteX544" fmla="*/ 981319 w 1906136"/>
                <a:gd name="connsiteY544" fmla="*/ 157706 h 2468044"/>
                <a:gd name="connsiteX545" fmla="*/ 962692 w 1906136"/>
                <a:gd name="connsiteY545" fmla="*/ 157706 h 2468044"/>
                <a:gd name="connsiteX546" fmla="*/ 950275 w 1906136"/>
                <a:gd name="connsiteY546" fmla="*/ 155533 h 2468044"/>
                <a:gd name="connsiteX547" fmla="*/ 937857 w 1906136"/>
                <a:gd name="connsiteY547" fmla="*/ 153360 h 2468044"/>
                <a:gd name="connsiteX548" fmla="*/ 925439 w 1906136"/>
                <a:gd name="connsiteY548" fmla="*/ 150256 h 2468044"/>
                <a:gd name="connsiteX549" fmla="*/ 905570 w 1906136"/>
                <a:gd name="connsiteY549" fmla="*/ 150256 h 2468044"/>
                <a:gd name="connsiteX550" fmla="*/ 901535 w 1906136"/>
                <a:gd name="connsiteY550" fmla="*/ 142805 h 2468044"/>
                <a:gd name="connsiteX551" fmla="*/ 898430 w 1906136"/>
                <a:gd name="connsiteY551" fmla="*/ 139701 h 2468044"/>
                <a:gd name="connsiteX552" fmla="*/ 894394 w 1906136"/>
                <a:gd name="connsiteY552" fmla="*/ 133492 h 2468044"/>
                <a:gd name="connsiteX553" fmla="*/ 889117 w 1906136"/>
                <a:gd name="connsiteY553" fmla="*/ 130387 h 2468044"/>
                <a:gd name="connsiteX554" fmla="*/ 889117 w 1906136"/>
                <a:gd name="connsiteY554" fmla="*/ 117659 h 2468044"/>
                <a:gd name="connsiteX555" fmla="*/ 842239 w 1906136"/>
                <a:gd name="connsiteY555" fmla="*/ 122937 h 2468044"/>
                <a:gd name="connsiteX556" fmla="*/ 842239 w 1906136"/>
                <a:gd name="connsiteY556" fmla="*/ 126041 h 2468044"/>
                <a:gd name="connsiteX557" fmla="*/ 838204 w 1906136"/>
                <a:gd name="connsiteY557" fmla="*/ 126041 h 2468044"/>
                <a:gd name="connsiteX558" fmla="*/ 838204 w 1906136"/>
                <a:gd name="connsiteY558" fmla="*/ 132250 h 2468044"/>
                <a:gd name="connsiteX559" fmla="*/ 840377 w 1906136"/>
                <a:gd name="connsiteY559" fmla="*/ 135354 h 2468044"/>
                <a:gd name="connsiteX560" fmla="*/ 842550 w 1906136"/>
                <a:gd name="connsiteY560" fmla="*/ 139701 h 2468044"/>
                <a:gd name="connsiteX561" fmla="*/ 843481 w 1906136"/>
                <a:gd name="connsiteY561" fmla="*/ 140632 h 2468044"/>
                <a:gd name="connsiteX562" fmla="*/ 845654 w 1906136"/>
                <a:gd name="connsiteY562" fmla="*/ 145910 h 2468044"/>
                <a:gd name="connsiteX563" fmla="*/ 877941 w 1906136"/>
                <a:gd name="connsiteY563" fmla="*/ 145910 h 2468044"/>
                <a:gd name="connsiteX564" fmla="*/ 877941 w 1906136"/>
                <a:gd name="connsiteY564" fmla="*/ 150256 h 2468044"/>
                <a:gd name="connsiteX565" fmla="*/ 870800 w 1906136"/>
                <a:gd name="connsiteY565" fmla="*/ 152429 h 2468044"/>
                <a:gd name="connsiteX566" fmla="*/ 865523 w 1906136"/>
                <a:gd name="connsiteY566" fmla="*/ 153360 h 2468044"/>
                <a:gd name="connsiteX567" fmla="*/ 858383 w 1906136"/>
                <a:gd name="connsiteY567" fmla="*/ 153360 h 2468044"/>
                <a:gd name="connsiteX568" fmla="*/ 849069 w 1906136"/>
                <a:gd name="connsiteY568" fmla="*/ 153360 h 2468044"/>
                <a:gd name="connsiteX569" fmla="*/ 849069 w 1906136"/>
                <a:gd name="connsiteY569" fmla="*/ 189993 h 2468044"/>
                <a:gd name="connsiteX570" fmla="*/ 840687 w 1906136"/>
                <a:gd name="connsiteY570" fmla="*/ 179438 h 2468044"/>
                <a:gd name="connsiteX571" fmla="*/ 831374 w 1906136"/>
                <a:gd name="connsiteY571" fmla="*/ 167951 h 2468044"/>
                <a:gd name="connsiteX572" fmla="*/ 822060 w 1906136"/>
                <a:gd name="connsiteY572" fmla="*/ 157396 h 2468044"/>
                <a:gd name="connsiteX573" fmla="*/ 813678 w 1906136"/>
                <a:gd name="connsiteY573" fmla="*/ 155223 h 2468044"/>
                <a:gd name="connsiteX574" fmla="*/ 799087 w 1906136"/>
                <a:gd name="connsiteY574" fmla="*/ 155223 h 2468044"/>
                <a:gd name="connsiteX575" fmla="*/ 782323 w 1906136"/>
                <a:gd name="connsiteY575" fmla="*/ 155223 h 2468044"/>
                <a:gd name="connsiteX576" fmla="*/ 765559 w 1906136"/>
                <a:gd name="connsiteY576" fmla="*/ 153050 h 2468044"/>
                <a:gd name="connsiteX577" fmla="*/ 753141 w 1906136"/>
                <a:gd name="connsiteY577" fmla="*/ 153050 h 2468044"/>
                <a:gd name="connsiteX578" fmla="*/ 755315 w 1906136"/>
                <a:gd name="connsiteY578" fmla="*/ 149945 h 2468044"/>
                <a:gd name="connsiteX579" fmla="*/ 756246 w 1906136"/>
                <a:gd name="connsiteY579" fmla="*/ 147772 h 2468044"/>
                <a:gd name="connsiteX580" fmla="*/ 756246 w 1906136"/>
                <a:gd name="connsiteY580" fmla="*/ 145599 h 2468044"/>
                <a:gd name="connsiteX581" fmla="*/ 758419 w 1906136"/>
                <a:gd name="connsiteY581" fmla="*/ 144668 h 2468044"/>
                <a:gd name="connsiteX582" fmla="*/ 762455 w 1906136"/>
                <a:gd name="connsiteY582" fmla="*/ 142495 h 2468044"/>
                <a:gd name="connsiteX583" fmla="*/ 765559 w 1906136"/>
                <a:gd name="connsiteY583" fmla="*/ 140321 h 2468044"/>
                <a:gd name="connsiteX584" fmla="*/ 763386 w 1906136"/>
                <a:gd name="connsiteY584" fmla="*/ 137217 h 2468044"/>
                <a:gd name="connsiteX585" fmla="*/ 760282 w 1906136"/>
                <a:gd name="connsiteY585" fmla="*/ 129766 h 2468044"/>
                <a:gd name="connsiteX586" fmla="*/ 756246 w 1906136"/>
                <a:gd name="connsiteY586" fmla="*/ 124489 h 2468044"/>
                <a:gd name="connsiteX587" fmla="*/ 753141 w 1906136"/>
                <a:gd name="connsiteY587" fmla="*/ 120143 h 2468044"/>
                <a:gd name="connsiteX588" fmla="*/ 749106 w 1906136"/>
                <a:gd name="connsiteY588" fmla="*/ 117038 h 2468044"/>
                <a:gd name="connsiteX589" fmla="*/ 746001 w 1906136"/>
                <a:gd name="connsiteY589" fmla="*/ 117038 h 2468044"/>
                <a:gd name="connsiteX590" fmla="*/ 742897 w 1906136"/>
                <a:gd name="connsiteY590" fmla="*/ 117969 h 2468044"/>
                <a:gd name="connsiteX591" fmla="*/ 736688 w 1906136"/>
                <a:gd name="connsiteY591" fmla="*/ 120143 h 2468044"/>
                <a:gd name="connsiteX592" fmla="*/ 733583 w 1906136"/>
                <a:gd name="connsiteY592" fmla="*/ 122316 h 2468044"/>
                <a:gd name="connsiteX593" fmla="*/ 728306 w 1906136"/>
                <a:gd name="connsiteY593" fmla="*/ 122316 h 2468044"/>
                <a:gd name="connsiteX594" fmla="*/ 722097 w 1906136"/>
                <a:gd name="connsiteY594" fmla="*/ 122316 h 2468044"/>
                <a:gd name="connsiteX595" fmla="*/ 706575 w 1906136"/>
                <a:gd name="connsiteY595" fmla="*/ 110829 h 2468044"/>
                <a:gd name="connsiteX596" fmla="*/ 689811 w 1906136"/>
                <a:gd name="connsiteY596" fmla="*/ 98101 h 2468044"/>
                <a:gd name="connsiteX597" fmla="*/ 673046 w 1906136"/>
                <a:gd name="connsiteY597" fmla="*/ 85373 h 2468044"/>
                <a:gd name="connsiteX598" fmla="*/ 653178 w 1906136"/>
                <a:gd name="connsiteY598" fmla="*/ 80095 h 2468044"/>
                <a:gd name="connsiteX599" fmla="*/ 649142 w 1906136"/>
                <a:gd name="connsiteY599" fmla="*/ 81026 h 2468044"/>
                <a:gd name="connsiteX600" fmla="*/ 643865 w 1906136"/>
                <a:gd name="connsiteY600" fmla="*/ 83199 h 2468044"/>
                <a:gd name="connsiteX601" fmla="*/ 640760 w 1906136"/>
                <a:gd name="connsiteY601" fmla="*/ 87546 h 2468044"/>
                <a:gd name="connsiteX602" fmla="*/ 635482 w 1906136"/>
                <a:gd name="connsiteY602" fmla="*/ 90650 h 2468044"/>
                <a:gd name="connsiteX603" fmla="*/ 629274 w 1906136"/>
                <a:gd name="connsiteY603" fmla="*/ 92823 h 2468044"/>
                <a:gd name="connsiteX604" fmla="*/ 628342 w 1906136"/>
                <a:gd name="connsiteY604" fmla="*/ 88477 h 2468044"/>
                <a:gd name="connsiteX605" fmla="*/ 626169 w 1906136"/>
                <a:gd name="connsiteY605" fmla="*/ 85373 h 2468044"/>
                <a:gd name="connsiteX606" fmla="*/ 622133 w 1906136"/>
                <a:gd name="connsiteY606" fmla="*/ 80095 h 2468044"/>
                <a:gd name="connsiteX607" fmla="*/ 621202 w 1906136"/>
                <a:gd name="connsiteY607" fmla="*/ 80095 h 2468044"/>
                <a:gd name="connsiteX608" fmla="*/ 617166 w 1906136"/>
                <a:gd name="connsiteY608" fmla="*/ 80095 h 2468044"/>
                <a:gd name="connsiteX609" fmla="*/ 614993 w 1906136"/>
                <a:gd name="connsiteY609" fmla="*/ 81026 h 2468044"/>
                <a:gd name="connsiteX610" fmla="*/ 611889 w 1906136"/>
                <a:gd name="connsiteY610" fmla="*/ 83199 h 2468044"/>
                <a:gd name="connsiteX611" fmla="*/ 609715 w 1906136"/>
                <a:gd name="connsiteY611" fmla="*/ 85373 h 2468044"/>
                <a:gd name="connsiteX612" fmla="*/ 606611 w 1906136"/>
                <a:gd name="connsiteY612" fmla="*/ 88477 h 2468044"/>
                <a:gd name="connsiteX613" fmla="*/ 592951 w 1906136"/>
                <a:gd name="connsiteY613" fmla="*/ 85373 h 2468044"/>
                <a:gd name="connsiteX614" fmla="*/ 584569 w 1906136"/>
                <a:gd name="connsiteY614" fmla="*/ 77922 h 2468044"/>
                <a:gd name="connsiteX615" fmla="*/ 578360 w 1906136"/>
                <a:gd name="connsiteY615" fmla="*/ 68609 h 2468044"/>
                <a:gd name="connsiteX616" fmla="*/ 573083 w 1906136"/>
                <a:gd name="connsiteY616" fmla="*/ 55880 h 2468044"/>
                <a:gd name="connsiteX617" fmla="*/ 569978 w 1906136"/>
                <a:gd name="connsiteY617" fmla="*/ 58985 h 2468044"/>
                <a:gd name="connsiteX618" fmla="*/ 565943 w 1906136"/>
                <a:gd name="connsiteY618" fmla="*/ 65194 h 2468044"/>
                <a:gd name="connsiteX619" fmla="*/ 563770 w 1906136"/>
                <a:gd name="connsiteY619" fmla="*/ 70471 h 2468044"/>
                <a:gd name="connsiteX620" fmla="*/ 562838 w 1906136"/>
                <a:gd name="connsiteY620" fmla="*/ 75749 h 2468044"/>
                <a:gd name="connsiteX621" fmla="*/ 546074 w 1906136"/>
                <a:gd name="connsiteY621" fmla="*/ 77922 h 2468044"/>
                <a:gd name="connsiteX622" fmla="*/ 533656 w 1906136"/>
                <a:gd name="connsiteY622" fmla="*/ 77922 h 2468044"/>
                <a:gd name="connsiteX623" fmla="*/ 521238 w 1906136"/>
                <a:gd name="connsiteY623" fmla="*/ 80095 h 2468044"/>
                <a:gd name="connsiteX624" fmla="*/ 511925 w 1906136"/>
                <a:gd name="connsiteY624" fmla="*/ 85373 h 2468044"/>
                <a:gd name="connsiteX625" fmla="*/ 502612 w 1906136"/>
                <a:gd name="connsiteY625" fmla="*/ 95928 h 2468044"/>
                <a:gd name="connsiteX626" fmla="*/ 482743 w 1906136"/>
                <a:gd name="connsiteY626" fmla="*/ 92823 h 2468044"/>
                <a:gd name="connsiteX627" fmla="*/ 482743 w 1906136"/>
                <a:gd name="connsiteY627" fmla="*/ 85373 h 2468044"/>
                <a:gd name="connsiteX628" fmla="*/ 504474 w 1906136"/>
                <a:gd name="connsiteY628" fmla="*/ 76059 h 2468044"/>
                <a:gd name="connsiteX629" fmla="*/ 524343 w 1906136"/>
                <a:gd name="connsiteY629" fmla="*/ 63331 h 2468044"/>
                <a:gd name="connsiteX630" fmla="*/ 542970 w 1906136"/>
                <a:gd name="connsiteY630" fmla="*/ 48740 h 2468044"/>
                <a:gd name="connsiteX631" fmla="*/ 549179 w 1906136"/>
                <a:gd name="connsiteY631" fmla="*/ 48740 h 2468044"/>
                <a:gd name="connsiteX632" fmla="*/ 546074 w 1906136"/>
                <a:gd name="connsiteY632" fmla="*/ 46567 h 2468044"/>
                <a:gd name="connsiteX633" fmla="*/ 542970 w 1906136"/>
                <a:gd name="connsiteY633" fmla="*/ 44394 h 2468044"/>
                <a:gd name="connsiteX634" fmla="*/ 536761 w 1906136"/>
                <a:gd name="connsiteY634" fmla="*/ 43462 h 2468044"/>
                <a:gd name="connsiteX635" fmla="*/ 533656 w 1906136"/>
                <a:gd name="connsiteY635" fmla="*/ 41289 h 2468044"/>
                <a:gd name="connsiteX636" fmla="*/ 516892 w 1906136"/>
                <a:gd name="connsiteY636" fmla="*/ 44394 h 2468044"/>
                <a:gd name="connsiteX637" fmla="*/ 504474 w 1906136"/>
                <a:gd name="connsiteY637" fmla="*/ 50603 h 2468044"/>
                <a:gd name="connsiteX638" fmla="*/ 492988 w 1906136"/>
                <a:gd name="connsiteY638" fmla="*/ 58985 h 2468044"/>
                <a:gd name="connsiteX639" fmla="*/ 482433 w 1906136"/>
                <a:gd name="connsiteY639" fmla="*/ 66435 h 2468044"/>
                <a:gd name="connsiteX640" fmla="*/ 470015 w 1906136"/>
                <a:gd name="connsiteY640" fmla="*/ 73886 h 2468044"/>
                <a:gd name="connsiteX641" fmla="*/ 455424 w 1906136"/>
                <a:gd name="connsiteY641" fmla="*/ 78232 h 2468044"/>
                <a:gd name="connsiteX642" fmla="*/ 433693 w 1906136"/>
                <a:gd name="connsiteY642" fmla="*/ 80405 h 2468044"/>
                <a:gd name="connsiteX643" fmla="*/ 436797 w 1906136"/>
                <a:gd name="connsiteY643" fmla="*/ 88788 h 2468044"/>
                <a:gd name="connsiteX644" fmla="*/ 443006 w 1906136"/>
                <a:gd name="connsiteY644" fmla="*/ 96238 h 2468044"/>
                <a:gd name="connsiteX645" fmla="*/ 448284 w 1906136"/>
                <a:gd name="connsiteY645" fmla="*/ 103689 h 2468044"/>
                <a:gd name="connsiteX646" fmla="*/ 453561 w 1906136"/>
                <a:gd name="connsiteY646" fmla="*/ 109898 h 2468044"/>
                <a:gd name="connsiteX647" fmla="*/ 453561 w 1906136"/>
                <a:gd name="connsiteY647" fmla="*/ 117349 h 2468044"/>
                <a:gd name="connsiteX648" fmla="*/ 429657 w 1906136"/>
                <a:gd name="connsiteY648" fmla="*/ 113002 h 2468044"/>
                <a:gd name="connsiteX649" fmla="*/ 409788 w 1906136"/>
                <a:gd name="connsiteY649" fmla="*/ 102447 h 2468044"/>
                <a:gd name="connsiteX650" fmla="*/ 392093 w 1906136"/>
                <a:gd name="connsiteY650" fmla="*/ 90961 h 2468044"/>
                <a:gd name="connsiteX651" fmla="*/ 373466 w 1906136"/>
                <a:gd name="connsiteY651" fmla="*/ 78232 h 2468044"/>
                <a:gd name="connsiteX652" fmla="*/ 353598 w 1906136"/>
                <a:gd name="connsiteY652" fmla="*/ 68919 h 2468044"/>
                <a:gd name="connsiteX653" fmla="*/ 322243 w 1906136"/>
                <a:gd name="connsiteY653" fmla="*/ 73265 h 2468044"/>
                <a:gd name="connsiteX654" fmla="*/ 307652 w 1906136"/>
                <a:gd name="connsiteY654" fmla="*/ 68919 h 2468044"/>
                <a:gd name="connsiteX655" fmla="*/ 293061 w 1906136"/>
                <a:gd name="connsiteY655" fmla="*/ 61468 h 2468044"/>
                <a:gd name="connsiteX656" fmla="*/ 277539 w 1906136"/>
                <a:gd name="connsiteY656" fmla="*/ 56191 h 2468044"/>
                <a:gd name="connsiteX657" fmla="*/ 266052 w 1906136"/>
                <a:gd name="connsiteY657" fmla="*/ 51844 h 2468044"/>
                <a:gd name="connsiteX658" fmla="*/ 262948 w 1906136"/>
                <a:gd name="connsiteY658" fmla="*/ 51844 h 2468044"/>
                <a:gd name="connsiteX659" fmla="*/ 256739 w 1906136"/>
                <a:gd name="connsiteY659" fmla="*/ 54018 h 2468044"/>
                <a:gd name="connsiteX660" fmla="*/ 253634 w 1906136"/>
                <a:gd name="connsiteY660" fmla="*/ 56191 h 2468044"/>
                <a:gd name="connsiteX661" fmla="*/ 249598 w 1906136"/>
                <a:gd name="connsiteY661" fmla="*/ 56191 h 2468044"/>
                <a:gd name="connsiteX662" fmla="*/ 244321 w 1906136"/>
                <a:gd name="connsiteY662" fmla="*/ 58364 h 2468044"/>
                <a:gd name="connsiteX663" fmla="*/ 239043 w 1906136"/>
                <a:gd name="connsiteY663" fmla="*/ 56191 h 2468044"/>
                <a:gd name="connsiteX664" fmla="*/ 233766 w 1906136"/>
                <a:gd name="connsiteY664" fmla="*/ 54018 h 2468044"/>
                <a:gd name="connsiteX665" fmla="*/ 229730 w 1906136"/>
                <a:gd name="connsiteY665" fmla="*/ 50913 h 2468044"/>
                <a:gd name="connsiteX666" fmla="*/ 226625 w 1906136"/>
                <a:gd name="connsiteY666" fmla="*/ 46567 h 2468044"/>
                <a:gd name="connsiteX667" fmla="*/ 221348 w 1906136"/>
                <a:gd name="connsiteY667" fmla="*/ 41289 h 2468044"/>
                <a:gd name="connsiteX668" fmla="*/ 217312 w 1906136"/>
                <a:gd name="connsiteY668" fmla="*/ 38185 h 2468044"/>
                <a:gd name="connsiteX669" fmla="*/ 214208 w 1906136"/>
                <a:gd name="connsiteY669" fmla="*/ 36012 h 2468044"/>
                <a:gd name="connsiteX670" fmla="*/ 210172 w 1906136"/>
                <a:gd name="connsiteY670" fmla="*/ 36012 h 2468044"/>
                <a:gd name="connsiteX671" fmla="*/ 207067 w 1906136"/>
                <a:gd name="connsiteY671" fmla="*/ 36012 h 2468044"/>
                <a:gd name="connsiteX672" fmla="*/ 203032 w 1906136"/>
                <a:gd name="connsiteY672" fmla="*/ 38185 h 2468044"/>
                <a:gd name="connsiteX673" fmla="*/ 199927 w 1906136"/>
                <a:gd name="connsiteY673" fmla="*/ 39116 h 2468044"/>
                <a:gd name="connsiteX674" fmla="*/ 195891 w 1906136"/>
                <a:gd name="connsiteY674" fmla="*/ 39116 h 2468044"/>
                <a:gd name="connsiteX675" fmla="*/ 190614 w 1906136"/>
                <a:gd name="connsiteY675" fmla="*/ 39116 h 2468044"/>
                <a:gd name="connsiteX676" fmla="*/ 186578 w 1906136"/>
                <a:gd name="connsiteY676" fmla="*/ 36012 h 2468044"/>
                <a:gd name="connsiteX677" fmla="*/ 183473 w 1906136"/>
                <a:gd name="connsiteY677" fmla="*/ 31665 h 2468044"/>
                <a:gd name="connsiteX678" fmla="*/ 181300 w 1906136"/>
                <a:gd name="connsiteY678" fmla="*/ 30734 h 2468044"/>
                <a:gd name="connsiteX679" fmla="*/ 181300 w 1906136"/>
                <a:gd name="connsiteY679" fmla="*/ 26388 h 2468044"/>
                <a:gd name="connsiteX680" fmla="*/ 179127 w 1906136"/>
                <a:gd name="connsiteY680" fmla="*/ 24215 h 2468044"/>
                <a:gd name="connsiteX681" fmla="*/ 179127 w 1906136"/>
                <a:gd name="connsiteY681" fmla="*/ 21110 h 2468044"/>
                <a:gd name="connsiteX682" fmla="*/ 176023 w 1906136"/>
                <a:gd name="connsiteY682" fmla="*/ 18937 h 2468044"/>
                <a:gd name="connsiteX683" fmla="*/ 170745 w 1906136"/>
                <a:gd name="connsiteY683" fmla="*/ 15833 h 2468044"/>
                <a:gd name="connsiteX684" fmla="*/ 153981 w 1906136"/>
                <a:gd name="connsiteY684" fmla="*/ 26388 h 2468044"/>
                <a:gd name="connsiteX685" fmla="*/ 137217 w 1906136"/>
                <a:gd name="connsiteY685" fmla="*/ 33839 h 2468044"/>
                <a:gd name="connsiteX686" fmla="*/ 117348 w 1906136"/>
                <a:gd name="connsiteY686" fmla="*/ 39116 h 2468044"/>
                <a:gd name="connsiteX687" fmla="*/ 99653 w 1906136"/>
                <a:gd name="connsiteY687" fmla="*/ 48430 h 2468044"/>
                <a:gd name="connsiteX688" fmla="*/ 85993 w 1906136"/>
                <a:gd name="connsiteY688" fmla="*/ 58985 h 2468044"/>
                <a:gd name="connsiteX689" fmla="*/ 82889 w 1906136"/>
                <a:gd name="connsiteY689" fmla="*/ 70471 h 2468044"/>
                <a:gd name="connsiteX690" fmla="*/ 78853 w 1906136"/>
                <a:gd name="connsiteY690" fmla="*/ 83199 h 2468044"/>
                <a:gd name="connsiteX691" fmla="*/ 73576 w 1906136"/>
                <a:gd name="connsiteY691" fmla="*/ 95928 h 2468044"/>
                <a:gd name="connsiteX692" fmla="*/ 56812 w 1906136"/>
                <a:gd name="connsiteY692" fmla="*/ 105241 h 2468044"/>
                <a:gd name="connsiteX693" fmla="*/ 36012 w 1906136"/>
                <a:gd name="connsiteY693" fmla="*/ 107414 h 2468044"/>
                <a:gd name="connsiteX694" fmla="*/ 14281 w 1906136"/>
                <a:gd name="connsiteY694" fmla="*/ 105241 h 2468044"/>
                <a:gd name="connsiteX695" fmla="*/ 12107 w 1906136"/>
                <a:gd name="connsiteY695" fmla="*/ 110519 h 2468044"/>
                <a:gd name="connsiteX696" fmla="*/ 9934 w 1906136"/>
                <a:gd name="connsiteY696" fmla="*/ 116728 h 2468044"/>
                <a:gd name="connsiteX697" fmla="*/ 6830 w 1906136"/>
                <a:gd name="connsiteY697" fmla="*/ 122005 h 2468044"/>
                <a:gd name="connsiteX698" fmla="*/ 15212 w 1906136"/>
                <a:gd name="connsiteY698" fmla="*/ 138769 h 2468044"/>
                <a:gd name="connsiteX699" fmla="*/ 29803 w 1906136"/>
                <a:gd name="connsiteY699" fmla="*/ 149324 h 2468044"/>
                <a:gd name="connsiteX700" fmla="*/ 46567 w 1906136"/>
                <a:gd name="connsiteY700" fmla="*/ 159880 h 2468044"/>
                <a:gd name="connsiteX701" fmla="*/ 61158 w 1906136"/>
                <a:gd name="connsiteY701" fmla="*/ 171366 h 2468044"/>
                <a:gd name="connsiteX702" fmla="*/ 73576 w 1906136"/>
                <a:gd name="connsiteY702" fmla="*/ 185957 h 2468044"/>
                <a:gd name="connsiteX703" fmla="*/ 77611 w 1906136"/>
                <a:gd name="connsiteY703" fmla="*/ 191235 h 2468044"/>
                <a:gd name="connsiteX704" fmla="*/ 78543 w 1906136"/>
                <a:gd name="connsiteY704" fmla="*/ 196512 h 2468044"/>
                <a:gd name="connsiteX705" fmla="*/ 80716 w 1906136"/>
                <a:gd name="connsiteY705" fmla="*/ 202721 h 2468044"/>
                <a:gd name="connsiteX706" fmla="*/ 82889 w 1906136"/>
                <a:gd name="connsiteY706" fmla="*/ 207999 h 2468044"/>
                <a:gd name="connsiteX707" fmla="*/ 85993 w 1906136"/>
                <a:gd name="connsiteY707" fmla="*/ 213276 h 2468044"/>
                <a:gd name="connsiteX708" fmla="*/ 85993 w 1906136"/>
                <a:gd name="connsiteY708" fmla="*/ 220727 h 2468044"/>
                <a:gd name="connsiteX709" fmla="*/ 73576 w 1906136"/>
                <a:gd name="connsiteY709" fmla="*/ 226005 h 2468044"/>
                <a:gd name="connsiteX710" fmla="*/ 70471 w 1906136"/>
                <a:gd name="connsiteY710" fmla="*/ 220727 h 2468044"/>
                <a:gd name="connsiteX711" fmla="*/ 64262 w 1906136"/>
                <a:gd name="connsiteY711" fmla="*/ 215449 h 2468044"/>
                <a:gd name="connsiteX712" fmla="*/ 58985 w 1906136"/>
                <a:gd name="connsiteY712" fmla="*/ 211103 h 2468044"/>
                <a:gd name="connsiteX713" fmla="*/ 53707 w 1906136"/>
                <a:gd name="connsiteY713" fmla="*/ 205826 h 2468044"/>
                <a:gd name="connsiteX714" fmla="*/ 49671 w 1906136"/>
                <a:gd name="connsiteY714" fmla="*/ 205826 h 2468044"/>
                <a:gd name="connsiteX715" fmla="*/ 48740 w 1906136"/>
                <a:gd name="connsiteY715" fmla="*/ 205826 h 2468044"/>
                <a:gd name="connsiteX716" fmla="*/ 46567 w 1906136"/>
                <a:gd name="connsiteY716" fmla="*/ 207999 h 2468044"/>
                <a:gd name="connsiteX717" fmla="*/ 44394 w 1906136"/>
                <a:gd name="connsiteY717" fmla="*/ 207999 h 2468044"/>
                <a:gd name="connsiteX718" fmla="*/ 43462 w 1906136"/>
                <a:gd name="connsiteY718" fmla="*/ 210172 h 2468044"/>
                <a:gd name="connsiteX719" fmla="*/ 26698 w 1906136"/>
                <a:gd name="connsiteY719" fmla="*/ 210172 h 2468044"/>
                <a:gd name="connsiteX720" fmla="*/ 28871 w 1906136"/>
                <a:gd name="connsiteY720" fmla="*/ 213276 h 2468044"/>
                <a:gd name="connsiteX721" fmla="*/ 28871 w 1906136"/>
                <a:gd name="connsiteY721" fmla="*/ 215449 h 2468044"/>
                <a:gd name="connsiteX722" fmla="*/ 29803 w 1906136"/>
                <a:gd name="connsiteY722" fmla="*/ 217623 h 2468044"/>
                <a:gd name="connsiteX723" fmla="*/ 26698 w 1906136"/>
                <a:gd name="connsiteY723" fmla="*/ 220727 h 2468044"/>
                <a:gd name="connsiteX724" fmla="*/ 22663 w 1906136"/>
                <a:gd name="connsiteY724" fmla="*/ 225073 h 2468044"/>
                <a:gd name="connsiteX725" fmla="*/ 19558 w 1906136"/>
                <a:gd name="connsiteY725" fmla="*/ 225073 h 2468044"/>
                <a:gd name="connsiteX726" fmla="*/ 15522 w 1906136"/>
                <a:gd name="connsiteY726" fmla="*/ 226005 h 2468044"/>
                <a:gd name="connsiteX727" fmla="*/ 10245 w 1906136"/>
                <a:gd name="connsiteY727" fmla="*/ 228178 h 2468044"/>
                <a:gd name="connsiteX728" fmla="*/ 7140 w 1906136"/>
                <a:gd name="connsiteY728" fmla="*/ 230351 h 2468044"/>
                <a:gd name="connsiteX729" fmla="*/ 0 w 1906136"/>
                <a:gd name="connsiteY729" fmla="*/ 230351 h 2468044"/>
                <a:gd name="connsiteX730" fmla="*/ 3104 w 1906136"/>
                <a:gd name="connsiteY730" fmla="*/ 257670 h 2468044"/>
                <a:gd name="connsiteX731" fmla="*/ 17695 w 1906136"/>
                <a:gd name="connsiteY731" fmla="*/ 265121 h 2468044"/>
                <a:gd name="connsiteX732" fmla="*/ 36322 w 1906136"/>
                <a:gd name="connsiteY732" fmla="*/ 268225 h 2468044"/>
                <a:gd name="connsiteX733" fmla="*/ 51844 w 1906136"/>
                <a:gd name="connsiteY733" fmla="*/ 274434 h 2468044"/>
                <a:gd name="connsiteX734" fmla="*/ 63331 w 1906136"/>
                <a:gd name="connsiteY734" fmla="*/ 277539 h 2468044"/>
                <a:gd name="connsiteX735" fmla="*/ 68609 w 1906136"/>
                <a:gd name="connsiteY735" fmla="*/ 277539 h 2468044"/>
                <a:gd name="connsiteX736" fmla="*/ 71713 w 1906136"/>
                <a:gd name="connsiteY736" fmla="*/ 275365 h 2468044"/>
                <a:gd name="connsiteX737" fmla="*/ 75749 w 1906136"/>
                <a:gd name="connsiteY737" fmla="*/ 274434 h 2468044"/>
                <a:gd name="connsiteX738" fmla="*/ 77922 w 1906136"/>
                <a:gd name="connsiteY738" fmla="*/ 272261 h 2468044"/>
                <a:gd name="connsiteX739" fmla="*/ 78853 w 1906136"/>
                <a:gd name="connsiteY739" fmla="*/ 270088 h 2468044"/>
                <a:gd name="connsiteX740" fmla="*/ 82889 w 1906136"/>
                <a:gd name="connsiteY740" fmla="*/ 266983 h 2468044"/>
                <a:gd name="connsiteX741" fmla="*/ 97790 w 1906136"/>
                <a:gd name="connsiteY741" fmla="*/ 266983 h 2468044"/>
                <a:gd name="connsiteX742" fmla="*/ 95617 w 1906136"/>
                <a:gd name="connsiteY742" fmla="*/ 267915 h 2468044"/>
                <a:gd name="connsiteX743" fmla="*/ 95617 w 1906136"/>
                <a:gd name="connsiteY743" fmla="*/ 270088 h 2468044"/>
                <a:gd name="connsiteX744" fmla="*/ 95617 w 1906136"/>
                <a:gd name="connsiteY744" fmla="*/ 272261 h 2468044"/>
                <a:gd name="connsiteX745" fmla="*/ 93444 w 1906136"/>
                <a:gd name="connsiteY745" fmla="*/ 272261 h 2468044"/>
                <a:gd name="connsiteX746" fmla="*/ 91271 w 1906136"/>
                <a:gd name="connsiteY746" fmla="*/ 274434 h 2468044"/>
                <a:gd name="connsiteX747" fmla="*/ 91271 w 1906136"/>
                <a:gd name="connsiteY747" fmla="*/ 292440 h 2468044"/>
                <a:gd name="connsiteX748" fmla="*/ 85993 w 1906136"/>
                <a:gd name="connsiteY748" fmla="*/ 303926 h 2468044"/>
                <a:gd name="connsiteX749" fmla="*/ 78853 w 1906136"/>
                <a:gd name="connsiteY749" fmla="*/ 311377 h 2468044"/>
                <a:gd name="connsiteX750" fmla="*/ 68298 w 1906136"/>
                <a:gd name="connsiteY750" fmla="*/ 316655 h 2468044"/>
                <a:gd name="connsiteX751" fmla="*/ 56812 w 1906136"/>
                <a:gd name="connsiteY751" fmla="*/ 319759 h 2468044"/>
                <a:gd name="connsiteX752" fmla="*/ 44394 w 1906136"/>
                <a:gd name="connsiteY752" fmla="*/ 327210 h 2468044"/>
                <a:gd name="connsiteX753" fmla="*/ 37253 w 1906136"/>
                <a:gd name="connsiteY753" fmla="*/ 336523 h 2468044"/>
                <a:gd name="connsiteX754" fmla="*/ 31976 w 1906136"/>
                <a:gd name="connsiteY754" fmla="*/ 347078 h 2468044"/>
                <a:gd name="connsiteX755" fmla="*/ 26698 w 1906136"/>
                <a:gd name="connsiteY755" fmla="*/ 360738 h 2468044"/>
                <a:gd name="connsiteX756" fmla="*/ 20489 w 1906136"/>
                <a:gd name="connsiteY756" fmla="*/ 371293 h 2468044"/>
                <a:gd name="connsiteX757" fmla="*/ 31976 w 1906136"/>
                <a:gd name="connsiteY757" fmla="*/ 391162 h 2468044"/>
                <a:gd name="connsiteX758" fmla="*/ 46567 w 1906136"/>
                <a:gd name="connsiteY758" fmla="*/ 410099 h 2468044"/>
                <a:gd name="connsiteX759" fmla="*/ 64262 w 1906136"/>
                <a:gd name="connsiteY759" fmla="*/ 422827 h 2468044"/>
                <a:gd name="connsiteX760" fmla="*/ 66435 w 1906136"/>
                <a:gd name="connsiteY760" fmla="*/ 425000 h 2468044"/>
                <a:gd name="connsiteX761" fmla="*/ 69540 w 1906136"/>
                <a:gd name="connsiteY761" fmla="*/ 425000 h 2468044"/>
                <a:gd name="connsiteX762" fmla="*/ 71713 w 1906136"/>
                <a:gd name="connsiteY762" fmla="*/ 425000 h 2468044"/>
                <a:gd name="connsiteX763" fmla="*/ 73886 w 1906136"/>
                <a:gd name="connsiteY763" fmla="*/ 422827 h 2468044"/>
                <a:gd name="connsiteX764" fmla="*/ 76991 w 1906136"/>
                <a:gd name="connsiteY764" fmla="*/ 419723 h 2468044"/>
                <a:gd name="connsiteX765" fmla="*/ 81026 w 1906136"/>
                <a:gd name="connsiteY765" fmla="*/ 430278 h 2468044"/>
                <a:gd name="connsiteX766" fmla="*/ 86304 w 1906136"/>
                <a:gd name="connsiteY766" fmla="*/ 444869 h 2468044"/>
                <a:gd name="connsiteX767" fmla="*/ 88477 w 1906136"/>
                <a:gd name="connsiteY767" fmla="*/ 455424 h 2468044"/>
                <a:gd name="connsiteX768" fmla="*/ 93755 w 1906136"/>
                <a:gd name="connsiteY768" fmla="*/ 455424 h 2468044"/>
                <a:gd name="connsiteX769" fmla="*/ 97790 w 1906136"/>
                <a:gd name="connsiteY769" fmla="*/ 455734 h 2468044"/>
                <a:gd name="connsiteX770" fmla="*/ 98722 w 1906136"/>
                <a:gd name="connsiteY770" fmla="*/ 455734 h 2468044"/>
                <a:gd name="connsiteX771" fmla="*/ 100895 w 1906136"/>
                <a:gd name="connsiteY771" fmla="*/ 453561 h 2468044"/>
                <a:gd name="connsiteX772" fmla="*/ 103068 w 1906136"/>
                <a:gd name="connsiteY772" fmla="*/ 451388 h 2468044"/>
                <a:gd name="connsiteX773" fmla="*/ 105241 w 1906136"/>
                <a:gd name="connsiteY773" fmla="*/ 449215 h 2468044"/>
                <a:gd name="connsiteX774" fmla="*/ 108346 w 1906136"/>
                <a:gd name="connsiteY774" fmla="*/ 451388 h 2468044"/>
                <a:gd name="connsiteX775" fmla="*/ 110208 w 1906136"/>
                <a:gd name="connsiteY775" fmla="*/ 451388 h 2468044"/>
                <a:gd name="connsiteX776" fmla="*/ 112381 w 1906136"/>
                <a:gd name="connsiteY776" fmla="*/ 453561 h 2468044"/>
                <a:gd name="connsiteX777" fmla="*/ 112381 w 1906136"/>
                <a:gd name="connsiteY777" fmla="*/ 456666 h 2468044"/>
                <a:gd name="connsiteX778" fmla="*/ 112381 w 1906136"/>
                <a:gd name="connsiteY778" fmla="*/ 461012 h 2468044"/>
                <a:gd name="connsiteX779" fmla="*/ 124799 w 1906136"/>
                <a:gd name="connsiteY779" fmla="*/ 456666 h 2468044"/>
                <a:gd name="connsiteX780" fmla="*/ 134113 w 1906136"/>
                <a:gd name="connsiteY780" fmla="*/ 453561 h 2468044"/>
                <a:gd name="connsiteX781" fmla="*/ 147772 w 1906136"/>
                <a:gd name="connsiteY781" fmla="*/ 449215 h 2468044"/>
                <a:gd name="connsiteX782" fmla="*/ 144668 w 1906136"/>
                <a:gd name="connsiteY782" fmla="*/ 471257 h 2468044"/>
                <a:gd name="connsiteX783" fmla="*/ 135354 w 1906136"/>
                <a:gd name="connsiteY783" fmla="*/ 488021 h 2468044"/>
                <a:gd name="connsiteX784" fmla="*/ 122937 w 1906136"/>
                <a:gd name="connsiteY784" fmla="*/ 502612 h 2468044"/>
                <a:gd name="connsiteX785" fmla="*/ 106172 w 1906136"/>
                <a:gd name="connsiteY785" fmla="*/ 515340 h 2468044"/>
                <a:gd name="connsiteX786" fmla="*/ 88477 w 1906136"/>
                <a:gd name="connsiteY786" fmla="*/ 527137 h 2468044"/>
                <a:gd name="connsiteX787" fmla="*/ 69850 w 1906136"/>
                <a:gd name="connsiteY787" fmla="*/ 537692 h 2468044"/>
                <a:gd name="connsiteX788" fmla="*/ 54328 w 1906136"/>
                <a:gd name="connsiteY788" fmla="*/ 549179 h 2468044"/>
                <a:gd name="connsiteX789" fmla="*/ 41910 w 1906136"/>
                <a:gd name="connsiteY789" fmla="*/ 561907 h 2468044"/>
                <a:gd name="connsiteX790" fmla="*/ 37874 w 1906136"/>
                <a:gd name="connsiteY790" fmla="*/ 561907 h 2468044"/>
                <a:gd name="connsiteX791" fmla="*/ 37874 w 1906136"/>
                <a:gd name="connsiteY791" fmla="*/ 565011 h 2468044"/>
                <a:gd name="connsiteX792" fmla="*/ 48430 w 1906136"/>
                <a:gd name="connsiteY792" fmla="*/ 561907 h 2468044"/>
                <a:gd name="connsiteX793" fmla="*/ 65194 w 1906136"/>
                <a:gd name="connsiteY793" fmla="*/ 554456 h 2468044"/>
                <a:gd name="connsiteX794" fmla="*/ 86925 w 1906136"/>
                <a:gd name="connsiteY794" fmla="*/ 543901 h 2468044"/>
                <a:gd name="connsiteX795" fmla="*/ 108656 w 1906136"/>
                <a:gd name="connsiteY795" fmla="*/ 530241 h 2468044"/>
                <a:gd name="connsiteX796" fmla="*/ 130387 w 1906136"/>
                <a:gd name="connsiteY796" fmla="*/ 515650 h 2468044"/>
                <a:gd name="connsiteX797" fmla="*/ 152118 w 1906136"/>
                <a:gd name="connsiteY797" fmla="*/ 502922 h 2468044"/>
                <a:gd name="connsiteX798" fmla="*/ 169814 w 1906136"/>
                <a:gd name="connsiteY798" fmla="*/ 492367 h 2468044"/>
                <a:gd name="connsiteX799" fmla="*/ 184405 w 1906136"/>
                <a:gd name="connsiteY799" fmla="*/ 480881 h 2468044"/>
                <a:gd name="connsiteX800" fmla="*/ 191545 w 1906136"/>
                <a:gd name="connsiteY800" fmla="*/ 473430 h 2468044"/>
                <a:gd name="connsiteX801" fmla="*/ 203032 w 1906136"/>
                <a:gd name="connsiteY801" fmla="*/ 456666 h 2468044"/>
                <a:gd name="connsiteX802" fmla="*/ 210172 w 1906136"/>
                <a:gd name="connsiteY802" fmla="*/ 438660 h 2468044"/>
                <a:gd name="connsiteX803" fmla="*/ 215449 w 1906136"/>
                <a:gd name="connsiteY803" fmla="*/ 421896 h 2468044"/>
                <a:gd name="connsiteX804" fmla="*/ 222590 w 1906136"/>
                <a:gd name="connsiteY804" fmla="*/ 406063 h 2468044"/>
                <a:gd name="connsiteX805" fmla="*/ 234076 w 1906136"/>
                <a:gd name="connsiteY805" fmla="*/ 391472 h 2468044"/>
                <a:gd name="connsiteX806" fmla="*/ 247736 w 1906136"/>
                <a:gd name="connsiteY806" fmla="*/ 379986 h 2468044"/>
                <a:gd name="connsiteX807" fmla="*/ 247736 w 1906136"/>
                <a:gd name="connsiteY807" fmla="*/ 376881 h 2468044"/>
                <a:gd name="connsiteX808" fmla="*/ 257049 w 1906136"/>
                <a:gd name="connsiteY808" fmla="*/ 376881 h 2468044"/>
                <a:gd name="connsiteX809" fmla="*/ 247736 w 1906136"/>
                <a:gd name="connsiteY809" fmla="*/ 392714 h 2468044"/>
                <a:gd name="connsiteX810" fmla="*/ 237181 w 1906136"/>
                <a:gd name="connsiteY810" fmla="*/ 407305 h 2468044"/>
                <a:gd name="connsiteX811" fmla="*/ 230040 w 1906136"/>
                <a:gd name="connsiteY811" fmla="*/ 424069 h 2468044"/>
                <a:gd name="connsiteX812" fmla="*/ 224763 w 1906136"/>
                <a:gd name="connsiteY812" fmla="*/ 440833 h 2468044"/>
                <a:gd name="connsiteX813" fmla="*/ 246494 w 1906136"/>
                <a:gd name="connsiteY813" fmla="*/ 435555 h 2468044"/>
                <a:gd name="connsiteX814" fmla="*/ 262016 w 1906136"/>
                <a:gd name="connsiteY814" fmla="*/ 426242 h 2468044"/>
                <a:gd name="connsiteX815" fmla="*/ 280643 w 1906136"/>
                <a:gd name="connsiteY815" fmla="*/ 416929 h 2468044"/>
                <a:gd name="connsiteX816" fmla="*/ 280643 w 1906136"/>
                <a:gd name="connsiteY816" fmla="*/ 392714 h 2468044"/>
                <a:gd name="connsiteX817" fmla="*/ 297407 w 1906136"/>
                <a:gd name="connsiteY817" fmla="*/ 394887 h 2468044"/>
                <a:gd name="connsiteX818" fmla="*/ 307962 w 1906136"/>
                <a:gd name="connsiteY818" fmla="*/ 400165 h 2468044"/>
                <a:gd name="connsiteX819" fmla="*/ 317276 w 1906136"/>
                <a:gd name="connsiteY819" fmla="*/ 407615 h 2468044"/>
                <a:gd name="connsiteX820" fmla="*/ 327831 w 1906136"/>
                <a:gd name="connsiteY820" fmla="*/ 413824 h 2468044"/>
                <a:gd name="connsiteX821" fmla="*/ 361048 w 1906136"/>
                <a:gd name="connsiteY821" fmla="*/ 413824 h 2468044"/>
                <a:gd name="connsiteX822" fmla="*/ 376571 w 1906136"/>
                <a:gd name="connsiteY822" fmla="*/ 422206 h 2468044"/>
                <a:gd name="connsiteX823" fmla="*/ 393335 w 1906136"/>
                <a:gd name="connsiteY823" fmla="*/ 436797 h 2468044"/>
                <a:gd name="connsiteX824" fmla="*/ 407926 w 1906136"/>
                <a:gd name="connsiteY824" fmla="*/ 449526 h 2468044"/>
                <a:gd name="connsiteX825" fmla="*/ 427794 w 1906136"/>
                <a:gd name="connsiteY825" fmla="*/ 458839 h 2468044"/>
                <a:gd name="connsiteX826" fmla="*/ 451699 w 1906136"/>
                <a:gd name="connsiteY826" fmla="*/ 464117 h 2468044"/>
                <a:gd name="connsiteX827" fmla="*/ 471567 w 1906136"/>
                <a:gd name="connsiteY827" fmla="*/ 473430 h 2468044"/>
                <a:gd name="connsiteX828" fmla="*/ 486158 w 1906136"/>
                <a:gd name="connsiteY828" fmla="*/ 486158 h 2468044"/>
                <a:gd name="connsiteX829" fmla="*/ 498576 w 1906136"/>
                <a:gd name="connsiteY829" fmla="*/ 502922 h 2468044"/>
                <a:gd name="connsiteX830" fmla="*/ 507889 w 1906136"/>
                <a:gd name="connsiteY830" fmla="*/ 519686 h 2468044"/>
                <a:gd name="connsiteX831" fmla="*/ 519376 w 1906136"/>
                <a:gd name="connsiteY831" fmla="*/ 536450 h 2468044"/>
                <a:gd name="connsiteX832" fmla="*/ 531794 w 1906136"/>
                <a:gd name="connsiteY832" fmla="*/ 550110 h 2468044"/>
                <a:gd name="connsiteX833" fmla="*/ 527758 w 1906136"/>
                <a:gd name="connsiteY833" fmla="*/ 574325 h 2468044"/>
                <a:gd name="connsiteX834" fmla="*/ 539244 w 1906136"/>
                <a:gd name="connsiteY834" fmla="*/ 579602 h 2468044"/>
                <a:gd name="connsiteX835" fmla="*/ 546385 w 1906136"/>
                <a:gd name="connsiteY835" fmla="*/ 588916 h 2468044"/>
                <a:gd name="connsiteX836" fmla="*/ 551662 w 1906136"/>
                <a:gd name="connsiteY836" fmla="*/ 600402 h 2468044"/>
                <a:gd name="connsiteX837" fmla="*/ 554767 w 1906136"/>
                <a:gd name="connsiteY837" fmla="*/ 613131 h 2468044"/>
                <a:gd name="connsiteX838" fmla="*/ 560976 w 1906136"/>
                <a:gd name="connsiteY838" fmla="*/ 625859 h 2468044"/>
                <a:gd name="connsiteX839" fmla="*/ 568116 w 1906136"/>
                <a:gd name="connsiteY839" fmla="*/ 637345 h 2468044"/>
                <a:gd name="connsiteX840" fmla="*/ 576498 w 1906136"/>
                <a:gd name="connsiteY840" fmla="*/ 645727 h 2468044"/>
                <a:gd name="connsiteX841" fmla="*/ 591089 w 1906136"/>
                <a:gd name="connsiteY841" fmla="*/ 651005 h 2468044"/>
                <a:gd name="connsiteX842" fmla="*/ 587984 w 1906136"/>
                <a:gd name="connsiteY842" fmla="*/ 653178 h 2468044"/>
                <a:gd name="connsiteX843" fmla="*/ 583949 w 1906136"/>
                <a:gd name="connsiteY843" fmla="*/ 653178 h 2468044"/>
                <a:gd name="connsiteX844" fmla="*/ 580844 w 1906136"/>
                <a:gd name="connsiteY844" fmla="*/ 653178 h 2468044"/>
                <a:gd name="connsiteX845" fmla="*/ 576808 w 1906136"/>
                <a:gd name="connsiteY845" fmla="*/ 651005 h 2468044"/>
                <a:gd name="connsiteX846" fmla="*/ 568426 w 1906136"/>
                <a:gd name="connsiteY846" fmla="*/ 651005 h 2468044"/>
                <a:gd name="connsiteX847" fmla="*/ 576808 w 1906136"/>
                <a:gd name="connsiteY847" fmla="*/ 669942 h 2468044"/>
                <a:gd name="connsiteX848" fmla="*/ 588295 w 1906136"/>
                <a:gd name="connsiteY848" fmla="*/ 686706 h 2468044"/>
                <a:gd name="connsiteX849" fmla="*/ 600713 w 1906136"/>
                <a:gd name="connsiteY849" fmla="*/ 702539 h 2468044"/>
                <a:gd name="connsiteX850" fmla="*/ 604748 w 1906136"/>
                <a:gd name="connsiteY850" fmla="*/ 704712 h 2468044"/>
                <a:gd name="connsiteX851" fmla="*/ 605680 w 1906136"/>
                <a:gd name="connsiteY851" fmla="*/ 704712 h 2468044"/>
                <a:gd name="connsiteX852" fmla="*/ 605680 w 1906136"/>
                <a:gd name="connsiteY852" fmla="*/ 706885 h 2468044"/>
                <a:gd name="connsiteX853" fmla="*/ 607853 w 1906136"/>
                <a:gd name="connsiteY853" fmla="*/ 706885 h 2468044"/>
                <a:gd name="connsiteX854" fmla="*/ 613130 w 1906136"/>
                <a:gd name="connsiteY854" fmla="*/ 706885 h 2468044"/>
                <a:gd name="connsiteX855" fmla="*/ 619339 w 1906136"/>
                <a:gd name="connsiteY855" fmla="*/ 706885 h 2468044"/>
                <a:gd name="connsiteX856" fmla="*/ 620271 w 1906136"/>
                <a:gd name="connsiteY856" fmla="*/ 704712 h 2468044"/>
                <a:gd name="connsiteX857" fmla="*/ 624306 w 1906136"/>
                <a:gd name="connsiteY857" fmla="*/ 702539 h 2468044"/>
                <a:gd name="connsiteX858" fmla="*/ 626480 w 1906136"/>
                <a:gd name="connsiteY858" fmla="*/ 701608 h 2468044"/>
                <a:gd name="connsiteX859" fmla="*/ 626480 w 1906136"/>
                <a:gd name="connsiteY859" fmla="*/ 699434 h 2468044"/>
                <a:gd name="connsiteX860" fmla="*/ 627411 w 1906136"/>
                <a:gd name="connsiteY860" fmla="*/ 699434 h 2468044"/>
                <a:gd name="connsiteX861" fmla="*/ 627411 w 1906136"/>
                <a:gd name="connsiteY861" fmla="*/ 695088 h 2468044"/>
                <a:gd name="connsiteX862" fmla="*/ 622133 w 1906136"/>
                <a:gd name="connsiteY862" fmla="*/ 687638 h 2468044"/>
                <a:gd name="connsiteX863" fmla="*/ 614993 w 1906136"/>
                <a:gd name="connsiteY863" fmla="*/ 682360 h 2468044"/>
                <a:gd name="connsiteX864" fmla="*/ 607853 w 1906136"/>
                <a:gd name="connsiteY864" fmla="*/ 677082 h 2468044"/>
                <a:gd name="connsiteX865" fmla="*/ 600713 w 1906136"/>
                <a:gd name="connsiteY865" fmla="*/ 671805 h 2468044"/>
                <a:gd name="connsiteX866" fmla="*/ 600713 w 1906136"/>
                <a:gd name="connsiteY866" fmla="*/ 662491 h 2468044"/>
                <a:gd name="connsiteX867" fmla="*/ 617477 w 1906136"/>
                <a:gd name="connsiteY867" fmla="*/ 673047 h 2468044"/>
                <a:gd name="connsiteX868" fmla="*/ 632068 w 1906136"/>
                <a:gd name="connsiteY868" fmla="*/ 687638 h 2468044"/>
                <a:gd name="connsiteX869" fmla="*/ 644485 w 1906136"/>
                <a:gd name="connsiteY869" fmla="*/ 702228 h 2468044"/>
                <a:gd name="connsiteX870" fmla="*/ 644485 w 1906136"/>
                <a:gd name="connsiteY870" fmla="*/ 723339 h 2468044"/>
                <a:gd name="connsiteX871" fmla="*/ 642312 w 1906136"/>
                <a:gd name="connsiteY871" fmla="*/ 718992 h 2468044"/>
                <a:gd name="connsiteX872" fmla="*/ 639208 w 1906136"/>
                <a:gd name="connsiteY872" fmla="*/ 715888 h 2468044"/>
                <a:gd name="connsiteX873" fmla="*/ 637035 w 1906136"/>
                <a:gd name="connsiteY873" fmla="*/ 711542 h 2468044"/>
                <a:gd name="connsiteX874" fmla="*/ 633930 w 1906136"/>
                <a:gd name="connsiteY874" fmla="*/ 709369 h 2468044"/>
                <a:gd name="connsiteX875" fmla="*/ 629894 w 1906136"/>
                <a:gd name="connsiteY875" fmla="*/ 709369 h 2468044"/>
                <a:gd name="connsiteX876" fmla="*/ 626790 w 1906136"/>
                <a:gd name="connsiteY876" fmla="*/ 709369 h 2468044"/>
                <a:gd name="connsiteX877" fmla="*/ 622754 w 1906136"/>
                <a:gd name="connsiteY877" fmla="*/ 709369 h 2468044"/>
                <a:gd name="connsiteX878" fmla="*/ 617477 w 1906136"/>
                <a:gd name="connsiteY878" fmla="*/ 711542 h 2468044"/>
                <a:gd name="connsiteX879" fmla="*/ 615304 w 1906136"/>
                <a:gd name="connsiteY879" fmla="*/ 723028 h 2468044"/>
                <a:gd name="connsiteX880" fmla="*/ 613130 w 1906136"/>
                <a:gd name="connsiteY880" fmla="*/ 741034 h 2468044"/>
                <a:gd name="connsiteX881" fmla="*/ 613130 w 1906136"/>
                <a:gd name="connsiteY881" fmla="*/ 763076 h 2468044"/>
                <a:gd name="connsiteX882" fmla="*/ 613130 w 1906136"/>
                <a:gd name="connsiteY882" fmla="*/ 787291 h 2468044"/>
                <a:gd name="connsiteX883" fmla="*/ 613130 w 1906136"/>
                <a:gd name="connsiteY883" fmla="*/ 807159 h 2468044"/>
                <a:gd name="connsiteX884" fmla="*/ 612199 w 1906136"/>
                <a:gd name="connsiteY884" fmla="*/ 821750 h 2468044"/>
                <a:gd name="connsiteX885" fmla="*/ 612199 w 1906136"/>
                <a:gd name="connsiteY885" fmla="*/ 829201 h 2468044"/>
                <a:gd name="connsiteX886" fmla="*/ 613130 w 1906136"/>
                <a:gd name="connsiteY886" fmla="*/ 859624 h 2468044"/>
                <a:gd name="connsiteX887" fmla="*/ 617166 w 1906136"/>
                <a:gd name="connsiteY887" fmla="*/ 881666 h 2468044"/>
                <a:gd name="connsiteX888" fmla="*/ 622444 w 1906136"/>
                <a:gd name="connsiteY888" fmla="*/ 898430 h 2468044"/>
                <a:gd name="connsiteX889" fmla="*/ 629584 w 1906136"/>
                <a:gd name="connsiteY889" fmla="*/ 911158 h 2468044"/>
                <a:gd name="connsiteX890" fmla="*/ 641071 w 1906136"/>
                <a:gd name="connsiteY890" fmla="*/ 922645 h 2468044"/>
                <a:gd name="connsiteX891" fmla="*/ 651626 w 1906136"/>
                <a:gd name="connsiteY891" fmla="*/ 935373 h 2468044"/>
                <a:gd name="connsiteX892" fmla="*/ 664043 w 1906136"/>
                <a:gd name="connsiteY892" fmla="*/ 953379 h 2468044"/>
                <a:gd name="connsiteX893" fmla="*/ 669321 w 1906136"/>
                <a:gd name="connsiteY893" fmla="*/ 964866 h 2468044"/>
                <a:gd name="connsiteX894" fmla="*/ 673357 w 1906136"/>
                <a:gd name="connsiteY894" fmla="*/ 975421 h 2468044"/>
                <a:gd name="connsiteX895" fmla="*/ 680497 w 1906136"/>
                <a:gd name="connsiteY895" fmla="*/ 984734 h 2468044"/>
                <a:gd name="connsiteX896" fmla="*/ 691052 w 1906136"/>
                <a:gd name="connsiteY896" fmla="*/ 992185 h 2468044"/>
                <a:gd name="connsiteX897" fmla="*/ 704712 w 1906136"/>
                <a:gd name="connsiteY897" fmla="*/ 997462 h 2468044"/>
                <a:gd name="connsiteX898" fmla="*/ 715267 w 1906136"/>
                <a:gd name="connsiteY898" fmla="*/ 1003671 h 2468044"/>
                <a:gd name="connsiteX899" fmla="*/ 724580 w 1906136"/>
                <a:gd name="connsiteY899" fmla="*/ 1014226 h 2468044"/>
                <a:gd name="connsiteX900" fmla="*/ 731721 w 1906136"/>
                <a:gd name="connsiteY900" fmla="*/ 1026955 h 2468044"/>
                <a:gd name="connsiteX901" fmla="*/ 734825 w 1906136"/>
                <a:gd name="connsiteY901" fmla="*/ 1041546 h 2468044"/>
                <a:gd name="connsiteX902" fmla="*/ 741034 w 1906136"/>
                <a:gd name="connsiteY902" fmla="*/ 1054274 h 2468044"/>
                <a:gd name="connsiteX903" fmla="*/ 747243 w 1906136"/>
                <a:gd name="connsiteY903" fmla="*/ 1065761 h 2468044"/>
                <a:gd name="connsiteX904" fmla="*/ 760903 w 1906136"/>
                <a:gd name="connsiteY904" fmla="*/ 1075074 h 2468044"/>
                <a:gd name="connsiteX905" fmla="*/ 758729 w 1906136"/>
                <a:gd name="connsiteY905" fmla="*/ 1076005 h 2468044"/>
                <a:gd name="connsiteX906" fmla="*/ 758729 w 1906136"/>
                <a:gd name="connsiteY906" fmla="*/ 1078178 h 2468044"/>
                <a:gd name="connsiteX907" fmla="*/ 758729 w 1906136"/>
                <a:gd name="connsiteY907" fmla="*/ 1080351 h 2468044"/>
                <a:gd name="connsiteX908" fmla="*/ 756556 w 1906136"/>
                <a:gd name="connsiteY908" fmla="*/ 1080351 h 2468044"/>
                <a:gd name="connsiteX909" fmla="*/ 754383 w 1906136"/>
                <a:gd name="connsiteY909" fmla="*/ 1080351 h 2468044"/>
                <a:gd name="connsiteX910" fmla="*/ 751279 w 1906136"/>
                <a:gd name="connsiteY910" fmla="*/ 1082525 h 2468044"/>
                <a:gd name="connsiteX911" fmla="*/ 760592 w 1906136"/>
                <a:gd name="connsiteY911" fmla="*/ 1095253 h 2468044"/>
                <a:gd name="connsiteX912" fmla="*/ 771147 w 1906136"/>
                <a:gd name="connsiteY912" fmla="*/ 1102704 h 2468044"/>
                <a:gd name="connsiteX913" fmla="*/ 782634 w 1906136"/>
                <a:gd name="connsiteY913" fmla="*/ 1110154 h 2468044"/>
                <a:gd name="connsiteX914" fmla="*/ 791016 w 1906136"/>
                <a:gd name="connsiteY914" fmla="*/ 1119468 h 2468044"/>
                <a:gd name="connsiteX915" fmla="*/ 797225 w 1906136"/>
                <a:gd name="connsiteY915" fmla="*/ 1130023 h 2468044"/>
                <a:gd name="connsiteX916" fmla="*/ 800329 w 1906136"/>
                <a:gd name="connsiteY916" fmla="*/ 1142751 h 2468044"/>
                <a:gd name="connsiteX917" fmla="*/ 804365 w 1906136"/>
                <a:gd name="connsiteY917" fmla="*/ 1155479 h 2468044"/>
                <a:gd name="connsiteX918" fmla="*/ 809643 w 1906136"/>
                <a:gd name="connsiteY918" fmla="*/ 1155479 h 2468044"/>
                <a:gd name="connsiteX919" fmla="*/ 811816 w 1906136"/>
                <a:gd name="connsiteY919" fmla="*/ 1155479 h 2468044"/>
                <a:gd name="connsiteX920" fmla="*/ 812747 w 1906136"/>
                <a:gd name="connsiteY920" fmla="*/ 1155479 h 2468044"/>
                <a:gd name="connsiteX921" fmla="*/ 814920 w 1906136"/>
                <a:gd name="connsiteY921" fmla="*/ 1155479 h 2468044"/>
                <a:gd name="connsiteX922" fmla="*/ 817093 w 1906136"/>
                <a:gd name="connsiteY922" fmla="*/ 1155479 h 2468044"/>
                <a:gd name="connsiteX923" fmla="*/ 820198 w 1906136"/>
                <a:gd name="connsiteY923" fmla="*/ 1155479 h 2468044"/>
                <a:gd name="connsiteX924" fmla="*/ 822371 w 1906136"/>
                <a:gd name="connsiteY924" fmla="*/ 1159826 h 2468044"/>
                <a:gd name="connsiteX925" fmla="*/ 822371 w 1906136"/>
                <a:gd name="connsiteY925" fmla="*/ 1162930 h 2468044"/>
                <a:gd name="connsiteX926" fmla="*/ 824544 w 1906136"/>
                <a:gd name="connsiteY926" fmla="*/ 1169139 h 2468044"/>
                <a:gd name="connsiteX927" fmla="*/ 824544 w 1906136"/>
                <a:gd name="connsiteY927" fmla="*/ 1176590 h 2468044"/>
                <a:gd name="connsiteX928" fmla="*/ 827648 w 1906136"/>
                <a:gd name="connsiteY928" fmla="*/ 1174417 h 2468044"/>
                <a:gd name="connsiteX929" fmla="*/ 827648 w 1906136"/>
                <a:gd name="connsiteY929" fmla="*/ 1172243 h 2468044"/>
                <a:gd name="connsiteX930" fmla="*/ 829822 w 1906136"/>
                <a:gd name="connsiteY930" fmla="*/ 1170070 h 2468044"/>
                <a:gd name="connsiteX931" fmla="*/ 831995 w 1906136"/>
                <a:gd name="connsiteY931" fmla="*/ 1166966 h 2468044"/>
                <a:gd name="connsiteX932" fmla="*/ 831995 w 1906136"/>
                <a:gd name="connsiteY932" fmla="*/ 1159515 h 2468044"/>
                <a:gd name="connsiteX933" fmla="*/ 827959 w 1906136"/>
                <a:gd name="connsiteY933" fmla="*/ 1148960 h 2468044"/>
                <a:gd name="connsiteX934" fmla="*/ 819577 w 1906136"/>
                <a:gd name="connsiteY934" fmla="*/ 1132196 h 2468044"/>
                <a:gd name="connsiteX935" fmla="*/ 808090 w 1906136"/>
                <a:gd name="connsiteY935" fmla="*/ 1113259 h 2468044"/>
                <a:gd name="connsiteX936" fmla="*/ 797535 w 1906136"/>
                <a:gd name="connsiteY936" fmla="*/ 1095253 h 2468044"/>
                <a:gd name="connsiteX937" fmla="*/ 783876 w 1906136"/>
                <a:gd name="connsiteY937" fmla="*/ 1076316 h 2468044"/>
                <a:gd name="connsiteX938" fmla="*/ 773320 w 1906136"/>
                <a:gd name="connsiteY938" fmla="*/ 1061725 h 2468044"/>
                <a:gd name="connsiteX939" fmla="*/ 761834 w 1906136"/>
                <a:gd name="connsiteY939" fmla="*/ 1048996 h 2468044"/>
                <a:gd name="connsiteX940" fmla="*/ 756556 w 1906136"/>
                <a:gd name="connsiteY940" fmla="*/ 1041546 h 2468044"/>
                <a:gd name="connsiteX941" fmla="*/ 756556 w 1906136"/>
                <a:gd name="connsiteY941" fmla="*/ 1021677 h 2468044"/>
                <a:gd name="connsiteX942" fmla="*/ 760592 w 1906136"/>
                <a:gd name="connsiteY942" fmla="*/ 1023850 h 2468044"/>
                <a:gd name="connsiteX943" fmla="*/ 763697 w 1906136"/>
                <a:gd name="connsiteY943" fmla="*/ 1026955 h 2468044"/>
                <a:gd name="connsiteX944" fmla="*/ 767732 w 1906136"/>
                <a:gd name="connsiteY944" fmla="*/ 1031301 h 2468044"/>
                <a:gd name="connsiteX945" fmla="*/ 776114 w 1906136"/>
                <a:gd name="connsiteY945" fmla="*/ 1036578 h 2468044"/>
                <a:gd name="connsiteX946" fmla="*/ 782323 w 1906136"/>
                <a:gd name="connsiteY946" fmla="*/ 1048065 h 2468044"/>
                <a:gd name="connsiteX947" fmla="*/ 785428 w 1906136"/>
                <a:gd name="connsiteY947" fmla="*/ 1058620 h 2468044"/>
                <a:gd name="connsiteX948" fmla="*/ 789464 w 1906136"/>
                <a:gd name="connsiteY948" fmla="*/ 1069175 h 2468044"/>
                <a:gd name="connsiteX949" fmla="*/ 796604 w 1906136"/>
                <a:gd name="connsiteY949" fmla="*/ 1078489 h 2468044"/>
                <a:gd name="connsiteX950" fmla="*/ 797535 w 1906136"/>
                <a:gd name="connsiteY950" fmla="*/ 1080662 h 2468044"/>
                <a:gd name="connsiteX951" fmla="*/ 803744 w 1906136"/>
                <a:gd name="connsiteY951" fmla="*/ 1082835 h 2468044"/>
                <a:gd name="connsiteX952" fmla="*/ 806849 w 1906136"/>
                <a:gd name="connsiteY952" fmla="*/ 1082835 h 2468044"/>
                <a:gd name="connsiteX953" fmla="*/ 812126 w 1906136"/>
                <a:gd name="connsiteY953" fmla="*/ 1083766 h 2468044"/>
                <a:gd name="connsiteX954" fmla="*/ 816162 w 1906136"/>
                <a:gd name="connsiteY954" fmla="*/ 1085939 h 2468044"/>
                <a:gd name="connsiteX955" fmla="*/ 833857 w 1906136"/>
                <a:gd name="connsiteY955" fmla="*/ 1112327 h 2468044"/>
                <a:gd name="connsiteX956" fmla="*/ 852484 w 1906136"/>
                <a:gd name="connsiteY956" fmla="*/ 1137473 h 2468044"/>
                <a:gd name="connsiteX957" fmla="*/ 870179 w 1906136"/>
                <a:gd name="connsiteY957" fmla="*/ 1161688 h 2468044"/>
                <a:gd name="connsiteX958" fmla="*/ 890048 w 1906136"/>
                <a:gd name="connsiteY958" fmla="*/ 1183730 h 2468044"/>
                <a:gd name="connsiteX959" fmla="*/ 882908 w 1906136"/>
                <a:gd name="connsiteY959" fmla="*/ 1206703 h 2468044"/>
                <a:gd name="connsiteX960" fmla="*/ 886944 w 1906136"/>
                <a:gd name="connsiteY960" fmla="*/ 1211049 h 2468044"/>
                <a:gd name="connsiteX961" fmla="*/ 894084 w 1906136"/>
                <a:gd name="connsiteY961" fmla="*/ 1218500 h 2468044"/>
                <a:gd name="connsiteX962" fmla="*/ 901224 w 1906136"/>
                <a:gd name="connsiteY962" fmla="*/ 1227813 h 2468044"/>
                <a:gd name="connsiteX963" fmla="*/ 910537 w 1906136"/>
                <a:gd name="connsiteY963" fmla="*/ 1235264 h 2468044"/>
                <a:gd name="connsiteX964" fmla="*/ 915815 w 1906136"/>
                <a:gd name="connsiteY964" fmla="*/ 1242715 h 2468044"/>
                <a:gd name="connsiteX965" fmla="*/ 918919 w 1906136"/>
                <a:gd name="connsiteY965" fmla="*/ 1243646 h 2468044"/>
                <a:gd name="connsiteX966" fmla="*/ 939719 w 1906136"/>
                <a:gd name="connsiteY966" fmla="*/ 1240541 h 2468044"/>
                <a:gd name="connsiteX967" fmla="*/ 940651 w 1906136"/>
                <a:gd name="connsiteY967" fmla="*/ 1242715 h 2468044"/>
                <a:gd name="connsiteX968" fmla="*/ 944686 w 1906136"/>
                <a:gd name="connsiteY968" fmla="*/ 1245819 h 2468044"/>
                <a:gd name="connsiteX969" fmla="*/ 947791 w 1906136"/>
                <a:gd name="connsiteY969" fmla="*/ 1250165 h 2468044"/>
                <a:gd name="connsiteX970" fmla="*/ 951827 w 1906136"/>
                <a:gd name="connsiteY970" fmla="*/ 1253270 h 2468044"/>
                <a:gd name="connsiteX971" fmla="*/ 954931 w 1906136"/>
                <a:gd name="connsiteY971" fmla="*/ 1256374 h 2468044"/>
                <a:gd name="connsiteX972" fmla="*/ 978835 w 1906136"/>
                <a:gd name="connsiteY972" fmla="*/ 1260720 h 2468044"/>
                <a:gd name="connsiteX973" fmla="*/ 981940 w 1906136"/>
                <a:gd name="connsiteY973" fmla="*/ 1262894 h 2468044"/>
                <a:gd name="connsiteX974" fmla="*/ 985976 w 1906136"/>
                <a:gd name="connsiteY974" fmla="*/ 1265998 h 2468044"/>
                <a:gd name="connsiteX975" fmla="*/ 991253 w 1906136"/>
                <a:gd name="connsiteY975" fmla="*/ 1271276 h 2468044"/>
                <a:gd name="connsiteX976" fmla="*/ 995289 w 1906136"/>
                <a:gd name="connsiteY976" fmla="*/ 1275622 h 2468044"/>
                <a:gd name="connsiteX977" fmla="*/ 998394 w 1906136"/>
                <a:gd name="connsiteY977" fmla="*/ 1278726 h 2468044"/>
                <a:gd name="connsiteX978" fmla="*/ 1002429 w 1906136"/>
                <a:gd name="connsiteY978" fmla="*/ 1280899 h 2468044"/>
                <a:gd name="connsiteX979" fmla="*/ 1010811 w 1906136"/>
                <a:gd name="connsiteY979" fmla="*/ 1283073 h 2468044"/>
                <a:gd name="connsiteX980" fmla="*/ 1017952 w 1906136"/>
                <a:gd name="connsiteY980" fmla="*/ 1278726 h 2468044"/>
                <a:gd name="connsiteX981" fmla="*/ 1024161 w 1906136"/>
                <a:gd name="connsiteY981" fmla="*/ 1275622 h 2468044"/>
                <a:gd name="connsiteX982" fmla="*/ 1031301 w 1906136"/>
                <a:gd name="connsiteY982" fmla="*/ 1271276 h 2468044"/>
                <a:gd name="connsiteX983" fmla="*/ 1041856 w 1906136"/>
                <a:gd name="connsiteY983" fmla="*/ 1271276 h 2468044"/>
                <a:gd name="connsiteX984" fmla="*/ 1058620 w 1906136"/>
                <a:gd name="connsiteY984" fmla="*/ 1278726 h 2468044"/>
                <a:gd name="connsiteX985" fmla="*/ 1069175 w 1906136"/>
                <a:gd name="connsiteY985" fmla="*/ 1288040 h 2468044"/>
                <a:gd name="connsiteX986" fmla="*/ 1081593 w 1906136"/>
                <a:gd name="connsiteY986" fmla="*/ 1297353 h 2468044"/>
                <a:gd name="connsiteX987" fmla="*/ 1102393 w 1906136"/>
                <a:gd name="connsiteY987" fmla="*/ 1304804 h 2468044"/>
                <a:gd name="connsiteX988" fmla="*/ 1117915 w 1906136"/>
                <a:gd name="connsiteY988" fmla="*/ 1310081 h 2468044"/>
                <a:gd name="connsiteX989" fmla="*/ 1132506 w 1906136"/>
                <a:gd name="connsiteY989" fmla="*/ 1314428 h 2468044"/>
                <a:gd name="connsiteX990" fmla="*/ 1141820 w 1906136"/>
                <a:gd name="connsiteY990" fmla="*/ 1317532 h 2468044"/>
                <a:gd name="connsiteX991" fmla="*/ 1151133 w 1906136"/>
                <a:gd name="connsiteY991" fmla="*/ 1326845 h 2468044"/>
                <a:gd name="connsiteX992" fmla="*/ 1159515 w 1906136"/>
                <a:gd name="connsiteY992" fmla="*/ 1339574 h 2468044"/>
                <a:gd name="connsiteX993" fmla="*/ 1168828 w 1906136"/>
                <a:gd name="connsiteY993" fmla="*/ 1361615 h 2468044"/>
                <a:gd name="connsiteX994" fmla="*/ 1180315 w 1906136"/>
                <a:gd name="connsiteY994" fmla="*/ 1364720 h 2468044"/>
                <a:gd name="connsiteX995" fmla="*/ 1195837 w 1906136"/>
                <a:gd name="connsiteY995" fmla="*/ 1372171 h 2468044"/>
                <a:gd name="connsiteX996" fmla="*/ 1212601 w 1906136"/>
                <a:gd name="connsiteY996" fmla="*/ 1381484 h 2468044"/>
                <a:gd name="connsiteX997" fmla="*/ 1229365 w 1906136"/>
                <a:gd name="connsiteY997" fmla="*/ 1390797 h 2468044"/>
                <a:gd name="connsiteX998" fmla="*/ 1238679 w 1906136"/>
                <a:gd name="connsiteY998" fmla="*/ 1398248 h 2468044"/>
                <a:gd name="connsiteX999" fmla="*/ 1241783 w 1906136"/>
                <a:gd name="connsiteY999" fmla="*/ 1396075 h 2468044"/>
                <a:gd name="connsiteX1000" fmla="*/ 1243956 w 1906136"/>
                <a:gd name="connsiteY1000" fmla="*/ 1396075 h 2468044"/>
                <a:gd name="connsiteX1001" fmla="*/ 1244888 w 1906136"/>
                <a:gd name="connsiteY1001" fmla="*/ 1396075 h 2468044"/>
                <a:gd name="connsiteX1002" fmla="*/ 1247061 w 1906136"/>
                <a:gd name="connsiteY1002" fmla="*/ 1393902 h 2468044"/>
                <a:gd name="connsiteX1003" fmla="*/ 1249234 w 1906136"/>
                <a:gd name="connsiteY1003" fmla="*/ 1393902 h 2468044"/>
                <a:gd name="connsiteX1004" fmla="*/ 1251407 w 1906136"/>
                <a:gd name="connsiteY1004" fmla="*/ 1390797 h 2468044"/>
                <a:gd name="connsiteX1005" fmla="*/ 1251407 w 1906136"/>
                <a:gd name="connsiteY1005" fmla="*/ 1388624 h 2468044"/>
                <a:gd name="connsiteX1006" fmla="*/ 1251407 w 1906136"/>
                <a:gd name="connsiteY1006" fmla="*/ 1385520 h 2468044"/>
                <a:gd name="connsiteX1007" fmla="*/ 1249234 w 1906136"/>
                <a:gd name="connsiteY1007" fmla="*/ 1381173 h 2468044"/>
                <a:gd name="connsiteX1008" fmla="*/ 1252338 w 1906136"/>
                <a:gd name="connsiteY1008" fmla="*/ 1379000 h 2468044"/>
                <a:gd name="connsiteX1009" fmla="*/ 1254511 w 1906136"/>
                <a:gd name="connsiteY1009" fmla="*/ 1378069 h 2468044"/>
                <a:gd name="connsiteX1010" fmla="*/ 1256684 w 1906136"/>
                <a:gd name="connsiteY1010" fmla="*/ 1375896 h 2468044"/>
                <a:gd name="connsiteX1011" fmla="*/ 1258858 w 1906136"/>
                <a:gd name="connsiteY1011" fmla="*/ 1373723 h 2468044"/>
                <a:gd name="connsiteX1012" fmla="*/ 1265998 w 1906136"/>
                <a:gd name="connsiteY1012" fmla="*/ 1373723 h 2468044"/>
                <a:gd name="connsiteX1013" fmla="*/ 1273138 w 1906136"/>
                <a:gd name="connsiteY1013" fmla="*/ 1385209 h 2468044"/>
                <a:gd name="connsiteX1014" fmla="*/ 1280278 w 1906136"/>
                <a:gd name="connsiteY1014" fmla="*/ 1395764 h 2468044"/>
                <a:gd name="connsiteX1015" fmla="*/ 1285556 w 1906136"/>
                <a:gd name="connsiteY1015" fmla="*/ 1405078 h 2468044"/>
                <a:gd name="connsiteX1016" fmla="*/ 1287729 w 1906136"/>
                <a:gd name="connsiteY1016" fmla="*/ 1419669 h 2468044"/>
                <a:gd name="connsiteX1017" fmla="*/ 1287729 w 1906136"/>
                <a:gd name="connsiteY1017" fmla="*/ 1434260 h 2468044"/>
                <a:gd name="connsiteX1018" fmla="*/ 1288660 w 1906136"/>
                <a:gd name="connsiteY1018" fmla="*/ 1444815 h 2468044"/>
                <a:gd name="connsiteX1019" fmla="*/ 1276243 w 1906136"/>
                <a:gd name="connsiteY1019" fmla="*/ 1459406 h 2468044"/>
                <a:gd name="connsiteX1020" fmla="*/ 1261652 w 1906136"/>
                <a:gd name="connsiteY1020" fmla="*/ 1472134 h 2468044"/>
                <a:gd name="connsiteX1021" fmla="*/ 1249234 w 1906136"/>
                <a:gd name="connsiteY1021" fmla="*/ 1485794 h 2468044"/>
                <a:gd name="connsiteX1022" fmla="*/ 1242094 w 1906136"/>
                <a:gd name="connsiteY1022" fmla="*/ 1501626 h 2468044"/>
                <a:gd name="connsiteX1023" fmla="*/ 1236816 w 1906136"/>
                <a:gd name="connsiteY1023" fmla="*/ 1518390 h 2468044"/>
                <a:gd name="connsiteX1024" fmla="*/ 1229676 w 1906136"/>
                <a:gd name="connsiteY1024" fmla="*/ 1535155 h 2468044"/>
                <a:gd name="connsiteX1025" fmla="*/ 1234953 w 1906136"/>
                <a:gd name="connsiteY1025" fmla="*/ 1537328 h 2468044"/>
                <a:gd name="connsiteX1026" fmla="*/ 1240231 w 1906136"/>
                <a:gd name="connsiteY1026" fmla="*/ 1537328 h 2468044"/>
                <a:gd name="connsiteX1027" fmla="*/ 1245508 w 1906136"/>
                <a:gd name="connsiteY1027" fmla="*/ 1538259 h 2468044"/>
                <a:gd name="connsiteX1028" fmla="*/ 1254822 w 1906136"/>
                <a:gd name="connsiteY1028" fmla="*/ 1538259 h 2468044"/>
                <a:gd name="connsiteX1029" fmla="*/ 1254822 w 1906136"/>
                <a:gd name="connsiteY1029" fmla="*/ 1542605 h 2468044"/>
                <a:gd name="connsiteX1030" fmla="*/ 1245508 w 1906136"/>
                <a:gd name="connsiteY1030" fmla="*/ 1547883 h 2468044"/>
                <a:gd name="connsiteX1031" fmla="*/ 1239300 w 1906136"/>
                <a:gd name="connsiteY1031" fmla="*/ 1553160 h 2468044"/>
                <a:gd name="connsiteX1032" fmla="*/ 1229986 w 1906136"/>
                <a:gd name="connsiteY1032" fmla="*/ 1558438 h 2468044"/>
                <a:gd name="connsiteX1033" fmla="*/ 1229986 w 1906136"/>
                <a:gd name="connsiteY1033" fmla="*/ 1565889 h 2468044"/>
                <a:gd name="connsiteX1034" fmla="*/ 1229986 w 1906136"/>
                <a:gd name="connsiteY1034" fmla="*/ 1573339 h 2468044"/>
                <a:gd name="connsiteX1035" fmla="*/ 1229986 w 1906136"/>
                <a:gd name="connsiteY1035" fmla="*/ 1579548 h 2468044"/>
                <a:gd name="connsiteX1036" fmla="*/ 1225950 w 1906136"/>
                <a:gd name="connsiteY1036" fmla="*/ 1586999 h 2468044"/>
                <a:gd name="connsiteX1037" fmla="*/ 1229986 w 1906136"/>
                <a:gd name="connsiteY1037" fmla="*/ 1590104 h 2468044"/>
                <a:gd name="connsiteX1038" fmla="*/ 1233091 w 1906136"/>
                <a:gd name="connsiteY1038" fmla="*/ 1594450 h 2468044"/>
                <a:gd name="connsiteX1039" fmla="*/ 1237126 w 1906136"/>
                <a:gd name="connsiteY1039" fmla="*/ 1595381 h 2468044"/>
                <a:gd name="connsiteX1040" fmla="*/ 1242404 w 1906136"/>
                <a:gd name="connsiteY1040" fmla="*/ 1595381 h 2468044"/>
                <a:gd name="connsiteX1041" fmla="*/ 1245508 w 1906136"/>
                <a:gd name="connsiteY1041" fmla="*/ 1599727 h 2468044"/>
                <a:gd name="connsiteX1042" fmla="*/ 1256995 w 1906136"/>
                <a:gd name="connsiteY1042" fmla="*/ 1610283 h 2468044"/>
                <a:gd name="connsiteX1043" fmla="*/ 1264135 w 1906136"/>
                <a:gd name="connsiteY1043" fmla="*/ 1624873 h 2468044"/>
                <a:gd name="connsiteX1044" fmla="*/ 1269413 w 1906136"/>
                <a:gd name="connsiteY1044" fmla="*/ 1643811 h 2468044"/>
                <a:gd name="connsiteX1045" fmla="*/ 1274690 w 1906136"/>
                <a:gd name="connsiteY1045" fmla="*/ 1659643 h 2468044"/>
                <a:gd name="connsiteX1046" fmla="*/ 1281831 w 1906136"/>
                <a:gd name="connsiteY1046" fmla="*/ 1676407 h 2468044"/>
                <a:gd name="connsiteX1047" fmla="*/ 1302630 w 1906136"/>
                <a:gd name="connsiteY1047" fmla="*/ 1705900 h 2468044"/>
                <a:gd name="connsiteX1048" fmla="*/ 1327777 w 1906136"/>
                <a:gd name="connsiteY1048" fmla="*/ 1733219 h 2468044"/>
                <a:gd name="connsiteX1049" fmla="*/ 1359132 w 1906136"/>
                <a:gd name="connsiteY1049" fmla="*/ 1754329 h 2468044"/>
                <a:gd name="connsiteX1050" fmla="*/ 1395454 w 1906136"/>
                <a:gd name="connsiteY1050" fmla="*/ 1767989 h 2468044"/>
                <a:gd name="connsiteX1051" fmla="*/ 1391418 w 1906136"/>
                <a:gd name="connsiteY1051" fmla="*/ 1797481 h 2468044"/>
                <a:gd name="connsiteX1052" fmla="*/ 1389245 w 1906136"/>
                <a:gd name="connsiteY1052" fmla="*/ 1829147 h 2468044"/>
                <a:gd name="connsiteX1053" fmla="*/ 1388314 w 1906136"/>
                <a:gd name="connsiteY1053" fmla="*/ 1861744 h 2468044"/>
                <a:gd name="connsiteX1054" fmla="*/ 1382105 w 1906136"/>
                <a:gd name="connsiteY1054" fmla="*/ 1893409 h 2468044"/>
                <a:gd name="connsiteX1055" fmla="*/ 1371549 w 1906136"/>
                <a:gd name="connsiteY1055" fmla="*/ 1941839 h 2468044"/>
                <a:gd name="connsiteX1056" fmla="*/ 1362236 w 1906136"/>
                <a:gd name="connsiteY1056" fmla="*/ 1991199 h 2468044"/>
                <a:gd name="connsiteX1057" fmla="*/ 1351681 w 1906136"/>
                <a:gd name="connsiteY1057" fmla="*/ 2036214 h 2468044"/>
                <a:gd name="connsiteX1058" fmla="*/ 1339263 w 1906136"/>
                <a:gd name="connsiteY1058" fmla="*/ 2080297 h 2468044"/>
                <a:gd name="connsiteX1059" fmla="*/ 1337090 w 1906136"/>
                <a:gd name="connsiteY1059" fmla="*/ 2091784 h 2468044"/>
                <a:gd name="connsiteX1060" fmla="*/ 1340194 w 1906136"/>
                <a:gd name="connsiteY1060" fmla="*/ 2104512 h 2468044"/>
                <a:gd name="connsiteX1061" fmla="*/ 1342368 w 1906136"/>
                <a:gd name="connsiteY1061" fmla="*/ 2111963 h 2468044"/>
                <a:gd name="connsiteX1062" fmla="*/ 1329950 w 1906136"/>
                <a:gd name="connsiteY1062" fmla="*/ 2188643 h 2468044"/>
                <a:gd name="connsiteX1063" fmla="*/ 1329950 w 1906136"/>
                <a:gd name="connsiteY1063" fmla="*/ 2192989 h 2468044"/>
                <a:gd name="connsiteX1064" fmla="*/ 1337090 w 1906136"/>
                <a:gd name="connsiteY1064" fmla="*/ 2190816 h 2468044"/>
                <a:gd name="connsiteX1065" fmla="*/ 1340194 w 1906136"/>
                <a:gd name="connsiteY1065" fmla="*/ 2186470 h 2468044"/>
                <a:gd name="connsiteX1066" fmla="*/ 1342368 w 1906136"/>
                <a:gd name="connsiteY1066" fmla="*/ 2183365 h 2468044"/>
                <a:gd name="connsiteX1067" fmla="*/ 1345472 w 1906136"/>
                <a:gd name="connsiteY1067" fmla="*/ 2179019 h 2468044"/>
                <a:gd name="connsiteX1068" fmla="*/ 1349508 w 1906136"/>
                <a:gd name="connsiteY1068" fmla="*/ 2175915 h 2468044"/>
                <a:gd name="connsiteX1069" fmla="*/ 1349508 w 1906136"/>
                <a:gd name="connsiteY1069" fmla="*/ 2179019 h 2468044"/>
                <a:gd name="connsiteX1070" fmla="*/ 1354785 w 1906136"/>
                <a:gd name="connsiteY1070" fmla="*/ 2179019 h 2468044"/>
                <a:gd name="connsiteX1071" fmla="*/ 1345472 w 1906136"/>
                <a:gd name="connsiteY1071" fmla="*/ 2215652 h 2468044"/>
                <a:gd name="connsiteX1072" fmla="*/ 1334917 w 1906136"/>
                <a:gd name="connsiteY1072" fmla="*/ 2215652 h 2468044"/>
                <a:gd name="connsiteX1073" fmla="*/ 1327777 w 1906136"/>
                <a:gd name="connsiteY1073" fmla="*/ 2234589 h 2468044"/>
                <a:gd name="connsiteX1074" fmla="*/ 1320636 w 1906136"/>
                <a:gd name="connsiteY1074" fmla="*/ 2256631 h 2468044"/>
                <a:gd name="connsiteX1075" fmla="*/ 1315359 w 1906136"/>
                <a:gd name="connsiteY1075" fmla="*/ 2279604 h 2468044"/>
                <a:gd name="connsiteX1076" fmla="*/ 1313186 w 1906136"/>
                <a:gd name="connsiteY1076" fmla="*/ 2305992 h 2468044"/>
                <a:gd name="connsiteX1077" fmla="*/ 1311012 w 1906136"/>
                <a:gd name="connsiteY1077" fmla="*/ 2333311 h 2468044"/>
                <a:gd name="connsiteX1078" fmla="*/ 1315048 w 1906136"/>
                <a:gd name="connsiteY1078" fmla="*/ 2357525 h 2468044"/>
                <a:gd name="connsiteX1079" fmla="*/ 1322189 w 1906136"/>
                <a:gd name="connsiteY1079" fmla="*/ 2380499 h 2468044"/>
                <a:gd name="connsiteX1080" fmla="*/ 1332744 w 1906136"/>
                <a:gd name="connsiteY1080" fmla="*/ 2401609 h 2468044"/>
                <a:gd name="connsiteX1081" fmla="*/ 1349508 w 1906136"/>
                <a:gd name="connsiteY1081" fmla="*/ 2416200 h 2468044"/>
                <a:gd name="connsiteX1082" fmla="*/ 1369376 w 1906136"/>
                <a:gd name="connsiteY1082" fmla="*/ 2426755 h 2468044"/>
                <a:gd name="connsiteX1083" fmla="*/ 1369376 w 1906136"/>
                <a:gd name="connsiteY1083" fmla="*/ 2434206 h 2468044"/>
                <a:gd name="connsiteX1084" fmla="*/ 1354785 w 1906136"/>
                <a:gd name="connsiteY1084" fmla="*/ 2424892 h 2468044"/>
                <a:gd name="connsiteX1085" fmla="*/ 1342368 w 1906136"/>
                <a:gd name="connsiteY1085" fmla="*/ 2414337 h 2468044"/>
                <a:gd name="connsiteX1086" fmla="*/ 1329950 w 1906136"/>
                <a:gd name="connsiteY1086" fmla="*/ 2401609 h 2468044"/>
                <a:gd name="connsiteX1087" fmla="*/ 1325914 w 1906136"/>
                <a:gd name="connsiteY1087" fmla="*/ 2401609 h 2468044"/>
                <a:gd name="connsiteX1088" fmla="*/ 1332123 w 1906136"/>
                <a:gd name="connsiteY1088" fmla="*/ 2416200 h 2468044"/>
                <a:gd name="connsiteX1089" fmla="*/ 1342678 w 1906136"/>
                <a:gd name="connsiteY1089" fmla="*/ 2430791 h 2468044"/>
                <a:gd name="connsiteX1090" fmla="*/ 1357269 w 1906136"/>
                <a:gd name="connsiteY1090" fmla="*/ 2445382 h 2468044"/>
                <a:gd name="connsiteX1091" fmla="*/ 1374033 w 1906136"/>
                <a:gd name="connsiteY1091" fmla="*/ 2458110 h 2468044"/>
                <a:gd name="connsiteX1092" fmla="*/ 1389555 w 1906136"/>
                <a:gd name="connsiteY1092" fmla="*/ 2466492 h 2468044"/>
                <a:gd name="connsiteX1093" fmla="*/ 1406319 w 1906136"/>
                <a:gd name="connsiteY1093" fmla="*/ 2470838 h 2468044"/>
                <a:gd name="connsiteX1094" fmla="*/ 1423083 w 1906136"/>
                <a:gd name="connsiteY1094" fmla="*/ 2466492 h 2468044"/>
                <a:gd name="connsiteX1095" fmla="*/ 1426188 w 1906136"/>
                <a:gd name="connsiteY1095" fmla="*/ 2465561 h 2468044"/>
                <a:gd name="connsiteX1096" fmla="*/ 1428361 w 1906136"/>
                <a:gd name="connsiteY1096" fmla="*/ 2463388 h 2468044"/>
                <a:gd name="connsiteX1097" fmla="*/ 1430534 w 1906136"/>
                <a:gd name="connsiteY1097" fmla="*/ 2463388 h 2468044"/>
                <a:gd name="connsiteX1098" fmla="*/ 1430534 w 1906136"/>
                <a:gd name="connsiteY1098" fmla="*/ 2461214 h 2468044"/>
                <a:gd name="connsiteX1099" fmla="*/ 1432707 w 1906136"/>
                <a:gd name="connsiteY1099" fmla="*/ 2460283 h 2468044"/>
                <a:gd name="connsiteX1100" fmla="*/ 1435812 w 1906136"/>
                <a:gd name="connsiteY1100" fmla="*/ 2458110 h 2468044"/>
                <a:gd name="connsiteX1101" fmla="*/ 1432707 w 1906136"/>
                <a:gd name="connsiteY1101" fmla="*/ 2453764 h 2468044"/>
                <a:gd name="connsiteX1102" fmla="*/ 1432707 w 1906136"/>
                <a:gd name="connsiteY1102" fmla="*/ 2452832 h 2468044"/>
                <a:gd name="connsiteX1103" fmla="*/ 1432707 w 1906136"/>
                <a:gd name="connsiteY1103" fmla="*/ 2452832 h 2468044"/>
                <a:gd name="connsiteX1104" fmla="*/ 1432707 w 1906136"/>
                <a:gd name="connsiteY1104" fmla="*/ 2450659 h 2468044"/>
                <a:gd name="connsiteX1105" fmla="*/ 1428671 w 1906136"/>
                <a:gd name="connsiteY1105" fmla="*/ 2450659 h 2468044"/>
                <a:gd name="connsiteX1106" fmla="*/ 1427740 w 1906136"/>
                <a:gd name="connsiteY1106" fmla="*/ 2450659 h 2468044"/>
                <a:gd name="connsiteX1107" fmla="*/ 1421531 w 1906136"/>
                <a:gd name="connsiteY1107" fmla="*/ 2450659 h 2468044"/>
                <a:gd name="connsiteX1108" fmla="*/ 1420600 w 1906136"/>
                <a:gd name="connsiteY1108" fmla="*/ 2439173 h 2468044"/>
                <a:gd name="connsiteX1109" fmla="*/ 1418427 w 1906136"/>
                <a:gd name="connsiteY1109" fmla="*/ 2426444 h 2468044"/>
                <a:gd name="connsiteX1110" fmla="*/ 1416254 w 1906136"/>
                <a:gd name="connsiteY1110" fmla="*/ 2415889 h 2468044"/>
                <a:gd name="connsiteX1111" fmla="*/ 1413149 w 1906136"/>
                <a:gd name="connsiteY1111" fmla="*/ 2406576 h 2468044"/>
                <a:gd name="connsiteX1112" fmla="*/ 1410976 w 1906136"/>
                <a:gd name="connsiteY1112" fmla="*/ 2404403 h 2468044"/>
                <a:gd name="connsiteX1113" fmla="*/ 1410976 w 1906136"/>
                <a:gd name="connsiteY1113" fmla="*/ 2402230 h 2468044"/>
                <a:gd name="connsiteX1114" fmla="*/ 1408803 w 1906136"/>
                <a:gd name="connsiteY1114" fmla="*/ 2402230 h 2468044"/>
                <a:gd name="connsiteX1115" fmla="*/ 1405698 w 1906136"/>
                <a:gd name="connsiteY1115" fmla="*/ 2401298 h 2468044"/>
                <a:gd name="connsiteX1116" fmla="*/ 1396385 w 1906136"/>
                <a:gd name="connsiteY1116" fmla="*/ 2414027 h 2468044"/>
                <a:gd name="connsiteX1117" fmla="*/ 1384899 w 1906136"/>
                <a:gd name="connsiteY1117" fmla="*/ 2426755 h 2468044"/>
                <a:gd name="connsiteX1118" fmla="*/ 1384899 w 1906136"/>
                <a:gd name="connsiteY1118" fmla="*/ 2431101 h 2468044"/>
                <a:gd name="connsiteX1119" fmla="*/ 1381794 w 1906136"/>
                <a:gd name="connsiteY1119" fmla="*/ 2431101 h 2468044"/>
                <a:gd name="connsiteX1120" fmla="*/ 1381794 w 1906136"/>
                <a:gd name="connsiteY1120" fmla="*/ 2424892 h 2468044"/>
                <a:gd name="connsiteX1121" fmla="*/ 1381794 w 1906136"/>
                <a:gd name="connsiteY1121" fmla="*/ 2421788 h 2468044"/>
                <a:gd name="connsiteX1122" fmla="*/ 1383967 w 1906136"/>
                <a:gd name="connsiteY1122" fmla="*/ 2417442 h 2468044"/>
                <a:gd name="connsiteX1123" fmla="*/ 1384899 w 1906136"/>
                <a:gd name="connsiteY1123" fmla="*/ 2414337 h 2468044"/>
                <a:gd name="connsiteX1124" fmla="*/ 1394212 w 1906136"/>
                <a:gd name="connsiteY1124" fmla="*/ 2402851 h 2468044"/>
                <a:gd name="connsiteX1125" fmla="*/ 1406630 w 1906136"/>
                <a:gd name="connsiteY1125" fmla="*/ 2392295 h 2468044"/>
                <a:gd name="connsiteX1126" fmla="*/ 1420289 w 1906136"/>
                <a:gd name="connsiteY1126" fmla="*/ 2384845 h 2468044"/>
                <a:gd name="connsiteX1127" fmla="*/ 1428671 w 1906136"/>
                <a:gd name="connsiteY1127" fmla="*/ 2382672 h 2468044"/>
                <a:gd name="connsiteX1128" fmla="*/ 1427740 w 1906136"/>
                <a:gd name="connsiteY1128" fmla="*/ 2373358 h 2468044"/>
                <a:gd name="connsiteX1129" fmla="*/ 1423704 w 1906136"/>
                <a:gd name="connsiteY1129" fmla="*/ 2368081 h 2468044"/>
                <a:gd name="connsiteX1130" fmla="*/ 1418427 w 1906136"/>
                <a:gd name="connsiteY1130" fmla="*/ 2362803 h 2468044"/>
                <a:gd name="connsiteX1131" fmla="*/ 1413149 w 1906136"/>
                <a:gd name="connsiteY1131" fmla="*/ 2357525 h 2468044"/>
                <a:gd name="connsiteX1132" fmla="*/ 1418427 w 1906136"/>
                <a:gd name="connsiteY1132" fmla="*/ 2340761 h 2468044"/>
                <a:gd name="connsiteX1133" fmla="*/ 1427740 w 1906136"/>
                <a:gd name="connsiteY1133" fmla="*/ 2322756 h 2468044"/>
                <a:gd name="connsiteX1134" fmla="*/ 1440158 w 1906136"/>
                <a:gd name="connsiteY1134" fmla="*/ 2303818 h 2468044"/>
                <a:gd name="connsiteX1135" fmla="*/ 1454749 w 1906136"/>
                <a:gd name="connsiteY1135" fmla="*/ 2289227 h 2468044"/>
                <a:gd name="connsiteX1136" fmla="*/ 1469340 w 1906136"/>
                <a:gd name="connsiteY1136" fmla="*/ 2281777 h 2468044"/>
                <a:gd name="connsiteX1137" fmla="*/ 1472444 w 1906136"/>
                <a:gd name="connsiteY1137" fmla="*/ 2269048 h 2468044"/>
                <a:gd name="connsiteX1138" fmla="*/ 1467167 w 1906136"/>
                <a:gd name="connsiteY1138" fmla="*/ 2264702 h 2468044"/>
                <a:gd name="connsiteX1139" fmla="*/ 1461889 w 1906136"/>
                <a:gd name="connsiteY1139" fmla="*/ 2261598 h 2468044"/>
                <a:gd name="connsiteX1140" fmla="*/ 1455680 w 1906136"/>
                <a:gd name="connsiteY1140" fmla="*/ 2258493 h 2468044"/>
                <a:gd name="connsiteX1141" fmla="*/ 1452576 w 1906136"/>
                <a:gd name="connsiteY1141" fmla="*/ 2252284 h 2468044"/>
                <a:gd name="connsiteX1142" fmla="*/ 1448540 w 1906136"/>
                <a:gd name="connsiteY1142" fmla="*/ 2244834 h 2468044"/>
                <a:gd name="connsiteX1143" fmla="*/ 1448540 w 1906136"/>
                <a:gd name="connsiteY1143" fmla="*/ 2243902 h 2468044"/>
                <a:gd name="connsiteX1144" fmla="*/ 1447609 w 1906136"/>
                <a:gd name="connsiteY1144" fmla="*/ 2241729 h 2468044"/>
                <a:gd name="connsiteX1145" fmla="*/ 1448540 w 1906136"/>
                <a:gd name="connsiteY1145" fmla="*/ 2239556 h 2468044"/>
                <a:gd name="connsiteX1146" fmla="*/ 1448540 w 1906136"/>
                <a:gd name="connsiteY1146" fmla="*/ 2237383 h 2468044"/>
                <a:gd name="connsiteX1147" fmla="*/ 1448540 w 1906136"/>
                <a:gd name="connsiteY1147" fmla="*/ 2234279 h 2468044"/>
                <a:gd name="connsiteX1148" fmla="*/ 1448540 w 1906136"/>
                <a:gd name="connsiteY1148" fmla="*/ 2229001 h 2468044"/>
                <a:gd name="connsiteX1149" fmla="*/ 1454749 w 1906136"/>
                <a:gd name="connsiteY1149" fmla="*/ 2229001 h 2468044"/>
                <a:gd name="connsiteX1150" fmla="*/ 1460026 w 1906136"/>
                <a:gd name="connsiteY1150" fmla="*/ 2226828 h 2468044"/>
                <a:gd name="connsiteX1151" fmla="*/ 1462200 w 1906136"/>
                <a:gd name="connsiteY1151" fmla="*/ 2226828 h 2468044"/>
                <a:gd name="connsiteX1152" fmla="*/ 1465304 w 1906136"/>
                <a:gd name="connsiteY1152" fmla="*/ 2224655 h 2468044"/>
                <a:gd name="connsiteX1153" fmla="*/ 1469340 w 1906136"/>
                <a:gd name="connsiteY1153" fmla="*/ 2214100 h 2468044"/>
                <a:gd name="connsiteX1154" fmla="*/ 1472444 w 1906136"/>
                <a:gd name="connsiteY1154" fmla="*/ 2202613 h 2468044"/>
                <a:gd name="connsiteX1155" fmla="*/ 1477722 w 1906136"/>
                <a:gd name="connsiteY1155" fmla="*/ 2192058 h 2468044"/>
                <a:gd name="connsiteX1156" fmla="*/ 1479895 w 1906136"/>
                <a:gd name="connsiteY1156" fmla="*/ 2185849 h 2468044"/>
                <a:gd name="connsiteX1157" fmla="*/ 1483931 w 1906136"/>
                <a:gd name="connsiteY1157" fmla="*/ 2184918 h 2468044"/>
                <a:gd name="connsiteX1158" fmla="*/ 1489208 w 1906136"/>
                <a:gd name="connsiteY1158" fmla="*/ 2182745 h 2468044"/>
                <a:gd name="connsiteX1159" fmla="*/ 1494486 w 1906136"/>
                <a:gd name="connsiteY1159" fmla="*/ 2180571 h 2468044"/>
                <a:gd name="connsiteX1160" fmla="*/ 1501626 w 1906136"/>
                <a:gd name="connsiteY1160" fmla="*/ 2178398 h 2468044"/>
                <a:gd name="connsiteX1161" fmla="*/ 1498522 w 1906136"/>
                <a:gd name="connsiteY1161" fmla="*/ 2173121 h 2468044"/>
                <a:gd name="connsiteX1162" fmla="*/ 1496349 w 1906136"/>
                <a:gd name="connsiteY1162" fmla="*/ 2170016 h 2468044"/>
                <a:gd name="connsiteX1163" fmla="*/ 1492313 w 1906136"/>
                <a:gd name="connsiteY1163" fmla="*/ 2165670 h 2468044"/>
                <a:gd name="connsiteX1164" fmla="*/ 1489208 w 1906136"/>
                <a:gd name="connsiteY1164" fmla="*/ 2163497 h 2468044"/>
                <a:gd name="connsiteX1165" fmla="*/ 1485173 w 1906136"/>
                <a:gd name="connsiteY1165" fmla="*/ 2162566 h 2468044"/>
                <a:gd name="connsiteX1166" fmla="*/ 1479895 w 1906136"/>
                <a:gd name="connsiteY1166" fmla="*/ 2158219 h 2468044"/>
                <a:gd name="connsiteX1167" fmla="*/ 1472755 w 1906136"/>
                <a:gd name="connsiteY1167" fmla="*/ 2155115 h 2468044"/>
                <a:gd name="connsiteX1168" fmla="*/ 1472755 w 1906136"/>
                <a:gd name="connsiteY1168" fmla="*/ 2147664 h 2468044"/>
                <a:gd name="connsiteX1169" fmla="*/ 1487346 w 1906136"/>
                <a:gd name="connsiteY1169" fmla="*/ 2145491 h 2468044"/>
                <a:gd name="connsiteX1170" fmla="*/ 1501937 w 1906136"/>
                <a:gd name="connsiteY1170" fmla="*/ 2145491 h 2468044"/>
                <a:gd name="connsiteX1171" fmla="*/ 1513423 w 1906136"/>
                <a:gd name="connsiteY1171" fmla="*/ 2143318 h 2468044"/>
                <a:gd name="connsiteX1172" fmla="*/ 1521805 w 1906136"/>
                <a:gd name="connsiteY1172" fmla="*/ 2143318 h 2468044"/>
                <a:gd name="connsiteX1173" fmla="*/ 1520874 w 1906136"/>
                <a:gd name="connsiteY1173" fmla="*/ 2135867 h 2468044"/>
                <a:gd name="connsiteX1174" fmla="*/ 1520874 w 1906136"/>
                <a:gd name="connsiteY1174" fmla="*/ 2132763 h 2468044"/>
                <a:gd name="connsiteX1175" fmla="*/ 1520874 w 1906136"/>
                <a:gd name="connsiteY1175" fmla="*/ 2129037 h 2468044"/>
                <a:gd name="connsiteX1176" fmla="*/ 1520874 w 1906136"/>
                <a:gd name="connsiteY1176" fmla="*/ 2128106 h 2468044"/>
                <a:gd name="connsiteX1177" fmla="*/ 1521805 w 1906136"/>
                <a:gd name="connsiteY1177" fmla="*/ 2123760 h 2468044"/>
                <a:gd name="connsiteX1178" fmla="*/ 1521805 w 1906136"/>
                <a:gd name="connsiteY1178" fmla="*/ 2116309 h 2468044"/>
                <a:gd name="connsiteX1179" fmla="*/ 1521805 w 1906136"/>
                <a:gd name="connsiteY1179" fmla="*/ 2108858 h 2468044"/>
                <a:gd name="connsiteX1180" fmla="*/ 1523978 w 1906136"/>
                <a:gd name="connsiteY1180" fmla="*/ 2103581 h 2468044"/>
                <a:gd name="connsiteX1181" fmla="*/ 1526151 w 1906136"/>
                <a:gd name="connsiteY1181" fmla="*/ 2099235 h 2468044"/>
                <a:gd name="connsiteX1182" fmla="*/ 1553160 w 1906136"/>
                <a:gd name="connsiteY1182" fmla="*/ 2091784 h 2468044"/>
                <a:gd name="connsiteX1183" fmla="*/ 1585447 w 1906136"/>
                <a:gd name="connsiteY1183" fmla="*/ 2090853 h 2468044"/>
                <a:gd name="connsiteX1184" fmla="*/ 1587620 w 1906136"/>
                <a:gd name="connsiteY1184" fmla="*/ 2076262 h 2468044"/>
                <a:gd name="connsiteX1185" fmla="*/ 1589793 w 1906136"/>
                <a:gd name="connsiteY1185" fmla="*/ 2062602 h 2468044"/>
                <a:gd name="connsiteX1186" fmla="*/ 1587620 w 1906136"/>
                <a:gd name="connsiteY1186" fmla="*/ 2052047 h 2468044"/>
                <a:gd name="connsiteX1187" fmla="*/ 1582342 w 1906136"/>
                <a:gd name="connsiteY1187" fmla="*/ 2041492 h 2468044"/>
                <a:gd name="connsiteX1188" fmla="*/ 1569924 w 1906136"/>
                <a:gd name="connsiteY1188" fmla="*/ 2034041 h 2468044"/>
                <a:gd name="connsiteX1189" fmla="*/ 1569924 w 1906136"/>
                <a:gd name="connsiteY1189" fmla="*/ 2026590 h 2468044"/>
                <a:gd name="connsiteX1190" fmla="*/ 1592897 w 1906136"/>
                <a:gd name="connsiteY1190" fmla="*/ 2031868 h 2468044"/>
                <a:gd name="connsiteX1191" fmla="*/ 1618975 w 1906136"/>
                <a:gd name="connsiteY1191" fmla="*/ 2037145 h 2468044"/>
                <a:gd name="connsiteX1192" fmla="*/ 1631393 w 1906136"/>
                <a:gd name="connsiteY1192" fmla="*/ 2022554 h 2468044"/>
                <a:gd name="connsiteX1193" fmla="*/ 1642879 w 1906136"/>
                <a:gd name="connsiteY1193" fmla="*/ 2009826 h 2468044"/>
                <a:gd name="connsiteX1194" fmla="*/ 1653434 w 1906136"/>
                <a:gd name="connsiteY1194" fmla="*/ 1995235 h 2468044"/>
                <a:gd name="connsiteX1195" fmla="*/ 1662747 w 1906136"/>
                <a:gd name="connsiteY1195" fmla="*/ 1973194 h 2468044"/>
                <a:gd name="connsiteX1196" fmla="*/ 1663679 w 1906136"/>
                <a:gd name="connsiteY1196" fmla="*/ 1973194 h 2468044"/>
                <a:gd name="connsiteX1197" fmla="*/ 1665852 w 1906136"/>
                <a:gd name="connsiteY1197" fmla="*/ 1971020 h 2468044"/>
                <a:gd name="connsiteX1198" fmla="*/ 1668025 w 1906136"/>
                <a:gd name="connsiteY1198" fmla="*/ 1971020 h 2468044"/>
                <a:gd name="connsiteX1199" fmla="*/ 1670198 w 1906136"/>
                <a:gd name="connsiteY1199" fmla="*/ 1968847 h 2468044"/>
                <a:gd name="connsiteX1200" fmla="*/ 1671130 w 1906136"/>
                <a:gd name="connsiteY1200" fmla="*/ 1973194 h 2468044"/>
                <a:gd name="connsiteX1201" fmla="*/ 1673303 w 1906136"/>
                <a:gd name="connsiteY1201" fmla="*/ 1978471 h 2468044"/>
                <a:gd name="connsiteX1202" fmla="*/ 1673303 w 1906136"/>
                <a:gd name="connsiteY1202" fmla="*/ 1982817 h 2468044"/>
                <a:gd name="connsiteX1203" fmla="*/ 1673303 w 1906136"/>
                <a:gd name="connsiteY1203" fmla="*/ 1990268 h 2468044"/>
                <a:gd name="connsiteX1204" fmla="*/ 1678580 w 1906136"/>
                <a:gd name="connsiteY1204" fmla="*/ 1990268 h 2468044"/>
                <a:gd name="connsiteX1205" fmla="*/ 1685721 w 1906136"/>
                <a:gd name="connsiteY1205" fmla="*/ 1969158 h 2468044"/>
                <a:gd name="connsiteX1206" fmla="*/ 1692861 w 1906136"/>
                <a:gd name="connsiteY1206" fmla="*/ 1953325 h 2468044"/>
                <a:gd name="connsiteX1207" fmla="*/ 1700001 w 1906136"/>
                <a:gd name="connsiteY1207" fmla="*/ 1936561 h 2468044"/>
                <a:gd name="connsiteX1208" fmla="*/ 1704037 w 1906136"/>
                <a:gd name="connsiteY1208" fmla="*/ 1916692 h 2468044"/>
                <a:gd name="connsiteX1209" fmla="*/ 1706210 w 1906136"/>
                <a:gd name="connsiteY1209" fmla="*/ 1892478 h 2468044"/>
                <a:gd name="connsiteX1210" fmla="*/ 1718628 w 1906136"/>
                <a:gd name="connsiteY1210" fmla="*/ 1892478 h 2468044"/>
                <a:gd name="connsiteX1211" fmla="*/ 1716455 w 1906136"/>
                <a:gd name="connsiteY1211" fmla="*/ 1887200 h 2468044"/>
                <a:gd name="connsiteX1212" fmla="*/ 1714282 w 1906136"/>
                <a:gd name="connsiteY1212" fmla="*/ 1881923 h 2468044"/>
                <a:gd name="connsiteX1213" fmla="*/ 1714282 w 1906136"/>
                <a:gd name="connsiteY1213" fmla="*/ 1877576 h 2468044"/>
                <a:gd name="connsiteX1214" fmla="*/ 1714282 w 1906136"/>
                <a:gd name="connsiteY1214" fmla="*/ 1874472 h 2468044"/>
                <a:gd name="connsiteX1215" fmla="*/ 1718317 w 1906136"/>
                <a:gd name="connsiteY1215" fmla="*/ 1868263 h 2468044"/>
                <a:gd name="connsiteX1216" fmla="*/ 1727631 w 1906136"/>
                <a:gd name="connsiteY1216" fmla="*/ 1857708 h 2468044"/>
                <a:gd name="connsiteX1217" fmla="*/ 1742222 w 1906136"/>
                <a:gd name="connsiteY1217" fmla="*/ 1852430 h 2468044"/>
                <a:gd name="connsiteX1218" fmla="*/ 1757744 w 1906136"/>
                <a:gd name="connsiteY1218" fmla="*/ 1848084 h 2468044"/>
                <a:gd name="connsiteX1219" fmla="*/ 1774508 w 1906136"/>
                <a:gd name="connsiteY1219" fmla="*/ 1847153 h 2468044"/>
                <a:gd name="connsiteX1220" fmla="*/ 1791272 w 1906136"/>
                <a:gd name="connsiteY1220" fmla="*/ 1844979 h 2468044"/>
                <a:gd name="connsiteX1221" fmla="*/ 1801827 w 1906136"/>
                <a:gd name="connsiteY1221" fmla="*/ 1840633 h 2468044"/>
                <a:gd name="connsiteX1222" fmla="*/ 1807105 w 1906136"/>
                <a:gd name="connsiteY1222" fmla="*/ 1833183 h 2468044"/>
                <a:gd name="connsiteX1223" fmla="*/ 1816418 w 1906136"/>
                <a:gd name="connsiteY1223" fmla="*/ 1820454 h 2468044"/>
                <a:gd name="connsiteX1224" fmla="*/ 1825732 w 1906136"/>
                <a:gd name="connsiteY1224" fmla="*/ 1803690 h 2468044"/>
                <a:gd name="connsiteX1225" fmla="*/ 1835045 w 1906136"/>
                <a:gd name="connsiteY1225" fmla="*/ 1787857 h 2468044"/>
                <a:gd name="connsiteX1226" fmla="*/ 1842185 w 1906136"/>
                <a:gd name="connsiteY1226" fmla="*/ 1773267 h 2468044"/>
                <a:gd name="connsiteX1227" fmla="*/ 1845290 w 1906136"/>
                <a:gd name="connsiteY1227" fmla="*/ 1763953 h 2468044"/>
                <a:gd name="connsiteX1228" fmla="*/ 1847463 w 1906136"/>
                <a:gd name="connsiteY1228" fmla="*/ 1749362 h 2468044"/>
                <a:gd name="connsiteX1229" fmla="*/ 1843427 w 1906136"/>
                <a:gd name="connsiteY1229" fmla="*/ 1732598 h 2468044"/>
                <a:gd name="connsiteX1230" fmla="*/ 1842496 w 1906136"/>
                <a:gd name="connsiteY1230" fmla="*/ 1718007 h 2468044"/>
                <a:gd name="connsiteX1231" fmla="*/ 1842496 w 1906136"/>
                <a:gd name="connsiteY1231" fmla="*/ 1707452 h 2468044"/>
                <a:gd name="connsiteX1232" fmla="*/ 1850878 w 1906136"/>
                <a:gd name="connsiteY1232" fmla="*/ 1690688 h 2468044"/>
                <a:gd name="connsiteX1233" fmla="*/ 1863296 w 1906136"/>
                <a:gd name="connsiteY1233" fmla="*/ 1668646 h 2468044"/>
                <a:gd name="connsiteX1234" fmla="*/ 1877887 w 1906136"/>
                <a:gd name="connsiteY1234" fmla="*/ 1646605 h 2468044"/>
                <a:gd name="connsiteX1235" fmla="*/ 1892477 w 1906136"/>
                <a:gd name="connsiteY1235" fmla="*/ 1626736 h 2468044"/>
                <a:gd name="connsiteX1236" fmla="*/ 1906137 w 1906136"/>
                <a:gd name="connsiteY1236" fmla="*/ 1609972 h 2468044"/>
                <a:gd name="connsiteX1237" fmla="*/ 1903964 w 1906136"/>
                <a:gd name="connsiteY1237" fmla="*/ 1601590 h 2468044"/>
                <a:gd name="connsiteX1238" fmla="*/ 1901480 w 1906136"/>
                <a:gd name="connsiteY1238" fmla="*/ 1594450 h 2468044"/>
                <a:gd name="connsiteX1239" fmla="*/ 1340815 w 1906136"/>
                <a:gd name="connsiteY1239" fmla="*/ 768043 h 2468044"/>
                <a:gd name="connsiteX1240" fmla="*/ 1342988 w 1906136"/>
                <a:gd name="connsiteY1240" fmla="*/ 765870 h 2468044"/>
                <a:gd name="connsiteX1241" fmla="*/ 1345162 w 1906136"/>
                <a:gd name="connsiteY1241" fmla="*/ 763697 h 2468044"/>
                <a:gd name="connsiteX1242" fmla="*/ 1348266 w 1906136"/>
                <a:gd name="connsiteY1242" fmla="*/ 760592 h 2468044"/>
                <a:gd name="connsiteX1243" fmla="*/ 1350439 w 1906136"/>
                <a:gd name="connsiteY1243" fmla="*/ 756246 h 2468044"/>
                <a:gd name="connsiteX1244" fmla="*/ 1353544 w 1906136"/>
                <a:gd name="connsiteY1244" fmla="*/ 756246 h 2468044"/>
                <a:gd name="connsiteX1245" fmla="*/ 1352612 w 1906136"/>
                <a:gd name="connsiteY1245" fmla="*/ 760592 h 2468044"/>
                <a:gd name="connsiteX1246" fmla="*/ 1350439 w 1906136"/>
                <a:gd name="connsiteY1246" fmla="*/ 762765 h 2468044"/>
                <a:gd name="connsiteX1247" fmla="*/ 1348266 w 1906136"/>
                <a:gd name="connsiteY1247" fmla="*/ 765870 h 2468044"/>
                <a:gd name="connsiteX1248" fmla="*/ 1348266 w 1906136"/>
                <a:gd name="connsiteY1248" fmla="*/ 768043 h 2468044"/>
                <a:gd name="connsiteX1249" fmla="*/ 1347335 w 1906136"/>
                <a:gd name="connsiteY1249" fmla="*/ 773320 h 2468044"/>
                <a:gd name="connsiteX1250" fmla="*/ 1343299 w 1906136"/>
                <a:gd name="connsiteY1250" fmla="*/ 771147 h 2468044"/>
                <a:gd name="connsiteX1251" fmla="*/ 1341126 w 1906136"/>
                <a:gd name="connsiteY1251" fmla="*/ 770216 h 2468044"/>
                <a:gd name="connsiteX1252" fmla="*/ 1341126 w 1906136"/>
                <a:gd name="connsiteY1252" fmla="*/ 768043 h 2468044"/>
                <a:gd name="connsiteX1253" fmla="*/ 1108602 w 1906136"/>
                <a:gd name="connsiteY1253" fmla="*/ 713094 h 2468044"/>
                <a:gd name="connsiteX1254" fmla="*/ 1117915 w 1906136"/>
                <a:gd name="connsiteY1254" fmla="*/ 701608 h 2468044"/>
                <a:gd name="connsiteX1255" fmla="*/ 1126297 w 1906136"/>
                <a:gd name="connsiteY1255" fmla="*/ 688879 h 2468044"/>
                <a:gd name="connsiteX1256" fmla="*/ 1144924 w 1906136"/>
                <a:gd name="connsiteY1256" fmla="*/ 691052 h 2468044"/>
                <a:gd name="connsiteX1257" fmla="*/ 1159515 w 1906136"/>
                <a:gd name="connsiteY1257" fmla="*/ 698503 h 2468044"/>
                <a:gd name="connsiteX1258" fmla="*/ 1167897 w 1906136"/>
                <a:gd name="connsiteY1258" fmla="*/ 705954 h 2468044"/>
                <a:gd name="connsiteX1259" fmla="*/ 1175037 w 1906136"/>
                <a:gd name="connsiteY1259" fmla="*/ 716509 h 2468044"/>
                <a:gd name="connsiteX1260" fmla="*/ 1181246 w 1906136"/>
                <a:gd name="connsiteY1260" fmla="*/ 727995 h 2468044"/>
                <a:gd name="connsiteX1261" fmla="*/ 1189628 w 1906136"/>
                <a:gd name="connsiteY1261" fmla="*/ 736377 h 2468044"/>
                <a:gd name="connsiteX1262" fmla="*/ 1203288 w 1906136"/>
                <a:gd name="connsiteY1262" fmla="*/ 746001 h 2468044"/>
                <a:gd name="connsiteX1263" fmla="*/ 1211670 w 1906136"/>
                <a:gd name="connsiteY1263" fmla="*/ 749106 h 2468044"/>
                <a:gd name="connsiteX1264" fmla="*/ 1218810 w 1906136"/>
                <a:gd name="connsiteY1264" fmla="*/ 749106 h 2468044"/>
                <a:gd name="connsiteX1265" fmla="*/ 1228124 w 1906136"/>
                <a:gd name="connsiteY1265" fmla="*/ 751279 h 2468044"/>
                <a:gd name="connsiteX1266" fmla="*/ 1237437 w 1906136"/>
                <a:gd name="connsiteY1266" fmla="*/ 756556 h 2468044"/>
                <a:gd name="connsiteX1267" fmla="*/ 1237437 w 1906136"/>
                <a:gd name="connsiteY1267" fmla="*/ 766180 h 2468044"/>
                <a:gd name="connsiteX1268" fmla="*/ 1235264 w 1906136"/>
                <a:gd name="connsiteY1268" fmla="*/ 771458 h 2468044"/>
                <a:gd name="connsiteX1269" fmla="*/ 1235264 w 1906136"/>
                <a:gd name="connsiteY1269" fmla="*/ 775804 h 2468044"/>
                <a:gd name="connsiteX1270" fmla="*/ 1233091 w 1906136"/>
                <a:gd name="connsiteY1270" fmla="*/ 777977 h 2468044"/>
                <a:gd name="connsiteX1271" fmla="*/ 1232159 w 1906136"/>
                <a:gd name="connsiteY1271" fmla="*/ 778909 h 2468044"/>
                <a:gd name="connsiteX1272" fmla="*/ 1229986 w 1906136"/>
                <a:gd name="connsiteY1272" fmla="*/ 778909 h 2468044"/>
                <a:gd name="connsiteX1273" fmla="*/ 1227813 w 1906136"/>
                <a:gd name="connsiteY1273" fmla="*/ 778909 h 2468044"/>
                <a:gd name="connsiteX1274" fmla="*/ 1225640 w 1906136"/>
                <a:gd name="connsiteY1274" fmla="*/ 781082 h 2468044"/>
                <a:gd name="connsiteX1275" fmla="*/ 1224709 w 1906136"/>
                <a:gd name="connsiteY1275" fmla="*/ 783255 h 2468044"/>
                <a:gd name="connsiteX1276" fmla="*/ 1222535 w 1906136"/>
                <a:gd name="connsiteY1276" fmla="*/ 785428 h 2468044"/>
                <a:gd name="connsiteX1277" fmla="*/ 1218500 w 1906136"/>
                <a:gd name="connsiteY1277" fmla="*/ 795983 h 2468044"/>
                <a:gd name="connsiteX1278" fmla="*/ 1220673 w 1906136"/>
                <a:gd name="connsiteY1278" fmla="*/ 805607 h 2468044"/>
                <a:gd name="connsiteX1279" fmla="*/ 1222846 w 1906136"/>
                <a:gd name="connsiteY1279" fmla="*/ 810884 h 2468044"/>
                <a:gd name="connsiteX1280" fmla="*/ 1222846 w 1906136"/>
                <a:gd name="connsiteY1280" fmla="*/ 818335 h 2468044"/>
                <a:gd name="connsiteX1281" fmla="*/ 1217568 w 1906136"/>
                <a:gd name="connsiteY1281" fmla="*/ 827959 h 2468044"/>
                <a:gd name="connsiteX1282" fmla="*/ 1218500 w 1906136"/>
                <a:gd name="connsiteY1282" fmla="*/ 831063 h 2468044"/>
                <a:gd name="connsiteX1283" fmla="*/ 1218500 w 1906136"/>
                <a:gd name="connsiteY1283" fmla="*/ 833237 h 2468044"/>
                <a:gd name="connsiteX1284" fmla="*/ 1218500 w 1906136"/>
                <a:gd name="connsiteY1284" fmla="*/ 835410 h 2468044"/>
                <a:gd name="connsiteX1285" fmla="*/ 1220673 w 1906136"/>
                <a:gd name="connsiteY1285" fmla="*/ 837583 h 2468044"/>
                <a:gd name="connsiteX1286" fmla="*/ 1222846 w 1906136"/>
                <a:gd name="connsiteY1286" fmla="*/ 838514 h 2468044"/>
                <a:gd name="connsiteX1287" fmla="*/ 1225950 w 1906136"/>
                <a:gd name="connsiteY1287" fmla="*/ 837583 h 2468044"/>
                <a:gd name="connsiteX1288" fmla="*/ 1237437 w 1906136"/>
                <a:gd name="connsiteY1288" fmla="*/ 833237 h 2468044"/>
                <a:gd name="connsiteX1289" fmla="*/ 1252959 w 1906136"/>
                <a:gd name="connsiteY1289" fmla="*/ 825786 h 2468044"/>
                <a:gd name="connsiteX1290" fmla="*/ 1269723 w 1906136"/>
                <a:gd name="connsiteY1290" fmla="*/ 815231 h 2468044"/>
                <a:gd name="connsiteX1291" fmla="*/ 1288350 w 1906136"/>
                <a:gd name="connsiteY1291" fmla="*/ 805607 h 2468044"/>
                <a:gd name="connsiteX1292" fmla="*/ 1302941 w 1906136"/>
                <a:gd name="connsiteY1292" fmla="*/ 794120 h 2468044"/>
                <a:gd name="connsiteX1293" fmla="*/ 1315359 w 1906136"/>
                <a:gd name="connsiteY1293" fmla="*/ 786670 h 2468044"/>
                <a:gd name="connsiteX1294" fmla="*/ 1322499 w 1906136"/>
                <a:gd name="connsiteY1294" fmla="*/ 781392 h 2468044"/>
                <a:gd name="connsiteX1295" fmla="*/ 1325603 w 1906136"/>
                <a:gd name="connsiteY1295" fmla="*/ 783565 h 2468044"/>
                <a:gd name="connsiteX1296" fmla="*/ 1327777 w 1906136"/>
                <a:gd name="connsiteY1296" fmla="*/ 783565 h 2468044"/>
                <a:gd name="connsiteX1297" fmla="*/ 1329950 w 1906136"/>
                <a:gd name="connsiteY1297" fmla="*/ 783565 h 2468044"/>
                <a:gd name="connsiteX1298" fmla="*/ 1332123 w 1906136"/>
                <a:gd name="connsiteY1298" fmla="*/ 785738 h 2468044"/>
                <a:gd name="connsiteX1299" fmla="*/ 1332123 w 1906136"/>
                <a:gd name="connsiteY1299" fmla="*/ 786670 h 2468044"/>
                <a:gd name="connsiteX1300" fmla="*/ 1333054 w 1906136"/>
                <a:gd name="connsiteY1300" fmla="*/ 791016 h 2468044"/>
                <a:gd name="connsiteX1301" fmla="*/ 1337090 w 1906136"/>
                <a:gd name="connsiteY1301" fmla="*/ 791016 h 2468044"/>
                <a:gd name="connsiteX1302" fmla="*/ 1329950 w 1906136"/>
                <a:gd name="connsiteY1302" fmla="*/ 801571 h 2468044"/>
                <a:gd name="connsiteX1303" fmla="*/ 1313186 w 1906136"/>
                <a:gd name="connsiteY1303" fmla="*/ 811195 h 2468044"/>
                <a:gd name="connsiteX1304" fmla="*/ 1295490 w 1906136"/>
                <a:gd name="connsiteY1304" fmla="*/ 818646 h 2468044"/>
                <a:gd name="connsiteX1305" fmla="*/ 1276863 w 1906136"/>
                <a:gd name="connsiteY1305" fmla="*/ 826096 h 2468044"/>
                <a:gd name="connsiteX1306" fmla="*/ 1259168 w 1906136"/>
                <a:gd name="connsiteY1306" fmla="*/ 835720 h 2468044"/>
                <a:gd name="connsiteX1307" fmla="*/ 1242404 w 1906136"/>
                <a:gd name="connsiteY1307" fmla="*/ 845344 h 2468044"/>
                <a:gd name="connsiteX1308" fmla="*/ 1233091 w 1906136"/>
                <a:gd name="connsiteY1308" fmla="*/ 859004 h 2468044"/>
                <a:gd name="connsiteX1309" fmla="*/ 1210118 w 1906136"/>
                <a:gd name="connsiteY1309" fmla="*/ 855899 h 2468044"/>
                <a:gd name="connsiteX1310" fmla="*/ 1207945 w 1906136"/>
                <a:gd name="connsiteY1310" fmla="*/ 831684 h 2468044"/>
                <a:gd name="connsiteX1311" fmla="*/ 1207945 w 1906136"/>
                <a:gd name="connsiteY1311" fmla="*/ 809332 h 2468044"/>
                <a:gd name="connsiteX1312" fmla="*/ 1207945 w 1906136"/>
                <a:gd name="connsiteY1312" fmla="*/ 791326 h 2468044"/>
                <a:gd name="connsiteX1313" fmla="*/ 1205771 w 1906136"/>
                <a:gd name="connsiteY1313" fmla="*/ 771147 h 2468044"/>
                <a:gd name="connsiteX1314" fmla="*/ 1193354 w 1906136"/>
                <a:gd name="connsiteY1314" fmla="*/ 771147 h 2468044"/>
                <a:gd name="connsiteX1315" fmla="*/ 1191180 w 1906136"/>
                <a:gd name="connsiteY1315" fmla="*/ 778598 h 2468044"/>
                <a:gd name="connsiteX1316" fmla="*/ 1185903 w 1906136"/>
                <a:gd name="connsiteY1316" fmla="*/ 789153 h 2468044"/>
                <a:gd name="connsiteX1317" fmla="*/ 1180625 w 1906136"/>
                <a:gd name="connsiteY1317" fmla="*/ 801882 h 2468044"/>
                <a:gd name="connsiteX1318" fmla="*/ 1174416 w 1906136"/>
                <a:gd name="connsiteY1318" fmla="*/ 816783 h 2468044"/>
                <a:gd name="connsiteX1319" fmla="*/ 1169139 w 1906136"/>
                <a:gd name="connsiteY1319" fmla="*/ 828269 h 2468044"/>
                <a:gd name="connsiteX1320" fmla="*/ 1166034 w 1906136"/>
                <a:gd name="connsiteY1320" fmla="*/ 835720 h 2468044"/>
                <a:gd name="connsiteX1321" fmla="*/ 1166034 w 1906136"/>
                <a:gd name="connsiteY1321" fmla="*/ 838825 h 2468044"/>
                <a:gd name="connsiteX1322" fmla="*/ 1159825 w 1906136"/>
                <a:gd name="connsiteY1322" fmla="*/ 837893 h 2468044"/>
                <a:gd name="connsiteX1323" fmla="*/ 1158894 w 1906136"/>
                <a:gd name="connsiteY1323" fmla="*/ 835720 h 2468044"/>
                <a:gd name="connsiteX1324" fmla="*/ 1156721 w 1906136"/>
                <a:gd name="connsiteY1324" fmla="*/ 833547 h 2468044"/>
                <a:gd name="connsiteX1325" fmla="*/ 1154548 w 1906136"/>
                <a:gd name="connsiteY1325" fmla="*/ 831374 h 2468044"/>
                <a:gd name="connsiteX1326" fmla="*/ 1154548 w 1906136"/>
                <a:gd name="connsiteY1326" fmla="*/ 828269 h 2468044"/>
                <a:gd name="connsiteX1327" fmla="*/ 1153306 w 1906136"/>
                <a:gd name="connsiteY1327" fmla="*/ 822061 h 2468044"/>
                <a:gd name="connsiteX1328" fmla="*/ 1153306 w 1906136"/>
                <a:gd name="connsiteY1328" fmla="*/ 812747 h 2468044"/>
                <a:gd name="connsiteX1329" fmla="*/ 1159515 w 1906136"/>
                <a:gd name="connsiteY1329" fmla="*/ 797846 h 2468044"/>
                <a:gd name="connsiteX1330" fmla="*/ 1166655 w 1906136"/>
                <a:gd name="connsiteY1330" fmla="*/ 780771 h 2468044"/>
                <a:gd name="connsiteX1331" fmla="*/ 1175037 w 1906136"/>
                <a:gd name="connsiteY1331" fmla="*/ 768043 h 2468044"/>
                <a:gd name="connsiteX1332" fmla="*/ 1182177 w 1906136"/>
                <a:gd name="connsiteY1332" fmla="*/ 756556 h 2468044"/>
                <a:gd name="connsiteX1333" fmla="*/ 1175037 w 1906136"/>
                <a:gd name="connsiteY1333" fmla="*/ 748174 h 2468044"/>
                <a:gd name="connsiteX1334" fmla="*/ 1167897 w 1906136"/>
                <a:gd name="connsiteY1334" fmla="*/ 743828 h 2468044"/>
                <a:gd name="connsiteX1335" fmla="*/ 1160757 w 1906136"/>
                <a:gd name="connsiteY1335" fmla="*/ 740724 h 2468044"/>
                <a:gd name="connsiteX1336" fmla="*/ 1152375 w 1906136"/>
                <a:gd name="connsiteY1336" fmla="*/ 736377 h 2468044"/>
                <a:gd name="connsiteX1337" fmla="*/ 1147097 w 1906136"/>
                <a:gd name="connsiteY1337" fmla="*/ 723649 h 2468044"/>
                <a:gd name="connsiteX1338" fmla="*/ 1137784 w 1906136"/>
                <a:gd name="connsiteY1338" fmla="*/ 723649 h 2468044"/>
                <a:gd name="connsiteX1339" fmla="*/ 1137784 w 1906136"/>
                <a:gd name="connsiteY1339" fmla="*/ 728927 h 2468044"/>
                <a:gd name="connsiteX1340" fmla="*/ 1135611 w 1906136"/>
                <a:gd name="connsiteY1340" fmla="*/ 733273 h 2468044"/>
                <a:gd name="connsiteX1341" fmla="*/ 1135611 w 1906136"/>
                <a:gd name="connsiteY1341" fmla="*/ 738551 h 2468044"/>
                <a:gd name="connsiteX1342" fmla="*/ 1133438 w 1906136"/>
                <a:gd name="connsiteY1342" fmla="*/ 746001 h 2468044"/>
                <a:gd name="connsiteX1343" fmla="*/ 1126297 w 1906136"/>
                <a:gd name="connsiteY1343" fmla="*/ 736377 h 2468044"/>
                <a:gd name="connsiteX1344" fmla="*/ 1121020 w 1906136"/>
                <a:gd name="connsiteY1344" fmla="*/ 731100 h 2468044"/>
                <a:gd name="connsiteX1345" fmla="*/ 1113879 w 1906136"/>
                <a:gd name="connsiteY1345" fmla="*/ 727995 h 2468044"/>
                <a:gd name="connsiteX1346" fmla="*/ 1103324 w 1906136"/>
                <a:gd name="connsiteY1346" fmla="*/ 728927 h 2468044"/>
                <a:gd name="connsiteX1347" fmla="*/ 1108602 w 1906136"/>
                <a:gd name="connsiteY1347" fmla="*/ 713094 h 2468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</a:cxnLst>
              <a:rect l="l" t="t" r="r" b="b"/>
              <a:pathLst>
                <a:path w="1906136" h="2468044">
                  <a:moveTo>
                    <a:pt x="1901480" y="1594450"/>
                  </a:moveTo>
                  <a:lnTo>
                    <a:pt x="1898376" y="1588241"/>
                  </a:lnTo>
                  <a:lnTo>
                    <a:pt x="1892167" y="1582963"/>
                  </a:lnTo>
                  <a:lnTo>
                    <a:pt x="1886889" y="1575513"/>
                  </a:lnTo>
                  <a:lnTo>
                    <a:pt x="1879749" y="1577686"/>
                  </a:lnTo>
                  <a:lnTo>
                    <a:pt x="1870436" y="1577686"/>
                  </a:lnTo>
                  <a:lnTo>
                    <a:pt x="1862054" y="1575513"/>
                  </a:lnTo>
                  <a:lnTo>
                    <a:pt x="1855845" y="1568062"/>
                  </a:lnTo>
                  <a:lnTo>
                    <a:pt x="1854913" y="1558748"/>
                  </a:lnTo>
                  <a:lnTo>
                    <a:pt x="1850878" y="1548193"/>
                  </a:lnTo>
                  <a:lnTo>
                    <a:pt x="1845600" y="1542916"/>
                  </a:lnTo>
                  <a:lnTo>
                    <a:pt x="1789410" y="1538569"/>
                  </a:lnTo>
                  <a:lnTo>
                    <a:pt x="1785374" y="1537638"/>
                  </a:lnTo>
                  <a:lnTo>
                    <a:pt x="1782269" y="1535465"/>
                  </a:lnTo>
                  <a:lnTo>
                    <a:pt x="1778233" y="1533292"/>
                  </a:lnTo>
                  <a:lnTo>
                    <a:pt x="1777302" y="1533292"/>
                  </a:lnTo>
                  <a:lnTo>
                    <a:pt x="1771093" y="1531119"/>
                  </a:lnTo>
                  <a:lnTo>
                    <a:pt x="1767989" y="1533292"/>
                  </a:lnTo>
                  <a:lnTo>
                    <a:pt x="1762711" y="1535465"/>
                  </a:lnTo>
                  <a:lnTo>
                    <a:pt x="1758675" y="1522737"/>
                  </a:lnTo>
                  <a:lnTo>
                    <a:pt x="1736944" y="1515286"/>
                  </a:lnTo>
                  <a:lnTo>
                    <a:pt x="1713971" y="1515286"/>
                  </a:lnTo>
                  <a:lnTo>
                    <a:pt x="1717075" y="1509077"/>
                  </a:lnTo>
                  <a:lnTo>
                    <a:pt x="1721111" y="1505973"/>
                  </a:lnTo>
                  <a:lnTo>
                    <a:pt x="1724216" y="1500695"/>
                  </a:lnTo>
                  <a:lnTo>
                    <a:pt x="1728252" y="1496349"/>
                  </a:lnTo>
                  <a:lnTo>
                    <a:pt x="1729183" y="1488898"/>
                  </a:lnTo>
                  <a:lnTo>
                    <a:pt x="1704037" y="1476170"/>
                  </a:lnTo>
                  <a:lnTo>
                    <a:pt x="1682306" y="1459406"/>
                  </a:lnTo>
                  <a:lnTo>
                    <a:pt x="1662437" y="1439537"/>
                  </a:lnTo>
                  <a:lnTo>
                    <a:pt x="1645673" y="1417496"/>
                  </a:lnTo>
                  <a:lnTo>
                    <a:pt x="1621769" y="1415322"/>
                  </a:lnTo>
                  <a:lnTo>
                    <a:pt x="1604073" y="1414391"/>
                  </a:lnTo>
                  <a:lnTo>
                    <a:pt x="1582342" y="1412218"/>
                  </a:lnTo>
                  <a:lnTo>
                    <a:pt x="1578306" y="1400732"/>
                  </a:lnTo>
                  <a:lnTo>
                    <a:pt x="1571166" y="1393281"/>
                  </a:lnTo>
                  <a:lnTo>
                    <a:pt x="1562784" y="1392350"/>
                  </a:lnTo>
                  <a:lnTo>
                    <a:pt x="1549124" y="1388003"/>
                  </a:lnTo>
                  <a:lnTo>
                    <a:pt x="1549124" y="1377448"/>
                  </a:lnTo>
                  <a:lnTo>
                    <a:pt x="1536707" y="1371239"/>
                  </a:lnTo>
                  <a:lnTo>
                    <a:pt x="1529566" y="1365962"/>
                  </a:lnTo>
                  <a:lnTo>
                    <a:pt x="1522426" y="1360684"/>
                  </a:lnTo>
                  <a:lnTo>
                    <a:pt x="1510008" y="1356338"/>
                  </a:lnTo>
                  <a:lnTo>
                    <a:pt x="1512181" y="1353233"/>
                  </a:lnTo>
                  <a:lnTo>
                    <a:pt x="1512181" y="1351060"/>
                  </a:lnTo>
                  <a:lnTo>
                    <a:pt x="1514354" y="1350129"/>
                  </a:lnTo>
                  <a:lnTo>
                    <a:pt x="1514354" y="1347956"/>
                  </a:lnTo>
                  <a:lnTo>
                    <a:pt x="1514354" y="1343609"/>
                  </a:lnTo>
                  <a:lnTo>
                    <a:pt x="1488277" y="1345783"/>
                  </a:lnTo>
                  <a:lnTo>
                    <a:pt x="1463131" y="1347956"/>
                  </a:lnTo>
                  <a:lnTo>
                    <a:pt x="1441400" y="1345783"/>
                  </a:lnTo>
                  <a:lnTo>
                    <a:pt x="1419668" y="1338332"/>
                  </a:lnTo>
                  <a:lnTo>
                    <a:pt x="1402904" y="1323741"/>
                  </a:lnTo>
                  <a:lnTo>
                    <a:pt x="1399800" y="1325914"/>
                  </a:lnTo>
                  <a:lnTo>
                    <a:pt x="1395764" y="1328087"/>
                  </a:lnTo>
                  <a:lnTo>
                    <a:pt x="1393591" y="1329019"/>
                  </a:lnTo>
                  <a:lnTo>
                    <a:pt x="1392660" y="1331192"/>
                  </a:lnTo>
                  <a:lnTo>
                    <a:pt x="1390487" y="1333365"/>
                  </a:lnTo>
                  <a:lnTo>
                    <a:pt x="1386451" y="1336469"/>
                  </a:lnTo>
                  <a:lnTo>
                    <a:pt x="1386451" y="1340815"/>
                  </a:lnTo>
                  <a:lnTo>
                    <a:pt x="1383346" y="1338642"/>
                  </a:lnTo>
                  <a:lnTo>
                    <a:pt x="1381173" y="1336469"/>
                  </a:lnTo>
                  <a:lnTo>
                    <a:pt x="1379000" y="1336469"/>
                  </a:lnTo>
                  <a:lnTo>
                    <a:pt x="1379000" y="1335538"/>
                  </a:lnTo>
                  <a:lnTo>
                    <a:pt x="1381173" y="1335538"/>
                  </a:lnTo>
                  <a:lnTo>
                    <a:pt x="1381173" y="1331192"/>
                  </a:lnTo>
                  <a:lnTo>
                    <a:pt x="1383346" y="1328087"/>
                  </a:lnTo>
                  <a:lnTo>
                    <a:pt x="1378069" y="1328087"/>
                  </a:lnTo>
                  <a:lnTo>
                    <a:pt x="1374033" y="1325914"/>
                  </a:lnTo>
                  <a:lnTo>
                    <a:pt x="1371860" y="1325914"/>
                  </a:lnTo>
                  <a:lnTo>
                    <a:pt x="1368755" y="1325914"/>
                  </a:lnTo>
                  <a:lnTo>
                    <a:pt x="1366582" y="1325914"/>
                  </a:lnTo>
                  <a:lnTo>
                    <a:pt x="1363478" y="1328087"/>
                  </a:lnTo>
                  <a:lnTo>
                    <a:pt x="1343609" y="1331192"/>
                  </a:lnTo>
                  <a:lnTo>
                    <a:pt x="1329950" y="1338642"/>
                  </a:lnTo>
                  <a:lnTo>
                    <a:pt x="1319395" y="1347956"/>
                  </a:lnTo>
                  <a:lnTo>
                    <a:pt x="1310081" y="1358511"/>
                  </a:lnTo>
                  <a:lnTo>
                    <a:pt x="1302941" y="1373102"/>
                  </a:lnTo>
                  <a:lnTo>
                    <a:pt x="1296111" y="1371550"/>
                  </a:lnTo>
                  <a:lnTo>
                    <a:pt x="1290833" y="1370618"/>
                  </a:lnTo>
                  <a:lnTo>
                    <a:pt x="1288660" y="1370618"/>
                  </a:lnTo>
                  <a:lnTo>
                    <a:pt x="1286798" y="1368445"/>
                  </a:lnTo>
                  <a:lnTo>
                    <a:pt x="1283693" y="1364099"/>
                  </a:lnTo>
                  <a:lnTo>
                    <a:pt x="1281520" y="1360994"/>
                  </a:lnTo>
                  <a:lnTo>
                    <a:pt x="1264756" y="1360994"/>
                  </a:lnTo>
                  <a:lnTo>
                    <a:pt x="1255443" y="1364099"/>
                  </a:lnTo>
                  <a:lnTo>
                    <a:pt x="1248302" y="1373412"/>
                  </a:lnTo>
                  <a:lnTo>
                    <a:pt x="1234643" y="1370308"/>
                  </a:lnTo>
                  <a:lnTo>
                    <a:pt x="1223156" y="1364099"/>
                  </a:lnTo>
                  <a:lnTo>
                    <a:pt x="1216016" y="1356648"/>
                  </a:lnTo>
                  <a:lnTo>
                    <a:pt x="1210739" y="1350439"/>
                  </a:lnTo>
                  <a:lnTo>
                    <a:pt x="1201425" y="1341126"/>
                  </a:lnTo>
                  <a:lnTo>
                    <a:pt x="1201425" y="1326535"/>
                  </a:lnTo>
                  <a:lnTo>
                    <a:pt x="1205461" y="1311944"/>
                  </a:lnTo>
                  <a:lnTo>
                    <a:pt x="1208565" y="1300457"/>
                  </a:lnTo>
                  <a:lnTo>
                    <a:pt x="1206392" y="1284625"/>
                  </a:lnTo>
                  <a:lnTo>
                    <a:pt x="1199252" y="1273138"/>
                  </a:lnTo>
                  <a:lnTo>
                    <a:pt x="1190870" y="1267861"/>
                  </a:lnTo>
                  <a:lnTo>
                    <a:pt x="1177210" y="1265688"/>
                  </a:lnTo>
                  <a:lnTo>
                    <a:pt x="1162619" y="1265688"/>
                  </a:lnTo>
                  <a:lnTo>
                    <a:pt x="1147097" y="1267861"/>
                  </a:lnTo>
                  <a:lnTo>
                    <a:pt x="1128470" y="1267861"/>
                  </a:lnTo>
                  <a:lnTo>
                    <a:pt x="1134679" y="1255132"/>
                  </a:lnTo>
                  <a:lnTo>
                    <a:pt x="1139957" y="1238368"/>
                  </a:lnTo>
                  <a:lnTo>
                    <a:pt x="1145234" y="1220362"/>
                  </a:lnTo>
                  <a:lnTo>
                    <a:pt x="1150512" y="1206703"/>
                  </a:lnTo>
                  <a:lnTo>
                    <a:pt x="1157652" y="1199252"/>
                  </a:lnTo>
                  <a:lnTo>
                    <a:pt x="1157652" y="1183420"/>
                  </a:lnTo>
                  <a:lnTo>
                    <a:pt x="1152375" y="1184351"/>
                  </a:lnTo>
                  <a:lnTo>
                    <a:pt x="1148339" y="1184351"/>
                  </a:lnTo>
                  <a:lnTo>
                    <a:pt x="1147097" y="1184351"/>
                  </a:lnTo>
                  <a:lnTo>
                    <a:pt x="1147097" y="1186524"/>
                  </a:lnTo>
                  <a:lnTo>
                    <a:pt x="1144924" y="1186524"/>
                  </a:lnTo>
                  <a:lnTo>
                    <a:pt x="1144924" y="1184351"/>
                  </a:lnTo>
                  <a:lnTo>
                    <a:pt x="1142751" y="1183420"/>
                  </a:lnTo>
                  <a:lnTo>
                    <a:pt x="1141820" y="1179073"/>
                  </a:lnTo>
                  <a:lnTo>
                    <a:pt x="1125055" y="1181246"/>
                  </a:lnTo>
                  <a:lnTo>
                    <a:pt x="1113569" y="1186524"/>
                  </a:lnTo>
                  <a:lnTo>
                    <a:pt x="1105187" y="1195837"/>
                  </a:lnTo>
                  <a:lnTo>
                    <a:pt x="1103014" y="1198942"/>
                  </a:lnTo>
                  <a:lnTo>
                    <a:pt x="1100841" y="1205151"/>
                  </a:lnTo>
                  <a:lnTo>
                    <a:pt x="1098668" y="1210428"/>
                  </a:lnTo>
                  <a:lnTo>
                    <a:pt x="1097736" y="1215706"/>
                  </a:lnTo>
                  <a:lnTo>
                    <a:pt x="1093700" y="1220052"/>
                  </a:lnTo>
                  <a:lnTo>
                    <a:pt x="1093700" y="1220983"/>
                  </a:lnTo>
                  <a:lnTo>
                    <a:pt x="1091527" y="1220983"/>
                  </a:lnTo>
                  <a:lnTo>
                    <a:pt x="1090596" y="1220983"/>
                  </a:lnTo>
                  <a:lnTo>
                    <a:pt x="1086560" y="1220983"/>
                  </a:lnTo>
                  <a:lnTo>
                    <a:pt x="1084387" y="1220983"/>
                  </a:lnTo>
                  <a:lnTo>
                    <a:pt x="1081283" y="1223157"/>
                  </a:lnTo>
                  <a:lnTo>
                    <a:pt x="1066692" y="1230607"/>
                  </a:lnTo>
                  <a:lnTo>
                    <a:pt x="1057378" y="1234953"/>
                  </a:lnTo>
                  <a:lnTo>
                    <a:pt x="1052101" y="1232780"/>
                  </a:lnTo>
                  <a:lnTo>
                    <a:pt x="1048065" y="1230607"/>
                  </a:lnTo>
                  <a:lnTo>
                    <a:pt x="1044960" y="1227503"/>
                  </a:lnTo>
                  <a:lnTo>
                    <a:pt x="1037820" y="1225330"/>
                  </a:lnTo>
                  <a:lnTo>
                    <a:pt x="1025402" y="1223157"/>
                  </a:lnTo>
                  <a:lnTo>
                    <a:pt x="1013916" y="1201115"/>
                  </a:lnTo>
                  <a:lnTo>
                    <a:pt x="1006776" y="1183109"/>
                  </a:lnTo>
                  <a:lnTo>
                    <a:pt x="1005844" y="1164172"/>
                  </a:lnTo>
                  <a:lnTo>
                    <a:pt x="1005844" y="1146166"/>
                  </a:lnTo>
                  <a:lnTo>
                    <a:pt x="1012985" y="1121951"/>
                  </a:lnTo>
                  <a:lnTo>
                    <a:pt x="1016089" y="1111396"/>
                  </a:lnTo>
                  <a:lnTo>
                    <a:pt x="1016089" y="1102083"/>
                  </a:lnTo>
                  <a:lnTo>
                    <a:pt x="1013916" y="1094632"/>
                  </a:lnTo>
                  <a:lnTo>
                    <a:pt x="1017952" y="1085319"/>
                  </a:lnTo>
                  <a:lnTo>
                    <a:pt x="1025092" y="1074764"/>
                  </a:lnTo>
                  <a:lnTo>
                    <a:pt x="1035647" y="1067313"/>
                  </a:lnTo>
                  <a:lnTo>
                    <a:pt x="1048065" y="1061104"/>
                  </a:lnTo>
                  <a:lnTo>
                    <a:pt x="1059551" y="1057999"/>
                  </a:lnTo>
                  <a:lnTo>
                    <a:pt x="1076316" y="1055826"/>
                  </a:lnTo>
                  <a:lnTo>
                    <a:pt x="1091838" y="1055826"/>
                  </a:lnTo>
                  <a:lnTo>
                    <a:pt x="1108602" y="1060173"/>
                  </a:lnTo>
                  <a:lnTo>
                    <a:pt x="1121020" y="1065450"/>
                  </a:lnTo>
                  <a:lnTo>
                    <a:pt x="1137784" y="1065450"/>
                  </a:lnTo>
                  <a:lnTo>
                    <a:pt x="1134679" y="1060173"/>
                  </a:lnTo>
                  <a:lnTo>
                    <a:pt x="1132506" y="1055826"/>
                  </a:lnTo>
                  <a:lnTo>
                    <a:pt x="1130333" y="1052722"/>
                  </a:lnTo>
                  <a:lnTo>
                    <a:pt x="1127229" y="1047444"/>
                  </a:lnTo>
                  <a:lnTo>
                    <a:pt x="1125055" y="1041235"/>
                  </a:lnTo>
                  <a:lnTo>
                    <a:pt x="1128160" y="1041235"/>
                  </a:lnTo>
                  <a:lnTo>
                    <a:pt x="1128160" y="1038131"/>
                  </a:lnTo>
                  <a:lnTo>
                    <a:pt x="1149891" y="1041235"/>
                  </a:lnTo>
                  <a:lnTo>
                    <a:pt x="1168518" y="1048686"/>
                  </a:lnTo>
                  <a:lnTo>
                    <a:pt x="1184040" y="1056137"/>
                  </a:lnTo>
                  <a:lnTo>
                    <a:pt x="1197700" y="1058310"/>
                  </a:lnTo>
                  <a:lnTo>
                    <a:pt x="1208255" y="1067623"/>
                  </a:lnTo>
                  <a:lnTo>
                    <a:pt x="1219741" y="1083456"/>
                  </a:lnTo>
                  <a:lnTo>
                    <a:pt x="1230297" y="1105498"/>
                  </a:lnTo>
                  <a:lnTo>
                    <a:pt x="1239610" y="1126608"/>
                  </a:lnTo>
                  <a:lnTo>
                    <a:pt x="1244888" y="1142441"/>
                  </a:lnTo>
                  <a:lnTo>
                    <a:pt x="1257305" y="1146787"/>
                  </a:lnTo>
                  <a:lnTo>
                    <a:pt x="1257305" y="1142441"/>
                  </a:lnTo>
                  <a:lnTo>
                    <a:pt x="1261341" y="1142441"/>
                  </a:lnTo>
                  <a:lnTo>
                    <a:pt x="1257305" y="1124435"/>
                  </a:lnTo>
                  <a:lnTo>
                    <a:pt x="1250165" y="1104566"/>
                  </a:lnTo>
                  <a:lnTo>
                    <a:pt x="1243025" y="1083456"/>
                  </a:lnTo>
                  <a:lnTo>
                    <a:pt x="1237747" y="1063587"/>
                  </a:lnTo>
                  <a:lnTo>
                    <a:pt x="1235574" y="1045581"/>
                  </a:lnTo>
                  <a:lnTo>
                    <a:pt x="1241783" y="1030991"/>
                  </a:lnTo>
                  <a:lnTo>
                    <a:pt x="1247061" y="1012053"/>
                  </a:lnTo>
                  <a:lnTo>
                    <a:pt x="1257616" y="997462"/>
                  </a:lnTo>
                  <a:lnTo>
                    <a:pt x="1274380" y="986907"/>
                  </a:lnTo>
                  <a:lnTo>
                    <a:pt x="1291144" y="975421"/>
                  </a:lnTo>
                  <a:lnTo>
                    <a:pt x="1306666" y="967039"/>
                  </a:lnTo>
                  <a:lnTo>
                    <a:pt x="1321257" y="957725"/>
                  </a:lnTo>
                  <a:lnTo>
                    <a:pt x="1321257" y="952448"/>
                  </a:lnTo>
                  <a:lnTo>
                    <a:pt x="1318153" y="940961"/>
                  </a:lnTo>
                  <a:lnTo>
                    <a:pt x="1314117" y="928233"/>
                  </a:lnTo>
                  <a:lnTo>
                    <a:pt x="1311012" y="917678"/>
                  </a:lnTo>
                  <a:lnTo>
                    <a:pt x="1308839" y="913332"/>
                  </a:lnTo>
                  <a:lnTo>
                    <a:pt x="1308839" y="904018"/>
                  </a:lnTo>
                  <a:lnTo>
                    <a:pt x="1314117" y="908364"/>
                  </a:lnTo>
                  <a:lnTo>
                    <a:pt x="1316290" y="910538"/>
                  </a:lnTo>
                  <a:lnTo>
                    <a:pt x="1320326" y="911469"/>
                  </a:lnTo>
                  <a:lnTo>
                    <a:pt x="1321257" y="913642"/>
                  </a:lnTo>
                  <a:lnTo>
                    <a:pt x="1325293" y="917988"/>
                  </a:lnTo>
                  <a:lnTo>
                    <a:pt x="1337711" y="886633"/>
                  </a:lnTo>
                  <a:lnTo>
                    <a:pt x="1348266" y="857141"/>
                  </a:lnTo>
                  <a:lnTo>
                    <a:pt x="1362857" y="854968"/>
                  </a:lnTo>
                  <a:lnTo>
                    <a:pt x="1376517" y="852795"/>
                  </a:lnTo>
                  <a:lnTo>
                    <a:pt x="1391108" y="849690"/>
                  </a:lnTo>
                  <a:lnTo>
                    <a:pt x="1401663" y="840377"/>
                  </a:lnTo>
                  <a:lnTo>
                    <a:pt x="1408803" y="840377"/>
                  </a:lnTo>
                  <a:lnTo>
                    <a:pt x="1405698" y="837272"/>
                  </a:lnTo>
                  <a:lnTo>
                    <a:pt x="1398558" y="835099"/>
                  </a:lnTo>
                  <a:lnTo>
                    <a:pt x="1392349" y="832926"/>
                  </a:lnTo>
                  <a:lnTo>
                    <a:pt x="1398558" y="814920"/>
                  </a:lnTo>
                  <a:lnTo>
                    <a:pt x="1406940" y="802192"/>
                  </a:lnTo>
                  <a:lnTo>
                    <a:pt x="1420600" y="792879"/>
                  </a:lnTo>
                  <a:lnTo>
                    <a:pt x="1435191" y="785428"/>
                  </a:lnTo>
                  <a:lnTo>
                    <a:pt x="1448850" y="780150"/>
                  </a:lnTo>
                  <a:lnTo>
                    <a:pt x="1465615" y="772700"/>
                  </a:lnTo>
                  <a:lnTo>
                    <a:pt x="1478032" y="763386"/>
                  </a:lnTo>
                  <a:lnTo>
                    <a:pt x="1478032" y="761213"/>
                  </a:lnTo>
                  <a:lnTo>
                    <a:pt x="1478032" y="759040"/>
                  </a:lnTo>
                  <a:lnTo>
                    <a:pt x="1480205" y="759040"/>
                  </a:lnTo>
                  <a:lnTo>
                    <a:pt x="1482379" y="759040"/>
                  </a:lnTo>
                  <a:lnTo>
                    <a:pt x="1482379" y="763386"/>
                  </a:lnTo>
                  <a:lnTo>
                    <a:pt x="1489519" y="766491"/>
                  </a:lnTo>
                  <a:lnTo>
                    <a:pt x="1482379" y="775804"/>
                  </a:lnTo>
                  <a:lnTo>
                    <a:pt x="1475238" y="781082"/>
                  </a:lnTo>
                  <a:lnTo>
                    <a:pt x="1465925" y="787291"/>
                  </a:lnTo>
                  <a:lnTo>
                    <a:pt x="1465925" y="803123"/>
                  </a:lnTo>
                  <a:lnTo>
                    <a:pt x="1484552" y="795673"/>
                  </a:lnTo>
                  <a:lnTo>
                    <a:pt x="1499143" y="785117"/>
                  </a:lnTo>
                  <a:lnTo>
                    <a:pt x="1509698" y="772389"/>
                  </a:lnTo>
                  <a:lnTo>
                    <a:pt x="1511871" y="770216"/>
                  </a:lnTo>
                  <a:lnTo>
                    <a:pt x="1511871" y="768043"/>
                  </a:lnTo>
                  <a:lnTo>
                    <a:pt x="1514044" y="768043"/>
                  </a:lnTo>
                  <a:lnTo>
                    <a:pt x="1514044" y="765870"/>
                  </a:lnTo>
                  <a:lnTo>
                    <a:pt x="1514044" y="762765"/>
                  </a:lnTo>
                  <a:lnTo>
                    <a:pt x="1504731" y="751279"/>
                  </a:lnTo>
                  <a:lnTo>
                    <a:pt x="1497590" y="740724"/>
                  </a:lnTo>
                  <a:lnTo>
                    <a:pt x="1488277" y="730169"/>
                  </a:lnTo>
                  <a:lnTo>
                    <a:pt x="1473686" y="722718"/>
                  </a:lnTo>
                  <a:lnTo>
                    <a:pt x="1475859" y="711231"/>
                  </a:lnTo>
                  <a:lnTo>
                    <a:pt x="1478032" y="703781"/>
                  </a:lnTo>
                  <a:lnTo>
                    <a:pt x="1481137" y="696330"/>
                  </a:lnTo>
                  <a:lnTo>
                    <a:pt x="1486414" y="687017"/>
                  </a:lnTo>
                  <a:lnTo>
                    <a:pt x="1483310" y="683912"/>
                  </a:lnTo>
                  <a:lnTo>
                    <a:pt x="1479274" y="681739"/>
                  </a:lnTo>
                  <a:lnTo>
                    <a:pt x="1476170" y="679566"/>
                  </a:lnTo>
                  <a:lnTo>
                    <a:pt x="1473996" y="678635"/>
                  </a:lnTo>
                  <a:lnTo>
                    <a:pt x="1471823" y="674288"/>
                  </a:lnTo>
                  <a:lnTo>
                    <a:pt x="1470892" y="671184"/>
                  </a:lnTo>
                  <a:lnTo>
                    <a:pt x="1446988" y="676461"/>
                  </a:lnTo>
                  <a:lnTo>
                    <a:pt x="1425257" y="685775"/>
                  </a:lnTo>
                  <a:lnTo>
                    <a:pt x="1407561" y="698503"/>
                  </a:lnTo>
                  <a:lnTo>
                    <a:pt x="1403525" y="698503"/>
                  </a:lnTo>
                  <a:lnTo>
                    <a:pt x="1418116" y="681739"/>
                  </a:lnTo>
                  <a:lnTo>
                    <a:pt x="1437985" y="672426"/>
                  </a:lnTo>
                  <a:lnTo>
                    <a:pt x="1459716" y="664975"/>
                  </a:lnTo>
                  <a:lnTo>
                    <a:pt x="1485793" y="661870"/>
                  </a:lnTo>
                  <a:lnTo>
                    <a:pt x="1510940" y="657524"/>
                  </a:lnTo>
                  <a:lnTo>
                    <a:pt x="1537017" y="654420"/>
                  </a:lnTo>
                  <a:lnTo>
                    <a:pt x="1562163" y="649142"/>
                  </a:lnTo>
                  <a:lnTo>
                    <a:pt x="1583894" y="639829"/>
                  </a:lnTo>
                  <a:lnTo>
                    <a:pt x="1603763" y="625238"/>
                  </a:lnTo>
                  <a:lnTo>
                    <a:pt x="1603763" y="622133"/>
                  </a:lnTo>
                  <a:lnTo>
                    <a:pt x="1603763" y="619960"/>
                  </a:lnTo>
                  <a:lnTo>
                    <a:pt x="1603763" y="615614"/>
                  </a:lnTo>
                  <a:lnTo>
                    <a:pt x="1601590" y="614683"/>
                  </a:lnTo>
                  <a:lnTo>
                    <a:pt x="1601590" y="610336"/>
                  </a:lnTo>
                  <a:lnTo>
                    <a:pt x="1601590" y="607232"/>
                  </a:lnTo>
                  <a:lnTo>
                    <a:pt x="1603763" y="601023"/>
                  </a:lnTo>
                  <a:lnTo>
                    <a:pt x="1601590" y="595746"/>
                  </a:lnTo>
                  <a:lnTo>
                    <a:pt x="1601590" y="590468"/>
                  </a:lnTo>
                  <a:lnTo>
                    <a:pt x="1600658" y="586122"/>
                  </a:lnTo>
                  <a:lnTo>
                    <a:pt x="1600658" y="580844"/>
                  </a:lnTo>
                  <a:lnTo>
                    <a:pt x="1581721" y="580844"/>
                  </a:lnTo>
                  <a:lnTo>
                    <a:pt x="1579548" y="566253"/>
                  </a:lnTo>
                  <a:lnTo>
                    <a:pt x="1572408" y="556940"/>
                  </a:lnTo>
                  <a:lnTo>
                    <a:pt x="1565268" y="549489"/>
                  </a:lnTo>
                  <a:lnTo>
                    <a:pt x="1552850" y="546385"/>
                  </a:lnTo>
                  <a:lnTo>
                    <a:pt x="1543536" y="556940"/>
                  </a:lnTo>
                  <a:lnTo>
                    <a:pt x="1532981" y="566253"/>
                  </a:lnTo>
                  <a:lnTo>
                    <a:pt x="1521495" y="577740"/>
                  </a:lnTo>
                  <a:lnTo>
                    <a:pt x="1518390" y="577740"/>
                  </a:lnTo>
                  <a:lnTo>
                    <a:pt x="1530808" y="558803"/>
                  </a:lnTo>
                  <a:lnTo>
                    <a:pt x="1542295" y="536761"/>
                  </a:lnTo>
                  <a:lnTo>
                    <a:pt x="1528635" y="526206"/>
                  </a:lnTo>
                  <a:lnTo>
                    <a:pt x="1525531" y="516892"/>
                  </a:lnTo>
                  <a:lnTo>
                    <a:pt x="1527704" y="506337"/>
                  </a:lnTo>
                  <a:lnTo>
                    <a:pt x="1527704" y="494851"/>
                  </a:lnTo>
                  <a:lnTo>
                    <a:pt x="1521495" y="480260"/>
                  </a:lnTo>
                  <a:lnTo>
                    <a:pt x="1520563" y="478087"/>
                  </a:lnTo>
                  <a:lnTo>
                    <a:pt x="1516528" y="478087"/>
                  </a:lnTo>
                  <a:lnTo>
                    <a:pt x="1514354" y="478087"/>
                  </a:lnTo>
                  <a:lnTo>
                    <a:pt x="1511250" y="478087"/>
                  </a:lnTo>
                  <a:lnTo>
                    <a:pt x="1507214" y="478087"/>
                  </a:lnTo>
                  <a:lnTo>
                    <a:pt x="1506283" y="477155"/>
                  </a:lnTo>
                  <a:lnTo>
                    <a:pt x="1504110" y="472809"/>
                  </a:lnTo>
                  <a:lnTo>
                    <a:pt x="1501937" y="469705"/>
                  </a:lnTo>
                  <a:lnTo>
                    <a:pt x="1504110" y="465358"/>
                  </a:lnTo>
                  <a:lnTo>
                    <a:pt x="1504110" y="462254"/>
                  </a:lnTo>
                  <a:lnTo>
                    <a:pt x="1506283" y="460081"/>
                  </a:lnTo>
                  <a:lnTo>
                    <a:pt x="1506283" y="455734"/>
                  </a:lnTo>
                  <a:lnTo>
                    <a:pt x="1506283" y="452630"/>
                  </a:lnTo>
                  <a:lnTo>
                    <a:pt x="1500074" y="443317"/>
                  </a:lnTo>
                  <a:lnTo>
                    <a:pt x="1492934" y="435866"/>
                  </a:lnTo>
                  <a:lnTo>
                    <a:pt x="1485793" y="428415"/>
                  </a:lnTo>
                  <a:lnTo>
                    <a:pt x="1480516" y="420964"/>
                  </a:lnTo>
                  <a:lnTo>
                    <a:pt x="1478343" y="408236"/>
                  </a:lnTo>
                  <a:lnTo>
                    <a:pt x="1463752" y="419723"/>
                  </a:lnTo>
                  <a:lnTo>
                    <a:pt x="1455370" y="434314"/>
                  </a:lnTo>
                  <a:lnTo>
                    <a:pt x="1443883" y="447973"/>
                  </a:lnTo>
                  <a:lnTo>
                    <a:pt x="1429292" y="459460"/>
                  </a:lnTo>
                  <a:lnTo>
                    <a:pt x="1428361" y="455114"/>
                  </a:lnTo>
                  <a:lnTo>
                    <a:pt x="1422152" y="454182"/>
                  </a:lnTo>
                  <a:lnTo>
                    <a:pt x="1419048" y="449836"/>
                  </a:lnTo>
                  <a:lnTo>
                    <a:pt x="1415012" y="447663"/>
                  </a:lnTo>
                  <a:lnTo>
                    <a:pt x="1411907" y="444558"/>
                  </a:lnTo>
                  <a:lnTo>
                    <a:pt x="1409734" y="442385"/>
                  </a:lnTo>
                  <a:lnTo>
                    <a:pt x="1406630" y="431830"/>
                  </a:lnTo>
                  <a:lnTo>
                    <a:pt x="1404457" y="417239"/>
                  </a:lnTo>
                  <a:lnTo>
                    <a:pt x="1400421" y="400475"/>
                  </a:lnTo>
                  <a:lnTo>
                    <a:pt x="1399490" y="391162"/>
                  </a:lnTo>
                  <a:lnTo>
                    <a:pt x="1395454" y="388057"/>
                  </a:lnTo>
                  <a:lnTo>
                    <a:pt x="1390176" y="385884"/>
                  </a:lnTo>
                  <a:lnTo>
                    <a:pt x="1384899" y="383711"/>
                  </a:lnTo>
                  <a:lnTo>
                    <a:pt x="1378690" y="383711"/>
                  </a:lnTo>
                  <a:lnTo>
                    <a:pt x="1375585" y="382780"/>
                  </a:lnTo>
                  <a:lnTo>
                    <a:pt x="1370308" y="378433"/>
                  </a:lnTo>
                  <a:lnTo>
                    <a:pt x="1364099" y="369120"/>
                  </a:lnTo>
                  <a:lnTo>
                    <a:pt x="1358821" y="356392"/>
                  </a:lnTo>
                  <a:lnTo>
                    <a:pt x="1353544" y="347078"/>
                  </a:lnTo>
                  <a:lnTo>
                    <a:pt x="1329639" y="351425"/>
                  </a:lnTo>
                  <a:lnTo>
                    <a:pt x="1307908" y="351425"/>
                  </a:lnTo>
                  <a:lnTo>
                    <a:pt x="1282762" y="347078"/>
                  </a:lnTo>
                  <a:lnTo>
                    <a:pt x="1282762" y="351425"/>
                  </a:lnTo>
                  <a:lnTo>
                    <a:pt x="1278726" y="351425"/>
                  </a:lnTo>
                  <a:lnTo>
                    <a:pt x="1280899" y="369431"/>
                  </a:lnTo>
                  <a:lnTo>
                    <a:pt x="1286177" y="388368"/>
                  </a:lnTo>
                  <a:lnTo>
                    <a:pt x="1290213" y="405132"/>
                  </a:lnTo>
                  <a:lnTo>
                    <a:pt x="1293317" y="420964"/>
                  </a:lnTo>
                  <a:lnTo>
                    <a:pt x="1290213" y="435555"/>
                  </a:lnTo>
                  <a:lnTo>
                    <a:pt x="1283072" y="448284"/>
                  </a:lnTo>
                  <a:lnTo>
                    <a:pt x="1285246" y="454493"/>
                  </a:lnTo>
                  <a:lnTo>
                    <a:pt x="1288350" y="457597"/>
                  </a:lnTo>
                  <a:lnTo>
                    <a:pt x="1292386" y="459770"/>
                  </a:lnTo>
                  <a:lnTo>
                    <a:pt x="1295490" y="461943"/>
                  </a:lnTo>
                  <a:lnTo>
                    <a:pt x="1302630" y="465048"/>
                  </a:lnTo>
                  <a:lnTo>
                    <a:pt x="1302630" y="481812"/>
                  </a:lnTo>
                  <a:lnTo>
                    <a:pt x="1304804" y="498576"/>
                  </a:lnTo>
                  <a:lnTo>
                    <a:pt x="1302630" y="509131"/>
                  </a:lnTo>
                  <a:lnTo>
                    <a:pt x="1297353" y="528068"/>
                  </a:lnTo>
                  <a:lnTo>
                    <a:pt x="1288040" y="542659"/>
                  </a:lnTo>
                  <a:lnTo>
                    <a:pt x="1273449" y="553214"/>
                  </a:lnTo>
                  <a:lnTo>
                    <a:pt x="1258858" y="560665"/>
                  </a:lnTo>
                  <a:lnTo>
                    <a:pt x="1264135" y="577429"/>
                  </a:lnTo>
                  <a:lnTo>
                    <a:pt x="1268171" y="595435"/>
                  </a:lnTo>
                  <a:lnTo>
                    <a:pt x="1270344" y="610026"/>
                  </a:lnTo>
                  <a:lnTo>
                    <a:pt x="1270344" y="621513"/>
                  </a:lnTo>
                  <a:lnTo>
                    <a:pt x="1268171" y="624617"/>
                  </a:lnTo>
                  <a:lnTo>
                    <a:pt x="1268171" y="626790"/>
                  </a:lnTo>
                  <a:lnTo>
                    <a:pt x="1268171" y="628963"/>
                  </a:lnTo>
                  <a:lnTo>
                    <a:pt x="1265998" y="628963"/>
                  </a:lnTo>
                  <a:lnTo>
                    <a:pt x="1262893" y="629895"/>
                  </a:lnTo>
                  <a:lnTo>
                    <a:pt x="1260720" y="629895"/>
                  </a:lnTo>
                  <a:lnTo>
                    <a:pt x="1258547" y="632068"/>
                  </a:lnTo>
                  <a:lnTo>
                    <a:pt x="1256374" y="632068"/>
                  </a:lnTo>
                  <a:lnTo>
                    <a:pt x="1253270" y="634241"/>
                  </a:lnTo>
                  <a:lnTo>
                    <a:pt x="1242714" y="617477"/>
                  </a:lnTo>
                  <a:lnTo>
                    <a:pt x="1233401" y="604748"/>
                  </a:lnTo>
                  <a:lnTo>
                    <a:pt x="1229365" y="593262"/>
                  </a:lnTo>
                  <a:lnTo>
                    <a:pt x="1228434" y="582707"/>
                  </a:lnTo>
                  <a:lnTo>
                    <a:pt x="1226261" y="571220"/>
                  </a:lnTo>
                  <a:lnTo>
                    <a:pt x="1222225" y="556629"/>
                  </a:lnTo>
                  <a:lnTo>
                    <a:pt x="1219121" y="536761"/>
                  </a:lnTo>
                  <a:lnTo>
                    <a:pt x="1189939" y="529310"/>
                  </a:lnTo>
                  <a:lnTo>
                    <a:pt x="1185903" y="529310"/>
                  </a:lnTo>
                  <a:lnTo>
                    <a:pt x="1184972" y="531483"/>
                  </a:lnTo>
                  <a:lnTo>
                    <a:pt x="1180936" y="533656"/>
                  </a:lnTo>
                  <a:lnTo>
                    <a:pt x="1178763" y="535829"/>
                  </a:lnTo>
                  <a:lnTo>
                    <a:pt x="1175658" y="535829"/>
                  </a:lnTo>
                  <a:lnTo>
                    <a:pt x="1171622" y="536761"/>
                  </a:lnTo>
                  <a:lnTo>
                    <a:pt x="1168518" y="535829"/>
                  </a:lnTo>
                  <a:lnTo>
                    <a:pt x="1163240" y="533656"/>
                  </a:lnTo>
                  <a:lnTo>
                    <a:pt x="1150202" y="527137"/>
                  </a:lnTo>
                  <a:lnTo>
                    <a:pt x="1139646" y="515650"/>
                  </a:lnTo>
                  <a:lnTo>
                    <a:pt x="1127229" y="502922"/>
                  </a:lnTo>
                  <a:lnTo>
                    <a:pt x="1113569" y="493609"/>
                  </a:lnTo>
                  <a:lnTo>
                    <a:pt x="1101151" y="488331"/>
                  </a:lnTo>
                  <a:lnTo>
                    <a:pt x="1088733" y="490504"/>
                  </a:lnTo>
                  <a:lnTo>
                    <a:pt x="1083456" y="488331"/>
                  </a:lnTo>
                  <a:lnTo>
                    <a:pt x="1077247" y="488331"/>
                  </a:lnTo>
                  <a:lnTo>
                    <a:pt x="1076316" y="486158"/>
                  </a:lnTo>
                  <a:lnTo>
                    <a:pt x="1076316" y="485227"/>
                  </a:lnTo>
                  <a:lnTo>
                    <a:pt x="1076316" y="483054"/>
                  </a:lnTo>
                  <a:lnTo>
                    <a:pt x="1076316" y="480881"/>
                  </a:lnTo>
                  <a:lnTo>
                    <a:pt x="1076316" y="477776"/>
                  </a:lnTo>
                  <a:lnTo>
                    <a:pt x="1076316" y="473430"/>
                  </a:lnTo>
                  <a:lnTo>
                    <a:pt x="1072280" y="470325"/>
                  </a:lnTo>
                  <a:lnTo>
                    <a:pt x="1072280" y="461012"/>
                  </a:lnTo>
                  <a:lnTo>
                    <a:pt x="1052411" y="461012"/>
                  </a:lnTo>
                  <a:lnTo>
                    <a:pt x="1052411" y="441143"/>
                  </a:lnTo>
                  <a:lnTo>
                    <a:pt x="1048375" y="421275"/>
                  </a:lnTo>
                  <a:lnTo>
                    <a:pt x="1042166" y="406684"/>
                  </a:lnTo>
                  <a:lnTo>
                    <a:pt x="1042166" y="382469"/>
                  </a:lnTo>
                  <a:lnTo>
                    <a:pt x="1048375" y="365705"/>
                  </a:lnTo>
                  <a:lnTo>
                    <a:pt x="1057689" y="355150"/>
                  </a:lnTo>
                  <a:lnTo>
                    <a:pt x="1072280" y="345837"/>
                  </a:lnTo>
                  <a:lnTo>
                    <a:pt x="1089044" y="340559"/>
                  </a:lnTo>
                  <a:lnTo>
                    <a:pt x="1089044" y="335282"/>
                  </a:lnTo>
                  <a:lnTo>
                    <a:pt x="1086871" y="329073"/>
                  </a:lnTo>
                  <a:lnTo>
                    <a:pt x="1086871" y="325968"/>
                  </a:lnTo>
                  <a:lnTo>
                    <a:pt x="1084698" y="323795"/>
                  </a:lnTo>
                  <a:lnTo>
                    <a:pt x="1083766" y="320691"/>
                  </a:lnTo>
                  <a:lnTo>
                    <a:pt x="1081593" y="316344"/>
                  </a:lnTo>
                  <a:lnTo>
                    <a:pt x="1072280" y="316344"/>
                  </a:lnTo>
                  <a:lnTo>
                    <a:pt x="1072280" y="313240"/>
                  </a:lnTo>
                  <a:lnTo>
                    <a:pt x="1079420" y="314171"/>
                  </a:lnTo>
                  <a:lnTo>
                    <a:pt x="1083456" y="316344"/>
                  </a:lnTo>
                  <a:lnTo>
                    <a:pt x="1088733" y="318517"/>
                  </a:lnTo>
                  <a:lnTo>
                    <a:pt x="1094011" y="320691"/>
                  </a:lnTo>
                  <a:lnTo>
                    <a:pt x="1101151" y="320691"/>
                  </a:lnTo>
                  <a:lnTo>
                    <a:pt x="1105187" y="307031"/>
                  </a:lnTo>
                  <a:lnTo>
                    <a:pt x="1108291" y="298649"/>
                  </a:lnTo>
                  <a:lnTo>
                    <a:pt x="1115432" y="291198"/>
                  </a:lnTo>
                  <a:lnTo>
                    <a:pt x="1124745" y="283748"/>
                  </a:lnTo>
                  <a:lnTo>
                    <a:pt x="1126918" y="279401"/>
                  </a:lnTo>
                  <a:lnTo>
                    <a:pt x="1130023" y="276297"/>
                  </a:lnTo>
                  <a:lnTo>
                    <a:pt x="1132196" y="271951"/>
                  </a:lnTo>
                  <a:lnTo>
                    <a:pt x="1132196" y="266673"/>
                  </a:lnTo>
                  <a:lnTo>
                    <a:pt x="1130023" y="261395"/>
                  </a:lnTo>
                  <a:lnTo>
                    <a:pt x="1127849" y="259222"/>
                  </a:lnTo>
                  <a:lnTo>
                    <a:pt x="1126918" y="257049"/>
                  </a:lnTo>
                  <a:lnTo>
                    <a:pt x="1124745" y="254876"/>
                  </a:lnTo>
                  <a:lnTo>
                    <a:pt x="1120709" y="251772"/>
                  </a:lnTo>
                  <a:lnTo>
                    <a:pt x="1117605" y="251772"/>
                  </a:lnTo>
                  <a:lnTo>
                    <a:pt x="1117605" y="247736"/>
                  </a:lnTo>
                  <a:lnTo>
                    <a:pt x="1135300" y="252082"/>
                  </a:lnTo>
                  <a:lnTo>
                    <a:pt x="1147718" y="259533"/>
                  </a:lnTo>
                  <a:lnTo>
                    <a:pt x="1157031" y="259533"/>
                  </a:lnTo>
                  <a:lnTo>
                    <a:pt x="1159205" y="241527"/>
                  </a:lnTo>
                  <a:lnTo>
                    <a:pt x="1161378" y="230040"/>
                  </a:lnTo>
                  <a:lnTo>
                    <a:pt x="1157342" y="219485"/>
                  </a:lnTo>
                  <a:lnTo>
                    <a:pt x="1157342" y="215139"/>
                  </a:lnTo>
                  <a:lnTo>
                    <a:pt x="1208255" y="212034"/>
                  </a:lnTo>
                  <a:lnTo>
                    <a:pt x="1208255" y="205826"/>
                  </a:lnTo>
                  <a:lnTo>
                    <a:pt x="1206082" y="202721"/>
                  </a:lnTo>
                  <a:lnTo>
                    <a:pt x="1206082" y="200548"/>
                  </a:lnTo>
                  <a:lnTo>
                    <a:pt x="1205151" y="198375"/>
                  </a:lnTo>
                  <a:lnTo>
                    <a:pt x="1202977" y="197444"/>
                  </a:lnTo>
                  <a:lnTo>
                    <a:pt x="1200804" y="195270"/>
                  </a:lnTo>
                  <a:lnTo>
                    <a:pt x="1200804" y="190924"/>
                  </a:lnTo>
                  <a:lnTo>
                    <a:pt x="1206082" y="193097"/>
                  </a:lnTo>
                  <a:lnTo>
                    <a:pt x="1210118" y="195270"/>
                  </a:lnTo>
                  <a:lnTo>
                    <a:pt x="1213222" y="197444"/>
                  </a:lnTo>
                  <a:lnTo>
                    <a:pt x="1217258" y="198375"/>
                  </a:lnTo>
                  <a:lnTo>
                    <a:pt x="1224398" y="198375"/>
                  </a:lnTo>
                  <a:lnTo>
                    <a:pt x="1226571" y="187820"/>
                  </a:lnTo>
                  <a:lnTo>
                    <a:pt x="1229676" y="173229"/>
                  </a:lnTo>
                  <a:lnTo>
                    <a:pt x="1233711" y="154292"/>
                  </a:lnTo>
                  <a:lnTo>
                    <a:pt x="1234643" y="138459"/>
                  </a:lnTo>
                  <a:lnTo>
                    <a:pt x="1236816" y="125731"/>
                  </a:lnTo>
                  <a:lnTo>
                    <a:pt x="1236816" y="118280"/>
                  </a:lnTo>
                  <a:lnTo>
                    <a:pt x="1236816" y="103689"/>
                  </a:lnTo>
                  <a:lnTo>
                    <a:pt x="1229676" y="97480"/>
                  </a:lnTo>
                  <a:lnTo>
                    <a:pt x="1220362" y="99653"/>
                  </a:lnTo>
                  <a:lnTo>
                    <a:pt x="1211980" y="103999"/>
                  </a:lnTo>
                  <a:lnTo>
                    <a:pt x="1204840" y="103999"/>
                  </a:lnTo>
                  <a:lnTo>
                    <a:pt x="1202667" y="99653"/>
                  </a:lnTo>
                  <a:lnTo>
                    <a:pt x="1198631" y="97480"/>
                  </a:lnTo>
                  <a:lnTo>
                    <a:pt x="1197700" y="94376"/>
                  </a:lnTo>
                  <a:lnTo>
                    <a:pt x="1193664" y="90029"/>
                  </a:lnTo>
                  <a:lnTo>
                    <a:pt x="1191491" y="86925"/>
                  </a:lnTo>
                  <a:lnTo>
                    <a:pt x="1188386" y="84752"/>
                  </a:lnTo>
                  <a:lnTo>
                    <a:pt x="1184351" y="82579"/>
                  </a:lnTo>
                  <a:lnTo>
                    <a:pt x="1181246" y="82579"/>
                  </a:lnTo>
                  <a:lnTo>
                    <a:pt x="1177210" y="86925"/>
                  </a:lnTo>
                  <a:lnTo>
                    <a:pt x="1166655" y="96238"/>
                  </a:lnTo>
                  <a:lnTo>
                    <a:pt x="1162619" y="108966"/>
                  </a:lnTo>
                  <a:lnTo>
                    <a:pt x="1162619" y="121695"/>
                  </a:lnTo>
                  <a:lnTo>
                    <a:pt x="1164793" y="134423"/>
                  </a:lnTo>
                  <a:lnTo>
                    <a:pt x="1164793" y="147151"/>
                  </a:lnTo>
                  <a:lnTo>
                    <a:pt x="1157652" y="163915"/>
                  </a:lnTo>
                  <a:lnTo>
                    <a:pt x="1148339" y="178506"/>
                  </a:lnTo>
                  <a:lnTo>
                    <a:pt x="1143061" y="176333"/>
                  </a:lnTo>
                  <a:lnTo>
                    <a:pt x="1139957" y="175402"/>
                  </a:lnTo>
                  <a:lnTo>
                    <a:pt x="1137784" y="173229"/>
                  </a:lnTo>
                  <a:lnTo>
                    <a:pt x="1135611" y="171056"/>
                  </a:lnTo>
                  <a:lnTo>
                    <a:pt x="1132506" y="167951"/>
                  </a:lnTo>
                  <a:lnTo>
                    <a:pt x="1134679" y="161742"/>
                  </a:lnTo>
                  <a:lnTo>
                    <a:pt x="1134679" y="153360"/>
                  </a:lnTo>
                  <a:lnTo>
                    <a:pt x="1135611" y="140632"/>
                  </a:lnTo>
                  <a:lnTo>
                    <a:pt x="1137784" y="126041"/>
                  </a:lnTo>
                  <a:lnTo>
                    <a:pt x="1137784" y="114244"/>
                  </a:lnTo>
                  <a:lnTo>
                    <a:pt x="1128470" y="118590"/>
                  </a:lnTo>
                  <a:lnTo>
                    <a:pt x="1123193" y="123868"/>
                  </a:lnTo>
                  <a:lnTo>
                    <a:pt x="1117915" y="129145"/>
                  </a:lnTo>
                  <a:lnTo>
                    <a:pt x="1112638" y="134423"/>
                  </a:lnTo>
                  <a:lnTo>
                    <a:pt x="1101151" y="134423"/>
                  </a:lnTo>
                  <a:lnTo>
                    <a:pt x="1098047" y="119832"/>
                  </a:lnTo>
                  <a:lnTo>
                    <a:pt x="1098047" y="103999"/>
                  </a:lnTo>
                  <a:lnTo>
                    <a:pt x="1071969" y="103999"/>
                  </a:lnTo>
                  <a:lnTo>
                    <a:pt x="1076005" y="96549"/>
                  </a:lnTo>
                  <a:lnTo>
                    <a:pt x="1076936" y="90340"/>
                  </a:lnTo>
                  <a:lnTo>
                    <a:pt x="1079110" y="85062"/>
                  </a:lnTo>
                  <a:lnTo>
                    <a:pt x="1083145" y="81958"/>
                  </a:lnTo>
                  <a:lnTo>
                    <a:pt x="1088423" y="77611"/>
                  </a:lnTo>
                  <a:lnTo>
                    <a:pt x="1088423" y="70161"/>
                  </a:lnTo>
                  <a:lnTo>
                    <a:pt x="1088423" y="62710"/>
                  </a:lnTo>
                  <a:lnTo>
                    <a:pt x="1086250" y="59606"/>
                  </a:lnTo>
                  <a:lnTo>
                    <a:pt x="1083145" y="55259"/>
                  </a:lnTo>
                  <a:lnTo>
                    <a:pt x="1079110" y="52155"/>
                  </a:lnTo>
                  <a:lnTo>
                    <a:pt x="1071969" y="49982"/>
                  </a:lnTo>
                  <a:lnTo>
                    <a:pt x="1074142" y="42531"/>
                  </a:lnTo>
                  <a:lnTo>
                    <a:pt x="1076316" y="39427"/>
                  </a:lnTo>
                  <a:lnTo>
                    <a:pt x="1077247" y="35080"/>
                  </a:lnTo>
                  <a:lnTo>
                    <a:pt x="1079420" y="29803"/>
                  </a:lnTo>
                  <a:lnTo>
                    <a:pt x="1081593" y="25457"/>
                  </a:lnTo>
                  <a:lnTo>
                    <a:pt x="1079420" y="22352"/>
                  </a:lnTo>
                  <a:lnTo>
                    <a:pt x="1076316" y="18006"/>
                  </a:lnTo>
                  <a:lnTo>
                    <a:pt x="1074142" y="17075"/>
                  </a:lnTo>
                  <a:lnTo>
                    <a:pt x="1071969" y="14901"/>
                  </a:lnTo>
                  <a:lnTo>
                    <a:pt x="1069796" y="12728"/>
                  </a:lnTo>
                  <a:lnTo>
                    <a:pt x="1069796" y="7451"/>
                  </a:lnTo>
                  <a:lnTo>
                    <a:pt x="1068865" y="0"/>
                  </a:lnTo>
                  <a:lnTo>
                    <a:pt x="1057378" y="2173"/>
                  </a:lnTo>
                  <a:lnTo>
                    <a:pt x="1046823" y="5278"/>
                  </a:lnTo>
                  <a:lnTo>
                    <a:pt x="1037510" y="9624"/>
                  </a:lnTo>
                  <a:lnTo>
                    <a:pt x="1025092" y="29492"/>
                  </a:lnTo>
                  <a:lnTo>
                    <a:pt x="1021056" y="47498"/>
                  </a:lnTo>
                  <a:lnTo>
                    <a:pt x="1023229" y="66435"/>
                  </a:lnTo>
                  <a:lnTo>
                    <a:pt x="1032543" y="82268"/>
                  </a:lnTo>
                  <a:lnTo>
                    <a:pt x="1044960" y="96859"/>
                  </a:lnTo>
                  <a:lnTo>
                    <a:pt x="1047134" y="104310"/>
                  </a:lnTo>
                  <a:lnTo>
                    <a:pt x="1044960" y="118901"/>
                  </a:lnTo>
                  <a:lnTo>
                    <a:pt x="1044960" y="135665"/>
                  </a:lnTo>
                  <a:lnTo>
                    <a:pt x="1044960" y="150256"/>
                  </a:lnTo>
                  <a:lnTo>
                    <a:pt x="1032543" y="150256"/>
                  </a:lnTo>
                  <a:lnTo>
                    <a:pt x="1032543" y="153360"/>
                  </a:lnTo>
                  <a:lnTo>
                    <a:pt x="1030369" y="159569"/>
                  </a:lnTo>
                  <a:lnTo>
                    <a:pt x="1030369" y="162674"/>
                  </a:lnTo>
                  <a:lnTo>
                    <a:pt x="1028196" y="170124"/>
                  </a:lnTo>
                  <a:lnTo>
                    <a:pt x="1019814" y="153360"/>
                  </a:lnTo>
                  <a:lnTo>
                    <a:pt x="1012674" y="137528"/>
                  </a:lnTo>
                  <a:lnTo>
                    <a:pt x="988770" y="137528"/>
                  </a:lnTo>
                  <a:lnTo>
                    <a:pt x="988770" y="150256"/>
                  </a:lnTo>
                  <a:lnTo>
                    <a:pt x="986597" y="152429"/>
                  </a:lnTo>
                  <a:lnTo>
                    <a:pt x="984424" y="153360"/>
                  </a:lnTo>
                  <a:lnTo>
                    <a:pt x="983492" y="155533"/>
                  </a:lnTo>
                  <a:lnTo>
                    <a:pt x="981319" y="157706"/>
                  </a:lnTo>
                  <a:lnTo>
                    <a:pt x="962692" y="157706"/>
                  </a:lnTo>
                  <a:lnTo>
                    <a:pt x="950275" y="155533"/>
                  </a:lnTo>
                  <a:lnTo>
                    <a:pt x="937857" y="153360"/>
                  </a:lnTo>
                  <a:lnTo>
                    <a:pt x="925439" y="150256"/>
                  </a:lnTo>
                  <a:lnTo>
                    <a:pt x="905570" y="150256"/>
                  </a:lnTo>
                  <a:lnTo>
                    <a:pt x="901535" y="142805"/>
                  </a:lnTo>
                  <a:lnTo>
                    <a:pt x="898430" y="139701"/>
                  </a:lnTo>
                  <a:lnTo>
                    <a:pt x="894394" y="133492"/>
                  </a:lnTo>
                  <a:lnTo>
                    <a:pt x="889117" y="130387"/>
                  </a:lnTo>
                  <a:lnTo>
                    <a:pt x="889117" y="117659"/>
                  </a:lnTo>
                  <a:lnTo>
                    <a:pt x="842239" y="122937"/>
                  </a:lnTo>
                  <a:lnTo>
                    <a:pt x="842239" y="126041"/>
                  </a:lnTo>
                  <a:lnTo>
                    <a:pt x="838204" y="126041"/>
                  </a:lnTo>
                  <a:lnTo>
                    <a:pt x="838204" y="132250"/>
                  </a:lnTo>
                  <a:lnTo>
                    <a:pt x="840377" y="135354"/>
                  </a:lnTo>
                  <a:lnTo>
                    <a:pt x="842550" y="139701"/>
                  </a:lnTo>
                  <a:lnTo>
                    <a:pt x="843481" y="140632"/>
                  </a:lnTo>
                  <a:lnTo>
                    <a:pt x="845654" y="145910"/>
                  </a:lnTo>
                  <a:lnTo>
                    <a:pt x="877941" y="145910"/>
                  </a:lnTo>
                  <a:lnTo>
                    <a:pt x="877941" y="150256"/>
                  </a:lnTo>
                  <a:lnTo>
                    <a:pt x="870800" y="152429"/>
                  </a:lnTo>
                  <a:lnTo>
                    <a:pt x="865523" y="153360"/>
                  </a:lnTo>
                  <a:lnTo>
                    <a:pt x="858383" y="153360"/>
                  </a:lnTo>
                  <a:lnTo>
                    <a:pt x="849069" y="153360"/>
                  </a:lnTo>
                  <a:lnTo>
                    <a:pt x="849069" y="189993"/>
                  </a:lnTo>
                  <a:lnTo>
                    <a:pt x="840687" y="179438"/>
                  </a:lnTo>
                  <a:lnTo>
                    <a:pt x="831374" y="167951"/>
                  </a:lnTo>
                  <a:lnTo>
                    <a:pt x="822060" y="157396"/>
                  </a:lnTo>
                  <a:lnTo>
                    <a:pt x="813678" y="155223"/>
                  </a:lnTo>
                  <a:lnTo>
                    <a:pt x="799087" y="155223"/>
                  </a:lnTo>
                  <a:lnTo>
                    <a:pt x="782323" y="155223"/>
                  </a:lnTo>
                  <a:lnTo>
                    <a:pt x="765559" y="153050"/>
                  </a:lnTo>
                  <a:lnTo>
                    <a:pt x="753141" y="153050"/>
                  </a:lnTo>
                  <a:lnTo>
                    <a:pt x="755315" y="149945"/>
                  </a:lnTo>
                  <a:lnTo>
                    <a:pt x="756246" y="147772"/>
                  </a:lnTo>
                  <a:lnTo>
                    <a:pt x="756246" y="145599"/>
                  </a:lnTo>
                  <a:lnTo>
                    <a:pt x="758419" y="144668"/>
                  </a:lnTo>
                  <a:lnTo>
                    <a:pt x="762455" y="142495"/>
                  </a:lnTo>
                  <a:lnTo>
                    <a:pt x="765559" y="140321"/>
                  </a:lnTo>
                  <a:lnTo>
                    <a:pt x="763386" y="137217"/>
                  </a:lnTo>
                  <a:lnTo>
                    <a:pt x="760282" y="129766"/>
                  </a:lnTo>
                  <a:lnTo>
                    <a:pt x="756246" y="124489"/>
                  </a:lnTo>
                  <a:lnTo>
                    <a:pt x="753141" y="120143"/>
                  </a:lnTo>
                  <a:lnTo>
                    <a:pt x="749106" y="117038"/>
                  </a:lnTo>
                  <a:lnTo>
                    <a:pt x="746001" y="117038"/>
                  </a:lnTo>
                  <a:lnTo>
                    <a:pt x="742897" y="117969"/>
                  </a:lnTo>
                  <a:lnTo>
                    <a:pt x="736688" y="120143"/>
                  </a:lnTo>
                  <a:lnTo>
                    <a:pt x="733583" y="122316"/>
                  </a:lnTo>
                  <a:lnTo>
                    <a:pt x="728306" y="122316"/>
                  </a:lnTo>
                  <a:lnTo>
                    <a:pt x="722097" y="122316"/>
                  </a:lnTo>
                  <a:lnTo>
                    <a:pt x="706575" y="110829"/>
                  </a:lnTo>
                  <a:lnTo>
                    <a:pt x="689811" y="98101"/>
                  </a:lnTo>
                  <a:lnTo>
                    <a:pt x="673046" y="85373"/>
                  </a:lnTo>
                  <a:lnTo>
                    <a:pt x="653178" y="80095"/>
                  </a:lnTo>
                  <a:lnTo>
                    <a:pt x="649142" y="81026"/>
                  </a:lnTo>
                  <a:lnTo>
                    <a:pt x="643865" y="83199"/>
                  </a:lnTo>
                  <a:lnTo>
                    <a:pt x="640760" y="87546"/>
                  </a:lnTo>
                  <a:lnTo>
                    <a:pt x="635482" y="90650"/>
                  </a:lnTo>
                  <a:lnTo>
                    <a:pt x="629274" y="92823"/>
                  </a:lnTo>
                  <a:lnTo>
                    <a:pt x="628342" y="88477"/>
                  </a:lnTo>
                  <a:lnTo>
                    <a:pt x="626169" y="85373"/>
                  </a:lnTo>
                  <a:lnTo>
                    <a:pt x="622133" y="80095"/>
                  </a:lnTo>
                  <a:lnTo>
                    <a:pt x="621202" y="80095"/>
                  </a:lnTo>
                  <a:lnTo>
                    <a:pt x="617166" y="80095"/>
                  </a:lnTo>
                  <a:lnTo>
                    <a:pt x="614993" y="81026"/>
                  </a:lnTo>
                  <a:lnTo>
                    <a:pt x="611889" y="83199"/>
                  </a:lnTo>
                  <a:lnTo>
                    <a:pt x="609715" y="85373"/>
                  </a:lnTo>
                  <a:lnTo>
                    <a:pt x="606611" y="88477"/>
                  </a:lnTo>
                  <a:lnTo>
                    <a:pt x="592951" y="85373"/>
                  </a:lnTo>
                  <a:lnTo>
                    <a:pt x="584569" y="77922"/>
                  </a:lnTo>
                  <a:lnTo>
                    <a:pt x="578360" y="68609"/>
                  </a:lnTo>
                  <a:lnTo>
                    <a:pt x="573083" y="55880"/>
                  </a:lnTo>
                  <a:lnTo>
                    <a:pt x="569978" y="58985"/>
                  </a:lnTo>
                  <a:lnTo>
                    <a:pt x="565943" y="65194"/>
                  </a:lnTo>
                  <a:lnTo>
                    <a:pt x="563770" y="70471"/>
                  </a:lnTo>
                  <a:lnTo>
                    <a:pt x="562838" y="75749"/>
                  </a:lnTo>
                  <a:lnTo>
                    <a:pt x="546074" y="77922"/>
                  </a:lnTo>
                  <a:lnTo>
                    <a:pt x="533656" y="77922"/>
                  </a:lnTo>
                  <a:lnTo>
                    <a:pt x="521238" y="80095"/>
                  </a:lnTo>
                  <a:lnTo>
                    <a:pt x="511925" y="85373"/>
                  </a:lnTo>
                  <a:lnTo>
                    <a:pt x="502612" y="95928"/>
                  </a:lnTo>
                  <a:lnTo>
                    <a:pt x="482743" y="92823"/>
                  </a:lnTo>
                  <a:lnTo>
                    <a:pt x="482743" y="85373"/>
                  </a:lnTo>
                  <a:lnTo>
                    <a:pt x="504474" y="76059"/>
                  </a:lnTo>
                  <a:lnTo>
                    <a:pt x="524343" y="63331"/>
                  </a:lnTo>
                  <a:lnTo>
                    <a:pt x="542970" y="48740"/>
                  </a:lnTo>
                  <a:lnTo>
                    <a:pt x="549179" y="48740"/>
                  </a:lnTo>
                  <a:lnTo>
                    <a:pt x="546074" y="46567"/>
                  </a:lnTo>
                  <a:lnTo>
                    <a:pt x="542970" y="44394"/>
                  </a:lnTo>
                  <a:lnTo>
                    <a:pt x="536761" y="43462"/>
                  </a:lnTo>
                  <a:lnTo>
                    <a:pt x="533656" y="41289"/>
                  </a:lnTo>
                  <a:lnTo>
                    <a:pt x="516892" y="44394"/>
                  </a:lnTo>
                  <a:lnTo>
                    <a:pt x="504474" y="50603"/>
                  </a:lnTo>
                  <a:lnTo>
                    <a:pt x="492988" y="58985"/>
                  </a:lnTo>
                  <a:lnTo>
                    <a:pt x="482433" y="66435"/>
                  </a:lnTo>
                  <a:lnTo>
                    <a:pt x="470015" y="73886"/>
                  </a:lnTo>
                  <a:lnTo>
                    <a:pt x="455424" y="78232"/>
                  </a:lnTo>
                  <a:lnTo>
                    <a:pt x="433693" y="80405"/>
                  </a:lnTo>
                  <a:lnTo>
                    <a:pt x="436797" y="88788"/>
                  </a:lnTo>
                  <a:lnTo>
                    <a:pt x="443006" y="96238"/>
                  </a:lnTo>
                  <a:lnTo>
                    <a:pt x="448284" y="103689"/>
                  </a:lnTo>
                  <a:lnTo>
                    <a:pt x="453561" y="109898"/>
                  </a:lnTo>
                  <a:lnTo>
                    <a:pt x="453561" y="117349"/>
                  </a:lnTo>
                  <a:lnTo>
                    <a:pt x="429657" y="113002"/>
                  </a:lnTo>
                  <a:lnTo>
                    <a:pt x="409788" y="102447"/>
                  </a:lnTo>
                  <a:lnTo>
                    <a:pt x="392093" y="90961"/>
                  </a:lnTo>
                  <a:lnTo>
                    <a:pt x="373466" y="78232"/>
                  </a:lnTo>
                  <a:lnTo>
                    <a:pt x="353598" y="68919"/>
                  </a:lnTo>
                  <a:lnTo>
                    <a:pt x="322243" y="73265"/>
                  </a:lnTo>
                  <a:lnTo>
                    <a:pt x="307652" y="68919"/>
                  </a:lnTo>
                  <a:lnTo>
                    <a:pt x="293061" y="61468"/>
                  </a:lnTo>
                  <a:lnTo>
                    <a:pt x="277539" y="56191"/>
                  </a:lnTo>
                  <a:lnTo>
                    <a:pt x="266052" y="51844"/>
                  </a:lnTo>
                  <a:lnTo>
                    <a:pt x="262948" y="51844"/>
                  </a:lnTo>
                  <a:lnTo>
                    <a:pt x="256739" y="54018"/>
                  </a:lnTo>
                  <a:lnTo>
                    <a:pt x="253634" y="56191"/>
                  </a:lnTo>
                  <a:lnTo>
                    <a:pt x="249598" y="56191"/>
                  </a:lnTo>
                  <a:lnTo>
                    <a:pt x="244321" y="58364"/>
                  </a:lnTo>
                  <a:lnTo>
                    <a:pt x="239043" y="56191"/>
                  </a:lnTo>
                  <a:lnTo>
                    <a:pt x="233766" y="54018"/>
                  </a:lnTo>
                  <a:lnTo>
                    <a:pt x="229730" y="50913"/>
                  </a:lnTo>
                  <a:lnTo>
                    <a:pt x="226625" y="46567"/>
                  </a:lnTo>
                  <a:lnTo>
                    <a:pt x="221348" y="41289"/>
                  </a:lnTo>
                  <a:lnTo>
                    <a:pt x="217312" y="38185"/>
                  </a:lnTo>
                  <a:lnTo>
                    <a:pt x="214208" y="36012"/>
                  </a:lnTo>
                  <a:lnTo>
                    <a:pt x="210172" y="36012"/>
                  </a:lnTo>
                  <a:lnTo>
                    <a:pt x="207067" y="36012"/>
                  </a:lnTo>
                  <a:lnTo>
                    <a:pt x="203032" y="38185"/>
                  </a:lnTo>
                  <a:lnTo>
                    <a:pt x="199927" y="39116"/>
                  </a:lnTo>
                  <a:lnTo>
                    <a:pt x="195891" y="39116"/>
                  </a:lnTo>
                  <a:lnTo>
                    <a:pt x="190614" y="39116"/>
                  </a:lnTo>
                  <a:lnTo>
                    <a:pt x="186578" y="36012"/>
                  </a:lnTo>
                  <a:lnTo>
                    <a:pt x="183473" y="31665"/>
                  </a:lnTo>
                  <a:lnTo>
                    <a:pt x="181300" y="30734"/>
                  </a:lnTo>
                  <a:lnTo>
                    <a:pt x="181300" y="26388"/>
                  </a:lnTo>
                  <a:lnTo>
                    <a:pt x="179127" y="24215"/>
                  </a:lnTo>
                  <a:lnTo>
                    <a:pt x="179127" y="21110"/>
                  </a:lnTo>
                  <a:lnTo>
                    <a:pt x="176023" y="18937"/>
                  </a:lnTo>
                  <a:lnTo>
                    <a:pt x="170745" y="15833"/>
                  </a:lnTo>
                  <a:lnTo>
                    <a:pt x="153981" y="26388"/>
                  </a:lnTo>
                  <a:lnTo>
                    <a:pt x="137217" y="33839"/>
                  </a:lnTo>
                  <a:lnTo>
                    <a:pt x="117348" y="39116"/>
                  </a:lnTo>
                  <a:lnTo>
                    <a:pt x="99653" y="48430"/>
                  </a:lnTo>
                  <a:lnTo>
                    <a:pt x="85993" y="58985"/>
                  </a:lnTo>
                  <a:lnTo>
                    <a:pt x="82889" y="70471"/>
                  </a:lnTo>
                  <a:lnTo>
                    <a:pt x="78853" y="83199"/>
                  </a:lnTo>
                  <a:lnTo>
                    <a:pt x="73576" y="95928"/>
                  </a:lnTo>
                  <a:lnTo>
                    <a:pt x="56812" y="105241"/>
                  </a:lnTo>
                  <a:lnTo>
                    <a:pt x="36012" y="107414"/>
                  </a:lnTo>
                  <a:lnTo>
                    <a:pt x="14281" y="105241"/>
                  </a:lnTo>
                  <a:lnTo>
                    <a:pt x="12107" y="110519"/>
                  </a:lnTo>
                  <a:lnTo>
                    <a:pt x="9934" y="116728"/>
                  </a:lnTo>
                  <a:lnTo>
                    <a:pt x="6830" y="122005"/>
                  </a:lnTo>
                  <a:lnTo>
                    <a:pt x="15212" y="138769"/>
                  </a:lnTo>
                  <a:lnTo>
                    <a:pt x="29803" y="149324"/>
                  </a:lnTo>
                  <a:lnTo>
                    <a:pt x="46567" y="159880"/>
                  </a:lnTo>
                  <a:lnTo>
                    <a:pt x="61158" y="171366"/>
                  </a:lnTo>
                  <a:lnTo>
                    <a:pt x="73576" y="185957"/>
                  </a:lnTo>
                  <a:lnTo>
                    <a:pt x="77611" y="191235"/>
                  </a:lnTo>
                  <a:lnTo>
                    <a:pt x="78543" y="196512"/>
                  </a:lnTo>
                  <a:lnTo>
                    <a:pt x="80716" y="202721"/>
                  </a:lnTo>
                  <a:lnTo>
                    <a:pt x="82889" y="207999"/>
                  </a:lnTo>
                  <a:lnTo>
                    <a:pt x="85993" y="213276"/>
                  </a:lnTo>
                  <a:lnTo>
                    <a:pt x="85993" y="220727"/>
                  </a:lnTo>
                  <a:lnTo>
                    <a:pt x="73576" y="226005"/>
                  </a:lnTo>
                  <a:lnTo>
                    <a:pt x="70471" y="220727"/>
                  </a:lnTo>
                  <a:lnTo>
                    <a:pt x="64262" y="215449"/>
                  </a:lnTo>
                  <a:lnTo>
                    <a:pt x="58985" y="211103"/>
                  </a:lnTo>
                  <a:lnTo>
                    <a:pt x="53707" y="205826"/>
                  </a:lnTo>
                  <a:lnTo>
                    <a:pt x="49671" y="205826"/>
                  </a:lnTo>
                  <a:lnTo>
                    <a:pt x="48740" y="205826"/>
                  </a:lnTo>
                  <a:lnTo>
                    <a:pt x="46567" y="207999"/>
                  </a:lnTo>
                  <a:lnTo>
                    <a:pt x="44394" y="207999"/>
                  </a:lnTo>
                  <a:lnTo>
                    <a:pt x="43462" y="210172"/>
                  </a:lnTo>
                  <a:lnTo>
                    <a:pt x="26698" y="210172"/>
                  </a:lnTo>
                  <a:lnTo>
                    <a:pt x="28871" y="213276"/>
                  </a:lnTo>
                  <a:lnTo>
                    <a:pt x="28871" y="215449"/>
                  </a:lnTo>
                  <a:lnTo>
                    <a:pt x="29803" y="217623"/>
                  </a:lnTo>
                  <a:lnTo>
                    <a:pt x="26698" y="220727"/>
                  </a:lnTo>
                  <a:lnTo>
                    <a:pt x="22663" y="225073"/>
                  </a:lnTo>
                  <a:lnTo>
                    <a:pt x="19558" y="225073"/>
                  </a:lnTo>
                  <a:lnTo>
                    <a:pt x="15522" y="226005"/>
                  </a:lnTo>
                  <a:lnTo>
                    <a:pt x="10245" y="228178"/>
                  </a:lnTo>
                  <a:lnTo>
                    <a:pt x="7140" y="230351"/>
                  </a:lnTo>
                  <a:lnTo>
                    <a:pt x="0" y="230351"/>
                  </a:lnTo>
                  <a:lnTo>
                    <a:pt x="3104" y="257670"/>
                  </a:lnTo>
                  <a:lnTo>
                    <a:pt x="17695" y="265121"/>
                  </a:lnTo>
                  <a:lnTo>
                    <a:pt x="36322" y="268225"/>
                  </a:lnTo>
                  <a:lnTo>
                    <a:pt x="51844" y="274434"/>
                  </a:lnTo>
                  <a:lnTo>
                    <a:pt x="63331" y="277539"/>
                  </a:lnTo>
                  <a:lnTo>
                    <a:pt x="68609" y="277539"/>
                  </a:lnTo>
                  <a:lnTo>
                    <a:pt x="71713" y="275365"/>
                  </a:lnTo>
                  <a:lnTo>
                    <a:pt x="75749" y="274434"/>
                  </a:lnTo>
                  <a:lnTo>
                    <a:pt x="77922" y="272261"/>
                  </a:lnTo>
                  <a:lnTo>
                    <a:pt x="78853" y="270088"/>
                  </a:lnTo>
                  <a:lnTo>
                    <a:pt x="82889" y="266983"/>
                  </a:lnTo>
                  <a:lnTo>
                    <a:pt x="97790" y="266983"/>
                  </a:lnTo>
                  <a:lnTo>
                    <a:pt x="95617" y="267915"/>
                  </a:lnTo>
                  <a:lnTo>
                    <a:pt x="95617" y="270088"/>
                  </a:lnTo>
                  <a:lnTo>
                    <a:pt x="95617" y="272261"/>
                  </a:lnTo>
                  <a:lnTo>
                    <a:pt x="93444" y="272261"/>
                  </a:lnTo>
                  <a:lnTo>
                    <a:pt x="91271" y="274434"/>
                  </a:lnTo>
                  <a:lnTo>
                    <a:pt x="91271" y="292440"/>
                  </a:lnTo>
                  <a:lnTo>
                    <a:pt x="85993" y="303926"/>
                  </a:lnTo>
                  <a:lnTo>
                    <a:pt x="78853" y="311377"/>
                  </a:lnTo>
                  <a:lnTo>
                    <a:pt x="68298" y="316655"/>
                  </a:lnTo>
                  <a:lnTo>
                    <a:pt x="56812" y="319759"/>
                  </a:lnTo>
                  <a:lnTo>
                    <a:pt x="44394" y="327210"/>
                  </a:lnTo>
                  <a:lnTo>
                    <a:pt x="37253" y="336523"/>
                  </a:lnTo>
                  <a:lnTo>
                    <a:pt x="31976" y="347078"/>
                  </a:lnTo>
                  <a:lnTo>
                    <a:pt x="26698" y="360738"/>
                  </a:lnTo>
                  <a:lnTo>
                    <a:pt x="20489" y="371293"/>
                  </a:lnTo>
                  <a:lnTo>
                    <a:pt x="31976" y="391162"/>
                  </a:lnTo>
                  <a:lnTo>
                    <a:pt x="46567" y="410099"/>
                  </a:lnTo>
                  <a:lnTo>
                    <a:pt x="64262" y="422827"/>
                  </a:lnTo>
                  <a:lnTo>
                    <a:pt x="66435" y="425000"/>
                  </a:lnTo>
                  <a:lnTo>
                    <a:pt x="69540" y="425000"/>
                  </a:lnTo>
                  <a:lnTo>
                    <a:pt x="71713" y="425000"/>
                  </a:lnTo>
                  <a:lnTo>
                    <a:pt x="73886" y="422827"/>
                  </a:lnTo>
                  <a:lnTo>
                    <a:pt x="76991" y="419723"/>
                  </a:lnTo>
                  <a:lnTo>
                    <a:pt x="81026" y="430278"/>
                  </a:lnTo>
                  <a:lnTo>
                    <a:pt x="86304" y="444869"/>
                  </a:lnTo>
                  <a:lnTo>
                    <a:pt x="88477" y="455424"/>
                  </a:lnTo>
                  <a:lnTo>
                    <a:pt x="93755" y="455424"/>
                  </a:lnTo>
                  <a:lnTo>
                    <a:pt x="97790" y="455734"/>
                  </a:lnTo>
                  <a:lnTo>
                    <a:pt x="98722" y="455734"/>
                  </a:lnTo>
                  <a:lnTo>
                    <a:pt x="100895" y="453561"/>
                  </a:lnTo>
                  <a:lnTo>
                    <a:pt x="103068" y="451388"/>
                  </a:lnTo>
                  <a:lnTo>
                    <a:pt x="105241" y="449215"/>
                  </a:lnTo>
                  <a:lnTo>
                    <a:pt x="108346" y="451388"/>
                  </a:lnTo>
                  <a:lnTo>
                    <a:pt x="110208" y="451388"/>
                  </a:lnTo>
                  <a:lnTo>
                    <a:pt x="112381" y="453561"/>
                  </a:lnTo>
                  <a:lnTo>
                    <a:pt x="112381" y="456666"/>
                  </a:lnTo>
                  <a:lnTo>
                    <a:pt x="112381" y="461012"/>
                  </a:lnTo>
                  <a:lnTo>
                    <a:pt x="124799" y="456666"/>
                  </a:lnTo>
                  <a:lnTo>
                    <a:pt x="134113" y="453561"/>
                  </a:lnTo>
                  <a:lnTo>
                    <a:pt x="147772" y="449215"/>
                  </a:lnTo>
                  <a:lnTo>
                    <a:pt x="144668" y="471257"/>
                  </a:lnTo>
                  <a:lnTo>
                    <a:pt x="135354" y="488021"/>
                  </a:lnTo>
                  <a:lnTo>
                    <a:pt x="122937" y="502612"/>
                  </a:lnTo>
                  <a:lnTo>
                    <a:pt x="106172" y="515340"/>
                  </a:lnTo>
                  <a:lnTo>
                    <a:pt x="88477" y="527137"/>
                  </a:lnTo>
                  <a:lnTo>
                    <a:pt x="69850" y="537692"/>
                  </a:lnTo>
                  <a:lnTo>
                    <a:pt x="54328" y="549179"/>
                  </a:lnTo>
                  <a:lnTo>
                    <a:pt x="41910" y="561907"/>
                  </a:lnTo>
                  <a:lnTo>
                    <a:pt x="37874" y="561907"/>
                  </a:lnTo>
                  <a:lnTo>
                    <a:pt x="37874" y="565011"/>
                  </a:lnTo>
                  <a:lnTo>
                    <a:pt x="48430" y="561907"/>
                  </a:lnTo>
                  <a:lnTo>
                    <a:pt x="65194" y="554456"/>
                  </a:lnTo>
                  <a:lnTo>
                    <a:pt x="86925" y="543901"/>
                  </a:lnTo>
                  <a:lnTo>
                    <a:pt x="108656" y="530241"/>
                  </a:lnTo>
                  <a:lnTo>
                    <a:pt x="130387" y="515650"/>
                  </a:lnTo>
                  <a:lnTo>
                    <a:pt x="152118" y="502922"/>
                  </a:lnTo>
                  <a:lnTo>
                    <a:pt x="169814" y="492367"/>
                  </a:lnTo>
                  <a:lnTo>
                    <a:pt x="184405" y="480881"/>
                  </a:lnTo>
                  <a:lnTo>
                    <a:pt x="191545" y="473430"/>
                  </a:lnTo>
                  <a:lnTo>
                    <a:pt x="203032" y="456666"/>
                  </a:lnTo>
                  <a:lnTo>
                    <a:pt x="210172" y="438660"/>
                  </a:lnTo>
                  <a:lnTo>
                    <a:pt x="215449" y="421896"/>
                  </a:lnTo>
                  <a:lnTo>
                    <a:pt x="222590" y="406063"/>
                  </a:lnTo>
                  <a:lnTo>
                    <a:pt x="234076" y="391472"/>
                  </a:lnTo>
                  <a:lnTo>
                    <a:pt x="247736" y="379986"/>
                  </a:lnTo>
                  <a:lnTo>
                    <a:pt x="247736" y="376881"/>
                  </a:lnTo>
                  <a:lnTo>
                    <a:pt x="257049" y="376881"/>
                  </a:lnTo>
                  <a:lnTo>
                    <a:pt x="247736" y="392714"/>
                  </a:lnTo>
                  <a:lnTo>
                    <a:pt x="237181" y="407305"/>
                  </a:lnTo>
                  <a:lnTo>
                    <a:pt x="230040" y="424069"/>
                  </a:lnTo>
                  <a:lnTo>
                    <a:pt x="224763" y="440833"/>
                  </a:lnTo>
                  <a:lnTo>
                    <a:pt x="246494" y="435555"/>
                  </a:lnTo>
                  <a:lnTo>
                    <a:pt x="262016" y="426242"/>
                  </a:lnTo>
                  <a:lnTo>
                    <a:pt x="280643" y="416929"/>
                  </a:lnTo>
                  <a:lnTo>
                    <a:pt x="280643" y="392714"/>
                  </a:lnTo>
                  <a:lnTo>
                    <a:pt x="297407" y="394887"/>
                  </a:lnTo>
                  <a:lnTo>
                    <a:pt x="307962" y="400165"/>
                  </a:lnTo>
                  <a:lnTo>
                    <a:pt x="317276" y="407615"/>
                  </a:lnTo>
                  <a:lnTo>
                    <a:pt x="327831" y="413824"/>
                  </a:lnTo>
                  <a:lnTo>
                    <a:pt x="361048" y="413824"/>
                  </a:lnTo>
                  <a:lnTo>
                    <a:pt x="376571" y="422206"/>
                  </a:lnTo>
                  <a:lnTo>
                    <a:pt x="393335" y="436797"/>
                  </a:lnTo>
                  <a:lnTo>
                    <a:pt x="407926" y="449526"/>
                  </a:lnTo>
                  <a:lnTo>
                    <a:pt x="427794" y="458839"/>
                  </a:lnTo>
                  <a:lnTo>
                    <a:pt x="451699" y="464117"/>
                  </a:lnTo>
                  <a:lnTo>
                    <a:pt x="471567" y="473430"/>
                  </a:lnTo>
                  <a:lnTo>
                    <a:pt x="486158" y="486158"/>
                  </a:lnTo>
                  <a:lnTo>
                    <a:pt x="498576" y="502922"/>
                  </a:lnTo>
                  <a:lnTo>
                    <a:pt x="507889" y="519686"/>
                  </a:lnTo>
                  <a:lnTo>
                    <a:pt x="519376" y="536450"/>
                  </a:lnTo>
                  <a:lnTo>
                    <a:pt x="531794" y="550110"/>
                  </a:lnTo>
                  <a:lnTo>
                    <a:pt x="527758" y="574325"/>
                  </a:lnTo>
                  <a:lnTo>
                    <a:pt x="539244" y="579602"/>
                  </a:lnTo>
                  <a:lnTo>
                    <a:pt x="546385" y="588916"/>
                  </a:lnTo>
                  <a:lnTo>
                    <a:pt x="551662" y="600402"/>
                  </a:lnTo>
                  <a:lnTo>
                    <a:pt x="554767" y="613131"/>
                  </a:lnTo>
                  <a:lnTo>
                    <a:pt x="560976" y="625859"/>
                  </a:lnTo>
                  <a:lnTo>
                    <a:pt x="568116" y="637345"/>
                  </a:lnTo>
                  <a:lnTo>
                    <a:pt x="576498" y="645727"/>
                  </a:lnTo>
                  <a:lnTo>
                    <a:pt x="591089" y="651005"/>
                  </a:lnTo>
                  <a:lnTo>
                    <a:pt x="587984" y="653178"/>
                  </a:lnTo>
                  <a:lnTo>
                    <a:pt x="583949" y="653178"/>
                  </a:lnTo>
                  <a:lnTo>
                    <a:pt x="580844" y="653178"/>
                  </a:lnTo>
                  <a:lnTo>
                    <a:pt x="576808" y="651005"/>
                  </a:lnTo>
                  <a:lnTo>
                    <a:pt x="568426" y="651005"/>
                  </a:lnTo>
                  <a:lnTo>
                    <a:pt x="576808" y="669942"/>
                  </a:lnTo>
                  <a:lnTo>
                    <a:pt x="588295" y="686706"/>
                  </a:lnTo>
                  <a:lnTo>
                    <a:pt x="600713" y="702539"/>
                  </a:lnTo>
                  <a:lnTo>
                    <a:pt x="604748" y="704712"/>
                  </a:lnTo>
                  <a:lnTo>
                    <a:pt x="605680" y="704712"/>
                  </a:lnTo>
                  <a:lnTo>
                    <a:pt x="605680" y="706885"/>
                  </a:lnTo>
                  <a:lnTo>
                    <a:pt x="607853" y="706885"/>
                  </a:lnTo>
                  <a:lnTo>
                    <a:pt x="613130" y="706885"/>
                  </a:lnTo>
                  <a:lnTo>
                    <a:pt x="619339" y="706885"/>
                  </a:lnTo>
                  <a:lnTo>
                    <a:pt x="620271" y="704712"/>
                  </a:lnTo>
                  <a:lnTo>
                    <a:pt x="624306" y="702539"/>
                  </a:lnTo>
                  <a:lnTo>
                    <a:pt x="626480" y="701608"/>
                  </a:lnTo>
                  <a:lnTo>
                    <a:pt x="626480" y="699434"/>
                  </a:lnTo>
                  <a:lnTo>
                    <a:pt x="627411" y="699434"/>
                  </a:lnTo>
                  <a:lnTo>
                    <a:pt x="627411" y="695088"/>
                  </a:lnTo>
                  <a:lnTo>
                    <a:pt x="622133" y="687638"/>
                  </a:lnTo>
                  <a:lnTo>
                    <a:pt x="614993" y="682360"/>
                  </a:lnTo>
                  <a:lnTo>
                    <a:pt x="607853" y="677082"/>
                  </a:lnTo>
                  <a:lnTo>
                    <a:pt x="600713" y="671805"/>
                  </a:lnTo>
                  <a:lnTo>
                    <a:pt x="600713" y="662491"/>
                  </a:lnTo>
                  <a:lnTo>
                    <a:pt x="617477" y="673047"/>
                  </a:lnTo>
                  <a:lnTo>
                    <a:pt x="632068" y="687638"/>
                  </a:lnTo>
                  <a:lnTo>
                    <a:pt x="644485" y="702228"/>
                  </a:lnTo>
                  <a:lnTo>
                    <a:pt x="644485" y="723339"/>
                  </a:lnTo>
                  <a:lnTo>
                    <a:pt x="642312" y="718992"/>
                  </a:lnTo>
                  <a:lnTo>
                    <a:pt x="639208" y="715888"/>
                  </a:lnTo>
                  <a:lnTo>
                    <a:pt x="637035" y="711542"/>
                  </a:lnTo>
                  <a:lnTo>
                    <a:pt x="633930" y="709369"/>
                  </a:lnTo>
                  <a:lnTo>
                    <a:pt x="629894" y="709369"/>
                  </a:lnTo>
                  <a:lnTo>
                    <a:pt x="626790" y="709369"/>
                  </a:lnTo>
                  <a:lnTo>
                    <a:pt x="622754" y="709369"/>
                  </a:lnTo>
                  <a:lnTo>
                    <a:pt x="617477" y="711542"/>
                  </a:lnTo>
                  <a:lnTo>
                    <a:pt x="615304" y="723028"/>
                  </a:lnTo>
                  <a:lnTo>
                    <a:pt x="613130" y="741034"/>
                  </a:lnTo>
                  <a:lnTo>
                    <a:pt x="613130" y="763076"/>
                  </a:lnTo>
                  <a:lnTo>
                    <a:pt x="613130" y="787291"/>
                  </a:lnTo>
                  <a:lnTo>
                    <a:pt x="613130" y="807159"/>
                  </a:lnTo>
                  <a:lnTo>
                    <a:pt x="612199" y="821750"/>
                  </a:lnTo>
                  <a:lnTo>
                    <a:pt x="612199" y="829201"/>
                  </a:lnTo>
                  <a:lnTo>
                    <a:pt x="613130" y="859624"/>
                  </a:lnTo>
                  <a:lnTo>
                    <a:pt x="617166" y="881666"/>
                  </a:lnTo>
                  <a:lnTo>
                    <a:pt x="622444" y="898430"/>
                  </a:lnTo>
                  <a:lnTo>
                    <a:pt x="629584" y="911158"/>
                  </a:lnTo>
                  <a:lnTo>
                    <a:pt x="641071" y="922645"/>
                  </a:lnTo>
                  <a:lnTo>
                    <a:pt x="651626" y="935373"/>
                  </a:lnTo>
                  <a:lnTo>
                    <a:pt x="664043" y="953379"/>
                  </a:lnTo>
                  <a:lnTo>
                    <a:pt x="669321" y="964866"/>
                  </a:lnTo>
                  <a:lnTo>
                    <a:pt x="673357" y="975421"/>
                  </a:lnTo>
                  <a:lnTo>
                    <a:pt x="680497" y="984734"/>
                  </a:lnTo>
                  <a:lnTo>
                    <a:pt x="691052" y="992185"/>
                  </a:lnTo>
                  <a:lnTo>
                    <a:pt x="704712" y="997462"/>
                  </a:lnTo>
                  <a:lnTo>
                    <a:pt x="715267" y="1003671"/>
                  </a:lnTo>
                  <a:lnTo>
                    <a:pt x="724580" y="1014226"/>
                  </a:lnTo>
                  <a:lnTo>
                    <a:pt x="731721" y="1026955"/>
                  </a:lnTo>
                  <a:lnTo>
                    <a:pt x="734825" y="1041546"/>
                  </a:lnTo>
                  <a:lnTo>
                    <a:pt x="741034" y="1054274"/>
                  </a:lnTo>
                  <a:lnTo>
                    <a:pt x="747243" y="1065761"/>
                  </a:lnTo>
                  <a:lnTo>
                    <a:pt x="760903" y="1075074"/>
                  </a:lnTo>
                  <a:lnTo>
                    <a:pt x="758729" y="1076005"/>
                  </a:lnTo>
                  <a:lnTo>
                    <a:pt x="758729" y="1078178"/>
                  </a:lnTo>
                  <a:lnTo>
                    <a:pt x="758729" y="1080351"/>
                  </a:lnTo>
                  <a:lnTo>
                    <a:pt x="756556" y="1080351"/>
                  </a:lnTo>
                  <a:lnTo>
                    <a:pt x="754383" y="1080351"/>
                  </a:lnTo>
                  <a:lnTo>
                    <a:pt x="751279" y="1082525"/>
                  </a:lnTo>
                  <a:lnTo>
                    <a:pt x="760592" y="1095253"/>
                  </a:lnTo>
                  <a:lnTo>
                    <a:pt x="771147" y="1102704"/>
                  </a:lnTo>
                  <a:lnTo>
                    <a:pt x="782634" y="1110154"/>
                  </a:lnTo>
                  <a:lnTo>
                    <a:pt x="791016" y="1119468"/>
                  </a:lnTo>
                  <a:lnTo>
                    <a:pt x="797225" y="1130023"/>
                  </a:lnTo>
                  <a:lnTo>
                    <a:pt x="800329" y="1142751"/>
                  </a:lnTo>
                  <a:lnTo>
                    <a:pt x="804365" y="1155479"/>
                  </a:lnTo>
                  <a:lnTo>
                    <a:pt x="809643" y="1155479"/>
                  </a:lnTo>
                  <a:lnTo>
                    <a:pt x="811816" y="1155479"/>
                  </a:lnTo>
                  <a:lnTo>
                    <a:pt x="812747" y="1155479"/>
                  </a:lnTo>
                  <a:lnTo>
                    <a:pt x="814920" y="1155479"/>
                  </a:lnTo>
                  <a:lnTo>
                    <a:pt x="817093" y="1155479"/>
                  </a:lnTo>
                  <a:lnTo>
                    <a:pt x="820198" y="1155479"/>
                  </a:lnTo>
                  <a:lnTo>
                    <a:pt x="822371" y="1159826"/>
                  </a:lnTo>
                  <a:lnTo>
                    <a:pt x="822371" y="1162930"/>
                  </a:lnTo>
                  <a:lnTo>
                    <a:pt x="824544" y="1169139"/>
                  </a:lnTo>
                  <a:lnTo>
                    <a:pt x="824544" y="1176590"/>
                  </a:lnTo>
                  <a:lnTo>
                    <a:pt x="827648" y="1174417"/>
                  </a:lnTo>
                  <a:lnTo>
                    <a:pt x="827648" y="1172243"/>
                  </a:lnTo>
                  <a:lnTo>
                    <a:pt x="829822" y="1170070"/>
                  </a:lnTo>
                  <a:lnTo>
                    <a:pt x="831995" y="1166966"/>
                  </a:lnTo>
                  <a:lnTo>
                    <a:pt x="831995" y="1159515"/>
                  </a:lnTo>
                  <a:lnTo>
                    <a:pt x="827959" y="1148960"/>
                  </a:lnTo>
                  <a:lnTo>
                    <a:pt x="819577" y="1132196"/>
                  </a:lnTo>
                  <a:lnTo>
                    <a:pt x="808090" y="1113259"/>
                  </a:lnTo>
                  <a:lnTo>
                    <a:pt x="797535" y="1095253"/>
                  </a:lnTo>
                  <a:lnTo>
                    <a:pt x="783876" y="1076316"/>
                  </a:lnTo>
                  <a:lnTo>
                    <a:pt x="773320" y="1061725"/>
                  </a:lnTo>
                  <a:lnTo>
                    <a:pt x="761834" y="1048996"/>
                  </a:lnTo>
                  <a:lnTo>
                    <a:pt x="756556" y="1041546"/>
                  </a:lnTo>
                  <a:lnTo>
                    <a:pt x="756556" y="1021677"/>
                  </a:lnTo>
                  <a:lnTo>
                    <a:pt x="760592" y="1023850"/>
                  </a:lnTo>
                  <a:lnTo>
                    <a:pt x="763697" y="1026955"/>
                  </a:lnTo>
                  <a:lnTo>
                    <a:pt x="767732" y="1031301"/>
                  </a:lnTo>
                  <a:lnTo>
                    <a:pt x="776114" y="1036578"/>
                  </a:lnTo>
                  <a:lnTo>
                    <a:pt x="782323" y="1048065"/>
                  </a:lnTo>
                  <a:lnTo>
                    <a:pt x="785428" y="1058620"/>
                  </a:lnTo>
                  <a:lnTo>
                    <a:pt x="789464" y="1069175"/>
                  </a:lnTo>
                  <a:lnTo>
                    <a:pt x="796604" y="1078489"/>
                  </a:lnTo>
                  <a:lnTo>
                    <a:pt x="797535" y="1080662"/>
                  </a:lnTo>
                  <a:lnTo>
                    <a:pt x="803744" y="1082835"/>
                  </a:lnTo>
                  <a:lnTo>
                    <a:pt x="806849" y="1082835"/>
                  </a:lnTo>
                  <a:lnTo>
                    <a:pt x="812126" y="1083766"/>
                  </a:lnTo>
                  <a:lnTo>
                    <a:pt x="816162" y="1085939"/>
                  </a:lnTo>
                  <a:lnTo>
                    <a:pt x="833857" y="1112327"/>
                  </a:lnTo>
                  <a:lnTo>
                    <a:pt x="852484" y="1137473"/>
                  </a:lnTo>
                  <a:lnTo>
                    <a:pt x="870179" y="1161688"/>
                  </a:lnTo>
                  <a:lnTo>
                    <a:pt x="890048" y="1183730"/>
                  </a:lnTo>
                  <a:lnTo>
                    <a:pt x="882908" y="1206703"/>
                  </a:lnTo>
                  <a:lnTo>
                    <a:pt x="886944" y="1211049"/>
                  </a:lnTo>
                  <a:lnTo>
                    <a:pt x="894084" y="1218500"/>
                  </a:lnTo>
                  <a:lnTo>
                    <a:pt x="901224" y="1227813"/>
                  </a:lnTo>
                  <a:lnTo>
                    <a:pt x="910537" y="1235264"/>
                  </a:lnTo>
                  <a:lnTo>
                    <a:pt x="915815" y="1242715"/>
                  </a:lnTo>
                  <a:lnTo>
                    <a:pt x="918919" y="1243646"/>
                  </a:lnTo>
                  <a:lnTo>
                    <a:pt x="939719" y="1240541"/>
                  </a:lnTo>
                  <a:lnTo>
                    <a:pt x="940651" y="1242715"/>
                  </a:lnTo>
                  <a:lnTo>
                    <a:pt x="944686" y="1245819"/>
                  </a:lnTo>
                  <a:lnTo>
                    <a:pt x="947791" y="1250165"/>
                  </a:lnTo>
                  <a:lnTo>
                    <a:pt x="951827" y="1253270"/>
                  </a:lnTo>
                  <a:lnTo>
                    <a:pt x="954931" y="1256374"/>
                  </a:lnTo>
                  <a:lnTo>
                    <a:pt x="978835" y="1260720"/>
                  </a:lnTo>
                  <a:lnTo>
                    <a:pt x="981940" y="1262894"/>
                  </a:lnTo>
                  <a:lnTo>
                    <a:pt x="985976" y="1265998"/>
                  </a:lnTo>
                  <a:lnTo>
                    <a:pt x="991253" y="1271276"/>
                  </a:lnTo>
                  <a:lnTo>
                    <a:pt x="995289" y="1275622"/>
                  </a:lnTo>
                  <a:lnTo>
                    <a:pt x="998394" y="1278726"/>
                  </a:lnTo>
                  <a:lnTo>
                    <a:pt x="1002429" y="1280899"/>
                  </a:lnTo>
                  <a:lnTo>
                    <a:pt x="1010811" y="1283073"/>
                  </a:lnTo>
                  <a:lnTo>
                    <a:pt x="1017952" y="1278726"/>
                  </a:lnTo>
                  <a:lnTo>
                    <a:pt x="1024161" y="1275622"/>
                  </a:lnTo>
                  <a:lnTo>
                    <a:pt x="1031301" y="1271276"/>
                  </a:lnTo>
                  <a:lnTo>
                    <a:pt x="1041856" y="1271276"/>
                  </a:lnTo>
                  <a:lnTo>
                    <a:pt x="1058620" y="1278726"/>
                  </a:lnTo>
                  <a:lnTo>
                    <a:pt x="1069175" y="1288040"/>
                  </a:lnTo>
                  <a:lnTo>
                    <a:pt x="1081593" y="1297353"/>
                  </a:lnTo>
                  <a:lnTo>
                    <a:pt x="1102393" y="1304804"/>
                  </a:lnTo>
                  <a:lnTo>
                    <a:pt x="1117915" y="1310081"/>
                  </a:lnTo>
                  <a:lnTo>
                    <a:pt x="1132506" y="1314428"/>
                  </a:lnTo>
                  <a:lnTo>
                    <a:pt x="1141820" y="1317532"/>
                  </a:lnTo>
                  <a:lnTo>
                    <a:pt x="1151133" y="1326845"/>
                  </a:lnTo>
                  <a:lnTo>
                    <a:pt x="1159515" y="1339574"/>
                  </a:lnTo>
                  <a:lnTo>
                    <a:pt x="1168828" y="1361615"/>
                  </a:lnTo>
                  <a:lnTo>
                    <a:pt x="1180315" y="1364720"/>
                  </a:lnTo>
                  <a:lnTo>
                    <a:pt x="1195837" y="1372171"/>
                  </a:lnTo>
                  <a:lnTo>
                    <a:pt x="1212601" y="1381484"/>
                  </a:lnTo>
                  <a:lnTo>
                    <a:pt x="1229365" y="1390797"/>
                  </a:lnTo>
                  <a:lnTo>
                    <a:pt x="1238679" y="1398248"/>
                  </a:lnTo>
                  <a:lnTo>
                    <a:pt x="1241783" y="1396075"/>
                  </a:lnTo>
                  <a:lnTo>
                    <a:pt x="1243956" y="1396075"/>
                  </a:lnTo>
                  <a:lnTo>
                    <a:pt x="1244888" y="1396075"/>
                  </a:lnTo>
                  <a:lnTo>
                    <a:pt x="1247061" y="1393902"/>
                  </a:lnTo>
                  <a:lnTo>
                    <a:pt x="1249234" y="1393902"/>
                  </a:lnTo>
                  <a:lnTo>
                    <a:pt x="1251407" y="1390797"/>
                  </a:lnTo>
                  <a:lnTo>
                    <a:pt x="1251407" y="1388624"/>
                  </a:lnTo>
                  <a:lnTo>
                    <a:pt x="1251407" y="1385520"/>
                  </a:lnTo>
                  <a:lnTo>
                    <a:pt x="1249234" y="1381173"/>
                  </a:lnTo>
                  <a:lnTo>
                    <a:pt x="1252338" y="1379000"/>
                  </a:lnTo>
                  <a:lnTo>
                    <a:pt x="1254511" y="1378069"/>
                  </a:lnTo>
                  <a:lnTo>
                    <a:pt x="1256684" y="1375896"/>
                  </a:lnTo>
                  <a:lnTo>
                    <a:pt x="1258858" y="1373723"/>
                  </a:lnTo>
                  <a:lnTo>
                    <a:pt x="1265998" y="1373723"/>
                  </a:lnTo>
                  <a:lnTo>
                    <a:pt x="1273138" y="1385209"/>
                  </a:lnTo>
                  <a:lnTo>
                    <a:pt x="1280278" y="1395764"/>
                  </a:lnTo>
                  <a:lnTo>
                    <a:pt x="1285556" y="1405078"/>
                  </a:lnTo>
                  <a:lnTo>
                    <a:pt x="1287729" y="1419669"/>
                  </a:lnTo>
                  <a:lnTo>
                    <a:pt x="1287729" y="1434260"/>
                  </a:lnTo>
                  <a:lnTo>
                    <a:pt x="1288660" y="1444815"/>
                  </a:lnTo>
                  <a:lnTo>
                    <a:pt x="1276243" y="1459406"/>
                  </a:lnTo>
                  <a:lnTo>
                    <a:pt x="1261652" y="1472134"/>
                  </a:lnTo>
                  <a:lnTo>
                    <a:pt x="1249234" y="1485794"/>
                  </a:lnTo>
                  <a:lnTo>
                    <a:pt x="1242094" y="1501626"/>
                  </a:lnTo>
                  <a:lnTo>
                    <a:pt x="1236816" y="1518390"/>
                  </a:lnTo>
                  <a:lnTo>
                    <a:pt x="1229676" y="1535155"/>
                  </a:lnTo>
                  <a:lnTo>
                    <a:pt x="1234953" y="1537328"/>
                  </a:lnTo>
                  <a:lnTo>
                    <a:pt x="1240231" y="1537328"/>
                  </a:lnTo>
                  <a:lnTo>
                    <a:pt x="1245508" y="1538259"/>
                  </a:lnTo>
                  <a:lnTo>
                    <a:pt x="1254822" y="1538259"/>
                  </a:lnTo>
                  <a:lnTo>
                    <a:pt x="1254822" y="1542605"/>
                  </a:lnTo>
                  <a:lnTo>
                    <a:pt x="1245508" y="1547883"/>
                  </a:lnTo>
                  <a:lnTo>
                    <a:pt x="1239300" y="1553160"/>
                  </a:lnTo>
                  <a:lnTo>
                    <a:pt x="1229986" y="1558438"/>
                  </a:lnTo>
                  <a:lnTo>
                    <a:pt x="1229986" y="1565889"/>
                  </a:lnTo>
                  <a:lnTo>
                    <a:pt x="1229986" y="1573339"/>
                  </a:lnTo>
                  <a:lnTo>
                    <a:pt x="1229986" y="1579548"/>
                  </a:lnTo>
                  <a:lnTo>
                    <a:pt x="1225950" y="1586999"/>
                  </a:lnTo>
                  <a:lnTo>
                    <a:pt x="1229986" y="1590104"/>
                  </a:lnTo>
                  <a:lnTo>
                    <a:pt x="1233091" y="1594450"/>
                  </a:lnTo>
                  <a:lnTo>
                    <a:pt x="1237126" y="1595381"/>
                  </a:lnTo>
                  <a:lnTo>
                    <a:pt x="1242404" y="1595381"/>
                  </a:lnTo>
                  <a:lnTo>
                    <a:pt x="1245508" y="1599727"/>
                  </a:lnTo>
                  <a:lnTo>
                    <a:pt x="1256995" y="1610283"/>
                  </a:lnTo>
                  <a:lnTo>
                    <a:pt x="1264135" y="1624873"/>
                  </a:lnTo>
                  <a:lnTo>
                    <a:pt x="1269413" y="1643811"/>
                  </a:lnTo>
                  <a:lnTo>
                    <a:pt x="1274690" y="1659643"/>
                  </a:lnTo>
                  <a:lnTo>
                    <a:pt x="1281831" y="1676407"/>
                  </a:lnTo>
                  <a:lnTo>
                    <a:pt x="1302630" y="1705900"/>
                  </a:lnTo>
                  <a:lnTo>
                    <a:pt x="1327777" y="1733219"/>
                  </a:lnTo>
                  <a:lnTo>
                    <a:pt x="1359132" y="1754329"/>
                  </a:lnTo>
                  <a:lnTo>
                    <a:pt x="1395454" y="1767989"/>
                  </a:lnTo>
                  <a:lnTo>
                    <a:pt x="1391418" y="1797481"/>
                  </a:lnTo>
                  <a:lnTo>
                    <a:pt x="1389245" y="1829147"/>
                  </a:lnTo>
                  <a:lnTo>
                    <a:pt x="1388314" y="1861744"/>
                  </a:lnTo>
                  <a:lnTo>
                    <a:pt x="1382105" y="1893409"/>
                  </a:lnTo>
                  <a:lnTo>
                    <a:pt x="1371549" y="1941839"/>
                  </a:lnTo>
                  <a:lnTo>
                    <a:pt x="1362236" y="1991199"/>
                  </a:lnTo>
                  <a:lnTo>
                    <a:pt x="1351681" y="2036214"/>
                  </a:lnTo>
                  <a:lnTo>
                    <a:pt x="1339263" y="2080297"/>
                  </a:lnTo>
                  <a:lnTo>
                    <a:pt x="1337090" y="2091784"/>
                  </a:lnTo>
                  <a:lnTo>
                    <a:pt x="1340194" y="2104512"/>
                  </a:lnTo>
                  <a:lnTo>
                    <a:pt x="1342368" y="2111963"/>
                  </a:lnTo>
                  <a:lnTo>
                    <a:pt x="1329950" y="2188643"/>
                  </a:lnTo>
                  <a:lnTo>
                    <a:pt x="1329950" y="2192989"/>
                  </a:lnTo>
                  <a:lnTo>
                    <a:pt x="1337090" y="2190816"/>
                  </a:lnTo>
                  <a:lnTo>
                    <a:pt x="1340194" y="2186470"/>
                  </a:lnTo>
                  <a:lnTo>
                    <a:pt x="1342368" y="2183365"/>
                  </a:lnTo>
                  <a:lnTo>
                    <a:pt x="1345472" y="2179019"/>
                  </a:lnTo>
                  <a:lnTo>
                    <a:pt x="1349508" y="2175915"/>
                  </a:lnTo>
                  <a:lnTo>
                    <a:pt x="1349508" y="2179019"/>
                  </a:lnTo>
                  <a:lnTo>
                    <a:pt x="1354785" y="2179019"/>
                  </a:lnTo>
                  <a:lnTo>
                    <a:pt x="1345472" y="2215652"/>
                  </a:lnTo>
                  <a:lnTo>
                    <a:pt x="1334917" y="2215652"/>
                  </a:lnTo>
                  <a:lnTo>
                    <a:pt x="1327777" y="2234589"/>
                  </a:lnTo>
                  <a:lnTo>
                    <a:pt x="1320636" y="2256631"/>
                  </a:lnTo>
                  <a:lnTo>
                    <a:pt x="1315359" y="2279604"/>
                  </a:lnTo>
                  <a:lnTo>
                    <a:pt x="1313186" y="2305992"/>
                  </a:lnTo>
                  <a:lnTo>
                    <a:pt x="1311012" y="2333311"/>
                  </a:lnTo>
                  <a:lnTo>
                    <a:pt x="1315048" y="2357525"/>
                  </a:lnTo>
                  <a:lnTo>
                    <a:pt x="1322189" y="2380499"/>
                  </a:lnTo>
                  <a:lnTo>
                    <a:pt x="1332744" y="2401609"/>
                  </a:lnTo>
                  <a:lnTo>
                    <a:pt x="1349508" y="2416200"/>
                  </a:lnTo>
                  <a:lnTo>
                    <a:pt x="1369376" y="2426755"/>
                  </a:lnTo>
                  <a:lnTo>
                    <a:pt x="1369376" y="2434206"/>
                  </a:lnTo>
                  <a:lnTo>
                    <a:pt x="1354785" y="2424892"/>
                  </a:lnTo>
                  <a:lnTo>
                    <a:pt x="1342368" y="2414337"/>
                  </a:lnTo>
                  <a:lnTo>
                    <a:pt x="1329950" y="2401609"/>
                  </a:lnTo>
                  <a:lnTo>
                    <a:pt x="1325914" y="2401609"/>
                  </a:lnTo>
                  <a:lnTo>
                    <a:pt x="1332123" y="2416200"/>
                  </a:lnTo>
                  <a:lnTo>
                    <a:pt x="1342678" y="2430791"/>
                  </a:lnTo>
                  <a:lnTo>
                    <a:pt x="1357269" y="2445382"/>
                  </a:lnTo>
                  <a:lnTo>
                    <a:pt x="1374033" y="2458110"/>
                  </a:lnTo>
                  <a:lnTo>
                    <a:pt x="1389555" y="2466492"/>
                  </a:lnTo>
                  <a:lnTo>
                    <a:pt x="1406319" y="2470838"/>
                  </a:lnTo>
                  <a:lnTo>
                    <a:pt x="1423083" y="2466492"/>
                  </a:lnTo>
                  <a:lnTo>
                    <a:pt x="1426188" y="2465561"/>
                  </a:lnTo>
                  <a:lnTo>
                    <a:pt x="1428361" y="2463388"/>
                  </a:lnTo>
                  <a:lnTo>
                    <a:pt x="1430534" y="2463388"/>
                  </a:lnTo>
                  <a:lnTo>
                    <a:pt x="1430534" y="2461214"/>
                  </a:lnTo>
                  <a:lnTo>
                    <a:pt x="1432707" y="2460283"/>
                  </a:lnTo>
                  <a:lnTo>
                    <a:pt x="1435812" y="2458110"/>
                  </a:lnTo>
                  <a:lnTo>
                    <a:pt x="1432707" y="2453764"/>
                  </a:lnTo>
                  <a:lnTo>
                    <a:pt x="1432707" y="2452832"/>
                  </a:lnTo>
                  <a:lnTo>
                    <a:pt x="1432707" y="2452832"/>
                  </a:lnTo>
                  <a:lnTo>
                    <a:pt x="1432707" y="2450659"/>
                  </a:lnTo>
                  <a:lnTo>
                    <a:pt x="1428671" y="2450659"/>
                  </a:lnTo>
                  <a:lnTo>
                    <a:pt x="1427740" y="2450659"/>
                  </a:lnTo>
                  <a:lnTo>
                    <a:pt x="1421531" y="2450659"/>
                  </a:lnTo>
                  <a:lnTo>
                    <a:pt x="1420600" y="2439173"/>
                  </a:lnTo>
                  <a:lnTo>
                    <a:pt x="1418427" y="2426444"/>
                  </a:lnTo>
                  <a:lnTo>
                    <a:pt x="1416254" y="2415889"/>
                  </a:lnTo>
                  <a:lnTo>
                    <a:pt x="1413149" y="2406576"/>
                  </a:lnTo>
                  <a:lnTo>
                    <a:pt x="1410976" y="2404403"/>
                  </a:lnTo>
                  <a:lnTo>
                    <a:pt x="1410976" y="2402230"/>
                  </a:lnTo>
                  <a:lnTo>
                    <a:pt x="1408803" y="2402230"/>
                  </a:lnTo>
                  <a:lnTo>
                    <a:pt x="1405698" y="2401298"/>
                  </a:lnTo>
                  <a:lnTo>
                    <a:pt x="1396385" y="2414027"/>
                  </a:lnTo>
                  <a:lnTo>
                    <a:pt x="1384899" y="2426755"/>
                  </a:lnTo>
                  <a:lnTo>
                    <a:pt x="1384899" y="2431101"/>
                  </a:lnTo>
                  <a:lnTo>
                    <a:pt x="1381794" y="2431101"/>
                  </a:lnTo>
                  <a:lnTo>
                    <a:pt x="1381794" y="2424892"/>
                  </a:lnTo>
                  <a:lnTo>
                    <a:pt x="1381794" y="2421788"/>
                  </a:lnTo>
                  <a:lnTo>
                    <a:pt x="1383967" y="2417442"/>
                  </a:lnTo>
                  <a:lnTo>
                    <a:pt x="1384899" y="2414337"/>
                  </a:lnTo>
                  <a:lnTo>
                    <a:pt x="1394212" y="2402851"/>
                  </a:lnTo>
                  <a:lnTo>
                    <a:pt x="1406630" y="2392295"/>
                  </a:lnTo>
                  <a:lnTo>
                    <a:pt x="1420289" y="2384845"/>
                  </a:lnTo>
                  <a:lnTo>
                    <a:pt x="1428671" y="2382672"/>
                  </a:lnTo>
                  <a:lnTo>
                    <a:pt x="1427740" y="2373358"/>
                  </a:lnTo>
                  <a:lnTo>
                    <a:pt x="1423704" y="2368081"/>
                  </a:lnTo>
                  <a:lnTo>
                    <a:pt x="1418427" y="2362803"/>
                  </a:lnTo>
                  <a:lnTo>
                    <a:pt x="1413149" y="2357525"/>
                  </a:lnTo>
                  <a:lnTo>
                    <a:pt x="1418427" y="2340761"/>
                  </a:lnTo>
                  <a:lnTo>
                    <a:pt x="1427740" y="2322756"/>
                  </a:lnTo>
                  <a:lnTo>
                    <a:pt x="1440158" y="2303818"/>
                  </a:lnTo>
                  <a:lnTo>
                    <a:pt x="1454749" y="2289227"/>
                  </a:lnTo>
                  <a:lnTo>
                    <a:pt x="1469340" y="2281777"/>
                  </a:lnTo>
                  <a:lnTo>
                    <a:pt x="1472444" y="2269048"/>
                  </a:lnTo>
                  <a:lnTo>
                    <a:pt x="1467167" y="2264702"/>
                  </a:lnTo>
                  <a:lnTo>
                    <a:pt x="1461889" y="2261598"/>
                  </a:lnTo>
                  <a:lnTo>
                    <a:pt x="1455680" y="2258493"/>
                  </a:lnTo>
                  <a:lnTo>
                    <a:pt x="1452576" y="2252284"/>
                  </a:lnTo>
                  <a:lnTo>
                    <a:pt x="1448540" y="2244834"/>
                  </a:lnTo>
                  <a:lnTo>
                    <a:pt x="1448540" y="2243902"/>
                  </a:lnTo>
                  <a:lnTo>
                    <a:pt x="1447609" y="2241729"/>
                  </a:lnTo>
                  <a:lnTo>
                    <a:pt x="1448540" y="2239556"/>
                  </a:lnTo>
                  <a:lnTo>
                    <a:pt x="1448540" y="2237383"/>
                  </a:lnTo>
                  <a:lnTo>
                    <a:pt x="1448540" y="2234279"/>
                  </a:lnTo>
                  <a:lnTo>
                    <a:pt x="1448540" y="2229001"/>
                  </a:lnTo>
                  <a:lnTo>
                    <a:pt x="1454749" y="2229001"/>
                  </a:lnTo>
                  <a:lnTo>
                    <a:pt x="1460026" y="2226828"/>
                  </a:lnTo>
                  <a:lnTo>
                    <a:pt x="1462200" y="2226828"/>
                  </a:lnTo>
                  <a:lnTo>
                    <a:pt x="1465304" y="2224655"/>
                  </a:lnTo>
                  <a:lnTo>
                    <a:pt x="1469340" y="2214100"/>
                  </a:lnTo>
                  <a:lnTo>
                    <a:pt x="1472444" y="2202613"/>
                  </a:lnTo>
                  <a:lnTo>
                    <a:pt x="1477722" y="2192058"/>
                  </a:lnTo>
                  <a:lnTo>
                    <a:pt x="1479895" y="2185849"/>
                  </a:lnTo>
                  <a:lnTo>
                    <a:pt x="1483931" y="2184918"/>
                  </a:lnTo>
                  <a:lnTo>
                    <a:pt x="1489208" y="2182745"/>
                  </a:lnTo>
                  <a:lnTo>
                    <a:pt x="1494486" y="2180571"/>
                  </a:lnTo>
                  <a:lnTo>
                    <a:pt x="1501626" y="2178398"/>
                  </a:lnTo>
                  <a:lnTo>
                    <a:pt x="1498522" y="2173121"/>
                  </a:lnTo>
                  <a:lnTo>
                    <a:pt x="1496349" y="2170016"/>
                  </a:lnTo>
                  <a:lnTo>
                    <a:pt x="1492313" y="2165670"/>
                  </a:lnTo>
                  <a:lnTo>
                    <a:pt x="1489208" y="2163497"/>
                  </a:lnTo>
                  <a:lnTo>
                    <a:pt x="1485173" y="2162566"/>
                  </a:lnTo>
                  <a:lnTo>
                    <a:pt x="1479895" y="2158219"/>
                  </a:lnTo>
                  <a:lnTo>
                    <a:pt x="1472755" y="2155115"/>
                  </a:lnTo>
                  <a:lnTo>
                    <a:pt x="1472755" y="2147664"/>
                  </a:lnTo>
                  <a:lnTo>
                    <a:pt x="1487346" y="2145491"/>
                  </a:lnTo>
                  <a:lnTo>
                    <a:pt x="1501937" y="2145491"/>
                  </a:lnTo>
                  <a:lnTo>
                    <a:pt x="1513423" y="2143318"/>
                  </a:lnTo>
                  <a:lnTo>
                    <a:pt x="1521805" y="2143318"/>
                  </a:lnTo>
                  <a:lnTo>
                    <a:pt x="1520874" y="2135867"/>
                  </a:lnTo>
                  <a:lnTo>
                    <a:pt x="1520874" y="2132763"/>
                  </a:lnTo>
                  <a:lnTo>
                    <a:pt x="1520874" y="2129037"/>
                  </a:lnTo>
                  <a:lnTo>
                    <a:pt x="1520874" y="2128106"/>
                  </a:lnTo>
                  <a:lnTo>
                    <a:pt x="1521805" y="2123760"/>
                  </a:lnTo>
                  <a:lnTo>
                    <a:pt x="1521805" y="2116309"/>
                  </a:lnTo>
                  <a:lnTo>
                    <a:pt x="1521805" y="2108858"/>
                  </a:lnTo>
                  <a:lnTo>
                    <a:pt x="1523978" y="2103581"/>
                  </a:lnTo>
                  <a:lnTo>
                    <a:pt x="1526151" y="2099235"/>
                  </a:lnTo>
                  <a:lnTo>
                    <a:pt x="1553160" y="2091784"/>
                  </a:lnTo>
                  <a:lnTo>
                    <a:pt x="1585447" y="2090853"/>
                  </a:lnTo>
                  <a:lnTo>
                    <a:pt x="1587620" y="2076262"/>
                  </a:lnTo>
                  <a:lnTo>
                    <a:pt x="1589793" y="2062602"/>
                  </a:lnTo>
                  <a:lnTo>
                    <a:pt x="1587620" y="2052047"/>
                  </a:lnTo>
                  <a:lnTo>
                    <a:pt x="1582342" y="2041492"/>
                  </a:lnTo>
                  <a:lnTo>
                    <a:pt x="1569924" y="2034041"/>
                  </a:lnTo>
                  <a:lnTo>
                    <a:pt x="1569924" y="2026590"/>
                  </a:lnTo>
                  <a:lnTo>
                    <a:pt x="1592897" y="2031868"/>
                  </a:lnTo>
                  <a:lnTo>
                    <a:pt x="1618975" y="2037145"/>
                  </a:lnTo>
                  <a:lnTo>
                    <a:pt x="1631393" y="2022554"/>
                  </a:lnTo>
                  <a:lnTo>
                    <a:pt x="1642879" y="2009826"/>
                  </a:lnTo>
                  <a:lnTo>
                    <a:pt x="1653434" y="1995235"/>
                  </a:lnTo>
                  <a:lnTo>
                    <a:pt x="1662747" y="1973194"/>
                  </a:lnTo>
                  <a:lnTo>
                    <a:pt x="1663679" y="1973194"/>
                  </a:lnTo>
                  <a:lnTo>
                    <a:pt x="1665852" y="1971020"/>
                  </a:lnTo>
                  <a:lnTo>
                    <a:pt x="1668025" y="1971020"/>
                  </a:lnTo>
                  <a:lnTo>
                    <a:pt x="1670198" y="1968847"/>
                  </a:lnTo>
                  <a:lnTo>
                    <a:pt x="1671130" y="1973194"/>
                  </a:lnTo>
                  <a:lnTo>
                    <a:pt x="1673303" y="1978471"/>
                  </a:lnTo>
                  <a:lnTo>
                    <a:pt x="1673303" y="1982817"/>
                  </a:lnTo>
                  <a:lnTo>
                    <a:pt x="1673303" y="1990268"/>
                  </a:lnTo>
                  <a:lnTo>
                    <a:pt x="1678580" y="1990268"/>
                  </a:lnTo>
                  <a:lnTo>
                    <a:pt x="1685721" y="1969158"/>
                  </a:lnTo>
                  <a:lnTo>
                    <a:pt x="1692861" y="1953325"/>
                  </a:lnTo>
                  <a:lnTo>
                    <a:pt x="1700001" y="1936561"/>
                  </a:lnTo>
                  <a:lnTo>
                    <a:pt x="1704037" y="1916692"/>
                  </a:lnTo>
                  <a:lnTo>
                    <a:pt x="1706210" y="1892478"/>
                  </a:lnTo>
                  <a:lnTo>
                    <a:pt x="1718628" y="1892478"/>
                  </a:lnTo>
                  <a:lnTo>
                    <a:pt x="1716455" y="1887200"/>
                  </a:lnTo>
                  <a:lnTo>
                    <a:pt x="1714282" y="1881923"/>
                  </a:lnTo>
                  <a:lnTo>
                    <a:pt x="1714282" y="1877576"/>
                  </a:lnTo>
                  <a:lnTo>
                    <a:pt x="1714282" y="1874472"/>
                  </a:lnTo>
                  <a:lnTo>
                    <a:pt x="1718317" y="1868263"/>
                  </a:lnTo>
                  <a:lnTo>
                    <a:pt x="1727631" y="1857708"/>
                  </a:lnTo>
                  <a:lnTo>
                    <a:pt x="1742222" y="1852430"/>
                  </a:lnTo>
                  <a:lnTo>
                    <a:pt x="1757744" y="1848084"/>
                  </a:lnTo>
                  <a:lnTo>
                    <a:pt x="1774508" y="1847153"/>
                  </a:lnTo>
                  <a:lnTo>
                    <a:pt x="1791272" y="1844979"/>
                  </a:lnTo>
                  <a:lnTo>
                    <a:pt x="1801827" y="1840633"/>
                  </a:lnTo>
                  <a:lnTo>
                    <a:pt x="1807105" y="1833183"/>
                  </a:lnTo>
                  <a:lnTo>
                    <a:pt x="1816418" y="1820454"/>
                  </a:lnTo>
                  <a:lnTo>
                    <a:pt x="1825732" y="1803690"/>
                  </a:lnTo>
                  <a:lnTo>
                    <a:pt x="1835045" y="1787857"/>
                  </a:lnTo>
                  <a:lnTo>
                    <a:pt x="1842185" y="1773267"/>
                  </a:lnTo>
                  <a:lnTo>
                    <a:pt x="1845290" y="1763953"/>
                  </a:lnTo>
                  <a:lnTo>
                    <a:pt x="1847463" y="1749362"/>
                  </a:lnTo>
                  <a:lnTo>
                    <a:pt x="1843427" y="1732598"/>
                  </a:lnTo>
                  <a:lnTo>
                    <a:pt x="1842496" y="1718007"/>
                  </a:lnTo>
                  <a:lnTo>
                    <a:pt x="1842496" y="1707452"/>
                  </a:lnTo>
                  <a:lnTo>
                    <a:pt x="1850878" y="1690688"/>
                  </a:lnTo>
                  <a:lnTo>
                    <a:pt x="1863296" y="1668646"/>
                  </a:lnTo>
                  <a:lnTo>
                    <a:pt x="1877887" y="1646605"/>
                  </a:lnTo>
                  <a:lnTo>
                    <a:pt x="1892477" y="1626736"/>
                  </a:lnTo>
                  <a:lnTo>
                    <a:pt x="1906137" y="1609972"/>
                  </a:lnTo>
                  <a:lnTo>
                    <a:pt x="1903964" y="1601590"/>
                  </a:lnTo>
                  <a:lnTo>
                    <a:pt x="1901480" y="1594450"/>
                  </a:lnTo>
                  <a:close/>
                  <a:moveTo>
                    <a:pt x="1340815" y="768043"/>
                  </a:moveTo>
                  <a:lnTo>
                    <a:pt x="1342988" y="765870"/>
                  </a:lnTo>
                  <a:lnTo>
                    <a:pt x="1345162" y="763697"/>
                  </a:lnTo>
                  <a:lnTo>
                    <a:pt x="1348266" y="760592"/>
                  </a:lnTo>
                  <a:lnTo>
                    <a:pt x="1350439" y="756246"/>
                  </a:lnTo>
                  <a:lnTo>
                    <a:pt x="1353544" y="756246"/>
                  </a:lnTo>
                  <a:lnTo>
                    <a:pt x="1352612" y="760592"/>
                  </a:lnTo>
                  <a:lnTo>
                    <a:pt x="1350439" y="762765"/>
                  </a:lnTo>
                  <a:lnTo>
                    <a:pt x="1348266" y="765870"/>
                  </a:lnTo>
                  <a:lnTo>
                    <a:pt x="1348266" y="768043"/>
                  </a:lnTo>
                  <a:lnTo>
                    <a:pt x="1347335" y="773320"/>
                  </a:lnTo>
                  <a:lnTo>
                    <a:pt x="1343299" y="771147"/>
                  </a:lnTo>
                  <a:lnTo>
                    <a:pt x="1341126" y="770216"/>
                  </a:lnTo>
                  <a:lnTo>
                    <a:pt x="1341126" y="768043"/>
                  </a:lnTo>
                  <a:close/>
                  <a:moveTo>
                    <a:pt x="1108602" y="713094"/>
                  </a:moveTo>
                  <a:lnTo>
                    <a:pt x="1117915" y="701608"/>
                  </a:lnTo>
                  <a:lnTo>
                    <a:pt x="1126297" y="688879"/>
                  </a:lnTo>
                  <a:lnTo>
                    <a:pt x="1144924" y="691052"/>
                  </a:lnTo>
                  <a:lnTo>
                    <a:pt x="1159515" y="698503"/>
                  </a:lnTo>
                  <a:lnTo>
                    <a:pt x="1167897" y="705954"/>
                  </a:lnTo>
                  <a:lnTo>
                    <a:pt x="1175037" y="716509"/>
                  </a:lnTo>
                  <a:lnTo>
                    <a:pt x="1181246" y="727995"/>
                  </a:lnTo>
                  <a:lnTo>
                    <a:pt x="1189628" y="736377"/>
                  </a:lnTo>
                  <a:lnTo>
                    <a:pt x="1203288" y="746001"/>
                  </a:lnTo>
                  <a:lnTo>
                    <a:pt x="1211670" y="749106"/>
                  </a:lnTo>
                  <a:lnTo>
                    <a:pt x="1218810" y="749106"/>
                  </a:lnTo>
                  <a:lnTo>
                    <a:pt x="1228124" y="751279"/>
                  </a:lnTo>
                  <a:lnTo>
                    <a:pt x="1237437" y="756556"/>
                  </a:lnTo>
                  <a:lnTo>
                    <a:pt x="1237437" y="766180"/>
                  </a:lnTo>
                  <a:lnTo>
                    <a:pt x="1235264" y="771458"/>
                  </a:lnTo>
                  <a:lnTo>
                    <a:pt x="1235264" y="775804"/>
                  </a:lnTo>
                  <a:lnTo>
                    <a:pt x="1233091" y="777977"/>
                  </a:lnTo>
                  <a:lnTo>
                    <a:pt x="1232159" y="778909"/>
                  </a:lnTo>
                  <a:lnTo>
                    <a:pt x="1229986" y="778909"/>
                  </a:lnTo>
                  <a:lnTo>
                    <a:pt x="1227813" y="778909"/>
                  </a:lnTo>
                  <a:lnTo>
                    <a:pt x="1225640" y="781082"/>
                  </a:lnTo>
                  <a:lnTo>
                    <a:pt x="1224709" y="783255"/>
                  </a:lnTo>
                  <a:lnTo>
                    <a:pt x="1222535" y="785428"/>
                  </a:lnTo>
                  <a:lnTo>
                    <a:pt x="1218500" y="795983"/>
                  </a:lnTo>
                  <a:lnTo>
                    <a:pt x="1220673" y="805607"/>
                  </a:lnTo>
                  <a:lnTo>
                    <a:pt x="1222846" y="810884"/>
                  </a:lnTo>
                  <a:lnTo>
                    <a:pt x="1222846" y="818335"/>
                  </a:lnTo>
                  <a:lnTo>
                    <a:pt x="1217568" y="827959"/>
                  </a:lnTo>
                  <a:lnTo>
                    <a:pt x="1218500" y="831063"/>
                  </a:lnTo>
                  <a:lnTo>
                    <a:pt x="1218500" y="833237"/>
                  </a:lnTo>
                  <a:lnTo>
                    <a:pt x="1218500" y="835410"/>
                  </a:lnTo>
                  <a:lnTo>
                    <a:pt x="1220673" y="837583"/>
                  </a:lnTo>
                  <a:lnTo>
                    <a:pt x="1222846" y="838514"/>
                  </a:lnTo>
                  <a:lnTo>
                    <a:pt x="1225950" y="837583"/>
                  </a:lnTo>
                  <a:lnTo>
                    <a:pt x="1237437" y="833237"/>
                  </a:lnTo>
                  <a:lnTo>
                    <a:pt x="1252959" y="825786"/>
                  </a:lnTo>
                  <a:lnTo>
                    <a:pt x="1269723" y="815231"/>
                  </a:lnTo>
                  <a:lnTo>
                    <a:pt x="1288350" y="805607"/>
                  </a:lnTo>
                  <a:lnTo>
                    <a:pt x="1302941" y="794120"/>
                  </a:lnTo>
                  <a:lnTo>
                    <a:pt x="1315359" y="786670"/>
                  </a:lnTo>
                  <a:lnTo>
                    <a:pt x="1322499" y="781392"/>
                  </a:lnTo>
                  <a:lnTo>
                    <a:pt x="1325603" y="783565"/>
                  </a:lnTo>
                  <a:lnTo>
                    <a:pt x="1327777" y="783565"/>
                  </a:lnTo>
                  <a:lnTo>
                    <a:pt x="1329950" y="783565"/>
                  </a:lnTo>
                  <a:lnTo>
                    <a:pt x="1332123" y="785738"/>
                  </a:lnTo>
                  <a:lnTo>
                    <a:pt x="1332123" y="786670"/>
                  </a:lnTo>
                  <a:lnTo>
                    <a:pt x="1333054" y="791016"/>
                  </a:lnTo>
                  <a:lnTo>
                    <a:pt x="1337090" y="791016"/>
                  </a:lnTo>
                  <a:lnTo>
                    <a:pt x="1329950" y="801571"/>
                  </a:lnTo>
                  <a:lnTo>
                    <a:pt x="1313186" y="811195"/>
                  </a:lnTo>
                  <a:lnTo>
                    <a:pt x="1295490" y="818646"/>
                  </a:lnTo>
                  <a:lnTo>
                    <a:pt x="1276863" y="826096"/>
                  </a:lnTo>
                  <a:lnTo>
                    <a:pt x="1259168" y="835720"/>
                  </a:lnTo>
                  <a:lnTo>
                    <a:pt x="1242404" y="845344"/>
                  </a:lnTo>
                  <a:lnTo>
                    <a:pt x="1233091" y="859004"/>
                  </a:lnTo>
                  <a:lnTo>
                    <a:pt x="1210118" y="855899"/>
                  </a:lnTo>
                  <a:lnTo>
                    <a:pt x="1207945" y="831684"/>
                  </a:lnTo>
                  <a:lnTo>
                    <a:pt x="1207945" y="809332"/>
                  </a:lnTo>
                  <a:lnTo>
                    <a:pt x="1207945" y="791326"/>
                  </a:lnTo>
                  <a:lnTo>
                    <a:pt x="1205771" y="771147"/>
                  </a:lnTo>
                  <a:lnTo>
                    <a:pt x="1193354" y="771147"/>
                  </a:lnTo>
                  <a:lnTo>
                    <a:pt x="1191180" y="778598"/>
                  </a:lnTo>
                  <a:lnTo>
                    <a:pt x="1185903" y="789153"/>
                  </a:lnTo>
                  <a:lnTo>
                    <a:pt x="1180625" y="801882"/>
                  </a:lnTo>
                  <a:lnTo>
                    <a:pt x="1174416" y="816783"/>
                  </a:lnTo>
                  <a:lnTo>
                    <a:pt x="1169139" y="828269"/>
                  </a:lnTo>
                  <a:lnTo>
                    <a:pt x="1166034" y="835720"/>
                  </a:lnTo>
                  <a:lnTo>
                    <a:pt x="1166034" y="838825"/>
                  </a:lnTo>
                  <a:lnTo>
                    <a:pt x="1159825" y="837893"/>
                  </a:lnTo>
                  <a:lnTo>
                    <a:pt x="1158894" y="835720"/>
                  </a:lnTo>
                  <a:lnTo>
                    <a:pt x="1156721" y="833547"/>
                  </a:lnTo>
                  <a:lnTo>
                    <a:pt x="1154548" y="831374"/>
                  </a:lnTo>
                  <a:lnTo>
                    <a:pt x="1154548" y="828269"/>
                  </a:lnTo>
                  <a:lnTo>
                    <a:pt x="1153306" y="822061"/>
                  </a:lnTo>
                  <a:lnTo>
                    <a:pt x="1153306" y="812747"/>
                  </a:lnTo>
                  <a:lnTo>
                    <a:pt x="1159515" y="797846"/>
                  </a:lnTo>
                  <a:lnTo>
                    <a:pt x="1166655" y="780771"/>
                  </a:lnTo>
                  <a:lnTo>
                    <a:pt x="1175037" y="768043"/>
                  </a:lnTo>
                  <a:lnTo>
                    <a:pt x="1182177" y="756556"/>
                  </a:lnTo>
                  <a:lnTo>
                    <a:pt x="1175037" y="748174"/>
                  </a:lnTo>
                  <a:lnTo>
                    <a:pt x="1167897" y="743828"/>
                  </a:lnTo>
                  <a:lnTo>
                    <a:pt x="1160757" y="740724"/>
                  </a:lnTo>
                  <a:lnTo>
                    <a:pt x="1152375" y="736377"/>
                  </a:lnTo>
                  <a:lnTo>
                    <a:pt x="1147097" y="723649"/>
                  </a:lnTo>
                  <a:lnTo>
                    <a:pt x="1137784" y="723649"/>
                  </a:lnTo>
                  <a:lnTo>
                    <a:pt x="1137784" y="728927"/>
                  </a:lnTo>
                  <a:lnTo>
                    <a:pt x="1135611" y="733273"/>
                  </a:lnTo>
                  <a:lnTo>
                    <a:pt x="1135611" y="738551"/>
                  </a:lnTo>
                  <a:lnTo>
                    <a:pt x="1133438" y="746001"/>
                  </a:lnTo>
                  <a:lnTo>
                    <a:pt x="1126297" y="736377"/>
                  </a:lnTo>
                  <a:lnTo>
                    <a:pt x="1121020" y="731100"/>
                  </a:lnTo>
                  <a:lnTo>
                    <a:pt x="1113879" y="727995"/>
                  </a:lnTo>
                  <a:lnTo>
                    <a:pt x="1103324" y="728927"/>
                  </a:lnTo>
                  <a:lnTo>
                    <a:pt x="1108602" y="71309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CF0BECD5-F43C-4BC7-BF77-4D2FF68EDE14}"/>
                </a:ext>
              </a:extLst>
            </p:cNvPr>
            <p:cNvSpPr/>
            <p:nvPr/>
          </p:nvSpPr>
          <p:spPr>
            <a:xfrm>
              <a:off x="3644576" y="3731096"/>
              <a:ext cx="2992697" cy="1030680"/>
            </a:xfrm>
            <a:custGeom>
              <a:avLst/>
              <a:gdLst>
                <a:gd name="connsiteX0" fmla="*/ 7140 w 2992697"/>
                <a:gd name="connsiteY0" fmla="*/ 256428 h 1030680"/>
                <a:gd name="connsiteX1" fmla="*/ 26077 w 2992697"/>
                <a:gd name="connsiteY1" fmla="*/ 261706 h 1030680"/>
                <a:gd name="connsiteX2" fmla="*/ 38495 w 2992697"/>
                <a:gd name="connsiteY2" fmla="*/ 271330 h 1030680"/>
                <a:gd name="connsiteX3" fmla="*/ 49050 w 2992697"/>
                <a:gd name="connsiteY3" fmla="*/ 279712 h 1030680"/>
                <a:gd name="connsiteX4" fmla="*/ 60537 w 2992697"/>
                <a:gd name="connsiteY4" fmla="*/ 291198 h 1030680"/>
                <a:gd name="connsiteX5" fmla="*/ 71092 w 2992697"/>
                <a:gd name="connsiteY5" fmla="*/ 299580 h 1030680"/>
                <a:gd name="connsiteX6" fmla="*/ 71092 w 2992697"/>
                <a:gd name="connsiteY6" fmla="*/ 296476 h 1030680"/>
                <a:gd name="connsiteX7" fmla="*/ 77301 w 2992697"/>
                <a:gd name="connsiteY7" fmla="*/ 296476 h 1030680"/>
                <a:gd name="connsiteX8" fmla="*/ 77301 w 2992697"/>
                <a:gd name="connsiteY8" fmla="*/ 299580 h 1030680"/>
                <a:gd name="connsiteX9" fmla="*/ 78232 w 2992697"/>
                <a:gd name="connsiteY9" fmla="*/ 303926 h 1030680"/>
                <a:gd name="connsiteX10" fmla="*/ 82268 w 2992697"/>
                <a:gd name="connsiteY10" fmla="*/ 309204 h 1030680"/>
                <a:gd name="connsiteX11" fmla="*/ 84441 w 2992697"/>
                <a:gd name="connsiteY11" fmla="*/ 316655 h 1030680"/>
                <a:gd name="connsiteX12" fmla="*/ 76991 w 2992697"/>
                <a:gd name="connsiteY12" fmla="*/ 316655 h 1030680"/>
                <a:gd name="connsiteX13" fmla="*/ 72955 w 2992697"/>
                <a:gd name="connsiteY13" fmla="*/ 316655 h 1030680"/>
                <a:gd name="connsiteX14" fmla="*/ 72955 w 2992697"/>
                <a:gd name="connsiteY14" fmla="*/ 318828 h 1030680"/>
                <a:gd name="connsiteX15" fmla="*/ 70782 w 2992697"/>
                <a:gd name="connsiteY15" fmla="*/ 318828 h 1030680"/>
                <a:gd name="connsiteX16" fmla="*/ 67677 w 2992697"/>
                <a:gd name="connsiteY16" fmla="*/ 318828 h 1030680"/>
                <a:gd name="connsiteX17" fmla="*/ 63641 w 2992697"/>
                <a:gd name="connsiteY17" fmla="*/ 321001 h 1030680"/>
                <a:gd name="connsiteX18" fmla="*/ 49050 w 2992697"/>
                <a:gd name="connsiteY18" fmla="*/ 309514 h 1030680"/>
                <a:gd name="connsiteX19" fmla="*/ 34460 w 2992697"/>
                <a:gd name="connsiteY19" fmla="*/ 304237 h 1030680"/>
                <a:gd name="connsiteX20" fmla="*/ 16764 w 2992697"/>
                <a:gd name="connsiteY20" fmla="*/ 299891 h 1030680"/>
                <a:gd name="connsiteX21" fmla="*/ 0 w 2992697"/>
                <a:gd name="connsiteY21" fmla="*/ 291509 h 1030680"/>
                <a:gd name="connsiteX22" fmla="*/ 6209 w 2992697"/>
                <a:gd name="connsiteY22" fmla="*/ 286231 h 1030680"/>
                <a:gd name="connsiteX23" fmla="*/ 7140 w 2992697"/>
                <a:gd name="connsiteY23" fmla="*/ 280022 h 1030680"/>
                <a:gd name="connsiteX24" fmla="*/ 6209 w 2992697"/>
                <a:gd name="connsiteY24" fmla="*/ 274745 h 1030680"/>
                <a:gd name="connsiteX25" fmla="*/ 6209 w 2992697"/>
                <a:gd name="connsiteY25" fmla="*/ 266983 h 1030680"/>
                <a:gd name="connsiteX26" fmla="*/ 7140 w 2992697"/>
                <a:gd name="connsiteY26" fmla="*/ 256428 h 1030680"/>
                <a:gd name="connsiteX27" fmla="*/ 7140 w 2992697"/>
                <a:gd name="connsiteY27" fmla="*/ 256428 h 1030680"/>
                <a:gd name="connsiteX28" fmla="*/ 7140 w 2992697"/>
                <a:gd name="connsiteY28" fmla="*/ 256428 h 1030680"/>
                <a:gd name="connsiteX29" fmla="*/ 1275001 w 2992697"/>
                <a:gd name="connsiteY29" fmla="*/ 248978 h 1030680"/>
                <a:gd name="connsiteX30" fmla="*/ 1279037 w 2992697"/>
                <a:gd name="connsiteY30" fmla="*/ 248978 h 1030680"/>
                <a:gd name="connsiteX31" fmla="*/ 1282141 w 2992697"/>
                <a:gd name="connsiteY31" fmla="*/ 249909 h 1030680"/>
                <a:gd name="connsiteX32" fmla="*/ 1284314 w 2992697"/>
                <a:gd name="connsiteY32" fmla="*/ 252082 h 1030680"/>
                <a:gd name="connsiteX33" fmla="*/ 1286487 w 2992697"/>
                <a:gd name="connsiteY33" fmla="*/ 254255 h 1030680"/>
                <a:gd name="connsiteX34" fmla="*/ 1287419 w 2992697"/>
                <a:gd name="connsiteY34" fmla="*/ 256428 h 1030680"/>
                <a:gd name="connsiteX35" fmla="*/ 1287419 w 2992697"/>
                <a:gd name="connsiteY35" fmla="*/ 257670 h 1030680"/>
                <a:gd name="connsiteX36" fmla="*/ 1287419 w 2992697"/>
                <a:gd name="connsiteY36" fmla="*/ 259843 h 1030680"/>
                <a:gd name="connsiteX37" fmla="*/ 1289592 w 2992697"/>
                <a:gd name="connsiteY37" fmla="*/ 264189 h 1030680"/>
                <a:gd name="connsiteX38" fmla="*/ 1282141 w 2992697"/>
                <a:gd name="connsiteY38" fmla="*/ 264189 h 1030680"/>
                <a:gd name="connsiteX39" fmla="*/ 1279037 w 2992697"/>
                <a:gd name="connsiteY39" fmla="*/ 265121 h 1030680"/>
                <a:gd name="connsiteX40" fmla="*/ 1275001 w 2992697"/>
                <a:gd name="connsiteY40" fmla="*/ 265121 h 1030680"/>
                <a:gd name="connsiteX41" fmla="*/ 1271896 w 2992697"/>
                <a:gd name="connsiteY41" fmla="*/ 267294 h 1030680"/>
                <a:gd name="connsiteX42" fmla="*/ 1265687 w 2992697"/>
                <a:gd name="connsiteY42" fmla="*/ 267294 h 1030680"/>
                <a:gd name="connsiteX43" fmla="*/ 1265687 w 2992697"/>
                <a:gd name="connsiteY43" fmla="*/ 264189 h 1030680"/>
                <a:gd name="connsiteX44" fmla="*/ 1262583 w 2992697"/>
                <a:gd name="connsiteY44" fmla="*/ 264189 h 1030680"/>
                <a:gd name="connsiteX45" fmla="*/ 1262583 w 2992697"/>
                <a:gd name="connsiteY45" fmla="*/ 250530 h 1030680"/>
                <a:gd name="connsiteX46" fmla="*/ 1267861 w 2992697"/>
                <a:gd name="connsiteY46" fmla="*/ 250530 h 1030680"/>
                <a:gd name="connsiteX47" fmla="*/ 1273138 w 2992697"/>
                <a:gd name="connsiteY47" fmla="*/ 249598 h 1030680"/>
                <a:gd name="connsiteX48" fmla="*/ 1275001 w 2992697"/>
                <a:gd name="connsiteY48" fmla="*/ 249598 h 1030680"/>
                <a:gd name="connsiteX49" fmla="*/ 1275001 w 2992697"/>
                <a:gd name="connsiteY49" fmla="*/ 248978 h 1030680"/>
                <a:gd name="connsiteX50" fmla="*/ 1275001 w 2992697"/>
                <a:gd name="connsiteY50" fmla="*/ 248978 h 1030680"/>
                <a:gd name="connsiteX51" fmla="*/ 63641 w 2992697"/>
                <a:gd name="connsiteY51" fmla="*/ 239664 h 1030680"/>
                <a:gd name="connsiteX52" fmla="*/ 80405 w 2992697"/>
                <a:gd name="connsiteY52" fmla="*/ 239664 h 1030680"/>
                <a:gd name="connsiteX53" fmla="*/ 80405 w 2992697"/>
                <a:gd name="connsiteY53" fmla="*/ 242769 h 1030680"/>
                <a:gd name="connsiteX54" fmla="*/ 77301 w 2992697"/>
                <a:gd name="connsiteY54" fmla="*/ 242769 h 1030680"/>
                <a:gd name="connsiteX55" fmla="*/ 73265 w 2992697"/>
                <a:gd name="connsiteY55" fmla="*/ 242769 h 1030680"/>
                <a:gd name="connsiteX56" fmla="*/ 71092 w 2992697"/>
                <a:gd name="connsiteY56" fmla="*/ 244942 h 1030680"/>
                <a:gd name="connsiteX57" fmla="*/ 70161 w 2992697"/>
                <a:gd name="connsiteY57" fmla="*/ 244942 h 1030680"/>
                <a:gd name="connsiteX58" fmla="*/ 70161 w 2992697"/>
                <a:gd name="connsiteY58" fmla="*/ 244942 h 1030680"/>
                <a:gd name="connsiteX59" fmla="*/ 67988 w 2992697"/>
                <a:gd name="connsiteY59" fmla="*/ 244942 h 1030680"/>
                <a:gd name="connsiteX60" fmla="*/ 65815 w 2992697"/>
                <a:gd name="connsiteY60" fmla="*/ 242769 h 1030680"/>
                <a:gd name="connsiteX61" fmla="*/ 63641 w 2992697"/>
                <a:gd name="connsiteY61" fmla="*/ 239664 h 1030680"/>
                <a:gd name="connsiteX62" fmla="*/ 63641 w 2992697"/>
                <a:gd name="connsiteY62" fmla="*/ 239664 h 1030680"/>
                <a:gd name="connsiteX63" fmla="*/ 63641 w 2992697"/>
                <a:gd name="connsiteY63" fmla="*/ 239664 h 1030680"/>
                <a:gd name="connsiteX64" fmla="*/ 1790651 w 2992697"/>
                <a:gd name="connsiteY64" fmla="*/ 213276 h 1030680"/>
                <a:gd name="connsiteX65" fmla="*/ 1803069 w 2992697"/>
                <a:gd name="connsiteY65" fmla="*/ 213276 h 1030680"/>
                <a:gd name="connsiteX66" fmla="*/ 1807105 w 2992697"/>
                <a:gd name="connsiteY66" fmla="*/ 228178 h 1030680"/>
                <a:gd name="connsiteX67" fmla="*/ 1810209 w 2992697"/>
                <a:gd name="connsiteY67" fmla="*/ 237801 h 1030680"/>
                <a:gd name="connsiteX68" fmla="*/ 1817660 w 2992697"/>
                <a:gd name="connsiteY68" fmla="*/ 242148 h 1030680"/>
                <a:gd name="connsiteX69" fmla="*/ 1830078 w 2992697"/>
                <a:gd name="connsiteY69" fmla="*/ 247425 h 1030680"/>
                <a:gd name="connsiteX70" fmla="*/ 1824800 w 2992697"/>
                <a:gd name="connsiteY70" fmla="*/ 269467 h 1030680"/>
                <a:gd name="connsiteX71" fmla="*/ 1817350 w 2992697"/>
                <a:gd name="connsiteY71" fmla="*/ 291509 h 1030680"/>
                <a:gd name="connsiteX72" fmla="*/ 1806794 w 2992697"/>
                <a:gd name="connsiteY72" fmla="*/ 307341 h 1030680"/>
                <a:gd name="connsiteX73" fmla="*/ 1806794 w 2992697"/>
                <a:gd name="connsiteY73" fmla="*/ 287162 h 1030680"/>
                <a:gd name="connsiteX74" fmla="*/ 1782890 w 2992697"/>
                <a:gd name="connsiteY74" fmla="*/ 287162 h 1030680"/>
                <a:gd name="connsiteX75" fmla="*/ 1785063 w 2992697"/>
                <a:gd name="connsiteY75" fmla="*/ 263879 h 1030680"/>
                <a:gd name="connsiteX76" fmla="*/ 1787236 w 2992697"/>
                <a:gd name="connsiteY76" fmla="*/ 241837 h 1030680"/>
                <a:gd name="connsiteX77" fmla="*/ 1790651 w 2992697"/>
                <a:gd name="connsiteY77" fmla="*/ 213276 h 1030680"/>
                <a:gd name="connsiteX78" fmla="*/ 1790651 w 2992697"/>
                <a:gd name="connsiteY78" fmla="*/ 213276 h 1030680"/>
                <a:gd name="connsiteX79" fmla="*/ 1790651 w 2992697"/>
                <a:gd name="connsiteY79" fmla="*/ 213276 h 1030680"/>
                <a:gd name="connsiteX80" fmla="*/ 2941784 w 2992697"/>
                <a:gd name="connsiteY80" fmla="*/ 165778 h 1030680"/>
                <a:gd name="connsiteX81" fmla="*/ 2945820 w 2992697"/>
                <a:gd name="connsiteY81" fmla="*/ 165778 h 1030680"/>
                <a:gd name="connsiteX82" fmla="*/ 2945820 w 2992697"/>
                <a:gd name="connsiteY82" fmla="*/ 170124 h 1030680"/>
                <a:gd name="connsiteX83" fmla="*/ 2946751 w 2992697"/>
                <a:gd name="connsiteY83" fmla="*/ 175402 h 1030680"/>
                <a:gd name="connsiteX84" fmla="*/ 2948925 w 2992697"/>
                <a:gd name="connsiteY84" fmla="*/ 177575 h 1030680"/>
                <a:gd name="connsiteX85" fmla="*/ 2951098 w 2992697"/>
                <a:gd name="connsiteY85" fmla="*/ 180679 h 1030680"/>
                <a:gd name="connsiteX86" fmla="*/ 2953271 w 2992697"/>
                <a:gd name="connsiteY86" fmla="*/ 182853 h 1030680"/>
                <a:gd name="connsiteX87" fmla="*/ 2956375 w 2992697"/>
                <a:gd name="connsiteY87" fmla="*/ 185957 h 1030680"/>
                <a:gd name="connsiteX88" fmla="*/ 2960411 w 2992697"/>
                <a:gd name="connsiteY88" fmla="*/ 182853 h 1030680"/>
                <a:gd name="connsiteX89" fmla="*/ 2961342 w 2992697"/>
                <a:gd name="connsiteY89" fmla="*/ 178506 h 1030680"/>
                <a:gd name="connsiteX90" fmla="*/ 2963515 w 2992697"/>
                <a:gd name="connsiteY90" fmla="*/ 177575 h 1030680"/>
                <a:gd name="connsiteX91" fmla="*/ 2967551 w 2992697"/>
                <a:gd name="connsiteY91" fmla="*/ 177575 h 1030680"/>
                <a:gd name="connsiteX92" fmla="*/ 2972829 w 2992697"/>
                <a:gd name="connsiteY92" fmla="*/ 175402 h 1030680"/>
                <a:gd name="connsiteX93" fmla="*/ 2975933 w 2992697"/>
                <a:gd name="connsiteY93" fmla="*/ 185957 h 1030680"/>
                <a:gd name="connsiteX94" fmla="*/ 2982142 w 2992697"/>
                <a:gd name="connsiteY94" fmla="*/ 193408 h 1030680"/>
                <a:gd name="connsiteX95" fmla="*/ 2987420 w 2992697"/>
                <a:gd name="connsiteY95" fmla="*/ 200858 h 1030680"/>
                <a:gd name="connsiteX96" fmla="*/ 2990524 w 2992697"/>
                <a:gd name="connsiteY96" fmla="*/ 210482 h 1030680"/>
                <a:gd name="connsiteX97" fmla="*/ 2992697 w 2992697"/>
                <a:gd name="connsiteY97" fmla="*/ 223211 h 1030680"/>
                <a:gd name="connsiteX98" fmla="*/ 2992697 w 2992697"/>
                <a:gd name="connsiteY98" fmla="*/ 225384 h 1030680"/>
                <a:gd name="connsiteX99" fmla="*/ 2990524 w 2992697"/>
                <a:gd name="connsiteY99" fmla="*/ 227557 h 1030680"/>
                <a:gd name="connsiteX100" fmla="*/ 2990524 w 2992697"/>
                <a:gd name="connsiteY100" fmla="*/ 228488 h 1030680"/>
                <a:gd name="connsiteX101" fmla="*/ 2990524 w 2992697"/>
                <a:gd name="connsiteY101" fmla="*/ 230661 h 1030680"/>
                <a:gd name="connsiteX102" fmla="*/ 2990524 w 2992697"/>
                <a:gd name="connsiteY102" fmla="*/ 232834 h 1030680"/>
                <a:gd name="connsiteX103" fmla="*/ 2989593 w 2992697"/>
                <a:gd name="connsiteY103" fmla="*/ 235939 h 1030680"/>
                <a:gd name="connsiteX104" fmla="*/ 2978106 w 2992697"/>
                <a:gd name="connsiteY104" fmla="*/ 243390 h 1030680"/>
                <a:gd name="connsiteX105" fmla="*/ 2961342 w 2992697"/>
                <a:gd name="connsiteY105" fmla="*/ 250840 h 1030680"/>
                <a:gd name="connsiteX106" fmla="*/ 2941474 w 2992697"/>
                <a:gd name="connsiteY106" fmla="*/ 255186 h 1030680"/>
                <a:gd name="connsiteX107" fmla="*/ 2921605 w 2992697"/>
                <a:gd name="connsiteY107" fmla="*/ 258291 h 1030680"/>
                <a:gd name="connsiteX108" fmla="*/ 2904841 w 2992697"/>
                <a:gd name="connsiteY108" fmla="*/ 260464 h 1030680"/>
                <a:gd name="connsiteX109" fmla="*/ 2907014 w 2992697"/>
                <a:gd name="connsiteY109" fmla="*/ 250840 h 1030680"/>
                <a:gd name="connsiteX110" fmla="*/ 2909187 w 2992697"/>
                <a:gd name="connsiteY110" fmla="*/ 247736 h 1030680"/>
                <a:gd name="connsiteX111" fmla="*/ 2911360 w 2992697"/>
                <a:gd name="connsiteY111" fmla="*/ 243390 h 1030680"/>
                <a:gd name="connsiteX112" fmla="*/ 2912292 w 2992697"/>
                <a:gd name="connsiteY112" fmla="*/ 242458 h 1030680"/>
                <a:gd name="connsiteX113" fmla="*/ 2914465 w 2992697"/>
                <a:gd name="connsiteY113" fmla="*/ 242458 h 1030680"/>
                <a:gd name="connsiteX114" fmla="*/ 2918501 w 2992697"/>
                <a:gd name="connsiteY114" fmla="*/ 240285 h 1030680"/>
                <a:gd name="connsiteX115" fmla="*/ 2919432 w 2992697"/>
                <a:gd name="connsiteY115" fmla="*/ 240285 h 1030680"/>
                <a:gd name="connsiteX116" fmla="*/ 2921605 w 2992697"/>
                <a:gd name="connsiteY116" fmla="*/ 238112 h 1030680"/>
                <a:gd name="connsiteX117" fmla="*/ 2925641 w 2992697"/>
                <a:gd name="connsiteY117" fmla="*/ 235939 h 1030680"/>
                <a:gd name="connsiteX118" fmla="*/ 2930919 w 2992697"/>
                <a:gd name="connsiteY118" fmla="*/ 221037 h 1030680"/>
                <a:gd name="connsiteX119" fmla="*/ 2930919 w 2992697"/>
                <a:gd name="connsiteY119" fmla="*/ 206136 h 1030680"/>
                <a:gd name="connsiteX120" fmla="*/ 2928746 w 2992697"/>
                <a:gd name="connsiteY120" fmla="*/ 192476 h 1030680"/>
                <a:gd name="connsiteX121" fmla="*/ 2931850 w 2992697"/>
                <a:gd name="connsiteY121" fmla="*/ 180990 h 1030680"/>
                <a:gd name="connsiteX122" fmla="*/ 2941163 w 2992697"/>
                <a:gd name="connsiteY122" fmla="*/ 170435 h 1030680"/>
                <a:gd name="connsiteX123" fmla="*/ 2941163 w 2992697"/>
                <a:gd name="connsiteY123" fmla="*/ 165778 h 1030680"/>
                <a:gd name="connsiteX124" fmla="*/ 2941784 w 2992697"/>
                <a:gd name="connsiteY124" fmla="*/ 165778 h 1030680"/>
                <a:gd name="connsiteX125" fmla="*/ 2941784 w 2992697"/>
                <a:gd name="connsiteY125" fmla="*/ 165778 h 1030680"/>
                <a:gd name="connsiteX126" fmla="*/ 148083 w 2992697"/>
                <a:gd name="connsiteY126" fmla="*/ 158327 h 1030680"/>
                <a:gd name="connsiteX127" fmla="*/ 167951 w 2992697"/>
                <a:gd name="connsiteY127" fmla="*/ 180369 h 1030680"/>
                <a:gd name="connsiteX128" fmla="*/ 193097 w 2992697"/>
                <a:gd name="connsiteY128" fmla="*/ 197133 h 1030680"/>
                <a:gd name="connsiteX129" fmla="*/ 224452 w 2992697"/>
                <a:gd name="connsiteY129" fmla="*/ 209861 h 1030680"/>
                <a:gd name="connsiteX130" fmla="*/ 226625 w 2992697"/>
                <a:gd name="connsiteY130" fmla="*/ 227867 h 1030680"/>
                <a:gd name="connsiteX131" fmla="*/ 231903 w 2992697"/>
                <a:gd name="connsiteY131" fmla="*/ 241527 h 1030680"/>
                <a:gd name="connsiteX132" fmla="*/ 237181 w 2992697"/>
                <a:gd name="connsiteY132" fmla="*/ 248978 h 1030680"/>
                <a:gd name="connsiteX133" fmla="*/ 244631 w 2992697"/>
                <a:gd name="connsiteY133" fmla="*/ 256428 h 1030680"/>
                <a:gd name="connsiteX134" fmla="*/ 252082 w 2992697"/>
                <a:gd name="connsiteY134" fmla="*/ 266983 h 1030680"/>
                <a:gd name="connsiteX135" fmla="*/ 239664 w 2992697"/>
                <a:gd name="connsiteY135" fmla="*/ 269157 h 1030680"/>
                <a:gd name="connsiteX136" fmla="*/ 227246 w 2992697"/>
                <a:gd name="connsiteY136" fmla="*/ 271330 h 1030680"/>
                <a:gd name="connsiteX137" fmla="*/ 215760 w 2992697"/>
                <a:gd name="connsiteY137" fmla="*/ 276607 h 1030680"/>
                <a:gd name="connsiteX138" fmla="*/ 208309 w 2992697"/>
                <a:gd name="connsiteY138" fmla="*/ 284058 h 1030680"/>
                <a:gd name="connsiteX139" fmla="*/ 207378 w 2992697"/>
                <a:gd name="connsiteY139" fmla="*/ 287162 h 1030680"/>
                <a:gd name="connsiteX140" fmla="*/ 205205 w 2992697"/>
                <a:gd name="connsiteY140" fmla="*/ 291509 h 1030680"/>
                <a:gd name="connsiteX141" fmla="*/ 203032 w 2992697"/>
                <a:gd name="connsiteY141" fmla="*/ 294613 h 1030680"/>
                <a:gd name="connsiteX142" fmla="*/ 200858 w 2992697"/>
                <a:gd name="connsiteY142" fmla="*/ 296786 h 1030680"/>
                <a:gd name="connsiteX143" fmla="*/ 197754 w 2992697"/>
                <a:gd name="connsiteY143" fmla="*/ 299891 h 1030680"/>
                <a:gd name="connsiteX144" fmla="*/ 186267 w 2992697"/>
                <a:gd name="connsiteY144" fmla="*/ 302064 h 1030680"/>
                <a:gd name="connsiteX145" fmla="*/ 170745 w 2992697"/>
                <a:gd name="connsiteY145" fmla="*/ 304237 h 1030680"/>
                <a:gd name="connsiteX146" fmla="*/ 151808 w 2992697"/>
                <a:gd name="connsiteY146" fmla="*/ 302064 h 1030680"/>
                <a:gd name="connsiteX147" fmla="*/ 137217 w 2992697"/>
                <a:gd name="connsiteY147" fmla="*/ 299891 h 1030680"/>
                <a:gd name="connsiteX148" fmla="*/ 134113 w 2992697"/>
                <a:gd name="connsiteY148" fmla="*/ 289335 h 1030680"/>
                <a:gd name="connsiteX149" fmla="*/ 131939 w 2992697"/>
                <a:gd name="connsiteY149" fmla="*/ 281885 h 1030680"/>
                <a:gd name="connsiteX150" fmla="*/ 129766 w 2992697"/>
                <a:gd name="connsiteY150" fmla="*/ 276607 h 1030680"/>
                <a:gd name="connsiteX151" fmla="*/ 124489 w 2992697"/>
                <a:gd name="connsiteY151" fmla="*/ 266983 h 1030680"/>
                <a:gd name="connsiteX152" fmla="*/ 148393 w 2992697"/>
                <a:gd name="connsiteY152" fmla="*/ 259533 h 1030680"/>
                <a:gd name="connsiteX153" fmla="*/ 148393 w 2992697"/>
                <a:gd name="connsiteY153" fmla="*/ 256428 h 1030680"/>
                <a:gd name="connsiteX154" fmla="*/ 129456 w 2992697"/>
                <a:gd name="connsiteY154" fmla="*/ 254255 h 1030680"/>
                <a:gd name="connsiteX155" fmla="*/ 117038 w 2992697"/>
                <a:gd name="connsiteY155" fmla="*/ 249909 h 1030680"/>
                <a:gd name="connsiteX156" fmla="*/ 107725 w 2992697"/>
                <a:gd name="connsiteY156" fmla="*/ 242458 h 1030680"/>
                <a:gd name="connsiteX157" fmla="*/ 106793 w 2992697"/>
                <a:gd name="connsiteY157" fmla="*/ 237181 h 1030680"/>
                <a:gd name="connsiteX158" fmla="*/ 102758 w 2992697"/>
                <a:gd name="connsiteY158" fmla="*/ 231903 h 1030680"/>
                <a:gd name="connsiteX159" fmla="*/ 100584 w 2992697"/>
                <a:gd name="connsiteY159" fmla="*/ 226625 h 1030680"/>
                <a:gd name="connsiteX160" fmla="*/ 100584 w 2992697"/>
                <a:gd name="connsiteY160" fmla="*/ 220417 h 1030680"/>
                <a:gd name="connsiteX161" fmla="*/ 100584 w 2992697"/>
                <a:gd name="connsiteY161" fmla="*/ 217312 h 1030680"/>
                <a:gd name="connsiteX162" fmla="*/ 100584 w 2992697"/>
                <a:gd name="connsiteY162" fmla="*/ 212966 h 1030680"/>
                <a:gd name="connsiteX163" fmla="*/ 102758 w 2992697"/>
                <a:gd name="connsiteY163" fmla="*/ 212966 h 1030680"/>
                <a:gd name="connsiteX164" fmla="*/ 104931 w 2992697"/>
                <a:gd name="connsiteY164" fmla="*/ 212034 h 1030680"/>
                <a:gd name="connsiteX165" fmla="*/ 107104 w 2992697"/>
                <a:gd name="connsiteY165" fmla="*/ 212034 h 1030680"/>
                <a:gd name="connsiteX166" fmla="*/ 108035 w 2992697"/>
                <a:gd name="connsiteY166" fmla="*/ 212034 h 1030680"/>
                <a:gd name="connsiteX167" fmla="*/ 112071 w 2992697"/>
                <a:gd name="connsiteY167" fmla="*/ 209861 h 1030680"/>
                <a:gd name="connsiteX168" fmla="*/ 113623 w 2992697"/>
                <a:gd name="connsiteY168" fmla="*/ 204894 h 1030680"/>
                <a:gd name="connsiteX169" fmla="*/ 113623 w 2992697"/>
                <a:gd name="connsiteY169" fmla="*/ 198685 h 1030680"/>
                <a:gd name="connsiteX170" fmla="*/ 113623 w 2992697"/>
                <a:gd name="connsiteY170" fmla="*/ 195581 h 1030680"/>
                <a:gd name="connsiteX171" fmla="*/ 114554 w 2992697"/>
                <a:gd name="connsiteY171" fmla="*/ 193408 h 1030680"/>
                <a:gd name="connsiteX172" fmla="*/ 116728 w 2992697"/>
                <a:gd name="connsiteY172" fmla="*/ 190303 h 1030680"/>
                <a:gd name="connsiteX173" fmla="*/ 118901 w 2992697"/>
                <a:gd name="connsiteY173" fmla="*/ 190303 h 1030680"/>
                <a:gd name="connsiteX174" fmla="*/ 121074 w 2992697"/>
                <a:gd name="connsiteY174" fmla="*/ 188130 h 1030680"/>
                <a:gd name="connsiteX175" fmla="*/ 122005 w 2992697"/>
                <a:gd name="connsiteY175" fmla="*/ 188130 h 1030680"/>
                <a:gd name="connsiteX176" fmla="*/ 124178 w 2992697"/>
                <a:gd name="connsiteY176" fmla="*/ 188130 h 1030680"/>
                <a:gd name="connsiteX177" fmla="*/ 127283 w 2992697"/>
                <a:gd name="connsiteY177" fmla="*/ 185957 h 1030680"/>
                <a:gd name="connsiteX178" fmla="*/ 129456 w 2992697"/>
                <a:gd name="connsiteY178" fmla="*/ 178506 h 1030680"/>
                <a:gd name="connsiteX179" fmla="*/ 131629 w 2992697"/>
                <a:gd name="connsiteY179" fmla="*/ 173229 h 1030680"/>
                <a:gd name="connsiteX180" fmla="*/ 133802 w 2992697"/>
                <a:gd name="connsiteY180" fmla="*/ 167951 h 1030680"/>
                <a:gd name="connsiteX181" fmla="*/ 136907 w 2992697"/>
                <a:gd name="connsiteY181" fmla="*/ 162674 h 1030680"/>
                <a:gd name="connsiteX182" fmla="*/ 139080 w 2992697"/>
                <a:gd name="connsiteY182" fmla="*/ 160500 h 1030680"/>
                <a:gd name="connsiteX183" fmla="*/ 141253 w 2992697"/>
                <a:gd name="connsiteY183" fmla="*/ 160500 h 1030680"/>
                <a:gd name="connsiteX184" fmla="*/ 142184 w 2992697"/>
                <a:gd name="connsiteY184" fmla="*/ 158327 h 1030680"/>
                <a:gd name="connsiteX185" fmla="*/ 144357 w 2992697"/>
                <a:gd name="connsiteY185" fmla="*/ 158327 h 1030680"/>
                <a:gd name="connsiteX186" fmla="*/ 148083 w 2992697"/>
                <a:gd name="connsiteY186" fmla="*/ 158327 h 1030680"/>
                <a:gd name="connsiteX187" fmla="*/ 148083 w 2992697"/>
                <a:gd name="connsiteY187" fmla="*/ 158327 h 1030680"/>
                <a:gd name="connsiteX188" fmla="*/ 148083 w 2992697"/>
                <a:gd name="connsiteY188" fmla="*/ 158327 h 1030680"/>
                <a:gd name="connsiteX189" fmla="*/ 1222846 w 2992697"/>
                <a:gd name="connsiteY189" fmla="*/ 138148 h 1030680"/>
                <a:gd name="connsiteX190" fmla="*/ 1228124 w 2992697"/>
                <a:gd name="connsiteY190" fmla="*/ 140322 h 1030680"/>
                <a:gd name="connsiteX191" fmla="*/ 1233401 w 2992697"/>
                <a:gd name="connsiteY191" fmla="*/ 141253 h 1030680"/>
                <a:gd name="connsiteX192" fmla="*/ 1236506 w 2992697"/>
                <a:gd name="connsiteY192" fmla="*/ 143426 h 1030680"/>
                <a:gd name="connsiteX193" fmla="*/ 1242714 w 2992697"/>
                <a:gd name="connsiteY193" fmla="*/ 145599 h 1030680"/>
                <a:gd name="connsiteX194" fmla="*/ 1242714 w 2992697"/>
                <a:gd name="connsiteY194" fmla="*/ 150877 h 1030680"/>
                <a:gd name="connsiteX195" fmla="*/ 1243646 w 2992697"/>
                <a:gd name="connsiteY195" fmla="*/ 155223 h 1030680"/>
                <a:gd name="connsiteX196" fmla="*/ 1243646 w 2992697"/>
                <a:gd name="connsiteY196" fmla="*/ 158327 h 1030680"/>
                <a:gd name="connsiteX197" fmla="*/ 1245819 w 2992697"/>
                <a:gd name="connsiteY197" fmla="*/ 162674 h 1030680"/>
                <a:gd name="connsiteX198" fmla="*/ 1233401 w 2992697"/>
                <a:gd name="connsiteY198" fmla="*/ 162674 h 1030680"/>
                <a:gd name="connsiteX199" fmla="*/ 1231228 w 2992697"/>
                <a:gd name="connsiteY199" fmla="*/ 158327 h 1030680"/>
                <a:gd name="connsiteX200" fmla="*/ 1229055 w 2992697"/>
                <a:gd name="connsiteY200" fmla="*/ 155223 h 1030680"/>
                <a:gd name="connsiteX201" fmla="*/ 1225950 w 2992697"/>
                <a:gd name="connsiteY201" fmla="*/ 150877 h 1030680"/>
                <a:gd name="connsiteX202" fmla="*/ 1223777 w 2992697"/>
                <a:gd name="connsiteY202" fmla="*/ 148704 h 1030680"/>
                <a:gd name="connsiteX203" fmla="*/ 1223777 w 2992697"/>
                <a:gd name="connsiteY203" fmla="*/ 143426 h 1030680"/>
                <a:gd name="connsiteX204" fmla="*/ 1222846 w 2992697"/>
                <a:gd name="connsiteY204" fmla="*/ 138148 h 1030680"/>
                <a:gd name="connsiteX205" fmla="*/ 1222846 w 2992697"/>
                <a:gd name="connsiteY205" fmla="*/ 138148 h 1030680"/>
                <a:gd name="connsiteX206" fmla="*/ 1222846 w 2992697"/>
                <a:gd name="connsiteY206" fmla="*/ 138148 h 1030680"/>
                <a:gd name="connsiteX207" fmla="*/ 1730114 w 2992697"/>
                <a:gd name="connsiteY207" fmla="*/ 113934 h 1030680"/>
                <a:gd name="connsiteX208" fmla="*/ 1736323 w 2992697"/>
                <a:gd name="connsiteY208" fmla="*/ 123557 h 1030680"/>
                <a:gd name="connsiteX209" fmla="*/ 1741601 w 2992697"/>
                <a:gd name="connsiteY209" fmla="*/ 141563 h 1030680"/>
                <a:gd name="connsiteX210" fmla="*/ 1749051 w 2992697"/>
                <a:gd name="connsiteY210" fmla="*/ 158327 h 1030680"/>
                <a:gd name="connsiteX211" fmla="*/ 1758365 w 2992697"/>
                <a:gd name="connsiteY211" fmla="*/ 175091 h 1030680"/>
                <a:gd name="connsiteX212" fmla="*/ 1763642 w 2992697"/>
                <a:gd name="connsiteY212" fmla="*/ 182542 h 1030680"/>
                <a:gd name="connsiteX213" fmla="*/ 1766747 w 2992697"/>
                <a:gd name="connsiteY213" fmla="*/ 178196 h 1030680"/>
                <a:gd name="connsiteX214" fmla="*/ 1768920 w 2992697"/>
                <a:gd name="connsiteY214" fmla="*/ 177265 h 1030680"/>
                <a:gd name="connsiteX215" fmla="*/ 1772956 w 2992697"/>
                <a:gd name="connsiteY215" fmla="*/ 177265 h 1030680"/>
                <a:gd name="connsiteX216" fmla="*/ 1776060 w 2992697"/>
                <a:gd name="connsiteY216" fmla="*/ 175091 h 1030680"/>
                <a:gd name="connsiteX217" fmla="*/ 1783511 w 2992697"/>
                <a:gd name="connsiteY217" fmla="*/ 175091 h 1030680"/>
                <a:gd name="connsiteX218" fmla="*/ 1783511 w 2992697"/>
                <a:gd name="connsiteY218" fmla="*/ 178196 h 1030680"/>
                <a:gd name="connsiteX219" fmla="*/ 1787547 w 2992697"/>
                <a:gd name="connsiteY219" fmla="*/ 178196 h 1030680"/>
                <a:gd name="connsiteX220" fmla="*/ 1787547 w 2992697"/>
                <a:gd name="connsiteY220" fmla="*/ 189682 h 1030680"/>
                <a:gd name="connsiteX221" fmla="*/ 1759296 w 2992697"/>
                <a:gd name="connsiteY221" fmla="*/ 192787 h 1030680"/>
                <a:gd name="connsiteX222" fmla="*/ 1756192 w 2992697"/>
                <a:gd name="connsiteY222" fmla="*/ 222279 h 1030680"/>
                <a:gd name="connsiteX223" fmla="*/ 1746878 w 2992697"/>
                <a:gd name="connsiteY223" fmla="*/ 246494 h 1030680"/>
                <a:gd name="connsiteX224" fmla="*/ 1739428 w 2992697"/>
                <a:gd name="connsiteY224" fmla="*/ 270709 h 1030680"/>
                <a:gd name="connsiteX225" fmla="*/ 1736323 w 2992697"/>
                <a:gd name="connsiteY225" fmla="*/ 290888 h 1030680"/>
                <a:gd name="connsiteX226" fmla="*/ 1734150 w 2992697"/>
                <a:gd name="connsiteY226" fmla="*/ 311067 h 1030680"/>
                <a:gd name="connsiteX227" fmla="*/ 1734150 w 2992697"/>
                <a:gd name="connsiteY227" fmla="*/ 327831 h 1030680"/>
                <a:gd name="connsiteX228" fmla="*/ 1730114 w 2992697"/>
                <a:gd name="connsiteY228" fmla="*/ 343664 h 1030680"/>
                <a:gd name="connsiteX229" fmla="*/ 1727010 w 2992697"/>
                <a:gd name="connsiteY229" fmla="*/ 343664 h 1030680"/>
                <a:gd name="connsiteX230" fmla="*/ 1727010 w 2992697"/>
                <a:gd name="connsiteY230" fmla="*/ 340559 h 1030680"/>
                <a:gd name="connsiteX231" fmla="*/ 1721732 w 2992697"/>
                <a:gd name="connsiteY231" fmla="*/ 333108 h 1030680"/>
                <a:gd name="connsiteX232" fmla="*/ 1712419 w 2992697"/>
                <a:gd name="connsiteY232" fmla="*/ 323485 h 1030680"/>
                <a:gd name="connsiteX233" fmla="*/ 1701864 w 2992697"/>
                <a:gd name="connsiteY233" fmla="*/ 310756 h 1030680"/>
                <a:gd name="connsiteX234" fmla="*/ 1692550 w 2992697"/>
                <a:gd name="connsiteY234" fmla="*/ 298028 h 1030680"/>
                <a:gd name="connsiteX235" fmla="*/ 1685100 w 2992697"/>
                <a:gd name="connsiteY235" fmla="*/ 285300 h 1030680"/>
                <a:gd name="connsiteX236" fmla="*/ 1681064 w 2992697"/>
                <a:gd name="connsiteY236" fmla="*/ 273813 h 1030680"/>
                <a:gd name="connsiteX237" fmla="*/ 1683237 w 2992697"/>
                <a:gd name="connsiteY237" fmla="*/ 266363 h 1030680"/>
                <a:gd name="connsiteX238" fmla="*/ 1687273 w 2992697"/>
                <a:gd name="connsiteY238" fmla="*/ 264189 h 1030680"/>
                <a:gd name="connsiteX239" fmla="*/ 1690377 w 2992697"/>
                <a:gd name="connsiteY239" fmla="*/ 264189 h 1030680"/>
                <a:gd name="connsiteX240" fmla="*/ 1692550 w 2992697"/>
                <a:gd name="connsiteY240" fmla="*/ 264189 h 1030680"/>
                <a:gd name="connsiteX241" fmla="*/ 1694723 w 2992697"/>
                <a:gd name="connsiteY241" fmla="*/ 264189 h 1030680"/>
                <a:gd name="connsiteX242" fmla="*/ 1695655 w 2992697"/>
                <a:gd name="connsiteY242" fmla="*/ 264189 h 1030680"/>
                <a:gd name="connsiteX243" fmla="*/ 1697828 w 2992697"/>
                <a:gd name="connsiteY243" fmla="*/ 264189 h 1030680"/>
                <a:gd name="connsiteX244" fmla="*/ 1700001 w 2992697"/>
                <a:gd name="connsiteY244" fmla="*/ 263879 h 1030680"/>
                <a:gd name="connsiteX245" fmla="*/ 1703106 w 2992697"/>
                <a:gd name="connsiteY245" fmla="*/ 259533 h 1030680"/>
                <a:gd name="connsiteX246" fmla="*/ 1700001 w 2992697"/>
                <a:gd name="connsiteY246" fmla="*/ 259533 h 1030680"/>
                <a:gd name="connsiteX247" fmla="*/ 1700001 w 2992697"/>
                <a:gd name="connsiteY247" fmla="*/ 256428 h 1030680"/>
                <a:gd name="connsiteX248" fmla="*/ 1683237 w 2992697"/>
                <a:gd name="connsiteY248" fmla="*/ 254255 h 1030680"/>
                <a:gd name="connsiteX249" fmla="*/ 1673924 w 2992697"/>
                <a:gd name="connsiteY249" fmla="*/ 248978 h 1030680"/>
                <a:gd name="connsiteX250" fmla="*/ 1666473 w 2992697"/>
                <a:gd name="connsiteY250" fmla="*/ 239354 h 1030680"/>
                <a:gd name="connsiteX251" fmla="*/ 1673924 w 2992697"/>
                <a:gd name="connsiteY251" fmla="*/ 237181 h 1030680"/>
                <a:gd name="connsiteX252" fmla="*/ 1680132 w 2992697"/>
                <a:gd name="connsiteY252" fmla="*/ 235007 h 1030680"/>
                <a:gd name="connsiteX253" fmla="*/ 1683237 w 2992697"/>
                <a:gd name="connsiteY253" fmla="*/ 234076 h 1030680"/>
                <a:gd name="connsiteX254" fmla="*/ 1687273 w 2992697"/>
                <a:gd name="connsiteY254" fmla="*/ 231903 h 1030680"/>
                <a:gd name="connsiteX255" fmla="*/ 1690377 w 2992697"/>
                <a:gd name="connsiteY255" fmla="*/ 229730 h 1030680"/>
                <a:gd name="connsiteX256" fmla="*/ 1694413 w 2992697"/>
                <a:gd name="connsiteY256" fmla="*/ 226625 h 1030680"/>
                <a:gd name="connsiteX257" fmla="*/ 1694413 w 2992697"/>
                <a:gd name="connsiteY257" fmla="*/ 222279 h 1030680"/>
                <a:gd name="connsiteX258" fmla="*/ 1679822 w 2992697"/>
                <a:gd name="connsiteY258" fmla="*/ 222279 h 1030680"/>
                <a:gd name="connsiteX259" fmla="*/ 1675786 w 2992697"/>
                <a:gd name="connsiteY259" fmla="*/ 224452 h 1030680"/>
                <a:gd name="connsiteX260" fmla="*/ 1672682 w 2992697"/>
                <a:gd name="connsiteY260" fmla="*/ 224452 h 1030680"/>
                <a:gd name="connsiteX261" fmla="*/ 1668646 w 2992697"/>
                <a:gd name="connsiteY261" fmla="*/ 226625 h 1030680"/>
                <a:gd name="connsiteX262" fmla="*/ 1663369 w 2992697"/>
                <a:gd name="connsiteY262" fmla="*/ 226625 h 1030680"/>
                <a:gd name="connsiteX263" fmla="*/ 1654055 w 2992697"/>
                <a:gd name="connsiteY263" fmla="*/ 209861 h 1030680"/>
                <a:gd name="connsiteX264" fmla="*/ 1643500 w 2992697"/>
                <a:gd name="connsiteY264" fmla="*/ 193097 h 1030680"/>
                <a:gd name="connsiteX265" fmla="*/ 1644431 w 2992697"/>
                <a:gd name="connsiteY265" fmla="*/ 187820 h 1030680"/>
                <a:gd name="connsiteX266" fmla="*/ 1644431 w 2992697"/>
                <a:gd name="connsiteY266" fmla="*/ 184715 h 1030680"/>
                <a:gd name="connsiteX267" fmla="*/ 1646604 w 2992697"/>
                <a:gd name="connsiteY267" fmla="*/ 182542 h 1030680"/>
                <a:gd name="connsiteX268" fmla="*/ 1648778 w 2992697"/>
                <a:gd name="connsiteY268" fmla="*/ 178196 h 1030680"/>
                <a:gd name="connsiteX269" fmla="*/ 1648778 w 2992697"/>
                <a:gd name="connsiteY269" fmla="*/ 175091 h 1030680"/>
                <a:gd name="connsiteX270" fmla="*/ 1650951 w 2992697"/>
                <a:gd name="connsiteY270" fmla="*/ 169814 h 1030680"/>
                <a:gd name="connsiteX271" fmla="*/ 1646915 w 2992697"/>
                <a:gd name="connsiteY271" fmla="*/ 169814 h 1030680"/>
                <a:gd name="connsiteX272" fmla="*/ 1646915 w 2992697"/>
                <a:gd name="connsiteY272" fmla="*/ 165468 h 1030680"/>
                <a:gd name="connsiteX273" fmla="*/ 1643810 w 2992697"/>
                <a:gd name="connsiteY273" fmla="*/ 167641 h 1030680"/>
                <a:gd name="connsiteX274" fmla="*/ 1641637 w 2992697"/>
                <a:gd name="connsiteY274" fmla="*/ 167641 h 1030680"/>
                <a:gd name="connsiteX275" fmla="*/ 1639464 w 2992697"/>
                <a:gd name="connsiteY275" fmla="*/ 167641 h 1030680"/>
                <a:gd name="connsiteX276" fmla="*/ 1639464 w 2992697"/>
                <a:gd name="connsiteY276" fmla="*/ 167641 h 1030680"/>
                <a:gd name="connsiteX277" fmla="*/ 1637291 w 2992697"/>
                <a:gd name="connsiteY277" fmla="*/ 167641 h 1030680"/>
                <a:gd name="connsiteX278" fmla="*/ 1637291 w 2992697"/>
                <a:gd name="connsiteY278" fmla="*/ 165468 h 1030680"/>
                <a:gd name="connsiteX279" fmla="*/ 1634187 w 2992697"/>
                <a:gd name="connsiteY279" fmla="*/ 162363 h 1030680"/>
                <a:gd name="connsiteX280" fmla="*/ 1632013 w 2992697"/>
                <a:gd name="connsiteY280" fmla="*/ 158017 h 1030680"/>
                <a:gd name="connsiteX281" fmla="*/ 1629840 w 2992697"/>
                <a:gd name="connsiteY281" fmla="*/ 154912 h 1030680"/>
                <a:gd name="connsiteX282" fmla="*/ 1628909 w 2992697"/>
                <a:gd name="connsiteY282" fmla="*/ 152739 h 1030680"/>
                <a:gd name="connsiteX283" fmla="*/ 1628909 w 2992697"/>
                <a:gd name="connsiteY283" fmla="*/ 147462 h 1030680"/>
                <a:gd name="connsiteX284" fmla="*/ 1626736 w 2992697"/>
                <a:gd name="connsiteY284" fmla="*/ 141253 h 1030680"/>
                <a:gd name="connsiteX285" fmla="*/ 1646604 w 2992697"/>
                <a:gd name="connsiteY285" fmla="*/ 128525 h 1030680"/>
                <a:gd name="connsiteX286" fmla="*/ 1666473 w 2992697"/>
                <a:gd name="connsiteY286" fmla="*/ 117969 h 1030680"/>
                <a:gd name="connsiteX287" fmla="*/ 1668646 w 2992697"/>
                <a:gd name="connsiteY287" fmla="*/ 123247 h 1030680"/>
                <a:gd name="connsiteX288" fmla="*/ 1670819 w 2992697"/>
                <a:gd name="connsiteY288" fmla="*/ 128525 h 1030680"/>
                <a:gd name="connsiteX289" fmla="*/ 1672992 w 2992697"/>
                <a:gd name="connsiteY289" fmla="*/ 130698 h 1030680"/>
                <a:gd name="connsiteX290" fmla="*/ 1676097 w 2992697"/>
                <a:gd name="connsiteY290" fmla="*/ 132871 h 1030680"/>
                <a:gd name="connsiteX291" fmla="*/ 1678270 w 2992697"/>
                <a:gd name="connsiteY291" fmla="*/ 132871 h 1030680"/>
                <a:gd name="connsiteX292" fmla="*/ 1680443 w 2992697"/>
                <a:gd name="connsiteY292" fmla="*/ 133802 h 1030680"/>
                <a:gd name="connsiteX293" fmla="*/ 1683547 w 2992697"/>
                <a:gd name="connsiteY293" fmla="*/ 135975 h 1030680"/>
                <a:gd name="connsiteX294" fmla="*/ 1687583 w 2992697"/>
                <a:gd name="connsiteY294" fmla="*/ 138148 h 1030680"/>
                <a:gd name="connsiteX295" fmla="*/ 1690688 w 2992697"/>
                <a:gd name="connsiteY295" fmla="*/ 148704 h 1030680"/>
                <a:gd name="connsiteX296" fmla="*/ 1692861 w 2992697"/>
                <a:gd name="connsiteY296" fmla="*/ 162363 h 1030680"/>
                <a:gd name="connsiteX297" fmla="*/ 1695034 w 2992697"/>
                <a:gd name="connsiteY297" fmla="*/ 175091 h 1030680"/>
                <a:gd name="connsiteX298" fmla="*/ 1703416 w 2992697"/>
                <a:gd name="connsiteY298" fmla="*/ 175091 h 1030680"/>
                <a:gd name="connsiteX299" fmla="*/ 1703416 w 2992697"/>
                <a:gd name="connsiteY299" fmla="*/ 165468 h 1030680"/>
                <a:gd name="connsiteX300" fmla="*/ 1700311 w 2992697"/>
                <a:gd name="connsiteY300" fmla="*/ 154912 h 1030680"/>
                <a:gd name="connsiteX301" fmla="*/ 1700311 w 2992697"/>
                <a:gd name="connsiteY301" fmla="*/ 141253 h 1030680"/>
                <a:gd name="connsiteX302" fmla="*/ 1703416 w 2992697"/>
                <a:gd name="connsiteY302" fmla="*/ 128525 h 1030680"/>
                <a:gd name="connsiteX303" fmla="*/ 1707452 w 2992697"/>
                <a:gd name="connsiteY303" fmla="*/ 117969 h 1030680"/>
                <a:gd name="connsiteX304" fmla="*/ 1730114 w 2992697"/>
                <a:gd name="connsiteY304" fmla="*/ 113934 h 1030680"/>
                <a:gd name="connsiteX305" fmla="*/ 1730114 w 2992697"/>
                <a:gd name="connsiteY305" fmla="*/ 113934 h 1030680"/>
                <a:gd name="connsiteX306" fmla="*/ 1730114 w 2992697"/>
                <a:gd name="connsiteY306" fmla="*/ 113934 h 1030680"/>
                <a:gd name="connsiteX307" fmla="*/ 2755827 w 2992697"/>
                <a:gd name="connsiteY307" fmla="*/ 104620 h 1030680"/>
                <a:gd name="connsiteX308" fmla="*/ 2761105 w 2992697"/>
                <a:gd name="connsiteY308" fmla="*/ 108966 h 1030680"/>
                <a:gd name="connsiteX309" fmla="*/ 2765140 w 2992697"/>
                <a:gd name="connsiteY309" fmla="*/ 112071 h 1030680"/>
                <a:gd name="connsiteX310" fmla="*/ 2770418 w 2992697"/>
                <a:gd name="connsiteY310" fmla="*/ 112071 h 1030680"/>
                <a:gd name="connsiteX311" fmla="*/ 2775696 w 2992697"/>
                <a:gd name="connsiteY311" fmla="*/ 112071 h 1030680"/>
                <a:gd name="connsiteX312" fmla="*/ 2785009 w 2992697"/>
                <a:gd name="connsiteY312" fmla="*/ 114244 h 1030680"/>
                <a:gd name="connsiteX313" fmla="*/ 2782836 w 2992697"/>
                <a:gd name="connsiteY313" fmla="*/ 118590 h 1030680"/>
                <a:gd name="connsiteX314" fmla="*/ 2782836 w 2992697"/>
                <a:gd name="connsiteY314" fmla="*/ 119522 h 1030680"/>
                <a:gd name="connsiteX315" fmla="*/ 2782836 w 2992697"/>
                <a:gd name="connsiteY315" fmla="*/ 121695 h 1030680"/>
                <a:gd name="connsiteX316" fmla="*/ 2781905 w 2992697"/>
                <a:gd name="connsiteY316" fmla="*/ 123868 h 1030680"/>
                <a:gd name="connsiteX317" fmla="*/ 2781905 w 2992697"/>
                <a:gd name="connsiteY317" fmla="*/ 126041 h 1030680"/>
                <a:gd name="connsiteX318" fmla="*/ 2768245 w 2992697"/>
                <a:gd name="connsiteY318" fmla="*/ 133492 h 1030680"/>
                <a:gd name="connsiteX319" fmla="*/ 2750550 w 2992697"/>
                <a:gd name="connsiteY319" fmla="*/ 136596 h 1030680"/>
                <a:gd name="connsiteX320" fmla="*/ 2731613 w 2992697"/>
                <a:gd name="connsiteY320" fmla="*/ 138769 h 1030680"/>
                <a:gd name="connsiteX321" fmla="*/ 2730681 w 2992697"/>
                <a:gd name="connsiteY321" fmla="*/ 134423 h 1030680"/>
                <a:gd name="connsiteX322" fmla="*/ 2730681 w 2992697"/>
                <a:gd name="connsiteY322" fmla="*/ 131319 h 1030680"/>
                <a:gd name="connsiteX323" fmla="*/ 2728508 w 2992697"/>
                <a:gd name="connsiteY323" fmla="*/ 126972 h 1030680"/>
                <a:gd name="connsiteX324" fmla="*/ 2728508 w 2992697"/>
                <a:gd name="connsiteY324" fmla="*/ 121695 h 1030680"/>
                <a:gd name="connsiteX325" fmla="*/ 2733786 w 2992697"/>
                <a:gd name="connsiteY325" fmla="*/ 118590 h 1030680"/>
                <a:gd name="connsiteX326" fmla="*/ 2737821 w 2992697"/>
                <a:gd name="connsiteY326" fmla="*/ 114244 h 1030680"/>
                <a:gd name="connsiteX327" fmla="*/ 2740926 w 2992697"/>
                <a:gd name="connsiteY327" fmla="*/ 112071 h 1030680"/>
                <a:gd name="connsiteX328" fmla="*/ 2744961 w 2992697"/>
                <a:gd name="connsiteY328" fmla="*/ 108966 h 1030680"/>
                <a:gd name="connsiteX329" fmla="*/ 2748066 w 2992697"/>
                <a:gd name="connsiteY329" fmla="*/ 106793 h 1030680"/>
                <a:gd name="connsiteX330" fmla="*/ 2755827 w 2992697"/>
                <a:gd name="connsiteY330" fmla="*/ 104620 h 1030680"/>
                <a:gd name="connsiteX331" fmla="*/ 2755827 w 2992697"/>
                <a:gd name="connsiteY331" fmla="*/ 104620 h 1030680"/>
                <a:gd name="connsiteX332" fmla="*/ 2755827 w 2992697"/>
                <a:gd name="connsiteY332" fmla="*/ 104620 h 1030680"/>
                <a:gd name="connsiteX333" fmla="*/ 2195472 w 2992697"/>
                <a:gd name="connsiteY333" fmla="*/ 104620 h 1030680"/>
                <a:gd name="connsiteX334" fmla="*/ 2210063 w 2992697"/>
                <a:gd name="connsiteY334" fmla="*/ 106793 h 1030680"/>
                <a:gd name="connsiteX335" fmla="*/ 2220619 w 2992697"/>
                <a:gd name="connsiteY335" fmla="*/ 112071 h 1030680"/>
                <a:gd name="connsiteX336" fmla="*/ 2231174 w 2992697"/>
                <a:gd name="connsiteY336" fmla="*/ 118280 h 1030680"/>
                <a:gd name="connsiteX337" fmla="*/ 2228069 w 2992697"/>
                <a:gd name="connsiteY337" fmla="*/ 121384 h 1030680"/>
                <a:gd name="connsiteX338" fmla="*/ 2225896 w 2992697"/>
                <a:gd name="connsiteY338" fmla="*/ 126662 h 1030680"/>
                <a:gd name="connsiteX339" fmla="*/ 2222792 w 2992697"/>
                <a:gd name="connsiteY339" fmla="*/ 128835 h 1030680"/>
                <a:gd name="connsiteX340" fmla="*/ 2217514 w 2992697"/>
                <a:gd name="connsiteY340" fmla="*/ 131008 h 1030680"/>
                <a:gd name="connsiteX341" fmla="*/ 2211305 w 2992697"/>
                <a:gd name="connsiteY341" fmla="*/ 133181 h 1030680"/>
                <a:gd name="connsiteX342" fmla="*/ 2203855 w 2992697"/>
                <a:gd name="connsiteY342" fmla="*/ 133181 h 1030680"/>
                <a:gd name="connsiteX343" fmla="*/ 2198577 w 2992697"/>
                <a:gd name="connsiteY343" fmla="*/ 136286 h 1030680"/>
                <a:gd name="connsiteX344" fmla="*/ 2193300 w 2992697"/>
                <a:gd name="connsiteY344" fmla="*/ 136286 h 1030680"/>
                <a:gd name="connsiteX345" fmla="*/ 2188022 w 2992697"/>
                <a:gd name="connsiteY345" fmla="*/ 138459 h 1030680"/>
                <a:gd name="connsiteX346" fmla="*/ 2180571 w 2992697"/>
                <a:gd name="connsiteY346" fmla="*/ 138459 h 1030680"/>
                <a:gd name="connsiteX347" fmla="*/ 2180571 w 2992697"/>
                <a:gd name="connsiteY347" fmla="*/ 126972 h 1030680"/>
                <a:gd name="connsiteX348" fmla="*/ 2181502 w 2992697"/>
                <a:gd name="connsiteY348" fmla="*/ 119522 h 1030680"/>
                <a:gd name="connsiteX349" fmla="*/ 2188953 w 2992697"/>
                <a:gd name="connsiteY349" fmla="*/ 114244 h 1030680"/>
                <a:gd name="connsiteX350" fmla="*/ 2195472 w 2992697"/>
                <a:gd name="connsiteY350" fmla="*/ 104620 h 1030680"/>
                <a:gd name="connsiteX351" fmla="*/ 2195472 w 2992697"/>
                <a:gd name="connsiteY351" fmla="*/ 104620 h 1030680"/>
                <a:gd name="connsiteX352" fmla="*/ 2195472 w 2992697"/>
                <a:gd name="connsiteY352" fmla="*/ 104620 h 1030680"/>
                <a:gd name="connsiteX353" fmla="*/ 798156 w 2992697"/>
                <a:gd name="connsiteY353" fmla="*/ 104620 h 1030680"/>
                <a:gd name="connsiteX354" fmla="*/ 812747 w 2992697"/>
                <a:gd name="connsiteY354" fmla="*/ 104620 h 1030680"/>
                <a:gd name="connsiteX355" fmla="*/ 815852 w 2992697"/>
                <a:gd name="connsiteY355" fmla="*/ 114244 h 1030680"/>
                <a:gd name="connsiteX356" fmla="*/ 819887 w 2992697"/>
                <a:gd name="connsiteY356" fmla="*/ 119522 h 1030680"/>
                <a:gd name="connsiteX357" fmla="*/ 822992 w 2992697"/>
                <a:gd name="connsiteY357" fmla="*/ 126972 h 1030680"/>
                <a:gd name="connsiteX358" fmla="*/ 825165 w 2992697"/>
                <a:gd name="connsiteY358" fmla="*/ 138459 h 1030680"/>
                <a:gd name="connsiteX359" fmla="*/ 822060 w 2992697"/>
                <a:gd name="connsiteY359" fmla="*/ 138459 h 1030680"/>
                <a:gd name="connsiteX360" fmla="*/ 810574 w 2992697"/>
                <a:gd name="connsiteY360" fmla="*/ 131008 h 1030680"/>
                <a:gd name="connsiteX361" fmla="*/ 803123 w 2992697"/>
                <a:gd name="connsiteY361" fmla="*/ 123557 h 1030680"/>
                <a:gd name="connsiteX362" fmla="*/ 797846 w 2992697"/>
                <a:gd name="connsiteY362" fmla="*/ 116107 h 1030680"/>
                <a:gd name="connsiteX363" fmla="*/ 797846 w 2992697"/>
                <a:gd name="connsiteY363" fmla="*/ 104620 h 1030680"/>
                <a:gd name="connsiteX364" fmla="*/ 798156 w 2992697"/>
                <a:gd name="connsiteY364" fmla="*/ 104620 h 1030680"/>
                <a:gd name="connsiteX365" fmla="*/ 798156 w 2992697"/>
                <a:gd name="connsiteY365" fmla="*/ 104620 h 1030680"/>
                <a:gd name="connsiteX366" fmla="*/ 2852997 w 2992697"/>
                <a:gd name="connsiteY366" fmla="*/ 81337 h 1030680"/>
                <a:gd name="connsiteX367" fmla="*/ 2856101 w 2992697"/>
                <a:gd name="connsiteY367" fmla="*/ 81337 h 1030680"/>
                <a:gd name="connsiteX368" fmla="*/ 2860137 w 2992697"/>
                <a:gd name="connsiteY368" fmla="*/ 83510 h 1030680"/>
                <a:gd name="connsiteX369" fmla="*/ 2861068 w 2992697"/>
                <a:gd name="connsiteY369" fmla="*/ 83510 h 1030680"/>
                <a:gd name="connsiteX370" fmla="*/ 2863241 w 2992697"/>
                <a:gd name="connsiteY370" fmla="*/ 83510 h 1030680"/>
                <a:gd name="connsiteX371" fmla="*/ 2865415 w 2992697"/>
                <a:gd name="connsiteY371" fmla="*/ 84441 h 1030680"/>
                <a:gd name="connsiteX372" fmla="*/ 2861379 w 2992697"/>
                <a:gd name="connsiteY372" fmla="*/ 88788 h 1030680"/>
                <a:gd name="connsiteX373" fmla="*/ 2858274 w 2992697"/>
                <a:gd name="connsiteY373" fmla="*/ 91892 h 1030680"/>
                <a:gd name="connsiteX374" fmla="*/ 2856101 w 2992697"/>
                <a:gd name="connsiteY374" fmla="*/ 97170 h 1030680"/>
                <a:gd name="connsiteX375" fmla="*/ 2853928 w 2992697"/>
                <a:gd name="connsiteY375" fmla="*/ 101516 h 1030680"/>
                <a:gd name="connsiteX376" fmla="*/ 2852997 w 2992697"/>
                <a:gd name="connsiteY376" fmla="*/ 108966 h 1030680"/>
                <a:gd name="connsiteX377" fmla="*/ 2856101 w 2992697"/>
                <a:gd name="connsiteY377" fmla="*/ 108966 h 1030680"/>
                <a:gd name="connsiteX378" fmla="*/ 2860137 w 2992697"/>
                <a:gd name="connsiteY378" fmla="*/ 103689 h 1030680"/>
                <a:gd name="connsiteX379" fmla="*/ 2863241 w 2992697"/>
                <a:gd name="connsiteY379" fmla="*/ 99343 h 1030680"/>
                <a:gd name="connsiteX380" fmla="*/ 2867277 w 2992697"/>
                <a:gd name="connsiteY380" fmla="*/ 96238 h 1030680"/>
                <a:gd name="connsiteX381" fmla="*/ 2872555 w 2992697"/>
                <a:gd name="connsiteY381" fmla="*/ 94065 h 1030680"/>
                <a:gd name="connsiteX382" fmla="*/ 2883110 w 2992697"/>
                <a:gd name="connsiteY382" fmla="*/ 104620 h 1030680"/>
                <a:gd name="connsiteX383" fmla="*/ 2896770 w 2992697"/>
                <a:gd name="connsiteY383" fmla="*/ 114244 h 1030680"/>
                <a:gd name="connsiteX384" fmla="*/ 2905151 w 2992697"/>
                <a:gd name="connsiteY384" fmla="*/ 121695 h 1030680"/>
                <a:gd name="connsiteX385" fmla="*/ 2905151 w 2992697"/>
                <a:gd name="connsiteY385" fmla="*/ 145910 h 1030680"/>
                <a:gd name="connsiteX386" fmla="*/ 2911360 w 2992697"/>
                <a:gd name="connsiteY386" fmla="*/ 151187 h 1030680"/>
                <a:gd name="connsiteX387" fmla="*/ 2916638 w 2992697"/>
                <a:gd name="connsiteY387" fmla="*/ 155533 h 1030680"/>
                <a:gd name="connsiteX388" fmla="*/ 2921916 w 2992697"/>
                <a:gd name="connsiteY388" fmla="*/ 156465 h 1030680"/>
                <a:gd name="connsiteX389" fmla="*/ 2925952 w 2992697"/>
                <a:gd name="connsiteY389" fmla="*/ 163915 h 1030680"/>
                <a:gd name="connsiteX390" fmla="*/ 2929056 w 2992697"/>
                <a:gd name="connsiteY390" fmla="*/ 178817 h 1030680"/>
                <a:gd name="connsiteX391" fmla="*/ 2921605 w 2992697"/>
                <a:gd name="connsiteY391" fmla="*/ 188441 h 1030680"/>
                <a:gd name="connsiteX392" fmla="*/ 2918501 w 2992697"/>
                <a:gd name="connsiteY392" fmla="*/ 198064 h 1030680"/>
                <a:gd name="connsiteX393" fmla="*/ 2911050 w 2992697"/>
                <a:gd name="connsiteY393" fmla="*/ 203342 h 1030680"/>
                <a:gd name="connsiteX394" fmla="*/ 2901737 w 2992697"/>
                <a:gd name="connsiteY394" fmla="*/ 205515 h 1030680"/>
                <a:gd name="connsiteX395" fmla="*/ 2884972 w 2992697"/>
                <a:gd name="connsiteY395" fmla="*/ 206446 h 1030680"/>
                <a:gd name="connsiteX396" fmla="*/ 2872555 w 2992697"/>
                <a:gd name="connsiteY396" fmla="*/ 195891 h 1030680"/>
                <a:gd name="connsiteX397" fmla="*/ 2853618 w 2992697"/>
                <a:gd name="connsiteY397" fmla="*/ 186267 h 1030680"/>
                <a:gd name="connsiteX398" fmla="*/ 2833749 w 2992697"/>
                <a:gd name="connsiteY398" fmla="*/ 180990 h 1030680"/>
                <a:gd name="connsiteX399" fmla="*/ 2813881 w 2992697"/>
                <a:gd name="connsiteY399" fmla="*/ 173539 h 1030680"/>
                <a:gd name="connsiteX400" fmla="*/ 2796185 w 2992697"/>
                <a:gd name="connsiteY400" fmla="*/ 166089 h 1030680"/>
                <a:gd name="connsiteX401" fmla="*/ 2784699 w 2992697"/>
                <a:gd name="connsiteY401" fmla="*/ 155533 h 1030680"/>
                <a:gd name="connsiteX402" fmla="*/ 2792149 w 2992697"/>
                <a:gd name="connsiteY402" fmla="*/ 151187 h 1030680"/>
                <a:gd name="connsiteX403" fmla="*/ 2797427 w 2992697"/>
                <a:gd name="connsiteY403" fmla="*/ 148083 h 1030680"/>
                <a:gd name="connsiteX404" fmla="*/ 2801463 w 2992697"/>
                <a:gd name="connsiteY404" fmla="*/ 143736 h 1030680"/>
                <a:gd name="connsiteX405" fmla="*/ 2803636 w 2992697"/>
                <a:gd name="connsiteY405" fmla="*/ 138459 h 1030680"/>
                <a:gd name="connsiteX406" fmla="*/ 2804567 w 2992697"/>
                <a:gd name="connsiteY406" fmla="*/ 128835 h 1030680"/>
                <a:gd name="connsiteX407" fmla="*/ 2803636 w 2992697"/>
                <a:gd name="connsiteY407" fmla="*/ 125731 h 1030680"/>
                <a:gd name="connsiteX408" fmla="*/ 2801463 w 2992697"/>
                <a:gd name="connsiteY408" fmla="*/ 119522 h 1030680"/>
                <a:gd name="connsiteX409" fmla="*/ 2801463 w 2992697"/>
                <a:gd name="connsiteY409" fmla="*/ 111760 h 1030680"/>
                <a:gd name="connsiteX410" fmla="*/ 2801463 w 2992697"/>
                <a:gd name="connsiteY410" fmla="*/ 104310 h 1030680"/>
                <a:gd name="connsiteX411" fmla="*/ 2801463 w 2992697"/>
                <a:gd name="connsiteY411" fmla="*/ 103378 h 1030680"/>
                <a:gd name="connsiteX412" fmla="*/ 2803636 w 2992697"/>
                <a:gd name="connsiteY412" fmla="*/ 103378 h 1030680"/>
                <a:gd name="connsiteX413" fmla="*/ 2803636 w 2992697"/>
                <a:gd name="connsiteY413" fmla="*/ 103378 h 1030680"/>
                <a:gd name="connsiteX414" fmla="*/ 2803636 w 2992697"/>
                <a:gd name="connsiteY414" fmla="*/ 103378 h 1030680"/>
                <a:gd name="connsiteX415" fmla="*/ 2803636 w 2992697"/>
                <a:gd name="connsiteY415" fmla="*/ 103378 h 1030680"/>
                <a:gd name="connsiteX416" fmla="*/ 2804567 w 2992697"/>
                <a:gd name="connsiteY416" fmla="*/ 101205 h 1030680"/>
                <a:gd name="connsiteX417" fmla="*/ 2821331 w 2992697"/>
                <a:gd name="connsiteY417" fmla="*/ 96859 h 1030680"/>
                <a:gd name="connsiteX418" fmla="*/ 2839027 w 2992697"/>
                <a:gd name="connsiteY418" fmla="*/ 88477 h 1030680"/>
                <a:gd name="connsiteX419" fmla="*/ 2852997 w 2992697"/>
                <a:gd name="connsiteY419" fmla="*/ 81337 h 1030680"/>
                <a:gd name="connsiteX420" fmla="*/ 2852997 w 2992697"/>
                <a:gd name="connsiteY420" fmla="*/ 81337 h 1030680"/>
                <a:gd name="connsiteX421" fmla="*/ 2852997 w 2992697"/>
                <a:gd name="connsiteY421" fmla="*/ 81337 h 1030680"/>
                <a:gd name="connsiteX422" fmla="*/ 2621404 w 2992697"/>
                <a:gd name="connsiteY422" fmla="*/ 76991 h 1030680"/>
                <a:gd name="connsiteX423" fmla="*/ 2631959 w 2992697"/>
                <a:gd name="connsiteY423" fmla="*/ 76991 h 1030680"/>
                <a:gd name="connsiteX424" fmla="*/ 2646550 w 2992697"/>
                <a:gd name="connsiteY424" fmla="*/ 91892 h 1030680"/>
                <a:gd name="connsiteX425" fmla="*/ 2665487 w 2992697"/>
                <a:gd name="connsiteY425" fmla="*/ 104620 h 1030680"/>
                <a:gd name="connsiteX426" fmla="*/ 2665487 w 2992697"/>
                <a:gd name="connsiteY426" fmla="*/ 108656 h 1030680"/>
                <a:gd name="connsiteX427" fmla="*/ 2661451 w 2992697"/>
                <a:gd name="connsiteY427" fmla="*/ 108656 h 1030680"/>
                <a:gd name="connsiteX428" fmla="*/ 2661451 w 2992697"/>
                <a:gd name="connsiteY428" fmla="*/ 113934 h 1030680"/>
                <a:gd name="connsiteX429" fmla="*/ 2643756 w 2992697"/>
                <a:gd name="connsiteY429" fmla="*/ 104310 h 1030680"/>
                <a:gd name="connsiteX430" fmla="*/ 2631338 w 2992697"/>
                <a:gd name="connsiteY430" fmla="*/ 91582 h 1030680"/>
                <a:gd name="connsiteX431" fmla="*/ 2621404 w 2992697"/>
                <a:gd name="connsiteY431" fmla="*/ 76991 h 1030680"/>
                <a:gd name="connsiteX432" fmla="*/ 2621404 w 2992697"/>
                <a:gd name="connsiteY432" fmla="*/ 76991 h 1030680"/>
                <a:gd name="connsiteX433" fmla="*/ 2621404 w 2992697"/>
                <a:gd name="connsiteY433" fmla="*/ 76991 h 1030680"/>
                <a:gd name="connsiteX434" fmla="*/ 2255078 w 2992697"/>
                <a:gd name="connsiteY434" fmla="*/ 71713 h 1030680"/>
                <a:gd name="connsiteX435" fmla="*/ 2269669 w 2992697"/>
                <a:gd name="connsiteY435" fmla="*/ 76059 h 1030680"/>
                <a:gd name="connsiteX436" fmla="*/ 2281155 w 2992697"/>
                <a:gd name="connsiteY436" fmla="*/ 79164 h 1030680"/>
                <a:gd name="connsiteX437" fmla="*/ 2291711 w 2992697"/>
                <a:gd name="connsiteY437" fmla="*/ 84441 h 1030680"/>
                <a:gd name="connsiteX438" fmla="*/ 2291711 w 2992697"/>
                <a:gd name="connsiteY438" fmla="*/ 94065 h 1030680"/>
                <a:gd name="connsiteX439" fmla="*/ 2282397 w 2992697"/>
                <a:gd name="connsiteY439" fmla="*/ 96238 h 1030680"/>
                <a:gd name="connsiteX440" fmla="*/ 2274015 w 2992697"/>
                <a:gd name="connsiteY440" fmla="*/ 99343 h 1030680"/>
                <a:gd name="connsiteX441" fmla="*/ 2260356 w 2992697"/>
                <a:gd name="connsiteY441" fmla="*/ 101516 h 1030680"/>
                <a:gd name="connsiteX442" fmla="*/ 2255078 w 2992697"/>
                <a:gd name="connsiteY442" fmla="*/ 103689 h 1030680"/>
                <a:gd name="connsiteX443" fmla="*/ 2251974 w 2992697"/>
                <a:gd name="connsiteY443" fmla="*/ 104620 h 1030680"/>
                <a:gd name="connsiteX444" fmla="*/ 2245765 w 2992697"/>
                <a:gd name="connsiteY444" fmla="*/ 104620 h 1030680"/>
                <a:gd name="connsiteX445" fmla="*/ 2240487 w 2992697"/>
                <a:gd name="connsiteY445" fmla="*/ 104620 h 1030680"/>
                <a:gd name="connsiteX446" fmla="*/ 2240487 w 2992697"/>
                <a:gd name="connsiteY446" fmla="*/ 94065 h 1030680"/>
                <a:gd name="connsiteX447" fmla="*/ 2244523 w 2992697"/>
                <a:gd name="connsiteY447" fmla="*/ 88788 h 1030680"/>
                <a:gd name="connsiteX448" fmla="*/ 2249800 w 2992697"/>
                <a:gd name="connsiteY448" fmla="*/ 81337 h 1030680"/>
                <a:gd name="connsiteX449" fmla="*/ 2255078 w 2992697"/>
                <a:gd name="connsiteY449" fmla="*/ 71713 h 1030680"/>
                <a:gd name="connsiteX450" fmla="*/ 2255078 w 2992697"/>
                <a:gd name="connsiteY450" fmla="*/ 71713 h 1030680"/>
                <a:gd name="connsiteX451" fmla="*/ 2255078 w 2992697"/>
                <a:gd name="connsiteY451" fmla="*/ 71713 h 1030680"/>
                <a:gd name="connsiteX452" fmla="*/ 1810520 w 2992697"/>
                <a:gd name="connsiteY452" fmla="*/ 61158 h 1030680"/>
                <a:gd name="connsiteX453" fmla="*/ 1810520 w 2992697"/>
                <a:gd name="connsiteY453" fmla="*/ 81337 h 1030680"/>
                <a:gd name="connsiteX454" fmla="*/ 1817970 w 2992697"/>
                <a:gd name="connsiteY454" fmla="*/ 81337 h 1030680"/>
                <a:gd name="connsiteX455" fmla="*/ 1822006 w 2992697"/>
                <a:gd name="connsiteY455" fmla="*/ 79164 h 1030680"/>
                <a:gd name="connsiteX456" fmla="*/ 1825111 w 2992697"/>
                <a:gd name="connsiteY456" fmla="*/ 79164 h 1030680"/>
                <a:gd name="connsiteX457" fmla="*/ 1829146 w 2992697"/>
                <a:gd name="connsiteY457" fmla="*/ 79164 h 1030680"/>
                <a:gd name="connsiteX458" fmla="*/ 1830078 w 2992697"/>
                <a:gd name="connsiteY458" fmla="*/ 79164 h 1030680"/>
                <a:gd name="connsiteX459" fmla="*/ 1834114 w 2992697"/>
                <a:gd name="connsiteY459" fmla="*/ 81337 h 1030680"/>
                <a:gd name="connsiteX460" fmla="*/ 1839391 w 2992697"/>
                <a:gd name="connsiteY460" fmla="*/ 84441 h 1030680"/>
                <a:gd name="connsiteX461" fmla="*/ 1839391 w 2992697"/>
                <a:gd name="connsiteY461" fmla="*/ 94065 h 1030680"/>
                <a:gd name="connsiteX462" fmla="*/ 1843427 w 2992697"/>
                <a:gd name="connsiteY462" fmla="*/ 96238 h 1030680"/>
                <a:gd name="connsiteX463" fmla="*/ 1848705 w 2992697"/>
                <a:gd name="connsiteY463" fmla="*/ 96238 h 1030680"/>
                <a:gd name="connsiteX464" fmla="*/ 1851809 w 2992697"/>
                <a:gd name="connsiteY464" fmla="*/ 94065 h 1030680"/>
                <a:gd name="connsiteX465" fmla="*/ 1858018 w 2992697"/>
                <a:gd name="connsiteY465" fmla="*/ 94065 h 1030680"/>
                <a:gd name="connsiteX466" fmla="*/ 1858949 w 2992697"/>
                <a:gd name="connsiteY466" fmla="*/ 91892 h 1030680"/>
                <a:gd name="connsiteX467" fmla="*/ 1862985 w 2992697"/>
                <a:gd name="connsiteY467" fmla="*/ 94065 h 1030680"/>
                <a:gd name="connsiteX468" fmla="*/ 1866090 w 2992697"/>
                <a:gd name="connsiteY468" fmla="*/ 97170 h 1030680"/>
                <a:gd name="connsiteX469" fmla="*/ 1870125 w 2992697"/>
                <a:gd name="connsiteY469" fmla="*/ 103378 h 1030680"/>
                <a:gd name="connsiteX470" fmla="*/ 1873230 w 2992697"/>
                <a:gd name="connsiteY470" fmla="*/ 108656 h 1030680"/>
                <a:gd name="connsiteX471" fmla="*/ 1867952 w 2992697"/>
                <a:gd name="connsiteY471" fmla="*/ 121384 h 1030680"/>
                <a:gd name="connsiteX472" fmla="*/ 1862675 w 2992697"/>
                <a:gd name="connsiteY472" fmla="*/ 134113 h 1030680"/>
                <a:gd name="connsiteX473" fmla="*/ 1858639 w 2992697"/>
                <a:gd name="connsiteY473" fmla="*/ 149014 h 1030680"/>
                <a:gd name="connsiteX474" fmla="*/ 1846221 w 2992697"/>
                <a:gd name="connsiteY474" fmla="*/ 149014 h 1030680"/>
                <a:gd name="connsiteX475" fmla="*/ 1836908 w 2992697"/>
                <a:gd name="connsiteY475" fmla="*/ 153360 h 1030680"/>
                <a:gd name="connsiteX476" fmla="*/ 1828526 w 2992697"/>
                <a:gd name="connsiteY476" fmla="*/ 158638 h 1030680"/>
                <a:gd name="connsiteX477" fmla="*/ 1813935 w 2992697"/>
                <a:gd name="connsiteY477" fmla="*/ 162984 h 1030680"/>
                <a:gd name="connsiteX478" fmla="*/ 1804621 w 2992697"/>
                <a:gd name="connsiteY478" fmla="*/ 155533 h 1030680"/>
                <a:gd name="connsiteX479" fmla="*/ 1792203 w 2992697"/>
                <a:gd name="connsiteY479" fmla="*/ 151187 h 1030680"/>
                <a:gd name="connsiteX480" fmla="*/ 1779786 w 2992697"/>
                <a:gd name="connsiteY480" fmla="*/ 145910 h 1030680"/>
                <a:gd name="connsiteX481" fmla="*/ 1777613 w 2992697"/>
                <a:gd name="connsiteY481" fmla="*/ 141563 h 1030680"/>
                <a:gd name="connsiteX482" fmla="*/ 1777613 w 2992697"/>
                <a:gd name="connsiteY482" fmla="*/ 138459 h 1030680"/>
                <a:gd name="connsiteX483" fmla="*/ 1775439 w 2992697"/>
                <a:gd name="connsiteY483" fmla="*/ 134113 h 1030680"/>
                <a:gd name="connsiteX484" fmla="*/ 1773266 w 2992697"/>
                <a:gd name="connsiteY484" fmla="*/ 128835 h 1030680"/>
                <a:gd name="connsiteX485" fmla="*/ 1767989 w 2992697"/>
                <a:gd name="connsiteY485" fmla="*/ 123557 h 1030680"/>
                <a:gd name="connsiteX486" fmla="*/ 1762711 w 2992697"/>
                <a:gd name="connsiteY486" fmla="*/ 118280 h 1030680"/>
                <a:gd name="connsiteX487" fmla="*/ 1758675 w 2992697"/>
                <a:gd name="connsiteY487" fmla="*/ 113934 h 1030680"/>
                <a:gd name="connsiteX488" fmla="*/ 1755571 w 2992697"/>
                <a:gd name="connsiteY488" fmla="*/ 106483 h 1030680"/>
                <a:gd name="connsiteX489" fmla="*/ 1753398 w 2992697"/>
                <a:gd name="connsiteY489" fmla="*/ 93755 h 1030680"/>
                <a:gd name="connsiteX490" fmla="*/ 1760848 w 2992697"/>
                <a:gd name="connsiteY490" fmla="*/ 84131 h 1030680"/>
                <a:gd name="connsiteX491" fmla="*/ 1766126 w 2992697"/>
                <a:gd name="connsiteY491" fmla="*/ 76680 h 1030680"/>
                <a:gd name="connsiteX492" fmla="*/ 1773577 w 2992697"/>
                <a:gd name="connsiteY492" fmla="*/ 76680 h 1030680"/>
                <a:gd name="connsiteX493" fmla="*/ 1779786 w 2992697"/>
                <a:gd name="connsiteY493" fmla="*/ 78853 h 1030680"/>
                <a:gd name="connsiteX494" fmla="*/ 1787236 w 2992697"/>
                <a:gd name="connsiteY494" fmla="*/ 81026 h 1030680"/>
                <a:gd name="connsiteX495" fmla="*/ 1794687 w 2992697"/>
                <a:gd name="connsiteY495" fmla="*/ 81026 h 1030680"/>
                <a:gd name="connsiteX496" fmla="*/ 1794687 w 2992697"/>
                <a:gd name="connsiteY496" fmla="*/ 68298 h 1030680"/>
                <a:gd name="connsiteX497" fmla="*/ 1797791 w 2992697"/>
                <a:gd name="connsiteY497" fmla="*/ 66125 h 1030680"/>
                <a:gd name="connsiteX498" fmla="*/ 1801827 w 2992697"/>
                <a:gd name="connsiteY498" fmla="*/ 63952 h 1030680"/>
                <a:gd name="connsiteX499" fmla="*/ 1802759 w 2992697"/>
                <a:gd name="connsiteY499" fmla="*/ 63952 h 1030680"/>
                <a:gd name="connsiteX500" fmla="*/ 1806794 w 2992697"/>
                <a:gd name="connsiteY500" fmla="*/ 61779 h 1030680"/>
                <a:gd name="connsiteX501" fmla="*/ 1810520 w 2992697"/>
                <a:gd name="connsiteY501" fmla="*/ 61158 h 1030680"/>
                <a:gd name="connsiteX502" fmla="*/ 1810520 w 2992697"/>
                <a:gd name="connsiteY502" fmla="*/ 61158 h 1030680"/>
                <a:gd name="connsiteX503" fmla="*/ 1810520 w 2992697"/>
                <a:gd name="connsiteY503" fmla="*/ 61158 h 1030680"/>
                <a:gd name="connsiteX504" fmla="*/ 2281155 w 2992697"/>
                <a:gd name="connsiteY504" fmla="*/ 47498 h 1030680"/>
                <a:gd name="connsiteX505" fmla="*/ 2295747 w 2992697"/>
                <a:gd name="connsiteY505" fmla="*/ 47498 h 1030680"/>
                <a:gd name="connsiteX506" fmla="*/ 2304129 w 2992697"/>
                <a:gd name="connsiteY506" fmla="*/ 57122 h 1030680"/>
                <a:gd name="connsiteX507" fmla="*/ 2313442 w 2992697"/>
                <a:gd name="connsiteY507" fmla="*/ 62400 h 1030680"/>
                <a:gd name="connsiteX508" fmla="*/ 2320893 w 2992697"/>
                <a:gd name="connsiteY508" fmla="*/ 69850 h 1030680"/>
                <a:gd name="connsiteX509" fmla="*/ 2328343 w 2992697"/>
                <a:gd name="connsiteY509" fmla="*/ 81337 h 1030680"/>
                <a:gd name="connsiteX510" fmla="*/ 2311579 w 2992697"/>
                <a:gd name="connsiteY510" fmla="*/ 81337 h 1030680"/>
                <a:gd name="connsiteX511" fmla="*/ 2301024 w 2992697"/>
                <a:gd name="connsiteY511" fmla="*/ 69850 h 1030680"/>
                <a:gd name="connsiteX512" fmla="*/ 2289538 w 2992697"/>
                <a:gd name="connsiteY512" fmla="*/ 61468 h 1030680"/>
                <a:gd name="connsiteX513" fmla="*/ 2281155 w 2992697"/>
                <a:gd name="connsiteY513" fmla="*/ 47498 h 1030680"/>
                <a:gd name="connsiteX514" fmla="*/ 2281155 w 2992697"/>
                <a:gd name="connsiteY514" fmla="*/ 47498 h 1030680"/>
                <a:gd name="connsiteX515" fmla="*/ 2281155 w 2992697"/>
                <a:gd name="connsiteY515" fmla="*/ 47498 h 1030680"/>
                <a:gd name="connsiteX516" fmla="*/ 439281 w 2992697"/>
                <a:gd name="connsiteY516" fmla="*/ 47498 h 1030680"/>
                <a:gd name="connsiteX517" fmla="*/ 451699 w 2992697"/>
                <a:gd name="connsiteY517" fmla="*/ 47498 h 1030680"/>
                <a:gd name="connsiteX518" fmla="*/ 456976 w 2992697"/>
                <a:gd name="connsiteY518" fmla="*/ 51844 h 1030680"/>
                <a:gd name="connsiteX519" fmla="*/ 461012 w 2992697"/>
                <a:gd name="connsiteY519" fmla="*/ 54949 h 1030680"/>
                <a:gd name="connsiteX520" fmla="*/ 463185 w 2992697"/>
                <a:gd name="connsiteY520" fmla="*/ 59295 h 1030680"/>
                <a:gd name="connsiteX521" fmla="*/ 466290 w 2992697"/>
                <a:gd name="connsiteY521" fmla="*/ 64573 h 1030680"/>
                <a:gd name="connsiteX522" fmla="*/ 468463 w 2992697"/>
                <a:gd name="connsiteY522" fmla="*/ 68919 h 1030680"/>
                <a:gd name="connsiteX523" fmla="*/ 477776 w 2992697"/>
                <a:gd name="connsiteY523" fmla="*/ 59295 h 1030680"/>
                <a:gd name="connsiteX524" fmla="*/ 488331 w 2992697"/>
                <a:gd name="connsiteY524" fmla="*/ 54949 h 1030680"/>
                <a:gd name="connsiteX525" fmla="*/ 505095 w 2992697"/>
                <a:gd name="connsiteY525" fmla="*/ 57122 h 1030680"/>
                <a:gd name="connsiteX526" fmla="*/ 505095 w 2992697"/>
                <a:gd name="connsiteY526" fmla="*/ 72023 h 1030680"/>
                <a:gd name="connsiteX527" fmla="*/ 528068 w 2992697"/>
                <a:gd name="connsiteY527" fmla="*/ 74197 h 1030680"/>
                <a:gd name="connsiteX528" fmla="*/ 548868 w 2992697"/>
                <a:gd name="connsiteY528" fmla="*/ 77301 h 1030680"/>
                <a:gd name="connsiteX529" fmla="*/ 566564 w 2992697"/>
                <a:gd name="connsiteY529" fmla="*/ 81647 h 1030680"/>
                <a:gd name="connsiteX530" fmla="*/ 586432 w 2992697"/>
                <a:gd name="connsiteY530" fmla="*/ 83820 h 1030680"/>
                <a:gd name="connsiteX531" fmla="*/ 608474 w 2992697"/>
                <a:gd name="connsiteY531" fmla="*/ 81647 h 1030680"/>
                <a:gd name="connsiteX532" fmla="*/ 608474 w 2992697"/>
                <a:gd name="connsiteY532" fmla="*/ 94376 h 1030680"/>
                <a:gd name="connsiteX533" fmla="*/ 612510 w 2992697"/>
                <a:gd name="connsiteY533" fmla="*/ 94376 h 1030680"/>
                <a:gd name="connsiteX534" fmla="*/ 615614 w 2992697"/>
                <a:gd name="connsiteY534" fmla="*/ 94376 h 1030680"/>
                <a:gd name="connsiteX535" fmla="*/ 617787 w 2992697"/>
                <a:gd name="connsiteY535" fmla="*/ 94376 h 1030680"/>
                <a:gd name="connsiteX536" fmla="*/ 619960 w 2992697"/>
                <a:gd name="connsiteY536" fmla="*/ 96549 h 1030680"/>
                <a:gd name="connsiteX537" fmla="*/ 622133 w 2992697"/>
                <a:gd name="connsiteY537" fmla="*/ 97480 h 1030680"/>
                <a:gd name="connsiteX538" fmla="*/ 618098 w 2992697"/>
                <a:gd name="connsiteY538" fmla="*/ 97480 h 1030680"/>
                <a:gd name="connsiteX539" fmla="*/ 601023 w 2992697"/>
                <a:gd name="connsiteY539" fmla="*/ 108656 h 1030680"/>
                <a:gd name="connsiteX540" fmla="*/ 581155 w 2992697"/>
                <a:gd name="connsiteY540" fmla="*/ 121384 h 1030680"/>
                <a:gd name="connsiteX541" fmla="*/ 557250 w 2992697"/>
                <a:gd name="connsiteY541" fmla="*/ 132871 h 1030680"/>
                <a:gd name="connsiteX542" fmla="*/ 535209 w 2992697"/>
                <a:gd name="connsiteY542" fmla="*/ 145599 h 1030680"/>
                <a:gd name="connsiteX543" fmla="*/ 519686 w 2992697"/>
                <a:gd name="connsiteY543" fmla="*/ 156154 h 1030680"/>
                <a:gd name="connsiteX544" fmla="*/ 508200 w 2992697"/>
                <a:gd name="connsiteY544" fmla="*/ 165778 h 1030680"/>
                <a:gd name="connsiteX545" fmla="*/ 524964 w 2992697"/>
                <a:gd name="connsiteY545" fmla="*/ 165778 h 1030680"/>
                <a:gd name="connsiteX546" fmla="*/ 530241 w 2992697"/>
                <a:gd name="connsiteY546" fmla="*/ 162674 h 1030680"/>
                <a:gd name="connsiteX547" fmla="*/ 535519 w 2992697"/>
                <a:gd name="connsiteY547" fmla="*/ 160500 h 1030680"/>
                <a:gd name="connsiteX548" fmla="*/ 541728 w 2992697"/>
                <a:gd name="connsiteY548" fmla="*/ 158327 h 1030680"/>
                <a:gd name="connsiteX549" fmla="*/ 549179 w 2992697"/>
                <a:gd name="connsiteY549" fmla="*/ 158327 h 1030680"/>
                <a:gd name="connsiteX550" fmla="*/ 549179 w 2992697"/>
                <a:gd name="connsiteY550" fmla="*/ 162674 h 1030680"/>
                <a:gd name="connsiteX551" fmla="*/ 527137 w 2992697"/>
                <a:gd name="connsiteY551" fmla="*/ 178506 h 1030680"/>
                <a:gd name="connsiteX552" fmla="*/ 508200 w 2992697"/>
                <a:gd name="connsiteY552" fmla="*/ 195270 h 1030680"/>
                <a:gd name="connsiteX553" fmla="*/ 492677 w 2992697"/>
                <a:gd name="connsiteY553" fmla="*/ 212034 h 1030680"/>
                <a:gd name="connsiteX554" fmla="*/ 473740 w 2992697"/>
                <a:gd name="connsiteY554" fmla="*/ 226936 h 1030680"/>
                <a:gd name="connsiteX555" fmla="*/ 453872 w 2992697"/>
                <a:gd name="connsiteY555" fmla="*/ 239664 h 1030680"/>
                <a:gd name="connsiteX556" fmla="*/ 427794 w 2992697"/>
                <a:gd name="connsiteY556" fmla="*/ 247115 h 1030680"/>
                <a:gd name="connsiteX557" fmla="*/ 427794 w 2992697"/>
                <a:gd name="connsiteY557" fmla="*/ 259843 h 1030680"/>
                <a:gd name="connsiteX558" fmla="*/ 415377 w 2992697"/>
                <a:gd name="connsiteY558" fmla="*/ 262016 h 1030680"/>
                <a:gd name="connsiteX559" fmla="*/ 400786 w 2992697"/>
                <a:gd name="connsiteY559" fmla="*/ 267294 h 1030680"/>
                <a:gd name="connsiteX560" fmla="*/ 392403 w 2992697"/>
                <a:gd name="connsiteY560" fmla="*/ 274745 h 1030680"/>
                <a:gd name="connsiteX561" fmla="*/ 397681 w 2992697"/>
                <a:gd name="connsiteY561" fmla="*/ 279091 h 1030680"/>
                <a:gd name="connsiteX562" fmla="*/ 400786 w 2992697"/>
                <a:gd name="connsiteY562" fmla="*/ 282195 h 1030680"/>
                <a:gd name="connsiteX563" fmla="*/ 402959 w 2992697"/>
                <a:gd name="connsiteY563" fmla="*/ 284368 h 1030680"/>
                <a:gd name="connsiteX564" fmla="*/ 402959 w 2992697"/>
                <a:gd name="connsiteY564" fmla="*/ 287473 h 1030680"/>
                <a:gd name="connsiteX565" fmla="*/ 402959 w 2992697"/>
                <a:gd name="connsiteY565" fmla="*/ 291819 h 1030680"/>
                <a:gd name="connsiteX566" fmla="*/ 400786 w 2992697"/>
                <a:gd name="connsiteY566" fmla="*/ 297097 h 1030680"/>
                <a:gd name="connsiteX567" fmla="*/ 400786 w 2992697"/>
                <a:gd name="connsiteY567" fmla="*/ 304547 h 1030680"/>
                <a:gd name="connsiteX568" fmla="*/ 361048 w 2992697"/>
                <a:gd name="connsiteY568" fmla="*/ 307652 h 1030680"/>
                <a:gd name="connsiteX569" fmla="*/ 361048 w 2992697"/>
                <a:gd name="connsiteY569" fmla="*/ 311998 h 1030680"/>
                <a:gd name="connsiteX570" fmla="*/ 366326 w 2992697"/>
                <a:gd name="connsiteY570" fmla="*/ 314171 h 1030680"/>
                <a:gd name="connsiteX571" fmla="*/ 368499 w 2992697"/>
                <a:gd name="connsiteY571" fmla="*/ 314171 h 1030680"/>
                <a:gd name="connsiteX572" fmla="*/ 371604 w 2992697"/>
                <a:gd name="connsiteY572" fmla="*/ 314171 h 1030680"/>
                <a:gd name="connsiteX573" fmla="*/ 371604 w 2992697"/>
                <a:gd name="connsiteY573" fmla="*/ 314171 h 1030680"/>
                <a:gd name="connsiteX574" fmla="*/ 373777 w 2992697"/>
                <a:gd name="connsiteY574" fmla="*/ 315103 h 1030680"/>
                <a:gd name="connsiteX575" fmla="*/ 373777 w 2992697"/>
                <a:gd name="connsiteY575" fmla="*/ 317276 h 1030680"/>
                <a:gd name="connsiteX576" fmla="*/ 377813 w 2992697"/>
                <a:gd name="connsiteY576" fmla="*/ 321622 h 1030680"/>
                <a:gd name="connsiteX577" fmla="*/ 371604 w 2992697"/>
                <a:gd name="connsiteY577" fmla="*/ 321622 h 1030680"/>
                <a:gd name="connsiteX578" fmla="*/ 363222 w 2992697"/>
                <a:gd name="connsiteY578" fmla="*/ 324726 h 1030680"/>
                <a:gd name="connsiteX579" fmla="*/ 351735 w 2992697"/>
                <a:gd name="connsiteY579" fmla="*/ 329073 h 1030680"/>
                <a:gd name="connsiteX580" fmla="*/ 341180 w 2992697"/>
                <a:gd name="connsiteY580" fmla="*/ 332177 h 1030680"/>
                <a:gd name="connsiteX581" fmla="*/ 344284 w 2992697"/>
                <a:gd name="connsiteY581" fmla="*/ 334350 h 1030680"/>
                <a:gd name="connsiteX582" fmla="*/ 346458 w 2992697"/>
                <a:gd name="connsiteY582" fmla="*/ 334350 h 1030680"/>
                <a:gd name="connsiteX583" fmla="*/ 348631 w 2992697"/>
                <a:gd name="connsiteY583" fmla="*/ 334350 h 1030680"/>
                <a:gd name="connsiteX584" fmla="*/ 349562 w 2992697"/>
                <a:gd name="connsiteY584" fmla="*/ 336523 h 1030680"/>
                <a:gd name="connsiteX585" fmla="*/ 351735 w 2992697"/>
                <a:gd name="connsiteY585" fmla="*/ 336523 h 1030680"/>
                <a:gd name="connsiteX586" fmla="*/ 349562 w 2992697"/>
                <a:gd name="connsiteY586" fmla="*/ 339628 h 1030680"/>
                <a:gd name="connsiteX587" fmla="*/ 348631 w 2992697"/>
                <a:gd name="connsiteY587" fmla="*/ 343974 h 1030680"/>
                <a:gd name="connsiteX588" fmla="*/ 346458 w 2992697"/>
                <a:gd name="connsiteY588" fmla="*/ 344905 h 1030680"/>
                <a:gd name="connsiteX589" fmla="*/ 348631 w 2992697"/>
                <a:gd name="connsiteY589" fmla="*/ 347078 h 1030680"/>
                <a:gd name="connsiteX590" fmla="*/ 348631 w 2992697"/>
                <a:gd name="connsiteY590" fmla="*/ 349252 h 1030680"/>
                <a:gd name="connsiteX591" fmla="*/ 349562 w 2992697"/>
                <a:gd name="connsiteY591" fmla="*/ 352356 h 1030680"/>
                <a:gd name="connsiteX592" fmla="*/ 351735 w 2992697"/>
                <a:gd name="connsiteY592" fmla="*/ 356702 h 1030680"/>
                <a:gd name="connsiteX593" fmla="*/ 344284 w 2992697"/>
                <a:gd name="connsiteY593" fmla="*/ 358875 h 1030680"/>
                <a:gd name="connsiteX594" fmla="*/ 339007 w 2992697"/>
                <a:gd name="connsiteY594" fmla="*/ 358875 h 1030680"/>
                <a:gd name="connsiteX595" fmla="*/ 333729 w 2992697"/>
                <a:gd name="connsiteY595" fmla="*/ 358875 h 1030680"/>
                <a:gd name="connsiteX596" fmla="*/ 327520 w 2992697"/>
                <a:gd name="connsiteY596" fmla="*/ 361980 h 1030680"/>
                <a:gd name="connsiteX597" fmla="*/ 346458 w 2992697"/>
                <a:gd name="connsiteY597" fmla="*/ 361980 h 1030680"/>
                <a:gd name="connsiteX598" fmla="*/ 361048 w 2992697"/>
                <a:gd name="connsiteY598" fmla="*/ 366326 h 1030680"/>
                <a:gd name="connsiteX599" fmla="*/ 361048 w 2992697"/>
                <a:gd name="connsiteY599" fmla="*/ 373777 h 1030680"/>
                <a:gd name="connsiteX600" fmla="*/ 337144 w 2992697"/>
                <a:gd name="connsiteY600" fmla="*/ 373777 h 1030680"/>
                <a:gd name="connsiteX601" fmla="*/ 334971 w 2992697"/>
                <a:gd name="connsiteY601" fmla="*/ 379054 h 1030680"/>
                <a:gd name="connsiteX602" fmla="*/ 334971 w 2992697"/>
                <a:gd name="connsiteY602" fmla="*/ 381227 h 1030680"/>
                <a:gd name="connsiteX603" fmla="*/ 334971 w 2992697"/>
                <a:gd name="connsiteY603" fmla="*/ 382159 h 1030680"/>
                <a:gd name="connsiteX604" fmla="*/ 334040 w 2992697"/>
                <a:gd name="connsiteY604" fmla="*/ 384332 h 1030680"/>
                <a:gd name="connsiteX605" fmla="*/ 331867 w 2992697"/>
                <a:gd name="connsiteY605" fmla="*/ 386505 h 1030680"/>
                <a:gd name="connsiteX606" fmla="*/ 322553 w 2992697"/>
                <a:gd name="connsiteY606" fmla="*/ 389609 h 1030680"/>
                <a:gd name="connsiteX607" fmla="*/ 310135 w 2992697"/>
                <a:gd name="connsiteY607" fmla="*/ 389609 h 1030680"/>
                <a:gd name="connsiteX608" fmla="*/ 297717 w 2992697"/>
                <a:gd name="connsiteY608" fmla="*/ 389609 h 1030680"/>
                <a:gd name="connsiteX609" fmla="*/ 285300 w 2992697"/>
                <a:gd name="connsiteY609" fmla="*/ 382159 h 1030680"/>
                <a:gd name="connsiteX610" fmla="*/ 268536 w 2992697"/>
                <a:gd name="connsiteY610" fmla="*/ 382159 h 1030680"/>
                <a:gd name="connsiteX611" fmla="*/ 251772 w 2992697"/>
                <a:gd name="connsiteY611" fmla="*/ 384332 h 1030680"/>
                <a:gd name="connsiteX612" fmla="*/ 234076 w 2992697"/>
                <a:gd name="connsiteY612" fmla="*/ 386505 h 1030680"/>
                <a:gd name="connsiteX613" fmla="*/ 217312 w 2992697"/>
                <a:gd name="connsiteY613" fmla="*/ 384332 h 1030680"/>
                <a:gd name="connsiteX614" fmla="*/ 200548 w 2992697"/>
                <a:gd name="connsiteY614" fmla="*/ 379054 h 1030680"/>
                <a:gd name="connsiteX615" fmla="*/ 199617 w 2992697"/>
                <a:gd name="connsiteY615" fmla="*/ 376881 h 1030680"/>
                <a:gd name="connsiteX616" fmla="*/ 199617 w 2992697"/>
                <a:gd name="connsiteY616" fmla="*/ 374708 h 1030680"/>
                <a:gd name="connsiteX617" fmla="*/ 197444 w 2992697"/>
                <a:gd name="connsiteY617" fmla="*/ 374708 h 1030680"/>
                <a:gd name="connsiteX618" fmla="*/ 197444 w 2992697"/>
                <a:gd name="connsiteY618" fmla="*/ 372535 h 1030680"/>
                <a:gd name="connsiteX619" fmla="*/ 197444 w 2992697"/>
                <a:gd name="connsiteY619" fmla="*/ 368189 h 1030680"/>
                <a:gd name="connsiteX620" fmla="*/ 200548 w 2992697"/>
                <a:gd name="connsiteY620" fmla="*/ 368189 h 1030680"/>
                <a:gd name="connsiteX621" fmla="*/ 202721 w 2992697"/>
                <a:gd name="connsiteY621" fmla="*/ 365084 h 1030680"/>
                <a:gd name="connsiteX622" fmla="*/ 206757 w 2992697"/>
                <a:gd name="connsiteY622" fmla="*/ 360738 h 1030680"/>
                <a:gd name="connsiteX623" fmla="*/ 207688 w 2992697"/>
                <a:gd name="connsiteY623" fmla="*/ 358565 h 1030680"/>
                <a:gd name="connsiteX624" fmla="*/ 211724 w 2992697"/>
                <a:gd name="connsiteY624" fmla="*/ 357634 h 1030680"/>
                <a:gd name="connsiteX625" fmla="*/ 213897 w 2992697"/>
                <a:gd name="connsiteY625" fmla="*/ 353287 h 1030680"/>
                <a:gd name="connsiteX626" fmla="*/ 217002 w 2992697"/>
                <a:gd name="connsiteY626" fmla="*/ 348010 h 1030680"/>
                <a:gd name="connsiteX627" fmla="*/ 209551 w 2992697"/>
                <a:gd name="connsiteY627" fmla="*/ 345837 h 1030680"/>
                <a:gd name="connsiteX628" fmla="*/ 204273 w 2992697"/>
                <a:gd name="connsiteY628" fmla="*/ 342732 h 1030680"/>
                <a:gd name="connsiteX629" fmla="*/ 200238 w 2992697"/>
                <a:gd name="connsiteY629" fmla="*/ 336523 h 1030680"/>
                <a:gd name="connsiteX630" fmla="*/ 199306 w 2992697"/>
                <a:gd name="connsiteY630" fmla="*/ 331246 h 1030680"/>
                <a:gd name="connsiteX631" fmla="*/ 197133 w 2992697"/>
                <a:gd name="connsiteY631" fmla="*/ 323795 h 1030680"/>
                <a:gd name="connsiteX632" fmla="*/ 204584 w 2992697"/>
                <a:gd name="connsiteY632" fmla="*/ 323795 h 1030680"/>
                <a:gd name="connsiteX633" fmla="*/ 217002 w 2992697"/>
                <a:gd name="connsiteY633" fmla="*/ 320691 h 1030680"/>
                <a:gd name="connsiteX634" fmla="*/ 231593 w 2992697"/>
                <a:gd name="connsiteY634" fmla="*/ 323795 h 1030680"/>
                <a:gd name="connsiteX635" fmla="*/ 244010 w 2992697"/>
                <a:gd name="connsiteY635" fmla="*/ 329073 h 1030680"/>
                <a:gd name="connsiteX636" fmla="*/ 256428 w 2992697"/>
                <a:gd name="connsiteY636" fmla="*/ 335281 h 1030680"/>
                <a:gd name="connsiteX637" fmla="*/ 256428 w 2992697"/>
                <a:gd name="connsiteY637" fmla="*/ 327831 h 1030680"/>
                <a:gd name="connsiteX638" fmla="*/ 244010 w 2992697"/>
                <a:gd name="connsiteY638" fmla="*/ 321622 h 1030680"/>
                <a:gd name="connsiteX639" fmla="*/ 233455 w 2992697"/>
                <a:gd name="connsiteY639" fmla="*/ 316344 h 1030680"/>
                <a:gd name="connsiteX640" fmla="*/ 224142 w 2992697"/>
                <a:gd name="connsiteY640" fmla="*/ 306720 h 1030680"/>
                <a:gd name="connsiteX641" fmla="*/ 227246 w 2992697"/>
                <a:gd name="connsiteY641" fmla="*/ 306720 h 1030680"/>
                <a:gd name="connsiteX642" fmla="*/ 236560 w 2992697"/>
                <a:gd name="connsiteY642" fmla="*/ 293061 h 1030680"/>
                <a:gd name="connsiteX643" fmla="*/ 248046 w 2992697"/>
                <a:gd name="connsiteY643" fmla="*/ 283437 h 1030680"/>
                <a:gd name="connsiteX644" fmla="*/ 262637 w 2992697"/>
                <a:gd name="connsiteY644" fmla="*/ 275986 h 1030680"/>
                <a:gd name="connsiteX645" fmla="*/ 280333 w 2992697"/>
                <a:gd name="connsiteY645" fmla="*/ 270709 h 1030680"/>
                <a:gd name="connsiteX646" fmla="*/ 280333 w 2992697"/>
                <a:gd name="connsiteY646" fmla="*/ 266983 h 1030680"/>
                <a:gd name="connsiteX647" fmla="*/ 263568 w 2992697"/>
                <a:gd name="connsiteY647" fmla="*/ 261706 h 1030680"/>
                <a:gd name="connsiteX648" fmla="*/ 251151 w 2992697"/>
                <a:gd name="connsiteY648" fmla="*/ 252082 h 1030680"/>
                <a:gd name="connsiteX649" fmla="*/ 240595 w 2992697"/>
                <a:gd name="connsiteY649" fmla="*/ 239354 h 1030680"/>
                <a:gd name="connsiteX650" fmla="*/ 231282 w 2992697"/>
                <a:gd name="connsiteY650" fmla="*/ 226625 h 1030680"/>
                <a:gd name="connsiteX651" fmla="*/ 236560 w 2992697"/>
                <a:gd name="connsiteY651" fmla="*/ 224452 h 1030680"/>
                <a:gd name="connsiteX652" fmla="*/ 240595 w 2992697"/>
                <a:gd name="connsiteY652" fmla="*/ 224452 h 1030680"/>
                <a:gd name="connsiteX653" fmla="*/ 245873 w 2992697"/>
                <a:gd name="connsiteY653" fmla="*/ 222279 h 1030680"/>
                <a:gd name="connsiteX654" fmla="*/ 251151 w 2992697"/>
                <a:gd name="connsiteY654" fmla="*/ 222279 h 1030680"/>
                <a:gd name="connsiteX655" fmla="*/ 258601 w 2992697"/>
                <a:gd name="connsiteY655" fmla="*/ 227557 h 1030680"/>
                <a:gd name="connsiteX656" fmla="*/ 263879 w 2992697"/>
                <a:gd name="connsiteY656" fmla="*/ 233766 h 1030680"/>
                <a:gd name="connsiteX657" fmla="*/ 271330 w 2992697"/>
                <a:gd name="connsiteY657" fmla="*/ 239043 h 1030680"/>
                <a:gd name="connsiteX658" fmla="*/ 271330 w 2992697"/>
                <a:gd name="connsiteY658" fmla="*/ 234697 h 1030680"/>
                <a:gd name="connsiteX659" fmla="*/ 270398 w 2992697"/>
                <a:gd name="connsiteY659" fmla="*/ 231593 h 1030680"/>
                <a:gd name="connsiteX660" fmla="*/ 268225 w 2992697"/>
                <a:gd name="connsiteY660" fmla="*/ 231593 h 1030680"/>
                <a:gd name="connsiteX661" fmla="*/ 268225 w 2992697"/>
                <a:gd name="connsiteY661" fmla="*/ 229419 h 1030680"/>
                <a:gd name="connsiteX662" fmla="*/ 266052 w 2992697"/>
                <a:gd name="connsiteY662" fmla="*/ 227246 h 1030680"/>
                <a:gd name="connsiteX663" fmla="*/ 266052 w 2992697"/>
                <a:gd name="connsiteY663" fmla="*/ 226315 h 1030680"/>
                <a:gd name="connsiteX664" fmla="*/ 263879 w 2992697"/>
                <a:gd name="connsiteY664" fmla="*/ 221969 h 1030680"/>
                <a:gd name="connsiteX665" fmla="*/ 267915 w 2992697"/>
                <a:gd name="connsiteY665" fmla="*/ 221969 h 1030680"/>
                <a:gd name="connsiteX666" fmla="*/ 267915 w 2992697"/>
                <a:gd name="connsiteY666" fmla="*/ 218864 h 1030680"/>
                <a:gd name="connsiteX667" fmla="*/ 284679 w 2992697"/>
                <a:gd name="connsiteY667" fmla="*/ 212655 h 1030680"/>
                <a:gd name="connsiteX668" fmla="*/ 300201 w 2992697"/>
                <a:gd name="connsiteY668" fmla="*/ 209551 h 1030680"/>
                <a:gd name="connsiteX669" fmla="*/ 316965 w 2992697"/>
                <a:gd name="connsiteY669" fmla="*/ 207378 h 1030680"/>
                <a:gd name="connsiteX670" fmla="*/ 336834 w 2992697"/>
                <a:gd name="connsiteY670" fmla="*/ 209551 h 1030680"/>
                <a:gd name="connsiteX671" fmla="*/ 327520 w 2992697"/>
                <a:gd name="connsiteY671" fmla="*/ 198064 h 1030680"/>
                <a:gd name="connsiteX672" fmla="*/ 339007 w 2992697"/>
                <a:gd name="connsiteY672" fmla="*/ 194960 h 1030680"/>
                <a:gd name="connsiteX673" fmla="*/ 351425 w 2992697"/>
                <a:gd name="connsiteY673" fmla="*/ 189682 h 1030680"/>
                <a:gd name="connsiteX674" fmla="*/ 363842 w 2992697"/>
                <a:gd name="connsiteY674" fmla="*/ 184405 h 1030680"/>
                <a:gd name="connsiteX675" fmla="*/ 371293 w 2992697"/>
                <a:gd name="connsiteY675" fmla="*/ 178196 h 1030680"/>
                <a:gd name="connsiteX676" fmla="*/ 377502 w 2992697"/>
                <a:gd name="connsiteY676" fmla="*/ 178196 h 1030680"/>
                <a:gd name="connsiteX677" fmla="*/ 377502 w 2992697"/>
                <a:gd name="connsiteY677" fmla="*/ 175091 h 1030680"/>
                <a:gd name="connsiteX678" fmla="*/ 368189 w 2992697"/>
                <a:gd name="connsiteY678" fmla="*/ 175091 h 1030680"/>
                <a:gd name="connsiteX679" fmla="*/ 364153 w 2992697"/>
                <a:gd name="connsiteY679" fmla="*/ 177265 h 1030680"/>
                <a:gd name="connsiteX680" fmla="*/ 361048 w 2992697"/>
                <a:gd name="connsiteY680" fmla="*/ 178196 h 1030680"/>
                <a:gd name="connsiteX681" fmla="*/ 358875 w 2992697"/>
                <a:gd name="connsiteY681" fmla="*/ 178196 h 1030680"/>
                <a:gd name="connsiteX682" fmla="*/ 356702 w 2992697"/>
                <a:gd name="connsiteY682" fmla="*/ 178196 h 1030680"/>
                <a:gd name="connsiteX683" fmla="*/ 355771 w 2992697"/>
                <a:gd name="connsiteY683" fmla="*/ 178196 h 1030680"/>
                <a:gd name="connsiteX684" fmla="*/ 353598 w 2992697"/>
                <a:gd name="connsiteY684" fmla="*/ 177265 h 1030680"/>
                <a:gd name="connsiteX685" fmla="*/ 351425 w 2992697"/>
                <a:gd name="connsiteY685" fmla="*/ 175091 h 1030680"/>
                <a:gd name="connsiteX686" fmla="*/ 348320 w 2992697"/>
                <a:gd name="connsiteY686" fmla="*/ 175091 h 1030680"/>
                <a:gd name="connsiteX687" fmla="*/ 344284 w 2992697"/>
                <a:gd name="connsiteY687" fmla="*/ 178196 h 1030680"/>
                <a:gd name="connsiteX688" fmla="*/ 339007 w 2992697"/>
                <a:gd name="connsiteY688" fmla="*/ 184405 h 1030680"/>
                <a:gd name="connsiteX689" fmla="*/ 333729 w 2992697"/>
                <a:gd name="connsiteY689" fmla="*/ 189682 h 1030680"/>
                <a:gd name="connsiteX690" fmla="*/ 329693 w 2992697"/>
                <a:gd name="connsiteY690" fmla="*/ 194960 h 1030680"/>
                <a:gd name="connsiteX691" fmla="*/ 324416 w 2992697"/>
                <a:gd name="connsiteY691" fmla="*/ 198064 h 1030680"/>
                <a:gd name="connsiteX692" fmla="*/ 304547 w 2992697"/>
                <a:gd name="connsiteY692" fmla="*/ 204273 h 1030680"/>
                <a:gd name="connsiteX693" fmla="*/ 285610 w 2992697"/>
                <a:gd name="connsiteY693" fmla="*/ 204273 h 1030680"/>
                <a:gd name="connsiteX694" fmla="*/ 267915 w 2992697"/>
                <a:gd name="connsiteY694" fmla="*/ 199927 h 1030680"/>
                <a:gd name="connsiteX695" fmla="*/ 251151 w 2992697"/>
                <a:gd name="connsiteY695" fmla="*/ 192476 h 1030680"/>
                <a:gd name="connsiteX696" fmla="*/ 248978 w 2992697"/>
                <a:gd name="connsiteY696" fmla="*/ 192476 h 1030680"/>
                <a:gd name="connsiteX697" fmla="*/ 245873 w 2992697"/>
                <a:gd name="connsiteY697" fmla="*/ 194650 h 1030680"/>
                <a:gd name="connsiteX698" fmla="*/ 240595 w 2992697"/>
                <a:gd name="connsiteY698" fmla="*/ 196823 h 1030680"/>
                <a:gd name="connsiteX699" fmla="*/ 236560 w 2992697"/>
                <a:gd name="connsiteY699" fmla="*/ 197754 h 1030680"/>
                <a:gd name="connsiteX700" fmla="*/ 233455 w 2992697"/>
                <a:gd name="connsiteY700" fmla="*/ 199927 h 1030680"/>
                <a:gd name="connsiteX701" fmla="*/ 227246 w 2992697"/>
                <a:gd name="connsiteY701" fmla="*/ 202100 h 1030680"/>
                <a:gd name="connsiteX702" fmla="*/ 224142 w 2992697"/>
                <a:gd name="connsiteY702" fmla="*/ 192476 h 1030680"/>
                <a:gd name="connsiteX703" fmla="*/ 227246 w 2992697"/>
                <a:gd name="connsiteY703" fmla="*/ 191545 h 1030680"/>
                <a:gd name="connsiteX704" fmla="*/ 227246 w 2992697"/>
                <a:gd name="connsiteY704" fmla="*/ 191545 h 1030680"/>
                <a:gd name="connsiteX705" fmla="*/ 229419 w 2992697"/>
                <a:gd name="connsiteY705" fmla="*/ 189372 h 1030680"/>
                <a:gd name="connsiteX706" fmla="*/ 231593 w 2992697"/>
                <a:gd name="connsiteY706" fmla="*/ 185026 h 1030680"/>
                <a:gd name="connsiteX707" fmla="*/ 221037 w 2992697"/>
                <a:gd name="connsiteY707" fmla="*/ 185026 h 1030680"/>
                <a:gd name="connsiteX708" fmla="*/ 217002 w 2992697"/>
                <a:gd name="connsiteY708" fmla="*/ 187199 h 1030680"/>
                <a:gd name="connsiteX709" fmla="*/ 211724 w 2992697"/>
                <a:gd name="connsiteY709" fmla="*/ 189372 h 1030680"/>
                <a:gd name="connsiteX710" fmla="*/ 206446 w 2992697"/>
                <a:gd name="connsiteY710" fmla="*/ 189372 h 1030680"/>
                <a:gd name="connsiteX711" fmla="*/ 200238 w 2992697"/>
                <a:gd name="connsiteY711" fmla="*/ 189372 h 1030680"/>
                <a:gd name="connsiteX712" fmla="*/ 197133 w 2992697"/>
                <a:gd name="connsiteY712" fmla="*/ 177885 h 1030680"/>
                <a:gd name="connsiteX713" fmla="*/ 200238 w 2992697"/>
                <a:gd name="connsiteY713" fmla="*/ 176954 h 1030680"/>
                <a:gd name="connsiteX714" fmla="*/ 202411 w 2992697"/>
                <a:gd name="connsiteY714" fmla="*/ 176954 h 1030680"/>
                <a:gd name="connsiteX715" fmla="*/ 204584 w 2992697"/>
                <a:gd name="connsiteY715" fmla="*/ 176954 h 1030680"/>
                <a:gd name="connsiteX716" fmla="*/ 206757 w 2992697"/>
                <a:gd name="connsiteY716" fmla="*/ 174781 h 1030680"/>
                <a:gd name="connsiteX717" fmla="*/ 207688 w 2992697"/>
                <a:gd name="connsiteY717" fmla="*/ 174781 h 1030680"/>
                <a:gd name="connsiteX718" fmla="*/ 184715 w 2992697"/>
                <a:gd name="connsiteY718" fmla="*/ 177885 h 1030680"/>
                <a:gd name="connsiteX719" fmla="*/ 182542 w 2992697"/>
                <a:gd name="connsiteY719" fmla="*/ 172608 h 1030680"/>
                <a:gd name="connsiteX720" fmla="*/ 178506 w 2992697"/>
                <a:gd name="connsiteY720" fmla="*/ 169503 h 1030680"/>
                <a:gd name="connsiteX721" fmla="*/ 177575 w 2992697"/>
                <a:gd name="connsiteY721" fmla="*/ 167330 h 1030680"/>
                <a:gd name="connsiteX722" fmla="*/ 175402 w 2992697"/>
                <a:gd name="connsiteY722" fmla="*/ 162984 h 1030680"/>
                <a:gd name="connsiteX723" fmla="*/ 171366 w 2992697"/>
                <a:gd name="connsiteY723" fmla="*/ 157706 h 1030680"/>
                <a:gd name="connsiteX724" fmla="*/ 177575 w 2992697"/>
                <a:gd name="connsiteY724" fmla="*/ 155533 h 1030680"/>
                <a:gd name="connsiteX725" fmla="*/ 180679 w 2992697"/>
                <a:gd name="connsiteY725" fmla="*/ 155533 h 1030680"/>
                <a:gd name="connsiteX726" fmla="*/ 182853 w 2992697"/>
                <a:gd name="connsiteY726" fmla="*/ 155533 h 1030680"/>
                <a:gd name="connsiteX727" fmla="*/ 185026 w 2992697"/>
                <a:gd name="connsiteY727" fmla="*/ 155533 h 1030680"/>
                <a:gd name="connsiteX728" fmla="*/ 185026 w 2992697"/>
                <a:gd name="connsiteY728" fmla="*/ 155223 h 1030680"/>
                <a:gd name="connsiteX729" fmla="*/ 185957 w 2992697"/>
                <a:gd name="connsiteY729" fmla="*/ 153050 h 1030680"/>
                <a:gd name="connsiteX730" fmla="*/ 188130 w 2992697"/>
                <a:gd name="connsiteY730" fmla="*/ 148704 h 1030680"/>
                <a:gd name="connsiteX731" fmla="*/ 180679 w 2992697"/>
                <a:gd name="connsiteY731" fmla="*/ 147772 h 1030680"/>
                <a:gd name="connsiteX732" fmla="*/ 173229 w 2992697"/>
                <a:gd name="connsiteY732" fmla="*/ 145599 h 1030680"/>
                <a:gd name="connsiteX733" fmla="*/ 170124 w 2992697"/>
                <a:gd name="connsiteY733" fmla="*/ 141253 h 1030680"/>
                <a:gd name="connsiteX734" fmla="*/ 163915 w 2992697"/>
                <a:gd name="connsiteY734" fmla="*/ 138148 h 1030680"/>
                <a:gd name="connsiteX735" fmla="*/ 167951 w 2992697"/>
                <a:gd name="connsiteY735" fmla="*/ 138148 h 1030680"/>
                <a:gd name="connsiteX736" fmla="*/ 167951 w 2992697"/>
                <a:gd name="connsiteY736" fmla="*/ 132871 h 1030680"/>
                <a:gd name="connsiteX737" fmla="*/ 185647 w 2992697"/>
                <a:gd name="connsiteY737" fmla="*/ 135975 h 1030680"/>
                <a:gd name="connsiteX738" fmla="*/ 194960 w 2992697"/>
                <a:gd name="connsiteY738" fmla="*/ 133802 h 1030680"/>
                <a:gd name="connsiteX739" fmla="*/ 202411 w 2992697"/>
                <a:gd name="connsiteY739" fmla="*/ 130698 h 1030680"/>
                <a:gd name="connsiteX740" fmla="*/ 206446 w 2992697"/>
                <a:gd name="connsiteY740" fmla="*/ 125420 h 1030680"/>
                <a:gd name="connsiteX741" fmla="*/ 211724 w 2992697"/>
                <a:gd name="connsiteY741" fmla="*/ 117969 h 1030680"/>
                <a:gd name="connsiteX742" fmla="*/ 221037 w 2992697"/>
                <a:gd name="connsiteY742" fmla="*/ 113623 h 1030680"/>
                <a:gd name="connsiteX743" fmla="*/ 231593 w 2992697"/>
                <a:gd name="connsiteY743" fmla="*/ 110519 h 1030680"/>
                <a:gd name="connsiteX744" fmla="*/ 239043 w 2992697"/>
                <a:gd name="connsiteY744" fmla="*/ 113623 h 1030680"/>
                <a:gd name="connsiteX745" fmla="*/ 248357 w 2992697"/>
                <a:gd name="connsiteY745" fmla="*/ 117969 h 1030680"/>
                <a:gd name="connsiteX746" fmla="*/ 255807 w 2992697"/>
                <a:gd name="connsiteY746" fmla="*/ 118901 h 1030680"/>
                <a:gd name="connsiteX747" fmla="*/ 264189 w 2992697"/>
                <a:gd name="connsiteY747" fmla="*/ 117969 h 1030680"/>
                <a:gd name="connsiteX748" fmla="*/ 261085 w 2992697"/>
                <a:gd name="connsiteY748" fmla="*/ 115796 h 1030680"/>
                <a:gd name="connsiteX749" fmla="*/ 257049 w 2992697"/>
                <a:gd name="connsiteY749" fmla="*/ 113623 h 1030680"/>
                <a:gd name="connsiteX750" fmla="*/ 256118 w 2992697"/>
                <a:gd name="connsiteY750" fmla="*/ 113623 h 1030680"/>
                <a:gd name="connsiteX751" fmla="*/ 256118 w 2992697"/>
                <a:gd name="connsiteY751" fmla="*/ 111760 h 1030680"/>
                <a:gd name="connsiteX752" fmla="*/ 253945 w 2992697"/>
                <a:gd name="connsiteY752" fmla="*/ 110829 h 1030680"/>
                <a:gd name="connsiteX753" fmla="*/ 253945 w 2992697"/>
                <a:gd name="connsiteY753" fmla="*/ 106483 h 1030680"/>
                <a:gd name="connsiteX754" fmla="*/ 251772 w 2992697"/>
                <a:gd name="connsiteY754" fmla="*/ 101205 h 1030680"/>
                <a:gd name="connsiteX755" fmla="*/ 257049 w 2992697"/>
                <a:gd name="connsiteY755" fmla="*/ 99032 h 1030680"/>
                <a:gd name="connsiteX756" fmla="*/ 261085 w 2992697"/>
                <a:gd name="connsiteY756" fmla="*/ 96859 h 1030680"/>
                <a:gd name="connsiteX757" fmla="*/ 264189 w 2992697"/>
                <a:gd name="connsiteY757" fmla="*/ 96859 h 1030680"/>
                <a:gd name="connsiteX758" fmla="*/ 266363 w 2992697"/>
                <a:gd name="connsiteY758" fmla="*/ 95928 h 1030680"/>
                <a:gd name="connsiteX759" fmla="*/ 270398 w 2992697"/>
                <a:gd name="connsiteY759" fmla="*/ 93755 h 1030680"/>
                <a:gd name="connsiteX760" fmla="*/ 277849 w 2992697"/>
                <a:gd name="connsiteY760" fmla="*/ 93755 h 1030680"/>
                <a:gd name="connsiteX761" fmla="*/ 280953 w 2992697"/>
                <a:gd name="connsiteY761" fmla="*/ 95928 h 1030680"/>
                <a:gd name="connsiteX762" fmla="*/ 284989 w 2992697"/>
                <a:gd name="connsiteY762" fmla="*/ 99032 h 1030680"/>
                <a:gd name="connsiteX763" fmla="*/ 288094 w 2992697"/>
                <a:gd name="connsiteY763" fmla="*/ 101205 h 1030680"/>
                <a:gd name="connsiteX764" fmla="*/ 288094 w 2992697"/>
                <a:gd name="connsiteY764" fmla="*/ 96859 h 1030680"/>
                <a:gd name="connsiteX765" fmla="*/ 285921 w 2992697"/>
                <a:gd name="connsiteY765" fmla="*/ 95928 h 1030680"/>
                <a:gd name="connsiteX766" fmla="*/ 285921 w 2992697"/>
                <a:gd name="connsiteY766" fmla="*/ 93755 h 1030680"/>
                <a:gd name="connsiteX767" fmla="*/ 285921 w 2992697"/>
                <a:gd name="connsiteY767" fmla="*/ 93755 h 1030680"/>
                <a:gd name="connsiteX768" fmla="*/ 285921 w 2992697"/>
                <a:gd name="connsiteY768" fmla="*/ 91582 h 1030680"/>
                <a:gd name="connsiteX769" fmla="*/ 284989 w 2992697"/>
                <a:gd name="connsiteY769" fmla="*/ 88477 h 1030680"/>
                <a:gd name="connsiteX770" fmla="*/ 290267 w 2992697"/>
                <a:gd name="connsiteY770" fmla="*/ 86304 h 1030680"/>
                <a:gd name="connsiteX771" fmla="*/ 293371 w 2992697"/>
                <a:gd name="connsiteY771" fmla="*/ 84131 h 1030680"/>
                <a:gd name="connsiteX772" fmla="*/ 299580 w 2992697"/>
                <a:gd name="connsiteY772" fmla="*/ 81026 h 1030680"/>
                <a:gd name="connsiteX773" fmla="*/ 302685 w 2992697"/>
                <a:gd name="connsiteY773" fmla="*/ 76680 h 1030680"/>
                <a:gd name="connsiteX774" fmla="*/ 304858 w 2992697"/>
                <a:gd name="connsiteY774" fmla="*/ 76680 h 1030680"/>
                <a:gd name="connsiteX775" fmla="*/ 312308 w 2992697"/>
                <a:gd name="connsiteY775" fmla="*/ 76680 h 1030680"/>
                <a:gd name="connsiteX776" fmla="*/ 317586 w 2992697"/>
                <a:gd name="connsiteY776" fmla="*/ 78853 h 1030680"/>
                <a:gd name="connsiteX777" fmla="*/ 321622 w 2992697"/>
                <a:gd name="connsiteY777" fmla="*/ 83199 h 1030680"/>
                <a:gd name="connsiteX778" fmla="*/ 327831 w 2992697"/>
                <a:gd name="connsiteY778" fmla="*/ 83199 h 1030680"/>
                <a:gd name="connsiteX779" fmla="*/ 337144 w 2992697"/>
                <a:gd name="connsiteY779" fmla="*/ 81026 h 1030680"/>
                <a:gd name="connsiteX780" fmla="*/ 341180 w 2992697"/>
                <a:gd name="connsiteY780" fmla="*/ 68298 h 1030680"/>
                <a:gd name="connsiteX781" fmla="*/ 346458 w 2992697"/>
                <a:gd name="connsiteY781" fmla="*/ 66125 h 1030680"/>
                <a:gd name="connsiteX782" fmla="*/ 351735 w 2992697"/>
                <a:gd name="connsiteY782" fmla="*/ 66125 h 1030680"/>
                <a:gd name="connsiteX783" fmla="*/ 357013 w 2992697"/>
                <a:gd name="connsiteY783" fmla="*/ 66125 h 1030680"/>
                <a:gd name="connsiteX784" fmla="*/ 361048 w 2992697"/>
                <a:gd name="connsiteY784" fmla="*/ 68298 h 1030680"/>
                <a:gd name="connsiteX785" fmla="*/ 364153 w 2992697"/>
                <a:gd name="connsiteY785" fmla="*/ 68298 h 1030680"/>
                <a:gd name="connsiteX786" fmla="*/ 371604 w 2992697"/>
                <a:gd name="connsiteY786" fmla="*/ 56812 h 1030680"/>
                <a:gd name="connsiteX787" fmla="*/ 383090 w 2992697"/>
                <a:gd name="connsiteY787" fmla="*/ 54638 h 1030680"/>
                <a:gd name="connsiteX788" fmla="*/ 390541 w 2992697"/>
                <a:gd name="connsiteY788" fmla="*/ 58985 h 1030680"/>
                <a:gd name="connsiteX789" fmla="*/ 397992 w 2992697"/>
                <a:gd name="connsiteY789" fmla="*/ 62089 h 1030680"/>
                <a:gd name="connsiteX790" fmla="*/ 405442 w 2992697"/>
                <a:gd name="connsiteY790" fmla="*/ 64262 h 1030680"/>
                <a:gd name="connsiteX791" fmla="*/ 414756 w 2992697"/>
                <a:gd name="connsiteY791" fmla="*/ 61158 h 1030680"/>
                <a:gd name="connsiteX792" fmla="*/ 427173 w 2992697"/>
                <a:gd name="connsiteY792" fmla="*/ 53707 h 1030680"/>
                <a:gd name="connsiteX793" fmla="*/ 439281 w 2992697"/>
                <a:gd name="connsiteY793" fmla="*/ 47498 h 1030680"/>
                <a:gd name="connsiteX794" fmla="*/ 439281 w 2992697"/>
                <a:gd name="connsiteY794" fmla="*/ 47498 h 1030680"/>
                <a:gd name="connsiteX795" fmla="*/ 439281 w 2992697"/>
                <a:gd name="connsiteY795" fmla="*/ 47498 h 1030680"/>
                <a:gd name="connsiteX796" fmla="*/ 2195472 w 2992697"/>
                <a:gd name="connsiteY796" fmla="*/ 44394 h 1030680"/>
                <a:gd name="connsiteX797" fmla="*/ 2202923 w 2992697"/>
                <a:gd name="connsiteY797" fmla="*/ 46567 h 1030680"/>
                <a:gd name="connsiteX798" fmla="*/ 2210374 w 2992697"/>
                <a:gd name="connsiteY798" fmla="*/ 49671 h 1030680"/>
                <a:gd name="connsiteX799" fmla="*/ 2213478 w 2992697"/>
                <a:gd name="connsiteY799" fmla="*/ 54018 h 1030680"/>
                <a:gd name="connsiteX800" fmla="*/ 2218756 w 2992697"/>
                <a:gd name="connsiteY800" fmla="*/ 57122 h 1030680"/>
                <a:gd name="connsiteX801" fmla="*/ 2224965 w 2992697"/>
                <a:gd name="connsiteY801" fmla="*/ 61468 h 1030680"/>
                <a:gd name="connsiteX802" fmla="*/ 2220929 w 2992697"/>
                <a:gd name="connsiteY802" fmla="*/ 72023 h 1030680"/>
                <a:gd name="connsiteX803" fmla="*/ 2198888 w 2992697"/>
                <a:gd name="connsiteY803" fmla="*/ 84752 h 1030680"/>
                <a:gd name="connsiteX804" fmla="*/ 2182123 w 2992697"/>
                <a:gd name="connsiteY804" fmla="*/ 99653 h 1030680"/>
                <a:gd name="connsiteX805" fmla="*/ 2167532 w 2992697"/>
                <a:gd name="connsiteY805" fmla="*/ 118590 h 1030680"/>
                <a:gd name="connsiteX806" fmla="*/ 2164428 w 2992697"/>
                <a:gd name="connsiteY806" fmla="*/ 118590 h 1030680"/>
                <a:gd name="connsiteX807" fmla="*/ 2164428 w 2992697"/>
                <a:gd name="connsiteY807" fmla="*/ 114244 h 1030680"/>
                <a:gd name="connsiteX808" fmla="*/ 2159150 w 2992697"/>
                <a:gd name="connsiteY808" fmla="*/ 111140 h 1030680"/>
                <a:gd name="connsiteX809" fmla="*/ 2155115 w 2992697"/>
                <a:gd name="connsiteY809" fmla="*/ 106793 h 1030680"/>
                <a:gd name="connsiteX810" fmla="*/ 2152942 w 2992697"/>
                <a:gd name="connsiteY810" fmla="*/ 103689 h 1030680"/>
                <a:gd name="connsiteX811" fmla="*/ 2149837 w 2992697"/>
                <a:gd name="connsiteY811" fmla="*/ 99343 h 1030680"/>
                <a:gd name="connsiteX812" fmla="*/ 2147664 w 2992697"/>
                <a:gd name="connsiteY812" fmla="*/ 94065 h 1030680"/>
                <a:gd name="connsiteX813" fmla="*/ 2151700 w 2992697"/>
                <a:gd name="connsiteY813" fmla="*/ 86614 h 1030680"/>
                <a:gd name="connsiteX814" fmla="*/ 2152631 w 2992697"/>
                <a:gd name="connsiteY814" fmla="*/ 81337 h 1030680"/>
                <a:gd name="connsiteX815" fmla="*/ 2154804 w 2992697"/>
                <a:gd name="connsiteY815" fmla="*/ 71713 h 1030680"/>
                <a:gd name="connsiteX816" fmla="*/ 2127795 w 2992697"/>
                <a:gd name="connsiteY816" fmla="*/ 71713 h 1030680"/>
                <a:gd name="connsiteX817" fmla="*/ 2127795 w 2992697"/>
                <a:gd name="connsiteY817" fmla="*/ 64262 h 1030680"/>
                <a:gd name="connsiteX818" fmla="*/ 2142386 w 2992697"/>
                <a:gd name="connsiteY818" fmla="*/ 58985 h 1030680"/>
                <a:gd name="connsiteX819" fmla="*/ 2156977 w 2992697"/>
                <a:gd name="connsiteY819" fmla="*/ 54638 h 1030680"/>
                <a:gd name="connsiteX820" fmla="*/ 2174673 w 2992697"/>
                <a:gd name="connsiteY820" fmla="*/ 51534 h 1030680"/>
                <a:gd name="connsiteX821" fmla="*/ 2176846 w 2992697"/>
                <a:gd name="connsiteY821" fmla="*/ 56812 h 1030680"/>
                <a:gd name="connsiteX822" fmla="*/ 2179019 w 2992697"/>
                <a:gd name="connsiteY822" fmla="*/ 58985 h 1030680"/>
                <a:gd name="connsiteX823" fmla="*/ 2179019 w 2992697"/>
                <a:gd name="connsiteY823" fmla="*/ 61158 h 1030680"/>
                <a:gd name="connsiteX824" fmla="*/ 2181192 w 2992697"/>
                <a:gd name="connsiteY824" fmla="*/ 61158 h 1030680"/>
                <a:gd name="connsiteX825" fmla="*/ 2181192 w 2992697"/>
                <a:gd name="connsiteY825" fmla="*/ 62089 h 1030680"/>
                <a:gd name="connsiteX826" fmla="*/ 2184297 w 2992697"/>
                <a:gd name="connsiteY826" fmla="*/ 64262 h 1030680"/>
                <a:gd name="connsiteX827" fmla="*/ 2186470 w 2992697"/>
                <a:gd name="connsiteY827" fmla="*/ 58985 h 1030680"/>
                <a:gd name="connsiteX828" fmla="*/ 2188643 w 2992697"/>
                <a:gd name="connsiteY828" fmla="*/ 54638 h 1030680"/>
                <a:gd name="connsiteX829" fmla="*/ 2189574 w 2992697"/>
                <a:gd name="connsiteY829" fmla="*/ 51534 h 1030680"/>
                <a:gd name="connsiteX830" fmla="*/ 2193610 w 2992697"/>
                <a:gd name="connsiteY830" fmla="*/ 47188 h 1030680"/>
                <a:gd name="connsiteX831" fmla="*/ 2195472 w 2992697"/>
                <a:gd name="connsiteY831" fmla="*/ 44394 h 1030680"/>
                <a:gd name="connsiteX832" fmla="*/ 2195472 w 2992697"/>
                <a:gd name="connsiteY832" fmla="*/ 44394 h 1030680"/>
                <a:gd name="connsiteX833" fmla="*/ 2195472 w 2992697"/>
                <a:gd name="connsiteY833" fmla="*/ 44394 h 1030680"/>
                <a:gd name="connsiteX834" fmla="*/ 2240487 w 2992697"/>
                <a:gd name="connsiteY834" fmla="*/ 24215 h 1030680"/>
                <a:gd name="connsiteX835" fmla="*/ 2244523 w 2992697"/>
                <a:gd name="connsiteY835" fmla="*/ 25146 h 1030680"/>
                <a:gd name="connsiteX836" fmla="*/ 2245454 w 2992697"/>
                <a:gd name="connsiteY836" fmla="*/ 25146 h 1030680"/>
                <a:gd name="connsiteX837" fmla="*/ 2247628 w 2992697"/>
                <a:gd name="connsiteY837" fmla="*/ 27319 h 1030680"/>
                <a:gd name="connsiteX838" fmla="*/ 2247628 w 2992697"/>
                <a:gd name="connsiteY838" fmla="*/ 27319 h 1030680"/>
                <a:gd name="connsiteX839" fmla="*/ 2249800 w 2992697"/>
                <a:gd name="connsiteY839" fmla="*/ 29492 h 1030680"/>
                <a:gd name="connsiteX840" fmla="*/ 2251974 w 2992697"/>
                <a:gd name="connsiteY840" fmla="*/ 32597 h 1030680"/>
                <a:gd name="connsiteX841" fmla="*/ 2255078 w 2992697"/>
                <a:gd name="connsiteY841" fmla="*/ 38806 h 1030680"/>
                <a:gd name="connsiteX842" fmla="*/ 2259114 w 2992697"/>
                <a:gd name="connsiteY842" fmla="*/ 44083 h 1030680"/>
                <a:gd name="connsiteX843" fmla="*/ 2260045 w 2992697"/>
                <a:gd name="connsiteY843" fmla="*/ 51534 h 1030680"/>
                <a:gd name="connsiteX844" fmla="*/ 2251663 w 2992697"/>
                <a:gd name="connsiteY844" fmla="*/ 51534 h 1030680"/>
                <a:gd name="connsiteX845" fmla="*/ 2251663 w 2992697"/>
                <a:gd name="connsiteY845" fmla="*/ 47188 h 1030680"/>
                <a:gd name="connsiteX846" fmla="*/ 2247628 w 2992697"/>
                <a:gd name="connsiteY846" fmla="*/ 44083 h 1030680"/>
                <a:gd name="connsiteX847" fmla="*/ 2244523 w 2992697"/>
                <a:gd name="connsiteY847" fmla="*/ 39737 h 1030680"/>
                <a:gd name="connsiteX848" fmla="*/ 2242350 w 2992697"/>
                <a:gd name="connsiteY848" fmla="*/ 36633 h 1030680"/>
                <a:gd name="connsiteX849" fmla="*/ 2240177 w 2992697"/>
                <a:gd name="connsiteY849" fmla="*/ 31355 h 1030680"/>
                <a:gd name="connsiteX850" fmla="*/ 2240177 w 2992697"/>
                <a:gd name="connsiteY850" fmla="*/ 24215 h 1030680"/>
                <a:gd name="connsiteX851" fmla="*/ 2240487 w 2992697"/>
                <a:gd name="connsiteY851" fmla="*/ 24215 h 1030680"/>
                <a:gd name="connsiteX852" fmla="*/ 2240487 w 2992697"/>
                <a:gd name="connsiteY852" fmla="*/ 24215 h 1030680"/>
                <a:gd name="connsiteX853" fmla="*/ 984113 w 2992697"/>
                <a:gd name="connsiteY853" fmla="*/ 20179 h 1030680"/>
                <a:gd name="connsiteX854" fmla="*/ 1009259 w 2992697"/>
                <a:gd name="connsiteY854" fmla="*/ 20179 h 1030680"/>
                <a:gd name="connsiteX855" fmla="*/ 1035337 w 2992697"/>
                <a:gd name="connsiteY855" fmla="*/ 24525 h 1030680"/>
                <a:gd name="connsiteX856" fmla="*/ 1058310 w 2992697"/>
                <a:gd name="connsiteY856" fmla="*/ 27630 h 1030680"/>
                <a:gd name="connsiteX857" fmla="*/ 1079110 w 2992697"/>
                <a:gd name="connsiteY857" fmla="*/ 32907 h 1030680"/>
                <a:gd name="connsiteX858" fmla="*/ 1109223 w 2992697"/>
                <a:gd name="connsiteY858" fmla="*/ 27630 h 1030680"/>
                <a:gd name="connsiteX859" fmla="*/ 1113259 w 2992697"/>
                <a:gd name="connsiteY859" fmla="*/ 31976 h 1030680"/>
                <a:gd name="connsiteX860" fmla="*/ 1116363 w 2992697"/>
                <a:gd name="connsiteY860" fmla="*/ 32907 h 1030680"/>
                <a:gd name="connsiteX861" fmla="*/ 1120399 w 2992697"/>
                <a:gd name="connsiteY861" fmla="*/ 39116 h 1030680"/>
                <a:gd name="connsiteX862" fmla="*/ 1122572 w 2992697"/>
                <a:gd name="connsiteY862" fmla="*/ 42221 h 1030680"/>
                <a:gd name="connsiteX863" fmla="*/ 1125676 w 2992697"/>
                <a:gd name="connsiteY863" fmla="*/ 44394 h 1030680"/>
                <a:gd name="connsiteX864" fmla="*/ 1143372 w 2992697"/>
                <a:gd name="connsiteY864" fmla="*/ 51844 h 1030680"/>
                <a:gd name="connsiteX865" fmla="*/ 1164172 w 2992697"/>
                <a:gd name="connsiteY865" fmla="*/ 57122 h 1030680"/>
                <a:gd name="connsiteX866" fmla="*/ 1181867 w 2992697"/>
                <a:gd name="connsiteY866" fmla="*/ 61468 h 1030680"/>
                <a:gd name="connsiteX867" fmla="*/ 1181867 w 2992697"/>
                <a:gd name="connsiteY867" fmla="*/ 68919 h 1030680"/>
                <a:gd name="connsiteX868" fmla="*/ 1152685 w 2992697"/>
                <a:gd name="connsiteY868" fmla="*/ 68919 h 1030680"/>
                <a:gd name="connsiteX869" fmla="*/ 1140267 w 2992697"/>
                <a:gd name="connsiteY869" fmla="*/ 62710 h 1030680"/>
                <a:gd name="connsiteX870" fmla="*/ 1125676 w 2992697"/>
                <a:gd name="connsiteY870" fmla="*/ 62710 h 1030680"/>
                <a:gd name="connsiteX871" fmla="*/ 1108912 w 2992697"/>
                <a:gd name="connsiteY871" fmla="*/ 64883 h 1030680"/>
                <a:gd name="connsiteX872" fmla="*/ 1093390 w 2992697"/>
                <a:gd name="connsiteY872" fmla="*/ 69229 h 1030680"/>
                <a:gd name="connsiteX873" fmla="*/ 1093390 w 2992697"/>
                <a:gd name="connsiteY873" fmla="*/ 77611 h 1030680"/>
                <a:gd name="connsiteX874" fmla="*/ 1113259 w 2992697"/>
                <a:gd name="connsiteY874" fmla="*/ 77611 h 1030680"/>
                <a:gd name="connsiteX875" fmla="*/ 1127850 w 2992697"/>
                <a:gd name="connsiteY875" fmla="*/ 74507 h 1030680"/>
                <a:gd name="connsiteX876" fmla="*/ 1145545 w 2992697"/>
                <a:gd name="connsiteY876" fmla="*/ 72334 h 1030680"/>
                <a:gd name="connsiteX877" fmla="*/ 1167587 w 2992697"/>
                <a:gd name="connsiteY877" fmla="*/ 72334 h 1030680"/>
                <a:gd name="connsiteX878" fmla="*/ 1189628 w 2992697"/>
                <a:gd name="connsiteY878" fmla="*/ 72334 h 1030680"/>
                <a:gd name="connsiteX879" fmla="*/ 1206392 w 2992697"/>
                <a:gd name="connsiteY879" fmla="*/ 72334 h 1030680"/>
                <a:gd name="connsiteX880" fmla="*/ 1220983 w 2992697"/>
                <a:gd name="connsiteY880" fmla="*/ 87235 h 1030680"/>
                <a:gd name="connsiteX881" fmla="*/ 1238679 w 2992697"/>
                <a:gd name="connsiteY881" fmla="*/ 97790 h 1030680"/>
                <a:gd name="connsiteX882" fmla="*/ 1233401 w 2992697"/>
                <a:gd name="connsiteY882" fmla="*/ 109277 h 1030680"/>
                <a:gd name="connsiteX883" fmla="*/ 1222846 w 2992697"/>
                <a:gd name="connsiteY883" fmla="*/ 116728 h 1030680"/>
                <a:gd name="connsiteX884" fmla="*/ 1213533 w 2992697"/>
                <a:gd name="connsiteY884" fmla="*/ 122005 h 1030680"/>
                <a:gd name="connsiteX885" fmla="*/ 1201115 w 2992697"/>
                <a:gd name="connsiteY885" fmla="*/ 126351 h 1030680"/>
                <a:gd name="connsiteX886" fmla="*/ 1182178 w 2992697"/>
                <a:gd name="connsiteY886" fmla="*/ 126351 h 1030680"/>
                <a:gd name="connsiteX887" fmla="*/ 1165413 w 2992697"/>
                <a:gd name="connsiteY887" fmla="*/ 131629 h 1030680"/>
                <a:gd name="connsiteX888" fmla="*/ 1147718 w 2992697"/>
                <a:gd name="connsiteY888" fmla="*/ 131629 h 1030680"/>
                <a:gd name="connsiteX889" fmla="*/ 1127850 w 2992697"/>
                <a:gd name="connsiteY889" fmla="*/ 129456 h 1030680"/>
                <a:gd name="connsiteX890" fmla="*/ 1108912 w 2992697"/>
                <a:gd name="connsiteY890" fmla="*/ 127283 h 1030680"/>
                <a:gd name="connsiteX891" fmla="*/ 1091527 w 2992697"/>
                <a:gd name="connsiteY891" fmla="*/ 127283 h 1030680"/>
                <a:gd name="connsiteX892" fmla="*/ 1076936 w 2992697"/>
                <a:gd name="connsiteY892" fmla="*/ 131629 h 1030680"/>
                <a:gd name="connsiteX893" fmla="*/ 1065450 w 2992697"/>
                <a:gd name="connsiteY893" fmla="*/ 142184 h 1030680"/>
                <a:gd name="connsiteX894" fmla="*/ 1109223 w 2992697"/>
                <a:gd name="connsiteY894" fmla="*/ 142184 h 1030680"/>
                <a:gd name="connsiteX895" fmla="*/ 1122882 w 2992697"/>
                <a:gd name="connsiteY895" fmla="*/ 139080 h 1030680"/>
                <a:gd name="connsiteX896" fmla="*/ 1138405 w 2992697"/>
                <a:gd name="connsiteY896" fmla="*/ 136907 h 1030680"/>
                <a:gd name="connsiteX897" fmla="*/ 1157342 w 2992697"/>
                <a:gd name="connsiteY897" fmla="*/ 139080 h 1030680"/>
                <a:gd name="connsiteX898" fmla="*/ 1169760 w 2992697"/>
                <a:gd name="connsiteY898" fmla="*/ 142184 h 1030680"/>
                <a:gd name="connsiteX899" fmla="*/ 1172864 w 2992697"/>
                <a:gd name="connsiteY899" fmla="*/ 155844 h 1030680"/>
                <a:gd name="connsiteX900" fmla="*/ 1179073 w 2992697"/>
                <a:gd name="connsiteY900" fmla="*/ 153671 h 1030680"/>
                <a:gd name="connsiteX901" fmla="*/ 1187455 w 2992697"/>
                <a:gd name="connsiteY901" fmla="*/ 148393 h 1030680"/>
                <a:gd name="connsiteX902" fmla="*/ 1198942 w 2992697"/>
                <a:gd name="connsiteY902" fmla="*/ 144047 h 1030680"/>
                <a:gd name="connsiteX903" fmla="*/ 1209497 w 2992697"/>
                <a:gd name="connsiteY903" fmla="*/ 141874 h 1030680"/>
                <a:gd name="connsiteX904" fmla="*/ 1211670 w 2992697"/>
                <a:gd name="connsiteY904" fmla="*/ 148083 h 1030680"/>
                <a:gd name="connsiteX905" fmla="*/ 1213843 w 2992697"/>
                <a:gd name="connsiteY905" fmla="*/ 151187 h 1030680"/>
                <a:gd name="connsiteX906" fmla="*/ 1216016 w 2992697"/>
                <a:gd name="connsiteY906" fmla="*/ 153360 h 1030680"/>
                <a:gd name="connsiteX907" fmla="*/ 1219121 w 2992697"/>
                <a:gd name="connsiteY907" fmla="*/ 155533 h 1030680"/>
                <a:gd name="connsiteX908" fmla="*/ 1223156 w 2992697"/>
                <a:gd name="connsiteY908" fmla="*/ 158638 h 1030680"/>
                <a:gd name="connsiteX909" fmla="*/ 1206392 w 2992697"/>
                <a:gd name="connsiteY909" fmla="*/ 189993 h 1030680"/>
                <a:gd name="connsiteX910" fmla="*/ 1213843 w 2992697"/>
                <a:gd name="connsiteY910" fmla="*/ 189993 h 1030680"/>
                <a:gd name="connsiteX911" fmla="*/ 1226261 w 2992697"/>
                <a:gd name="connsiteY911" fmla="*/ 182542 h 1030680"/>
                <a:gd name="connsiteX912" fmla="*/ 1243025 w 2992697"/>
                <a:gd name="connsiteY912" fmla="*/ 172918 h 1030680"/>
                <a:gd name="connsiteX913" fmla="*/ 1262893 w 2992697"/>
                <a:gd name="connsiteY913" fmla="*/ 165468 h 1030680"/>
                <a:gd name="connsiteX914" fmla="*/ 1284935 w 2992697"/>
                <a:gd name="connsiteY914" fmla="*/ 158017 h 1030680"/>
                <a:gd name="connsiteX915" fmla="*/ 1308839 w 2992697"/>
                <a:gd name="connsiteY915" fmla="*/ 152739 h 1030680"/>
                <a:gd name="connsiteX916" fmla="*/ 1329639 w 2992697"/>
                <a:gd name="connsiteY916" fmla="*/ 152739 h 1030680"/>
                <a:gd name="connsiteX917" fmla="*/ 1350439 w 2992697"/>
                <a:gd name="connsiteY917" fmla="*/ 154912 h 1030680"/>
                <a:gd name="connsiteX918" fmla="*/ 1365030 w 2992697"/>
                <a:gd name="connsiteY918" fmla="*/ 163294 h 1030680"/>
                <a:gd name="connsiteX919" fmla="*/ 1373412 w 2992697"/>
                <a:gd name="connsiteY919" fmla="*/ 178196 h 1030680"/>
                <a:gd name="connsiteX920" fmla="*/ 1379621 w 2992697"/>
                <a:gd name="connsiteY920" fmla="*/ 178196 h 1030680"/>
                <a:gd name="connsiteX921" fmla="*/ 1379621 w 2992697"/>
                <a:gd name="connsiteY921" fmla="*/ 180369 h 1030680"/>
                <a:gd name="connsiteX922" fmla="*/ 1379621 w 2992697"/>
                <a:gd name="connsiteY922" fmla="*/ 180369 h 1030680"/>
                <a:gd name="connsiteX923" fmla="*/ 1377448 w 2992697"/>
                <a:gd name="connsiteY923" fmla="*/ 182542 h 1030680"/>
                <a:gd name="connsiteX924" fmla="*/ 1375275 w 2992697"/>
                <a:gd name="connsiteY924" fmla="*/ 182542 h 1030680"/>
                <a:gd name="connsiteX925" fmla="*/ 1375275 w 2992697"/>
                <a:gd name="connsiteY925" fmla="*/ 182542 h 1030680"/>
                <a:gd name="connsiteX926" fmla="*/ 1373102 w 2992697"/>
                <a:gd name="connsiteY926" fmla="*/ 182542 h 1030680"/>
                <a:gd name="connsiteX927" fmla="*/ 1369997 w 2992697"/>
                <a:gd name="connsiteY927" fmla="*/ 185647 h 1030680"/>
                <a:gd name="connsiteX928" fmla="*/ 1364720 w 2992697"/>
                <a:gd name="connsiteY928" fmla="*/ 187820 h 1030680"/>
                <a:gd name="connsiteX929" fmla="*/ 1358511 w 2992697"/>
                <a:gd name="connsiteY929" fmla="*/ 189993 h 1030680"/>
                <a:gd name="connsiteX930" fmla="*/ 1351060 w 2992697"/>
                <a:gd name="connsiteY930" fmla="*/ 192166 h 1030680"/>
                <a:gd name="connsiteX931" fmla="*/ 1345783 w 2992697"/>
                <a:gd name="connsiteY931" fmla="*/ 193097 h 1030680"/>
                <a:gd name="connsiteX932" fmla="*/ 1333365 w 2992697"/>
                <a:gd name="connsiteY932" fmla="*/ 213276 h 1030680"/>
                <a:gd name="connsiteX933" fmla="*/ 1309460 w 2992697"/>
                <a:gd name="connsiteY933" fmla="*/ 228178 h 1030680"/>
                <a:gd name="connsiteX934" fmla="*/ 1282452 w 2992697"/>
                <a:gd name="connsiteY934" fmla="*/ 237801 h 1030680"/>
                <a:gd name="connsiteX935" fmla="*/ 1250165 w 2992697"/>
                <a:gd name="connsiteY935" fmla="*/ 243079 h 1030680"/>
                <a:gd name="connsiteX936" fmla="*/ 1250165 w 2992697"/>
                <a:gd name="connsiteY936" fmla="*/ 249288 h 1030680"/>
                <a:gd name="connsiteX937" fmla="*/ 1250165 w 2992697"/>
                <a:gd name="connsiteY937" fmla="*/ 252392 h 1030680"/>
                <a:gd name="connsiteX938" fmla="*/ 1250165 w 2992697"/>
                <a:gd name="connsiteY938" fmla="*/ 254566 h 1030680"/>
                <a:gd name="connsiteX939" fmla="*/ 1247992 w 2992697"/>
                <a:gd name="connsiteY939" fmla="*/ 256739 h 1030680"/>
                <a:gd name="connsiteX940" fmla="*/ 1250165 w 2992697"/>
                <a:gd name="connsiteY940" fmla="*/ 257670 h 1030680"/>
                <a:gd name="connsiteX941" fmla="*/ 1250165 w 2992697"/>
                <a:gd name="connsiteY941" fmla="*/ 259843 h 1030680"/>
                <a:gd name="connsiteX942" fmla="*/ 1253270 w 2992697"/>
                <a:gd name="connsiteY942" fmla="*/ 264189 h 1030680"/>
                <a:gd name="connsiteX943" fmla="*/ 1258547 w 2992697"/>
                <a:gd name="connsiteY943" fmla="*/ 267294 h 1030680"/>
                <a:gd name="connsiteX944" fmla="*/ 1262583 w 2992697"/>
                <a:gd name="connsiteY944" fmla="*/ 269467 h 1030680"/>
                <a:gd name="connsiteX945" fmla="*/ 1265687 w 2992697"/>
                <a:gd name="connsiteY945" fmla="*/ 272571 h 1030680"/>
                <a:gd name="connsiteX946" fmla="*/ 1269723 w 2992697"/>
                <a:gd name="connsiteY946" fmla="*/ 274745 h 1030680"/>
                <a:gd name="connsiteX947" fmla="*/ 1272828 w 2992697"/>
                <a:gd name="connsiteY947" fmla="*/ 280022 h 1030680"/>
                <a:gd name="connsiteX948" fmla="*/ 1269723 w 2992697"/>
                <a:gd name="connsiteY948" fmla="*/ 287473 h 1030680"/>
                <a:gd name="connsiteX949" fmla="*/ 1265687 w 2992697"/>
                <a:gd name="connsiteY949" fmla="*/ 304237 h 1030680"/>
                <a:gd name="connsiteX950" fmla="*/ 1262583 w 2992697"/>
                <a:gd name="connsiteY950" fmla="*/ 324416 h 1030680"/>
                <a:gd name="connsiteX951" fmla="*/ 1258547 w 2992697"/>
                <a:gd name="connsiteY951" fmla="*/ 344595 h 1030680"/>
                <a:gd name="connsiteX952" fmla="*/ 1258547 w 2992697"/>
                <a:gd name="connsiteY952" fmla="*/ 361359 h 1030680"/>
                <a:gd name="connsiteX953" fmla="*/ 1262583 w 2992697"/>
                <a:gd name="connsiteY953" fmla="*/ 359186 h 1030680"/>
                <a:gd name="connsiteX954" fmla="*/ 1265687 w 2992697"/>
                <a:gd name="connsiteY954" fmla="*/ 359186 h 1030680"/>
                <a:gd name="connsiteX955" fmla="*/ 1267861 w 2992697"/>
                <a:gd name="connsiteY955" fmla="*/ 359186 h 1030680"/>
                <a:gd name="connsiteX956" fmla="*/ 1271896 w 2992697"/>
                <a:gd name="connsiteY956" fmla="*/ 359186 h 1030680"/>
                <a:gd name="connsiteX957" fmla="*/ 1272828 w 2992697"/>
                <a:gd name="connsiteY957" fmla="*/ 359186 h 1030680"/>
                <a:gd name="connsiteX958" fmla="*/ 1279037 w 2992697"/>
                <a:gd name="connsiteY958" fmla="*/ 361359 h 1030680"/>
                <a:gd name="connsiteX959" fmla="*/ 1276864 w 2992697"/>
                <a:gd name="connsiteY959" fmla="*/ 366636 h 1030680"/>
                <a:gd name="connsiteX960" fmla="*/ 1276864 w 2992697"/>
                <a:gd name="connsiteY960" fmla="*/ 368810 h 1030680"/>
                <a:gd name="connsiteX961" fmla="*/ 1276864 w 2992697"/>
                <a:gd name="connsiteY961" fmla="*/ 373156 h 1030680"/>
                <a:gd name="connsiteX962" fmla="*/ 1276864 w 2992697"/>
                <a:gd name="connsiteY962" fmla="*/ 374087 h 1030680"/>
                <a:gd name="connsiteX963" fmla="*/ 1276864 w 2992697"/>
                <a:gd name="connsiteY963" fmla="*/ 378433 h 1030680"/>
                <a:gd name="connsiteX964" fmla="*/ 1279037 w 2992697"/>
                <a:gd name="connsiteY964" fmla="*/ 385884 h 1030680"/>
                <a:gd name="connsiteX965" fmla="*/ 1272828 w 2992697"/>
                <a:gd name="connsiteY965" fmla="*/ 385884 h 1030680"/>
                <a:gd name="connsiteX966" fmla="*/ 1272828 w 2992697"/>
                <a:gd name="connsiteY966" fmla="*/ 388989 h 1030680"/>
                <a:gd name="connsiteX967" fmla="*/ 1269723 w 2992697"/>
                <a:gd name="connsiteY967" fmla="*/ 388057 h 1030680"/>
                <a:gd name="connsiteX968" fmla="*/ 1265687 w 2992697"/>
                <a:gd name="connsiteY968" fmla="*/ 383711 h 1030680"/>
                <a:gd name="connsiteX969" fmla="*/ 1264756 w 2992697"/>
                <a:gd name="connsiteY969" fmla="*/ 381538 h 1030680"/>
                <a:gd name="connsiteX970" fmla="*/ 1260720 w 2992697"/>
                <a:gd name="connsiteY970" fmla="*/ 380607 h 1030680"/>
                <a:gd name="connsiteX971" fmla="*/ 1257616 w 2992697"/>
                <a:gd name="connsiteY971" fmla="*/ 378433 h 1030680"/>
                <a:gd name="connsiteX972" fmla="*/ 1250165 w 2992697"/>
                <a:gd name="connsiteY972" fmla="*/ 378433 h 1030680"/>
                <a:gd name="connsiteX973" fmla="*/ 1246129 w 2992697"/>
                <a:gd name="connsiteY973" fmla="*/ 380607 h 1030680"/>
                <a:gd name="connsiteX974" fmla="*/ 1243025 w 2992697"/>
                <a:gd name="connsiteY974" fmla="*/ 381538 h 1030680"/>
                <a:gd name="connsiteX975" fmla="*/ 1238989 w 2992697"/>
                <a:gd name="connsiteY975" fmla="*/ 383711 h 1030680"/>
                <a:gd name="connsiteX976" fmla="*/ 1236816 w 2992697"/>
                <a:gd name="connsiteY976" fmla="*/ 385884 h 1030680"/>
                <a:gd name="connsiteX977" fmla="*/ 1233711 w 2992697"/>
                <a:gd name="connsiteY977" fmla="*/ 388057 h 1030680"/>
                <a:gd name="connsiteX978" fmla="*/ 1231538 w 2992697"/>
                <a:gd name="connsiteY978" fmla="*/ 391162 h 1030680"/>
                <a:gd name="connsiteX979" fmla="*/ 1229365 w 2992697"/>
                <a:gd name="connsiteY979" fmla="*/ 398612 h 1030680"/>
                <a:gd name="connsiteX980" fmla="*/ 1253270 w 2992697"/>
                <a:gd name="connsiteY980" fmla="*/ 406063 h 1030680"/>
                <a:gd name="connsiteX981" fmla="*/ 1258547 w 2992697"/>
                <a:gd name="connsiteY981" fmla="*/ 438660 h 1030680"/>
                <a:gd name="connsiteX982" fmla="*/ 1253270 w 2992697"/>
                <a:gd name="connsiteY982" fmla="*/ 438660 h 1030680"/>
                <a:gd name="connsiteX983" fmla="*/ 1250165 w 2992697"/>
                <a:gd name="connsiteY983" fmla="*/ 438660 h 1030680"/>
                <a:gd name="connsiteX984" fmla="*/ 1246129 w 2992697"/>
                <a:gd name="connsiteY984" fmla="*/ 440833 h 1030680"/>
                <a:gd name="connsiteX985" fmla="*/ 1243025 w 2992697"/>
                <a:gd name="connsiteY985" fmla="*/ 443006 h 1030680"/>
                <a:gd name="connsiteX986" fmla="*/ 1243025 w 2992697"/>
                <a:gd name="connsiteY986" fmla="*/ 450457 h 1030680"/>
                <a:gd name="connsiteX987" fmla="*/ 1251407 w 2992697"/>
                <a:gd name="connsiteY987" fmla="*/ 455734 h 1030680"/>
                <a:gd name="connsiteX988" fmla="*/ 1257616 w 2992697"/>
                <a:gd name="connsiteY988" fmla="*/ 463185 h 1030680"/>
                <a:gd name="connsiteX989" fmla="*/ 1260720 w 2992697"/>
                <a:gd name="connsiteY989" fmla="*/ 472809 h 1030680"/>
                <a:gd name="connsiteX990" fmla="*/ 1262893 w 2992697"/>
                <a:gd name="connsiteY990" fmla="*/ 487710 h 1030680"/>
                <a:gd name="connsiteX991" fmla="*/ 1253580 w 2992697"/>
                <a:gd name="connsiteY991" fmla="*/ 487710 h 1030680"/>
                <a:gd name="connsiteX992" fmla="*/ 1251407 w 2992697"/>
                <a:gd name="connsiteY992" fmla="*/ 487710 h 1030680"/>
                <a:gd name="connsiteX993" fmla="*/ 1246129 w 2992697"/>
                <a:gd name="connsiteY993" fmla="*/ 485537 h 1030680"/>
                <a:gd name="connsiteX994" fmla="*/ 1243025 w 2992697"/>
                <a:gd name="connsiteY994" fmla="*/ 487710 h 1030680"/>
                <a:gd name="connsiteX995" fmla="*/ 1236816 w 2992697"/>
                <a:gd name="connsiteY995" fmla="*/ 487710 h 1030680"/>
                <a:gd name="connsiteX996" fmla="*/ 1233711 w 2992697"/>
                <a:gd name="connsiteY996" fmla="*/ 490815 h 1030680"/>
                <a:gd name="connsiteX997" fmla="*/ 1229676 w 2992697"/>
                <a:gd name="connsiteY997" fmla="*/ 495161 h 1030680"/>
                <a:gd name="connsiteX998" fmla="*/ 1235885 w 2992697"/>
                <a:gd name="connsiteY998" fmla="*/ 498266 h 1030680"/>
                <a:gd name="connsiteX999" fmla="*/ 1238989 w 2992697"/>
                <a:gd name="connsiteY999" fmla="*/ 500439 h 1030680"/>
                <a:gd name="connsiteX1000" fmla="*/ 1241162 w 2992697"/>
                <a:gd name="connsiteY1000" fmla="*/ 502612 h 1030680"/>
                <a:gd name="connsiteX1001" fmla="*/ 1243335 w 2992697"/>
                <a:gd name="connsiteY1001" fmla="*/ 503543 h 1030680"/>
                <a:gd name="connsiteX1002" fmla="*/ 1244267 w 2992697"/>
                <a:gd name="connsiteY1002" fmla="*/ 509752 h 1030680"/>
                <a:gd name="connsiteX1003" fmla="*/ 1246440 w 2992697"/>
                <a:gd name="connsiteY1003" fmla="*/ 515030 h 1030680"/>
                <a:gd name="connsiteX1004" fmla="*/ 1244267 w 2992697"/>
                <a:gd name="connsiteY1004" fmla="*/ 517203 h 1030680"/>
                <a:gd name="connsiteX1005" fmla="*/ 1244267 w 2992697"/>
                <a:gd name="connsiteY1005" fmla="*/ 518134 h 1030680"/>
                <a:gd name="connsiteX1006" fmla="*/ 1244267 w 2992697"/>
                <a:gd name="connsiteY1006" fmla="*/ 518134 h 1030680"/>
                <a:gd name="connsiteX1007" fmla="*/ 1243335 w 2992697"/>
                <a:gd name="connsiteY1007" fmla="*/ 520307 h 1030680"/>
                <a:gd name="connsiteX1008" fmla="*/ 1243335 w 2992697"/>
                <a:gd name="connsiteY1008" fmla="*/ 524653 h 1030680"/>
                <a:gd name="connsiteX1009" fmla="*/ 1228124 w 2992697"/>
                <a:gd name="connsiteY1009" fmla="*/ 524653 h 1030680"/>
                <a:gd name="connsiteX1010" fmla="*/ 1213533 w 2992697"/>
                <a:gd name="connsiteY1010" fmla="*/ 527758 h 1030680"/>
                <a:gd name="connsiteX1011" fmla="*/ 1202046 w 2992697"/>
                <a:gd name="connsiteY1011" fmla="*/ 532104 h 1030680"/>
                <a:gd name="connsiteX1012" fmla="*/ 1206082 w 2992697"/>
                <a:gd name="connsiteY1012" fmla="*/ 532104 h 1030680"/>
                <a:gd name="connsiteX1013" fmla="*/ 1211359 w 2992697"/>
                <a:gd name="connsiteY1013" fmla="*/ 535209 h 1030680"/>
                <a:gd name="connsiteX1014" fmla="*/ 1215395 w 2992697"/>
                <a:gd name="connsiteY1014" fmla="*/ 537382 h 1030680"/>
                <a:gd name="connsiteX1015" fmla="*/ 1218500 w 2992697"/>
                <a:gd name="connsiteY1015" fmla="*/ 537382 h 1030680"/>
                <a:gd name="connsiteX1016" fmla="*/ 1222536 w 2992697"/>
                <a:gd name="connsiteY1016" fmla="*/ 539555 h 1030680"/>
                <a:gd name="connsiteX1017" fmla="*/ 1225640 w 2992697"/>
                <a:gd name="connsiteY1017" fmla="*/ 542659 h 1030680"/>
                <a:gd name="connsiteX1018" fmla="*/ 1228744 w 2992697"/>
                <a:gd name="connsiteY1018" fmla="*/ 547937 h 1030680"/>
                <a:gd name="connsiteX1019" fmla="*/ 1222536 w 2992697"/>
                <a:gd name="connsiteY1019" fmla="*/ 557561 h 1030680"/>
                <a:gd name="connsiteX1020" fmla="*/ 1218500 w 2992697"/>
                <a:gd name="connsiteY1020" fmla="*/ 569047 h 1030680"/>
                <a:gd name="connsiteX1021" fmla="*/ 1213222 w 2992697"/>
                <a:gd name="connsiteY1021" fmla="*/ 581775 h 1030680"/>
                <a:gd name="connsiteX1022" fmla="*/ 1211049 w 2992697"/>
                <a:gd name="connsiteY1022" fmla="*/ 576498 h 1030680"/>
                <a:gd name="connsiteX1023" fmla="*/ 1207945 w 2992697"/>
                <a:gd name="connsiteY1023" fmla="*/ 572152 h 1030680"/>
                <a:gd name="connsiteX1024" fmla="*/ 1205771 w 2992697"/>
                <a:gd name="connsiteY1024" fmla="*/ 569979 h 1030680"/>
                <a:gd name="connsiteX1025" fmla="*/ 1201736 w 2992697"/>
                <a:gd name="connsiteY1025" fmla="*/ 569979 h 1030680"/>
                <a:gd name="connsiteX1026" fmla="*/ 1196458 w 2992697"/>
                <a:gd name="connsiteY1026" fmla="*/ 569047 h 1030680"/>
                <a:gd name="connsiteX1027" fmla="*/ 1189007 w 2992697"/>
                <a:gd name="connsiteY1027" fmla="*/ 569047 h 1030680"/>
                <a:gd name="connsiteX1028" fmla="*/ 1189007 w 2992697"/>
                <a:gd name="connsiteY1028" fmla="*/ 572152 h 1030680"/>
                <a:gd name="connsiteX1029" fmla="*/ 1193043 w 2992697"/>
                <a:gd name="connsiteY1029" fmla="*/ 572152 h 1030680"/>
                <a:gd name="connsiteX1030" fmla="*/ 1205461 w 2992697"/>
                <a:gd name="connsiteY1030" fmla="*/ 584880 h 1030680"/>
                <a:gd name="connsiteX1031" fmla="*/ 1216016 w 2992697"/>
                <a:gd name="connsiteY1031" fmla="*/ 599781 h 1030680"/>
                <a:gd name="connsiteX1032" fmla="*/ 1222225 w 2992697"/>
                <a:gd name="connsiteY1032" fmla="*/ 618719 h 1030680"/>
                <a:gd name="connsiteX1033" fmla="*/ 1225329 w 2992697"/>
                <a:gd name="connsiteY1033" fmla="*/ 640760 h 1030680"/>
                <a:gd name="connsiteX1034" fmla="*/ 1222225 w 2992697"/>
                <a:gd name="connsiteY1034" fmla="*/ 640760 h 1030680"/>
                <a:gd name="connsiteX1035" fmla="*/ 1222225 w 2992697"/>
                <a:gd name="connsiteY1035" fmla="*/ 646038 h 1030680"/>
                <a:gd name="connsiteX1036" fmla="*/ 1193043 w 2992697"/>
                <a:gd name="connsiteY1036" fmla="*/ 649142 h 1030680"/>
                <a:gd name="connsiteX1037" fmla="*/ 1193043 w 2992697"/>
                <a:gd name="connsiteY1037" fmla="*/ 628963 h 1030680"/>
                <a:gd name="connsiteX1038" fmla="*/ 1189007 w 2992697"/>
                <a:gd name="connsiteY1038" fmla="*/ 625859 h 1030680"/>
                <a:gd name="connsiteX1039" fmla="*/ 1185903 w 2992697"/>
                <a:gd name="connsiteY1039" fmla="*/ 623686 h 1030680"/>
                <a:gd name="connsiteX1040" fmla="*/ 1183730 w 2992697"/>
                <a:gd name="connsiteY1040" fmla="*/ 621513 h 1030680"/>
                <a:gd name="connsiteX1041" fmla="*/ 1178452 w 2992697"/>
                <a:gd name="connsiteY1041" fmla="*/ 618408 h 1030680"/>
                <a:gd name="connsiteX1042" fmla="*/ 1172243 w 2992697"/>
                <a:gd name="connsiteY1042" fmla="*/ 616235 h 1030680"/>
                <a:gd name="connsiteX1043" fmla="*/ 1163861 w 2992697"/>
                <a:gd name="connsiteY1043" fmla="*/ 621513 h 1030680"/>
                <a:gd name="connsiteX1044" fmla="*/ 1152375 w 2992697"/>
                <a:gd name="connsiteY1044" fmla="*/ 625859 h 1030680"/>
                <a:gd name="connsiteX1045" fmla="*/ 1139957 w 2992697"/>
                <a:gd name="connsiteY1045" fmla="*/ 626790 h 1030680"/>
                <a:gd name="connsiteX1046" fmla="*/ 1128470 w 2992697"/>
                <a:gd name="connsiteY1046" fmla="*/ 631136 h 1030680"/>
                <a:gd name="connsiteX1047" fmla="*/ 1122262 w 2992697"/>
                <a:gd name="connsiteY1047" fmla="*/ 636414 h 1030680"/>
                <a:gd name="connsiteX1048" fmla="*/ 1128470 w 2992697"/>
                <a:gd name="connsiteY1048" fmla="*/ 636414 h 1030680"/>
                <a:gd name="connsiteX1049" fmla="*/ 1137784 w 2992697"/>
                <a:gd name="connsiteY1049" fmla="*/ 636414 h 1030680"/>
                <a:gd name="connsiteX1050" fmla="*/ 1152375 w 2992697"/>
                <a:gd name="connsiteY1050" fmla="*/ 634241 h 1030680"/>
                <a:gd name="connsiteX1051" fmla="*/ 1169139 w 2992697"/>
                <a:gd name="connsiteY1051" fmla="*/ 633309 h 1030680"/>
                <a:gd name="connsiteX1052" fmla="*/ 1169139 w 2992697"/>
                <a:gd name="connsiteY1052" fmla="*/ 640760 h 1030680"/>
                <a:gd name="connsiteX1053" fmla="*/ 1132506 w 2992697"/>
                <a:gd name="connsiteY1053" fmla="*/ 653488 h 1030680"/>
                <a:gd name="connsiteX1054" fmla="*/ 1132506 w 2992697"/>
                <a:gd name="connsiteY1054" fmla="*/ 656593 h 1030680"/>
                <a:gd name="connsiteX1055" fmla="*/ 1141820 w 2992697"/>
                <a:gd name="connsiteY1055" fmla="*/ 656593 h 1030680"/>
                <a:gd name="connsiteX1056" fmla="*/ 1147097 w 2992697"/>
                <a:gd name="connsiteY1056" fmla="*/ 655662 h 1030680"/>
                <a:gd name="connsiteX1057" fmla="*/ 1154548 w 2992697"/>
                <a:gd name="connsiteY1057" fmla="*/ 653488 h 1030680"/>
                <a:gd name="connsiteX1058" fmla="*/ 1161999 w 2992697"/>
                <a:gd name="connsiteY1058" fmla="*/ 651315 h 1030680"/>
                <a:gd name="connsiteX1059" fmla="*/ 1169449 w 2992697"/>
                <a:gd name="connsiteY1059" fmla="*/ 649142 h 1030680"/>
                <a:gd name="connsiteX1060" fmla="*/ 1171622 w 2992697"/>
                <a:gd name="connsiteY1060" fmla="*/ 658766 h 1030680"/>
                <a:gd name="connsiteX1061" fmla="*/ 1179073 w 2992697"/>
                <a:gd name="connsiteY1061" fmla="*/ 663112 h 1030680"/>
                <a:gd name="connsiteX1062" fmla="*/ 1186524 w 2992697"/>
                <a:gd name="connsiteY1062" fmla="*/ 664044 h 1030680"/>
                <a:gd name="connsiteX1063" fmla="*/ 1198942 w 2992697"/>
                <a:gd name="connsiteY1063" fmla="*/ 663112 h 1030680"/>
                <a:gd name="connsiteX1064" fmla="*/ 1213533 w 2992697"/>
                <a:gd name="connsiteY1064" fmla="*/ 663112 h 1030680"/>
                <a:gd name="connsiteX1065" fmla="*/ 1213533 w 2992697"/>
                <a:gd name="connsiteY1065" fmla="*/ 666217 h 1030680"/>
                <a:gd name="connsiteX1066" fmla="*/ 1209497 w 2992697"/>
                <a:gd name="connsiteY1066" fmla="*/ 666217 h 1030680"/>
                <a:gd name="connsiteX1067" fmla="*/ 1189628 w 2992697"/>
                <a:gd name="connsiteY1067" fmla="*/ 685154 h 1030680"/>
                <a:gd name="connsiteX1068" fmla="*/ 1167587 w 2992697"/>
                <a:gd name="connsiteY1068" fmla="*/ 703160 h 1030680"/>
                <a:gd name="connsiteX1069" fmla="*/ 1145545 w 2992697"/>
                <a:gd name="connsiteY1069" fmla="*/ 718061 h 1030680"/>
                <a:gd name="connsiteX1070" fmla="*/ 1120399 w 2992697"/>
                <a:gd name="connsiteY1070" fmla="*/ 730789 h 1030680"/>
                <a:gd name="connsiteX1071" fmla="*/ 1093390 w 2992697"/>
                <a:gd name="connsiteY1071" fmla="*/ 736067 h 1030680"/>
                <a:gd name="connsiteX1072" fmla="*/ 1062035 w 2992697"/>
                <a:gd name="connsiteY1072" fmla="*/ 735136 h 1030680"/>
                <a:gd name="connsiteX1073" fmla="*/ 1062035 w 2992697"/>
                <a:gd name="connsiteY1073" fmla="*/ 740413 h 1030680"/>
                <a:gd name="connsiteX1074" fmla="*/ 1062035 w 2992697"/>
                <a:gd name="connsiteY1074" fmla="*/ 745691 h 1030680"/>
                <a:gd name="connsiteX1075" fmla="*/ 1059862 w 2992697"/>
                <a:gd name="connsiteY1075" fmla="*/ 750037 h 1030680"/>
                <a:gd name="connsiteX1076" fmla="*/ 1057689 w 2992697"/>
                <a:gd name="connsiteY1076" fmla="*/ 750968 h 1030680"/>
                <a:gd name="connsiteX1077" fmla="*/ 1056757 w 2992697"/>
                <a:gd name="connsiteY1077" fmla="*/ 750968 h 1030680"/>
                <a:gd name="connsiteX1078" fmla="*/ 1054584 w 2992697"/>
                <a:gd name="connsiteY1078" fmla="*/ 753142 h 1030680"/>
                <a:gd name="connsiteX1079" fmla="*/ 1050548 w 2992697"/>
                <a:gd name="connsiteY1079" fmla="*/ 755315 h 1030680"/>
                <a:gd name="connsiteX1080" fmla="*/ 1047444 w 2992697"/>
                <a:gd name="connsiteY1080" fmla="*/ 757488 h 1030680"/>
                <a:gd name="connsiteX1081" fmla="*/ 1045271 w 2992697"/>
                <a:gd name="connsiteY1081" fmla="*/ 758419 h 1030680"/>
                <a:gd name="connsiteX1082" fmla="*/ 1042166 w 2992697"/>
                <a:gd name="connsiteY1082" fmla="*/ 762765 h 1030680"/>
                <a:gd name="connsiteX1083" fmla="*/ 1038131 w 2992697"/>
                <a:gd name="connsiteY1083" fmla="*/ 773321 h 1030680"/>
                <a:gd name="connsiteX1084" fmla="*/ 1035957 w 2992697"/>
                <a:gd name="connsiteY1084" fmla="*/ 786980 h 1030680"/>
                <a:gd name="connsiteX1085" fmla="*/ 1032853 w 2992697"/>
                <a:gd name="connsiteY1085" fmla="*/ 795362 h 1030680"/>
                <a:gd name="connsiteX1086" fmla="*/ 1023540 w 2992697"/>
                <a:gd name="connsiteY1086" fmla="*/ 804986 h 1030680"/>
                <a:gd name="connsiteX1087" fmla="*/ 1008017 w 2992697"/>
                <a:gd name="connsiteY1087" fmla="*/ 815541 h 1030680"/>
                <a:gd name="connsiteX1088" fmla="*/ 987218 w 2992697"/>
                <a:gd name="connsiteY1088" fmla="*/ 825165 h 1030680"/>
                <a:gd name="connsiteX1089" fmla="*/ 969522 w 2992697"/>
                <a:gd name="connsiteY1089" fmla="*/ 832616 h 1030680"/>
                <a:gd name="connsiteX1090" fmla="*/ 952758 w 2992697"/>
                <a:gd name="connsiteY1090" fmla="*/ 836962 h 1030680"/>
                <a:gd name="connsiteX1091" fmla="*/ 952758 w 2992697"/>
                <a:gd name="connsiteY1091" fmla="*/ 832616 h 1030680"/>
                <a:gd name="connsiteX1092" fmla="*/ 952758 w 2992697"/>
                <a:gd name="connsiteY1092" fmla="*/ 829511 h 1030680"/>
                <a:gd name="connsiteX1093" fmla="*/ 950585 w 2992697"/>
                <a:gd name="connsiteY1093" fmla="*/ 829511 h 1030680"/>
                <a:gd name="connsiteX1094" fmla="*/ 950585 w 2992697"/>
                <a:gd name="connsiteY1094" fmla="*/ 827338 h 1030680"/>
                <a:gd name="connsiteX1095" fmla="*/ 949654 w 2992697"/>
                <a:gd name="connsiteY1095" fmla="*/ 825165 h 1030680"/>
                <a:gd name="connsiteX1096" fmla="*/ 947480 w 2992697"/>
                <a:gd name="connsiteY1096" fmla="*/ 840066 h 1030680"/>
                <a:gd name="connsiteX1097" fmla="*/ 942203 w 2992697"/>
                <a:gd name="connsiteY1097" fmla="*/ 852795 h 1030680"/>
                <a:gd name="connsiteX1098" fmla="*/ 938167 w 2992697"/>
                <a:gd name="connsiteY1098" fmla="*/ 864281 h 1030680"/>
                <a:gd name="connsiteX1099" fmla="*/ 932890 w 2992697"/>
                <a:gd name="connsiteY1099" fmla="*/ 874836 h 1030680"/>
                <a:gd name="connsiteX1100" fmla="*/ 928854 w 2992697"/>
                <a:gd name="connsiteY1100" fmla="*/ 889738 h 1030680"/>
                <a:gd name="connsiteX1101" fmla="*/ 932890 w 2992697"/>
                <a:gd name="connsiteY1101" fmla="*/ 891911 h 1030680"/>
                <a:gd name="connsiteX1102" fmla="*/ 932890 w 2992697"/>
                <a:gd name="connsiteY1102" fmla="*/ 894084 h 1030680"/>
                <a:gd name="connsiteX1103" fmla="*/ 935063 w 2992697"/>
                <a:gd name="connsiteY1103" fmla="*/ 894084 h 1030680"/>
                <a:gd name="connsiteX1104" fmla="*/ 935063 w 2992697"/>
                <a:gd name="connsiteY1104" fmla="*/ 894084 h 1030680"/>
                <a:gd name="connsiteX1105" fmla="*/ 935063 w 2992697"/>
                <a:gd name="connsiteY1105" fmla="*/ 896257 h 1030680"/>
                <a:gd name="connsiteX1106" fmla="*/ 932890 w 2992697"/>
                <a:gd name="connsiteY1106" fmla="*/ 897188 h 1030680"/>
                <a:gd name="connsiteX1107" fmla="*/ 928854 w 2992697"/>
                <a:gd name="connsiteY1107" fmla="*/ 901535 h 1030680"/>
                <a:gd name="connsiteX1108" fmla="*/ 925749 w 2992697"/>
                <a:gd name="connsiteY1108" fmla="*/ 903708 h 1030680"/>
                <a:gd name="connsiteX1109" fmla="*/ 922645 w 2992697"/>
                <a:gd name="connsiteY1109" fmla="*/ 906812 h 1030680"/>
                <a:gd name="connsiteX1110" fmla="*/ 918609 w 2992697"/>
                <a:gd name="connsiteY1110" fmla="*/ 908985 h 1030680"/>
                <a:gd name="connsiteX1111" fmla="*/ 916436 w 2992697"/>
                <a:gd name="connsiteY1111" fmla="*/ 912090 h 1030680"/>
                <a:gd name="connsiteX1112" fmla="*/ 913331 w 2992697"/>
                <a:gd name="connsiteY1112" fmla="*/ 917367 h 1030680"/>
                <a:gd name="connsiteX1113" fmla="*/ 905881 w 2992697"/>
                <a:gd name="connsiteY1113" fmla="*/ 938478 h 1030680"/>
                <a:gd name="connsiteX1114" fmla="*/ 900603 w 2992697"/>
                <a:gd name="connsiteY1114" fmla="*/ 960519 h 1030680"/>
                <a:gd name="connsiteX1115" fmla="*/ 898430 w 2992697"/>
                <a:gd name="connsiteY1115" fmla="*/ 985976 h 1030680"/>
                <a:gd name="connsiteX1116" fmla="*/ 894394 w 2992697"/>
                <a:gd name="connsiteY1116" fmla="*/ 1010191 h 1030680"/>
                <a:gd name="connsiteX1117" fmla="*/ 889117 w 2992697"/>
                <a:gd name="connsiteY1117" fmla="*/ 1032232 h 1030680"/>
                <a:gd name="connsiteX1118" fmla="*/ 886012 w 2992697"/>
                <a:gd name="connsiteY1118" fmla="*/ 1030059 h 1030680"/>
                <a:gd name="connsiteX1119" fmla="*/ 886012 w 2992697"/>
                <a:gd name="connsiteY1119" fmla="*/ 1030059 h 1030680"/>
                <a:gd name="connsiteX1120" fmla="*/ 883839 w 2992697"/>
                <a:gd name="connsiteY1120" fmla="*/ 1030059 h 1030680"/>
                <a:gd name="connsiteX1121" fmla="*/ 883839 w 2992697"/>
                <a:gd name="connsiteY1121" fmla="*/ 1027886 h 1030680"/>
                <a:gd name="connsiteX1122" fmla="*/ 881666 w 2992697"/>
                <a:gd name="connsiteY1122" fmla="*/ 1027886 h 1030680"/>
                <a:gd name="connsiteX1123" fmla="*/ 876388 w 2992697"/>
                <a:gd name="connsiteY1123" fmla="*/ 1024782 h 1030680"/>
                <a:gd name="connsiteX1124" fmla="*/ 867075 w 2992697"/>
                <a:gd name="connsiteY1124" fmla="*/ 1017331 h 1030680"/>
                <a:gd name="connsiteX1125" fmla="*/ 852484 w 2992697"/>
                <a:gd name="connsiteY1125" fmla="*/ 1005844 h 1030680"/>
                <a:gd name="connsiteX1126" fmla="*/ 835720 w 2992697"/>
                <a:gd name="connsiteY1126" fmla="*/ 996221 h 1030680"/>
                <a:gd name="connsiteX1127" fmla="*/ 820198 w 2992697"/>
                <a:gd name="connsiteY1127" fmla="*/ 985665 h 1030680"/>
                <a:gd name="connsiteX1128" fmla="*/ 807780 w 2992697"/>
                <a:gd name="connsiteY1128" fmla="*/ 976042 h 1030680"/>
                <a:gd name="connsiteX1129" fmla="*/ 796294 w 2992697"/>
                <a:gd name="connsiteY1129" fmla="*/ 970764 h 1030680"/>
                <a:gd name="connsiteX1130" fmla="*/ 793189 w 2992697"/>
                <a:gd name="connsiteY1130" fmla="*/ 968591 h 1030680"/>
                <a:gd name="connsiteX1131" fmla="*/ 789153 w 2992697"/>
                <a:gd name="connsiteY1131" fmla="*/ 928543 h 1030680"/>
                <a:gd name="connsiteX1132" fmla="*/ 786980 w 2992697"/>
                <a:gd name="connsiteY1132" fmla="*/ 924197 h 1030680"/>
                <a:gd name="connsiteX1133" fmla="*/ 781703 w 2992697"/>
                <a:gd name="connsiteY1133" fmla="*/ 921093 h 1030680"/>
                <a:gd name="connsiteX1134" fmla="*/ 778598 w 2992697"/>
                <a:gd name="connsiteY1134" fmla="*/ 918920 h 1030680"/>
                <a:gd name="connsiteX1135" fmla="*/ 772389 w 2992697"/>
                <a:gd name="connsiteY1135" fmla="*/ 914573 h 1030680"/>
                <a:gd name="connsiteX1136" fmla="*/ 769285 w 2992697"/>
                <a:gd name="connsiteY1136" fmla="*/ 911469 h 1030680"/>
                <a:gd name="connsiteX1137" fmla="*/ 772389 w 2992697"/>
                <a:gd name="connsiteY1137" fmla="*/ 909296 h 1030680"/>
                <a:gd name="connsiteX1138" fmla="*/ 772389 w 2992697"/>
                <a:gd name="connsiteY1138" fmla="*/ 907123 h 1030680"/>
                <a:gd name="connsiteX1139" fmla="*/ 774562 w 2992697"/>
                <a:gd name="connsiteY1139" fmla="*/ 906191 h 1030680"/>
                <a:gd name="connsiteX1140" fmla="*/ 774562 w 2992697"/>
                <a:gd name="connsiteY1140" fmla="*/ 906191 h 1030680"/>
                <a:gd name="connsiteX1141" fmla="*/ 776735 w 2992697"/>
                <a:gd name="connsiteY1141" fmla="*/ 901845 h 1030680"/>
                <a:gd name="connsiteX1142" fmla="*/ 778908 w 2992697"/>
                <a:gd name="connsiteY1142" fmla="*/ 898741 h 1030680"/>
                <a:gd name="connsiteX1143" fmla="*/ 769595 w 2992697"/>
                <a:gd name="connsiteY1143" fmla="*/ 898741 h 1030680"/>
                <a:gd name="connsiteX1144" fmla="*/ 764317 w 2992697"/>
                <a:gd name="connsiteY1144" fmla="*/ 898741 h 1030680"/>
                <a:gd name="connsiteX1145" fmla="*/ 760282 w 2992697"/>
                <a:gd name="connsiteY1145" fmla="*/ 898741 h 1030680"/>
                <a:gd name="connsiteX1146" fmla="*/ 758109 w 2992697"/>
                <a:gd name="connsiteY1146" fmla="*/ 896567 h 1030680"/>
                <a:gd name="connsiteX1147" fmla="*/ 757177 w 2992697"/>
                <a:gd name="connsiteY1147" fmla="*/ 893463 h 1030680"/>
                <a:gd name="connsiteX1148" fmla="*/ 753141 w 2992697"/>
                <a:gd name="connsiteY1148" fmla="*/ 887254 h 1030680"/>
                <a:gd name="connsiteX1149" fmla="*/ 750968 w 2992697"/>
                <a:gd name="connsiteY1149" fmla="*/ 884150 h 1030680"/>
                <a:gd name="connsiteX1150" fmla="*/ 750968 w 2992697"/>
                <a:gd name="connsiteY1150" fmla="*/ 879803 h 1030680"/>
                <a:gd name="connsiteX1151" fmla="*/ 750968 w 2992697"/>
                <a:gd name="connsiteY1151" fmla="*/ 878872 h 1030680"/>
                <a:gd name="connsiteX1152" fmla="*/ 750968 w 2992697"/>
                <a:gd name="connsiteY1152" fmla="*/ 874526 h 1030680"/>
                <a:gd name="connsiteX1153" fmla="*/ 753141 w 2992697"/>
                <a:gd name="connsiteY1153" fmla="*/ 871421 h 1030680"/>
                <a:gd name="connsiteX1154" fmla="*/ 753141 w 2992697"/>
                <a:gd name="connsiteY1154" fmla="*/ 867075 h 1030680"/>
                <a:gd name="connsiteX1155" fmla="*/ 742586 w 2992697"/>
                <a:gd name="connsiteY1155" fmla="*/ 867075 h 1030680"/>
                <a:gd name="connsiteX1156" fmla="*/ 742586 w 2992697"/>
                <a:gd name="connsiteY1156" fmla="*/ 861798 h 1030680"/>
                <a:gd name="connsiteX1157" fmla="*/ 743518 w 2992697"/>
                <a:gd name="connsiteY1157" fmla="*/ 856520 h 1030680"/>
                <a:gd name="connsiteX1158" fmla="*/ 745691 w 2992697"/>
                <a:gd name="connsiteY1158" fmla="*/ 854347 h 1030680"/>
                <a:gd name="connsiteX1159" fmla="*/ 745691 w 2992697"/>
                <a:gd name="connsiteY1159" fmla="*/ 850622 h 1030680"/>
                <a:gd name="connsiteX1160" fmla="*/ 747864 w 2992697"/>
                <a:gd name="connsiteY1160" fmla="*/ 847517 h 1030680"/>
                <a:gd name="connsiteX1161" fmla="*/ 750037 w 2992697"/>
                <a:gd name="connsiteY1161" fmla="*/ 842239 h 1030680"/>
                <a:gd name="connsiteX1162" fmla="*/ 743828 w 2992697"/>
                <a:gd name="connsiteY1162" fmla="*/ 842239 h 1030680"/>
                <a:gd name="connsiteX1163" fmla="*/ 737619 w 2992697"/>
                <a:gd name="connsiteY1163" fmla="*/ 842239 h 1030680"/>
                <a:gd name="connsiteX1164" fmla="*/ 734515 w 2992697"/>
                <a:gd name="connsiteY1164" fmla="*/ 840066 h 1030680"/>
                <a:gd name="connsiteX1165" fmla="*/ 728306 w 2992697"/>
                <a:gd name="connsiteY1165" fmla="*/ 837893 h 1030680"/>
                <a:gd name="connsiteX1166" fmla="*/ 727375 w 2992697"/>
                <a:gd name="connsiteY1166" fmla="*/ 810574 h 1030680"/>
                <a:gd name="connsiteX1167" fmla="*/ 725201 w 2992697"/>
                <a:gd name="connsiteY1167" fmla="*/ 785117 h 1030680"/>
                <a:gd name="connsiteX1168" fmla="*/ 725201 w 2992697"/>
                <a:gd name="connsiteY1168" fmla="*/ 760903 h 1030680"/>
                <a:gd name="connsiteX1169" fmla="*/ 732652 w 2992697"/>
                <a:gd name="connsiteY1169" fmla="*/ 736688 h 1030680"/>
                <a:gd name="connsiteX1170" fmla="*/ 740103 w 2992697"/>
                <a:gd name="connsiteY1170" fmla="*/ 726133 h 1030680"/>
                <a:gd name="connsiteX1171" fmla="*/ 749416 w 2992697"/>
                <a:gd name="connsiteY1171" fmla="*/ 718682 h 1030680"/>
                <a:gd name="connsiteX1172" fmla="*/ 756867 w 2992697"/>
                <a:gd name="connsiteY1172" fmla="*/ 712473 h 1030680"/>
                <a:gd name="connsiteX1173" fmla="*/ 762144 w 2992697"/>
                <a:gd name="connsiteY1173" fmla="*/ 704091 h 1030680"/>
                <a:gd name="connsiteX1174" fmla="*/ 767422 w 2992697"/>
                <a:gd name="connsiteY1174" fmla="*/ 692605 h 1030680"/>
                <a:gd name="connsiteX1175" fmla="*/ 769595 w 2992697"/>
                <a:gd name="connsiteY1175" fmla="*/ 672426 h 1030680"/>
                <a:gd name="connsiteX1176" fmla="*/ 765559 w 2992697"/>
                <a:gd name="connsiteY1176" fmla="*/ 672426 h 1030680"/>
                <a:gd name="connsiteX1177" fmla="*/ 762455 w 2992697"/>
                <a:gd name="connsiteY1177" fmla="*/ 676772 h 1030680"/>
                <a:gd name="connsiteX1178" fmla="*/ 758419 w 2992697"/>
                <a:gd name="connsiteY1178" fmla="*/ 677703 h 1030680"/>
                <a:gd name="connsiteX1179" fmla="*/ 757488 w 2992697"/>
                <a:gd name="connsiteY1179" fmla="*/ 677703 h 1030680"/>
                <a:gd name="connsiteX1180" fmla="*/ 753452 w 2992697"/>
                <a:gd name="connsiteY1180" fmla="*/ 677703 h 1030680"/>
                <a:gd name="connsiteX1181" fmla="*/ 750347 w 2992697"/>
                <a:gd name="connsiteY1181" fmla="*/ 676772 h 1030680"/>
                <a:gd name="connsiteX1182" fmla="*/ 735757 w 2992697"/>
                <a:gd name="connsiteY1182" fmla="*/ 672426 h 1030680"/>
                <a:gd name="connsiteX1183" fmla="*/ 724270 w 2992697"/>
                <a:gd name="connsiteY1183" fmla="*/ 664975 h 1030680"/>
                <a:gd name="connsiteX1184" fmla="*/ 716819 w 2992697"/>
                <a:gd name="connsiteY1184" fmla="*/ 654420 h 1030680"/>
                <a:gd name="connsiteX1185" fmla="*/ 713715 w 2992697"/>
                <a:gd name="connsiteY1185" fmla="*/ 635483 h 1030680"/>
                <a:gd name="connsiteX1186" fmla="*/ 718992 w 2992697"/>
                <a:gd name="connsiteY1186" fmla="*/ 635483 h 1030680"/>
                <a:gd name="connsiteX1187" fmla="*/ 718992 w 2992697"/>
                <a:gd name="connsiteY1187" fmla="*/ 632378 h 1030680"/>
                <a:gd name="connsiteX1188" fmla="*/ 728306 w 2992697"/>
                <a:gd name="connsiteY1188" fmla="*/ 637656 h 1030680"/>
                <a:gd name="connsiteX1189" fmla="*/ 738861 w 2992697"/>
                <a:gd name="connsiteY1189" fmla="*/ 645106 h 1030680"/>
                <a:gd name="connsiteX1190" fmla="*/ 748174 w 2992697"/>
                <a:gd name="connsiteY1190" fmla="*/ 648211 h 1030680"/>
                <a:gd name="connsiteX1191" fmla="*/ 758729 w 2992697"/>
                <a:gd name="connsiteY1191" fmla="*/ 648211 h 1030680"/>
                <a:gd name="connsiteX1192" fmla="*/ 758729 w 2992697"/>
                <a:gd name="connsiteY1192" fmla="*/ 647280 h 1030680"/>
                <a:gd name="connsiteX1193" fmla="*/ 760903 w 2992697"/>
                <a:gd name="connsiteY1193" fmla="*/ 645106 h 1030680"/>
                <a:gd name="connsiteX1194" fmla="*/ 760903 w 2992697"/>
                <a:gd name="connsiteY1194" fmla="*/ 645106 h 1030680"/>
                <a:gd name="connsiteX1195" fmla="*/ 760903 w 2992697"/>
                <a:gd name="connsiteY1195" fmla="*/ 642623 h 1030680"/>
                <a:gd name="connsiteX1196" fmla="*/ 763076 w 2992697"/>
                <a:gd name="connsiteY1196" fmla="*/ 639518 h 1030680"/>
                <a:gd name="connsiteX1197" fmla="*/ 743207 w 2992697"/>
                <a:gd name="connsiteY1197" fmla="*/ 624617 h 1030680"/>
                <a:gd name="connsiteX1198" fmla="*/ 726443 w 2992697"/>
                <a:gd name="connsiteY1198" fmla="*/ 603507 h 1030680"/>
                <a:gd name="connsiteX1199" fmla="*/ 721166 w 2992697"/>
                <a:gd name="connsiteY1199" fmla="*/ 605680 h 1030680"/>
                <a:gd name="connsiteX1200" fmla="*/ 717130 w 2992697"/>
                <a:gd name="connsiteY1200" fmla="*/ 607853 h 1030680"/>
                <a:gd name="connsiteX1201" fmla="*/ 711852 w 2992697"/>
                <a:gd name="connsiteY1201" fmla="*/ 610026 h 1030680"/>
                <a:gd name="connsiteX1202" fmla="*/ 706575 w 2992697"/>
                <a:gd name="connsiteY1202" fmla="*/ 610957 h 1030680"/>
                <a:gd name="connsiteX1203" fmla="*/ 702539 w 2992697"/>
                <a:gd name="connsiteY1203" fmla="*/ 607853 h 1030680"/>
                <a:gd name="connsiteX1204" fmla="*/ 701608 w 2992697"/>
                <a:gd name="connsiteY1204" fmla="*/ 605680 h 1030680"/>
                <a:gd name="connsiteX1205" fmla="*/ 699434 w 2992697"/>
                <a:gd name="connsiteY1205" fmla="*/ 602575 h 1030680"/>
                <a:gd name="connsiteX1206" fmla="*/ 697261 w 2992697"/>
                <a:gd name="connsiteY1206" fmla="*/ 600402 h 1030680"/>
                <a:gd name="connsiteX1207" fmla="*/ 694157 w 2992697"/>
                <a:gd name="connsiteY1207" fmla="*/ 595125 h 1030680"/>
                <a:gd name="connsiteX1208" fmla="*/ 704712 w 2992697"/>
                <a:gd name="connsiteY1208" fmla="*/ 583638 h 1030680"/>
                <a:gd name="connsiteX1209" fmla="*/ 706885 w 2992697"/>
                <a:gd name="connsiteY1209" fmla="*/ 567805 h 1030680"/>
                <a:gd name="connsiteX1210" fmla="*/ 704712 w 2992697"/>
                <a:gd name="connsiteY1210" fmla="*/ 546695 h 1030680"/>
                <a:gd name="connsiteX1211" fmla="*/ 699434 w 2992697"/>
                <a:gd name="connsiteY1211" fmla="*/ 524653 h 1030680"/>
                <a:gd name="connsiteX1212" fmla="*/ 690121 w 2992697"/>
                <a:gd name="connsiteY1212" fmla="*/ 501370 h 1030680"/>
                <a:gd name="connsiteX1213" fmla="*/ 679566 w 2992697"/>
                <a:gd name="connsiteY1213" fmla="*/ 479328 h 1030680"/>
                <a:gd name="connsiteX1214" fmla="*/ 665906 w 2992697"/>
                <a:gd name="connsiteY1214" fmla="*/ 459149 h 1030680"/>
                <a:gd name="connsiteX1215" fmla="*/ 655351 w 2992697"/>
                <a:gd name="connsiteY1215" fmla="*/ 440212 h 1030680"/>
                <a:gd name="connsiteX1216" fmla="*/ 646038 w 2992697"/>
                <a:gd name="connsiteY1216" fmla="*/ 425311 h 1030680"/>
                <a:gd name="connsiteX1217" fmla="*/ 623996 w 2992697"/>
                <a:gd name="connsiteY1217" fmla="*/ 410409 h 1030680"/>
                <a:gd name="connsiteX1218" fmla="*/ 598850 w 2992697"/>
                <a:gd name="connsiteY1218" fmla="*/ 405132 h 1030680"/>
                <a:gd name="connsiteX1219" fmla="*/ 572772 w 2992697"/>
                <a:gd name="connsiteY1219" fmla="*/ 405132 h 1030680"/>
                <a:gd name="connsiteX1220" fmla="*/ 543591 w 2992697"/>
                <a:gd name="connsiteY1220" fmla="*/ 405132 h 1030680"/>
                <a:gd name="connsiteX1221" fmla="*/ 515340 w 2992697"/>
                <a:gd name="connsiteY1221" fmla="*/ 407305 h 1030680"/>
                <a:gd name="connsiteX1222" fmla="*/ 486158 w 2992697"/>
                <a:gd name="connsiteY1222" fmla="*/ 405132 h 1030680"/>
                <a:gd name="connsiteX1223" fmla="*/ 486158 w 2992697"/>
                <a:gd name="connsiteY1223" fmla="*/ 399854 h 1030680"/>
                <a:gd name="connsiteX1224" fmla="*/ 486158 w 2992697"/>
                <a:gd name="connsiteY1224" fmla="*/ 395508 h 1030680"/>
                <a:gd name="connsiteX1225" fmla="*/ 487089 w 2992697"/>
                <a:gd name="connsiteY1225" fmla="*/ 394577 h 1030680"/>
                <a:gd name="connsiteX1226" fmla="*/ 487089 w 2992697"/>
                <a:gd name="connsiteY1226" fmla="*/ 392404 h 1030680"/>
                <a:gd name="connsiteX1227" fmla="*/ 487089 w 2992697"/>
                <a:gd name="connsiteY1227" fmla="*/ 390230 h 1030680"/>
                <a:gd name="connsiteX1228" fmla="*/ 486158 w 2992697"/>
                <a:gd name="connsiteY1228" fmla="*/ 388057 h 1030680"/>
                <a:gd name="connsiteX1229" fmla="*/ 474672 w 2992697"/>
                <a:gd name="connsiteY1229" fmla="*/ 382780 h 1030680"/>
                <a:gd name="connsiteX1230" fmla="*/ 464116 w 2992697"/>
                <a:gd name="connsiteY1230" fmla="*/ 379675 h 1030680"/>
                <a:gd name="connsiteX1231" fmla="*/ 452630 w 2992697"/>
                <a:gd name="connsiteY1231" fmla="*/ 372225 h 1030680"/>
                <a:gd name="connsiteX1232" fmla="*/ 461943 w 2992697"/>
                <a:gd name="connsiteY1232" fmla="*/ 372225 h 1030680"/>
                <a:gd name="connsiteX1233" fmla="*/ 472499 w 2992697"/>
                <a:gd name="connsiteY1233" fmla="*/ 367878 h 1030680"/>
                <a:gd name="connsiteX1234" fmla="*/ 487089 w 2992697"/>
                <a:gd name="connsiteY1234" fmla="*/ 364774 h 1030680"/>
                <a:gd name="connsiteX1235" fmla="*/ 503854 w 2992697"/>
                <a:gd name="connsiteY1235" fmla="*/ 362601 h 1030680"/>
                <a:gd name="connsiteX1236" fmla="*/ 516271 w 2992697"/>
                <a:gd name="connsiteY1236" fmla="*/ 358254 h 1030680"/>
                <a:gd name="connsiteX1237" fmla="*/ 525585 w 2992697"/>
                <a:gd name="connsiteY1237" fmla="*/ 350804 h 1030680"/>
                <a:gd name="connsiteX1238" fmla="*/ 481812 w 2992697"/>
                <a:gd name="connsiteY1238" fmla="*/ 350804 h 1030680"/>
                <a:gd name="connsiteX1239" fmla="*/ 471257 w 2992697"/>
                <a:gd name="connsiteY1239" fmla="*/ 347699 h 1030680"/>
                <a:gd name="connsiteX1240" fmla="*/ 461943 w 2992697"/>
                <a:gd name="connsiteY1240" fmla="*/ 347699 h 1030680"/>
                <a:gd name="connsiteX1241" fmla="*/ 450457 w 2992697"/>
                <a:gd name="connsiteY1241" fmla="*/ 345526 h 1030680"/>
                <a:gd name="connsiteX1242" fmla="*/ 442075 w 2992697"/>
                <a:gd name="connsiteY1242" fmla="*/ 343353 h 1030680"/>
                <a:gd name="connsiteX1243" fmla="*/ 432761 w 2992697"/>
                <a:gd name="connsiteY1243" fmla="*/ 340249 h 1030680"/>
                <a:gd name="connsiteX1244" fmla="*/ 427484 w 2992697"/>
                <a:gd name="connsiteY1244" fmla="*/ 330625 h 1030680"/>
                <a:gd name="connsiteX1245" fmla="*/ 425311 w 2992697"/>
                <a:gd name="connsiteY1245" fmla="*/ 315723 h 1030680"/>
                <a:gd name="connsiteX1246" fmla="*/ 447352 w 2992697"/>
                <a:gd name="connsiteY1246" fmla="*/ 312619 h 1030680"/>
                <a:gd name="connsiteX1247" fmla="*/ 467221 w 2992697"/>
                <a:gd name="connsiteY1247" fmla="*/ 305168 h 1030680"/>
                <a:gd name="connsiteX1248" fmla="*/ 483985 w 2992697"/>
                <a:gd name="connsiteY1248" fmla="*/ 297718 h 1030680"/>
                <a:gd name="connsiteX1249" fmla="*/ 501680 w 2992697"/>
                <a:gd name="connsiteY1249" fmla="*/ 290267 h 1030680"/>
                <a:gd name="connsiteX1250" fmla="*/ 538313 w 2992697"/>
                <a:gd name="connsiteY1250" fmla="*/ 290267 h 1030680"/>
                <a:gd name="connsiteX1251" fmla="*/ 552904 w 2992697"/>
                <a:gd name="connsiteY1251" fmla="*/ 241837 h 1030680"/>
                <a:gd name="connsiteX1252" fmla="*/ 518444 w 2992697"/>
                <a:gd name="connsiteY1252" fmla="*/ 241837 h 1030680"/>
                <a:gd name="connsiteX1253" fmla="*/ 509131 w 2992697"/>
                <a:gd name="connsiteY1253" fmla="*/ 229109 h 1030680"/>
                <a:gd name="connsiteX1254" fmla="*/ 520618 w 2992697"/>
                <a:gd name="connsiteY1254" fmla="*/ 221658 h 1030680"/>
                <a:gd name="connsiteX1255" fmla="*/ 529000 w 2992697"/>
                <a:gd name="connsiteY1255" fmla="*/ 214208 h 1030680"/>
                <a:gd name="connsiteX1256" fmla="*/ 540486 w 2992697"/>
                <a:gd name="connsiteY1256" fmla="*/ 208930 h 1030680"/>
                <a:gd name="connsiteX1257" fmla="*/ 552904 w 2992697"/>
                <a:gd name="connsiteY1257" fmla="*/ 204584 h 1030680"/>
                <a:gd name="connsiteX1258" fmla="*/ 552904 w 2992697"/>
                <a:gd name="connsiteY1258" fmla="*/ 191856 h 1030680"/>
                <a:gd name="connsiteX1259" fmla="*/ 567495 w 2992697"/>
                <a:gd name="connsiteY1259" fmla="*/ 184405 h 1030680"/>
                <a:gd name="connsiteX1260" fmla="*/ 574946 w 2992697"/>
                <a:gd name="connsiteY1260" fmla="*/ 176023 h 1030680"/>
                <a:gd name="connsiteX1261" fmla="*/ 582396 w 2992697"/>
                <a:gd name="connsiteY1261" fmla="*/ 164536 h 1030680"/>
                <a:gd name="connsiteX1262" fmla="*/ 593883 w 2992697"/>
                <a:gd name="connsiteY1262" fmla="*/ 157086 h 1030680"/>
                <a:gd name="connsiteX1263" fmla="*/ 606301 w 2992697"/>
                <a:gd name="connsiteY1263" fmla="*/ 151808 h 1030680"/>
                <a:gd name="connsiteX1264" fmla="*/ 616856 w 2992697"/>
                <a:gd name="connsiteY1264" fmla="*/ 151808 h 1030680"/>
                <a:gd name="connsiteX1265" fmla="*/ 626169 w 2992697"/>
                <a:gd name="connsiteY1265" fmla="*/ 154912 h 1030680"/>
                <a:gd name="connsiteX1266" fmla="*/ 638587 w 2992697"/>
                <a:gd name="connsiteY1266" fmla="*/ 153981 h 1030680"/>
                <a:gd name="connsiteX1267" fmla="*/ 629274 w 2992697"/>
                <a:gd name="connsiteY1267" fmla="*/ 149635 h 1030680"/>
                <a:gd name="connsiteX1268" fmla="*/ 623996 w 2992697"/>
                <a:gd name="connsiteY1268" fmla="*/ 147462 h 1030680"/>
                <a:gd name="connsiteX1269" fmla="*/ 618718 w 2992697"/>
                <a:gd name="connsiteY1269" fmla="*/ 146530 h 1030680"/>
                <a:gd name="connsiteX1270" fmla="*/ 613441 w 2992697"/>
                <a:gd name="connsiteY1270" fmla="*/ 140322 h 1030680"/>
                <a:gd name="connsiteX1271" fmla="*/ 631136 w 2992697"/>
                <a:gd name="connsiteY1271" fmla="*/ 137217 h 1030680"/>
                <a:gd name="connsiteX1272" fmla="*/ 647900 w 2992697"/>
                <a:gd name="connsiteY1272" fmla="*/ 131939 h 1030680"/>
                <a:gd name="connsiteX1273" fmla="*/ 662491 w 2992697"/>
                <a:gd name="connsiteY1273" fmla="*/ 127593 h 1030680"/>
                <a:gd name="connsiteX1274" fmla="*/ 679255 w 2992697"/>
                <a:gd name="connsiteY1274" fmla="*/ 124489 h 1030680"/>
                <a:gd name="connsiteX1275" fmla="*/ 680187 w 2992697"/>
                <a:gd name="connsiteY1275" fmla="*/ 131939 h 1030680"/>
                <a:gd name="connsiteX1276" fmla="*/ 682360 w 2992697"/>
                <a:gd name="connsiteY1276" fmla="*/ 135044 h 1030680"/>
                <a:gd name="connsiteX1277" fmla="*/ 684533 w 2992697"/>
                <a:gd name="connsiteY1277" fmla="*/ 140322 h 1030680"/>
                <a:gd name="connsiteX1278" fmla="*/ 686706 w 2992697"/>
                <a:gd name="connsiteY1278" fmla="*/ 144668 h 1030680"/>
                <a:gd name="connsiteX1279" fmla="*/ 691984 w 2992697"/>
                <a:gd name="connsiteY1279" fmla="*/ 146841 h 1030680"/>
                <a:gd name="connsiteX1280" fmla="*/ 699434 w 2992697"/>
                <a:gd name="connsiteY1280" fmla="*/ 147772 h 1030680"/>
                <a:gd name="connsiteX1281" fmla="*/ 699434 w 2992697"/>
                <a:gd name="connsiteY1281" fmla="*/ 142495 h 1030680"/>
                <a:gd name="connsiteX1282" fmla="*/ 702539 w 2992697"/>
                <a:gd name="connsiteY1282" fmla="*/ 137217 h 1030680"/>
                <a:gd name="connsiteX1283" fmla="*/ 704712 w 2992697"/>
                <a:gd name="connsiteY1283" fmla="*/ 129766 h 1030680"/>
                <a:gd name="connsiteX1284" fmla="*/ 706885 w 2992697"/>
                <a:gd name="connsiteY1284" fmla="*/ 124489 h 1030680"/>
                <a:gd name="connsiteX1285" fmla="*/ 709989 w 2992697"/>
                <a:gd name="connsiteY1285" fmla="*/ 129766 h 1030680"/>
                <a:gd name="connsiteX1286" fmla="*/ 716198 w 2992697"/>
                <a:gd name="connsiteY1286" fmla="*/ 135044 h 1030680"/>
                <a:gd name="connsiteX1287" fmla="*/ 719303 w 2992697"/>
                <a:gd name="connsiteY1287" fmla="*/ 139390 h 1030680"/>
                <a:gd name="connsiteX1288" fmla="*/ 726754 w 2992697"/>
                <a:gd name="connsiteY1288" fmla="*/ 142495 h 1030680"/>
                <a:gd name="connsiteX1289" fmla="*/ 734204 w 2992697"/>
                <a:gd name="connsiteY1289" fmla="*/ 144668 h 1030680"/>
                <a:gd name="connsiteX1290" fmla="*/ 730168 w 2992697"/>
                <a:gd name="connsiteY1290" fmla="*/ 120453 h 1030680"/>
                <a:gd name="connsiteX1291" fmla="*/ 743828 w 2992697"/>
                <a:gd name="connsiteY1291" fmla="*/ 117349 h 1030680"/>
                <a:gd name="connsiteX1292" fmla="*/ 754383 w 2992697"/>
                <a:gd name="connsiteY1292" fmla="*/ 113002 h 1030680"/>
                <a:gd name="connsiteX1293" fmla="*/ 771147 w 2992697"/>
                <a:gd name="connsiteY1293" fmla="*/ 117349 h 1030680"/>
                <a:gd name="connsiteX1294" fmla="*/ 788843 w 2992697"/>
                <a:gd name="connsiteY1294" fmla="*/ 124799 h 1030680"/>
                <a:gd name="connsiteX1295" fmla="*/ 807780 w 2992697"/>
                <a:gd name="connsiteY1295" fmla="*/ 135354 h 1030680"/>
                <a:gd name="connsiteX1296" fmla="*/ 827648 w 2992697"/>
                <a:gd name="connsiteY1296" fmla="*/ 144978 h 1030680"/>
                <a:gd name="connsiteX1297" fmla="*/ 844413 w 2992697"/>
                <a:gd name="connsiteY1297" fmla="*/ 152429 h 1030680"/>
                <a:gd name="connsiteX1298" fmla="*/ 859935 w 2992697"/>
                <a:gd name="connsiteY1298" fmla="*/ 157706 h 1030680"/>
                <a:gd name="connsiteX1299" fmla="*/ 859935 w 2992697"/>
                <a:gd name="connsiteY1299" fmla="*/ 154602 h 1030680"/>
                <a:gd name="connsiteX1300" fmla="*/ 849380 w 2992697"/>
                <a:gd name="connsiteY1300" fmla="*/ 144978 h 1030680"/>
                <a:gd name="connsiteX1301" fmla="*/ 841929 w 2992697"/>
                <a:gd name="connsiteY1301" fmla="*/ 137527 h 1030680"/>
                <a:gd name="connsiteX1302" fmla="*/ 837893 w 2992697"/>
                <a:gd name="connsiteY1302" fmla="*/ 127904 h 1030680"/>
                <a:gd name="connsiteX1303" fmla="*/ 844102 w 2992697"/>
                <a:gd name="connsiteY1303" fmla="*/ 117349 h 1030680"/>
                <a:gd name="connsiteX1304" fmla="*/ 840066 w 2992697"/>
                <a:gd name="connsiteY1304" fmla="*/ 113002 h 1030680"/>
                <a:gd name="connsiteX1305" fmla="*/ 834789 w 2992697"/>
                <a:gd name="connsiteY1305" fmla="*/ 107725 h 1030680"/>
                <a:gd name="connsiteX1306" fmla="*/ 829511 w 2992697"/>
                <a:gd name="connsiteY1306" fmla="*/ 103378 h 1030680"/>
                <a:gd name="connsiteX1307" fmla="*/ 824234 w 2992697"/>
                <a:gd name="connsiteY1307" fmla="*/ 100274 h 1030680"/>
                <a:gd name="connsiteX1308" fmla="*/ 820198 w 2992697"/>
                <a:gd name="connsiteY1308" fmla="*/ 95928 h 1030680"/>
                <a:gd name="connsiteX1309" fmla="*/ 824234 w 2992697"/>
                <a:gd name="connsiteY1309" fmla="*/ 87546 h 1030680"/>
                <a:gd name="connsiteX1310" fmla="*/ 834789 w 2992697"/>
                <a:gd name="connsiteY1310" fmla="*/ 90650 h 1030680"/>
                <a:gd name="connsiteX1311" fmla="*/ 849380 w 2992697"/>
                <a:gd name="connsiteY1311" fmla="*/ 92823 h 1030680"/>
                <a:gd name="connsiteX1312" fmla="*/ 861797 w 2992697"/>
                <a:gd name="connsiteY1312" fmla="*/ 90650 h 1030680"/>
                <a:gd name="connsiteX1313" fmla="*/ 871111 w 2992697"/>
                <a:gd name="connsiteY1313" fmla="*/ 83199 h 1030680"/>
                <a:gd name="connsiteX1314" fmla="*/ 827338 w 2992697"/>
                <a:gd name="connsiteY1314" fmla="*/ 83199 h 1030680"/>
                <a:gd name="connsiteX1315" fmla="*/ 827338 w 2992697"/>
                <a:gd name="connsiteY1315" fmla="*/ 80095 h 1030680"/>
                <a:gd name="connsiteX1316" fmla="*/ 824234 w 2992697"/>
                <a:gd name="connsiteY1316" fmla="*/ 80095 h 1030680"/>
                <a:gd name="connsiteX1317" fmla="*/ 824234 w 2992697"/>
                <a:gd name="connsiteY1317" fmla="*/ 75749 h 1030680"/>
                <a:gd name="connsiteX1318" fmla="*/ 829511 w 2992697"/>
                <a:gd name="connsiteY1318" fmla="*/ 72644 h 1030680"/>
                <a:gd name="connsiteX1319" fmla="*/ 834789 w 2992697"/>
                <a:gd name="connsiteY1319" fmla="*/ 68298 h 1030680"/>
                <a:gd name="connsiteX1320" fmla="*/ 840066 w 2992697"/>
                <a:gd name="connsiteY1320" fmla="*/ 65194 h 1030680"/>
                <a:gd name="connsiteX1321" fmla="*/ 845344 w 2992697"/>
                <a:gd name="connsiteY1321" fmla="*/ 60847 h 1030680"/>
                <a:gd name="connsiteX1322" fmla="*/ 851553 w 2992697"/>
                <a:gd name="connsiteY1322" fmla="*/ 59916 h 1030680"/>
                <a:gd name="connsiteX1323" fmla="*/ 874526 w 2992697"/>
                <a:gd name="connsiteY1323" fmla="*/ 63020 h 1030680"/>
                <a:gd name="connsiteX1324" fmla="*/ 880735 w 2992697"/>
                <a:gd name="connsiteY1324" fmla="*/ 46256 h 1030680"/>
                <a:gd name="connsiteX1325" fmla="*/ 907743 w 2992697"/>
                <a:gd name="connsiteY1325" fmla="*/ 50603 h 1030680"/>
                <a:gd name="connsiteX1326" fmla="*/ 909917 w 2992697"/>
                <a:gd name="connsiteY1326" fmla="*/ 50603 h 1030680"/>
                <a:gd name="connsiteX1327" fmla="*/ 910848 w 2992697"/>
                <a:gd name="connsiteY1327" fmla="*/ 46256 h 1030680"/>
                <a:gd name="connsiteX1328" fmla="*/ 913021 w 2992697"/>
                <a:gd name="connsiteY1328" fmla="*/ 45325 h 1030680"/>
                <a:gd name="connsiteX1329" fmla="*/ 915194 w 2992697"/>
                <a:gd name="connsiteY1329" fmla="*/ 40979 h 1030680"/>
                <a:gd name="connsiteX1330" fmla="*/ 920472 w 2992697"/>
                <a:gd name="connsiteY1330" fmla="*/ 38806 h 1030680"/>
                <a:gd name="connsiteX1331" fmla="*/ 924508 w 2992697"/>
                <a:gd name="connsiteY1331" fmla="*/ 45015 h 1030680"/>
                <a:gd name="connsiteX1332" fmla="*/ 929785 w 2992697"/>
                <a:gd name="connsiteY1332" fmla="*/ 50292 h 1030680"/>
                <a:gd name="connsiteX1333" fmla="*/ 935063 w 2992697"/>
                <a:gd name="connsiteY1333" fmla="*/ 55570 h 1030680"/>
                <a:gd name="connsiteX1334" fmla="*/ 935063 w 2992697"/>
                <a:gd name="connsiteY1334" fmla="*/ 45946 h 1030680"/>
                <a:gd name="connsiteX1335" fmla="*/ 937236 w 2992697"/>
                <a:gd name="connsiteY1335" fmla="*/ 45015 h 1030680"/>
                <a:gd name="connsiteX1336" fmla="*/ 937236 w 2992697"/>
                <a:gd name="connsiteY1336" fmla="*/ 42842 h 1030680"/>
                <a:gd name="connsiteX1337" fmla="*/ 937236 w 2992697"/>
                <a:gd name="connsiteY1337" fmla="*/ 40668 h 1030680"/>
                <a:gd name="connsiteX1338" fmla="*/ 937236 w 2992697"/>
                <a:gd name="connsiteY1338" fmla="*/ 38495 h 1030680"/>
                <a:gd name="connsiteX1339" fmla="*/ 938167 w 2992697"/>
                <a:gd name="connsiteY1339" fmla="*/ 35391 h 1030680"/>
                <a:gd name="connsiteX1340" fmla="*/ 940340 w 2992697"/>
                <a:gd name="connsiteY1340" fmla="*/ 33218 h 1030680"/>
                <a:gd name="connsiteX1341" fmla="*/ 944376 w 2992697"/>
                <a:gd name="connsiteY1341" fmla="*/ 31045 h 1030680"/>
                <a:gd name="connsiteX1342" fmla="*/ 962071 w 2992697"/>
                <a:gd name="connsiteY1342" fmla="*/ 22663 h 1030680"/>
                <a:gd name="connsiteX1343" fmla="*/ 984113 w 2992697"/>
                <a:gd name="connsiteY1343" fmla="*/ 20179 h 1030680"/>
                <a:gd name="connsiteX1344" fmla="*/ 984113 w 2992697"/>
                <a:gd name="connsiteY1344" fmla="*/ 20179 h 1030680"/>
                <a:gd name="connsiteX1345" fmla="*/ 984113 w 2992697"/>
                <a:gd name="connsiteY1345" fmla="*/ 20179 h 1030680"/>
                <a:gd name="connsiteX1346" fmla="*/ 2301024 w 2992697"/>
                <a:gd name="connsiteY1346" fmla="*/ 16764 h 1030680"/>
                <a:gd name="connsiteX1347" fmla="*/ 2311579 w 2992697"/>
                <a:gd name="connsiteY1347" fmla="*/ 19869 h 1030680"/>
                <a:gd name="connsiteX1348" fmla="*/ 2311579 w 2992697"/>
                <a:gd name="connsiteY1348" fmla="*/ 27319 h 1030680"/>
                <a:gd name="connsiteX1349" fmla="*/ 2296057 w 2992697"/>
                <a:gd name="connsiteY1349" fmla="*/ 27319 h 1030680"/>
                <a:gd name="connsiteX1350" fmla="*/ 2301024 w 2992697"/>
                <a:gd name="connsiteY1350" fmla="*/ 16764 h 1030680"/>
                <a:gd name="connsiteX1351" fmla="*/ 2301024 w 2992697"/>
                <a:gd name="connsiteY1351" fmla="*/ 16764 h 1030680"/>
                <a:gd name="connsiteX1352" fmla="*/ 2301024 w 2992697"/>
                <a:gd name="connsiteY1352" fmla="*/ 16764 h 1030680"/>
                <a:gd name="connsiteX1353" fmla="*/ 2792460 w 2992697"/>
                <a:gd name="connsiteY1353" fmla="*/ 0 h 1030680"/>
                <a:gd name="connsiteX1354" fmla="*/ 2797737 w 2992697"/>
                <a:gd name="connsiteY1354" fmla="*/ 3104 h 1030680"/>
                <a:gd name="connsiteX1355" fmla="*/ 2801773 w 2992697"/>
                <a:gd name="connsiteY1355" fmla="*/ 7451 h 1030680"/>
                <a:gd name="connsiteX1356" fmla="*/ 2803946 w 2992697"/>
                <a:gd name="connsiteY1356" fmla="*/ 10555 h 1030680"/>
                <a:gd name="connsiteX1357" fmla="*/ 2804878 w 2992697"/>
                <a:gd name="connsiteY1357" fmla="*/ 16764 h 1030680"/>
                <a:gd name="connsiteX1358" fmla="*/ 2807051 w 2992697"/>
                <a:gd name="connsiteY1358" fmla="*/ 19869 h 1030680"/>
                <a:gd name="connsiteX1359" fmla="*/ 2809224 w 2992697"/>
                <a:gd name="connsiteY1359" fmla="*/ 25146 h 1030680"/>
                <a:gd name="connsiteX1360" fmla="*/ 2812328 w 2992697"/>
                <a:gd name="connsiteY1360" fmla="*/ 27319 h 1030680"/>
                <a:gd name="connsiteX1361" fmla="*/ 2823815 w 2992697"/>
                <a:gd name="connsiteY1361" fmla="*/ 32597 h 1030680"/>
                <a:gd name="connsiteX1362" fmla="*/ 2834370 w 2992697"/>
                <a:gd name="connsiteY1362" fmla="*/ 34770 h 1030680"/>
                <a:gd name="connsiteX1363" fmla="*/ 2841821 w 2992697"/>
                <a:gd name="connsiteY1363" fmla="*/ 34770 h 1030680"/>
                <a:gd name="connsiteX1364" fmla="*/ 2847098 w 2992697"/>
                <a:gd name="connsiteY1364" fmla="*/ 39116 h 1030680"/>
                <a:gd name="connsiteX1365" fmla="*/ 2851134 w 2992697"/>
                <a:gd name="connsiteY1365" fmla="*/ 46567 h 1030680"/>
                <a:gd name="connsiteX1366" fmla="*/ 2853307 w 2992697"/>
                <a:gd name="connsiteY1366" fmla="*/ 61468 h 1030680"/>
                <a:gd name="connsiteX1367" fmla="*/ 2851134 w 2992697"/>
                <a:gd name="connsiteY1367" fmla="*/ 62400 h 1030680"/>
                <a:gd name="connsiteX1368" fmla="*/ 2851134 w 2992697"/>
                <a:gd name="connsiteY1368" fmla="*/ 62400 h 1030680"/>
                <a:gd name="connsiteX1369" fmla="*/ 2851134 w 2992697"/>
                <a:gd name="connsiteY1369" fmla="*/ 64573 h 1030680"/>
                <a:gd name="connsiteX1370" fmla="*/ 2851134 w 2992697"/>
                <a:gd name="connsiteY1370" fmla="*/ 66746 h 1030680"/>
                <a:gd name="connsiteX1371" fmla="*/ 2848961 w 2992697"/>
                <a:gd name="connsiteY1371" fmla="*/ 68919 h 1030680"/>
                <a:gd name="connsiteX1372" fmla="*/ 2825988 w 2992697"/>
                <a:gd name="connsiteY1372" fmla="*/ 68919 h 1030680"/>
                <a:gd name="connsiteX1373" fmla="*/ 2802084 w 2992697"/>
                <a:gd name="connsiteY1373" fmla="*/ 68919 h 1030680"/>
                <a:gd name="connsiteX1374" fmla="*/ 2782215 w 2992697"/>
                <a:gd name="connsiteY1374" fmla="*/ 77301 h 1030680"/>
                <a:gd name="connsiteX1375" fmla="*/ 2778179 w 2992697"/>
                <a:gd name="connsiteY1375" fmla="*/ 79474 h 1030680"/>
                <a:gd name="connsiteX1376" fmla="*/ 2776006 w 2992697"/>
                <a:gd name="connsiteY1376" fmla="*/ 83820 h 1030680"/>
                <a:gd name="connsiteX1377" fmla="*/ 2775075 w 2992697"/>
                <a:gd name="connsiteY1377" fmla="*/ 84752 h 1030680"/>
                <a:gd name="connsiteX1378" fmla="*/ 2772902 w 2992697"/>
                <a:gd name="connsiteY1378" fmla="*/ 86925 h 1030680"/>
                <a:gd name="connsiteX1379" fmla="*/ 2770729 w 2992697"/>
                <a:gd name="connsiteY1379" fmla="*/ 89098 h 1030680"/>
                <a:gd name="connsiteX1380" fmla="*/ 2767624 w 2992697"/>
                <a:gd name="connsiteY1380" fmla="*/ 91271 h 1030680"/>
                <a:gd name="connsiteX1381" fmla="*/ 2761415 w 2992697"/>
                <a:gd name="connsiteY1381" fmla="*/ 94376 h 1030680"/>
                <a:gd name="connsiteX1382" fmla="*/ 2758311 w 2992697"/>
                <a:gd name="connsiteY1382" fmla="*/ 89098 h 1030680"/>
                <a:gd name="connsiteX1383" fmla="*/ 2756137 w 2992697"/>
                <a:gd name="connsiteY1383" fmla="*/ 84752 h 1030680"/>
                <a:gd name="connsiteX1384" fmla="*/ 2753033 w 2992697"/>
                <a:gd name="connsiteY1384" fmla="*/ 81647 h 1030680"/>
                <a:gd name="connsiteX1385" fmla="*/ 2765451 w 2992697"/>
                <a:gd name="connsiteY1385" fmla="*/ 49982 h 1030680"/>
                <a:gd name="connsiteX1386" fmla="*/ 2777869 w 2992697"/>
                <a:gd name="connsiteY1386" fmla="*/ 24525 h 1030680"/>
                <a:gd name="connsiteX1387" fmla="*/ 2792460 w 2992697"/>
                <a:gd name="connsiteY1387" fmla="*/ 0 h 1030680"/>
                <a:gd name="connsiteX1388" fmla="*/ 2792460 w 2992697"/>
                <a:gd name="connsiteY1388" fmla="*/ 0 h 1030680"/>
                <a:gd name="connsiteX1389" fmla="*/ 2792460 w 2992697"/>
                <a:gd name="connsiteY1389" fmla="*/ 0 h 1030680"/>
                <a:gd name="connsiteX1390" fmla="*/ 2665177 w 2992697"/>
                <a:gd name="connsiteY1390" fmla="*/ 0 h 1030680"/>
                <a:gd name="connsiteX1391" fmla="*/ 2674490 w 2992697"/>
                <a:gd name="connsiteY1391" fmla="*/ 9624 h 1030680"/>
                <a:gd name="connsiteX1392" fmla="*/ 2679768 w 2992697"/>
                <a:gd name="connsiteY1392" fmla="*/ 20179 h 1030680"/>
                <a:gd name="connsiteX1393" fmla="*/ 2685046 w 2992697"/>
                <a:gd name="connsiteY1393" fmla="*/ 32907 h 1030680"/>
                <a:gd name="connsiteX1394" fmla="*/ 2675732 w 2992697"/>
                <a:gd name="connsiteY1394" fmla="*/ 32907 h 1030680"/>
                <a:gd name="connsiteX1395" fmla="*/ 2675732 w 2992697"/>
                <a:gd name="connsiteY1395" fmla="*/ 27319 h 1030680"/>
                <a:gd name="connsiteX1396" fmla="*/ 2672628 w 2992697"/>
                <a:gd name="connsiteY1396" fmla="*/ 24215 h 1030680"/>
                <a:gd name="connsiteX1397" fmla="*/ 2668592 w 2992697"/>
                <a:gd name="connsiteY1397" fmla="*/ 19869 h 1030680"/>
                <a:gd name="connsiteX1398" fmla="*/ 2667660 w 2992697"/>
                <a:gd name="connsiteY1398" fmla="*/ 14591 h 1030680"/>
                <a:gd name="connsiteX1399" fmla="*/ 2665487 w 2992697"/>
                <a:gd name="connsiteY1399" fmla="*/ 9313 h 1030680"/>
                <a:gd name="connsiteX1400" fmla="*/ 2665487 w 2992697"/>
                <a:gd name="connsiteY1400" fmla="*/ 0 h 1030680"/>
                <a:gd name="connsiteX1401" fmla="*/ 2665177 w 2992697"/>
                <a:gd name="connsiteY1401" fmla="*/ 0 h 1030680"/>
                <a:gd name="connsiteX1402" fmla="*/ 2665177 w 2992697"/>
                <a:gd name="connsiteY1402" fmla="*/ 0 h 1030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</a:cxnLst>
              <a:rect l="l" t="t" r="r" b="b"/>
              <a:pathLst>
                <a:path w="2992697" h="1030680">
                  <a:moveTo>
                    <a:pt x="7140" y="256428"/>
                  </a:moveTo>
                  <a:lnTo>
                    <a:pt x="26077" y="261706"/>
                  </a:lnTo>
                  <a:lnTo>
                    <a:pt x="38495" y="271330"/>
                  </a:lnTo>
                  <a:lnTo>
                    <a:pt x="49050" y="279712"/>
                  </a:lnTo>
                  <a:lnTo>
                    <a:pt x="60537" y="291198"/>
                  </a:lnTo>
                  <a:lnTo>
                    <a:pt x="71092" y="299580"/>
                  </a:lnTo>
                  <a:lnTo>
                    <a:pt x="71092" y="296476"/>
                  </a:lnTo>
                  <a:lnTo>
                    <a:pt x="77301" y="296476"/>
                  </a:lnTo>
                  <a:lnTo>
                    <a:pt x="77301" y="299580"/>
                  </a:lnTo>
                  <a:lnTo>
                    <a:pt x="78232" y="303926"/>
                  </a:lnTo>
                  <a:lnTo>
                    <a:pt x="82268" y="309204"/>
                  </a:lnTo>
                  <a:lnTo>
                    <a:pt x="84441" y="316655"/>
                  </a:lnTo>
                  <a:lnTo>
                    <a:pt x="76991" y="316655"/>
                  </a:lnTo>
                  <a:lnTo>
                    <a:pt x="72955" y="316655"/>
                  </a:lnTo>
                  <a:lnTo>
                    <a:pt x="72955" y="318828"/>
                  </a:lnTo>
                  <a:lnTo>
                    <a:pt x="70782" y="318828"/>
                  </a:lnTo>
                  <a:lnTo>
                    <a:pt x="67677" y="318828"/>
                  </a:lnTo>
                  <a:lnTo>
                    <a:pt x="63641" y="321001"/>
                  </a:lnTo>
                  <a:lnTo>
                    <a:pt x="49050" y="309514"/>
                  </a:lnTo>
                  <a:lnTo>
                    <a:pt x="34460" y="304237"/>
                  </a:lnTo>
                  <a:lnTo>
                    <a:pt x="16764" y="299891"/>
                  </a:lnTo>
                  <a:lnTo>
                    <a:pt x="0" y="291509"/>
                  </a:lnTo>
                  <a:lnTo>
                    <a:pt x="6209" y="286231"/>
                  </a:lnTo>
                  <a:lnTo>
                    <a:pt x="7140" y="280022"/>
                  </a:lnTo>
                  <a:lnTo>
                    <a:pt x="6209" y="274745"/>
                  </a:lnTo>
                  <a:lnTo>
                    <a:pt x="6209" y="266983"/>
                  </a:lnTo>
                  <a:lnTo>
                    <a:pt x="7140" y="256428"/>
                  </a:lnTo>
                  <a:lnTo>
                    <a:pt x="7140" y="256428"/>
                  </a:lnTo>
                  <a:lnTo>
                    <a:pt x="7140" y="256428"/>
                  </a:lnTo>
                  <a:close/>
                  <a:moveTo>
                    <a:pt x="1275001" y="248978"/>
                  </a:moveTo>
                  <a:lnTo>
                    <a:pt x="1279037" y="248978"/>
                  </a:lnTo>
                  <a:lnTo>
                    <a:pt x="1282141" y="249909"/>
                  </a:lnTo>
                  <a:lnTo>
                    <a:pt x="1284314" y="252082"/>
                  </a:lnTo>
                  <a:lnTo>
                    <a:pt x="1286487" y="254255"/>
                  </a:lnTo>
                  <a:lnTo>
                    <a:pt x="1287419" y="256428"/>
                  </a:lnTo>
                  <a:lnTo>
                    <a:pt x="1287419" y="257670"/>
                  </a:lnTo>
                  <a:lnTo>
                    <a:pt x="1287419" y="259843"/>
                  </a:lnTo>
                  <a:lnTo>
                    <a:pt x="1289592" y="264189"/>
                  </a:lnTo>
                  <a:lnTo>
                    <a:pt x="1282141" y="264189"/>
                  </a:lnTo>
                  <a:lnTo>
                    <a:pt x="1279037" y="265121"/>
                  </a:lnTo>
                  <a:lnTo>
                    <a:pt x="1275001" y="265121"/>
                  </a:lnTo>
                  <a:lnTo>
                    <a:pt x="1271896" y="267294"/>
                  </a:lnTo>
                  <a:lnTo>
                    <a:pt x="1265687" y="267294"/>
                  </a:lnTo>
                  <a:lnTo>
                    <a:pt x="1265687" y="264189"/>
                  </a:lnTo>
                  <a:lnTo>
                    <a:pt x="1262583" y="264189"/>
                  </a:lnTo>
                  <a:lnTo>
                    <a:pt x="1262583" y="250530"/>
                  </a:lnTo>
                  <a:lnTo>
                    <a:pt x="1267861" y="250530"/>
                  </a:lnTo>
                  <a:lnTo>
                    <a:pt x="1273138" y="249598"/>
                  </a:lnTo>
                  <a:lnTo>
                    <a:pt x="1275001" y="249598"/>
                  </a:lnTo>
                  <a:lnTo>
                    <a:pt x="1275001" y="248978"/>
                  </a:lnTo>
                  <a:lnTo>
                    <a:pt x="1275001" y="248978"/>
                  </a:lnTo>
                  <a:close/>
                  <a:moveTo>
                    <a:pt x="63641" y="239664"/>
                  </a:moveTo>
                  <a:lnTo>
                    <a:pt x="80405" y="239664"/>
                  </a:lnTo>
                  <a:lnTo>
                    <a:pt x="80405" y="242769"/>
                  </a:lnTo>
                  <a:lnTo>
                    <a:pt x="77301" y="242769"/>
                  </a:lnTo>
                  <a:lnTo>
                    <a:pt x="73265" y="242769"/>
                  </a:lnTo>
                  <a:lnTo>
                    <a:pt x="71092" y="244942"/>
                  </a:lnTo>
                  <a:lnTo>
                    <a:pt x="70161" y="244942"/>
                  </a:lnTo>
                  <a:lnTo>
                    <a:pt x="70161" y="244942"/>
                  </a:lnTo>
                  <a:lnTo>
                    <a:pt x="67988" y="244942"/>
                  </a:lnTo>
                  <a:lnTo>
                    <a:pt x="65815" y="242769"/>
                  </a:lnTo>
                  <a:lnTo>
                    <a:pt x="63641" y="239664"/>
                  </a:lnTo>
                  <a:lnTo>
                    <a:pt x="63641" y="239664"/>
                  </a:lnTo>
                  <a:lnTo>
                    <a:pt x="63641" y="239664"/>
                  </a:lnTo>
                  <a:close/>
                  <a:moveTo>
                    <a:pt x="1790651" y="213276"/>
                  </a:moveTo>
                  <a:lnTo>
                    <a:pt x="1803069" y="213276"/>
                  </a:lnTo>
                  <a:lnTo>
                    <a:pt x="1807105" y="228178"/>
                  </a:lnTo>
                  <a:lnTo>
                    <a:pt x="1810209" y="237801"/>
                  </a:lnTo>
                  <a:lnTo>
                    <a:pt x="1817660" y="242148"/>
                  </a:lnTo>
                  <a:lnTo>
                    <a:pt x="1830078" y="247425"/>
                  </a:lnTo>
                  <a:lnTo>
                    <a:pt x="1824800" y="269467"/>
                  </a:lnTo>
                  <a:lnTo>
                    <a:pt x="1817350" y="291509"/>
                  </a:lnTo>
                  <a:lnTo>
                    <a:pt x="1806794" y="307341"/>
                  </a:lnTo>
                  <a:lnTo>
                    <a:pt x="1806794" y="287162"/>
                  </a:lnTo>
                  <a:lnTo>
                    <a:pt x="1782890" y="287162"/>
                  </a:lnTo>
                  <a:lnTo>
                    <a:pt x="1785063" y="263879"/>
                  </a:lnTo>
                  <a:lnTo>
                    <a:pt x="1787236" y="241837"/>
                  </a:lnTo>
                  <a:lnTo>
                    <a:pt x="1790651" y="213276"/>
                  </a:lnTo>
                  <a:lnTo>
                    <a:pt x="1790651" y="213276"/>
                  </a:lnTo>
                  <a:lnTo>
                    <a:pt x="1790651" y="213276"/>
                  </a:lnTo>
                  <a:close/>
                  <a:moveTo>
                    <a:pt x="2941784" y="165778"/>
                  </a:moveTo>
                  <a:lnTo>
                    <a:pt x="2945820" y="165778"/>
                  </a:lnTo>
                  <a:lnTo>
                    <a:pt x="2945820" y="170124"/>
                  </a:lnTo>
                  <a:lnTo>
                    <a:pt x="2946751" y="175402"/>
                  </a:lnTo>
                  <a:lnTo>
                    <a:pt x="2948925" y="177575"/>
                  </a:lnTo>
                  <a:lnTo>
                    <a:pt x="2951098" y="180679"/>
                  </a:lnTo>
                  <a:lnTo>
                    <a:pt x="2953271" y="182853"/>
                  </a:lnTo>
                  <a:lnTo>
                    <a:pt x="2956375" y="185957"/>
                  </a:lnTo>
                  <a:lnTo>
                    <a:pt x="2960411" y="182853"/>
                  </a:lnTo>
                  <a:lnTo>
                    <a:pt x="2961342" y="178506"/>
                  </a:lnTo>
                  <a:lnTo>
                    <a:pt x="2963515" y="177575"/>
                  </a:lnTo>
                  <a:lnTo>
                    <a:pt x="2967551" y="177575"/>
                  </a:lnTo>
                  <a:lnTo>
                    <a:pt x="2972829" y="175402"/>
                  </a:lnTo>
                  <a:lnTo>
                    <a:pt x="2975933" y="185957"/>
                  </a:lnTo>
                  <a:lnTo>
                    <a:pt x="2982142" y="193408"/>
                  </a:lnTo>
                  <a:lnTo>
                    <a:pt x="2987420" y="200858"/>
                  </a:lnTo>
                  <a:lnTo>
                    <a:pt x="2990524" y="210482"/>
                  </a:lnTo>
                  <a:lnTo>
                    <a:pt x="2992697" y="223211"/>
                  </a:lnTo>
                  <a:lnTo>
                    <a:pt x="2992697" y="225384"/>
                  </a:lnTo>
                  <a:lnTo>
                    <a:pt x="2990524" y="227557"/>
                  </a:lnTo>
                  <a:lnTo>
                    <a:pt x="2990524" y="228488"/>
                  </a:lnTo>
                  <a:lnTo>
                    <a:pt x="2990524" y="230661"/>
                  </a:lnTo>
                  <a:lnTo>
                    <a:pt x="2990524" y="232834"/>
                  </a:lnTo>
                  <a:lnTo>
                    <a:pt x="2989593" y="235939"/>
                  </a:lnTo>
                  <a:lnTo>
                    <a:pt x="2978106" y="243390"/>
                  </a:lnTo>
                  <a:lnTo>
                    <a:pt x="2961342" y="250840"/>
                  </a:lnTo>
                  <a:lnTo>
                    <a:pt x="2941474" y="255186"/>
                  </a:lnTo>
                  <a:lnTo>
                    <a:pt x="2921605" y="258291"/>
                  </a:lnTo>
                  <a:lnTo>
                    <a:pt x="2904841" y="260464"/>
                  </a:lnTo>
                  <a:lnTo>
                    <a:pt x="2907014" y="250840"/>
                  </a:lnTo>
                  <a:lnTo>
                    <a:pt x="2909187" y="247736"/>
                  </a:lnTo>
                  <a:lnTo>
                    <a:pt x="2911360" y="243390"/>
                  </a:lnTo>
                  <a:lnTo>
                    <a:pt x="2912292" y="242458"/>
                  </a:lnTo>
                  <a:lnTo>
                    <a:pt x="2914465" y="242458"/>
                  </a:lnTo>
                  <a:lnTo>
                    <a:pt x="2918501" y="240285"/>
                  </a:lnTo>
                  <a:lnTo>
                    <a:pt x="2919432" y="240285"/>
                  </a:lnTo>
                  <a:lnTo>
                    <a:pt x="2921605" y="238112"/>
                  </a:lnTo>
                  <a:lnTo>
                    <a:pt x="2925641" y="235939"/>
                  </a:lnTo>
                  <a:lnTo>
                    <a:pt x="2930919" y="221037"/>
                  </a:lnTo>
                  <a:lnTo>
                    <a:pt x="2930919" y="206136"/>
                  </a:lnTo>
                  <a:lnTo>
                    <a:pt x="2928746" y="192476"/>
                  </a:lnTo>
                  <a:lnTo>
                    <a:pt x="2931850" y="180990"/>
                  </a:lnTo>
                  <a:lnTo>
                    <a:pt x="2941163" y="170435"/>
                  </a:lnTo>
                  <a:lnTo>
                    <a:pt x="2941163" y="165778"/>
                  </a:lnTo>
                  <a:lnTo>
                    <a:pt x="2941784" y="165778"/>
                  </a:lnTo>
                  <a:lnTo>
                    <a:pt x="2941784" y="165778"/>
                  </a:lnTo>
                  <a:close/>
                  <a:moveTo>
                    <a:pt x="148083" y="158327"/>
                  </a:moveTo>
                  <a:lnTo>
                    <a:pt x="167951" y="180369"/>
                  </a:lnTo>
                  <a:lnTo>
                    <a:pt x="193097" y="197133"/>
                  </a:lnTo>
                  <a:lnTo>
                    <a:pt x="224452" y="209861"/>
                  </a:lnTo>
                  <a:lnTo>
                    <a:pt x="226625" y="227867"/>
                  </a:lnTo>
                  <a:lnTo>
                    <a:pt x="231903" y="241527"/>
                  </a:lnTo>
                  <a:lnTo>
                    <a:pt x="237181" y="248978"/>
                  </a:lnTo>
                  <a:lnTo>
                    <a:pt x="244631" y="256428"/>
                  </a:lnTo>
                  <a:lnTo>
                    <a:pt x="252082" y="266983"/>
                  </a:lnTo>
                  <a:lnTo>
                    <a:pt x="239664" y="269157"/>
                  </a:lnTo>
                  <a:lnTo>
                    <a:pt x="227246" y="271330"/>
                  </a:lnTo>
                  <a:lnTo>
                    <a:pt x="215760" y="276607"/>
                  </a:lnTo>
                  <a:lnTo>
                    <a:pt x="208309" y="284058"/>
                  </a:lnTo>
                  <a:lnTo>
                    <a:pt x="207378" y="287162"/>
                  </a:lnTo>
                  <a:lnTo>
                    <a:pt x="205205" y="291509"/>
                  </a:lnTo>
                  <a:lnTo>
                    <a:pt x="203032" y="294613"/>
                  </a:lnTo>
                  <a:lnTo>
                    <a:pt x="200858" y="296786"/>
                  </a:lnTo>
                  <a:lnTo>
                    <a:pt x="197754" y="299891"/>
                  </a:lnTo>
                  <a:lnTo>
                    <a:pt x="186267" y="302064"/>
                  </a:lnTo>
                  <a:lnTo>
                    <a:pt x="170745" y="304237"/>
                  </a:lnTo>
                  <a:lnTo>
                    <a:pt x="151808" y="302064"/>
                  </a:lnTo>
                  <a:lnTo>
                    <a:pt x="137217" y="299891"/>
                  </a:lnTo>
                  <a:lnTo>
                    <a:pt x="134113" y="289335"/>
                  </a:lnTo>
                  <a:lnTo>
                    <a:pt x="131939" y="281885"/>
                  </a:lnTo>
                  <a:lnTo>
                    <a:pt x="129766" y="276607"/>
                  </a:lnTo>
                  <a:lnTo>
                    <a:pt x="124489" y="266983"/>
                  </a:lnTo>
                  <a:lnTo>
                    <a:pt x="148393" y="259533"/>
                  </a:lnTo>
                  <a:lnTo>
                    <a:pt x="148393" y="256428"/>
                  </a:lnTo>
                  <a:lnTo>
                    <a:pt x="129456" y="254255"/>
                  </a:lnTo>
                  <a:lnTo>
                    <a:pt x="117038" y="249909"/>
                  </a:lnTo>
                  <a:lnTo>
                    <a:pt x="107725" y="242458"/>
                  </a:lnTo>
                  <a:lnTo>
                    <a:pt x="106793" y="237181"/>
                  </a:lnTo>
                  <a:lnTo>
                    <a:pt x="102758" y="231903"/>
                  </a:lnTo>
                  <a:lnTo>
                    <a:pt x="100584" y="226625"/>
                  </a:lnTo>
                  <a:lnTo>
                    <a:pt x="100584" y="220417"/>
                  </a:lnTo>
                  <a:lnTo>
                    <a:pt x="100584" y="217312"/>
                  </a:lnTo>
                  <a:lnTo>
                    <a:pt x="100584" y="212966"/>
                  </a:lnTo>
                  <a:lnTo>
                    <a:pt x="102758" y="212966"/>
                  </a:lnTo>
                  <a:lnTo>
                    <a:pt x="104931" y="212034"/>
                  </a:lnTo>
                  <a:lnTo>
                    <a:pt x="107104" y="212034"/>
                  </a:lnTo>
                  <a:lnTo>
                    <a:pt x="108035" y="212034"/>
                  </a:lnTo>
                  <a:lnTo>
                    <a:pt x="112071" y="209861"/>
                  </a:lnTo>
                  <a:lnTo>
                    <a:pt x="113623" y="204894"/>
                  </a:lnTo>
                  <a:lnTo>
                    <a:pt x="113623" y="198685"/>
                  </a:lnTo>
                  <a:lnTo>
                    <a:pt x="113623" y="195581"/>
                  </a:lnTo>
                  <a:lnTo>
                    <a:pt x="114554" y="193408"/>
                  </a:lnTo>
                  <a:lnTo>
                    <a:pt x="116728" y="190303"/>
                  </a:lnTo>
                  <a:lnTo>
                    <a:pt x="118901" y="190303"/>
                  </a:lnTo>
                  <a:lnTo>
                    <a:pt x="121074" y="188130"/>
                  </a:lnTo>
                  <a:lnTo>
                    <a:pt x="122005" y="188130"/>
                  </a:lnTo>
                  <a:lnTo>
                    <a:pt x="124178" y="188130"/>
                  </a:lnTo>
                  <a:lnTo>
                    <a:pt x="127283" y="185957"/>
                  </a:lnTo>
                  <a:lnTo>
                    <a:pt x="129456" y="178506"/>
                  </a:lnTo>
                  <a:lnTo>
                    <a:pt x="131629" y="173229"/>
                  </a:lnTo>
                  <a:lnTo>
                    <a:pt x="133802" y="167951"/>
                  </a:lnTo>
                  <a:lnTo>
                    <a:pt x="136907" y="162674"/>
                  </a:lnTo>
                  <a:lnTo>
                    <a:pt x="139080" y="160500"/>
                  </a:lnTo>
                  <a:lnTo>
                    <a:pt x="141253" y="160500"/>
                  </a:lnTo>
                  <a:lnTo>
                    <a:pt x="142184" y="158327"/>
                  </a:lnTo>
                  <a:lnTo>
                    <a:pt x="144357" y="158327"/>
                  </a:lnTo>
                  <a:lnTo>
                    <a:pt x="148083" y="158327"/>
                  </a:lnTo>
                  <a:lnTo>
                    <a:pt x="148083" y="158327"/>
                  </a:lnTo>
                  <a:lnTo>
                    <a:pt x="148083" y="158327"/>
                  </a:lnTo>
                  <a:close/>
                  <a:moveTo>
                    <a:pt x="1222846" y="138148"/>
                  </a:moveTo>
                  <a:lnTo>
                    <a:pt x="1228124" y="140322"/>
                  </a:lnTo>
                  <a:lnTo>
                    <a:pt x="1233401" y="141253"/>
                  </a:lnTo>
                  <a:lnTo>
                    <a:pt x="1236506" y="143426"/>
                  </a:lnTo>
                  <a:lnTo>
                    <a:pt x="1242714" y="145599"/>
                  </a:lnTo>
                  <a:lnTo>
                    <a:pt x="1242714" y="150877"/>
                  </a:lnTo>
                  <a:lnTo>
                    <a:pt x="1243646" y="155223"/>
                  </a:lnTo>
                  <a:lnTo>
                    <a:pt x="1243646" y="158327"/>
                  </a:lnTo>
                  <a:lnTo>
                    <a:pt x="1245819" y="162674"/>
                  </a:lnTo>
                  <a:lnTo>
                    <a:pt x="1233401" y="162674"/>
                  </a:lnTo>
                  <a:lnTo>
                    <a:pt x="1231228" y="158327"/>
                  </a:lnTo>
                  <a:lnTo>
                    <a:pt x="1229055" y="155223"/>
                  </a:lnTo>
                  <a:lnTo>
                    <a:pt x="1225950" y="150877"/>
                  </a:lnTo>
                  <a:lnTo>
                    <a:pt x="1223777" y="148704"/>
                  </a:lnTo>
                  <a:lnTo>
                    <a:pt x="1223777" y="143426"/>
                  </a:lnTo>
                  <a:lnTo>
                    <a:pt x="1222846" y="138148"/>
                  </a:lnTo>
                  <a:lnTo>
                    <a:pt x="1222846" y="138148"/>
                  </a:lnTo>
                  <a:lnTo>
                    <a:pt x="1222846" y="138148"/>
                  </a:lnTo>
                  <a:close/>
                  <a:moveTo>
                    <a:pt x="1730114" y="113934"/>
                  </a:moveTo>
                  <a:lnTo>
                    <a:pt x="1736323" y="123557"/>
                  </a:lnTo>
                  <a:lnTo>
                    <a:pt x="1741601" y="141563"/>
                  </a:lnTo>
                  <a:lnTo>
                    <a:pt x="1749051" y="158327"/>
                  </a:lnTo>
                  <a:lnTo>
                    <a:pt x="1758365" y="175091"/>
                  </a:lnTo>
                  <a:lnTo>
                    <a:pt x="1763642" y="182542"/>
                  </a:lnTo>
                  <a:lnTo>
                    <a:pt x="1766747" y="178196"/>
                  </a:lnTo>
                  <a:lnTo>
                    <a:pt x="1768920" y="177265"/>
                  </a:lnTo>
                  <a:lnTo>
                    <a:pt x="1772956" y="177265"/>
                  </a:lnTo>
                  <a:lnTo>
                    <a:pt x="1776060" y="175091"/>
                  </a:lnTo>
                  <a:lnTo>
                    <a:pt x="1783511" y="175091"/>
                  </a:lnTo>
                  <a:lnTo>
                    <a:pt x="1783511" y="178196"/>
                  </a:lnTo>
                  <a:lnTo>
                    <a:pt x="1787547" y="178196"/>
                  </a:lnTo>
                  <a:lnTo>
                    <a:pt x="1787547" y="189682"/>
                  </a:lnTo>
                  <a:lnTo>
                    <a:pt x="1759296" y="192787"/>
                  </a:lnTo>
                  <a:lnTo>
                    <a:pt x="1756192" y="222279"/>
                  </a:lnTo>
                  <a:lnTo>
                    <a:pt x="1746878" y="246494"/>
                  </a:lnTo>
                  <a:lnTo>
                    <a:pt x="1739428" y="270709"/>
                  </a:lnTo>
                  <a:lnTo>
                    <a:pt x="1736323" y="290888"/>
                  </a:lnTo>
                  <a:lnTo>
                    <a:pt x="1734150" y="311067"/>
                  </a:lnTo>
                  <a:lnTo>
                    <a:pt x="1734150" y="327831"/>
                  </a:lnTo>
                  <a:lnTo>
                    <a:pt x="1730114" y="343664"/>
                  </a:lnTo>
                  <a:lnTo>
                    <a:pt x="1727010" y="343664"/>
                  </a:lnTo>
                  <a:lnTo>
                    <a:pt x="1727010" y="340559"/>
                  </a:lnTo>
                  <a:lnTo>
                    <a:pt x="1721732" y="333108"/>
                  </a:lnTo>
                  <a:lnTo>
                    <a:pt x="1712419" y="323485"/>
                  </a:lnTo>
                  <a:lnTo>
                    <a:pt x="1701864" y="310756"/>
                  </a:lnTo>
                  <a:lnTo>
                    <a:pt x="1692550" y="298028"/>
                  </a:lnTo>
                  <a:lnTo>
                    <a:pt x="1685100" y="285300"/>
                  </a:lnTo>
                  <a:lnTo>
                    <a:pt x="1681064" y="273813"/>
                  </a:lnTo>
                  <a:lnTo>
                    <a:pt x="1683237" y="266363"/>
                  </a:lnTo>
                  <a:lnTo>
                    <a:pt x="1687273" y="264189"/>
                  </a:lnTo>
                  <a:lnTo>
                    <a:pt x="1690377" y="264189"/>
                  </a:lnTo>
                  <a:lnTo>
                    <a:pt x="1692550" y="264189"/>
                  </a:lnTo>
                  <a:lnTo>
                    <a:pt x="1694723" y="264189"/>
                  </a:lnTo>
                  <a:lnTo>
                    <a:pt x="1695655" y="264189"/>
                  </a:lnTo>
                  <a:lnTo>
                    <a:pt x="1697828" y="264189"/>
                  </a:lnTo>
                  <a:lnTo>
                    <a:pt x="1700001" y="263879"/>
                  </a:lnTo>
                  <a:lnTo>
                    <a:pt x="1703106" y="259533"/>
                  </a:lnTo>
                  <a:lnTo>
                    <a:pt x="1700001" y="259533"/>
                  </a:lnTo>
                  <a:lnTo>
                    <a:pt x="1700001" y="256428"/>
                  </a:lnTo>
                  <a:lnTo>
                    <a:pt x="1683237" y="254255"/>
                  </a:lnTo>
                  <a:lnTo>
                    <a:pt x="1673924" y="248978"/>
                  </a:lnTo>
                  <a:lnTo>
                    <a:pt x="1666473" y="239354"/>
                  </a:lnTo>
                  <a:lnTo>
                    <a:pt x="1673924" y="237181"/>
                  </a:lnTo>
                  <a:lnTo>
                    <a:pt x="1680132" y="235007"/>
                  </a:lnTo>
                  <a:lnTo>
                    <a:pt x="1683237" y="234076"/>
                  </a:lnTo>
                  <a:lnTo>
                    <a:pt x="1687273" y="231903"/>
                  </a:lnTo>
                  <a:lnTo>
                    <a:pt x="1690377" y="229730"/>
                  </a:lnTo>
                  <a:lnTo>
                    <a:pt x="1694413" y="226625"/>
                  </a:lnTo>
                  <a:lnTo>
                    <a:pt x="1694413" y="222279"/>
                  </a:lnTo>
                  <a:lnTo>
                    <a:pt x="1679822" y="222279"/>
                  </a:lnTo>
                  <a:lnTo>
                    <a:pt x="1675786" y="224452"/>
                  </a:lnTo>
                  <a:lnTo>
                    <a:pt x="1672682" y="224452"/>
                  </a:lnTo>
                  <a:lnTo>
                    <a:pt x="1668646" y="226625"/>
                  </a:lnTo>
                  <a:lnTo>
                    <a:pt x="1663369" y="226625"/>
                  </a:lnTo>
                  <a:lnTo>
                    <a:pt x="1654055" y="209861"/>
                  </a:lnTo>
                  <a:lnTo>
                    <a:pt x="1643500" y="193097"/>
                  </a:lnTo>
                  <a:lnTo>
                    <a:pt x="1644431" y="187820"/>
                  </a:lnTo>
                  <a:lnTo>
                    <a:pt x="1644431" y="184715"/>
                  </a:lnTo>
                  <a:lnTo>
                    <a:pt x="1646604" y="182542"/>
                  </a:lnTo>
                  <a:lnTo>
                    <a:pt x="1648778" y="178196"/>
                  </a:lnTo>
                  <a:lnTo>
                    <a:pt x="1648778" y="175091"/>
                  </a:lnTo>
                  <a:lnTo>
                    <a:pt x="1650951" y="169814"/>
                  </a:lnTo>
                  <a:lnTo>
                    <a:pt x="1646915" y="169814"/>
                  </a:lnTo>
                  <a:lnTo>
                    <a:pt x="1646915" y="165468"/>
                  </a:lnTo>
                  <a:lnTo>
                    <a:pt x="1643810" y="167641"/>
                  </a:lnTo>
                  <a:lnTo>
                    <a:pt x="1641637" y="167641"/>
                  </a:lnTo>
                  <a:lnTo>
                    <a:pt x="1639464" y="167641"/>
                  </a:lnTo>
                  <a:lnTo>
                    <a:pt x="1639464" y="167641"/>
                  </a:lnTo>
                  <a:lnTo>
                    <a:pt x="1637291" y="167641"/>
                  </a:lnTo>
                  <a:lnTo>
                    <a:pt x="1637291" y="165468"/>
                  </a:lnTo>
                  <a:lnTo>
                    <a:pt x="1634187" y="162363"/>
                  </a:lnTo>
                  <a:lnTo>
                    <a:pt x="1632013" y="158017"/>
                  </a:lnTo>
                  <a:lnTo>
                    <a:pt x="1629840" y="154912"/>
                  </a:lnTo>
                  <a:lnTo>
                    <a:pt x="1628909" y="152739"/>
                  </a:lnTo>
                  <a:lnTo>
                    <a:pt x="1628909" y="147462"/>
                  </a:lnTo>
                  <a:lnTo>
                    <a:pt x="1626736" y="141253"/>
                  </a:lnTo>
                  <a:lnTo>
                    <a:pt x="1646604" y="128525"/>
                  </a:lnTo>
                  <a:lnTo>
                    <a:pt x="1666473" y="117969"/>
                  </a:lnTo>
                  <a:lnTo>
                    <a:pt x="1668646" y="123247"/>
                  </a:lnTo>
                  <a:lnTo>
                    <a:pt x="1670819" y="128525"/>
                  </a:lnTo>
                  <a:lnTo>
                    <a:pt x="1672992" y="130698"/>
                  </a:lnTo>
                  <a:lnTo>
                    <a:pt x="1676097" y="132871"/>
                  </a:lnTo>
                  <a:lnTo>
                    <a:pt x="1678270" y="132871"/>
                  </a:lnTo>
                  <a:lnTo>
                    <a:pt x="1680443" y="133802"/>
                  </a:lnTo>
                  <a:lnTo>
                    <a:pt x="1683547" y="135975"/>
                  </a:lnTo>
                  <a:lnTo>
                    <a:pt x="1687583" y="138148"/>
                  </a:lnTo>
                  <a:lnTo>
                    <a:pt x="1690688" y="148704"/>
                  </a:lnTo>
                  <a:lnTo>
                    <a:pt x="1692861" y="162363"/>
                  </a:lnTo>
                  <a:lnTo>
                    <a:pt x="1695034" y="175091"/>
                  </a:lnTo>
                  <a:lnTo>
                    <a:pt x="1703416" y="175091"/>
                  </a:lnTo>
                  <a:lnTo>
                    <a:pt x="1703416" y="165468"/>
                  </a:lnTo>
                  <a:lnTo>
                    <a:pt x="1700311" y="154912"/>
                  </a:lnTo>
                  <a:lnTo>
                    <a:pt x="1700311" y="141253"/>
                  </a:lnTo>
                  <a:lnTo>
                    <a:pt x="1703416" y="128525"/>
                  </a:lnTo>
                  <a:lnTo>
                    <a:pt x="1707452" y="117969"/>
                  </a:lnTo>
                  <a:lnTo>
                    <a:pt x="1730114" y="113934"/>
                  </a:lnTo>
                  <a:lnTo>
                    <a:pt x="1730114" y="113934"/>
                  </a:lnTo>
                  <a:lnTo>
                    <a:pt x="1730114" y="113934"/>
                  </a:lnTo>
                  <a:close/>
                  <a:moveTo>
                    <a:pt x="2755827" y="104620"/>
                  </a:moveTo>
                  <a:lnTo>
                    <a:pt x="2761105" y="108966"/>
                  </a:lnTo>
                  <a:lnTo>
                    <a:pt x="2765140" y="112071"/>
                  </a:lnTo>
                  <a:lnTo>
                    <a:pt x="2770418" y="112071"/>
                  </a:lnTo>
                  <a:lnTo>
                    <a:pt x="2775696" y="112071"/>
                  </a:lnTo>
                  <a:lnTo>
                    <a:pt x="2785009" y="114244"/>
                  </a:lnTo>
                  <a:lnTo>
                    <a:pt x="2782836" y="118590"/>
                  </a:lnTo>
                  <a:lnTo>
                    <a:pt x="2782836" y="119522"/>
                  </a:lnTo>
                  <a:lnTo>
                    <a:pt x="2782836" y="121695"/>
                  </a:lnTo>
                  <a:lnTo>
                    <a:pt x="2781905" y="123868"/>
                  </a:lnTo>
                  <a:lnTo>
                    <a:pt x="2781905" y="126041"/>
                  </a:lnTo>
                  <a:lnTo>
                    <a:pt x="2768245" y="133492"/>
                  </a:lnTo>
                  <a:lnTo>
                    <a:pt x="2750550" y="136596"/>
                  </a:lnTo>
                  <a:lnTo>
                    <a:pt x="2731613" y="138769"/>
                  </a:lnTo>
                  <a:lnTo>
                    <a:pt x="2730681" y="134423"/>
                  </a:lnTo>
                  <a:lnTo>
                    <a:pt x="2730681" y="131319"/>
                  </a:lnTo>
                  <a:lnTo>
                    <a:pt x="2728508" y="126972"/>
                  </a:lnTo>
                  <a:lnTo>
                    <a:pt x="2728508" y="121695"/>
                  </a:lnTo>
                  <a:lnTo>
                    <a:pt x="2733786" y="118590"/>
                  </a:lnTo>
                  <a:lnTo>
                    <a:pt x="2737821" y="114244"/>
                  </a:lnTo>
                  <a:lnTo>
                    <a:pt x="2740926" y="112071"/>
                  </a:lnTo>
                  <a:lnTo>
                    <a:pt x="2744961" y="108966"/>
                  </a:lnTo>
                  <a:lnTo>
                    <a:pt x="2748066" y="106793"/>
                  </a:lnTo>
                  <a:lnTo>
                    <a:pt x="2755827" y="104620"/>
                  </a:lnTo>
                  <a:lnTo>
                    <a:pt x="2755827" y="104620"/>
                  </a:lnTo>
                  <a:lnTo>
                    <a:pt x="2755827" y="104620"/>
                  </a:lnTo>
                  <a:close/>
                  <a:moveTo>
                    <a:pt x="2195472" y="104620"/>
                  </a:moveTo>
                  <a:lnTo>
                    <a:pt x="2210063" y="106793"/>
                  </a:lnTo>
                  <a:lnTo>
                    <a:pt x="2220619" y="112071"/>
                  </a:lnTo>
                  <a:lnTo>
                    <a:pt x="2231174" y="118280"/>
                  </a:lnTo>
                  <a:lnTo>
                    <a:pt x="2228069" y="121384"/>
                  </a:lnTo>
                  <a:lnTo>
                    <a:pt x="2225896" y="126662"/>
                  </a:lnTo>
                  <a:lnTo>
                    <a:pt x="2222792" y="128835"/>
                  </a:lnTo>
                  <a:lnTo>
                    <a:pt x="2217514" y="131008"/>
                  </a:lnTo>
                  <a:lnTo>
                    <a:pt x="2211305" y="133181"/>
                  </a:lnTo>
                  <a:lnTo>
                    <a:pt x="2203855" y="133181"/>
                  </a:lnTo>
                  <a:lnTo>
                    <a:pt x="2198577" y="136286"/>
                  </a:lnTo>
                  <a:lnTo>
                    <a:pt x="2193300" y="136286"/>
                  </a:lnTo>
                  <a:lnTo>
                    <a:pt x="2188022" y="138459"/>
                  </a:lnTo>
                  <a:lnTo>
                    <a:pt x="2180571" y="138459"/>
                  </a:lnTo>
                  <a:lnTo>
                    <a:pt x="2180571" y="126972"/>
                  </a:lnTo>
                  <a:lnTo>
                    <a:pt x="2181502" y="119522"/>
                  </a:lnTo>
                  <a:lnTo>
                    <a:pt x="2188953" y="114244"/>
                  </a:lnTo>
                  <a:lnTo>
                    <a:pt x="2195472" y="104620"/>
                  </a:lnTo>
                  <a:lnTo>
                    <a:pt x="2195472" y="104620"/>
                  </a:lnTo>
                  <a:lnTo>
                    <a:pt x="2195472" y="104620"/>
                  </a:lnTo>
                  <a:close/>
                  <a:moveTo>
                    <a:pt x="798156" y="104620"/>
                  </a:moveTo>
                  <a:lnTo>
                    <a:pt x="812747" y="104620"/>
                  </a:lnTo>
                  <a:lnTo>
                    <a:pt x="815852" y="114244"/>
                  </a:lnTo>
                  <a:lnTo>
                    <a:pt x="819887" y="119522"/>
                  </a:lnTo>
                  <a:lnTo>
                    <a:pt x="822992" y="126972"/>
                  </a:lnTo>
                  <a:lnTo>
                    <a:pt x="825165" y="138459"/>
                  </a:lnTo>
                  <a:lnTo>
                    <a:pt x="822060" y="138459"/>
                  </a:lnTo>
                  <a:lnTo>
                    <a:pt x="810574" y="131008"/>
                  </a:lnTo>
                  <a:lnTo>
                    <a:pt x="803123" y="123557"/>
                  </a:lnTo>
                  <a:lnTo>
                    <a:pt x="797846" y="116107"/>
                  </a:lnTo>
                  <a:lnTo>
                    <a:pt x="797846" y="104620"/>
                  </a:lnTo>
                  <a:lnTo>
                    <a:pt x="798156" y="104620"/>
                  </a:lnTo>
                  <a:lnTo>
                    <a:pt x="798156" y="104620"/>
                  </a:lnTo>
                  <a:close/>
                  <a:moveTo>
                    <a:pt x="2852997" y="81337"/>
                  </a:moveTo>
                  <a:lnTo>
                    <a:pt x="2856101" y="81337"/>
                  </a:lnTo>
                  <a:lnTo>
                    <a:pt x="2860137" y="83510"/>
                  </a:lnTo>
                  <a:lnTo>
                    <a:pt x="2861068" y="83510"/>
                  </a:lnTo>
                  <a:lnTo>
                    <a:pt x="2863241" y="83510"/>
                  </a:lnTo>
                  <a:lnTo>
                    <a:pt x="2865415" y="84441"/>
                  </a:lnTo>
                  <a:lnTo>
                    <a:pt x="2861379" y="88788"/>
                  </a:lnTo>
                  <a:lnTo>
                    <a:pt x="2858274" y="91892"/>
                  </a:lnTo>
                  <a:lnTo>
                    <a:pt x="2856101" y="97170"/>
                  </a:lnTo>
                  <a:lnTo>
                    <a:pt x="2853928" y="101516"/>
                  </a:lnTo>
                  <a:lnTo>
                    <a:pt x="2852997" y="108966"/>
                  </a:lnTo>
                  <a:lnTo>
                    <a:pt x="2856101" y="108966"/>
                  </a:lnTo>
                  <a:lnTo>
                    <a:pt x="2860137" y="103689"/>
                  </a:lnTo>
                  <a:lnTo>
                    <a:pt x="2863241" y="99343"/>
                  </a:lnTo>
                  <a:lnTo>
                    <a:pt x="2867277" y="96238"/>
                  </a:lnTo>
                  <a:lnTo>
                    <a:pt x="2872555" y="94065"/>
                  </a:lnTo>
                  <a:lnTo>
                    <a:pt x="2883110" y="104620"/>
                  </a:lnTo>
                  <a:lnTo>
                    <a:pt x="2896770" y="114244"/>
                  </a:lnTo>
                  <a:lnTo>
                    <a:pt x="2905151" y="121695"/>
                  </a:lnTo>
                  <a:lnTo>
                    <a:pt x="2905151" y="145910"/>
                  </a:lnTo>
                  <a:lnTo>
                    <a:pt x="2911360" y="151187"/>
                  </a:lnTo>
                  <a:lnTo>
                    <a:pt x="2916638" y="155533"/>
                  </a:lnTo>
                  <a:lnTo>
                    <a:pt x="2921916" y="156465"/>
                  </a:lnTo>
                  <a:lnTo>
                    <a:pt x="2925952" y="163915"/>
                  </a:lnTo>
                  <a:lnTo>
                    <a:pt x="2929056" y="178817"/>
                  </a:lnTo>
                  <a:lnTo>
                    <a:pt x="2921605" y="188441"/>
                  </a:lnTo>
                  <a:lnTo>
                    <a:pt x="2918501" y="198064"/>
                  </a:lnTo>
                  <a:lnTo>
                    <a:pt x="2911050" y="203342"/>
                  </a:lnTo>
                  <a:lnTo>
                    <a:pt x="2901737" y="205515"/>
                  </a:lnTo>
                  <a:lnTo>
                    <a:pt x="2884972" y="206446"/>
                  </a:lnTo>
                  <a:lnTo>
                    <a:pt x="2872555" y="195891"/>
                  </a:lnTo>
                  <a:lnTo>
                    <a:pt x="2853618" y="186267"/>
                  </a:lnTo>
                  <a:lnTo>
                    <a:pt x="2833749" y="180990"/>
                  </a:lnTo>
                  <a:lnTo>
                    <a:pt x="2813881" y="173539"/>
                  </a:lnTo>
                  <a:lnTo>
                    <a:pt x="2796185" y="166089"/>
                  </a:lnTo>
                  <a:lnTo>
                    <a:pt x="2784699" y="155533"/>
                  </a:lnTo>
                  <a:lnTo>
                    <a:pt x="2792149" y="151187"/>
                  </a:lnTo>
                  <a:lnTo>
                    <a:pt x="2797427" y="148083"/>
                  </a:lnTo>
                  <a:lnTo>
                    <a:pt x="2801463" y="143736"/>
                  </a:lnTo>
                  <a:lnTo>
                    <a:pt x="2803636" y="138459"/>
                  </a:lnTo>
                  <a:lnTo>
                    <a:pt x="2804567" y="128835"/>
                  </a:lnTo>
                  <a:lnTo>
                    <a:pt x="2803636" y="125731"/>
                  </a:lnTo>
                  <a:lnTo>
                    <a:pt x="2801463" y="119522"/>
                  </a:lnTo>
                  <a:lnTo>
                    <a:pt x="2801463" y="111760"/>
                  </a:lnTo>
                  <a:lnTo>
                    <a:pt x="2801463" y="104310"/>
                  </a:lnTo>
                  <a:lnTo>
                    <a:pt x="2801463" y="103378"/>
                  </a:lnTo>
                  <a:lnTo>
                    <a:pt x="2803636" y="103378"/>
                  </a:lnTo>
                  <a:lnTo>
                    <a:pt x="2803636" y="103378"/>
                  </a:lnTo>
                  <a:lnTo>
                    <a:pt x="2803636" y="103378"/>
                  </a:lnTo>
                  <a:lnTo>
                    <a:pt x="2803636" y="103378"/>
                  </a:lnTo>
                  <a:lnTo>
                    <a:pt x="2804567" y="101205"/>
                  </a:lnTo>
                  <a:lnTo>
                    <a:pt x="2821331" y="96859"/>
                  </a:lnTo>
                  <a:lnTo>
                    <a:pt x="2839027" y="88477"/>
                  </a:lnTo>
                  <a:lnTo>
                    <a:pt x="2852997" y="81337"/>
                  </a:lnTo>
                  <a:lnTo>
                    <a:pt x="2852997" y="81337"/>
                  </a:lnTo>
                  <a:lnTo>
                    <a:pt x="2852997" y="81337"/>
                  </a:lnTo>
                  <a:close/>
                  <a:moveTo>
                    <a:pt x="2621404" y="76991"/>
                  </a:moveTo>
                  <a:lnTo>
                    <a:pt x="2631959" y="76991"/>
                  </a:lnTo>
                  <a:lnTo>
                    <a:pt x="2646550" y="91892"/>
                  </a:lnTo>
                  <a:lnTo>
                    <a:pt x="2665487" y="104620"/>
                  </a:lnTo>
                  <a:lnTo>
                    <a:pt x="2665487" y="108656"/>
                  </a:lnTo>
                  <a:lnTo>
                    <a:pt x="2661451" y="108656"/>
                  </a:lnTo>
                  <a:lnTo>
                    <a:pt x="2661451" y="113934"/>
                  </a:lnTo>
                  <a:lnTo>
                    <a:pt x="2643756" y="104310"/>
                  </a:lnTo>
                  <a:lnTo>
                    <a:pt x="2631338" y="91582"/>
                  </a:lnTo>
                  <a:lnTo>
                    <a:pt x="2621404" y="76991"/>
                  </a:lnTo>
                  <a:lnTo>
                    <a:pt x="2621404" y="76991"/>
                  </a:lnTo>
                  <a:lnTo>
                    <a:pt x="2621404" y="76991"/>
                  </a:lnTo>
                  <a:close/>
                  <a:moveTo>
                    <a:pt x="2255078" y="71713"/>
                  </a:moveTo>
                  <a:lnTo>
                    <a:pt x="2269669" y="76059"/>
                  </a:lnTo>
                  <a:lnTo>
                    <a:pt x="2281155" y="79164"/>
                  </a:lnTo>
                  <a:lnTo>
                    <a:pt x="2291711" y="84441"/>
                  </a:lnTo>
                  <a:lnTo>
                    <a:pt x="2291711" y="94065"/>
                  </a:lnTo>
                  <a:lnTo>
                    <a:pt x="2282397" y="96238"/>
                  </a:lnTo>
                  <a:lnTo>
                    <a:pt x="2274015" y="99343"/>
                  </a:lnTo>
                  <a:lnTo>
                    <a:pt x="2260356" y="101516"/>
                  </a:lnTo>
                  <a:lnTo>
                    <a:pt x="2255078" y="103689"/>
                  </a:lnTo>
                  <a:lnTo>
                    <a:pt x="2251974" y="104620"/>
                  </a:lnTo>
                  <a:lnTo>
                    <a:pt x="2245765" y="104620"/>
                  </a:lnTo>
                  <a:lnTo>
                    <a:pt x="2240487" y="104620"/>
                  </a:lnTo>
                  <a:lnTo>
                    <a:pt x="2240487" y="94065"/>
                  </a:lnTo>
                  <a:lnTo>
                    <a:pt x="2244523" y="88788"/>
                  </a:lnTo>
                  <a:lnTo>
                    <a:pt x="2249800" y="81337"/>
                  </a:lnTo>
                  <a:lnTo>
                    <a:pt x="2255078" y="71713"/>
                  </a:lnTo>
                  <a:lnTo>
                    <a:pt x="2255078" y="71713"/>
                  </a:lnTo>
                  <a:lnTo>
                    <a:pt x="2255078" y="71713"/>
                  </a:lnTo>
                  <a:close/>
                  <a:moveTo>
                    <a:pt x="1810520" y="61158"/>
                  </a:moveTo>
                  <a:lnTo>
                    <a:pt x="1810520" y="81337"/>
                  </a:lnTo>
                  <a:lnTo>
                    <a:pt x="1817970" y="81337"/>
                  </a:lnTo>
                  <a:lnTo>
                    <a:pt x="1822006" y="79164"/>
                  </a:lnTo>
                  <a:lnTo>
                    <a:pt x="1825111" y="79164"/>
                  </a:lnTo>
                  <a:lnTo>
                    <a:pt x="1829146" y="79164"/>
                  </a:lnTo>
                  <a:lnTo>
                    <a:pt x="1830078" y="79164"/>
                  </a:lnTo>
                  <a:lnTo>
                    <a:pt x="1834114" y="81337"/>
                  </a:lnTo>
                  <a:lnTo>
                    <a:pt x="1839391" y="84441"/>
                  </a:lnTo>
                  <a:lnTo>
                    <a:pt x="1839391" y="94065"/>
                  </a:lnTo>
                  <a:lnTo>
                    <a:pt x="1843427" y="96238"/>
                  </a:lnTo>
                  <a:lnTo>
                    <a:pt x="1848705" y="96238"/>
                  </a:lnTo>
                  <a:lnTo>
                    <a:pt x="1851809" y="94065"/>
                  </a:lnTo>
                  <a:lnTo>
                    <a:pt x="1858018" y="94065"/>
                  </a:lnTo>
                  <a:lnTo>
                    <a:pt x="1858949" y="91892"/>
                  </a:lnTo>
                  <a:lnTo>
                    <a:pt x="1862985" y="94065"/>
                  </a:lnTo>
                  <a:lnTo>
                    <a:pt x="1866090" y="97170"/>
                  </a:lnTo>
                  <a:lnTo>
                    <a:pt x="1870125" y="103378"/>
                  </a:lnTo>
                  <a:lnTo>
                    <a:pt x="1873230" y="108656"/>
                  </a:lnTo>
                  <a:lnTo>
                    <a:pt x="1867952" y="121384"/>
                  </a:lnTo>
                  <a:lnTo>
                    <a:pt x="1862675" y="134113"/>
                  </a:lnTo>
                  <a:lnTo>
                    <a:pt x="1858639" y="149014"/>
                  </a:lnTo>
                  <a:lnTo>
                    <a:pt x="1846221" y="149014"/>
                  </a:lnTo>
                  <a:lnTo>
                    <a:pt x="1836908" y="153360"/>
                  </a:lnTo>
                  <a:lnTo>
                    <a:pt x="1828526" y="158638"/>
                  </a:lnTo>
                  <a:lnTo>
                    <a:pt x="1813935" y="162984"/>
                  </a:lnTo>
                  <a:lnTo>
                    <a:pt x="1804621" y="155533"/>
                  </a:lnTo>
                  <a:lnTo>
                    <a:pt x="1792203" y="151187"/>
                  </a:lnTo>
                  <a:lnTo>
                    <a:pt x="1779786" y="145910"/>
                  </a:lnTo>
                  <a:lnTo>
                    <a:pt x="1777613" y="141563"/>
                  </a:lnTo>
                  <a:lnTo>
                    <a:pt x="1777613" y="138459"/>
                  </a:lnTo>
                  <a:lnTo>
                    <a:pt x="1775439" y="134113"/>
                  </a:lnTo>
                  <a:lnTo>
                    <a:pt x="1773266" y="128835"/>
                  </a:lnTo>
                  <a:lnTo>
                    <a:pt x="1767989" y="123557"/>
                  </a:lnTo>
                  <a:lnTo>
                    <a:pt x="1762711" y="118280"/>
                  </a:lnTo>
                  <a:lnTo>
                    <a:pt x="1758675" y="113934"/>
                  </a:lnTo>
                  <a:lnTo>
                    <a:pt x="1755571" y="106483"/>
                  </a:lnTo>
                  <a:lnTo>
                    <a:pt x="1753398" y="93755"/>
                  </a:lnTo>
                  <a:lnTo>
                    <a:pt x="1760848" y="84131"/>
                  </a:lnTo>
                  <a:lnTo>
                    <a:pt x="1766126" y="76680"/>
                  </a:lnTo>
                  <a:lnTo>
                    <a:pt x="1773577" y="76680"/>
                  </a:lnTo>
                  <a:lnTo>
                    <a:pt x="1779786" y="78853"/>
                  </a:lnTo>
                  <a:lnTo>
                    <a:pt x="1787236" y="81026"/>
                  </a:lnTo>
                  <a:lnTo>
                    <a:pt x="1794687" y="81026"/>
                  </a:lnTo>
                  <a:lnTo>
                    <a:pt x="1794687" y="68298"/>
                  </a:lnTo>
                  <a:lnTo>
                    <a:pt x="1797791" y="66125"/>
                  </a:lnTo>
                  <a:lnTo>
                    <a:pt x="1801827" y="63952"/>
                  </a:lnTo>
                  <a:lnTo>
                    <a:pt x="1802759" y="63952"/>
                  </a:lnTo>
                  <a:lnTo>
                    <a:pt x="1806794" y="61779"/>
                  </a:lnTo>
                  <a:lnTo>
                    <a:pt x="1810520" y="61158"/>
                  </a:lnTo>
                  <a:lnTo>
                    <a:pt x="1810520" y="61158"/>
                  </a:lnTo>
                  <a:lnTo>
                    <a:pt x="1810520" y="61158"/>
                  </a:lnTo>
                  <a:close/>
                  <a:moveTo>
                    <a:pt x="2281155" y="47498"/>
                  </a:moveTo>
                  <a:lnTo>
                    <a:pt x="2295747" y="47498"/>
                  </a:lnTo>
                  <a:lnTo>
                    <a:pt x="2304129" y="57122"/>
                  </a:lnTo>
                  <a:lnTo>
                    <a:pt x="2313442" y="62400"/>
                  </a:lnTo>
                  <a:lnTo>
                    <a:pt x="2320893" y="69850"/>
                  </a:lnTo>
                  <a:lnTo>
                    <a:pt x="2328343" y="81337"/>
                  </a:lnTo>
                  <a:lnTo>
                    <a:pt x="2311579" y="81337"/>
                  </a:lnTo>
                  <a:lnTo>
                    <a:pt x="2301024" y="69850"/>
                  </a:lnTo>
                  <a:lnTo>
                    <a:pt x="2289538" y="61468"/>
                  </a:lnTo>
                  <a:lnTo>
                    <a:pt x="2281155" y="47498"/>
                  </a:lnTo>
                  <a:lnTo>
                    <a:pt x="2281155" y="47498"/>
                  </a:lnTo>
                  <a:lnTo>
                    <a:pt x="2281155" y="47498"/>
                  </a:lnTo>
                  <a:close/>
                  <a:moveTo>
                    <a:pt x="439281" y="47498"/>
                  </a:moveTo>
                  <a:lnTo>
                    <a:pt x="451699" y="47498"/>
                  </a:lnTo>
                  <a:lnTo>
                    <a:pt x="456976" y="51844"/>
                  </a:lnTo>
                  <a:lnTo>
                    <a:pt x="461012" y="54949"/>
                  </a:lnTo>
                  <a:lnTo>
                    <a:pt x="463185" y="59295"/>
                  </a:lnTo>
                  <a:lnTo>
                    <a:pt x="466290" y="64573"/>
                  </a:lnTo>
                  <a:lnTo>
                    <a:pt x="468463" y="68919"/>
                  </a:lnTo>
                  <a:lnTo>
                    <a:pt x="477776" y="59295"/>
                  </a:lnTo>
                  <a:lnTo>
                    <a:pt x="488331" y="54949"/>
                  </a:lnTo>
                  <a:lnTo>
                    <a:pt x="505095" y="57122"/>
                  </a:lnTo>
                  <a:lnTo>
                    <a:pt x="505095" y="72023"/>
                  </a:lnTo>
                  <a:lnTo>
                    <a:pt x="528068" y="74197"/>
                  </a:lnTo>
                  <a:lnTo>
                    <a:pt x="548868" y="77301"/>
                  </a:lnTo>
                  <a:lnTo>
                    <a:pt x="566564" y="81647"/>
                  </a:lnTo>
                  <a:lnTo>
                    <a:pt x="586432" y="83820"/>
                  </a:lnTo>
                  <a:lnTo>
                    <a:pt x="608474" y="81647"/>
                  </a:lnTo>
                  <a:lnTo>
                    <a:pt x="608474" y="94376"/>
                  </a:lnTo>
                  <a:lnTo>
                    <a:pt x="612510" y="94376"/>
                  </a:lnTo>
                  <a:lnTo>
                    <a:pt x="615614" y="94376"/>
                  </a:lnTo>
                  <a:lnTo>
                    <a:pt x="617787" y="94376"/>
                  </a:lnTo>
                  <a:lnTo>
                    <a:pt x="619960" y="96549"/>
                  </a:lnTo>
                  <a:lnTo>
                    <a:pt x="622133" y="97480"/>
                  </a:lnTo>
                  <a:lnTo>
                    <a:pt x="618098" y="97480"/>
                  </a:lnTo>
                  <a:lnTo>
                    <a:pt x="601023" y="108656"/>
                  </a:lnTo>
                  <a:lnTo>
                    <a:pt x="581155" y="121384"/>
                  </a:lnTo>
                  <a:lnTo>
                    <a:pt x="557250" y="132871"/>
                  </a:lnTo>
                  <a:lnTo>
                    <a:pt x="535209" y="145599"/>
                  </a:lnTo>
                  <a:lnTo>
                    <a:pt x="519686" y="156154"/>
                  </a:lnTo>
                  <a:lnTo>
                    <a:pt x="508200" y="165778"/>
                  </a:lnTo>
                  <a:lnTo>
                    <a:pt x="524964" y="165778"/>
                  </a:lnTo>
                  <a:lnTo>
                    <a:pt x="530241" y="162674"/>
                  </a:lnTo>
                  <a:lnTo>
                    <a:pt x="535519" y="160500"/>
                  </a:lnTo>
                  <a:lnTo>
                    <a:pt x="541728" y="158327"/>
                  </a:lnTo>
                  <a:lnTo>
                    <a:pt x="549179" y="158327"/>
                  </a:lnTo>
                  <a:lnTo>
                    <a:pt x="549179" y="162674"/>
                  </a:lnTo>
                  <a:lnTo>
                    <a:pt x="527137" y="178506"/>
                  </a:lnTo>
                  <a:lnTo>
                    <a:pt x="508200" y="195270"/>
                  </a:lnTo>
                  <a:lnTo>
                    <a:pt x="492677" y="212034"/>
                  </a:lnTo>
                  <a:lnTo>
                    <a:pt x="473740" y="226936"/>
                  </a:lnTo>
                  <a:lnTo>
                    <a:pt x="453872" y="239664"/>
                  </a:lnTo>
                  <a:lnTo>
                    <a:pt x="427794" y="247115"/>
                  </a:lnTo>
                  <a:lnTo>
                    <a:pt x="427794" y="259843"/>
                  </a:lnTo>
                  <a:lnTo>
                    <a:pt x="415377" y="262016"/>
                  </a:lnTo>
                  <a:lnTo>
                    <a:pt x="400786" y="267294"/>
                  </a:lnTo>
                  <a:lnTo>
                    <a:pt x="392403" y="274745"/>
                  </a:lnTo>
                  <a:lnTo>
                    <a:pt x="397681" y="279091"/>
                  </a:lnTo>
                  <a:lnTo>
                    <a:pt x="400786" y="282195"/>
                  </a:lnTo>
                  <a:lnTo>
                    <a:pt x="402959" y="284368"/>
                  </a:lnTo>
                  <a:lnTo>
                    <a:pt x="402959" y="287473"/>
                  </a:lnTo>
                  <a:lnTo>
                    <a:pt x="402959" y="291819"/>
                  </a:lnTo>
                  <a:lnTo>
                    <a:pt x="400786" y="297097"/>
                  </a:lnTo>
                  <a:lnTo>
                    <a:pt x="400786" y="304547"/>
                  </a:lnTo>
                  <a:lnTo>
                    <a:pt x="361048" y="307652"/>
                  </a:lnTo>
                  <a:lnTo>
                    <a:pt x="361048" y="311998"/>
                  </a:lnTo>
                  <a:lnTo>
                    <a:pt x="366326" y="314171"/>
                  </a:lnTo>
                  <a:lnTo>
                    <a:pt x="368499" y="314171"/>
                  </a:lnTo>
                  <a:lnTo>
                    <a:pt x="371604" y="314171"/>
                  </a:lnTo>
                  <a:lnTo>
                    <a:pt x="371604" y="314171"/>
                  </a:lnTo>
                  <a:lnTo>
                    <a:pt x="373777" y="315103"/>
                  </a:lnTo>
                  <a:lnTo>
                    <a:pt x="373777" y="317276"/>
                  </a:lnTo>
                  <a:lnTo>
                    <a:pt x="377813" y="321622"/>
                  </a:lnTo>
                  <a:lnTo>
                    <a:pt x="371604" y="321622"/>
                  </a:lnTo>
                  <a:lnTo>
                    <a:pt x="363222" y="324726"/>
                  </a:lnTo>
                  <a:lnTo>
                    <a:pt x="351735" y="329073"/>
                  </a:lnTo>
                  <a:lnTo>
                    <a:pt x="341180" y="332177"/>
                  </a:lnTo>
                  <a:lnTo>
                    <a:pt x="344284" y="334350"/>
                  </a:lnTo>
                  <a:lnTo>
                    <a:pt x="346458" y="334350"/>
                  </a:lnTo>
                  <a:lnTo>
                    <a:pt x="348631" y="334350"/>
                  </a:lnTo>
                  <a:lnTo>
                    <a:pt x="349562" y="336523"/>
                  </a:lnTo>
                  <a:lnTo>
                    <a:pt x="351735" y="336523"/>
                  </a:lnTo>
                  <a:lnTo>
                    <a:pt x="349562" y="339628"/>
                  </a:lnTo>
                  <a:lnTo>
                    <a:pt x="348631" y="343974"/>
                  </a:lnTo>
                  <a:lnTo>
                    <a:pt x="346458" y="344905"/>
                  </a:lnTo>
                  <a:lnTo>
                    <a:pt x="348631" y="347078"/>
                  </a:lnTo>
                  <a:lnTo>
                    <a:pt x="348631" y="349252"/>
                  </a:lnTo>
                  <a:lnTo>
                    <a:pt x="349562" y="352356"/>
                  </a:lnTo>
                  <a:lnTo>
                    <a:pt x="351735" y="356702"/>
                  </a:lnTo>
                  <a:lnTo>
                    <a:pt x="344284" y="358875"/>
                  </a:lnTo>
                  <a:lnTo>
                    <a:pt x="339007" y="358875"/>
                  </a:lnTo>
                  <a:lnTo>
                    <a:pt x="333729" y="358875"/>
                  </a:lnTo>
                  <a:lnTo>
                    <a:pt x="327520" y="361980"/>
                  </a:lnTo>
                  <a:lnTo>
                    <a:pt x="346458" y="361980"/>
                  </a:lnTo>
                  <a:lnTo>
                    <a:pt x="361048" y="366326"/>
                  </a:lnTo>
                  <a:lnTo>
                    <a:pt x="361048" y="373777"/>
                  </a:lnTo>
                  <a:lnTo>
                    <a:pt x="337144" y="373777"/>
                  </a:lnTo>
                  <a:lnTo>
                    <a:pt x="334971" y="379054"/>
                  </a:lnTo>
                  <a:lnTo>
                    <a:pt x="334971" y="381227"/>
                  </a:lnTo>
                  <a:lnTo>
                    <a:pt x="334971" y="382159"/>
                  </a:lnTo>
                  <a:lnTo>
                    <a:pt x="334040" y="384332"/>
                  </a:lnTo>
                  <a:lnTo>
                    <a:pt x="331867" y="386505"/>
                  </a:lnTo>
                  <a:lnTo>
                    <a:pt x="322553" y="389609"/>
                  </a:lnTo>
                  <a:lnTo>
                    <a:pt x="310135" y="389609"/>
                  </a:lnTo>
                  <a:lnTo>
                    <a:pt x="297717" y="389609"/>
                  </a:lnTo>
                  <a:lnTo>
                    <a:pt x="285300" y="382159"/>
                  </a:lnTo>
                  <a:lnTo>
                    <a:pt x="268536" y="382159"/>
                  </a:lnTo>
                  <a:lnTo>
                    <a:pt x="251772" y="384332"/>
                  </a:lnTo>
                  <a:lnTo>
                    <a:pt x="234076" y="386505"/>
                  </a:lnTo>
                  <a:lnTo>
                    <a:pt x="217312" y="384332"/>
                  </a:lnTo>
                  <a:lnTo>
                    <a:pt x="200548" y="379054"/>
                  </a:lnTo>
                  <a:lnTo>
                    <a:pt x="199617" y="376881"/>
                  </a:lnTo>
                  <a:lnTo>
                    <a:pt x="199617" y="374708"/>
                  </a:lnTo>
                  <a:lnTo>
                    <a:pt x="197444" y="374708"/>
                  </a:lnTo>
                  <a:lnTo>
                    <a:pt x="197444" y="372535"/>
                  </a:lnTo>
                  <a:lnTo>
                    <a:pt x="197444" y="368189"/>
                  </a:lnTo>
                  <a:lnTo>
                    <a:pt x="200548" y="368189"/>
                  </a:lnTo>
                  <a:lnTo>
                    <a:pt x="202721" y="365084"/>
                  </a:lnTo>
                  <a:lnTo>
                    <a:pt x="206757" y="360738"/>
                  </a:lnTo>
                  <a:lnTo>
                    <a:pt x="207688" y="358565"/>
                  </a:lnTo>
                  <a:lnTo>
                    <a:pt x="211724" y="357634"/>
                  </a:lnTo>
                  <a:lnTo>
                    <a:pt x="213897" y="353287"/>
                  </a:lnTo>
                  <a:lnTo>
                    <a:pt x="217002" y="348010"/>
                  </a:lnTo>
                  <a:lnTo>
                    <a:pt x="209551" y="345837"/>
                  </a:lnTo>
                  <a:lnTo>
                    <a:pt x="204273" y="342732"/>
                  </a:lnTo>
                  <a:lnTo>
                    <a:pt x="200238" y="336523"/>
                  </a:lnTo>
                  <a:lnTo>
                    <a:pt x="199306" y="331246"/>
                  </a:lnTo>
                  <a:lnTo>
                    <a:pt x="197133" y="323795"/>
                  </a:lnTo>
                  <a:lnTo>
                    <a:pt x="204584" y="323795"/>
                  </a:lnTo>
                  <a:lnTo>
                    <a:pt x="217002" y="320691"/>
                  </a:lnTo>
                  <a:lnTo>
                    <a:pt x="231593" y="323795"/>
                  </a:lnTo>
                  <a:lnTo>
                    <a:pt x="244010" y="329073"/>
                  </a:lnTo>
                  <a:lnTo>
                    <a:pt x="256428" y="335281"/>
                  </a:lnTo>
                  <a:lnTo>
                    <a:pt x="256428" y="327831"/>
                  </a:lnTo>
                  <a:lnTo>
                    <a:pt x="244010" y="321622"/>
                  </a:lnTo>
                  <a:lnTo>
                    <a:pt x="233455" y="316344"/>
                  </a:lnTo>
                  <a:lnTo>
                    <a:pt x="224142" y="306720"/>
                  </a:lnTo>
                  <a:lnTo>
                    <a:pt x="227246" y="306720"/>
                  </a:lnTo>
                  <a:lnTo>
                    <a:pt x="236560" y="293061"/>
                  </a:lnTo>
                  <a:lnTo>
                    <a:pt x="248046" y="283437"/>
                  </a:lnTo>
                  <a:lnTo>
                    <a:pt x="262637" y="275986"/>
                  </a:lnTo>
                  <a:lnTo>
                    <a:pt x="280333" y="270709"/>
                  </a:lnTo>
                  <a:lnTo>
                    <a:pt x="280333" y="266983"/>
                  </a:lnTo>
                  <a:lnTo>
                    <a:pt x="263568" y="261706"/>
                  </a:lnTo>
                  <a:lnTo>
                    <a:pt x="251151" y="252082"/>
                  </a:lnTo>
                  <a:lnTo>
                    <a:pt x="240595" y="239354"/>
                  </a:lnTo>
                  <a:lnTo>
                    <a:pt x="231282" y="226625"/>
                  </a:lnTo>
                  <a:lnTo>
                    <a:pt x="236560" y="224452"/>
                  </a:lnTo>
                  <a:lnTo>
                    <a:pt x="240595" y="224452"/>
                  </a:lnTo>
                  <a:lnTo>
                    <a:pt x="245873" y="222279"/>
                  </a:lnTo>
                  <a:lnTo>
                    <a:pt x="251151" y="222279"/>
                  </a:lnTo>
                  <a:lnTo>
                    <a:pt x="258601" y="227557"/>
                  </a:lnTo>
                  <a:lnTo>
                    <a:pt x="263879" y="233766"/>
                  </a:lnTo>
                  <a:lnTo>
                    <a:pt x="271330" y="239043"/>
                  </a:lnTo>
                  <a:lnTo>
                    <a:pt x="271330" y="234697"/>
                  </a:lnTo>
                  <a:lnTo>
                    <a:pt x="270398" y="231593"/>
                  </a:lnTo>
                  <a:lnTo>
                    <a:pt x="268225" y="231593"/>
                  </a:lnTo>
                  <a:lnTo>
                    <a:pt x="268225" y="229419"/>
                  </a:lnTo>
                  <a:lnTo>
                    <a:pt x="266052" y="227246"/>
                  </a:lnTo>
                  <a:lnTo>
                    <a:pt x="266052" y="226315"/>
                  </a:lnTo>
                  <a:lnTo>
                    <a:pt x="263879" y="221969"/>
                  </a:lnTo>
                  <a:lnTo>
                    <a:pt x="267915" y="221969"/>
                  </a:lnTo>
                  <a:lnTo>
                    <a:pt x="267915" y="218864"/>
                  </a:lnTo>
                  <a:lnTo>
                    <a:pt x="284679" y="212655"/>
                  </a:lnTo>
                  <a:lnTo>
                    <a:pt x="300201" y="209551"/>
                  </a:lnTo>
                  <a:lnTo>
                    <a:pt x="316965" y="207378"/>
                  </a:lnTo>
                  <a:lnTo>
                    <a:pt x="336834" y="209551"/>
                  </a:lnTo>
                  <a:lnTo>
                    <a:pt x="327520" y="198064"/>
                  </a:lnTo>
                  <a:lnTo>
                    <a:pt x="339007" y="194960"/>
                  </a:lnTo>
                  <a:lnTo>
                    <a:pt x="351425" y="189682"/>
                  </a:lnTo>
                  <a:lnTo>
                    <a:pt x="363842" y="184405"/>
                  </a:lnTo>
                  <a:lnTo>
                    <a:pt x="371293" y="178196"/>
                  </a:lnTo>
                  <a:lnTo>
                    <a:pt x="377502" y="178196"/>
                  </a:lnTo>
                  <a:lnTo>
                    <a:pt x="377502" y="175091"/>
                  </a:lnTo>
                  <a:lnTo>
                    <a:pt x="368189" y="175091"/>
                  </a:lnTo>
                  <a:lnTo>
                    <a:pt x="364153" y="177265"/>
                  </a:lnTo>
                  <a:lnTo>
                    <a:pt x="361048" y="178196"/>
                  </a:lnTo>
                  <a:lnTo>
                    <a:pt x="358875" y="178196"/>
                  </a:lnTo>
                  <a:lnTo>
                    <a:pt x="356702" y="178196"/>
                  </a:lnTo>
                  <a:lnTo>
                    <a:pt x="355771" y="178196"/>
                  </a:lnTo>
                  <a:lnTo>
                    <a:pt x="353598" y="177265"/>
                  </a:lnTo>
                  <a:lnTo>
                    <a:pt x="351425" y="175091"/>
                  </a:lnTo>
                  <a:lnTo>
                    <a:pt x="348320" y="175091"/>
                  </a:lnTo>
                  <a:lnTo>
                    <a:pt x="344284" y="178196"/>
                  </a:lnTo>
                  <a:lnTo>
                    <a:pt x="339007" y="184405"/>
                  </a:lnTo>
                  <a:lnTo>
                    <a:pt x="333729" y="189682"/>
                  </a:lnTo>
                  <a:lnTo>
                    <a:pt x="329693" y="194960"/>
                  </a:lnTo>
                  <a:lnTo>
                    <a:pt x="324416" y="198064"/>
                  </a:lnTo>
                  <a:lnTo>
                    <a:pt x="304547" y="204273"/>
                  </a:lnTo>
                  <a:lnTo>
                    <a:pt x="285610" y="204273"/>
                  </a:lnTo>
                  <a:lnTo>
                    <a:pt x="267915" y="199927"/>
                  </a:lnTo>
                  <a:lnTo>
                    <a:pt x="251151" y="192476"/>
                  </a:lnTo>
                  <a:lnTo>
                    <a:pt x="248978" y="192476"/>
                  </a:lnTo>
                  <a:lnTo>
                    <a:pt x="245873" y="194650"/>
                  </a:lnTo>
                  <a:lnTo>
                    <a:pt x="240595" y="196823"/>
                  </a:lnTo>
                  <a:lnTo>
                    <a:pt x="236560" y="197754"/>
                  </a:lnTo>
                  <a:lnTo>
                    <a:pt x="233455" y="199927"/>
                  </a:lnTo>
                  <a:lnTo>
                    <a:pt x="227246" y="202100"/>
                  </a:lnTo>
                  <a:lnTo>
                    <a:pt x="224142" y="192476"/>
                  </a:lnTo>
                  <a:lnTo>
                    <a:pt x="227246" y="191545"/>
                  </a:lnTo>
                  <a:lnTo>
                    <a:pt x="227246" y="191545"/>
                  </a:lnTo>
                  <a:lnTo>
                    <a:pt x="229419" y="189372"/>
                  </a:lnTo>
                  <a:lnTo>
                    <a:pt x="231593" y="185026"/>
                  </a:lnTo>
                  <a:lnTo>
                    <a:pt x="221037" y="185026"/>
                  </a:lnTo>
                  <a:lnTo>
                    <a:pt x="217002" y="187199"/>
                  </a:lnTo>
                  <a:lnTo>
                    <a:pt x="211724" y="189372"/>
                  </a:lnTo>
                  <a:lnTo>
                    <a:pt x="206446" y="189372"/>
                  </a:lnTo>
                  <a:lnTo>
                    <a:pt x="200238" y="189372"/>
                  </a:lnTo>
                  <a:lnTo>
                    <a:pt x="197133" y="177885"/>
                  </a:lnTo>
                  <a:lnTo>
                    <a:pt x="200238" y="176954"/>
                  </a:lnTo>
                  <a:lnTo>
                    <a:pt x="202411" y="176954"/>
                  </a:lnTo>
                  <a:lnTo>
                    <a:pt x="204584" y="176954"/>
                  </a:lnTo>
                  <a:lnTo>
                    <a:pt x="206757" y="174781"/>
                  </a:lnTo>
                  <a:lnTo>
                    <a:pt x="207688" y="174781"/>
                  </a:lnTo>
                  <a:lnTo>
                    <a:pt x="184715" y="177885"/>
                  </a:lnTo>
                  <a:lnTo>
                    <a:pt x="182542" y="172608"/>
                  </a:lnTo>
                  <a:lnTo>
                    <a:pt x="178506" y="169503"/>
                  </a:lnTo>
                  <a:lnTo>
                    <a:pt x="177575" y="167330"/>
                  </a:lnTo>
                  <a:lnTo>
                    <a:pt x="175402" y="162984"/>
                  </a:lnTo>
                  <a:lnTo>
                    <a:pt x="171366" y="157706"/>
                  </a:lnTo>
                  <a:lnTo>
                    <a:pt x="177575" y="155533"/>
                  </a:lnTo>
                  <a:lnTo>
                    <a:pt x="180679" y="155533"/>
                  </a:lnTo>
                  <a:lnTo>
                    <a:pt x="182853" y="155533"/>
                  </a:lnTo>
                  <a:lnTo>
                    <a:pt x="185026" y="155533"/>
                  </a:lnTo>
                  <a:lnTo>
                    <a:pt x="185026" y="155223"/>
                  </a:lnTo>
                  <a:lnTo>
                    <a:pt x="185957" y="153050"/>
                  </a:lnTo>
                  <a:lnTo>
                    <a:pt x="188130" y="148704"/>
                  </a:lnTo>
                  <a:lnTo>
                    <a:pt x="180679" y="147772"/>
                  </a:lnTo>
                  <a:lnTo>
                    <a:pt x="173229" y="145599"/>
                  </a:lnTo>
                  <a:lnTo>
                    <a:pt x="170124" y="141253"/>
                  </a:lnTo>
                  <a:lnTo>
                    <a:pt x="163915" y="138148"/>
                  </a:lnTo>
                  <a:lnTo>
                    <a:pt x="167951" y="138148"/>
                  </a:lnTo>
                  <a:lnTo>
                    <a:pt x="167951" y="132871"/>
                  </a:lnTo>
                  <a:lnTo>
                    <a:pt x="185647" y="135975"/>
                  </a:lnTo>
                  <a:lnTo>
                    <a:pt x="194960" y="133802"/>
                  </a:lnTo>
                  <a:lnTo>
                    <a:pt x="202411" y="130698"/>
                  </a:lnTo>
                  <a:lnTo>
                    <a:pt x="206446" y="125420"/>
                  </a:lnTo>
                  <a:lnTo>
                    <a:pt x="211724" y="117969"/>
                  </a:lnTo>
                  <a:lnTo>
                    <a:pt x="221037" y="113623"/>
                  </a:lnTo>
                  <a:lnTo>
                    <a:pt x="231593" y="110519"/>
                  </a:lnTo>
                  <a:lnTo>
                    <a:pt x="239043" y="113623"/>
                  </a:lnTo>
                  <a:lnTo>
                    <a:pt x="248357" y="117969"/>
                  </a:lnTo>
                  <a:lnTo>
                    <a:pt x="255807" y="118901"/>
                  </a:lnTo>
                  <a:lnTo>
                    <a:pt x="264189" y="117969"/>
                  </a:lnTo>
                  <a:lnTo>
                    <a:pt x="261085" y="115796"/>
                  </a:lnTo>
                  <a:lnTo>
                    <a:pt x="257049" y="113623"/>
                  </a:lnTo>
                  <a:lnTo>
                    <a:pt x="256118" y="113623"/>
                  </a:lnTo>
                  <a:lnTo>
                    <a:pt x="256118" y="111760"/>
                  </a:lnTo>
                  <a:lnTo>
                    <a:pt x="253945" y="110829"/>
                  </a:lnTo>
                  <a:lnTo>
                    <a:pt x="253945" y="106483"/>
                  </a:lnTo>
                  <a:lnTo>
                    <a:pt x="251772" y="101205"/>
                  </a:lnTo>
                  <a:lnTo>
                    <a:pt x="257049" y="99032"/>
                  </a:lnTo>
                  <a:lnTo>
                    <a:pt x="261085" y="96859"/>
                  </a:lnTo>
                  <a:lnTo>
                    <a:pt x="264189" y="96859"/>
                  </a:lnTo>
                  <a:lnTo>
                    <a:pt x="266363" y="95928"/>
                  </a:lnTo>
                  <a:lnTo>
                    <a:pt x="270398" y="93755"/>
                  </a:lnTo>
                  <a:lnTo>
                    <a:pt x="277849" y="93755"/>
                  </a:lnTo>
                  <a:lnTo>
                    <a:pt x="280953" y="95928"/>
                  </a:lnTo>
                  <a:lnTo>
                    <a:pt x="284989" y="99032"/>
                  </a:lnTo>
                  <a:lnTo>
                    <a:pt x="288094" y="101205"/>
                  </a:lnTo>
                  <a:lnTo>
                    <a:pt x="288094" y="96859"/>
                  </a:lnTo>
                  <a:lnTo>
                    <a:pt x="285921" y="95928"/>
                  </a:lnTo>
                  <a:lnTo>
                    <a:pt x="285921" y="93755"/>
                  </a:lnTo>
                  <a:lnTo>
                    <a:pt x="285921" y="93755"/>
                  </a:lnTo>
                  <a:lnTo>
                    <a:pt x="285921" y="91582"/>
                  </a:lnTo>
                  <a:lnTo>
                    <a:pt x="284989" y="88477"/>
                  </a:lnTo>
                  <a:lnTo>
                    <a:pt x="290267" y="86304"/>
                  </a:lnTo>
                  <a:lnTo>
                    <a:pt x="293371" y="84131"/>
                  </a:lnTo>
                  <a:lnTo>
                    <a:pt x="299580" y="81026"/>
                  </a:lnTo>
                  <a:lnTo>
                    <a:pt x="302685" y="76680"/>
                  </a:lnTo>
                  <a:lnTo>
                    <a:pt x="304858" y="76680"/>
                  </a:lnTo>
                  <a:lnTo>
                    <a:pt x="312308" y="76680"/>
                  </a:lnTo>
                  <a:lnTo>
                    <a:pt x="317586" y="78853"/>
                  </a:lnTo>
                  <a:lnTo>
                    <a:pt x="321622" y="83199"/>
                  </a:lnTo>
                  <a:lnTo>
                    <a:pt x="327831" y="83199"/>
                  </a:lnTo>
                  <a:lnTo>
                    <a:pt x="337144" y="81026"/>
                  </a:lnTo>
                  <a:lnTo>
                    <a:pt x="341180" y="68298"/>
                  </a:lnTo>
                  <a:lnTo>
                    <a:pt x="346458" y="66125"/>
                  </a:lnTo>
                  <a:lnTo>
                    <a:pt x="351735" y="66125"/>
                  </a:lnTo>
                  <a:lnTo>
                    <a:pt x="357013" y="66125"/>
                  </a:lnTo>
                  <a:lnTo>
                    <a:pt x="361048" y="68298"/>
                  </a:lnTo>
                  <a:lnTo>
                    <a:pt x="364153" y="68298"/>
                  </a:lnTo>
                  <a:lnTo>
                    <a:pt x="371604" y="56812"/>
                  </a:lnTo>
                  <a:lnTo>
                    <a:pt x="383090" y="54638"/>
                  </a:lnTo>
                  <a:lnTo>
                    <a:pt x="390541" y="58985"/>
                  </a:lnTo>
                  <a:lnTo>
                    <a:pt x="397992" y="62089"/>
                  </a:lnTo>
                  <a:lnTo>
                    <a:pt x="405442" y="64262"/>
                  </a:lnTo>
                  <a:lnTo>
                    <a:pt x="414756" y="61158"/>
                  </a:lnTo>
                  <a:lnTo>
                    <a:pt x="427173" y="53707"/>
                  </a:lnTo>
                  <a:lnTo>
                    <a:pt x="439281" y="47498"/>
                  </a:lnTo>
                  <a:lnTo>
                    <a:pt x="439281" y="47498"/>
                  </a:lnTo>
                  <a:lnTo>
                    <a:pt x="439281" y="47498"/>
                  </a:lnTo>
                  <a:close/>
                  <a:moveTo>
                    <a:pt x="2195472" y="44394"/>
                  </a:moveTo>
                  <a:lnTo>
                    <a:pt x="2202923" y="46567"/>
                  </a:lnTo>
                  <a:lnTo>
                    <a:pt x="2210374" y="49671"/>
                  </a:lnTo>
                  <a:lnTo>
                    <a:pt x="2213478" y="54018"/>
                  </a:lnTo>
                  <a:lnTo>
                    <a:pt x="2218756" y="57122"/>
                  </a:lnTo>
                  <a:lnTo>
                    <a:pt x="2224965" y="61468"/>
                  </a:lnTo>
                  <a:lnTo>
                    <a:pt x="2220929" y="72023"/>
                  </a:lnTo>
                  <a:lnTo>
                    <a:pt x="2198888" y="84752"/>
                  </a:lnTo>
                  <a:lnTo>
                    <a:pt x="2182123" y="99653"/>
                  </a:lnTo>
                  <a:lnTo>
                    <a:pt x="2167532" y="118590"/>
                  </a:lnTo>
                  <a:lnTo>
                    <a:pt x="2164428" y="118590"/>
                  </a:lnTo>
                  <a:lnTo>
                    <a:pt x="2164428" y="114244"/>
                  </a:lnTo>
                  <a:lnTo>
                    <a:pt x="2159150" y="111140"/>
                  </a:lnTo>
                  <a:lnTo>
                    <a:pt x="2155115" y="106793"/>
                  </a:lnTo>
                  <a:lnTo>
                    <a:pt x="2152942" y="103689"/>
                  </a:lnTo>
                  <a:lnTo>
                    <a:pt x="2149837" y="99343"/>
                  </a:lnTo>
                  <a:lnTo>
                    <a:pt x="2147664" y="94065"/>
                  </a:lnTo>
                  <a:lnTo>
                    <a:pt x="2151700" y="86614"/>
                  </a:lnTo>
                  <a:lnTo>
                    <a:pt x="2152631" y="81337"/>
                  </a:lnTo>
                  <a:lnTo>
                    <a:pt x="2154804" y="71713"/>
                  </a:lnTo>
                  <a:lnTo>
                    <a:pt x="2127795" y="71713"/>
                  </a:lnTo>
                  <a:lnTo>
                    <a:pt x="2127795" y="64262"/>
                  </a:lnTo>
                  <a:lnTo>
                    <a:pt x="2142386" y="58985"/>
                  </a:lnTo>
                  <a:lnTo>
                    <a:pt x="2156977" y="54638"/>
                  </a:lnTo>
                  <a:lnTo>
                    <a:pt x="2174673" y="51534"/>
                  </a:lnTo>
                  <a:lnTo>
                    <a:pt x="2176846" y="56812"/>
                  </a:lnTo>
                  <a:lnTo>
                    <a:pt x="2179019" y="58985"/>
                  </a:lnTo>
                  <a:lnTo>
                    <a:pt x="2179019" y="61158"/>
                  </a:lnTo>
                  <a:lnTo>
                    <a:pt x="2181192" y="61158"/>
                  </a:lnTo>
                  <a:lnTo>
                    <a:pt x="2181192" y="62089"/>
                  </a:lnTo>
                  <a:lnTo>
                    <a:pt x="2184297" y="64262"/>
                  </a:lnTo>
                  <a:lnTo>
                    <a:pt x="2186470" y="58985"/>
                  </a:lnTo>
                  <a:lnTo>
                    <a:pt x="2188643" y="54638"/>
                  </a:lnTo>
                  <a:lnTo>
                    <a:pt x="2189574" y="51534"/>
                  </a:lnTo>
                  <a:lnTo>
                    <a:pt x="2193610" y="47188"/>
                  </a:lnTo>
                  <a:lnTo>
                    <a:pt x="2195472" y="44394"/>
                  </a:lnTo>
                  <a:lnTo>
                    <a:pt x="2195472" y="44394"/>
                  </a:lnTo>
                  <a:lnTo>
                    <a:pt x="2195472" y="44394"/>
                  </a:lnTo>
                  <a:close/>
                  <a:moveTo>
                    <a:pt x="2240487" y="24215"/>
                  </a:moveTo>
                  <a:lnTo>
                    <a:pt x="2244523" y="25146"/>
                  </a:lnTo>
                  <a:lnTo>
                    <a:pt x="2245454" y="25146"/>
                  </a:lnTo>
                  <a:lnTo>
                    <a:pt x="2247628" y="27319"/>
                  </a:lnTo>
                  <a:lnTo>
                    <a:pt x="2247628" y="27319"/>
                  </a:lnTo>
                  <a:lnTo>
                    <a:pt x="2249800" y="29492"/>
                  </a:lnTo>
                  <a:lnTo>
                    <a:pt x="2251974" y="32597"/>
                  </a:lnTo>
                  <a:lnTo>
                    <a:pt x="2255078" y="38806"/>
                  </a:lnTo>
                  <a:lnTo>
                    <a:pt x="2259114" y="44083"/>
                  </a:lnTo>
                  <a:lnTo>
                    <a:pt x="2260045" y="51534"/>
                  </a:lnTo>
                  <a:lnTo>
                    <a:pt x="2251663" y="51534"/>
                  </a:lnTo>
                  <a:lnTo>
                    <a:pt x="2251663" y="47188"/>
                  </a:lnTo>
                  <a:lnTo>
                    <a:pt x="2247628" y="44083"/>
                  </a:lnTo>
                  <a:lnTo>
                    <a:pt x="2244523" y="39737"/>
                  </a:lnTo>
                  <a:lnTo>
                    <a:pt x="2242350" y="36633"/>
                  </a:lnTo>
                  <a:lnTo>
                    <a:pt x="2240177" y="31355"/>
                  </a:lnTo>
                  <a:lnTo>
                    <a:pt x="2240177" y="24215"/>
                  </a:lnTo>
                  <a:lnTo>
                    <a:pt x="2240487" y="24215"/>
                  </a:lnTo>
                  <a:lnTo>
                    <a:pt x="2240487" y="24215"/>
                  </a:lnTo>
                  <a:close/>
                  <a:moveTo>
                    <a:pt x="984113" y="20179"/>
                  </a:moveTo>
                  <a:lnTo>
                    <a:pt x="1009259" y="20179"/>
                  </a:lnTo>
                  <a:lnTo>
                    <a:pt x="1035337" y="24525"/>
                  </a:lnTo>
                  <a:lnTo>
                    <a:pt x="1058310" y="27630"/>
                  </a:lnTo>
                  <a:lnTo>
                    <a:pt x="1079110" y="32907"/>
                  </a:lnTo>
                  <a:lnTo>
                    <a:pt x="1109223" y="27630"/>
                  </a:lnTo>
                  <a:lnTo>
                    <a:pt x="1113259" y="31976"/>
                  </a:lnTo>
                  <a:lnTo>
                    <a:pt x="1116363" y="32907"/>
                  </a:lnTo>
                  <a:lnTo>
                    <a:pt x="1120399" y="39116"/>
                  </a:lnTo>
                  <a:lnTo>
                    <a:pt x="1122572" y="42221"/>
                  </a:lnTo>
                  <a:lnTo>
                    <a:pt x="1125676" y="44394"/>
                  </a:lnTo>
                  <a:lnTo>
                    <a:pt x="1143372" y="51844"/>
                  </a:lnTo>
                  <a:lnTo>
                    <a:pt x="1164172" y="57122"/>
                  </a:lnTo>
                  <a:lnTo>
                    <a:pt x="1181867" y="61468"/>
                  </a:lnTo>
                  <a:lnTo>
                    <a:pt x="1181867" y="68919"/>
                  </a:lnTo>
                  <a:lnTo>
                    <a:pt x="1152685" y="68919"/>
                  </a:lnTo>
                  <a:lnTo>
                    <a:pt x="1140267" y="62710"/>
                  </a:lnTo>
                  <a:lnTo>
                    <a:pt x="1125676" y="62710"/>
                  </a:lnTo>
                  <a:lnTo>
                    <a:pt x="1108912" y="64883"/>
                  </a:lnTo>
                  <a:lnTo>
                    <a:pt x="1093390" y="69229"/>
                  </a:lnTo>
                  <a:lnTo>
                    <a:pt x="1093390" y="77611"/>
                  </a:lnTo>
                  <a:lnTo>
                    <a:pt x="1113259" y="77611"/>
                  </a:lnTo>
                  <a:lnTo>
                    <a:pt x="1127850" y="74507"/>
                  </a:lnTo>
                  <a:lnTo>
                    <a:pt x="1145545" y="72334"/>
                  </a:lnTo>
                  <a:lnTo>
                    <a:pt x="1167587" y="72334"/>
                  </a:lnTo>
                  <a:lnTo>
                    <a:pt x="1189628" y="72334"/>
                  </a:lnTo>
                  <a:lnTo>
                    <a:pt x="1206392" y="72334"/>
                  </a:lnTo>
                  <a:lnTo>
                    <a:pt x="1220983" y="87235"/>
                  </a:lnTo>
                  <a:lnTo>
                    <a:pt x="1238679" y="97790"/>
                  </a:lnTo>
                  <a:lnTo>
                    <a:pt x="1233401" y="109277"/>
                  </a:lnTo>
                  <a:lnTo>
                    <a:pt x="1222846" y="116728"/>
                  </a:lnTo>
                  <a:lnTo>
                    <a:pt x="1213533" y="122005"/>
                  </a:lnTo>
                  <a:lnTo>
                    <a:pt x="1201115" y="126351"/>
                  </a:lnTo>
                  <a:lnTo>
                    <a:pt x="1182178" y="126351"/>
                  </a:lnTo>
                  <a:lnTo>
                    <a:pt x="1165413" y="131629"/>
                  </a:lnTo>
                  <a:lnTo>
                    <a:pt x="1147718" y="131629"/>
                  </a:lnTo>
                  <a:lnTo>
                    <a:pt x="1127850" y="129456"/>
                  </a:lnTo>
                  <a:lnTo>
                    <a:pt x="1108912" y="127283"/>
                  </a:lnTo>
                  <a:lnTo>
                    <a:pt x="1091527" y="127283"/>
                  </a:lnTo>
                  <a:lnTo>
                    <a:pt x="1076936" y="131629"/>
                  </a:lnTo>
                  <a:lnTo>
                    <a:pt x="1065450" y="142184"/>
                  </a:lnTo>
                  <a:lnTo>
                    <a:pt x="1109223" y="142184"/>
                  </a:lnTo>
                  <a:lnTo>
                    <a:pt x="1122882" y="139080"/>
                  </a:lnTo>
                  <a:lnTo>
                    <a:pt x="1138405" y="136907"/>
                  </a:lnTo>
                  <a:lnTo>
                    <a:pt x="1157342" y="139080"/>
                  </a:lnTo>
                  <a:lnTo>
                    <a:pt x="1169760" y="142184"/>
                  </a:lnTo>
                  <a:lnTo>
                    <a:pt x="1172864" y="155844"/>
                  </a:lnTo>
                  <a:lnTo>
                    <a:pt x="1179073" y="153671"/>
                  </a:lnTo>
                  <a:lnTo>
                    <a:pt x="1187455" y="148393"/>
                  </a:lnTo>
                  <a:lnTo>
                    <a:pt x="1198942" y="144047"/>
                  </a:lnTo>
                  <a:lnTo>
                    <a:pt x="1209497" y="141874"/>
                  </a:lnTo>
                  <a:lnTo>
                    <a:pt x="1211670" y="148083"/>
                  </a:lnTo>
                  <a:lnTo>
                    <a:pt x="1213843" y="151187"/>
                  </a:lnTo>
                  <a:lnTo>
                    <a:pt x="1216016" y="153360"/>
                  </a:lnTo>
                  <a:lnTo>
                    <a:pt x="1219121" y="155533"/>
                  </a:lnTo>
                  <a:lnTo>
                    <a:pt x="1223156" y="158638"/>
                  </a:lnTo>
                  <a:lnTo>
                    <a:pt x="1206392" y="189993"/>
                  </a:lnTo>
                  <a:lnTo>
                    <a:pt x="1213843" y="189993"/>
                  </a:lnTo>
                  <a:lnTo>
                    <a:pt x="1226261" y="182542"/>
                  </a:lnTo>
                  <a:lnTo>
                    <a:pt x="1243025" y="172918"/>
                  </a:lnTo>
                  <a:lnTo>
                    <a:pt x="1262893" y="165468"/>
                  </a:lnTo>
                  <a:lnTo>
                    <a:pt x="1284935" y="158017"/>
                  </a:lnTo>
                  <a:lnTo>
                    <a:pt x="1308839" y="152739"/>
                  </a:lnTo>
                  <a:lnTo>
                    <a:pt x="1329639" y="152739"/>
                  </a:lnTo>
                  <a:lnTo>
                    <a:pt x="1350439" y="154912"/>
                  </a:lnTo>
                  <a:lnTo>
                    <a:pt x="1365030" y="163294"/>
                  </a:lnTo>
                  <a:lnTo>
                    <a:pt x="1373412" y="178196"/>
                  </a:lnTo>
                  <a:lnTo>
                    <a:pt x="1379621" y="178196"/>
                  </a:lnTo>
                  <a:lnTo>
                    <a:pt x="1379621" y="180369"/>
                  </a:lnTo>
                  <a:lnTo>
                    <a:pt x="1379621" y="180369"/>
                  </a:lnTo>
                  <a:lnTo>
                    <a:pt x="1377448" y="182542"/>
                  </a:lnTo>
                  <a:lnTo>
                    <a:pt x="1375275" y="182542"/>
                  </a:lnTo>
                  <a:lnTo>
                    <a:pt x="1375275" y="182542"/>
                  </a:lnTo>
                  <a:lnTo>
                    <a:pt x="1373102" y="182542"/>
                  </a:lnTo>
                  <a:lnTo>
                    <a:pt x="1369997" y="185647"/>
                  </a:lnTo>
                  <a:lnTo>
                    <a:pt x="1364720" y="187820"/>
                  </a:lnTo>
                  <a:lnTo>
                    <a:pt x="1358511" y="189993"/>
                  </a:lnTo>
                  <a:lnTo>
                    <a:pt x="1351060" y="192166"/>
                  </a:lnTo>
                  <a:lnTo>
                    <a:pt x="1345783" y="193097"/>
                  </a:lnTo>
                  <a:lnTo>
                    <a:pt x="1333365" y="213276"/>
                  </a:lnTo>
                  <a:lnTo>
                    <a:pt x="1309460" y="228178"/>
                  </a:lnTo>
                  <a:lnTo>
                    <a:pt x="1282452" y="237801"/>
                  </a:lnTo>
                  <a:lnTo>
                    <a:pt x="1250165" y="243079"/>
                  </a:lnTo>
                  <a:lnTo>
                    <a:pt x="1250165" y="249288"/>
                  </a:lnTo>
                  <a:lnTo>
                    <a:pt x="1250165" y="252392"/>
                  </a:lnTo>
                  <a:lnTo>
                    <a:pt x="1250165" y="254566"/>
                  </a:lnTo>
                  <a:lnTo>
                    <a:pt x="1247992" y="256739"/>
                  </a:lnTo>
                  <a:lnTo>
                    <a:pt x="1250165" y="257670"/>
                  </a:lnTo>
                  <a:lnTo>
                    <a:pt x="1250165" y="259843"/>
                  </a:lnTo>
                  <a:lnTo>
                    <a:pt x="1253270" y="264189"/>
                  </a:lnTo>
                  <a:lnTo>
                    <a:pt x="1258547" y="267294"/>
                  </a:lnTo>
                  <a:lnTo>
                    <a:pt x="1262583" y="269467"/>
                  </a:lnTo>
                  <a:lnTo>
                    <a:pt x="1265687" y="272571"/>
                  </a:lnTo>
                  <a:lnTo>
                    <a:pt x="1269723" y="274745"/>
                  </a:lnTo>
                  <a:lnTo>
                    <a:pt x="1272828" y="280022"/>
                  </a:lnTo>
                  <a:lnTo>
                    <a:pt x="1269723" y="287473"/>
                  </a:lnTo>
                  <a:lnTo>
                    <a:pt x="1265687" y="304237"/>
                  </a:lnTo>
                  <a:lnTo>
                    <a:pt x="1262583" y="324416"/>
                  </a:lnTo>
                  <a:lnTo>
                    <a:pt x="1258547" y="344595"/>
                  </a:lnTo>
                  <a:lnTo>
                    <a:pt x="1258547" y="361359"/>
                  </a:lnTo>
                  <a:lnTo>
                    <a:pt x="1262583" y="359186"/>
                  </a:lnTo>
                  <a:lnTo>
                    <a:pt x="1265687" y="359186"/>
                  </a:lnTo>
                  <a:lnTo>
                    <a:pt x="1267861" y="359186"/>
                  </a:lnTo>
                  <a:lnTo>
                    <a:pt x="1271896" y="359186"/>
                  </a:lnTo>
                  <a:lnTo>
                    <a:pt x="1272828" y="359186"/>
                  </a:lnTo>
                  <a:lnTo>
                    <a:pt x="1279037" y="361359"/>
                  </a:lnTo>
                  <a:lnTo>
                    <a:pt x="1276864" y="366636"/>
                  </a:lnTo>
                  <a:lnTo>
                    <a:pt x="1276864" y="368810"/>
                  </a:lnTo>
                  <a:lnTo>
                    <a:pt x="1276864" y="373156"/>
                  </a:lnTo>
                  <a:lnTo>
                    <a:pt x="1276864" y="374087"/>
                  </a:lnTo>
                  <a:lnTo>
                    <a:pt x="1276864" y="378433"/>
                  </a:lnTo>
                  <a:lnTo>
                    <a:pt x="1279037" y="385884"/>
                  </a:lnTo>
                  <a:lnTo>
                    <a:pt x="1272828" y="385884"/>
                  </a:lnTo>
                  <a:lnTo>
                    <a:pt x="1272828" y="388989"/>
                  </a:lnTo>
                  <a:lnTo>
                    <a:pt x="1269723" y="388057"/>
                  </a:lnTo>
                  <a:lnTo>
                    <a:pt x="1265687" y="383711"/>
                  </a:lnTo>
                  <a:lnTo>
                    <a:pt x="1264756" y="381538"/>
                  </a:lnTo>
                  <a:lnTo>
                    <a:pt x="1260720" y="380607"/>
                  </a:lnTo>
                  <a:lnTo>
                    <a:pt x="1257616" y="378433"/>
                  </a:lnTo>
                  <a:lnTo>
                    <a:pt x="1250165" y="378433"/>
                  </a:lnTo>
                  <a:lnTo>
                    <a:pt x="1246129" y="380607"/>
                  </a:lnTo>
                  <a:lnTo>
                    <a:pt x="1243025" y="381538"/>
                  </a:lnTo>
                  <a:lnTo>
                    <a:pt x="1238989" y="383711"/>
                  </a:lnTo>
                  <a:lnTo>
                    <a:pt x="1236816" y="385884"/>
                  </a:lnTo>
                  <a:lnTo>
                    <a:pt x="1233711" y="388057"/>
                  </a:lnTo>
                  <a:lnTo>
                    <a:pt x="1231538" y="391162"/>
                  </a:lnTo>
                  <a:lnTo>
                    <a:pt x="1229365" y="398612"/>
                  </a:lnTo>
                  <a:lnTo>
                    <a:pt x="1253270" y="406063"/>
                  </a:lnTo>
                  <a:lnTo>
                    <a:pt x="1258547" y="438660"/>
                  </a:lnTo>
                  <a:lnTo>
                    <a:pt x="1253270" y="438660"/>
                  </a:lnTo>
                  <a:lnTo>
                    <a:pt x="1250165" y="438660"/>
                  </a:lnTo>
                  <a:lnTo>
                    <a:pt x="1246129" y="440833"/>
                  </a:lnTo>
                  <a:lnTo>
                    <a:pt x="1243025" y="443006"/>
                  </a:lnTo>
                  <a:lnTo>
                    <a:pt x="1243025" y="450457"/>
                  </a:lnTo>
                  <a:lnTo>
                    <a:pt x="1251407" y="455734"/>
                  </a:lnTo>
                  <a:lnTo>
                    <a:pt x="1257616" y="463185"/>
                  </a:lnTo>
                  <a:lnTo>
                    <a:pt x="1260720" y="472809"/>
                  </a:lnTo>
                  <a:lnTo>
                    <a:pt x="1262893" y="487710"/>
                  </a:lnTo>
                  <a:lnTo>
                    <a:pt x="1253580" y="487710"/>
                  </a:lnTo>
                  <a:lnTo>
                    <a:pt x="1251407" y="487710"/>
                  </a:lnTo>
                  <a:lnTo>
                    <a:pt x="1246129" y="485537"/>
                  </a:lnTo>
                  <a:lnTo>
                    <a:pt x="1243025" y="487710"/>
                  </a:lnTo>
                  <a:lnTo>
                    <a:pt x="1236816" y="487710"/>
                  </a:lnTo>
                  <a:lnTo>
                    <a:pt x="1233711" y="490815"/>
                  </a:lnTo>
                  <a:lnTo>
                    <a:pt x="1229676" y="495161"/>
                  </a:lnTo>
                  <a:lnTo>
                    <a:pt x="1235885" y="498266"/>
                  </a:lnTo>
                  <a:lnTo>
                    <a:pt x="1238989" y="500439"/>
                  </a:lnTo>
                  <a:lnTo>
                    <a:pt x="1241162" y="502612"/>
                  </a:lnTo>
                  <a:lnTo>
                    <a:pt x="1243335" y="503543"/>
                  </a:lnTo>
                  <a:lnTo>
                    <a:pt x="1244267" y="509752"/>
                  </a:lnTo>
                  <a:lnTo>
                    <a:pt x="1246440" y="515030"/>
                  </a:lnTo>
                  <a:lnTo>
                    <a:pt x="1244267" y="517203"/>
                  </a:lnTo>
                  <a:lnTo>
                    <a:pt x="1244267" y="518134"/>
                  </a:lnTo>
                  <a:lnTo>
                    <a:pt x="1244267" y="518134"/>
                  </a:lnTo>
                  <a:lnTo>
                    <a:pt x="1243335" y="520307"/>
                  </a:lnTo>
                  <a:lnTo>
                    <a:pt x="1243335" y="524653"/>
                  </a:lnTo>
                  <a:lnTo>
                    <a:pt x="1228124" y="524653"/>
                  </a:lnTo>
                  <a:lnTo>
                    <a:pt x="1213533" y="527758"/>
                  </a:lnTo>
                  <a:lnTo>
                    <a:pt x="1202046" y="532104"/>
                  </a:lnTo>
                  <a:lnTo>
                    <a:pt x="1206082" y="532104"/>
                  </a:lnTo>
                  <a:lnTo>
                    <a:pt x="1211359" y="535209"/>
                  </a:lnTo>
                  <a:lnTo>
                    <a:pt x="1215395" y="537382"/>
                  </a:lnTo>
                  <a:lnTo>
                    <a:pt x="1218500" y="537382"/>
                  </a:lnTo>
                  <a:lnTo>
                    <a:pt x="1222536" y="539555"/>
                  </a:lnTo>
                  <a:lnTo>
                    <a:pt x="1225640" y="542659"/>
                  </a:lnTo>
                  <a:lnTo>
                    <a:pt x="1228744" y="547937"/>
                  </a:lnTo>
                  <a:lnTo>
                    <a:pt x="1222536" y="557561"/>
                  </a:lnTo>
                  <a:lnTo>
                    <a:pt x="1218500" y="569047"/>
                  </a:lnTo>
                  <a:lnTo>
                    <a:pt x="1213222" y="581775"/>
                  </a:lnTo>
                  <a:lnTo>
                    <a:pt x="1211049" y="576498"/>
                  </a:lnTo>
                  <a:lnTo>
                    <a:pt x="1207945" y="572152"/>
                  </a:lnTo>
                  <a:lnTo>
                    <a:pt x="1205771" y="569979"/>
                  </a:lnTo>
                  <a:lnTo>
                    <a:pt x="1201736" y="569979"/>
                  </a:lnTo>
                  <a:lnTo>
                    <a:pt x="1196458" y="569047"/>
                  </a:lnTo>
                  <a:lnTo>
                    <a:pt x="1189007" y="569047"/>
                  </a:lnTo>
                  <a:lnTo>
                    <a:pt x="1189007" y="572152"/>
                  </a:lnTo>
                  <a:lnTo>
                    <a:pt x="1193043" y="572152"/>
                  </a:lnTo>
                  <a:lnTo>
                    <a:pt x="1205461" y="584880"/>
                  </a:lnTo>
                  <a:lnTo>
                    <a:pt x="1216016" y="599781"/>
                  </a:lnTo>
                  <a:lnTo>
                    <a:pt x="1222225" y="618719"/>
                  </a:lnTo>
                  <a:lnTo>
                    <a:pt x="1225329" y="640760"/>
                  </a:lnTo>
                  <a:lnTo>
                    <a:pt x="1222225" y="640760"/>
                  </a:lnTo>
                  <a:lnTo>
                    <a:pt x="1222225" y="646038"/>
                  </a:lnTo>
                  <a:lnTo>
                    <a:pt x="1193043" y="649142"/>
                  </a:lnTo>
                  <a:lnTo>
                    <a:pt x="1193043" y="628963"/>
                  </a:lnTo>
                  <a:lnTo>
                    <a:pt x="1189007" y="625859"/>
                  </a:lnTo>
                  <a:lnTo>
                    <a:pt x="1185903" y="623686"/>
                  </a:lnTo>
                  <a:lnTo>
                    <a:pt x="1183730" y="621513"/>
                  </a:lnTo>
                  <a:lnTo>
                    <a:pt x="1178452" y="618408"/>
                  </a:lnTo>
                  <a:lnTo>
                    <a:pt x="1172243" y="616235"/>
                  </a:lnTo>
                  <a:lnTo>
                    <a:pt x="1163861" y="621513"/>
                  </a:lnTo>
                  <a:lnTo>
                    <a:pt x="1152375" y="625859"/>
                  </a:lnTo>
                  <a:lnTo>
                    <a:pt x="1139957" y="626790"/>
                  </a:lnTo>
                  <a:lnTo>
                    <a:pt x="1128470" y="631136"/>
                  </a:lnTo>
                  <a:lnTo>
                    <a:pt x="1122262" y="636414"/>
                  </a:lnTo>
                  <a:lnTo>
                    <a:pt x="1128470" y="636414"/>
                  </a:lnTo>
                  <a:lnTo>
                    <a:pt x="1137784" y="636414"/>
                  </a:lnTo>
                  <a:lnTo>
                    <a:pt x="1152375" y="634241"/>
                  </a:lnTo>
                  <a:lnTo>
                    <a:pt x="1169139" y="633309"/>
                  </a:lnTo>
                  <a:lnTo>
                    <a:pt x="1169139" y="640760"/>
                  </a:lnTo>
                  <a:lnTo>
                    <a:pt x="1132506" y="653488"/>
                  </a:lnTo>
                  <a:lnTo>
                    <a:pt x="1132506" y="656593"/>
                  </a:lnTo>
                  <a:lnTo>
                    <a:pt x="1141820" y="656593"/>
                  </a:lnTo>
                  <a:lnTo>
                    <a:pt x="1147097" y="655662"/>
                  </a:lnTo>
                  <a:lnTo>
                    <a:pt x="1154548" y="653488"/>
                  </a:lnTo>
                  <a:lnTo>
                    <a:pt x="1161999" y="651315"/>
                  </a:lnTo>
                  <a:lnTo>
                    <a:pt x="1169449" y="649142"/>
                  </a:lnTo>
                  <a:lnTo>
                    <a:pt x="1171622" y="658766"/>
                  </a:lnTo>
                  <a:lnTo>
                    <a:pt x="1179073" y="663112"/>
                  </a:lnTo>
                  <a:lnTo>
                    <a:pt x="1186524" y="664044"/>
                  </a:lnTo>
                  <a:lnTo>
                    <a:pt x="1198942" y="663112"/>
                  </a:lnTo>
                  <a:lnTo>
                    <a:pt x="1213533" y="663112"/>
                  </a:lnTo>
                  <a:lnTo>
                    <a:pt x="1213533" y="666217"/>
                  </a:lnTo>
                  <a:lnTo>
                    <a:pt x="1209497" y="666217"/>
                  </a:lnTo>
                  <a:lnTo>
                    <a:pt x="1189628" y="685154"/>
                  </a:lnTo>
                  <a:lnTo>
                    <a:pt x="1167587" y="703160"/>
                  </a:lnTo>
                  <a:lnTo>
                    <a:pt x="1145545" y="718061"/>
                  </a:lnTo>
                  <a:lnTo>
                    <a:pt x="1120399" y="730789"/>
                  </a:lnTo>
                  <a:lnTo>
                    <a:pt x="1093390" y="736067"/>
                  </a:lnTo>
                  <a:lnTo>
                    <a:pt x="1062035" y="735136"/>
                  </a:lnTo>
                  <a:lnTo>
                    <a:pt x="1062035" y="740413"/>
                  </a:lnTo>
                  <a:lnTo>
                    <a:pt x="1062035" y="745691"/>
                  </a:lnTo>
                  <a:lnTo>
                    <a:pt x="1059862" y="750037"/>
                  </a:lnTo>
                  <a:lnTo>
                    <a:pt x="1057689" y="750968"/>
                  </a:lnTo>
                  <a:lnTo>
                    <a:pt x="1056757" y="750968"/>
                  </a:lnTo>
                  <a:lnTo>
                    <a:pt x="1054584" y="753142"/>
                  </a:lnTo>
                  <a:lnTo>
                    <a:pt x="1050548" y="755315"/>
                  </a:lnTo>
                  <a:lnTo>
                    <a:pt x="1047444" y="757488"/>
                  </a:lnTo>
                  <a:lnTo>
                    <a:pt x="1045271" y="758419"/>
                  </a:lnTo>
                  <a:lnTo>
                    <a:pt x="1042166" y="762765"/>
                  </a:lnTo>
                  <a:lnTo>
                    <a:pt x="1038131" y="773321"/>
                  </a:lnTo>
                  <a:lnTo>
                    <a:pt x="1035957" y="786980"/>
                  </a:lnTo>
                  <a:lnTo>
                    <a:pt x="1032853" y="795362"/>
                  </a:lnTo>
                  <a:lnTo>
                    <a:pt x="1023540" y="804986"/>
                  </a:lnTo>
                  <a:lnTo>
                    <a:pt x="1008017" y="815541"/>
                  </a:lnTo>
                  <a:lnTo>
                    <a:pt x="987218" y="825165"/>
                  </a:lnTo>
                  <a:lnTo>
                    <a:pt x="969522" y="832616"/>
                  </a:lnTo>
                  <a:lnTo>
                    <a:pt x="952758" y="836962"/>
                  </a:lnTo>
                  <a:lnTo>
                    <a:pt x="952758" y="832616"/>
                  </a:lnTo>
                  <a:lnTo>
                    <a:pt x="952758" y="829511"/>
                  </a:lnTo>
                  <a:lnTo>
                    <a:pt x="950585" y="829511"/>
                  </a:lnTo>
                  <a:lnTo>
                    <a:pt x="950585" y="827338"/>
                  </a:lnTo>
                  <a:lnTo>
                    <a:pt x="949654" y="825165"/>
                  </a:lnTo>
                  <a:lnTo>
                    <a:pt x="947480" y="840066"/>
                  </a:lnTo>
                  <a:lnTo>
                    <a:pt x="942203" y="852795"/>
                  </a:lnTo>
                  <a:lnTo>
                    <a:pt x="938167" y="864281"/>
                  </a:lnTo>
                  <a:lnTo>
                    <a:pt x="932890" y="874836"/>
                  </a:lnTo>
                  <a:lnTo>
                    <a:pt x="928854" y="889738"/>
                  </a:lnTo>
                  <a:lnTo>
                    <a:pt x="932890" y="891911"/>
                  </a:lnTo>
                  <a:lnTo>
                    <a:pt x="932890" y="894084"/>
                  </a:lnTo>
                  <a:lnTo>
                    <a:pt x="935063" y="894084"/>
                  </a:lnTo>
                  <a:lnTo>
                    <a:pt x="935063" y="894084"/>
                  </a:lnTo>
                  <a:lnTo>
                    <a:pt x="935063" y="896257"/>
                  </a:lnTo>
                  <a:lnTo>
                    <a:pt x="932890" y="897188"/>
                  </a:lnTo>
                  <a:lnTo>
                    <a:pt x="928854" y="901535"/>
                  </a:lnTo>
                  <a:lnTo>
                    <a:pt x="925749" y="903708"/>
                  </a:lnTo>
                  <a:lnTo>
                    <a:pt x="922645" y="906812"/>
                  </a:lnTo>
                  <a:lnTo>
                    <a:pt x="918609" y="908985"/>
                  </a:lnTo>
                  <a:lnTo>
                    <a:pt x="916436" y="912090"/>
                  </a:lnTo>
                  <a:lnTo>
                    <a:pt x="913331" y="917367"/>
                  </a:lnTo>
                  <a:lnTo>
                    <a:pt x="905881" y="938478"/>
                  </a:lnTo>
                  <a:lnTo>
                    <a:pt x="900603" y="960519"/>
                  </a:lnTo>
                  <a:lnTo>
                    <a:pt x="898430" y="985976"/>
                  </a:lnTo>
                  <a:lnTo>
                    <a:pt x="894394" y="1010191"/>
                  </a:lnTo>
                  <a:lnTo>
                    <a:pt x="889117" y="1032232"/>
                  </a:lnTo>
                  <a:lnTo>
                    <a:pt x="886012" y="1030059"/>
                  </a:lnTo>
                  <a:lnTo>
                    <a:pt x="886012" y="1030059"/>
                  </a:lnTo>
                  <a:lnTo>
                    <a:pt x="883839" y="1030059"/>
                  </a:lnTo>
                  <a:lnTo>
                    <a:pt x="883839" y="1027886"/>
                  </a:lnTo>
                  <a:lnTo>
                    <a:pt x="881666" y="1027886"/>
                  </a:lnTo>
                  <a:lnTo>
                    <a:pt x="876388" y="1024782"/>
                  </a:lnTo>
                  <a:lnTo>
                    <a:pt x="867075" y="1017331"/>
                  </a:lnTo>
                  <a:lnTo>
                    <a:pt x="852484" y="1005844"/>
                  </a:lnTo>
                  <a:lnTo>
                    <a:pt x="835720" y="996221"/>
                  </a:lnTo>
                  <a:lnTo>
                    <a:pt x="820198" y="985665"/>
                  </a:lnTo>
                  <a:lnTo>
                    <a:pt x="807780" y="976042"/>
                  </a:lnTo>
                  <a:lnTo>
                    <a:pt x="796294" y="970764"/>
                  </a:lnTo>
                  <a:lnTo>
                    <a:pt x="793189" y="968591"/>
                  </a:lnTo>
                  <a:lnTo>
                    <a:pt x="789153" y="928543"/>
                  </a:lnTo>
                  <a:lnTo>
                    <a:pt x="786980" y="924197"/>
                  </a:lnTo>
                  <a:lnTo>
                    <a:pt x="781703" y="921093"/>
                  </a:lnTo>
                  <a:lnTo>
                    <a:pt x="778598" y="918920"/>
                  </a:lnTo>
                  <a:lnTo>
                    <a:pt x="772389" y="914573"/>
                  </a:lnTo>
                  <a:lnTo>
                    <a:pt x="769285" y="911469"/>
                  </a:lnTo>
                  <a:lnTo>
                    <a:pt x="772389" y="909296"/>
                  </a:lnTo>
                  <a:lnTo>
                    <a:pt x="772389" y="907123"/>
                  </a:lnTo>
                  <a:lnTo>
                    <a:pt x="774562" y="906191"/>
                  </a:lnTo>
                  <a:lnTo>
                    <a:pt x="774562" y="906191"/>
                  </a:lnTo>
                  <a:lnTo>
                    <a:pt x="776735" y="901845"/>
                  </a:lnTo>
                  <a:lnTo>
                    <a:pt x="778908" y="898741"/>
                  </a:lnTo>
                  <a:lnTo>
                    <a:pt x="769595" y="898741"/>
                  </a:lnTo>
                  <a:lnTo>
                    <a:pt x="764317" y="898741"/>
                  </a:lnTo>
                  <a:lnTo>
                    <a:pt x="760282" y="898741"/>
                  </a:lnTo>
                  <a:lnTo>
                    <a:pt x="758109" y="896567"/>
                  </a:lnTo>
                  <a:lnTo>
                    <a:pt x="757177" y="893463"/>
                  </a:lnTo>
                  <a:lnTo>
                    <a:pt x="753141" y="887254"/>
                  </a:lnTo>
                  <a:lnTo>
                    <a:pt x="750968" y="884150"/>
                  </a:lnTo>
                  <a:lnTo>
                    <a:pt x="750968" y="879803"/>
                  </a:lnTo>
                  <a:lnTo>
                    <a:pt x="750968" y="878872"/>
                  </a:lnTo>
                  <a:lnTo>
                    <a:pt x="750968" y="874526"/>
                  </a:lnTo>
                  <a:lnTo>
                    <a:pt x="753141" y="871421"/>
                  </a:lnTo>
                  <a:lnTo>
                    <a:pt x="753141" y="867075"/>
                  </a:lnTo>
                  <a:lnTo>
                    <a:pt x="742586" y="867075"/>
                  </a:lnTo>
                  <a:lnTo>
                    <a:pt x="742586" y="861798"/>
                  </a:lnTo>
                  <a:lnTo>
                    <a:pt x="743518" y="856520"/>
                  </a:lnTo>
                  <a:lnTo>
                    <a:pt x="745691" y="854347"/>
                  </a:lnTo>
                  <a:lnTo>
                    <a:pt x="745691" y="850622"/>
                  </a:lnTo>
                  <a:lnTo>
                    <a:pt x="747864" y="847517"/>
                  </a:lnTo>
                  <a:lnTo>
                    <a:pt x="750037" y="842239"/>
                  </a:lnTo>
                  <a:lnTo>
                    <a:pt x="743828" y="842239"/>
                  </a:lnTo>
                  <a:lnTo>
                    <a:pt x="737619" y="842239"/>
                  </a:lnTo>
                  <a:lnTo>
                    <a:pt x="734515" y="840066"/>
                  </a:lnTo>
                  <a:lnTo>
                    <a:pt x="728306" y="837893"/>
                  </a:lnTo>
                  <a:lnTo>
                    <a:pt x="727375" y="810574"/>
                  </a:lnTo>
                  <a:lnTo>
                    <a:pt x="725201" y="785117"/>
                  </a:lnTo>
                  <a:lnTo>
                    <a:pt x="725201" y="760903"/>
                  </a:lnTo>
                  <a:lnTo>
                    <a:pt x="732652" y="736688"/>
                  </a:lnTo>
                  <a:lnTo>
                    <a:pt x="740103" y="726133"/>
                  </a:lnTo>
                  <a:lnTo>
                    <a:pt x="749416" y="718682"/>
                  </a:lnTo>
                  <a:lnTo>
                    <a:pt x="756867" y="712473"/>
                  </a:lnTo>
                  <a:lnTo>
                    <a:pt x="762144" y="704091"/>
                  </a:lnTo>
                  <a:lnTo>
                    <a:pt x="767422" y="692605"/>
                  </a:lnTo>
                  <a:lnTo>
                    <a:pt x="769595" y="672426"/>
                  </a:lnTo>
                  <a:lnTo>
                    <a:pt x="765559" y="672426"/>
                  </a:lnTo>
                  <a:lnTo>
                    <a:pt x="762455" y="676772"/>
                  </a:lnTo>
                  <a:lnTo>
                    <a:pt x="758419" y="677703"/>
                  </a:lnTo>
                  <a:lnTo>
                    <a:pt x="757488" y="677703"/>
                  </a:lnTo>
                  <a:lnTo>
                    <a:pt x="753452" y="677703"/>
                  </a:lnTo>
                  <a:lnTo>
                    <a:pt x="750347" y="676772"/>
                  </a:lnTo>
                  <a:lnTo>
                    <a:pt x="735757" y="672426"/>
                  </a:lnTo>
                  <a:lnTo>
                    <a:pt x="724270" y="664975"/>
                  </a:lnTo>
                  <a:lnTo>
                    <a:pt x="716819" y="654420"/>
                  </a:lnTo>
                  <a:lnTo>
                    <a:pt x="713715" y="635483"/>
                  </a:lnTo>
                  <a:lnTo>
                    <a:pt x="718992" y="635483"/>
                  </a:lnTo>
                  <a:lnTo>
                    <a:pt x="718992" y="632378"/>
                  </a:lnTo>
                  <a:lnTo>
                    <a:pt x="728306" y="637656"/>
                  </a:lnTo>
                  <a:lnTo>
                    <a:pt x="738861" y="645106"/>
                  </a:lnTo>
                  <a:lnTo>
                    <a:pt x="748174" y="648211"/>
                  </a:lnTo>
                  <a:lnTo>
                    <a:pt x="758729" y="648211"/>
                  </a:lnTo>
                  <a:lnTo>
                    <a:pt x="758729" y="647280"/>
                  </a:lnTo>
                  <a:lnTo>
                    <a:pt x="760903" y="645106"/>
                  </a:lnTo>
                  <a:lnTo>
                    <a:pt x="760903" y="645106"/>
                  </a:lnTo>
                  <a:lnTo>
                    <a:pt x="760903" y="642623"/>
                  </a:lnTo>
                  <a:lnTo>
                    <a:pt x="763076" y="639518"/>
                  </a:lnTo>
                  <a:lnTo>
                    <a:pt x="743207" y="624617"/>
                  </a:lnTo>
                  <a:lnTo>
                    <a:pt x="726443" y="603507"/>
                  </a:lnTo>
                  <a:lnTo>
                    <a:pt x="721166" y="605680"/>
                  </a:lnTo>
                  <a:lnTo>
                    <a:pt x="717130" y="607853"/>
                  </a:lnTo>
                  <a:lnTo>
                    <a:pt x="711852" y="610026"/>
                  </a:lnTo>
                  <a:lnTo>
                    <a:pt x="706575" y="610957"/>
                  </a:lnTo>
                  <a:lnTo>
                    <a:pt x="702539" y="607853"/>
                  </a:lnTo>
                  <a:lnTo>
                    <a:pt x="701608" y="605680"/>
                  </a:lnTo>
                  <a:lnTo>
                    <a:pt x="699434" y="602575"/>
                  </a:lnTo>
                  <a:lnTo>
                    <a:pt x="697261" y="600402"/>
                  </a:lnTo>
                  <a:lnTo>
                    <a:pt x="694157" y="595125"/>
                  </a:lnTo>
                  <a:lnTo>
                    <a:pt x="704712" y="583638"/>
                  </a:lnTo>
                  <a:lnTo>
                    <a:pt x="706885" y="567805"/>
                  </a:lnTo>
                  <a:lnTo>
                    <a:pt x="704712" y="546695"/>
                  </a:lnTo>
                  <a:lnTo>
                    <a:pt x="699434" y="524653"/>
                  </a:lnTo>
                  <a:lnTo>
                    <a:pt x="690121" y="501370"/>
                  </a:lnTo>
                  <a:lnTo>
                    <a:pt x="679566" y="479328"/>
                  </a:lnTo>
                  <a:lnTo>
                    <a:pt x="665906" y="459149"/>
                  </a:lnTo>
                  <a:lnTo>
                    <a:pt x="655351" y="440212"/>
                  </a:lnTo>
                  <a:lnTo>
                    <a:pt x="646038" y="425311"/>
                  </a:lnTo>
                  <a:lnTo>
                    <a:pt x="623996" y="410409"/>
                  </a:lnTo>
                  <a:lnTo>
                    <a:pt x="598850" y="405132"/>
                  </a:lnTo>
                  <a:lnTo>
                    <a:pt x="572772" y="405132"/>
                  </a:lnTo>
                  <a:lnTo>
                    <a:pt x="543591" y="405132"/>
                  </a:lnTo>
                  <a:lnTo>
                    <a:pt x="515340" y="407305"/>
                  </a:lnTo>
                  <a:lnTo>
                    <a:pt x="486158" y="405132"/>
                  </a:lnTo>
                  <a:lnTo>
                    <a:pt x="486158" y="399854"/>
                  </a:lnTo>
                  <a:lnTo>
                    <a:pt x="486158" y="395508"/>
                  </a:lnTo>
                  <a:lnTo>
                    <a:pt x="487089" y="394577"/>
                  </a:lnTo>
                  <a:lnTo>
                    <a:pt x="487089" y="392404"/>
                  </a:lnTo>
                  <a:lnTo>
                    <a:pt x="487089" y="390230"/>
                  </a:lnTo>
                  <a:lnTo>
                    <a:pt x="486158" y="388057"/>
                  </a:lnTo>
                  <a:lnTo>
                    <a:pt x="474672" y="382780"/>
                  </a:lnTo>
                  <a:lnTo>
                    <a:pt x="464116" y="379675"/>
                  </a:lnTo>
                  <a:lnTo>
                    <a:pt x="452630" y="372225"/>
                  </a:lnTo>
                  <a:lnTo>
                    <a:pt x="461943" y="372225"/>
                  </a:lnTo>
                  <a:lnTo>
                    <a:pt x="472499" y="367878"/>
                  </a:lnTo>
                  <a:lnTo>
                    <a:pt x="487089" y="364774"/>
                  </a:lnTo>
                  <a:lnTo>
                    <a:pt x="503854" y="362601"/>
                  </a:lnTo>
                  <a:lnTo>
                    <a:pt x="516271" y="358254"/>
                  </a:lnTo>
                  <a:lnTo>
                    <a:pt x="525585" y="350804"/>
                  </a:lnTo>
                  <a:lnTo>
                    <a:pt x="481812" y="350804"/>
                  </a:lnTo>
                  <a:lnTo>
                    <a:pt x="471257" y="347699"/>
                  </a:lnTo>
                  <a:lnTo>
                    <a:pt x="461943" y="347699"/>
                  </a:lnTo>
                  <a:lnTo>
                    <a:pt x="450457" y="345526"/>
                  </a:lnTo>
                  <a:lnTo>
                    <a:pt x="442075" y="343353"/>
                  </a:lnTo>
                  <a:lnTo>
                    <a:pt x="432761" y="340249"/>
                  </a:lnTo>
                  <a:lnTo>
                    <a:pt x="427484" y="330625"/>
                  </a:lnTo>
                  <a:lnTo>
                    <a:pt x="425311" y="315723"/>
                  </a:lnTo>
                  <a:lnTo>
                    <a:pt x="447352" y="312619"/>
                  </a:lnTo>
                  <a:lnTo>
                    <a:pt x="467221" y="305168"/>
                  </a:lnTo>
                  <a:lnTo>
                    <a:pt x="483985" y="297718"/>
                  </a:lnTo>
                  <a:lnTo>
                    <a:pt x="501680" y="290267"/>
                  </a:lnTo>
                  <a:lnTo>
                    <a:pt x="538313" y="290267"/>
                  </a:lnTo>
                  <a:lnTo>
                    <a:pt x="552904" y="241837"/>
                  </a:lnTo>
                  <a:lnTo>
                    <a:pt x="518444" y="241837"/>
                  </a:lnTo>
                  <a:lnTo>
                    <a:pt x="509131" y="229109"/>
                  </a:lnTo>
                  <a:lnTo>
                    <a:pt x="520618" y="221658"/>
                  </a:lnTo>
                  <a:lnTo>
                    <a:pt x="529000" y="214208"/>
                  </a:lnTo>
                  <a:lnTo>
                    <a:pt x="540486" y="208930"/>
                  </a:lnTo>
                  <a:lnTo>
                    <a:pt x="552904" y="204584"/>
                  </a:lnTo>
                  <a:lnTo>
                    <a:pt x="552904" y="191856"/>
                  </a:lnTo>
                  <a:lnTo>
                    <a:pt x="567495" y="184405"/>
                  </a:lnTo>
                  <a:lnTo>
                    <a:pt x="574946" y="176023"/>
                  </a:lnTo>
                  <a:lnTo>
                    <a:pt x="582396" y="164536"/>
                  </a:lnTo>
                  <a:lnTo>
                    <a:pt x="593883" y="157086"/>
                  </a:lnTo>
                  <a:lnTo>
                    <a:pt x="606301" y="151808"/>
                  </a:lnTo>
                  <a:lnTo>
                    <a:pt x="616856" y="151808"/>
                  </a:lnTo>
                  <a:lnTo>
                    <a:pt x="626169" y="154912"/>
                  </a:lnTo>
                  <a:lnTo>
                    <a:pt x="638587" y="153981"/>
                  </a:lnTo>
                  <a:lnTo>
                    <a:pt x="629274" y="149635"/>
                  </a:lnTo>
                  <a:lnTo>
                    <a:pt x="623996" y="147462"/>
                  </a:lnTo>
                  <a:lnTo>
                    <a:pt x="618718" y="146530"/>
                  </a:lnTo>
                  <a:lnTo>
                    <a:pt x="613441" y="140322"/>
                  </a:lnTo>
                  <a:lnTo>
                    <a:pt x="631136" y="137217"/>
                  </a:lnTo>
                  <a:lnTo>
                    <a:pt x="647900" y="131939"/>
                  </a:lnTo>
                  <a:lnTo>
                    <a:pt x="662491" y="127593"/>
                  </a:lnTo>
                  <a:lnTo>
                    <a:pt x="679255" y="124489"/>
                  </a:lnTo>
                  <a:lnTo>
                    <a:pt x="680187" y="131939"/>
                  </a:lnTo>
                  <a:lnTo>
                    <a:pt x="682360" y="135044"/>
                  </a:lnTo>
                  <a:lnTo>
                    <a:pt x="684533" y="140322"/>
                  </a:lnTo>
                  <a:lnTo>
                    <a:pt x="686706" y="144668"/>
                  </a:lnTo>
                  <a:lnTo>
                    <a:pt x="691984" y="146841"/>
                  </a:lnTo>
                  <a:lnTo>
                    <a:pt x="699434" y="147772"/>
                  </a:lnTo>
                  <a:lnTo>
                    <a:pt x="699434" y="142495"/>
                  </a:lnTo>
                  <a:lnTo>
                    <a:pt x="702539" y="137217"/>
                  </a:lnTo>
                  <a:lnTo>
                    <a:pt x="704712" y="129766"/>
                  </a:lnTo>
                  <a:lnTo>
                    <a:pt x="706885" y="124489"/>
                  </a:lnTo>
                  <a:lnTo>
                    <a:pt x="709989" y="129766"/>
                  </a:lnTo>
                  <a:lnTo>
                    <a:pt x="716198" y="135044"/>
                  </a:lnTo>
                  <a:lnTo>
                    <a:pt x="719303" y="139390"/>
                  </a:lnTo>
                  <a:lnTo>
                    <a:pt x="726754" y="142495"/>
                  </a:lnTo>
                  <a:lnTo>
                    <a:pt x="734204" y="144668"/>
                  </a:lnTo>
                  <a:lnTo>
                    <a:pt x="730168" y="120453"/>
                  </a:lnTo>
                  <a:lnTo>
                    <a:pt x="743828" y="117349"/>
                  </a:lnTo>
                  <a:lnTo>
                    <a:pt x="754383" y="113002"/>
                  </a:lnTo>
                  <a:lnTo>
                    <a:pt x="771147" y="117349"/>
                  </a:lnTo>
                  <a:lnTo>
                    <a:pt x="788843" y="124799"/>
                  </a:lnTo>
                  <a:lnTo>
                    <a:pt x="807780" y="135354"/>
                  </a:lnTo>
                  <a:lnTo>
                    <a:pt x="827648" y="144978"/>
                  </a:lnTo>
                  <a:lnTo>
                    <a:pt x="844413" y="152429"/>
                  </a:lnTo>
                  <a:lnTo>
                    <a:pt x="859935" y="157706"/>
                  </a:lnTo>
                  <a:lnTo>
                    <a:pt x="859935" y="154602"/>
                  </a:lnTo>
                  <a:lnTo>
                    <a:pt x="849380" y="144978"/>
                  </a:lnTo>
                  <a:lnTo>
                    <a:pt x="841929" y="137527"/>
                  </a:lnTo>
                  <a:lnTo>
                    <a:pt x="837893" y="127904"/>
                  </a:lnTo>
                  <a:lnTo>
                    <a:pt x="844102" y="117349"/>
                  </a:lnTo>
                  <a:lnTo>
                    <a:pt x="840066" y="113002"/>
                  </a:lnTo>
                  <a:lnTo>
                    <a:pt x="834789" y="107725"/>
                  </a:lnTo>
                  <a:lnTo>
                    <a:pt x="829511" y="103378"/>
                  </a:lnTo>
                  <a:lnTo>
                    <a:pt x="824234" y="100274"/>
                  </a:lnTo>
                  <a:lnTo>
                    <a:pt x="820198" y="95928"/>
                  </a:lnTo>
                  <a:lnTo>
                    <a:pt x="824234" y="87546"/>
                  </a:lnTo>
                  <a:lnTo>
                    <a:pt x="834789" y="90650"/>
                  </a:lnTo>
                  <a:lnTo>
                    <a:pt x="849380" y="92823"/>
                  </a:lnTo>
                  <a:lnTo>
                    <a:pt x="861797" y="90650"/>
                  </a:lnTo>
                  <a:lnTo>
                    <a:pt x="871111" y="83199"/>
                  </a:lnTo>
                  <a:lnTo>
                    <a:pt x="827338" y="83199"/>
                  </a:lnTo>
                  <a:lnTo>
                    <a:pt x="827338" y="80095"/>
                  </a:lnTo>
                  <a:lnTo>
                    <a:pt x="824234" y="80095"/>
                  </a:lnTo>
                  <a:lnTo>
                    <a:pt x="824234" y="75749"/>
                  </a:lnTo>
                  <a:lnTo>
                    <a:pt x="829511" y="72644"/>
                  </a:lnTo>
                  <a:lnTo>
                    <a:pt x="834789" y="68298"/>
                  </a:lnTo>
                  <a:lnTo>
                    <a:pt x="840066" y="65194"/>
                  </a:lnTo>
                  <a:lnTo>
                    <a:pt x="845344" y="60847"/>
                  </a:lnTo>
                  <a:lnTo>
                    <a:pt x="851553" y="59916"/>
                  </a:lnTo>
                  <a:lnTo>
                    <a:pt x="874526" y="63020"/>
                  </a:lnTo>
                  <a:lnTo>
                    <a:pt x="880735" y="46256"/>
                  </a:lnTo>
                  <a:lnTo>
                    <a:pt x="907743" y="50603"/>
                  </a:lnTo>
                  <a:lnTo>
                    <a:pt x="909917" y="50603"/>
                  </a:lnTo>
                  <a:lnTo>
                    <a:pt x="910848" y="46256"/>
                  </a:lnTo>
                  <a:lnTo>
                    <a:pt x="913021" y="45325"/>
                  </a:lnTo>
                  <a:lnTo>
                    <a:pt x="915194" y="40979"/>
                  </a:lnTo>
                  <a:lnTo>
                    <a:pt x="920472" y="38806"/>
                  </a:lnTo>
                  <a:lnTo>
                    <a:pt x="924508" y="45015"/>
                  </a:lnTo>
                  <a:lnTo>
                    <a:pt x="929785" y="50292"/>
                  </a:lnTo>
                  <a:lnTo>
                    <a:pt x="935063" y="55570"/>
                  </a:lnTo>
                  <a:lnTo>
                    <a:pt x="935063" y="45946"/>
                  </a:lnTo>
                  <a:lnTo>
                    <a:pt x="937236" y="45015"/>
                  </a:lnTo>
                  <a:lnTo>
                    <a:pt x="937236" y="42842"/>
                  </a:lnTo>
                  <a:lnTo>
                    <a:pt x="937236" y="40668"/>
                  </a:lnTo>
                  <a:lnTo>
                    <a:pt x="937236" y="38495"/>
                  </a:lnTo>
                  <a:lnTo>
                    <a:pt x="938167" y="35391"/>
                  </a:lnTo>
                  <a:lnTo>
                    <a:pt x="940340" y="33218"/>
                  </a:lnTo>
                  <a:lnTo>
                    <a:pt x="944376" y="31045"/>
                  </a:lnTo>
                  <a:lnTo>
                    <a:pt x="962071" y="22663"/>
                  </a:lnTo>
                  <a:lnTo>
                    <a:pt x="984113" y="20179"/>
                  </a:lnTo>
                  <a:lnTo>
                    <a:pt x="984113" y="20179"/>
                  </a:lnTo>
                  <a:lnTo>
                    <a:pt x="984113" y="20179"/>
                  </a:lnTo>
                  <a:close/>
                  <a:moveTo>
                    <a:pt x="2301024" y="16764"/>
                  </a:moveTo>
                  <a:lnTo>
                    <a:pt x="2311579" y="19869"/>
                  </a:lnTo>
                  <a:lnTo>
                    <a:pt x="2311579" y="27319"/>
                  </a:lnTo>
                  <a:lnTo>
                    <a:pt x="2296057" y="27319"/>
                  </a:lnTo>
                  <a:lnTo>
                    <a:pt x="2301024" y="16764"/>
                  </a:lnTo>
                  <a:lnTo>
                    <a:pt x="2301024" y="16764"/>
                  </a:lnTo>
                  <a:lnTo>
                    <a:pt x="2301024" y="16764"/>
                  </a:lnTo>
                  <a:close/>
                  <a:moveTo>
                    <a:pt x="2792460" y="0"/>
                  </a:moveTo>
                  <a:lnTo>
                    <a:pt x="2797737" y="3104"/>
                  </a:lnTo>
                  <a:lnTo>
                    <a:pt x="2801773" y="7451"/>
                  </a:lnTo>
                  <a:lnTo>
                    <a:pt x="2803946" y="10555"/>
                  </a:lnTo>
                  <a:lnTo>
                    <a:pt x="2804878" y="16764"/>
                  </a:lnTo>
                  <a:lnTo>
                    <a:pt x="2807051" y="19869"/>
                  </a:lnTo>
                  <a:lnTo>
                    <a:pt x="2809224" y="25146"/>
                  </a:lnTo>
                  <a:lnTo>
                    <a:pt x="2812328" y="27319"/>
                  </a:lnTo>
                  <a:lnTo>
                    <a:pt x="2823815" y="32597"/>
                  </a:lnTo>
                  <a:lnTo>
                    <a:pt x="2834370" y="34770"/>
                  </a:lnTo>
                  <a:lnTo>
                    <a:pt x="2841821" y="34770"/>
                  </a:lnTo>
                  <a:lnTo>
                    <a:pt x="2847098" y="39116"/>
                  </a:lnTo>
                  <a:lnTo>
                    <a:pt x="2851134" y="46567"/>
                  </a:lnTo>
                  <a:lnTo>
                    <a:pt x="2853307" y="61468"/>
                  </a:lnTo>
                  <a:lnTo>
                    <a:pt x="2851134" y="62400"/>
                  </a:lnTo>
                  <a:lnTo>
                    <a:pt x="2851134" y="62400"/>
                  </a:lnTo>
                  <a:lnTo>
                    <a:pt x="2851134" y="64573"/>
                  </a:lnTo>
                  <a:lnTo>
                    <a:pt x="2851134" y="66746"/>
                  </a:lnTo>
                  <a:lnTo>
                    <a:pt x="2848961" y="68919"/>
                  </a:lnTo>
                  <a:lnTo>
                    <a:pt x="2825988" y="68919"/>
                  </a:lnTo>
                  <a:lnTo>
                    <a:pt x="2802084" y="68919"/>
                  </a:lnTo>
                  <a:lnTo>
                    <a:pt x="2782215" y="77301"/>
                  </a:lnTo>
                  <a:lnTo>
                    <a:pt x="2778179" y="79474"/>
                  </a:lnTo>
                  <a:lnTo>
                    <a:pt x="2776006" y="83820"/>
                  </a:lnTo>
                  <a:lnTo>
                    <a:pt x="2775075" y="84752"/>
                  </a:lnTo>
                  <a:lnTo>
                    <a:pt x="2772902" y="86925"/>
                  </a:lnTo>
                  <a:lnTo>
                    <a:pt x="2770729" y="89098"/>
                  </a:lnTo>
                  <a:lnTo>
                    <a:pt x="2767624" y="91271"/>
                  </a:lnTo>
                  <a:lnTo>
                    <a:pt x="2761415" y="94376"/>
                  </a:lnTo>
                  <a:lnTo>
                    <a:pt x="2758311" y="89098"/>
                  </a:lnTo>
                  <a:lnTo>
                    <a:pt x="2756137" y="84752"/>
                  </a:lnTo>
                  <a:lnTo>
                    <a:pt x="2753033" y="81647"/>
                  </a:lnTo>
                  <a:lnTo>
                    <a:pt x="2765451" y="49982"/>
                  </a:lnTo>
                  <a:lnTo>
                    <a:pt x="2777869" y="24525"/>
                  </a:lnTo>
                  <a:lnTo>
                    <a:pt x="2792460" y="0"/>
                  </a:lnTo>
                  <a:lnTo>
                    <a:pt x="2792460" y="0"/>
                  </a:lnTo>
                  <a:lnTo>
                    <a:pt x="2792460" y="0"/>
                  </a:lnTo>
                  <a:close/>
                  <a:moveTo>
                    <a:pt x="2665177" y="0"/>
                  </a:moveTo>
                  <a:lnTo>
                    <a:pt x="2674490" y="9624"/>
                  </a:lnTo>
                  <a:lnTo>
                    <a:pt x="2679768" y="20179"/>
                  </a:lnTo>
                  <a:lnTo>
                    <a:pt x="2685046" y="32907"/>
                  </a:lnTo>
                  <a:lnTo>
                    <a:pt x="2675732" y="32907"/>
                  </a:lnTo>
                  <a:lnTo>
                    <a:pt x="2675732" y="27319"/>
                  </a:lnTo>
                  <a:lnTo>
                    <a:pt x="2672628" y="24215"/>
                  </a:lnTo>
                  <a:lnTo>
                    <a:pt x="2668592" y="19869"/>
                  </a:lnTo>
                  <a:lnTo>
                    <a:pt x="2667660" y="14591"/>
                  </a:lnTo>
                  <a:lnTo>
                    <a:pt x="2665487" y="9313"/>
                  </a:lnTo>
                  <a:lnTo>
                    <a:pt x="2665487" y="0"/>
                  </a:lnTo>
                  <a:lnTo>
                    <a:pt x="2665177" y="0"/>
                  </a:lnTo>
                  <a:lnTo>
                    <a:pt x="2665177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CA302A40-7D7F-42B3-8A4B-F30B655EF171}"/>
                </a:ext>
              </a:extLst>
            </p:cNvPr>
            <p:cNvSpPr/>
            <p:nvPr/>
          </p:nvSpPr>
          <p:spPr>
            <a:xfrm>
              <a:off x="3709769" y="4075070"/>
              <a:ext cx="34149" cy="15522"/>
            </a:xfrm>
            <a:custGeom>
              <a:avLst/>
              <a:gdLst>
                <a:gd name="connsiteX0" fmla="*/ 13660 w 34149"/>
                <a:gd name="connsiteY0" fmla="*/ 14591 h 15522"/>
                <a:gd name="connsiteX1" fmla="*/ 20800 w 34149"/>
                <a:gd name="connsiteY1" fmla="*/ 16764 h 15522"/>
                <a:gd name="connsiteX2" fmla="*/ 23904 w 34149"/>
                <a:gd name="connsiteY2" fmla="*/ 16764 h 15522"/>
                <a:gd name="connsiteX3" fmla="*/ 28251 w 34149"/>
                <a:gd name="connsiteY3" fmla="*/ 16764 h 15522"/>
                <a:gd name="connsiteX4" fmla="*/ 36633 w 34149"/>
                <a:gd name="connsiteY4" fmla="*/ 16764 h 15522"/>
                <a:gd name="connsiteX5" fmla="*/ 35391 w 34149"/>
                <a:gd name="connsiteY5" fmla="*/ 10555 h 15522"/>
                <a:gd name="connsiteX6" fmla="*/ 35391 w 34149"/>
                <a:gd name="connsiteY6" fmla="*/ 7140 h 15522"/>
                <a:gd name="connsiteX7" fmla="*/ 33528 w 34149"/>
                <a:gd name="connsiteY7" fmla="*/ 3104 h 15522"/>
                <a:gd name="connsiteX8" fmla="*/ 33528 w 34149"/>
                <a:gd name="connsiteY8" fmla="*/ 0 h 15522"/>
                <a:gd name="connsiteX9" fmla="*/ 0 w 34149"/>
                <a:gd name="connsiteY9" fmla="*/ 0 h 15522"/>
                <a:gd name="connsiteX10" fmla="*/ 0 w 34149"/>
                <a:gd name="connsiteY10" fmla="*/ 12418 h 15522"/>
                <a:gd name="connsiteX11" fmla="*/ 7451 w 34149"/>
                <a:gd name="connsiteY11" fmla="*/ 1459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149" h="15522">
                  <a:moveTo>
                    <a:pt x="13660" y="14591"/>
                  </a:moveTo>
                  <a:lnTo>
                    <a:pt x="20800" y="16764"/>
                  </a:lnTo>
                  <a:lnTo>
                    <a:pt x="23904" y="16764"/>
                  </a:lnTo>
                  <a:lnTo>
                    <a:pt x="28251" y="16764"/>
                  </a:lnTo>
                  <a:lnTo>
                    <a:pt x="36633" y="16764"/>
                  </a:lnTo>
                  <a:lnTo>
                    <a:pt x="35391" y="10555"/>
                  </a:lnTo>
                  <a:lnTo>
                    <a:pt x="35391" y="7140"/>
                  </a:lnTo>
                  <a:lnTo>
                    <a:pt x="33528" y="3104"/>
                  </a:lnTo>
                  <a:lnTo>
                    <a:pt x="33528" y="0"/>
                  </a:lnTo>
                  <a:lnTo>
                    <a:pt x="0" y="0"/>
                  </a:lnTo>
                  <a:lnTo>
                    <a:pt x="0" y="12418"/>
                  </a:lnTo>
                  <a:lnTo>
                    <a:pt x="7451" y="1459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DBEEAE61-F665-4622-B783-9A52E168FB90}"/>
                </a:ext>
              </a:extLst>
            </p:cNvPr>
            <p:cNvSpPr/>
            <p:nvPr/>
          </p:nvSpPr>
          <p:spPr>
            <a:xfrm>
              <a:off x="3530642" y="4043094"/>
              <a:ext cx="34149" cy="9313"/>
            </a:xfrm>
            <a:custGeom>
              <a:avLst/>
              <a:gdLst>
                <a:gd name="connsiteX0" fmla="*/ 22973 w 34149"/>
                <a:gd name="connsiteY0" fmla="*/ 11797 h 9313"/>
                <a:gd name="connsiteX1" fmla="*/ 32286 w 34149"/>
                <a:gd name="connsiteY1" fmla="*/ 7451 h 9313"/>
                <a:gd name="connsiteX2" fmla="*/ 36633 w 34149"/>
                <a:gd name="connsiteY2" fmla="*/ 7451 h 9313"/>
                <a:gd name="connsiteX3" fmla="*/ 30424 w 34149"/>
                <a:gd name="connsiteY3" fmla="*/ 4346 h 9313"/>
                <a:gd name="connsiteX4" fmla="*/ 22973 w 34149"/>
                <a:gd name="connsiteY4" fmla="*/ 2173 h 9313"/>
                <a:gd name="connsiteX5" fmla="*/ 15833 w 34149"/>
                <a:gd name="connsiteY5" fmla="*/ 0 h 9313"/>
                <a:gd name="connsiteX6" fmla="*/ 12728 w 34149"/>
                <a:gd name="connsiteY6" fmla="*/ 2173 h 9313"/>
                <a:gd name="connsiteX7" fmla="*/ 7451 w 34149"/>
                <a:gd name="connsiteY7" fmla="*/ 4346 h 9313"/>
                <a:gd name="connsiteX8" fmla="*/ 3104 w 34149"/>
                <a:gd name="connsiteY8" fmla="*/ 7451 h 9313"/>
                <a:gd name="connsiteX9" fmla="*/ 0 w 34149"/>
                <a:gd name="connsiteY9" fmla="*/ 7451 h 9313"/>
                <a:gd name="connsiteX10" fmla="*/ 0 w 34149"/>
                <a:gd name="connsiteY10" fmla="*/ 11797 h 9313"/>
                <a:gd name="connsiteX11" fmla="*/ 12728 w 34149"/>
                <a:gd name="connsiteY11" fmla="*/ 11797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149" h="9313">
                  <a:moveTo>
                    <a:pt x="22973" y="11797"/>
                  </a:moveTo>
                  <a:lnTo>
                    <a:pt x="32286" y="7451"/>
                  </a:lnTo>
                  <a:lnTo>
                    <a:pt x="36633" y="7451"/>
                  </a:lnTo>
                  <a:lnTo>
                    <a:pt x="30424" y="4346"/>
                  </a:lnTo>
                  <a:lnTo>
                    <a:pt x="22973" y="2173"/>
                  </a:lnTo>
                  <a:lnTo>
                    <a:pt x="15833" y="0"/>
                  </a:lnTo>
                  <a:lnTo>
                    <a:pt x="12728" y="2173"/>
                  </a:lnTo>
                  <a:lnTo>
                    <a:pt x="7451" y="4346"/>
                  </a:lnTo>
                  <a:lnTo>
                    <a:pt x="3104" y="7451"/>
                  </a:lnTo>
                  <a:lnTo>
                    <a:pt x="0" y="7451"/>
                  </a:lnTo>
                  <a:lnTo>
                    <a:pt x="0" y="11797"/>
                  </a:lnTo>
                  <a:lnTo>
                    <a:pt x="12728" y="1179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E2EB165D-2E31-4A7C-BAE0-4D0792FD6D83}"/>
                </a:ext>
              </a:extLst>
            </p:cNvPr>
            <p:cNvSpPr/>
            <p:nvPr/>
          </p:nvSpPr>
          <p:spPr>
            <a:xfrm>
              <a:off x="3730569" y="4013602"/>
              <a:ext cx="37253" cy="40358"/>
            </a:xfrm>
            <a:custGeom>
              <a:avLst/>
              <a:gdLst>
                <a:gd name="connsiteX0" fmla="*/ 10555 w 37253"/>
                <a:gd name="connsiteY0" fmla="*/ 39116 h 40357"/>
                <a:gd name="connsiteX1" fmla="*/ 14591 w 37253"/>
                <a:gd name="connsiteY1" fmla="*/ 41289 h 40357"/>
                <a:gd name="connsiteX2" fmla="*/ 22042 w 37253"/>
                <a:gd name="connsiteY2" fmla="*/ 41289 h 40357"/>
                <a:gd name="connsiteX3" fmla="*/ 27319 w 37253"/>
                <a:gd name="connsiteY3" fmla="*/ 41289 h 40357"/>
                <a:gd name="connsiteX4" fmla="*/ 29182 w 37253"/>
                <a:gd name="connsiteY4" fmla="*/ 34770 h 40357"/>
                <a:gd name="connsiteX5" fmla="*/ 30424 w 37253"/>
                <a:gd name="connsiteY5" fmla="*/ 31665 h 40357"/>
                <a:gd name="connsiteX6" fmla="*/ 32286 w 37253"/>
                <a:gd name="connsiteY6" fmla="*/ 27630 h 40357"/>
                <a:gd name="connsiteX7" fmla="*/ 34460 w 37253"/>
                <a:gd name="connsiteY7" fmla="*/ 26388 h 40357"/>
                <a:gd name="connsiteX8" fmla="*/ 36633 w 37253"/>
                <a:gd name="connsiteY8" fmla="*/ 24215 h 40357"/>
                <a:gd name="connsiteX9" fmla="*/ 39737 w 37253"/>
                <a:gd name="connsiteY9" fmla="*/ 20179 h 40357"/>
                <a:gd name="connsiteX10" fmla="*/ 32286 w 37253"/>
                <a:gd name="connsiteY10" fmla="*/ 14901 h 40357"/>
                <a:gd name="connsiteX11" fmla="*/ 25146 w 37253"/>
                <a:gd name="connsiteY11" fmla="*/ 7451 h 40357"/>
                <a:gd name="connsiteX12" fmla="*/ 19869 w 37253"/>
                <a:gd name="connsiteY12" fmla="*/ 0 h 40357"/>
                <a:gd name="connsiteX13" fmla="*/ 3104 w 37253"/>
                <a:gd name="connsiteY13" fmla="*/ 0 h 40357"/>
                <a:gd name="connsiteX14" fmla="*/ 3104 w 37253"/>
                <a:gd name="connsiteY14" fmla="*/ 9624 h 40357"/>
                <a:gd name="connsiteX15" fmla="*/ 3104 w 37253"/>
                <a:gd name="connsiteY15" fmla="*/ 16764 h 40357"/>
                <a:gd name="connsiteX16" fmla="*/ 1242 w 37253"/>
                <a:gd name="connsiteY16" fmla="*/ 24215 h 40357"/>
                <a:gd name="connsiteX17" fmla="*/ 0 w 37253"/>
                <a:gd name="connsiteY17" fmla="*/ 29492 h 40357"/>
                <a:gd name="connsiteX18" fmla="*/ 0 w 37253"/>
                <a:gd name="connsiteY18" fmla="*/ 36943 h 40357"/>
                <a:gd name="connsiteX19" fmla="*/ 5278 w 37253"/>
                <a:gd name="connsiteY19" fmla="*/ 39116 h 4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7253" h="40357">
                  <a:moveTo>
                    <a:pt x="10555" y="39116"/>
                  </a:moveTo>
                  <a:lnTo>
                    <a:pt x="14591" y="41289"/>
                  </a:lnTo>
                  <a:lnTo>
                    <a:pt x="22042" y="41289"/>
                  </a:lnTo>
                  <a:lnTo>
                    <a:pt x="27319" y="41289"/>
                  </a:lnTo>
                  <a:lnTo>
                    <a:pt x="29182" y="34770"/>
                  </a:lnTo>
                  <a:lnTo>
                    <a:pt x="30424" y="31665"/>
                  </a:lnTo>
                  <a:lnTo>
                    <a:pt x="32286" y="27630"/>
                  </a:lnTo>
                  <a:lnTo>
                    <a:pt x="34460" y="26388"/>
                  </a:lnTo>
                  <a:lnTo>
                    <a:pt x="36633" y="24215"/>
                  </a:lnTo>
                  <a:lnTo>
                    <a:pt x="39737" y="20179"/>
                  </a:lnTo>
                  <a:lnTo>
                    <a:pt x="32286" y="14901"/>
                  </a:lnTo>
                  <a:lnTo>
                    <a:pt x="25146" y="7451"/>
                  </a:lnTo>
                  <a:lnTo>
                    <a:pt x="19869" y="0"/>
                  </a:lnTo>
                  <a:lnTo>
                    <a:pt x="3104" y="0"/>
                  </a:lnTo>
                  <a:lnTo>
                    <a:pt x="3104" y="9624"/>
                  </a:lnTo>
                  <a:lnTo>
                    <a:pt x="3104" y="16764"/>
                  </a:lnTo>
                  <a:lnTo>
                    <a:pt x="1242" y="24215"/>
                  </a:lnTo>
                  <a:lnTo>
                    <a:pt x="0" y="29492"/>
                  </a:lnTo>
                  <a:lnTo>
                    <a:pt x="0" y="36943"/>
                  </a:lnTo>
                  <a:lnTo>
                    <a:pt x="5278" y="3911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3CCCAF8A-2893-420C-A29B-7DC3E92A8A37}"/>
                </a:ext>
              </a:extLst>
            </p:cNvPr>
            <p:cNvSpPr/>
            <p:nvPr/>
          </p:nvSpPr>
          <p:spPr>
            <a:xfrm>
              <a:off x="3457998" y="4104562"/>
              <a:ext cx="170745" cy="90029"/>
            </a:xfrm>
            <a:custGeom>
              <a:avLst/>
              <a:gdLst>
                <a:gd name="connsiteX0" fmla="*/ 170745 w 170745"/>
                <a:gd name="connsiteY0" fmla="*/ 30734 h 90029"/>
                <a:gd name="connsiteX1" fmla="*/ 170745 w 170745"/>
                <a:gd name="connsiteY1" fmla="*/ 29492 h 90029"/>
                <a:gd name="connsiteX2" fmla="*/ 168572 w 170745"/>
                <a:gd name="connsiteY2" fmla="*/ 27630 h 90029"/>
                <a:gd name="connsiteX3" fmla="*/ 165468 w 170745"/>
                <a:gd name="connsiteY3" fmla="*/ 25457 h 90029"/>
                <a:gd name="connsiteX4" fmla="*/ 163294 w 170745"/>
                <a:gd name="connsiteY4" fmla="*/ 25457 h 90029"/>
                <a:gd name="connsiteX5" fmla="*/ 161121 w 170745"/>
                <a:gd name="connsiteY5" fmla="*/ 25457 h 90029"/>
                <a:gd name="connsiteX6" fmla="*/ 159259 w 170745"/>
                <a:gd name="connsiteY6" fmla="*/ 27630 h 90029"/>
                <a:gd name="connsiteX7" fmla="*/ 156154 w 170745"/>
                <a:gd name="connsiteY7" fmla="*/ 30734 h 90029"/>
                <a:gd name="connsiteX8" fmla="*/ 148704 w 170745"/>
                <a:gd name="connsiteY8" fmla="*/ 30734 h 90029"/>
                <a:gd name="connsiteX9" fmla="*/ 143426 w 170745"/>
                <a:gd name="connsiteY9" fmla="*/ 30734 h 90029"/>
                <a:gd name="connsiteX10" fmla="*/ 137217 w 170745"/>
                <a:gd name="connsiteY10" fmla="*/ 29492 h 90029"/>
                <a:gd name="connsiteX11" fmla="*/ 132250 w 170745"/>
                <a:gd name="connsiteY11" fmla="*/ 27630 h 90029"/>
                <a:gd name="connsiteX12" fmla="*/ 128835 w 170745"/>
                <a:gd name="connsiteY12" fmla="*/ 27630 h 90029"/>
                <a:gd name="connsiteX13" fmla="*/ 128835 w 170745"/>
                <a:gd name="connsiteY13" fmla="*/ 23283 h 90029"/>
                <a:gd name="connsiteX14" fmla="*/ 132250 w 170745"/>
                <a:gd name="connsiteY14" fmla="*/ 23283 h 90029"/>
                <a:gd name="connsiteX15" fmla="*/ 132250 w 170745"/>
                <a:gd name="connsiteY15" fmla="*/ 17075 h 90029"/>
                <a:gd name="connsiteX16" fmla="*/ 130077 w 170745"/>
                <a:gd name="connsiteY16" fmla="*/ 12728 h 90029"/>
                <a:gd name="connsiteX17" fmla="*/ 130077 w 170745"/>
                <a:gd name="connsiteY17" fmla="*/ 9624 h 90029"/>
                <a:gd name="connsiteX18" fmla="*/ 128835 w 170745"/>
                <a:gd name="connsiteY18" fmla="*/ 5278 h 90029"/>
                <a:gd name="connsiteX19" fmla="*/ 126972 w 170745"/>
                <a:gd name="connsiteY19" fmla="*/ 3104 h 90029"/>
                <a:gd name="connsiteX20" fmla="*/ 124799 w 170745"/>
                <a:gd name="connsiteY20" fmla="*/ 0 h 90029"/>
                <a:gd name="connsiteX21" fmla="*/ 117659 w 170745"/>
                <a:gd name="connsiteY21" fmla="*/ 0 h 90029"/>
                <a:gd name="connsiteX22" fmla="*/ 112381 w 170745"/>
                <a:gd name="connsiteY22" fmla="*/ 0 h 90029"/>
                <a:gd name="connsiteX23" fmla="*/ 109277 w 170745"/>
                <a:gd name="connsiteY23" fmla="*/ 2173 h 90029"/>
                <a:gd name="connsiteX24" fmla="*/ 104931 w 170745"/>
                <a:gd name="connsiteY24" fmla="*/ 3104 h 90029"/>
                <a:gd name="connsiteX25" fmla="*/ 107104 w 170745"/>
                <a:gd name="connsiteY25" fmla="*/ 17075 h 90029"/>
                <a:gd name="connsiteX26" fmla="*/ 109277 w 170745"/>
                <a:gd name="connsiteY26" fmla="*/ 22352 h 90029"/>
                <a:gd name="connsiteX27" fmla="*/ 112381 w 170745"/>
                <a:gd name="connsiteY27" fmla="*/ 29492 h 90029"/>
                <a:gd name="connsiteX28" fmla="*/ 115486 w 170745"/>
                <a:gd name="connsiteY28" fmla="*/ 38185 h 90029"/>
                <a:gd name="connsiteX29" fmla="*/ 95617 w 170745"/>
                <a:gd name="connsiteY29" fmla="*/ 36943 h 90029"/>
                <a:gd name="connsiteX30" fmla="*/ 80095 w 170745"/>
                <a:gd name="connsiteY30" fmla="*/ 30734 h 90029"/>
                <a:gd name="connsiteX31" fmla="*/ 65504 w 170745"/>
                <a:gd name="connsiteY31" fmla="*/ 23283 h 90029"/>
                <a:gd name="connsiteX32" fmla="*/ 48740 w 170745"/>
                <a:gd name="connsiteY32" fmla="*/ 17075 h 90029"/>
                <a:gd name="connsiteX33" fmla="*/ 28871 w 170745"/>
                <a:gd name="connsiteY33" fmla="*/ 10555 h 90029"/>
                <a:gd name="connsiteX34" fmla="*/ 27009 w 170745"/>
                <a:gd name="connsiteY34" fmla="*/ 12728 h 90029"/>
                <a:gd name="connsiteX35" fmla="*/ 24836 w 170745"/>
                <a:gd name="connsiteY35" fmla="*/ 12728 h 90029"/>
                <a:gd name="connsiteX36" fmla="*/ 22663 w 170745"/>
                <a:gd name="connsiteY36" fmla="*/ 14901 h 90029"/>
                <a:gd name="connsiteX37" fmla="*/ 19558 w 170745"/>
                <a:gd name="connsiteY37" fmla="*/ 14901 h 90029"/>
                <a:gd name="connsiteX38" fmla="*/ 21731 w 170745"/>
                <a:gd name="connsiteY38" fmla="*/ 18006 h 90029"/>
                <a:gd name="connsiteX39" fmla="*/ 22663 w 170745"/>
                <a:gd name="connsiteY39" fmla="*/ 20179 h 90029"/>
                <a:gd name="connsiteX40" fmla="*/ 22663 w 170745"/>
                <a:gd name="connsiteY40" fmla="*/ 22352 h 90029"/>
                <a:gd name="connsiteX41" fmla="*/ 24836 w 170745"/>
                <a:gd name="connsiteY41" fmla="*/ 23283 h 90029"/>
                <a:gd name="connsiteX42" fmla="*/ 27009 w 170745"/>
                <a:gd name="connsiteY42" fmla="*/ 25457 h 90029"/>
                <a:gd name="connsiteX43" fmla="*/ 28871 w 170745"/>
                <a:gd name="connsiteY43" fmla="*/ 27630 h 90029"/>
                <a:gd name="connsiteX44" fmla="*/ 24836 w 170745"/>
                <a:gd name="connsiteY44" fmla="*/ 29492 h 90029"/>
                <a:gd name="connsiteX45" fmla="*/ 21731 w 170745"/>
                <a:gd name="connsiteY45" fmla="*/ 29492 h 90029"/>
                <a:gd name="connsiteX46" fmla="*/ 17695 w 170745"/>
                <a:gd name="connsiteY46" fmla="*/ 30734 h 90029"/>
                <a:gd name="connsiteX47" fmla="*/ 12418 w 170745"/>
                <a:gd name="connsiteY47" fmla="*/ 30734 h 90029"/>
                <a:gd name="connsiteX48" fmla="*/ 12418 w 170745"/>
                <a:gd name="connsiteY48" fmla="*/ 34770 h 90029"/>
                <a:gd name="connsiteX49" fmla="*/ 15522 w 170745"/>
                <a:gd name="connsiteY49" fmla="*/ 34770 h 90029"/>
                <a:gd name="connsiteX50" fmla="*/ 14280 w 170745"/>
                <a:gd name="connsiteY50" fmla="*/ 40047 h 90029"/>
                <a:gd name="connsiteX51" fmla="*/ 10245 w 170745"/>
                <a:gd name="connsiteY51" fmla="*/ 42221 h 90029"/>
                <a:gd name="connsiteX52" fmla="*/ 9313 w 170745"/>
                <a:gd name="connsiteY52" fmla="*/ 44394 h 90029"/>
                <a:gd name="connsiteX53" fmla="*/ 4967 w 170745"/>
                <a:gd name="connsiteY53" fmla="*/ 45636 h 90029"/>
                <a:gd name="connsiteX54" fmla="*/ 0 w 170745"/>
                <a:gd name="connsiteY54" fmla="*/ 47498 h 90029"/>
                <a:gd name="connsiteX55" fmla="*/ 0 w 170745"/>
                <a:gd name="connsiteY55" fmla="*/ 51844 h 90029"/>
                <a:gd name="connsiteX56" fmla="*/ 4967 w 170745"/>
                <a:gd name="connsiteY56" fmla="*/ 51844 h 90029"/>
                <a:gd name="connsiteX57" fmla="*/ 15522 w 170745"/>
                <a:gd name="connsiteY57" fmla="*/ 57122 h 90029"/>
                <a:gd name="connsiteX58" fmla="*/ 32286 w 170745"/>
                <a:gd name="connsiteY58" fmla="*/ 59295 h 90029"/>
                <a:gd name="connsiteX59" fmla="*/ 46567 w 170745"/>
                <a:gd name="connsiteY59" fmla="*/ 57122 h 90029"/>
                <a:gd name="connsiteX60" fmla="*/ 59295 w 170745"/>
                <a:gd name="connsiteY60" fmla="*/ 51844 h 90029"/>
                <a:gd name="connsiteX61" fmla="*/ 80095 w 170745"/>
                <a:gd name="connsiteY61" fmla="*/ 51844 h 90029"/>
                <a:gd name="connsiteX62" fmla="*/ 77922 w 170745"/>
                <a:gd name="connsiteY62" fmla="*/ 57122 h 90029"/>
                <a:gd name="connsiteX63" fmla="*/ 73886 w 170745"/>
                <a:gd name="connsiteY63" fmla="*/ 62400 h 90029"/>
                <a:gd name="connsiteX64" fmla="*/ 70782 w 170745"/>
                <a:gd name="connsiteY64" fmla="*/ 67677 h 90029"/>
                <a:gd name="connsiteX65" fmla="*/ 65504 w 170745"/>
                <a:gd name="connsiteY65" fmla="*/ 72023 h 90029"/>
                <a:gd name="connsiteX66" fmla="*/ 59295 w 170745"/>
                <a:gd name="connsiteY66" fmla="*/ 75128 h 90029"/>
                <a:gd name="connsiteX67" fmla="*/ 61158 w 170745"/>
                <a:gd name="connsiteY67" fmla="*/ 81337 h 90029"/>
                <a:gd name="connsiteX68" fmla="*/ 61158 w 170745"/>
                <a:gd name="connsiteY68" fmla="*/ 84752 h 90029"/>
                <a:gd name="connsiteX69" fmla="*/ 63331 w 170745"/>
                <a:gd name="connsiteY69" fmla="*/ 88787 h 90029"/>
                <a:gd name="connsiteX70" fmla="*/ 65504 w 170745"/>
                <a:gd name="connsiteY70" fmla="*/ 91892 h 90029"/>
                <a:gd name="connsiteX71" fmla="*/ 81026 w 170745"/>
                <a:gd name="connsiteY71" fmla="*/ 86614 h 90029"/>
                <a:gd name="connsiteX72" fmla="*/ 92513 w 170745"/>
                <a:gd name="connsiteY72" fmla="*/ 77301 h 90029"/>
                <a:gd name="connsiteX73" fmla="*/ 104931 w 170745"/>
                <a:gd name="connsiteY73" fmla="*/ 67677 h 90029"/>
                <a:gd name="connsiteX74" fmla="*/ 115486 w 170745"/>
                <a:gd name="connsiteY74" fmla="*/ 60226 h 90029"/>
                <a:gd name="connsiteX75" fmla="*/ 130077 w 170745"/>
                <a:gd name="connsiteY75" fmla="*/ 57122 h 90029"/>
                <a:gd name="connsiteX76" fmla="*/ 144668 w 170745"/>
                <a:gd name="connsiteY76" fmla="*/ 57122 h 90029"/>
                <a:gd name="connsiteX77" fmla="*/ 158017 w 170745"/>
                <a:gd name="connsiteY77" fmla="*/ 57122 h 90029"/>
                <a:gd name="connsiteX78" fmla="*/ 168572 w 170745"/>
                <a:gd name="connsiteY78" fmla="*/ 51844 h 90029"/>
                <a:gd name="connsiteX79" fmla="*/ 170745 w 170745"/>
                <a:gd name="connsiteY79" fmla="*/ 47498 h 90029"/>
                <a:gd name="connsiteX80" fmla="*/ 170745 w 170745"/>
                <a:gd name="connsiteY80" fmla="*/ 45636 h 90029"/>
                <a:gd name="connsiteX81" fmla="*/ 170745 w 170745"/>
                <a:gd name="connsiteY81" fmla="*/ 44394 h 90029"/>
                <a:gd name="connsiteX82" fmla="*/ 170745 w 170745"/>
                <a:gd name="connsiteY82" fmla="*/ 42221 h 90029"/>
                <a:gd name="connsiteX83" fmla="*/ 172608 w 170745"/>
                <a:gd name="connsiteY83" fmla="*/ 38185 h 90029"/>
                <a:gd name="connsiteX84" fmla="*/ 172608 w 170745"/>
                <a:gd name="connsiteY84" fmla="*/ 34770 h 90029"/>
                <a:gd name="connsiteX85" fmla="*/ 170745 w 170745"/>
                <a:gd name="connsiteY85" fmla="*/ 32907 h 90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170745" h="90029">
                  <a:moveTo>
                    <a:pt x="170745" y="30734"/>
                  </a:moveTo>
                  <a:lnTo>
                    <a:pt x="170745" y="29492"/>
                  </a:lnTo>
                  <a:lnTo>
                    <a:pt x="168572" y="27630"/>
                  </a:lnTo>
                  <a:lnTo>
                    <a:pt x="165468" y="25457"/>
                  </a:lnTo>
                  <a:lnTo>
                    <a:pt x="163294" y="25457"/>
                  </a:lnTo>
                  <a:lnTo>
                    <a:pt x="161121" y="25457"/>
                  </a:lnTo>
                  <a:lnTo>
                    <a:pt x="159259" y="27630"/>
                  </a:lnTo>
                  <a:lnTo>
                    <a:pt x="156154" y="30734"/>
                  </a:lnTo>
                  <a:lnTo>
                    <a:pt x="148704" y="30734"/>
                  </a:lnTo>
                  <a:lnTo>
                    <a:pt x="143426" y="30734"/>
                  </a:lnTo>
                  <a:lnTo>
                    <a:pt x="137217" y="29492"/>
                  </a:lnTo>
                  <a:lnTo>
                    <a:pt x="132250" y="27630"/>
                  </a:lnTo>
                  <a:lnTo>
                    <a:pt x="128835" y="27630"/>
                  </a:lnTo>
                  <a:lnTo>
                    <a:pt x="128835" y="23283"/>
                  </a:lnTo>
                  <a:lnTo>
                    <a:pt x="132250" y="23283"/>
                  </a:lnTo>
                  <a:lnTo>
                    <a:pt x="132250" y="17075"/>
                  </a:lnTo>
                  <a:lnTo>
                    <a:pt x="130077" y="12728"/>
                  </a:lnTo>
                  <a:lnTo>
                    <a:pt x="130077" y="9624"/>
                  </a:lnTo>
                  <a:lnTo>
                    <a:pt x="128835" y="5278"/>
                  </a:lnTo>
                  <a:lnTo>
                    <a:pt x="126972" y="3104"/>
                  </a:lnTo>
                  <a:lnTo>
                    <a:pt x="124799" y="0"/>
                  </a:lnTo>
                  <a:lnTo>
                    <a:pt x="117659" y="0"/>
                  </a:lnTo>
                  <a:lnTo>
                    <a:pt x="112381" y="0"/>
                  </a:lnTo>
                  <a:lnTo>
                    <a:pt x="109277" y="2173"/>
                  </a:lnTo>
                  <a:lnTo>
                    <a:pt x="104931" y="3104"/>
                  </a:lnTo>
                  <a:lnTo>
                    <a:pt x="107104" y="17075"/>
                  </a:lnTo>
                  <a:lnTo>
                    <a:pt x="109277" y="22352"/>
                  </a:lnTo>
                  <a:lnTo>
                    <a:pt x="112381" y="29492"/>
                  </a:lnTo>
                  <a:lnTo>
                    <a:pt x="115486" y="38185"/>
                  </a:lnTo>
                  <a:lnTo>
                    <a:pt x="95617" y="36943"/>
                  </a:lnTo>
                  <a:lnTo>
                    <a:pt x="80095" y="30734"/>
                  </a:lnTo>
                  <a:lnTo>
                    <a:pt x="65504" y="23283"/>
                  </a:lnTo>
                  <a:lnTo>
                    <a:pt x="48740" y="17075"/>
                  </a:lnTo>
                  <a:lnTo>
                    <a:pt x="28871" y="10555"/>
                  </a:lnTo>
                  <a:lnTo>
                    <a:pt x="27009" y="12728"/>
                  </a:lnTo>
                  <a:lnTo>
                    <a:pt x="24836" y="12728"/>
                  </a:lnTo>
                  <a:lnTo>
                    <a:pt x="22663" y="14901"/>
                  </a:lnTo>
                  <a:lnTo>
                    <a:pt x="19558" y="14901"/>
                  </a:lnTo>
                  <a:lnTo>
                    <a:pt x="21731" y="18006"/>
                  </a:lnTo>
                  <a:lnTo>
                    <a:pt x="22663" y="20179"/>
                  </a:lnTo>
                  <a:lnTo>
                    <a:pt x="22663" y="22352"/>
                  </a:lnTo>
                  <a:lnTo>
                    <a:pt x="24836" y="23283"/>
                  </a:lnTo>
                  <a:lnTo>
                    <a:pt x="27009" y="25457"/>
                  </a:lnTo>
                  <a:lnTo>
                    <a:pt x="28871" y="27630"/>
                  </a:lnTo>
                  <a:lnTo>
                    <a:pt x="24836" y="29492"/>
                  </a:lnTo>
                  <a:lnTo>
                    <a:pt x="21731" y="29492"/>
                  </a:lnTo>
                  <a:lnTo>
                    <a:pt x="17695" y="30734"/>
                  </a:lnTo>
                  <a:lnTo>
                    <a:pt x="12418" y="30734"/>
                  </a:lnTo>
                  <a:lnTo>
                    <a:pt x="12418" y="34770"/>
                  </a:lnTo>
                  <a:lnTo>
                    <a:pt x="15522" y="34770"/>
                  </a:lnTo>
                  <a:lnTo>
                    <a:pt x="14280" y="40047"/>
                  </a:lnTo>
                  <a:lnTo>
                    <a:pt x="10245" y="42221"/>
                  </a:lnTo>
                  <a:lnTo>
                    <a:pt x="9313" y="44394"/>
                  </a:lnTo>
                  <a:lnTo>
                    <a:pt x="4967" y="45636"/>
                  </a:lnTo>
                  <a:lnTo>
                    <a:pt x="0" y="47498"/>
                  </a:lnTo>
                  <a:lnTo>
                    <a:pt x="0" y="51844"/>
                  </a:lnTo>
                  <a:lnTo>
                    <a:pt x="4967" y="51844"/>
                  </a:lnTo>
                  <a:lnTo>
                    <a:pt x="15522" y="57122"/>
                  </a:lnTo>
                  <a:lnTo>
                    <a:pt x="32286" y="59295"/>
                  </a:lnTo>
                  <a:lnTo>
                    <a:pt x="46567" y="57122"/>
                  </a:lnTo>
                  <a:lnTo>
                    <a:pt x="59295" y="51844"/>
                  </a:lnTo>
                  <a:lnTo>
                    <a:pt x="80095" y="51844"/>
                  </a:lnTo>
                  <a:lnTo>
                    <a:pt x="77922" y="57122"/>
                  </a:lnTo>
                  <a:lnTo>
                    <a:pt x="73886" y="62400"/>
                  </a:lnTo>
                  <a:lnTo>
                    <a:pt x="70782" y="67677"/>
                  </a:lnTo>
                  <a:lnTo>
                    <a:pt x="65504" y="72023"/>
                  </a:lnTo>
                  <a:lnTo>
                    <a:pt x="59295" y="75128"/>
                  </a:lnTo>
                  <a:lnTo>
                    <a:pt x="61158" y="81337"/>
                  </a:lnTo>
                  <a:lnTo>
                    <a:pt x="61158" y="84752"/>
                  </a:lnTo>
                  <a:lnTo>
                    <a:pt x="63331" y="88787"/>
                  </a:lnTo>
                  <a:lnTo>
                    <a:pt x="65504" y="91892"/>
                  </a:lnTo>
                  <a:lnTo>
                    <a:pt x="81026" y="86614"/>
                  </a:lnTo>
                  <a:lnTo>
                    <a:pt x="92513" y="77301"/>
                  </a:lnTo>
                  <a:lnTo>
                    <a:pt x="104931" y="67677"/>
                  </a:lnTo>
                  <a:lnTo>
                    <a:pt x="115486" y="60226"/>
                  </a:lnTo>
                  <a:lnTo>
                    <a:pt x="130077" y="57122"/>
                  </a:lnTo>
                  <a:lnTo>
                    <a:pt x="144668" y="57122"/>
                  </a:lnTo>
                  <a:lnTo>
                    <a:pt x="158017" y="57122"/>
                  </a:lnTo>
                  <a:lnTo>
                    <a:pt x="168572" y="51844"/>
                  </a:lnTo>
                  <a:lnTo>
                    <a:pt x="170745" y="47498"/>
                  </a:lnTo>
                  <a:lnTo>
                    <a:pt x="170745" y="45636"/>
                  </a:lnTo>
                  <a:lnTo>
                    <a:pt x="170745" y="44394"/>
                  </a:lnTo>
                  <a:lnTo>
                    <a:pt x="170745" y="42221"/>
                  </a:lnTo>
                  <a:lnTo>
                    <a:pt x="172608" y="38185"/>
                  </a:lnTo>
                  <a:lnTo>
                    <a:pt x="172608" y="34770"/>
                  </a:lnTo>
                  <a:lnTo>
                    <a:pt x="170745" y="3290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21A2092-184E-4D4E-B8D2-0F6414082211}"/>
                </a:ext>
              </a:extLst>
            </p:cNvPr>
            <p:cNvSpPr/>
            <p:nvPr/>
          </p:nvSpPr>
          <p:spPr>
            <a:xfrm>
              <a:off x="3317366" y="4178759"/>
              <a:ext cx="139701" cy="152118"/>
            </a:xfrm>
            <a:custGeom>
              <a:avLst/>
              <a:gdLst>
                <a:gd name="connsiteX0" fmla="*/ 133181 w 139700"/>
                <a:gd name="connsiteY0" fmla="*/ 30424 h 152118"/>
                <a:gd name="connsiteX1" fmla="*/ 129145 w 139700"/>
                <a:gd name="connsiteY1" fmla="*/ 22042 h 152118"/>
                <a:gd name="connsiteX2" fmla="*/ 126041 w 139700"/>
                <a:gd name="connsiteY2" fmla="*/ 14591 h 152118"/>
                <a:gd name="connsiteX3" fmla="*/ 109277 w 139700"/>
                <a:gd name="connsiteY3" fmla="*/ 14591 h 152118"/>
                <a:gd name="connsiteX4" fmla="*/ 94686 w 139700"/>
                <a:gd name="connsiteY4" fmla="*/ 14591 h 152118"/>
                <a:gd name="connsiteX5" fmla="*/ 76991 w 139700"/>
                <a:gd name="connsiteY5" fmla="*/ 14591 h 152118"/>
                <a:gd name="connsiteX6" fmla="*/ 76991 w 139700"/>
                <a:gd name="connsiteY6" fmla="*/ 931 h 152118"/>
                <a:gd name="connsiteX7" fmla="*/ 62400 w 139700"/>
                <a:gd name="connsiteY7" fmla="*/ 0 h 152118"/>
                <a:gd name="connsiteX8" fmla="*/ 50913 w 139700"/>
                <a:gd name="connsiteY8" fmla="*/ 931 h 152118"/>
                <a:gd name="connsiteX9" fmla="*/ 42531 w 139700"/>
                <a:gd name="connsiteY9" fmla="*/ 5278 h 152118"/>
                <a:gd name="connsiteX10" fmla="*/ 31045 w 139700"/>
                <a:gd name="connsiteY10" fmla="*/ 7140 h 152118"/>
                <a:gd name="connsiteX11" fmla="*/ 16454 w 139700"/>
                <a:gd name="connsiteY11" fmla="*/ 10555 h 152118"/>
                <a:gd name="connsiteX12" fmla="*/ 18627 w 139700"/>
                <a:gd name="connsiteY12" fmla="*/ 17695 h 152118"/>
                <a:gd name="connsiteX13" fmla="*/ 20800 w 139700"/>
                <a:gd name="connsiteY13" fmla="*/ 25146 h 152118"/>
                <a:gd name="connsiteX14" fmla="*/ 21731 w 139700"/>
                <a:gd name="connsiteY14" fmla="*/ 29492 h 152118"/>
                <a:gd name="connsiteX15" fmla="*/ 23904 w 139700"/>
                <a:gd name="connsiteY15" fmla="*/ 34770 h 152118"/>
                <a:gd name="connsiteX16" fmla="*/ 29182 w 139700"/>
                <a:gd name="connsiteY16" fmla="*/ 37874 h 152118"/>
                <a:gd name="connsiteX17" fmla="*/ 21731 w 139700"/>
                <a:gd name="connsiteY17" fmla="*/ 60227 h 152118"/>
                <a:gd name="connsiteX18" fmla="*/ 13349 w 139700"/>
                <a:gd name="connsiteY18" fmla="*/ 80095 h 152118"/>
                <a:gd name="connsiteX19" fmla="*/ 0 w 139700"/>
                <a:gd name="connsiteY19" fmla="*/ 94996 h 152118"/>
                <a:gd name="connsiteX20" fmla="*/ 0 w 139700"/>
                <a:gd name="connsiteY20" fmla="*/ 106793 h 152118"/>
                <a:gd name="connsiteX21" fmla="*/ 6209 w 139700"/>
                <a:gd name="connsiteY21" fmla="*/ 106793 h 152118"/>
                <a:gd name="connsiteX22" fmla="*/ 7140 w 139700"/>
                <a:gd name="connsiteY22" fmla="*/ 106793 h 152118"/>
                <a:gd name="connsiteX23" fmla="*/ 9313 w 139700"/>
                <a:gd name="connsiteY23" fmla="*/ 106793 h 152118"/>
                <a:gd name="connsiteX24" fmla="*/ 11486 w 139700"/>
                <a:gd name="connsiteY24" fmla="*/ 106793 h 152118"/>
                <a:gd name="connsiteX25" fmla="*/ 13349 w 139700"/>
                <a:gd name="connsiteY25" fmla="*/ 106793 h 152118"/>
                <a:gd name="connsiteX26" fmla="*/ 16454 w 139700"/>
                <a:gd name="connsiteY26" fmla="*/ 109898 h 152118"/>
                <a:gd name="connsiteX27" fmla="*/ 18627 w 139700"/>
                <a:gd name="connsiteY27" fmla="*/ 112071 h 152118"/>
                <a:gd name="connsiteX28" fmla="*/ 18627 w 139700"/>
                <a:gd name="connsiteY28" fmla="*/ 114244 h 152118"/>
                <a:gd name="connsiteX29" fmla="*/ 20800 w 139700"/>
                <a:gd name="connsiteY29" fmla="*/ 116107 h 152118"/>
                <a:gd name="connsiteX30" fmla="*/ 20800 w 139700"/>
                <a:gd name="connsiteY30" fmla="*/ 117349 h 152118"/>
                <a:gd name="connsiteX31" fmla="*/ 20800 w 139700"/>
                <a:gd name="connsiteY31" fmla="*/ 123557 h 152118"/>
                <a:gd name="connsiteX32" fmla="*/ 33218 w 139700"/>
                <a:gd name="connsiteY32" fmla="*/ 123557 h 152118"/>
                <a:gd name="connsiteX33" fmla="*/ 33218 w 139700"/>
                <a:gd name="connsiteY33" fmla="*/ 126662 h 152118"/>
                <a:gd name="connsiteX34" fmla="*/ 31045 w 139700"/>
                <a:gd name="connsiteY34" fmla="*/ 131008 h 152118"/>
                <a:gd name="connsiteX35" fmla="*/ 31045 w 139700"/>
                <a:gd name="connsiteY35" fmla="*/ 131939 h 152118"/>
                <a:gd name="connsiteX36" fmla="*/ 31045 w 139700"/>
                <a:gd name="connsiteY36" fmla="*/ 134113 h 152118"/>
                <a:gd name="connsiteX37" fmla="*/ 29182 w 139700"/>
                <a:gd name="connsiteY37" fmla="*/ 136286 h 152118"/>
                <a:gd name="connsiteX38" fmla="*/ 31045 w 139700"/>
                <a:gd name="connsiteY38" fmla="*/ 139390 h 152118"/>
                <a:gd name="connsiteX39" fmla="*/ 31045 w 139700"/>
                <a:gd name="connsiteY39" fmla="*/ 143736 h 152118"/>
                <a:gd name="connsiteX40" fmla="*/ 33218 w 139700"/>
                <a:gd name="connsiteY40" fmla="*/ 145910 h 152118"/>
                <a:gd name="connsiteX41" fmla="*/ 35391 w 139700"/>
                <a:gd name="connsiteY41" fmla="*/ 149014 h 152118"/>
                <a:gd name="connsiteX42" fmla="*/ 36322 w 139700"/>
                <a:gd name="connsiteY42" fmla="*/ 152118 h 152118"/>
                <a:gd name="connsiteX43" fmla="*/ 54949 w 139700"/>
                <a:gd name="connsiteY43" fmla="*/ 146841 h 152118"/>
                <a:gd name="connsiteX44" fmla="*/ 69540 w 139700"/>
                <a:gd name="connsiteY44" fmla="*/ 141563 h 152118"/>
                <a:gd name="connsiteX45" fmla="*/ 85373 w 139700"/>
                <a:gd name="connsiteY45" fmla="*/ 139390 h 152118"/>
                <a:gd name="connsiteX46" fmla="*/ 82268 w 139700"/>
                <a:gd name="connsiteY46" fmla="*/ 123557 h 152118"/>
                <a:gd name="connsiteX47" fmla="*/ 84131 w 139700"/>
                <a:gd name="connsiteY47" fmla="*/ 106793 h 152118"/>
                <a:gd name="connsiteX48" fmla="*/ 91582 w 139700"/>
                <a:gd name="connsiteY48" fmla="*/ 91892 h 152118"/>
                <a:gd name="connsiteX49" fmla="*/ 99964 w 139700"/>
                <a:gd name="connsiteY49" fmla="*/ 74817 h 152118"/>
                <a:gd name="connsiteX50" fmla="*/ 114554 w 139700"/>
                <a:gd name="connsiteY50" fmla="*/ 69540 h 152118"/>
                <a:gd name="connsiteX51" fmla="*/ 129145 w 139700"/>
                <a:gd name="connsiteY51" fmla="*/ 64262 h 152118"/>
                <a:gd name="connsiteX52" fmla="*/ 140632 w 139700"/>
                <a:gd name="connsiteY52" fmla="*/ 50603 h 152118"/>
                <a:gd name="connsiteX53" fmla="*/ 140632 w 139700"/>
                <a:gd name="connsiteY53" fmla="*/ 47498 h 152118"/>
                <a:gd name="connsiteX54" fmla="*/ 136286 w 139700"/>
                <a:gd name="connsiteY54" fmla="*/ 40048 h 152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139700" h="152118">
                  <a:moveTo>
                    <a:pt x="133181" y="30424"/>
                  </a:moveTo>
                  <a:lnTo>
                    <a:pt x="129145" y="22042"/>
                  </a:lnTo>
                  <a:lnTo>
                    <a:pt x="126041" y="14591"/>
                  </a:lnTo>
                  <a:lnTo>
                    <a:pt x="109277" y="14591"/>
                  </a:lnTo>
                  <a:lnTo>
                    <a:pt x="94686" y="14591"/>
                  </a:lnTo>
                  <a:lnTo>
                    <a:pt x="76991" y="14591"/>
                  </a:lnTo>
                  <a:lnTo>
                    <a:pt x="76991" y="931"/>
                  </a:lnTo>
                  <a:lnTo>
                    <a:pt x="62400" y="0"/>
                  </a:lnTo>
                  <a:lnTo>
                    <a:pt x="50913" y="931"/>
                  </a:lnTo>
                  <a:lnTo>
                    <a:pt x="42531" y="5278"/>
                  </a:lnTo>
                  <a:lnTo>
                    <a:pt x="31045" y="7140"/>
                  </a:lnTo>
                  <a:lnTo>
                    <a:pt x="16454" y="10555"/>
                  </a:lnTo>
                  <a:lnTo>
                    <a:pt x="18627" y="17695"/>
                  </a:lnTo>
                  <a:lnTo>
                    <a:pt x="20800" y="25146"/>
                  </a:lnTo>
                  <a:lnTo>
                    <a:pt x="21731" y="29492"/>
                  </a:lnTo>
                  <a:lnTo>
                    <a:pt x="23904" y="34770"/>
                  </a:lnTo>
                  <a:lnTo>
                    <a:pt x="29182" y="37874"/>
                  </a:lnTo>
                  <a:lnTo>
                    <a:pt x="21731" y="60227"/>
                  </a:lnTo>
                  <a:lnTo>
                    <a:pt x="13349" y="80095"/>
                  </a:lnTo>
                  <a:lnTo>
                    <a:pt x="0" y="94996"/>
                  </a:lnTo>
                  <a:lnTo>
                    <a:pt x="0" y="106793"/>
                  </a:lnTo>
                  <a:lnTo>
                    <a:pt x="6209" y="106793"/>
                  </a:lnTo>
                  <a:lnTo>
                    <a:pt x="7140" y="106793"/>
                  </a:lnTo>
                  <a:lnTo>
                    <a:pt x="9313" y="106793"/>
                  </a:lnTo>
                  <a:lnTo>
                    <a:pt x="11486" y="106793"/>
                  </a:lnTo>
                  <a:lnTo>
                    <a:pt x="13349" y="106793"/>
                  </a:lnTo>
                  <a:lnTo>
                    <a:pt x="16454" y="109898"/>
                  </a:lnTo>
                  <a:lnTo>
                    <a:pt x="18627" y="112071"/>
                  </a:lnTo>
                  <a:lnTo>
                    <a:pt x="18627" y="114244"/>
                  </a:lnTo>
                  <a:lnTo>
                    <a:pt x="20800" y="116107"/>
                  </a:lnTo>
                  <a:lnTo>
                    <a:pt x="20800" y="117349"/>
                  </a:lnTo>
                  <a:lnTo>
                    <a:pt x="20800" y="123557"/>
                  </a:lnTo>
                  <a:lnTo>
                    <a:pt x="33218" y="123557"/>
                  </a:lnTo>
                  <a:lnTo>
                    <a:pt x="33218" y="126662"/>
                  </a:lnTo>
                  <a:lnTo>
                    <a:pt x="31045" y="131008"/>
                  </a:lnTo>
                  <a:lnTo>
                    <a:pt x="31045" y="131939"/>
                  </a:lnTo>
                  <a:lnTo>
                    <a:pt x="31045" y="134113"/>
                  </a:lnTo>
                  <a:lnTo>
                    <a:pt x="29182" y="136286"/>
                  </a:lnTo>
                  <a:lnTo>
                    <a:pt x="31045" y="139390"/>
                  </a:lnTo>
                  <a:lnTo>
                    <a:pt x="31045" y="143736"/>
                  </a:lnTo>
                  <a:lnTo>
                    <a:pt x="33218" y="145910"/>
                  </a:lnTo>
                  <a:lnTo>
                    <a:pt x="35391" y="149014"/>
                  </a:lnTo>
                  <a:lnTo>
                    <a:pt x="36322" y="152118"/>
                  </a:lnTo>
                  <a:lnTo>
                    <a:pt x="54949" y="146841"/>
                  </a:lnTo>
                  <a:lnTo>
                    <a:pt x="69540" y="141563"/>
                  </a:lnTo>
                  <a:lnTo>
                    <a:pt x="85373" y="139390"/>
                  </a:lnTo>
                  <a:lnTo>
                    <a:pt x="82268" y="123557"/>
                  </a:lnTo>
                  <a:lnTo>
                    <a:pt x="84131" y="106793"/>
                  </a:lnTo>
                  <a:lnTo>
                    <a:pt x="91582" y="91892"/>
                  </a:lnTo>
                  <a:lnTo>
                    <a:pt x="99964" y="74817"/>
                  </a:lnTo>
                  <a:lnTo>
                    <a:pt x="114554" y="69540"/>
                  </a:lnTo>
                  <a:lnTo>
                    <a:pt x="129145" y="64262"/>
                  </a:lnTo>
                  <a:lnTo>
                    <a:pt x="140632" y="50603"/>
                  </a:lnTo>
                  <a:lnTo>
                    <a:pt x="140632" y="47498"/>
                  </a:lnTo>
                  <a:lnTo>
                    <a:pt x="136286" y="4004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1D2E5000-D573-427D-BE7C-A058C52D544A}"/>
                </a:ext>
              </a:extLst>
            </p:cNvPr>
            <p:cNvSpPr/>
            <p:nvPr/>
          </p:nvSpPr>
          <p:spPr>
            <a:xfrm>
              <a:off x="3770306" y="4054891"/>
              <a:ext cx="24836" cy="12418"/>
            </a:xfrm>
            <a:custGeom>
              <a:avLst/>
              <a:gdLst>
                <a:gd name="connsiteX0" fmla="*/ 3104 w 24835"/>
                <a:gd name="connsiteY0" fmla="*/ 12728 h 12417"/>
                <a:gd name="connsiteX1" fmla="*/ 27009 w 24835"/>
                <a:gd name="connsiteY1" fmla="*/ 7451 h 12417"/>
                <a:gd name="connsiteX2" fmla="*/ 27009 w 24835"/>
                <a:gd name="connsiteY2" fmla="*/ 0 h 12417"/>
                <a:gd name="connsiteX3" fmla="*/ 21731 w 24835"/>
                <a:gd name="connsiteY3" fmla="*/ 0 h 12417"/>
                <a:gd name="connsiteX4" fmla="*/ 17695 w 24835"/>
                <a:gd name="connsiteY4" fmla="*/ 0 h 12417"/>
                <a:gd name="connsiteX5" fmla="*/ 14591 w 24835"/>
                <a:gd name="connsiteY5" fmla="*/ 0 h 12417"/>
                <a:gd name="connsiteX6" fmla="*/ 12418 w 24835"/>
                <a:gd name="connsiteY6" fmla="*/ 0 h 12417"/>
                <a:gd name="connsiteX7" fmla="*/ 9313 w 24835"/>
                <a:gd name="connsiteY7" fmla="*/ 0 h 12417"/>
                <a:gd name="connsiteX8" fmla="*/ 5278 w 24835"/>
                <a:gd name="connsiteY8" fmla="*/ 0 h 12417"/>
                <a:gd name="connsiteX9" fmla="*/ 0 w 24835"/>
                <a:gd name="connsiteY9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835" h="12417">
                  <a:moveTo>
                    <a:pt x="3104" y="12728"/>
                  </a:moveTo>
                  <a:lnTo>
                    <a:pt x="27009" y="7451"/>
                  </a:lnTo>
                  <a:lnTo>
                    <a:pt x="27009" y="0"/>
                  </a:lnTo>
                  <a:lnTo>
                    <a:pt x="21731" y="0"/>
                  </a:lnTo>
                  <a:lnTo>
                    <a:pt x="17695" y="0"/>
                  </a:lnTo>
                  <a:lnTo>
                    <a:pt x="14591" y="0"/>
                  </a:lnTo>
                  <a:lnTo>
                    <a:pt x="12418" y="0"/>
                  </a:lnTo>
                  <a:lnTo>
                    <a:pt x="9313" y="0"/>
                  </a:lnTo>
                  <a:lnTo>
                    <a:pt x="527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77B0F955-B41C-4207-AFF4-9CFB2A839DED}"/>
                </a:ext>
              </a:extLst>
            </p:cNvPr>
            <p:cNvSpPr/>
            <p:nvPr/>
          </p:nvSpPr>
          <p:spPr>
            <a:xfrm>
              <a:off x="3430679" y="4132192"/>
              <a:ext cx="12418" cy="6209"/>
            </a:xfrm>
            <a:custGeom>
              <a:avLst/>
              <a:gdLst>
                <a:gd name="connsiteX0" fmla="*/ 7451 w 12417"/>
                <a:gd name="connsiteY0" fmla="*/ 1863 h 6208"/>
                <a:gd name="connsiteX1" fmla="*/ 3104 w 12417"/>
                <a:gd name="connsiteY1" fmla="*/ 0 h 6208"/>
                <a:gd name="connsiteX2" fmla="*/ 0 w 12417"/>
                <a:gd name="connsiteY2" fmla="*/ 0 h 6208"/>
                <a:gd name="connsiteX3" fmla="*/ 0 w 12417"/>
                <a:gd name="connsiteY3" fmla="*/ 7140 h 6208"/>
                <a:gd name="connsiteX4" fmla="*/ 12728 w 12417"/>
                <a:gd name="connsiteY4" fmla="*/ 7140 h 6208"/>
                <a:gd name="connsiteX5" fmla="*/ 10555 w 12417"/>
                <a:gd name="connsiteY5" fmla="*/ 3104 h 6208"/>
                <a:gd name="connsiteX6" fmla="*/ 8382 w 12417"/>
                <a:gd name="connsiteY6" fmla="*/ 1863 h 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7" h="6208">
                  <a:moveTo>
                    <a:pt x="7451" y="1863"/>
                  </a:moveTo>
                  <a:lnTo>
                    <a:pt x="3104" y="0"/>
                  </a:lnTo>
                  <a:lnTo>
                    <a:pt x="0" y="0"/>
                  </a:lnTo>
                  <a:lnTo>
                    <a:pt x="0" y="7140"/>
                  </a:lnTo>
                  <a:lnTo>
                    <a:pt x="12728" y="7140"/>
                  </a:lnTo>
                  <a:lnTo>
                    <a:pt x="10555" y="3104"/>
                  </a:lnTo>
                  <a:lnTo>
                    <a:pt x="8382" y="186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9840B61-F2CE-48A2-92C8-40BEB5E242A1}"/>
                </a:ext>
              </a:extLst>
            </p:cNvPr>
            <p:cNvSpPr/>
            <p:nvPr/>
          </p:nvSpPr>
          <p:spPr>
            <a:xfrm>
              <a:off x="3367348" y="4082210"/>
              <a:ext cx="96238" cy="58985"/>
            </a:xfrm>
            <a:custGeom>
              <a:avLst/>
              <a:gdLst>
                <a:gd name="connsiteX0" fmla="*/ 24836 w 96238"/>
                <a:gd name="connsiteY0" fmla="*/ 60537 h 58984"/>
                <a:gd name="connsiteX1" fmla="*/ 35391 w 96238"/>
                <a:gd name="connsiteY1" fmla="*/ 60537 h 58984"/>
                <a:gd name="connsiteX2" fmla="*/ 48740 w 96238"/>
                <a:gd name="connsiteY2" fmla="*/ 57122 h 58984"/>
                <a:gd name="connsiteX3" fmla="*/ 54018 w 96238"/>
                <a:gd name="connsiteY3" fmla="*/ 47809 h 58984"/>
                <a:gd name="connsiteX4" fmla="*/ 56191 w 96238"/>
                <a:gd name="connsiteY4" fmla="*/ 29803 h 58984"/>
                <a:gd name="connsiteX5" fmla="*/ 59295 w 96238"/>
                <a:gd name="connsiteY5" fmla="*/ 32907 h 58984"/>
                <a:gd name="connsiteX6" fmla="*/ 61468 w 96238"/>
                <a:gd name="connsiteY6" fmla="*/ 35080 h 58984"/>
                <a:gd name="connsiteX7" fmla="*/ 64573 w 96238"/>
                <a:gd name="connsiteY7" fmla="*/ 37253 h 58984"/>
                <a:gd name="connsiteX8" fmla="*/ 68608 w 96238"/>
                <a:gd name="connsiteY8" fmla="*/ 39427 h 58984"/>
                <a:gd name="connsiteX9" fmla="*/ 76059 w 96238"/>
                <a:gd name="connsiteY9" fmla="*/ 42531 h 58984"/>
                <a:gd name="connsiteX10" fmla="*/ 79164 w 96238"/>
                <a:gd name="connsiteY10" fmla="*/ 37253 h 58984"/>
                <a:gd name="connsiteX11" fmla="*/ 85373 w 96238"/>
                <a:gd name="connsiteY11" fmla="*/ 32907 h 58984"/>
                <a:gd name="connsiteX12" fmla="*/ 90650 w 96238"/>
                <a:gd name="connsiteY12" fmla="*/ 29803 h 58984"/>
                <a:gd name="connsiteX13" fmla="*/ 95617 w 96238"/>
                <a:gd name="connsiteY13" fmla="*/ 25457 h 58984"/>
                <a:gd name="connsiteX14" fmla="*/ 95617 w 96238"/>
                <a:gd name="connsiteY14" fmla="*/ 22352 h 58984"/>
                <a:gd name="connsiteX15" fmla="*/ 97790 w 96238"/>
                <a:gd name="connsiteY15" fmla="*/ 18006 h 58984"/>
                <a:gd name="connsiteX16" fmla="*/ 95617 w 96238"/>
                <a:gd name="connsiteY16" fmla="*/ 12728 h 58984"/>
                <a:gd name="connsiteX17" fmla="*/ 95617 w 96238"/>
                <a:gd name="connsiteY17" fmla="*/ 7451 h 58984"/>
                <a:gd name="connsiteX18" fmla="*/ 95617 w 96238"/>
                <a:gd name="connsiteY18" fmla="*/ 0 h 58984"/>
                <a:gd name="connsiteX19" fmla="*/ 66435 w 96238"/>
                <a:gd name="connsiteY19" fmla="*/ 7451 h 58984"/>
                <a:gd name="connsiteX20" fmla="*/ 41600 w 96238"/>
                <a:gd name="connsiteY20" fmla="*/ 18006 h 58984"/>
                <a:gd name="connsiteX21" fmla="*/ 19558 w 96238"/>
                <a:gd name="connsiteY21" fmla="*/ 31976 h 58984"/>
                <a:gd name="connsiteX22" fmla="*/ 0 w 96238"/>
                <a:gd name="connsiteY22" fmla="*/ 45636 h 58984"/>
                <a:gd name="connsiteX23" fmla="*/ 0 w 96238"/>
                <a:gd name="connsiteY23" fmla="*/ 60537 h 58984"/>
                <a:gd name="connsiteX24" fmla="*/ 13349 w 96238"/>
                <a:gd name="connsiteY24" fmla="*/ 60537 h 5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6238" h="58984">
                  <a:moveTo>
                    <a:pt x="24836" y="60537"/>
                  </a:moveTo>
                  <a:lnTo>
                    <a:pt x="35391" y="60537"/>
                  </a:lnTo>
                  <a:lnTo>
                    <a:pt x="48740" y="57122"/>
                  </a:lnTo>
                  <a:lnTo>
                    <a:pt x="54018" y="47809"/>
                  </a:lnTo>
                  <a:lnTo>
                    <a:pt x="56191" y="29803"/>
                  </a:lnTo>
                  <a:lnTo>
                    <a:pt x="59295" y="32907"/>
                  </a:lnTo>
                  <a:lnTo>
                    <a:pt x="61468" y="35080"/>
                  </a:lnTo>
                  <a:lnTo>
                    <a:pt x="64573" y="37253"/>
                  </a:lnTo>
                  <a:lnTo>
                    <a:pt x="68608" y="39427"/>
                  </a:lnTo>
                  <a:lnTo>
                    <a:pt x="76059" y="42531"/>
                  </a:lnTo>
                  <a:lnTo>
                    <a:pt x="79164" y="37253"/>
                  </a:lnTo>
                  <a:lnTo>
                    <a:pt x="85373" y="32907"/>
                  </a:lnTo>
                  <a:lnTo>
                    <a:pt x="90650" y="29803"/>
                  </a:lnTo>
                  <a:lnTo>
                    <a:pt x="95617" y="25457"/>
                  </a:lnTo>
                  <a:lnTo>
                    <a:pt x="95617" y="22352"/>
                  </a:lnTo>
                  <a:lnTo>
                    <a:pt x="97790" y="18006"/>
                  </a:lnTo>
                  <a:lnTo>
                    <a:pt x="95617" y="12728"/>
                  </a:lnTo>
                  <a:lnTo>
                    <a:pt x="95617" y="7451"/>
                  </a:lnTo>
                  <a:lnTo>
                    <a:pt x="95617" y="0"/>
                  </a:lnTo>
                  <a:lnTo>
                    <a:pt x="66435" y="7451"/>
                  </a:lnTo>
                  <a:lnTo>
                    <a:pt x="41600" y="18006"/>
                  </a:lnTo>
                  <a:lnTo>
                    <a:pt x="19558" y="31976"/>
                  </a:lnTo>
                  <a:lnTo>
                    <a:pt x="0" y="45636"/>
                  </a:lnTo>
                  <a:lnTo>
                    <a:pt x="0" y="60537"/>
                  </a:lnTo>
                  <a:lnTo>
                    <a:pt x="13349" y="6053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BC9303DB-C0CC-421B-825E-1E78C2841953}"/>
                </a:ext>
              </a:extLst>
            </p:cNvPr>
            <p:cNvSpPr/>
            <p:nvPr/>
          </p:nvSpPr>
          <p:spPr>
            <a:xfrm>
              <a:off x="3502702" y="4062342"/>
              <a:ext cx="43462" cy="27940"/>
            </a:xfrm>
            <a:custGeom>
              <a:avLst/>
              <a:gdLst>
                <a:gd name="connsiteX0" fmla="*/ 4036 w 43462"/>
                <a:gd name="connsiteY0" fmla="*/ 25146 h 27940"/>
                <a:gd name="connsiteX1" fmla="*/ 7140 w 43462"/>
                <a:gd name="connsiteY1" fmla="*/ 29492 h 27940"/>
                <a:gd name="connsiteX2" fmla="*/ 13349 w 43462"/>
                <a:gd name="connsiteY2" fmla="*/ 30734 h 27940"/>
                <a:gd name="connsiteX3" fmla="*/ 16454 w 43462"/>
                <a:gd name="connsiteY3" fmla="*/ 30734 h 27940"/>
                <a:gd name="connsiteX4" fmla="*/ 21731 w 43462"/>
                <a:gd name="connsiteY4" fmla="*/ 29492 h 27940"/>
                <a:gd name="connsiteX5" fmla="*/ 27940 w 43462"/>
                <a:gd name="connsiteY5" fmla="*/ 25146 h 27940"/>
                <a:gd name="connsiteX6" fmla="*/ 33218 w 43462"/>
                <a:gd name="connsiteY6" fmla="*/ 19869 h 27940"/>
                <a:gd name="connsiteX7" fmla="*/ 36322 w 43462"/>
                <a:gd name="connsiteY7" fmla="*/ 15833 h 27940"/>
                <a:gd name="connsiteX8" fmla="*/ 40668 w 43462"/>
                <a:gd name="connsiteY8" fmla="*/ 10555 h 27940"/>
                <a:gd name="connsiteX9" fmla="*/ 43773 w 43462"/>
                <a:gd name="connsiteY9" fmla="*/ 5278 h 27940"/>
                <a:gd name="connsiteX10" fmla="*/ 38495 w 43462"/>
                <a:gd name="connsiteY10" fmla="*/ 3104 h 27940"/>
                <a:gd name="connsiteX11" fmla="*/ 31045 w 43462"/>
                <a:gd name="connsiteY11" fmla="*/ 931 h 27940"/>
                <a:gd name="connsiteX12" fmla="*/ 23904 w 43462"/>
                <a:gd name="connsiteY12" fmla="*/ 931 h 27940"/>
                <a:gd name="connsiteX13" fmla="*/ 14591 w 43462"/>
                <a:gd name="connsiteY13" fmla="*/ 0 h 27940"/>
                <a:gd name="connsiteX14" fmla="*/ 7140 w 43462"/>
                <a:gd name="connsiteY14" fmla="*/ 7451 h 27940"/>
                <a:gd name="connsiteX15" fmla="*/ 0 w 43462"/>
                <a:gd name="connsiteY15" fmla="*/ 12728 h 27940"/>
                <a:gd name="connsiteX16" fmla="*/ 0 w 43462"/>
                <a:gd name="connsiteY16" fmla="*/ 18006 h 27940"/>
                <a:gd name="connsiteX17" fmla="*/ 1863 w 43462"/>
                <a:gd name="connsiteY17" fmla="*/ 22042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462" h="27940">
                  <a:moveTo>
                    <a:pt x="4036" y="25146"/>
                  </a:moveTo>
                  <a:lnTo>
                    <a:pt x="7140" y="29492"/>
                  </a:lnTo>
                  <a:lnTo>
                    <a:pt x="13349" y="30734"/>
                  </a:lnTo>
                  <a:lnTo>
                    <a:pt x="16454" y="30734"/>
                  </a:lnTo>
                  <a:lnTo>
                    <a:pt x="21731" y="29492"/>
                  </a:lnTo>
                  <a:lnTo>
                    <a:pt x="27940" y="25146"/>
                  </a:lnTo>
                  <a:lnTo>
                    <a:pt x="33218" y="19869"/>
                  </a:lnTo>
                  <a:lnTo>
                    <a:pt x="36322" y="15833"/>
                  </a:lnTo>
                  <a:lnTo>
                    <a:pt x="40668" y="10555"/>
                  </a:lnTo>
                  <a:lnTo>
                    <a:pt x="43773" y="5278"/>
                  </a:lnTo>
                  <a:lnTo>
                    <a:pt x="38495" y="3104"/>
                  </a:lnTo>
                  <a:lnTo>
                    <a:pt x="31045" y="931"/>
                  </a:lnTo>
                  <a:lnTo>
                    <a:pt x="23904" y="931"/>
                  </a:lnTo>
                  <a:lnTo>
                    <a:pt x="14591" y="0"/>
                  </a:lnTo>
                  <a:lnTo>
                    <a:pt x="7140" y="7451"/>
                  </a:lnTo>
                  <a:lnTo>
                    <a:pt x="0" y="12728"/>
                  </a:lnTo>
                  <a:lnTo>
                    <a:pt x="0" y="18006"/>
                  </a:lnTo>
                  <a:lnTo>
                    <a:pt x="1863" y="2204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88F0F5D-3838-4844-954B-E57C9DB1C149}"/>
                </a:ext>
              </a:extLst>
            </p:cNvPr>
            <p:cNvSpPr/>
            <p:nvPr/>
          </p:nvSpPr>
          <p:spPr>
            <a:xfrm>
              <a:off x="5862400" y="4041231"/>
              <a:ext cx="260774" cy="310446"/>
            </a:xfrm>
            <a:custGeom>
              <a:avLst/>
              <a:gdLst>
                <a:gd name="connsiteX0" fmla="*/ 16454 w 260774"/>
                <a:gd name="connsiteY0" fmla="*/ 264189 h 310445"/>
                <a:gd name="connsiteX1" fmla="*/ 24836 w 260774"/>
                <a:gd name="connsiteY1" fmla="*/ 273813 h 310445"/>
                <a:gd name="connsiteX2" fmla="*/ 34149 w 260774"/>
                <a:gd name="connsiteY2" fmla="*/ 286541 h 310445"/>
                <a:gd name="connsiteX3" fmla="*/ 39427 w 260774"/>
                <a:gd name="connsiteY3" fmla="*/ 301443 h 310445"/>
                <a:gd name="connsiteX4" fmla="*/ 56191 w 260774"/>
                <a:gd name="connsiteY4" fmla="*/ 304547 h 310445"/>
                <a:gd name="connsiteX5" fmla="*/ 70782 w 260774"/>
                <a:gd name="connsiteY5" fmla="*/ 310756 h 310445"/>
                <a:gd name="connsiteX6" fmla="*/ 74818 w 260774"/>
                <a:gd name="connsiteY6" fmla="*/ 301443 h 310445"/>
                <a:gd name="connsiteX7" fmla="*/ 80095 w 260774"/>
                <a:gd name="connsiteY7" fmla="*/ 301443 h 310445"/>
                <a:gd name="connsiteX8" fmla="*/ 80095 w 260774"/>
                <a:gd name="connsiteY8" fmla="*/ 297097 h 310445"/>
                <a:gd name="connsiteX9" fmla="*/ 68609 w 260774"/>
                <a:gd name="connsiteY9" fmla="*/ 288715 h 310445"/>
                <a:gd name="connsiteX10" fmla="*/ 60226 w 260774"/>
                <a:gd name="connsiteY10" fmla="*/ 276918 h 310445"/>
                <a:gd name="connsiteX11" fmla="*/ 53086 w 260774"/>
                <a:gd name="connsiteY11" fmla="*/ 266362 h 310445"/>
                <a:gd name="connsiteX12" fmla="*/ 50913 w 260774"/>
                <a:gd name="connsiteY12" fmla="*/ 257049 h 310445"/>
                <a:gd name="connsiteX13" fmla="*/ 56191 w 260774"/>
                <a:gd name="connsiteY13" fmla="*/ 229419 h 310445"/>
                <a:gd name="connsiteX14" fmla="*/ 67677 w 260774"/>
                <a:gd name="connsiteY14" fmla="*/ 199927 h 310445"/>
                <a:gd name="connsiteX15" fmla="*/ 83199 w 260774"/>
                <a:gd name="connsiteY15" fmla="*/ 170124 h 310445"/>
                <a:gd name="connsiteX16" fmla="*/ 104000 w 260774"/>
                <a:gd name="connsiteY16" fmla="*/ 140632 h 310445"/>
                <a:gd name="connsiteX17" fmla="*/ 124799 w 260774"/>
                <a:gd name="connsiteY17" fmla="*/ 115175 h 310445"/>
                <a:gd name="connsiteX18" fmla="*/ 145599 w 260774"/>
                <a:gd name="connsiteY18" fmla="*/ 92823 h 310445"/>
                <a:gd name="connsiteX19" fmla="*/ 163295 w 260774"/>
                <a:gd name="connsiteY19" fmla="*/ 78232 h 310445"/>
                <a:gd name="connsiteX20" fmla="*/ 180059 w 260774"/>
                <a:gd name="connsiteY20" fmla="*/ 70782 h 310445"/>
                <a:gd name="connsiteX21" fmla="*/ 197754 w 260774"/>
                <a:gd name="connsiteY21" fmla="*/ 63331 h 310445"/>
                <a:gd name="connsiteX22" fmla="*/ 217623 w 260774"/>
                <a:gd name="connsiteY22" fmla="*/ 55880 h 310445"/>
                <a:gd name="connsiteX23" fmla="*/ 234076 w 260774"/>
                <a:gd name="connsiteY23" fmla="*/ 46256 h 310445"/>
                <a:gd name="connsiteX24" fmla="*/ 248667 w 260774"/>
                <a:gd name="connsiteY24" fmla="*/ 35701 h 310445"/>
                <a:gd name="connsiteX25" fmla="*/ 260154 w 260774"/>
                <a:gd name="connsiteY25" fmla="*/ 21110 h 310445"/>
                <a:gd name="connsiteX26" fmla="*/ 261395 w 260774"/>
                <a:gd name="connsiteY26" fmla="*/ 18937 h 310445"/>
                <a:gd name="connsiteX27" fmla="*/ 261395 w 260774"/>
                <a:gd name="connsiteY27" fmla="*/ 16764 h 310445"/>
                <a:gd name="connsiteX28" fmla="*/ 263258 w 260774"/>
                <a:gd name="connsiteY28" fmla="*/ 13660 h 310445"/>
                <a:gd name="connsiteX29" fmla="*/ 260154 w 260774"/>
                <a:gd name="connsiteY29" fmla="*/ 9313 h 310445"/>
                <a:gd name="connsiteX30" fmla="*/ 258291 w 260774"/>
                <a:gd name="connsiteY30" fmla="*/ 6209 h 310445"/>
                <a:gd name="connsiteX31" fmla="*/ 253945 w 260774"/>
                <a:gd name="connsiteY31" fmla="*/ 1863 h 310445"/>
                <a:gd name="connsiteX32" fmla="*/ 236249 w 260774"/>
                <a:gd name="connsiteY32" fmla="*/ 0 h 310445"/>
                <a:gd name="connsiteX33" fmla="*/ 223832 w 260774"/>
                <a:gd name="connsiteY33" fmla="*/ 4036 h 310445"/>
                <a:gd name="connsiteX34" fmla="*/ 216381 w 260774"/>
                <a:gd name="connsiteY34" fmla="*/ 7140 h 310445"/>
                <a:gd name="connsiteX35" fmla="*/ 210172 w 260774"/>
                <a:gd name="connsiteY35" fmla="*/ 11486 h 310445"/>
                <a:gd name="connsiteX36" fmla="*/ 205205 w 260774"/>
                <a:gd name="connsiteY36" fmla="*/ 18937 h 310445"/>
                <a:gd name="connsiteX37" fmla="*/ 197754 w 260774"/>
                <a:gd name="connsiteY37" fmla="*/ 24215 h 310445"/>
                <a:gd name="connsiteX38" fmla="*/ 187199 w 260774"/>
                <a:gd name="connsiteY38" fmla="*/ 29492 h 310445"/>
                <a:gd name="connsiteX39" fmla="*/ 153981 w 260774"/>
                <a:gd name="connsiteY39" fmla="*/ 29492 h 310445"/>
                <a:gd name="connsiteX40" fmla="*/ 134113 w 260774"/>
                <a:gd name="connsiteY40" fmla="*/ 39116 h 310445"/>
                <a:gd name="connsiteX41" fmla="*/ 110208 w 260774"/>
                <a:gd name="connsiteY41" fmla="*/ 51844 h 310445"/>
                <a:gd name="connsiteX42" fmla="*/ 87235 w 260774"/>
                <a:gd name="connsiteY42" fmla="*/ 68609 h 310445"/>
                <a:gd name="connsiteX43" fmla="*/ 68609 w 260774"/>
                <a:gd name="connsiteY43" fmla="*/ 85683 h 310445"/>
                <a:gd name="connsiteX44" fmla="*/ 54017 w 260774"/>
                <a:gd name="connsiteY44" fmla="*/ 101516 h 310445"/>
                <a:gd name="connsiteX45" fmla="*/ 53086 w 260774"/>
                <a:gd name="connsiteY45" fmla="*/ 107725 h 310445"/>
                <a:gd name="connsiteX46" fmla="*/ 53086 w 260774"/>
                <a:gd name="connsiteY46" fmla="*/ 110829 h 310445"/>
                <a:gd name="connsiteX47" fmla="*/ 53086 w 260774"/>
                <a:gd name="connsiteY47" fmla="*/ 116107 h 310445"/>
                <a:gd name="connsiteX48" fmla="*/ 54017 w 260774"/>
                <a:gd name="connsiteY48" fmla="*/ 118280 h 310445"/>
                <a:gd name="connsiteX49" fmla="*/ 54017 w 260774"/>
                <a:gd name="connsiteY49" fmla="*/ 122626 h 310445"/>
                <a:gd name="connsiteX50" fmla="*/ 56191 w 260774"/>
                <a:gd name="connsiteY50" fmla="*/ 127904 h 310445"/>
                <a:gd name="connsiteX51" fmla="*/ 54017 w 260774"/>
                <a:gd name="connsiteY51" fmla="*/ 131008 h 310445"/>
                <a:gd name="connsiteX52" fmla="*/ 48740 w 260774"/>
                <a:gd name="connsiteY52" fmla="*/ 144668 h 310445"/>
                <a:gd name="connsiteX53" fmla="*/ 39427 w 260774"/>
                <a:gd name="connsiteY53" fmla="*/ 153360 h 310445"/>
                <a:gd name="connsiteX54" fmla="*/ 31045 w 260774"/>
                <a:gd name="connsiteY54" fmla="*/ 162674 h 310445"/>
                <a:gd name="connsiteX55" fmla="*/ 31045 w 260774"/>
                <a:gd name="connsiteY55" fmla="*/ 164847 h 310445"/>
                <a:gd name="connsiteX56" fmla="*/ 31045 w 260774"/>
                <a:gd name="connsiteY56" fmla="*/ 167020 h 310445"/>
                <a:gd name="connsiteX57" fmla="*/ 32286 w 260774"/>
                <a:gd name="connsiteY57" fmla="*/ 167020 h 310445"/>
                <a:gd name="connsiteX58" fmla="*/ 32286 w 260774"/>
                <a:gd name="connsiteY58" fmla="*/ 167951 h 310445"/>
                <a:gd name="connsiteX59" fmla="*/ 36322 w 260774"/>
                <a:gd name="connsiteY59" fmla="*/ 170124 h 310445"/>
                <a:gd name="connsiteX60" fmla="*/ 39427 w 260774"/>
                <a:gd name="connsiteY60" fmla="*/ 172297 h 310445"/>
                <a:gd name="connsiteX61" fmla="*/ 34149 w 260774"/>
                <a:gd name="connsiteY61" fmla="*/ 182853 h 310445"/>
                <a:gd name="connsiteX62" fmla="*/ 27009 w 260774"/>
                <a:gd name="connsiteY62" fmla="*/ 190303 h 310445"/>
                <a:gd name="connsiteX63" fmla="*/ 19558 w 260774"/>
                <a:gd name="connsiteY63" fmla="*/ 195581 h 310445"/>
                <a:gd name="connsiteX64" fmla="*/ 14591 w 260774"/>
                <a:gd name="connsiteY64" fmla="*/ 205205 h 310445"/>
                <a:gd name="connsiteX65" fmla="*/ 12418 w 260774"/>
                <a:gd name="connsiteY65" fmla="*/ 212345 h 310445"/>
                <a:gd name="connsiteX66" fmla="*/ 14591 w 260774"/>
                <a:gd name="connsiteY66" fmla="*/ 219796 h 310445"/>
                <a:gd name="connsiteX67" fmla="*/ 16454 w 260774"/>
                <a:gd name="connsiteY67" fmla="*/ 224142 h 310445"/>
                <a:gd name="connsiteX68" fmla="*/ 16454 w 260774"/>
                <a:gd name="connsiteY68" fmla="*/ 229419 h 310445"/>
                <a:gd name="connsiteX69" fmla="*/ 10245 w 260774"/>
                <a:gd name="connsiteY69" fmla="*/ 232524 h 310445"/>
                <a:gd name="connsiteX70" fmla="*/ 0 w 260774"/>
                <a:gd name="connsiteY70" fmla="*/ 239975 h 310445"/>
                <a:gd name="connsiteX71" fmla="*/ 7140 w 260774"/>
                <a:gd name="connsiteY71" fmla="*/ 254876 h 310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260774" h="310445">
                  <a:moveTo>
                    <a:pt x="16454" y="264189"/>
                  </a:moveTo>
                  <a:lnTo>
                    <a:pt x="24836" y="273813"/>
                  </a:lnTo>
                  <a:lnTo>
                    <a:pt x="34149" y="286541"/>
                  </a:lnTo>
                  <a:lnTo>
                    <a:pt x="39427" y="301443"/>
                  </a:lnTo>
                  <a:lnTo>
                    <a:pt x="56191" y="304547"/>
                  </a:lnTo>
                  <a:lnTo>
                    <a:pt x="70782" y="310756"/>
                  </a:lnTo>
                  <a:lnTo>
                    <a:pt x="74818" y="301443"/>
                  </a:lnTo>
                  <a:lnTo>
                    <a:pt x="80095" y="301443"/>
                  </a:lnTo>
                  <a:lnTo>
                    <a:pt x="80095" y="297097"/>
                  </a:lnTo>
                  <a:lnTo>
                    <a:pt x="68609" y="288715"/>
                  </a:lnTo>
                  <a:lnTo>
                    <a:pt x="60226" y="276918"/>
                  </a:lnTo>
                  <a:lnTo>
                    <a:pt x="53086" y="266362"/>
                  </a:lnTo>
                  <a:lnTo>
                    <a:pt x="50913" y="257049"/>
                  </a:lnTo>
                  <a:lnTo>
                    <a:pt x="56191" y="229419"/>
                  </a:lnTo>
                  <a:lnTo>
                    <a:pt x="67677" y="199927"/>
                  </a:lnTo>
                  <a:lnTo>
                    <a:pt x="83199" y="170124"/>
                  </a:lnTo>
                  <a:lnTo>
                    <a:pt x="104000" y="140632"/>
                  </a:lnTo>
                  <a:lnTo>
                    <a:pt x="124799" y="115175"/>
                  </a:lnTo>
                  <a:lnTo>
                    <a:pt x="145599" y="92823"/>
                  </a:lnTo>
                  <a:lnTo>
                    <a:pt x="163295" y="78232"/>
                  </a:lnTo>
                  <a:lnTo>
                    <a:pt x="180059" y="70782"/>
                  </a:lnTo>
                  <a:lnTo>
                    <a:pt x="197754" y="63331"/>
                  </a:lnTo>
                  <a:lnTo>
                    <a:pt x="217623" y="55880"/>
                  </a:lnTo>
                  <a:lnTo>
                    <a:pt x="234076" y="46256"/>
                  </a:lnTo>
                  <a:lnTo>
                    <a:pt x="248667" y="35701"/>
                  </a:lnTo>
                  <a:lnTo>
                    <a:pt x="260154" y="21110"/>
                  </a:lnTo>
                  <a:lnTo>
                    <a:pt x="261395" y="18937"/>
                  </a:lnTo>
                  <a:lnTo>
                    <a:pt x="261395" y="16764"/>
                  </a:lnTo>
                  <a:lnTo>
                    <a:pt x="263258" y="13660"/>
                  </a:lnTo>
                  <a:lnTo>
                    <a:pt x="260154" y="9313"/>
                  </a:lnTo>
                  <a:lnTo>
                    <a:pt x="258291" y="6209"/>
                  </a:lnTo>
                  <a:lnTo>
                    <a:pt x="253945" y="1863"/>
                  </a:lnTo>
                  <a:lnTo>
                    <a:pt x="236249" y="0"/>
                  </a:lnTo>
                  <a:lnTo>
                    <a:pt x="223832" y="4036"/>
                  </a:lnTo>
                  <a:lnTo>
                    <a:pt x="216381" y="7140"/>
                  </a:lnTo>
                  <a:lnTo>
                    <a:pt x="210172" y="11486"/>
                  </a:lnTo>
                  <a:lnTo>
                    <a:pt x="205205" y="18937"/>
                  </a:lnTo>
                  <a:lnTo>
                    <a:pt x="197754" y="24215"/>
                  </a:lnTo>
                  <a:lnTo>
                    <a:pt x="187199" y="29492"/>
                  </a:lnTo>
                  <a:lnTo>
                    <a:pt x="153981" y="29492"/>
                  </a:lnTo>
                  <a:lnTo>
                    <a:pt x="134113" y="39116"/>
                  </a:lnTo>
                  <a:lnTo>
                    <a:pt x="110208" y="51844"/>
                  </a:lnTo>
                  <a:lnTo>
                    <a:pt x="87235" y="68609"/>
                  </a:lnTo>
                  <a:lnTo>
                    <a:pt x="68609" y="85683"/>
                  </a:lnTo>
                  <a:lnTo>
                    <a:pt x="54017" y="101516"/>
                  </a:lnTo>
                  <a:lnTo>
                    <a:pt x="53086" y="107725"/>
                  </a:lnTo>
                  <a:lnTo>
                    <a:pt x="53086" y="110829"/>
                  </a:lnTo>
                  <a:lnTo>
                    <a:pt x="53086" y="116107"/>
                  </a:lnTo>
                  <a:lnTo>
                    <a:pt x="54017" y="118280"/>
                  </a:lnTo>
                  <a:lnTo>
                    <a:pt x="54017" y="122626"/>
                  </a:lnTo>
                  <a:lnTo>
                    <a:pt x="56191" y="127904"/>
                  </a:lnTo>
                  <a:lnTo>
                    <a:pt x="54017" y="131008"/>
                  </a:lnTo>
                  <a:lnTo>
                    <a:pt x="48740" y="144668"/>
                  </a:lnTo>
                  <a:lnTo>
                    <a:pt x="39427" y="153360"/>
                  </a:lnTo>
                  <a:lnTo>
                    <a:pt x="31045" y="162674"/>
                  </a:lnTo>
                  <a:lnTo>
                    <a:pt x="31045" y="164847"/>
                  </a:lnTo>
                  <a:lnTo>
                    <a:pt x="31045" y="167020"/>
                  </a:lnTo>
                  <a:lnTo>
                    <a:pt x="32286" y="167020"/>
                  </a:lnTo>
                  <a:lnTo>
                    <a:pt x="32286" y="167951"/>
                  </a:lnTo>
                  <a:lnTo>
                    <a:pt x="36322" y="170124"/>
                  </a:lnTo>
                  <a:lnTo>
                    <a:pt x="39427" y="172297"/>
                  </a:lnTo>
                  <a:lnTo>
                    <a:pt x="34149" y="182853"/>
                  </a:lnTo>
                  <a:lnTo>
                    <a:pt x="27009" y="190303"/>
                  </a:lnTo>
                  <a:lnTo>
                    <a:pt x="19558" y="195581"/>
                  </a:lnTo>
                  <a:lnTo>
                    <a:pt x="14591" y="205205"/>
                  </a:lnTo>
                  <a:lnTo>
                    <a:pt x="12418" y="212345"/>
                  </a:lnTo>
                  <a:lnTo>
                    <a:pt x="14591" y="219796"/>
                  </a:lnTo>
                  <a:lnTo>
                    <a:pt x="16454" y="224142"/>
                  </a:lnTo>
                  <a:lnTo>
                    <a:pt x="16454" y="229419"/>
                  </a:lnTo>
                  <a:lnTo>
                    <a:pt x="10245" y="232524"/>
                  </a:lnTo>
                  <a:lnTo>
                    <a:pt x="0" y="239975"/>
                  </a:lnTo>
                  <a:lnTo>
                    <a:pt x="7140" y="25487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B6A446E-EF00-4BED-99D0-58C711E19E76}"/>
                </a:ext>
              </a:extLst>
            </p:cNvPr>
            <p:cNvSpPr/>
            <p:nvPr/>
          </p:nvSpPr>
          <p:spPr>
            <a:xfrm>
              <a:off x="7125604" y="4179690"/>
              <a:ext cx="15522" cy="12418"/>
            </a:xfrm>
            <a:custGeom>
              <a:avLst/>
              <a:gdLst>
                <a:gd name="connsiteX0" fmla="*/ 0 w 15522"/>
                <a:gd name="connsiteY0" fmla="*/ 13660 h 12417"/>
                <a:gd name="connsiteX1" fmla="*/ 16454 w 15522"/>
                <a:gd name="connsiteY1" fmla="*/ 13660 h 12417"/>
                <a:gd name="connsiteX2" fmla="*/ 16454 w 15522"/>
                <a:gd name="connsiteY2" fmla="*/ 6209 h 12417"/>
                <a:gd name="connsiteX3" fmla="*/ 4036 w 15522"/>
                <a:gd name="connsiteY3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522" h="12417">
                  <a:moveTo>
                    <a:pt x="0" y="13660"/>
                  </a:moveTo>
                  <a:lnTo>
                    <a:pt x="16454" y="13660"/>
                  </a:lnTo>
                  <a:lnTo>
                    <a:pt x="16454" y="6209"/>
                  </a:lnTo>
                  <a:lnTo>
                    <a:pt x="4036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73C48637-EC3C-4917-A9E5-A04A93AE8C96}"/>
                </a:ext>
              </a:extLst>
            </p:cNvPr>
            <p:cNvSpPr/>
            <p:nvPr/>
          </p:nvSpPr>
          <p:spPr>
            <a:xfrm>
              <a:off x="3826497" y="4062342"/>
              <a:ext cx="15522" cy="6209"/>
            </a:xfrm>
            <a:custGeom>
              <a:avLst/>
              <a:gdLst>
                <a:gd name="connsiteX0" fmla="*/ 0 w 15522"/>
                <a:gd name="connsiteY0" fmla="*/ 0 h 6208"/>
                <a:gd name="connsiteX1" fmla="*/ 16764 w 15522"/>
                <a:gd name="connsiteY1" fmla="*/ 0 h 6208"/>
                <a:gd name="connsiteX2" fmla="*/ 16764 w 15522"/>
                <a:gd name="connsiteY2" fmla="*/ 8382 h 6208"/>
                <a:gd name="connsiteX3" fmla="*/ 0 w 15522"/>
                <a:gd name="connsiteY3" fmla="*/ 8382 h 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522" h="6208">
                  <a:moveTo>
                    <a:pt x="0" y="0"/>
                  </a:moveTo>
                  <a:lnTo>
                    <a:pt x="16764" y="0"/>
                  </a:lnTo>
                  <a:lnTo>
                    <a:pt x="16764" y="8382"/>
                  </a:lnTo>
                  <a:lnTo>
                    <a:pt x="0" y="838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9A39E4C1-F953-4ED1-95D7-083CE6626196}"/>
                </a:ext>
              </a:extLst>
            </p:cNvPr>
            <p:cNvSpPr/>
            <p:nvPr/>
          </p:nvSpPr>
          <p:spPr>
            <a:xfrm>
              <a:off x="7212839" y="4119464"/>
              <a:ext cx="71403" cy="49671"/>
            </a:xfrm>
            <a:custGeom>
              <a:avLst/>
              <a:gdLst>
                <a:gd name="connsiteX0" fmla="*/ 27009 w 71402"/>
                <a:gd name="connsiteY0" fmla="*/ 37874 h 49671"/>
                <a:gd name="connsiteX1" fmla="*/ 49050 w 71402"/>
                <a:gd name="connsiteY1" fmla="*/ 45325 h 49671"/>
                <a:gd name="connsiteX2" fmla="*/ 72955 w 71402"/>
                <a:gd name="connsiteY2" fmla="*/ 49671 h 49671"/>
                <a:gd name="connsiteX3" fmla="*/ 68919 w 71402"/>
                <a:gd name="connsiteY3" fmla="*/ 32597 h 49671"/>
                <a:gd name="connsiteX4" fmla="*/ 61468 w 71402"/>
                <a:gd name="connsiteY4" fmla="*/ 19869 h 49671"/>
                <a:gd name="connsiteX5" fmla="*/ 51224 w 71402"/>
                <a:gd name="connsiteY5" fmla="*/ 10555 h 49671"/>
                <a:gd name="connsiteX6" fmla="*/ 36632 w 71402"/>
                <a:gd name="connsiteY6" fmla="*/ 5278 h 49671"/>
                <a:gd name="connsiteX7" fmla="*/ 19868 w 71402"/>
                <a:gd name="connsiteY7" fmla="*/ 2173 h 49671"/>
                <a:gd name="connsiteX8" fmla="*/ 3104 w 71402"/>
                <a:gd name="connsiteY8" fmla="*/ 0 h 49671"/>
                <a:gd name="connsiteX9" fmla="*/ 3104 w 71402"/>
                <a:gd name="connsiteY9" fmla="*/ 3104 h 49671"/>
                <a:gd name="connsiteX10" fmla="*/ 3104 w 71402"/>
                <a:gd name="connsiteY10" fmla="*/ 7451 h 49671"/>
                <a:gd name="connsiteX11" fmla="*/ 2173 w 71402"/>
                <a:gd name="connsiteY11" fmla="*/ 8382 h 49671"/>
                <a:gd name="connsiteX12" fmla="*/ 2173 w 71402"/>
                <a:gd name="connsiteY12" fmla="*/ 10555 h 49671"/>
                <a:gd name="connsiteX13" fmla="*/ 0 w 71402"/>
                <a:gd name="connsiteY13" fmla="*/ 12728 h 49671"/>
                <a:gd name="connsiteX14" fmla="*/ 10555 w 71402"/>
                <a:gd name="connsiteY14" fmla="*/ 27319 h 4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1402" h="49671">
                  <a:moveTo>
                    <a:pt x="27009" y="37874"/>
                  </a:moveTo>
                  <a:lnTo>
                    <a:pt x="49050" y="45325"/>
                  </a:lnTo>
                  <a:lnTo>
                    <a:pt x="72955" y="49671"/>
                  </a:lnTo>
                  <a:lnTo>
                    <a:pt x="68919" y="32597"/>
                  </a:lnTo>
                  <a:lnTo>
                    <a:pt x="61468" y="19869"/>
                  </a:lnTo>
                  <a:lnTo>
                    <a:pt x="51224" y="10555"/>
                  </a:lnTo>
                  <a:lnTo>
                    <a:pt x="36632" y="5278"/>
                  </a:lnTo>
                  <a:lnTo>
                    <a:pt x="19868" y="2173"/>
                  </a:lnTo>
                  <a:lnTo>
                    <a:pt x="3104" y="0"/>
                  </a:lnTo>
                  <a:lnTo>
                    <a:pt x="3104" y="3104"/>
                  </a:lnTo>
                  <a:lnTo>
                    <a:pt x="3104" y="7451"/>
                  </a:lnTo>
                  <a:lnTo>
                    <a:pt x="2173" y="8382"/>
                  </a:lnTo>
                  <a:lnTo>
                    <a:pt x="2173" y="10555"/>
                  </a:lnTo>
                  <a:lnTo>
                    <a:pt x="0" y="12728"/>
                  </a:lnTo>
                  <a:lnTo>
                    <a:pt x="10555" y="2731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95E5709-5BE6-4A42-A843-FCE8F7DC6EEC}"/>
                </a:ext>
              </a:extLst>
            </p:cNvPr>
            <p:cNvSpPr/>
            <p:nvPr/>
          </p:nvSpPr>
          <p:spPr>
            <a:xfrm>
              <a:off x="7085867" y="4082210"/>
              <a:ext cx="108656" cy="80716"/>
            </a:xfrm>
            <a:custGeom>
              <a:avLst/>
              <a:gdLst>
                <a:gd name="connsiteX0" fmla="*/ 14591 w 108656"/>
                <a:gd name="connsiteY0" fmla="*/ 72023 h 80715"/>
                <a:gd name="connsiteX1" fmla="*/ 27009 w 108656"/>
                <a:gd name="connsiteY1" fmla="*/ 82579 h 80715"/>
                <a:gd name="connsiteX2" fmla="*/ 32286 w 108656"/>
                <a:gd name="connsiteY2" fmla="*/ 81647 h 80715"/>
                <a:gd name="connsiteX3" fmla="*/ 43773 w 108656"/>
                <a:gd name="connsiteY3" fmla="*/ 79474 h 80715"/>
                <a:gd name="connsiteX4" fmla="*/ 58364 w 108656"/>
                <a:gd name="connsiteY4" fmla="*/ 77301 h 80715"/>
                <a:gd name="connsiteX5" fmla="*/ 76059 w 108656"/>
                <a:gd name="connsiteY5" fmla="*/ 75128 h 80715"/>
                <a:gd name="connsiteX6" fmla="*/ 93754 w 108656"/>
                <a:gd name="connsiteY6" fmla="*/ 74197 h 80715"/>
                <a:gd name="connsiteX7" fmla="*/ 107414 w 108656"/>
                <a:gd name="connsiteY7" fmla="*/ 74197 h 80715"/>
                <a:gd name="connsiteX8" fmla="*/ 108346 w 108656"/>
                <a:gd name="connsiteY8" fmla="*/ 72023 h 80715"/>
                <a:gd name="connsiteX9" fmla="*/ 110519 w 108656"/>
                <a:gd name="connsiteY9" fmla="*/ 72023 h 80715"/>
                <a:gd name="connsiteX10" fmla="*/ 110519 w 108656"/>
                <a:gd name="connsiteY10" fmla="*/ 69850 h 80715"/>
                <a:gd name="connsiteX11" fmla="*/ 110519 w 108656"/>
                <a:gd name="connsiteY11" fmla="*/ 12728 h 80715"/>
                <a:gd name="connsiteX12" fmla="*/ 95928 w 108656"/>
                <a:gd name="connsiteY12" fmla="*/ 20179 h 80715"/>
                <a:gd name="connsiteX13" fmla="*/ 83199 w 108656"/>
                <a:gd name="connsiteY13" fmla="*/ 27630 h 80715"/>
                <a:gd name="connsiteX14" fmla="*/ 66746 w 108656"/>
                <a:gd name="connsiteY14" fmla="*/ 32907 h 80715"/>
                <a:gd name="connsiteX15" fmla="*/ 66746 w 108656"/>
                <a:gd name="connsiteY15" fmla="*/ 20179 h 80715"/>
                <a:gd name="connsiteX16" fmla="*/ 66746 w 108656"/>
                <a:gd name="connsiteY16" fmla="*/ 9624 h 80715"/>
                <a:gd name="connsiteX17" fmla="*/ 63641 w 108656"/>
                <a:gd name="connsiteY17" fmla="*/ 0 h 80715"/>
                <a:gd name="connsiteX18" fmla="*/ 54018 w 108656"/>
                <a:gd name="connsiteY18" fmla="*/ 0 h 80715"/>
                <a:gd name="connsiteX19" fmla="*/ 39737 w 108656"/>
                <a:gd name="connsiteY19" fmla="*/ 2173 h 80715"/>
                <a:gd name="connsiteX20" fmla="*/ 25146 w 108656"/>
                <a:gd name="connsiteY20" fmla="*/ 7451 h 80715"/>
                <a:gd name="connsiteX21" fmla="*/ 15522 w 108656"/>
                <a:gd name="connsiteY21" fmla="*/ 12728 h 80715"/>
                <a:gd name="connsiteX22" fmla="*/ 8382 w 108656"/>
                <a:gd name="connsiteY22" fmla="*/ 17075 h 80715"/>
                <a:gd name="connsiteX23" fmla="*/ 7451 w 108656"/>
                <a:gd name="connsiteY23" fmla="*/ 20179 h 80715"/>
                <a:gd name="connsiteX24" fmla="*/ 5277 w 108656"/>
                <a:gd name="connsiteY24" fmla="*/ 24525 h 80715"/>
                <a:gd name="connsiteX25" fmla="*/ 3104 w 108656"/>
                <a:gd name="connsiteY25" fmla="*/ 27630 h 80715"/>
                <a:gd name="connsiteX26" fmla="*/ 931 w 108656"/>
                <a:gd name="connsiteY26" fmla="*/ 31976 h 80715"/>
                <a:gd name="connsiteX27" fmla="*/ 0 w 108656"/>
                <a:gd name="connsiteY27" fmla="*/ 37253 h 80715"/>
                <a:gd name="connsiteX28" fmla="*/ 5277 w 108656"/>
                <a:gd name="connsiteY28" fmla="*/ 57122 h 8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8656" h="80715">
                  <a:moveTo>
                    <a:pt x="14591" y="72023"/>
                  </a:moveTo>
                  <a:lnTo>
                    <a:pt x="27009" y="82579"/>
                  </a:lnTo>
                  <a:lnTo>
                    <a:pt x="32286" y="81647"/>
                  </a:lnTo>
                  <a:lnTo>
                    <a:pt x="43773" y="79474"/>
                  </a:lnTo>
                  <a:lnTo>
                    <a:pt x="58364" y="77301"/>
                  </a:lnTo>
                  <a:lnTo>
                    <a:pt x="76059" y="75128"/>
                  </a:lnTo>
                  <a:lnTo>
                    <a:pt x="93754" y="74197"/>
                  </a:lnTo>
                  <a:lnTo>
                    <a:pt x="107414" y="74197"/>
                  </a:lnTo>
                  <a:lnTo>
                    <a:pt x="108346" y="72023"/>
                  </a:lnTo>
                  <a:lnTo>
                    <a:pt x="110519" y="72023"/>
                  </a:lnTo>
                  <a:lnTo>
                    <a:pt x="110519" y="69850"/>
                  </a:lnTo>
                  <a:lnTo>
                    <a:pt x="110519" y="12728"/>
                  </a:lnTo>
                  <a:lnTo>
                    <a:pt x="95928" y="20179"/>
                  </a:lnTo>
                  <a:lnTo>
                    <a:pt x="83199" y="27630"/>
                  </a:lnTo>
                  <a:lnTo>
                    <a:pt x="66746" y="32907"/>
                  </a:lnTo>
                  <a:lnTo>
                    <a:pt x="66746" y="20179"/>
                  </a:lnTo>
                  <a:lnTo>
                    <a:pt x="66746" y="9624"/>
                  </a:lnTo>
                  <a:lnTo>
                    <a:pt x="63641" y="0"/>
                  </a:lnTo>
                  <a:lnTo>
                    <a:pt x="54018" y="0"/>
                  </a:lnTo>
                  <a:lnTo>
                    <a:pt x="39737" y="2173"/>
                  </a:lnTo>
                  <a:lnTo>
                    <a:pt x="25146" y="7451"/>
                  </a:lnTo>
                  <a:lnTo>
                    <a:pt x="15522" y="12728"/>
                  </a:lnTo>
                  <a:lnTo>
                    <a:pt x="8382" y="17075"/>
                  </a:lnTo>
                  <a:lnTo>
                    <a:pt x="7451" y="20179"/>
                  </a:lnTo>
                  <a:lnTo>
                    <a:pt x="5277" y="24525"/>
                  </a:lnTo>
                  <a:lnTo>
                    <a:pt x="3104" y="27630"/>
                  </a:lnTo>
                  <a:lnTo>
                    <a:pt x="931" y="31976"/>
                  </a:lnTo>
                  <a:lnTo>
                    <a:pt x="0" y="37253"/>
                  </a:lnTo>
                  <a:lnTo>
                    <a:pt x="5277" y="5712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4CF8E3C9-0469-487E-B5F4-05C84955A8DC}"/>
                </a:ext>
              </a:extLst>
            </p:cNvPr>
            <p:cNvSpPr/>
            <p:nvPr/>
          </p:nvSpPr>
          <p:spPr>
            <a:xfrm>
              <a:off x="4090065" y="4082210"/>
              <a:ext cx="12418" cy="9313"/>
            </a:xfrm>
            <a:custGeom>
              <a:avLst/>
              <a:gdLst>
                <a:gd name="connsiteX0" fmla="*/ 4036 w 12417"/>
                <a:gd name="connsiteY0" fmla="*/ 9624 h 9313"/>
                <a:gd name="connsiteX1" fmla="*/ 7140 w 12417"/>
                <a:gd name="connsiteY1" fmla="*/ 9624 h 9313"/>
                <a:gd name="connsiteX2" fmla="*/ 12418 w 12417"/>
                <a:gd name="connsiteY2" fmla="*/ 9624 h 9313"/>
                <a:gd name="connsiteX3" fmla="*/ 12418 w 12417"/>
                <a:gd name="connsiteY3" fmla="*/ 5278 h 9313"/>
                <a:gd name="connsiteX4" fmla="*/ 0 w 12417"/>
                <a:gd name="connsiteY4" fmla="*/ 0 h 9313"/>
                <a:gd name="connsiteX5" fmla="*/ 0 w 12417"/>
                <a:gd name="connsiteY5" fmla="*/ 5278 h 9313"/>
                <a:gd name="connsiteX6" fmla="*/ 0 w 12417"/>
                <a:gd name="connsiteY6" fmla="*/ 7451 h 9313"/>
                <a:gd name="connsiteX7" fmla="*/ 1863 w 12417"/>
                <a:gd name="connsiteY7" fmla="*/ 9624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417" h="9313">
                  <a:moveTo>
                    <a:pt x="4036" y="9624"/>
                  </a:moveTo>
                  <a:lnTo>
                    <a:pt x="7140" y="9624"/>
                  </a:lnTo>
                  <a:lnTo>
                    <a:pt x="12418" y="9624"/>
                  </a:lnTo>
                  <a:lnTo>
                    <a:pt x="12418" y="5278"/>
                  </a:lnTo>
                  <a:lnTo>
                    <a:pt x="0" y="0"/>
                  </a:lnTo>
                  <a:lnTo>
                    <a:pt x="0" y="5278"/>
                  </a:lnTo>
                  <a:lnTo>
                    <a:pt x="0" y="7451"/>
                  </a:lnTo>
                  <a:lnTo>
                    <a:pt x="1863" y="962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CD88A78-C98D-4362-B67C-4BEB33ADBA78}"/>
                </a:ext>
              </a:extLst>
            </p:cNvPr>
            <p:cNvSpPr/>
            <p:nvPr/>
          </p:nvSpPr>
          <p:spPr>
            <a:xfrm>
              <a:off x="6122554" y="4209183"/>
              <a:ext cx="12418" cy="12418"/>
            </a:xfrm>
            <a:custGeom>
              <a:avLst/>
              <a:gdLst>
                <a:gd name="connsiteX0" fmla="*/ 1242 w 12417"/>
                <a:gd name="connsiteY0" fmla="*/ 4346 h 12417"/>
                <a:gd name="connsiteX1" fmla="*/ 0 w 12417"/>
                <a:gd name="connsiteY1" fmla="*/ 6519 h 12417"/>
                <a:gd name="connsiteX2" fmla="*/ 0 w 12417"/>
                <a:gd name="connsiteY2" fmla="*/ 9624 h 12417"/>
                <a:gd name="connsiteX3" fmla="*/ 0 w 12417"/>
                <a:gd name="connsiteY3" fmla="*/ 14901 h 12417"/>
                <a:gd name="connsiteX4" fmla="*/ 3104 w 12417"/>
                <a:gd name="connsiteY4" fmla="*/ 14901 h 12417"/>
                <a:gd name="connsiteX5" fmla="*/ 5278 w 12417"/>
                <a:gd name="connsiteY5" fmla="*/ 14901 h 12417"/>
                <a:gd name="connsiteX6" fmla="*/ 7451 w 12417"/>
                <a:gd name="connsiteY6" fmla="*/ 14901 h 12417"/>
                <a:gd name="connsiteX7" fmla="*/ 8382 w 12417"/>
                <a:gd name="connsiteY7" fmla="*/ 13970 h 12417"/>
                <a:gd name="connsiteX8" fmla="*/ 10555 w 12417"/>
                <a:gd name="connsiteY8" fmla="*/ 11797 h 12417"/>
                <a:gd name="connsiteX9" fmla="*/ 14591 w 12417"/>
                <a:gd name="connsiteY9" fmla="*/ 11797 h 12417"/>
                <a:gd name="connsiteX10" fmla="*/ 14591 w 12417"/>
                <a:gd name="connsiteY10" fmla="*/ 4346 h 12417"/>
                <a:gd name="connsiteX11" fmla="*/ 3104 w 12417"/>
                <a:gd name="connsiteY11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417" h="12417">
                  <a:moveTo>
                    <a:pt x="1242" y="4346"/>
                  </a:moveTo>
                  <a:lnTo>
                    <a:pt x="0" y="6519"/>
                  </a:lnTo>
                  <a:lnTo>
                    <a:pt x="0" y="9624"/>
                  </a:lnTo>
                  <a:lnTo>
                    <a:pt x="0" y="14901"/>
                  </a:lnTo>
                  <a:lnTo>
                    <a:pt x="3104" y="14901"/>
                  </a:lnTo>
                  <a:lnTo>
                    <a:pt x="5278" y="14901"/>
                  </a:lnTo>
                  <a:lnTo>
                    <a:pt x="7451" y="14901"/>
                  </a:lnTo>
                  <a:lnTo>
                    <a:pt x="8382" y="13970"/>
                  </a:lnTo>
                  <a:lnTo>
                    <a:pt x="10555" y="11797"/>
                  </a:lnTo>
                  <a:lnTo>
                    <a:pt x="14591" y="11797"/>
                  </a:lnTo>
                  <a:lnTo>
                    <a:pt x="14591" y="4346"/>
                  </a:lnTo>
                  <a:lnTo>
                    <a:pt x="3104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881BBE22-2155-4ED6-9F0A-C60AD694F46B}"/>
                </a:ext>
              </a:extLst>
            </p:cNvPr>
            <p:cNvSpPr/>
            <p:nvPr/>
          </p:nvSpPr>
          <p:spPr>
            <a:xfrm>
              <a:off x="4937582" y="4135296"/>
              <a:ext cx="15522" cy="6209"/>
            </a:xfrm>
            <a:custGeom>
              <a:avLst/>
              <a:gdLst>
                <a:gd name="connsiteX0" fmla="*/ 5277 w 15522"/>
                <a:gd name="connsiteY0" fmla="*/ 6209 h 6208"/>
                <a:gd name="connsiteX1" fmla="*/ 7451 w 15522"/>
                <a:gd name="connsiteY1" fmla="*/ 6209 h 6208"/>
                <a:gd name="connsiteX2" fmla="*/ 8382 w 15522"/>
                <a:gd name="connsiteY2" fmla="*/ 6209 h 6208"/>
                <a:gd name="connsiteX3" fmla="*/ 12418 w 15522"/>
                <a:gd name="connsiteY3" fmla="*/ 4036 h 6208"/>
                <a:gd name="connsiteX4" fmla="*/ 15522 w 15522"/>
                <a:gd name="connsiteY4" fmla="*/ 4036 h 6208"/>
                <a:gd name="connsiteX5" fmla="*/ 15522 w 15522"/>
                <a:gd name="connsiteY5" fmla="*/ 0 h 6208"/>
                <a:gd name="connsiteX6" fmla="*/ 0 w 15522"/>
                <a:gd name="connsiteY6" fmla="*/ 0 h 6208"/>
                <a:gd name="connsiteX7" fmla="*/ 3104 w 15522"/>
                <a:gd name="connsiteY7" fmla="*/ 4036 h 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522" h="6208">
                  <a:moveTo>
                    <a:pt x="5277" y="6209"/>
                  </a:moveTo>
                  <a:lnTo>
                    <a:pt x="7451" y="6209"/>
                  </a:lnTo>
                  <a:lnTo>
                    <a:pt x="8382" y="6209"/>
                  </a:lnTo>
                  <a:lnTo>
                    <a:pt x="12418" y="4036"/>
                  </a:lnTo>
                  <a:lnTo>
                    <a:pt x="15522" y="4036"/>
                  </a:lnTo>
                  <a:lnTo>
                    <a:pt x="15522" y="0"/>
                  </a:lnTo>
                  <a:lnTo>
                    <a:pt x="0" y="0"/>
                  </a:lnTo>
                  <a:lnTo>
                    <a:pt x="3104" y="403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A30B1CA7-7F54-43A4-8B8D-61028D25FEAB}"/>
                </a:ext>
              </a:extLst>
            </p:cNvPr>
            <p:cNvSpPr/>
            <p:nvPr/>
          </p:nvSpPr>
          <p:spPr>
            <a:xfrm>
              <a:off x="5256410" y="5105129"/>
              <a:ext cx="12418" cy="24836"/>
            </a:xfrm>
            <a:custGeom>
              <a:avLst/>
              <a:gdLst>
                <a:gd name="connsiteX0" fmla="*/ 9313 w 12417"/>
                <a:gd name="connsiteY0" fmla="*/ 22352 h 24835"/>
                <a:gd name="connsiteX1" fmla="*/ 10245 w 12417"/>
                <a:gd name="connsiteY1" fmla="*/ 18006 h 24835"/>
                <a:gd name="connsiteX2" fmla="*/ 10245 w 12417"/>
                <a:gd name="connsiteY2" fmla="*/ 12728 h 24835"/>
                <a:gd name="connsiteX3" fmla="*/ 10245 w 12417"/>
                <a:gd name="connsiteY3" fmla="*/ 7451 h 24835"/>
                <a:gd name="connsiteX4" fmla="*/ 12418 w 12417"/>
                <a:gd name="connsiteY4" fmla="*/ 0 h 24835"/>
                <a:gd name="connsiteX5" fmla="*/ 3104 w 12417"/>
                <a:gd name="connsiteY5" fmla="*/ 0 h 24835"/>
                <a:gd name="connsiteX6" fmla="*/ 2173 w 12417"/>
                <a:gd name="connsiteY6" fmla="*/ 5588 h 24835"/>
                <a:gd name="connsiteX7" fmla="*/ 2173 w 12417"/>
                <a:gd name="connsiteY7" fmla="*/ 12728 h 24835"/>
                <a:gd name="connsiteX8" fmla="*/ 0 w 12417"/>
                <a:gd name="connsiteY8" fmla="*/ 20179 h 24835"/>
                <a:gd name="connsiteX9" fmla="*/ 0 w 12417"/>
                <a:gd name="connsiteY9" fmla="*/ 27630 h 24835"/>
                <a:gd name="connsiteX10" fmla="*/ 7140 w 12417"/>
                <a:gd name="connsiteY10" fmla="*/ 27630 h 24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417" h="24835">
                  <a:moveTo>
                    <a:pt x="9313" y="22352"/>
                  </a:moveTo>
                  <a:lnTo>
                    <a:pt x="10245" y="18006"/>
                  </a:lnTo>
                  <a:lnTo>
                    <a:pt x="10245" y="12728"/>
                  </a:lnTo>
                  <a:lnTo>
                    <a:pt x="10245" y="7451"/>
                  </a:lnTo>
                  <a:lnTo>
                    <a:pt x="12418" y="0"/>
                  </a:lnTo>
                  <a:lnTo>
                    <a:pt x="3104" y="0"/>
                  </a:lnTo>
                  <a:lnTo>
                    <a:pt x="2173" y="5588"/>
                  </a:lnTo>
                  <a:lnTo>
                    <a:pt x="2173" y="12728"/>
                  </a:lnTo>
                  <a:lnTo>
                    <a:pt x="0" y="20179"/>
                  </a:lnTo>
                  <a:lnTo>
                    <a:pt x="0" y="27630"/>
                  </a:lnTo>
                  <a:lnTo>
                    <a:pt x="7140" y="2763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9C6AD075-42E6-4117-B2D0-C79E4E7004CC}"/>
                </a:ext>
              </a:extLst>
            </p:cNvPr>
            <p:cNvSpPr/>
            <p:nvPr/>
          </p:nvSpPr>
          <p:spPr>
            <a:xfrm>
              <a:off x="3850401" y="4200801"/>
              <a:ext cx="406684" cy="447042"/>
            </a:xfrm>
            <a:custGeom>
              <a:avLst/>
              <a:gdLst>
                <a:gd name="connsiteX0" fmla="*/ 395818 w 406683"/>
                <a:gd name="connsiteY0" fmla="*/ 287783 h 447041"/>
                <a:gd name="connsiteX1" fmla="*/ 392714 w 406683"/>
                <a:gd name="connsiteY1" fmla="*/ 285610 h 447041"/>
                <a:gd name="connsiteX2" fmla="*/ 387436 w 406683"/>
                <a:gd name="connsiteY2" fmla="*/ 283437 h 447041"/>
                <a:gd name="connsiteX3" fmla="*/ 383401 w 406683"/>
                <a:gd name="connsiteY3" fmla="*/ 282506 h 447041"/>
                <a:gd name="connsiteX4" fmla="*/ 381227 w 406683"/>
                <a:gd name="connsiteY4" fmla="*/ 280333 h 447041"/>
                <a:gd name="connsiteX5" fmla="*/ 381227 w 406683"/>
                <a:gd name="connsiteY5" fmla="*/ 278159 h 447041"/>
                <a:gd name="connsiteX6" fmla="*/ 381227 w 406683"/>
                <a:gd name="connsiteY6" fmla="*/ 275986 h 447041"/>
                <a:gd name="connsiteX7" fmla="*/ 383401 w 406683"/>
                <a:gd name="connsiteY7" fmla="*/ 275055 h 447041"/>
                <a:gd name="connsiteX8" fmla="*/ 381227 w 406683"/>
                <a:gd name="connsiteY8" fmla="*/ 270709 h 447041"/>
                <a:gd name="connsiteX9" fmla="*/ 379986 w 406683"/>
                <a:gd name="connsiteY9" fmla="*/ 268846 h 447041"/>
                <a:gd name="connsiteX10" fmla="*/ 375950 w 406683"/>
                <a:gd name="connsiteY10" fmla="*/ 265431 h 447041"/>
                <a:gd name="connsiteX11" fmla="*/ 372845 w 406683"/>
                <a:gd name="connsiteY11" fmla="*/ 263568 h 447041"/>
                <a:gd name="connsiteX12" fmla="*/ 366636 w 406683"/>
                <a:gd name="connsiteY12" fmla="*/ 261395 h 447041"/>
                <a:gd name="connsiteX13" fmla="*/ 363532 w 406683"/>
                <a:gd name="connsiteY13" fmla="*/ 258291 h 447041"/>
                <a:gd name="connsiteX14" fmla="*/ 359186 w 406683"/>
                <a:gd name="connsiteY14" fmla="*/ 256118 h 447041"/>
                <a:gd name="connsiteX15" fmla="*/ 358254 w 406683"/>
                <a:gd name="connsiteY15" fmla="*/ 253945 h 447041"/>
                <a:gd name="connsiteX16" fmla="*/ 358254 w 406683"/>
                <a:gd name="connsiteY16" fmla="*/ 252703 h 447041"/>
                <a:gd name="connsiteX17" fmla="*/ 356081 w 406683"/>
                <a:gd name="connsiteY17" fmla="*/ 250840 h 447041"/>
                <a:gd name="connsiteX18" fmla="*/ 356081 w 406683"/>
                <a:gd name="connsiteY18" fmla="*/ 248667 h 447041"/>
                <a:gd name="connsiteX19" fmla="*/ 356081 w 406683"/>
                <a:gd name="connsiteY19" fmla="*/ 243389 h 447041"/>
                <a:gd name="connsiteX20" fmla="*/ 341490 w 406683"/>
                <a:gd name="connsiteY20" fmla="*/ 238112 h 447041"/>
                <a:gd name="connsiteX21" fmla="*/ 330004 w 406683"/>
                <a:gd name="connsiteY21" fmla="*/ 228488 h 447041"/>
                <a:gd name="connsiteX22" fmla="*/ 322864 w 406683"/>
                <a:gd name="connsiteY22" fmla="*/ 215760 h 447041"/>
                <a:gd name="connsiteX23" fmla="*/ 325037 w 406683"/>
                <a:gd name="connsiteY23" fmla="*/ 211724 h 447041"/>
                <a:gd name="connsiteX24" fmla="*/ 326899 w 406683"/>
                <a:gd name="connsiteY24" fmla="*/ 206446 h 447041"/>
                <a:gd name="connsiteX25" fmla="*/ 330004 w 406683"/>
                <a:gd name="connsiteY25" fmla="*/ 203032 h 447041"/>
                <a:gd name="connsiteX26" fmla="*/ 336523 w 406683"/>
                <a:gd name="connsiteY26" fmla="*/ 195581 h 447041"/>
                <a:gd name="connsiteX27" fmla="*/ 326899 w 406683"/>
                <a:gd name="connsiteY27" fmla="*/ 184094 h 447041"/>
                <a:gd name="connsiteX28" fmla="*/ 319759 w 406683"/>
                <a:gd name="connsiteY28" fmla="*/ 171366 h 447041"/>
                <a:gd name="connsiteX29" fmla="*/ 310446 w 406683"/>
                <a:gd name="connsiteY29" fmla="*/ 158638 h 447041"/>
                <a:gd name="connsiteX30" fmla="*/ 302995 w 406683"/>
                <a:gd name="connsiteY30" fmla="*/ 147151 h 447041"/>
                <a:gd name="connsiteX31" fmla="*/ 290577 w 406683"/>
                <a:gd name="connsiteY31" fmla="*/ 139701 h 447041"/>
                <a:gd name="connsiteX32" fmla="*/ 275986 w 406683"/>
                <a:gd name="connsiteY32" fmla="*/ 134423 h 447041"/>
                <a:gd name="connsiteX33" fmla="*/ 275986 w 406683"/>
                <a:gd name="connsiteY33" fmla="*/ 121695 h 447041"/>
                <a:gd name="connsiteX34" fmla="*/ 259222 w 406683"/>
                <a:gd name="connsiteY34" fmla="*/ 106793 h 447041"/>
                <a:gd name="connsiteX35" fmla="*/ 244631 w 406683"/>
                <a:gd name="connsiteY35" fmla="*/ 90029 h 447041"/>
                <a:gd name="connsiteX36" fmla="*/ 226936 w 406683"/>
                <a:gd name="connsiteY36" fmla="*/ 77301 h 447041"/>
                <a:gd name="connsiteX37" fmla="*/ 222900 w 406683"/>
                <a:gd name="connsiteY37" fmla="*/ 75128 h 447041"/>
                <a:gd name="connsiteX38" fmla="*/ 219796 w 406683"/>
                <a:gd name="connsiteY38" fmla="*/ 75128 h 447041"/>
                <a:gd name="connsiteX39" fmla="*/ 214518 w 406683"/>
                <a:gd name="connsiteY39" fmla="*/ 75128 h 447041"/>
                <a:gd name="connsiteX40" fmla="*/ 209240 w 406683"/>
                <a:gd name="connsiteY40" fmla="*/ 75128 h 447041"/>
                <a:gd name="connsiteX41" fmla="*/ 203032 w 406683"/>
                <a:gd name="connsiteY41" fmla="*/ 75128 h 447041"/>
                <a:gd name="connsiteX42" fmla="*/ 199927 w 406683"/>
                <a:gd name="connsiteY42" fmla="*/ 72955 h 447041"/>
                <a:gd name="connsiteX43" fmla="*/ 192787 w 406683"/>
                <a:gd name="connsiteY43" fmla="*/ 64573 h 447041"/>
                <a:gd name="connsiteX44" fmla="*/ 187509 w 406683"/>
                <a:gd name="connsiteY44" fmla="*/ 50913 h 447041"/>
                <a:gd name="connsiteX45" fmla="*/ 180059 w 406683"/>
                <a:gd name="connsiteY45" fmla="*/ 36012 h 447041"/>
                <a:gd name="connsiteX46" fmla="*/ 172918 w 406683"/>
                <a:gd name="connsiteY46" fmla="*/ 23283 h 447041"/>
                <a:gd name="connsiteX47" fmla="*/ 166709 w 406683"/>
                <a:gd name="connsiteY47" fmla="*/ 22352 h 447041"/>
                <a:gd name="connsiteX48" fmla="*/ 161432 w 406683"/>
                <a:gd name="connsiteY48" fmla="*/ 20179 h 447041"/>
                <a:gd name="connsiteX49" fmla="*/ 156154 w 406683"/>
                <a:gd name="connsiteY49" fmla="*/ 18006 h 447041"/>
                <a:gd name="connsiteX50" fmla="*/ 152118 w 406683"/>
                <a:gd name="connsiteY50" fmla="*/ 15833 h 447041"/>
                <a:gd name="connsiteX51" fmla="*/ 146841 w 406683"/>
                <a:gd name="connsiteY51" fmla="*/ 12728 h 447041"/>
                <a:gd name="connsiteX52" fmla="*/ 141563 w 406683"/>
                <a:gd name="connsiteY52" fmla="*/ 12728 h 447041"/>
                <a:gd name="connsiteX53" fmla="*/ 137527 w 406683"/>
                <a:gd name="connsiteY53" fmla="*/ 14901 h 447041"/>
                <a:gd name="connsiteX54" fmla="*/ 136596 w 406683"/>
                <a:gd name="connsiteY54" fmla="*/ 14901 h 447041"/>
                <a:gd name="connsiteX55" fmla="*/ 132250 w 406683"/>
                <a:gd name="connsiteY55" fmla="*/ 15833 h 447041"/>
                <a:gd name="connsiteX56" fmla="*/ 136596 w 406683"/>
                <a:gd name="connsiteY56" fmla="*/ 28561 h 447041"/>
                <a:gd name="connsiteX57" fmla="*/ 139701 w 406683"/>
                <a:gd name="connsiteY57" fmla="*/ 38185 h 447041"/>
                <a:gd name="connsiteX58" fmla="*/ 141563 w 406683"/>
                <a:gd name="connsiteY58" fmla="*/ 49671 h 447041"/>
                <a:gd name="connsiteX59" fmla="*/ 143736 w 406683"/>
                <a:gd name="connsiteY59" fmla="*/ 65504 h 447041"/>
                <a:gd name="connsiteX60" fmla="*/ 154291 w 406683"/>
                <a:gd name="connsiteY60" fmla="*/ 62400 h 447041"/>
                <a:gd name="connsiteX61" fmla="*/ 161432 w 406683"/>
                <a:gd name="connsiteY61" fmla="*/ 57122 h 447041"/>
                <a:gd name="connsiteX62" fmla="*/ 166709 w 406683"/>
                <a:gd name="connsiteY62" fmla="*/ 52776 h 447041"/>
                <a:gd name="connsiteX63" fmla="*/ 176023 w 406683"/>
                <a:gd name="connsiteY63" fmla="*/ 49671 h 447041"/>
                <a:gd name="connsiteX64" fmla="*/ 176023 w 406683"/>
                <a:gd name="connsiteY64" fmla="*/ 52776 h 447041"/>
                <a:gd name="connsiteX65" fmla="*/ 180059 w 406683"/>
                <a:gd name="connsiteY65" fmla="*/ 52776 h 447041"/>
                <a:gd name="connsiteX66" fmla="*/ 176023 w 406683"/>
                <a:gd name="connsiteY66" fmla="*/ 54949 h 447041"/>
                <a:gd name="connsiteX67" fmla="*/ 172918 w 406683"/>
                <a:gd name="connsiteY67" fmla="*/ 58053 h 447041"/>
                <a:gd name="connsiteX68" fmla="*/ 166709 w 406683"/>
                <a:gd name="connsiteY68" fmla="*/ 60226 h 447041"/>
                <a:gd name="connsiteX69" fmla="*/ 163605 w 406683"/>
                <a:gd name="connsiteY69" fmla="*/ 62400 h 447041"/>
                <a:gd name="connsiteX70" fmla="*/ 159259 w 406683"/>
                <a:gd name="connsiteY70" fmla="*/ 65504 h 447041"/>
                <a:gd name="connsiteX71" fmla="*/ 158327 w 406683"/>
                <a:gd name="connsiteY71" fmla="*/ 69850 h 447041"/>
                <a:gd name="connsiteX72" fmla="*/ 156154 w 406683"/>
                <a:gd name="connsiteY72" fmla="*/ 75128 h 447041"/>
                <a:gd name="connsiteX73" fmla="*/ 154291 w 406683"/>
                <a:gd name="connsiteY73" fmla="*/ 80405 h 447041"/>
                <a:gd name="connsiteX74" fmla="*/ 152118 w 406683"/>
                <a:gd name="connsiteY74" fmla="*/ 84752 h 447041"/>
                <a:gd name="connsiteX75" fmla="*/ 150877 w 406683"/>
                <a:gd name="connsiteY75" fmla="*/ 86614 h 447041"/>
                <a:gd name="connsiteX76" fmla="*/ 149014 w 406683"/>
                <a:gd name="connsiteY76" fmla="*/ 87856 h 447041"/>
                <a:gd name="connsiteX77" fmla="*/ 146841 w 406683"/>
                <a:gd name="connsiteY77" fmla="*/ 87856 h 447041"/>
                <a:gd name="connsiteX78" fmla="*/ 143736 w 406683"/>
                <a:gd name="connsiteY78" fmla="*/ 90029 h 447041"/>
                <a:gd name="connsiteX79" fmla="*/ 143736 w 406683"/>
                <a:gd name="connsiteY79" fmla="*/ 82579 h 447041"/>
                <a:gd name="connsiteX80" fmla="*/ 141563 w 406683"/>
                <a:gd name="connsiteY80" fmla="*/ 69850 h 447041"/>
                <a:gd name="connsiteX81" fmla="*/ 139701 w 406683"/>
                <a:gd name="connsiteY81" fmla="*/ 58053 h 447041"/>
                <a:gd name="connsiteX82" fmla="*/ 139701 w 406683"/>
                <a:gd name="connsiteY82" fmla="*/ 52776 h 447041"/>
                <a:gd name="connsiteX83" fmla="*/ 126972 w 406683"/>
                <a:gd name="connsiteY83" fmla="*/ 49671 h 447041"/>
                <a:gd name="connsiteX84" fmla="*/ 119832 w 406683"/>
                <a:gd name="connsiteY84" fmla="*/ 38185 h 447041"/>
                <a:gd name="connsiteX85" fmla="*/ 112381 w 406683"/>
                <a:gd name="connsiteY85" fmla="*/ 25457 h 447041"/>
                <a:gd name="connsiteX86" fmla="*/ 107414 w 406683"/>
                <a:gd name="connsiteY86" fmla="*/ 12728 h 447041"/>
                <a:gd name="connsiteX87" fmla="*/ 80095 w 406683"/>
                <a:gd name="connsiteY87" fmla="*/ 12728 h 447041"/>
                <a:gd name="connsiteX88" fmla="*/ 80095 w 406683"/>
                <a:gd name="connsiteY88" fmla="*/ 57122 h 447041"/>
                <a:gd name="connsiteX89" fmla="*/ 73886 w 406683"/>
                <a:gd name="connsiteY89" fmla="*/ 57122 h 447041"/>
                <a:gd name="connsiteX90" fmla="*/ 70782 w 406683"/>
                <a:gd name="connsiteY90" fmla="*/ 54949 h 447041"/>
                <a:gd name="connsiteX91" fmla="*/ 66746 w 406683"/>
                <a:gd name="connsiteY91" fmla="*/ 54949 h 447041"/>
                <a:gd name="connsiteX92" fmla="*/ 63641 w 406683"/>
                <a:gd name="connsiteY92" fmla="*/ 52776 h 447041"/>
                <a:gd name="connsiteX93" fmla="*/ 56191 w 406683"/>
                <a:gd name="connsiteY93" fmla="*/ 38185 h 447041"/>
                <a:gd name="connsiteX94" fmla="*/ 54328 w 406683"/>
                <a:gd name="connsiteY94" fmla="*/ 22352 h 447041"/>
                <a:gd name="connsiteX95" fmla="*/ 56191 w 406683"/>
                <a:gd name="connsiteY95" fmla="*/ 3104 h 447041"/>
                <a:gd name="connsiteX96" fmla="*/ 52155 w 406683"/>
                <a:gd name="connsiteY96" fmla="*/ 3104 h 447041"/>
                <a:gd name="connsiteX97" fmla="*/ 52155 w 406683"/>
                <a:gd name="connsiteY97" fmla="*/ 0 h 447041"/>
                <a:gd name="connsiteX98" fmla="*/ 22973 w 406683"/>
                <a:gd name="connsiteY98" fmla="*/ 3104 h 447041"/>
                <a:gd name="connsiteX99" fmla="*/ 19869 w 406683"/>
                <a:gd name="connsiteY99" fmla="*/ 28561 h 447041"/>
                <a:gd name="connsiteX100" fmla="*/ 16764 w 406683"/>
                <a:gd name="connsiteY100" fmla="*/ 54949 h 447041"/>
                <a:gd name="connsiteX101" fmla="*/ 9313 w 406683"/>
                <a:gd name="connsiteY101" fmla="*/ 79474 h 447041"/>
                <a:gd name="connsiteX102" fmla="*/ 0 w 406683"/>
                <a:gd name="connsiteY102" fmla="*/ 97480 h 447041"/>
                <a:gd name="connsiteX103" fmla="*/ 3104 w 406683"/>
                <a:gd name="connsiteY103" fmla="*/ 104620 h 447041"/>
                <a:gd name="connsiteX104" fmla="*/ 7451 w 406683"/>
                <a:gd name="connsiteY104" fmla="*/ 109898 h 447041"/>
                <a:gd name="connsiteX105" fmla="*/ 12418 w 406683"/>
                <a:gd name="connsiteY105" fmla="*/ 114244 h 447041"/>
                <a:gd name="connsiteX106" fmla="*/ 19869 w 406683"/>
                <a:gd name="connsiteY106" fmla="*/ 116417 h 447041"/>
                <a:gd name="connsiteX107" fmla="*/ 27009 w 406683"/>
                <a:gd name="connsiteY107" fmla="*/ 117349 h 447041"/>
                <a:gd name="connsiteX108" fmla="*/ 27009 w 406683"/>
                <a:gd name="connsiteY108" fmla="*/ 121695 h 447041"/>
                <a:gd name="connsiteX109" fmla="*/ 27009 w 406683"/>
                <a:gd name="connsiteY109" fmla="*/ 123868 h 447041"/>
                <a:gd name="connsiteX110" fmla="*/ 25146 w 406683"/>
                <a:gd name="connsiteY110" fmla="*/ 123868 h 447041"/>
                <a:gd name="connsiteX111" fmla="*/ 25146 w 406683"/>
                <a:gd name="connsiteY111" fmla="*/ 124799 h 447041"/>
                <a:gd name="connsiteX112" fmla="*/ 22973 w 406683"/>
                <a:gd name="connsiteY112" fmla="*/ 126972 h 447041"/>
                <a:gd name="connsiteX113" fmla="*/ 30113 w 406683"/>
                <a:gd name="connsiteY113" fmla="*/ 141874 h 447041"/>
                <a:gd name="connsiteX114" fmla="*/ 41600 w 406683"/>
                <a:gd name="connsiteY114" fmla="*/ 151187 h 447041"/>
                <a:gd name="connsiteX115" fmla="*/ 56191 w 406683"/>
                <a:gd name="connsiteY115" fmla="*/ 156465 h 447041"/>
                <a:gd name="connsiteX116" fmla="*/ 72955 w 406683"/>
                <a:gd name="connsiteY116" fmla="*/ 161742 h 447041"/>
                <a:gd name="connsiteX117" fmla="*/ 90650 w 406683"/>
                <a:gd name="connsiteY117" fmla="*/ 166089 h 447041"/>
                <a:gd name="connsiteX118" fmla="*/ 107414 w 406683"/>
                <a:gd name="connsiteY118" fmla="*/ 171366 h 447041"/>
                <a:gd name="connsiteX119" fmla="*/ 119832 w 406683"/>
                <a:gd name="connsiteY119" fmla="*/ 178817 h 447041"/>
                <a:gd name="connsiteX120" fmla="*/ 132250 w 406683"/>
                <a:gd name="connsiteY120" fmla="*/ 174471 h 447041"/>
                <a:gd name="connsiteX121" fmla="*/ 139701 w 406683"/>
                <a:gd name="connsiteY121" fmla="*/ 169193 h 447041"/>
                <a:gd name="connsiteX122" fmla="*/ 144668 w 406683"/>
                <a:gd name="connsiteY122" fmla="*/ 163915 h 447041"/>
                <a:gd name="connsiteX123" fmla="*/ 150877 w 406683"/>
                <a:gd name="connsiteY123" fmla="*/ 158638 h 447041"/>
                <a:gd name="connsiteX124" fmla="*/ 159259 w 406683"/>
                <a:gd name="connsiteY124" fmla="*/ 154602 h 447041"/>
                <a:gd name="connsiteX125" fmla="*/ 168882 w 406683"/>
                <a:gd name="connsiteY125" fmla="*/ 156465 h 447041"/>
                <a:gd name="connsiteX126" fmla="*/ 178196 w 406683"/>
                <a:gd name="connsiteY126" fmla="*/ 163915 h 447041"/>
                <a:gd name="connsiteX127" fmla="*/ 188441 w 406683"/>
                <a:gd name="connsiteY127" fmla="*/ 171366 h 447041"/>
                <a:gd name="connsiteX128" fmla="*/ 203032 w 406683"/>
                <a:gd name="connsiteY128" fmla="*/ 174471 h 447041"/>
                <a:gd name="connsiteX129" fmla="*/ 212345 w 406683"/>
                <a:gd name="connsiteY129" fmla="*/ 218864 h 447041"/>
                <a:gd name="connsiteX130" fmla="*/ 219796 w 406683"/>
                <a:gd name="connsiteY130" fmla="*/ 228488 h 447041"/>
                <a:gd name="connsiteX131" fmla="*/ 230040 w 406683"/>
                <a:gd name="connsiteY131" fmla="*/ 235939 h 447041"/>
                <a:gd name="connsiteX132" fmla="*/ 239664 w 406683"/>
                <a:gd name="connsiteY132" fmla="*/ 243389 h 447041"/>
                <a:gd name="connsiteX133" fmla="*/ 246804 w 406683"/>
                <a:gd name="connsiteY133" fmla="*/ 256118 h 447041"/>
                <a:gd name="connsiteX134" fmla="*/ 248977 w 406683"/>
                <a:gd name="connsiteY134" fmla="*/ 265431 h 447041"/>
                <a:gd name="connsiteX135" fmla="*/ 246804 w 406683"/>
                <a:gd name="connsiteY135" fmla="*/ 278159 h 447041"/>
                <a:gd name="connsiteX136" fmla="*/ 243700 w 406683"/>
                <a:gd name="connsiteY136" fmla="*/ 295234 h 447041"/>
                <a:gd name="connsiteX137" fmla="*/ 237491 w 406683"/>
                <a:gd name="connsiteY137" fmla="*/ 311998 h 447041"/>
                <a:gd name="connsiteX138" fmla="*/ 232213 w 406683"/>
                <a:gd name="connsiteY138" fmla="*/ 326899 h 447041"/>
                <a:gd name="connsiteX139" fmla="*/ 226936 w 406683"/>
                <a:gd name="connsiteY139" fmla="*/ 337455 h 447041"/>
                <a:gd name="connsiteX140" fmla="*/ 209240 w 406683"/>
                <a:gd name="connsiteY140" fmla="*/ 342732 h 447041"/>
                <a:gd name="connsiteX141" fmla="*/ 188441 w 406683"/>
                <a:gd name="connsiteY141" fmla="*/ 348010 h 447041"/>
                <a:gd name="connsiteX142" fmla="*/ 172918 w 406683"/>
                <a:gd name="connsiteY142" fmla="*/ 354529 h 447041"/>
                <a:gd name="connsiteX143" fmla="*/ 172918 w 406683"/>
                <a:gd name="connsiteY143" fmla="*/ 361669 h 447041"/>
                <a:gd name="connsiteX144" fmla="*/ 172918 w 406683"/>
                <a:gd name="connsiteY144" fmla="*/ 367257 h 447041"/>
                <a:gd name="connsiteX145" fmla="*/ 173850 w 406683"/>
                <a:gd name="connsiteY145" fmla="*/ 372535 h 447041"/>
                <a:gd name="connsiteX146" fmla="*/ 176023 w 406683"/>
                <a:gd name="connsiteY146" fmla="*/ 377813 h 447041"/>
                <a:gd name="connsiteX147" fmla="*/ 197754 w 406683"/>
                <a:gd name="connsiteY147" fmla="*/ 376571 h 447041"/>
                <a:gd name="connsiteX148" fmla="*/ 216691 w 406683"/>
                <a:gd name="connsiteY148" fmla="*/ 370362 h 447041"/>
                <a:gd name="connsiteX149" fmla="*/ 232213 w 406683"/>
                <a:gd name="connsiteY149" fmla="*/ 361669 h 447041"/>
                <a:gd name="connsiteX150" fmla="*/ 243700 w 406683"/>
                <a:gd name="connsiteY150" fmla="*/ 372535 h 447041"/>
                <a:gd name="connsiteX151" fmla="*/ 254255 w 406683"/>
                <a:gd name="connsiteY151" fmla="*/ 387126 h 447041"/>
                <a:gd name="connsiteX152" fmla="*/ 261395 w 406683"/>
                <a:gd name="connsiteY152" fmla="*/ 402027 h 447041"/>
                <a:gd name="connsiteX153" fmla="*/ 268846 w 406683"/>
                <a:gd name="connsiteY153" fmla="*/ 418791 h 447041"/>
                <a:gd name="connsiteX154" fmla="*/ 280022 w 406683"/>
                <a:gd name="connsiteY154" fmla="*/ 429657 h 447041"/>
                <a:gd name="connsiteX155" fmla="*/ 292750 w 406683"/>
                <a:gd name="connsiteY155" fmla="*/ 436797 h 447041"/>
                <a:gd name="connsiteX156" fmla="*/ 310446 w 406683"/>
                <a:gd name="connsiteY156" fmla="*/ 441143 h 447041"/>
                <a:gd name="connsiteX157" fmla="*/ 326899 w 406683"/>
                <a:gd name="connsiteY157" fmla="*/ 444248 h 447041"/>
                <a:gd name="connsiteX158" fmla="*/ 339628 w 406683"/>
                <a:gd name="connsiteY158" fmla="*/ 449526 h 447041"/>
                <a:gd name="connsiteX159" fmla="*/ 343663 w 406683"/>
                <a:gd name="connsiteY159" fmla="*/ 449526 h 447041"/>
                <a:gd name="connsiteX160" fmla="*/ 336523 w 406683"/>
                <a:gd name="connsiteY160" fmla="*/ 433693 h 447041"/>
                <a:gd name="connsiteX161" fmla="*/ 326899 w 406683"/>
                <a:gd name="connsiteY161" fmla="*/ 420964 h 447041"/>
                <a:gd name="connsiteX162" fmla="*/ 316655 w 406683"/>
                <a:gd name="connsiteY162" fmla="*/ 406374 h 447041"/>
                <a:gd name="connsiteX163" fmla="*/ 319759 w 406683"/>
                <a:gd name="connsiteY163" fmla="*/ 406374 h 447041"/>
                <a:gd name="connsiteX164" fmla="*/ 322864 w 406683"/>
                <a:gd name="connsiteY164" fmla="*/ 407305 h 447041"/>
                <a:gd name="connsiteX165" fmla="*/ 330004 w 406683"/>
                <a:gd name="connsiteY165" fmla="*/ 411651 h 447041"/>
                <a:gd name="connsiteX166" fmla="*/ 339628 w 406683"/>
                <a:gd name="connsiteY166" fmla="*/ 416929 h 447041"/>
                <a:gd name="connsiteX167" fmla="*/ 348941 w 406683"/>
                <a:gd name="connsiteY167" fmla="*/ 422206 h 447041"/>
                <a:gd name="connsiteX168" fmla="*/ 356081 w 406683"/>
                <a:gd name="connsiteY168" fmla="*/ 426242 h 447041"/>
                <a:gd name="connsiteX169" fmla="*/ 359186 w 406683"/>
                <a:gd name="connsiteY169" fmla="*/ 424379 h 447041"/>
                <a:gd name="connsiteX170" fmla="*/ 361359 w 406683"/>
                <a:gd name="connsiteY170" fmla="*/ 422206 h 447041"/>
                <a:gd name="connsiteX171" fmla="*/ 363532 w 406683"/>
                <a:gd name="connsiteY171" fmla="*/ 420964 h 447041"/>
                <a:gd name="connsiteX172" fmla="*/ 363532 w 406683"/>
                <a:gd name="connsiteY172" fmla="*/ 418791 h 447041"/>
                <a:gd name="connsiteX173" fmla="*/ 365395 w 406683"/>
                <a:gd name="connsiteY173" fmla="*/ 416929 h 447041"/>
                <a:gd name="connsiteX174" fmla="*/ 366636 w 406683"/>
                <a:gd name="connsiteY174" fmla="*/ 414756 h 447041"/>
                <a:gd name="connsiteX175" fmla="*/ 365395 w 406683"/>
                <a:gd name="connsiteY175" fmla="*/ 394577 h 447041"/>
                <a:gd name="connsiteX176" fmla="*/ 359186 w 406683"/>
                <a:gd name="connsiteY176" fmla="*/ 379675 h 447041"/>
                <a:gd name="connsiteX177" fmla="*/ 352045 w 406683"/>
                <a:gd name="connsiteY177" fmla="*/ 365084 h 447041"/>
                <a:gd name="connsiteX178" fmla="*/ 339628 w 406683"/>
                <a:gd name="connsiteY178" fmla="*/ 365084 h 447041"/>
                <a:gd name="connsiteX179" fmla="*/ 332177 w 406683"/>
                <a:gd name="connsiteY179" fmla="*/ 333108 h 447041"/>
                <a:gd name="connsiteX180" fmla="*/ 322864 w 406683"/>
                <a:gd name="connsiteY180" fmla="*/ 304547 h 447041"/>
                <a:gd name="connsiteX181" fmla="*/ 329073 w 406683"/>
                <a:gd name="connsiteY181" fmla="*/ 302685 h 447041"/>
                <a:gd name="connsiteX182" fmla="*/ 334350 w 406683"/>
                <a:gd name="connsiteY182" fmla="*/ 302685 h 447041"/>
                <a:gd name="connsiteX183" fmla="*/ 339628 w 406683"/>
                <a:gd name="connsiteY183" fmla="*/ 300512 h 447041"/>
                <a:gd name="connsiteX184" fmla="*/ 346768 w 406683"/>
                <a:gd name="connsiteY184" fmla="*/ 300512 h 447041"/>
                <a:gd name="connsiteX185" fmla="*/ 352045 w 406683"/>
                <a:gd name="connsiteY185" fmla="*/ 313240 h 447041"/>
                <a:gd name="connsiteX186" fmla="*/ 359186 w 406683"/>
                <a:gd name="connsiteY186" fmla="*/ 322553 h 447041"/>
                <a:gd name="connsiteX187" fmla="*/ 368810 w 406683"/>
                <a:gd name="connsiteY187" fmla="*/ 332177 h 447041"/>
                <a:gd name="connsiteX188" fmla="*/ 375950 w 406683"/>
                <a:gd name="connsiteY188" fmla="*/ 340559 h 447041"/>
                <a:gd name="connsiteX189" fmla="*/ 383401 w 406683"/>
                <a:gd name="connsiteY189" fmla="*/ 340559 h 447041"/>
                <a:gd name="connsiteX190" fmla="*/ 388368 w 406683"/>
                <a:gd name="connsiteY190" fmla="*/ 339628 h 447041"/>
                <a:gd name="connsiteX191" fmla="*/ 394577 w 406683"/>
                <a:gd name="connsiteY191" fmla="*/ 339628 h 447041"/>
                <a:gd name="connsiteX192" fmla="*/ 399854 w 406683"/>
                <a:gd name="connsiteY192" fmla="*/ 337455 h 447041"/>
                <a:gd name="connsiteX193" fmla="*/ 407305 w 406683"/>
                <a:gd name="connsiteY193" fmla="*/ 287783 h 447041"/>
                <a:gd name="connsiteX194" fmla="*/ 402027 w 406683"/>
                <a:gd name="connsiteY194" fmla="*/ 287783 h 447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</a:cxnLst>
              <a:rect l="l" t="t" r="r" b="b"/>
              <a:pathLst>
                <a:path w="406683" h="447041">
                  <a:moveTo>
                    <a:pt x="395818" y="287783"/>
                  </a:moveTo>
                  <a:lnTo>
                    <a:pt x="392714" y="285610"/>
                  </a:lnTo>
                  <a:lnTo>
                    <a:pt x="387436" y="283437"/>
                  </a:lnTo>
                  <a:lnTo>
                    <a:pt x="383401" y="282506"/>
                  </a:lnTo>
                  <a:lnTo>
                    <a:pt x="381227" y="280333"/>
                  </a:lnTo>
                  <a:lnTo>
                    <a:pt x="381227" y="278159"/>
                  </a:lnTo>
                  <a:lnTo>
                    <a:pt x="381227" y="275986"/>
                  </a:lnTo>
                  <a:lnTo>
                    <a:pt x="383401" y="275055"/>
                  </a:lnTo>
                  <a:lnTo>
                    <a:pt x="381227" y="270709"/>
                  </a:lnTo>
                  <a:lnTo>
                    <a:pt x="379986" y="268846"/>
                  </a:lnTo>
                  <a:lnTo>
                    <a:pt x="375950" y="265431"/>
                  </a:lnTo>
                  <a:lnTo>
                    <a:pt x="372845" y="263568"/>
                  </a:lnTo>
                  <a:lnTo>
                    <a:pt x="366636" y="261395"/>
                  </a:lnTo>
                  <a:lnTo>
                    <a:pt x="363532" y="258291"/>
                  </a:lnTo>
                  <a:lnTo>
                    <a:pt x="359186" y="256118"/>
                  </a:lnTo>
                  <a:lnTo>
                    <a:pt x="358254" y="253945"/>
                  </a:lnTo>
                  <a:lnTo>
                    <a:pt x="358254" y="252703"/>
                  </a:lnTo>
                  <a:lnTo>
                    <a:pt x="356081" y="250840"/>
                  </a:lnTo>
                  <a:lnTo>
                    <a:pt x="356081" y="248667"/>
                  </a:lnTo>
                  <a:lnTo>
                    <a:pt x="356081" y="243389"/>
                  </a:lnTo>
                  <a:lnTo>
                    <a:pt x="341490" y="238112"/>
                  </a:lnTo>
                  <a:lnTo>
                    <a:pt x="330004" y="228488"/>
                  </a:lnTo>
                  <a:lnTo>
                    <a:pt x="322864" y="215760"/>
                  </a:lnTo>
                  <a:lnTo>
                    <a:pt x="325037" y="211724"/>
                  </a:lnTo>
                  <a:lnTo>
                    <a:pt x="326899" y="206446"/>
                  </a:lnTo>
                  <a:lnTo>
                    <a:pt x="330004" y="203032"/>
                  </a:lnTo>
                  <a:lnTo>
                    <a:pt x="336523" y="195581"/>
                  </a:lnTo>
                  <a:lnTo>
                    <a:pt x="326899" y="184094"/>
                  </a:lnTo>
                  <a:lnTo>
                    <a:pt x="319759" y="171366"/>
                  </a:lnTo>
                  <a:lnTo>
                    <a:pt x="310446" y="158638"/>
                  </a:lnTo>
                  <a:lnTo>
                    <a:pt x="302995" y="147151"/>
                  </a:lnTo>
                  <a:lnTo>
                    <a:pt x="290577" y="139701"/>
                  </a:lnTo>
                  <a:lnTo>
                    <a:pt x="275986" y="134423"/>
                  </a:lnTo>
                  <a:lnTo>
                    <a:pt x="275986" y="121695"/>
                  </a:lnTo>
                  <a:lnTo>
                    <a:pt x="259222" y="106793"/>
                  </a:lnTo>
                  <a:lnTo>
                    <a:pt x="244631" y="90029"/>
                  </a:lnTo>
                  <a:lnTo>
                    <a:pt x="226936" y="77301"/>
                  </a:lnTo>
                  <a:lnTo>
                    <a:pt x="222900" y="75128"/>
                  </a:lnTo>
                  <a:lnTo>
                    <a:pt x="219796" y="75128"/>
                  </a:lnTo>
                  <a:lnTo>
                    <a:pt x="214518" y="75128"/>
                  </a:lnTo>
                  <a:lnTo>
                    <a:pt x="209240" y="75128"/>
                  </a:lnTo>
                  <a:lnTo>
                    <a:pt x="203032" y="75128"/>
                  </a:lnTo>
                  <a:lnTo>
                    <a:pt x="199927" y="72955"/>
                  </a:lnTo>
                  <a:lnTo>
                    <a:pt x="192787" y="64573"/>
                  </a:lnTo>
                  <a:lnTo>
                    <a:pt x="187509" y="50913"/>
                  </a:lnTo>
                  <a:lnTo>
                    <a:pt x="180059" y="36012"/>
                  </a:lnTo>
                  <a:lnTo>
                    <a:pt x="172918" y="23283"/>
                  </a:lnTo>
                  <a:lnTo>
                    <a:pt x="166709" y="22352"/>
                  </a:lnTo>
                  <a:lnTo>
                    <a:pt x="161432" y="20179"/>
                  </a:lnTo>
                  <a:lnTo>
                    <a:pt x="156154" y="18006"/>
                  </a:lnTo>
                  <a:lnTo>
                    <a:pt x="152118" y="15833"/>
                  </a:lnTo>
                  <a:lnTo>
                    <a:pt x="146841" y="12728"/>
                  </a:lnTo>
                  <a:lnTo>
                    <a:pt x="141563" y="12728"/>
                  </a:lnTo>
                  <a:lnTo>
                    <a:pt x="137527" y="14901"/>
                  </a:lnTo>
                  <a:lnTo>
                    <a:pt x="136596" y="14901"/>
                  </a:lnTo>
                  <a:lnTo>
                    <a:pt x="132250" y="15833"/>
                  </a:lnTo>
                  <a:lnTo>
                    <a:pt x="136596" y="28561"/>
                  </a:lnTo>
                  <a:lnTo>
                    <a:pt x="139701" y="38185"/>
                  </a:lnTo>
                  <a:lnTo>
                    <a:pt x="141563" y="49671"/>
                  </a:lnTo>
                  <a:lnTo>
                    <a:pt x="143736" y="65504"/>
                  </a:lnTo>
                  <a:lnTo>
                    <a:pt x="154291" y="62400"/>
                  </a:lnTo>
                  <a:lnTo>
                    <a:pt x="161432" y="57122"/>
                  </a:lnTo>
                  <a:lnTo>
                    <a:pt x="166709" y="52776"/>
                  </a:lnTo>
                  <a:lnTo>
                    <a:pt x="176023" y="49671"/>
                  </a:lnTo>
                  <a:lnTo>
                    <a:pt x="176023" y="52776"/>
                  </a:lnTo>
                  <a:lnTo>
                    <a:pt x="180059" y="52776"/>
                  </a:lnTo>
                  <a:lnTo>
                    <a:pt x="176023" y="54949"/>
                  </a:lnTo>
                  <a:lnTo>
                    <a:pt x="172918" y="58053"/>
                  </a:lnTo>
                  <a:lnTo>
                    <a:pt x="166709" y="60226"/>
                  </a:lnTo>
                  <a:lnTo>
                    <a:pt x="163605" y="62400"/>
                  </a:lnTo>
                  <a:lnTo>
                    <a:pt x="159259" y="65504"/>
                  </a:lnTo>
                  <a:lnTo>
                    <a:pt x="158327" y="69850"/>
                  </a:lnTo>
                  <a:lnTo>
                    <a:pt x="156154" y="75128"/>
                  </a:lnTo>
                  <a:lnTo>
                    <a:pt x="154291" y="80405"/>
                  </a:lnTo>
                  <a:lnTo>
                    <a:pt x="152118" y="84752"/>
                  </a:lnTo>
                  <a:lnTo>
                    <a:pt x="150877" y="86614"/>
                  </a:lnTo>
                  <a:lnTo>
                    <a:pt x="149014" y="87856"/>
                  </a:lnTo>
                  <a:lnTo>
                    <a:pt x="146841" y="87856"/>
                  </a:lnTo>
                  <a:lnTo>
                    <a:pt x="143736" y="90029"/>
                  </a:lnTo>
                  <a:lnTo>
                    <a:pt x="143736" y="82579"/>
                  </a:lnTo>
                  <a:lnTo>
                    <a:pt x="141563" y="69850"/>
                  </a:lnTo>
                  <a:lnTo>
                    <a:pt x="139701" y="58053"/>
                  </a:lnTo>
                  <a:lnTo>
                    <a:pt x="139701" y="52776"/>
                  </a:lnTo>
                  <a:lnTo>
                    <a:pt x="126972" y="49671"/>
                  </a:lnTo>
                  <a:lnTo>
                    <a:pt x="119832" y="38185"/>
                  </a:lnTo>
                  <a:lnTo>
                    <a:pt x="112381" y="25457"/>
                  </a:lnTo>
                  <a:lnTo>
                    <a:pt x="107414" y="12728"/>
                  </a:lnTo>
                  <a:lnTo>
                    <a:pt x="80095" y="12728"/>
                  </a:lnTo>
                  <a:lnTo>
                    <a:pt x="80095" y="57122"/>
                  </a:lnTo>
                  <a:lnTo>
                    <a:pt x="73886" y="57122"/>
                  </a:lnTo>
                  <a:lnTo>
                    <a:pt x="70782" y="54949"/>
                  </a:lnTo>
                  <a:lnTo>
                    <a:pt x="66746" y="54949"/>
                  </a:lnTo>
                  <a:lnTo>
                    <a:pt x="63641" y="52776"/>
                  </a:lnTo>
                  <a:lnTo>
                    <a:pt x="56191" y="38185"/>
                  </a:lnTo>
                  <a:lnTo>
                    <a:pt x="54328" y="22352"/>
                  </a:lnTo>
                  <a:lnTo>
                    <a:pt x="56191" y="3104"/>
                  </a:lnTo>
                  <a:lnTo>
                    <a:pt x="52155" y="3104"/>
                  </a:lnTo>
                  <a:lnTo>
                    <a:pt x="52155" y="0"/>
                  </a:lnTo>
                  <a:lnTo>
                    <a:pt x="22973" y="3104"/>
                  </a:lnTo>
                  <a:lnTo>
                    <a:pt x="19869" y="28561"/>
                  </a:lnTo>
                  <a:lnTo>
                    <a:pt x="16764" y="54949"/>
                  </a:lnTo>
                  <a:lnTo>
                    <a:pt x="9313" y="79474"/>
                  </a:lnTo>
                  <a:lnTo>
                    <a:pt x="0" y="97480"/>
                  </a:lnTo>
                  <a:lnTo>
                    <a:pt x="3104" y="104620"/>
                  </a:lnTo>
                  <a:lnTo>
                    <a:pt x="7451" y="109898"/>
                  </a:lnTo>
                  <a:lnTo>
                    <a:pt x="12418" y="114244"/>
                  </a:lnTo>
                  <a:lnTo>
                    <a:pt x="19869" y="116417"/>
                  </a:lnTo>
                  <a:lnTo>
                    <a:pt x="27009" y="117349"/>
                  </a:lnTo>
                  <a:lnTo>
                    <a:pt x="27009" y="121695"/>
                  </a:lnTo>
                  <a:lnTo>
                    <a:pt x="27009" y="123868"/>
                  </a:lnTo>
                  <a:lnTo>
                    <a:pt x="25146" y="123868"/>
                  </a:lnTo>
                  <a:lnTo>
                    <a:pt x="25146" y="124799"/>
                  </a:lnTo>
                  <a:lnTo>
                    <a:pt x="22973" y="126972"/>
                  </a:lnTo>
                  <a:lnTo>
                    <a:pt x="30113" y="141874"/>
                  </a:lnTo>
                  <a:lnTo>
                    <a:pt x="41600" y="151187"/>
                  </a:lnTo>
                  <a:lnTo>
                    <a:pt x="56191" y="156465"/>
                  </a:lnTo>
                  <a:lnTo>
                    <a:pt x="72955" y="161742"/>
                  </a:lnTo>
                  <a:lnTo>
                    <a:pt x="90650" y="166089"/>
                  </a:lnTo>
                  <a:lnTo>
                    <a:pt x="107414" y="171366"/>
                  </a:lnTo>
                  <a:lnTo>
                    <a:pt x="119832" y="178817"/>
                  </a:lnTo>
                  <a:lnTo>
                    <a:pt x="132250" y="174471"/>
                  </a:lnTo>
                  <a:lnTo>
                    <a:pt x="139701" y="169193"/>
                  </a:lnTo>
                  <a:lnTo>
                    <a:pt x="144668" y="163915"/>
                  </a:lnTo>
                  <a:lnTo>
                    <a:pt x="150877" y="158638"/>
                  </a:lnTo>
                  <a:lnTo>
                    <a:pt x="159259" y="154602"/>
                  </a:lnTo>
                  <a:lnTo>
                    <a:pt x="168882" y="156465"/>
                  </a:lnTo>
                  <a:lnTo>
                    <a:pt x="178196" y="163915"/>
                  </a:lnTo>
                  <a:lnTo>
                    <a:pt x="188441" y="171366"/>
                  </a:lnTo>
                  <a:lnTo>
                    <a:pt x="203032" y="174471"/>
                  </a:lnTo>
                  <a:lnTo>
                    <a:pt x="212345" y="218864"/>
                  </a:lnTo>
                  <a:lnTo>
                    <a:pt x="219796" y="228488"/>
                  </a:lnTo>
                  <a:lnTo>
                    <a:pt x="230040" y="235939"/>
                  </a:lnTo>
                  <a:lnTo>
                    <a:pt x="239664" y="243389"/>
                  </a:lnTo>
                  <a:lnTo>
                    <a:pt x="246804" y="256118"/>
                  </a:lnTo>
                  <a:lnTo>
                    <a:pt x="248977" y="265431"/>
                  </a:lnTo>
                  <a:lnTo>
                    <a:pt x="246804" y="278159"/>
                  </a:lnTo>
                  <a:lnTo>
                    <a:pt x="243700" y="295234"/>
                  </a:lnTo>
                  <a:lnTo>
                    <a:pt x="237491" y="311998"/>
                  </a:lnTo>
                  <a:lnTo>
                    <a:pt x="232213" y="326899"/>
                  </a:lnTo>
                  <a:lnTo>
                    <a:pt x="226936" y="337455"/>
                  </a:lnTo>
                  <a:lnTo>
                    <a:pt x="209240" y="342732"/>
                  </a:lnTo>
                  <a:lnTo>
                    <a:pt x="188441" y="348010"/>
                  </a:lnTo>
                  <a:lnTo>
                    <a:pt x="172918" y="354529"/>
                  </a:lnTo>
                  <a:lnTo>
                    <a:pt x="172918" y="361669"/>
                  </a:lnTo>
                  <a:lnTo>
                    <a:pt x="172918" y="367257"/>
                  </a:lnTo>
                  <a:lnTo>
                    <a:pt x="173850" y="372535"/>
                  </a:lnTo>
                  <a:lnTo>
                    <a:pt x="176023" y="377813"/>
                  </a:lnTo>
                  <a:lnTo>
                    <a:pt x="197754" y="376571"/>
                  </a:lnTo>
                  <a:lnTo>
                    <a:pt x="216691" y="370362"/>
                  </a:lnTo>
                  <a:lnTo>
                    <a:pt x="232213" y="361669"/>
                  </a:lnTo>
                  <a:lnTo>
                    <a:pt x="243700" y="372535"/>
                  </a:lnTo>
                  <a:lnTo>
                    <a:pt x="254255" y="387126"/>
                  </a:lnTo>
                  <a:lnTo>
                    <a:pt x="261395" y="402027"/>
                  </a:lnTo>
                  <a:lnTo>
                    <a:pt x="268846" y="418791"/>
                  </a:lnTo>
                  <a:lnTo>
                    <a:pt x="280022" y="429657"/>
                  </a:lnTo>
                  <a:lnTo>
                    <a:pt x="292750" y="436797"/>
                  </a:lnTo>
                  <a:lnTo>
                    <a:pt x="310446" y="441143"/>
                  </a:lnTo>
                  <a:lnTo>
                    <a:pt x="326899" y="444248"/>
                  </a:lnTo>
                  <a:lnTo>
                    <a:pt x="339628" y="449526"/>
                  </a:lnTo>
                  <a:lnTo>
                    <a:pt x="343663" y="449526"/>
                  </a:lnTo>
                  <a:lnTo>
                    <a:pt x="336523" y="433693"/>
                  </a:lnTo>
                  <a:lnTo>
                    <a:pt x="326899" y="420964"/>
                  </a:lnTo>
                  <a:lnTo>
                    <a:pt x="316655" y="406374"/>
                  </a:lnTo>
                  <a:lnTo>
                    <a:pt x="319759" y="406374"/>
                  </a:lnTo>
                  <a:lnTo>
                    <a:pt x="322864" y="407305"/>
                  </a:lnTo>
                  <a:lnTo>
                    <a:pt x="330004" y="411651"/>
                  </a:lnTo>
                  <a:lnTo>
                    <a:pt x="339628" y="416929"/>
                  </a:lnTo>
                  <a:lnTo>
                    <a:pt x="348941" y="422206"/>
                  </a:lnTo>
                  <a:lnTo>
                    <a:pt x="356081" y="426242"/>
                  </a:lnTo>
                  <a:lnTo>
                    <a:pt x="359186" y="424379"/>
                  </a:lnTo>
                  <a:lnTo>
                    <a:pt x="361359" y="422206"/>
                  </a:lnTo>
                  <a:lnTo>
                    <a:pt x="363532" y="420964"/>
                  </a:lnTo>
                  <a:lnTo>
                    <a:pt x="363532" y="418791"/>
                  </a:lnTo>
                  <a:lnTo>
                    <a:pt x="365395" y="416929"/>
                  </a:lnTo>
                  <a:lnTo>
                    <a:pt x="366636" y="414756"/>
                  </a:lnTo>
                  <a:lnTo>
                    <a:pt x="365395" y="394577"/>
                  </a:lnTo>
                  <a:lnTo>
                    <a:pt x="359186" y="379675"/>
                  </a:lnTo>
                  <a:lnTo>
                    <a:pt x="352045" y="365084"/>
                  </a:lnTo>
                  <a:lnTo>
                    <a:pt x="339628" y="365084"/>
                  </a:lnTo>
                  <a:lnTo>
                    <a:pt x="332177" y="333108"/>
                  </a:lnTo>
                  <a:lnTo>
                    <a:pt x="322864" y="304547"/>
                  </a:lnTo>
                  <a:lnTo>
                    <a:pt x="329073" y="302685"/>
                  </a:lnTo>
                  <a:lnTo>
                    <a:pt x="334350" y="302685"/>
                  </a:lnTo>
                  <a:lnTo>
                    <a:pt x="339628" y="300512"/>
                  </a:lnTo>
                  <a:lnTo>
                    <a:pt x="346768" y="300512"/>
                  </a:lnTo>
                  <a:lnTo>
                    <a:pt x="352045" y="313240"/>
                  </a:lnTo>
                  <a:lnTo>
                    <a:pt x="359186" y="322553"/>
                  </a:lnTo>
                  <a:lnTo>
                    <a:pt x="368810" y="332177"/>
                  </a:lnTo>
                  <a:lnTo>
                    <a:pt x="375950" y="340559"/>
                  </a:lnTo>
                  <a:lnTo>
                    <a:pt x="383401" y="340559"/>
                  </a:lnTo>
                  <a:lnTo>
                    <a:pt x="388368" y="339628"/>
                  </a:lnTo>
                  <a:lnTo>
                    <a:pt x="394577" y="339628"/>
                  </a:lnTo>
                  <a:lnTo>
                    <a:pt x="399854" y="337455"/>
                  </a:lnTo>
                  <a:lnTo>
                    <a:pt x="407305" y="287783"/>
                  </a:lnTo>
                  <a:lnTo>
                    <a:pt x="402027" y="28778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71C8F713-3D45-44ED-98B5-FB70A6EE6BF9}"/>
                </a:ext>
              </a:extLst>
            </p:cNvPr>
            <p:cNvSpPr/>
            <p:nvPr/>
          </p:nvSpPr>
          <p:spPr>
            <a:xfrm>
              <a:off x="5463788" y="5234275"/>
              <a:ext cx="43462" cy="15522"/>
            </a:xfrm>
            <a:custGeom>
              <a:avLst/>
              <a:gdLst>
                <a:gd name="connsiteX0" fmla="*/ 24836 w 43462"/>
                <a:gd name="connsiteY0" fmla="*/ 7451 h 15522"/>
                <a:gd name="connsiteX1" fmla="*/ 14591 w 43462"/>
                <a:gd name="connsiteY1" fmla="*/ 3415 h 15522"/>
                <a:gd name="connsiteX2" fmla="*/ 4967 w 43462"/>
                <a:gd name="connsiteY2" fmla="*/ 0 h 15522"/>
                <a:gd name="connsiteX3" fmla="*/ 3104 w 43462"/>
                <a:gd name="connsiteY3" fmla="*/ 3415 h 15522"/>
                <a:gd name="connsiteX4" fmla="*/ 3104 w 43462"/>
                <a:gd name="connsiteY4" fmla="*/ 5278 h 15522"/>
                <a:gd name="connsiteX5" fmla="*/ 1863 w 43462"/>
                <a:gd name="connsiteY5" fmla="*/ 7451 h 15522"/>
                <a:gd name="connsiteX6" fmla="*/ 0 w 43462"/>
                <a:gd name="connsiteY6" fmla="*/ 8692 h 15522"/>
                <a:gd name="connsiteX7" fmla="*/ 0 w 43462"/>
                <a:gd name="connsiteY7" fmla="*/ 12728 h 15522"/>
                <a:gd name="connsiteX8" fmla="*/ 7140 w 43462"/>
                <a:gd name="connsiteY8" fmla="*/ 12728 h 15522"/>
                <a:gd name="connsiteX9" fmla="*/ 10245 w 43462"/>
                <a:gd name="connsiteY9" fmla="*/ 14901 h 15522"/>
                <a:gd name="connsiteX10" fmla="*/ 12418 w 43462"/>
                <a:gd name="connsiteY10" fmla="*/ 14901 h 15522"/>
                <a:gd name="connsiteX11" fmla="*/ 15522 w 43462"/>
                <a:gd name="connsiteY11" fmla="*/ 15833 h 15522"/>
                <a:gd name="connsiteX12" fmla="*/ 44704 w 43462"/>
                <a:gd name="connsiteY12" fmla="*/ 15833 h 15522"/>
                <a:gd name="connsiteX13" fmla="*/ 37253 w 43462"/>
                <a:gd name="connsiteY13" fmla="*/ 10555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3462" h="15522">
                  <a:moveTo>
                    <a:pt x="24836" y="7451"/>
                  </a:moveTo>
                  <a:lnTo>
                    <a:pt x="14591" y="3415"/>
                  </a:lnTo>
                  <a:lnTo>
                    <a:pt x="4967" y="0"/>
                  </a:lnTo>
                  <a:lnTo>
                    <a:pt x="3104" y="3415"/>
                  </a:lnTo>
                  <a:lnTo>
                    <a:pt x="3104" y="5278"/>
                  </a:lnTo>
                  <a:lnTo>
                    <a:pt x="1863" y="7451"/>
                  </a:lnTo>
                  <a:lnTo>
                    <a:pt x="0" y="8692"/>
                  </a:lnTo>
                  <a:lnTo>
                    <a:pt x="0" y="12728"/>
                  </a:lnTo>
                  <a:lnTo>
                    <a:pt x="7140" y="12728"/>
                  </a:lnTo>
                  <a:lnTo>
                    <a:pt x="10245" y="14901"/>
                  </a:lnTo>
                  <a:lnTo>
                    <a:pt x="12418" y="14901"/>
                  </a:lnTo>
                  <a:lnTo>
                    <a:pt x="15522" y="15833"/>
                  </a:lnTo>
                  <a:lnTo>
                    <a:pt x="44704" y="15833"/>
                  </a:lnTo>
                  <a:lnTo>
                    <a:pt x="37253" y="1055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58AEFFB6-79E5-4D93-ABC6-4CEFEB0C1BF5}"/>
                </a:ext>
              </a:extLst>
            </p:cNvPr>
            <p:cNvSpPr/>
            <p:nvPr/>
          </p:nvSpPr>
          <p:spPr>
            <a:xfrm>
              <a:off x="5144029" y="5162562"/>
              <a:ext cx="24836" cy="9313"/>
            </a:xfrm>
            <a:custGeom>
              <a:avLst/>
              <a:gdLst>
                <a:gd name="connsiteX0" fmla="*/ 4967 w 24835"/>
                <a:gd name="connsiteY0" fmla="*/ 10555 h 9313"/>
                <a:gd name="connsiteX1" fmla="*/ 10245 w 24835"/>
                <a:gd name="connsiteY1" fmla="*/ 10555 h 9313"/>
                <a:gd name="connsiteX2" fmla="*/ 14280 w 24835"/>
                <a:gd name="connsiteY2" fmla="*/ 8382 h 9313"/>
                <a:gd name="connsiteX3" fmla="*/ 17695 w 24835"/>
                <a:gd name="connsiteY3" fmla="*/ 7140 h 9313"/>
                <a:gd name="connsiteX4" fmla="*/ 19558 w 24835"/>
                <a:gd name="connsiteY4" fmla="*/ 5278 h 9313"/>
                <a:gd name="connsiteX5" fmla="*/ 24836 w 24835"/>
                <a:gd name="connsiteY5" fmla="*/ 3104 h 9313"/>
                <a:gd name="connsiteX6" fmla="*/ 24836 w 24835"/>
                <a:gd name="connsiteY6" fmla="*/ 0 h 9313"/>
                <a:gd name="connsiteX7" fmla="*/ 0 w 24835"/>
                <a:gd name="connsiteY7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835" h="9313">
                  <a:moveTo>
                    <a:pt x="4967" y="10555"/>
                  </a:moveTo>
                  <a:lnTo>
                    <a:pt x="10245" y="10555"/>
                  </a:lnTo>
                  <a:lnTo>
                    <a:pt x="14280" y="8382"/>
                  </a:lnTo>
                  <a:lnTo>
                    <a:pt x="17695" y="7140"/>
                  </a:lnTo>
                  <a:lnTo>
                    <a:pt x="19558" y="5278"/>
                  </a:lnTo>
                  <a:lnTo>
                    <a:pt x="24836" y="3104"/>
                  </a:lnTo>
                  <a:lnTo>
                    <a:pt x="2483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ECCA8596-E37E-42BB-8113-01D84485D525}"/>
                </a:ext>
              </a:extLst>
            </p:cNvPr>
            <p:cNvSpPr/>
            <p:nvPr/>
          </p:nvSpPr>
          <p:spPr>
            <a:xfrm>
              <a:off x="5247097" y="5141141"/>
              <a:ext cx="24836" cy="40358"/>
            </a:xfrm>
            <a:custGeom>
              <a:avLst/>
              <a:gdLst>
                <a:gd name="connsiteX0" fmla="*/ 21731 w 24835"/>
                <a:gd name="connsiteY0" fmla="*/ 0 h 40357"/>
                <a:gd name="connsiteX1" fmla="*/ 14591 w 24835"/>
                <a:gd name="connsiteY1" fmla="*/ 0 h 40357"/>
                <a:gd name="connsiteX2" fmla="*/ 9313 w 24835"/>
                <a:gd name="connsiteY2" fmla="*/ 0 h 40357"/>
                <a:gd name="connsiteX3" fmla="*/ 4967 w 24835"/>
                <a:gd name="connsiteY3" fmla="*/ 2173 h 40357"/>
                <a:gd name="connsiteX4" fmla="*/ 1863 w 24835"/>
                <a:gd name="connsiteY4" fmla="*/ 4346 h 40357"/>
                <a:gd name="connsiteX5" fmla="*/ 0 w 24835"/>
                <a:gd name="connsiteY5" fmla="*/ 11797 h 40357"/>
                <a:gd name="connsiteX6" fmla="*/ 0 w 24835"/>
                <a:gd name="connsiteY6" fmla="*/ 26698 h 40357"/>
                <a:gd name="connsiteX7" fmla="*/ 1863 w 24835"/>
                <a:gd name="connsiteY7" fmla="*/ 41289 h 40357"/>
                <a:gd name="connsiteX8" fmla="*/ 7140 w 24835"/>
                <a:gd name="connsiteY8" fmla="*/ 39116 h 40357"/>
                <a:gd name="connsiteX9" fmla="*/ 11487 w 24835"/>
                <a:gd name="connsiteY9" fmla="*/ 39116 h 40357"/>
                <a:gd name="connsiteX10" fmla="*/ 14591 w 24835"/>
                <a:gd name="connsiteY10" fmla="*/ 39116 h 40357"/>
                <a:gd name="connsiteX11" fmla="*/ 16454 w 24835"/>
                <a:gd name="connsiteY11" fmla="*/ 37253 h 40357"/>
                <a:gd name="connsiteX12" fmla="*/ 26078 w 24835"/>
                <a:gd name="connsiteY12" fmla="*/ 37253 h 40357"/>
                <a:gd name="connsiteX13" fmla="*/ 23904 w 24835"/>
                <a:gd name="connsiteY13" fmla="*/ 17075 h 4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835" h="40357">
                  <a:moveTo>
                    <a:pt x="21731" y="0"/>
                  </a:moveTo>
                  <a:lnTo>
                    <a:pt x="14591" y="0"/>
                  </a:lnTo>
                  <a:lnTo>
                    <a:pt x="9313" y="0"/>
                  </a:lnTo>
                  <a:lnTo>
                    <a:pt x="4967" y="2173"/>
                  </a:lnTo>
                  <a:lnTo>
                    <a:pt x="1863" y="4346"/>
                  </a:lnTo>
                  <a:lnTo>
                    <a:pt x="0" y="11797"/>
                  </a:lnTo>
                  <a:lnTo>
                    <a:pt x="0" y="26698"/>
                  </a:lnTo>
                  <a:lnTo>
                    <a:pt x="1863" y="41289"/>
                  </a:lnTo>
                  <a:lnTo>
                    <a:pt x="7140" y="39116"/>
                  </a:lnTo>
                  <a:lnTo>
                    <a:pt x="11487" y="39116"/>
                  </a:lnTo>
                  <a:lnTo>
                    <a:pt x="14591" y="39116"/>
                  </a:lnTo>
                  <a:lnTo>
                    <a:pt x="16454" y="37253"/>
                  </a:lnTo>
                  <a:lnTo>
                    <a:pt x="26078" y="37253"/>
                  </a:lnTo>
                  <a:lnTo>
                    <a:pt x="23904" y="1707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6849A88D-4C4B-4AAD-90CC-FEFB22A676E5}"/>
                </a:ext>
              </a:extLst>
            </p:cNvPr>
            <p:cNvSpPr/>
            <p:nvPr/>
          </p:nvSpPr>
          <p:spPr>
            <a:xfrm>
              <a:off x="5592933" y="5239552"/>
              <a:ext cx="34149" cy="21731"/>
            </a:xfrm>
            <a:custGeom>
              <a:avLst/>
              <a:gdLst>
                <a:gd name="connsiteX0" fmla="*/ 21731 w 34149"/>
                <a:gd name="connsiteY0" fmla="*/ 3415 h 21731"/>
                <a:gd name="connsiteX1" fmla="*/ 14591 w 34149"/>
                <a:gd name="connsiteY1" fmla="*/ 5278 h 21731"/>
                <a:gd name="connsiteX2" fmla="*/ 7140 w 34149"/>
                <a:gd name="connsiteY2" fmla="*/ 9624 h 21731"/>
                <a:gd name="connsiteX3" fmla="*/ 0 w 34149"/>
                <a:gd name="connsiteY3" fmla="*/ 10555 h 21731"/>
                <a:gd name="connsiteX4" fmla="*/ 3104 w 34149"/>
                <a:gd name="connsiteY4" fmla="*/ 24525 h 21731"/>
                <a:gd name="connsiteX5" fmla="*/ 7140 w 34149"/>
                <a:gd name="connsiteY5" fmla="*/ 22352 h 21731"/>
                <a:gd name="connsiteX6" fmla="*/ 10245 w 34149"/>
                <a:gd name="connsiteY6" fmla="*/ 22352 h 21731"/>
                <a:gd name="connsiteX7" fmla="*/ 12418 w 34149"/>
                <a:gd name="connsiteY7" fmla="*/ 22352 h 21731"/>
                <a:gd name="connsiteX8" fmla="*/ 12418 w 34149"/>
                <a:gd name="connsiteY8" fmla="*/ 20179 h 21731"/>
                <a:gd name="connsiteX9" fmla="*/ 15522 w 34149"/>
                <a:gd name="connsiteY9" fmla="*/ 20179 h 21731"/>
                <a:gd name="connsiteX10" fmla="*/ 21731 w 34149"/>
                <a:gd name="connsiteY10" fmla="*/ 17075 h 21731"/>
                <a:gd name="connsiteX11" fmla="*/ 24836 w 34149"/>
                <a:gd name="connsiteY11" fmla="*/ 12728 h 21731"/>
                <a:gd name="connsiteX12" fmla="*/ 29182 w 34149"/>
                <a:gd name="connsiteY12" fmla="*/ 9624 h 21731"/>
                <a:gd name="connsiteX13" fmla="*/ 32286 w 34149"/>
                <a:gd name="connsiteY13" fmla="*/ 5278 h 21731"/>
                <a:gd name="connsiteX14" fmla="*/ 36322 w 34149"/>
                <a:gd name="connsiteY14" fmla="*/ 0 h 21731"/>
                <a:gd name="connsiteX15" fmla="*/ 27009 w 34149"/>
                <a:gd name="connsiteY15" fmla="*/ 0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4149" h="21731">
                  <a:moveTo>
                    <a:pt x="21731" y="3415"/>
                  </a:moveTo>
                  <a:lnTo>
                    <a:pt x="14591" y="5278"/>
                  </a:lnTo>
                  <a:lnTo>
                    <a:pt x="7140" y="9624"/>
                  </a:lnTo>
                  <a:lnTo>
                    <a:pt x="0" y="10555"/>
                  </a:lnTo>
                  <a:lnTo>
                    <a:pt x="3104" y="24525"/>
                  </a:lnTo>
                  <a:lnTo>
                    <a:pt x="7140" y="22352"/>
                  </a:lnTo>
                  <a:lnTo>
                    <a:pt x="10245" y="22352"/>
                  </a:lnTo>
                  <a:lnTo>
                    <a:pt x="12418" y="22352"/>
                  </a:lnTo>
                  <a:lnTo>
                    <a:pt x="12418" y="20179"/>
                  </a:lnTo>
                  <a:lnTo>
                    <a:pt x="15522" y="20179"/>
                  </a:lnTo>
                  <a:lnTo>
                    <a:pt x="21731" y="17075"/>
                  </a:lnTo>
                  <a:lnTo>
                    <a:pt x="24836" y="12728"/>
                  </a:lnTo>
                  <a:lnTo>
                    <a:pt x="29182" y="9624"/>
                  </a:lnTo>
                  <a:lnTo>
                    <a:pt x="32286" y="5278"/>
                  </a:lnTo>
                  <a:lnTo>
                    <a:pt x="36322" y="0"/>
                  </a:lnTo>
                  <a:lnTo>
                    <a:pt x="27009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DA4BC04C-60B5-46D2-96B2-9BCA2052D244}"/>
                </a:ext>
              </a:extLst>
            </p:cNvPr>
            <p:cNvSpPr/>
            <p:nvPr/>
          </p:nvSpPr>
          <p:spPr>
            <a:xfrm>
              <a:off x="4877977" y="3996527"/>
              <a:ext cx="2967861" cy="2340761"/>
            </a:xfrm>
            <a:custGeom>
              <a:avLst/>
              <a:gdLst>
                <a:gd name="connsiteX0" fmla="*/ 2965999 w 2967861"/>
                <a:gd name="connsiteY0" fmla="*/ 516271 h 2340761"/>
                <a:gd name="connsiteX1" fmla="*/ 2956685 w 2967861"/>
                <a:gd name="connsiteY1" fmla="*/ 502612 h 2340761"/>
                <a:gd name="connsiteX2" fmla="*/ 2945199 w 2967861"/>
                <a:gd name="connsiteY2" fmla="*/ 489883 h 2340761"/>
                <a:gd name="connsiteX3" fmla="*/ 2934644 w 2967861"/>
                <a:gd name="connsiteY3" fmla="*/ 477155 h 2340761"/>
                <a:gd name="connsiteX4" fmla="*/ 2930608 w 2967861"/>
                <a:gd name="connsiteY4" fmla="*/ 477155 h 2340761"/>
                <a:gd name="connsiteX5" fmla="*/ 2929677 w 2967861"/>
                <a:gd name="connsiteY5" fmla="*/ 477155 h 2340761"/>
                <a:gd name="connsiteX6" fmla="*/ 2927503 w 2967861"/>
                <a:gd name="connsiteY6" fmla="*/ 479328 h 2340761"/>
                <a:gd name="connsiteX7" fmla="*/ 2925330 w 2967861"/>
                <a:gd name="connsiteY7" fmla="*/ 479328 h 2340761"/>
                <a:gd name="connsiteX8" fmla="*/ 2923158 w 2967861"/>
                <a:gd name="connsiteY8" fmla="*/ 480260 h 2340761"/>
                <a:gd name="connsiteX9" fmla="*/ 2905462 w 2967861"/>
                <a:gd name="connsiteY9" fmla="*/ 477155 h 2340761"/>
                <a:gd name="connsiteX10" fmla="*/ 2896149 w 2967861"/>
                <a:gd name="connsiteY10" fmla="*/ 469705 h 2340761"/>
                <a:gd name="connsiteX11" fmla="*/ 2889008 w 2967861"/>
                <a:gd name="connsiteY11" fmla="*/ 460081 h 2340761"/>
                <a:gd name="connsiteX12" fmla="*/ 2881868 w 2967861"/>
                <a:gd name="connsiteY12" fmla="*/ 449526 h 2340761"/>
                <a:gd name="connsiteX13" fmla="*/ 2871313 w 2967861"/>
                <a:gd name="connsiteY13" fmla="*/ 439902 h 2340761"/>
                <a:gd name="connsiteX14" fmla="*/ 2866035 w 2967861"/>
                <a:gd name="connsiteY14" fmla="*/ 435555 h 2340761"/>
                <a:gd name="connsiteX15" fmla="*/ 2859827 w 2967861"/>
                <a:gd name="connsiteY15" fmla="*/ 435555 h 2340761"/>
                <a:gd name="connsiteX16" fmla="*/ 2854549 w 2967861"/>
                <a:gd name="connsiteY16" fmla="*/ 434624 h 2340761"/>
                <a:gd name="connsiteX17" fmla="*/ 2849271 w 2967861"/>
                <a:gd name="connsiteY17" fmla="*/ 434624 h 2340761"/>
                <a:gd name="connsiteX18" fmla="*/ 2843994 w 2967861"/>
                <a:gd name="connsiteY18" fmla="*/ 430278 h 2340761"/>
                <a:gd name="connsiteX19" fmla="*/ 2810776 w 2967861"/>
                <a:gd name="connsiteY19" fmla="*/ 395508 h 2340761"/>
                <a:gd name="connsiteX20" fmla="*/ 2751481 w 2967861"/>
                <a:gd name="connsiteY20" fmla="*/ 370051 h 2340761"/>
                <a:gd name="connsiteX21" fmla="*/ 2747445 w 2967861"/>
                <a:gd name="connsiteY21" fmla="*/ 370983 h 2340761"/>
                <a:gd name="connsiteX22" fmla="*/ 2744340 w 2967861"/>
                <a:gd name="connsiteY22" fmla="*/ 373156 h 2340761"/>
                <a:gd name="connsiteX23" fmla="*/ 2740305 w 2967861"/>
                <a:gd name="connsiteY23" fmla="*/ 377502 h 2340761"/>
                <a:gd name="connsiteX24" fmla="*/ 2735027 w 2967861"/>
                <a:gd name="connsiteY24" fmla="*/ 378433 h 2340761"/>
                <a:gd name="connsiteX25" fmla="*/ 2729750 w 2967861"/>
                <a:gd name="connsiteY25" fmla="*/ 378433 h 2340761"/>
                <a:gd name="connsiteX26" fmla="*/ 2723541 w 2967861"/>
                <a:gd name="connsiteY26" fmla="*/ 378433 h 2340761"/>
                <a:gd name="connsiteX27" fmla="*/ 2708950 w 2967861"/>
                <a:gd name="connsiteY27" fmla="*/ 373156 h 2340761"/>
                <a:gd name="connsiteX28" fmla="*/ 2696532 w 2967861"/>
                <a:gd name="connsiteY28" fmla="*/ 365705 h 2340761"/>
                <a:gd name="connsiteX29" fmla="*/ 2678836 w 2967861"/>
                <a:gd name="connsiteY29" fmla="*/ 362601 h 2340761"/>
                <a:gd name="connsiteX30" fmla="*/ 2678836 w 2967861"/>
                <a:gd name="connsiteY30" fmla="*/ 367878 h 2340761"/>
                <a:gd name="connsiteX31" fmla="*/ 2678836 w 2967861"/>
                <a:gd name="connsiteY31" fmla="*/ 373156 h 2340761"/>
                <a:gd name="connsiteX32" fmla="*/ 2676664 w 2967861"/>
                <a:gd name="connsiteY32" fmla="*/ 377502 h 2340761"/>
                <a:gd name="connsiteX33" fmla="*/ 2676664 w 2967861"/>
                <a:gd name="connsiteY33" fmla="*/ 380607 h 2340761"/>
                <a:gd name="connsiteX34" fmla="*/ 2678836 w 2967861"/>
                <a:gd name="connsiteY34" fmla="*/ 382780 h 2340761"/>
                <a:gd name="connsiteX35" fmla="*/ 2681010 w 2967861"/>
                <a:gd name="connsiteY35" fmla="*/ 385884 h 2340761"/>
                <a:gd name="connsiteX36" fmla="*/ 2684114 w 2967861"/>
                <a:gd name="connsiteY36" fmla="*/ 392093 h 2340761"/>
                <a:gd name="connsiteX37" fmla="*/ 2681941 w 2967861"/>
                <a:gd name="connsiteY37" fmla="*/ 397371 h 2340761"/>
                <a:gd name="connsiteX38" fmla="*/ 2681941 w 2967861"/>
                <a:gd name="connsiteY38" fmla="*/ 400475 h 2340761"/>
                <a:gd name="connsiteX39" fmla="*/ 2681010 w 2967861"/>
                <a:gd name="connsiteY39" fmla="*/ 404821 h 2340761"/>
                <a:gd name="connsiteX40" fmla="*/ 2678836 w 2967861"/>
                <a:gd name="connsiteY40" fmla="*/ 406994 h 2340761"/>
                <a:gd name="connsiteX41" fmla="*/ 2678836 w 2967861"/>
                <a:gd name="connsiteY41" fmla="*/ 412272 h 2340761"/>
                <a:gd name="connsiteX42" fmla="*/ 2671696 w 2967861"/>
                <a:gd name="connsiteY42" fmla="*/ 406994 h 2340761"/>
                <a:gd name="connsiteX43" fmla="*/ 2666419 w 2967861"/>
                <a:gd name="connsiteY43" fmla="*/ 402648 h 2340761"/>
                <a:gd name="connsiteX44" fmla="*/ 2660210 w 2967861"/>
                <a:gd name="connsiteY44" fmla="*/ 395198 h 2340761"/>
                <a:gd name="connsiteX45" fmla="*/ 2654932 w 2967861"/>
                <a:gd name="connsiteY45" fmla="*/ 389920 h 2340761"/>
                <a:gd name="connsiteX46" fmla="*/ 2651828 w 2967861"/>
                <a:gd name="connsiteY46" fmla="*/ 382469 h 2340761"/>
                <a:gd name="connsiteX47" fmla="*/ 2616437 w 2967861"/>
                <a:gd name="connsiteY47" fmla="*/ 382469 h 2340761"/>
                <a:gd name="connsiteX48" fmla="*/ 2581978 w 2967861"/>
                <a:gd name="connsiteY48" fmla="*/ 382469 h 2340761"/>
                <a:gd name="connsiteX49" fmla="*/ 2547518 w 2967861"/>
                <a:gd name="connsiteY49" fmla="*/ 385574 h 2340761"/>
                <a:gd name="connsiteX50" fmla="*/ 2544414 w 2967861"/>
                <a:gd name="connsiteY50" fmla="*/ 384642 h 2340761"/>
                <a:gd name="connsiteX51" fmla="*/ 2542240 w 2967861"/>
                <a:gd name="connsiteY51" fmla="*/ 380296 h 2340761"/>
                <a:gd name="connsiteX52" fmla="*/ 2538205 w 2967861"/>
                <a:gd name="connsiteY52" fmla="*/ 378123 h 2340761"/>
                <a:gd name="connsiteX53" fmla="*/ 2535100 w 2967861"/>
                <a:gd name="connsiteY53" fmla="*/ 365395 h 2340761"/>
                <a:gd name="connsiteX54" fmla="*/ 2532927 w 2967861"/>
                <a:gd name="connsiteY54" fmla="*/ 350493 h 2340761"/>
                <a:gd name="connsiteX55" fmla="*/ 2527650 w 2967861"/>
                <a:gd name="connsiteY55" fmla="*/ 333419 h 2340761"/>
                <a:gd name="connsiteX56" fmla="*/ 2515232 w 2967861"/>
                <a:gd name="connsiteY56" fmla="*/ 330314 h 2340761"/>
                <a:gd name="connsiteX57" fmla="*/ 2498468 w 2967861"/>
                <a:gd name="connsiteY57" fmla="*/ 327210 h 2340761"/>
                <a:gd name="connsiteX58" fmla="*/ 2481703 w 2967861"/>
                <a:gd name="connsiteY58" fmla="*/ 325037 h 2340761"/>
                <a:gd name="connsiteX59" fmla="*/ 2464008 w 2967861"/>
                <a:gd name="connsiteY59" fmla="*/ 325037 h 2340761"/>
                <a:gd name="connsiteX60" fmla="*/ 2451590 w 2967861"/>
                <a:gd name="connsiteY60" fmla="*/ 330314 h 2340761"/>
                <a:gd name="connsiteX61" fmla="*/ 2437931 w 2967861"/>
                <a:gd name="connsiteY61" fmla="*/ 325037 h 2340761"/>
                <a:gd name="connsiteX62" fmla="*/ 2427375 w 2967861"/>
                <a:gd name="connsiteY62" fmla="*/ 315413 h 2340761"/>
                <a:gd name="connsiteX63" fmla="*/ 2420235 w 2967861"/>
                <a:gd name="connsiteY63" fmla="*/ 304858 h 2340761"/>
                <a:gd name="connsiteX64" fmla="*/ 2414958 w 2967861"/>
                <a:gd name="connsiteY64" fmla="*/ 293371 h 2340761"/>
                <a:gd name="connsiteX65" fmla="*/ 2401298 w 2967861"/>
                <a:gd name="connsiteY65" fmla="*/ 293371 h 2340761"/>
                <a:gd name="connsiteX66" fmla="*/ 2388880 w 2967861"/>
                <a:gd name="connsiteY66" fmla="*/ 293371 h 2340761"/>
                <a:gd name="connsiteX67" fmla="*/ 2378325 w 2967861"/>
                <a:gd name="connsiteY67" fmla="*/ 297718 h 2340761"/>
                <a:gd name="connsiteX68" fmla="*/ 2373047 w 2967861"/>
                <a:gd name="connsiteY68" fmla="*/ 295544 h 2340761"/>
                <a:gd name="connsiteX69" fmla="*/ 2369012 w 2967861"/>
                <a:gd name="connsiteY69" fmla="*/ 293371 h 2340761"/>
                <a:gd name="connsiteX70" fmla="*/ 2365907 w 2967861"/>
                <a:gd name="connsiteY70" fmla="*/ 291198 h 2340761"/>
                <a:gd name="connsiteX71" fmla="*/ 2365907 w 2967861"/>
                <a:gd name="connsiteY71" fmla="*/ 288094 h 2340761"/>
                <a:gd name="connsiteX72" fmla="*/ 2363734 w 2967861"/>
                <a:gd name="connsiteY72" fmla="*/ 285921 h 2340761"/>
                <a:gd name="connsiteX73" fmla="*/ 2363734 w 2967861"/>
                <a:gd name="connsiteY73" fmla="*/ 282816 h 2340761"/>
                <a:gd name="connsiteX74" fmla="*/ 2361561 w 2967861"/>
                <a:gd name="connsiteY74" fmla="*/ 276607 h 2340761"/>
                <a:gd name="connsiteX75" fmla="*/ 2358457 w 2967861"/>
                <a:gd name="connsiteY75" fmla="*/ 273503 h 2340761"/>
                <a:gd name="connsiteX76" fmla="*/ 2351316 w 2967861"/>
                <a:gd name="connsiteY76" fmla="*/ 268225 h 2340761"/>
                <a:gd name="connsiteX77" fmla="*/ 2334552 w 2967861"/>
                <a:gd name="connsiteY77" fmla="*/ 262016 h 2340761"/>
                <a:gd name="connsiteX78" fmla="*/ 2315925 w 2967861"/>
                <a:gd name="connsiteY78" fmla="*/ 256739 h 2340761"/>
                <a:gd name="connsiteX79" fmla="*/ 2296057 w 2967861"/>
                <a:gd name="connsiteY79" fmla="*/ 251461 h 2340761"/>
                <a:gd name="connsiteX80" fmla="*/ 2276188 w 2967861"/>
                <a:gd name="connsiteY80" fmla="*/ 249288 h 2340761"/>
                <a:gd name="connsiteX81" fmla="*/ 2258493 w 2967861"/>
                <a:gd name="connsiteY81" fmla="*/ 249288 h 2340761"/>
                <a:gd name="connsiteX82" fmla="*/ 2247007 w 2967861"/>
                <a:gd name="connsiteY82" fmla="*/ 253634 h 2340761"/>
                <a:gd name="connsiteX83" fmla="*/ 2234589 w 2967861"/>
                <a:gd name="connsiteY83" fmla="*/ 256739 h 2340761"/>
                <a:gd name="connsiteX84" fmla="*/ 2237693 w 2967861"/>
                <a:gd name="connsiteY84" fmla="*/ 273813 h 2340761"/>
                <a:gd name="connsiteX85" fmla="*/ 2241729 w 2967861"/>
                <a:gd name="connsiteY85" fmla="*/ 286541 h 2340761"/>
                <a:gd name="connsiteX86" fmla="*/ 2243902 w 2967861"/>
                <a:gd name="connsiteY86" fmla="*/ 305479 h 2340761"/>
                <a:gd name="connsiteX87" fmla="*/ 2236762 w 2967861"/>
                <a:gd name="connsiteY87" fmla="*/ 305479 h 2340761"/>
                <a:gd name="connsiteX88" fmla="*/ 2232726 w 2967861"/>
                <a:gd name="connsiteY88" fmla="*/ 303306 h 2340761"/>
                <a:gd name="connsiteX89" fmla="*/ 2227448 w 2967861"/>
                <a:gd name="connsiteY89" fmla="*/ 303306 h 2340761"/>
                <a:gd name="connsiteX90" fmla="*/ 2225275 w 2967861"/>
                <a:gd name="connsiteY90" fmla="*/ 303306 h 2340761"/>
                <a:gd name="connsiteX91" fmla="*/ 2222171 w 2967861"/>
                <a:gd name="connsiteY91" fmla="*/ 303306 h 2340761"/>
                <a:gd name="connsiteX92" fmla="*/ 2218135 w 2967861"/>
                <a:gd name="connsiteY92" fmla="*/ 306410 h 2340761"/>
                <a:gd name="connsiteX93" fmla="*/ 2215030 w 2967861"/>
                <a:gd name="connsiteY93" fmla="*/ 310756 h 2340761"/>
                <a:gd name="connsiteX94" fmla="*/ 2207890 w 2967861"/>
                <a:gd name="connsiteY94" fmla="*/ 306410 h 2340761"/>
                <a:gd name="connsiteX95" fmla="*/ 2201681 w 2967861"/>
                <a:gd name="connsiteY95" fmla="*/ 303306 h 2340761"/>
                <a:gd name="connsiteX96" fmla="*/ 2198577 w 2967861"/>
                <a:gd name="connsiteY96" fmla="*/ 298028 h 2340761"/>
                <a:gd name="connsiteX97" fmla="*/ 2193299 w 2967861"/>
                <a:gd name="connsiteY97" fmla="*/ 293682 h 2340761"/>
                <a:gd name="connsiteX98" fmla="*/ 2188022 w 2967861"/>
                <a:gd name="connsiteY98" fmla="*/ 288404 h 2340761"/>
                <a:gd name="connsiteX99" fmla="*/ 2174362 w 2967861"/>
                <a:gd name="connsiteY99" fmla="*/ 310756 h 2340761"/>
                <a:gd name="connsiteX100" fmla="*/ 2165980 w 2967861"/>
                <a:gd name="connsiteY100" fmla="*/ 308583 h 2340761"/>
                <a:gd name="connsiteX101" fmla="*/ 2158840 w 2967861"/>
                <a:gd name="connsiteY101" fmla="*/ 306410 h 2340761"/>
                <a:gd name="connsiteX102" fmla="*/ 2152631 w 2967861"/>
                <a:gd name="connsiteY102" fmla="*/ 303306 h 2340761"/>
                <a:gd name="connsiteX103" fmla="*/ 2149526 w 2967861"/>
                <a:gd name="connsiteY103" fmla="*/ 298028 h 2340761"/>
                <a:gd name="connsiteX104" fmla="*/ 2147353 w 2967861"/>
                <a:gd name="connsiteY104" fmla="*/ 290577 h 2340761"/>
                <a:gd name="connsiteX105" fmla="*/ 2147353 w 2967861"/>
                <a:gd name="connsiteY105" fmla="*/ 280953 h 2340761"/>
                <a:gd name="connsiteX106" fmla="*/ 2140213 w 2967861"/>
                <a:gd name="connsiteY106" fmla="*/ 290577 h 2340761"/>
                <a:gd name="connsiteX107" fmla="*/ 2137109 w 2967861"/>
                <a:gd name="connsiteY107" fmla="*/ 301132 h 2340761"/>
                <a:gd name="connsiteX108" fmla="*/ 2133073 w 2967861"/>
                <a:gd name="connsiteY108" fmla="*/ 312619 h 2340761"/>
                <a:gd name="connsiteX109" fmla="*/ 2127795 w 2967861"/>
                <a:gd name="connsiteY109" fmla="*/ 321001 h 2340761"/>
                <a:gd name="connsiteX110" fmla="*/ 2125622 w 2967861"/>
                <a:gd name="connsiteY110" fmla="*/ 323174 h 2340761"/>
                <a:gd name="connsiteX111" fmla="*/ 2123449 w 2967861"/>
                <a:gd name="connsiteY111" fmla="*/ 325347 h 2340761"/>
                <a:gd name="connsiteX112" fmla="*/ 2112894 w 2967861"/>
                <a:gd name="connsiteY112" fmla="*/ 317896 h 2340761"/>
                <a:gd name="connsiteX113" fmla="*/ 2100476 w 2967861"/>
                <a:gd name="connsiteY113" fmla="*/ 310446 h 2340761"/>
                <a:gd name="connsiteX114" fmla="*/ 2091163 w 2967861"/>
                <a:gd name="connsiteY114" fmla="*/ 300822 h 2340761"/>
                <a:gd name="connsiteX115" fmla="*/ 2088989 w 2967861"/>
                <a:gd name="connsiteY115" fmla="*/ 295544 h 2340761"/>
                <a:gd name="connsiteX116" fmla="*/ 2088058 w 2967861"/>
                <a:gd name="connsiteY116" fmla="*/ 291198 h 2340761"/>
                <a:gd name="connsiteX117" fmla="*/ 2088058 w 2967861"/>
                <a:gd name="connsiteY117" fmla="*/ 288094 h 2340761"/>
                <a:gd name="connsiteX118" fmla="*/ 2085885 w 2967861"/>
                <a:gd name="connsiteY118" fmla="*/ 283747 h 2340761"/>
                <a:gd name="connsiteX119" fmla="*/ 2083712 w 2967861"/>
                <a:gd name="connsiteY119" fmla="*/ 280643 h 2340761"/>
                <a:gd name="connsiteX120" fmla="*/ 2090852 w 2967861"/>
                <a:gd name="connsiteY120" fmla="*/ 261706 h 2340761"/>
                <a:gd name="connsiteX121" fmla="*/ 2103270 w 2967861"/>
                <a:gd name="connsiteY121" fmla="*/ 248978 h 2340761"/>
                <a:gd name="connsiteX122" fmla="*/ 2093957 w 2967861"/>
                <a:gd name="connsiteY122" fmla="*/ 212034 h 2340761"/>
                <a:gd name="connsiteX123" fmla="*/ 2090852 w 2967861"/>
                <a:gd name="connsiteY123" fmla="*/ 212034 h 2340761"/>
                <a:gd name="connsiteX124" fmla="*/ 2090852 w 2967861"/>
                <a:gd name="connsiteY124" fmla="*/ 206757 h 2340761"/>
                <a:gd name="connsiteX125" fmla="*/ 2070984 w 2967861"/>
                <a:gd name="connsiteY125" fmla="*/ 208930 h 2340761"/>
                <a:gd name="connsiteX126" fmla="*/ 2058566 w 2967861"/>
                <a:gd name="connsiteY126" fmla="*/ 214208 h 2340761"/>
                <a:gd name="connsiteX127" fmla="*/ 2047079 w 2967861"/>
                <a:gd name="connsiteY127" fmla="*/ 223831 h 2340761"/>
                <a:gd name="connsiteX128" fmla="*/ 2036524 w 2967861"/>
                <a:gd name="connsiteY128" fmla="*/ 218554 h 2340761"/>
                <a:gd name="connsiteX129" fmla="*/ 2025038 w 2967861"/>
                <a:gd name="connsiteY129" fmla="*/ 212345 h 2340761"/>
                <a:gd name="connsiteX130" fmla="*/ 2014482 w 2967861"/>
                <a:gd name="connsiteY130" fmla="*/ 207067 h 2340761"/>
                <a:gd name="connsiteX131" fmla="*/ 2012310 w 2967861"/>
                <a:gd name="connsiteY131" fmla="*/ 209240 h 2340761"/>
                <a:gd name="connsiteX132" fmla="*/ 2012310 w 2967861"/>
                <a:gd name="connsiteY132" fmla="*/ 211414 h 2340761"/>
                <a:gd name="connsiteX133" fmla="*/ 2010136 w 2967861"/>
                <a:gd name="connsiteY133" fmla="*/ 211414 h 2340761"/>
                <a:gd name="connsiteX134" fmla="*/ 2007032 w 2967861"/>
                <a:gd name="connsiteY134" fmla="*/ 212345 h 2340761"/>
                <a:gd name="connsiteX135" fmla="*/ 2007032 w 2967861"/>
                <a:gd name="connsiteY135" fmla="*/ 218554 h 2340761"/>
                <a:gd name="connsiteX136" fmla="*/ 2007032 w 2967861"/>
                <a:gd name="connsiteY136" fmla="*/ 223831 h 2340761"/>
                <a:gd name="connsiteX137" fmla="*/ 2007032 w 2967861"/>
                <a:gd name="connsiteY137" fmla="*/ 226936 h 2340761"/>
                <a:gd name="connsiteX138" fmla="*/ 2007032 w 2967861"/>
                <a:gd name="connsiteY138" fmla="*/ 229109 h 2340761"/>
                <a:gd name="connsiteX139" fmla="*/ 2007032 w 2967861"/>
                <a:gd name="connsiteY139" fmla="*/ 232213 h 2340761"/>
                <a:gd name="connsiteX140" fmla="*/ 2002996 w 2967861"/>
                <a:gd name="connsiteY140" fmla="*/ 243700 h 2340761"/>
                <a:gd name="connsiteX141" fmla="*/ 1950841 w 2967861"/>
                <a:gd name="connsiteY141" fmla="*/ 239354 h 2340761"/>
                <a:gd name="connsiteX142" fmla="*/ 1948668 w 2967861"/>
                <a:gd name="connsiteY142" fmla="*/ 234076 h 2340761"/>
                <a:gd name="connsiteX143" fmla="*/ 1948668 w 2967861"/>
                <a:gd name="connsiteY143" fmla="*/ 228799 h 2340761"/>
                <a:gd name="connsiteX144" fmla="*/ 1946495 w 2967861"/>
                <a:gd name="connsiteY144" fmla="*/ 223521 h 2340761"/>
                <a:gd name="connsiteX145" fmla="*/ 1946495 w 2967861"/>
                <a:gd name="connsiteY145" fmla="*/ 218243 h 2340761"/>
                <a:gd name="connsiteX146" fmla="*/ 1946495 w 2967861"/>
                <a:gd name="connsiteY146" fmla="*/ 216070 h 2340761"/>
                <a:gd name="connsiteX147" fmla="*/ 1934077 w 2967861"/>
                <a:gd name="connsiteY147" fmla="*/ 206446 h 2340761"/>
                <a:gd name="connsiteX148" fmla="*/ 1921659 w 2967861"/>
                <a:gd name="connsiteY148" fmla="*/ 204273 h 2340761"/>
                <a:gd name="connsiteX149" fmla="*/ 1904895 w 2967861"/>
                <a:gd name="connsiteY149" fmla="*/ 204273 h 2340761"/>
                <a:gd name="connsiteX150" fmla="*/ 1887200 w 2967861"/>
                <a:gd name="connsiteY150" fmla="*/ 206446 h 2340761"/>
                <a:gd name="connsiteX151" fmla="*/ 1887200 w 2967861"/>
                <a:gd name="connsiteY151" fmla="*/ 219175 h 2340761"/>
                <a:gd name="connsiteX152" fmla="*/ 1877886 w 2967861"/>
                <a:gd name="connsiteY152" fmla="*/ 219175 h 2340761"/>
                <a:gd name="connsiteX153" fmla="*/ 1877886 w 2967861"/>
                <a:gd name="connsiteY153" fmla="*/ 218243 h 2340761"/>
                <a:gd name="connsiteX154" fmla="*/ 1875713 w 2967861"/>
                <a:gd name="connsiteY154" fmla="*/ 218243 h 2340761"/>
                <a:gd name="connsiteX155" fmla="*/ 1873540 w 2967861"/>
                <a:gd name="connsiteY155" fmla="*/ 216070 h 2340761"/>
                <a:gd name="connsiteX156" fmla="*/ 1875713 w 2967861"/>
                <a:gd name="connsiteY156" fmla="*/ 206446 h 2340761"/>
                <a:gd name="connsiteX157" fmla="*/ 1877886 w 2967861"/>
                <a:gd name="connsiteY157" fmla="*/ 198996 h 2340761"/>
                <a:gd name="connsiteX158" fmla="*/ 1880060 w 2967861"/>
                <a:gd name="connsiteY158" fmla="*/ 193718 h 2340761"/>
                <a:gd name="connsiteX159" fmla="*/ 1883164 w 2967861"/>
                <a:gd name="connsiteY159" fmla="*/ 188441 h 2340761"/>
                <a:gd name="connsiteX160" fmla="*/ 1883164 w 2967861"/>
                <a:gd name="connsiteY160" fmla="*/ 182232 h 2340761"/>
                <a:gd name="connsiteX161" fmla="*/ 1873851 w 2967861"/>
                <a:gd name="connsiteY161" fmla="*/ 186578 h 2340761"/>
                <a:gd name="connsiteX162" fmla="*/ 1866710 w 2967861"/>
                <a:gd name="connsiteY162" fmla="*/ 191856 h 2340761"/>
                <a:gd name="connsiteX163" fmla="*/ 1859570 w 2967861"/>
                <a:gd name="connsiteY163" fmla="*/ 197133 h 2340761"/>
                <a:gd name="connsiteX164" fmla="*/ 1854293 w 2967861"/>
                <a:gd name="connsiteY164" fmla="*/ 203342 h 2340761"/>
                <a:gd name="connsiteX165" fmla="*/ 1851188 w 2967861"/>
                <a:gd name="connsiteY165" fmla="*/ 201169 h 2340761"/>
                <a:gd name="connsiteX166" fmla="*/ 1849015 w 2967861"/>
                <a:gd name="connsiteY166" fmla="*/ 201169 h 2340761"/>
                <a:gd name="connsiteX167" fmla="*/ 1849015 w 2967861"/>
                <a:gd name="connsiteY167" fmla="*/ 198996 h 2340761"/>
                <a:gd name="connsiteX168" fmla="*/ 1849015 w 2967861"/>
                <a:gd name="connsiteY168" fmla="*/ 196823 h 2340761"/>
                <a:gd name="connsiteX169" fmla="*/ 1849015 w 2967861"/>
                <a:gd name="connsiteY169" fmla="*/ 195891 h 2340761"/>
                <a:gd name="connsiteX170" fmla="*/ 1851188 w 2967861"/>
                <a:gd name="connsiteY170" fmla="*/ 191545 h 2340761"/>
                <a:gd name="connsiteX171" fmla="*/ 1851188 w 2967861"/>
                <a:gd name="connsiteY171" fmla="*/ 188441 h 2340761"/>
                <a:gd name="connsiteX172" fmla="*/ 1834424 w 2967861"/>
                <a:gd name="connsiteY172" fmla="*/ 186267 h 2340761"/>
                <a:gd name="connsiteX173" fmla="*/ 1819833 w 2967861"/>
                <a:gd name="connsiteY173" fmla="*/ 188441 h 2340761"/>
                <a:gd name="connsiteX174" fmla="*/ 1807415 w 2967861"/>
                <a:gd name="connsiteY174" fmla="*/ 195891 h 2340761"/>
                <a:gd name="connsiteX175" fmla="*/ 1803379 w 2967861"/>
                <a:gd name="connsiteY175" fmla="*/ 195891 h 2340761"/>
                <a:gd name="connsiteX176" fmla="*/ 1815797 w 2967861"/>
                <a:gd name="connsiteY176" fmla="*/ 180990 h 2340761"/>
                <a:gd name="connsiteX177" fmla="*/ 1832561 w 2967861"/>
                <a:gd name="connsiteY177" fmla="*/ 169503 h 2340761"/>
                <a:gd name="connsiteX178" fmla="*/ 1849325 w 2967861"/>
                <a:gd name="connsiteY178" fmla="*/ 159880 h 2340761"/>
                <a:gd name="connsiteX179" fmla="*/ 1863916 w 2967861"/>
                <a:gd name="connsiteY179" fmla="*/ 151498 h 2340761"/>
                <a:gd name="connsiteX180" fmla="*/ 1869194 w 2967861"/>
                <a:gd name="connsiteY180" fmla="*/ 141874 h 2340761"/>
                <a:gd name="connsiteX181" fmla="*/ 1873230 w 2967861"/>
                <a:gd name="connsiteY181" fmla="*/ 132250 h 2340761"/>
                <a:gd name="connsiteX182" fmla="*/ 1878507 w 2967861"/>
                <a:gd name="connsiteY182" fmla="*/ 123868 h 2340761"/>
                <a:gd name="connsiteX183" fmla="*/ 1890925 w 2967861"/>
                <a:gd name="connsiteY183" fmla="*/ 114244 h 2340761"/>
                <a:gd name="connsiteX184" fmla="*/ 1890925 w 2967861"/>
                <a:gd name="connsiteY184" fmla="*/ 90029 h 2340761"/>
                <a:gd name="connsiteX185" fmla="*/ 1881612 w 2967861"/>
                <a:gd name="connsiteY185" fmla="*/ 77301 h 2340761"/>
                <a:gd name="connsiteX186" fmla="*/ 1873230 w 2967861"/>
                <a:gd name="connsiteY186" fmla="*/ 65815 h 2340761"/>
                <a:gd name="connsiteX187" fmla="*/ 1861743 w 2967861"/>
                <a:gd name="connsiteY187" fmla="*/ 57432 h 2340761"/>
                <a:gd name="connsiteX188" fmla="*/ 1847152 w 2967861"/>
                <a:gd name="connsiteY188" fmla="*/ 49982 h 2340761"/>
                <a:gd name="connsiteX189" fmla="*/ 1847152 w 2967861"/>
                <a:gd name="connsiteY189" fmla="*/ 47809 h 2340761"/>
                <a:gd name="connsiteX190" fmla="*/ 1847152 w 2967861"/>
                <a:gd name="connsiteY190" fmla="*/ 45636 h 2340761"/>
                <a:gd name="connsiteX191" fmla="*/ 1844979 w 2967861"/>
                <a:gd name="connsiteY191" fmla="*/ 43462 h 2340761"/>
                <a:gd name="connsiteX192" fmla="*/ 1844048 w 2967861"/>
                <a:gd name="connsiteY192" fmla="*/ 45636 h 2340761"/>
                <a:gd name="connsiteX193" fmla="*/ 1827284 w 2967861"/>
                <a:gd name="connsiteY193" fmla="*/ 50913 h 2340761"/>
                <a:gd name="connsiteX194" fmla="*/ 1812693 w 2967861"/>
                <a:gd name="connsiteY194" fmla="*/ 53086 h 2340761"/>
                <a:gd name="connsiteX195" fmla="*/ 1800275 w 2967861"/>
                <a:gd name="connsiteY195" fmla="*/ 55259 h 2340761"/>
                <a:gd name="connsiteX196" fmla="*/ 1787857 w 2967861"/>
                <a:gd name="connsiteY196" fmla="*/ 60537 h 2340761"/>
                <a:gd name="connsiteX197" fmla="*/ 1780717 w 2967861"/>
                <a:gd name="connsiteY197" fmla="*/ 50913 h 2340761"/>
                <a:gd name="connsiteX198" fmla="*/ 1773577 w 2967861"/>
                <a:gd name="connsiteY198" fmla="*/ 43462 h 2340761"/>
                <a:gd name="connsiteX199" fmla="*/ 1766436 w 2967861"/>
                <a:gd name="connsiteY199" fmla="*/ 40358 h 2340761"/>
                <a:gd name="connsiteX200" fmla="*/ 1751845 w 2967861"/>
                <a:gd name="connsiteY200" fmla="*/ 36012 h 2340761"/>
                <a:gd name="connsiteX201" fmla="*/ 1752777 w 2967861"/>
                <a:gd name="connsiteY201" fmla="*/ 30734 h 2340761"/>
                <a:gd name="connsiteX202" fmla="*/ 1754950 w 2967861"/>
                <a:gd name="connsiteY202" fmla="*/ 28561 h 2340761"/>
                <a:gd name="connsiteX203" fmla="*/ 1757123 w 2967861"/>
                <a:gd name="connsiteY203" fmla="*/ 25457 h 2340761"/>
                <a:gd name="connsiteX204" fmla="*/ 1760227 w 2967861"/>
                <a:gd name="connsiteY204" fmla="*/ 23283 h 2340761"/>
                <a:gd name="connsiteX205" fmla="*/ 1762401 w 2967861"/>
                <a:gd name="connsiteY205" fmla="*/ 22352 h 2340761"/>
                <a:gd name="connsiteX206" fmla="*/ 1767678 w 2967861"/>
                <a:gd name="connsiteY206" fmla="*/ 20179 h 2340761"/>
                <a:gd name="connsiteX207" fmla="*/ 1766747 w 2967861"/>
                <a:gd name="connsiteY207" fmla="*/ 14901 h 2340761"/>
                <a:gd name="connsiteX208" fmla="*/ 1762711 w 2967861"/>
                <a:gd name="connsiteY208" fmla="*/ 10555 h 2340761"/>
                <a:gd name="connsiteX209" fmla="*/ 1760538 w 2967861"/>
                <a:gd name="connsiteY209" fmla="*/ 7451 h 2340761"/>
                <a:gd name="connsiteX210" fmla="*/ 1759607 w 2967861"/>
                <a:gd name="connsiteY210" fmla="*/ 5278 h 2340761"/>
                <a:gd name="connsiteX211" fmla="*/ 1755571 w 2967861"/>
                <a:gd name="connsiteY211" fmla="*/ 0 h 2340761"/>
                <a:gd name="connsiteX212" fmla="*/ 1735702 w 2967861"/>
                <a:gd name="connsiteY212" fmla="*/ 0 h 2340761"/>
                <a:gd name="connsiteX213" fmla="*/ 1731666 w 2967861"/>
                <a:gd name="connsiteY213" fmla="*/ 18006 h 2340761"/>
                <a:gd name="connsiteX214" fmla="*/ 1721111 w 2967861"/>
                <a:gd name="connsiteY214" fmla="*/ 28561 h 2340761"/>
                <a:gd name="connsiteX215" fmla="*/ 1708693 w 2967861"/>
                <a:gd name="connsiteY215" fmla="*/ 38185 h 2340761"/>
                <a:gd name="connsiteX216" fmla="*/ 1695034 w 2967861"/>
                <a:gd name="connsiteY216" fmla="*/ 45636 h 2340761"/>
                <a:gd name="connsiteX217" fmla="*/ 1679511 w 2967861"/>
                <a:gd name="connsiteY217" fmla="*/ 53086 h 2340761"/>
                <a:gd name="connsiteX218" fmla="*/ 1679511 w 2967861"/>
                <a:gd name="connsiteY218" fmla="*/ 73265 h 2340761"/>
                <a:gd name="connsiteX219" fmla="*/ 1674234 w 2967861"/>
                <a:gd name="connsiteY219" fmla="*/ 73265 h 2340761"/>
                <a:gd name="connsiteX220" fmla="*/ 1668025 w 2967861"/>
                <a:gd name="connsiteY220" fmla="*/ 72334 h 2340761"/>
                <a:gd name="connsiteX221" fmla="*/ 1664921 w 2967861"/>
                <a:gd name="connsiteY221" fmla="*/ 72334 h 2340761"/>
                <a:gd name="connsiteX222" fmla="*/ 1659643 w 2967861"/>
                <a:gd name="connsiteY222" fmla="*/ 70161 h 2340761"/>
                <a:gd name="connsiteX223" fmla="*/ 1653434 w 2967861"/>
                <a:gd name="connsiteY223" fmla="*/ 75438 h 2340761"/>
                <a:gd name="connsiteX224" fmla="*/ 1646294 w 2967861"/>
                <a:gd name="connsiteY224" fmla="*/ 82889 h 2340761"/>
                <a:gd name="connsiteX225" fmla="*/ 1639153 w 2967861"/>
                <a:gd name="connsiteY225" fmla="*/ 88167 h 2340761"/>
                <a:gd name="connsiteX226" fmla="*/ 1632013 w 2967861"/>
                <a:gd name="connsiteY226" fmla="*/ 94376 h 2340761"/>
                <a:gd name="connsiteX227" fmla="*/ 1626736 w 2967861"/>
                <a:gd name="connsiteY227" fmla="*/ 94376 h 2340761"/>
                <a:gd name="connsiteX228" fmla="*/ 1616181 w 2967861"/>
                <a:gd name="connsiteY228" fmla="*/ 94376 h 2340761"/>
                <a:gd name="connsiteX229" fmla="*/ 1601590 w 2967861"/>
                <a:gd name="connsiteY229" fmla="*/ 94376 h 2340761"/>
                <a:gd name="connsiteX230" fmla="*/ 1586999 w 2967861"/>
                <a:gd name="connsiteY230" fmla="*/ 94376 h 2340761"/>
                <a:gd name="connsiteX231" fmla="*/ 1575512 w 2967861"/>
                <a:gd name="connsiteY231" fmla="*/ 94376 h 2340761"/>
                <a:gd name="connsiteX232" fmla="*/ 1572408 w 2967861"/>
                <a:gd name="connsiteY232" fmla="*/ 99653 h 2340761"/>
                <a:gd name="connsiteX233" fmla="*/ 1570235 w 2967861"/>
                <a:gd name="connsiteY233" fmla="*/ 104931 h 2340761"/>
                <a:gd name="connsiteX234" fmla="*/ 1567130 w 2967861"/>
                <a:gd name="connsiteY234" fmla="*/ 110208 h 2340761"/>
                <a:gd name="connsiteX235" fmla="*/ 1564957 w 2967861"/>
                <a:gd name="connsiteY235" fmla="*/ 117659 h 2340761"/>
                <a:gd name="connsiteX236" fmla="*/ 1543226 w 2967861"/>
                <a:gd name="connsiteY236" fmla="*/ 117659 h 2340761"/>
                <a:gd name="connsiteX237" fmla="*/ 1526462 w 2967861"/>
                <a:gd name="connsiteY237" fmla="*/ 123868 h 2340761"/>
                <a:gd name="connsiteX238" fmla="*/ 1511871 w 2967861"/>
                <a:gd name="connsiteY238" fmla="*/ 130077 h 2340761"/>
                <a:gd name="connsiteX239" fmla="*/ 1497280 w 2967861"/>
                <a:gd name="connsiteY239" fmla="*/ 141563 h 2340761"/>
                <a:gd name="connsiteX240" fmla="*/ 1484862 w 2967861"/>
                <a:gd name="connsiteY240" fmla="*/ 152118 h 2340761"/>
                <a:gd name="connsiteX241" fmla="*/ 1468098 w 2967861"/>
                <a:gd name="connsiteY241" fmla="*/ 161742 h 2340761"/>
                <a:gd name="connsiteX242" fmla="*/ 1462821 w 2967861"/>
                <a:gd name="connsiteY242" fmla="*/ 180679 h 2340761"/>
                <a:gd name="connsiteX243" fmla="*/ 1459716 w 2967861"/>
                <a:gd name="connsiteY243" fmla="*/ 198685 h 2340761"/>
                <a:gd name="connsiteX244" fmla="*/ 1455680 w 2967861"/>
                <a:gd name="connsiteY244" fmla="*/ 215760 h 2340761"/>
                <a:gd name="connsiteX245" fmla="*/ 1452576 w 2967861"/>
                <a:gd name="connsiteY245" fmla="*/ 215760 h 2340761"/>
                <a:gd name="connsiteX246" fmla="*/ 1445436 w 2967861"/>
                <a:gd name="connsiteY246" fmla="*/ 198685 h 2340761"/>
                <a:gd name="connsiteX247" fmla="*/ 1419358 w 2967861"/>
                <a:gd name="connsiteY247" fmla="*/ 203963 h 2340761"/>
                <a:gd name="connsiteX248" fmla="*/ 1395454 w 2967861"/>
                <a:gd name="connsiteY248" fmla="*/ 211414 h 2340761"/>
                <a:gd name="connsiteX249" fmla="*/ 1399490 w 2967861"/>
                <a:gd name="connsiteY249" fmla="*/ 233766 h 2340761"/>
                <a:gd name="connsiteX250" fmla="*/ 1404767 w 2967861"/>
                <a:gd name="connsiteY250" fmla="*/ 253945 h 2340761"/>
                <a:gd name="connsiteX251" fmla="*/ 1410045 w 2967861"/>
                <a:gd name="connsiteY251" fmla="*/ 275055 h 2340761"/>
                <a:gd name="connsiteX252" fmla="*/ 1419358 w 2967861"/>
                <a:gd name="connsiteY252" fmla="*/ 290888 h 2340761"/>
                <a:gd name="connsiteX253" fmla="*/ 1431776 w 2967861"/>
                <a:gd name="connsiteY253" fmla="*/ 304547 h 2340761"/>
                <a:gd name="connsiteX254" fmla="*/ 1431776 w 2967861"/>
                <a:gd name="connsiteY254" fmla="*/ 312929 h 2340761"/>
                <a:gd name="connsiteX255" fmla="*/ 1416254 w 2967861"/>
                <a:gd name="connsiteY255" fmla="*/ 302374 h 2340761"/>
                <a:gd name="connsiteX256" fmla="*/ 1399490 w 2967861"/>
                <a:gd name="connsiteY256" fmla="*/ 287473 h 2340761"/>
                <a:gd name="connsiteX257" fmla="*/ 1388934 w 2967861"/>
                <a:gd name="connsiteY257" fmla="*/ 272571 h 2340761"/>
                <a:gd name="connsiteX258" fmla="*/ 1368135 w 2967861"/>
                <a:gd name="connsiteY258" fmla="*/ 272571 h 2340761"/>
                <a:gd name="connsiteX259" fmla="*/ 1352612 w 2967861"/>
                <a:gd name="connsiteY259" fmla="*/ 275676 h 2340761"/>
                <a:gd name="connsiteX260" fmla="*/ 1338953 w 2967861"/>
                <a:gd name="connsiteY260" fmla="*/ 283127 h 2340761"/>
                <a:gd name="connsiteX261" fmla="*/ 1331812 w 2967861"/>
                <a:gd name="connsiteY261" fmla="*/ 274745 h 2340761"/>
                <a:gd name="connsiteX262" fmla="*/ 1328708 w 2967861"/>
                <a:gd name="connsiteY262" fmla="*/ 263258 h 2340761"/>
                <a:gd name="connsiteX263" fmla="*/ 1324672 w 2967861"/>
                <a:gd name="connsiteY263" fmla="*/ 252703 h 2340761"/>
                <a:gd name="connsiteX264" fmla="*/ 1321568 w 2967861"/>
                <a:gd name="connsiteY264" fmla="*/ 250530 h 2340761"/>
                <a:gd name="connsiteX265" fmla="*/ 1321568 w 2967861"/>
                <a:gd name="connsiteY265" fmla="*/ 249909 h 2340761"/>
                <a:gd name="connsiteX266" fmla="*/ 1319394 w 2967861"/>
                <a:gd name="connsiteY266" fmla="*/ 249909 h 2340761"/>
                <a:gd name="connsiteX267" fmla="*/ 1316290 w 2967861"/>
                <a:gd name="connsiteY267" fmla="*/ 249909 h 2340761"/>
                <a:gd name="connsiteX268" fmla="*/ 1312254 w 2967861"/>
                <a:gd name="connsiteY268" fmla="*/ 249909 h 2340761"/>
                <a:gd name="connsiteX269" fmla="*/ 1312254 w 2967861"/>
                <a:gd name="connsiteY269" fmla="*/ 284679 h 2340761"/>
                <a:gd name="connsiteX270" fmla="*/ 1289281 w 2967861"/>
                <a:gd name="connsiteY270" fmla="*/ 305789 h 2340761"/>
                <a:gd name="connsiteX271" fmla="*/ 1294559 w 2967861"/>
                <a:gd name="connsiteY271" fmla="*/ 320691 h 2340761"/>
                <a:gd name="connsiteX272" fmla="*/ 1299837 w 2967861"/>
                <a:gd name="connsiteY272" fmla="*/ 331246 h 2340761"/>
                <a:gd name="connsiteX273" fmla="*/ 1305114 w 2967861"/>
                <a:gd name="connsiteY273" fmla="*/ 343974 h 2340761"/>
                <a:gd name="connsiteX274" fmla="*/ 1309150 w 2967861"/>
                <a:gd name="connsiteY274" fmla="*/ 362911 h 2340761"/>
                <a:gd name="connsiteX275" fmla="*/ 1329018 w 2967861"/>
                <a:gd name="connsiteY275" fmla="*/ 370362 h 2340761"/>
                <a:gd name="connsiteX276" fmla="*/ 1350750 w 2967861"/>
                <a:gd name="connsiteY276" fmla="*/ 378744 h 2340761"/>
                <a:gd name="connsiteX277" fmla="*/ 1368445 w 2967861"/>
                <a:gd name="connsiteY277" fmla="*/ 386195 h 2340761"/>
                <a:gd name="connsiteX278" fmla="*/ 1368445 w 2967861"/>
                <a:gd name="connsiteY278" fmla="*/ 392403 h 2340761"/>
                <a:gd name="connsiteX279" fmla="*/ 1350750 w 2967861"/>
                <a:gd name="connsiteY279" fmla="*/ 386195 h 2340761"/>
                <a:gd name="connsiteX280" fmla="*/ 1332123 w 2967861"/>
                <a:gd name="connsiteY280" fmla="*/ 386195 h 2340761"/>
                <a:gd name="connsiteX281" fmla="*/ 1312254 w 2967861"/>
                <a:gd name="connsiteY281" fmla="*/ 386195 h 2340761"/>
                <a:gd name="connsiteX282" fmla="*/ 1314427 w 2967861"/>
                <a:gd name="connsiteY282" fmla="*/ 401096 h 2340761"/>
                <a:gd name="connsiteX283" fmla="*/ 1316601 w 2967861"/>
                <a:gd name="connsiteY283" fmla="*/ 418170 h 2340761"/>
                <a:gd name="connsiteX284" fmla="*/ 1319705 w 2967861"/>
                <a:gd name="connsiteY284" fmla="*/ 435245 h 2340761"/>
                <a:gd name="connsiteX285" fmla="*/ 1316601 w 2967861"/>
                <a:gd name="connsiteY285" fmla="*/ 453251 h 2340761"/>
                <a:gd name="connsiteX286" fmla="*/ 1310392 w 2967861"/>
                <a:gd name="connsiteY286" fmla="*/ 464737 h 2340761"/>
                <a:gd name="connsiteX287" fmla="*/ 1303251 w 2967861"/>
                <a:gd name="connsiteY287" fmla="*/ 479639 h 2340761"/>
                <a:gd name="connsiteX288" fmla="*/ 1296111 w 2967861"/>
                <a:gd name="connsiteY288" fmla="*/ 492367 h 2340761"/>
                <a:gd name="connsiteX289" fmla="*/ 1293006 w 2967861"/>
                <a:gd name="connsiteY289" fmla="*/ 494540 h 2340761"/>
                <a:gd name="connsiteX290" fmla="*/ 1290833 w 2967861"/>
                <a:gd name="connsiteY290" fmla="*/ 495472 h 2340761"/>
                <a:gd name="connsiteX291" fmla="*/ 1289902 w 2967861"/>
                <a:gd name="connsiteY291" fmla="*/ 497645 h 2340761"/>
                <a:gd name="connsiteX292" fmla="*/ 1269102 w 2967861"/>
                <a:gd name="connsiteY292" fmla="*/ 497645 h 2340761"/>
                <a:gd name="connsiteX293" fmla="*/ 1269102 w 2967861"/>
                <a:gd name="connsiteY293" fmla="*/ 492057 h 2340761"/>
                <a:gd name="connsiteX294" fmla="*/ 1276243 w 2967861"/>
                <a:gd name="connsiteY294" fmla="*/ 489883 h 2340761"/>
                <a:gd name="connsiteX295" fmla="*/ 1282452 w 2967861"/>
                <a:gd name="connsiteY295" fmla="*/ 486779 h 2340761"/>
                <a:gd name="connsiteX296" fmla="*/ 1287729 w 2967861"/>
                <a:gd name="connsiteY296" fmla="*/ 484606 h 2340761"/>
                <a:gd name="connsiteX297" fmla="*/ 1290833 w 2967861"/>
                <a:gd name="connsiteY297" fmla="*/ 480260 h 2340761"/>
                <a:gd name="connsiteX298" fmla="*/ 1296111 w 2967861"/>
                <a:gd name="connsiteY298" fmla="*/ 477155 h 2340761"/>
                <a:gd name="connsiteX299" fmla="*/ 1296111 w 2967861"/>
                <a:gd name="connsiteY299" fmla="*/ 460081 h 2340761"/>
                <a:gd name="connsiteX300" fmla="*/ 1300147 w 2967861"/>
                <a:gd name="connsiteY300" fmla="*/ 447352 h 2340761"/>
                <a:gd name="connsiteX301" fmla="*/ 1305424 w 2967861"/>
                <a:gd name="connsiteY301" fmla="*/ 435866 h 2340761"/>
                <a:gd name="connsiteX302" fmla="*/ 1302320 w 2967861"/>
                <a:gd name="connsiteY302" fmla="*/ 429657 h 2340761"/>
                <a:gd name="connsiteX303" fmla="*/ 1300147 w 2967861"/>
                <a:gd name="connsiteY303" fmla="*/ 423448 h 2340761"/>
                <a:gd name="connsiteX304" fmla="*/ 1296111 w 2967861"/>
                <a:gd name="connsiteY304" fmla="*/ 420344 h 2340761"/>
                <a:gd name="connsiteX305" fmla="*/ 1293006 w 2967861"/>
                <a:gd name="connsiteY305" fmla="*/ 415997 h 2340761"/>
                <a:gd name="connsiteX306" fmla="*/ 1290833 w 2967861"/>
                <a:gd name="connsiteY306" fmla="*/ 412893 h 2340761"/>
                <a:gd name="connsiteX307" fmla="*/ 1289902 w 2967861"/>
                <a:gd name="connsiteY307" fmla="*/ 407615 h 2340761"/>
                <a:gd name="connsiteX308" fmla="*/ 1289902 w 2967861"/>
                <a:gd name="connsiteY308" fmla="*/ 400165 h 2340761"/>
                <a:gd name="connsiteX309" fmla="*/ 1293006 w 2967861"/>
                <a:gd name="connsiteY309" fmla="*/ 390541 h 2340761"/>
                <a:gd name="connsiteX310" fmla="*/ 1296111 w 2967861"/>
                <a:gd name="connsiteY310" fmla="*/ 379054 h 2340761"/>
                <a:gd name="connsiteX311" fmla="*/ 1296111 w 2967861"/>
                <a:gd name="connsiteY311" fmla="*/ 366326 h 2340761"/>
                <a:gd name="connsiteX312" fmla="*/ 1293006 w 2967861"/>
                <a:gd name="connsiteY312" fmla="*/ 355771 h 2340761"/>
                <a:gd name="connsiteX313" fmla="*/ 1289902 w 2967861"/>
                <a:gd name="connsiteY313" fmla="*/ 340870 h 2340761"/>
                <a:gd name="connsiteX314" fmla="*/ 1283693 w 2967861"/>
                <a:gd name="connsiteY314" fmla="*/ 328141 h 2340761"/>
                <a:gd name="connsiteX315" fmla="*/ 1280589 w 2967861"/>
                <a:gd name="connsiteY315" fmla="*/ 318517 h 2340761"/>
                <a:gd name="connsiteX316" fmla="*/ 1282762 w 2967861"/>
                <a:gd name="connsiteY316" fmla="*/ 311067 h 2340761"/>
                <a:gd name="connsiteX317" fmla="*/ 1283693 w 2967861"/>
                <a:gd name="connsiteY317" fmla="*/ 299580 h 2340761"/>
                <a:gd name="connsiteX318" fmla="*/ 1287729 w 2967861"/>
                <a:gd name="connsiteY318" fmla="*/ 286852 h 2340761"/>
                <a:gd name="connsiteX319" fmla="*/ 1290833 w 2967861"/>
                <a:gd name="connsiteY319" fmla="*/ 271951 h 2340761"/>
                <a:gd name="connsiteX320" fmla="*/ 1293006 w 2967861"/>
                <a:gd name="connsiteY320" fmla="*/ 257049 h 2340761"/>
                <a:gd name="connsiteX321" fmla="*/ 1285866 w 2967861"/>
                <a:gd name="connsiteY321" fmla="*/ 249598 h 2340761"/>
                <a:gd name="connsiteX322" fmla="*/ 1280589 w 2967861"/>
                <a:gd name="connsiteY322" fmla="*/ 239975 h 2340761"/>
                <a:gd name="connsiteX323" fmla="*/ 1260720 w 2967861"/>
                <a:gd name="connsiteY323" fmla="*/ 239043 h 2340761"/>
                <a:gd name="connsiteX324" fmla="*/ 1243956 w 2967861"/>
                <a:gd name="connsiteY324" fmla="*/ 239975 h 2340761"/>
                <a:gd name="connsiteX325" fmla="*/ 1234643 w 2967861"/>
                <a:gd name="connsiteY325" fmla="*/ 246184 h 2340761"/>
                <a:gd name="connsiteX326" fmla="*/ 1227502 w 2967861"/>
                <a:gd name="connsiteY326" fmla="*/ 254566 h 2340761"/>
                <a:gd name="connsiteX327" fmla="*/ 1222225 w 2967861"/>
                <a:gd name="connsiteY327" fmla="*/ 266052 h 2340761"/>
                <a:gd name="connsiteX328" fmla="*/ 1218189 w 2967861"/>
                <a:gd name="connsiteY328" fmla="*/ 276607 h 2340761"/>
                <a:gd name="connsiteX329" fmla="*/ 1215085 w 2967861"/>
                <a:gd name="connsiteY329" fmla="*/ 290267 h 2340761"/>
                <a:gd name="connsiteX330" fmla="*/ 1211049 w 2967861"/>
                <a:gd name="connsiteY330" fmla="*/ 300822 h 2340761"/>
                <a:gd name="connsiteX331" fmla="*/ 1203909 w 2967861"/>
                <a:gd name="connsiteY331" fmla="*/ 310446 h 2340761"/>
                <a:gd name="connsiteX332" fmla="*/ 1193353 w 2967861"/>
                <a:gd name="connsiteY332" fmla="*/ 317896 h 2340761"/>
                <a:gd name="connsiteX333" fmla="*/ 1196458 w 2967861"/>
                <a:gd name="connsiteY333" fmla="*/ 338075 h 2340761"/>
                <a:gd name="connsiteX334" fmla="*/ 1198631 w 2967861"/>
                <a:gd name="connsiteY334" fmla="*/ 352977 h 2340761"/>
                <a:gd name="connsiteX335" fmla="*/ 1202667 w 2967861"/>
                <a:gd name="connsiteY335" fmla="*/ 370051 h 2340761"/>
                <a:gd name="connsiteX336" fmla="*/ 1200494 w 2967861"/>
                <a:gd name="connsiteY336" fmla="*/ 392403 h 2340761"/>
                <a:gd name="connsiteX337" fmla="*/ 1217258 w 2967861"/>
                <a:gd name="connsiteY337" fmla="*/ 392403 h 2340761"/>
                <a:gd name="connsiteX338" fmla="*/ 1218189 w 2967861"/>
                <a:gd name="connsiteY338" fmla="*/ 399854 h 2340761"/>
                <a:gd name="connsiteX339" fmla="*/ 1222225 w 2967861"/>
                <a:gd name="connsiteY339" fmla="*/ 405132 h 2340761"/>
                <a:gd name="connsiteX340" fmla="*/ 1224398 w 2967861"/>
                <a:gd name="connsiteY340" fmla="*/ 410409 h 2340761"/>
                <a:gd name="connsiteX341" fmla="*/ 1227502 w 2967861"/>
                <a:gd name="connsiteY341" fmla="*/ 414756 h 2340761"/>
                <a:gd name="connsiteX342" fmla="*/ 1232780 w 2967861"/>
                <a:gd name="connsiteY342" fmla="*/ 420033 h 2340761"/>
                <a:gd name="connsiteX343" fmla="*/ 1231849 w 2967861"/>
                <a:gd name="connsiteY343" fmla="*/ 423138 h 2340761"/>
                <a:gd name="connsiteX344" fmla="*/ 1231849 w 2967861"/>
                <a:gd name="connsiteY344" fmla="*/ 425311 h 2340761"/>
                <a:gd name="connsiteX345" fmla="*/ 1229676 w 2967861"/>
                <a:gd name="connsiteY345" fmla="*/ 427484 h 2340761"/>
                <a:gd name="connsiteX346" fmla="*/ 1220362 w 2967861"/>
                <a:gd name="connsiteY346" fmla="*/ 423138 h 2340761"/>
                <a:gd name="connsiteX347" fmla="*/ 1205771 w 2967861"/>
                <a:gd name="connsiteY347" fmla="*/ 415687 h 2340761"/>
                <a:gd name="connsiteX348" fmla="*/ 1190249 w 2967861"/>
                <a:gd name="connsiteY348" fmla="*/ 402959 h 2340761"/>
                <a:gd name="connsiteX349" fmla="*/ 1171622 w 2967861"/>
                <a:gd name="connsiteY349" fmla="*/ 390230 h 2340761"/>
                <a:gd name="connsiteX350" fmla="*/ 1159204 w 2967861"/>
                <a:gd name="connsiteY350" fmla="*/ 377502 h 2340761"/>
                <a:gd name="connsiteX351" fmla="*/ 1149891 w 2967861"/>
                <a:gd name="connsiteY351" fmla="*/ 366016 h 2340761"/>
                <a:gd name="connsiteX352" fmla="*/ 1142751 w 2967861"/>
                <a:gd name="connsiteY352" fmla="*/ 366016 h 2340761"/>
                <a:gd name="connsiteX353" fmla="*/ 1135611 w 2967861"/>
                <a:gd name="connsiteY353" fmla="*/ 366016 h 2340761"/>
                <a:gd name="connsiteX354" fmla="*/ 1130333 w 2967861"/>
                <a:gd name="connsiteY354" fmla="*/ 363842 h 2340761"/>
                <a:gd name="connsiteX355" fmla="*/ 1126297 w 2967861"/>
                <a:gd name="connsiteY355" fmla="*/ 362911 h 2340761"/>
                <a:gd name="connsiteX356" fmla="*/ 1119157 w 2967861"/>
                <a:gd name="connsiteY356" fmla="*/ 366016 h 2340761"/>
                <a:gd name="connsiteX357" fmla="*/ 1116052 w 2967861"/>
                <a:gd name="connsiteY357" fmla="*/ 368189 h 2340761"/>
                <a:gd name="connsiteX358" fmla="*/ 1112017 w 2967861"/>
                <a:gd name="connsiteY358" fmla="*/ 371293 h 2340761"/>
                <a:gd name="connsiteX359" fmla="*/ 1106739 w 2967861"/>
                <a:gd name="connsiteY359" fmla="*/ 375639 h 2340761"/>
                <a:gd name="connsiteX360" fmla="*/ 1106739 w 2967861"/>
                <a:gd name="connsiteY360" fmla="*/ 383090 h 2340761"/>
                <a:gd name="connsiteX361" fmla="*/ 1106739 w 2967861"/>
                <a:gd name="connsiteY361" fmla="*/ 388368 h 2340761"/>
                <a:gd name="connsiteX362" fmla="*/ 1108912 w 2967861"/>
                <a:gd name="connsiteY362" fmla="*/ 392714 h 2340761"/>
                <a:gd name="connsiteX363" fmla="*/ 1111085 w 2967861"/>
                <a:gd name="connsiteY363" fmla="*/ 395818 h 2340761"/>
                <a:gd name="connsiteX364" fmla="*/ 1114190 w 2967861"/>
                <a:gd name="connsiteY364" fmla="*/ 400165 h 2340761"/>
                <a:gd name="connsiteX365" fmla="*/ 1114190 w 2967861"/>
                <a:gd name="connsiteY365" fmla="*/ 405442 h 2340761"/>
                <a:gd name="connsiteX366" fmla="*/ 1112017 w 2967861"/>
                <a:gd name="connsiteY366" fmla="*/ 410720 h 2340761"/>
                <a:gd name="connsiteX367" fmla="*/ 1112017 w 2967861"/>
                <a:gd name="connsiteY367" fmla="*/ 415066 h 2340761"/>
                <a:gd name="connsiteX368" fmla="*/ 1111085 w 2967861"/>
                <a:gd name="connsiteY368" fmla="*/ 415997 h 2340761"/>
                <a:gd name="connsiteX369" fmla="*/ 1108912 w 2967861"/>
                <a:gd name="connsiteY369" fmla="*/ 420344 h 2340761"/>
                <a:gd name="connsiteX370" fmla="*/ 1106739 w 2967861"/>
                <a:gd name="connsiteY370" fmla="*/ 423448 h 2340761"/>
                <a:gd name="connsiteX371" fmla="*/ 1099599 w 2967861"/>
                <a:gd name="connsiteY371" fmla="*/ 422517 h 2340761"/>
                <a:gd name="connsiteX372" fmla="*/ 1096495 w 2967861"/>
                <a:gd name="connsiteY372" fmla="*/ 422517 h 2340761"/>
                <a:gd name="connsiteX373" fmla="*/ 1094321 w 2967861"/>
                <a:gd name="connsiteY373" fmla="*/ 420344 h 2340761"/>
                <a:gd name="connsiteX374" fmla="*/ 1092148 w 2967861"/>
                <a:gd name="connsiteY374" fmla="*/ 418170 h 2340761"/>
                <a:gd name="connsiteX375" fmla="*/ 1089044 w 2967861"/>
                <a:gd name="connsiteY375" fmla="*/ 415066 h 2340761"/>
                <a:gd name="connsiteX376" fmla="*/ 1086871 w 2967861"/>
                <a:gd name="connsiteY376" fmla="*/ 412893 h 2340761"/>
                <a:gd name="connsiteX377" fmla="*/ 1083766 w 2967861"/>
                <a:gd name="connsiteY377" fmla="*/ 412893 h 2340761"/>
                <a:gd name="connsiteX378" fmla="*/ 1072280 w 2967861"/>
                <a:gd name="connsiteY378" fmla="*/ 415997 h 2340761"/>
                <a:gd name="connsiteX379" fmla="*/ 1061724 w 2967861"/>
                <a:gd name="connsiteY379" fmla="*/ 420344 h 2340761"/>
                <a:gd name="connsiteX380" fmla="*/ 1048065 w 2967861"/>
                <a:gd name="connsiteY380" fmla="*/ 425621 h 2340761"/>
                <a:gd name="connsiteX381" fmla="*/ 1035647 w 2967861"/>
                <a:gd name="connsiteY381" fmla="*/ 430899 h 2340761"/>
                <a:gd name="connsiteX382" fmla="*/ 1030369 w 2967861"/>
                <a:gd name="connsiteY382" fmla="*/ 436176 h 2340761"/>
                <a:gd name="connsiteX383" fmla="*/ 1021056 w 2967861"/>
                <a:gd name="connsiteY383" fmla="*/ 436176 h 2340761"/>
                <a:gd name="connsiteX384" fmla="*/ 1028196 w 2967861"/>
                <a:gd name="connsiteY384" fmla="*/ 425621 h 2340761"/>
                <a:gd name="connsiteX385" fmla="*/ 1035336 w 2967861"/>
                <a:gd name="connsiteY385" fmla="*/ 420344 h 2340761"/>
                <a:gd name="connsiteX386" fmla="*/ 1044650 w 2967861"/>
                <a:gd name="connsiteY386" fmla="*/ 415066 h 2340761"/>
                <a:gd name="connsiteX387" fmla="*/ 1053963 w 2967861"/>
                <a:gd name="connsiteY387" fmla="*/ 407615 h 2340761"/>
                <a:gd name="connsiteX388" fmla="*/ 1040304 w 2967861"/>
                <a:gd name="connsiteY388" fmla="*/ 403269 h 2340761"/>
                <a:gd name="connsiteX389" fmla="*/ 1025713 w 2967861"/>
                <a:gd name="connsiteY389" fmla="*/ 400165 h 2340761"/>
                <a:gd name="connsiteX390" fmla="*/ 1010190 w 2967861"/>
                <a:gd name="connsiteY390" fmla="*/ 400165 h 2340761"/>
                <a:gd name="connsiteX391" fmla="*/ 1008017 w 2967861"/>
                <a:gd name="connsiteY391" fmla="*/ 407615 h 2340761"/>
                <a:gd name="connsiteX392" fmla="*/ 1008017 w 2967861"/>
                <a:gd name="connsiteY392" fmla="*/ 412893 h 2340761"/>
                <a:gd name="connsiteX393" fmla="*/ 1005844 w 2967861"/>
                <a:gd name="connsiteY393" fmla="*/ 415997 h 2340761"/>
                <a:gd name="connsiteX394" fmla="*/ 1003671 w 2967861"/>
                <a:gd name="connsiteY394" fmla="*/ 420344 h 2340761"/>
                <a:gd name="connsiteX395" fmla="*/ 1000567 w 2967861"/>
                <a:gd name="connsiteY395" fmla="*/ 423448 h 2340761"/>
                <a:gd name="connsiteX396" fmla="*/ 1000567 w 2967861"/>
                <a:gd name="connsiteY396" fmla="*/ 427794 h 2340761"/>
                <a:gd name="connsiteX397" fmla="*/ 996531 w 2967861"/>
                <a:gd name="connsiteY397" fmla="*/ 425621 h 2340761"/>
                <a:gd name="connsiteX398" fmla="*/ 995600 w 2967861"/>
                <a:gd name="connsiteY398" fmla="*/ 422517 h 2340761"/>
                <a:gd name="connsiteX399" fmla="*/ 993426 w 2967861"/>
                <a:gd name="connsiteY399" fmla="*/ 420344 h 2340761"/>
                <a:gd name="connsiteX400" fmla="*/ 991253 w 2967861"/>
                <a:gd name="connsiteY400" fmla="*/ 415997 h 2340761"/>
                <a:gd name="connsiteX401" fmla="*/ 990322 w 2967861"/>
                <a:gd name="connsiteY401" fmla="*/ 412893 h 2340761"/>
                <a:gd name="connsiteX402" fmla="*/ 986286 w 2967861"/>
                <a:gd name="connsiteY402" fmla="*/ 410720 h 2340761"/>
                <a:gd name="connsiteX403" fmla="*/ 983182 w 2967861"/>
                <a:gd name="connsiteY403" fmla="*/ 408547 h 2340761"/>
                <a:gd name="connsiteX404" fmla="*/ 981009 w 2967861"/>
                <a:gd name="connsiteY404" fmla="*/ 410720 h 2340761"/>
                <a:gd name="connsiteX405" fmla="*/ 975731 w 2967861"/>
                <a:gd name="connsiteY405" fmla="*/ 410720 h 2340761"/>
                <a:gd name="connsiteX406" fmla="*/ 969522 w 2967861"/>
                <a:gd name="connsiteY406" fmla="*/ 412893 h 2340761"/>
                <a:gd name="connsiteX407" fmla="*/ 957104 w 2967861"/>
                <a:gd name="connsiteY407" fmla="*/ 429967 h 2340761"/>
                <a:gd name="connsiteX408" fmla="*/ 942513 w 2967861"/>
                <a:gd name="connsiteY408" fmla="*/ 443627 h 2340761"/>
                <a:gd name="connsiteX409" fmla="*/ 930095 w 2967861"/>
                <a:gd name="connsiteY409" fmla="*/ 460702 h 2340761"/>
                <a:gd name="connsiteX410" fmla="*/ 932269 w 2967861"/>
                <a:gd name="connsiteY410" fmla="*/ 465979 h 2340761"/>
                <a:gd name="connsiteX411" fmla="*/ 932269 w 2967861"/>
                <a:gd name="connsiteY411" fmla="*/ 470325 h 2340761"/>
                <a:gd name="connsiteX412" fmla="*/ 932269 w 2967861"/>
                <a:gd name="connsiteY412" fmla="*/ 475603 h 2340761"/>
                <a:gd name="connsiteX413" fmla="*/ 932269 w 2967861"/>
                <a:gd name="connsiteY413" fmla="*/ 479949 h 2340761"/>
                <a:gd name="connsiteX414" fmla="*/ 930095 w 2967861"/>
                <a:gd name="connsiteY414" fmla="*/ 485227 h 2340761"/>
                <a:gd name="connsiteX415" fmla="*/ 926060 w 2967861"/>
                <a:gd name="connsiteY415" fmla="*/ 487400 h 2340761"/>
                <a:gd name="connsiteX416" fmla="*/ 925128 w 2967861"/>
                <a:gd name="connsiteY416" fmla="*/ 487400 h 2340761"/>
                <a:gd name="connsiteX417" fmla="*/ 922955 w 2967861"/>
                <a:gd name="connsiteY417" fmla="*/ 488331 h 2340761"/>
                <a:gd name="connsiteX418" fmla="*/ 920782 w 2967861"/>
                <a:gd name="connsiteY418" fmla="*/ 488331 h 2340761"/>
                <a:gd name="connsiteX419" fmla="*/ 915504 w 2967861"/>
                <a:gd name="connsiteY419" fmla="*/ 488331 h 2340761"/>
                <a:gd name="connsiteX420" fmla="*/ 911469 w 2967861"/>
                <a:gd name="connsiteY420" fmla="*/ 487400 h 2340761"/>
                <a:gd name="connsiteX421" fmla="*/ 908364 w 2967861"/>
                <a:gd name="connsiteY421" fmla="*/ 485227 h 2340761"/>
                <a:gd name="connsiteX422" fmla="*/ 906191 w 2967861"/>
                <a:gd name="connsiteY422" fmla="*/ 483054 h 2340761"/>
                <a:gd name="connsiteX423" fmla="*/ 900914 w 2967861"/>
                <a:gd name="connsiteY423" fmla="*/ 480881 h 2340761"/>
                <a:gd name="connsiteX424" fmla="*/ 900914 w 2967861"/>
                <a:gd name="connsiteY424" fmla="*/ 460702 h 2340761"/>
                <a:gd name="connsiteX425" fmla="*/ 908054 w 2967861"/>
                <a:gd name="connsiteY425" fmla="*/ 460702 h 2340761"/>
                <a:gd name="connsiteX426" fmla="*/ 911158 w 2967861"/>
                <a:gd name="connsiteY426" fmla="*/ 458528 h 2340761"/>
                <a:gd name="connsiteX427" fmla="*/ 913331 w 2967861"/>
                <a:gd name="connsiteY427" fmla="*/ 458528 h 2340761"/>
                <a:gd name="connsiteX428" fmla="*/ 917367 w 2967861"/>
                <a:gd name="connsiteY428" fmla="*/ 457597 h 2340761"/>
                <a:gd name="connsiteX429" fmla="*/ 917367 w 2967861"/>
                <a:gd name="connsiteY429" fmla="*/ 447973 h 2340761"/>
                <a:gd name="connsiteX430" fmla="*/ 911158 w 2967861"/>
                <a:gd name="connsiteY430" fmla="*/ 438349 h 2340761"/>
                <a:gd name="connsiteX431" fmla="*/ 904018 w 2967861"/>
                <a:gd name="connsiteY431" fmla="*/ 427794 h 2340761"/>
                <a:gd name="connsiteX432" fmla="*/ 896878 w 2967861"/>
                <a:gd name="connsiteY432" fmla="*/ 420344 h 2340761"/>
                <a:gd name="connsiteX433" fmla="*/ 866765 w 2967861"/>
                <a:gd name="connsiteY433" fmla="*/ 420344 h 2340761"/>
                <a:gd name="connsiteX434" fmla="*/ 873905 w 2967861"/>
                <a:gd name="connsiteY434" fmla="*/ 464737 h 2340761"/>
                <a:gd name="connsiteX435" fmla="*/ 877009 w 2967861"/>
                <a:gd name="connsiteY435" fmla="*/ 504785 h 2340761"/>
                <a:gd name="connsiteX436" fmla="*/ 869869 w 2967861"/>
                <a:gd name="connsiteY436" fmla="*/ 502612 h 2340761"/>
                <a:gd name="connsiteX437" fmla="*/ 862729 w 2967861"/>
                <a:gd name="connsiteY437" fmla="*/ 501680 h 2340761"/>
                <a:gd name="connsiteX438" fmla="*/ 855588 w 2967861"/>
                <a:gd name="connsiteY438" fmla="*/ 499507 h 2340761"/>
                <a:gd name="connsiteX439" fmla="*/ 850311 w 2967861"/>
                <a:gd name="connsiteY439" fmla="*/ 497334 h 2340761"/>
                <a:gd name="connsiteX440" fmla="*/ 840997 w 2967861"/>
                <a:gd name="connsiteY440" fmla="*/ 510062 h 2340761"/>
                <a:gd name="connsiteX441" fmla="*/ 830442 w 2967861"/>
                <a:gd name="connsiteY441" fmla="*/ 521549 h 2340761"/>
                <a:gd name="connsiteX442" fmla="*/ 813678 w 2967861"/>
                <a:gd name="connsiteY442" fmla="*/ 529000 h 2340761"/>
                <a:gd name="connsiteX443" fmla="*/ 815851 w 2967861"/>
                <a:gd name="connsiteY443" fmla="*/ 534277 h 2340761"/>
                <a:gd name="connsiteX444" fmla="*/ 815851 w 2967861"/>
                <a:gd name="connsiteY444" fmla="*/ 537382 h 2340761"/>
                <a:gd name="connsiteX445" fmla="*/ 815851 w 2967861"/>
                <a:gd name="connsiteY445" fmla="*/ 539555 h 2340761"/>
                <a:gd name="connsiteX446" fmla="*/ 818025 w 2967861"/>
                <a:gd name="connsiteY446" fmla="*/ 541728 h 2340761"/>
                <a:gd name="connsiteX447" fmla="*/ 818956 w 2967861"/>
                <a:gd name="connsiteY447" fmla="*/ 543901 h 2340761"/>
                <a:gd name="connsiteX448" fmla="*/ 821129 w 2967861"/>
                <a:gd name="connsiteY448" fmla="*/ 544832 h 2340761"/>
                <a:gd name="connsiteX449" fmla="*/ 821129 w 2967861"/>
                <a:gd name="connsiteY449" fmla="*/ 551041 h 2340761"/>
                <a:gd name="connsiteX450" fmla="*/ 818956 w 2967861"/>
                <a:gd name="connsiteY450" fmla="*/ 556319 h 2340761"/>
                <a:gd name="connsiteX451" fmla="*/ 818025 w 2967861"/>
                <a:gd name="connsiteY451" fmla="*/ 558492 h 2340761"/>
                <a:gd name="connsiteX452" fmla="*/ 815851 w 2967861"/>
                <a:gd name="connsiteY452" fmla="*/ 561596 h 2340761"/>
                <a:gd name="connsiteX453" fmla="*/ 813678 w 2967861"/>
                <a:gd name="connsiteY453" fmla="*/ 565943 h 2340761"/>
                <a:gd name="connsiteX454" fmla="*/ 799087 w 2967861"/>
                <a:gd name="connsiteY454" fmla="*/ 559734 h 2340761"/>
                <a:gd name="connsiteX455" fmla="*/ 786669 w 2967861"/>
                <a:gd name="connsiteY455" fmla="*/ 552283 h 2340761"/>
                <a:gd name="connsiteX456" fmla="*/ 774252 w 2967861"/>
                <a:gd name="connsiteY456" fmla="*/ 544832 h 2340761"/>
                <a:gd name="connsiteX457" fmla="*/ 774252 w 2967861"/>
                <a:gd name="connsiteY457" fmla="*/ 549179 h 2340761"/>
                <a:gd name="connsiteX458" fmla="*/ 767732 w 2967861"/>
                <a:gd name="connsiteY458" fmla="*/ 549179 h 2340761"/>
                <a:gd name="connsiteX459" fmla="*/ 767732 w 2967861"/>
                <a:gd name="connsiteY459" fmla="*/ 559734 h 2340761"/>
                <a:gd name="connsiteX460" fmla="*/ 769906 w 2967861"/>
                <a:gd name="connsiteY460" fmla="*/ 569358 h 2340761"/>
                <a:gd name="connsiteX461" fmla="*/ 772079 w 2967861"/>
                <a:gd name="connsiteY461" fmla="*/ 582086 h 2340761"/>
                <a:gd name="connsiteX462" fmla="*/ 764938 w 2967861"/>
                <a:gd name="connsiteY462" fmla="*/ 581155 h 2340761"/>
                <a:gd name="connsiteX463" fmla="*/ 760903 w 2967861"/>
                <a:gd name="connsiteY463" fmla="*/ 576808 h 2340761"/>
                <a:gd name="connsiteX464" fmla="*/ 755625 w 2967861"/>
                <a:gd name="connsiteY464" fmla="*/ 574635 h 2340761"/>
                <a:gd name="connsiteX465" fmla="*/ 752520 w 2967861"/>
                <a:gd name="connsiteY465" fmla="*/ 569358 h 2340761"/>
                <a:gd name="connsiteX466" fmla="*/ 748485 w 2967861"/>
                <a:gd name="connsiteY466" fmla="*/ 559734 h 2340761"/>
                <a:gd name="connsiteX467" fmla="*/ 745380 w 2967861"/>
                <a:gd name="connsiteY467" fmla="*/ 544832 h 2340761"/>
                <a:gd name="connsiteX468" fmla="*/ 743207 w 2967861"/>
                <a:gd name="connsiteY468" fmla="*/ 526827 h 2340761"/>
                <a:gd name="connsiteX469" fmla="*/ 741034 w 2967861"/>
                <a:gd name="connsiteY469" fmla="*/ 509752 h 2340761"/>
                <a:gd name="connsiteX470" fmla="*/ 738861 w 2967861"/>
                <a:gd name="connsiteY470" fmla="*/ 497024 h 2340761"/>
                <a:gd name="connsiteX471" fmla="*/ 753452 w 2967861"/>
                <a:gd name="connsiteY471" fmla="*/ 502301 h 2340761"/>
                <a:gd name="connsiteX472" fmla="*/ 768043 w 2967861"/>
                <a:gd name="connsiteY472" fmla="*/ 509752 h 2340761"/>
                <a:gd name="connsiteX473" fmla="*/ 784807 w 2967861"/>
                <a:gd name="connsiteY473" fmla="*/ 517203 h 2340761"/>
                <a:gd name="connsiteX474" fmla="*/ 802502 w 2967861"/>
                <a:gd name="connsiteY474" fmla="*/ 517203 h 2340761"/>
                <a:gd name="connsiteX475" fmla="*/ 819266 w 2967861"/>
                <a:gd name="connsiteY475" fmla="*/ 508821 h 2340761"/>
                <a:gd name="connsiteX476" fmla="*/ 831684 w 2967861"/>
                <a:gd name="connsiteY476" fmla="*/ 495161 h 2340761"/>
                <a:gd name="connsiteX477" fmla="*/ 833857 w 2967861"/>
                <a:gd name="connsiteY477" fmla="*/ 479328 h 2340761"/>
                <a:gd name="connsiteX478" fmla="*/ 830753 w 2967861"/>
                <a:gd name="connsiteY478" fmla="*/ 462254 h 2340761"/>
                <a:gd name="connsiteX479" fmla="*/ 819266 w 2967861"/>
                <a:gd name="connsiteY479" fmla="*/ 445179 h 2340761"/>
                <a:gd name="connsiteX480" fmla="*/ 806848 w 2967861"/>
                <a:gd name="connsiteY480" fmla="*/ 429347 h 2340761"/>
                <a:gd name="connsiteX481" fmla="*/ 792258 w 2967861"/>
                <a:gd name="connsiteY481" fmla="*/ 414445 h 2340761"/>
                <a:gd name="connsiteX482" fmla="*/ 777667 w 2967861"/>
                <a:gd name="connsiteY482" fmla="*/ 402959 h 2340761"/>
                <a:gd name="connsiteX483" fmla="*/ 765249 w 2967861"/>
                <a:gd name="connsiteY483" fmla="*/ 395508 h 2340761"/>
                <a:gd name="connsiteX484" fmla="*/ 732031 w 2967861"/>
                <a:gd name="connsiteY484" fmla="*/ 392403 h 2340761"/>
                <a:gd name="connsiteX485" fmla="*/ 726753 w 2967861"/>
                <a:gd name="connsiteY485" fmla="*/ 386195 h 2340761"/>
                <a:gd name="connsiteX486" fmla="*/ 721476 w 2967861"/>
                <a:gd name="connsiteY486" fmla="*/ 380917 h 2340761"/>
                <a:gd name="connsiteX487" fmla="*/ 719303 w 2967861"/>
                <a:gd name="connsiteY487" fmla="*/ 375639 h 2340761"/>
                <a:gd name="connsiteX488" fmla="*/ 717130 w 2967861"/>
                <a:gd name="connsiteY488" fmla="*/ 371293 h 2340761"/>
                <a:gd name="connsiteX489" fmla="*/ 711852 w 2967861"/>
                <a:gd name="connsiteY489" fmla="*/ 371293 h 2340761"/>
                <a:gd name="connsiteX490" fmla="*/ 704712 w 2967861"/>
                <a:gd name="connsiteY490" fmla="*/ 373466 h 2340761"/>
                <a:gd name="connsiteX491" fmla="*/ 692294 w 2967861"/>
                <a:gd name="connsiteY491" fmla="*/ 378744 h 2340761"/>
                <a:gd name="connsiteX492" fmla="*/ 690121 w 2967861"/>
                <a:gd name="connsiteY492" fmla="*/ 375639 h 2340761"/>
                <a:gd name="connsiteX493" fmla="*/ 689190 w 2967861"/>
                <a:gd name="connsiteY493" fmla="*/ 373466 h 2340761"/>
                <a:gd name="connsiteX494" fmla="*/ 687016 w 2967861"/>
                <a:gd name="connsiteY494" fmla="*/ 373466 h 2340761"/>
                <a:gd name="connsiteX495" fmla="*/ 684843 w 2967861"/>
                <a:gd name="connsiteY495" fmla="*/ 370362 h 2340761"/>
                <a:gd name="connsiteX496" fmla="*/ 684843 w 2967861"/>
                <a:gd name="connsiteY496" fmla="*/ 366016 h 2340761"/>
                <a:gd name="connsiteX497" fmla="*/ 687016 w 2967861"/>
                <a:gd name="connsiteY497" fmla="*/ 363842 h 2340761"/>
                <a:gd name="connsiteX498" fmla="*/ 687016 w 2967861"/>
                <a:gd name="connsiteY498" fmla="*/ 362911 h 2340761"/>
                <a:gd name="connsiteX499" fmla="*/ 689190 w 2967861"/>
                <a:gd name="connsiteY499" fmla="*/ 362911 h 2340761"/>
                <a:gd name="connsiteX500" fmla="*/ 690121 w 2967861"/>
                <a:gd name="connsiteY500" fmla="*/ 360738 h 2340761"/>
                <a:gd name="connsiteX501" fmla="*/ 692294 w 2967861"/>
                <a:gd name="connsiteY501" fmla="*/ 358565 h 2340761"/>
                <a:gd name="connsiteX502" fmla="*/ 689190 w 2967861"/>
                <a:gd name="connsiteY502" fmla="*/ 343664 h 2340761"/>
                <a:gd name="connsiteX503" fmla="*/ 682981 w 2967861"/>
                <a:gd name="connsiteY503" fmla="*/ 336213 h 2340761"/>
                <a:gd name="connsiteX504" fmla="*/ 675840 w 2967861"/>
                <a:gd name="connsiteY504" fmla="*/ 334040 h 2340761"/>
                <a:gd name="connsiteX505" fmla="*/ 668700 w 2967861"/>
                <a:gd name="connsiteY505" fmla="*/ 333108 h 2340761"/>
                <a:gd name="connsiteX506" fmla="*/ 660318 w 2967861"/>
                <a:gd name="connsiteY506" fmla="*/ 328762 h 2340761"/>
                <a:gd name="connsiteX507" fmla="*/ 653178 w 2967861"/>
                <a:gd name="connsiteY507" fmla="*/ 321311 h 2340761"/>
                <a:gd name="connsiteX508" fmla="*/ 636414 w 2967861"/>
                <a:gd name="connsiteY508" fmla="*/ 323485 h 2340761"/>
                <a:gd name="connsiteX509" fmla="*/ 619650 w 2967861"/>
                <a:gd name="connsiteY509" fmla="*/ 327831 h 2340761"/>
                <a:gd name="connsiteX510" fmla="*/ 607232 w 2967861"/>
                <a:gd name="connsiteY510" fmla="*/ 330935 h 2340761"/>
                <a:gd name="connsiteX511" fmla="*/ 595745 w 2967861"/>
                <a:gd name="connsiteY511" fmla="*/ 340559 h 2340761"/>
                <a:gd name="connsiteX512" fmla="*/ 589536 w 2967861"/>
                <a:gd name="connsiteY512" fmla="*/ 355460 h 2340761"/>
                <a:gd name="connsiteX513" fmla="*/ 583328 w 2967861"/>
                <a:gd name="connsiteY513" fmla="*/ 351114 h 2340761"/>
                <a:gd name="connsiteX514" fmla="*/ 581465 w 2967861"/>
                <a:gd name="connsiteY514" fmla="*/ 351114 h 2340761"/>
                <a:gd name="connsiteX515" fmla="*/ 579292 w 2967861"/>
                <a:gd name="connsiteY515" fmla="*/ 348941 h 2340761"/>
                <a:gd name="connsiteX516" fmla="*/ 577119 w 2967861"/>
                <a:gd name="connsiteY516" fmla="*/ 348941 h 2340761"/>
                <a:gd name="connsiteX517" fmla="*/ 574014 w 2967861"/>
                <a:gd name="connsiteY517" fmla="*/ 348941 h 2340761"/>
                <a:gd name="connsiteX518" fmla="*/ 569978 w 2967861"/>
                <a:gd name="connsiteY518" fmla="*/ 348941 h 2340761"/>
                <a:gd name="connsiteX519" fmla="*/ 564701 w 2967861"/>
                <a:gd name="connsiteY519" fmla="*/ 348941 h 2340761"/>
                <a:gd name="connsiteX520" fmla="*/ 564701 w 2967861"/>
                <a:gd name="connsiteY520" fmla="*/ 362601 h 2340761"/>
                <a:gd name="connsiteX521" fmla="*/ 560665 w 2967861"/>
                <a:gd name="connsiteY521" fmla="*/ 360428 h 2340761"/>
                <a:gd name="connsiteX522" fmla="*/ 559734 w 2967861"/>
                <a:gd name="connsiteY522" fmla="*/ 360428 h 2340761"/>
                <a:gd name="connsiteX523" fmla="*/ 557561 w 2967861"/>
                <a:gd name="connsiteY523" fmla="*/ 360428 h 2340761"/>
                <a:gd name="connsiteX524" fmla="*/ 555387 w 2967861"/>
                <a:gd name="connsiteY524" fmla="*/ 358254 h 2340761"/>
                <a:gd name="connsiteX525" fmla="*/ 535519 w 2967861"/>
                <a:gd name="connsiteY525" fmla="*/ 363532 h 2340761"/>
                <a:gd name="connsiteX526" fmla="*/ 520928 w 2967861"/>
                <a:gd name="connsiteY526" fmla="*/ 375019 h 2340761"/>
                <a:gd name="connsiteX527" fmla="*/ 511615 w 2967861"/>
                <a:gd name="connsiteY527" fmla="*/ 392093 h 2340761"/>
                <a:gd name="connsiteX528" fmla="*/ 494850 w 2967861"/>
                <a:gd name="connsiteY528" fmla="*/ 392093 h 2340761"/>
                <a:gd name="connsiteX529" fmla="*/ 494850 w 2967861"/>
                <a:gd name="connsiteY529" fmla="*/ 406994 h 2340761"/>
                <a:gd name="connsiteX530" fmla="*/ 479328 w 2967861"/>
                <a:gd name="connsiteY530" fmla="*/ 415377 h 2340761"/>
                <a:gd name="connsiteX531" fmla="*/ 466910 w 2967861"/>
                <a:gd name="connsiteY531" fmla="*/ 430278 h 2340761"/>
                <a:gd name="connsiteX532" fmla="*/ 453251 w 2967861"/>
                <a:gd name="connsiteY532" fmla="*/ 452630 h 2340761"/>
                <a:gd name="connsiteX533" fmla="*/ 442696 w 2967861"/>
                <a:gd name="connsiteY533" fmla="*/ 476845 h 2340761"/>
                <a:gd name="connsiteX534" fmla="*/ 431209 w 2967861"/>
                <a:gd name="connsiteY534" fmla="*/ 501060 h 2340761"/>
                <a:gd name="connsiteX535" fmla="*/ 420654 w 2967861"/>
                <a:gd name="connsiteY535" fmla="*/ 524343 h 2340761"/>
                <a:gd name="connsiteX536" fmla="*/ 408236 w 2967861"/>
                <a:gd name="connsiteY536" fmla="*/ 544522 h 2340761"/>
                <a:gd name="connsiteX537" fmla="*/ 394577 w 2967861"/>
                <a:gd name="connsiteY537" fmla="*/ 561596 h 2340761"/>
                <a:gd name="connsiteX538" fmla="*/ 396750 w 2967861"/>
                <a:gd name="connsiteY538" fmla="*/ 565943 h 2340761"/>
                <a:gd name="connsiteX539" fmla="*/ 396750 w 2967861"/>
                <a:gd name="connsiteY539" fmla="*/ 569047 h 2340761"/>
                <a:gd name="connsiteX540" fmla="*/ 396750 w 2967861"/>
                <a:gd name="connsiteY540" fmla="*/ 571220 h 2340761"/>
                <a:gd name="connsiteX541" fmla="*/ 398923 w 2967861"/>
                <a:gd name="connsiteY541" fmla="*/ 571220 h 2340761"/>
                <a:gd name="connsiteX542" fmla="*/ 401096 w 2967861"/>
                <a:gd name="connsiteY542" fmla="*/ 571220 h 2340761"/>
                <a:gd name="connsiteX543" fmla="*/ 404200 w 2967861"/>
                <a:gd name="connsiteY543" fmla="*/ 573393 h 2340761"/>
                <a:gd name="connsiteX544" fmla="*/ 394887 w 2967861"/>
                <a:gd name="connsiteY544" fmla="*/ 581775 h 2340761"/>
                <a:gd name="connsiteX545" fmla="*/ 384332 w 2967861"/>
                <a:gd name="connsiteY545" fmla="*/ 586122 h 2340761"/>
                <a:gd name="connsiteX546" fmla="*/ 371914 w 2967861"/>
                <a:gd name="connsiteY546" fmla="*/ 593572 h 2340761"/>
                <a:gd name="connsiteX547" fmla="*/ 369741 w 2967861"/>
                <a:gd name="connsiteY547" fmla="*/ 596677 h 2340761"/>
                <a:gd name="connsiteX548" fmla="*/ 367568 w 2967861"/>
                <a:gd name="connsiteY548" fmla="*/ 602886 h 2340761"/>
                <a:gd name="connsiteX549" fmla="*/ 366636 w 2967861"/>
                <a:gd name="connsiteY549" fmla="*/ 605990 h 2340761"/>
                <a:gd name="connsiteX550" fmla="*/ 364463 w 2967861"/>
                <a:gd name="connsiteY550" fmla="*/ 610336 h 2340761"/>
                <a:gd name="connsiteX551" fmla="*/ 360427 w 2967861"/>
                <a:gd name="connsiteY551" fmla="*/ 613441 h 2340761"/>
                <a:gd name="connsiteX552" fmla="*/ 359496 w 2967861"/>
                <a:gd name="connsiteY552" fmla="*/ 611268 h 2340761"/>
                <a:gd name="connsiteX553" fmla="*/ 357323 w 2967861"/>
                <a:gd name="connsiteY553" fmla="*/ 610336 h 2340761"/>
                <a:gd name="connsiteX554" fmla="*/ 355150 w 2967861"/>
                <a:gd name="connsiteY554" fmla="*/ 608163 h 2340761"/>
                <a:gd name="connsiteX555" fmla="*/ 352045 w 2967861"/>
                <a:gd name="connsiteY555" fmla="*/ 605990 h 2340761"/>
                <a:gd name="connsiteX556" fmla="*/ 345836 w 2967861"/>
                <a:gd name="connsiteY556" fmla="*/ 611268 h 2340761"/>
                <a:gd name="connsiteX557" fmla="*/ 340559 w 2967861"/>
                <a:gd name="connsiteY557" fmla="*/ 617477 h 2340761"/>
                <a:gd name="connsiteX558" fmla="*/ 335281 w 2967861"/>
                <a:gd name="connsiteY558" fmla="*/ 622754 h 2340761"/>
                <a:gd name="connsiteX559" fmla="*/ 331246 w 2967861"/>
                <a:gd name="connsiteY559" fmla="*/ 625859 h 2340761"/>
                <a:gd name="connsiteX560" fmla="*/ 325968 w 2967861"/>
                <a:gd name="connsiteY560" fmla="*/ 640760 h 2340761"/>
                <a:gd name="connsiteX561" fmla="*/ 323795 w 2967861"/>
                <a:gd name="connsiteY561" fmla="*/ 652247 h 2340761"/>
                <a:gd name="connsiteX562" fmla="*/ 320690 w 2967861"/>
                <a:gd name="connsiteY562" fmla="*/ 660629 h 2340761"/>
                <a:gd name="connsiteX563" fmla="*/ 311377 w 2967861"/>
                <a:gd name="connsiteY563" fmla="*/ 670252 h 2340761"/>
                <a:gd name="connsiteX564" fmla="*/ 313550 w 2967861"/>
                <a:gd name="connsiteY564" fmla="*/ 692605 h 2340761"/>
                <a:gd name="connsiteX565" fmla="*/ 316655 w 2967861"/>
                <a:gd name="connsiteY565" fmla="*/ 709679 h 2340761"/>
                <a:gd name="connsiteX566" fmla="*/ 320690 w 2967861"/>
                <a:gd name="connsiteY566" fmla="*/ 724581 h 2340761"/>
                <a:gd name="connsiteX567" fmla="*/ 322864 w 2967861"/>
                <a:gd name="connsiteY567" fmla="*/ 742586 h 2340761"/>
                <a:gd name="connsiteX568" fmla="*/ 323795 w 2967861"/>
                <a:gd name="connsiteY568" fmla="*/ 764938 h 2340761"/>
                <a:gd name="connsiteX569" fmla="*/ 327831 w 2967861"/>
                <a:gd name="connsiteY569" fmla="*/ 764938 h 2340761"/>
                <a:gd name="connsiteX570" fmla="*/ 330004 w 2967861"/>
                <a:gd name="connsiteY570" fmla="*/ 767112 h 2340761"/>
                <a:gd name="connsiteX571" fmla="*/ 330935 w 2967861"/>
                <a:gd name="connsiteY571" fmla="*/ 767112 h 2340761"/>
                <a:gd name="connsiteX572" fmla="*/ 333108 w 2967861"/>
                <a:gd name="connsiteY572" fmla="*/ 767112 h 2340761"/>
                <a:gd name="connsiteX573" fmla="*/ 335281 w 2967861"/>
                <a:gd name="connsiteY573" fmla="*/ 769285 h 2340761"/>
                <a:gd name="connsiteX574" fmla="*/ 352977 w 2967861"/>
                <a:gd name="connsiteY574" fmla="*/ 764938 h 2340761"/>
                <a:gd name="connsiteX575" fmla="*/ 364463 w 2967861"/>
                <a:gd name="connsiteY575" fmla="*/ 759661 h 2340761"/>
                <a:gd name="connsiteX576" fmla="*/ 375018 w 2967861"/>
                <a:gd name="connsiteY576" fmla="*/ 752210 h 2340761"/>
                <a:gd name="connsiteX577" fmla="*/ 384332 w 2967861"/>
                <a:gd name="connsiteY577" fmla="*/ 742586 h 2340761"/>
                <a:gd name="connsiteX578" fmla="*/ 398923 w 2967861"/>
                <a:gd name="connsiteY578" fmla="*/ 735136 h 2340761"/>
                <a:gd name="connsiteX579" fmla="*/ 409478 w 2967861"/>
                <a:gd name="connsiteY579" fmla="*/ 762765 h 2340761"/>
                <a:gd name="connsiteX580" fmla="*/ 415687 w 2967861"/>
                <a:gd name="connsiteY580" fmla="*/ 786980 h 2340761"/>
                <a:gd name="connsiteX581" fmla="*/ 424069 w 2967861"/>
                <a:gd name="connsiteY581" fmla="*/ 809332 h 2340761"/>
                <a:gd name="connsiteX582" fmla="*/ 438660 w 2967861"/>
                <a:gd name="connsiteY582" fmla="*/ 829511 h 2340761"/>
                <a:gd name="connsiteX583" fmla="*/ 438660 w 2967861"/>
                <a:gd name="connsiteY583" fmla="*/ 833857 h 2340761"/>
                <a:gd name="connsiteX584" fmla="*/ 444869 w 2967861"/>
                <a:gd name="connsiteY584" fmla="*/ 833857 h 2340761"/>
                <a:gd name="connsiteX585" fmla="*/ 453251 w 2967861"/>
                <a:gd name="connsiteY585" fmla="*/ 818956 h 2340761"/>
                <a:gd name="connsiteX586" fmla="*/ 462564 w 2967861"/>
                <a:gd name="connsiteY586" fmla="*/ 807470 h 2340761"/>
                <a:gd name="connsiteX587" fmla="*/ 474051 w 2967861"/>
                <a:gd name="connsiteY587" fmla="*/ 796914 h 2340761"/>
                <a:gd name="connsiteX588" fmla="*/ 481191 w 2967861"/>
                <a:gd name="connsiteY588" fmla="*/ 784186 h 2340761"/>
                <a:gd name="connsiteX589" fmla="*/ 488331 w 2967861"/>
                <a:gd name="connsiteY589" fmla="*/ 767112 h 2340761"/>
                <a:gd name="connsiteX590" fmla="*/ 491436 w 2967861"/>
                <a:gd name="connsiteY590" fmla="*/ 744759 h 2340761"/>
                <a:gd name="connsiteX591" fmla="*/ 515340 w 2967861"/>
                <a:gd name="connsiteY591" fmla="*/ 735136 h 2340761"/>
                <a:gd name="connsiteX592" fmla="*/ 516271 w 2967861"/>
                <a:gd name="connsiteY592" fmla="*/ 734204 h 2340761"/>
                <a:gd name="connsiteX593" fmla="*/ 516271 w 2967861"/>
                <a:gd name="connsiteY593" fmla="*/ 729858 h 2340761"/>
                <a:gd name="connsiteX594" fmla="*/ 518444 w 2967861"/>
                <a:gd name="connsiteY594" fmla="*/ 727685 h 2340761"/>
                <a:gd name="connsiteX595" fmla="*/ 518444 w 2967861"/>
                <a:gd name="connsiteY595" fmla="*/ 726754 h 2340761"/>
                <a:gd name="connsiteX596" fmla="*/ 520618 w 2967861"/>
                <a:gd name="connsiteY596" fmla="*/ 724581 h 2340761"/>
                <a:gd name="connsiteX597" fmla="*/ 522791 w 2967861"/>
                <a:gd name="connsiteY597" fmla="*/ 722407 h 2340761"/>
                <a:gd name="connsiteX598" fmla="*/ 528068 w 2967861"/>
                <a:gd name="connsiteY598" fmla="*/ 720234 h 2340761"/>
                <a:gd name="connsiteX599" fmla="*/ 524032 w 2967861"/>
                <a:gd name="connsiteY599" fmla="*/ 704402 h 2340761"/>
                <a:gd name="connsiteX600" fmla="*/ 516892 w 2967861"/>
                <a:gd name="connsiteY600" fmla="*/ 690742 h 2340761"/>
                <a:gd name="connsiteX601" fmla="*/ 506337 w 2967861"/>
                <a:gd name="connsiteY601" fmla="*/ 680187 h 2340761"/>
                <a:gd name="connsiteX602" fmla="*/ 494850 w 2967861"/>
                <a:gd name="connsiteY602" fmla="*/ 670563 h 2340761"/>
                <a:gd name="connsiteX603" fmla="*/ 501059 w 2967861"/>
                <a:gd name="connsiteY603" fmla="*/ 645106 h 2340761"/>
                <a:gd name="connsiteX604" fmla="*/ 509441 w 2967861"/>
                <a:gd name="connsiteY604" fmla="*/ 622754 h 2340761"/>
                <a:gd name="connsiteX605" fmla="*/ 523101 w 2967861"/>
                <a:gd name="connsiteY605" fmla="*/ 603817 h 2340761"/>
                <a:gd name="connsiteX606" fmla="*/ 537692 w 2967861"/>
                <a:gd name="connsiteY606" fmla="*/ 587984 h 2340761"/>
                <a:gd name="connsiteX607" fmla="*/ 550110 w 2967861"/>
                <a:gd name="connsiteY607" fmla="*/ 570910 h 2340761"/>
                <a:gd name="connsiteX608" fmla="*/ 559423 w 2967861"/>
                <a:gd name="connsiteY608" fmla="*/ 550731 h 2340761"/>
                <a:gd name="connsiteX609" fmla="*/ 564701 w 2967861"/>
                <a:gd name="connsiteY609" fmla="*/ 524343 h 2340761"/>
                <a:gd name="connsiteX610" fmla="*/ 581465 w 2967861"/>
                <a:gd name="connsiteY610" fmla="*/ 523412 h 2340761"/>
                <a:gd name="connsiteX611" fmla="*/ 595125 w 2967861"/>
                <a:gd name="connsiteY611" fmla="*/ 521238 h 2340761"/>
                <a:gd name="connsiteX612" fmla="*/ 601334 w 2967861"/>
                <a:gd name="connsiteY612" fmla="*/ 526516 h 2340761"/>
                <a:gd name="connsiteX613" fmla="*/ 606611 w 2967861"/>
                <a:gd name="connsiteY613" fmla="*/ 531794 h 2340761"/>
                <a:gd name="connsiteX614" fmla="*/ 611889 w 2967861"/>
                <a:gd name="connsiteY614" fmla="*/ 537071 h 2340761"/>
                <a:gd name="connsiteX615" fmla="*/ 602575 w 2967861"/>
                <a:gd name="connsiteY615" fmla="*/ 554146 h 2340761"/>
                <a:gd name="connsiteX616" fmla="*/ 590157 w 2967861"/>
                <a:gd name="connsiteY616" fmla="*/ 569047 h 2340761"/>
                <a:gd name="connsiteX617" fmla="*/ 575566 w 2967861"/>
                <a:gd name="connsiteY617" fmla="*/ 583949 h 2340761"/>
                <a:gd name="connsiteX618" fmla="*/ 560976 w 2967861"/>
                <a:gd name="connsiteY618" fmla="*/ 596677 h 2340761"/>
                <a:gd name="connsiteX619" fmla="*/ 552593 w 2967861"/>
                <a:gd name="connsiteY619" fmla="*/ 615614 h 2340761"/>
                <a:gd name="connsiteX620" fmla="*/ 550420 w 2967861"/>
                <a:gd name="connsiteY620" fmla="*/ 628342 h 2340761"/>
                <a:gd name="connsiteX621" fmla="*/ 552593 w 2967861"/>
                <a:gd name="connsiteY621" fmla="*/ 643244 h 2340761"/>
                <a:gd name="connsiteX622" fmla="*/ 553525 w 2967861"/>
                <a:gd name="connsiteY622" fmla="*/ 655972 h 2340761"/>
                <a:gd name="connsiteX623" fmla="*/ 552593 w 2967861"/>
                <a:gd name="connsiteY623" fmla="*/ 667458 h 2340761"/>
                <a:gd name="connsiteX624" fmla="*/ 553525 w 2967861"/>
                <a:gd name="connsiteY624" fmla="*/ 682360 h 2340761"/>
                <a:gd name="connsiteX625" fmla="*/ 557561 w 2967861"/>
                <a:gd name="connsiteY625" fmla="*/ 690742 h 2340761"/>
                <a:gd name="connsiteX626" fmla="*/ 562838 w 2967861"/>
                <a:gd name="connsiteY626" fmla="*/ 698193 h 2340761"/>
                <a:gd name="connsiteX627" fmla="*/ 568116 w 2967861"/>
                <a:gd name="connsiteY627" fmla="*/ 705643 h 2340761"/>
                <a:gd name="connsiteX628" fmla="*/ 572152 w 2967861"/>
                <a:gd name="connsiteY628" fmla="*/ 715267 h 2340761"/>
                <a:gd name="connsiteX629" fmla="*/ 593883 w 2967861"/>
                <a:gd name="connsiteY629" fmla="*/ 712163 h 2340761"/>
                <a:gd name="connsiteX630" fmla="*/ 613751 w 2967861"/>
                <a:gd name="connsiteY630" fmla="*/ 705954 h 2340761"/>
                <a:gd name="connsiteX631" fmla="*/ 631447 w 2967861"/>
                <a:gd name="connsiteY631" fmla="*/ 697572 h 2340761"/>
                <a:gd name="connsiteX632" fmla="*/ 638587 w 2967861"/>
                <a:gd name="connsiteY632" fmla="*/ 697572 h 2340761"/>
                <a:gd name="connsiteX633" fmla="*/ 644796 w 2967861"/>
                <a:gd name="connsiteY633" fmla="*/ 698503 h 2340761"/>
                <a:gd name="connsiteX634" fmla="*/ 647900 w 2967861"/>
                <a:gd name="connsiteY634" fmla="*/ 700676 h 2340761"/>
                <a:gd name="connsiteX635" fmla="*/ 653178 w 2967861"/>
                <a:gd name="connsiteY635" fmla="*/ 702849 h 2340761"/>
                <a:gd name="connsiteX636" fmla="*/ 659387 w 2967861"/>
                <a:gd name="connsiteY636" fmla="*/ 705022 h 2340761"/>
                <a:gd name="connsiteX637" fmla="*/ 652246 w 2967861"/>
                <a:gd name="connsiteY637" fmla="*/ 715578 h 2340761"/>
                <a:gd name="connsiteX638" fmla="*/ 642933 w 2967861"/>
                <a:gd name="connsiteY638" fmla="*/ 719924 h 2340761"/>
                <a:gd name="connsiteX639" fmla="*/ 633620 w 2967861"/>
                <a:gd name="connsiteY639" fmla="*/ 717751 h 2340761"/>
                <a:gd name="connsiteX640" fmla="*/ 621202 w 2967861"/>
                <a:gd name="connsiteY640" fmla="*/ 715578 h 2340761"/>
                <a:gd name="connsiteX641" fmla="*/ 608784 w 2967861"/>
                <a:gd name="connsiteY641" fmla="*/ 715578 h 2340761"/>
                <a:gd name="connsiteX642" fmla="*/ 601644 w 2967861"/>
                <a:gd name="connsiteY642" fmla="*/ 719924 h 2340761"/>
                <a:gd name="connsiteX643" fmla="*/ 595435 w 2967861"/>
                <a:gd name="connsiteY643" fmla="*/ 723028 h 2340761"/>
                <a:gd name="connsiteX644" fmla="*/ 589226 w 2967861"/>
                <a:gd name="connsiteY644" fmla="*/ 727375 h 2340761"/>
                <a:gd name="connsiteX645" fmla="*/ 579913 w 2967861"/>
                <a:gd name="connsiteY645" fmla="*/ 728306 h 2340761"/>
                <a:gd name="connsiteX646" fmla="*/ 583017 w 2967861"/>
                <a:gd name="connsiteY646" fmla="*/ 745380 h 2340761"/>
                <a:gd name="connsiteX647" fmla="*/ 585190 w 2967861"/>
                <a:gd name="connsiteY647" fmla="*/ 755004 h 2340761"/>
                <a:gd name="connsiteX648" fmla="*/ 589226 w 2967861"/>
                <a:gd name="connsiteY648" fmla="*/ 762455 h 2340761"/>
                <a:gd name="connsiteX649" fmla="*/ 590157 w 2967861"/>
                <a:gd name="connsiteY649" fmla="*/ 773010 h 2340761"/>
                <a:gd name="connsiteX650" fmla="*/ 592331 w 2967861"/>
                <a:gd name="connsiteY650" fmla="*/ 790085 h 2340761"/>
                <a:gd name="connsiteX651" fmla="*/ 587053 w 2967861"/>
                <a:gd name="connsiteY651" fmla="*/ 787911 h 2340761"/>
                <a:gd name="connsiteX652" fmla="*/ 581775 w 2967861"/>
                <a:gd name="connsiteY652" fmla="*/ 785738 h 2340761"/>
                <a:gd name="connsiteX653" fmla="*/ 579602 w 2967861"/>
                <a:gd name="connsiteY653" fmla="*/ 784807 h 2340761"/>
                <a:gd name="connsiteX654" fmla="*/ 577429 w 2967861"/>
                <a:gd name="connsiteY654" fmla="*/ 780461 h 2340761"/>
                <a:gd name="connsiteX655" fmla="*/ 575256 w 2967861"/>
                <a:gd name="connsiteY655" fmla="*/ 777356 h 2340761"/>
                <a:gd name="connsiteX656" fmla="*/ 572152 w 2967861"/>
                <a:gd name="connsiteY656" fmla="*/ 773010 h 2340761"/>
                <a:gd name="connsiteX657" fmla="*/ 572152 w 2967861"/>
                <a:gd name="connsiteY657" fmla="*/ 769906 h 2340761"/>
                <a:gd name="connsiteX658" fmla="*/ 566874 w 2967861"/>
                <a:gd name="connsiteY658" fmla="*/ 770837 h 2340761"/>
                <a:gd name="connsiteX659" fmla="*/ 562838 w 2967861"/>
                <a:gd name="connsiteY659" fmla="*/ 773010 h 2340761"/>
                <a:gd name="connsiteX660" fmla="*/ 559734 w 2967861"/>
                <a:gd name="connsiteY660" fmla="*/ 777356 h 2340761"/>
                <a:gd name="connsiteX661" fmla="*/ 555698 w 2967861"/>
                <a:gd name="connsiteY661" fmla="*/ 778288 h 2340761"/>
                <a:gd name="connsiteX662" fmla="*/ 552593 w 2967861"/>
                <a:gd name="connsiteY662" fmla="*/ 782634 h 2340761"/>
                <a:gd name="connsiteX663" fmla="*/ 548558 w 2967861"/>
                <a:gd name="connsiteY663" fmla="*/ 808090 h 2340761"/>
                <a:gd name="connsiteX664" fmla="*/ 548558 w 2967861"/>
                <a:gd name="connsiteY664" fmla="*/ 839756 h 2340761"/>
                <a:gd name="connsiteX665" fmla="*/ 543280 w 2967861"/>
                <a:gd name="connsiteY665" fmla="*/ 841929 h 2340761"/>
                <a:gd name="connsiteX666" fmla="*/ 539244 w 2967861"/>
                <a:gd name="connsiteY666" fmla="*/ 841929 h 2340761"/>
                <a:gd name="connsiteX667" fmla="*/ 536140 w 2967861"/>
                <a:gd name="connsiteY667" fmla="*/ 842860 h 2340761"/>
                <a:gd name="connsiteX668" fmla="*/ 532104 w 2967861"/>
                <a:gd name="connsiteY668" fmla="*/ 847207 h 2340761"/>
                <a:gd name="connsiteX669" fmla="*/ 531173 w 2967861"/>
                <a:gd name="connsiteY669" fmla="*/ 849380 h 2340761"/>
                <a:gd name="connsiteX670" fmla="*/ 528999 w 2967861"/>
                <a:gd name="connsiteY670" fmla="*/ 854657 h 2340761"/>
                <a:gd name="connsiteX671" fmla="*/ 509131 w 2967861"/>
                <a:gd name="connsiteY671" fmla="*/ 850311 h 2340761"/>
                <a:gd name="connsiteX672" fmla="*/ 494540 w 2967861"/>
                <a:gd name="connsiteY672" fmla="*/ 849380 h 2340761"/>
                <a:gd name="connsiteX673" fmla="*/ 485227 w 2967861"/>
                <a:gd name="connsiteY673" fmla="*/ 852484 h 2340761"/>
                <a:gd name="connsiteX674" fmla="*/ 478086 w 2967861"/>
                <a:gd name="connsiteY674" fmla="*/ 856830 h 2340761"/>
                <a:gd name="connsiteX675" fmla="*/ 472809 w 2967861"/>
                <a:gd name="connsiteY675" fmla="*/ 862108 h 2340761"/>
                <a:gd name="connsiteX676" fmla="*/ 463495 w 2967861"/>
                <a:gd name="connsiteY676" fmla="*/ 867386 h 2340761"/>
                <a:gd name="connsiteX677" fmla="*/ 452940 w 2967861"/>
                <a:gd name="connsiteY677" fmla="*/ 871732 h 2340761"/>
                <a:gd name="connsiteX678" fmla="*/ 443627 w 2967861"/>
                <a:gd name="connsiteY678" fmla="*/ 871732 h 2340761"/>
                <a:gd name="connsiteX679" fmla="*/ 436487 w 2967861"/>
                <a:gd name="connsiteY679" fmla="*/ 865523 h 2340761"/>
                <a:gd name="connsiteX680" fmla="*/ 431209 w 2967861"/>
                <a:gd name="connsiteY680" fmla="*/ 862418 h 2340761"/>
                <a:gd name="connsiteX681" fmla="*/ 423138 w 2967861"/>
                <a:gd name="connsiteY681" fmla="*/ 862418 h 2340761"/>
                <a:gd name="connsiteX682" fmla="*/ 411651 w 2967861"/>
                <a:gd name="connsiteY682" fmla="*/ 867696 h 2340761"/>
                <a:gd name="connsiteX683" fmla="*/ 406373 w 2967861"/>
                <a:gd name="connsiteY683" fmla="*/ 864592 h 2340761"/>
                <a:gd name="connsiteX684" fmla="*/ 402338 w 2967861"/>
                <a:gd name="connsiteY684" fmla="*/ 862418 h 2340761"/>
                <a:gd name="connsiteX685" fmla="*/ 401406 w 2967861"/>
                <a:gd name="connsiteY685" fmla="*/ 860245 h 2340761"/>
                <a:gd name="connsiteX686" fmla="*/ 397371 w 2967861"/>
                <a:gd name="connsiteY686" fmla="*/ 858072 h 2340761"/>
                <a:gd name="connsiteX687" fmla="*/ 392093 w 2967861"/>
                <a:gd name="connsiteY687" fmla="*/ 854968 h 2340761"/>
                <a:gd name="connsiteX688" fmla="*/ 392093 w 2967861"/>
                <a:gd name="connsiteY688" fmla="*/ 842239 h 2340761"/>
                <a:gd name="connsiteX689" fmla="*/ 394266 w 2967861"/>
                <a:gd name="connsiteY689" fmla="*/ 825165 h 2340761"/>
                <a:gd name="connsiteX690" fmla="*/ 395197 w 2967861"/>
                <a:gd name="connsiteY690" fmla="*/ 807159 h 2340761"/>
                <a:gd name="connsiteX691" fmla="*/ 397371 w 2967861"/>
                <a:gd name="connsiteY691" fmla="*/ 793500 h 2340761"/>
                <a:gd name="connsiteX692" fmla="*/ 399544 w 2967861"/>
                <a:gd name="connsiteY692" fmla="*/ 786049 h 2340761"/>
                <a:gd name="connsiteX693" fmla="*/ 399544 w 2967861"/>
                <a:gd name="connsiteY693" fmla="*/ 777667 h 2340761"/>
                <a:gd name="connsiteX694" fmla="*/ 387126 w 2967861"/>
                <a:gd name="connsiteY694" fmla="*/ 780771 h 2340761"/>
                <a:gd name="connsiteX695" fmla="*/ 375639 w 2967861"/>
                <a:gd name="connsiteY695" fmla="*/ 785117 h 2340761"/>
                <a:gd name="connsiteX696" fmla="*/ 360117 w 2967861"/>
                <a:gd name="connsiteY696" fmla="*/ 786049 h 2340761"/>
                <a:gd name="connsiteX697" fmla="*/ 361048 w 2967861"/>
                <a:gd name="connsiteY697" fmla="*/ 803123 h 2340761"/>
                <a:gd name="connsiteX698" fmla="*/ 361048 w 2967861"/>
                <a:gd name="connsiteY698" fmla="*/ 823302 h 2340761"/>
                <a:gd name="connsiteX699" fmla="*/ 365084 w 2967861"/>
                <a:gd name="connsiteY699" fmla="*/ 845654 h 2340761"/>
                <a:gd name="connsiteX700" fmla="*/ 372224 w 2967861"/>
                <a:gd name="connsiteY700" fmla="*/ 864592 h 2340761"/>
                <a:gd name="connsiteX701" fmla="*/ 370051 w 2967861"/>
                <a:gd name="connsiteY701" fmla="*/ 865523 h 2340761"/>
                <a:gd name="connsiteX702" fmla="*/ 370051 w 2967861"/>
                <a:gd name="connsiteY702" fmla="*/ 867696 h 2340761"/>
                <a:gd name="connsiteX703" fmla="*/ 370051 w 2967861"/>
                <a:gd name="connsiteY703" fmla="*/ 869869 h 2340761"/>
                <a:gd name="connsiteX704" fmla="*/ 367878 w 2967861"/>
                <a:gd name="connsiteY704" fmla="*/ 872042 h 2340761"/>
                <a:gd name="connsiteX705" fmla="*/ 353287 w 2967861"/>
                <a:gd name="connsiteY705" fmla="*/ 877320 h 2340761"/>
                <a:gd name="connsiteX706" fmla="*/ 337765 w 2967861"/>
                <a:gd name="connsiteY706" fmla="*/ 882597 h 2340761"/>
                <a:gd name="connsiteX707" fmla="*/ 324105 w 2967861"/>
                <a:gd name="connsiteY707" fmla="*/ 887875 h 2340761"/>
                <a:gd name="connsiteX708" fmla="*/ 313550 w 2967861"/>
                <a:gd name="connsiteY708" fmla="*/ 895326 h 2340761"/>
                <a:gd name="connsiteX709" fmla="*/ 308273 w 2967861"/>
                <a:gd name="connsiteY709" fmla="*/ 906812 h 2340761"/>
                <a:gd name="connsiteX710" fmla="*/ 306099 w 2967861"/>
                <a:gd name="connsiteY710" fmla="*/ 917367 h 2340761"/>
                <a:gd name="connsiteX711" fmla="*/ 298959 w 2967861"/>
                <a:gd name="connsiteY711" fmla="*/ 928854 h 2340761"/>
                <a:gd name="connsiteX712" fmla="*/ 264500 w 2967861"/>
                <a:gd name="connsiteY712" fmla="*/ 939409 h 2340761"/>
                <a:gd name="connsiteX713" fmla="*/ 262327 w 2967861"/>
                <a:gd name="connsiteY713" fmla="*/ 943755 h 2340761"/>
                <a:gd name="connsiteX714" fmla="*/ 260154 w 2967861"/>
                <a:gd name="connsiteY714" fmla="*/ 946860 h 2340761"/>
                <a:gd name="connsiteX715" fmla="*/ 260154 w 2967861"/>
                <a:gd name="connsiteY715" fmla="*/ 951206 h 2340761"/>
                <a:gd name="connsiteX716" fmla="*/ 260154 w 2967861"/>
                <a:gd name="connsiteY716" fmla="*/ 954310 h 2340761"/>
                <a:gd name="connsiteX717" fmla="*/ 260154 w 2967861"/>
                <a:gd name="connsiteY717" fmla="*/ 958657 h 2340761"/>
                <a:gd name="connsiteX718" fmla="*/ 259222 w 2967861"/>
                <a:gd name="connsiteY718" fmla="*/ 961761 h 2340761"/>
                <a:gd name="connsiteX719" fmla="*/ 257049 w 2967861"/>
                <a:gd name="connsiteY719" fmla="*/ 963934 h 2340761"/>
                <a:gd name="connsiteX720" fmla="*/ 251771 w 2967861"/>
                <a:gd name="connsiteY720" fmla="*/ 966107 h 2340761"/>
                <a:gd name="connsiteX721" fmla="*/ 247736 w 2967861"/>
                <a:gd name="connsiteY721" fmla="*/ 967039 h 2340761"/>
                <a:gd name="connsiteX722" fmla="*/ 242458 w 2967861"/>
                <a:gd name="connsiteY722" fmla="*/ 969212 h 2340761"/>
                <a:gd name="connsiteX723" fmla="*/ 238422 w 2967861"/>
                <a:gd name="connsiteY723" fmla="*/ 973558 h 2340761"/>
                <a:gd name="connsiteX724" fmla="*/ 235318 w 2967861"/>
                <a:gd name="connsiteY724" fmla="*/ 971385 h 2340761"/>
                <a:gd name="connsiteX725" fmla="*/ 231282 w 2967861"/>
                <a:gd name="connsiteY725" fmla="*/ 969212 h 2340761"/>
                <a:gd name="connsiteX726" fmla="*/ 228178 w 2967861"/>
                <a:gd name="connsiteY726" fmla="*/ 969212 h 2340761"/>
                <a:gd name="connsiteX727" fmla="*/ 226004 w 2967861"/>
                <a:gd name="connsiteY727" fmla="*/ 967039 h 2340761"/>
                <a:gd name="connsiteX728" fmla="*/ 220727 w 2967861"/>
                <a:gd name="connsiteY728" fmla="*/ 966107 h 2340761"/>
                <a:gd name="connsiteX729" fmla="*/ 215449 w 2967861"/>
                <a:gd name="connsiteY729" fmla="*/ 966107 h 2340761"/>
                <a:gd name="connsiteX730" fmla="*/ 215449 w 2967861"/>
                <a:gd name="connsiteY730" fmla="*/ 986286 h 2340761"/>
                <a:gd name="connsiteX731" fmla="*/ 209240 w 2967861"/>
                <a:gd name="connsiteY731" fmla="*/ 986286 h 2340761"/>
                <a:gd name="connsiteX732" fmla="*/ 203963 w 2967861"/>
                <a:gd name="connsiteY732" fmla="*/ 986286 h 2340761"/>
                <a:gd name="connsiteX733" fmla="*/ 198685 w 2967861"/>
                <a:gd name="connsiteY733" fmla="*/ 988459 h 2340761"/>
                <a:gd name="connsiteX734" fmla="*/ 194650 w 2967861"/>
                <a:gd name="connsiteY734" fmla="*/ 989391 h 2340761"/>
                <a:gd name="connsiteX735" fmla="*/ 188441 w 2967861"/>
                <a:gd name="connsiteY735" fmla="*/ 989391 h 2340761"/>
                <a:gd name="connsiteX736" fmla="*/ 184405 w 2967861"/>
                <a:gd name="connsiteY736" fmla="*/ 991564 h 2340761"/>
                <a:gd name="connsiteX737" fmla="*/ 181300 w 2967861"/>
                <a:gd name="connsiteY737" fmla="*/ 991564 h 2340761"/>
                <a:gd name="connsiteX738" fmla="*/ 179127 w 2967861"/>
                <a:gd name="connsiteY738" fmla="*/ 993737 h 2340761"/>
                <a:gd name="connsiteX739" fmla="*/ 175091 w 2967861"/>
                <a:gd name="connsiteY739" fmla="*/ 995910 h 2340761"/>
                <a:gd name="connsiteX740" fmla="*/ 171987 w 2967861"/>
                <a:gd name="connsiteY740" fmla="*/ 996842 h 2340761"/>
                <a:gd name="connsiteX741" fmla="*/ 181300 w 2967861"/>
                <a:gd name="connsiteY741" fmla="*/ 1006465 h 2340761"/>
                <a:gd name="connsiteX742" fmla="*/ 193718 w 2967861"/>
                <a:gd name="connsiteY742" fmla="*/ 1013916 h 2340761"/>
                <a:gd name="connsiteX743" fmla="*/ 206136 w 2967861"/>
                <a:gd name="connsiteY743" fmla="*/ 1018262 h 2340761"/>
                <a:gd name="connsiteX744" fmla="*/ 218554 w 2967861"/>
                <a:gd name="connsiteY744" fmla="*/ 1021367 h 2340761"/>
                <a:gd name="connsiteX745" fmla="*/ 220727 w 2967861"/>
                <a:gd name="connsiteY745" fmla="*/ 1040304 h 2340761"/>
                <a:gd name="connsiteX746" fmla="*/ 222900 w 2967861"/>
                <a:gd name="connsiteY746" fmla="*/ 1056137 h 2340761"/>
                <a:gd name="connsiteX747" fmla="*/ 222900 w 2967861"/>
                <a:gd name="connsiteY747" fmla="*/ 1073211 h 2340761"/>
                <a:gd name="connsiteX748" fmla="*/ 218864 w 2967861"/>
                <a:gd name="connsiteY748" fmla="*/ 1088113 h 2340761"/>
                <a:gd name="connsiteX749" fmla="*/ 218864 w 2967861"/>
                <a:gd name="connsiteY749" fmla="*/ 1090286 h 2340761"/>
                <a:gd name="connsiteX750" fmla="*/ 218864 w 2967861"/>
                <a:gd name="connsiteY750" fmla="*/ 1091217 h 2340761"/>
                <a:gd name="connsiteX751" fmla="*/ 216691 w 2967861"/>
                <a:gd name="connsiteY751" fmla="*/ 1091217 h 2340761"/>
                <a:gd name="connsiteX752" fmla="*/ 216691 w 2967861"/>
                <a:gd name="connsiteY752" fmla="*/ 1093390 h 2340761"/>
                <a:gd name="connsiteX753" fmla="*/ 215760 w 2967861"/>
                <a:gd name="connsiteY753" fmla="*/ 1095563 h 2340761"/>
                <a:gd name="connsiteX754" fmla="*/ 202100 w 2967861"/>
                <a:gd name="connsiteY754" fmla="*/ 1100841 h 2340761"/>
                <a:gd name="connsiteX755" fmla="*/ 184405 w 2967861"/>
                <a:gd name="connsiteY755" fmla="*/ 1105187 h 2340761"/>
                <a:gd name="connsiteX756" fmla="*/ 166709 w 2967861"/>
                <a:gd name="connsiteY756" fmla="*/ 1105187 h 2340761"/>
                <a:gd name="connsiteX757" fmla="*/ 149945 w 2967861"/>
                <a:gd name="connsiteY757" fmla="*/ 1100841 h 2340761"/>
                <a:gd name="connsiteX758" fmla="*/ 135354 w 2967861"/>
                <a:gd name="connsiteY758" fmla="*/ 1095563 h 2340761"/>
                <a:gd name="connsiteX759" fmla="*/ 130077 w 2967861"/>
                <a:gd name="connsiteY759" fmla="*/ 1095563 h 2340761"/>
                <a:gd name="connsiteX760" fmla="*/ 126041 w 2967861"/>
                <a:gd name="connsiteY760" fmla="*/ 1097736 h 2340761"/>
                <a:gd name="connsiteX761" fmla="*/ 122936 w 2967861"/>
                <a:gd name="connsiteY761" fmla="*/ 1097736 h 2340761"/>
                <a:gd name="connsiteX762" fmla="*/ 120763 w 2967861"/>
                <a:gd name="connsiteY762" fmla="*/ 1097736 h 2340761"/>
                <a:gd name="connsiteX763" fmla="*/ 118590 w 2967861"/>
                <a:gd name="connsiteY763" fmla="*/ 1098668 h 2340761"/>
                <a:gd name="connsiteX764" fmla="*/ 116417 w 2967861"/>
                <a:gd name="connsiteY764" fmla="*/ 1103014 h 2340761"/>
                <a:gd name="connsiteX765" fmla="*/ 115796 w 2967861"/>
                <a:gd name="connsiteY765" fmla="*/ 1106739 h 2340761"/>
                <a:gd name="connsiteX766" fmla="*/ 111760 w 2967861"/>
                <a:gd name="connsiteY766" fmla="*/ 1119468 h 2340761"/>
                <a:gd name="connsiteX767" fmla="*/ 111760 w 2967861"/>
                <a:gd name="connsiteY767" fmla="*/ 1140578 h 2340761"/>
                <a:gd name="connsiteX768" fmla="*/ 111760 w 2967861"/>
                <a:gd name="connsiteY768" fmla="*/ 1163861 h 2340761"/>
                <a:gd name="connsiteX769" fmla="*/ 113934 w 2967861"/>
                <a:gd name="connsiteY769" fmla="*/ 1188076 h 2340761"/>
                <a:gd name="connsiteX770" fmla="*/ 116107 w 2967861"/>
                <a:gd name="connsiteY770" fmla="*/ 1208255 h 2340761"/>
                <a:gd name="connsiteX771" fmla="*/ 116107 w 2967861"/>
                <a:gd name="connsiteY771" fmla="*/ 1223157 h 2340761"/>
                <a:gd name="connsiteX772" fmla="*/ 119211 w 2967861"/>
                <a:gd name="connsiteY772" fmla="*/ 1223157 h 2340761"/>
                <a:gd name="connsiteX773" fmla="*/ 119211 w 2967861"/>
                <a:gd name="connsiteY773" fmla="*/ 1228434 h 2340761"/>
                <a:gd name="connsiteX774" fmla="*/ 126351 w 2967861"/>
                <a:gd name="connsiteY774" fmla="*/ 1228434 h 2340761"/>
                <a:gd name="connsiteX775" fmla="*/ 131629 w 2967861"/>
                <a:gd name="connsiteY775" fmla="*/ 1227503 h 2340761"/>
                <a:gd name="connsiteX776" fmla="*/ 135665 w 2967861"/>
                <a:gd name="connsiteY776" fmla="*/ 1227503 h 2340761"/>
                <a:gd name="connsiteX777" fmla="*/ 138769 w 2967861"/>
                <a:gd name="connsiteY777" fmla="*/ 1223157 h 2340761"/>
                <a:gd name="connsiteX778" fmla="*/ 144978 w 2967861"/>
                <a:gd name="connsiteY778" fmla="*/ 1225330 h 2340761"/>
                <a:gd name="connsiteX779" fmla="*/ 148083 w 2967861"/>
                <a:gd name="connsiteY779" fmla="*/ 1225330 h 2340761"/>
                <a:gd name="connsiteX780" fmla="*/ 152118 w 2967861"/>
                <a:gd name="connsiteY780" fmla="*/ 1227503 h 2340761"/>
                <a:gd name="connsiteX781" fmla="*/ 155223 w 2967861"/>
                <a:gd name="connsiteY781" fmla="*/ 1228434 h 2340761"/>
                <a:gd name="connsiteX782" fmla="*/ 157396 w 2967861"/>
                <a:gd name="connsiteY782" fmla="*/ 1230607 h 2340761"/>
                <a:gd name="connsiteX783" fmla="*/ 157396 w 2967861"/>
                <a:gd name="connsiteY783" fmla="*/ 1232780 h 2340761"/>
                <a:gd name="connsiteX784" fmla="*/ 157396 w 2967861"/>
                <a:gd name="connsiteY784" fmla="*/ 1234953 h 2340761"/>
                <a:gd name="connsiteX785" fmla="*/ 159569 w 2967861"/>
                <a:gd name="connsiteY785" fmla="*/ 1234953 h 2340761"/>
                <a:gd name="connsiteX786" fmla="*/ 159569 w 2967861"/>
                <a:gd name="connsiteY786" fmla="*/ 1235885 h 2340761"/>
                <a:gd name="connsiteX787" fmla="*/ 153360 w 2967861"/>
                <a:gd name="connsiteY787" fmla="*/ 1252959 h 2340761"/>
                <a:gd name="connsiteX788" fmla="*/ 142805 w 2967861"/>
                <a:gd name="connsiteY788" fmla="*/ 1265688 h 2340761"/>
                <a:gd name="connsiteX789" fmla="*/ 130387 w 2967861"/>
                <a:gd name="connsiteY789" fmla="*/ 1277174 h 2340761"/>
                <a:gd name="connsiteX790" fmla="*/ 116728 w 2967861"/>
                <a:gd name="connsiteY790" fmla="*/ 1287729 h 2340761"/>
                <a:gd name="connsiteX791" fmla="*/ 104310 w 2967861"/>
                <a:gd name="connsiteY791" fmla="*/ 1299216 h 2340761"/>
                <a:gd name="connsiteX792" fmla="*/ 94996 w 2967861"/>
                <a:gd name="connsiteY792" fmla="*/ 1314117 h 2340761"/>
                <a:gd name="connsiteX793" fmla="*/ 94065 w 2967861"/>
                <a:gd name="connsiteY793" fmla="*/ 1324672 h 2340761"/>
                <a:gd name="connsiteX794" fmla="*/ 94996 w 2967861"/>
                <a:gd name="connsiteY794" fmla="*/ 1337401 h 2340761"/>
                <a:gd name="connsiteX795" fmla="*/ 94996 w 2967861"/>
                <a:gd name="connsiteY795" fmla="*/ 1348887 h 2340761"/>
                <a:gd name="connsiteX796" fmla="*/ 91892 w 2967861"/>
                <a:gd name="connsiteY796" fmla="*/ 1357269 h 2340761"/>
                <a:gd name="connsiteX797" fmla="*/ 77301 w 2967861"/>
                <a:gd name="connsiteY797" fmla="*/ 1366893 h 2340761"/>
                <a:gd name="connsiteX798" fmla="*/ 62710 w 2967861"/>
                <a:gd name="connsiteY798" fmla="*/ 1374344 h 2340761"/>
                <a:gd name="connsiteX799" fmla="*/ 48119 w 2967861"/>
                <a:gd name="connsiteY799" fmla="*/ 1383967 h 2340761"/>
                <a:gd name="connsiteX800" fmla="*/ 35701 w 2967861"/>
                <a:gd name="connsiteY800" fmla="*/ 1394523 h 2340761"/>
                <a:gd name="connsiteX801" fmla="*/ 31666 w 2967861"/>
                <a:gd name="connsiteY801" fmla="*/ 1401973 h 2340761"/>
                <a:gd name="connsiteX802" fmla="*/ 24525 w 2967861"/>
                <a:gd name="connsiteY802" fmla="*/ 1415633 h 2340761"/>
                <a:gd name="connsiteX803" fmla="*/ 17385 w 2967861"/>
                <a:gd name="connsiteY803" fmla="*/ 1431466 h 2340761"/>
                <a:gd name="connsiteX804" fmla="*/ 10245 w 2967861"/>
                <a:gd name="connsiteY804" fmla="*/ 1450403 h 2340761"/>
                <a:gd name="connsiteX805" fmla="*/ 3104 w 2967861"/>
                <a:gd name="connsiteY805" fmla="*/ 1466236 h 2340761"/>
                <a:gd name="connsiteX806" fmla="*/ 0 w 2967861"/>
                <a:gd name="connsiteY806" fmla="*/ 1481137 h 2340761"/>
                <a:gd name="connsiteX807" fmla="*/ 0 w 2967861"/>
                <a:gd name="connsiteY807" fmla="*/ 1492623 h 2340761"/>
                <a:gd name="connsiteX808" fmla="*/ 3104 w 2967861"/>
                <a:gd name="connsiteY808" fmla="*/ 1500074 h 2340761"/>
                <a:gd name="connsiteX809" fmla="*/ 9313 w 2967861"/>
                <a:gd name="connsiteY809" fmla="*/ 1509698 h 2340761"/>
                <a:gd name="connsiteX810" fmla="*/ 12418 w 2967861"/>
                <a:gd name="connsiteY810" fmla="*/ 1518080 h 2340761"/>
                <a:gd name="connsiteX811" fmla="*/ 12418 w 2967861"/>
                <a:gd name="connsiteY811" fmla="*/ 1532981 h 2340761"/>
                <a:gd name="connsiteX812" fmla="*/ 10245 w 2967861"/>
                <a:gd name="connsiteY812" fmla="*/ 1542605 h 2340761"/>
                <a:gd name="connsiteX813" fmla="*/ 7140 w 2967861"/>
                <a:gd name="connsiteY813" fmla="*/ 1555334 h 2340761"/>
                <a:gd name="connsiteX814" fmla="*/ 3104 w 2967861"/>
                <a:gd name="connsiteY814" fmla="*/ 1570235 h 2340761"/>
                <a:gd name="connsiteX815" fmla="*/ 2173 w 2967861"/>
                <a:gd name="connsiteY815" fmla="*/ 1587309 h 2340761"/>
                <a:gd name="connsiteX816" fmla="*/ 5278 w 2967861"/>
                <a:gd name="connsiteY816" fmla="*/ 1597865 h 2340761"/>
                <a:gd name="connsiteX817" fmla="*/ 5278 w 2967861"/>
                <a:gd name="connsiteY817" fmla="*/ 1622079 h 2340761"/>
                <a:gd name="connsiteX818" fmla="*/ 14591 w 2967861"/>
                <a:gd name="connsiteY818" fmla="*/ 1633566 h 2340761"/>
                <a:gd name="connsiteX819" fmla="*/ 29182 w 2967861"/>
                <a:gd name="connsiteY819" fmla="*/ 1646294 h 2340761"/>
                <a:gd name="connsiteX820" fmla="*/ 45946 w 2967861"/>
                <a:gd name="connsiteY820" fmla="*/ 1659022 h 2340761"/>
                <a:gd name="connsiteX821" fmla="*/ 56501 w 2967861"/>
                <a:gd name="connsiteY821" fmla="*/ 1671751 h 2340761"/>
                <a:gd name="connsiteX822" fmla="*/ 65815 w 2967861"/>
                <a:gd name="connsiteY822" fmla="*/ 1695965 h 2340761"/>
                <a:gd name="connsiteX823" fmla="*/ 78232 w 2967861"/>
                <a:gd name="connsiteY823" fmla="*/ 1705589 h 2340761"/>
                <a:gd name="connsiteX824" fmla="*/ 92823 w 2967861"/>
                <a:gd name="connsiteY824" fmla="*/ 1713040 h 2340761"/>
                <a:gd name="connsiteX825" fmla="*/ 107414 w 2967861"/>
                <a:gd name="connsiteY825" fmla="*/ 1720491 h 2340761"/>
                <a:gd name="connsiteX826" fmla="*/ 122005 w 2967861"/>
                <a:gd name="connsiteY826" fmla="*/ 1727941 h 2340761"/>
                <a:gd name="connsiteX827" fmla="*/ 132560 w 2967861"/>
                <a:gd name="connsiteY827" fmla="*/ 1740670 h 2340761"/>
                <a:gd name="connsiteX828" fmla="*/ 139701 w 2967861"/>
                <a:gd name="connsiteY828" fmla="*/ 1738497 h 2340761"/>
                <a:gd name="connsiteX829" fmla="*/ 145910 w 2967861"/>
                <a:gd name="connsiteY829" fmla="*/ 1736323 h 2340761"/>
                <a:gd name="connsiteX830" fmla="*/ 149014 w 2967861"/>
                <a:gd name="connsiteY830" fmla="*/ 1733219 h 2340761"/>
                <a:gd name="connsiteX831" fmla="*/ 153050 w 2967861"/>
                <a:gd name="connsiteY831" fmla="*/ 1731046 h 2340761"/>
                <a:gd name="connsiteX832" fmla="*/ 161432 w 2967861"/>
                <a:gd name="connsiteY832" fmla="*/ 1733219 h 2340761"/>
                <a:gd name="connsiteX833" fmla="*/ 172918 w 2967861"/>
                <a:gd name="connsiteY833" fmla="*/ 1736323 h 2340761"/>
                <a:gd name="connsiteX834" fmla="*/ 185336 w 2967861"/>
                <a:gd name="connsiteY834" fmla="*/ 1736323 h 2340761"/>
                <a:gd name="connsiteX835" fmla="*/ 189372 w 2967861"/>
                <a:gd name="connsiteY835" fmla="*/ 1723595 h 2340761"/>
                <a:gd name="connsiteX836" fmla="*/ 224763 w 2967861"/>
                <a:gd name="connsiteY836" fmla="*/ 1731046 h 2340761"/>
                <a:gd name="connsiteX837" fmla="*/ 239354 w 2967861"/>
                <a:gd name="connsiteY837" fmla="*/ 1725768 h 2340761"/>
                <a:gd name="connsiteX838" fmla="*/ 257980 w 2967861"/>
                <a:gd name="connsiteY838" fmla="*/ 1718318 h 2340761"/>
                <a:gd name="connsiteX839" fmla="*/ 275676 w 2967861"/>
                <a:gd name="connsiteY839" fmla="*/ 1710867 h 2340761"/>
                <a:gd name="connsiteX840" fmla="*/ 290267 w 2967861"/>
                <a:gd name="connsiteY840" fmla="*/ 1713040 h 2340761"/>
                <a:gd name="connsiteX841" fmla="*/ 302685 w 2967861"/>
                <a:gd name="connsiteY841" fmla="*/ 1713971 h 2340761"/>
                <a:gd name="connsiteX842" fmla="*/ 316344 w 2967861"/>
                <a:gd name="connsiteY842" fmla="*/ 1716144 h 2340761"/>
                <a:gd name="connsiteX843" fmla="*/ 336213 w 2967861"/>
                <a:gd name="connsiteY843" fmla="*/ 1747810 h 2340761"/>
                <a:gd name="connsiteX844" fmla="*/ 343353 w 2967861"/>
                <a:gd name="connsiteY844" fmla="*/ 1747810 h 2340761"/>
                <a:gd name="connsiteX845" fmla="*/ 348631 w 2967861"/>
                <a:gd name="connsiteY845" fmla="*/ 1747810 h 2340761"/>
                <a:gd name="connsiteX846" fmla="*/ 353908 w 2967861"/>
                <a:gd name="connsiteY846" fmla="*/ 1745637 h 2340761"/>
                <a:gd name="connsiteX847" fmla="*/ 356081 w 2967861"/>
                <a:gd name="connsiteY847" fmla="*/ 1743464 h 2340761"/>
                <a:gd name="connsiteX848" fmla="*/ 360117 w 2967861"/>
                <a:gd name="connsiteY848" fmla="*/ 1740359 h 2340761"/>
                <a:gd name="connsiteX849" fmla="*/ 367257 w 2967861"/>
                <a:gd name="connsiteY849" fmla="*/ 1742532 h 2340761"/>
                <a:gd name="connsiteX850" fmla="*/ 372535 w 2967861"/>
                <a:gd name="connsiteY850" fmla="*/ 1742532 h 2340761"/>
                <a:gd name="connsiteX851" fmla="*/ 375639 w 2967861"/>
                <a:gd name="connsiteY851" fmla="*/ 1743464 h 2340761"/>
                <a:gd name="connsiteX852" fmla="*/ 379675 w 2967861"/>
                <a:gd name="connsiteY852" fmla="*/ 1747810 h 2340761"/>
                <a:gd name="connsiteX853" fmla="*/ 382780 w 2967861"/>
                <a:gd name="connsiteY853" fmla="*/ 1749983 h 2340761"/>
                <a:gd name="connsiteX854" fmla="*/ 388989 w 2967861"/>
                <a:gd name="connsiteY854" fmla="*/ 1753088 h 2340761"/>
                <a:gd name="connsiteX855" fmla="*/ 382780 w 2967861"/>
                <a:gd name="connsiteY855" fmla="*/ 1775440 h 2340761"/>
                <a:gd name="connsiteX856" fmla="*/ 377502 w 2967861"/>
                <a:gd name="connsiteY856" fmla="*/ 1795619 h 2340761"/>
                <a:gd name="connsiteX857" fmla="*/ 372224 w 2967861"/>
                <a:gd name="connsiteY857" fmla="*/ 1817971 h 2340761"/>
                <a:gd name="connsiteX858" fmla="*/ 388989 w 2967861"/>
                <a:gd name="connsiteY858" fmla="*/ 1835045 h 2340761"/>
                <a:gd name="connsiteX859" fmla="*/ 404511 w 2967861"/>
                <a:gd name="connsiteY859" fmla="*/ 1855224 h 2340761"/>
                <a:gd name="connsiteX860" fmla="*/ 421275 w 2967861"/>
                <a:gd name="connsiteY860" fmla="*/ 1877576 h 2340761"/>
                <a:gd name="connsiteX861" fmla="*/ 431830 w 2967861"/>
                <a:gd name="connsiteY861" fmla="*/ 1899928 h 2340761"/>
                <a:gd name="connsiteX862" fmla="*/ 435866 w 2967861"/>
                <a:gd name="connsiteY862" fmla="*/ 1917003 h 2340761"/>
                <a:gd name="connsiteX863" fmla="*/ 435866 w 2967861"/>
                <a:gd name="connsiteY863" fmla="*/ 1929731 h 2340761"/>
                <a:gd name="connsiteX864" fmla="*/ 438039 w 2967861"/>
                <a:gd name="connsiteY864" fmla="*/ 1942459 h 2340761"/>
                <a:gd name="connsiteX865" fmla="*/ 445179 w 2967861"/>
                <a:gd name="connsiteY865" fmla="*/ 1957361 h 2340761"/>
                <a:gd name="connsiteX866" fmla="*/ 438970 w 2967861"/>
                <a:gd name="connsiteY866" fmla="*/ 1972262 h 2340761"/>
                <a:gd name="connsiteX867" fmla="*/ 431830 w 2967861"/>
                <a:gd name="connsiteY867" fmla="*/ 1989337 h 2340761"/>
                <a:gd name="connsiteX868" fmla="*/ 421275 w 2967861"/>
                <a:gd name="connsiteY868" fmla="*/ 2009516 h 2340761"/>
                <a:gd name="connsiteX869" fmla="*/ 414135 w 2967861"/>
                <a:gd name="connsiteY869" fmla="*/ 2027522 h 2340761"/>
                <a:gd name="connsiteX870" fmla="*/ 410099 w 2967861"/>
                <a:gd name="connsiteY870" fmla="*/ 2048632 h 2340761"/>
                <a:gd name="connsiteX871" fmla="*/ 412272 w 2967861"/>
                <a:gd name="connsiteY871" fmla="*/ 2066638 h 2340761"/>
                <a:gd name="connsiteX872" fmla="*/ 419412 w 2967861"/>
                <a:gd name="connsiteY872" fmla="*/ 2081539 h 2340761"/>
                <a:gd name="connsiteX873" fmla="*/ 430899 w 2967861"/>
                <a:gd name="connsiteY873" fmla="*/ 2096441 h 2340761"/>
                <a:gd name="connsiteX874" fmla="*/ 441454 w 2967861"/>
                <a:gd name="connsiteY874" fmla="*/ 2113515 h 2340761"/>
                <a:gd name="connsiteX875" fmla="*/ 448594 w 2967861"/>
                <a:gd name="connsiteY875" fmla="*/ 2128416 h 2340761"/>
                <a:gd name="connsiteX876" fmla="*/ 448594 w 2967861"/>
                <a:gd name="connsiteY876" fmla="*/ 2133694 h 2340761"/>
                <a:gd name="connsiteX877" fmla="*/ 448594 w 2967861"/>
                <a:gd name="connsiteY877" fmla="*/ 2138972 h 2340761"/>
                <a:gd name="connsiteX878" fmla="*/ 446421 w 2967861"/>
                <a:gd name="connsiteY878" fmla="*/ 2143318 h 2340761"/>
                <a:gd name="connsiteX879" fmla="*/ 445490 w 2967861"/>
                <a:gd name="connsiteY879" fmla="*/ 2148595 h 2340761"/>
                <a:gd name="connsiteX880" fmla="*/ 445490 w 2967861"/>
                <a:gd name="connsiteY880" fmla="*/ 2151700 h 2340761"/>
                <a:gd name="connsiteX881" fmla="*/ 445490 w 2967861"/>
                <a:gd name="connsiteY881" fmla="*/ 2156046 h 2340761"/>
                <a:gd name="connsiteX882" fmla="*/ 452630 w 2967861"/>
                <a:gd name="connsiteY882" fmla="*/ 2159151 h 2340761"/>
                <a:gd name="connsiteX883" fmla="*/ 450457 w 2967861"/>
                <a:gd name="connsiteY883" fmla="*/ 2163497 h 2340761"/>
                <a:gd name="connsiteX884" fmla="*/ 448284 w 2967861"/>
                <a:gd name="connsiteY884" fmla="*/ 2166601 h 2340761"/>
                <a:gd name="connsiteX885" fmla="*/ 448284 w 2967861"/>
                <a:gd name="connsiteY885" fmla="*/ 2170948 h 2340761"/>
                <a:gd name="connsiteX886" fmla="*/ 446111 w 2967861"/>
                <a:gd name="connsiteY886" fmla="*/ 2176225 h 2340761"/>
                <a:gd name="connsiteX887" fmla="*/ 448284 w 2967861"/>
                <a:gd name="connsiteY887" fmla="*/ 2181503 h 2340761"/>
                <a:gd name="connsiteX888" fmla="*/ 450457 w 2967861"/>
                <a:gd name="connsiteY888" fmla="*/ 2181503 h 2340761"/>
                <a:gd name="connsiteX889" fmla="*/ 452630 w 2967861"/>
                <a:gd name="connsiteY889" fmla="*/ 2185849 h 2340761"/>
                <a:gd name="connsiteX890" fmla="*/ 455734 w 2967861"/>
                <a:gd name="connsiteY890" fmla="*/ 2186780 h 2340761"/>
                <a:gd name="connsiteX891" fmla="*/ 459770 w 2967861"/>
                <a:gd name="connsiteY891" fmla="*/ 2191127 h 2340761"/>
                <a:gd name="connsiteX892" fmla="*/ 459770 w 2967861"/>
                <a:gd name="connsiteY892" fmla="*/ 2193300 h 2340761"/>
                <a:gd name="connsiteX893" fmla="*/ 455734 w 2967861"/>
                <a:gd name="connsiteY893" fmla="*/ 2206028 h 2340761"/>
                <a:gd name="connsiteX894" fmla="*/ 465048 w 2967861"/>
                <a:gd name="connsiteY894" fmla="*/ 2224034 h 2340761"/>
                <a:gd name="connsiteX895" fmla="*/ 479639 w 2967861"/>
                <a:gd name="connsiteY895" fmla="*/ 2242971 h 2340761"/>
                <a:gd name="connsiteX896" fmla="*/ 494230 w 2967861"/>
                <a:gd name="connsiteY896" fmla="*/ 2260046 h 2340761"/>
                <a:gd name="connsiteX897" fmla="*/ 504785 w 2967861"/>
                <a:gd name="connsiteY897" fmla="*/ 2278051 h 2340761"/>
                <a:gd name="connsiteX898" fmla="*/ 506958 w 2967861"/>
                <a:gd name="connsiteY898" fmla="*/ 2290780 h 2340761"/>
                <a:gd name="connsiteX899" fmla="*/ 506958 w 2967861"/>
                <a:gd name="connsiteY899" fmla="*/ 2303508 h 2340761"/>
                <a:gd name="connsiteX900" fmla="*/ 506958 w 2967861"/>
                <a:gd name="connsiteY900" fmla="*/ 2314994 h 2340761"/>
                <a:gd name="connsiteX901" fmla="*/ 509131 w 2967861"/>
                <a:gd name="connsiteY901" fmla="*/ 2324618 h 2340761"/>
                <a:gd name="connsiteX902" fmla="*/ 512236 w 2967861"/>
                <a:gd name="connsiteY902" fmla="*/ 2327723 h 2340761"/>
                <a:gd name="connsiteX903" fmla="*/ 516271 w 2967861"/>
                <a:gd name="connsiteY903" fmla="*/ 2333000 h 2340761"/>
                <a:gd name="connsiteX904" fmla="*/ 519376 w 2967861"/>
                <a:gd name="connsiteY904" fmla="*/ 2335173 h 2340761"/>
                <a:gd name="connsiteX905" fmla="*/ 523411 w 2967861"/>
                <a:gd name="connsiteY905" fmla="*/ 2339520 h 2340761"/>
                <a:gd name="connsiteX906" fmla="*/ 528689 w 2967861"/>
                <a:gd name="connsiteY906" fmla="*/ 2342624 h 2340761"/>
                <a:gd name="connsiteX907" fmla="*/ 553835 w 2967861"/>
                <a:gd name="connsiteY907" fmla="*/ 2337347 h 2340761"/>
                <a:gd name="connsiteX908" fmla="*/ 582086 w 2967861"/>
                <a:gd name="connsiteY908" fmla="*/ 2332069 h 2340761"/>
                <a:gd name="connsiteX909" fmla="*/ 609095 w 2967861"/>
                <a:gd name="connsiteY909" fmla="*/ 2324618 h 2340761"/>
                <a:gd name="connsiteX910" fmla="*/ 636103 w 2967861"/>
                <a:gd name="connsiteY910" fmla="*/ 2317168 h 2340761"/>
                <a:gd name="connsiteX911" fmla="*/ 657834 w 2967861"/>
                <a:gd name="connsiteY911" fmla="*/ 2303508 h 2340761"/>
                <a:gd name="connsiteX912" fmla="*/ 675530 w 2967861"/>
                <a:gd name="connsiteY912" fmla="*/ 2287675 h 2340761"/>
                <a:gd name="connsiteX913" fmla="*/ 684843 w 2967861"/>
                <a:gd name="connsiteY913" fmla="*/ 2270601 h 2340761"/>
                <a:gd name="connsiteX914" fmla="*/ 691984 w 2967861"/>
                <a:gd name="connsiteY914" fmla="*/ 2253526 h 2340761"/>
                <a:gd name="connsiteX915" fmla="*/ 715888 w 2967861"/>
                <a:gd name="connsiteY915" fmla="*/ 2233347 h 2340761"/>
                <a:gd name="connsiteX916" fmla="*/ 718992 w 2967861"/>
                <a:gd name="connsiteY916" fmla="*/ 2218446 h 2340761"/>
                <a:gd name="connsiteX917" fmla="*/ 721165 w 2967861"/>
                <a:gd name="connsiteY917" fmla="*/ 2203544 h 2340761"/>
                <a:gd name="connsiteX918" fmla="*/ 723339 w 2967861"/>
                <a:gd name="connsiteY918" fmla="*/ 2188643 h 2340761"/>
                <a:gd name="connsiteX919" fmla="*/ 728616 w 2967861"/>
                <a:gd name="connsiteY919" fmla="*/ 2175915 h 2340761"/>
                <a:gd name="connsiteX920" fmla="*/ 748485 w 2967861"/>
                <a:gd name="connsiteY920" fmla="*/ 2171568 h 2340761"/>
                <a:gd name="connsiteX921" fmla="*/ 752520 w 2967861"/>
                <a:gd name="connsiteY921" fmla="*/ 2168464 h 2340761"/>
                <a:gd name="connsiteX922" fmla="*/ 753452 w 2967861"/>
                <a:gd name="connsiteY922" fmla="*/ 2164118 h 2340761"/>
                <a:gd name="connsiteX923" fmla="*/ 757488 w 2967861"/>
                <a:gd name="connsiteY923" fmla="*/ 2161013 h 2340761"/>
                <a:gd name="connsiteX924" fmla="*/ 759661 w 2967861"/>
                <a:gd name="connsiteY924" fmla="*/ 2158840 h 2340761"/>
                <a:gd name="connsiteX925" fmla="*/ 762765 w 2967861"/>
                <a:gd name="connsiteY925" fmla="*/ 2155736 h 2340761"/>
                <a:gd name="connsiteX926" fmla="*/ 768043 w 2967861"/>
                <a:gd name="connsiteY926" fmla="*/ 2151390 h 2340761"/>
                <a:gd name="connsiteX927" fmla="*/ 764938 w 2967861"/>
                <a:gd name="connsiteY927" fmla="*/ 2131211 h 2340761"/>
                <a:gd name="connsiteX928" fmla="*/ 757798 w 2967861"/>
                <a:gd name="connsiteY928" fmla="*/ 2114136 h 2340761"/>
                <a:gd name="connsiteX929" fmla="*/ 748485 w 2967861"/>
                <a:gd name="connsiteY929" fmla="*/ 2103581 h 2340761"/>
                <a:gd name="connsiteX930" fmla="*/ 757798 w 2967861"/>
                <a:gd name="connsiteY930" fmla="*/ 2084644 h 2340761"/>
                <a:gd name="connsiteX931" fmla="*/ 772389 w 2967861"/>
                <a:gd name="connsiteY931" fmla="*/ 2071915 h 2340761"/>
                <a:gd name="connsiteX932" fmla="*/ 790084 w 2967861"/>
                <a:gd name="connsiteY932" fmla="*/ 2062291 h 2340761"/>
                <a:gd name="connsiteX933" fmla="*/ 808711 w 2967861"/>
                <a:gd name="connsiteY933" fmla="*/ 2053909 h 2340761"/>
                <a:gd name="connsiteX934" fmla="*/ 824234 w 2967861"/>
                <a:gd name="connsiteY934" fmla="*/ 2042423 h 2340761"/>
                <a:gd name="connsiteX935" fmla="*/ 835720 w 2967861"/>
                <a:gd name="connsiteY935" fmla="*/ 2019140 h 2340761"/>
                <a:gd name="connsiteX936" fmla="*/ 837893 w 2967861"/>
                <a:gd name="connsiteY936" fmla="*/ 1996787 h 2340761"/>
                <a:gd name="connsiteX937" fmla="*/ 831684 w 2967861"/>
                <a:gd name="connsiteY937" fmla="*/ 1974435 h 2340761"/>
                <a:gd name="connsiteX938" fmla="*/ 824544 w 2967861"/>
                <a:gd name="connsiteY938" fmla="*/ 1952083 h 2340761"/>
                <a:gd name="connsiteX939" fmla="*/ 817404 w 2967861"/>
                <a:gd name="connsiteY939" fmla="*/ 1931904 h 2340761"/>
                <a:gd name="connsiteX940" fmla="*/ 810263 w 2967861"/>
                <a:gd name="connsiteY940" fmla="*/ 1909552 h 2340761"/>
                <a:gd name="connsiteX941" fmla="*/ 807159 w 2967861"/>
                <a:gd name="connsiteY941" fmla="*/ 1887200 h 2340761"/>
                <a:gd name="connsiteX942" fmla="*/ 812437 w 2967861"/>
                <a:gd name="connsiteY942" fmla="*/ 1862985 h 2340761"/>
                <a:gd name="connsiteX943" fmla="*/ 827027 w 2967861"/>
                <a:gd name="connsiteY943" fmla="*/ 1837529 h 2340761"/>
                <a:gd name="connsiteX944" fmla="*/ 845654 w 2967861"/>
                <a:gd name="connsiteY944" fmla="*/ 1815177 h 2340761"/>
                <a:gd name="connsiteX945" fmla="*/ 867385 w 2967861"/>
                <a:gd name="connsiteY945" fmla="*/ 1794066 h 2340761"/>
                <a:gd name="connsiteX946" fmla="*/ 890358 w 2967861"/>
                <a:gd name="connsiteY946" fmla="*/ 1776060 h 2340761"/>
                <a:gd name="connsiteX947" fmla="*/ 912090 w 2967861"/>
                <a:gd name="connsiteY947" fmla="*/ 1757123 h 2340761"/>
                <a:gd name="connsiteX948" fmla="*/ 931958 w 2967861"/>
                <a:gd name="connsiteY948" fmla="*/ 1736944 h 2340761"/>
                <a:gd name="connsiteX949" fmla="*/ 945618 w 2967861"/>
                <a:gd name="connsiteY949" fmla="*/ 1718938 h 2340761"/>
                <a:gd name="connsiteX950" fmla="*/ 958036 w 2967861"/>
                <a:gd name="connsiteY950" fmla="*/ 1696586 h 2340761"/>
                <a:gd name="connsiteX951" fmla="*/ 968591 w 2967861"/>
                <a:gd name="connsiteY951" fmla="*/ 1674234 h 2340761"/>
                <a:gd name="connsiteX952" fmla="*/ 975731 w 2967861"/>
                <a:gd name="connsiteY952" fmla="*/ 1655297 h 2340761"/>
                <a:gd name="connsiteX953" fmla="*/ 979767 w 2967861"/>
                <a:gd name="connsiteY953" fmla="*/ 1642569 h 2340761"/>
                <a:gd name="connsiteX954" fmla="*/ 979767 w 2967861"/>
                <a:gd name="connsiteY954" fmla="*/ 1631393 h 2340761"/>
                <a:gd name="connsiteX955" fmla="*/ 985044 w 2967861"/>
                <a:gd name="connsiteY955" fmla="*/ 1621769 h 2340761"/>
                <a:gd name="connsiteX956" fmla="*/ 985044 w 2967861"/>
                <a:gd name="connsiteY956" fmla="*/ 1618665 h 2340761"/>
                <a:gd name="connsiteX957" fmla="*/ 963313 w 2967861"/>
                <a:gd name="connsiteY957" fmla="*/ 1621769 h 2340761"/>
                <a:gd name="connsiteX958" fmla="*/ 939409 w 2967861"/>
                <a:gd name="connsiteY958" fmla="*/ 1627046 h 2340761"/>
                <a:gd name="connsiteX959" fmla="*/ 914263 w 2967861"/>
                <a:gd name="connsiteY959" fmla="*/ 1633255 h 2340761"/>
                <a:gd name="connsiteX960" fmla="*/ 895636 w 2967861"/>
                <a:gd name="connsiteY960" fmla="*/ 1641637 h 2340761"/>
                <a:gd name="connsiteX961" fmla="*/ 880114 w 2967861"/>
                <a:gd name="connsiteY961" fmla="*/ 1640706 h 2340761"/>
                <a:gd name="connsiteX962" fmla="*/ 874836 w 2967861"/>
                <a:gd name="connsiteY962" fmla="*/ 1634497 h 2340761"/>
                <a:gd name="connsiteX963" fmla="*/ 872663 w 2967861"/>
                <a:gd name="connsiteY963" fmla="*/ 1629220 h 2340761"/>
                <a:gd name="connsiteX964" fmla="*/ 872663 w 2967861"/>
                <a:gd name="connsiteY964" fmla="*/ 1623942 h 2340761"/>
                <a:gd name="connsiteX965" fmla="*/ 872663 w 2967861"/>
                <a:gd name="connsiteY965" fmla="*/ 1616491 h 2340761"/>
                <a:gd name="connsiteX966" fmla="*/ 868627 w 2967861"/>
                <a:gd name="connsiteY966" fmla="*/ 1611214 h 2340761"/>
                <a:gd name="connsiteX967" fmla="*/ 854036 w 2967861"/>
                <a:gd name="connsiteY967" fmla="*/ 1599727 h 2340761"/>
                <a:gd name="connsiteX968" fmla="*/ 836341 w 2967861"/>
                <a:gd name="connsiteY968" fmla="*/ 1589172 h 2340761"/>
                <a:gd name="connsiteX969" fmla="*/ 819577 w 2967861"/>
                <a:gd name="connsiteY969" fmla="*/ 1577686 h 2340761"/>
                <a:gd name="connsiteX970" fmla="*/ 809022 w 2967861"/>
                <a:gd name="connsiteY970" fmla="*/ 1564957 h 2340761"/>
                <a:gd name="connsiteX971" fmla="*/ 804986 w 2967861"/>
                <a:gd name="connsiteY971" fmla="*/ 1553471 h 2340761"/>
                <a:gd name="connsiteX972" fmla="*/ 802813 w 2967861"/>
                <a:gd name="connsiteY972" fmla="*/ 1545089 h 2340761"/>
                <a:gd name="connsiteX973" fmla="*/ 799708 w 2967861"/>
                <a:gd name="connsiteY973" fmla="*/ 1533602 h 2340761"/>
                <a:gd name="connsiteX974" fmla="*/ 797535 w 2967861"/>
                <a:gd name="connsiteY974" fmla="*/ 1530498 h 2340761"/>
                <a:gd name="connsiteX975" fmla="*/ 792258 w 2967861"/>
                <a:gd name="connsiteY975" fmla="*/ 1526152 h 2340761"/>
                <a:gd name="connsiteX976" fmla="*/ 786980 w 2967861"/>
                <a:gd name="connsiteY976" fmla="*/ 1523047 h 2340761"/>
                <a:gd name="connsiteX977" fmla="*/ 782944 w 2967861"/>
                <a:gd name="connsiteY977" fmla="*/ 1517770 h 2340761"/>
                <a:gd name="connsiteX978" fmla="*/ 779840 w 2967861"/>
                <a:gd name="connsiteY978" fmla="*/ 1513423 h 2340761"/>
                <a:gd name="connsiteX979" fmla="*/ 779840 w 2967861"/>
                <a:gd name="connsiteY979" fmla="*/ 1476480 h 2340761"/>
                <a:gd name="connsiteX980" fmla="*/ 777667 w 2967861"/>
                <a:gd name="connsiteY980" fmla="*/ 1471203 h 2340761"/>
                <a:gd name="connsiteX981" fmla="*/ 772389 w 2967861"/>
                <a:gd name="connsiteY981" fmla="*/ 1466856 h 2340761"/>
                <a:gd name="connsiteX982" fmla="*/ 768353 w 2967861"/>
                <a:gd name="connsiteY982" fmla="*/ 1463752 h 2340761"/>
                <a:gd name="connsiteX983" fmla="*/ 763076 w 2967861"/>
                <a:gd name="connsiteY983" fmla="*/ 1459406 h 2340761"/>
                <a:gd name="connsiteX984" fmla="*/ 759971 w 2967861"/>
                <a:gd name="connsiteY984" fmla="*/ 1456301 h 2340761"/>
                <a:gd name="connsiteX985" fmla="*/ 750658 w 2967861"/>
                <a:gd name="connsiteY985" fmla="*/ 1436122 h 2340761"/>
                <a:gd name="connsiteX986" fmla="*/ 743518 w 2967861"/>
                <a:gd name="connsiteY986" fmla="*/ 1415943 h 2340761"/>
                <a:gd name="connsiteX987" fmla="*/ 736377 w 2967861"/>
                <a:gd name="connsiteY987" fmla="*/ 1393591 h 2340761"/>
                <a:gd name="connsiteX988" fmla="*/ 724891 w 2967861"/>
                <a:gd name="connsiteY988" fmla="*/ 1374654 h 2340761"/>
                <a:gd name="connsiteX989" fmla="*/ 712473 w 2967861"/>
                <a:gd name="connsiteY989" fmla="*/ 1357580 h 2340761"/>
                <a:gd name="connsiteX990" fmla="*/ 712473 w 2967861"/>
                <a:gd name="connsiteY990" fmla="*/ 1350129 h 2340761"/>
                <a:gd name="connsiteX991" fmla="*/ 716509 w 2967861"/>
                <a:gd name="connsiteY991" fmla="*/ 1350129 h 2340761"/>
                <a:gd name="connsiteX992" fmla="*/ 719613 w 2967861"/>
                <a:gd name="connsiteY992" fmla="*/ 1357580 h 2340761"/>
                <a:gd name="connsiteX993" fmla="*/ 723649 w 2967861"/>
                <a:gd name="connsiteY993" fmla="*/ 1363788 h 2340761"/>
                <a:gd name="connsiteX994" fmla="*/ 726753 w 2967861"/>
                <a:gd name="connsiteY994" fmla="*/ 1366893 h 2340761"/>
                <a:gd name="connsiteX995" fmla="*/ 730789 w 2967861"/>
                <a:gd name="connsiteY995" fmla="*/ 1369066 h 2340761"/>
                <a:gd name="connsiteX996" fmla="*/ 733894 w 2967861"/>
                <a:gd name="connsiteY996" fmla="*/ 1371239 h 2340761"/>
                <a:gd name="connsiteX997" fmla="*/ 737930 w 2967861"/>
                <a:gd name="connsiteY997" fmla="*/ 1372170 h 2340761"/>
                <a:gd name="connsiteX998" fmla="*/ 738861 w 2967861"/>
                <a:gd name="connsiteY998" fmla="*/ 1376517 h 2340761"/>
                <a:gd name="connsiteX999" fmla="*/ 745070 w 2967861"/>
                <a:gd name="connsiteY999" fmla="*/ 1378690 h 2340761"/>
                <a:gd name="connsiteX1000" fmla="*/ 755625 w 2967861"/>
                <a:gd name="connsiteY1000" fmla="*/ 1386141 h 2340761"/>
                <a:gd name="connsiteX1001" fmla="*/ 762765 w 2967861"/>
                <a:gd name="connsiteY1001" fmla="*/ 1396696 h 2340761"/>
                <a:gd name="connsiteX1002" fmla="*/ 768043 w 2967861"/>
                <a:gd name="connsiteY1002" fmla="*/ 1409424 h 2340761"/>
                <a:gd name="connsiteX1003" fmla="*/ 774252 w 2967861"/>
                <a:gd name="connsiteY1003" fmla="*/ 1423084 h 2340761"/>
                <a:gd name="connsiteX1004" fmla="*/ 779529 w 2967861"/>
                <a:gd name="connsiteY1004" fmla="*/ 1435812 h 2340761"/>
                <a:gd name="connsiteX1005" fmla="*/ 799398 w 2967861"/>
                <a:gd name="connsiteY1005" fmla="*/ 1448540 h 2340761"/>
                <a:gd name="connsiteX1006" fmla="*/ 804675 w 2967861"/>
                <a:gd name="connsiteY1006" fmla="*/ 1459095 h 2340761"/>
                <a:gd name="connsiteX1007" fmla="*/ 806848 w 2967861"/>
                <a:gd name="connsiteY1007" fmla="*/ 1472755 h 2340761"/>
                <a:gd name="connsiteX1008" fmla="*/ 809022 w 2967861"/>
                <a:gd name="connsiteY1008" fmla="*/ 1485483 h 2340761"/>
                <a:gd name="connsiteX1009" fmla="*/ 812126 w 2967861"/>
                <a:gd name="connsiteY1009" fmla="*/ 1496038 h 2340761"/>
                <a:gd name="connsiteX1010" fmla="*/ 824544 w 2967861"/>
                <a:gd name="connsiteY1010" fmla="*/ 1510940 h 2340761"/>
                <a:gd name="connsiteX1011" fmla="*/ 838204 w 2967861"/>
                <a:gd name="connsiteY1011" fmla="*/ 1525841 h 2340761"/>
                <a:gd name="connsiteX1012" fmla="*/ 850621 w 2967861"/>
                <a:gd name="connsiteY1012" fmla="*/ 1542916 h 2340761"/>
                <a:gd name="connsiteX1013" fmla="*/ 859935 w 2967861"/>
                <a:gd name="connsiteY1013" fmla="*/ 1560922 h 2340761"/>
                <a:gd name="connsiteX1014" fmla="*/ 860866 w 2967861"/>
                <a:gd name="connsiteY1014" fmla="*/ 1572408 h 2340761"/>
                <a:gd name="connsiteX1015" fmla="*/ 860866 w 2967861"/>
                <a:gd name="connsiteY1015" fmla="*/ 1582963 h 2340761"/>
                <a:gd name="connsiteX1016" fmla="*/ 863039 w 2967861"/>
                <a:gd name="connsiteY1016" fmla="*/ 1594450 h 2340761"/>
                <a:gd name="connsiteX1017" fmla="*/ 868317 w 2967861"/>
                <a:gd name="connsiteY1017" fmla="*/ 1605005 h 2340761"/>
                <a:gd name="connsiteX1018" fmla="*/ 870490 w 2967861"/>
                <a:gd name="connsiteY1018" fmla="*/ 1609351 h 2340761"/>
                <a:gd name="connsiteX1019" fmla="*/ 872663 w 2967861"/>
                <a:gd name="connsiteY1019" fmla="*/ 1611524 h 2340761"/>
                <a:gd name="connsiteX1020" fmla="*/ 874836 w 2967861"/>
                <a:gd name="connsiteY1020" fmla="*/ 1612456 h 2340761"/>
                <a:gd name="connsiteX1021" fmla="*/ 875767 w 2967861"/>
                <a:gd name="connsiteY1021" fmla="*/ 1612456 h 2340761"/>
                <a:gd name="connsiteX1022" fmla="*/ 879803 w 2967861"/>
                <a:gd name="connsiteY1022" fmla="*/ 1614629 h 2340761"/>
                <a:gd name="connsiteX1023" fmla="*/ 889117 w 2967861"/>
                <a:gd name="connsiteY1023" fmla="*/ 1614629 h 2340761"/>
                <a:gd name="connsiteX1024" fmla="*/ 901534 w 2967861"/>
                <a:gd name="connsiteY1024" fmla="*/ 1611524 h 2340761"/>
                <a:gd name="connsiteX1025" fmla="*/ 913952 w 2967861"/>
                <a:gd name="connsiteY1025" fmla="*/ 1604074 h 2340761"/>
                <a:gd name="connsiteX1026" fmla="*/ 928543 w 2967861"/>
                <a:gd name="connsiteY1026" fmla="*/ 1597865 h 2340761"/>
                <a:gd name="connsiteX1027" fmla="*/ 946239 w 2967861"/>
                <a:gd name="connsiteY1027" fmla="*/ 1592587 h 2340761"/>
                <a:gd name="connsiteX1028" fmla="*/ 963003 w 2967861"/>
                <a:gd name="connsiteY1028" fmla="*/ 1589483 h 2340761"/>
                <a:gd name="connsiteX1029" fmla="*/ 979767 w 2967861"/>
                <a:gd name="connsiteY1029" fmla="*/ 1582032 h 2340761"/>
                <a:gd name="connsiteX1030" fmla="*/ 992185 w 2967861"/>
                <a:gd name="connsiteY1030" fmla="*/ 1572408 h 2340761"/>
                <a:gd name="connsiteX1031" fmla="*/ 1002740 w 2967861"/>
                <a:gd name="connsiteY1031" fmla="*/ 1560922 h 2340761"/>
                <a:gd name="connsiteX1032" fmla="*/ 1016399 w 2967861"/>
                <a:gd name="connsiteY1032" fmla="*/ 1553471 h 2340761"/>
                <a:gd name="connsiteX1033" fmla="*/ 1039372 w 2967861"/>
                <a:gd name="connsiteY1033" fmla="*/ 1553471 h 2340761"/>
                <a:gd name="connsiteX1034" fmla="*/ 1039372 w 2967861"/>
                <a:gd name="connsiteY1034" fmla="*/ 1544468 h 2340761"/>
                <a:gd name="connsiteX1035" fmla="*/ 1057999 w 2967861"/>
                <a:gd name="connsiteY1035" fmla="*/ 1531740 h 2340761"/>
                <a:gd name="connsiteX1036" fmla="*/ 1075694 w 2967861"/>
                <a:gd name="connsiteY1036" fmla="*/ 1520253 h 2340761"/>
                <a:gd name="connsiteX1037" fmla="*/ 1075694 w 2967861"/>
                <a:gd name="connsiteY1037" fmla="*/ 1500074 h 2340761"/>
                <a:gd name="connsiteX1038" fmla="*/ 1089354 w 2967861"/>
                <a:gd name="connsiteY1038" fmla="*/ 1494797 h 2340761"/>
                <a:gd name="connsiteX1039" fmla="*/ 1095563 w 2967861"/>
                <a:gd name="connsiteY1039" fmla="*/ 1487346 h 2340761"/>
                <a:gd name="connsiteX1040" fmla="*/ 1101772 w 2967861"/>
                <a:gd name="connsiteY1040" fmla="*/ 1477722 h 2340761"/>
                <a:gd name="connsiteX1041" fmla="*/ 1108912 w 2967861"/>
                <a:gd name="connsiteY1041" fmla="*/ 1468098 h 2340761"/>
                <a:gd name="connsiteX1042" fmla="*/ 1087181 w 2967861"/>
                <a:gd name="connsiteY1042" fmla="*/ 1450092 h 2340761"/>
                <a:gd name="connsiteX1043" fmla="*/ 1060172 w 2967861"/>
                <a:gd name="connsiteY1043" fmla="*/ 1435191 h 2340761"/>
                <a:gd name="connsiteX1044" fmla="*/ 1057999 w 2967861"/>
                <a:gd name="connsiteY1044" fmla="*/ 1420290 h 2340761"/>
                <a:gd name="connsiteX1045" fmla="*/ 1055826 w 2967861"/>
                <a:gd name="connsiteY1045" fmla="*/ 1401352 h 2340761"/>
                <a:gd name="connsiteX1046" fmla="*/ 1035958 w 2967861"/>
                <a:gd name="connsiteY1046" fmla="*/ 1416254 h 2340761"/>
                <a:gd name="connsiteX1047" fmla="*/ 1019193 w 2967861"/>
                <a:gd name="connsiteY1047" fmla="*/ 1435191 h 2340761"/>
                <a:gd name="connsiteX1048" fmla="*/ 1008638 w 2967861"/>
                <a:gd name="connsiteY1048" fmla="*/ 1435191 h 2340761"/>
                <a:gd name="connsiteX1049" fmla="*/ 999325 w 2967861"/>
                <a:gd name="connsiteY1049" fmla="*/ 1437364 h 2340761"/>
                <a:gd name="connsiteX1050" fmla="*/ 992185 w 2967861"/>
                <a:gd name="connsiteY1050" fmla="*/ 1438295 h 2340761"/>
                <a:gd name="connsiteX1051" fmla="*/ 990011 w 2967861"/>
                <a:gd name="connsiteY1051" fmla="*/ 1433018 h 2340761"/>
                <a:gd name="connsiteX1052" fmla="*/ 989080 w 2967861"/>
                <a:gd name="connsiteY1052" fmla="*/ 1427740 h 2340761"/>
                <a:gd name="connsiteX1053" fmla="*/ 989080 w 2967861"/>
                <a:gd name="connsiteY1053" fmla="*/ 1422463 h 2340761"/>
                <a:gd name="connsiteX1054" fmla="*/ 986907 w 2967861"/>
                <a:gd name="connsiteY1054" fmla="*/ 1416254 h 2340761"/>
                <a:gd name="connsiteX1055" fmla="*/ 984734 w 2967861"/>
                <a:gd name="connsiteY1055" fmla="*/ 1410976 h 2340761"/>
                <a:gd name="connsiteX1056" fmla="*/ 979456 w 2967861"/>
                <a:gd name="connsiteY1056" fmla="*/ 1408803 h 2340761"/>
                <a:gd name="connsiteX1057" fmla="*/ 977283 w 2967861"/>
                <a:gd name="connsiteY1057" fmla="*/ 1408803 h 2340761"/>
                <a:gd name="connsiteX1058" fmla="*/ 975110 w 2967861"/>
                <a:gd name="connsiteY1058" fmla="*/ 1408803 h 2340761"/>
                <a:gd name="connsiteX1059" fmla="*/ 975110 w 2967861"/>
                <a:gd name="connsiteY1059" fmla="*/ 1410976 h 2340761"/>
                <a:gd name="connsiteX1060" fmla="*/ 974179 w 2967861"/>
                <a:gd name="connsiteY1060" fmla="*/ 1413149 h 2340761"/>
                <a:gd name="connsiteX1061" fmla="*/ 972006 w 2967861"/>
                <a:gd name="connsiteY1061" fmla="*/ 1418427 h 2340761"/>
                <a:gd name="connsiteX1062" fmla="*/ 964865 w 2967861"/>
                <a:gd name="connsiteY1062" fmla="*/ 1407872 h 2340761"/>
                <a:gd name="connsiteX1063" fmla="*/ 957725 w 2967861"/>
                <a:gd name="connsiteY1063" fmla="*/ 1392970 h 2340761"/>
                <a:gd name="connsiteX1064" fmla="*/ 948412 w 2967861"/>
                <a:gd name="connsiteY1064" fmla="*/ 1375896 h 2340761"/>
                <a:gd name="connsiteX1065" fmla="*/ 943134 w 2967861"/>
                <a:gd name="connsiteY1065" fmla="*/ 1358821 h 2340761"/>
                <a:gd name="connsiteX1066" fmla="*/ 939098 w 2967861"/>
                <a:gd name="connsiteY1066" fmla="*/ 1343920 h 2340761"/>
                <a:gd name="connsiteX1067" fmla="*/ 946239 w 2967861"/>
                <a:gd name="connsiteY1067" fmla="*/ 1343920 h 2340761"/>
                <a:gd name="connsiteX1068" fmla="*/ 950274 w 2967861"/>
                <a:gd name="connsiteY1068" fmla="*/ 1343920 h 2340761"/>
                <a:gd name="connsiteX1069" fmla="*/ 952448 w 2967861"/>
                <a:gd name="connsiteY1069" fmla="*/ 1343920 h 2340761"/>
                <a:gd name="connsiteX1070" fmla="*/ 953379 w 2967861"/>
                <a:gd name="connsiteY1070" fmla="*/ 1343920 h 2340761"/>
                <a:gd name="connsiteX1071" fmla="*/ 955552 w 2967861"/>
                <a:gd name="connsiteY1071" fmla="*/ 1343920 h 2340761"/>
                <a:gd name="connsiteX1072" fmla="*/ 967039 w 2967861"/>
                <a:gd name="connsiteY1072" fmla="*/ 1353544 h 2340761"/>
                <a:gd name="connsiteX1073" fmla="*/ 972316 w 2967861"/>
                <a:gd name="connsiteY1073" fmla="*/ 1363167 h 2340761"/>
                <a:gd name="connsiteX1074" fmla="*/ 975421 w 2967861"/>
                <a:gd name="connsiteY1074" fmla="*/ 1373723 h 2340761"/>
                <a:gd name="connsiteX1075" fmla="*/ 984734 w 2967861"/>
                <a:gd name="connsiteY1075" fmla="*/ 1381173 h 2340761"/>
                <a:gd name="connsiteX1076" fmla="*/ 997152 w 2967861"/>
                <a:gd name="connsiteY1076" fmla="*/ 1388624 h 2340761"/>
                <a:gd name="connsiteX1077" fmla="*/ 1008638 w 2967861"/>
                <a:gd name="connsiteY1077" fmla="*/ 1393902 h 2340761"/>
                <a:gd name="connsiteX1078" fmla="*/ 1019193 w 2967861"/>
                <a:gd name="connsiteY1078" fmla="*/ 1401352 h 2340761"/>
                <a:gd name="connsiteX1079" fmla="*/ 1031611 w 2967861"/>
                <a:gd name="connsiteY1079" fmla="*/ 1401352 h 2340761"/>
                <a:gd name="connsiteX1080" fmla="*/ 1040925 w 2967861"/>
                <a:gd name="connsiteY1080" fmla="*/ 1400421 h 2340761"/>
                <a:gd name="connsiteX1081" fmla="*/ 1048065 w 2967861"/>
                <a:gd name="connsiteY1081" fmla="*/ 1398248 h 2340761"/>
                <a:gd name="connsiteX1082" fmla="*/ 1059551 w 2967861"/>
                <a:gd name="connsiteY1082" fmla="*/ 1393902 h 2340761"/>
                <a:gd name="connsiteX1083" fmla="*/ 1066692 w 2967861"/>
                <a:gd name="connsiteY1083" fmla="*/ 1407561 h 2340761"/>
                <a:gd name="connsiteX1084" fmla="*/ 1071969 w 2967861"/>
                <a:gd name="connsiteY1084" fmla="*/ 1418116 h 2340761"/>
                <a:gd name="connsiteX1085" fmla="*/ 1102082 w 2967861"/>
                <a:gd name="connsiteY1085" fmla="*/ 1420290 h 2340761"/>
                <a:gd name="connsiteX1086" fmla="*/ 1133438 w 2967861"/>
                <a:gd name="connsiteY1086" fmla="*/ 1422463 h 2340761"/>
                <a:gd name="connsiteX1087" fmla="*/ 1164793 w 2967861"/>
                <a:gd name="connsiteY1087" fmla="*/ 1422463 h 2340761"/>
                <a:gd name="connsiteX1088" fmla="*/ 1194906 w 2967861"/>
                <a:gd name="connsiteY1088" fmla="*/ 1418116 h 2340761"/>
                <a:gd name="connsiteX1089" fmla="*/ 1206392 w 2967861"/>
                <a:gd name="connsiteY1089" fmla="*/ 1429603 h 2340761"/>
                <a:gd name="connsiteX1090" fmla="*/ 1218810 w 2967861"/>
                <a:gd name="connsiteY1090" fmla="*/ 1437985 h 2340761"/>
                <a:gd name="connsiteX1091" fmla="*/ 1231228 w 2967861"/>
                <a:gd name="connsiteY1091" fmla="*/ 1447609 h 2340761"/>
                <a:gd name="connsiteX1092" fmla="*/ 1238368 w 2967861"/>
                <a:gd name="connsiteY1092" fmla="*/ 1458164 h 2340761"/>
                <a:gd name="connsiteX1093" fmla="*/ 1235264 w 2967861"/>
                <a:gd name="connsiteY1093" fmla="*/ 1471824 h 2340761"/>
                <a:gd name="connsiteX1094" fmla="*/ 1238368 w 2967861"/>
                <a:gd name="connsiteY1094" fmla="*/ 1474928 h 2340761"/>
                <a:gd name="connsiteX1095" fmla="*/ 1242404 w 2967861"/>
                <a:gd name="connsiteY1095" fmla="*/ 1479274 h 2340761"/>
                <a:gd name="connsiteX1096" fmla="*/ 1247681 w 2967861"/>
                <a:gd name="connsiteY1096" fmla="*/ 1482379 h 2340761"/>
                <a:gd name="connsiteX1097" fmla="*/ 1251717 w 2967861"/>
                <a:gd name="connsiteY1097" fmla="*/ 1486725 h 2340761"/>
                <a:gd name="connsiteX1098" fmla="*/ 1262273 w 2967861"/>
                <a:gd name="connsiteY1098" fmla="*/ 1487656 h 2340761"/>
                <a:gd name="connsiteX1099" fmla="*/ 1271586 w 2967861"/>
                <a:gd name="connsiteY1099" fmla="*/ 1487656 h 2340761"/>
                <a:gd name="connsiteX1100" fmla="*/ 1284004 w 2967861"/>
                <a:gd name="connsiteY1100" fmla="*/ 1486725 h 2340761"/>
                <a:gd name="connsiteX1101" fmla="*/ 1288039 w 2967861"/>
                <a:gd name="connsiteY1101" fmla="*/ 1524910 h 2340761"/>
                <a:gd name="connsiteX1102" fmla="*/ 1296422 w 2967861"/>
                <a:gd name="connsiteY1102" fmla="*/ 1556575 h 2340761"/>
                <a:gd name="connsiteX1103" fmla="*/ 1308840 w 2967861"/>
                <a:gd name="connsiteY1103" fmla="*/ 1586068 h 2340761"/>
                <a:gd name="connsiteX1104" fmla="*/ 1327466 w 2967861"/>
                <a:gd name="connsiteY1104" fmla="*/ 1613697 h 2340761"/>
                <a:gd name="connsiteX1105" fmla="*/ 1327466 w 2967861"/>
                <a:gd name="connsiteY1105" fmla="*/ 1615870 h 2340761"/>
                <a:gd name="connsiteX1106" fmla="*/ 1325293 w 2967861"/>
                <a:gd name="connsiteY1106" fmla="*/ 1618044 h 2340761"/>
                <a:gd name="connsiteX1107" fmla="*/ 1323120 w 2967861"/>
                <a:gd name="connsiteY1107" fmla="*/ 1621148 h 2340761"/>
                <a:gd name="connsiteX1108" fmla="*/ 1322188 w 2967861"/>
                <a:gd name="connsiteY1108" fmla="*/ 1625494 h 2340761"/>
                <a:gd name="connsiteX1109" fmla="*/ 1323120 w 2967861"/>
                <a:gd name="connsiteY1109" fmla="*/ 1628599 h 2340761"/>
                <a:gd name="connsiteX1110" fmla="*/ 1329329 w 2967861"/>
                <a:gd name="connsiteY1110" fmla="*/ 1645673 h 2340761"/>
                <a:gd name="connsiteX1111" fmla="*/ 1339884 w 2967861"/>
                <a:gd name="connsiteY1111" fmla="*/ 1665852 h 2340761"/>
                <a:gd name="connsiteX1112" fmla="*/ 1351370 w 2967861"/>
                <a:gd name="connsiteY1112" fmla="*/ 1678581 h 2340761"/>
                <a:gd name="connsiteX1113" fmla="*/ 1352302 w 2967861"/>
                <a:gd name="connsiteY1113" fmla="*/ 1680754 h 2340761"/>
                <a:gd name="connsiteX1114" fmla="*/ 1354475 w 2967861"/>
                <a:gd name="connsiteY1114" fmla="*/ 1680754 h 2340761"/>
                <a:gd name="connsiteX1115" fmla="*/ 1356648 w 2967861"/>
                <a:gd name="connsiteY1115" fmla="*/ 1682927 h 2340761"/>
                <a:gd name="connsiteX1116" fmla="*/ 1358821 w 2967861"/>
                <a:gd name="connsiteY1116" fmla="*/ 1682927 h 2340761"/>
                <a:gd name="connsiteX1117" fmla="*/ 1378690 w 2967861"/>
                <a:gd name="connsiteY1117" fmla="*/ 1658712 h 2340761"/>
                <a:gd name="connsiteX1118" fmla="*/ 1391108 w 2967861"/>
                <a:gd name="connsiteY1118" fmla="*/ 1633255 h 2340761"/>
                <a:gd name="connsiteX1119" fmla="*/ 1400421 w 2967861"/>
                <a:gd name="connsiteY1119" fmla="*/ 1601590 h 2340761"/>
                <a:gd name="connsiteX1120" fmla="*/ 1403525 w 2967861"/>
                <a:gd name="connsiteY1120" fmla="*/ 1564647 h 2340761"/>
                <a:gd name="connsiteX1121" fmla="*/ 1415943 w 2967861"/>
                <a:gd name="connsiteY1121" fmla="*/ 1557196 h 2340761"/>
                <a:gd name="connsiteX1122" fmla="*/ 1425257 w 2967861"/>
                <a:gd name="connsiteY1122" fmla="*/ 1547572 h 2340761"/>
                <a:gd name="connsiteX1123" fmla="*/ 1434570 w 2967861"/>
                <a:gd name="connsiteY1123" fmla="*/ 1540122 h 2340761"/>
                <a:gd name="connsiteX1124" fmla="*/ 1451334 w 2967861"/>
                <a:gd name="connsiteY1124" fmla="*/ 1540122 h 2340761"/>
                <a:gd name="connsiteX1125" fmla="*/ 1463752 w 2967861"/>
                <a:gd name="connsiteY1125" fmla="*/ 1507214 h 2340761"/>
                <a:gd name="connsiteX1126" fmla="*/ 1470892 w 2967861"/>
                <a:gd name="connsiteY1126" fmla="*/ 1501937 h 2340761"/>
                <a:gd name="connsiteX1127" fmla="*/ 1478032 w 2967861"/>
                <a:gd name="connsiteY1127" fmla="*/ 1499764 h 2340761"/>
                <a:gd name="connsiteX1128" fmla="*/ 1485172 w 2967861"/>
                <a:gd name="connsiteY1128" fmla="*/ 1499764 h 2340761"/>
                <a:gd name="connsiteX1129" fmla="*/ 1488277 w 2967861"/>
                <a:gd name="connsiteY1129" fmla="*/ 1497591 h 2340761"/>
                <a:gd name="connsiteX1130" fmla="*/ 1493555 w 2967861"/>
                <a:gd name="connsiteY1130" fmla="*/ 1490140 h 2340761"/>
                <a:gd name="connsiteX1131" fmla="*/ 1497590 w 2967861"/>
                <a:gd name="connsiteY1131" fmla="*/ 1475239 h 2340761"/>
                <a:gd name="connsiteX1132" fmla="*/ 1512181 w 2967861"/>
                <a:gd name="connsiteY1132" fmla="*/ 1475239 h 2340761"/>
                <a:gd name="connsiteX1133" fmla="*/ 1526772 w 2967861"/>
                <a:gd name="connsiteY1133" fmla="*/ 1477412 h 2340761"/>
                <a:gd name="connsiteX1134" fmla="*/ 1543536 w 2967861"/>
                <a:gd name="connsiteY1134" fmla="*/ 1475239 h 2340761"/>
                <a:gd name="connsiteX1135" fmla="*/ 1544468 w 2967861"/>
                <a:gd name="connsiteY1135" fmla="*/ 1473065 h 2340761"/>
                <a:gd name="connsiteX1136" fmla="*/ 1546641 w 2967861"/>
                <a:gd name="connsiteY1136" fmla="*/ 1472134 h 2340761"/>
                <a:gd name="connsiteX1137" fmla="*/ 1548814 w 2967861"/>
                <a:gd name="connsiteY1137" fmla="*/ 1467788 h 2340761"/>
                <a:gd name="connsiteX1138" fmla="*/ 1550987 w 2967861"/>
                <a:gd name="connsiteY1138" fmla="*/ 1465615 h 2340761"/>
                <a:gd name="connsiteX1139" fmla="*/ 1554092 w 2967861"/>
                <a:gd name="connsiteY1139" fmla="*/ 1462510 h 2340761"/>
                <a:gd name="connsiteX1140" fmla="*/ 1565578 w 2967861"/>
                <a:gd name="connsiteY1140" fmla="*/ 1480516 h 2340761"/>
                <a:gd name="connsiteX1141" fmla="*/ 1573960 w 2967861"/>
                <a:gd name="connsiteY1141" fmla="*/ 1495418 h 2340761"/>
                <a:gd name="connsiteX1142" fmla="*/ 1585447 w 2967861"/>
                <a:gd name="connsiteY1142" fmla="*/ 1509077 h 2340761"/>
                <a:gd name="connsiteX1143" fmla="*/ 1592587 w 2967861"/>
                <a:gd name="connsiteY1143" fmla="*/ 1523979 h 2340761"/>
                <a:gd name="connsiteX1144" fmla="*/ 1597864 w 2967861"/>
                <a:gd name="connsiteY1144" fmla="*/ 1541984 h 2340761"/>
                <a:gd name="connsiteX1145" fmla="*/ 1597864 w 2967861"/>
                <a:gd name="connsiteY1145" fmla="*/ 1564337 h 2340761"/>
                <a:gd name="connsiteX1146" fmla="*/ 1600037 w 2967861"/>
                <a:gd name="connsiteY1146" fmla="*/ 1566509 h 2340761"/>
                <a:gd name="connsiteX1147" fmla="*/ 1600969 w 2967861"/>
                <a:gd name="connsiteY1147" fmla="*/ 1566509 h 2340761"/>
                <a:gd name="connsiteX1148" fmla="*/ 1600969 w 2967861"/>
                <a:gd name="connsiteY1148" fmla="*/ 1567441 h 2340761"/>
                <a:gd name="connsiteX1149" fmla="*/ 1603142 w 2967861"/>
                <a:gd name="connsiteY1149" fmla="*/ 1567441 h 2340761"/>
                <a:gd name="connsiteX1150" fmla="*/ 1610282 w 2967861"/>
                <a:gd name="connsiteY1150" fmla="*/ 1567441 h 2340761"/>
                <a:gd name="connsiteX1151" fmla="*/ 1617422 w 2967861"/>
                <a:gd name="connsiteY1151" fmla="*/ 1566509 h 2340761"/>
                <a:gd name="connsiteX1152" fmla="*/ 1621458 w 2967861"/>
                <a:gd name="connsiteY1152" fmla="*/ 1564337 h 2340761"/>
                <a:gd name="connsiteX1153" fmla="*/ 1626736 w 2967861"/>
                <a:gd name="connsiteY1153" fmla="*/ 1559990 h 2340761"/>
                <a:gd name="connsiteX1154" fmla="*/ 1629840 w 2967861"/>
                <a:gd name="connsiteY1154" fmla="*/ 1556886 h 2340761"/>
                <a:gd name="connsiteX1155" fmla="*/ 1641327 w 2967861"/>
                <a:gd name="connsiteY1155" fmla="*/ 1569614 h 2340761"/>
                <a:gd name="connsiteX1156" fmla="*/ 1648467 w 2967861"/>
                <a:gd name="connsiteY1156" fmla="*/ 1586688 h 2340761"/>
                <a:gd name="connsiteX1157" fmla="*/ 1650640 w 2967861"/>
                <a:gd name="connsiteY1157" fmla="*/ 1606867 h 2340761"/>
                <a:gd name="connsiteX1158" fmla="*/ 1650640 w 2967861"/>
                <a:gd name="connsiteY1158" fmla="*/ 1629220 h 2340761"/>
                <a:gd name="connsiteX1159" fmla="*/ 1650640 w 2967861"/>
                <a:gd name="connsiteY1159" fmla="*/ 1649399 h 2340761"/>
                <a:gd name="connsiteX1160" fmla="*/ 1650640 w 2967861"/>
                <a:gd name="connsiteY1160" fmla="*/ 1668336 h 2340761"/>
                <a:gd name="connsiteX1161" fmla="*/ 1653745 w 2967861"/>
                <a:gd name="connsiteY1161" fmla="*/ 1683237 h 2340761"/>
                <a:gd name="connsiteX1162" fmla="*/ 1653745 w 2967861"/>
                <a:gd name="connsiteY1162" fmla="*/ 1686342 h 2340761"/>
                <a:gd name="connsiteX1163" fmla="*/ 1663058 w 2967861"/>
                <a:gd name="connsiteY1163" fmla="*/ 1683237 h 2340761"/>
                <a:gd name="connsiteX1164" fmla="*/ 1663058 w 2967861"/>
                <a:gd name="connsiteY1164" fmla="*/ 1686342 h 2340761"/>
                <a:gd name="connsiteX1165" fmla="*/ 1672371 w 2967861"/>
                <a:gd name="connsiteY1165" fmla="*/ 1699070 h 2340761"/>
                <a:gd name="connsiteX1166" fmla="*/ 1677649 w 2967861"/>
                <a:gd name="connsiteY1166" fmla="*/ 1713971 h 2340761"/>
                <a:gd name="connsiteX1167" fmla="*/ 1682927 w 2967861"/>
                <a:gd name="connsiteY1167" fmla="*/ 1728873 h 2340761"/>
                <a:gd name="connsiteX1168" fmla="*/ 1686962 w 2967861"/>
                <a:gd name="connsiteY1168" fmla="*/ 1745947 h 2340761"/>
                <a:gd name="connsiteX1169" fmla="*/ 1693171 w 2967861"/>
                <a:gd name="connsiteY1169" fmla="*/ 1760849 h 2340761"/>
                <a:gd name="connsiteX1170" fmla="*/ 1702485 w 2967861"/>
                <a:gd name="connsiteY1170" fmla="*/ 1768299 h 2340761"/>
                <a:gd name="connsiteX1171" fmla="*/ 1704658 w 2967861"/>
                <a:gd name="connsiteY1171" fmla="*/ 1770472 h 2340761"/>
                <a:gd name="connsiteX1172" fmla="*/ 1715213 w 2967861"/>
                <a:gd name="connsiteY1172" fmla="*/ 1775750 h 2340761"/>
                <a:gd name="connsiteX1173" fmla="*/ 1726699 w 2967861"/>
                <a:gd name="connsiteY1173" fmla="*/ 1785374 h 2340761"/>
                <a:gd name="connsiteX1174" fmla="*/ 1737255 w 2967861"/>
                <a:gd name="connsiteY1174" fmla="*/ 1785374 h 2340761"/>
                <a:gd name="connsiteX1175" fmla="*/ 1736323 w 2967861"/>
                <a:gd name="connsiteY1175" fmla="*/ 1758986 h 2340761"/>
                <a:gd name="connsiteX1176" fmla="*/ 1729183 w 2967861"/>
                <a:gd name="connsiteY1176" fmla="*/ 1733529 h 2340761"/>
                <a:gd name="connsiteX1177" fmla="*/ 1717696 w 2967861"/>
                <a:gd name="connsiteY1177" fmla="*/ 1711177 h 2340761"/>
                <a:gd name="connsiteX1178" fmla="*/ 1703106 w 2967861"/>
                <a:gd name="connsiteY1178" fmla="*/ 1696276 h 2340761"/>
                <a:gd name="connsiteX1179" fmla="*/ 1700001 w 2967861"/>
                <a:gd name="connsiteY1179" fmla="*/ 1694103 h 2340761"/>
                <a:gd name="connsiteX1180" fmla="*/ 1695965 w 2967861"/>
                <a:gd name="connsiteY1180" fmla="*/ 1694103 h 2340761"/>
                <a:gd name="connsiteX1181" fmla="*/ 1692861 w 2967861"/>
                <a:gd name="connsiteY1181" fmla="*/ 1694103 h 2340761"/>
                <a:gd name="connsiteX1182" fmla="*/ 1688825 w 2967861"/>
                <a:gd name="connsiteY1182" fmla="*/ 1694103 h 2340761"/>
                <a:gd name="connsiteX1183" fmla="*/ 1687894 w 2967861"/>
                <a:gd name="connsiteY1183" fmla="*/ 1691930 h 2340761"/>
                <a:gd name="connsiteX1184" fmla="*/ 1681685 w 2967861"/>
                <a:gd name="connsiteY1184" fmla="*/ 1681374 h 2340761"/>
                <a:gd name="connsiteX1185" fmla="*/ 1680753 w 2967861"/>
                <a:gd name="connsiteY1185" fmla="*/ 1671751 h 2340761"/>
                <a:gd name="connsiteX1186" fmla="*/ 1676718 w 2967861"/>
                <a:gd name="connsiteY1186" fmla="*/ 1664300 h 2340761"/>
                <a:gd name="connsiteX1187" fmla="*/ 1667404 w 2967861"/>
                <a:gd name="connsiteY1187" fmla="*/ 1659022 h 2340761"/>
                <a:gd name="connsiteX1188" fmla="*/ 1676718 w 2967861"/>
                <a:gd name="connsiteY1188" fmla="*/ 1634808 h 2340761"/>
                <a:gd name="connsiteX1189" fmla="*/ 1683858 w 2967861"/>
                <a:gd name="connsiteY1189" fmla="*/ 1605315 h 2340761"/>
                <a:gd name="connsiteX1190" fmla="*/ 1700622 w 2967861"/>
                <a:gd name="connsiteY1190" fmla="*/ 1618975 h 2340761"/>
                <a:gd name="connsiteX1191" fmla="*/ 1716144 w 2967861"/>
                <a:gd name="connsiteY1191" fmla="*/ 1631703 h 2340761"/>
                <a:gd name="connsiteX1192" fmla="*/ 1730735 w 2967861"/>
                <a:gd name="connsiteY1192" fmla="*/ 1644431 h 2340761"/>
                <a:gd name="connsiteX1193" fmla="*/ 1742222 w 2967861"/>
                <a:gd name="connsiteY1193" fmla="*/ 1659333 h 2340761"/>
                <a:gd name="connsiteX1194" fmla="*/ 1747499 w 2967861"/>
                <a:gd name="connsiteY1194" fmla="*/ 1679512 h 2340761"/>
                <a:gd name="connsiteX1195" fmla="*/ 1754640 w 2967861"/>
                <a:gd name="connsiteY1195" fmla="*/ 1679512 h 2340761"/>
                <a:gd name="connsiteX1196" fmla="*/ 1815176 w 2967861"/>
                <a:gd name="connsiteY1196" fmla="*/ 1629841 h 2340761"/>
                <a:gd name="connsiteX1197" fmla="*/ 1813003 w 2967861"/>
                <a:gd name="connsiteY1197" fmla="*/ 1600348 h 2340761"/>
                <a:gd name="connsiteX1198" fmla="*/ 1807726 w 2967861"/>
                <a:gd name="connsiteY1198" fmla="*/ 1576133 h 2340761"/>
                <a:gd name="connsiteX1199" fmla="*/ 1796239 w 2967861"/>
                <a:gd name="connsiteY1199" fmla="*/ 1558128 h 2340761"/>
                <a:gd name="connsiteX1200" fmla="*/ 1783822 w 2967861"/>
                <a:gd name="connsiteY1200" fmla="*/ 1541053 h 2340761"/>
                <a:gd name="connsiteX1201" fmla="*/ 1767057 w 2967861"/>
                <a:gd name="connsiteY1201" fmla="*/ 1525220 h 2340761"/>
                <a:gd name="connsiteX1202" fmla="*/ 1769230 w 2967861"/>
                <a:gd name="connsiteY1202" fmla="*/ 1510319 h 2340761"/>
                <a:gd name="connsiteX1203" fmla="*/ 1774508 w 2967861"/>
                <a:gd name="connsiteY1203" fmla="*/ 1500695 h 2340761"/>
                <a:gd name="connsiteX1204" fmla="*/ 1780717 w 2967861"/>
                <a:gd name="connsiteY1204" fmla="*/ 1495418 h 2340761"/>
                <a:gd name="connsiteX1205" fmla="*/ 1787857 w 2967861"/>
                <a:gd name="connsiteY1205" fmla="*/ 1489209 h 2340761"/>
                <a:gd name="connsiteX1206" fmla="*/ 1794066 w 2967861"/>
                <a:gd name="connsiteY1206" fmla="*/ 1480827 h 2340761"/>
                <a:gd name="connsiteX1207" fmla="*/ 1800275 w 2967861"/>
                <a:gd name="connsiteY1207" fmla="*/ 1480827 h 2340761"/>
                <a:gd name="connsiteX1208" fmla="*/ 1805553 w 2967861"/>
                <a:gd name="connsiteY1208" fmla="*/ 1481758 h 2340761"/>
                <a:gd name="connsiteX1209" fmla="*/ 1807726 w 2967861"/>
                <a:gd name="connsiteY1209" fmla="*/ 1481758 h 2340761"/>
                <a:gd name="connsiteX1210" fmla="*/ 1810830 w 2967861"/>
                <a:gd name="connsiteY1210" fmla="*/ 1483931 h 2340761"/>
                <a:gd name="connsiteX1211" fmla="*/ 1813003 w 2967861"/>
                <a:gd name="connsiteY1211" fmla="*/ 1488277 h 2340761"/>
                <a:gd name="connsiteX1212" fmla="*/ 1816108 w 2967861"/>
                <a:gd name="connsiteY1212" fmla="*/ 1493555 h 2340761"/>
                <a:gd name="connsiteX1213" fmla="*/ 1818281 w 2967861"/>
                <a:gd name="connsiteY1213" fmla="*/ 1496659 h 2340761"/>
                <a:gd name="connsiteX1214" fmla="*/ 1816108 w 2967861"/>
                <a:gd name="connsiteY1214" fmla="*/ 1501006 h 2340761"/>
                <a:gd name="connsiteX1215" fmla="*/ 1815176 w 2967861"/>
                <a:gd name="connsiteY1215" fmla="*/ 1504110 h 2340761"/>
                <a:gd name="connsiteX1216" fmla="*/ 1811141 w 2967861"/>
                <a:gd name="connsiteY1216" fmla="*/ 1506283 h 2340761"/>
                <a:gd name="connsiteX1217" fmla="*/ 1808036 w 2967861"/>
                <a:gd name="connsiteY1217" fmla="*/ 1506283 h 2340761"/>
                <a:gd name="connsiteX1218" fmla="*/ 1804000 w 2967861"/>
                <a:gd name="connsiteY1218" fmla="*/ 1508456 h 2340761"/>
                <a:gd name="connsiteX1219" fmla="*/ 1804000 w 2967861"/>
                <a:gd name="connsiteY1219" fmla="*/ 1518080 h 2340761"/>
                <a:gd name="connsiteX1220" fmla="*/ 1804000 w 2967861"/>
                <a:gd name="connsiteY1220" fmla="*/ 1523358 h 2340761"/>
                <a:gd name="connsiteX1221" fmla="*/ 1806173 w 2967861"/>
                <a:gd name="connsiteY1221" fmla="*/ 1528635 h 2340761"/>
                <a:gd name="connsiteX1222" fmla="*/ 1808346 w 2967861"/>
                <a:gd name="connsiteY1222" fmla="*/ 1533913 h 2340761"/>
                <a:gd name="connsiteX1223" fmla="*/ 1811451 w 2967861"/>
                <a:gd name="connsiteY1223" fmla="*/ 1532981 h 2340761"/>
                <a:gd name="connsiteX1224" fmla="*/ 1813624 w 2967861"/>
                <a:gd name="connsiteY1224" fmla="*/ 1532981 h 2340761"/>
                <a:gd name="connsiteX1225" fmla="*/ 1815797 w 2967861"/>
                <a:gd name="connsiteY1225" fmla="*/ 1532981 h 2340761"/>
                <a:gd name="connsiteX1226" fmla="*/ 1816729 w 2967861"/>
                <a:gd name="connsiteY1226" fmla="*/ 1530808 h 2340761"/>
                <a:gd name="connsiteX1227" fmla="*/ 1818902 w 2967861"/>
                <a:gd name="connsiteY1227" fmla="*/ 1530808 h 2340761"/>
                <a:gd name="connsiteX1228" fmla="*/ 1826042 w 2967861"/>
                <a:gd name="connsiteY1228" fmla="*/ 1526462 h 2340761"/>
                <a:gd name="connsiteX1229" fmla="*/ 1830078 w 2967861"/>
                <a:gd name="connsiteY1229" fmla="*/ 1523358 h 2340761"/>
                <a:gd name="connsiteX1230" fmla="*/ 1831009 w 2967861"/>
                <a:gd name="connsiteY1230" fmla="*/ 1521184 h 2340761"/>
                <a:gd name="connsiteX1231" fmla="*/ 1835045 w 2967861"/>
                <a:gd name="connsiteY1231" fmla="*/ 1518080 h 2340761"/>
                <a:gd name="connsiteX1232" fmla="*/ 1838150 w 2967861"/>
                <a:gd name="connsiteY1232" fmla="*/ 1513734 h 2340761"/>
                <a:gd name="connsiteX1233" fmla="*/ 1837218 w 2967861"/>
                <a:gd name="connsiteY1233" fmla="*/ 1508456 h 2340761"/>
                <a:gd name="connsiteX1234" fmla="*/ 1837218 w 2967861"/>
                <a:gd name="connsiteY1234" fmla="*/ 1503179 h 2340761"/>
                <a:gd name="connsiteX1235" fmla="*/ 1835045 w 2967861"/>
                <a:gd name="connsiteY1235" fmla="*/ 1501006 h 2340761"/>
                <a:gd name="connsiteX1236" fmla="*/ 1835045 w 2967861"/>
                <a:gd name="connsiteY1236" fmla="*/ 1498832 h 2340761"/>
                <a:gd name="connsiteX1237" fmla="*/ 1835045 w 2967861"/>
                <a:gd name="connsiteY1237" fmla="*/ 1495728 h 2340761"/>
                <a:gd name="connsiteX1238" fmla="*/ 1835045 w 2967861"/>
                <a:gd name="connsiteY1238" fmla="*/ 1491382 h 2340761"/>
                <a:gd name="connsiteX1239" fmla="*/ 1835045 w 2967861"/>
                <a:gd name="connsiteY1239" fmla="*/ 1483931 h 2340761"/>
                <a:gd name="connsiteX1240" fmla="*/ 1862054 w 2967861"/>
                <a:gd name="connsiteY1240" fmla="*/ 1478653 h 2340761"/>
                <a:gd name="connsiteX1241" fmla="*/ 1891236 w 2967861"/>
                <a:gd name="connsiteY1241" fmla="*/ 1469030 h 2340761"/>
                <a:gd name="connsiteX1242" fmla="*/ 1916382 w 2967861"/>
                <a:gd name="connsiteY1242" fmla="*/ 1458474 h 2340761"/>
                <a:gd name="connsiteX1243" fmla="*/ 1940286 w 2967861"/>
                <a:gd name="connsiteY1243" fmla="*/ 1443573 h 2340761"/>
                <a:gd name="connsiteX1244" fmla="*/ 1958913 w 2967861"/>
                <a:gd name="connsiteY1244" fmla="*/ 1423394 h 2340761"/>
                <a:gd name="connsiteX1245" fmla="*/ 1967295 w 2967861"/>
                <a:gd name="connsiteY1245" fmla="*/ 1408493 h 2340761"/>
                <a:gd name="connsiteX1246" fmla="*/ 1974435 w 2967861"/>
                <a:gd name="connsiteY1246" fmla="*/ 1394833 h 2340761"/>
                <a:gd name="connsiteX1247" fmla="*/ 1981575 w 2967861"/>
                <a:gd name="connsiteY1247" fmla="*/ 1379932 h 2340761"/>
                <a:gd name="connsiteX1248" fmla="*/ 1993993 w 2967861"/>
                <a:gd name="connsiteY1248" fmla="*/ 1371550 h 2340761"/>
                <a:gd name="connsiteX1249" fmla="*/ 1993993 w 2967861"/>
                <a:gd name="connsiteY1249" fmla="*/ 1351992 h 2340761"/>
                <a:gd name="connsiteX1250" fmla="*/ 1993062 w 2967861"/>
                <a:gd name="connsiteY1250" fmla="*/ 1329639 h 2340761"/>
                <a:gd name="connsiteX1251" fmla="*/ 1989026 w 2967861"/>
                <a:gd name="connsiteY1251" fmla="*/ 1309460 h 2340761"/>
                <a:gd name="connsiteX1252" fmla="*/ 1981886 w 2967861"/>
                <a:gd name="connsiteY1252" fmla="*/ 1289281 h 2340761"/>
                <a:gd name="connsiteX1253" fmla="*/ 1973504 w 2967861"/>
                <a:gd name="connsiteY1253" fmla="*/ 1274380 h 2340761"/>
                <a:gd name="connsiteX1254" fmla="*/ 1958913 w 2967861"/>
                <a:gd name="connsiteY1254" fmla="*/ 1264756 h 2340761"/>
                <a:gd name="connsiteX1255" fmla="*/ 1964190 w 2967861"/>
                <a:gd name="connsiteY1255" fmla="*/ 1252028 h 2340761"/>
                <a:gd name="connsiteX1256" fmla="*/ 1969468 w 2967861"/>
                <a:gd name="connsiteY1256" fmla="*/ 1244577 h 2340761"/>
                <a:gd name="connsiteX1257" fmla="*/ 1976608 w 2967861"/>
                <a:gd name="connsiteY1257" fmla="*/ 1237127 h 2340761"/>
                <a:gd name="connsiteX1258" fmla="*/ 1983748 w 2967861"/>
                <a:gd name="connsiteY1258" fmla="*/ 1227503 h 2340761"/>
                <a:gd name="connsiteX1259" fmla="*/ 2003617 w 2967861"/>
                <a:gd name="connsiteY1259" fmla="*/ 1227503 h 2340761"/>
                <a:gd name="connsiteX1260" fmla="*/ 2003617 w 2967861"/>
                <a:gd name="connsiteY1260" fmla="*/ 1214774 h 2340761"/>
                <a:gd name="connsiteX1261" fmla="*/ 1998339 w 2967861"/>
                <a:gd name="connsiteY1261" fmla="*/ 1214774 h 2340761"/>
                <a:gd name="connsiteX1262" fmla="*/ 1987784 w 2967861"/>
                <a:gd name="connsiteY1262" fmla="*/ 1209497 h 2340761"/>
                <a:gd name="connsiteX1263" fmla="*/ 1978471 w 2967861"/>
                <a:gd name="connsiteY1263" fmla="*/ 1209497 h 2340761"/>
                <a:gd name="connsiteX1264" fmla="*/ 1969157 w 2967861"/>
                <a:gd name="connsiteY1264" fmla="*/ 1212601 h 2340761"/>
                <a:gd name="connsiteX1265" fmla="*/ 1958602 w 2967861"/>
                <a:gd name="connsiteY1265" fmla="*/ 1218810 h 2340761"/>
                <a:gd name="connsiteX1266" fmla="*/ 1954567 w 2967861"/>
                <a:gd name="connsiteY1266" fmla="*/ 1212601 h 2340761"/>
                <a:gd name="connsiteX1267" fmla="*/ 1951462 w 2967861"/>
                <a:gd name="connsiteY1267" fmla="*/ 1209497 h 2340761"/>
                <a:gd name="connsiteX1268" fmla="*/ 1947426 w 2967861"/>
                <a:gd name="connsiteY1268" fmla="*/ 1205151 h 2340761"/>
                <a:gd name="connsiteX1269" fmla="*/ 1942149 w 2967861"/>
                <a:gd name="connsiteY1269" fmla="*/ 1202046 h 2340761"/>
                <a:gd name="connsiteX1270" fmla="*/ 1935008 w 2967861"/>
                <a:gd name="connsiteY1270" fmla="*/ 1197700 h 2340761"/>
                <a:gd name="connsiteX1271" fmla="*/ 1942149 w 2967861"/>
                <a:gd name="connsiteY1271" fmla="*/ 1184972 h 2340761"/>
                <a:gd name="connsiteX1272" fmla="*/ 1954567 w 2967861"/>
                <a:gd name="connsiteY1272" fmla="*/ 1174416 h 2340761"/>
                <a:gd name="connsiteX1273" fmla="*/ 1966985 w 2967861"/>
                <a:gd name="connsiteY1273" fmla="*/ 1164793 h 2340761"/>
                <a:gd name="connsiteX1274" fmla="*/ 1978471 w 2967861"/>
                <a:gd name="connsiteY1274" fmla="*/ 1153306 h 2340761"/>
                <a:gd name="connsiteX1275" fmla="*/ 1983748 w 2967861"/>
                <a:gd name="connsiteY1275" fmla="*/ 1155479 h 2340761"/>
                <a:gd name="connsiteX1276" fmla="*/ 1987784 w 2967861"/>
                <a:gd name="connsiteY1276" fmla="*/ 1155479 h 2340761"/>
                <a:gd name="connsiteX1277" fmla="*/ 1990889 w 2967861"/>
                <a:gd name="connsiteY1277" fmla="*/ 1157652 h 2340761"/>
                <a:gd name="connsiteX1278" fmla="*/ 1993993 w 2967861"/>
                <a:gd name="connsiteY1278" fmla="*/ 1157652 h 2340761"/>
                <a:gd name="connsiteX1279" fmla="*/ 1990889 w 2967861"/>
                <a:gd name="connsiteY1279" fmla="*/ 1165103 h 2340761"/>
                <a:gd name="connsiteX1280" fmla="*/ 1988716 w 2967861"/>
                <a:gd name="connsiteY1280" fmla="*/ 1168208 h 2340761"/>
                <a:gd name="connsiteX1281" fmla="*/ 1987784 w 2967861"/>
                <a:gd name="connsiteY1281" fmla="*/ 1174416 h 2340761"/>
                <a:gd name="connsiteX1282" fmla="*/ 1985611 w 2967861"/>
                <a:gd name="connsiteY1282" fmla="*/ 1177521 h 2340761"/>
                <a:gd name="connsiteX1283" fmla="*/ 1983438 w 2967861"/>
                <a:gd name="connsiteY1283" fmla="*/ 1182799 h 2340761"/>
                <a:gd name="connsiteX1284" fmla="*/ 1983438 w 2967861"/>
                <a:gd name="connsiteY1284" fmla="*/ 1187145 h 2340761"/>
                <a:gd name="connsiteX1285" fmla="*/ 1995856 w 2967861"/>
                <a:gd name="connsiteY1285" fmla="*/ 1181867 h 2340761"/>
                <a:gd name="connsiteX1286" fmla="*/ 2010447 w 2967861"/>
                <a:gd name="connsiteY1286" fmla="*/ 1175658 h 2340761"/>
                <a:gd name="connsiteX1287" fmla="*/ 2022865 w 2967861"/>
                <a:gd name="connsiteY1287" fmla="*/ 1172554 h 2340761"/>
                <a:gd name="connsiteX1288" fmla="*/ 2034351 w 2967861"/>
                <a:gd name="connsiteY1288" fmla="*/ 1174727 h 2340761"/>
                <a:gd name="connsiteX1289" fmla="*/ 2043664 w 2967861"/>
                <a:gd name="connsiteY1289" fmla="*/ 1174727 h 2340761"/>
                <a:gd name="connsiteX1290" fmla="*/ 2039629 w 2967861"/>
                <a:gd name="connsiteY1290" fmla="*/ 1182178 h 2340761"/>
                <a:gd name="connsiteX1291" fmla="*/ 2037456 w 2967861"/>
                <a:gd name="connsiteY1291" fmla="*/ 1187455 h 2340761"/>
                <a:gd name="connsiteX1292" fmla="*/ 2034351 w 2967861"/>
                <a:gd name="connsiteY1292" fmla="*/ 1192733 h 2340761"/>
                <a:gd name="connsiteX1293" fmla="*/ 2030315 w 2967861"/>
                <a:gd name="connsiteY1293" fmla="*/ 1198010 h 2340761"/>
                <a:gd name="connsiteX1294" fmla="*/ 2034351 w 2967861"/>
                <a:gd name="connsiteY1294" fmla="*/ 1204219 h 2340761"/>
                <a:gd name="connsiteX1295" fmla="*/ 2037456 w 2967861"/>
                <a:gd name="connsiteY1295" fmla="*/ 1205151 h 2340761"/>
                <a:gd name="connsiteX1296" fmla="*/ 2039629 w 2967861"/>
                <a:gd name="connsiteY1296" fmla="*/ 1207324 h 2340761"/>
                <a:gd name="connsiteX1297" fmla="*/ 2041802 w 2967861"/>
                <a:gd name="connsiteY1297" fmla="*/ 1207324 h 2340761"/>
                <a:gd name="connsiteX1298" fmla="*/ 2044906 w 2967861"/>
                <a:gd name="connsiteY1298" fmla="*/ 1207324 h 2340761"/>
                <a:gd name="connsiteX1299" fmla="*/ 2048942 w 2967861"/>
                <a:gd name="connsiteY1299" fmla="*/ 1207324 h 2340761"/>
                <a:gd name="connsiteX1300" fmla="*/ 2054220 w 2967861"/>
                <a:gd name="connsiteY1300" fmla="*/ 1207324 h 2340761"/>
                <a:gd name="connsiteX1301" fmla="*/ 2054220 w 2967861"/>
                <a:gd name="connsiteY1301" fmla="*/ 1218810 h 2340761"/>
                <a:gd name="connsiteX1302" fmla="*/ 2052046 w 2967861"/>
                <a:gd name="connsiteY1302" fmla="*/ 1233712 h 2340761"/>
                <a:gd name="connsiteX1303" fmla="*/ 2052046 w 2967861"/>
                <a:gd name="connsiteY1303" fmla="*/ 1246440 h 2340761"/>
                <a:gd name="connsiteX1304" fmla="*/ 2054220 w 2967861"/>
                <a:gd name="connsiteY1304" fmla="*/ 1254822 h 2340761"/>
                <a:gd name="connsiteX1305" fmla="*/ 2054220 w 2967861"/>
                <a:gd name="connsiteY1305" fmla="*/ 1264446 h 2340761"/>
                <a:gd name="connsiteX1306" fmla="*/ 2078124 w 2967861"/>
                <a:gd name="connsiteY1306" fmla="*/ 1261341 h 2340761"/>
                <a:gd name="connsiteX1307" fmla="*/ 2092715 w 2967861"/>
                <a:gd name="connsiteY1307" fmla="*/ 1255132 h 2340761"/>
                <a:gd name="connsiteX1308" fmla="*/ 2099855 w 2967861"/>
                <a:gd name="connsiteY1308" fmla="*/ 1247682 h 2340761"/>
                <a:gd name="connsiteX1309" fmla="*/ 2102960 w 2967861"/>
                <a:gd name="connsiteY1309" fmla="*/ 1239300 h 2340761"/>
                <a:gd name="connsiteX1310" fmla="*/ 2100787 w 2967861"/>
                <a:gd name="connsiteY1310" fmla="*/ 1226571 h 2340761"/>
                <a:gd name="connsiteX1311" fmla="*/ 2097682 w 2967861"/>
                <a:gd name="connsiteY1311" fmla="*/ 1215085 h 2340761"/>
                <a:gd name="connsiteX1312" fmla="*/ 2090542 w 2967861"/>
                <a:gd name="connsiteY1312" fmla="*/ 1202357 h 2340761"/>
                <a:gd name="connsiteX1313" fmla="*/ 2085264 w 2967861"/>
                <a:gd name="connsiteY1313" fmla="*/ 1189628 h 2340761"/>
                <a:gd name="connsiteX1314" fmla="*/ 2078124 w 2967861"/>
                <a:gd name="connsiteY1314" fmla="*/ 1178142 h 2340761"/>
                <a:gd name="connsiteX1315" fmla="*/ 2074088 w 2967861"/>
                <a:gd name="connsiteY1315" fmla="*/ 1167587 h 2340761"/>
                <a:gd name="connsiteX1316" fmla="*/ 2078124 w 2967861"/>
                <a:gd name="connsiteY1316" fmla="*/ 1165414 h 2340761"/>
                <a:gd name="connsiteX1317" fmla="*/ 2081228 w 2967861"/>
                <a:gd name="connsiteY1317" fmla="*/ 1165414 h 2340761"/>
                <a:gd name="connsiteX1318" fmla="*/ 2083402 w 2967861"/>
                <a:gd name="connsiteY1318" fmla="*/ 1165414 h 2340761"/>
                <a:gd name="connsiteX1319" fmla="*/ 2085575 w 2967861"/>
                <a:gd name="connsiteY1319" fmla="*/ 1163241 h 2340761"/>
                <a:gd name="connsiteX1320" fmla="*/ 2087748 w 2967861"/>
                <a:gd name="connsiteY1320" fmla="*/ 1163241 h 2340761"/>
                <a:gd name="connsiteX1321" fmla="*/ 2098303 w 2967861"/>
                <a:gd name="connsiteY1321" fmla="*/ 1155790 h 2340761"/>
                <a:gd name="connsiteX1322" fmla="*/ 2105443 w 2967861"/>
                <a:gd name="connsiteY1322" fmla="*/ 1145235 h 2340761"/>
                <a:gd name="connsiteX1323" fmla="*/ 2110721 w 2967861"/>
                <a:gd name="connsiteY1323" fmla="*/ 1133748 h 2340761"/>
                <a:gd name="connsiteX1324" fmla="*/ 2117861 w 2967861"/>
                <a:gd name="connsiteY1324" fmla="*/ 1123193 h 2340761"/>
                <a:gd name="connsiteX1325" fmla="*/ 2127175 w 2967861"/>
                <a:gd name="connsiteY1325" fmla="*/ 1113569 h 2340761"/>
                <a:gd name="connsiteX1326" fmla="*/ 2137730 w 2967861"/>
                <a:gd name="connsiteY1326" fmla="*/ 1111396 h 2340761"/>
                <a:gd name="connsiteX1327" fmla="*/ 2149216 w 2967861"/>
                <a:gd name="connsiteY1327" fmla="*/ 1111396 h 2340761"/>
                <a:gd name="connsiteX1328" fmla="*/ 2161634 w 2967861"/>
                <a:gd name="connsiteY1328" fmla="*/ 1113569 h 2340761"/>
                <a:gd name="connsiteX1329" fmla="*/ 2174052 w 2967861"/>
                <a:gd name="connsiteY1329" fmla="*/ 1110465 h 2340761"/>
                <a:gd name="connsiteX1330" fmla="*/ 2178088 w 2967861"/>
                <a:gd name="connsiteY1330" fmla="*/ 1106118 h 2340761"/>
                <a:gd name="connsiteX1331" fmla="*/ 2185228 w 2967861"/>
                <a:gd name="connsiteY1331" fmla="*/ 1096495 h 2340761"/>
                <a:gd name="connsiteX1332" fmla="*/ 2195783 w 2967861"/>
                <a:gd name="connsiteY1332" fmla="*/ 1083766 h 2340761"/>
                <a:gd name="connsiteX1333" fmla="*/ 2208201 w 2967861"/>
                <a:gd name="connsiteY1333" fmla="*/ 1071038 h 2340761"/>
                <a:gd name="connsiteX1334" fmla="*/ 2219687 w 2967861"/>
                <a:gd name="connsiteY1334" fmla="*/ 1056137 h 2340761"/>
                <a:gd name="connsiteX1335" fmla="*/ 2230242 w 2967861"/>
                <a:gd name="connsiteY1335" fmla="*/ 1043408 h 2340761"/>
                <a:gd name="connsiteX1336" fmla="*/ 2239556 w 2967861"/>
                <a:gd name="connsiteY1336" fmla="*/ 1031922 h 2340761"/>
                <a:gd name="connsiteX1337" fmla="*/ 2243592 w 2967861"/>
                <a:gd name="connsiteY1337" fmla="*/ 1028817 h 2340761"/>
                <a:gd name="connsiteX1338" fmla="*/ 2250732 w 2967861"/>
                <a:gd name="connsiteY1338" fmla="*/ 1011743 h 2340761"/>
                <a:gd name="connsiteX1339" fmla="*/ 2256010 w 2967861"/>
                <a:gd name="connsiteY1339" fmla="*/ 999015 h 2340761"/>
                <a:gd name="connsiteX1340" fmla="*/ 2263150 w 2967861"/>
                <a:gd name="connsiteY1340" fmla="*/ 986286 h 2340761"/>
                <a:gd name="connsiteX1341" fmla="*/ 2273705 w 2967861"/>
                <a:gd name="connsiteY1341" fmla="*/ 974800 h 2340761"/>
                <a:gd name="connsiteX1342" fmla="*/ 2270600 w 2967861"/>
                <a:gd name="connsiteY1342" fmla="*/ 962072 h 2340761"/>
                <a:gd name="connsiteX1343" fmla="*/ 2266565 w 2967861"/>
                <a:gd name="connsiteY1343" fmla="*/ 952448 h 2340761"/>
                <a:gd name="connsiteX1344" fmla="*/ 2263460 w 2967861"/>
                <a:gd name="connsiteY1344" fmla="*/ 942824 h 2340761"/>
                <a:gd name="connsiteX1345" fmla="*/ 2263460 w 2967861"/>
                <a:gd name="connsiteY1345" fmla="*/ 932269 h 2340761"/>
                <a:gd name="connsiteX1346" fmla="*/ 2265633 w 2967861"/>
                <a:gd name="connsiteY1346" fmla="*/ 922645 h 2340761"/>
                <a:gd name="connsiteX1347" fmla="*/ 2270911 w 2967861"/>
                <a:gd name="connsiteY1347" fmla="*/ 917367 h 2340761"/>
                <a:gd name="connsiteX1348" fmla="*/ 2273084 w 2967861"/>
                <a:gd name="connsiteY1348" fmla="*/ 912090 h 2340761"/>
                <a:gd name="connsiteX1349" fmla="*/ 2270911 w 2967861"/>
                <a:gd name="connsiteY1349" fmla="*/ 902466 h 2340761"/>
                <a:gd name="connsiteX1350" fmla="*/ 2266875 w 2967861"/>
                <a:gd name="connsiteY1350" fmla="*/ 887565 h 2340761"/>
                <a:gd name="connsiteX1351" fmla="*/ 2263771 w 2967861"/>
                <a:gd name="connsiteY1351" fmla="*/ 877941 h 2340761"/>
                <a:gd name="connsiteX1352" fmla="*/ 2258493 w 2967861"/>
                <a:gd name="connsiteY1352" fmla="*/ 870490 h 2340761"/>
                <a:gd name="connsiteX1353" fmla="*/ 2251353 w 2967861"/>
                <a:gd name="connsiteY1353" fmla="*/ 862108 h 2340761"/>
                <a:gd name="connsiteX1354" fmla="*/ 2242039 w 2967861"/>
                <a:gd name="connsiteY1354" fmla="*/ 862108 h 2340761"/>
                <a:gd name="connsiteX1355" fmla="*/ 2236762 w 2967861"/>
                <a:gd name="connsiteY1355" fmla="*/ 862108 h 2340761"/>
                <a:gd name="connsiteX1356" fmla="*/ 2230553 w 2967861"/>
                <a:gd name="connsiteY1356" fmla="*/ 863039 h 2340761"/>
                <a:gd name="connsiteX1357" fmla="*/ 2227448 w 2967861"/>
                <a:gd name="connsiteY1357" fmla="*/ 865213 h 2340761"/>
                <a:gd name="connsiteX1358" fmla="*/ 2223413 w 2967861"/>
                <a:gd name="connsiteY1358" fmla="*/ 869559 h 2340761"/>
                <a:gd name="connsiteX1359" fmla="*/ 2216272 w 2967861"/>
                <a:gd name="connsiteY1359" fmla="*/ 867386 h 2340761"/>
                <a:gd name="connsiteX1360" fmla="*/ 2213168 w 2967861"/>
                <a:gd name="connsiteY1360" fmla="*/ 865213 h 2340761"/>
                <a:gd name="connsiteX1361" fmla="*/ 2209132 w 2967861"/>
                <a:gd name="connsiteY1361" fmla="*/ 862108 h 2340761"/>
                <a:gd name="connsiteX1362" fmla="*/ 2208201 w 2967861"/>
                <a:gd name="connsiteY1362" fmla="*/ 857762 h 2340761"/>
                <a:gd name="connsiteX1363" fmla="*/ 2206028 w 2967861"/>
                <a:gd name="connsiteY1363" fmla="*/ 854657 h 2340761"/>
                <a:gd name="connsiteX1364" fmla="*/ 2203854 w 2967861"/>
                <a:gd name="connsiteY1364" fmla="*/ 848448 h 2340761"/>
                <a:gd name="connsiteX1365" fmla="*/ 2188332 w 2967861"/>
                <a:gd name="connsiteY1365" fmla="*/ 848448 h 2340761"/>
                <a:gd name="connsiteX1366" fmla="*/ 2188332 w 2967861"/>
                <a:gd name="connsiteY1366" fmla="*/ 837893 h 2340761"/>
                <a:gd name="connsiteX1367" fmla="*/ 2200750 w 2967861"/>
                <a:gd name="connsiteY1367" fmla="*/ 828269 h 2340761"/>
                <a:gd name="connsiteX1368" fmla="*/ 2206028 w 2967861"/>
                <a:gd name="connsiteY1368" fmla="*/ 820819 h 2340761"/>
                <a:gd name="connsiteX1369" fmla="*/ 2211305 w 2967861"/>
                <a:gd name="connsiteY1369" fmla="*/ 812437 h 2340761"/>
                <a:gd name="connsiteX1370" fmla="*/ 2218446 w 2967861"/>
                <a:gd name="connsiteY1370" fmla="*/ 804986 h 2340761"/>
                <a:gd name="connsiteX1371" fmla="*/ 2247627 w 2967861"/>
                <a:gd name="connsiteY1371" fmla="*/ 795362 h 2340761"/>
                <a:gd name="connsiteX1372" fmla="*/ 2256941 w 2967861"/>
                <a:gd name="connsiteY1372" fmla="*/ 785738 h 2340761"/>
                <a:gd name="connsiteX1373" fmla="*/ 2264081 w 2967861"/>
                <a:gd name="connsiteY1373" fmla="*/ 773010 h 2340761"/>
                <a:gd name="connsiteX1374" fmla="*/ 2271221 w 2967861"/>
                <a:gd name="connsiteY1374" fmla="*/ 760282 h 2340761"/>
                <a:gd name="connsiteX1375" fmla="*/ 2278361 w 2967861"/>
                <a:gd name="connsiteY1375" fmla="*/ 746622 h 2340761"/>
                <a:gd name="connsiteX1376" fmla="*/ 2290779 w 2967861"/>
                <a:gd name="connsiteY1376" fmla="*/ 736067 h 2340761"/>
                <a:gd name="connsiteX1377" fmla="*/ 2305370 w 2967861"/>
                <a:gd name="connsiteY1377" fmla="*/ 726443 h 2340761"/>
                <a:gd name="connsiteX1378" fmla="*/ 2317788 w 2967861"/>
                <a:gd name="connsiteY1378" fmla="*/ 713715 h 2340761"/>
                <a:gd name="connsiteX1379" fmla="*/ 2354110 w 2967861"/>
                <a:gd name="connsiteY1379" fmla="*/ 718993 h 2340761"/>
                <a:gd name="connsiteX1380" fmla="*/ 2363424 w 2967861"/>
                <a:gd name="connsiteY1380" fmla="*/ 730479 h 2340761"/>
                <a:gd name="connsiteX1381" fmla="*/ 2375841 w 2967861"/>
                <a:gd name="connsiteY1381" fmla="*/ 732652 h 2340761"/>
                <a:gd name="connsiteX1382" fmla="*/ 2390432 w 2967861"/>
                <a:gd name="connsiteY1382" fmla="*/ 726443 h 2340761"/>
                <a:gd name="connsiteX1383" fmla="*/ 2407196 w 2967861"/>
                <a:gd name="connsiteY1383" fmla="*/ 723339 h 2340761"/>
                <a:gd name="connsiteX1384" fmla="*/ 2407196 w 2967861"/>
                <a:gd name="connsiteY1384" fmla="*/ 743518 h 2340761"/>
                <a:gd name="connsiteX1385" fmla="*/ 2422719 w 2967861"/>
                <a:gd name="connsiteY1385" fmla="*/ 743518 h 2340761"/>
                <a:gd name="connsiteX1386" fmla="*/ 2439483 w 2967861"/>
                <a:gd name="connsiteY1386" fmla="*/ 741345 h 2340761"/>
                <a:gd name="connsiteX1387" fmla="*/ 2451901 w 2967861"/>
                <a:gd name="connsiteY1387" fmla="*/ 739171 h 2340761"/>
                <a:gd name="connsiteX1388" fmla="*/ 2463387 w 2967861"/>
                <a:gd name="connsiteY1388" fmla="*/ 733894 h 2340761"/>
                <a:gd name="connsiteX1389" fmla="*/ 2463387 w 2967861"/>
                <a:gd name="connsiteY1389" fmla="*/ 730789 h 2340761"/>
                <a:gd name="connsiteX1390" fmla="*/ 2461214 w 2967861"/>
                <a:gd name="connsiteY1390" fmla="*/ 726443 h 2340761"/>
                <a:gd name="connsiteX1391" fmla="*/ 2459041 w 2967861"/>
                <a:gd name="connsiteY1391" fmla="*/ 721166 h 2340761"/>
                <a:gd name="connsiteX1392" fmla="*/ 2458110 w 2967861"/>
                <a:gd name="connsiteY1392" fmla="*/ 718061 h 2340761"/>
                <a:gd name="connsiteX1393" fmla="*/ 2458110 w 2967861"/>
                <a:gd name="connsiteY1393" fmla="*/ 713715 h 2340761"/>
                <a:gd name="connsiteX1394" fmla="*/ 2458110 w 2967861"/>
                <a:gd name="connsiteY1394" fmla="*/ 710610 h 2340761"/>
                <a:gd name="connsiteX1395" fmla="*/ 2463387 w 2967861"/>
                <a:gd name="connsiteY1395" fmla="*/ 700987 h 2340761"/>
                <a:gd name="connsiteX1396" fmla="*/ 2473942 w 2967861"/>
                <a:gd name="connsiteY1396" fmla="*/ 688258 h 2340761"/>
                <a:gd name="connsiteX1397" fmla="*/ 2485429 w 2967861"/>
                <a:gd name="connsiteY1397" fmla="*/ 674599 h 2340761"/>
                <a:gd name="connsiteX1398" fmla="*/ 2497847 w 2967861"/>
                <a:gd name="connsiteY1398" fmla="*/ 664044 h 2340761"/>
                <a:gd name="connsiteX1399" fmla="*/ 2507160 w 2967861"/>
                <a:gd name="connsiteY1399" fmla="*/ 658766 h 2340761"/>
                <a:gd name="connsiteX1400" fmla="*/ 2510265 w 2967861"/>
                <a:gd name="connsiteY1400" fmla="*/ 656593 h 2340761"/>
                <a:gd name="connsiteX1401" fmla="*/ 2515542 w 2967861"/>
                <a:gd name="connsiteY1401" fmla="*/ 658766 h 2340761"/>
                <a:gd name="connsiteX1402" fmla="*/ 2519578 w 2967861"/>
                <a:gd name="connsiteY1402" fmla="*/ 659697 h 2340761"/>
                <a:gd name="connsiteX1403" fmla="*/ 2524855 w 2967861"/>
                <a:gd name="connsiteY1403" fmla="*/ 661871 h 2340761"/>
                <a:gd name="connsiteX1404" fmla="*/ 2530133 w 2967861"/>
                <a:gd name="connsiteY1404" fmla="*/ 666217 h 2340761"/>
                <a:gd name="connsiteX1405" fmla="*/ 2530133 w 2967861"/>
                <a:gd name="connsiteY1405" fmla="*/ 669321 h 2340761"/>
                <a:gd name="connsiteX1406" fmla="*/ 2529202 w 2967861"/>
                <a:gd name="connsiteY1406" fmla="*/ 673667 h 2340761"/>
                <a:gd name="connsiteX1407" fmla="*/ 2529202 w 2967861"/>
                <a:gd name="connsiteY1407" fmla="*/ 674599 h 2340761"/>
                <a:gd name="connsiteX1408" fmla="*/ 2529202 w 2967861"/>
                <a:gd name="connsiteY1408" fmla="*/ 676772 h 2340761"/>
                <a:gd name="connsiteX1409" fmla="*/ 2527028 w 2967861"/>
                <a:gd name="connsiteY1409" fmla="*/ 678945 h 2340761"/>
                <a:gd name="connsiteX1410" fmla="*/ 2527028 w 2967861"/>
                <a:gd name="connsiteY1410" fmla="*/ 684223 h 2340761"/>
                <a:gd name="connsiteX1411" fmla="*/ 2529202 w 2967861"/>
                <a:gd name="connsiteY1411" fmla="*/ 688569 h 2340761"/>
                <a:gd name="connsiteX1412" fmla="*/ 2529202 w 2967861"/>
                <a:gd name="connsiteY1412" fmla="*/ 689500 h 2340761"/>
                <a:gd name="connsiteX1413" fmla="*/ 2530133 w 2967861"/>
                <a:gd name="connsiteY1413" fmla="*/ 695709 h 2340761"/>
                <a:gd name="connsiteX1414" fmla="*/ 2546897 w 2967861"/>
                <a:gd name="connsiteY1414" fmla="*/ 688258 h 2340761"/>
                <a:gd name="connsiteX1415" fmla="*/ 2559315 w 2967861"/>
                <a:gd name="connsiteY1415" fmla="*/ 678635 h 2340761"/>
                <a:gd name="connsiteX1416" fmla="*/ 2568628 w 2967861"/>
                <a:gd name="connsiteY1416" fmla="*/ 665906 h 2340761"/>
                <a:gd name="connsiteX1417" fmla="*/ 2577942 w 2967861"/>
                <a:gd name="connsiteY1417" fmla="*/ 651005 h 2340761"/>
                <a:gd name="connsiteX1418" fmla="*/ 2587255 w 2967861"/>
                <a:gd name="connsiteY1418" fmla="*/ 637345 h 2340761"/>
                <a:gd name="connsiteX1419" fmla="*/ 2588186 w 2967861"/>
                <a:gd name="connsiteY1419" fmla="*/ 636414 h 2340761"/>
                <a:gd name="connsiteX1420" fmla="*/ 2590359 w 2967861"/>
                <a:gd name="connsiteY1420" fmla="*/ 634241 h 2340761"/>
                <a:gd name="connsiteX1421" fmla="*/ 2593464 w 2967861"/>
                <a:gd name="connsiteY1421" fmla="*/ 632068 h 2340761"/>
                <a:gd name="connsiteX1422" fmla="*/ 2595637 w 2967861"/>
                <a:gd name="connsiteY1422" fmla="*/ 634241 h 2340761"/>
                <a:gd name="connsiteX1423" fmla="*/ 2595637 w 2967861"/>
                <a:gd name="connsiteY1423" fmla="*/ 636414 h 2340761"/>
                <a:gd name="connsiteX1424" fmla="*/ 2597810 w 2967861"/>
                <a:gd name="connsiteY1424" fmla="*/ 636414 h 2340761"/>
                <a:gd name="connsiteX1425" fmla="*/ 2597810 w 2967861"/>
                <a:gd name="connsiteY1425" fmla="*/ 637345 h 2340761"/>
                <a:gd name="connsiteX1426" fmla="*/ 2592533 w 2967861"/>
                <a:gd name="connsiteY1426" fmla="*/ 651005 h 2340761"/>
                <a:gd name="connsiteX1427" fmla="*/ 2588497 w 2967861"/>
                <a:gd name="connsiteY1427" fmla="*/ 665906 h 2340761"/>
                <a:gd name="connsiteX1428" fmla="*/ 2583219 w 2967861"/>
                <a:gd name="connsiteY1428" fmla="*/ 678635 h 2340761"/>
                <a:gd name="connsiteX1429" fmla="*/ 2570802 w 2967861"/>
                <a:gd name="connsiteY1429" fmla="*/ 688258 h 2340761"/>
                <a:gd name="connsiteX1430" fmla="*/ 2558384 w 2967861"/>
                <a:gd name="connsiteY1430" fmla="*/ 696640 h 2340761"/>
                <a:gd name="connsiteX1431" fmla="*/ 2546897 w 2967861"/>
                <a:gd name="connsiteY1431" fmla="*/ 706264 h 2340761"/>
                <a:gd name="connsiteX1432" fmla="*/ 2532306 w 2967861"/>
                <a:gd name="connsiteY1432" fmla="*/ 728616 h 2340761"/>
                <a:gd name="connsiteX1433" fmla="*/ 2517715 w 2967861"/>
                <a:gd name="connsiteY1433" fmla="*/ 750968 h 2340761"/>
                <a:gd name="connsiteX1434" fmla="*/ 2510575 w 2967861"/>
                <a:gd name="connsiteY1434" fmla="*/ 758419 h 2340761"/>
                <a:gd name="connsiteX1435" fmla="*/ 2500020 w 2967861"/>
                <a:gd name="connsiteY1435" fmla="*/ 761524 h 2340761"/>
                <a:gd name="connsiteX1436" fmla="*/ 2490706 w 2967861"/>
                <a:gd name="connsiteY1436" fmla="*/ 765870 h 2340761"/>
                <a:gd name="connsiteX1437" fmla="*/ 2483566 w 2967861"/>
                <a:gd name="connsiteY1437" fmla="*/ 771147 h 2340761"/>
                <a:gd name="connsiteX1438" fmla="*/ 2476426 w 2967861"/>
                <a:gd name="connsiteY1438" fmla="*/ 786049 h 2340761"/>
                <a:gd name="connsiteX1439" fmla="*/ 2478599 w 2967861"/>
                <a:gd name="connsiteY1439" fmla="*/ 798777 h 2340761"/>
                <a:gd name="connsiteX1440" fmla="*/ 2483877 w 2967861"/>
                <a:gd name="connsiteY1440" fmla="*/ 808401 h 2340761"/>
                <a:gd name="connsiteX1441" fmla="*/ 2480772 w 2967861"/>
                <a:gd name="connsiteY1441" fmla="*/ 815852 h 2340761"/>
                <a:gd name="connsiteX1442" fmla="*/ 2478599 w 2967861"/>
                <a:gd name="connsiteY1442" fmla="*/ 821129 h 2340761"/>
                <a:gd name="connsiteX1443" fmla="*/ 2473322 w 2967861"/>
                <a:gd name="connsiteY1443" fmla="*/ 825475 h 2340761"/>
                <a:gd name="connsiteX1444" fmla="*/ 2469286 w 2967861"/>
                <a:gd name="connsiteY1444" fmla="*/ 828580 h 2340761"/>
                <a:gd name="connsiteX1445" fmla="*/ 2464008 w 2967861"/>
                <a:gd name="connsiteY1445" fmla="*/ 832926 h 2340761"/>
                <a:gd name="connsiteX1446" fmla="*/ 2461835 w 2967861"/>
                <a:gd name="connsiteY1446" fmla="*/ 865833 h 2340761"/>
                <a:gd name="connsiteX1447" fmla="*/ 2464008 w 2967861"/>
                <a:gd name="connsiteY1447" fmla="*/ 893463 h 2340761"/>
                <a:gd name="connsiteX1448" fmla="*/ 2473322 w 2967861"/>
                <a:gd name="connsiteY1448" fmla="*/ 917678 h 2340761"/>
                <a:gd name="connsiteX1449" fmla="*/ 2487912 w 2967861"/>
                <a:gd name="connsiteY1449" fmla="*/ 937857 h 2340761"/>
                <a:gd name="connsiteX1450" fmla="*/ 2487912 w 2967861"/>
                <a:gd name="connsiteY1450" fmla="*/ 943134 h 2340761"/>
                <a:gd name="connsiteX1451" fmla="*/ 2494121 w 2967861"/>
                <a:gd name="connsiteY1451" fmla="*/ 943134 h 2340761"/>
                <a:gd name="connsiteX1452" fmla="*/ 2498157 w 2967861"/>
                <a:gd name="connsiteY1452" fmla="*/ 922955 h 2340761"/>
                <a:gd name="connsiteX1453" fmla="*/ 2510575 w 2967861"/>
                <a:gd name="connsiteY1453" fmla="*/ 922955 h 2340761"/>
                <a:gd name="connsiteX1454" fmla="*/ 2515852 w 2967861"/>
                <a:gd name="connsiteY1454" fmla="*/ 904950 h 2340761"/>
                <a:gd name="connsiteX1455" fmla="*/ 2522993 w 2967861"/>
                <a:gd name="connsiteY1455" fmla="*/ 890048 h 2340761"/>
                <a:gd name="connsiteX1456" fmla="*/ 2527028 w 2967861"/>
                <a:gd name="connsiteY1456" fmla="*/ 890048 h 2340761"/>
                <a:gd name="connsiteX1457" fmla="*/ 2529202 w 2967861"/>
                <a:gd name="connsiteY1457" fmla="*/ 890048 h 2340761"/>
                <a:gd name="connsiteX1458" fmla="*/ 2530133 w 2967861"/>
                <a:gd name="connsiteY1458" fmla="*/ 890048 h 2340761"/>
                <a:gd name="connsiteX1459" fmla="*/ 2534169 w 2967861"/>
                <a:gd name="connsiteY1459" fmla="*/ 890048 h 2340761"/>
                <a:gd name="connsiteX1460" fmla="*/ 2537273 w 2967861"/>
                <a:gd name="connsiteY1460" fmla="*/ 890048 h 2340761"/>
                <a:gd name="connsiteX1461" fmla="*/ 2539446 w 2967861"/>
                <a:gd name="connsiteY1461" fmla="*/ 875147 h 2340761"/>
                <a:gd name="connsiteX1462" fmla="*/ 2541620 w 2967861"/>
                <a:gd name="connsiteY1462" fmla="*/ 867696 h 2340761"/>
                <a:gd name="connsiteX1463" fmla="*/ 2546897 w 2967861"/>
                <a:gd name="connsiteY1463" fmla="*/ 860245 h 2340761"/>
                <a:gd name="connsiteX1464" fmla="*/ 2554037 w 2967861"/>
                <a:gd name="connsiteY1464" fmla="*/ 848759 h 2340761"/>
                <a:gd name="connsiteX1465" fmla="*/ 2566455 w 2967861"/>
                <a:gd name="connsiteY1465" fmla="*/ 848759 h 2340761"/>
                <a:gd name="connsiteX1466" fmla="*/ 2566455 w 2967861"/>
                <a:gd name="connsiteY1466" fmla="*/ 840377 h 2340761"/>
                <a:gd name="connsiteX1467" fmla="*/ 2566455 w 2967861"/>
                <a:gd name="connsiteY1467" fmla="*/ 832926 h 2340761"/>
                <a:gd name="connsiteX1468" fmla="*/ 2568628 w 2967861"/>
                <a:gd name="connsiteY1468" fmla="*/ 827649 h 2340761"/>
                <a:gd name="connsiteX1469" fmla="*/ 2570802 w 2967861"/>
                <a:gd name="connsiteY1469" fmla="*/ 821440 h 2340761"/>
                <a:gd name="connsiteX1470" fmla="*/ 2572975 w 2967861"/>
                <a:gd name="connsiteY1470" fmla="*/ 820508 h 2340761"/>
                <a:gd name="connsiteX1471" fmla="*/ 2573906 w 2967861"/>
                <a:gd name="connsiteY1471" fmla="*/ 818335 h 2340761"/>
                <a:gd name="connsiteX1472" fmla="*/ 2576079 w 2967861"/>
                <a:gd name="connsiteY1472" fmla="*/ 818335 h 2340761"/>
                <a:gd name="connsiteX1473" fmla="*/ 2578252 w 2967861"/>
                <a:gd name="connsiteY1473" fmla="*/ 818335 h 2340761"/>
                <a:gd name="connsiteX1474" fmla="*/ 2583530 w 2967861"/>
                <a:gd name="connsiteY1474" fmla="*/ 818335 h 2340761"/>
                <a:gd name="connsiteX1475" fmla="*/ 2580425 w 2967861"/>
                <a:gd name="connsiteY1475" fmla="*/ 794120 h 2340761"/>
                <a:gd name="connsiteX1476" fmla="*/ 2580425 w 2967861"/>
                <a:gd name="connsiteY1476" fmla="*/ 766491 h 2340761"/>
                <a:gd name="connsiteX1477" fmla="*/ 2581356 w 2967861"/>
                <a:gd name="connsiteY1477" fmla="*/ 742276 h 2340761"/>
                <a:gd name="connsiteX1478" fmla="*/ 2590670 w 2967861"/>
                <a:gd name="connsiteY1478" fmla="*/ 719924 h 2340761"/>
                <a:gd name="connsiteX1479" fmla="*/ 2595948 w 2967861"/>
                <a:gd name="connsiteY1479" fmla="*/ 718993 h 2340761"/>
                <a:gd name="connsiteX1480" fmla="*/ 2607434 w 2967861"/>
                <a:gd name="connsiteY1480" fmla="*/ 716819 h 2340761"/>
                <a:gd name="connsiteX1481" fmla="*/ 2619852 w 2967861"/>
                <a:gd name="connsiteY1481" fmla="*/ 716819 h 2340761"/>
                <a:gd name="connsiteX1482" fmla="*/ 2629165 w 2967861"/>
                <a:gd name="connsiteY1482" fmla="*/ 716819 h 2340761"/>
                <a:gd name="connsiteX1483" fmla="*/ 2634443 w 2967861"/>
                <a:gd name="connsiteY1483" fmla="*/ 714646 h 2340761"/>
                <a:gd name="connsiteX1484" fmla="*/ 2634443 w 2967861"/>
                <a:gd name="connsiteY1484" fmla="*/ 707196 h 2340761"/>
                <a:gd name="connsiteX1485" fmla="*/ 2639720 w 2967861"/>
                <a:gd name="connsiteY1485" fmla="*/ 704091 h 2340761"/>
                <a:gd name="connsiteX1486" fmla="*/ 2646861 w 2967861"/>
                <a:gd name="connsiteY1486" fmla="*/ 699745 h 2340761"/>
                <a:gd name="connsiteX1487" fmla="*/ 2656174 w 2967861"/>
                <a:gd name="connsiteY1487" fmla="*/ 697572 h 2340761"/>
                <a:gd name="connsiteX1488" fmla="*/ 2663314 w 2967861"/>
                <a:gd name="connsiteY1488" fmla="*/ 696640 h 2340761"/>
                <a:gd name="connsiteX1489" fmla="*/ 2666419 w 2967861"/>
                <a:gd name="connsiteY1489" fmla="*/ 701918 h 2340761"/>
                <a:gd name="connsiteX1490" fmla="*/ 2672628 w 2967861"/>
                <a:gd name="connsiteY1490" fmla="*/ 707196 h 2340761"/>
                <a:gd name="connsiteX1491" fmla="*/ 2677905 w 2967861"/>
                <a:gd name="connsiteY1491" fmla="*/ 711542 h 2340761"/>
                <a:gd name="connsiteX1492" fmla="*/ 2685045 w 2967861"/>
                <a:gd name="connsiteY1492" fmla="*/ 709369 h 2340761"/>
                <a:gd name="connsiteX1493" fmla="*/ 2692186 w 2967861"/>
                <a:gd name="connsiteY1493" fmla="*/ 705022 h 2340761"/>
                <a:gd name="connsiteX1494" fmla="*/ 2702741 w 2967861"/>
                <a:gd name="connsiteY1494" fmla="*/ 701918 h 2340761"/>
                <a:gd name="connsiteX1495" fmla="*/ 2717332 w 2967861"/>
                <a:gd name="connsiteY1495" fmla="*/ 699745 h 2340761"/>
                <a:gd name="connsiteX1496" fmla="*/ 2724472 w 2967861"/>
                <a:gd name="connsiteY1496" fmla="*/ 689190 h 2340761"/>
                <a:gd name="connsiteX1497" fmla="*/ 2728508 w 2967861"/>
                <a:gd name="connsiteY1497" fmla="*/ 677703 h 2340761"/>
                <a:gd name="connsiteX1498" fmla="*/ 2729439 w 2967861"/>
                <a:gd name="connsiteY1498" fmla="*/ 662802 h 2340761"/>
                <a:gd name="connsiteX1499" fmla="*/ 2744030 w 2967861"/>
                <a:gd name="connsiteY1499" fmla="*/ 657524 h 2340761"/>
                <a:gd name="connsiteX1500" fmla="*/ 2757690 w 2967861"/>
                <a:gd name="connsiteY1500" fmla="*/ 652247 h 2340761"/>
                <a:gd name="connsiteX1501" fmla="*/ 2768245 w 2967861"/>
                <a:gd name="connsiteY1501" fmla="*/ 644796 h 2340761"/>
                <a:gd name="connsiteX1502" fmla="*/ 2773522 w 2967861"/>
                <a:gd name="connsiteY1502" fmla="*/ 629895 h 2340761"/>
                <a:gd name="connsiteX1503" fmla="*/ 2782836 w 2967861"/>
                <a:gd name="connsiteY1503" fmla="*/ 632068 h 2340761"/>
                <a:gd name="connsiteX1504" fmla="*/ 2789976 w 2967861"/>
                <a:gd name="connsiteY1504" fmla="*/ 632999 h 2340761"/>
                <a:gd name="connsiteX1505" fmla="*/ 2795254 w 2967861"/>
                <a:gd name="connsiteY1505" fmla="*/ 637345 h 2340761"/>
                <a:gd name="connsiteX1506" fmla="*/ 2802394 w 2967861"/>
                <a:gd name="connsiteY1506" fmla="*/ 642623 h 2340761"/>
                <a:gd name="connsiteX1507" fmla="*/ 2807671 w 2967861"/>
                <a:gd name="connsiteY1507" fmla="*/ 640450 h 2340761"/>
                <a:gd name="connsiteX1508" fmla="*/ 2811707 w 2967861"/>
                <a:gd name="connsiteY1508" fmla="*/ 640450 h 2340761"/>
                <a:gd name="connsiteX1509" fmla="*/ 2813880 w 2967861"/>
                <a:gd name="connsiteY1509" fmla="*/ 638277 h 2340761"/>
                <a:gd name="connsiteX1510" fmla="*/ 2816985 w 2967861"/>
                <a:gd name="connsiteY1510" fmla="*/ 638277 h 2340761"/>
                <a:gd name="connsiteX1511" fmla="*/ 2811707 w 2967861"/>
                <a:gd name="connsiteY1511" fmla="*/ 612820 h 2340761"/>
                <a:gd name="connsiteX1512" fmla="*/ 2800221 w 2967861"/>
                <a:gd name="connsiteY1512" fmla="*/ 590468 h 2340761"/>
                <a:gd name="connsiteX1513" fmla="*/ 2789666 w 2967861"/>
                <a:gd name="connsiteY1513" fmla="*/ 577740 h 2340761"/>
                <a:gd name="connsiteX1514" fmla="*/ 2792770 w 2967861"/>
                <a:gd name="connsiteY1514" fmla="*/ 572462 h 2340761"/>
                <a:gd name="connsiteX1515" fmla="*/ 2794943 w 2967861"/>
                <a:gd name="connsiteY1515" fmla="*/ 570289 h 2340761"/>
                <a:gd name="connsiteX1516" fmla="*/ 2797116 w 2967861"/>
                <a:gd name="connsiteY1516" fmla="*/ 568116 h 2340761"/>
                <a:gd name="connsiteX1517" fmla="*/ 2799290 w 2967861"/>
                <a:gd name="connsiteY1517" fmla="*/ 568116 h 2340761"/>
                <a:gd name="connsiteX1518" fmla="*/ 2800221 w 2967861"/>
                <a:gd name="connsiteY1518" fmla="*/ 568116 h 2340761"/>
                <a:gd name="connsiteX1519" fmla="*/ 2802394 w 2967861"/>
                <a:gd name="connsiteY1519" fmla="*/ 570289 h 2340761"/>
                <a:gd name="connsiteX1520" fmla="*/ 2804567 w 2967861"/>
                <a:gd name="connsiteY1520" fmla="*/ 570289 h 2340761"/>
                <a:gd name="connsiteX1521" fmla="*/ 2806740 w 2967861"/>
                <a:gd name="connsiteY1521" fmla="*/ 570289 h 2340761"/>
                <a:gd name="connsiteX1522" fmla="*/ 2809845 w 2967861"/>
                <a:gd name="connsiteY1522" fmla="*/ 570289 h 2340761"/>
                <a:gd name="connsiteX1523" fmla="*/ 2813880 w 2967861"/>
                <a:gd name="connsiteY1523" fmla="*/ 568116 h 2340761"/>
                <a:gd name="connsiteX1524" fmla="*/ 2822263 w 2967861"/>
                <a:gd name="connsiteY1524" fmla="*/ 560665 h 2340761"/>
                <a:gd name="connsiteX1525" fmla="*/ 2826298 w 2967861"/>
                <a:gd name="connsiteY1525" fmla="*/ 547937 h 2340761"/>
                <a:gd name="connsiteX1526" fmla="*/ 2829403 w 2967861"/>
                <a:gd name="connsiteY1526" fmla="*/ 533036 h 2340761"/>
                <a:gd name="connsiteX1527" fmla="*/ 2829403 w 2967861"/>
                <a:gd name="connsiteY1527" fmla="*/ 520307 h 2340761"/>
                <a:gd name="connsiteX1528" fmla="*/ 2833439 w 2967861"/>
                <a:gd name="connsiteY1528" fmla="*/ 525585 h 2340761"/>
                <a:gd name="connsiteX1529" fmla="*/ 2838716 w 2967861"/>
                <a:gd name="connsiteY1529" fmla="*/ 533036 h 2340761"/>
                <a:gd name="connsiteX1530" fmla="*/ 2842752 w 2967861"/>
                <a:gd name="connsiteY1530" fmla="*/ 540486 h 2340761"/>
                <a:gd name="connsiteX1531" fmla="*/ 2845856 w 2967861"/>
                <a:gd name="connsiteY1531" fmla="*/ 538313 h 2340761"/>
                <a:gd name="connsiteX1532" fmla="*/ 2848029 w 2967861"/>
                <a:gd name="connsiteY1532" fmla="*/ 538313 h 2340761"/>
                <a:gd name="connsiteX1533" fmla="*/ 2850203 w 2967861"/>
                <a:gd name="connsiteY1533" fmla="*/ 538313 h 2340761"/>
                <a:gd name="connsiteX1534" fmla="*/ 2851134 w 2967861"/>
                <a:gd name="connsiteY1534" fmla="*/ 536140 h 2340761"/>
                <a:gd name="connsiteX1535" fmla="*/ 2853307 w 2967861"/>
                <a:gd name="connsiteY1535" fmla="*/ 536140 h 2340761"/>
                <a:gd name="connsiteX1536" fmla="*/ 2860447 w 2967861"/>
                <a:gd name="connsiteY1536" fmla="*/ 536140 h 2340761"/>
                <a:gd name="connsiteX1537" fmla="*/ 2864483 w 2967861"/>
                <a:gd name="connsiteY1537" fmla="*/ 538313 h 2340761"/>
                <a:gd name="connsiteX1538" fmla="*/ 2865414 w 2967861"/>
                <a:gd name="connsiteY1538" fmla="*/ 540486 h 2340761"/>
                <a:gd name="connsiteX1539" fmla="*/ 2869450 w 2967861"/>
                <a:gd name="connsiteY1539" fmla="*/ 542659 h 2340761"/>
                <a:gd name="connsiteX1540" fmla="*/ 2872555 w 2967861"/>
                <a:gd name="connsiteY1540" fmla="*/ 543591 h 2340761"/>
                <a:gd name="connsiteX1541" fmla="*/ 2872555 w 2967861"/>
                <a:gd name="connsiteY1541" fmla="*/ 557250 h 2340761"/>
                <a:gd name="connsiteX1542" fmla="*/ 2887146 w 2967861"/>
                <a:gd name="connsiteY1542" fmla="*/ 560355 h 2340761"/>
                <a:gd name="connsiteX1543" fmla="*/ 2898632 w 2967861"/>
                <a:gd name="connsiteY1543" fmla="*/ 565632 h 2340761"/>
                <a:gd name="connsiteX1544" fmla="*/ 2905772 w 2967861"/>
                <a:gd name="connsiteY1544" fmla="*/ 577119 h 2340761"/>
                <a:gd name="connsiteX1545" fmla="*/ 2912913 w 2967861"/>
                <a:gd name="connsiteY1545" fmla="*/ 577119 h 2340761"/>
                <a:gd name="connsiteX1546" fmla="*/ 2916017 w 2967861"/>
                <a:gd name="connsiteY1546" fmla="*/ 577119 h 2340761"/>
                <a:gd name="connsiteX1547" fmla="*/ 2920053 w 2967861"/>
                <a:gd name="connsiteY1547" fmla="*/ 577119 h 2340761"/>
                <a:gd name="connsiteX1548" fmla="*/ 2923158 w 2967861"/>
                <a:gd name="connsiteY1548" fmla="*/ 574946 h 2340761"/>
                <a:gd name="connsiteX1549" fmla="*/ 2925330 w 2967861"/>
                <a:gd name="connsiteY1549" fmla="*/ 572773 h 2340761"/>
                <a:gd name="connsiteX1550" fmla="*/ 2928435 w 2967861"/>
                <a:gd name="connsiteY1550" fmla="*/ 567495 h 2340761"/>
                <a:gd name="connsiteX1551" fmla="*/ 2930608 w 2967861"/>
                <a:gd name="connsiteY1551" fmla="*/ 564390 h 2340761"/>
                <a:gd name="connsiteX1552" fmla="*/ 2930608 w 2967861"/>
                <a:gd name="connsiteY1552" fmla="*/ 562217 h 2340761"/>
                <a:gd name="connsiteX1553" fmla="*/ 2928435 w 2967861"/>
                <a:gd name="connsiteY1553" fmla="*/ 557871 h 2340761"/>
                <a:gd name="connsiteX1554" fmla="*/ 2927503 w 2967861"/>
                <a:gd name="connsiteY1554" fmla="*/ 556940 h 2340761"/>
                <a:gd name="connsiteX1555" fmla="*/ 2925330 w 2967861"/>
                <a:gd name="connsiteY1555" fmla="*/ 554767 h 2340761"/>
                <a:gd name="connsiteX1556" fmla="*/ 2921295 w 2967861"/>
                <a:gd name="connsiteY1556" fmla="*/ 552594 h 2340761"/>
                <a:gd name="connsiteX1557" fmla="*/ 2923468 w 2967861"/>
                <a:gd name="connsiteY1557" fmla="*/ 547316 h 2340761"/>
                <a:gd name="connsiteX1558" fmla="*/ 2925641 w 2967861"/>
                <a:gd name="connsiteY1558" fmla="*/ 542038 h 2340761"/>
                <a:gd name="connsiteX1559" fmla="*/ 2927814 w 2967861"/>
                <a:gd name="connsiteY1559" fmla="*/ 539865 h 2340761"/>
                <a:gd name="connsiteX1560" fmla="*/ 2930919 w 2967861"/>
                <a:gd name="connsiteY1560" fmla="*/ 535519 h 2340761"/>
                <a:gd name="connsiteX1561" fmla="*/ 2933092 w 2967861"/>
                <a:gd name="connsiteY1561" fmla="*/ 532415 h 2340761"/>
                <a:gd name="connsiteX1562" fmla="*/ 2969414 w 2967861"/>
                <a:gd name="connsiteY1562" fmla="*/ 532415 h 2340761"/>
                <a:gd name="connsiteX1563" fmla="*/ 2965999 w 2967861"/>
                <a:gd name="connsiteY1563" fmla="*/ 516271 h 2340761"/>
                <a:gd name="connsiteX1564" fmla="*/ 758729 w 2967861"/>
                <a:gd name="connsiteY1564" fmla="*/ 1039993 h 2340761"/>
                <a:gd name="connsiteX1565" fmla="*/ 776425 w 2967861"/>
                <a:gd name="connsiteY1565" fmla="*/ 1034716 h 2340761"/>
                <a:gd name="connsiteX1566" fmla="*/ 791016 w 2967861"/>
                <a:gd name="connsiteY1566" fmla="*/ 1027265 h 2340761"/>
                <a:gd name="connsiteX1567" fmla="*/ 791016 w 2967861"/>
                <a:gd name="connsiteY1567" fmla="*/ 1030370 h 2340761"/>
                <a:gd name="connsiteX1568" fmla="*/ 791016 w 2967861"/>
                <a:gd name="connsiteY1568" fmla="*/ 1034716 h 2340761"/>
                <a:gd name="connsiteX1569" fmla="*/ 791016 w 2967861"/>
                <a:gd name="connsiteY1569" fmla="*/ 1039993 h 2340761"/>
                <a:gd name="connsiteX1570" fmla="*/ 788843 w 2967861"/>
                <a:gd name="connsiteY1570" fmla="*/ 1045271 h 2340761"/>
                <a:gd name="connsiteX1571" fmla="*/ 785738 w 2967861"/>
                <a:gd name="connsiteY1571" fmla="*/ 1050549 h 2340761"/>
                <a:gd name="connsiteX1572" fmla="*/ 785738 w 2967861"/>
                <a:gd name="connsiteY1572" fmla="*/ 1057999 h 2340761"/>
                <a:gd name="connsiteX1573" fmla="*/ 774252 w 2967861"/>
                <a:gd name="connsiteY1573" fmla="*/ 1057999 h 2340761"/>
                <a:gd name="connsiteX1574" fmla="*/ 765870 w 2967861"/>
                <a:gd name="connsiteY1574" fmla="*/ 1057068 h 2340761"/>
                <a:gd name="connsiteX1575" fmla="*/ 758729 w 2967861"/>
                <a:gd name="connsiteY1575" fmla="*/ 1054895 h 2340761"/>
                <a:gd name="connsiteX1576" fmla="*/ 758729 w 2967861"/>
                <a:gd name="connsiteY1576" fmla="*/ 1039993 h 2340761"/>
                <a:gd name="connsiteX1577" fmla="*/ 644175 w 2967861"/>
                <a:gd name="connsiteY1577" fmla="*/ 1152064 h 2340761"/>
                <a:gd name="connsiteX1578" fmla="*/ 645106 w 2967861"/>
                <a:gd name="connsiteY1578" fmla="*/ 1151133 h 2340761"/>
                <a:gd name="connsiteX1579" fmla="*/ 645106 w 2967861"/>
                <a:gd name="connsiteY1579" fmla="*/ 1148960 h 2340761"/>
                <a:gd name="connsiteX1580" fmla="*/ 647279 w 2967861"/>
                <a:gd name="connsiteY1580" fmla="*/ 1148960 h 2340761"/>
                <a:gd name="connsiteX1581" fmla="*/ 649453 w 2967861"/>
                <a:gd name="connsiteY1581" fmla="*/ 1146787 h 2340761"/>
                <a:gd name="connsiteX1582" fmla="*/ 651626 w 2967861"/>
                <a:gd name="connsiteY1582" fmla="*/ 1144614 h 2340761"/>
                <a:gd name="connsiteX1583" fmla="*/ 666217 w 2967861"/>
                <a:gd name="connsiteY1583" fmla="*/ 1144614 h 2340761"/>
                <a:gd name="connsiteX1584" fmla="*/ 662181 w 2967861"/>
                <a:gd name="connsiteY1584" fmla="*/ 1148960 h 2340761"/>
                <a:gd name="connsiteX1585" fmla="*/ 659076 w 2967861"/>
                <a:gd name="connsiteY1585" fmla="*/ 1151133 h 2340761"/>
                <a:gd name="connsiteX1586" fmla="*/ 655041 w 2967861"/>
                <a:gd name="connsiteY1586" fmla="*/ 1152064 h 2340761"/>
                <a:gd name="connsiteX1587" fmla="*/ 651936 w 2967861"/>
                <a:gd name="connsiteY1587" fmla="*/ 1154238 h 2340761"/>
                <a:gd name="connsiteX1588" fmla="*/ 645727 w 2967861"/>
                <a:gd name="connsiteY1588" fmla="*/ 1156411 h 2340761"/>
                <a:gd name="connsiteX1589" fmla="*/ 642623 w 2967861"/>
                <a:gd name="connsiteY1589" fmla="*/ 1156411 h 2340761"/>
                <a:gd name="connsiteX1590" fmla="*/ 644175 w 2967861"/>
                <a:gd name="connsiteY1590" fmla="*/ 1152064 h 2340761"/>
                <a:gd name="connsiteX1591" fmla="*/ 765870 w 2967861"/>
                <a:gd name="connsiteY1591" fmla="*/ 1265377 h 2340761"/>
                <a:gd name="connsiteX1592" fmla="*/ 759661 w 2967861"/>
                <a:gd name="connsiteY1592" fmla="*/ 1282452 h 2340761"/>
                <a:gd name="connsiteX1593" fmla="*/ 752520 w 2967861"/>
                <a:gd name="connsiteY1593" fmla="*/ 1300457 h 2340761"/>
                <a:gd name="connsiteX1594" fmla="*/ 751589 w 2967861"/>
                <a:gd name="connsiteY1594" fmla="*/ 1315359 h 2340761"/>
                <a:gd name="connsiteX1595" fmla="*/ 737930 w 2967861"/>
                <a:gd name="connsiteY1595" fmla="*/ 1319705 h 2340761"/>
                <a:gd name="connsiteX1596" fmla="*/ 725512 w 2967861"/>
                <a:gd name="connsiteY1596" fmla="*/ 1320636 h 2340761"/>
                <a:gd name="connsiteX1597" fmla="*/ 714957 w 2967861"/>
                <a:gd name="connsiteY1597" fmla="*/ 1315359 h 2340761"/>
                <a:gd name="connsiteX1598" fmla="*/ 701297 w 2967861"/>
                <a:gd name="connsiteY1598" fmla="*/ 1312254 h 2340761"/>
                <a:gd name="connsiteX1599" fmla="*/ 696019 w 2967861"/>
                <a:gd name="connsiteY1599" fmla="*/ 1312254 h 2340761"/>
                <a:gd name="connsiteX1600" fmla="*/ 692915 w 2967861"/>
                <a:gd name="connsiteY1600" fmla="*/ 1312254 h 2340761"/>
                <a:gd name="connsiteX1601" fmla="*/ 688879 w 2967861"/>
                <a:gd name="connsiteY1601" fmla="*/ 1313186 h 2340761"/>
                <a:gd name="connsiteX1602" fmla="*/ 685775 w 2967861"/>
                <a:gd name="connsiteY1602" fmla="*/ 1317532 h 2340761"/>
                <a:gd name="connsiteX1603" fmla="*/ 683602 w 2967861"/>
                <a:gd name="connsiteY1603" fmla="*/ 1319705 h 2340761"/>
                <a:gd name="connsiteX1604" fmla="*/ 681428 w 2967861"/>
                <a:gd name="connsiteY1604" fmla="*/ 1322810 h 2340761"/>
                <a:gd name="connsiteX1605" fmla="*/ 678324 w 2967861"/>
                <a:gd name="connsiteY1605" fmla="*/ 1324983 h 2340761"/>
                <a:gd name="connsiteX1606" fmla="*/ 673046 w 2967861"/>
                <a:gd name="connsiteY1606" fmla="*/ 1322810 h 2340761"/>
                <a:gd name="connsiteX1607" fmla="*/ 661560 w 2967861"/>
                <a:gd name="connsiteY1607" fmla="*/ 1320636 h 2340761"/>
                <a:gd name="connsiteX1608" fmla="*/ 646969 w 2967861"/>
                <a:gd name="connsiteY1608" fmla="*/ 1319705 h 2340761"/>
                <a:gd name="connsiteX1609" fmla="*/ 632378 w 2967861"/>
                <a:gd name="connsiteY1609" fmla="*/ 1315359 h 2340761"/>
                <a:gd name="connsiteX1610" fmla="*/ 617787 w 2967861"/>
                <a:gd name="connsiteY1610" fmla="*/ 1313186 h 2340761"/>
                <a:gd name="connsiteX1611" fmla="*/ 610647 w 2967861"/>
                <a:gd name="connsiteY1611" fmla="*/ 1312254 h 2340761"/>
                <a:gd name="connsiteX1612" fmla="*/ 596056 w 2967861"/>
                <a:gd name="connsiteY1612" fmla="*/ 1306046 h 2340761"/>
                <a:gd name="connsiteX1613" fmla="*/ 581465 w 2967861"/>
                <a:gd name="connsiteY1613" fmla="*/ 1298595 h 2340761"/>
                <a:gd name="connsiteX1614" fmla="*/ 566874 w 2967861"/>
                <a:gd name="connsiteY1614" fmla="*/ 1295490 h 2340761"/>
                <a:gd name="connsiteX1615" fmla="*/ 551352 w 2967861"/>
                <a:gd name="connsiteY1615" fmla="*/ 1298595 h 2340761"/>
                <a:gd name="connsiteX1616" fmla="*/ 539865 w 2967861"/>
                <a:gd name="connsiteY1616" fmla="*/ 1306046 h 2340761"/>
                <a:gd name="connsiteX1617" fmla="*/ 536761 w 2967861"/>
                <a:gd name="connsiteY1617" fmla="*/ 1315669 h 2340761"/>
                <a:gd name="connsiteX1618" fmla="*/ 532725 w 2967861"/>
                <a:gd name="connsiteY1618" fmla="*/ 1325293 h 2340761"/>
                <a:gd name="connsiteX1619" fmla="*/ 530552 w 2967861"/>
                <a:gd name="connsiteY1619" fmla="*/ 1335848 h 2340761"/>
                <a:gd name="connsiteX1620" fmla="*/ 523411 w 2967861"/>
                <a:gd name="connsiteY1620" fmla="*/ 1334917 h 2340761"/>
                <a:gd name="connsiteX1621" fmla="*/ 510994 w 2967861"/>
                <a:gd name="connsiteY1621" fmla="*/ 1330571 h 2340761"/>
                <a:gd name="connsiteX1622" fmla="*/ 496403 w 2967861"/>
                <a:gd name="connsiteY1622" fmla="*/ 1327466 h 2340761"/>
                <a:gd name="connsiteX1623" fmla="*/ 485848 w 2967861"/>
                <a:gd name="connsiteY1623" fmla="*/ 1323120 h 2340761"/>
                <a:gd name="connsiteX1624" fmla="*/ 478707 w 2967861"/>
                <a:gd name="connsiteY1624" fmla="*/ 1320016 h 2340761"/>
                <a:gd name="connsiteX1625" fmla="*/ 474671 w 2967861"/>
                <a:gd name="connsiteY1625" fmla="*/ 1305114 h 2340761"/>
                <a:gd name="connsiteX1626" fmla="*/ 460081 w 2967861"/>
                <a:gd name="connsiteY1626" fmla="*/ 1297664 h 2340761"/>
                <a:gd name="connsiteX1627" fmla="*/ 445490 w 2967861"/>
                <a:gd name="connsiteY1627" fmla="*/ 1295490 h 2340761"/>
                <a:gd name="connsiteX1628" fmla="*/ 430899 w 2967861"/>
                <a:gd name="connsiteY1628" fmla="*/ 1295490 h 2340761"/>
                <a:gd name="connsiteX1629" fmla="*/ 418481 w 2967861"/>
                <a:gd name="connsiteY1629" fmla="*/ 1291144 h 2340761"/>
                <a:gd name="connsiteX1630" fmla="*/ 415376 w 2967861"/>
                <a:gd name="connsiteY1630" fmla="*/ 1288040 h 2340761"/>
                <a:gd name="connsiteX1631" fmla="*/ 413203 w 2967861"/>
                <a:gd name="connsiteY1631" fmla="*/ 1285867 h 2340761"/>
                <a:gd name="connsiteX1632" fmla="*/ 409167 w 2967861"/>
                <a:gd name="connsiteY1632" fmla="*/ 1282762 h 2340761"/>
                <a:gd name="connsiteX1633" fmla="*/ 408236 w 2967861"/>
                <a:gd name="connsiteY1633" fmla="*/ 1278416 h 2340761"/>
                <a:gd name="connsiteX1634" fmla="*/ 402027 w 2967861"/>
                <a:gd name="connsiteY1634" fmla="*/ 1275311 h 2340761"/>
                <a:gd name="connsiteX1635" fmla="*/ 406063 w 2967861"/>
                <a:gd name="connsiteY1635" fmla="*/ 1256374 h 2340761"/>
                <a:gd name="connsiteX1636" fmla="*/ 409167 w 2967861"/>
                <a:gd name="connsiteY1636" fmla="*/ 1238368 h 2340761"/>
                <a:gd name="connsiteX1637" fmla="*/ 415376 w 2967861"/>
                <a:gd name="connsiteY1637" fmla="*/ 1221294 h 2340761"/>
                <a:gd name="connsiteX1638" fmla="*/ 410720 w 2967861"/>
                <a:gd name="connsiteY1638" fmla="*/ 1221294 h 2340761"/>
                <a:gd name="connsiteX1639" fmla="*/ 401406 w 2967861"/>
                <a:gd name="connsiteY1639" fmla="*/ 1219121 h 2340761"/>
                <a:gd name="connsiteX1640" fmla="*/ 381538 w 2967861"/>
                <a:gd name="connsiteY1640" fmla="*/ 1218189 h 2340761"/>
                <a:gd name="connsiteX1641" fmla="*/ 358565 w 2967861"/>
                <a:gd name="connsiteY1641" fmla="*/ 1218189 h 2340761"/>
                <a:gd name="connsiteX1642" fmla="*/ 330314 w 2967861"/>
                <a:gd name="connsiteY1642" fmla="*/ 1218189 h 2340761"/>
                <a:gd name="connsiteX1643" fmla="*/ 305168 w 2967861"/>
                <a:gd name="connsiteY1643" fmla="*/ 1219121 h 2340761"/>
                <a:gd name="connsiteX1644" fmla="*/ 281264 w 2967861"/>
                <a:gd name="connsiteY1644" fmla="*/ 1223467 h 2340761"/>
                <a:gd name="connsiteX1645" fmla="*/ 265742 w 2967861"/>
                <a:gd name="connsiteY1645" fmla="*/ 1226571 h 2340761"/>
                <a:gd name="connsiteX1646" fmla="*/ 254255 w 2967861"/>
                <a:gd name="connsiteY1646" fmla="*/ 1234022 h 2340761"/>
                <a:gd name="connsiteX1647" fmla="*/ 239664 w 2967861"/>
                <a:gd name="connsiteY1647" fmla="*/ 1243646 h 2340761"/>
                <a:gd name="connsiteX1648" fmla="*/ 225073 w 2967861"/>
                <a:gd name="connsiteY1648" fmla="*/ 1251097 h 2340761"/>
                <a:gd name="connsiteX1649" fmla="*/ 174160 w 2967861"/>
                <a:gd name="connsiteY1649" fmla="*/ 1243646 h 2340761"/>
                <a:gd name="connsiteX1650" fmla="*/ 174160 w 2967861"/>
                <a:gd name="connsiteY1650" fmla="*/ 1234022 h 2340761"/>
                <a:gd name="connsiteX1651" fmla="*/ 180369 w 2967861"/>
                <a:gd name="connsiteY1651" fmla="*/ 1233091 h 2340761"/>
                <a:gd name="connsiteX1652" fmla="*/ 183473 w 2967861"/>
                <a:gd name="connsiteY1652" fmla="*/ 1230918 h 2340761"/>
                <a:gd name="connsiteX1653" fmla="*/ 187509 w 2967861"/>
                <a:gd name="connsiteY1653" fmla="*/ 1228744 h 2340761"/>
                <a:gd name="connsiteX1654" fmla="*/ 190614 w 2967861"/>
                <a:gd name="connsiteY1654" fmla="*/ 1226571 h 2340761"/>
                <a:gd name="connsiteX1655" fmla="*/ 192787 w 2967861"/>
                <a:gd name="connsiteY1655" fmla="*/ 1226571 h 2340761"/>
                <a:gd name="connsiteX1656" fmla="*/ 195891 w 2967861"/>
                <a:gd name="connsiteY1656" fmla="*/ 1228744 h 2340761"/>
                <a:gd name="connsiteX1657" fmla="*/ 199927 w 2967861"/>
                <a:gd name="connsiteY1657" fmla="*/ 1230918 h 2340761"/>
                <a:gd name="connsiteX1658" fmla="*/ 205205 w 2967861"/>
                <a:gd name="connsiteY1658" fmla="*/ 1233091 h 2340761"/>
                <a:gd name="connsiteX1659" fmla="*/ 208309 w 2967861"/>
                <a:gd name="connsiteY1659" fmla="*/ 1233091 h 2340761"/>
                <a:gd name="connsiteX1660" fmla="*/ 214518 w 2967861"/>
                <a:gd name="connsiteY1660" fmla="*/ 1230918 h 2340761"/>
                <a:gd name="connsiteX1661" fmla="*/ 219796 w 2967861"/>
                <a:gd name="connsiteY1661" fmla="*/ 1225640 h 2340761"/>
                <a:gd name="connsiteX1662" fmla="*/ 222900 w 2967861"/>
                <a:gd name="connsiteY1662" fmla="*/ 1219431 h 2340761"/>
                <a:gd name="connsiteX1663" fmla="*/ 226936 w 2967861"/>
                <a:gd name="connsiteY1663" fmla="*/ 1216327 h 2340761"/>
                <a:gd name="connsiteX1664" fmla="*/ 232213 w 2967861"/>
                <a:gd name="connsiteY1664" fmla="*/ 1211980 h 2340761"/>
                <a:gd name="connsiteX1665" fmla="*/ 244631 w 2967861"/>
                <a:gd name="connsiteY1665" fmla="*/ 1211049 h 2340761"/>
                <a:gd name="connsiteX1666" fmla="*/ 244631 w 2967861"/>
                <a:gd name="connsiteY1666" fmla="*/ 1204840 h 2340761"/>
                <a:gd name="connsiteX1667" fmla="*/ 244631 w 2967861"/>
                <a:gd name="connsiteY1667" fmla="*/ 1202978 h 2340761"/>
                <a:gd name="connsiteX1668" fmla="*/ 244631 w 2967861"/>
                <a:gd name="connsiteY1668" fmla="*/ 1200804 h 2340761"/>
                <a:gd name="connsiteX1669" fmla="*/ 244631 w 2967861"/>
                <a:gd name="connsiteY1669" fmla="*/ 1196458 h 2340761"/>
                <a:gd name="connsiteX1670" fmla="*/ 248667 w 2967861"/>
                <a:gd name="connsiteY1670" fmla="*/ 1195527 h 2340761"/>
                <a:gd name="connsiteX1671" fmla="*/ 250840 w 2967861"/>
                <a:gd name="connsiteY1671" fmla="*/ 1193354 h 2340761"/>
                <a:gd name="connsiteX1672" fmla="*/ 251771 w 2967861"/>
                <a:gd name="connsiteY1672" fmla="*/ 1191181 h 2340761"/>
                <a:gd name="connsiteX1673" fmla="*/ 253945 w 2967861"/>
                <a:gd name="connsiteY1673" fmla="*/ 1191181 h 2340761"/>
                <a:gd name="connsiteX1674" fmla="*/ 256118 w 2967861"/>
                <a:gd name="connsiteY1674" fmla="*/ 1189007 h 2340761"/>
                <a:gd name="connsiteX1675" fmla="*/ 261395 w 2967861"/>
                <a:gd name="connsiteY1675" fmla="*/ 1189007 h 2340761"/>
                <a:gd name="connsiteX1676" fmla="*/ 259222 w 2967861"/>
                <a:gd name="connsiteY1676" fmla="*/ 1185903 h 2340761"/>
                <a:gd name="connsiteX1677" fmla="*/ 256118 w 2967861"/>
                <a:gd name="connsiteY1677" fmla="*/ 1181557 h 2340761"/>
                <a:gd name="connsiteX1678" fmla="*/ 253945 w 2967861"/>
                <a:gd name="connsiteY1678" fmla="*/ 1180625 h 2340761"/>
                <a:gd name="connsiteX1679" fmla="*/ 251771 w 2967861"/>
                <a:gd name="connsiteY1679" fmla="*/ 1178452 h 2340761"/>
                <a:gd name="connsiteX1680" fmla="*/ 251771 w 2967861"/>
                <a:gd name="connsiteY1680" fmla="*/ 1174106 h 2340761"/>
                <a:gd name="connsiteX1681" fmla="*/ 253945 w 2967861"/>
                <a:gd name="connsiteY1681" fmla="*/ 1173175 h 2340761"/>
                <a:gd name="connsiteX1682" fmla="*/ 257980 w 2967861"/>
                <a:gd name="connsiteY1682" fmla="*/ 1159515 h 2340761"/>
                <a:gd name="connsiteX1683" fmla="*/ 263258 w 2967861"/>
                <a:gd name="connsiteY1683" fmla="*/ 1148960 h 2340761"/>
                <a:gd name="connsiteX1684" fmla="*/ 270398 w 2967861"/>
                <a:gd name="connsiteY1684" fmla="*/ 1139336 h 2340761"/>
                <a:gd name="connsiteX1685" fmla="*/ 290267 w 2967861"/>
                <a:gd name="connsiteY1685" fmla="*/ 1139336 h 2340761"/>
                <a:gd name="connsiteX1686" fmla="*/ 295544 w 2967861"/>
                <a:gd name="connsiteY1686" fmla="*/ 1130954 h 2340761"/>
                <a:gd name="connsiteX1687" fmla="*/ 297717 w 2967861"/>
                <a:gd name="connsiteY1687" fmla="*/ 1119468 h 2340761"/>
                <a:gd name="connsiteX1688" fmla="*/ 300822 w 2967861"/>
                <a:gd name="connsiteY1688" fmla="*/ 1108912 h 2340761"/>
                <a:gd name="connsiteX1689" fmla="*/ 310135 w 2967861"/>
                <a:gd name="connsiteY1689" fmla="*/ 1101462 h 2340761"/>
                <a:gd name="connsiteX1690" fmla="*/ 314171 w 2967861"/>
                <a:gd name="connsiteY1690" fmla="*/ 1099289 h 2340761"/>
                <a:gd name="connsiteX1691" fmla="*/ 315102 w 2967861"/>
                <a:gd name="connsiteY1691" fmla="*/ 1099289 h 2340761"/>
                <a:gd name="connsiteX1692" fmla="*/ 319138 w 2967861"/>
                <a:gd name="connsiteY1692" fmla="*/ 1099289 h 2340761"/>
                <a:gd name="connsiteX1693" fmla="*/ 321311 w 2967861"/>
                <a:gd name="connsiteY1693" fmla="*/ 1101462 h 2340761"/>
                <a:gd name="connsiteX1694" fmla="*/ 322243 w 2967861"/>
                <a:gd name="connsiteY1694" fmla="*/ 1104566 h 2340761"/>
                <a:gd name="connsiteX1695" fmla="*/ 324416 w 2967861"/>
                <a:gd name="connsiteY1695" fmla="*/ 1108912 h 2340761"/>
                <a:gd name="connsiteX1696" fmla="*/ 344284 w 2967861"/>
                <a:gd name="connsiteY1696" fmla="*/ 1104566 h 2340761"/>
                <a:gd name="connsiteX1697" fmla="*/ 361048 w 2967861"/>
                <a:gd name="connsiteY1697" fmla="*/ 1094942 h 2340761"/>
                <a:gd name="connsiteX1698" fmla="*/ 373466 w 2967861"/>
                <a:gd name="connsiteY1698" fmla="*/ 1084387 h 2340761"/>
                <a:gd name="connsiteX1699" fmla="*/ 388057 w 2967861"/>
                <a:gd name="connsiteY1699" fmla="*/ 1089665 h 2340761"/>
                <a:gd name="connsiteX1700" fmla="*/ 399544 w 2967861"/>
                <a:gd name="connsiteY1700" fmla="*/ 1101151 h 2340761"/>
                <a:gd name="connsiteX1701" fmla="*/ 406684 w 2967861"/>
                <a:gd name="connsiteY1701" fmla="*/ 1113880 h 2340761"/>
                <a:gd name="connsiteX1702" fmla="*/ 415066 w 2967861"/>
                <a:gd name="connsiteY1702" fmla="*/ 1124435 h 2340761"/>
                <a:gd name="connsiteX1703" fmla="*/ 424379 w 2967861"/>
                <a:gd name="connsiteY1703" fmla="*/ 1135921 h 2340761"/>
                <a:gd name="connsiteX1704" fmla="*/ 453561 w 2967861"/>
                <a:gd name="connsiteY1704" fmla="*/ 1156100 h 2340761"/>
                <a:gd name="connsiteX1705" fmla="*/ 480570 w 2967861"/>
                <a:gd name="connsiteY1705" fmla="*/ 1176279 h 2340761"/>
                <a:gd name="connsiteX1706" fmla="*/ 480570 w 2967861"/>
                <a:gd name="connsiteY1706" fmla="*/ 1180625 h 2340761"/>
                <a:gd name="connsiteX1707" fmla="*/ 480570 w 2967861"/>
                <a:gd name="connsiteY1707" fmla="*/ 1183730 h 2340761"/>
                <a:gd name="connsiteX1708" fmla="*/ 479639 w 2967861"/>
                <a:gd name="connsiteY1708" fmla="*/ 1185903 h 2340761"/>
                <a:gd name="connsiteX1709" fmla="*/ 479639 w 2967861"/>
                <a:gd name="connsiteY1709" fmla="*/ 1188076 h 2340761"/>
                <a:gd name="connsiteX1710" fmla="*/ 477466 w 2967861"/>
                <a:gd name="connsiteY1710" fmla="*/ 1189007 h 2340761"/>
                <a:gd name="connsiteX1711" fmla="*/ 470325 w 2967861"/>
                <a:gd name="connsiteY1711" fmla="*/ 1196458 h 2340761"/>
                <a:gd name="connsiteX1712" fmla="*/ 458839 w 2967861"/>
                <a:gd name="connsiteY1712" fmla="*/ 1200804 h 2340761"/>
                <a:gd name="connsiteX1713" fmla="*/ 444248 w 2967861"/>
                <a:gd name="connsiteY1713" fmla="*/ 1202978 h 2340761"/>
                <a:gd name="connsiteX1714" fmla="*/ 429657 w 2967861"/>
                <a:gd name="connsiteY1714" fmla="*/ 1200804 h 2340761"/>
                <a:gd name="connsiteX1715" fmla="*/ 435866 w 2967861"/>
                <a:gd name="connsiteY1715" fmla="*/ 1213533 h 2340761"/>
                <a:gd name="connsiteX1716" fmla="*/ 444248 w 2967861"/>
                <a:gd name="connsiteY1716" fmla="*/ 1218810 h 2340761"/>
                <a:gd name="connsiteX1717" fmla="*/ 455734 w 2967861"/>
                <a:gd name="connsiteY1717" fmla="*/ 1223157 h 2340761"/>
                <a:gd name="connsiteX1718" fmla="*/ 465048 w 2967861"/>
                <a:gd name="connsiteY1718" fmla="*/ 1230607 h 2340761"/>
                <a:gd name="connsiteX1719" fmla="*/ 473430 w 2967861"/>
                <a:gd name="connsiteY1719" fmla="*/ 1230607 h 2340761"/>
                <a:gd name="connsiteX1720" fmla="*/ 473430 w 2967861"/>
                <a:gd name="connsiteY1720" fmla="*/ 1206082 h 2340761"/>
                <a:gd name="connsiteX1721" fmla="*/ 484916 w 2967861"/>
                <a:gd name="connsiteY1721" fmla="*/ 1206082 h 2340761"/>
                <a:gd name="connsiteX1722" fmla="*/ 488021 w 2967861"/>
                <a:gd name="connsiteY1722" fmla="*/ 1198631 h 2340761"/>
                <a:gd name="connsiteX1723" fmla="*/ 492057 w 2967861"/>
                <a:gd name="connsiteY1723" fmla="*/ 1193354 h 2340761"/>
                <a:gd name="connsiteX1724" fmla="*/ 495161 w 2967861"/>
                <a:gd name="connsiteY1724" fmla="*/ 1189007 h 2340761"/>
                <a:gd name="connsiteX1725" fmla="*/ 500439 w 2967861"/>
                <a:gd name="connsiteY1725" fmla="*/ 1185903 h 2340761"/>
                <a:gd name="connsiteX1726" fmla="*/ 499507 w 2967861"/>
                <a:gd name="connsiteY1726" fmla="*/ 1180625 h 2340761"/>
                <a:gd name="connsiteX1727" fmla="*/ 497334 w 2967861"/>
                <a:gd name="connsiteY1727" fmla="*/ 1176279 h 2340761"/>
                <a:gd name="connsiteX1728" fmla="*/ 497334 w 2967861"/>
                <a:gd name="connsiteY1728" fmla="*/ 1174106 h 2340761"/>
                <a:gd name="connsiteX1729" fmla="*/ 495161 w 2967861"/>
                <a:gd name="connsiteY1729" fmla="*/ 1171002 h 2340761"/>
                <a:gd name="connsiteX1730" fmla="*/ 494230 w 2967861"/>
                <a:gd name="connsiteY1730" fmla="*/ 1166655 h 2340761"/>
                <a:gd name="connsiteX1731" fmla="*/ 494230 w 2967861"/>
                <a:gd name="connsiteY1731" fmla="*/ 1161378 h 2340761"/>
                <a:gd name="connsiteX1732" fmla="*/ 499507 w 2967861"/>
                <a:gd name="connsiteY1732" fmla="*/ 1161378 h 2340761"/>
                <a:gd name="connsiteX1733" fmla="*/ 504785 w 2967861"/>
                <a:gd name="connsiteY1733" fmla="*/ 1163551 h 2340761"/>
                <a:gd name="connsiteX1734" fmla="*/ 507889 w 2967861"/>
                <a:gd name="connsiteY1734" fmla="*/ 1165724 h 2340761"/>
                <a:gd name="connsiteX1735" fmla="*/ 510062 w 2967861"/>
                <a:gd name="connsiteY1735" fmla="*/ 1165724 h 2340761"/>
                <a:gd name="connsiteX1736" fmla="*/ 514098 w 2967861"/>
                <a:gd name="connsiteY1736" fmla="*/ 1165724 h 2340761"/>
                <a:gd name="connsiteX1737" fmla="*/ 517203 w 2967861"/>
                <a:gd name="connsiteY1737" fmla="*/ 1165724 h 2340761"/>
                <a:gd name="connsiteX1738" fmla="*/ 521238 w 2967861"/>
                <a:gd name="connsiteY1738" fmla="*/ 1165724 h 2340761"/>
                <a:gd name="connsiteX1739" fmla="*/ 521238 w 2967861"/>
                <a:gd name="connsiteY1739" fmla="*/ 1161378 h 2340761"/>
                <a:gd name="connsiteX1740" fmla="*/ 509752 w 2967861"/>
                <a:gd name="connsiteY1740" fmla="*/ 1151754 h 2340761"/>
                <a:gd name="connsiteX1741" fmla="*/ 499197 w 2967861"/>
                <a:gd name="connsiteY1741" fmla="*/ 1144303 h 2340761"/>
                <a:gd name="connsiteX1742" fmla="*/ 484606 w 2967861"/>
                <a:gd name="connsiteY1742" fmla="*/ 1139026 h 2340761"/>
                <a:gd name="connsiteX1743" fmla="*/ 484606 w 2967861"/>
                <a:gd name="connsiteY1743" fmla="*/ 1128471 h 2340761"/>
                <a:gd name="connsiteX1744" fmla="*/ 470015 w 2967861"/>
                <a:gd name="connsiteY1744" fmla="*/ 1128471 h 2340761"/>
                <a:gd name="connsiteX1745" fmla="*/ 457597 w 2967861"/>
                <a:gd name="connsiteY1745" fmla="*/ 1109533 h 2340761"/>
                <a:gd name="connsiteX1746" fmla="*/ 443937 w 2967861"/>
                <a:gd name="connsiteY1746" fmla="*/ 1093701 h 2340761"/>
                <a:gd name="connsiteX1747" fmla="*/ 429346 w 2967861"/>
                <a:gd name="connsiteY1747" fmla="*/ 1078799 h 2340761"/>
                <a:gd name="connsiteX1748" fmla="*/ 429346 w 2967861"/>
                <a:gd name="connsiteY1748" fmla="*/ 1072590 h 2340761"/>
                <a:gd name="connsiteX1749" fmla="*/ 429346 w 2967861"/>
                <a:gd name="connsiteY1749" fmla="*/ 1069486 h 2340761"/>
                <a:gd name="connsiteX1750" fmla="*/ 429346 w 2967861"/>
                <a:gd name="connsiteY1750" fmla="*/ 1065140 h 2340761"/>
                <a:gd name="connsiteX1751" fmla="*/ 429346 w 2967861"/>
                <a:gd name="connsiteY1751" fmla="*/ 1064208 h 2340761"/>
                <a:gd name="connsiteX1752" fmla="*/ 433382 w 2967861"/>
                <a:gd name="connsiteY1752" fmla="*/ 1062035 h 2340761"/>
                <a:gd name="connsiteX1753" fmla="*/ 436487 w 2967861"/>
                <a:gd name="connsiteY1753" fmla="*/ 1057689 h 2340761"/>
                <a:gd name="connsiteX1754" fmla="*/ 438660 w 2967861"/>
                <a:gd name="connsiteY1754" fmla="*/ 1057689 h 2340761"/>
                <a:gd name="connsiteX1755" fmla="*/ 438660 w 2967861"/>
                <a:gd name="connsiteY1755" fmla="*/ 1056758 h 2340761"/>
                <a:gd name="connsiteX1756" fmla="*/ 440833 w 2967861"/>
                <a:gd name="connsiteY1756" fmla="*/ 1056758 h 2340761"/>
                <a:gd name="connsiteX1757" fmla="*/ 443006 w 2967861"/>
                <a:gd name="connsiteY1757" fmla="*/ 1056758 h 2340761"/>
                <a:gd name="connsiteX1758" fmla="*/ 443937 w 2967861"/>
                <a:gd name="connsiteY1758" fmla="*/ 1054584 h 2340761"/>
                <a:gd name="connsiteX1759" fmla="*/ 446111 w 2967861"/>
                <a:gd name="connsiteY1759" fmla="*/ 1057689 h 2340761"/>
                <a:gd name="connsiteX1760" fmla="*/ 448284 w 2967861"/>
                <a:gd name="connsiteY1760" fmla="*/ 1062035 h 2340761"/>
                <a:gd name="connsiteX1761" fmla="*/ 448284 w 2967861"/>
                <a:gd name="connsiteY1761" fmla="*/ 1065140 h 2340761"/>
                <a:gd name="connsiteX1762" fmla="*/ 450457 w 2967861"/>
                <a:gd name="connsiteY1762" fmla="*/ 1071349 h 2340761"/>
                <a:gd name="connsiteX1763" fmla="*/ 465048 w 2967861"/>
                <a:gd name="connsiteY1763" fmla="*/ 1067002 h 2340761"/>
                <a:gd name="connsiteX1764" fmla="*/ 472188 w 2967861"/>
                <a:gd name="connsiteY1764" fmla="*/ 1087181 h 2340761"/>
                <a:gd name="connsiteX1765" fmla="*/ 479328 w 2967861"/>
                <a:gd name="connsiteY1765" fmla="*/ 1098668 h 2340761"/>
                <a:gd name="connsiteX1766" fmla="*/ 487710 w 2967861"/>
                <a:gd name="connsiteY1766" fmla="*/ 1103945 h 2340761"/>
                <a:gd name="connsiteX1767" fmla="*/ 497024 w 2967861"/>
                <a:gd name="connsiteY1767" fmla="*/ 1106118 h 2340761"/>
                <a:gd name="connsiteX1768" fmla="*/ 507579 w 2967861"/>
                <a:gd name="connsiteY1768" fmla="*/ 1111396 h 2340761"/>
                <a:gd name="connsiteX1769" fmla="*/ 521238 w 2967861"/>
                <a:gd name="connsiteY1769" fmla="*/ 1121020 h 2340761"/>
                <a:gd name="connsiteX1770" fmla="*/ 526516 w 2967861"/>
                <a:gd name="connsiteY1770" fmla="*/ 1126297 h 2340761"/>
                <a:gd name="connsiteX1771" fmla="*/ 526516 w 2967861"/>
                <a:gd name="connsiteY1771" fmla="*/ 1133748 h 2340761"/>
                <a:gd name="connsiteX1772" fmla="*/ 524343 w 2967861"/>
                <a:gd name="connsiteY1772" fmla="*/ 1141199 h 2340761"/>
                <a:gd name="connsiteX1773" fmla="*/ 522170 w 2967861"/>
                <a:gd name="connsiteY1773" fmla="*/ 1150823 h 2340761"/>
                <a:gd name="connsiteX1774" fmla="*/ 524343 w 2967861"/>
                <a:gd name="connsiteY1774" fmla="*/ 1161378 h 2340761"/>
                <a:gd name="connsiteX1775" fmla="*/ 528379 w 2967861"/>
                <a:gd name="connsiteY1775" fmla="*/ 1165724 h 2340761"/>
                <a:gd name="connsiteX1776" fmla="*/ 531483 w 2967861"/>
                <a:gd name="connsiteY1776" fmla="*/ 1166655 h 2340761"/>
                <a:gd name="connsiteX1777" fmla="*/ 536761 w 2967861"/>
                <a:gd name="connsiteY1777" fmla="*/ 1171002 h 2340761"/>
                <a:gd name="connsiteX1778" fmla="*/ 540797 w 2967861"/>
                <a:gd name="connsiteY1778" fmla="*/ 1174106 h 2340761"/>
                <a:gd name="connsiteX1779" fmla="*/ 543901 w 2967861"/>
                <a:gd name="connsiteY1779" fmla="*/ 1176279 h 2340761"/>
                <a:gd name="connsiteX1780" fmla="*/ 560665 w 2967861"/>
                <a:gd name="connsiteY1780" fmla="*/ 1225951 h 2340761"/>
                <a:gd name="connsiteX1781" fmla="*/ 564701 w 2967861"/>
                <a:gd name="connsiteY1781" fmla="*/ 1225951 h 2340761"/>
                <a:gd name="connsiteX1782" fmla="*/ 565632 w 2967861"/>
                <a:gd name="connsiteY1782" fmla="*/ 1228124 h 2340761"/>
                <a:gd name="connsiteX1783" fmla="*/ 567805 w 2967861"/>
                <a:gd name="connsiteY1783" fmla="*/ 1228124 h 2340761"/>
                <a:gd name="connsiteX1784" fmla="*/ 569978 w 2967861"/>
                <a:gd name="connsiteY1784" fmla="*/ 1230297 h 2340761"/>
                <a:gd name="connsiteX1785" fmla="*/ 575256 w 2967861"/>
                <a:gd name="connsiteY1785" fmla="*/ 1228124 h 2340761"/>
                <a:gd name="connsiteX1786" fmla="*/ 580534 w 2967861"/>
                <a:gd name="connsiteY1786" fmla="*/ 1225951 h 2340761"/>
                <a:gd name="connsiteX1787" fmla="*/ 582707 w 2967861"/>
                <a:gd name="connsiteY1787" fmla="*/ 1225019 h 2340761"/>
                <a:gd name="connsiteX1788" fmla="*/ 584880 w 2967861"/>
                <a:gd name="connsiteY1788" fmla="*/ 1220673 h 2340761"/>
                <a:gd name="connsiteX1789" fmla="*/ 584880 w 2967861"/>
                <a:gd name="connsiteY1789" fmla="*/ 1218500 h 2340761"/>
                <a:gd name="connsiteX1790" fmla="*/ 587053 w 2967861"/>
                <a:gd name="connsiteY1790" fmla="*/ 1215395 h 2340761"/>
                <a:gd name="connsiteX1791" fmla="*/ 587984 w 2967861"/>
                <a:gd name="connsiteY1791" fmla="*/ 1211049 h 2340761"/>
                <a:gd name="connsiteX1792" fmla="*/ 592020 w 2967861"/>
                <a:gd name="connsiteY1792" fmla="*/ 1210118 h 2340761"/>
                <a:gd name="connsiteX1793" fmla="*/ 597298 w 2967861"/>
                <a:gd name="connsiteY1793" fmla="*/ 1205772 h 2340761"/>
                <a:gd name="connsiteX1794" fmla="*/ 594193 w 2967861"/>
                <a:gd name="connsiteY1794" fmla="*/ 1188697 h 2340761"/>
                <a:gd name="connsiteX1795" fmla="*/ 587053 w 2967861"/>
                <a:gd name="connsiteY1795" fmla="*/ 1172864 h 2340761"/>
                <a:gd name="connsiteX1796" fmla="*/ 577740 w 2967861"/>
                <a:gd name="connsiteY1796" fmla="*/ 1161378 h 2340761"/>
                <a:gd name="connsiteX1797" fmla="*/ 577740 w 2967861"/>
                <a:gd name="connsiteY1797" fmla="*/ 1156411 h 2340761"/>
                <a:gd name="connsiteX1798" fmla="*/ 580844 w 2967861"/>
                <a:gd name="connsiteY1798" fmla="*/ 1158584 h 2340761"/>
                <a:gd name="connsiteX1799" fmla="*/ 580844 w 2967861"/>
                <a:gd name="connsiteY1799" fmla="*/ 1159515 h 2340761"/>
                <a:gd name="connsiteX1800" fmla="*/ 583017 w 2967861"/>
                <a:gd name="connsiteY1800" fmla="*/ 1161688 h 2340761"/>
                <a:gd name="connsiteX1801" fmla="*/ 585190 w 2967861"/>
                <a:gd name="connsiteY1801" fmla="*/ 1166035 h 2340761"/>
                <a:gd name="connsiteX1802" fmla="*/ 592331 w 2967861"/>
                <a:gd name="connsiteY1802" fmla="*/ 1163861 h 2340761"/>
                <a:gd name="connsiteX1803" fmla="*/ 595435 w 2967861"/>
                <a:gd name="connsiteY1803" fmla="*/ 1163861 h 2340761"/>
                <a:gd name="connsiteX1804" fmla="*/ 597608 w 2967861"/>
                <a:gd name="connsiteY1804" fmla="*/ 1163861 h 2340761"/>
                <a:gd name="connsiteX1805" fmla="*/ 599781 w 2967861"/>
                <a:gd name="connsiteY1805" fmla="*/ 1161688 h 2340761"/>
                <a:gd name="connsiteX1806" fmla="*/ 599781 w 2967861"/>
                <a:gd name="connsiteY1806" fmla="*/ 1159515 h 2340761"/>
                <a:gd name="connsiteX1807" fmla="*/ 599781 w 2967861"/>
                <a:gd name="connsiteY1807" fmla="*/ 1158584 h 2340761"/>
                <a:gd name="connsiteX1808" fmla="*/ 597608 w 2967861"/>
                <a:gd name="connsiteY1808" fmla="*/ 1154238 h 2340761"/>
                <a:gd name="connsiteX1809" fmla="*/ 597608 w 2967861"/>
                <a:gd name="connsiteY1809" fmla="*/ 1148960 h 2340761"/>
                <a:gd name="connsiteX1810" fmla="*/ 600713 w 2967861"/>
                <a:gd name="connsiteY1810" fmla="*/ 1148960 h 2340761"/>
                <a:gd name="connsiteX1811" fmla="*/ 600713 w 2967861"/>
                <a:gd name="connsiteY1811" fmla="*/ 1144614 h 2340761"/>
                <a:gd name="connsiteX1812" fmla="*/ 604748 w 2967861"/>
                <a:gd name="connsiteY1812" fmla="*/ 1144614 h 2340761"/>
                <a:gd name="connsiteX1813" fmla="*/ 607853 w 2967861"/>
                <a:gd name="connsiteY1813" fmla="*/ 1144614 h 2340761"/>
                <a:gd name="connsiteX1814" fmla="*/ 610026 w 2967861"/>
                <a:gd name="connsiteY1814" fmla="*/ 1146787 h 2340761"/>
                <a:gd name="connsiteX1815" fmla="*/ 612199 w 2967861"/>
                <a:gd name="connsiteY1815" fmla="*/ 1146787 h 2340761"/>
                <a:gd name="connsiteX1816" fmla="*/ 614372 w 2967861"/>
                <a:gd name="connsiteY1816" fmla="*/ 1148960 h 2340761"/>
                <a:gd name="connsiteX1817" fmla="*/ 619650 w 2967861"/>
                <a:gd name="connsiteY1817" fmla="*/ 1151133 h 2340761"/>
                <a:gd name="connsiteX1818" fmla="*/ 622754 w 2967861"/>
                <a:gd name="connsiteY1818" fmla="*/ 1152064 h 2340761"/>
                <a:gd name="connsiteX1819" fmla="*/ 624927 w 2967861"/>
                <a:gd name="connsiteY1819" fmla="*/ 1154238 h 2340761"/>
                <a:gd name="connsiteX1820" fmla="*/ 627100 w 2967861"/>
                <a:gd name="connsiteY1820" fmla="*/ 1156411 h 2340761"/>
                <a:gd name="connsiteX1821" fmla="*/ 630205 w 2967861"/>
                <a:gd name="connsiteY1821" fmla="*/ 1158584 h 2340761"/>
                <a:gd name="connsiteX1822" fmla="*/ 634241 w 2967861"/>
                <a:gd name="connsiteY1822" fmla="*/ 1161688 h 2340761"/>
                <a:gd name="connsiteX1823" fmla="*/ 632068 w 2967861"/>
                <a:gd name="connsiteY1823" fmla="*/ 1166966 h 2340761"/>
                <a:gd name="connsiteX1824" fmla="*/ 629894 w 2967861"/>
                <a:gd name="connsiteY1824" fmla="*/ 1171312 h 2340761"/>
                <a:gd name="connsiteX1825" fmla="*/ 629894 w 2967861"/>
                <a:gd name="connsiteY1825" fmla="*/ 1174416 h 2340761"/>
                <a:gd name="connsiteX1826" fmla="*/ 629894 w 2967861"/>
                <a:gd name="connsiteY1826" fmla="*/ 1178763 h 2340761"/>
                <a:gd name="connsiteX1827" fmla="*/ 629894 w 2967861"/>
                <a:gd name="connsiteY1827" fmla="*/ 1181867 h 2340761"/>
                <a:gd name="connsiteX1828" fmla="*/ 629894 w 2967861"/>
                <a:gd name="connsiteY1828" fmla="*/ 1186213 h 2340761"/>
                <a:gd name="connsiteX1829" fmla="*/ 629894 w 2967861"/>
                <a:gd name="connsiteY1829" fmla="*/ 1189318 h 2340761"/>
                <a:gd name="connsiteX1830" fmla="*/ 636103 w 2967861"/>
                <a:gd name="connsiteY1830" fmla="*/ 1206392 h 2340761"/>
                <a:gd name="connsiteX1831" fmla="*/ 648521 w 2967861"/>
                <a:gd name="connsiteY1831" fmla="*/ 1223467 h 2340761"/>
                <a:gd name="connsiteX1832" fmla="*/ 665285 w 2967861"/>
                <a:gd name="connsiteY1832" fmla="*/ 1234022 h 2340761"/>
                <a:gd name="connsiteX1833" fmla="*/ 680808 w 2967861"/>
                <a:gd name="connsiteY1833" fmla="*/ 1238368 h 2340761"/>
                <a:gd name="connsiteX1834" fmla="*/ 684843 w 2967861"/>
                <a:gd name="connsiteY1834" fmla="*/ 1236195 h 2340761"/>
                <a:gd name="connsiteX1835" fmla="*/ 687948 w 2967861"/>
                <a:gd name="connsiteY1835" fmla="*/ 1233091 h 2340761"/>
                <a:gd name="connsiteX1836" fmla="*/ 690121 w 2967861"/>
                <a:gd name="connsiteY1836" fmla="*/ 1228744 h 2340761"/>
                <a:gd name="connsiteX1837" fmla="*/ 695399 w 2967861"/>
                <a:gd name="connsiteY1837" fmla="*/ 1226571 h 2340761"/>
                <a:gd name="connsiteX1838" fmla="*/ 699434 w 2967861"/>
                <a:gd name="connsiteY1838" fmla="*/ 1225640 h 2340761"/>
                <a:gd name="connsiteX1839" fmla="*/ 704712 w 2967861"/>
                <a:gd name="connsiteY1839" fmla="*/ 1226571 h 2340761"/>
                <a:gd name="connsiteX1840" fmla="*/ 714025 w 2967861"/>
                <a:gd name="connsiteY1840" fmla="*/ 1230918 h 2340761"/>
                <a:gd name="connsiteX1841" fmla="*/ 721165 w 2967861"/>
                <a:gd name="connsiteY1841" fmla="*/ 1234022 h 2340761"/>
                <a:gd name="connsiteX1842" fmla="*/ 728306 w 2967861"/>
                <a:gd name="connsiteY1842" fmla="*/ 1236195 h 2340761"/>
                <a:gd name="connsiteX1843" fmla="*/ 735446 w 2967861"/>
                <a:gd name="connsiteY1843" fmla="*/ 1234022 h 2340761"/>
                <a:gd name="connsiteX1844" fmla="*/ 743828 w 2967861"/>
                <a:gd name="connsiteY1844" fmla="*/ 1226571 h 2340761"/>
                <a:gd name="connsiteX1845" fmla="*/ 750968 w 2967861"/>
                <a:gd name="connsiteY1845" fmla="*/ 1226571 h 2340761"/>
                <a:gd name="connsiteX1846" fmla="*/ 755004 w 2967861"/>
                <a:gd name="connsiteY1846" fmla="*/ 1226571 h 2340761"/>
                <a:gd name="connsiteX1847" fmla="*/ 758109 w 2967861"/>
                <a:gd name="connsiteY1847" fmla="*/ 1226571 h 2340761"/>
                <a:gd name="connsiteX1848" fmla="*/ 760282 w 2967861"/>
                <a:gd name="connsiteY1848" fmla="*/ 1228744 h 2340761"/>
                <a:gd name="connsiteX1849" fmla="*/ 762455 w 2967861"/>
                <a:gd name="connsiteY1849" fmla="*/ 1230918 h 2340761"/>
                <a:gd name="connsiteX1850" fmla="*/ 762455 w 2967861"/>
                <a:gd name="connsiteY1850" fmla="*/ 1234022 h 2340761"/>
                <a:gd name="connsiteX1851" fmla="*/ 764628 w 2967861"/>
                <a:gd name="connsiteY1851" fmla="*/ 1238368 h 2340761"/>
                <a:gd name="connsiteX1852" fmla="*/ 767732 w 2967861"/>
                <a:gd name="connsiteY1852" fmla="*/ 1251097 h 2340761"/>
                <a:gd name="connsiteX1853" fmla="*/ 765870 w 2967861"/>
                <a:gd name="connsiteY1853" fmla="*/ 1265377 h 2340761"/>
                <a:gd name="connsiteX1854" fmla="*/ 845033 w 2967861"/>
                <a:gd name="connsiteY1854" fmla="*/ 1136232 h 2340761"/>
                <a:gd name="connsiteX1855" fmla="*/ 825165 w 2967861"/>
                <a:gd name="connsiteY1855" fmla="*/ 1141509 h 2340761"/>
                <a:gd name="connsiteX1856" fmla="*/ 803434 w 2967861"/>
                <a:gd name="connsiteY1856" fmla="*/ 1143682 h 2340761"/>
                <a:gd name="connsiteX1857" fmla="*/ 781702 w 2967861"/>
                <a:gd name="connsiteY1857" fmla="*/ 1139336 h 2340761"/>
                <a:gd name="connsiteX1858" fmla="*/ 773320 w 2967861"/>
                <a:gd name="connsiteY1858" fmla="*/ 1136232 h 2340761"/>
                <a:gd name="connsiteX1859" fmla="*/ 766180 w 2967861"/>
                <a:gd name="connsiteY1859" fmla="*/ 1130954 h 2340761"/>
                <a:gd name="connsiteX1860" fmla="*/ 756867 w 2967861"/>
                <a:gd name="connsiteY1860" fmla="*/ 1124745 h 2340761"/>
                <a:gd name="connsiteX1861" fmla="*/ 742276 w 2967861"/>
                <a:gd name="connsiteY1861" fmla="*/ 1124745 h 2340761"/>
                <a:gd name="connsiteX1862" fmla="*/ 727685 w 2967861"/>
                <a:gd name="connsiteY1862" fmla="*/ 1126918 h 2340761"/>
                <a:gd name="connsiteX1863" fmla="*/ 713094 w 2967861"/>
                <a:gd name="connsiteY1863" fmla="*/ 1134369 h 2340761"/>
                <a:gd name="connsiteX1864" fmla="*/ 700676 w 2967861"/>
                <a:gd name="connsiteY1864" fmla="*/ 1139647 h 2340761"/>
                <a:gd name="connsiteX1865" fmla="*/ 686085 w 2967861"/>
                <a:gd name="connsiteY1865" fmla="*/ 1141820 h 2340761"/>
                <a:gd name="connsiteX1866" fmla="*/ 671494 w 2967861"/>
                <a:gd name="connsiteY1866" fmla="*/ 1136542 h 2340761"/>
                <a:gd name="connsiteX1867" fmla="*/ 666217 w 2967861"/>
                <a:gd name="connsiteY1867" fmla="*/ 1134369 h 2340761"/>
                <a:gd name="connsiteX1868" fmla="*/ 662181 w 2967861"/>
                <a:gd name="connsiteY1868" fmla="*/ 1132196 h 2340761"/>
                <a:gd name="connsiteX1869" fmla="*/ 659076 w 2967861"/>
                <a:gd name="connsiteY1869" fmla="*/ 1131265 h 2340761"/>
                <a:gd name="connsiteX1870" fmla="*/ 656903 w 2967861"/>
                <a:gd name="connsiteY1870" fmla="*/ 1126918 h 2340761"/>
                <a:gd name="connsiteX1871" fmla="*/ 656903 w 2967861"/>
                <a:gd name="connsiteY1871" fmla="*/ 1123814 h 2340761"/>
                <a:gd name="connsiteX1872" fmla="*/ 654730 w 2967861"/>
                <a:gd name="connsiteY1872" fmla="*/ 1116363 h 2340761"/>
                <a:gd name="connsiteX1873" fmla="*/ 654730 w 2967861"/>
                <a:gd name="connsiteY1873" fmla="*/ 1110154 h 2340761"/>
                <a:gd name="connsiteX1874" fmla="*/ 658766 w 2967861"/>
                <a:gd name="connsiteY1874" fmla="*/ 1099599 h 2340761"/>
                <a:gd name="connsiteX1875" fmla="*/ 665906 w 2967861"/>
                <a:gd name="connsiteY1875" fmla="*/ 1086871 h 2340761"/>
                <a:gd name="connsiteX1876" fmla="*/ 674288 w 2967861"/>
                <a:gd name="connsiteY1876" fmla="*/ 1071969 h 2340761"/>
                <a:gd name="connsiteX1877" fmla="*/ 683602 w 2967861"/>
                <a:gd name="connsiteY1877" fmla="*/ 1057068 h 2340761"/>
                <a:gd name="connsiteX1878" fmla="*/ 690742 w 2967861"/>
                <a:gd name="connsiteY1878" fmla="*/ 1043408 h 2340761"/>
                <a:gd name="connsiteX1879" fmla="*/ 694778 w 2967861"/>
                <a:gd name="connsiteY1879" fmla="*/ 1035026 h 2340761"/>
                <a:gd name="connsiteX1880" fmla="*/ 703160 w 2967861"/>
                <a:gd name="connsiteY1880" fmla="*/ 1037199 h 2340761"/>
                <a:gd name="connsiteX1881" fmla="*/ 710300 w 2967861"/>
                <a:gd name="connsiteY1881" fmla="*/ 1040304 h 2340761"/>
                <a:gd name="connsiteX1882" fmla="*/ 715578 w 2967861"/>
                <a:gd name="connsiteY1882" fmla="*/ 1042477 h 2340761"/>
                <a:gd name="connsiteX1883" fmla="*/ 721786 w 2967861"/>
                <a:gd name="connsiteY1883" fmla="*/ 1047755 h 2340761"/>
                <a:gd name="connsiteX1884" fmla="*/ 724891 w 2967861"/>
                <a:gd name="connsiteY1884" fmla="*/ 1049928 h 2340761"/>
                <a:gd name="connsiteX1885" fmla="*/ 727064 w 2967861"/>
                <a:gd name="connsiteY1885" fmla="*/ 1049928 h 2340761"/>
                <a:gd name="connsiteX1886" fmla="*/ 729237 w 2967861"/>
                <a:gd name="connsiteY1886" fmla="*/ 1049928 h 2340761"/>
                <a:gd name="connsiteX1887" fmla="*/ 730168 w 2967861"/>
                <a:gd name="connsiteY1887" fmla="*/ 1050859 h 2340761"/>
                <a:gd name="connsiteX1888" fmla="*/ 717751 w 2967861"/>
                <a:gd name="connsiteY1888" fmla="*/ 1055205 h 2340761"/>
                <a:gd name="connsiteX1889" fmla="*/ 721786 w 2967861"/>
                <a:gd name="connsiteY1889" fmla="*/ 1064829 h 2340761"/>
                <a:gd name="connsiteX1890" fmla="*/ 728927 w 2967861"/>
                <a:gd name="connsiteY1890" fmla="*/ 1072280 h 2340761"/>
                <a:gd name="connsiteX1891" fmla="*/ 734204 w 2967861"/>
                <a:gd name="connsiteY1891" fmla="*/ 1079731 h 2340761"/>
                <a:gd name="connsiteX1892" fmla="*/ 743518 w 2967861"/>
                <a:gd name="connsiteY1892" fmla="*/ 1080662 h 2340761"/>
                <a:gd name="connsiteX1893" fmla="*/ 755935 w 2967861"/>
                <a:gd name="connsiteY1893" fmla="*/ 1075384 h 2340761"/>
                <a:gd name="connsiteX1894" fmla="*/ 765249 w 2967861"/>
                <a:gd name="connsiteY1894" fmla="*/ 1067934 h 2340761"/>
                <a:gd name="connsiteX1895" fmla="*/ 780771 w 2967861"/>
                <a:gd name="connsiteY1895" fmla="*/ 1073211 h 2340761"/>
                <a:gd name="connsiteX1896" fmla="*/ 800640 w 2967861"/>
                <a:gd name="connsiteY1896" fmla="*/ 1084698 h 2340761"/>
                <a:gd name="connsiteX1897" fmla="*/ 821439 w 2967861"/>
                <a:gd name="connsiteY1897" fmla="*/ 1097426 h 2340761"/>
                <a:gd name="connsiteX1898" fmla="*/ 836030 w 2967861"/>
                <a:gd name="connsiteY1898" fmla="*/ 1110154 h 2340761"/>
                <a:gd name="connsiteX1899" fmla="*/ 844413 w 2967861"/>
                <a:gd name="connsiteY1899" fmla="*/ 1125056 h 2340761"/>
                <a:gd name="connsiteX1900" fmla="*/ 850621 w 2967861"/>
                <a:gd name="connsiteY1900" fmla="*/ 1125056 h 2340761"/>
                <a:gd name="connsiteX1901" fmla="*/ 845033 w 2967861"/>
                <a:gd name="connsiteY1901" fmla="*/ 1136232 h 2340761"/>
                <a:gd name="connsiteX1902" fmla="*/ 1025402 w 2967861"/>
                <a:gd name="connsiteY1902" fmla="*/ 1146787 h 2340761"/>
                <a:gd name="connsiteX1903" fmla="*/ 1022298 w 2967861"/>
                <a:gd name="connsiteY1903" fmla="*/ 1146787 h 2340761"/>
                <a:gd name="connsiteX1904" fmla="*/ 1018262 w 2967861"/>
                <a:gd name="connsiteY1904" fmla="*/ 1146787 h 2340761"/>
                <a:gd name="connsiteX1905" fmla="*/ 1015157 w 2967861"/>
                <a:gd name="connsiteY1905" fmla="*/ 1146787 h 2340761"/>
                <a:gd name="connsiteX1906" fmla="*/ 1011122 w 2967861"/>
                <a:gd name="connsiteY1906" fmla="*/ 1144614 h 2340761"/>
                <a:gd name="connsiteX1907" fmla="*/ 1008949 w 2967861"/>
                <a:gd name="connsiteY1907" fmla="*/ 1161688 h 2340761"/>
                <a:gd name="connsiteX1908" fmla="*/ 1011122 w 2967861"/>
                <a:gd name="connsiteY1908" fmla="*/ 1173175 h 2340761"/>
                <a:gd name="connsiteX1909" fmla="*/ 1016399 w 2967861"/>
                <a:gd name="connsiteY1909" fmla="*/ 1183730 h 2340761"/>
                <a:gd name="connsiteX1910" fmla="*/ 1020435 w 2967861"/>
                <a:gd name="connsiteY1910" fmla="*/ 1196458 h 2340761"/>
                <a:gd name="connsiteX1911" fmla="*/ 1022608 w 2967861"/>
                <a:gd name="connsiteY1911" fmla="*/ 1217569 h 2340761"/>
                <a:gd name="connsiteX1912" fmla="*/ 995600 w 2967861"/>
                <a:gd name="connsiteY1912" fmla="*/ 1218500 h 2340761"/>
                <a:gd name="connsiteX1913" fmla="*/ 976973 w 2967861"/>
                <a:gd name="connsiteY1913" fmla="*/ 1215395 h 2340761"/>
                <a:gd name="connsiteX1914" fmla="*/ 966418 w 2967861"/>
                <a:gd name="connsiteY1914" fmla="*/ 1205772 h 2340761"/>
                <a:gd name="connsiteX1915" fmla="*/ 962382 w 2967861"/>
                <a:gd name="connsiteY1915" fmla="*/ 1188697 h 2340761"/>
                <a:gd name="connsiteX1916" fmla="*/ 962382 w 2967861"/>
                <a:gd name="connsiteY1916" fmla="*/ 1165414 h 2340761"/>
                <a:gd name="connsiteX1917" fmla="*/ 974800 w 2967861"/>
                <a:gd name="connsiteY1917" fmla="*/ 1165414 h 2340761"/>
                <a:gd name="connsiteX1918" fmla="*/ 967660 w 2967861"/>
                <a:gd name="connsiteY1918" fmla="*/ 1151754 h 2340761"/>
                <a:gd name="connsiteX1919" fmla="*/ 955242 w 2967861"/>
                <a:gd name="connsiteY1919" fmla="*/ 1138094 h 2340761"/>
                <a:gd name="connsiteX1920" fmla="*/ 944686 w 2967861"/>
                <a:gd name="connsiteY1920" fmla="*/ 1121020 h 2340761"/>
                <a:gd name="connsiteX1921" fmla="*/ 933200 w 2967861"/>
                <a:gd name="connsiteY1921" fmla="*/ 1103945 h 2340761"/>
                <a:gd name="connsiteX1922" fmla="*/ 927922 w 2967861"/>
                <a:gd name="connsiteY1922" fmla="*/ 1086871 h 2340761"/>
                <a:gd name="connsiteX1923" fmla="*/ 931027 w 2967861"/>
                <a:gd name="connsiteY1923" fmla="*/ 1071038 h 2340761"/>
                <a:gd name="connsiteX1924" fmla="*/ 938167 w 2967861"/>
                <a:gd name="connsiteY1924" fmla="*/ 1059552 h 2340761"/>
                <a:gd name="connsiteX1925" fmla="*/ 949653 w 2967861"/>
                <a:gd name="connsiteY1925" fmla="*/ 1049928 h 2340761"/>
                <a:gd name="connsiteX1926" fmla="*/ 962071 w 2967861"/>
                <a:gd name="connsiteY1926" fmla="*/ 1044650 h 2340761"/>
                <a:gd name="connsiteX1927" fmla="*/ 974489 w 2967861"/>
                <a:gd name="connsiteY1927" fmla="*/ 1039373 h 2340761"/>
                <a:gd name="connsiteX1928" fmla="*/ 985976 w 2967861"/>
                <a:gd name="connsiteY1928" fmla="*/ 1029749 h 2340761"/>
                <a:gd name="connsiteX1929" fmla="*/ 995289 w 2967861"/>
                <a:gd name="connsiteY1929" fmla="*/ 1029749 h 2340761"/>
                <a:gd name="connsiteX1930" fmla="*/ 1000567 w 2967861"/>
                <a:gd name="connsiteY1930" fmla="*/ 1031922 h 2340761"/>
                <a:gd name="connsiteX1931" fmla="*/ 1005844 w 2967861"/>
                <a:gd name="connsiteY1931" fmla="*/ 1031922 h 2340761"/>
                <a:gd name="connsiteX1932" fmla="*/ 1011122 w 2967861"/>
                <a:gd name="connsiteY1932" fmla="*/ 1034095 h 2340761"/>
                <a:gd name="connsiteX1933" fmla="*/ 1008017 w 2967861"/>
                <a:gd name="connsiteY1933" fmla="*/ 1049928 h 2340761"/>
                <a:gd name="connsiteX1934" fmla="*/ 1000877 w 2967861"/>
                <a:gd name="connsiteY1934" fmla="*/ 1063587 h 2340761"/>
                <a:gd name="connsiteX1935" fmla="*/ 986286 w 2967861"/>
                <a:gd name="connsiteY1935" fmla="*/ 1068865 h 2340761"/>
                <a:gd name="connsiteX1936" fmla="*/ 966418 w 2967861"/>
                <a:gd name="connsiteY1936" fmla="*/ 1071038 h 2340761"/>
                <a:gd name="connsiteX1937" fmla="*/ 973558 w 2967861"/>
                <a:gd name="connsiteY1937" fmla="*/ 1086871 h 2340761"/>
                <a:gd name="connsiteX1938" fmla="*/ 985976 w 2967861"/>
                <a:gd name="connsiteY1938" fmla="*/ 1101772 h 2340761"/>
                <a:gd name="connsiteX1939" fmla="*/ 1001498 w 2967861"/>
                <a:gd name="connsiteY1939" fmla="*/ 1111396 h 2340761"/>
                <a:gd name="connsiteX1940" fmla="*/ 1000567 w 2967861"/>
                <a:gd name="connsiteY1940" fmla="*/ 1115742 h 2340761"/>
                <a:gd name="connsiteX1941" fmla="*/ 998394 w 2967861"/>
                <a:gd name="connsiteY1941" fmla="*/ 1116674 h 2340761"/>
                <a:gd name="connsiteX1942" fmla="*/ 996220 w 2967861"/>
                <a:gd name="connsiteY1942" fmla="*/ 1116674 h 2340761"/>
                <a:gd name="connsiteX1943" fmla="*/ 995289 w 2967861"/>
                <a:gd name="connsiteY1943" fmla="*/ 1121020 h 2340761"/>
                <a:gd name="connsiteX1944" fmla="*/ 1000567 w 2967861"/>
                <a:gd name="connsiteY1944" fmla="*/ 1130644 h 2340761"/>
                <a:gd name="connsiteX1945" fmla="*/ 1005844 w 2967861"/>
                <a:gd name="connsiteY1945" fmla="*/ 1139026 h 2340761"/>
                <a:gd name="connsiteX1946" fmla="*/ 1008017 w 2967861"/>
                <a:gd name="connsiteY1946" fmla="*/ 1143372 h 2340761"/>
                <a:gd name="connsiteX1947" fmla="*/ 1008949 w 2967861"/>
                <a:gd name="connsiteY1947" fmla="*/ 1144303 h 2340761"/>
                <a:gd name="connsiteX1948" fmla="*/ 1011122 w 2967861"/>
                <a:gd name="connsiteY1948" fmla="*/ 1143372 h 2340761"/>
                <a:gd name="connsiteX1949" fmla="*/ 1011122 w 2967861"/>
                <a:gd name="connsiteY1949" fmla="*/ 1141199 h 2340761"/>
                <a:gd name="connsiteX1950" fmla="*/ 1013295 w 2967861"/>
                <a:gd name="connsiteY1950" fmla="*/ 1138094 h 2340761"/>
                <a:gd name="connsiteX1951" fmla="*/ 1013295 w 2967861"/>
                <a:gd name="connsiteY1951" fmla="*/ 1133748 h 2340761"/>
                <a:gd name="connsiteX1952" fmla="*/ 1015468 w 2967861"/>
                <a:gd name="connsiteY1952" fmla="*/ 1131575 h 2340761"/>
                <a:gd name="connsiteX1953" fmla="*/ 1018573 w 2967861"/>
                <a:gd name="connsiteY1953" fmla="*/ 1133748 h 2340761"/>
                <a:gd name="connsiteX1954" fmla="*/ 1022608 w 2967861"/>
                <a:gd name="connsiteY1954" fmla="*/ 1138094 h 2340761"/>
                <a:gd name="connsiteX1955" fmla="*/ 1023540 w 2967861"/>
                <a:gd name="connsiteY1955" fmla="*/ 1139026 h 2340761"/>
                <a:gd name="connsiteX1956" fmla="*/ 1027575 w 2967861"/>
                <a:gd name="connsiteY1956" fmla="*/ 1141199 h 2340761"/>
                <a:gd name="connsiteX1957" fmla="*/ 1030680 w 2967861"/>
                <a:gd name="connsiteY1957" fmla="*/ 1144303 h 2340761"/>
                <a:gd name="connsiteX1958" fmla="*/ 1025402 w 2967861"/>
                <a:gd name="connsiteY1958" fmla="*/ 1146787 h 2340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</a:cxnLst>
              <a:rect l="l" t="t" r="r" b="b"/>
              <a:pathLst>
                <a:path w="2967861" h="2340761">
                  <a:moveTo>
                    <a:pt x="2965999" y="516271"/>
                  </a:moveTo>
                  <a:lnTo>
                    <a:pt x="2956685" y="502612"/>
                  </a:lnTo>
                  <a:lnTo>
                    <a:pt x="2945199" y="489883"/>
                  </a:lnTo>
                  <a:lnTo>
                    <a:pt x="2934644" y="477155"/>
                  </a:lnTo>
                  <a:lnTo>
                    <a:pt x="2930608" y="477155"/>
                  </a:lnTo>
                  <a:lnTo>
                    <a:pt x="2929677" y="477155"/>
                  </a:lnTo>
                  <a:lnTo>
                    <a:pt x="2927503" y="479328"/>
                  </a:lnTo>
                  <a:lnTo>
                    <a:pt x="2925330" y="479328"/>
                  </a:lnTo>
                  <a:lnTo>
                    <a:pt x="2923158" y="480260"/>
                  </a:lnTo>
                  <a:lnTo>
                    <a:pt x="2905462" y="477155"/>
                  </a:lnTo>
                  <a:lnTo>
                    <a:pt x="2896149" y="469705"/>
                  </a:lnTo>
                  <a:lnTo>
                    <a:pt x="2889008" y="460081"/>
                  </a:lnTo>
                  <a:lnTo>
                    <a:pt x="2881868" y="449526"/>
                  </a:lnTo>
                  <a:lnTo>
                    <a:pt x="2871313" y="439902"/>
                  </a:lnTo>
                  <a:lnTo>
                    <a:pt x="2866035" y="435555"/>
                  </a:lnTo>
                  <a:lnTo>
                    <a:pt x="2859827" y="435555"/>
                  </a:lnTo>
                  <a:lnTo>
                    <a:pt x="2854549" y="434624"/>
                  </a:lnTo>
                  <a:lnTo>
                    <a:pt x="2849271" y="434624"/>
                  </a:lnTo>
                  <a:lnTo>
                    <a:pt x="2843994" y="430278"/>
                  </a:lnTo>
                  <a:lnTo>
                    <a:pt x="2810776" y="395508"/>
                  </a:lnTo>
                  <a:lnTo>
                    <a:pt x="2751481" y="370051"/>
                  </a:lnTo>
                  <a:lnTo>
                    <a:pt x="2747445" y="370983"/>
                  </a:lnTo>
                  <a:lnTo>
                    <a:pt x="2744340" y="373156"/>
                  </a:lnTo>
                  <a:lnTo>
                    <a:pt x="2740305" y="377502"/>
                  </a:lnTo>
                  <a:lnTo>
                    <a:pt x="2735027" y="378433"/>
                  </a:lnTo>
                  <a:lnTo>
                    <a:pt x="2729750" y="378433"/>
                  </a:lnTo>
                  <a:lnTo>
                    <a:pt x="2723541" y="378433"/>
                  </a:lnTo>
                  <a:lnTo>
                    <a:pt x="2708950" y="373156"/>
                  </a:lnTo>
                  <a:lnTo>
                    <a:pt x="2696532" y="365705"/>
                  </a:lnTo>
                  <a:lnTo>
                    <a:pt x="2678836" y="362601"/>
                  </a:lnTo>
                  <a:lnTo>
                    <a:pt x="2678836" y="367878"/>
                  </a:lnTo>
                  <a:lnTo>
                    <a:pt x="2678836" y="373156"/>
                  </a:lnTo>
                  <a:lnTo>
                    <a:pt x="2676664" y="377502"/>
                  </a:lnTo>
                  <a:lnTo>
                    <a:pt x="2676664" y="380607"/>
                  </a:lnTo>
                  <a:lnTo>
                    <a:pt x="2678836" y="382780"/>
                  </a:lnTo>
                  <a:lnTo>
                    <a:pt x="2681010" y="385884"/>
                  </a:lnTo>
                  <a:lnTo>
                    <a:pt x="2684114" y="392093"/>
                  </a:lnTo>
                  <a:lnTo>
                    <a:pt x="2681941" y="397371"/>
                  </a:lnTo>
                  <a:lnTo>
                    <a:pt x="2681941" y="400475"/>
                  </a:lnTo>
                  <a:lnTo>
                    <a:pt x="2681010" y="404821"/>
                  </a:lnTo>
                  <a:lnTo>
                    <a:pt x="2678836" y="406994"/>
                  </a:lnTo>
                  <a:lnTo>
                    <a:pt x="2678836" y="412272"/>
                  </a:lnTo>
                  <a:lnTo>
                    <a:pt x="2671696" y="406994"/>
                  </a:lnTo>
                  <a:lnTo>
                    <a:pt x="2666419" y="402648"/>
                  </a:lnTo>
                  <a:lnTo>
                    <a:pt x="2660210" y="395198"/>
                  </a:lnTo>
                  <a:lnTo>
                    <a:pt x="2654932" y="389920"/>
                  </a:lnTo>
                  <a:lnTo>
                    <a:pt x="2651828" y="382469"/>
                  </a:lnTo>
                  <a:lnTo>
                    <a:pt x="2616437" y="382469"/>
                  </a:lnTo>
                  <a:lnTo>
                    <a:pt x="2581978" y="382469"/>
                  </a:lnTo>
                  <a:lnTo>
                    <a:pt x="2547518" y="385574"/>
                  </a:lnTo>
                  <a:lnTo>
                    <a:pt x="2544414" y="384642"/>
                  </a:lnTo>
                  <a:lnTo>
                    <a:pt x="2542240" y="380296"/>
                  </a:lnTo>
                  <a:lnTo>
                    <a:pt x="2538205" y="378123"/>
                  </a:lnTo>
                  <a:lnTo>
                    <a:pt x="2535100" y="365395"/>
                  </a:lnTo>
                  <a:lnTo>
                    <a:pt x="2532927" y="350493"/>
                  </a:lnTo>
                  <a:lnTo>
                    <a:pt x="2527650" y="333419"/>
                  </a:lnTo>
                  <a:lnTo>
                    <a:pt x="2515232" y="330314"/>
                  </a:lnTo>
                  <a:lnTo>
                    <a:pt x="2498468" y="327210"/>
                  </a:lnTo>
                  <a:lnTo>
                    <a:pt x="2481703" y="325037"/>
                  </a:lnTo>
                  <a:lnTo>
                    <a:pt x="2464008" y="325037"/>
                  </a:lnTo>
                  <a:lnTo>
                    <a:pt x="2451590" y="330314"/>
                  </a:lnTo>
                  <a:lnTo>
                    <a:pt x="2437931" y="325037"/>
                  </a:lnTo>
                  <a:lnTo>
                    <a:pt x="2427375" y="315413"/>
                  </a:lnTo>
                  <a:lnTo>
                    <a:pt x="2420235" y="304858"/>
                  </a:lnTo>
                  <a:lnTo>
                    <a:pt x="2414958" y="293371"/>
                  </a:lnTo>
                  <a:lnTo>
                    <a:pt x="2401298" y="293371"/>
                  </a:lnTo>
                  <a:lnTo>
                    <a:pt x="2388880" y="293371"/>
                  </a:lnTo>
                  <a:lnTo>
                    <a:pt x="2378325" y="297718"/>
                  </a:lnTo>
                  <a:lnTo>
                    <a:pt x="2373047" y="295544"/>
                  </a:lnTo>
                  <a:lnTo>
                    <a:pt x="2369012" y="293371"/>
                  </a:lnTo>
                  <a:lnTo>
                    <a:pt x="2365907" y="291198"/>
                  </a:lnTo>
                  <a:lnTo>
                    <a:pt x="2365907" y="288094"/>
                  </a:lnTo>
                  <a:lnTo>
                    <a:pt x="2363734" y="285921"/>
                  </a:lnTo>
                  <a:lnTo>
                    <a:pt x="2363734" y="282816"/>
                  </a:lnTo>
                  <a:lnTo>
                    <a:pt x="2361561" y="276607"/>
                  </a:lnTo>
                  <a:lnTo>
                    <a:pt x="2358457" y="273503"/>
                  </a:lnTo>
                  <a:lnTo>
                    <a:pt x="2351316" y="268225"/>
                  </a:lnTo>
                  <a:lnTo>
                    <a:pt x="2334552" y="262016"/>
                  </a:lnTo>
                  <a:lnTo>
                    <a:pt x="2315925" y="256739"/>
                  </a:lnTo>
                  <a:lnTo>
                    <a:pt x="2296057" y="251461"/>
                  </a:lnTo>
                  <a:lnTo>
                    <a:pt x="2276188" y="249288"/>
                  </a:lnTo>
                  <a:lnTo>
                    <a:pt x="2258493" y="249288"/>
                  </a:lnTo>
                  <a:lnTo>
                    <a:pt x="2247007" y="253634"/>
                  </a:lnTo>
                  <a:lnTo>
                    <a:pt x="2234589" y="256739"/>
                  </a:lnTo>
                  <a:lnTo>
                    <a:pt x="2237693" y="273813"/>
                  </a:lnTo>
                  <a:lnTo>
                    <a:pt x="2241729" y="286541"/>
                  </a:lnTo>
                  <a:lnTo>
                    <a:pt x="2243902" y="305479"/>
                  </a:lnTo>
                  <a:lnTo>
                    <a:pt x="2236762" y="305479"/>
                  </a:lnTo>
                  <a:lnTo>
                    <a:pt x="2232726" y="303306"/>
                  </a:lnTo>
                  <a:lnTo>
                    <a:pt x="2227448" y="303306"/>
                  </a:lnTo>
                  <a:lnTo>
                    <a:pt x="2225275" y="303306"/>
                  </a:lnTo>
                  <a:lnTo>
                    <a:pt x="2222171" y="303306"/>
                  </a:lnTo>
                  <a:lnTo>
                    <a:pt x="2218135" y="306410"/>
                  </a:lnTo>
                  <a:lnTo>
                    <a:pt x="2215030" y="310756"/>
                  </a:lnTo>
                  <a:lnTo>
                    <a:pt x="2207890" y="306410"/>
                  </a:lnTo>
                  <a:lnTo>
                    <a:pt x="2201681" y="303306"/>
                  </a:lnTo>
                  <a:lnTo>
                    <a:pt x="2198577" y="298028"/>
                  </a:lnTo>
                  <a:lnTo>
                    <a:pt x="2193299" y="293682"/>
                  </a:lnTo>
                  <a:lnTo>
                    <a:pt x="2188022" y="288404"/>
                  </a:lnTo>
                  <a:lnTo>
                    <a:pt x="2174362" y="310756"/>
                  </a:lnTo>
                  <a:lnTo>
                    <a:pt x="2165980" y="308583"/>
                  </a:lnTo>
                  <a:lnTo>
                    <a:pt x="2158840" y="306410"/>
                  </a:lnTo>
                  <a:lnTo>
                    <a:pt x="2152631" y="303306"/>
                  </a:lnTo>
                  <a:lnTo>
                    <a:pt x="2149526" y="298028"/>
                  </a:lnTo>
                  <a:lnTo>
                    <a:pt x="2147353" y="290577"/>
                  </a:lnTo>
                  <a:lnTo>
                    <a:pt x="2147353" y="280953"/>
                  </a:lnTo>
                  <a:lnTo>
                    <a:pt x="2140213" y="290577"/>
                  </a:lnTo>
                  <a:lnTo>
                    <a:pt x="2137109" y="301132"/>
                  </a:lnTo>
                  <a:lnTo>
                    <a:pt x="2133073" y="312619"/>
                  </a:lnTo>
                  <a:lnTo>
                    <a:pt x="2127795" y="321001"/>
                  </a:lnTo>
                  <a:lnTo>
                    <a:pt x="2125622" y="323174"/>
                  </a:lnTo>
                  <a:lnTo>
                    <a:pt x="2123449" y="325347"/>
                  </a:lnTo>
                  <a:lnTo>
                    <a:pt x="2112894" y="317896"/>
                  </a:lnTo>
                  <a:lnTo>
                    <a:pt x="2100476" y="310446"/>
                  </a:lnTo>
                  <a:lnTo>
                    <a:pt x="2091163" y="300822"/>
                  </a:lnTo>
                  <a:lnTo>
                    <a:pt x="2088989" y="295544"/>
                  </a:lnTo>
                  <a:lnTo>
                    <a:pt x="2088058" y="291198"/>
                  </a:lnTo>
                  <a:lnTo>
                    <a:pt x="2088058" y="288094"/>
                  </a:lnTo>
                  <a:lnTo>
                    <a:pt x="2085885" y="283747"/>
                  </a:lnTo>
                  <a:lnTo>
                    <a:pt x="2083712" y="280643"/>
                  </a:lnTo>
                  <a:lnTo>
                    <a:pt x="2090852" y="261706"/>
                  </a:lnTo>
                  <a:lnTo>
                    <a:pt x="2103270" y="248978"/>
                  </a:lnTo>
                  <a:lnTo>
                    <a:pt x="2093957" y="212034"/>
                  </a:lnTo>
                  <a:lnTo>
                    <a:pt x="2090852" y="212034"/>
                  </a:lnTo>
                  <a:lnTo>
                    <a:pt x="2090852" y="206757"/>
                  </a:lnTo>
                  <a:lnTo>
                    <a:pt x="2070984" y="208930"/>
                  </a:lnTo>
                  <a:lnTo>
                    <a:pt x="2058566" y="214208"/>
                  </a:lnTo>
                  <a:lnTo>
                    <a:pt x="2047079" y="223831"/>
                  </a:lnTo>
                  <a:lnTo>
                    <a:pt x="2036524" y="218554"/>
                  </a:lnTo>
                  <a:lnTo>
                    <a:pt x="2025038" y="212345"/>
                  </a:lnTo>
                  <a:lnTo>
                    <a:pt x="2014482" y="207067"/>
                  </a:lnTo>
                  <a:lnTo>
                    <a:pt x="2012310" y="209240"/>
                  </a:lnTo>
                  <a:lnTo>
                    <a:pt x="2012310" y="211414"/>
                  </a:lnTo>
                  <a:lnTo>
                    <a:pt x="2010136" y="211414"/>
                  </a:lnTo>
                  <a:lnTo>
                    <a:pt x="2007032" y="212345"/>
                  </a:lnTo>
                  <a:lnTo>
                    <a:pt x="2007032" y="218554"/>
                  </a:lnTo>
                  <a:lnTo>
                    <a:pt x="2007032" y="223831"/>
                  </a:lnTo>
                  <a:lnTo>
                    <a:pt x="2007032" y="226936"/>
                  </a:lnTo>
                  <a:lnTo>
                    <a:pt x="2007032" y="229109"/>
                  </a:lnTo>
                  <a:lnTo>
                    <a:pt x="2007032" y="232213"/>
                  </a:lnTo>
                  <a:lnTo>
                    <a:pt x="2002996" y="243700"/>
                  </a:lnTo>
                  <a:lnTo>
                    <a:pt x="1950841" y="239354"/>
                  </a:lnTo>
                  <a:lnTo>
                    <a:pt x="1948668" y="234076"/>
                  </a:lnTo>
                  <a:lnTo>
                    <a:pt x="1948668" y="228799"/>
                  </a:lnTo>
                  <a:lnTo>
                    <a:pt x="1946495" y="223521"/>
                  </a:lnTo>
                  <a:lnTo>
                    <a:pt x="1946495" y="218243"/>
                  </a:lnTo>
                  <a:lnTo>
                    <a:pt x="1946495" y="216070"/>
                  </a:lnTo>
                  <a:lnTo>
                    <a:pt x="1934077" y="206446"/>
                  </a:lnTo>
                  <a:lnTo>
                    <a:pt x="1921659" y="204273"/>
                  </a:lnTo>
                  <a:lnTo>
                    <a:pt x="1904895" y="204273"/>
                  </a:lnTo>
                  <a:lnTo>
                    <a:pt x="1887200" y="206446"/>
                  </a:lnTo>
                  <a:lnTo>
                    <a:pt x="1887200" y="219175"/>
                  </a:lnTo>
                  <a:lnTo>
                    <a:pt x="1877886" y="219175"/>
                  </a:lnTo>
                  <a:lnTo>
                    <a:pt x="1877886" y="218243"/>
                  </a:lnTo>
                  <a:lnTo>
                    <a:pt x="1875713" y="218243"/>
                  </a:lnTo>
                  <a:lnTo>
                    <a:pt x="1873540" y="216070"/>
                  </a:lnTo>
                  <a:lnTo>
                    <a:pt x="1875713" y="206446"/>
                  </a:lnTo>
                  <a:lnTo>
                    <a:pt x="1877886" y="198996"/>
                  </a:lnTo>
                  <a:lnTo>
                    <a:pt x="1880060" y="193718"/>
                  </a:lnTo>
                  <a:lnTo>
                    <a:pt x="1883164" y="188441"/>
                  </a:lnTo>
                  <a:lnTo>
                    <a:pt x="1883164" y="182232"/>
                  </a:lnTo>
                  <a:lnTo>
                    <a:pt x="1873851" y="186578"/>
                  </a:lnTo>
                  <a:lnTo>
                    <a:pt x="1866710" y="191856"/>
                  </a:lnTo>
                  <a:lnTo>
                    <a:pt x="1859570" y="197133"/>
                  </a:lnTo>
                  <a:lnTo>
                    <a:pt x="1854293" y="203342"/>
                  </a:lnTo>
                  <a:lnTo>
                    <a:pt x="1851188" y="201169"/>
                  </a:lnTo>
                  <a:lnTo>
                    <a:pt x="1849015" y="201169"/>
                  </a:lnTo>
                  <a:lnTo>
                    <a:pt x="1849015" y="198996"/>
                  </a:lnTo>
                  <a:lnTo>
                    <a:pt x="1849015" y="196823"/>
                  </a:lnTo>
                  <a:lnTo>
                    <a:pt x="1849015" y="195891"/>
                  </a:lnTo>
                  <a:lnTo>
                    <a:pt x="1851188" y="191545"/>
                  </a:lnTo>
                  <a:lnTo>
                    <a:pt x="1851188" y="188441"/>
                  </a:lnTo>
                  <a:lnTo>
                    <a:pt x="1834424" y="186267"/>
                  </a:lnTo>
                  <a:lnTo>
                    <a:pt x="1819833" y="188441"/>
                  </a:lnTo>
                  <a:lnTo>
                    <a:pt x="1807415" y="195891"/>
                  </a:lnTo>
                  <a:lnTo>
                    <a:pt x="1803379" y="195891"/>
                  </a:lnTo>
                  <a:lnTo>
                    <a:pt x="1815797" y="180990"/>
                  </a:lnTo>
                  <a:lnTo>
                    <a:pt x="1832561" y="169503"/>
                  </a:lnTo>
                  <a:lnTo>
                    <a:pt x="1849325" y="159880"/>
                  </a:lnTo>
                  <a:lnTo>
                    <a:pt x="1863916" y="151498"/>
                  </a:lnTo>
                  <a:lnTo>
                    <a:pt x="1869194" y="141874"/>
                  </a:lnTo>
                  <a:lnTo>
                    <a:pt x="1873230" y="132250"/>
                  </a:lnTo>
                  <a:lnTo>
                    <a:pt x="1878507" y="123868"/>
                  </a:lnTo>
                  <a:lnTo>
                    <a:pt x="1890925" y="114244"/>
                  </a:lnTo>
                  <a:lnTo>
                    <a:pt x="1890925" y="90029"/>
                  </a:lnTo>
                  <a:lnTo>
                    <a:pt x="1881612" y="77301"/>
                  </a:lnTo>
                  <a:lnTo>
                    <a:pt x="1873230" y="65815"/>
                  </a:lnTo>
                  <a:lnTo>
                    <a:pt x="1861743" y="57432"/>
                  </a:lnTo>
                  <a:lnTo>
                    <a:pt x="1847152" y="49982"/>
                  </a:lnTo>
                  <a:lnTo>
                    <a:pt x="1847152" y="47809"/>
                  </a:lnTo>
                  <a:lnTo>
                    <a:pt x="1847152" y="45636"/>
                  </a:lnTo>
                  <a:lnTo>
                    <a:pt x="1844979" y="43462"/>
                  </a:lnTo>
                  <a:lnTo>
                    <a:pt x="1844048" y="45636"/>
                  </a:lnTo>
                  <a:lnTo>
                    <a:pt x="1827284" y="50913"/>
                  </a:lnTo>
                  <a:lnTo>
                    <a:pt x="1812693" y="53086"/>
                  </a:lnTo>
                  <a:lnTo>
                    <a:pt x="1800275" y="55259"/>
                  </a:lnTo>
                  <a:lnTo>
                    <a:pt x="1787857" y="60537"/>
                  </a:lnTo>
                  <a:lnTo>
                    <a:pt x="1780717" y="50913"/>
                  </a:lnTo>
                  <a:lnTo>
                    <a:pt x="1773577" y="43462"/>
                  </a:lnTo>
                  <a:lnTo>
                    <a:pt x="1766436" y="40358"/>
                  </a:lnTo>
                  <a:lnTo>
                    <a:pt x="1751845" y="36012"/>
                  </a:lnTo>
                  <a:lnTo>
                    <a:pt x="1752777" y="30734"/>
                  </a:lnTo>
                  <a:lnTo>
                    <a:pt x="1754950" y="28561"/>
                  </a:lnTo>
                  <a:lnTo>
                    <a:pt x="1757123" y="25457"/>
                  </a:lnTo>
                  <a:lnTo>
                    <a:pt x="1760227" y="23283"/>
                  </a:lnTo>
                  <a:lnTo>
                    <a:pt x="1762401" y="22352"/>
                  </a:lnTo>
                  <a:lnTo>
                    <a:pt x="1767678" y="20179"/>
                  </a:lnTo>
                  <a:lnTo>
                    <a:pt x="1766747" y="14901"/>
                  </a:lnTo>
                  <a:lnTo>
                    <a:pt x="1762711" y="10555"/>
                  </a:lnTo>
                  <a:lnTo>
                    <a:pt x="1760538" y="7451"/>
                  </a:lnTo>
                  <a:lnTo>
                    <a:pt x="1759607" y="5278"/>
                  </a:lnTo>
                  <a:lnTo>
                    <a:pt x="1755571" y="0"/>
                  </a:lnTo>
                  <a:lnTo>
                    <a:pt x="1735702" y="0"/>
                  </a:lnTo>
                  <a:lnTo>
                    <a:pt x="1731666" y="18006"/>
                  </a:lnTo>
                  <a:lnTo>
                    <a:pt x="1721111" y="28561"/>
                  </a:lnTo>
                  <a:lnTo>
                    <a:pt x="1708693" y="38185"/>
                  </a:lnTo>
                  <a:lnTo>
                    <a:pt x="1695034" y="45636"/>
                  </a:lnTo>
                  <a:lnTo>
                    <a:pt x="1679511" y="53086"/>
                  </a:lnTo>
                  <a:lnTo>
                    <a:pt x="1679511" y="73265"/>
                  </a:lnTo>
                  <a:lnTo>
                    <a:pt x="1674234" y="73265"/>
                  </a:lnTo>
                  <a:lnTo>
                    <a:pt x="1668025" y="72334"/>
                  </a:lnTo>
                  <a:lnTo>
                    <a:pt x="1664921" y="72334"/>
                  </a:lnTo>
                  <a:lnTo>
                    <a:pt x="1659643" y="70161"/>
                  </a:lnTo>
                  <a:lnTo>
                    <a:pt x="1653434" y="75438"/>
                  </a:lnTo>
                  <a:lnTo>
                    <a:pt x="1646294" y="82889"/>
                  </a:lnTo>
                  <a:lnTo>
                    <a:pt x="1639153" y="88167"/>
                  </a:lnTo>
                  <a:lnTo>
                    <a:pt x="1632013" y="94376"/>
                  </a:lnTo>
                  <a:lnTo>
                    <a:pt x="1626736" y="94376"/>
                  </a:lnTo>
                  <a:lnTo>
                    <a:pt x="1616181" y="94376"/>
                  </a:lnTo>
                  <a:lnTo>
                    <a:pt x="1601590" y="94376"/>
                  </a:lnTo>
                  <a:lnTo>
                    <a:pt x="1586999" y="94376"/>
                  </a:lnTo>
                  <a:lnTo>
                    <a:pt x="1575512" y="94376"/>
                  </a:lnTo>
                  <a:lnTo>
                    <a:pt x="1572408" y="99653"/>
                  </a:lnTo>
                  <a:lnTo>
                    <a:pt x="1570235" y="104931"/>
                  </a:lnTo>
                  <a:lnTo>
                    <a:pt x="1567130" y="110208"/>
                  </a:lnTo>
                  <a:lnTo>
                    <a:pt x="1564957" y="117659"/>
                  </a:lnTo>
                  <a:lnTo>
                    <a:pt x="1543226" y="117659"/>
                  </a:lnTo>
                  <a:lnTo>
                    <a:pt x="1526462" y="123868"/>
                  </a:lnTo>
                  <a:lnTo>
                    <a:pt x="1511871" y="130077"/>
                  </a:lnTo>
                  <a:lnTo>
                    <a:pt x="1497280" y="141563"/>
                  </a:lnTo>
                  <a:lnTo>
                    <a:pt x="1484862" y="152118"/>
                  </a:lnTo>
                  <a:lnTo>
                    <a:pt x="1468098" y="161742"/>
                  </a:lnTo>
                  <a:lnTo>
                    <a:pt x="1462821" y="180679"/>
                  </a:lnTo>
                  <a:lnTo>
                    <a:pt x="1459716" y="198685"/>
                  </a:lnTo>
                  <a:lnTo>
                    <a:pt x="1455680" y="215760"/>
                  </a:lnTo>
                  <a:lnTo>
                    <a:pt x="1452576" y="215760"/>
                  </a:lnTo>
                  <a:lnTo>
                    <a:pt x="1445436" y="198685"/>
                  </a:lnTo>
                  <a:lnTo>
                    <a:pt x="1419358" y="203963"/>
                  </a:lnTo>
                  <a:lnTo>
                    <a:pt x="1395454" y="211414"/>
                  </a:lnTo>
                  <a:lnTo>
                    <a:pt x="1399490" y="233766"/>
                  </a:lnTo>
                  <a:lnTo>
                    <a:pt x="1404767" y="253945"/>
                  </a:lnTo>
                  <a:lnTo>
                    <a:pt x="1410045" y="275055"/>
                  </a:lnTo>
                  <a:lnTo>
                    <a:pt x="1419358" y="290888"/>
                  </a:lnTo>
                  <a:lnTo>
                    <a:pt x="1431776" y="304547"/>
                  </a:lnTo>
                  <a:lnTo>
                    <a:pt x="1431776" y="312929"/>
                  </a:lnTo>
                  <a:lnTo>
                    <a:pt x="1416254" y="302374"/>
                  </a:lnTo>
                  <a:lnTo>
                    <a:pt x="1399490" y="287473"/>
                  </a:lnTo>
                  <a:lnTo>
                    <a:pt x="1388934" y="272571"/>
                  </a:lnTo>
                  <a:lnTo>
                    <a:pt x="1368135" y="272571"/>
                  </a:lnTo>
                  <a:lnTo>
                    <a:pt x="1352612" y="275676"/>
                  </a:lnTo>
                  <a:lnTo>
                    <a:pt x="1338953" y="283127"/>
                  </a:lnTo>
                  <a:lnTo>
                    <a:pt x="1331812" y="274745"/>
                  </a:lnTo>
                  <a:lnTo>
                    <a:pt x="1328708" y="263258"/>
                  </a:lnTo>
                  <a:lnTo>
                    <a:pt x="1324672" y="252703"/>
                  </a:lnTo>
                  <a:lnTo>
                    <a:pt x="1321568" y="250530"/>
                  </a:lnTo>
                  <a:lnTo>
                    <a:pt x="1321568" y="249909"/>
                  </a:lnTo>
                  <a:lnTo>
                    <a:pt x="1319394" y="249909"/>
                  </a:lnTo>
                  <a:lnTo>
                    <a:pt x="1316290" y="249909"/>
                  </a:lnTo>
                  <a:lnTo>
                    <a:pt x="1312254" y="249909"/>
                  </a:lnTo>
                  <a:lnTo>
                    <a:pt x="1312254" y="284679"/>
                  </a:lnTo>
                  <a:lnTo>
                    <a:pt x="1289281" y="305789"/>
                  </a:lnTo>
                  <a:lnTo>
                    <a:pt x="1294559" y="320691"/>
                  </a:lnTo>
                  <a:lnTo>
                    <a:pt x="1299837" y="331246"/>
                  </a:lnTo>
                  <a:lnTo>
                    <a:pt x="1305114" y="343974"/>
                  </a:lnTo>
                  <a:lnTo>
                    <a:pt x="1309150" y="362911"/>
                  </a:lnTo>
                  <a:lnTo>
                    <a:pt x="1329018" y="370362"/>
                  </a:lnTo>
                  <a:lnTo>
                    <a:pt x="1350750" y="378744"/>
                  </a:lnTo>
                  <a:lnTo>
                    <a:pt x="1368445" y="386195"/>
                  </a:lnTo>
                  <a:lnTo>
                    <a:pt x="1368445" y="392403"/>
                  </a:lnTo>
                  <a:lnTo>
                    <a:pt x="1350750" y="386195"/>
                  </a:lnTo>
                  <a:lnTo>
                    <a:pt x="1332123" y="386195"/>
                  </a:lnTo>
                  <a:lnTo>
                    <a:pt x="1312254" y="386195"/>
                  </a:lnTo>
                  <a:lnTo>
                    <a:pt x="1314427" y="401096"/>
                  </a:lnTo>
                  <a:lnTo>
                    <a:pt x="1316601" y="418170"/>
                  </a:lnTo>
                  <a:lnTo>
                    <a:pt x="1319705" y="435245"/>
                  </a:lnTo>
                  <a:lnTo>
                    <a:pt x="1316601" y="453251"/>
                  </a:lnTo>
                  <a:lnTo>
                    <a:pt x="1310392" y="464737"/>
                  </a:lnTo>
                  <a:lnTo>
                    <a:pt x="1303251" y="479639"/>
                  </a:lnTo>
                  <a:lnTo>
                    <a:pt x="1296111" y="492367"/>
                  </a:lnTo>
                  <a:lnTo>
                    <a:pt x="1293006" y="494540"/>
                  </a:lnTo>
                  <a:lnTo>
                    <a:pt x="1290833" y="495472"/>
                  </a:lnTo>
                  <a:lnTo>
                    <a:pt x="1289902" y="497645"/>
                  </a:lnTo>
                  <a:lnTo>
                    <a:pt x="1269102" y="497645"/>
                  </a:lnTo>
                  <a:lnTo>
                    <a:pt x="1269102" y="492057"/>
                  </a:lnTo>
                  <a:lnTo>
                    <a:pt x="1276243" y="489883"/>
                  </a:lnTo>
                  <a:lnTo>
                    <a:pt x="1282452" y="486779"/>
                  </a:lnTo>
                  <a:lnTo>
                    <a:pt x="1287729" y="484606"/>
                  </a:lnTo>
                  <a:lnTo>
                    <a:pt x="1290833" y="480260"/>
                  </a:lnTo>
                  <a:lnTo>
                    <a:pt x="1296111" y="477155"/>
                  </a:lnTo>
                  <a:lnTo>
                    <a:pt x="1296111" y="460081"/>
                  </a:lnTo>
                  <a:lnTo>
                    <a:pt x="1300147" y="447352"/>
                  </a:lnTo>
                  <a:lnTo>
                    <a:pt x="1305424" y="435866"/>
                  </a:lnTo>
                  <a:lnTo>
                    <a:pt x="1302320" y="429657"/>
                  </a:lnTo>
                  <a:lnTo>
                    <a:pt x="1300147" y="423448"/>
                  </a:lnTo>
                  <a:lnTo>
                    <a:pt x="1296111" y="420344"/>
                  </a:lnTo>
                  <a:lnTo>
                    <a:pt x="1293006" y="415997"/>
                  </a:lnTo>
                  <a:lnTo>
                    <a:pt x="1290833" y="412893"/>
                  </a:lnTo>
                  <a:lnTo>
                    <a:pt x="1289902" y="407615"/>
                  </a:lnTo>
                  <a:lnTo>
                    <a:pt x="1289902" y="400165"/>
                  </a:lnTo>
                  <a:lnTo>
                    <a:pt x="1293006" y="390541"/>
                  </a:lnTo>
                  <a:lnTo>
                    <a:pt x="1296111" y="379054"/>
                  </a:lnTo>
                  <a:lnTo>
                    <a:pt x="1296111" y="366326"/>
                  </a:lnTo>
                  <a:lnTo>
                    <a:pt x="1293006" y="355771"/>
                  </a:lnTo>
                  <a:lnTo>
                    <a:pt x="1289902" y="340870"/>
                  </a:lnTo>
                  <a:lnTo>
                    <a:pt x="1283693" y="328141"/>
                  </a:lnTo>
                  <a:lnTo>
                    <a:pt x="1280589" y="318517"/>
                  </a:lnTo>
                  <a:lnTo>
                    <a:pt x="1282762" y="311067"/>
                  </a:lnTo>
                  <a:lnTo>
                    <a:pt x="1283693" y="299580"/>
                  </a:lnTo>
                  <a:lnTo>
                    <a:pt x="1287729" y="286852"/>
                  </a:lnTo>
                  <a:lnTo>
                    <a:pt x="1290833" y="271951"/>
                  </a:lnTo>
                  <a:lnTo>
                    <a:pt x="1293006" y="257049"/>
                  </a:lnTo>
                  <a:lnTo>
                    <a:pt x="1285866" y="249598"/>
                  </a:lnTo>
                  <a:lnTo>
                    <a:pt x="1280589" y="239975"/>
                  </a:lnTo>
                  <a:lnTo>
                    <a:pt x="1260720" y="239043"/>
                  </a:lnTo>
                  <a:lnTo>
                    <a:pt x="1243956" y="239975"/>
                  </a:lnTo>
                  <a:lnTo>
                    <a:pt x="1234643" y="246184"/>
                  </a:lnTo>
                  <a:lnTo>
                    <a:pt x="1227502" y="254566"/>
                  </a:lnTo>
                  <a:lnTo>
                    <a:pt x="1222225" y="266052"/>
                  </a:lnTo>
                  <a:lnTo>
                    <a:pt x="1218189" y="276607"/>
                  </a:lnTo>
                  <a:lnTo>
                    <a:pt x="1215085" y="290267"/>
                  </a:lnTo>
                  <a:lnTo>
                    <a:pt x="1211049" y="300822"/>
                  </a:lnTo>
                  <a:lnTo>
                    <a:pt x="1203909" y="310446"/>
                  </a:lnTo>
                  <a:lnTo>
                    <a:pt x="1193353" y="317896"/>
                  </a:lnTo>
                  <a:lnTo>
                    <a:pt x="1196458" y="338075"/>
                  </a:lnTo>
                  <a:lnTo>
                    <a:pt x="1198631" y="352977"/>
                  </a:lnTo>
                  <a:lnTo>
                    <a:pt x="1202667" y="370051"/>
                  </a:lnTo>
                  <a:lnTo>
                    <a:pt x="1200494" y="392403"/>
                  </a:lnTo>
                  <a:lnTo>
                    <a:pt x="1217258" y="392403"/>
                  </a:lnTo>
                  <a:lnTo>
                    <a:pt x="1218189" y="399854"/>
                  </a:lnTo>
                  <a:lnTo>
                    <a:pt x="1222225" y="405132"/>
                  </a:lnTo>
                  <a:lnTo>
                    <a:pt x="1224398" y="410409"/>
                  </a:lnTo>
                  <a:lnTo>
                    <a:pt x="1227502" y="414756"/>
                  </a:lnTo>
                  <a:lnTo>
                    <a:pt x="1232780" y="420033"/>
                  </a:lnTo>
                  <a:lnTo>
                    <a:pt x="1231849" y="423138"/>
                  </a:lnTo>
                  <a:lnTo>
                    <a:pt x="1231849" y="425311"/>
                  </a:lnTo>
                  <a:lnTo>
                    <a:pt x="1229676" y="427484"/>
                  </a:lnTo>
                  <a:lnTo>
                    <a:pt x="1220362" y="423138"/>
                  </a:lnTo>
                  <a:lnTo>
                    <a:pt x="1205771" y="415687"/>
                  </a:lnTo>
                  <a:lnTo>
                    <a:pt x="1190249" y="402959"/>
                  </a:lnTo>
                  <a:lnTo>
                    <a:pt x="1171622" y="390230"/>
                  </a:lnTo>
                  <a:lnTo>
                    <a:pt x="1159204" y="377502"/>
                  </a:lnTo>
                  <a:lnTo>
                    <a:pt x="1149891" y="366016"/>
                  </a:lnTo>
                  <a:lnTo>
                    <a:pt x="1142751" y="366016"/>
                  </a:lnTo>
                  <a:lnTo>
                    <a:pt x="1135611" y="366016"/>
                  </a:lnTo>
                  <a:lnTo>
                    <a:pt x="1130333" y="363842"/>
                  </a:lnTo>
                  <a:lnTo>
                    <a:pt x="1126297" y="362911"/>
                  </a:lnTo>
                  <a:lnTo>
                    <a:pt x="1119157" y="366016"/>
                  </a:lnTo>
                  <a:lnTo>
                    <a:pt x="1116052" y="368189"/>
                  </a:lnTo>
                  <a:lnTo>
                    <a:pt x="1112017" y="371293"/>
                  </a:lnTo>
                  <a:lnTo>
                    <a:pt x="1106739" y="375639"/>
                  </a:lnTo>
                  <a:lnTo>
                    <a:pt x="1106739" y="383090"/>
                  </a:lnTo>
                  <a:lnTo>
                    <a:pt x="1106739" y="388368"/>
                  </a:lnTo>
                  <a:lnTo>
                    <a:pt x="1108912" y="392714"/>
                  </a:lnTo>
                  <a:lnTo>
                    <a:pt x="1111085" y="395818"/>
                  </a:lnTo>
                  <a:lnTo>
                    <a:pt x="1114190" y="400165"/>
                  </a:lnTo>
                  <a:lnTo>
                    <a:pt x="1114190" y="405442"/>
                  </a:lnTo>
                  <a:lnTo>
                    <a:pt x="1112017" y="410720"/>
                  </a:lnTo>
                  <a:lnTo>
                    <a:pt x="1112017" y="415066"/>
                  </a:lnTo>
                  <a:lnTo>
                    <a:pt x="1111085" y="415997"/>
                  </a:lnTo>
                  <a:lnTo>
                    <a:pt x="1108912" y="420344"/>
                  </a:lnTo>
                  <a:lnTo>
                    <a:pt x="1106739" y="423448"/>
                  </a:lnTo>
                  <a:lnTo>
                    <a:pt x="1099599" y="422517"/>
                  </a:lnTo>
                  <a:lnTo>
                    <a:pt x="1096495" y="422517"/>
                  </a:lnTo>
                  <a:lnTo>
                    <a:pt x="1094321" y="420344"/>
                  </a:lnTo>
                  <a:lnTo>
                    <a:pt x="1092148" y="418170"/>
                  </a:lnTo>
                  <a:lnTo>
                    <a:pt x="1089044" y="415066"/>
                  </a:lnTo>
                  <a:lnTo>
                    <a:pt x="1086871" y="412893"/>
                  </a:lnTo>
                  <a:lnTo>
                    <a:pt x="1083766" y="412893"/>
                  </a:lnTo>
                  <a:lnTo>
                    <a:pt x="1072280" y="415997"/>
                  </a:lnTo>
                  <a:lnTo>
                    <a:pt x="1061724" y="420344"/>
                  </a:lnTo>
                  <a:lnTo>
                    <a:pt x="1048065" y="425621"/>
                  </a:lnTo>
                  <a:lnTo>
                    <a:pt x="1035647" y="430899"/>
                  </a:lnTo>
                  <a:lnTo>
                    <a:pt x="1030369" y="436176"/>
                  </a:lnTo>
                  <a:lnTo>
                    <a:pt x="1021056" y="436176"/>
                  </a:lnTo>
                  <a:lnTo>
                    <a:pt x="1028196" y="425621"/>
                  </a:lnTo>
                  <a:lnTo>
                    <a:pt x="1035336" y="420344"/>
                  </a:lnTo>
                  <a:lnTo>
                    <a:pt x="1044650" y="415066"/>
                  </a:lnTo>
                  <a:lnTo>
                    <a:pt x="1053963" y="407615"/>
                  </a:lnTo>
                  <a:lnTo>
                    <a:pt x="1040304" y="403269"/>
                  </a:lnTo>
                  <a:lnTo>
                    <a:pt x="1025713" y="400165"/>
                  </a:lnTo>
                  <a:lnTo>
                    <a:pt x="1010190" y="400165"/>
                  </a:lnTo>
                  <a:lnTo>
                    <a:pt x="1008017" y="407615"/>
                  </a:lnTo>
                  <a:lnTo>
                    <a:pt x="1008017" y="412893"/>
                  </a:lnTo>
                  <a:lnTo>
                    <a:pt x="1005844" y="415997"/>
                  </a:lnTo>
                  <a:lnTo>
                    <a:pt x="1003671" y="420344"/>
                  </a:lnTo>
                  <a:lnTo>
                    <a:pt x="1000567" y="423448"/>
                  </a:lnTo>
                  <a:lnTo>
                    <a:pt x="1000567" y="427794"/>
                  </a:lnTo>
                  <a:lnTo>
                    <a:pt x="996531" y="425621"/>
                  </a:lnTo>
                  <a:lnTo>
                    <a:pt x="995600" y="422517"/>
                  </a:lnTo>
                  <a:lnTo>
                    <a:pt x="993426" y="420344"/>
                  </a:lnTo>
                  <a:lnTo>
                    <a:pt x="991253" y="415997"/>
                  </a:lnTo>
                  <a:lnTo>
                    <a:pt x="990322" y="412893"/>
                  </a:lnTo>
                  <a:lnTo>
                    <a:pt x="986286" y="410720"/>
                  </a:lnTo>
                  <a:lnTo>
                    <a:pt x="983182" y="408547"/>
                  </a:lnTo>
                  <a:lnTo>
                    <a:pt x="981009" y="410720"/>
                  </a:lnTo>
                  <a:lnTo>
                    <a:pt x="975731" y="410720"/>
                  </a:lnTo>
                  <a:lnTo>
                    <a:pt x="969522" y="412893"/>
                  </a:lnTo>
                  <a:lnTo>
                    <a:pt x="957104" y="429967"/>
                  </a:lnTo>
                  <a:lnTo>
                    <a:pt x="942513" y="443627"/>
                  </a:lnTo>
                  <a:lnTo>
                    <a:pt x="930095" y="460702"/>
                  </a:lnTo>
                  <a:lnTo>
                    <a:pt x="932269" y="465979"/>
                  </a:lnTo>
                  <a:lnTo>
                    <a:pt x="932269" y="470325"/>
                  </a:lnTo>
                  <a:lnTo>
                    <a:pt x="932269" y="475603"/>
                  </a:lnTo>
                  <a:lnTo>
                    <a:pt x="932269" y="479949"/>
                  </a:lnTo>
                  <a:lnTo>
                    <a:pt x="930095" y="485227"/>
                  </a:lnTo>
                  <a:lnTo>
                    <a:pt x="926060" y="487400"/>
                  </a:lnTo>
                  <a:lnTo>
                    <a:pt x="925128" y="487400"/>
                  </a:lnTo>
                  <a:lnTo>
                    <a:pt x="922955" y="488331"/>
                  </a:lnTo>
                  <a:lnTo>
                    <a:pt x="920782" y="488331"/>
                  </a:lnTo>
                  <a:lnTo>
                    <a:pt x="915504" y="488331"/>
                  </a:lnTo>
                  <a:lnTo>
                    <a:pt x="911469" y="487400"/>
                  </a:lnTo>
                  <a:lnTo>
                    <a:pt x="908364" y="485227"/>
                  </a:lnTo>
                  <a:lnTo>
                    <a:pt x="906191" y="483054"/>
                  </a:lnTo>
                  <a:lnTo>
                    <a:pt x="900914" y="480881"/>
                  </a:lnTo>
                  <a:lnTo>
                    <a:pt x="900914" y="460702"/>
                  </a:lnTo>
                  <a:lnTo>
                    <a:pt x="908054" y="460702"/>
                  </a:lnTo>
                  <a:lnTo>
                    <a:pt x="911158" y="458528"/>
                  </a:lnTo>
                  <a:lnTo>
                    <a:pt x="913331" y="458528"/>
                  </a:lnTo>
                  <a:lnTo>
                    <a:pt x="917367" y="457597"/>
                  </a:lnTo>
                  <a:lnTo>
                    <a:pt x="917367" y="447973"/>
                  </a:lnTo>
                  <a:lnTo>
                    <a:pt x="911158" y="438349"/>
                  </a:lnTo>
                  <a:lnTo>
                    <a:pt x="904018" y="427794"/>
                  </a:lnTo>
                  <a:lnTo>
                    <a:pt x="896878" y="420344"/>
                  </a:lnTo>
                  <a:lnTo>
                    <a:pt x="866765" y="420344"/>
                  </a:lnTo>
                  <a:lnTo>
                    <a:pt x="873905" y="464737"/>
                  </a:lnTo>
                  <a:lnTo>
                    <a:pt x="877009" y="504785"/>
                  </a:lnTo>
                  <a:lnTo>
                    <a:pt x="869869" y="502612"/>
                  </a:lnTo>
                  <a:lnTo>
                    <a:pt x="862729" y="501680"/>
                  </a:lnTo>
                  <a:lnTo>
                    <a:pt x="855588" y="499507"/>
                  </a:lnTo>
                  <a:lnTo>
                    <a:pt x="850311" y="497334"/>
                  </a:lnTo>
                  <a:lnTo>
                    <a:pt x="840997" y="510062"/>
                  </a:lnTo>
                  <a:lnTo>
                    <a:pt x="830442" y="521549"/>
                  </a:lnTo>
                  <a:lnTo>
                    <a:pt x="813678" y="529000"/>
                  </a:lnTo>
                  <a:lnTo>
                    <a:pt x="815851" y="534277"/>
                  </a:lnTo>
                  <a:lnTo>
                    <a:pt x="815851" y="537382"/>
                  </a:lnTo>
                  <a:lnTo>
                    <a:pt x="815851" y="539555"/>
                  </a:lnTo>
                  <a:lnTo>
                    <a:pt x="818025" y="541728"/>
                  </a:lnTo>
                  <a:lnTo>
                    <a:pt x="818956" y="543901"/>
                  </a:lnTo>
                  <a:lnTo>
                    <a:pt x="821129" y="544832"/>
                  </a:lnTo>
                  <a:lnTo>
                    <a:pt x="821129" y="551041"/>
                  </a:lnTo>
                  <a:lnTo>
                    <a:pt x="818956" y="556319"/>
                  </a:lnTo>
                  <a:lnTo>
                    <a:pt x="818025" y="558492"/>
                  </a:lnTo>
                  <a:lnTo>
                    <a:pt x="815851" y="561596"/>
                  </a:lnTo>
                  <a:lnTo>
                    <a:pt x="813678" y="565943"/>
                  </a:lnTo>
                  <a:lnTo>
                    <a:pt x="799087" y="559734"/>
                  </a:lnTo>
                  <a:lnTo>
                    <a:pt x="786669" y="552283"/>
                  </a:lnTo>
                  <a:lnTo>
                    <a:pt x="774252" y="544832"/>
                  </a:lnTo>
                  <a:lnTo>
                    <a:pt x="774252" y="549179"/>
                  </a:lnTo>
                  <a:lnTo>
                    <a:pt x="767732" y="549179"/>
                  </a:lnTo>
                  <a:lnTo>
                    <a:pt x="767732" y="559734"/>
                  </a:lnTo>
                  <a:lnTo>
                    <a:pt x="769906" y="569358"/>
                  </a:lnTo>
                  <a:lnTo>
                    <a:pt x="772079" y="582086"/>
                  </a:lnTo>
                  <a:lnTo>
                    <a:pt x="764938" y="581155"/>
                  </a:lnTo>
                  <a:lnTo>
                    <a:pt x="760903" y="576808"/>
                  </a:lnTo>
                  <a:lnTo>
                    <a:pt x="755625" y="574635"/>
                  </a:lnTo>
                  <a:lnTo>
                    <a:pt x="752520" y="569358"/>
                  </a:lnTo>
                  <a:lnTo>
                    <a:pt x="748485" y="559734"/>
                  </a:lnTo>
                  <a:lnTo>
                    <a:pt x="745380" y="544832"/>
                  </a:lnTo>
                  <a:lnTo>
                    <a:pt x="743207" y="526827"/>
                  </a:lnTo>
                  <a:lnTo>
                    <a:pt x="741034" y="509752"/>
                  </a:lnTo>
                  <a:lnTo>
                    <a:pt x="738861" y="497024"/>
                  </a:lnTo>
                  <a:lnTo>
                    <a:pt x="753452" y="502301"/>
                  </a:lnTo>
                  <a:lnTo>
                    <a:pt x="768043" y="509752"/>
                  </a:lnTo>
                  <a:lnTo>
                    <a:pt x="784807" y="517203"/>
                  </a:lnTo>
                  <a:lnTo>
                    <a:pt x="802502" y="517203"/>
                  </a:lnTo>
                  <a:lnTo>
                    <a:pt x="819266" y="508821"/>
                  </a:lnTo>
                  <a:lnTo>
                    <a:pt x="831684" y="495161"/>
                  </a:lnTo>
                  <a:lnTo>
                    <a:pt x="833857" y="479328"/>
                  </a:lnTo>
                  <a:lnTo>
                    <a:pt x="830753" y="462254"/>
                  </a:lnTo>
                  <a:lnTo>
                    <a:pt x="819266" y="445179"/>
                  </a:lnTo>
                  <a:lnTo>
                    <a:pt x="806848" y="429347"/>
                  </a:lnTo>
                  <a:lnTo>
                    <a:pt x="792258" y="414445"/>
                  </a:lnTo>
                  <a:lnTo>
                    <a:pt x="777667" y="402959"/>
                  </a:lnTo>
                  <a:lnTo>
                    <a:pt x="765249" y="395508"/>
                  </a:lnTo>
                  <a:lnTo>
                    <a:pt x="732031" y="392403"/>
                  </a:lnTo>
                  <a:lnTo>
                    <a:pt x="726753" y="386195"/>
                  </a:lnTo>
                  <a:lnTo>
                    <a:pt x="721476" y="380917"/>
                  </a:lnTo>
                  <a:lnTo>
                    <a:pt x="719303" y="375639"/>
                  </a:lnTo>
                  <a:lnTo>
                    <a:pt x="717130" y="371293"/>
                  </a:lnTo>
                  <a:lnTo>
                    <a:pt x="711852" y="371293"/>
                  </a:lnTo>
                  <a:lnTo>
                    <a:pt x="704712" y="373466"/>
                  </a:lnTo>
                  <a:lnTo>
                    <a:pt x="692294" y="378744"/>
                  </a:lnTo>
                  <a:lnTo>
                    <a:pt x="690121" y="375639"/>
                  </a:lnTo>
                  <a:lnTo>
                    <a:pt x="689190" y="373466"/>
                  </a:lnTo>
                  <a:lnTo>
                    <a:pt x="687016" y="373466"/>
                  </a:lnTo>
                  <a:lnTo>
                    <a:pt x="684843" y="370362"/>
                  </a:lnTo>
                  <a:lnTo>
                    <a:pt x="684843" y="366016"/>
                  </a:lnTo>
                  <a:lnTo>
                    <a:pt x="687016" y="363842"/>
                  </a:lnTo>
                  <a:lnTo>
                    <a:pt x="687016" y="362911"/>
                  </a:lnTo>
                  <a:lnTo>
                    <a:pt x="689190" y="362911"/>
                  </a:lnTo>
                  <a:lnTo>
                    <a:pt x="690121" y="360738"/>
                  </a:lnTo>
                  <a:lnTo>
                    <a:pt x="692294" y="358565"/>
                  </a:lnTo>
                  <a:lnTo>
                    <a:pt x="689190" y="343664"/>
                  </a:lnTo>
                  <a:lnTo>
                    <a:pt x="682981" y="336213"/>
                  </a:lnTo>
                  <a:lnTo>
                    <a:pt x="675840" y="334040"/>
                  </a:lnTo>
                  <a:lnTo>
                    <a:pt x="668700" y="333108"/>
                  </a:lnTo>
                  <a:lnTo>
                    <a:pt x="660318" y="328762"/>
                  </a:lnTo>
                  <a:lnTo>
                    <a:pt x="653178" y="321311"/>
                  </a:lnTo>
                  <a:lnTo>
                    <a:pt x="636414" y="323485"/>
                  </a:lnTo>
                  <a:lnTo>
                    <a:pt x="619650" y="327831"/>
                  </a:lnTo>
                  <a:lnTo>
                    <a:pt x="607232" y="330935"/>
                  </a:lnTo>
                  <a:lnTo>
                    <a:pt x="595745" y="340559"/>
                  </a:lnTo>
                  <a:lnTo>
                    <a:pt x="589536" y="355460"/>
                  </a:lnTo>
                  <a:lnTo>
                    <a:pt x="583328" y="351114"/>
                  </a:lnTo>
                  <a:lnTo>
                    <a:pt x="581465" y="351114"/>
                  </a:lnTo>
                  <a:lnTo>
                    <a:pt x="579292" y="348941"/>
                  </a:lnTo>
                  <a:lnTo>
                    <a:pt x="577119" y="348941"/>
                  </a:lnTo>
                  <a:lnTo>
                    <a:pt x="574014" y="348941"/>
                  </a:lnTo>
                  <a:lnTo>
                    <a:pt x="569978" y="348941"/>
                  </a:lnTo>
                  <a:lnTo>
                    <a:pt x="564701" y="348941"/>
                  </a:lnTo>
                  <a:lnTo>
                    <a:pt x="564701" y="362601"/>
                  </a:lnTo>
                  <a:lnTo>
                    <a:pt x="560665" y="360428"/>
                  </a:lnTo>
                  <a:lnTo>
                    <a:pt x="559734" y="360428"/>
                  </a:lnTo>
                  <a:lnTo>
                    <a:pt x="557561" y="360428"/>
                  </a:lnTo>
                  <a:lnTo>
                    <a:pt x="555387" y="358254"/>
                  </a:lnTo>
                  <a:lnTo>
                    <a:pt x="535519" y="363532"/>
                  </a:lnTo>
                  <a:lnTo>
                    <a:pt x="520928" y="375019"/>
                  </a:lnTo>
                  <a:lnTo>
                    <a:pt x="511615" y="392093"/>
                  </a:lnTo>
                  <a:lnTo>
                    <a:pt x="494850" y="392093"/>
                  </a:lnTo>
                  <a:lnTo>
                    <a:pt x="494850" y="406994"/>
                  </a:lnTo>
                  <a:lnTo>
                    <a:pt x="479328" y="415377"/>
                  </a:lnTo>
                  <a:lnTo>
                    <a:pt x="466910" y="430278"/>
                  </a:lnTo>
                  <a:lnTo>
                    <a:pt x="453251" y="452630"/>
                  </a:lnTo>
                  <a:lnTo>
                    <a:pt x="442696" y="476845"/>
                  </a:lnTo>
                  <a:lnTo>
                    <a:pt x="431209" y="501060"/>
                  </a:lnTo>
                  <a:lnTo>
                    <a:pt x="420654" y="524343"/>
                  </a:lnTo>
                  <a:lnTo>
                    <a:pt x="408236" y="544522"/>
                  </a:lnTo>
                  <a:lnTo>
                    <a:pt x="394577" y="561596"/>
                  </a:lnTo>
                  <a:lnTo>
                    <a:pt x="396750" y="565943"/>
                  </a:lnTo>
                  <a:lnTo>
                    <a:pt x="396750" y="569047"/>
                  </a:lnTo>
                  <a:lnTo>
                    <a:pt x="396750" y="571220"/>
                  </a:lnTo>
                  <a:lnTo>
                    <a:pt x="398923" y="571220"/>
                  </a:lnTo>
                  <a:lnTo>
                    <a:pt x="401096" y="571220"/>
                  </a:lnTo>
                  <a:lnTo>
                    <a:pt x="404200" y="573393"/>
                  </a:lnTo>
                  <a:lnTo>
                    <a:pt x="394887" y="581775"/>
                  </a:lnTo>
                  <a:lnTo>
                    <a:pt x="384332" y="586122"/>
                  </a:lnTo>
                  <a:lnTo>
                    <a:pt x="371914" y="593572"/>
                  </a:lnTo>
                  <a:lnTo>
                    <a:pt x="369741" y="596677"/>
                  </a:lnTo>
                  <a:lnTo>
                    <a:pt x="367568" y="602886"/>
                  </a:lnTo>
                  <a:lnTo>
                    <a:pt x="366636" y="605990"/>
                  </a:lnTo>
                  <a:lnTo>
                    <a:pt x="364463" y="610336"/>
                  </a:lnTo>
                  <a:lnTo>
                    <a:pt x="360427" y="613441"/>
                  </a:lnTo>
                  <a:lnTo>
                    <a:pt x="359496" y="611268"/>
                  </a:lnTo>
                  <a:lnTo>
                    <a:pt x="357323" y="610336"/>
                  </a:lnTo>
                  <a:lnTo>
                    <a:pt x="355150" y="608163"/>
                  </a:lnTo>
                  <a:lnTo>
                    <a:pt x="352045" y="605990"/>
                  </a:lnTo>
                  <a:lnTo>
                    <a:pt x="345836" y="611268"/>
                  </a:lnTo>
                  <a:lnTo>
                    <a:pt x="340559" y="617477"/>
                  </a:lnTo>
                  <a:lnTo>
                    <a:pt x="335281" y="622754"/>
                  </a:lnTo>
                  <a:lnTo>
                    <a:pt x="331246" y="625859"/>
                  </a:lnTo>
                  <a:lnTo>
                    <a:pt x="325968" y="640760"/>
                  </a:lnTo>
                  <a:lnTo>
                    <a:pt x="323795" y="652247"/>
                  </a:lnTo>
                  <a:lnTo>
                    <a:pt x="320690" y="660629"/>
                  </a:lnTo>
                  <a:lnTo>
                    <a:pt x="311377" y="670252"/>
                  </a:lnTo>
                  <a:lnTo>
                    <a:pt x="313550" y="692605"/>
                  </a:lnTo>
                  <a:lnTo>
                    <a:pt x="316655" y="709679"/>
                  </a:lnTo>
                  <a:lnTo>
                    <a:pt x="320690" y="724581"/>
                  </a:lnTo>
                  <a:lnTo>
                    <a:pt x="322864" y="742586"/>
                  </a:lnTo>
                  <a:lnTo>
                    <a:pt x="323795" y="764938"/>
                  </a:lnTo>
                  <a:lnTo>
                    <a:pt x="327831" y="764938"/>
                  </a:lnTo>
                  <a:lnTo>
                    <a:pt x="330004" y="767112"/>
                  </a:lnTo>
                  <a:lnTo>
                    <a:pt x="330935" y="767112"/>
                  </a:lnTo>
                  <a:lnTo>
                    <a:pt x="333108" y="767112"/>
                  </a:lnTo>
                  <a:lnTo>
                    <a:pt x="335281" y="769285"/>
                  </a:lnTo>
                  <a:lnTo>
                    <a:pt x="352977" y="764938"/>
                  </a:lnTo>
                  <a:lnTo>
                    <a:pt x="364463" y="759661"/>
                  </a:lnTo>
                  <a:lnTo>
                    <a:pt x="375018" y="752210"/>
                  </a:lnTo>
                  <a:lnTo>
                    <a:pt x="384332" y="742586"/>
                  </a:lnTo>
                  <a:lnTo>
                    <a:pt x="398923" y="735136"/>
                  </a:lnTo>
                  <a:lnTo>
                    <a:pt x="409478" y="762765"/>
                  </a:lnTo>
                  <a:lnTo>
                    <a:pt x="415687" y="786980"/>
                  </a:lnTo>
                  <a:lnTo>
                    <a:pt x="424069" y="809332"/>
                  </a:lnTo>
                  <a:lnTo>
                    <a:pt x="438660" y="829511"/>
                  </a:lnTo>
                  <a:lnTo>
                    <a:pt x="438660" y="833857"/>
                  </a:lnTo>
                  <a:lnTo>
                    <a:pt x="444869" y="833857"/>
                  </a:lnTo>
                  <a:lnTo>
                    <a:pt x="453251" y="818956"/>
                  </a:lnTo>
                  <a:lnTo>
                    <a:pt x="462564" y="807470"/>
                  </a:lnTo>
                  <a:lnTo>
                    <a:pt x="474051" y="796914"/>
                  </a:lnTo>
                  <a:lnTo>
                    <a:pt x="481191" y="784186"/>
                  </a:lnTo>
                  <a:lnTo>
                    <a:pt x="488331" y="767112"/>
                  </a:lnTo>
                  <a:lnTo>
                    <a:pt x="491436" y="744759"/>
                  </a:lnTo>
                  <a:lnTo>
                    <a:pt x="515340" y="735136"/>
                  </a:lnTo>
                  <a:lnTo>
                    <a:pt x="516271" y="734204"/>
                  </a:lnTo>
                  <a:lnTo>
                    <a:pt x="516271" y="729858"/>
                  </a:lnTo>
                  <a:lnTo>
                    <a:pt x="518444" y="727685"/>
                  </a:lnTo>
                  <a:lnTo>
                    <a:pt x="518444" y="726754"/>
                  </a:lnTo>
                  <a:lnTo>
                    <a:pt x="520618" y="724581"/>
                  </a:lnTo>
                  <a:lnTo>
                    <a:pt x="522791" y="722407"/>
                  </a:lnTo>
                  <a:lnTo>
                    <a:pt x="528068" y="720234"/>
                  </a:lnTo>
                  <a:lnTo>
                    <a:pt x="524032" y="704402"/>
                  </a:lnTo>
                  <a:lnTo>
                    <a:pt x="516892" y="690742"/>
                  </a:lnTo>
                  <a:lnTo>
                    <a:pt x="506337" y="680187"/>
                  </a:lnTo>
                  <a:lnTo>
                    <a:pt x="494850" y="670563"/>
                  </a:lnTo>
                  <a:lnTo>
                    <a:pt x="501059" y="645106"/>
                  </a:lnTo>
                  <a:lnTo>
                    <a:pt x="509441" y="622754"/>
                  </a:lnTo>
                  <a:lnTo>
                    <a:pt x="523101" y="603817"/>
                  </a:lnTo>
                  <a:lnTo>
                    <a:pt x="537692" y="587984"/>
                  </a:lnTo>
                  <a:lnTo>
                    <a:pt x="550110" y="570910"/>
                  </a:lnTo>
                  <a:lnTo>
                    <a:pt x="559423" y="550731"/>
                  </a:lnTo>
                  <a:lnTo>
                    <a:pt x="564701" y="524343"/>
                  </a:lnTo>
                  <a:lnTo>
                    <a:pt x="581465" y="523412"/>
                  </a:lnTo>
                  <a:lnTo>
                    <a:pt x="595125" y="521238"/>
                  </a:lnTo>
                  <a:lnTo>
                    <a:pt x="601334" y="526516"/>
                  </a:lnTo>
                  <a:lnTo>
                    <a:pt x="606611" y="531794"/>
                  </a:lnTo>
                  <a:lnTo>
                    <a:pt x="611889" y="537071"/>
                  </a:lnTo>
                  <a:lnTo>
                    <a:pt x="602575" y="554146"/>
                  </a:lnTo>
                  <a:lnTo>
                    <a:pt x="590157" y="569047"/>
                  </a:lnTo>
                  <a:lnTo>
                    <a:pt x="575566" y="583949"/>
                  </a:lnTo>
                  <a:lnTo>
                    <a:pt x="560976" y="596677"/>
                  </a:lnTo>
                  <a:lnTo>
                    <a:pt x="552593" y="615614"/>
                  </a:lnTo>
                  <a:lnTo>
                    <a:pt x="550420" y="628342"/>
                  </a:lnTo>
                  <a:lnTo>
                    <a:pt x="552593" y="643244"/>
                  </a:lnTo>
                  <a:lnTo>
                    <a:pt x="553525" y="655972"/>
                  </a:lnTo>
                  <a:lnTo>
                    <a:pt x="552593" y="667458"/>
                  </a:lnTo>
                  <a:lnTo>
                    <a:pt x="553525" y="682360"/>
                  </a:lnTo>
                  <a:lnTo>
                    <a:pt x="557561" y="690742"/>
                  </a:lnTo>
                  <a:lnTo>
                    <a:pt x="562838" y="698193"/>
                  </a:lnTo>
                  <a:lnTo>
                    <a:pt x="568116" y="705643"/>
                  </a:lnTo>
                  <a:lnTo>
                    <a:pt x="572152" y="715267"/>
                  </a:lnTo>
                  <a:lnTo>
                    <a:pt x="593883" y="712163"/>
                  </a:lnTo>
                  <a:lnTo>
                    <a:pt x="613751" y="705954"/>
                  </a:lnTo>
                  <a:lnTo>
                    <a:pt x="631447" y="697572"/>
                  </a:lnTo>
                  <a:lnTo>
                    <a:pt x="638587" y="697572"/>
                  </a:lnTo>
                  <a:lnTo>
                    <a:pt x="644796" y="698503"/>
                  </a:lnTo>
                  <a:lnTo>
                    <a:pt x="647900" y="700676"/>
                  </a:lnTo>
                  <a:lnTo>
                    <a:pt x="653178" y="702849"/>
                  </a:lnTo>
                  <a:lnTo>
                    <a:pt x="659387" y="705022"/>
                  </a:lnTo>
                  <a:lnTo>
                    <a:pt x="652246" y="715578"/>
                  </a:lnTo>
                  <a:lnTo>
                    <a:pt x="642933" y="719924"/>
                  </a:lnTo>
                  <a:lnTo>
                    <a:pt x="633620" y="717751"/>
                  </a:lnTo>
                  <a:lnTo>
                    <a:pt x="621202" y="715578"/>
                  </a:lnTo>
                  <a:lnTo>
                    <a:pt x="608784" y="715578"/>
                  </a:lnTo>
                  <a:lnTo>
                    <a:pt x="601644" y="719924"/>
                  </a:lnTo>
                  <a:lnTo>
                    <a:pt x="595435" y="723028"/>
                  </a:lnTo>
                  <a:lnTo>
                    <a:pt x="589226" y="727375"/>
                  </a:lnTo>
                  <a:lnTo>
                    <a:pt x="579913" y="728306"/>
                  </a:lnTo>
                  <a:lnTo>
                    <a:pt x="583017" y="745380"/>
                  </a:lnTo>
                  <a:lnTo>
                    <a:pt x="585190" y="755004"/>
                  </a:lnTo>
                  <a:lnTo>
                    <a:pt x="589226" y="762455"/>
                  </a:lnTo>
                  <a:lnTo>
                    <a:pt x="590157" y="773010"/>
                  </a:lnTo>
                  <a:lnTo>
                    <a:pt x="592331" y="790085"/>
                  </a:lnTo>
                  <a:lnTo>
                    <a:pt x="587053" y="787911"/>
                  </a:lnTo>
                  <a:lnTo>
                    <a:pt x="581775" y="785738"/>
                  </a:lnTo>
                  <a:lnTo>
                    <a:pt x="579602" y="784807"/>
                  </a:lnTo>
                  <a:lnTo>
                    <a:pt x="577429" y="780461"/>
                  </a:lnTo>
                  <a:lnTo>
                    <a:pt x="575256" y="777356"/>
                  </a:lnTo>
                  <a:lnTo>
                    <a:pt x="572152" y="773010"/>
                  </a:lnTo>
                  <a:lnTo>
                    <a:pt x="572152" y="769906"/>
                  </a:lnTo>
                  <a:lnTo>
                    <a:pt x="566874" y="770837"/>
                  </a:lnTo>
                  <a:lnTo>
                    <a:pt x="562838" y="773010"/>
                  </a:lnTo>
                  <a:lnTo>
                    <a:pt x="559734" y="777356"/>
                  </a:lnTo>
                  <a:lnTo>
                    <a:pt x="555698" y="778288"/>
                  </a:lnTo>
                  <a:lnTo>
                    <a:pt x="552593" y="782634"/>
                  </a:lnTo>
                  <a:lnTo>
                    <a:pt x="548558" y="808090"/>
                  </a:lnTo>
                  <a:lnTo>
                    <a:pt x="548558" y="839756"/>
                  </a:lnTo>
                  <a:lnTo>
                    <a:pt x="543280" y="841929"/>
                  </a:lnTo>
                  <a:lnTo>
                    <a:pt x="539244" y="841929"/>
                  </a:lnTo>
                  <a:lnTo>
                    <a:pt x="536140" y="842860"/>
                  </a:lnTo>
                  <a:lnTo>
                    <a:pt x="532104" y="847207"/>
                  </a:lnTo>
                  <a:lnTo>
                    <a:pt x="531173" y="849380"/>
                  </a:lnTo>
                  <a:lnTo>
                    <a:pt x="528999" y="854657"/>
                  </a:lnTo>
                  <a:lnTo>
                    <a:pt x="509131" y="850311"/>
                  </a:lnTo>
                  <a:lnTo>
                    <a:pt x="494540" y="849380"/>
                  </a:lnTo>
                  <a:lnTo>
                    <a:pt x="485227" y="852484"/>
                  </a:lnTo>
                  <a:lnTo>
                    <a:pt x="478086" y="856830"/>
                  </a:lnTo>
                  <a:lnTo>
                    <a:pt x="472809" y="862108"/>
                  </a:lnTo>
                  <a:lnTo>
                    <a:pt x="463495" y="867386"/>
                  </a:lnTo>
                  <a:lnTo>
                    <a:pt x="452940" y="871732"/>
                  </a:lnTo>
                  <a:lnTo>
                    <a:pt x="443627" y="871732"/>
                  </a:lnTo>
                  <a:lnTo>
                    <a:pt x="436487" y="865523"/>
                  </a:lnTo>
                  <a:lnTo>
                    <a:pt x="431209" y="862418"/>
                  </a:lnTo>
                  <a:lnTo>
                    <a:pt x="423138" y="862418"/>
                  </a:lnTo>
                  <a:lnTo>
                    <a:pt x="411651" y="867696"/>
                  </a:lnTo>
                  <a:lnTo>
                    <a:pt x="406373" y="864592"/>
                  </a:lnTo>
                  <a:lnTo>
                    <a:pt x="402338" y="862418"/>
                  </a:lnTo>
                  <a:lnTo>
                    <a:pt x="401406" y="860245"/>
                  </a:lnTo>
                  <a:lnTo>
                    <a:pt x="397371" y="858072"/>
                  </a:lnTo>
                  <a:lnTo>
                    <a:pt x="392093" y="854968"/>
                  </a:lnTo>
                  <a:lnTo>
                    <a:pt x="392093" y="842239"/>
                  </a:lnTo>
                  <a:lnTo>
                    <a:pt x="394266" y="825165"/>
                  </a:lnTo>
                  <a:lnTo>
                    <a:pt x="395197" y="807159"/>
                  </a:lnTo>
                  <a:lnTo>
                    <a:pt x="397371" y="793500"/>
                  </a:lnTo>
                  <a:lnTo>
                    <a:pt x="399544" y="786049"/>
                  </a:lnTo>
                  <a:lnTo>
                    <a:pt x="399544" y="777667"/>
                  </a:lnTo>
                  <a:lnTo>
                    <a:pt x="387126" y="780771"/>
                  </a:lnTo>
                  <a:lnTo>
                    <a:pt x="375639" y="785117"/>
                  </a:lnTo>
                  <a:lnTo>
                    <a:pt x="360117" y="786049"/>
                  </a:lnTo>
                  <a:lnTo>
                    <a:pt x="361048" y="803123"/>
                  </a:lnTo>
                  <a:lnTo>
                    <a:pt x="361048" y="823302"/>
                  </a:lnTo>
                  <a:lnTo>
                    <a:pt x="365084" y="845654"/>
                  </a:lnTo>
                  <a:lnTo>
                    <a:pt x="372224" y="864592"/>
                  </a:lnTo>
                  <a:lnTo>
                    <a:pt x="370051" y="865523"/>
                  </a:lnTo>
                  <a:lnTo>
                    <a:pt x="370051" y="867696"/>
                  </a:lnTo>
                  <a:lnTo>
                    <a:pt x="370051" y="869869"/>
                  </a:lnTo>
                  <a:lnTo>
                    <a:pt x="367878" y="872042"/>
                  </a:lnTo>
                  <a:lnTo>
                    <a:pt x="353287" y="877320"/>
                  </a:lnTo>
                  <a:lnTo>
                    <a:pt x="337765" y="882597"/>
                  </a:lnTo>
                  <a:lnTo>
                    <a:pt x="324105" y="887875"/>
                  </a:lnTo>
                  <a:lnTo>
                    <a:pt x="313550" y="895326"/>
                  </a:lnTo>
                  <a:lnTo>
                    <a:pt x="308273" y="906812"/>
                  </a:lnTo>
                  <a:lnTo>
                    <a:pt x="306099" y="917367"/>
                  </a:lnTo>
                  <a:lnTo>
                    <a:pt x="298959" y="928854"/>
                  </a:lnTo>
                  <a:lnTo>
                    <a:pt x="264500" y="939409"/>
                  </a:lnTo>
                  <a:lnTo>
                    <a:pt x="262327" y="943755"/>
                  </a:lnTo>
                  <a:lnTo>
                    <a:pt x="260154" y="946860"/>
                  </a:lnTo>
                  <a:lnTo>
                    <a:pt x="260154" y="951206"/>
                  </a:lnTo>
                  <a:lnTo>
                    <a:pt x="260154" y="954310"/>
                  </a:lnTo>
                  <a:lnTo>
                    <a:pt x="260154" y="958657"/>
                  </a:lnTo>
                  <a:lnTo>
                    <a:pt x="259222" y="961761"/>
                  </a:lnTo>
                  <a:lnTo>
                    <a:pt x="257049" y="963934"/>
                  </a:lnTo>
                  <a:lnTo>
                    <a:pt x="251771" y="966107"/>
                  </a:lnTo>
                  <a:lnTo>
                    <a:pt x="247736" y="967039"/>
                  </a:lnTo>
                  <a:lnTo>
                    <a:pt x="242458" y="969212"/>
                  </a:lnTo>
                  <a:lnTo>
                    <a:pt x="238422" y="973558"/>
                  </a:lnTo>
                  <a:lnTo>
                    <a:pt x="235318" y="971385"/>
                  </a:lnTo>
                  <a:lnTo>
                    <a:pt x="231282" y="969212"/>
                  </a:lnTo>
                  <a:lnTo>
                    <a:pt x="228178" y="969212"/>
                  </a:lnTo>
                  <a:lnTo>
                    <a:pt x="226004" y="967039"/>
                  </a:lnTo>
                  <a:lnTo>
                    <a:pt x="220727" y="966107"/>
                  </a:lnTo>
                  <a:lnTo>
                    <a:pt x="215449" y="966107"/>
                  </a:lnTo>
                  <a:lnTo>
                    <a:pt x="215449" y="986286"/>
                  </a:lnTo>
                  <a:lnTo>
                    <a:pt x="209240" y="986286"/>
                  </a:lnTo>
                  <a:lnTo>
                    <a:pt x="203963" y="986286"/>
                  </a:lnTo>
                  <a:lnTo>
                    <a:pt x="198685" y="988459"/>
                  </a:lnTo>
                  <a:lnTo>
                    <a:pt x="194650" y="989391"/>
                  </a:lnTo>
                  <a:lnTo>
                    <a:pt x="188441" y="989391"/>
                  </a:lnTo>
                  <a:lnTo>
                    <a:pt x="184405" y="991564"/>
                  </a:lnTo>
                  <a:lnTo>
                    <a:pt x="181300" y="991564"/>
                  </a:lnTo>
                  <a:lnTo>
                    <a:pt x="179127" y="993737"/>
                  </a:lnTo>
                  <a:lnTo>
                    <a:pt x="175091" y="995910"/>
                  </a:lnTo>
                  <a:lnTo>
                    <a:pt x="171987" y="996842"/>
                  </a:lnTo>
                  <a:lnTo>
                    <a:pt x="181300" y="1006465"/>
                  </a:lnTo>
                  <a:lnTo>
                    <a:pt x="193718" y="1013916"/>
                  </a:lnTo>
                  <a:lnTo>
                    <a:pt x="206136" y="1018262"/>
                  </a:lnTo>
                  <a:lnTo>
                    <a:pt x="218554" y="1021367"/>
                  </a:lnTo>
                  <a:lnTo>
                    <a:pt x="220727" y="1040304"/>
                  </a:lnTo>
                  <a:lnTo>
                    <a:pt x="222900" y="1056137"/>
                  </a:lnTo>
                  <a:lnTo>
                    <a:pt x="222900" y="1073211"/>
                  </a:lnTo>
                  <a:lnTo>
                    <a:pt x="218864" y="1088113"/>
                  </a:lnTo>
                  <a:lnTo>
                    <a:pt x="218864" y="1090286"/>
                  </a:lnTo>
                  <a:lnTo>
                    <a:pt x="218864" y="1091217"/>
                  </a:lnTo>
                  <a:lnTo>
                    <a:pt x="216691" y="1091217"/>
                  </a:lnTo>
                  <a:lnTo>
                    <a:pt x="216691" y="1093390"/>
                  </a:lnTo>
                  <a:lnTo>
                    <a:pt x="215760" y="1095563"/>
                  </a:lnTo>
                  <a:lnTo>
                    <a:pt x="202100" y="1100841"/>
                  </a:lnTo>
                  <a:lnTo>
                    <a:pt x="184405" y="1105187"/>
                  </a:lnTo>
                  <a:lnTo>
                    <a:pt x="166709" y="1105187"/>
                  </a:lnTo>
                  <a:lnTo>
                    <a:pt x="149945" y="1100841"/>
                  </a:lnTo>
                  <a:lnTo>
                    <a:pt x="135354" y="1095563"/>
                  </a:lnTo>
                  <a:lnTo>
                    <a:pt x="130077" y="1095563"/>
                  </a:lnTo>
                  <a:lnTo>
                    <a:pt x="126041" y="1097736"/>
                  </a:lnTo>
                  <a:lnTo>
                    <a:pt x="122936" y="1097736"/>
                  </a:lnTo>
                  <a:lnTo>
                    <a:pt x="120763" y="1097736"/>
                  </a:lnTo>
                  <a:lnTo>
                    <a:pt x="118590" y="1098668"/>
                  </a:lnTo>
                  <a:lnTo>
                    <a:pt x="116417" y="1103014"/>
                  </a:lnTo>
                  <a:lnTo>
                    <a:pt x="115796" y="1106739"/>
                  </a:lnTo>
                  <a:lnTo>
                    <a:pt x="111760" y="1119468"/>
                  </a:lnTo>
                  <a:lnTo>
                    <a:pt x="111760" y="1140578"/>
                  </a:lnTo>
                  <a:lnTo>
                    <a:pt x="111760" y="1163861"/>
                  </a:lnTo>
                  <a:lnTo>
                    <a:pt x="113934" y="1188076"/>
                  </a:lnTo>
                  <a:lnTo>
                    <a:pt x="116107" y="1208255"/>
                  </a:lnTo>
                  <a:lnTo>
                    <a:pt x="116107" y="1223157"/>
                  </a:lnTo>
                  <a:lnTo>
                    <a:pt x="119211" y="1223157"/>
                  </a:lnTo>
                  <a:lnTo>
                    <a:pt x="119211" y="1228434"/>
                  </a:lnTo>
                  <a:lnTo>
                    <a:pt x="126351" y="1228434"/>
                  </a:lnTo>
                  <a:lnTo>
                    <a:pt x="131629" y="1227503"/>
                  </a:lnTo>
                  <a:lnTo>
                    <a:pt x="135665" y="1227503"/>
                  </a:lnTo>
                  <a:lnTo>
                    <a:pt x="138769" y="1223157"/>
                  </a:lnTo>
                  <a:lnTo>
                    <a:pt x="144978" y="1225330"/>
                  </a:lnTo>
                  <a:lnTo>
                    <a:pt x="148083" y="1225330"/>
                  </a:lnTo>
                  <a:lnTo>
                    <a:pt x="152118" y="1227503"/>
                  </a:lnTo>
                  <a:lnTo>
                    <a:pt x="155223" y="1228434"/>
                  </a:lnTo>
                  <a:lnTo>
                    <a:pt x="157396" y="1230607"/>
                  </a:lnTo>
                  <a:lnTo>
                    <a:pt x="157396" y="1232780"/>
                  </a:lnTo>
                  <a:lnTo>
                    <a:pt x="157396" y="1234953"/>
                  </a:lnTo>
                  <a:lnTo>
                    <a:pt x="159569" y="1234953"/>
                  </a:lnTo>
                  <a:lnTo>
                    <a:pt x="159569" y="1235885"/>
                  </a:lnTo>
                  <a:lnTo>
                    <a:pt x="153360" y="1252959"/>
                  </a:lnTo>
                  <a:lnTo>
                    <a:pt x="142805" y="1265688"/>
                  </a:lnTo>
                  <a:lnTo>
                    <a:pt x="130387" y="1277174"/>
                  </a:lnTo>
                  <a:lnTo>
                    <a:pt x="116728" y="1287729"/>
                  </a:lnTo>
                  <a:lnTo>
                    <a:pt x="104310" y="1299216"/>
                  </a:lnTo>
                  <a:lnTo>
                    <a:pt x="94996" y="1314117"/>
                  </a:lnTo>
                  <a:lnTo>
                    <a:pt x="94065" y="1324672"/>
                  </a:lnTo>
                  <a:lnTo>
                    <a:pt x="94996" y="1337401"/>
                  </a:lnTo>
                  <a:lnTo>
                    <a:pt x="94996" y="1348887"/>
                  </a:lnTo>
                  <a:lnTo>
                    <a:pt x="91892" y="1357269"/>
                  </a:lnTo>
                  <a:lnTo>
                    <a:pt x="77301" y="1366893"/>
                  </a:lnTo>
                  <a:lnTo>
                    <a:pt x="62710" y="1374344"/>
                  </a:lnTo>
                  <a:lnTo>
                    <a:pt x="48119" y="1383967"/>
                  </a:lnTo>
                  <a:lnTo>
                    <a:pt x="35701" y="1394523"/>
                  </a:lnTo>
                  <a:lnTo>
                    <a:pt x="31666" y="1401973"/>
                  </a:lnTo>
                  <a:lnTo>
                    <a:pt x="24525" y="1415633"/>
                  </a:lnTo>
                  <a:lnTo>
                    <a:pt x="17385" y="1431466"/>
                  </a:lnTo>
                  <a:lnTo>
                    <a:pt x="10245" y="1450403"/>
                  </a:lnTo>
                  <a:lnTo>
                    <a:pt x="3104" y="1466236"/>
                  </a:lnTo>
                  <a:lnTo>
                    <a:pt x="0" y="1481137"/>
                  </a:lnTo>
                  <a:lnTo>
                    <a:pt x="0" y="1492623"/>
                  </a:lnTo>
                  <a:lnTo>
                    <a:pt x="3104" y="1500074"/>
                  </a:lnTo>
                  <a:lnTo>
                    <a:pt x="9313" y="1509698"/>
                  </a:lnTo>
                  <a:lnTo>
                    <a:pt x="12418" y="1518080"/>
                  </a:lnTo>
                  <a:lnTo>
                    <a:pt x="12418" y="1532981"/>
                  </a:lnTo>
                  <a:lnTo>
                    <a:pt x="10245" y="1542605"/>
                  </a:lnTo>
                  <a:lnTo>
                    <a:pt x="7140" y="1555334"/>
                  </a:lnTo>
                  <a:lnTo>
                    <a:pt x="3104" y="1570235"/>
                  </a:lnTo>
                  <a:lnTo>
                    <a:pt x="2173" y="1587309"/>
                  </a:lnTo>
                  <a:lnTo>
                    <a:pt x="5278" y="1597865"/>
                  </a:lnTo>
                  <a:lnTo>
                    <a:pt x="5278" y="1622079"/>
                  </a:lnTo>
                  <a:lnTo>
                    <a:pt x="14591" y="1633566"/>
                  </a:lnTo>
                  <a:lnTo>
                    <a:pt x="29182" y="1646294"/>
                  </a:lnTo>
                  <a:lnTo>
                    <a:pt x="45946" y="1659022"/>
                  </a:lnTo>
                  <a:lnTo>
                    <a:pt x="56501" y="1671751"/>
                  </a:lnTo>
                  <a:lnTo>
                    <a:pt x="65815" y="1695965"/>
                  </a:lnTo>
                  <a:lnTo>
                    <a:pt x="78232" y="1705589"/>
                  </a:lnTo>
                  <a:lnTo>
                    <a:pt x="92823" y="1713040"/>
                  </a:lnTo>
                  <a:lnTo>
                    <a:pt x="107414" y="1720491"/>
                  </a:lnTo>
                  <a:lnTo>
                    <a:pt x="122005" y="1727941"/>
                  </a:lnTo>
                  <a:lnTo>
                    <a:pt x="132560" y="1740670"/>
                  </a:lnTo>
                  <a:lnTo>
                    <a:pt x="139701" y="1738497"/>
                  </a:lnTo>
                  <a:lnTo>
                    <a:pt x="145910" y="1736323"/>
                  </a:lnTo>
                  <a:lnTo>
                    <a:pt x="149014" y="1733219"/>
                  </a:lnTo>
                  <a:lnTo>
                    <a:pt x="153050" y="1731046"/>
                  </a:lnTo>
                  <a:lnTo>
                    <a:pt x="161432" y="1733219"/>
                  </a:lnTo>
                  <a:lnTo>
                    <a:pt x="172918" y="1736323"/>
                  </a:lnTo>
                  <a:lnTo>
                    <a:pt x="185336" y="1736323"/>
                  </a:lnTo>
                  <a:lnTo>
                    <a:pt x="189372" y="1723595"/>
                  </a:lnTo>
                  <a:lnTo>
                    <a:pt x="224763" y="1731046"/>
                  </a:lnTo>
                  <a:lnTo>
                    <a:pt x="239354" y="1725768"/>
                  </a:lnTo>
                  <a:lnTo>
                    <a:pt x="257980" y="1718318"/>
                  </a:lnTo>
                  <a:lnTo>
                    <a:pt x="275676" y="1710867"/>
                  </a:lnTo>
                  <a:lnTo>
                    <a:pt x="290267" y="1713040"/>
                  </a:lnTo>
                  <a:lnTo>
                    <a:pt x="302685" y="1713971"/>
                  </a:lnTo>
                  <a:lnTo>
                    <a:pt x="316344" y="1716144"/>
                  </a:lnTo>
                  <a:lnTo>
                    <a:pt x="336213" y="1747810"/>
                  </a:lnTo>
                  <a:lnTo>
                    <a:pt x="343353" y="1747810"/>
                  </a:lnTo>
                  <a:lnTo>
                    <a:pt x="348631" y="1747810"/>
                  </a:lnTo>
                  <a:lnTo>
                    <a:pt x="353908" y="1745637"/>
                  </a:lnTo>
                  <a:lnTo>
                    <a:pt x="356081" y="1743464"/>
                  </a:lnTo>
                  <a:lnTo>
                    <a:pt x="360117" y="1740359"/>
                  </a:lnTo>
                  <a:lnTo>
                    <a:pt x="367257" y="1742532"/>
                  </a:lnTo>
                  <a:lnTo>
                    <a:pt x="372535" y="1742532"/>
                  </a:lnTo>
                  <a:lnTo>
                    <a:pt x="375639" y="1743464"/>
                  </a:lnTo>
                  <a:lnTo>
                    <a:pt x="379675" y="1747810"/>
                  </a:lnTo>
                  <a:lnTo>
                    <a:pt x="382780" y="1749983"/>
                  </a:lnTo>
                  <a:lnTo>
                    <a:pt x="388989" y="1753088"/>
                  </a:lnTo>
                  <a:lnTo>
                    <a:pt x="382780" y="1775440"/>
                  </a:lnTo>
                  <a:lnTo>
                    <a:pt x="377502" y="1795619"/>
                  </a:lnTo>
                  <a:lnTo>
                    <a:pt x="372224" y="1817971"/>
                  </a:lnTo>
                  <a:lnTo>
                    <a:pt x="388989" y="1835045"/>
                  </a:lnTo>
                  <a:lnTo>
                    <a:pt x="404511" y="1855224"/>
                  </a:lnTo>
                  <a:lnTo>
                    <a:pt x="421275" y="1877576"/>
                  </a:lnTo>
                  <a:lnTo>
                    <a:pt x="431830" y="1899928"/>
                  </a:lnTo>
                  <a:lnTo>
                    <a:pt x="435866" y="1917003"/>
                  </a:lnTo>
                  <a:lnTo>
                    <a:pt x="435866" y="1929731"/>
                  </a:lnTo>
                  <a:lnTo>
                    <a:pt x="438039" y="1942459"/>
                  </a:lnTo>
                  <a:lnTo>
                    <a:pt x="445179" y="1957361"/>
                  </a:lnTo>
                  <a:lnTo>
                    <a:pt x="438970" y="1972262"/>
                  </a:lnTo>
                  <a:lnTo>
                    <a:pt x="431830" y="1989337"/>
                  </a:lnTo>
                  <a:lnTo>
                    <a:pt x="421275" y="2009516"/>
                  </a:lnTo>
                  <a:lnTo>
                    <a:pt x="414135" y="2027522"/>
                  </a:lnTo>
                  <a:lnTo>
                    <a:pt x="410099" y="2048632"/>
                  </a:lnTo>
                  <a:lnTo>
                    <a:pt x="412272" y="2066638"/>
                  </a:lnTo>
                  <a:lnTo>
                    <a:pt x="419412" y="2081539"/>
                  </a:lnTo>
                  <a:lnTo>
                    <a:pt x="430899" y="2096441"/>
                  </a:lnTo>
                  <a:lnTo>
                    <a:pt x="441454" y="2113515"/>
                  </a:lnTo>
                  <a:lnTo>
                    <a:pt x="448594" y="2128416"/>
                  </a:lnTo>
                  <a:lnTo>
                    <a:pt x="448594" y="2133694"/>
                  </a:lnTo>
                  <a:lnTo>
                    <a:pt x="448594" y="2138972"/>
                  </a:lnTo>
                  <a:lnTo>
                    <a:pt x="446421" y="2143318"/>
                  </a:lnTo>
                  <a:lnTo>
                    <a:pt x="445490" y="2148595"/>
                  </a:lnTo>
                  <a:lnTo>
                    <a:pt x="445490" y="2151700"/>
                  </a:lnTo>
                  <a:lnTo>
                    <a:pt x="445490" y="2156046"/>
                  </a:lnTo>
                  <a:lnTo>
                    <a:pt x="452630" y="2159151"/>
                  </a:lnTo>
                  <a:lnTo>
                    <a:pt x="450457" y="2163497"/>
                  </a:lnTo>
                  <a:lnTo>
                    <a:pt x="448284" y="2166601"/>
                  </a:lnTo>
                  <a:lnTo>
                    <a:pt x="448284" y="2170948"/>
                  </a:lnTo>
                  <a:lnTo>
                    <a:pt x="446111" y="2176225"/>
                  </a:lnTo>
                  <a:lnTo>
                    <a:pt x="448284" y="2181503"/>
                  </a:lnTo>
                  <a:lnTo>
                    <a:pt x="450457" y="2181503"/>
                  </a:lnTo>
                  <a:lnTo>
                    <a:pt x="452630" y="2185849"/>
                  </a:lnTo>
                  <a:lnTo>
                    <a:pt x="455734" y="2186780"/>
                  </a:lnTo>
                  <a:lnTo>
                    <a:pt x="459770" y="2191127"/>
                  </a:lnTo>
                  <a:lnTo>
                    <a:pt x="459770" y="2193300"/>
                  </a:lnTo>
                  <a:lnTo>
                    <a:pt x="455734" y="2206028"/>
                  </a:lnTo>
                  <a:lnTo>
                    <a:pt x="465048" y="2224034"/>
                  </a:lnTo>
                  <a:lnTo>
                    <a:pt x="479639" y="2242971"/>
                  </a:lnTo>
                  <a:lnTo>
                    <a:pt x="494230" y="2260046"/>
                  </a:lnTo>
                  <a:lnTo>
                    <a:pt x="504785" y="2278051"/>
                  </a:lnTo>
                  <a:lnTo>
                    <a:pt x="506958" y="2290780"/>
                  </a:lnTo>
                  <a:lnTo>
                    <a:pt x="506958" y="2303508"/>
                  </a:lnTo>
                  <a:lnTo>
                    <a:pt x="506958" y="2314994"/>
                  </a:lnTo>
                  <a:lnTo>
                    <a:pt x="509131" y="2324618"/>
                  </a:lnTo>
                  <a:lnTo>
                    <a:pt x="512236" y="2327723"/>
                  </a:lnTo>
                  <a:lnTo>
                    <a:pt x="516271" y="2333000"/>
                  </a:lnTo>
                  <a:lnTo>
                    <a:pt x="519376" y="2335173"/>
                  </a:lnTo>
                  <a:lnTo>
                    <a:pt x="523411" y="2339520"/>
                  </a:lnTo>
                  <a:lnTo>
                    <a:pt x="528689" y="2342624"/>
                  </a:lnTo>
                  <a:lnTo>
                    <a:pt x="553835" y="2337347"/>
                  </a:lnTo>
                  <a:lnTo>
                    <a:pt x="582086" y="2332069"/>
                  </a:lnTo>
                  <a:lnTo>
                    <a:pt x="609095" y="2324618"/>
                  </a:lnTo>
                  <a:lnTo>
                    <a:pt x="636103" y="2317168"/>
                  </a:lnTo>
                  <a:lnTo>
                    <a:pt x="657834" y="2303508"/>
                  </a:lnTo>
                  <a:lnTo>
                    <a:pt x="675530" y="2287675"/>
                  </a:lnTo>
                  <a:lnTo>
                    <a:pt x="684843" y="2270601"/>
                  </a:lnTo>
                  <a:lnTo>
                    <a:pt x="691984" y="2253526"/>
                  </a:lnTo>
                  <a:lnTo>
                    <a:pt x="715888" y="2233347"/>
                  </a:lnTo>
                  <a:lnTo>
                    <a:pt x="718992" y="2218446"/>
                  </a:lnTo>
                  <a:lnTo>
                    <a:pt x="721165" y="2203544"/>
                  </a:lnTo>
                  <a:lnTo>
                    <a:pt x="723339" y="2188643"/>
                  </a:lnTo>
                  <a:lnTo>
                    <a:pt x="728616" y="2175915"/>
                  </a:lnTo>
                  <a:lnTo>
                    <a:pt x="748485" y="2171568"/>
                  </a:lnTo>
                  <a:lnTo>
                    <a:pt x="752520" y="2168464"/>
                  </a:lnTo>
                  <a:lnTo>
                    <a:pt x="753452" y="2164118"/>
                  </a:lnTo>
                  <a:lnTo>
                    <a:pt x="757488" y="2161013"/>
                  </a:lnTo>
                  <a:lnTo>
                    <a:pt x="759661" y="2158840"/>
                  </a:lnTo>
                  <a:lnTo>
                    <a:pt x="762765" y="2155736"/>
                  </a:lnTo>
                  <a:lnTo>
                    <a:pt x="768043" y="2151390"/>
                  </a:lnTo>
                  <a:lnTo>
                    <a:pt x="764938" y="2131211"/>
                  </a:lnTo>
                  <a:lnTo>
                    <a:pt x="757798" y="2114136"/>
                  </a:lnTo>
                  <a:lnTo>
                    <a:pt x="748485" y="2103581"/>
                  </a:lnTo>
                  <a:lnTo>
                    <a:pt x="757798" y="2084644"/>
                  </a:lnTo>
                  <a:lnTo>
                    <a:pt x="772389" y="2071915"/>
                  </a:lnTo>
                  <a:lnTo>
                    <a:pt x="790084" y="2062291"/>
                  </a:lnTo>
                  <a:lnTo>
                    <a:pt x="808711" y="2053909"/>
                  </a:lnTo>
                  <a:lnTo>
                    <a:pt x="824234" y="2042423"/>
                  </a:lnTo>
                  <a:lnTo>
                    <a:pt x="835720" y="2019140"/>
                  </a:lnTo>
                  <a:lnTo>
                    <a:pt x="837893" y="1996787"/>
                  </a:lnTo>
                  <a:lnTo>
                    <a:pt x="831684" y="1974435"/>
                  </a:lnTo>
                  <a:lnTo>
                    <a:pt x="824544" y="1952083"/>
                  </a:lnTo>
                  <a:lnTo>
                    <a:pt x="817404" y="1931904"/>
                  </a:lnTo>
                  <a:lnTo>
                    <a:pt x="810263" y="1909552"/>
                  </a:lnTo>
                  <a:lnTo>
                    <a:pt x="807159" y="1887200"/>
                  </a:lnTo>
                  <a:lnTo>
                    <a:pt x="812437" y="1862985"/>
                  </a:lnTo>
                  <a:lnTo>
                    <a:pt x="827027" y="1837529"/>
                  </a:lnTo>
                  <a:lnTo>
                    <a:pt x="845654" y="1815177"/>
                  </a:lnTo>
                  <a:lnTo>
                    <a:pt x="867385" y="1794066"/>
                  </a:lnTo>
                  <a:lnTo>
                    <a:pt x="890358" y="1776060"/>
                  </a:lnTo>
                  <a:lnTo>
                    <a:pt x="912090" y="1757123"/>
                  </a:lnTo>
                  <a:lnTo>
                    <a:pt x="931958" y="1736944"/>
                  </a:lnTo>
                  <a:lnTo>
                    <a:pt x="945618" y="1718938"/>
                  </a:lnTo>
                  <a:lnTo>
                    <a:pt x="958036" y="1696586"/>
                  </a:lnTo>
                  <a:lnTo>
                    <a:pt x="968591" y="1674234"/>
                  </a:lnTo>
                  <a:lnTo>
                    <a:pt x="975731" y="1655297"/>
                  </a:lnTo>
                  <a:lnTo>
                    <a:pt x="979767" y="1642569"/>
                  </a:lnTo>
                  <a:lnTo>
                    <a:pt x="979767" y="1631393"/>
                  </a:lnTo>
                  <a:lnTo>
                    <a:pt x="985044" y="1621769"/>
                  </a:lnTo>
                  <a:lnTo>
                    <a:pt x="985044" y="1618665"/>
                  </a:lnTo>
                  <a:lnTo>
                    <a:pt x="963313" y="1621769"/>
                  </a:lnTo>
                  <a:lnTo>
                    <a:pt x="939409" y="1627046"/>
                  </a:lnTo>
                  <a:lnTo>
                    <a:pt x="914263" y="1633255"/>
                  </a:lnTo>
                  <a:lnTo>
                    <a:pt x="895636" y="1641637"/>
                  </a:lnTo>
                  <a:lnTo>
                    <a:pt x="880114" y="1640706"/>
                  </a:lnTo>
                  <a:lnTo>
                    <a:pt x="874836" y="1634497"/>
                  </a:lnTo>
                  <a:lnTo>
                    <a:pt x="872663" y="1629220"/>
                  </a:lnTo>
                  <a:lnTo>
                    <a:pt x="872663" y="1623942"/>
                  </a:lnTo>
                  <a:lnTo>
                    <a:pt x="872663" y="1616491"/>
                  </a:lnTo>
                  <a:lnTo>
                    <a:pt x="868627" y="1611214"/>
                  </a:lnTo>
                  <a:lnTo>
                    <a:pt x="854036" y="1599727"/>
                  </a:lnTo>
                  <a:lnTo>
                    <a:pt x="836341" y="1589172"/>
                  </a:lnTo>
                  <a:lnTo>
                    <a:pt x="819577" y="1577686"/>
                  </a:lnTo>
                  <a:lnTo>
                    <a:pt x="809022" y="1564957"/>
                  </a:lnTo>
                  <a:lnTo>
                    <a:pt x="804986" y="1553471"/>
                  </a:lnTo>
                  <a:lnTo>
                    <a:pt x="802813" y="1545089"/>
                  </a:lnTo>
                  <a:lnTo>
                    <a:pt x="799708" y="1533602"/>
                  </a:lnTo>
                  <a:lnTo>
                    <a:pt x="797535" y="1530498"/>
                  </a:lnTo>
                  <a:lnTo>
                    <a:pt x="792258" y="1526152"/>
                  </a:lnTo>
                  <a:lnTo>
                    <a:pt x="786980" y="1523047"/>
                  </a:lnTo>
                  <a:lnTo>
                    <a:pt x="782944" y="1517770"/>
                  </a:lnTo>
                  <a:lnTo>
                    <a:pt x="779840" y="1513423"/>
                  </a:lnTo>
                  <a:lnTo>
                    <a:pt x="779840" y="1476480"/>
                  </a:lnTo>
                  <a:lnTo>
                    <a:pt x="777667" y="1471203"/>
                  </a:lnTo>
                  <a:lnTo>
                    <a:pt x="772389" y="1466856"/>
                  </a:lnTo>
                  <a:lnTo>
                    <a:pt x="768353" y="1463752"/>
                  </a:lnTo>
                  <a:lnTo>
                    <a:pt x="763076" y="1459406"/>
                  </a:lnTo>
                  <a:lnTo>
                    <a:pt x="759971" y="1456301"/>
                  </a:lnTo>
                  <a:lnTo>
                    <a:pt x="750658" y="1436122"/>
                  </a:lnTo>
                  <a:lnTo>
                    <a:pt x="743518" y="1415943"/>
                  </a:lnTo>
                  <a:lnTo>
                    <a:pt x="736377" y="1393591"/>
                  </a:lnTo>
                  <a:lnTo>
                    <a:pt x="724891" y="1374654"/>
                  </a:lnTo>
                  <a:lnTo>
                    <a:pt x="712473" y="1357580"/>
                  </a:lnTo>
                  <a:lnTo>
                    <a:pt x="712473" y="1350129"/>
                  </a:lnTo>
                  <a:lnTo>
                    <a:pt x="716509" y="1350129"/>
                  </a:lnTo>
                  <a:lnTo>
                    <a:pt x="719613" y="1357580"/>
                  </a:lnTo>
                  <a:lnTo>
                    <a:pt x="723649" y="1363788"/>
                  </a:lnTo>
                  <a:lnTo>
                    <a:pt x="726753" y="1366893"/>
                  </a:lnTo>
                  <a:lnTo>
                    <a:pt x="730789" y="1369066"/>
                  </a:lnTo>
                  <a:lnTo>
                    <a:pt x="733894" y="1371239"/>
                  </a:lnTo>
                  <a:lnTo>
                    <a:pt x="737930" y="1372170"/>
                  </a:lnTo>
                  <a:lnTo>
                    <a:pt x="738861" y="1376517"/>
                  </a:lnTo>
                  <a:lnTo>
                    <a:pt x="745070" y="1378690"/>
                  </a:lnTo>
                  <a:lnTo>
                    <a:pt x="755625" y="1386141"/>
                  </a:lnTo>
                  <a:lnTo>
                    <a:pt x="762765" y="1396696"/>
                  </a:lnTo>
                  <a:lnTo>
                    <a:pt x="768043" y="1409424"/>
                  </a:lnTo>
                  <a:lnTo>
                    <a:pt x="774252" y="1423084"/>
                  </a:lnTo>
                  <a:lnTo>
                    <a:pt x="779529" y="1435812"/>
                  </a:lnTo>
                  <a:lnTo>
                    <a:pt x="799398" y="1448540"/>
                  </a:lnTo>
                  <a:lnTo>
                    <a:pt x="804675" y="1459095"/>
                  </a:lnTo>
                  <a:lnTo>
                    <a:pt x="806848" y="1472755"/>
                  </a:lnTo>
                  <a:lnTo>
                    <a:pt x="809022" y="1485483"/>
                  </a:lnTo>
                  <a:lnTo>
                    <a:pt x="812126" y="1496038"/>
                  </a:lnTo>
                  <a:lnTo>
                    <a:pt x="824544" y="1510940"/>
                  </a:lnTo>
                  <a:lnTo>
                    <a:pt x="838204" y="1525841"/>
                  </a:lnTo>
                  <a:lnTo>
                    <a:pt x="850621" y="1542916"/>
                  </a:lnTo>
                  <a:lnTo>
                    <a:pt x="859935" y="1560922"/>
                  </a:lnTo>
                  <a:lnTo>
                    <a:pt x="860866" y="1572408"/>
                  </a:lnTo>
                  <a:lnTo>
                    <a:pt x="860866" y="1582963"/>
                  </a:lnTo>
                  <a:lnTo>
                    <a:pt x="863039" y="1594450"/>
                  </a:lnTo>
                  <a:lnTo>
                    <a:pt x="868317" y="1605005"/>
                  </a:lnTo>
                  <a:lnTo>
                    <a:pt x="870490" y="1609351"/>
                  </a:lnTo>
                  <a:lnTo>
                    <a:pt x="872663" y="1611524"/>
                  </a:lnTo>
                  <a:lnTo>
                    <a:pt x="874836" y="1612456"/>
                  </a:lnTo>
                  <a:lnTo>
                    <a:pt x="875767" y="1612456"/>
                  </a:lnTo>
                  <a:lnTo>
                    <a:pt x="879803" y="1614629"/>
                  </a:lnTo>
                  <a:lnTo>
                    <a:pt x="889117" y="1614629"/>
                  </a:lnTo>
                  <a:lnTo>
                    <a:pt x="901534" y="1611524"/>
                  </a:lnTo>
                  <a:lnTo>
                    <a:pt x="913952" y="1604074"/>
                  </a:lnTo>
                  <a:lnTo>
                    <a:pt x="928543" y="1597865"/>
                  </a:lnTo>
                  <a:lnTo>
                    <a:pt x="946239" y="1592587"/>
                  </a:lnTo>
                  <a:lnTo>
                    <a:pt x="963003" y="1589483"/>
                  </a:lnTo>
                  <a:lnTo>
                    <a:pt x="979767" y="1582032"/>
                  </a:lnTo>
                  <a:lnTo>
                    <a:pt x="992185" y="1572408"/>
                  </a:lnTo>
                  <a:lnTo>
                    <a:pt x="1002740" y="1560922"/>
                  </a:lnTo>
                  <a:lnTo>
                    <a:pt x="1016399" y="1553471"/>
                  </a:lnTo>
                  <a:lnTo>
                    <a:pt x="1039372" y="1553471"/>
                  </a:lnTo>
                  <a:lnTo>
                    <a:pt x="1039372" y="1544468"/>
                  </a:lnTo>
                  <a:lnTo>
                    <a:pt x="1057999" y="1531740"/>
                  </a:lnTo>
                  <a:lnTo>
                    <a:pt x="1075694" y="1520253"/>
                  </a:lnTo>
                  <a:lnTo>
                    <a:pt x="1075694" y="1500074"/>
                  </a:lnTo>
                  <a:lnTo>
                    <a:pt x="1089354" y="1494797"/>
                  </a:lnTo>
                  <a:lnTo>
                    <a:pt x="1095563" y="1487346"/>
                  </a:lnTo>
                  <a:lnTo>
                    <a:pt x="1101772" y="1477722"/>
                  </a:lnTo>
                  <a:lnTo>
                    <a:pt x="1108912" y="1468098"/>
                  </a:lnTo>
                  <a:lnTo>
                    <a:pt x="1087181" y="1450092"/>
                  </a:lnTo>
                  <a:lnTo>
                    <a:pt x="1060172" y="1435191"/>
                  </a:lnTo>
                  <a:lnTo>
                    <a:pt x="1057999" y="1420290"/>
                  </a:lnTo>
                  <a:lnTo>
                    <a:pt x="1055826" y="1401352"/>
                  </a:lnTo>
                  <a:lnTo>
                    <a:pt x="1035958" y="1416254"/>
                  </a:lnTo>
                  <a:lnTo>
                    <a:pt x="1019193" y="1435191"/>
                  </a:lnTo>
                  <a:lnTo>
                    <a:pt x="1008638" y="1435191"/>
                  </a:lnTo>
                  <a:lnTo>
                    <a:pt x="999325" y="1437364"/>
                  </a:lnTo>
                  <a:lnTo>
                    <a:pt x="992185" y="1438295"/>
                  </a:lnTo>
                  <a:lnTo>
                    <a:pt x="990011" y="1433018"/>
                  </a:lnTo>
                  <a:lnTo>
                    <a:pt x="989080" y="1427740"/>
                  </a:lnTo>
                  <a:lnTo>
                    <a:pt x="989080" y="1422463"/>
                  </a:lnTo>
                  <a:lnTo>
                    <a:pt x="986907" y="1416254"/>
                  </a:lnTo>
                  <a:lnTo>
                    <a:pt x="984734" y="1410976"/>
                  </a:lnTo>
                  <a:lnTo>
                    <a:pt x="979456" y="1408803"/>
                  </a:lnTo>
                  <a:lnTo>
                    <a:pt x="977283" y="1408803"/>
                  </a:lnTo>
                  <a:lnTo>
                    <a:pt x="975110" y="1408803"/>
                  </a:lnTo>
                  <a:lnTo>
                    <a:pt x="975110" y="1410976"/>
                  </a:lnTo>
                  <a:lnTo>
                    <a:pt x="974179" y="1413149"/>
                  </a:lnTo>
                  <a:lnTo>
                    <a:pt x="972006" y="1418427"/>
                  </a:lnTo>
                  <a:lnTo>
                    <a:pt x="964865" y="1407872"/>
                  </a:lnTo>
                  <a:lnTo>
                    <a:pt x="957725" y="1392970"/>
                  </a:lnTo>
                  <a:lnTo>
                    <a:pt x="948412" y="1375896"/>
                  </a:lnTo>
                  <a:lnTo>
                    <a:pt x="943134" y="1358821"/>
                  </a:lnTo>
                  <a:lnTo>
                    <a:pt x="939098" y="1343920"/>
                  </a:lnTo>
                  <a:lnTo>
                    <a:pt x="946239" y="1343920"/>
                  </a:lnTo>
                  <a:lnTo>
                    <a:pt x="950274" y="1343920"/>
                  </a:lnTo>
                  <a:lnTo>
                    <a:pt x="952448" y="1343920"/>
                  </a:lnTo>
                  <a:lnTo>
                    <a:pt x="953379" y="1343920"/>
                  </a:lnTo>
                  <a:lnTo>
                    <a:pt x="955552" y="1343920"/>
                  </a:lnTo>
                  <a:lnTo>
                    <a:pt x="967039" y="1353544"/>
                  </a:lnTo>
                  <a:lnTo>
                    <a:pt x="972316" y="1363167"/>
                  </a:lnTo>
                  <a:lnTo>
                    <a:pt x="975421" y="1373723"/>
                  </a:lnTo>
                  <a:lnTo>
                    <a:pt x="984734" y="1381173"/>
                  </a:lnTo>
                  <a:lnTo>
                    <a:pt x="997152" y="1388624"/>
                  </a:lnTo>
                  <a:lnTo>
                    <a:pt x="1008638" y="1393902"/>
                  </a:lnTo>
                  <a:lnTo>
                    <a:pt x="1019193" y="1401352"/>
                  </a:lnTo>
                  <a:lnTo>
                    <a:pt x="1031611" y="1401352"/>
                  </a:lnTo>
                  <a:lnTo>
                    <a:pt x="1040925" y="1400421"/>
                  </a:lnTo>
                  <a:lnTo>
                    <a:pt x="1048065" y="1398248"/>
                  </a:lnTo>
                  <a:lnTo>
                    <a:pt x="1059551" y="1393902"/>
                  </a:lnTo>
                  <a:lnTo>
                    <a:pt x="1066692" y="1407561"/>
                  </a:lnTo>
                  <a:lnTo>
                    <a:pt x="1071969" y="1418116"/>
                  </a:lnTo>
                  <a:lnTo>
                    <a:pt x="1102082" y="1420290"/>
                  </a:lnTo>
                  <a:lnTo>
                    <a:pt x="1133438" y="1422463"/>
                  </a:lnTo>
                  <a:lnTo>
                    <a:pt x="1164793" y="1422463"/>
                  </a:lnTo>
                  <a:lnTo>
                    <a:pt x="1194906" y="1418116"/>
                  </a:lnTo>
                  <a:lnTo>
                    <a:pt x="1206392" y="1429603"/>
                  </a:lnTo>
                  <a:lnTo>
                    <a:pt x="1218810" y="1437985"/>
                  </a:lnTo>
                  <a:lnTo>
                    <a:pt x="1231228" y="1447609"/>
                  </a:lnTo>
                  <a:lnTo>
                    <a:pt x="1238368" y="1458164"/>
                  </a:lnTo>
                  <a:lnTo>
                    <a:pt x="1235264" y="1471824"/>
                  </a:lnTo>
                  <a:lnTo>
                    <a:pt x="1238368" y="1474928"/>
                  </a:lnTo>
                  <a:lnTo>
                    <a:pt x="1242404" y="1479274"/>
                  </a:lnTo>
                  <a:lnTo>
                    <a:pt x="1247681" y="1482379"/>
                  </a:lnTo>
                  <a:lnTo>
                    <a:pt x="1251717" y="1486725"/>
                  </a:lnTo>
                  <a:lnTo>
                    <a:pt x="1262273" y="1487656"/>
                  </a:lnTo>
                  <a:lnTo>
                    <a:pt x="1271586" y="1487656"/>
                  </a:lnTo>
                  <a:lnTo>
                    <a:pt x="1284004" y="1486725"/>
                  </a:lnTo>
                  <a:lnTo>
                    <a:pt x="1288039" y="1524910"/>
                  </a:lnTo>
                  <a:lnTo>
                    <a:pt x="1296422" y="1556575"/>
                  </a:lnTo>
                  <a:lnTo>
                    <a:pt x="1308840" y="1586068"/>
                  </a:lnTo>
                  <a:lnTo>
                    <a:pt x="1327466" y="1613697"/>
                  </a:lnTo>
                  <a:lnTo>
                    <a:pt x="1327466" y="1615870"/>
                  </a:lnTo>
                  <a:lnTo>
                    <a:pt x="1325293" y="1618044"/>
                  </a:lnTo>
                  <a:lnTo>
                    <a:pt x="1323120" y="1621148"/>
                  </a:lnTo>
                  <a:lnTo>
                    <a:pt x="1322188" y="1625494"/>
                  </a:lnTo>
                  <a:lnTo>
                    <a:pt x="1323120" y="1628599"/>
                  </a:lnTo>
                  <a:lnTo>
                    <a:pt x="1329329" y="1645673"/>
                  </a:lnTo>
                  <a:lnTo>
                    <a:pt x="1339884" y="1665852"/>
                  </a:lnTo>
                  <a:lnTo>
                    <a:pt x="1351370" y="1678581"/>
                  </a:lnTo>
                  <a:lnTo>
                    <a:pt x="1352302" y="1680754"/>
                  </a:lnTo>
                  <a:lnTo>
                    <a:pt x="1354475" y="1680754"/>
                  </a:lnTo>
                  <a:lnTo>
                    <a:pt x="1356648" y="1682927"/>
                  </a:lnTo>
                  <a:lnTo>
                    <a:pt x="1358821" y="1682927"/>
                  </a:lnTo>
                  <a:lnTo>
                    <a:pt x="1378690" y="1658712"/>
                  </a:lnTo>
                  <a:lnTo>
                    <a:pt x="1391108" y="1633255"/>
                  </a:lnTo>
                  <a:lnTo>
                    <a:pt x="1400421" y="1601590"/>
                  </a:lnTo>
                  <a:lnTo>
                    <a:pt x="1403525" y="1564647"/>
                  </a:lnTo>
                  <a:lnTo>
                    <a:pt x="1415943" y="1557196"/>
                  </a:lnTo>
                  <a:lnTo>
                    <a:pt x="1425257" y="1547572"/>
                  </a:lnTo>
                  <a:lnTo>
                    <a:pt x="1434570" y="1540122"/>
                  </a:lnTo>
                  <a:lnTo>
                    <a:pt x="1451334" y="1540122"/>
                  </a:lnTo>
                  <a:lnTo>
                    <a:pt x="1463752" y="1507214"/>
                  </a:lnTo>
                  <a:lnTo>
                    <a:pt x="1470892" y="1501937"/>
                  </a:lnTo>
                  <a:lnTo>
                    <a:pt x="1478032" y="1499764"/>
                  </a:lnTo>
                  <a:lnTo>
                    <a:pt x="1485172" y="1499764"/>
                  </a:lnTo>
                  <a:lnTo>
                    <a:pt x="1488277" y="1497591"/>
                  </a:lnTo>
                  <a:lnTo>
                    <a:pt x="1493555" y="1490140"/>
                  </a:lnTo>
                  <a:lnTo>
                    <a:pt x="1497590" y="1475239"/>
                  </a:lnTo>
                  <a:lnTo>
                    <a:pt x="1512181" y="1475239"/>
                  </a:lnTo>
                  <a:lnTo>
                    <a:pt x="1526772" y="1477412"/>
                  </a:lnTo>
                  <a:lnTo>
                    <a:pt x="1543536" y="1475239"/>
                  </a:lnTo>
                  <a:lnTo>
                    <a:pt x="1544468" y="1473065"/>
                  </a:lnTo>
                  <a:lnTo>
                    <a:pt x="1546641" y="1472134"/>
                  </a:lnTo>
                  <a:lnTo>
                    <a:pt x="1548814" y="1467788"/>
                  </a:lnTo>
                  <a:lnTo>
                    <a:pt x="1550987" y="1465615"/>
                  </a:lnTo>
                  <a:lnTo>
                    <a:pt x="1554092" y="1462510"/>
                  </a:lnTo>
                  <a:lnTo>
                    <a:pt x="1565578" y="1480516"/>
                  </a:lnTo>
                  <a:lnTo>
                    <a:pt x="1573960" y="1495418"/>
                  </a:lnTo>
                  <a:lnTo>
                    <a:pt x="1585447" y="1509077"/>
                  </a:lnTo>
                  <a:lnTo>
                    <a:pt x="1592587" y="1523979"/>
                  </a:lnTo>
                  <a:lnTo>
                    <a:pt x="1597864" y="1541984"/>
                  </a:lnTo>
                  <a:lnTo>
                    <a:pt x="1597864" y="1564337"/>
                  </a:lnTo>
                  <a:lnTo>
                    <a:pt x="1600037" y="1566509"/>
                  </a:lnTo>
                  <a:lnTo>
                    <a:pt x="1600969" y="1566509"/>
                  </a:lnTo>
                  <a:lnTo>
                    <a:pt x="1600969" y="1567441"/>
                  </a:lnTo>
                  <a:lnTo>
                    <a:pt x="1603142" y="1567441"/>
                  </a:lnTo>
                  <a:lnTo>
                    <a:pt x="1610282" y="1567441"/>
                  </a:lnTo>
                  <a:lnTo>
                    <a:pt x="1617422" y="1566509"/>
                  </a:lnTo>
                  <a:lnTo>
                    <a:pt x="1621458" y="1564337"/>
                  </a:lnTo>
                  <a:lnTo>
                    <a:pt x="1626736" y="1559990"/>
                  </a:lnTo>
                  <a:lnTo>
                    <a:pt x="1629840" y="1556886"/>
                  </a:lnTo>
                  <a:lnTo>
                    <a:pt x="1641327" y="1569614"/>
                  </a:lnTo>
                  <a:lnTo>
                    <a:pt x="1648467" y="1586688"/>
                  </a:lnTo>
                  <a:lnTo>
                    <a:pt x="1650640" y="1606867"/>
                  </a:lnTo>
                  <a:lnTo>
                    <a:pt x="1650640" y="1629220"/>
                  </a:lnTo>
                  <a:lnTo>
                    <a:pt x="1650640" y="1649399"/>
                  </a:lnTo>
                  <a:lnTo>
                    <a:pt x="1650640" y="1668336"/>
                  </a:lnTo>
                  <a:lnTo>
                    <a:pt x="1653745" y="1683237"/>
                  </a:lnTo>
                  <a:lnTo>
                    <a:pt x="1653745" y="1686342"/>
                  </a:lnTo>
                  <a:lnTo>
                    <a:pt x="1663058" y="1683237"/>
                  </a:lnTo>
                  <a:lnTo>
                    <a:pt x="1663058" y="1686342"/>
                  </a:lnTo>
                  <a:lnTo>
                    <a:pt x="1672371" y="1699070"/>
                  </a:lnTo>
                  <a:lnTo>
                    <a:pt x="1677649" y="1713971"/>
                  </a:lnTo>
                  <a:lnTo>
                    <a:pt x="1682927" y="1728873"/>
                  </a:lnTo>
                  <a:lnTo>
                    <a:pt x="1686962" y="1745947"/>
                  </a:lnTo>
                  <a:lnTo>
                    <a:pt x="1693171" y="1760849"/>
                  </a:lnTo>
                  <a:lnTo>
                    <a:pt x="1702485" y="1768299"/>
                  </a:lnTo>
                  <a:lnTo>
                    <a:pt x="1704658" y="1770472"/>
                  </a:lnTo>
                  <a:lnTo>
                    <a:pt x="1715213" y="1775750"/>
                  </a:lnTo>
                  <a:lnTo>
                    <a:pt x="1726699" y="1785374"/>
                  </a:lnTo>
                  <a:lnTo>
                    <a:pt x="1737255" y="1785374"/>
                  </a:lnTo>
                  <a:lnTo>
                    <a:pt x="1736323" y="1758986"/>
                  </a:lnTo>
                  <a:lnTo>
                    <a:pt x="1729183" y="1733529"/>
                  </a:lnTo>
                  <a:lnTo>
                    <a:pt x="1717696" y="1711177"/>
                  </a:lnTo>
                  <a:lnTo>
                    <a:pt x="1703106" y="1696276"/>
                  </a:lnTo>
                  <a:lnTo>
                    <a:pt x="1700001" y="1694103"/>
                  </a:lnTo>
                  <a:lnTo>
                    <a:pt x="1695965" y="1694103"/>
                  </a:lnTo>
                  <a:lnTo>
                    <a:pt x="1692861" y="1694103"/>
                  </a:lnTo>
                  <a:lnTo>
                    <a:pt x="1688825" y="1694103"/>
                  </a:lnTo>
                  <a:lnTo>
                    <a:pt x="1687894" y="1691930"/>
                  </a:lnTo>
                  <a:lnTo>
                    <a:pt x="1681685" y="1681374"/>
                  </a:lnTo>
                  <a:lnTo>
                    <a:pt x="1680753" y="1671751"/>
                  </a:lnTo>
                  <a:lnTo>
                    <a:pt x="1676718" y="1664300"/>
                  </a:lnTo>
                  <a:lnTo>
                    <a:pt x="1667404" y="1659022"/>
                  </a:lnTo>
                  <a:lnTo>
                    <a:pt x="1676718" y="1634808"/>
                  </a:lnTo>
                  <a:lnTo>
                    <a:pt x="1683858" y="1605315"/>
                  </a:lnTo>
                  <a:lnTo>
                    <a:pt x="1700622" y="1618975"/>
                  </a:lnTo>
                  <a:lnTo>
                    <a:pt x="1716144" y="1631703"/>
                  </a:lnTo>
                  <a:lnTo>
                    <a:pt x="1730735" y="1644431"/>
                  </a:lnTo>
                  <a:lnTo>
                    <a:pt x="1742222" y="1659333"/>
                  </a:lnTo>
                  <a:lnTo>
                    <a:pt x="1747499" y="1679512"/>
                  </a:lnTo>
                  <a:lnTo>
                    <a:pt x="1754640" y="1679512"/>
                  </a:lnTo>
                  <a:lnTo>
                    <a:pt x="1815176" y="1629841"/>
                  </a:lnTo>
                  <a:lnTo>
                    <a:pt x="1813003" y="1600348"/>
                  </a:lnTo>
                  <a:lnTo>
                    <a:pt x="1807726" y="1576133"/>
                  </a:lnTo>
                  <a:lnTo>
                    <a:pt x="1796239" y="1558128"/>
                  </a:lnTo>
                  <a:lnTo>
                    <a:pt x="1783822" y="1541053"/>
                  </a:lnTo>
                  <a:lnTo>
                    <a:pt x="1767057" y="1525220"/>
                  </a:lnTo>
                  <a:lnTo>
                    <a:pt x="1769230" y="1510319"/>
                  </a:lnTo>
                  <a:lnTo>
                    <a:pt x="1774508" y="1500695"/>
                  </a:lnTo>
                  <a:lnTo>
                    <a:pt x="1780717" y="1495418"/>
                  </a:lnTo>
                  <a:lnTo>
                    <a:pt x="1787857" y="1489209"/>
                  </a:lnTo>
                  <a:lnTo>
                    <a:pt x="1794066" y="1480827"/>
                  </a:lnTo>
                  <a:lnTo>
                    <a:pt x="1800275" y="1480827"/>
                  </a:lnTo>
                  <a:lnTo>
                    <a:pt x="1805553" y="1481758"/>
                  </a:lnTo>
                  <a:lnTo>
                    <a:pt x="1807726" y="1481758"/>
                  </a:lnTo>
                  <a:lnTo>
                    <a:pt x="1810830" y="1483931"/>
                  </a:lnTo>
                  <a:lnTo>
                    <a:pt x="1813003" y="1488277"/>
                  </a:lnTo>
                  <a:lnTo>
                    <a:pt x="1816108" y="1493555"/>
                  </a:lnTo>
                  <a:lnTo>
                    <a:pt x="1818281" y="1496659"/>
                  </a:lnTo>
                  <a:lnTo>
                    <a:pt x="1816108" y="1501006"/>
                  </a:lnTo>
                  <a:lnTo>
                    <a:pt x="1815176" y="1504110"/>
                  </a:lnTo>
                  <a:lnTo>
                    <a:pt x="1811141" y="1506283"/>
                  </a:lnTo>
                  <a:lnTo>
                    <a:pt x="1808036" y="1506283"/>
                  </a:lnTo>
                  <a:lnTo>
                    <a:pt x="1804000" y="1508456"/>
                  </a:lnTo>
                  <a:lnTo>
                    <a:pt x="1804000" y="1518080"/>
                  </a:lnTo>
                  <a:lnTo>
                    <a:pt x="1804000" y="1523358"/>
                  </a:lnTo>
                  <a:lnTo>
                    <a:pt x="1806173" y="1528635"/>
                  </a:lnTo>
                  <a:lnTo>
                    <a:pt x="1808346" y="1533913"/>
                  </a:lnTo>
                  <a:lnTo>
                    <a:pt x="1811451" y="1532981"/>
                  </a:lnTo>
                  <a:lnTo>
                    <a:pt x="1813624" y="1532981"/>
                  </a:lnTo>
                  <a:lnTo>
                    <a:pt x="1815797" y="1532981"/>
                  </a:lnTo>
                  <a:lnTo>
                    <a:pt x="1816729" y="1530808"/>
                  </a:lnTo>
                  <a:lnTo>
                    <a:pt x="1818902" y="1530808"/>
                  </a:lnTo>
                  <a:lnTo>
                    <a:pt x="1826042" y="1526462"/>
                  </a:lnTo>
                  <a:lnTo>
                    <a:pt x="1830078" y="1523358"/>
                  </a:lnTo>
                  <a:lnTo>
                    <a:pt x="1831009" y="1521184"/>
                  </a:lnTo>
                  <a:lnTo>
                    <a:pt x="1835045" y="1518080"/>
                  </a:lnTo>
                  <a:lnTo>
                    <a:pt x="1838150" y="1513734"/>
                  </a:lnTo>
                  <a:lnTo>
                    <a:pt x="1837218" y="1508456"/>
                  </a:lnTo>
                  <a:lnTo>
                    <a:pt x="1837218" y="1503179"/>
                  </a:lnTo>
                  <a:lnTo>
                    <a:pt x="1835045" y="1501006"/>
                  </a:lnTo>
                  <a:lnTo>
                    <a:pt x="1835045" y="1498832"/>
                  </a:lnTo>
                  <a:lnTo>
                    <a:pt x="1835045" y="1495728"/>
                  </a:lnTo>
                  <a:lnTo>
                    <a:pt x="1835045" y="1491382"/>
                  </a:lnTo>
                  <a:lnTo>
                    <a:pt x="1835045" y="1483931"/>
                  </a:lnTo>
                  <a:lnTo>
                    <a:pt x="1862054" y="1478653"/>
                  </a:lnTo>
                  <a:lnTo>
                    <a:pt x="1891236" y="1469030"/>
                  </a:lnTo>
                  <a:lnTo>
                    <a:pt x="1916382" y="1458474"/>
                  </a:lnTo>
                  <a:lnTo>
                    <a:pt x="1940286" y="1443573"/>
                  </a:lnTo>
                  <a:lnTo>
                    <a:pt x="1958913" y="1423394"/>
                  </a:lnTo>
                  <a:lnTo>
                    <a:pt x="1967295" y="1408493"/>
                  </a:lnTo>
                  <a:lnTo>
                    <a:pt x="1974435" y="1394833"/>
                  </a:lnTo>
                  <a:lnTo>
                    <a:pt x="1981575" y="1379932"/>
                  </a:lnTo>
                  <a:lnTo>
                    <a:pt x="1993993" y="1371550"/>
                  </a:lnTo>
                  <a:lnTo>
                    <a:pt x="1993993" y="1351992"/>
                  </a:lnTo>
                  <a:lnTo>
                    <a:pt x="1993062" y="1329639"/>
                  </a:lnTo>
                  <a:lnTo>
                    <a:pt x="1989026" y="1309460"/>
                  </a:lnTo>
                  <a:lnTo>
                    <a:pt x="1981886" y="1289281"/>
                  </a:lnTo>
                  <a:lnTo>
                    <a:pt x="1973504" y="1274380"/>
                  </a:lnTo>
                  <a:lnTo>
                    <a:pt x="1958913" y="1264756"/>
                  </a:lnTo>
                  <a:lnTo>
                    <a:pt x="1964190" y="1252028"/>
                  </a:lnTo>
                  <a:lnTo>
                    <a:pt x="1969468" y="1244577"/>
                  </a:lnTo>
                  <a:lnTo>
                    <a:pt x="1976608" y="1237127"/>
                  </a:lnTo>
                  <a:lnTo>
                    <a:pt x="1983748" y="1227503"/>
                  </a:lnTo>
                  <a:lnTo>
                    <a:pt x="2003617" y="1227503"/>
                  </a:lnTo>
                  <a:lnTo>
                    <a:pt x="2003617" y="1214774"/>
                  </a:lnTo>
                  <a:lnTo>
                    <a:pt x="1998339" y="1214774"/>
                  </a:lnTo>
                  <a:lnTo>
                    <a:pt x="1987784" y="1209497"/>
                  </a:lnTo>
                  <a:lnTo>
                    <a:pt x="1978471" y="1209497"/>
                  </a:lnTo>
                  <a:lnTo>
                    <a:pt x="1969157" y="1212601"/>
                  </a:lnTo>
                  <a:lnTo>
                    <a:pt x="1958602" y="1218810"/>
                  </a:lnTo>
                  <a:lnTo>
                    <a:pt x="1954567" y="1212601"/>
                  </a:lnTo>
                  <a:lnTo>
                    <a:pt x="1951462" y="1209497"/>
                  </a:lnTo>
                  <a:lnTo>
                    <a:pt x="1947426" y="1205151"/>
                  </a:lnTo>
                  <a:lnTo>
                    <a:pt x="1942149" y="1202046"/>
                  </a:lnTo>
                  <a:lnTo>
                    <a:pt x="1935008" y="1197700"/>
                  </a:lnTo>
                  <a:lnTo>
                    <a:pt x="1942149" y="1184972"/>
                  </a:lnTo>
                  <a:lnTo>
                    <a:pt x="1954567" y="1174416"/>
                  </a:lnTo>
                  <a:lnTo>
                    <a:pt x="1966985" y="1164793"/>
                  </a:lnTo>
                  <a:lnTo>
                    <a:pt x="1978471" y="1153306"/>
                  </a:lnTo>
                  <a:lnTo>
                    <a:pt x="1983748" y="1155479"/>
                  </a:lnTo>
                  <a:lnTo>
                    <a:pt x="1987784" y="1155479"/>
                  </a:lnTo>
                  <a:lnTo>
                    <a:pt x="1990889" y="1157652"/>
                  </a:lnTo>
                  <a:lnTo>
                    <a:pt x="1993993" y="1157652"/>
                  </a:lnTo>
                  <a:lnTo>
                    <a:pt x="1990889" y="1165103"/>
                  </a:lnTo>
                  <a:lnTo>
                    <a:pt x="1988716" y="1168208"/>
                  </a:lnTo>
                  <a:lnTo>
                    <a:pt x="1987784" y="1174416"/>
                  </a:lnTo>
                  <a:lnTo>
                    <a:pt x="1985611" y="1177521"/>
                  </a:lnTo>
                  <a:lnTo>
                    <a:pt x="1983438" y="1182799"/>
                  </a:lnTo>
                  <a:lnTo>
                    <a:pt x="1983438" y="1187145"/>
                  </a:lnTo>
                  <a:lnTo>
                    <a:pt x="1995856" y="1181867"/>
                  </a:lnTo>
                  <a:lnTo>
                    <a:pt x="2010447" y="1175658"/>
                  </a:lnTo>
                  <a:lnTo>
                    <a:pt x="2022865" y="1172554"/>
                  </a:lnTo>
                  <a:lnTo>
                    <a:pt x="2034351" y="1174727"/>
                  </a:lnTo>
                  <a:lnTo>
                    <a:pt x="2043664" y="1174727"/>
                  </a:lnTo>
                  <a:lnTo>
                    <a:pt x="2039629" y="1182178"/>
                  </a:lnTo>
                  <a:lnTo>
                    <a:pt x="2037456" y="1187455"/>
                  </a:lnTo>
                  <a:lnTo>
                    <a:pt x="2034351" y="1192733"/>
                  </a:lnTo>
                  <a:lnTo>
                    <a:pt x="2030315" y="1198010"/>
                  </a:lnTo>
                  <a:lnTo>
                    <a:pt x="2034351" y="1204219"/>
                  </a:lnTo>
                  <a:lnTo>
                    <a:pt x="2037456" y="1205151"/>
                  </a:lnTo>
                  <a:lnTo>
                    <a:pt x="2039629" y="1207324"/>
                  </a:lnTo>
                  <a:lnTo>
                    <a:pt x="2041802" y="1207324"/>
                  </a:lnTo>
                  <a:lnTo>
                    <a:pt x="2044906" y="1207324"/>
                  </a:lnTo>
                  <a:lnTo>
                    <a:pt x="2048942" y="1207324"/>
                  </a:lnTo>
                  <a:lnTo>
                    <a:pt x="2054220" y="1207324"/>
                  </a:lnTo>
                  <a:lnTo>
                    <a:pt x="2054220" y="1218810"/>
                  </a:lnTo>
                  <a:lnTo>
                    <a:pt x="2052046" y="1233712"/>
                  </a:lnTo>
                  <a:lnTo>
                    <a:pt x="2052046" y="1246440"/>
                  </a:lnTo>
                  <a:lnTo>
                    <a:pt x="2054220" y="1254822"/>
                  </a:lnTo>
                  <a:lnTo>
                    <a:pt x="2054220" y="1264446"/>
                  </a:lnTo>
                  <a:lnTo>
                    <a:pt x="2078124" y="1261341"/>
                  </a:lnTo>
                  <a:lnTo>
                    <a:pt x="2092715" y="1255132"/>
                  </a:lnTo>
                  <a:lnTo>
                    <a:pt x="2099855" y="1247682"/>
                  </a:lnTo>
                  <a:lnTo>
                    <a:pt x="2102960" y="1239300"/>
                  </a:lnTo>
                  <a:lnTo>
                    <a:pt x="2100787" y="1226571"/>
                  </a:lnTo>
                  <a:lnTo>
                    <a:pt x="2097682" y="1215085"/>
                  </a:lnTo>
                  <a:lnTo>
                    <a:pt x="2090542" y="1202357"/>
                  </a:lnTo>
                  <a:lnTo>
                    <a:pt x="2085264" y="1189628"/>
                  </a:lnTo>
                  <a:lnTo>
                    <a:pt x="2078124" y="1178142"/>
                  </a:lnTo>
                  <a:lnTo>
                    <a:pt x="2074088" y="1167587"/>
                  </a:lnTo>
                  <a:lnTo>
                    <a:pt x="2078124" y="1165414"/>
                  </a:lnTo>
                  <a:lnTo>
                    <a:pt x="2081228" y="1165414"/>
                  </a:lnTo>
                  <a:lnTo>
                    <a:pt x="2083402" y="1165414"/>
                  </a:lnTo>
                  <a:lnTo>
                    <a:pt x="2085575" y="1163241"/>
                  </a:lnTo>
                  <a:lnTo>
                    <a:pt x="2087748" y="1163241"/>
                  </a:lnTo>
                  <a:lnTo>
                    <a:pt x="2098303" y="1155790"/>
                  </a:lnTo>
                  <a:lnTo>
                    <a:pt x="2105443" y="1145235"/>
                  </a:lnTo>
                  <a:lnTo>
                    <a:pt x="2110721" y="1133748"/>
                  </a:lnTo>
                  <a:lnTo>
                    <a:pt x="2117861" y="1123193"/>
                  </a:lnTo>
                  <a:lnTo>
                    <a:pt x="2127175" y="1113569"/>
                  </a:lnTo>
                  <a:lnTo>
                    <a:pt x="2137730" y="1111396"/>
                  </a:lnTo>
                  <a:lnTo>
                    <a:pt x="2149216" y="1111396"/>
                  </a:lnTo>
                  <a:lnTo>
                    <a:pt x="2161634" y="1113569"/>
                  </a:lnTo>
                  <a:lnTo>
                    <a:pt x="2174052" y="1110465"/>
                  </a:lnTo>
                  <a:lnTo>
                    <a:pt x="2178088" y="1106118"/>
                  </a:lnTo>
                  <a:lnTo>
                    <a:pt x="2185228" y="1096495"/>
                  </a:lnTo>
                  <a:lnTo>
                    <a:pt x="2195783" y="1083766"/>
                  </a:lnTo>
                  <a:lnTo>
                    <a:pt x="2208201" y="1071038"/>
                  </a:lnTo>
                  <a:lnTo>
                    <a:pt x="2219687" y="1056137"/>
                  </a:lnTo>
                  <a:lnTo>
                    <a:pt x="2230242" y="1043408"/>
                  </a:lnTo>
                  <a:lnTo>
                    <a:pt x="2239556" y="1031922"/>
                  </a:lnTo>
                  <a:lnTo>
                    <a:pt x="2243592" y="1028817"/>
                  </a:lnTo>
                  <a:lnTo>
                    <a:pt x="2250732" y="1011743"/>
                  </a:lnTo>
                  <a:lnTo>
                    <a:pt x="2256010" y="999015"/>
                  </a:lnTo>
                  <a:lnTo>
                    <a:pt x="2263150" y="986286"/>
                  </a:lnTo>
                  <a:lnTo>
                    <a:pt x="2273705" y="974800"/>
                  </a:lnTo>
                  <a:lnTo>
                    <a:pt x="2270600" y="962072"/>
                  </a:lnTo>
                  <a:lnTo>
                    <a:pt x="2266565" y="952448"/>
                  </a:lnTo>
                  <a:lnTo>
                    <a:pt x="2263460" y="942824"/>
                  </a:lnTo>
                  <a:lnTo>
                    <a:pt x="2263460" y="932269"/>
                  </a:lnTo>
                  <a:lnTo>
                    <a:pt x="2265633" y="922645"/>
                  </a:lnTo>
                  <a:lnTo>
                    <a:pt x="2270911" y="917367"/>
                  </a:lnTo>
                  <a:lnTo>
                    <a:pt x="2273084" y="912090"/>
                  </a:lnTo>
                  <a:lnTo>
                    <a:pt x="2270911" y="902466"/>
                  </a:lnTo>
                  <a:lnTo>
                    <a:pt x="2266875" y="887565"/>
                  </a:lnTo>
                  <a:lnTo>
                    <a:pt x="2263771" y="877941"/>
                  </a:lnTo>
                  <a:lnTo>
                    <a:pt x="2258493" y="870490"/>
                  </a:lnTo>
                  <a:lnTo>
                    <a:pt x="2251353" y="862108"/>
                  </a:lnTo>
                  <a:lnTo>
                    <a:pt x="2242039" y="862108"/>
                  </a:lnTo>
                  <a:lnTo>
                    <a:pt x="2236762" y="862108"/>
                  </a:lnTo>
                  <a:lnTo>
                    <a:pt x="2230553" y="863039"/>
                  </a:lnTo>
                  <a:lnTo>
                    <a:pt x="2227448" y="865213"/>
                  </a:lnTo>
                  <a:lnTo>
                    <a:pt x="2223413" y="869559"/>
                  </a:lnTo>
                  <a:lnTo>
                    <a:pt x="2216272" y="867386"/>
                  </a:lnTo>
                  <a:lnTo>
                    <a:pt x="2213168" y="865213"/>
                  </a:lnTo>
                  <a:lnTo>
                    <a:pt x="2209132" y="862108"/>
                  </a:lnTo>
                  <a:lnTo>
                    <a:pt x="2208201" y="857762"/>
                  </a:lnTo>
                  <a:lnTo>
                    <a:pt x="2206028" y="854657"/>
                  </a:lnTo>
                  <a:lnTo>
                    <a:pt x="2203854" y="848448"/>
                  </a:lnTo>
                  <a:lnTo>
                    <a:pt x="2188332" y="848448"/>
                  </a:lnTo>
                  <a:lnTo>
                    <a:pt x="2188332" y="837893"/>
                  </a:lnTo>
                  <a:lnTo>
                    <a:pt x="2200750" y="828269"/>
                  </a:lnTo>
                  <a:lnTo>
                    <a:pt x="2206028" y="820819"/>
                  </a:lnTo>
                  <a:lnTo>
                    <a:pt x="2211305" y="812437"/>
                  </a:lnTo>
                  <a:lnTo>
                    <a:pt x="2218446" y="804986"/>
                  </a:lnTo>
                  <a:lnTo>
                    <a:pt x="2247627" y="795362"/>
                  </a:lnTo>
                  <a:lnTo>
                    <a:pt x="2256941" y="785738"/>
                  </a:lnTo>
                  <a:lnTo>
                    <a:pt x="2264081" y="773010"/>
                  </a:lnTo>
                  <a:lnTo>
                    <a:pt x="2271221" y="760282"/>
                  </a:lnTo>
                  <a:lnTo>
                    <a:pt x="2278361" y="746622"/>
                  </a:lnTo>
                  <a:lnTo>
                    <a:pt x="2290779" y="736067"/>
                  </a:lnTo>
                  <a:lnTo>
                    <a:pt x="2305370" y="726443"/>
                  </a:lnTo>
                  <a:lnTo>
                    <a:pt x="2317788" y="713715"/>
                  </a:lnTo>
                  <a:lnTo>
                    <a:pt x="2354110" y="718993"/>
                  </a:lnTo>
                  <a:lnTo>
                    <a:pt x="2363424" y="730479"/>
                  </a:lnTo>
                  <a:lnTo>
                    <a:pt x="2375841" y="732652"/>
                  </a:lnTo>
                  <a:lnTo>
                    <a:pt x="2390432" y="726443"/>
                  </a:lnTo>
                  <a:lnTo>
                    <a:pt x="2407196" y="723339"/>
                  </a:lnTo>
                  <a:lnTo>
                    <a:pt x="2407196" y="743518"/>
                  </a:lnTo>
                  <a:lnTo>
                    <a:pt x="2422719" y="743518"/>
                  </a:lnTo>
                  <a:lnTo>
                    <a:pt x="2439483" y="741345"/>
                  </a:lnTo>
                  <a:lnTo>
                    <a:pt x="2451901" y="739171"/>
                  </a:lnTo>
                  <a:lnTo>
                    <a:pt x="2463387" y="733894"/>
                  </a:lnTo>
                  <a:lnTo>
                    <a:pt x="2463387" y="730789"/>
                  </a:lnTo>
                  <a:lnTo>
                    <a:pt x="2461214" y="726443"/>
                  </a:lnTo>
                  <a:lnTo>
                    <a:pt x="2459041" y="721166"/>
                  </a:lnTo>
                  <a:lnTo>
                    <a:pt x="2458110" y="718061"/>
                  </a:lnTo>
                  <a:lnTo>
                    <a:pt x="2458110" y="713715"/>
                  </a:lnTo>
                  <a:lnTo>
                    <a:pt x="2458110" y="710610"/>
                  </a:lnTo>
                  <a:lnTo>
                    <a:pt x="2463387" y="700987"/>
                  </a:lnTo>
                  <a:lnTo>
                    <a:pt x="2473942" y="688258"/>
                  </a:lnTo>
                  <a:lnTo>
                    <a:pt x="2485429" y="674599"/>
                  </a:lnTo>
                  <a:lnTo>
                    <a:pt x="2497847" y="664044"/>
                  </a:lnTo>
                  <a:lnTo>
                    <a:pt x="2507160" y="658766"/>
                  </a:lnTo>
                  <a:lnTo>
                    <a:pt x="2510265" y="656593"/>
                  </a:lnTo>
                  <a:lnTo>
                    <a:pt x="2515542" y="658766"/>
                  </a:lnTo>
                  <a:lnTo>
                    <a:pt x="2519578" y="659697"/>
                  </a:lnTo>
                  <a:lnTo>
                    <a:pt x="2524855" y="661871"/>
                  </a:lnTo>
                  <a:lnTo>
                    <a:pt x="2530133" y="666217"/>
                  </a:lnTo>
                  <a:lnTo>
                    <a:pt x="2530133" y="669321"/>
                  </a:lnTo>
                  <a:lnTo>
                    <a:pt x="2529202" y="673667"/>
                  </a:lnTo>
                  <a:lnTo>
                    <a:pt x="2529202" y="674599"/>
                  </a:lnTo>
                  <a:lnTo>
                    <a:pt x="2529202" y="676772"/>
                  </a:lnTo>
                  <a:lnTo>
                    <a:pt x="2527028" y="678945"/>
                  </a:lnTo>
                  <a:lnTo>
                    <a:pt x="2527028" y="684223"/>
                  </a:lnTo>
                  <a:lnTo>
                    <a:pt x="2529202" y="688569"/>
                  </a:lnTo>
                  <a:lnTo>
                    <a:pt x="2529202" y="689500"/>
                  </a:lnTo>
                  <a:lnTo>
                    <a:pt x="2530133" y="695709"/>
                  </a:lnTo>
                  <a:lnTo>
                    <a:pt x="2546897" y="688258"/>
                  </a:lnTo>
                  <a:lnTo>
                    <a:pt x="2559315" y="678635"/>
                  </a:lnTo>
                  <a:lnTo>
                    <a:pt x="2568628" y="665906"/>
                  </a:lnTo>
                  <a:lnTo>
                    <a:pt x="2577942" y="651005"/>
                  </a:lnTo>
                  <a:lnTo>
                    <a:pt x="2587255" y="637345"/>
                  </a:lnTo>
                  <a:lnTo>
                    <a:pt x="2588186" y="636414"/>
                  </a:lnTo>
                  <a:lnTo>
                    <a:pt x="2590359" y="634241"/>
                  </a:lnTo>
                  <a:lnTo>
                    <a:pt x="2593464" y="632068"/>
                  </a:lnTo>
                  <a:lnTo>
                    <a:pt x="2595637" y="634241"/>
                  </a:lnTo>
                  <a:lnTo>
                    <a:pt x="2595637" y="636414"/>
                  </a:lnTo>
                  <a:lnTo>
                    <a:pt x="2597810" y="636414"/>
                  </a:lnTo>
                  <a:lnTo>
                    <a:pt x="2597810" y="637345"/>
                  </a:lnTo>
                  <a:lnTo>
                    <a:pt x="2592533" y="651005"/>
                  </a:lnTo>
                  <a:lnTo>
                    <a:pt x="2588497" y="665906"/>
                  </a:lnTo>
                  <a:lnTo>
                    <a:pt x="2583219" y="678635"/>
                  </a:lnTo>
                  <a:lnTo>
                    <a:pt x="2570802" y="688258"/>
                  </a:lnTo>
                  <a:lnTo>
                    <a:pt x="2558384" y="696640"/>
                  </a:lnTo>
                  <a:lnTo>
                    <a:pt x="2546897" y="706264"/>
                  </a:lnTo>
                  <a:lnTo>
                    <a:pt x="2532306" y="728616"/>
                  </a:lnTo>
                  <a:lnTo>
                    <a:pt x="2517715" y="750968"/>
                  </a:lnTo>
                  <a:lnTo>
                    <a:pt x="2510575" y="758419"/>
                  </a:lnTo>
                  <a:lnTo>
                    <a:pt x="2500020" y="761524"/>
                  </a:lnTo>
                  <a:lnTo>
                    <a:pt x="2490706" y="765870"/>
                  </a:lnTo>
                  <a:lnTo>
                    <a:pt x="2483566" y="771147"/>
                  </a:lnTo>
                  <a:lnTo>
                    <a:pt x="2476426" y="786049"/>
                  </a:lnTo>
                  <a:lnTo>
                    <a:pt x="2478599" y="798777"/>
                  </a:lnTo>
                  <a:lnTo>
                    <a:pt x="2483877" y="808401"/>
                  </a:lnTo>
                  <a:lnTo>
                    <a:pt x="2480772" y="815852"/>
                  </a:lnTo>
                  <a:lnTo>
                    <a:pt x="2478599" y="821129"/>
                  </a:lnTo>
                  <a:lnTo>
                    <a:pt x="2473322" y="825475"/>
                  </a:lnTo>
                  <a:lnTo>
                    <a:pt x="2469286" y="828580"/>
                  </a:lnTo>
                  <a:lnTo>
                    <a:pt x="2464008" y="832926"/>
                  </a:lnTo>
                  <a:lnTo>
                    <a:pt x="2461835" y="865833"/>
                  </a:lnTo>
                  <a:lnTo>
                    <a:pt x="2464008" y="893463"/>
                  </a:lnTo>
                  <a:lnTo>
                    <a:pt x="2473322" y="917678"/>
                  </a:lnTo>
                  <a:lnTo>
                    <a:pt x="2487912" y="937857"/>
                  </a:lnTo>
                  <a:lnTo>
                    <a:pt x="2487912" y="943134"/>
                  </a:lnTo>
                  <a:lnTo>
                    <a:pt x="2494121" y="943134"/>
                  </a:lnTo>
                  <a:lnTo>
                    <a:pt x="2498157" y="922955"/>
                  </a:lnTo>
                  <a:lnTo>
                    <a:pt x="2510575" y="922955"/>
                  </a:lnTo>
                  <a:lnTo>
                    <a:pt x="2515852" y="904950"/>
                  </a:lnTo>
                  <a:lnTo>
                    <a:pt x="2522993" y="890048"/>
                  </a:lnTo>
                  <a:lnTo>
                    <a:pt x="2527028" y="890048"/>
                  </a:lnTo>
                  <a:lnTo>
                    <a:pt x="2529202" y="890048"/>
                  </a:lnTo>
                  <a:lnTo>
                    <a:pt x="2530133" y="890048"/>
                  </a:lnTo>
                  <a:lnTo>
                    <a:pt x="2534169" y="890048"/>
                  </a:lnTo>
                  <a:lnTo>
                    <a:pt x="2537273" y="890048"/>
                  </a:lnTo>
                  <a:lnTo>
                    <a:pt x="2539446" y="875147"/>
                  </a:lnTo>
                  <a:lnTo>
                    <a:pt x="2541620" y="867696"/>
                  </a:lnTo>
                  <a:lnTo>
                    <a:pt x="2546897" y="860245"/>
                  </a:lnTo>
                  <a:lnTo>
                    <a:pt x="2554037" y="848759"/>
                  </a:lnTo>
                  <a:lnTo>
                    <a:pt x="2566455" y="848759"/>
                  </a:lnTo>
                  <a:lnTo>
                    <a:pt x="2566455" y="840377"/>
                  </a:lnTo>
                  <a:lnTo>
                    <a:pt x="2566455" y="832926"/>
                  </a:lnTo>
                  <a:lnTo>
                    <a:pt x="2568628" y="827649"/>
                  </a:lnTo>
                  <a:lnTo>
                    <a:pt x="2570802" y="821440"/>
                  </a:lnTo>
                  <a:lnTo>
                    <a:pt x="2572975" y="820508"/>
                  </a:lnTo>
                  <a:lnTo>
                    <a:pt x="2573906" y="818335"/>
                  </a:lnTo>
                  <a:lnTo>
                    <a:pt x="2576079" y="818335"/>
                  </a:lnTo>
                  <a:lnTo>
                    <a:pt x="2578252" y="818335"/>
                  </a:lnTo>
                  <a:lnTo>
                    <a:pt x="2583530" y="818335"/>
                  </a:lnTo>
                  <a:lnTo>
                    <a:pt x="2580425" y="794120"/>
                  </a:lnTo>
                  <a:lnTo>
                    <a:pt x="2580425" y="766491"/>
                  </a:lnTo>
                  <a:lnTo>
                    <a:pt x="2581356" y="742276"/>
                  </a:lnTo>
                  <a:lnTo>
                    <a:pt x="2590670" y="719924"/>
                  </a:lnTo>
                  <a:lnTo>
                    <a:pt x="2595948" y="718993"/>
                  </a:lnTo>
                  <a:lnTo>
                    <a:pt x="2607434" y="716819"/>
                  </a:lnTo>
                  <a:lnTo>
                    <a:pt x="2619852" y="716819"/>
                  </a:lnTo>
                  <a:lnTo>
                    <a:pt x="2629165" y="716819"/>
                  </a:lnTo>
                  <a:lnTo>
                    <a:pt x="2634443" y="714646"/>
                  </a:lnTo>
                  <a:lnTo>
                    <a:pt x="2634443" y="707196"/>
                  </a:lnTo>
                  <a:lnTo>
                    <a:pt x="2639720" y="704091"/>
                  </a:lnTo>
                  <a:lnTo>
                    <a:pt x="2646861" y="699745"/>
                  </a:lnTo>
                  <a:lnTo>
                    <a:pt x="2656174" y="697572"/>
                  </a:lnTo>
                  <a:lnTo>
                    <a:pt x="2663314" y="696640"/>
                  </a:lnTo>
                  <a:lnTo>
                    <a:pt x="2666419" y="701918"/>
                  </a:lnTo>
                  <a:lnTo>
                    <a:pt x="2672628" y="707196"/>
                  </a:lnTo>
                  <a:lnTo>
                    <a:pt x="2677905" y="711542"/>
                  </a:lnTo>
                  <a:lnTo>
                    <a:pt x="2685045" y="709369"/>
                  </a:lnTo>
                  <a:lnTo>
                    <a:pt x="2692186" y="705022"/>
                  </a:lnTo>
                  <a:lnTo>
                    <a:pt x="2702741" y="701918"/>
                  </a:lnTo>
                  <a:lnTo>
                    <a:pt x="2717332" y="699745"/>
                  </a:lnTo>
                  <a:lnTo>
                    <a:pt x="2724472" y="689190"/>
                  </a:lnTo>
                  <a:lnTo>
                    <a:pt x="2728508" y="677703"/>
                  </a:lnTo>
                  <a:lnTo>
                    <a:pt x="2729439" y="662802"/>
                  </a:lnTo>
                  <a:lnTo>
                    <a:pt x="2744030" y="657524"/>
                  </a:lnTo>
                  <a:lnTo>
                    <a:pt x="2757690" y="652247"/>
                  </a:lnTo>
                  <a:lnTo>
                    <a:pt x="2768245" y="644796"/>
                  </a:lnTo>
                  <a:lnTo>
                    <a:pt x="2773522" y="629895"/>
                  </a:lnTo>
                  <a:lnTo>
                    <a:pt x="2782836" y="632068"/>
                  </a:lnTo>
                  <a:lnTo>
                    <a:pt x="2789976" y="632999"/>
                  </a:lnTo>
                  <a:lnTo>
                    <a:pt x="2795254" y="637345"/>
                  </a:lnTo>
                  <a:lnTo>
                    <a:pt x="2802394" y="642623"/>
                  </a:lnTo>
                  <a:lnTo>
                    <a:pt x="2807671" y="640450"/>
                  </a:lnTo>
                  <a:lnTo>
                    <a:pt x="2811707" y="640450"/>
                  </a:lnTo>
                  <a:lnTo>
                    <a:pt x="2813880" y="638277"/>
                  </a:lnTo>
                  <a:lnTo>
                    <a:pt x="2816985" y="638277"/>
                  </a:lnTo>
                  <a:lnTo>
                    <a:pt x="2811707" y="612820"/>
                  </a:lnTo>
                  <a:lnTo>
                    <a:pt x="2800221" y="590468"/>
                  </a:lnTo>
                  <a:lnTo>
                    <a:pt x="2789666" y="577740"/>
                  </a:lnTo>
                  <a:lnTo>
                    <a:pt x="2792770" y="572462"/>
                  </a:lnTo>
                  <a:lnTo>
                    <a:pt x="2794943" y="570289"/>
                  </a:lnTo>
                  <a:lnTo>
                    <a:pt x="2797116" y="568116"/>
                  </a:lnTo>
                  <a:lnTo>
                    <a:pt x="2799290" y="568116"/>
                  </a:lnTo>
                  <a:lnTo>
                    <a:pt x="2800221" y="568116"/>
                  </a:lnTo>
                  <a:lnTo>
                    <a:pt x="2802394" y="570289"/>
                  </a:lnTo>
                  <a:lnTo>
                    <a:pt x="2804567" y="570289"/>
                  </a:lnTo>
                  <a:lnTo>
                    <a:pt x="2806740" y="570289"/>
                  </a:lnTo>
                  <a:lnTo>
                    <a:pt x="2809845" y="570289"/>
                  </a:lnTo>
                  <a:lnTo>
                    <a:pt x="2813880" y="568116"/>
                  </a:lnTo>
                  <a:lnTo>
                    <a:pt x="2822263" y="560665"/>
                  </a:lnTo>
                  <a:lnTo>
                    <a:pt x="2826298" y="547937"/>
                  </a:lnTo>
                  <a:lnTo>
                    <a:pt x="2829403" y="533036"/>
                  </a:lnTo>
                  <a:lnTo>
                    <a:pt x="2829403" y="520307"/>
                  </a:lnTo>
                  <a:lnTo>
                    <a:pt x="2833439" y="525585"/>
                  </a:lnTo>
                  <a:lnTo>
                    <a:pt x="2838716" y="533036"/>
                  </a:lnTo>
                  <a:lnTo>
                    <a:pt x="2842752" y="540486"/>
                  </a:lnTo>
                  <a:lnTo>
                    <a:pt x="2845856" y="538313"/>
                  </a:lnTo>
                  <a:lnTo>
                    <a:pt x="2848029" y="538313"/>
                  </a:lnTo>
                  <a:lnTo>
                    <a:pt x="2850203" y="538313"/>
                  </a:lnTo>
                  <a:lnTo>
                    <a:pt x="2851134" y="536140"/>
                  </a:lnTo>
                  <a:lnTo>
                    <a:pt x="2853307" y="536140"/>
                  </a:lnTo>
                  <a:lnTo>
                    <a:pt x="2860447" y="536140"/>
                  </a:lnTo>
                  <a:lnTo>
                    <a:pt x="2864483" y="538313"/>
                  </a:lnTo>
                  <a:lnTo>
                    <a:pt x="2865414" y="540486"/>
                  </a:lnTo>
                  <a:lnTo>
                    <a:pt x="2869450" y="542659"/>
                  </a:lnTo>
                  <a:lnTo>
                    <a:pt x="2872555" y="543591"/>
                  </a:lnTo>
                  <a:lnTo>
                    <a:pt x="2872555" y="557250"/>
                  </a:lnTo>
                  <a:lnTo>
                    <a:pt x="2887146" y="560355"/>
                  </a:lnTo>
                  <a:lnTo>
                    <a:pt x="2898632" y="565632"/>
                  </a:lnTo>
                  <a:lnTo>
                    <a:pt x="2905772" y="577119"/>
                  </a:lnTo>
                  <a:lnTo>
                    <a:pt x="2912913" y="577119"/>
                  </a:lnTo>
                  <a:lnTo>
                    <a:pt x="2916017" y="577119"/>
                  </a:lnTo>
                  <a:lnTo>
                    <a:pt x="2920053" y="577119"/>
                  </a:lnTo>
                  <a:lnTo>
                    <a:pt x="2923158" y="574946"/>
                  </a:lnTo>
                  <a:lnTo>
                    <a:pt x="2925330" y="572773"/>
                  </a:lnTo>
                  <a:lnTo>
                    <a:pt x="2928435" y="567495"/>
                  </a:lnTo>
                  <a:lnTo>
                    <a:pt x="2930608" y="564390"/>
                  </a:lnTo>
                  <a:lnTo>
                    <a:pt x="2930608" y="562217"/>
                  </a:lnTo>
                  <a:lnTo>
                    <a:pt x="2928435" y="557871"/>
                  </a:lnTo>
                  <a:lnTo>
                    <a:pt x="2927503" y="556940"/>
                  </a:lnTo>
                  <a:lnTo>
                    <a:pt x="2925330" y="554767"/>
                  </a:lnTo>
                  <a:lnTo>
                    <a:pt x="2921295" y="552594"/>
                  </a:lnTo>
                  <a:lnTo>
                    <a:pt x="2923468" y="547316"/>
                  </a:lnTo>
                  <a:lnTo>
                    <a:pt x="2925641" y="542038"/>
                  </a:lnTo>
                  <a:lnTo>
                    <a:pt x="2927814" y="539865"/>
                  </a:lnTo>
                  <a:lnTo>
                    <a:pt x="2930919" y="535519"/>
                  </a:lnTo>
                  <a:lnTo>
                    <a:pt x="2933092" y="532415"/>
                  </a:lnTo>
                  <a:lnTo>
                    <a:pt x="2969414" y="532415"/>
                  </a:lnTo>
                  <a:lnTo>
                    <a:pt x="2965999" y="516271"/>
                  </a:lnTo>
                  <a:close/>
                  <a:moveTo>
                    <a:pt x="758729" y="1039993"/>
                  </a:moveTo>
                  <a:lnTo>
                    <a:pt x="776425" y="1034716"/>
                  </a:lnTo>
                  <a:lnTo>
                    <a:pt x="791016" y="1027265"/>
                  </a:lnTo>
                  <a:lnTo>
                    <a:pt x="791016" y="1030370"/>
                  </a:lnTo>
                  <a:lnTo>
                    <a:pt x="791016" y="1034716"/>
                  </a:lnTo>
                  <a:lnTo>
                    <a:pt x="791016" y="1039993"/>
                  </a:lnTo>
                  <a:lnTo>
                    <a:pt x="788843" y="1045271"/>
                  </a:lnTo>
                  <a:lnTo>
                    <a:pt x="785738" y="1050549"/>
                  </a:lnTo>
                  <a:lnTo>
                    <a:pt x="785738" y="1057999"/>
                  </a:lnTo>
                  <a:lnTo>
                    <a:pt x="774252" y="1057999"/>
                  </a:lnTo>
                  <a:lnTo>
                    <a:pt x="765870" y="1057068"/>
                  </a:lnTo>
                  <a:lnTo>
                    <a:pt x="758729" y="1054895"/>
                  </a:lnTo>
                  <a:lnTo>
                    <a:pt x="758729" y="1039993"/>
                  </a:lnTo>
                  <a:close/>
                  <a:moveTo>
                    <a:pt x="644175" y="1152064"/>
                  </a:moveTo>
                  <a:lnTo>
                    <a:pt x="645106" y="1151133"/>
                  </a:lnTo>
                  <a:lnTo>
                    <a:pt x="645106" y="1148960"/>
                  </a:lnTo>
                  <a:lnTo>
                    <a:pt x="647279" y="1148960"/>
                  </a:lnTo>
                  <a:lnTo>
                    <a:pt x="649453" y="1146787"/>
                  </a:lnTo>
                  <a:lnTo>
                    <a:pt x="651626" y="1144614"/>
                  </a:lnTo>
                  <a:lnTo>
                    <a:pt x="666217" y="1144614"/>
                  </a:lnTo>
                  <a:lnTo>
                    <a:pt x="662181" y="1148960"/>
                  </a:lnTo>
                  <a:lnTo>
                    <a:pt x="659076" y="1151133"/>
                  </a:lnTo>
                  <a:lnTo>
                    <a:pt x="655041" y="1152064"/>
                  </a:lnTo>
                  <a:lnTo>
                    <a:pt x="651936" y="1154238"/>
                  </a:lnTo>
                  <a:lnTo>
                    <a:pt x="645727" y="1156411"/>
                  </a:lnTo>
                  <a:lnTo>
                    <a:pt x="642623" y="1156411"/>
                  </a:lnTo>
                  <a:lnTo>
                    <a:pt x="644175" y="1152064"/>
                  </a:lnTo>
                  <a:close/>
                  <a:moveTo>
                    <a:pt x="765870" y="1265377"/>
                  </a:moveTo>
                  <a:lnTo>
                    <a:pt x="759661" y="1282452"/>
                  </a:lnTo>
                  <a:lnTo>
                    <a:pt x="752520" y="1300457"/>
                  </a:lnTo>
                  <a:lnTo>
                    <a:pt x="751589" y="1315359"/>
                  </a:lnTo>
                  <a:lnTo>
                    <a:pt x="737930" y="1319705"/>
                  </a:lnTo>
                  <a:lnTo>
                    <a:pt x="725512" y="1320636"/>
                  </a:lnTo>
                  <a:lnTo>
                    <a:pt x="714957" y="1315359"/>
                  </a:lnTo>
                  <a:lnTo>
                    <a:pt x="701297" y="1312254"/>
                  </a:lnTo>
                  <a:lnTo>
                    <a:pt x="696019" y="1312254"/>
                  </a:lnTo>
                  <a:lnTo>
                    <a:pt x="692915" y="1312254"/>
                  </a:lnTo>
                  <a:lnTo>
                    <a:pt x="688879" y="1313186"/>
                  </a:lnTo>
                  <a:lnTo>
                    <a:pt x="685775" y="1317532"/>
                  </a:lnTo>
                  <a:lnTo>
                    <a:pt x="683602" y="1319705"/>
                  </a:lnTo>
                  <a:lnTo>
                    <a:pt x="681428" y="1322810"/>
                  </a:lnTo>
                  <a:lnTo>
                    <a:pt x="678324" y="1324983"/>
                  </a:lnTo>
                  <a:lnTo>
                    <a:pt x="673046" y="1322810"/>
                  </a:lnTo>
                  <a:lnTo>
                    <a:pt x="661560" y="1320636"/>
                  </a:lnTo>
                  <a:lnTo>
                    <a:pt x="646969" y="1319705"/>
                  </a:lnTo>
                  <a:lnTo>
                    <a:pt x="632378" y="1315359"/>
                  </a:lnTo>
                  <a:lnTo>
                    <a:pt x="617787" y="1313186"/>
                  </a:lnTo>
                  <a:lnTo>
                    <a:pt x="610647" y="1312254"/>
                  </a:lnTo>
                  <a:lnTo>
                    <a:pt x="596056" y="1306046"/>
                  </a:lnTo>
                  <a:lnTo>
                    <a:pt x="581465" y="1298595"/>
                  </a:lnTo>
                  <a:lnTo>
                    <a:pt x="566874" y="1295490"/>
                  </a:lnTo>
                  <a:lnTo>
                    <a:pt x="551352" y="1298595"/>
                  </a:lnTo>
                  <a:lnTo>
                    <a:pt x="539865" y="1306046"/>
                  </a:lnTo>
                  <a:lnTo>
                    <a:pt x="536761" y="1315669"/>
                  </a:lnTo>
                  <a:lnTo>
                    <a:pt x="532725" y="1325293"/>
                  </a:lnTo>
                  <a:lnTo>
                    <a:pt x="530552" y="1335848"/>
                  </a:lnTo>
                  <a:lnTo>
                    <a:pt x="523411" y="1334917"/>
                  </a:lnTo>
                  <a:lnTo>
                    <a:pt x="510994" y="1330571"/>
                  </a:lnTo>
                  <a:lnTo>
                    <a:pt x="496403" y="1327466"/>
                  </a:lnTo>
                  <a:lnTo>
                    <a:pt x="485848" y="1323120"/>
                  </a:lnTo>
                  <a:lnTo>
                    <a:pt x="478707" y="1320016"/>
                  </a:lnTo>
                  <a:lnTo>
                    <a:pt x="474671" y="1305114"/>
                  </a:lnTo>
                  <a:lnTo>
                    <a:pt x="460081" y="1297664"/>
                  </a:lnTo>
                  <a:lnTo>
                    <a:pt x="445490" y="1295490"/>
                  </a:lnTo>
                  <a:lnTo>
                    <a:pt x="430899" y="1295490"/>
                  </a:lnTo>
                  <a:lnTo>
                    <a:pt x="418481" y="1291144"/>
                  </a:lnTo>
                  <a:lnTo>
                    <a:pt x="415376" y="1288040"/>
                  </a:lnTo>
                  <a:lnTo>
                    <a:pt x="413203" y="1285867"/>
                  </a:lnTo>
                  <a:lnTo>
                    <a:pt x="409167" y="1282762"/>
                  </a:lnTo>
                  <a:lnTo>
                    <a:pt x="408236" y="1278416"/>
                  </a:lnTo>
                  <a:lnTo>
                    <a:pt x="402027" y="1275311"/>
                  </a:lnTo>
                  <a:lnTo>
                    <a:pt x="406063" y="1256374"/>
                  </a:lnTo>
                  <a:lnTo>
                    <a:pt x="409167" y="1238368"/>
                  </a:lnTo>
                  <a:lnTo>
                    <a:pt x="415376" y="1221294"/>
                  </a:lnTo>
                  <a:lnTo>
                    <a:pt x="410720" y="1221294"/>
                  </a:lnTo>
                  <a:lnTo>
                    <a:pt x="401406" y="1219121"/>
                  </a:lnTo>
                  <a:lnTo>
                    <a:pt x="381538" y="1218189"/>
                  </a:lnTo>
                  <a:lnTo>
                    <a:pt x="358565" y="1218189"/>
                  </a:lnTo>
                  <a:lnTo>
                    <a:pt x="330314" y="1218189"/>
                  </a:lnTo>
                  <a:lnTo>
                    <a:pt x="305168" y="1219121"/>
                  </a:lnTo>
                  <a:lnTo>
                    <a:pt x="281264" y="1223467"/>
                  </a:lnTo>
                  <a:lnTo>
                    <a:pt x="265742" y="1226571"/>
                  </a:lnTo>
                  <a:lnTo>
                    <a:pt x="254255" y="1234022"/>
                  </a:lnTo>
                  <a:lnTo>
                    <a:pt x="239664" y="1243646"/>
                  </a:lnTo>
                  <a:lnTo>
                    <a:pt x="225073" y="1251097"/>
                  </a:lnTo>
                  <a:lnTo>
                    <a:pt x="174160" y="1243646"/>
                  </a:lnTo>
                  <a:lnTo>
                    <a:pt x="174160" y="1234022"/>
                  </a:lnTo>
                  <a:lnTo>
                    <a:pt x="180369" y="1233091"/>
                  </a:lnTo>
                  <a:lnTo>
                    <a:pt x="183473" y="1230918"/>
                  </a:lnTo>
                  <a:lnTo>
                    <a:pt x="187509" y="1228744"/>
                  </a:lnTo>
                  <a:lnTo>
                    <a:pt x="190614" y="1226571"/>
                  </a:lnTo>
                  <a:lnTo>
                    <a:pt x="192787" y="1226571"/>
                  </a:lnTo>
                  <a:lnTo>
                    <a:pt x="195891" y="1228744"/>
                  </a:lnTo>
                  <a:lnTo>
                    <a:pt x="199927" y="1230918"/>
                  </a:lnTo>
                  <a:lnTo>
                    <a:pt x="205205" y="1233091"/>
                  </a:lnTo>
                  <a:lnTo>
                    <a:pt x="208309" y="1233091"/>
                  </a:lnTo>
                  <a:lnTo>
                    <a:pt x="214518" y="1230918"/>
                  </a:lnTo>
                  <a:lnTo>
                    <a:pt x="219796" y="1225640"/>
                  </a:lnTo>
                  <a:lnTo>
                    <a:pt x="222900" y="1219431"/>
                  </a:lnTo>
                  <a:lnTo>
                    <a:pt x="226936" y="1216327"/>
                  </a:lnTo>
                  <a:lnTo>
                    <a:pt x="232213" y="1211980"/>
                  </a:lnTo>
                  <a:lnTo>
                    <a:pt x="244631" y="1211049"/>
                  </a:lnTo>
                  <a:lnTo>
                    <a:pt x="244631" y="1204840"/>
                  </a:lnTo>
                  <a:lnTo>
                    <a:pt x="244631" y="1202978"/>
                  </a:lnTo>
                  <a:lnTo>
                    <a:pt x="244631" y="1200804"/>
                  </a:lnTo>
                  <a:lnTo>
                    <a:pt x="244631" y="1196458"/>
                  </a:lnTo>
                  <a:lnTo>
                    <a:pt x="248667" y="1195527"/>
                  </a:lnTo>
                  <a:lnTo>
                    <a:pt x="250840" y="1193354"/>
                  </a:lnTo>
                  <a:lnTo>
                    <a:pt x="251771" y="1191181"/>
                  </a:lnTo>
                  <a:lnTo>
                    <a:pt x="253945" y="1191181"/>
                  </a:lnTo>
                  <a:lnTo>
                    <a:pt x="256118" y="1189007"/>
                  </a:lnTo>
                  <a:lnTo>
                    <a:pt x="261395" y="1189007"/>
                  </a:lnTo>
                  <a:lnTo>
                    <a:pt x="259222" y="1185903"/>
                  </a:lnTo>
                  <a:lnTo>
                    <a:pt x="256118" y="1181557"/>
                  </a:lnTo>
                  <a:lnTo>
                    <a:pt x="253945" y="1180625"/>
                  </a:lnTo>
                  <a:lnTo>
                    <a:pt x="251771" y="1178452"/>
                  </a:lnTo>
                  <a:lnTo>
                    <a:pt x="251771" y="1174106"/>
                  </a:lnTo>
                  <a:lnTo>
                    <a:pt x="253945" y="1173175"/>
                  </a:lnTo>
                  <a:lnTo>
                    <a:pt x="257980" y="1159515"/>
                  </a:lnTo>
                  <a:lnTo>
                    <a:pt x="263258" y="1148960"/>
                  </a:lnTo>
                  <a:lnTo>
                    <a:pt x="270398" y="1139336"/>
                  </a:lnTo>
                  <a:lnTo>
                    <a:pt x="290267" y="1139336"/>
                  </a:lnTo>
                  <a:lnTo>
                    <a:pt x="295544" y="1130954"/>
                  </a:lnTo>
                  <a:lnTo>
                    <a:pt x="297717" y="1119468"/>
                  </a:lnTo>
                  <a:lnTo>
                    <a:pt x="300822" y="1108912"/>
                  </a:lnTo>
                  <a:lnTo>
                    <a:pt x="310135" y="1101462"/>
                  </a:lnTo>
                  <a:lnTo>
                    <a:pt x="314171" y="1099289"/>
                  </a:lnTo>
                  <a:lnTo>
                    <a:pt x="315102" y="1099289"/>
                  </a:lnTo>
                  <a:lnTo>
                    <a:pt x="319138" y="1099289"/>
                  </a:lnTo>
                  <a:lnTo>
                    <a:pt x="321311" y="1101462"/>
                  </a:lnTo>
                  <a:lnTo>
                    <a:pt x="322243" y="1104566"/>
                  </a:lnTo>
                  <a:lnTo>
                    <a:pt x="324416" y="1108912"/>
                  </a:lnTo>
                  <a:lnTo>
                    <a:pt x="344284" y="1104566"/>
                  </a:lnTo>
                  <a:lnTo>
                    <a:pt x="361048" y="1094942"/>
                  </a:lnTo>
                  <a:lnTo>
                    <a:pt x="373466" y="1084387"/>
                  </a:lnTo>
                  <a:lnTo>
                    <a:pt x="388057" y="1089665"/>
                  </a:lnTo>
                  <a:lnTo>
                    <a:pt x="399544" y="1101151"/>
                  </a:lnTo>
                  <a:lnTo>
                    <a:pt x="406684" y="1113880"/>
                  </a:lnTo>
                  <a:lnTo>
                    <a:pt x="415066" y="1124435"/>
                  </a:lnTo>
                  <a:lnTo>
                    <a:pt x="424379" y="1135921"/>
                  </a:lnTo>
                  <a:lnTo>
                    <a:pt x="453561" y="1156100"/>
                  </a:lnTo>
                  <a:lnTo>
                    <a:pt x="480570" y="1176279"/>
                  </a:lnTo>
                  <a:lnTo>
                    <a:pt x="480570" y="1180625"/>
                  </a:lnTo>
                  <a:lnTo>
                    <a:pt x="480570" y="1183730"/>
                  </a:lnTo>
                  <a:lnTo>
                    <a:pt x="479639" y="1185903"/>
                  </a:lnTo>
                  <a:lnTo>
                    <a:pt x="479639" y="1188076"/>
                  </a:lnTo>
                  <a:lnTo>
                    <a:pt x="477466" y="1189007"/>
                  </a:lnTo>
                  <a:lnTo>
                    <a:pt x="470325" y="1196458"/>
                  </a:lnTo>
                  <a:lnTo>
                    <a:pt x="458839" y="1200804"/>
                  </a:lnTo>
                  <a:lnTo>
                    <a:pt x="444248" y="1202978"/>
                  </a:lnTo>
                  <a:lnTo>
                    <a:pt x="429657" y="1200804"/>
                  </a:lnTo>
                  <a:lnTo>
                    <a:pt x="435866" y="1213533"/>
                  </a:lnTo>
                  <a:lnTo>
                    <a:pt x="444248" y="1218810"/>
                  </a:lnTo>
                  <a:lnTo>
                    <a:pt x="455734" y="1223157"/>
                  </a:lnTo>
                  <a:lnTo>
                    <a:pt x="465048" y="1230607"/>
                  </a:lnTo>
                  <a:lnTo>
                    <a:pt x="473430" y="1230607"/>
                  </a:lnTo>
                  <a:lnTo>
                    <a:pt x="473430" y="1206082"/>
                  </a:lnTo>
                  <a:lnTo>
                    <a:pt x="484916" y="1206082"/>
                  </a:lnTo>
                  <a:lnTo>
                    <a:pt x="488021" y="1198631"/>
                  </a:lnTo>
                  <a:lnTo>
                    <a:pt x="492057" y="1193354"/>
                  </a:lnTo>
                  <a:lnTo>
                    <a:pt x="495161" y="1189007"/>
                  </a:lnTo>
                  <a:lnTo>
                    <a:pt x="500439" y="1185903"/>
                  </a:lnTo>
                  <a:lnTo>
                    <a:pt x="499507" y="1180625"/>
                  </a:lnTo>
                  <a:lnTo>
                    <a:pt x="497334" y="1176279"/>
                  </a:lnTo>
                  <a:lnTo>
                    <a:pt x="497334" y="1174106"/>
                  </a:lnTo>
                  <a:lnTo>
                    <a:pt x="495161" y="1171002"/>
                  </a:lnTo>
                  <a:lnTo>
                    <a:pt x="494230" y="1166655"/>
                  </a:lnTo>
                  <a:lnTo>
                    <a:pt x="494230" y="1161378"/>
                  </a:lnTo>
                  <a:lnTo>
                    <a:pt x="499507" y="1161378"/>
                  </a:lnTo>
                  <a:lnTo>
                    <a:pt x="504785" y="1163551"/>
                  </a:lnTo>
                  <a:lnTo>
                    <a:pt x="507889" y="1165724"/>
                  </a:lnTo>
                  <a:lnTo>
                    <a:pt x="510062" y="1165724"/>
                  </a:lnTo>
                  <a:lnTo>
                    <a:pt x="514098" y="1165724"/>
                  </a:lnTo>
                  <a:lnTo>
                    <a:pt x="517203" y="1165724"/>
                  </a:lnTo>
                  <a:lnTo>
                    <a:pt x="521238" y="1165724"/>
                  </a:lnTo>
                  <a:lnTo>
                    <a:pt x="521238" y="1161378"/>
                  </a:lnTo>
                  <a:lnTo>
                    <a:pt x="509752" y="1151754"/>
                  </a:lnTo>
                  <a:lnTo>
                    <a:pt x="499197" y="1144303"/>
                  </a:lnTo>
                  <a:lnTo>
                    <a:pt x="484606" y="1139026"/>
                  </a:lnTo>
                  <a:lnTo>
                    <a:pt x="484606" y="1128471"/>
                  </a:lnTo>
                  <a:lnTo>
                    <a:pt x="470015" y="1128471"/>
                  </a:lnTo>
                  <a:lnTo>
                    <a:pt x="457597" y="1109533"/>
                  </a:lnTo>
                  <a:lnTo>
                    <a:pt x="443937" y="1093701"/>
                  </a:lnTo>
                  <a:lnTo>
                    <a:pt x="429346" y="1078799"/>
                  </a:lnTo>
                  <a:lnTo>
                    <a:pt x="429346" y="1072590"/>
                  </a:lnTo>
                  <a:lnTo>
                    <a:pt x="429346" y="1069486"/>
                  </a:lnTo>
                  <a:lnTo>
                    <a:pt x="429346" y="1065140"/>
                  </a:lnTo>
                  <a:lnTo>
                    <a:pt x="429346" y="1064208"/>
                  </a:lnTo>
                  <a:lnTo>
                    <a:pt x="433382" y="1062035"/>
                  </a:lnTo>
                  <a:lnTo>
                    <a:pt x="436487" y="1057689"/>
                  </a:lnTo>
                  <a:lnTo>
                    <a:pt x="438660" y="1057689"/>
                  </a:lnTo>
                  <a:lnTo>
                    <a:pt x="438660" y="1056758"/>
                  </a:lnTo>
                  <a:lnTo>
                    <a:pt x="440833" y="1056758"/>
                  </a:lnTo>
                  <a:lnTo>
                    <a:pt x="443006" y="1056758"/>
                  </a:lnTo>
                  <a:lnTo>
                    <a:pt x="443937" y="1054584"/>
                  </a:lnTo>
                  <a:lnTo>
                    <a:pt x="446111" y="1057689"/>
                  </a:lnTo>
                  <a:lnTo>
                    <a:pt x="448284" y="1062035"/>
                  </a:lnTo>
                  <a:lnTo>
                    <a:pt x="448284" y="1065140"/>
                  </a:lnTo>
                  <a:lnTo>
                    <a:pt x="450457" y="1071349"/>
                  </a:lnTo>
                  <a:lnTo>
                    <a:pt x="465048" y="1067002"/>
                  </a:lnTo>
                  <a:lnTo>
                    <a:pt x="472188" y="1087181"/>
                  </a:lnTo>
                  <a:lnTo>
                    <a:pt x="479328" y="1098668"/>
                  </a:lnTo>
                  <a:lnTo>
                    <a:pt x="487710" y="1103945"/>
                  </a:lnTo>
                  <a:lnTo>
                    <a:pt x="497024" y="1106118"/>
                  </a:lnTo>
                  <a:lnTo>
                    <a:pt x="507579" y="1111396"/>
                  </a:lnTo>
                  <a:lnTo>
                    <a:pt x="521238" y="1121020"/>
                  </a:lnTo>
                  <a:lnTo>
                    <a:pt x="526516" y="1126297"/>
                  </a:lnTo>
                  <a:lnTo>
                    <a:pt x="526516" y="1133748"/>
                  </a:lnTo>
                  <a:lnTo>
                    <a:pt x="524343" y="1141199"/>
                  </a:lnTo>
                  <a:lnTo>
                    <a:pt x="522170" y="1150823"/>
                  </a:lnTo>
                  <a:lnTo>
                    <a:pt x="524343" y="1161378"/>
                  </a:lnTo>
                  <a:lnTo>
                    <a:pt x="528379" y="1165724"/>
                  </a:lnTo>
                  <a:lnTo>
                    <a:pt x="531483" y="1166655"/>
                  </a:lnTo>
                  <a:lnTo>
                    <a:pt x="536761" y="1171002"/>
                  </a:lnTo>
                  <a:lnTo>
                    <a:pt x="540797" y="1174106"/>
                  </a:lnTo>
                  <a:lnTo>
                    <a:pt x="543901" y="1176279"/>
                  </a:lnTo>
                  <a:lnTo>
                    <a:pt x="560665" y="1225951"/>
                  </a:lnTo>
                  <a:lnTo>
                    <a:pt x="564701" y="1225951"/>
                  </a:lnTo>
                  <a:lnTo>
                    <a:pt x="565632" y="1228124"/>
                  </a:lnTo>
                  <a:lnTo>
                    <a:pt x="567805" y="1228124"/>
                  </a:lnTo>
                  <a:lnTo>
                    <a:pt x="569978" y="1230297"/>
                  </a:lnTo>
                  <a:lnTo>
                    <a:pt x="575256" y="1228124"/>
                  </a:lnTo>
                  <a:lnTo>
                    <a:pt x="580534" y="1225951"/>
                  </a:lnTo>
                  <a:lnTo>
                    <a:pt x="582707" y="1225019"/>
                  </a:lnTo>
                  <a:lnTo>
                    <a:pt x="584880" y="1220673"/>
                  </a:lnTo>
                  <a:lnTo>
                    <a:pt x="584880" y="1218500"/>
                  </a:lnTo>
                  <a:lnTo>
                    <a:pt x="587053" y="1215395"/>
                  </a:lnTo>
                  <a:lnTo>
                    <a:pt x="587984" y="1211049"/>
                  </a:lnTo>
                  <a:lnTo>
                    <a:pt x="592020" y="1210118"/>
                  </a:lnTo>
                  <a:lnTo>
                    <a:pt x="597298" y="1205772"/>
                  </a:lnTo>
                  <a:lnTo>
                    <a:pt x="594193" y="1188697"/>
                  </a:lnTo>
                  <a:lnTo>
                    <a:pt x="587053" y="1172864"/>
                  </a:lnTo>
                  <a:lnTo>
                    <a:pt x="577740" y="1161378"/>
                  </a:lnTo>
                  <a:lnTo>
                    <a:pt x="577740" y="1156411"/>
                  </a:lnTo>
                  <a:lnTo>
                    <a:pt x="580844" y="1158584"/>
                  </a:lnTo>
                  <a:lnTo>
                    <a:pt x="580844" y="1159515"/>
                  </a:lnTo>
                  <a:lnTo>
                    <a:pt x="583017" y="1161688"/>
                  </a:lnTo>
                  <a:lnTo>
                    <a:pt x="585190" y="1166035"/>
                  </a:lnTo>
                  <a:lnTo>
                    <a:pt x="592331" y="1163861"/>
                  </a:lnTo>
                  <a:lnTo>
                    <a:pt x="595435" y="1163861"/>
                  </a:lnTo>
                  <a:lnTo>
                    <a:pt x="597608" y="1163861"/>
                  </a:lnTo>
                  <a:lnTo>
                    <a:pt x="599781" y="1161688"/>
                  </a:lnTo>
                  <a:lnTo>
                    <a:pt x="599781" y="1159515"/>
                  </a:lnTo>
                  <a:lnTo>
                    <a:pt x="599781" y="1158584"/>
                  </a:lnTo>
                  <a:lnTo>
                    <a:pt x="597608" y="1154238"/>
                  </a:lnTo>
                  <a:lnTo>
                    <a:pt x="597608" y="1148960"/>
                  </a:lnTo>
                  <a:lnTo>
                    <a:pt x="600713" y="1148960"/>
                  </a:lnTo>
                  <a:lnTo>
                    <a:pt x="600713" y="1144614"/>
                  </a:lnTo>
                  <a:lnTo>
                    <a:pt x="604748" y="1144614"/>
                  </a:lnTo>
                  <a:lnTo>
                    <a:pt x="607853" y="1144614"/>
                  </a:lnTo>
                  <a:lnTo>
                    <a:pt x="610026" y="1146787"/>
                  </a:lnTo>
                  <a:lnTo>
                    <a:pt x="612199" y="1146787"/>
                  </a:lnTo>
                  <a:lnTo>
                    <a:pt x="614372" y="1148960"/>
                  </a:lnTo>
                  <a:lnTo>
                    <a:pt x="619650" y="1151133"/>
                  </a:lnTo>
                  <a:lnTo>
                    <a:pt x="622754" y="1152064"/>
                  </a:lnTo>
                  <a:lnTo>
                    <a:pt x="624927" y="1154238"/>
                  </a:lnTo>
                  <a:lnTo>
                    <a:pt x="627100" y="1156411"/>
                  </a:lnTo>
                  <a:lnTo>
                    <a:pt x="630205" y="1158584"/>
                  </a:lnTo>
                  <a:lnTo>
                    <a:pt x="634241" y="1161688"/>
                  </a:lnTo>
                  <a:lnTo>
                    <a:pt x="632068" y="1166966"/>
                  </a:lnTo>
                  <a:lnTo>
                    <a:pt x="629894" y="1171312"/>
                  </a:lnTo>
                  <a:lnTo>
                    <a:pt x="629894" y="1174416"/>
                  </a:lnTo>
                  <a:lnTo>
                    <a:pt x="629894" y="1178763"/>
                  </a:lnTo>
                  <a:lnTo>
                    <a:pt x="629894" y="1181867"/>
                  </a:lnTo>
                  <a:lnTo>
                    <a:pt x="629894" y="1186213"/>
                  </a:lnTo>
                  <a:lnTo>
                    <a:pt x="629894" y="1189318"/>
                  </a:lnTo>
                  <a:lnTo>
                    <a:pt x="636103" y="1206392"/>
                  </a:lnTo>
                  <a:lnTo>
                    <a:pt x="648521" y="1223467"/>
                  </a:lnTo>
                  <a:lnTo>
                    <a:pt x="665285" y="1234022"/>
                  </a:lnTo>
                  <a:lnTo>
                    <a:pt x="680808" y="1238368"/>
                  </a:lnTo>
                  <a:lnTo>
                    <a:pt x="684843" y="1236195"/>
                  </a:lnTo>
                  <a:lnTo>
                    <a:pt x="687948" y="1233091"/>
                  </a:lnTo>
                  <a:lnTo>
                    <a:pt x="690121" y="1228744"/>
                  </a:lnTo>
                  <a:lnTo>
                    <a:pt x="695399" y="1226571"/>
                  </a:lnTo>
                  <a:lnTo>
                    <a:pt x="699434" y="1225640"/>
                  </a:lnTo>
                  <a:lnTo>
                    <a:pt x="704712" y="1226571"/>
                  </a:lnTo>
                  <a:lnTo>
                    <a:pt x="714025" y="1230918"/>
                  </a:lnTo>
                  <a:lnTo>
                    <a:pt x="721165" y="1234022"/>
                  </a:lnTo>
                  <a:lnTo>
                    <a:pt x="728306" y="1236195"/>
                  </a:lnTo>
                  <a:lnTo>
                    <a:pt x="735446" y="1234022"/>
                  </a:lnTo>
                  <a:lnTo>
                    <a:pt x="743828" y="1226571"/>
                  </a:lnTo>
                  <a:lnTo>
                    <a:pt x="750968" y="1226571"/>
                  </a:lnTo>
                  <a:lnTo>
                    <a:pt x="755004" y="1226571"/>
                  </a:lnTo>
                  <a:lnTo>
                    <a:pt x="758109" y="1226571"/>
                  </a:lnTo>
                  <a:lnTo>
                    <a:pt x="760282" y="1228744"/>
                  </a:lnTo>
                  <a:lnTo>
                    <a:pt x="762455" y="1230918"/>
                  </a:lnTo>
                  <a:lnTo>
                    <a:pt x="762455" y="1234022"/>
                  </a:lnTo>
                  <a:lnTo>
                    <a:pt x="764628" y="1238368"/>
                  </a:lnTo>
                  <a:lnTo>
                    <a:pt x="767732" y="1251097"/>
                  </a:lnTo>
                  <a:lnTo>
                    <a:pt x="765870" y="1265377"/>
                  </a:lnTo>
                  <a:close/>
                  <a:moveTo>
                    <a:pt x="845033" y="1136232"/>
                  </a:moveTo>
                  <a:lnTo>
                    <a:pt x="825165" y="1141509"/>
                  </a:lnTo>
                  <a:lnTo>
                    <a:pt x="803434" y="1143682"/>
                  </a:lnTo>
                  <a:lnTo>
                    <a:pt x="781702" y="1139336"/>
                  </a:lnTo>
                  <a:lnTo>
                    <a:pt x="773320" y="1136232"/>
                  </a:lnTo>
                  <a:lnTo>
                    <a:pt x="766180" y="1130954"/>
                  </a:lnTo>
                  <a:lnTo>
                    <a:pt x="756867" y="1124745"/>
                  </a:lnTo>
                  <a:lnTo>
                    <a:pt x="742276" y="1124745"/>
                  </a:lnTo>
                  <a:lnTo>
                    <a:pt x="727685" y="1126918"/>
                  </a:lnTo>
                  <a:lnTo>
                    <a:pt x="713094" y="1134369"/>
                  </a:lnTo>
                  <a:lnTo>
                    <a:pt x="700676" y="1139647"/>
                  </a:lnTo>
                  <a:lnTo>
                    <a:pt x="686085" y="1141820"/>
                  </a:lnTo>
                  <a:lnTo>
                    <a:pt x="671494" y="1136542"/>
                  </a:lnTo>
                  <a:lnTo>
                    <a:pt x="666217" y="1134369"/>
                  </a:lnTo>
                  <a:lnTo>
                    <a:pt x="662181" y="1132196"/>
                  </a:lnTo>
                  <a:lnTo>
                    <a:pt x="659076" y="1131265"/>
                  </a:lnTo>
                  <a:lnTo>
                    <a:pt x="656903" y="1126918"/>
                  </a:lnTo>
                  <a:lnTo>
                    <a:pt x="656903" y="1123814"/>
                  </a:lnTo>
                  <a:lnTo>
                    <a:pt x="654730" y="1116363"/>
                  </a:lnTo>
                  <a:lnTo>
                    <a:pt x="654730" y="1110154"/>
                  </a:lnTo>
                  <a:lnTo>
                    <a:pt x="658766" y="1099599"/>
                  </a:lnTo>
                  <a:lnTo>
                    <a:pt x="665906" y="1086871"/>
                  </a:lnTo>
                  <a:lnTo>
                    <a:pt x="674288" y="1071969"/>
                  </a:lnTo>
                  <a:lnTo>
                    <a:pt x="683602" y="1057068"/>
                  </a:lnTo>
                  <a:lnTo>
                    <a:pt x="690742" y="1043408"/>
                  </a:lnTo>
                  <a:lnTo>
                    <a:pt x="694778" y="1035026"/>
                  </a:lnTo>
                  <a:lnTo>
                    <a:pt x="703160" y="1037199"/>
                  </a:lnTo>
                  <a:lnTo>
                    <a:pt x="710300" y="1040304"/>
                  </a:lnTo>
                  <a:lnTo>
                    <a:pt x="715578" y="1042477"/>
                  </a:lnTo>
                  <a:lnTo>
                    <a:pt x="721786" y="1047755"/>
                  </a:lnTo>
                  <a:lnTo>
                    <a:pt x="724891" y="1049928"/>
                  </a:lnTo>
                  <a:lnTo>
                    <a:pt x="727064" y="1049928"/>
                  </a:lnTo>
                  <a:lnTo>
                    <a:pt x="729237" y="1049928"/>
                  </a:lnTo>
                  <a:lnTo>
                    <a:pt x="730168" y="1050859"/>
                  </a:lnTo>
                  <a:lnTo>
                    <a:pt x="717751" y="1055205"/>
                  </a:lnTo>
                  <a:lnTo>
                    <a:pt x="721786" y="1064829"/>
                  </a:lnTo>
                  <a:lnTo>
                    <a:pt x="728927" y="1072280"/>
                  </a:lnTo>
                  <a:lnTo>
                    <a:pt x="734204" y="1079731"/>
                  </a:lnTo>
                  <a:lnTo>
                    <a:pt x="743518" y="1080662"/>
                  </a:lnTo>
                  <a:lnTo>
                    <a:pt x="755935" y="1075384"/>
                  </a:lnTo>
                  <a:lnTo>
                    <a:pt x="765249" y="1067934"/>
                  </a:lnTo>
                  <a:lnTo>
                    <a:pt x="780771" y="1073211"/>
                  </a:lnTo>
                  <a:lnTo>
                    <a:pt x="800640" y="1084698"/>
                  </a:lnTo>
                  <a:lnTo>
                    <a:pt x="821439" y="1097426"/>
                  </a:lnTo>
                  <a:lnTo>
                    <a:pt x="836030" y="1110154"/>
                  </a:lnTo>
                  <a:lnTo>
                    <a:pt x="844413" y="1125056"/>
                  </a:lnTo>
                  <a:lnTo>
                    <a:pt x="850621" y="1125056"/>
                  </a:lnTo>
                  <a:lnTo>
                    <a:pt x="845033" y="1136232"/>
                  </a:lnTo>
                  <a:close/>
                  <a:moveTo>
                    <a:pt x="1025402" y="1146787"/>
                  </a:moveTo>
                  <a:lnTo>
                    <a:pt x="1022298" y="1146787"/>
                  </a:lnTo>
                  <a:lnTo>
                    <a:pt x="1018262" y="1146787"/>
                  </a:lnTo>
                  <a:lnTo>
                    <a:pt x="1015157" y="1146787"/>
                  </a:lnTo>
                  <a:lnTo>
                    <a:pt x="1011122" y="1144614"/>
                  </a:lnTo>
                  <a:lnTo>
                    <a:pt x="1008949" y="1161688"/>
                  </a:lnTo>
                  <a:lnTo>
                    <a:pt x="1011122" y="1173175"/>
                  </a:lnTo>
                  <a:lnTo>
                    <a:pt x="1016399" y="1183730"/>
                  </a:lnTo>
                  <a:lnTo>
                    <a:pt x="1020435" y="1196458"/>
                  </a:lnTo>
                  <a:lnTo>
                    <a:pt x="1022608" y="1217569"/>
                  </a:lnTo>
                  <a:lnTo>
                    <a:pt x="995600" y="1218500"/>
                  </a:lnTo>
                  <a:lnTo>
                    <a:pt x="976973" y="1215395"/>
                  </a:lnTo>
                  <a:lnTo>
                    <a:pt x="966418" y="1205772"/>
                  </a:lnTo>
                  <a:lnTo>
                    <a:pt x="962382" y="1188697"/>
                  </a:lnTo>
                  <a:lnTo>
                    <a:pt x="962382" y="1165414"/>
                  </a:lnTo>
                  <a:lnTo>
                    <a:pt x="974800" y="1165414"/>
                  </a:lnTo>
                  <a:lnTo>
                    <a:pt x="967660" y="1151754"/>
                  </a:lnTo>
                  <a:lnTo>
                    <a:pt x="955242" y="1138094"/>
                  </a:lnTo>
                  <a:lnTo>
                    <a:pt x="944686" y="1121020"/>
                  </a:lnTo>
                  <a:lnTo>
                    <a:pt x="933200" y="1103945"/>
                  </a:lnTo>
                  <a:lnTo>
                    <a:pt x="927922" y="1086871"/>
                  </a:lnTo>
                  <a:lnTo>
                    <a:pt x="931027" y="1071038"/>
                  </a:lnTo>
                  <a:lnTo>
                    <a:pt x="938167" y="1059552"/>
                  </a:lnTo>
                  <a:lnTo>
                    <a:pt x="949653" y="1049928"/>
                  </a:lnTo>
                  <a:lnTo>
                    <a:pt x="962071" y="1044650"/>
                  </a:lnTo>
                  <a:lnTo>
                    <a:pt x="974489" y="1039373"/>
                  </a:lnTo>
                  <a:lnTo>
                    <a:pt x="985976" y="1029749"/>
                  </a:lnTo>
                  <a:lnTo>
                    <a:pt x="995289" y="1029749"/>
                  </a:lnTo>
                  <a:lnTo>
                    <a:pt x="1000567" y="1031922"/>
                  </a:lnTo>
                  <a:lnTo>
                    <a:pt x="1005844" y="1031922"/>
                  </a:lnTo>
                  <a:lnTo>
                    <a:pt x="1011122" y="1034095"/>
                  </a:lnTo>
                  <a:lnTo>
                    <a:pt x="1008017" y="1049928"/>
                  </a:lnTo>
                  <a:lnTo>
                    <a:pt x="1000877" y="1063587"/>
                  </a:lnTo>
                  <a:lnTo>
                    <a:pt x="986286" y="1068865"/>
                  </a:lnTo>
                  <a:lnTo>
                    <a:pt x="966418" y="1071038"/>
                  </a:lnTo>
                  <a:lnTo>
                    <a:pt x="973558" y="1086871"/>
                  </a:lnTo>
                  <a:lnTo>
                    <a:pt x="985976" y="1101772"/>
                  </a:lnTo>
                  <a:lnTo>
                    <a:pt x="1001498" y="1111396"/>
                  </a:lnTo>
                  <a:lnTo>
                    <a:pt x="1000567" y="1115742"/>
                  </a:lnTo>
                  <a:lnTo>
                    <a:pt x="998394" y="1116674"/>
                  </a:lnTo>
                  <a:lnTo>
                    <a:pt x="996220" y="1116674"/>
                  </a:lnTo>
                  <a:lnTo>
                    <a:pt x="995289" y="1121020"/>
                  </a:lnTo>
                  <a:lnTo>
                    <a:pt x="1000567" y="1130644"/>
                  </a:lnTo>
                  <a:lnTo>
                    <a:pt x="1005844" y="1139026"/>
                  </a:lnTo>
                  <a:lnTo>
                    <a:pt x="1008017" y="1143372"/>
                  </a:lnTo>
                  <a:lnTo>
                    <a:pt x="1008949" y="1144303"/>
                  </a:lnTo>
                  <a:lnTo>
                    <a:pt x="1011122" y="1143372"/>
                  </a:lnTo>
                  <a:lnTo>
                    <a:pt x="1011122" y="1141199"/>
                  </a:lnTo>
                  <a:lnTo>
                    <a:pt x="1013295" y="1138094"/>
                  </a:lnTo>
                  <a:lnTo>
                    <a:pt x="1013295" y="1133748"/>
                  </a:lnTo>
                  <a:lnTo>
                    <a:pt x="1015468" y="1131575"/>
                  </a:lnTo>
                  <a:lnTo>
                    <a:pt x="1018573" y="1133748"/>
                  </a:lnTo>
                  <a:lnTo>
                    <a:pt x="1022608" y="1138094"/>
                  </a:lnTo>
                  <a:lnTo>
                    <a:pt x="1023540" y="1139026"/>
                  </a:lnTo>
                  <a:lnTo>
                    <a:pt x="1027575" y="1141199"/>
                  </a:lnTo>
                  <a:lnTo>
                    <a:pt x="1030680" y="1144303"/>
                  </a:lnTo>
                  <a:lnTo>
                    <a:pt x="1025402" y="114678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C806A899-602B-471D-A594-547AF6197AA3}"/>
                </a:ext>
              </a:extLst>
            </p:cNvPr>
            <p:cNvSpPr/>
            <p:nvPr/>
          </p:nvSpPr>
          <p:spPr>
            <a:xfrm>
              <a:off x="3690211" y="4196454"/>
              <a:ext cx="74507" cy="99343"/>
            </a:xfrm>
            <a:custGeom>
              <a:avLst/>
              <a:gdLst>
                <a:gd name="connsiteX0" fmla="*/ 60226 w 74506"/>
                <a:gd name="connsiteY0" fmla="*/ 0 h 99342"/>
                <a:gd name="connsiteX1" fmla="*/ 43462 w 74506"/>
                <a:gd name="connsiteY1" fmla="*/ 0 h 99342"/>
                <a:gd name="connsiteX2" fmla="*/ 23904 w 74506"/>
                <a:gd name="connsiteY2" fmla="*/ 2173 h 99342"/>
                <a:gd name="connsiteX3" fmla="*/ 4036 w 74506"/>
                <a:gd name="connsiteY3" fmla="*/ 4346 h 99342"/>
                <a:gd name="connsiteX4" fmla="*/ 4967 w 74506"/>
                <a:gd name="connsiteY4" fmla="*/ 11797 h 99342"/>
                <a:gd name="connsiteX5" fmla="*/ 7140 w 74506"/>
                <a:gd name="connsiteY5" fmla="*/ 14901 h 99342"/>
                <a:gd name="connsiteX6" fmla="*/ 11176 w 74506"/>
                <a:gd name="connsiteY6" fmla="*/ 19248 h 99342"/>
                <a:gd name="connsiteX7" fmla="*/ 14281 w 74506"/>
                <a:gd name="connsiteY7" fmla="*/ 20179 h 99342"/>
                <a:gd name="connsiteX8" fmla="*/ 18627 w 74506"/>
                <a:gd name="connsiteY8" fmla="*/ 22352 h 99342"/>
                <a:gd name="connsiteX9" fmla="*/ 23904 w 74506"/>
                <a:gd name="connsiteY9" fmla="*/ 24525 h 99342"/>
                <a:gd name="connsiteX10" fmla="*/ 18627 w 74506"/>
                <a:gd name="connsiteY10" fmla="*/ 31976 h 99342"/>
                <a:gd name="connsiteX11" fmla="*/ 11176 w 74506"/>
                <a:gd name="connsiteY11" fmla="*/ 37253 h 99342"/>
                <a:gd name="connsiteX12" fmla="*/ 4036 w 74506"/>
                <a:gd name="connsiteY12" fmla="*/ 40358 h 99342"/>
                <a:gd name="connsiteX13" fmla="*/ 0 w 74506"/>
                <a:gd name="connsiteY13" fmla="*/ 74197 h 99342"/>
                <a:gd name="connsiteX14" fmla="*/ 23904 w 74506"/>
                <a:gd name="connsiteY14" fmla="*/ 77301 h 99342"/>
                <a:gd name="connsiteX15" fmla="*/ 23904 w 74506"/>
                <a:gd name="connsiteY15" fmla="*/ 89098 h 99342"/>
                <a:gd name="connsiteX16" fmla="*/ 31045 w 74506"/>
                <a:gd name="connsiteY16" fmla="*/ 92202 h 99342"/>
                <a:gd name="connsiteX17" fmla="*/ 38495 w 74506"/>
                <a:gd name="connsiteY17" fmla="*/ 98411 h 99342"/>
                <a:gd name="connsiteX18" fmla="*/ 43462 w 74506"/>
                <a:gd name="connsiteY18" fmla="*/ 101826 h 99342"/>
                <a:gd name="connsiteX19" fmla="*/ 48740 w 74506"/>
                <a:gd name="connsiteY19" fmla="*/ 99653 h 99342"/>
                <a:gd name="connsiteX20" fmla="*/ 50913 w 74506"/>
                <a:gd name="connsiteY20" fmla="*/ 96549 h 99342"/>
                <a:gd name="connsiteX21" fmla="*/ 53086 w 74506"/>
                <a:gd name="connsiteY21" fmla="*/ 94376 h 99342"/>
                <a:gd name="connsiteX22" fmla="*/ 53086 w 74506"/>
                <a:gd name="connsiteY22" fmla="*/ 92202 h 99342"/>
                <a:gd name="connsiteX23" fmla="*/ 53086 w 74506"/>
                <a:gd name="connsiteY23" fmla="*/ 89098 h 99342"/>
                <a:gd name="connsiteX24" fmla="*/ 53086 w 74506"/>
                <a:gd name="connsiteY24" fmla="*/ 84752 h 99342"/>
                <a:gd name="connsiteX25" fmla="*/ 56191 w 74506"/>
                <a:gd name="connsiteY25" fmla="*/ 81647 h 99342"/>
                <a:gd name="connsiteX26" fmla="*/ 67677 w 74506"/>
                <a:gd name="connsiteY26" fmla="*/ 84752 h 99342"/>
                <a:gd name="connsiteX27" fmla="*/ 72644 w 74506"/>
                <a:gd name="connsiteY27" fmla="*/ 77301 h 99342"/>
                <a:gd name="connsiteX28" fmla="*/ 76991 w 74506"/>
                <a:gd name="connsiteY28" fmla="*/ 77301 h 99342"/>
                <a:gd name="connsiteX29" fmla="*/ 69540 w 74506"/>
                <a:gd name="connsiteY29" fmla="*/ 37253 h 99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74506" h="99342">
                  <a:moveTo>
                    <a:pt x="60226" y="0"/>
                  </a:moveTo>
                  <a:lnTo>
                    <a:pt x="43462" y="0"/>
                  </a:lnTo>
                  <a:lnTo>
                    <a:pt x="23904" y="2173"/>
                  </a:lnTo>
                  <a:lnTo>
                    <a:pt x="4036" y="4346"/>
                  </a:lnTo>
                  <a:lnTo>
                    <a:pt x="4967" y="11797"/>
                  </a:lnTo>
                  <a:lnTo>
                    <a:pt x="7140" y="14901"/>
                  </a:lnTo>
                  <a:lnTo>
                    <a:pt x="11176" y="19248"/>
                  </a:lnTo>
                  <a:lnTo>
                    <a:pt x="14281" y="20179"/>
                  </a:lnTo>
                  <a:lnTo>
                    <a:pt x="18627" y="22352"/>
                  </a:lnTo>
                  <a:lnTo>
                    <a:pt x="23904" y="24525"/>
                  </a:lnTo>
                  <a:lnTo>
                    <a:pt x="18627" y="31976"/>
                  </a:lnTo>
                  <a:lnTo>
                    <a:pt x="11176" y="37253"/>
                  </a:lnTo>
                  <a:lnTo>
                    <a:pt x="4036" y="40358"/>
                  </a:lnTo>
                  <a:lnTo>
                    <a:pt x="0" y="74197"/>
                  </a:lnTo>
                  <a:lnTo>
                    <a:pt x="23904" y="77301"/>
                  </a:lnTo>
                  <a:lnTo>
                    <a:pt x="23904" y="89098"/>
                  </a:lnTo>
                  <a:lnTo>
                    <a:pt x="31045" y="92202"/>
                  </a:lnTo>
                  <a:lnTo>
                    <a:pt x="38495" y="98411"/>
                  </a:lnTo>
                  <a:lnTo>
                    <a:pt x="43462" y="101826"/>
                  </a:lnTo>
                  <a:lnTo>
                    <a:pt x="48740" y="99653"/>
                  </a:lnTo>
                  <a:lnTo>
                    <a:pt x="50913" y="96549"/>
                  </a:lnTo>
                  <a:lnTo>
                    <a:pt x="53086" y="94376"/>
                  </a:lnTo>
                  <a:lnTo>
                    <a:pt x="53086" y="92202"/>
                  </a:lnTo>
                  <a:lnTo>
                    <a:pt x="53086" y="89098"/>
                  </a:lnTo>
                  <a:lnTo>
                    <a:pt x="53086" y="84752"/>
                  </a:lnTo>
                  <a:lnTo>
                    <a:pt x="56191" y="81647"/>
                  </a:lnTo>
                  <a:lnTo>
                    <a:pt x="67677" y="84752"/>
                  </a:lnTo>
                  <a:lnTo>
                    <a:pt x="72644" y="77301"/>
                  </a:lnTo>
                  <a:lnTo>
                    <a:pt x="76991" y="77301"/>
                  </a:lnTo>
                  <a:lnTo>
                    <a:pt x="69540" y="3725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1CDF86B5-969F-4BBF-B1C2-CB98E63927BC}"/>
                </a:ext>
              </a:extLst>
            </p:cNvPr>
            <p:cNvSpPr/>
            <p:nvPr/>
          </p:nvSpPr>
          <p:spPr>
            <a:xfrm>
              <a:off x="3753542" y="4135296"/>
              <a:ext cx="40358" cy="34149"/>
            </a:xfrm>
            <a:custGeom>
              <a:avLst/>
              <a:gdLst>
                <a:gd name="connsiteX0" fmla="*/ 22042 w 40357"/>
                <a:gd name="connsiteY0" fmla="*/ 36012 h 34149"/>
                <a:gd name="connsiteX1" fmla="*/ 27009 w 40357"/>
                <a:gd name="connsiteY1" fmla="*/ 31665 h 34149"/>
                <a:gd name="connsiteX2" fmla="*/ 31355 w 40357"/>
                <a:gd name="connsiteY2" fmla="*/ 29492 h 34149"/>
                <a:gd name="connsiteX3" fmla="*/ 34460 w 40357"/>
                <a:gd name="connsiteY3" fmla="*/ 28561 h 34149"/>
                <a:gd name="connsiteX4" fmla="*/ 40668 w 40357"/>
                <a:gd name="connsiteY4" fmla="*/ 24215 h 34149"/>
                <a:gd name="connsiteX5" fmla="*/ 36633 w 40357"/>
                <a:gd name="connsiteY5" fmla="*/ 0 h 34149"/>
                <a:gd name="connsiteX6" fmla="*/ 23904 w 40357"/>
                <a:gd name="connsiteY6" fmla="*/ 2173 h 34149"/>
                <a:gd name="connsiteX7" fmla="*/ 16764 w 40357"/>
                <a:gd name="connsiteY7" fmla="*/ 6209 h 34149"/>
                <a:gd name="connsiteX8" fmla="*/ 9313 w 40357"/>
                <a:gd name="connsiteY8" fmla="*/ 11486 h 34149"/>
                <a:gd name="connsiteX9" fmla="*/ 0 w 40357"/>
                <a:gd name="connsiteY9" fmla="*/ 16764 h 34149"/>
                <a:gd name="connsiteX10" fmla="*/ 0 w 40357"/>
                <a:gd name="connsiteY10" fmla="*/ 24215 h 34149"/>
                <a:gd name="connsiteX11" fmla="*/ 2173 w 40357"/>
                <a:gd name="connsiteY11" fmla="*/ 26388 h 34149"/>
                <a:gd name="connsiteX12" fmla="*/ 2173 w 40357"/>
                <a:gd name="connsiteY12" fmla="*/ 28561 h 34149"/>
                <a:gd name="connsiteX13" fmla="*/ 4346 w 40357"/>
                <a:gd name="connsiteY13" fmla="*/ 28561 h 34149"/>
                <a:gd name="connsiteX14" fmla="*/ 4346 w 40357"/>
                <a:gd name="connsiteY14" fmla="*/ 29492 h 34149"/>
                <a:gd name="connsiteX15" fmla="*/ 4346 w 40357"/>
                <a:gd name="connsiteY15" fmla="*/ 33839 h 34149"/>
                <a:gd name="connsiteX16" fmla="*/ 9313 w 40357"/>
                <a:gd name="connsiteY16" fmla="*/ 33839 h 34149"/>
                <a:gd name="connsiteX17" fmla="*/ 11487 w 40357"/>
                <a:gd name="connsiteY17" fmla="*/ 33839 h 34149"/>
                <a:gd name="connsiteX18" fmla="*/ 13660 w 40357"/>
                <a:gd name="connsiteY18" fmla="*/ 36012 h 34149"/>
                <a:gd name="connsiteX19" fmla="*/ 14591 w 40357"/>
                <a:gd name="connsiteY19" fmla="*/ 36012 h 34149"/>
                <a:gd name="connsiteX20" fmla="*/ 16764 w 40357"/>
                <a:gd name="connsiteY20" fmla="*/ 36943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0357" h="34149">
                  <a:moveTo>
                    <a:pt x="22042" y="36012"/>
                  </a:moveTo>
                  <a:lnTo>
                    <a:pt x="27009" y="31665"/>
                  </a:lnTo>
                  <a:lnTo>
                    <a:pt x="31355" y="29492"/>
                  </a:lnTo>
                  <a:lnTo>
                    <a:pt x="34460" y="28561"/>
                  </a:lnTo>
                  <a:lnTo>
                    <a:pt x="40668" y="24215"/>
                  </a:lnTo>
                  <a:lnTo>
                    <a:pt x="36633" y="0"/>
                  </a:lnTo>
                  <a:lnTo>
                    <a:pt x="23904" y="2173"/>
                  </a:lnTo>
                  <a:lnTo>
                    <a:pt x="16764" y="6209"/>
                  </a:lnTo>
                  <a:lnTo>
                    <a:pt x="9313" y="11486"/>
                  </a:lnTo>
                  <a:lnTo>
                    <a:pt x="0" y="16764"/>
                  </a:lnTo>
                  <a:lnTo>
                    <a:pt x="0" y="24215"/>
                  </a:lnTo>
                  <a:lnTo>
                    <a:pt x="2173" y="26388"/>
                  </a:lnTo>
                  <a:lnTo>
                    <a:pt x="2173" y="28561"/>
                  </a:lnTo>
                  <a:lnTo>
                    <a:pt x="4346" y="28561"/>
                  </a:lnTo>
                  <a:lnTo>
                    <a:pt x="4346" y="29492"/>
                  </a:lnTo>
                  <a:lnTo>
                    <a:pt x="4346" y="33839"/>
                  </a:lnTo>
                  <a:lnTo>
                    <a:pt x="9313" y="33839"/>
                  </a:lnTo>
                  <a:lnTo>
                    <a:pt x="11487" y="33839"/>
                  </a:lnTo>
                  <a:lnTo>
                    <a:pt x="13660" y="36012"/>
                  </a:lnTo>
                  <a:lnTo>
                    <a:pt x="14591" y="36012"/>
                  </a:lnTo>
                  <a:lnTo>
                    <a:pt x="16764" y="3694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4ED341F7-1D69-4DFF-961D-5D932A7672E7}"/>
                </a:ext>
              </a:extLst>
            </p:cNvPr>
            <p:cNvSpPr/>
            <p:nvPr/>
          </p:nvSpPr>
          <p:spPr>
            <a:xfrm>
              <a:off x="3770306" y="4179690"/>
              <a:ext cx="55880" cy="96238"/>
            </a:xfrm>
            <a:custGeom>
              <a:avLst/>
              <a:gdLst>
                <a:gd name="connsiteX0" fmla="*/ 54018 w 55880"/>
                <a:gd name="connsiteY0" fmla="*/ 13660 h 96238"/>
                <a:gd name="connsiteX1" fmla="*/ 53086 w 55880"/>
                <a:gd name="connsiteY1" fmla="*/ 9624 h 96238"/>
                <a:gd name="connsiteX2" fmla="*/ 43773 w 55880"/>
                <a:gd name="connsiteY2" fmla="*/ 6209 h 96238"/>
                <a:gd name="connsiteX3" fmla="*/ 31045 w 55880"/>
                <a:gd name="connsiteY3" fmla="*/ 4346 h 96238"/>
                <a:gd name="connsiteX4" fmla="*/ 16454 w 55880"/>
                <a:gd name="connsiteY4" fmla="*/ 2173 h 96238"/>
                <a:gd name="connsiteX5" fmla="*/ 3104 w 55880"/>
                <a:gd name="connsiteY5" fmla="*/ 0 h 96238"/>
                <a:gd name="connsiteX6" fmla="*/ 0 w 55880"/>
                <a:gd name="connsiteY6" fmla="*/ 16764 h 96238"/>
                <a:gd name="connsiteX7" fmla="*/ 2173 w 55880"/>
                <a:gd name="connsiteY7" fmla="*/ 31665 h 96238"/>
                <a:gd name="connsiteX8" fmla="*/ 3104 w 55880"/>
                <a:gd name="connsiteY8" fmla="*/ 48740 h 96238"/>
                <a:gd name="connsiteX9" fmla="*/ 7140 w 55880"/>
                <a:gd name="connsiteY9" fmla="*/ 63331 h 96238"/>
                <a:gd name="connsiteX10" fmla="*/ 7140 w 55880"/>
                <a:gd name="connsiteY10" fmla="*/ 76059 h 96238"/>
                <a:gd name="connsiteX11" fmla="*/ 3104 w 55880"/>
                <a:gd name="connsiteY11" fmla="*/ 86614 h 96238"/>
                <a:gd name="connsiteX12" fmla="*/ 7140 w 55880"/>
                <a:gd name="connsiteY12" fmla="*/ 98411 h 96238"/>
                <a:gd name="connsiteX13" fmla="*/ 14591 w 55880"/>
                <a:gd name="connsiteY13" fmla="*/ 98411 h 96238"/>
                <a:gd name="connsiteX14" fmla="*/ 19869 w 55880"/>
                <a:gd name="connsiteY14" fmla="*/ 98411 h 96238"/>
                <a:gd name="connsiteX15" fmla="*/ 23904 w 55880"/>
                <a:gd name="connsiteY15" fmla="*/ 96238 h 96238"/>
                <a:gd name="connsiteX16" fmla="*/ 27009 w 55880"/>
                <a:gd name="connsiteY16" fmla="*/ 94065 h 96238"/>
                <a:gd name="connsiteX17" fmla="*/ 31045 w 55880"/>
                <a:gd name="connsiteY17" fmla="*/ 88788 h 96238"/>
                <a:gd name="connsiteX18" fmla="*/ 32286 w 55880"/>
                <a:gd name="connsiteY18" fmla="*/ 81337 h 96238"/>
                <a:gd name="connsiteX19" fmla="*/ 34460 w 55880"/>
                <a:gd name="connsiteY19" fmla="*/ 70782 h 96238"/>
                <a:gd name="connsiteX20" fmla="*/ 32286 w 55880"/>
                <a:gd name="connsiteY20" fmla="*/ 61468 h 96238"/>
                <a:gd name="connsiteX21" fmla="*/ 34460 w 55880"/>
                <a:gd name="connsiteY21" fmla="*/ 57122 h 96238"/>
                <a:gd name="connsiteX22" fmla="*/ 38495 w 55880"/>
                <a:gd name="connsiteY22" fmla="*/ 56191 h 96238"/>
                <a:gd name="connsiteX23" fmla="*/ 39427 w 55880"/>
                <a:gd name="connsiteY23" fmla="*/ 54018 h 96238"/>
                <a:gd name="connsiteX24" fmla="*/ 43773 w 55880"/>
                <a:gd name="connsiteY24" fmla="*/ 51844 h 96238"/>
                <a:gd name="connsiteX25" fmla="*/ 46877 w 55880"/>
                <a:gd name="connsiteY25" fmla="*/ 49671 h 96238"/>
                <a:gd name="connsiteX26" fmla="*/ 50913 w 55880"/>
                <a:gd name="connsiteY26" fmla="*/ 46567 h 96238"/>
                <a:gd name="connsiteX27" fmla="*/ 53086 w 55880"/>
                <a:gd name="connsiteY27" fmla="*/ 41289 h 96238"/>
                <a:gd name="connsiteX28" fmla="*/ 54018 w 55880"/>
                <a:gd name="connsiteY28" fmla="*/ 36943 h 96238"/>
                <a:gd name="connsiteX29" fmla="*/ 56191 w 55880"/>
                <a:gd name="connsiteY29" fmla="*/ 33839 h 96238"/>
                <a:gd name="connsiteX30" fmla="*/ 56191 w 55880"/>
                <a:gd name="connsiteY30" fmla="*/ 26388 h 96238"/>
                <a:gd name="connsiteX31" fmla="*/ 54018 w 55880"/>
                <a:gd name="connsiteY31" fmla="*/ 18937 h 96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5880" h="96238">
                  <a:moveTo>
                    <a:pt x="54018" y="13660"/>
                  </a:moveTo>
                  <a:lnTo>
                    <a:pt x="53086" y="9624"/>
                  </a:lnTo>
                  <a:lnTo>
                    <a:pt x="43773" y="6209"/>
                  </a:lnTo>
                  <a:lnTo>
                    <a:pt x="31045" y="4346"/>
                  </a:lnTo>
                  <a:lnTo>
                    <a:pt x="16454" y="2173"/>
                  </a:lnTo>
                  <a:lnTo>
                    <a:pt x="3104" y="0"/>
                  </a:lnTo>
                  <a:lnTo>
                    <a:pt x="0" y="16764"/>
                  </a:lnTo>
                  <a:lnTo>
                    <a:pt x="2173" y="31665"/>
                  </a:lnTo>
                  <a:lnTo>
                    <a:pt x="3104" y="48740"/>
                  </a:lnTo>
                  <a:lnTo>
                    <a:pt x="7140" y="63331"/>
                  </a:lnTo>
                  <a:lnTo>
                    <a:pt x="7140" y="76059"/>
                  </a:lnTo>
                  <a:lnTo>
                    <a:pt x="3104" y="86614"/>
                  </a:lnTo>
                  <a:lnTo>
                    <a:pt x="7140" y="98411"/>
                  </a:lnTo>
                  <a:lnTo>
                    <a:pt x="14591" y="98411"/>
                  </a:lnTo>
                  <a:lnTo>
                    <a:pt x="19869" y="98411"/>
                  </a:lnTo>
                  <a:lnTo>
                    <a:pt x="23904" y="96238"/>
                  </a:lnTo>
                  <a:lnTo>
                    <a:pt x="27009" y="94065"/>
                  </a:lnTo>
                  <a:lnTo>
                    <a:pt x="31045" y="88788"/>
                  </a:lnTo>
                  <a:lnTo>
                    <a:pt x="32286" y="81337"/>
                  </a:lnTo>
                  <a:lnTo>
                    <a:pt x="34460" y="70782"/>
                  </a:lnTo>
                  <a:lnTo>
                    <a:pt x="32286" y="61468"/>
                  </a:lnTo>
                  <a:lnTo>
                    <a:pt x="34460" y="57122"/>
                  </a:lnTo>
                  <a:lnTo>
                    <a:pt x="38495" y="56191"/>
                  </a:lnTo>
                  <a:lnTo>
                    <a:pt x="39427" y="54018"/>
                  </a:lnTo>
                  <a:lnTo>
                    <a:pt x="43773" y="51844"/>
                  </a:lnTo>
                  <a:lnTo>
                    <a:pt x="46877" y="49671"/>
                  </a:lnTo>
                  <a:lnTo>
                    <a:pt x="50913" y="46567"/>
                  </a:lnTo>
                  <a:lnTo>
                    <a:pt x="53086" y="41289"/>
                  </a:lnTo>
                  <a:lnTo>
                    <a:pt x="54018" y="36943"/>
                  </a:lnTo>
                  <a:lnTo>
                    <a:pt x="56191" y="33839"/>
                  </a:lnTo>
                  <a:lnTo>
                    <a:pt x="56191" y="26388"/>
                  </a:lnTo>
                  <a:lnTo>
                    <a:pt x="54018" y="1893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04B3944F-1AFC-4AF5-80FA-65A8EB58909F}"/>
                </a:ext>
              </a:extLst>
            </p:cNvPr>
            <p:cNvSpPr/>
            <p:nvPr/>
          </p:nvSpPr>
          <p:spPr>
            <a:xfrm>
              <a:off x="3630606" y="4070724"/>
              <a:ext cx="21731" cy="27940"/>
            </a:xfrm>
            <a:custGeom>
              <a:avLst/>
              <a:gdLst>
                <a:gd name="connsiteX0" fmla="*/ 22973 w 21731"/>
                <a:gd name="connsiteY0" fmla="*/ 28561 h 27940"/>
                <a:gd name="connsiteX1" fmla="*/ 22042 w 21731"/>
                <a:gd name="connsiteY1" fmla="*/ 21110 h 27940"/>
                <a:gd name="connsiteX2" fmla="*/ 17695 w 21731"/>
                <a:gd name="connsiteY2" fmla="*/ 13660 h 27940"/>
                <a:gd name="connsiteX3" fmla="*/ 14591 w 21731"/>
                <a:gd name="connsiteY3" fmla="*/ 7451 h 27940"/>
                <a:gd name="connsiteX4" fmla="*/ 7451 w 21731"/>
                <a:gd name="connsiteY4" fmla="*/ 4346 h 27940"/>
                <a:gd name="connsiteX5" fmla="*/ 0 w 21731"/>
                <a:gd name="connsiteY5" fmla="*/ 0 h 27940"/>
                <a:gd name="connsiteX6" fmla="*/ 1242 w 21731"/>
                <a:gd name="connsiteY6" fmla="*/ 7451 h 27940"/>
                <a:gd name="connsiteX7" fmla="*/ 3104 w 21731"/>
                <a:gd name="connsiteY7" fmla="*/ 13660 h 27940"/>
                <a:gd name="connsiteX8" fmla="*/ 5278 w 21731"/>
                <a:gd name="connsiteY8" fmla="*/ 16764 h 27940"/>
                <a:gd name="connsiteX9" fmla="*/ 7451 w 21731"/>
                <a:gd name="connsiteY9" fmla="*/ 21110 h 27940"/>
                <a:gd name="connsiteX10" fmla="*/ 12728 w 21731"/>
                <a:gd name="connsiteY10" fmla="*/ 24215 h 27940"/>
                <a:gd name="connsiteX11" fmla="*/ 12728 w 21731"/>
                <a:gd name="connsiteY11" fmla="*/ 28561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731" h="27940">
                  <a:moveTo>
                    <a:pt x="22973" y="28561"/>
                  </a:moveTo>
                  <a:lnTo>
                    <a:pt x="22042" y="21110"/>
                  </a:lnTo>
                  <a:lnTo>
                    <a:pt x="17695" y="13660"/>
                  </a:lnTo>
                  <a:lnTo>
                    <a:pt x="14591" y="7451"/>
                  </a:lnTo>
                  <a:lnTo>
                    <a:pt x="7451" y="4346"/>
                  </a:lnTo>
                  <a:lnTo>
                    <a:pt x="0" y="0"/>
                  </a:lnTo>
                  <a:lnTo>
                    <a:pt x="1242" y="7451"/>
                  </a:lnTo>
                  <a:lnTo>
                    <a:pt x="3104" y="13660"/>
                  </a:lnTo>
                  <a:lnTo>
                    <a:pt x="5278" y="16764"/>
                  </a:lnTo>
                  <a:lnTo>
                    <a:pt x="7451" y="21110"/>
                  </a:lnTo>
                  <a:lnTo>
                    <a:pt x="12728" y="24215"/>
                  </a:lnTo>
                  <a:lnTo>
                    <a:pt x="12728" y="2856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9CC0DB8C-F193-4E46-858E-BA1B37D5B0D5}"/>
                </a:ext>
              </a:extLst>
            </p:cNvPr>
            <p:cNvSpPr/>
            <p:nvPr/>
          </p:nvSpPr>
          <p:spPr>
            <a:xfrm>
              <a:off x="3646438" y="4107667"/>
              <a:ext cx="86925" cy="68298"/>
            </a:xfrm>
            <a:custGeom>
              <a:avLst/>
              <a:gdLst>
                <a:gd name="connsiteX0" fmla="*/ 50913 w 86924"/>
                <a:gd name="connsiteY0" fmla="*/ 44394 h 68298"/>
                <a:gd name="connsiteX1" fmla="*/ 54949 w 86924"/>
                <a:gd name="connsiteY1" fmla="*/ 48740 h 68298"/>
                <a:gd name="connsiteX2" fmla="*/ 54949 w 86924"/>
                <a:gd name="connsiteY2" fmla="*/ 51844 h 68298"/>
                <a:gd name="connsiteX3" fmla="*/ 54949 w 86924"/>
                <a:gd name="connsiteY3" fmla="*/ 57122 h 68298"/>
                <a:gd name="connsiteX4" fmla="*/ 56191 w 86924"/>
                <a:gd name="connsiteY4" fmla="*/ 61468 h 68298"/>
                <a:gd name="connsiteX5" fmla="*/ 60226 w 86924"/>
                <a:gd name="connsiteY5" fmla="*/ 64573 h 68298"/>
                <a:gd name="connsiteX6" fmla="*/ 62400 w 86924"/>
                <a:gd name="connsiteY6" fmla="*/ 66746 h 68298"/>
                <a:gd name="connsiteX7" fmla="*/ 63331 w 86924"/>
                <a:gd name="connsiteY7" fmla="*/ 66746 h 68298"/>
                <a:gd name="connsiteX8" fmla="*/ 63331 w 86924"/>
                <a:gd name="connsiteY8" fmla="*/ 68919 h 68298"/>
                <a:gd name="connsiteX9" fmla="*/ 67677 w 86924"/>
                <a:gd name="connsiteY9" fmla="*/ 68919 h 68298"/>
                <a:gd name="connsiteX10" fmla="*/ 70782 w 86924"/>
                <a:gd name="connsiteY10" fmla="*/ 64573 h 68298"/>
                <a:gd name="connsiteX11" fmla="*/ 74817 w 86924"/>
                <a:gd name="connsiteY11" fmla="*/ 63641 h 68298"/>
                <a:gd name="connsiteX12" fmla="*/ 80095 w 86924"/>
                <a:gd name="connsiteY12" fmla="*/ 61468 h 68298"/>
                <a:gd name="connsiteX13" fmla="*/ 82268 w 86924"/>
                <a:gd name="connsiteY13" fmla="*/ 48740 h 68298"/>
                <a:gd name="connsiteX14" fmla="*/ 84131 w 86924"/>
                <a:gd name="connsiteY14" fmla="*/ 31665 h 68298"/>
                <a:gd name="connsiteX15" fmla="*/ 87235 w 86924"/>
                <a:gd name="connsiteY15" fmla="*/ 20179 h 68298"/>
                <a:gd name="connsiteX16" fmla="*/ 87235 w 86924"/>
                <a:gd name="connsiteY16" fmla="*/ 14901 h 68298"/>
                <a:gd name="connsiteX17" fmla="*/ 87235 w 86924"/>
                <a:gd name="connsiteY17" fmla="*/ 9624 h 68298"/>
                <a:gd name="connsiteX18" fmla="*/ 85373 w 86924"/>
                <a:gd name="connsiteY18" fmla="*/ 7451 h 68298"/>
                <a:gd name="connsiteX19" fmla="*/ 84131 w 86924"/>
                <a:gd name="connsiteY19" fmla="*/ 4346 h 68298"/>
                <a:gd name="connsiteX20" fmla="*/ 82268 w 86924"/>
                <a:gd name="connsiteY20" fmla="*/ 2173 h 68298"/>
                <a:gd name="connsiteX21" fmla="*/ 80095 w 86924"/>
                <a:gd name="connsiteY21" fmla="*/ 2173 h 68298"/>
                <a:gd name="connsiteX22" fmla="*/ 77922 w 86924"/>
                <a:gd name="connsiteY22" fmla="*/ 0 h 68298"/>
                <a:gd name="connsiteX23" fmla="*/ 76991 w 86924"/>
                <a:gd name="connsiteY23" fmla="*/ 0 h 68298"/>
                <a:gd name="connsiteX24" fmla="*/ 70782 w 86924"/>
                <a:gd name="connsiteY24" fmla="*/ 0 h 68298"/>
                <a:gd name="connsiteX25" fmla="*/ 70782 w 86924"/>
                <a:gd name="connsiteY25" fmla="*/ 11797 h 68298"/>
                <a:gd name="connsiteX26" fmla="*/ 58053 w 86924"/>
                <a:gd name="connsiteY26" fmla="*/ 11797 h 68298"/>
                <a:gd name="connsiteX27" fmla="*/ 43773 w 86924"/>
                <a:gd name="connsiteY27" fmla="*/ 13970 h 68298"/>
                <a:gd name="connsiteX28" fmla="*/ 31045 w 86924"/>
                <a:gd name="connsiteY28" fmla="*/ 14901 h 68298"/>
                <a:gd name="connsiteX29" fmla="*/ 20800 w 86924"/>
                <a:gd name="connsiteY29" fmla="*/ 11797 h 68298"/>
                <a:gd name="connsiteX30" fmla="*/ 14591 w 86924"/>
                <a:gd name="connsiteY30" fmla="*/ 13970 h 68298"/>
                <a:gd name="connsiteX31" fmla="*/ 11487 w 86924"/>
                <a:gd name="connsiteY31" fmla="*/ 13970 h 68298"/>
                <a:gd name="connsiteX32" fmla="*/ 9313 w 86924"/>
                <a:gd name="connsiteY32" fmla="*/ 13970 h 68298"/>
                <a:gd name="connsiteX33" fmla="*/ 7140 w 86924"/>
                <a:gd name="connsiteY33" fmla="*/ 13970 h 68298"/>
                <a:gd name="connsiteX34" fmla="*/ 7140 w 86924"/>
                <a:gd name="connsiteY34" fmla="*/ 14901 h 68298"/>
                <a:gd name="connsiteX35" fmla="*/ 6209 w 86924"/>
                <a:gd name="connsiteY35" fmla="*/ 17075 h 68298"/>
                <a:gd name="connsiteX36" fmla="*/ 4036 w 86924"/>
                <a:gd name="connsiteY36" fmla="*/ 20179 h 68298"/>
                <a:gd name="connsiteX37" fmla="*/ 0 w 86924"/>
                <a:gd name="connsiteY37" fmla="*/ 20179 h 68298"/>
                <a:gd name="connsiteX38" fmla="*/ 7140 w 86924"/>
                <a:gd name="connsiteY38" fmla="*/ 31665 h 68298"/>
                <a:gd name="connsiteX39" fmla="*/ 16454 w 86924"/>
                <a:gd name="connsiteY39" fmla="*/ 36943 h 68298"/>
                <a:gd name="connsiteX40" fmla="*/ 26077 w 86924"/>
                <a:gd name="connsiteY40" fmla="*/ 39116 h 68298"/>
                <a:gd name="connsiteX41" fmla="*/ 34149 w 86924"/>
                <a:gd name="connsiteY41" fmla="*/ 36943 h 68298"/>
                <a:gd name="connsiteX42" fmla="*/ 43773 w 86924"/>
                <a:gd name="connsiteY42" fmla="*/ 39116 h 68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86924" h="68298">
                  <a:moveTo>
                    <a:pt x="50913" y="44394"/>
                  </a:moveTo>
                  <a:lnTo>
                    <a:pt x="54949" y="48740"/>
                  </a:lnTo>
                  <a:lnTo>
                    <a:pt x="54949" y="51844"/>
                  </a:lnTo>
                  <a:lnTo>
                    <a:pt x="54949" y="57122"/>
                  </a:lnTo>
                  <a:lnTo>
                    <a:pt x="56191" y="61468"/>
                  </a:lnTo>
                  <a:lnTo>
                    <a:pt x="60226" y="64573"/>
                  </a:lnTo>
                  <a:lnTo>
                    <a:pt x="62400" y="66746"/>
                  </a:lnTo>
                  <a:lnTo>
                    <a:pt x="63331" y="66746"/>
                  </a:lnTo>
                  <a:lnTo>
                    <a:pt x="63331" y="68919"/>
                  </a:lnTo>
                  <a:lnTo>
                    <a:pt x="67677" y="68919"/>
                  </a:lnTo>
                  <a:lnTo>
                    <a:pt x="70782" y="64573"/>
                  </a:lnTo>
                  <a:lnTo>
                    <a:pt x="74817" y="63641"/>
                  </a:lnTo>
                  <a:lnTo>
                    <a:pt x="80095" y="61468"/>
                  </a:lnTo>
                  <a:lnTo>
                    <a:pt x="82268" y="48740"/>
                  </a:lnTo>
                  <a:lnTo>
                    <a:pt x="84131" y="31665"/>
                  </a:lnTo>
                  <a:lnTo>
                    <a:pt x="87235" y="20179"/>
                  </a:lnTo>
                  <a:lnTo>
                    <a:pt x="87235" y="14901"/>
                  </a:lnTo>
                  <a:lnTo>
                    <a:pt x="87235" y="9624"/>
                  </a:lnTo>
                  <a:lnTo>
                    <a:pt x="85373" y="7451"/>
                  </a:lnTo>
                  <a:lnTo>
                    <a:pt x="84131" y="4346"/>
                  </a:lnTo>
                  <a:lnTo>
                    <a:pt x="82268" y="2173"/>
                  </a:lnTo>
                  <a:lnTo>
                    <a:pt x="80095" y="2173"/>
                  </a:lnTo>
                  <a:lnTo>
                    <a:pt x="77922" y="0"/>
                  </a:lnTo>
                  <a:lnTo>
                    <a:pt x="76991" y="0"/>
                  </a:lnTo>
                  <a:lnTo>
                    <a:pt x="70782" y="0"/>
                  </a:lnTo>
                  <a:lnTo>
                    <a:pt x="70782" y="11797"/>
                  </a:lnTo>
                  <a:lnTo>
                    <a:pt x="58053" y="11797"/>
                  </a:lnTo>
                  <a:lnTo>
                    <a:pt x="43773" y="13970"/>
                  </a:lnTo>
                  <a:lnTo>
                    <a:pt x="31045" y="14901"/>
                  </a:lnTo>
                  <a:lnTo>
                    <a:pt x="20800" y="11797"/>
                  </a:lnTo>
                  <a:lnTo>
                    <a:pt x="14591" y="13970"/>
                  </a:lnTo>
                  <a:lnTo>
                    <a:pt x="11487" y="13970"/>
                  </a:lnTo>
                  <a:lnTo>
                    <a:pt x="9313" y="13970"/>
                  </a:lnTo>
                  <a:lnTo>
                    <a:pt x="7140" y="13970"/>
                  </a:lnTo>
                  <a:lnTo>
                    <a:pt x="7140" y="14901"/>
                  </a:lnTo>
                  <a:lnTo>
                    <a:pt x="6209" y="17075"/>
                  </a:lnTo>
                  <a:lnTo>
                    <a:pt x="4036" y="20179"/>
                  </a:lnTo>
                  <a:lnTo>
                    <a:pt x="0" y="20179"/>
                  </a:lnTo>
                  <a:lnTo>
                    <a:pt x="7140" y="31665"/>
                  </a:lnTo>
                  <a:lnTo>
                    <a:pt x="16454" y="36943"/>
                  </a:lnTo>
                  <a:lnTo>
                    <a:pt x="26077" y="39116"/>
                  </a:lnTo>
                  <a:lnTo>
                    <a:pt x="34149" y="36943"/>
                  </a:lnTo>
                  <a:lnTo>
                    <a:pt x="43773" y="3911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499A7EA0-2833-49B0-9823-9E84D0FBFD22}"/>
                </a:ext>
              </a:extLst>
            </p:cNvPr>
            <p:cNvSpPr/>
            <p:nvPr/>
          </p:nvSpPr>
          <p:spPr>
            <a:xfrm>
              <a:off x="3750438" y="4075070"/>
              <a:ext cx="235939" cy="102447"/>
            </a:xfrm>
            <a:custGeom>
              <a:avLst/>
              <a:gdLst>
                <a:gd name="connsiteX0" fmla="*/ 97790 w 235938"/>
                <a:gd name="connsiteY0" fmla="*/ 86614 h 102447"/>
                <a:gd name="connsiteX1" fmla="*/ 97790 w 235938"/>
                <a:gd name="connsiteY1" fmla="*/ 88787 h 102447"/>
                <a:gd name="connsiteX2" fmla="*/ 97790 w 235938"/>
                <a:gd name="connsiteY2" fmla="*/ 89719 h 102447"/>
                <a:gd name="connsiteX3" fmla="*/ 99964 w 235938"/>
                <a:gd name="connsiteY3" fmla="*/ 91892 h 102447"/>
                <a:gd name="connsiteX4" fmla="*/ 103068 w 235938"/>
                <a:gd name="connsiteY4" fmla="*/ 94065 h 102447"/>
                <a:gd name="connsiteX5" fmla="*/ 107414 w 235938"/>
                <a:gd name="connsiteY5" fmla="*/ 96238 h 102447"/>
                <a:gd name="connsiteX6" fmla="*/ 110519 w 235938"/>
                <a:gd name="connsiteY6" fmla="*/ 96238 h 102447"/>
                <a:gd name="connsiteX7" fmla="*/ 112381 w 235938"/>
                <a:gd name="connsiteY7" fmla="*/ 94065 h 102447"/>
                <a:gd name="connsiteX8" fmla="*/ 114554 w 235938"/>
                <a:gd name="connsiteY8" fmla="*/ 89719 h 102447"/>
                <a:gd name="connsiteX9" fmla="*/ 116728 w 235938"/>
                <a:gd name="connsiteY9" fmla="*/ 84441 h 102447"/>
                <a:gd name="connsiteX10" fmla="*/ 119832 w 235938"/>
                <a:gd name="connsiteY10" fmla="*/ 91892 h 102447"/>
                <a:gd name="connsiteX11" fmla="*/ 122937 w 235938"/>
                <a:gd name="connsiteY11" fmla="*/ 99343 h 102447"/>
                <a:gd name="connsiteX12" fmla="*/ 126972 w 235938"/>
                <a:gd name="connsiteY12" fmla="*/ 104620 h 102447"/>
                <a:gd name="connsiteX13" fmla="*/ 136596 w 235938"/>
                <a:gd name="connsiteY13" fmla="*/ 104620 h 102447"/>
                <a:gd name="connsiteX14" fmla="*/ 137527 w 235938"/>
                <a:gd name="connsiteY14" fmla="*/ 101516 h 102447"/>
                <a:gd name="connsiteX15" fmla="*/ 139701 w 235938"/>
                <a:gd name="connsiteY15" fmla="*/ 97170 h 102447"/>
                <a:gd name="connsiteX16" fmla="*/ 143736 w 235938"/>
                <a:gd name="connsiteY16" fmla="*/ 94065 h 102447"/>
                <a:gd name="connsiteX17" fmla="*/ 143736 w 235938"/>
                <a:gd name="connsiteY17" fmla="*/ 89719 h 102447"/>
                <a:gd name="connsiteX18" fmla="*/ 146841 w 235938"/>
                <a:gd name="connsiteY18" fmla="*/ 94065 h 102447"/>
                <a:gd name="connsiteX19" fmla="*/ 149014 w 235938"/>
                <a:gd name="connsiteY19" fmla="*/ 99343 h 102447"/>
                <a:gd name="connsiteX20" fmla="*/ 152118 w 235938"/>
                <a:gd name="connsiteY20" fmla="*/ 104620 h 102447"/>
                <a:gd name="connsiteX21" fmla="*/ 158327 w 235938"/>
                <a:gd name="connsiteY21" fmla="*/ 104620 h 102447"/>
                <a:gd name="connsiteX22" fmla="*/ 163605 w 235938"/>
                <a:gd name="connsiteY22" fmla="*/ 104620 h 102447"/>
                <a:gd name="connsiteX23" fmla="*/ 166709 w 235938"/>
                <a:gd name="connsiteY23" fmla="*/ 103689 h 102447"/>
                <a:gd name="connsiteX24" fmla="*/ 172918 w 235938"/>
                <a:gd name="connsiteY24" fmla="*/ 101516 h 102447"/>
                <a:gd name="connsiteX25" fmla="*/ 178196 w 235938"/>
                <a:gd name="connsiteY25" fmla="*/ 101516 h 102447"/>
                <a:gd name="connsiteX26" fmla="*/ 183163 w 235938"/>
                <a:gd name="connsiteY26" fmla="*/ 99343 h 102447"/>
                <a:gd name="connsiteX27" fmla="*/ 185336 w 235938"/>
                <a:gd name="connsiteY27" fmla="*/ 97170 h 102447"/>
                <a:gd name="connsiteX28" fmla="*/ 188441 w 235938"/>
                <a:gd name="connsiteY28" fmla="*/ 97170 h 102447"/>
                <a:gd name="connsiteX29" fmla="*/ 190614 w 235938"/>
                <a:gd name="connsiteY29" fmla="*/ 96238 h 102447"/>
                <a:gd name="connsiteX30" fmla="*/ 192787 w 235938"/>
                <a:gd name="connsiteY30" fmla="*/ 91892 h 102447"/>
                <a:gd name="connsiteX31" fmla="*/ 195891 w 235938"/>
                <a:gd name="connsiteY31" fmla="*/ 89719 h 102447"/>
                <a:gd name="connsiteX32" fmla="*/ 199927 w 235938"/>
                <a:gd name="connsiteY32" fmla="*/ 89719 h 102447"/>
                <a:gd name="connsiteX33" fmla="*/ 209240 w 235938"/>
                <a:gd name="connsiteY33" fmla="*/ 91892 h 102447"/>
                <a:gd name="connsiteX34" fmla="*/ 221969 w 235938"/>
                <a:gd name="connsiteY34" fmla="*/ 94065 h 102447"/>
                <a:gd name="connsiteX35" fmla="*/ 232213 w 235938"/>
                <a:gd name="connsiteY35" fmla="*/ 94065 h 102447"/>
                <a:gd name="connsiteX36" fmla="*/ 236560 w 235938"/>
                <a:gd name="connsiteY36" fmla="*/ 81337 h 102447"/>
                <a:gd name="connsiteX37" fmla="*/ 236560 w 235938"/>
                <a:gd name="connsiteY37" fmla="*/ 76991 h 102447"/>
                <a:gd name="connsiteX38" fmla="*/ 236560 w 235938"/>
                <a:gd name="connsiteY38" fmla="*/ 73886 h 102447"/>
                <a:gd name="connsiteX39" fmla="*/ 236560 w 235938"/>
                <a:gd name="connsiteY39" fmla="*/ 71713 h 102447"/>
                <a:gd name="connsiteX40" fmla="*/ 234387 w 235938"/>
                <a:gd name="connsiteY40" fmla="*/ 67677 h 102447"/>
                <a:gd name="connsiteX41" fmla="*/ 232213 w 235938"/>
                <a:gd name="connsiteY41" fmla="*/ 62400 h 102447"/>
                <a:gd name="connsiteX42" fmla="*/ 232213 w 235938"/>
                <a:gd name="connsiteY42" fmla="*/ 57122 h 102447"/>
                <a:gd name="connsiteX43" fmla="*/ 209240 w 235938"/>
                <a:gd name="connsiteY43" fmla="*/ 54949 h 102447"/>
                <a:gd name="connsiteX44" fmla="*/ 181300 w 235938"/>
                <a:gd name="connsiteY44" fmla="*/ 57122 h 102447"/>
                <a:gd name="connsiteX45" fmla="*/ 156154 w 235938"/>
                <a:gd name="connsiteY45" fmla="*/ 57122 h 102447"/>
                <a:gd name="connsiteX46" fmla="*/ 130077 w 235938"/>
                <a:gd name="connsiteY46" fmla="*/ 57122 h 102447"/>
                <a:gd name="connsiteX47" fmla="*/ 107414 w 235938"/>
                <a:gd name="connsiteY47" fmla="*/ 51844 h 102447"/>
                <a:gd name="connsiteX48" fmla="*/ 87546 w 235938"/>
                <a:gd name="connsiteY48" fmla="*/ 40047 h 102447"/>
                <a:gd name="connsiteX49" fmla="*/ 87546 w 235938"/>
                <a:gd name="connsiteY49" fmla="*/ 36943 h 102447"/>
                <a:gd name="connsiteX50" fmla="*/ 87546 w 235938"/>
                <a:gd name="connsiteY50" fmla="*/ 31665 h 102447"/>
                <a:gd name="connsiteX51" fmla="*/ 87546 w 235938"/>
                <a:gd name="connsiteY51" fmla="*/ 27319 h 102447"/>
                <a:gd name="connsiteX52" fmla="*/ 85373 w 235938"/>
                <a:gd name="connsiteY52" fmla="*/ 22042 h 102447"/>
                <a:gd name="connsiteX53" fmla="*/ 83199 w 235938"/>
                <a:gd name="connsiteY53" fmla="*/ 16764 h 102447"/>
                <a:gd name="connsiteX54" fmla="*/ 83199 w 235938"/>
                <a:gd name="connsiteY54" fmla="*/ 12418 h 102447"/>
                <a:gd name="connsiteX55" fmla="*/ 65504 w 235938"/>
                <a:gd name="connsiteY55" fmla="*/ 14591 h 102447"/>
                <a:gd name="connsiteX56" fmla="*/ 54328 w 235938"/>
                <a:gd name="connsiteY56" fmla="*/ 14591 h 102447"/>
                <a:gd name="connsiteX57" fmla="*/ 46877 w 235938"/>
                <a:gd name="connsiteY57" fmla="*/ 10555 h 102447"/>
                <a:gd name="connsiteX58" fmla="*/ 43773 w 235938"/>
                <a:gd name="connsiteY58" fmla="*/ 0 h 102447"/>
                <a:gd name="connsiteX59" fmla="*/ 37564 w 235938"/>
                <a:gd name="connsiteY59" fmla="*/ 0 h 102447"/>
                <a:gd name="connsiteX60" fmla="*/ 34460 w 235938"/>
                <a:gd name="connsiteY60" fmla="*/ 1863 h 102447"/>
                <a:gd name="connsiteX61" fmla="*/ 30113 w 235938"/>
                <a:gd name="connsiteY61" fmla="*/ 1863 h 102447"/>
                <a:gd name="connsiteX62" fmla="*/ 27009 w 235938"/>
                <a:gd name="connsiteY62" fmla="*/ 3104 h 102447"/>
                <a:gd name="connsiteX63" fmla="*/ 16764 w 235938"/>
                <a:gd name="connsiteY63" fmla="*/ 5278 h 102447"/>
                <a:gd name="connsiteX64" fmla="*/ 7451 w 235938"/>
                <a:gd name="connsiteY64" fmla="*/ 5278 h 102447"/>
                <a:gd name="connsiteX65" fmla="*/ 0 w 235938"/>
                <a:gd name="connsiteY65" fmla="*/ 7140 h 102447"/>
                <a:gd name="connsiteX66" fmla="*/ 0 w 235938"/>
                <a:gd name="connsiteY66" fmla="*/ 12418 h 102447"/>
                <a:gd name="connsiteX67" fmla="*/ 2173 w 235938"/>
                <a:gd name="connsiteY67" fmla="*/ 14591 h 102447"/>
                <a:gd name="connsiteX68" fmla="*/ 2173 w 235938"/>
                <a:gd name="connsiteY68" fmla="*/ 16764 h 102447"/>
                <a:gd name="connsiteX69" fmla="*/ 2173 w 235938"/>
                <a:gd name="connsiteY69" fmla="*/ 18006 h 102447"/>
                <a:gd name="connsiteX70" fmla="*/ 3104 w 235938"/>
                <a:gd name="connsiteY70" fmla="*/ 19869 h 102447"/>
                <a:gd name="connsiteX71" fmla="*/ 17695 w 235938"/>
                <a:gd name="connsiteY71" fmla="*/ 25146 h 102447"/>
                <a:gd name="connsiteX72" fmla="*/ 34460 w 235938"/>
                <a:gd name="connsiteY72" fmla="*/ 31665 h 102447"/>
                <a:gd name="connsiteX73" fmla="*/ 52155 w 235938"/>
                <a:gd name="connsiteY73" fmla="*/ 32597 h 102447"/>
                <a:gd name="connsiteX74" fmla="*/ 52155 w 235938"/>
                <a:gd name="connsiteY74" fmla="*/ 44394 h 102447"/>
                <a:gd name="connsiteX75" fmla="*/ 56191 w 235938"/>
                <a:gd name="connsiteY75" fmla="*/ 52776 h 102447"/>
                <a:gd name="connsiteX76" fmla="*/ 59295 w 235938"/>
                <a:gd name="connsiteY76" fmla="*/ 58985 h 102447"/>
                <a:gd name="connsiteX77" fmla="*/ 61468 w 235938"/>
                <a:gd name="connsiteY77" fmla="*/ 66435 h 102447"/>
                <a:gd name="connsiteX78" fmla="*/ 59295 w 235938"/>
                <a:gd name="connsiteY78" fmla="*/ 76991 h 102447"/>
                <a:gd name="connsiteX79" fmla="*/ 61468 w 235938"/>
                <a:gd name="connsiteY79" fmla="*/ 79164 h 102447"/>
                <a:gd name="connsiteX80" fmla="*/ 65504 w 235938"/>
                <a:gd name="connsiteY80" fmla="*/ 81337 h 102447"/>
                <a:gd name="connsiteX81" fmla="*/ 66746 w 235938"/>
                <a:gd name="connsiteY81" fmla="*/ 82268 h 102447"/>
                <a:gd name="connsiteX82" fmla="*/ 70782 w 235938"/>
                <a:gd name="connsiteY82" fmla="*/ 84441 h 102447"/>
                <a:gd name="connsiteX83" fmla="*/ 72955 w 235938"/>
                <a:gd name="connsiteY83" fmla="*/ 84441 h 102447"/>
                <a:gd name="connsiteX84" fmla="*/ 73886 w 235938"/>
                <a:gd name="connsiteY84" fmla="*/ 86614 h 102447"/>
                <a:gd name="connsiteX85" fmla="*/ 80095 w 235938"/>
                <a:gd name="connsiteY85" fmla="*/ 84441 h 102447"/>
                <a:gd name="connsiteX86" fmla="*/ 83199 w 235938"/>
                <a:gd name="connsiteY86" fmla="*/ 84441 h 102447"/>
                <a:gd name="connsiteX87" fmla="*/ 88477 w 235938"/>
                <a:gd name="connsiteY87" fmla="*/ 82268 h 102447"/>
                <a:gd name="connsiteX88" fmla="*/ 92823 w 235938"/>
                <a:gd name="connsiteY88" fmla="*/ 82268 h 102447"/>
                <a:gd name="connsiteX89" fmla="*/ 94686 w 235938"/>
                <a:gd name="connsiteY89" fmla="*/ 81337 h 102447"/>
                <a:gd name="connsiteX90" fmla="*/ 95928 w 235938"/>
                <a:gd name="connsiteY90" fmla="*/ 81337 h 102447"/>
                <a:gd name="connsiteX91" fmla="*/ 97790 w 235938"/>
                <a:gd name="connsiteY91" fmla="*/ 82268 h 102447"/>
                <a:gd name="connsiteX92" fmla="*/ 97790 w 235938"/>
                <a:gd name="connsiteY92" fmla="*/ 84441 h 102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235938" h="102447">
                  <a:moveTo>
                    <a:pt x="97790" y="86614"/>
                  </a:moveTo>
                  <a:lnTo>
                    <a:pt x="97790" y="88787"/>
                  </a:lnTo>
                  <a:lnTo>
                    <a:pt x="97790" y="89719"/>
                  </a:lnTo>
                  <a:lnTo>
                    <a:pt x="99964" y="91892"/>
                  </a:lnTo>
                  <a:lnTo>
                    <a:pt x="103068" y="94065"/>
                  </a:lnTo>
                  <a:lnTo>
                    <a:pt x="107414" y="96238"/>
                  </a:lnTo>
                  <a:lnTo>
                    <a:pt x="110519" y="96238"/>
                  </a:lnTo>
                  <a:lnTo>
                    <a:pt x="112381" y="94065"/>
                  </a:lnTo>
                  <a:lnTo>
                    <a:pt x="114554" y="89719"/>
                  </a:lnTo>
                  <a:lnTo>
                    <a:pt x="116728" y="84441"/>
                  </a:lnTo>
                  <a:lnTo>
                    <a:pt x="119832" y="91892"/>
                  </a:lnTo>
                  <a:lnTo>
                    <a:pt x="122937" y="99343"/>
                  </a:lnTo>
                  <a:lnTo>
                    <a:pt x="126972" y="104620"/>
                  </a:lnTo>
                  <a:lnTo>
                    <a:pt x="136596" y="104620"/>
                  </a:lnTo>
                  <a:lnTo>
                    <a:pt x="137527" y="101516"/>
                  </a:lnTo>
                  <a:lnTo>
                    <a:pt x="139701" y="97170"/>
                  </a:lnTo>
                  <a:lnTo>
                    <a:pt x="143736" y="94065"/>
                  </a:lnTo>
                  <a:lnTo>
                    <a:pt x="143736" y="89719"/>
                  </a:lnTo>
                  <a:lnTo>
                    <a:pt x="146841" y="94065"/>
                  </a:lnTo>
                  <a:lnTo>
                    <a:pt x="149014" y="99343"/>
                  </a:lnTo>
                  <a:lnTo>
                    <a:pt x="152118" y="104620"/>
                  </a:lnTo>
                  <a:lnTo>
                    <a:pt x="158327" y="104620"/>
                  </a:lnTo>
                  <a:lnTo>
                    <a:pt x="163605" y="104620"/>
                  </a:lnTo>
                  <a:lnTo>
                    <a:pt x="166709" y="103689"/>
                  </a:lnTo>
                  <a:lnTo>
                    <a:pt x="172918" y="101516"/>
                  </a:lnTo>
                  <a:lnTo>
                    <a:pt x="178196" y="101516"/>
                  </a:lnTo>
                  <a:lnTo>
                    <a:pt x="183163" y="99343"/>
                  </a:lnTo>
                  <a:lnTo>
                    <a:pt x="185336" y="97170"/>
                  </a:lnTo>
                  <a:lnTo>
                    <a:pt x="188441" y="97170"/>
                  </a:lnTo>
                  <a:lnTo>
                    <a:pt x="190614" y="96238"/>
                  </a:lnTo>
                  <a:lnTo>
                    <a:pt x="192787" y="91892"/>
                  </a:lnTo>
                  <a:lnTo>
                    <a:pt x="195891" y="89719"/>
                  </a:lnTo>
                  <a:lnTo>
                    <a:pt x="199927" y="89719"/>
                  </a:lnTo>
                  <a:lnTo>
                    <a:pt x="209240" y="91892"/>
                  </a:lnTo>
                  <a:lnTo>
                    <a:pt x="221969" y="94065"/>
                  </a:lnTo>
                  <a:lnTo>
                    <a:pt x="232213" y="94065"/>
                  </a:lnTo>
                  <a:lnTo>
                    <a:pt x="236560" y="81337"/>
                  </a:lnTo>
                  <a:lnTo>
                    <a:pt x="236560" y="76991"/>
                  </a:lnTo>
                  <a:lnTo>
                    <a:pt x="236560" y="73886"/>
                  </a:lnTo>
                  <a:lnTo>
                    <a:pt x="236560" y="71713"/>
                  </a:lnTo>
                  <a:lnTo>
                    <a:pt x="234387" y="67677"/>
                  </a:lnTo>
                  <a:lnTo>
                    <a:pt x="232213" y="62400"/>
                  </a:lnTo>
                  <a:lnTo>
                    <a:pt x="232213" y="57122"/>
                  </a:lnTo>
                  <a:lnTo>
                    <a:pt x="209240" y="54949"/>
                  </a:lnTo>
                  <a:lnTo>
                    <a:pt x="181300" y="57122"/>
                  </a:lnTo>
                  <a:lnTo>
                    <a:pt x="156154" y="57122"/>
                  </a:lnTo>
                  <a:lnTo>
                    <a:pt x="130077" y="57122"/>
                  </a:lnTo>
                  <a:lnTo>
                    <a:pt x="107414" y="51844"/>
                  </a:lnTo>
                  <a:lnTo>
                    <a:pt x="87546" y="40047"/>
                  </a:lnTo>
                  <a:lnTo>
                    <a:pt x="87546" y="36943"/>
                  </a:lnTo>
                  <a:lnTo>
                    <a:pt x="87546" y="31665"/>
                  </a:lnTo>
                  <a:lnTo>
                    <a:pt x="87546" y="27319"/>
                  </a:lnTo>
                  <a:lnTo>
                    <a:pt x="85373" y="22042"/>
                  </a:lnTo>
                  <a:lnTo>
                    <a:pt x="83199" y="16764"/>
                  </a:lnTo>
                  <a:lnTo>
                    <a:pt x="83199" y="12418"/>
                  </a:lnTo>
                  <a:lnTo>
                    <a:pt x="65504" y="14591"/>
                  </a:lnTo>
                  <a:lnTo>
                    <a:pt x="54328" y="14591"/>
                  </a:lnTo>
                  <a:lnTo>
                    <a:pt x="46877" y="10555"/>
                  </a:lnTo>
                  <a:lnTo>
                    <a:pt x="43773" y="0"/>
                  </a:lnTo>
                  <a:lnTo>
                    <a:pt x="37564" y="0"/>
                  </a:lnTo>
                  <a:lnTo>
                    <a:pt x="34460" y="1863"/>
                  </a:lnTo>
                  <a:lnTo>
                    <a:pt x="30113" y="1863"/>
                  </a:lnTo>
                  <a:lnTo>
                    <a:pt x="27009" y="3104"/>
                  </a:lnTo>
                  <a:lnTo>
                    <a:pt x="16764" y="5278"/>
                  </a:lnTo>
                  <a:lnTo>
                    <a:pt x="7451" y="5278"/>
                  </a:lnTo>
                  <a:lnTo>
                    <a:pt x="0" y="7140"/>
                  </a:lnTo>
                  <a:lnTo>
                    <a:pt x="0" y="12418"/>
                  </a:lnTo>
                  <a:lnTo>
                    <a:pt x="2173" y="14591"/>
                  </a:lnTo>
                  <a:lnTo>
                    <a:pt x="2173" y="16764"/>
                  </a:lnTo>
                  <a:lnTo>
                    <a:pt x="2173" y="18006"/>
                  </a:lnTo>
                  <a:lnTo>
                    <a:pt x="3104" y="19869"/>
                  </a:lnTo>
                  <a:lnTo>
                    <a:pt x="17695" y="25146"/>
                  </a:lnTo>
                  <a:lnTo>
                    <a:pt x="34460" y="31665"/>
                  </a:lnTo>
                  <a:lnTo>
                    <a:pt x="52155" y="32597"/>
                  </a:lnTo>
                  <a:lnTo>
                    <a:pt x="52155" y="44394"/>
                  </a:lnTo>
                  <a:lnTo>
                    <a:pt x="56191" y="52776"/>
                  </a:lnTo>
                  <a:lnTo>
                    <a:pt x="59295" y="58985"/>
                  </a:lnTo>
                  <a:lnTo>
                    <a:pt x="61468" y="66435"/>
                  </a:lnTo>
                  <a:lnTo>
                    <a:pt x="59295" y="76991"/>
                  </a:lnTo>
                  <a:lnTo>
                    <a:pt x="61468" y="79164"/>
                  </a:lnTo>
                  <a:lnTo>
                    <a:pt x="65504" y="81337"/>
                  </a:lnTo>
                  <a:lnTo>
                    <a:pt x="66746" y="82268"/>
                  </a:lnTo>
                  <a:lnTo>
                    <a:pt x="70782" y="84441"/>
                  </a:lnTo>
                  <a:lnTo>
                    <a:pt x="72955" y="84441"/>
                  </a:lnTo>
                  <a:lnTo>
                    <a:pt x="73886" y="86614"/>
                  </a:lnTo>
                  <a:lnTo>
                    <a:pt x="80095" y="84441"/>
                  </a:lnTo>
                  <a:lnTo>
                    <a:pt x="83199" y="84441"/>
                  </a:lnTo>
                  <a:lnTo>
                    <a:pt x="88477" y="82268"/>
                  </a:lnTo>
                  <a:lnTo>
                    <a:pt x="92823" y="82268"/>
                  </a:lnTo>
                  <a:lnTo>
                    <a:pt x="94686" y="81337"/>
                  </a:lnTo>
                  <a:lnTo>
                    <a:pt x="95928" y="81337"/>
                  </a:lnTo>
                  <a:lnTo>
                    <a:pt x="97790" y="82268"/>
                  </a:lnTo>
                  <a:lnTo>
                    <a:pt x="97790" y="8444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E60E8C16-743C-4D5F-8A50-755B1D1FA859}"/>
                </a:ext>
              </a:extLst>
            </p:cNvPr>
            <p:cNvSpPr/>
            <p:nvPr/>
          </p:nvSpPr>
          <p:spPr>
            <a:xfrm>
              <a:off x="6856448" y="5409987"/>
              <a:ext cx="24836" cy="58985"/>
            </a:xfrm>
            <a:custGeom>
              <a:avLst/>
              <a:gdLst>
                <a:gd name="connsiteX0" fmla="*/ 5277 w 24835"/>
                <a:gd name="connsiteY0" fmla="*/ 50913 h 58984"/>
                <a:gd name="connsiteX1" fmla="*/ 12418 w 24835"/>
                <a:gd name="connsiteY1" fmla="*/ 60227 h 58984"/>
                <a:gd name="connsiteX2" fmla="*/ 27009 w 24835"/>
                <a:gd name="connsiteY2" fmla="*/ 23283 h 58984"/>
                <a:gd name="connsiteX3" fmla="*/ 27009 w 24835"/>
                <a:gd name="connsiteY3" fmla="*/ 15833 h 58984"/>
                <a:gd name="connsiteX4" fmla="*/ 27009 w 24835"/>
                <a:gd name="connsiteY4" fmla="*/ 10555 h 58984"/>
                <a:gd name="connsiteX5" fmla="*/ 25146 w 24835"/>
                <a:gd name="connsiteY5" fmla="*/ 7451 h 58984"/>
                <a:gd name="connsiteX6" fmla="*/ 22973 w 24835"/>
                <a:gd name="connsiteY6" fmla="*/ 3104 h 58984"/>
                <a:gd name="connsiteX7" fmla="*/ 19869 w 24835"/>
                <a:gd name="connsiteY7" fmla="*/ 0 h 58984"/>
                <a:gd name="connsiteX8" fmla="*/ 0 w 24835"/>
                <a:gd name="connsiteY8" fmla="*/ 27630 h 58984"/>
                <a:gd name="connsiteX9" fmla="*/ 2173 w 24835"/>
                <a:gd name="connsiteY9" fmla="*/ 42531 h 5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835" h="58984">
                  <a:moveTo>
                    <a:pt x="5277" y="50913"/>
                  </a:moveTo>
                  <a:lnTo>
                    <a:pt x="12418" y="60227"/>
                  </a:lnTo>
                  <a:lnTo>
                    <a:pt x="27009" y="23283"/>
                  </a:lnTo>
                  <a:lnTo>
                    <a:pt x="27009" y="15833"/>
                  </a:lnTo>
                  <a:lnTo>
                    <a:pt x="27009" y="10555"/>
                  </a:lnTo>
                  <a:lnTo>
                    <a:pt x="25146" y="7451"/>
                  </a:lnTo>
                  <a:lnTo>
                    <a:pt x="22973" y="3104"/>
                  </a:lnTo>
                  <a:lnTo>
                    <a:pt x="19869" y="0"/>
                  </a:lnTo>
                  <a:lnTo>
                    <a:pt x="0" y="27630"/>
                  </a:lnTo>
                  <a:lnTo>
                    <a:pt x="2173" y="4253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DCF774F5-74F4-4C05-BB04-167B33ECB39A}"/>
                </a:ext>
              </a:extLst>
            </p:cNvPr>
            <p:cNvSpPr/>
            <p:nvPr/>
          </p:nvSpPr>
          <p:spPr>
            <a:xfrm>
              <a:off x="6876316" y="5644063"/>
              <a:ext cx="68298" cy="65194"/>
            </a:xfrm>
            <a:custGeom>
              <a:avLst/>
              <a:gdLst>
                <a:gd name="connsiteX0" fmla="*/ 43773 w 68298"/>
                <a:gd name="connsiteY0" fmla="*/ 12418 h 65193"/>
                <a:gd name="connsiteX1" fmla="*/ 31355 w 68298"/>
                <a:gd name="connsiteY1" fmla="*/ 19868 h 65193"/>
                <a:gd name="connsiteX2" fmla="*/ 17695 w 68298"/>
                <a:gd name="connsiteY2" fmla="*/ 24215 h 65193"/>
                <a:gd name="connsiteX3" fmla="*/ 3104 w 68298"/>
                <a:gd name="connsiteY3" fmla="*/ 29492 h 65193"/>
                <a:gd name="connsiteX4" fmla="*/ 3104 w 68298"/>
                <a:gd name="connsiteY4" fmla="*/ 33838 h 65193"/>
                <a:gd name="connsiteX5" fmla="*/ 2173 w 68298"/>
                <a:gd name="connsiteY5" fmla="*/ 33838 h 65193"/>
                <a:gd name="connsiteX6" fmla="*/ 2173 w 68298"/>
                <a:gd name="connsiteY6" fmla="*/ 34770 h 65193"/>
                <a:gd name="connsiteX7" fmla="*/ 0 w 68298"/>
                <a:gd name="connsiteY7" fmla="*/ 36943 h 65193"/>
                <a:gd name="connsiteX8" fmla="*/ 0 w 68298"/>
                <a:gd name="connsiteY8" fmla="*/ 46567 h 65193"/>
                <a:gd name="connsiteX9" fmla="*/ 7140 w 68298"/>
                <a:gd name="connsiteY9" fmla="*/ 42221 h 65193"/>
                <a:gd name="connsiteX10" fmla="*/ 14591 w 68298"/>
                <a:gd name="connsiteY10" fmla="*/ 40979 h 65193"/>
                <a:gd name="connsiteX11" fmla="*/ 21731 w 68298"/>
                <a:gd name="connsiteY11" fmla="*/ 36943 h 65193"/>
                <a:gd name="connsiteX12" fmla="*/ 27009 w 68298"/>
                <a:gd name="connsiteY12" fmla="*/ 33838 h 65193"/>
                <a:gd name="connsiteX13" fmla="*/ 31355 w 68298"/>
                <a:gd name="connsiteY13" fmla="*/ 40979 h 65193"/>
                <a:gd name="connsiteX14" fmla="*/ 32286 w 68298"/>
                <a:gd name="connsiteY14" fmla="*/ 46567 h 65193"/>
                <a:gd name="connsiteX15" fmla="*/ 34459 w 68298"/>
                <a:gd name="connsiteY15" fmla="*/ 51844 h 65193"/>
                <a:gd name="connsiteX16" fmla="*/ 36322 w 68298"/>
                <a:gd name="connsiteY16" fmla="*/ 55880 h 65193"/>
                <a:gd name="connsiteX17" fmla="*/ 41600 w 68298"/>
                <a:gd name="connsiteY17" fmla="*/ 58985 h 65193"/>
                <a:gd name="connsiteX18" fmla="*/ 46877 w 68298"/>
                <a:gd name="connsiteY18" fmla="*/ 61158 h 65193"/>
                <a:gd name="connsiteX19" fmla="*/ 46877 w 68298"/>
                <a:gd name="connsiteY19" fmla="*/ 66435 h 65193"/>
                <a:gd name="connsiteX20" fmla="*/ 56191 w 68298"/>
                <a:gd name="connsiteY20" fmla="*/ 66435 h 65193"/>
                <a:gd name="connsiteX21" fmla="*/ 56191 w 68298"/>
                <a:gd name="connsiteY21" fmla="*/ 61158 h 65193"/>
                <a:gd name="connsiteX22" fmla="*/ 56191 w 68298"/>
                <a:gd name="connsiteY22" fmla="*/ 58985 h 65193"/>
                <a:gd name="connsiteX23" fmla="*/ 56191 w 68298"/>
                <a:gd name="connsiteY23" fmla="*/ 57122 h 65193"/>
                <a:gd name="connsiteX24" fmla="*/ 58364 w 68298"/>
                <a:gd name="connsiteY24" fmla="*/ 55880 h 65193"/>
                <a:gd name="connsiteX25" fmla="*/ 56191 w 68298"/>
                <a:gd name="connsiteY25" fmla="*/ 53707 h 65193"/>
                <a:gd name="connsiteX26" fmla="*/ 54018 w 68298"/>
                <a:gd name="connsiteY26" fmla="*/ 51844 h 65193"/>
                <a:gd name="connsiteX27" fmla="*/ 53086 w 68298"/>
                <a:gd name="connsiteY27" fmla="*/ 49671 h 65193"/>
                <a:gd name="connsiteX28" fmla="*/ 53086 w 68298"/>
                <a:gd name="connsiteY28" fmla="*/ 46567 h 65193"/>
                <a:gd name="connsiteX29" fmla="*/ 54018 w 68298"/>
                <a:gd name="connsiteY29" fmla="*/ 48429 h 65193"/>
                <a:gd name="connsiteX30" fmla="*/ 56191 w 68298"/>
                <a:gd name="connsiteY30" fmla="*/ 48429 h 65193"/>
                <a:gd name="connsiteX31" fmla="*/ 58364 w 68298"/>
                <a:gd name="connsiteY31" fmla="*/ 48429 h 65193"/>
                <a:gd name="connsiteX32" fmla="*/ 58364 w 68298"/>
                <a:gd name="connsiteY32" fmla="*/ 49671 h 65193"/>
                <a:gd name="connsiteX33" fmla="*/ 60227 w 68298"/>
                <a:gd name="connsiteY33" fmla="*/ 53707 h 65193"/>
                <a:gd name="connsiteX34" fmla="*/ 63641 w 68298"/>
                <a:gd name="connsiteY34" fmla="*/ 51844 h 65193"/>
                <a:gd name="connsiteX35" fmla="*/ 65504 w 68298"/>
                <a:gd name="connsiteY35" fmla="*/ 51844 h 65193"/>
                <a:gd name="connsiteX36" fmla="*/ 65504 w 68298"/>
                <a:gd name="connsiteY36" fmla="*/ 49671 h 65193"/>
                <a:gd name="connsiteX37" fmla="*/ 67677 w 68298"/>
                <a:gd name="connsiteY37" fmla="*/ 49671 h 65193"/>
                <a:gd name="connsiteX38" fmla="*/ 67677 w 68298"/>
                <a:gd name="connsiteY38" fmla="*/ 46567 h 65193"/>
                <a:gd name="connsiteX39" fmla="*/ 68608 w 68298"/>
                <a:gd name="connsiteY39" fmla="*/ 42221 h 65193"/>
                <a:gd name="connsiteX40" fmla="*/ 70781 w 68298"/>
                <a:gd name="connsiteY40" fmla="*/ 42221 h 65193"/>
                <a:gd name="connsiteX41" fmla="*/ 70781 w 68298"/>
                <a:gd name="connsiteY41" fmla="*/ 40979 h 65193"/>
                <a:gd name="connsiteX42" fmla="*/ 68608 w 68298"/>
                <a:gd name="connsiteY42" fmla="*/ 40979 h 65193"/>
                <a:gd name="connsiteX43" fmla="*/ 67677 w 68298"/>
                <a:gd name="connsiteY43" fmla="*/ 36943 h 65193"/>
                <a:gd name="connsiteX44" fmla="*/ 67677 w 68298"/>
                <a:gd name="connsiteY44" fmla="*/ 19868 h 65193"/>
                <a:gd name="connsiteX45" fmla="*/ 61468 w 68298"/>
                <a:gd name="connsiteY45" fmla="*/ 9313 h 65193"/>
                <a:gd name="connsiteX46" fmla="*/ 53086 w 68298"/>
                <a:gd name="connsiteY46" fmla="*/ 0 h 65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68298" h="65193">
                  <a:moveTo>
                    <a:pt x="43773" y="12418"/>
                  </a:moveTo>
                  <a:lnTo>
                    <a:pt x="31355" y="19868"/>
                  </a:lnTo>
                  <a:lnTo>
                    <a:pt x="17695" y="24215"/>
                  </a:lnTo>
                  <a:lnTo>
                    <a:pt x="3104" y="29492"/>
                  </a:lnTo>
                  <a:lnTo>
                    <a:pt x="3104" y="33838"/>
                  </a:lnTo>
                  <a:lnTo>
                    <a:pt x="2173" y="33838"/>
                  </a:lnTo>
                  <a:lnTo>
                    <a:pt x="2173" y="34770"/>
                  </a:lnTo>
                  <a:lnTo>
                    <a:pt x="0" y="36943"/>
                  </a:lnTo>
                  <a:lnTo>
                    <a:pt x="0" y="46567"/>
                  </a:lnTo>
                  <a:lnTo>
                    <a:pt x="7140" y="42221"/>
                  </a:lnTo>
                  <a:lnTo>
                    <a:pt x="14591" y="40979"/>
                  </a:lnTo>
                  <a:lnTo>
                    <a:pt x="21731" y="36943"/>
                  </a:lnTo>
                  <a:lnTo>
                    <a:pt x="27009" y="33838"/>
                  </a:lnTo>
                  <a:lnTo>
                    <a:pt x="31355" y="40979"/>
                  </a:lnTo>
                  <a:lnTo>
                    <a:pt x="32286" y="46567"/>
                  </a:lnTo>
                  <a:lnTo>
                    <a:pt x="34459" y="51844"/>
                  </a:lnTo>
                  <a:lnTo>
                    <a:pt x="36322" y="55880"/>
                  </a:lnTo>
                  <a:lnTo>
                    <a:pt x="41600" y="58985"/>
                  </a:lnTo>
                  <a:lnTo>
                    <a:pt x="46877" y="61158"/>
                  </a:lnTo>
                  <a:lnTo>
                    <a:pt x="46877" y="66435"/>
                  </a:lnTo>
                  <a:lnTo>
                    <a:pt x="56191" y="66435"/>
                  </a:lnTo>
                  <a:lnTo>
                    <a:pt x="56191" y="61158"/>
                  </a:lnTo>
                  <a:lnTo>
                    <a:pt x="56191" y="58985"/>
                  </a:lnTo>
                  <a:lnTo>
                    <a:pt x="56191" y="57122"/>
                  </a:lnTo>
                  <a:lnTo>
                    <a:pt x="58364" y="55880"/>
                  </a:lnTo>
                  <a:lnTo>
                    <a:pt x="56191" y="53707"/>
                  </a:lnTo>
                  <a:lnTo>
                    <a:pt x="54018" y="51844"/>
                  </a:lnTo>
                  <a:lnTo>
                    <a:pt x="53086" y="49671"/>
                  </a:lnTo>
                  <a:lnTo>
                    <a:pt x="53086" y="46567"/>
                  </a:lnTo>
                  <a:lnTo>
                    <a:pt x="54018" y="48429"/>
                  </a:lnTo>
                  <a:lnTo>
                    <a:pt x="56191" y="48429"/>
                  </a:lnTo>
                  <a:lnTo>
                    <a:pt x="58364" y="48429"/>
                  </a:lnTo>
                  <a:lnTo>
                    <a:pt x="58364" y="49671"/>
                  </a:lnTo>
                  <a:lnTo>
                    <a:pt x="60227" y="53707"/>
                  </a:lnTo>
                  <a:lnTo>
                    <a:pt x="63641" y="51844"/>
                  </a:lnTo>
                  <a:lnTo>
                    <a:pt x="65504" y="51844"/>
                  </a:lnTo>
                  <a:lnTo>
                    <a:pt x="65504" y="49671"/>
                  </a:lnTo>
                  <a:lnTo>
                    <a:pt x="67677" y="49671"/>
                  </a:lnTo>
                  <a:lnTo>
                    <a:pt x="67677" y="46567"/>
                  </a:lnTo>
                  <a:lnTo>
                    <a:pt x="68608" y="42221"/>
                  </a:lnTo>
                  <a:lnTo>
                    <a:pt x="70781" y="42221"/>
                  </a:lnTo>
                  <a:lnTo>
                    <a:pt x="70781" y="40979"/>
                  </a:lnTo>
                  <a:lnTo>
                    <a:pt x="68608" y="40979"/>
                  </a:lnTo>
                  <a:lnTo>
                    <a:pt x="67677" y="36943"/>
                  </a:lnTo>
                  <a:lnTo>
                    <a:pt x="67677" y="19868"/>
                  </a:lnTo>
                  <a:lnTo>
                    <a:pt x="61468" y="9313"/>
                  </a:lnTo>
                  <a:lnTo>
                    <a:pt x="53086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83D053FD-3AE6-494C-9BDC-3092574C8094}"/>
                </a:ext>
              </a:extLst>
            </p:cNvPr>
            <p:cNvSpPr/>
            <p:nvPr/>
          </p:nvSpPr>
          <p:spPr>
            <a:xfrm>
              <a:off x="6851170" y="5514917"/>
              <a:ext cx="83820" cy="139701"/>
            </a:xfrm>
            <a:custGeom>
              <a:avLst/>
              <a:gdLst>
                <a:gd name="connsiteX0" fmla="*/ 7450 w 83820"/>
                <a:gd name="connsiteY0" fmla="*/ 76991 h 139700"/>
                <a:gd name="connsiteX1" fmla="*/ 12728 w 83820"/>
                <a:gd name="connsiteY1" fmla="*/ 90961 h 139700"/>
                <a:gd name="connsiteX2" fmla="*/ 14591 w 83820"/>
                <a:gd name="connsiteY2" fmla="*/ 91892 h 139700"/>
                <a:gd name="connsiteX3" fmla="*/ 14591 w 83820"/>
                <a:gd name="connsiteY3" fmla="*/ 94065 h 139700"/>
                <a:gd name="connsiteX4" fmla="*/ 15833 w 83820"/>
                <a:gd name="connsiteY4" fmla="*/ 96238 h 139700"/>
                <a:gd name="connsiteX5" fmla="*/ 17695 w 83820"/>
                <a:gd name="connsiteY5" fmla="*/ 98411 h 139700"/>
                <a:gd name="connsiteX6" fmla="*/ 17695 w 83820"/>
                <a:gd name="connsiteY6" fmla="*/ 91892 h 139700"/>
                <a:gd name="connsiteX7" fmla="*/ 19868 w 83820"/>
                <a:gd name="connsiteY7" fmla="*/ 86614 h 139700"/>
                <a:gd name="connsiteX8" fmla="*/ 22042 w 83820"/>
                <a:gd name="connsiteY8" fmla="*/ 81337 h 139700"/>
                <a:gd name="connsiteX9" fmla="*/ 22042 w 83820"/>
                <a:gd name="connsiteY9" fmla="*/ 73886 h 139700"/>
                <a:gd name="connsiteX10" fmla="*/ 42841 w 83820"/>
                <a:gd name="connsiteY10" fmla="*/ 83510 h 139700"/>
                <a:gd name="connsiteX11" fmla="*/ 61468 w 83820"/>
                <a:gd name="connsiteY11" fmla="*/ 98411 h 139700"/>
                <a:gd name="connsiteX12" fmla="*/ 64572 w 83820"/>
                <a:gd name="connsiteY12" fmla="*/ 98411 h 139700"/>
                <a:gd name="connsiteX13" fmla="*/ 63641 w 83820"/>
                <a:gd name="connsiteY13" fmla="*/ 101516 h 139700"/>
                <a:gd name="connsiteX14" fmla="*/ 61468 w 83820"/>
                <a:gd name="connsiteY14" fmla="*/ 103689 h 139700"/>
                <a:gd name="connsiteX15" fmla="*/ 61468 w 83820"/>
                <a:gd name="connsiteY15" fmla="*/ 105862 h 139700"/>
                <a:gd name="connsiteX16" fmla="*/ 59605 w 83820"/>
                <a:gd name="connsiteY16" fmla="*/ 106793 h 139700"/>
                <a:gd name="connsiteX17" fmla="*/ 57432 w 83820"/>
                <a:gd name="connsiteY17" fmla="*/ 111140 h 139700"/>
                <a:gd name="connsiteX18" fmla="*/ 57432 w 83820"/>
                <a:gd name="connsiteY18" fmla="*/ 114244 h 139700"/>
                <a:gd name="connsiteX19" fmla="*/ 45015 w 83820"/>
                <a:gd name="connsiteY19" fmla="*/ 114244 h 139700"/>
                <a:gd name="connsiteX20" fmla="*/ 45015 w 83820"/>
                <a:gd name="connsiteY20" fmla="*/ 101516 h 139700"/>
                <a:gd name="connsiteX21" fmla="*/ 37564 w 83820"/>
                <a:gd name="connsiteY21" fmla="*/ 101516 h 139700"/>
                <a:gd name="connsiteX22" fmla="*/ 32286 w 83820"/>
                <a:gd name="connsiteY22" fmla="*/ 103689 h 139700"/>
                <a:gd name="connsiteX23" fmla="*/ 28250 w 83820"/>
                <a:gd name="connsiteY23" fmla="*/ 103689 h 139700"/>
                <a:gd name="connsiteX24" fmla="*/ 27319 w 83820"/>
                <a:gd name="connsiteY24" fmla="*/ 105862 h 139700"/>
                <a:gd name="connsiteX25" fmla="*/ 27319 w 83820"/>
                <a:gd name="connsiteY25" fmla="*/ 106793 h 139700"/>
                <a:gd name="connsiteX26" fmla="*/ 25146 w 83820"/>
                <a:gd name="connsiteY26" fmla="*/ 111140 h 139700"/>
                <a:gd name="connsiteX27" fmla="*/ 25146 w 83820"/>
                <a:gd name="connsiteY27" fmla="*/ 116417 h 139700"/>
                <a:gd name="connsiteX28" fmla="*/ 25146 w 83820"/>
                <a:gd name="connsiteY28" fmla="*/ 121695 h 139700"/>
                <a:gd name="connsiteX29" fmla="*/ 30423 w 83820"/>
                <a:gd name="connsiteY29" fmla="*/ 123558 h 139700"/>
                <a:gd name="connsiteX30" fmla="*/ 32286 w 83820"/>
                <a:gd name="connsiteY30" fmla="*/ 123558 h 139700"/>
                <a:gd name="connsiteX31" fmla="*/ 34459 w 83820"/>
                <a:gd name="connsiteY31" fmla="*/ 125731 h 139700"/>
                <a:gd name="connsiteX32" fmla="*/ 34459 w 83820"/>
                <a:gd name="connsiteY32" fmla="*/ 127904 h 139700"/>
                <a:gd name="connsiteX33" fmla="*/ 34459 w 83820"/>
                <a:gd name="connsiteY33" fmla="*/ 129146 h 139700"/>
                <a:gd name="connsiteX34" fmla="*/ 34459 w 83820"/>
                <a:gd name="connsiteY34" fmla="*/ 131008 h 139700"/>
                <a:gd name="connsiteX35" fmla="*/ 34459 w 83820"/>
                <a:gd name="connsiteY35" fmla="*/ 134423 h 139700"/>
                <a:gd name="connsiteX36" fmla="*/ 37564 w 83820"/>
                <a:gd name="connsiteY36" fmla="*/ 138459 h 139700"/>
                <a:gd name="connsiteX37" fmla="*/ 37564 w 83820"/>
                <a:gd name="connsiteY37" fmla="*/ 141563 h 139700"/>
                <a:gd name="connsiteX38" fmla="*/ 42841 w 83820"/>
                <a:gd name="connsiteY38" fmla="*/ 138459 h 139700"/>
                <a:gd name="connsiteX39" fmla="*/ 49050 w 83820"/>
                <a:gd name="connsiteY39" fmla="*/ 136286 h 139700"/>
                <a:gd name="connsiteX40" fmla="*/ 52155 w 83820"/>
                <a:gd name="connsiteY40" fmla="*/ 131008 h 139700"/>
                <a:gd name="connsiteX41" fmla="*/ 54328 w 83820"/>
                <a:gd name="connsiteY41" fmla="*/ 125731 h 139700"/>
                <a:gd name="connsiteX42" fmla="*/ 57432 w 83820"/>
                <a:gd name="connsiteY42" fmla="*/ 118280 h 139700"/>
                <a:gd name="connsiteX43" fmla="*/ 59605 w 83820"/>
                <a:gd name="connsiteY43" fmla="*/ 120453 h 139700"/>
                <a:gd name="connsiteX44" fmla="*/ 61468 w 83820"/>
                <a:gd name="connsiteY44" fmla="*/ 120453 h 139700"/>
                <a:gd name="connsiteX45" fmla="*/ 63641 w 83820"/>
                <a:gd name="connsiteY45" fmla="*/ 120453 h 139700"/>
                <a:gd name="connsiteX46" fmla="*/ 63641 w 83820"/>
                <a:gd name="connsiteY46" fmla="*/ 121695 h 139700"/>
                <a:gd name="connsiteX47" fmla="*/ 64572 w 83820"/>
                <a:gd name="connsiteY47" fmla="*/ 125731 h 139700"/>
                <a:gd name="connsiteX48" fmla="*/ 70781 w 83820"/>
                <a:gd name="connsiteY48" fmla="*/ 123558 h 139700"/>
                <a:gd name="connsiteX49" fmla="*/ 74196 w 83820"/>
                <a:gd name="connsiteY49" fmla="*/ 123558 h 139700"/>
                <a:gd name="connsiteX50" fmla="*/ 74196 w 83820"/>
                <a:gd name="connsiteY50" fmla="*/ 121695 h 139700"/>
                <a:gd name="connsiteX51" fmla="*/ 74196 w 83820"/>
                <a:gd name="connsiteY51" fmla="*/ 120453 h 139700"/>
                <a:gd name="connsiteX52" fmla="*/ 74196 w 83820"/>
                <a:gd name="connsiteY52" fmla="*/ 118280 h 139700"/>
                <a:gd name="connsiteX53" fmla="*/ 76059 w 83820"/>
                <a:gd name="connsiteY53" fmla="*/ 118280 h 139700"/>
                <a:gd name="connsiteX54" fmla="*/ 79164 w 83820"/>
                <a:gd name="connsiteY54" fmla="*/ 116417 h 139700"/>
                <a:gd name="connsiteX55" fmla="*/ 85373 w 83820"/>
                <a:gd name="connsiteY55" fmla="*/ 114244 h 139700"/>
                <a:gd name="connsiteX56" fmla="*/ 78232 w 83820"/>
                <a:gd name="connsiteY56" fmla="*/ 101516 h 139700"/>
                <a:gd name="connsiteX57" fmla="*/ 68919 w 83820"/>
                <a:gd name="connsiteY57" fmla="*/ 91892 h 139700"/>
                <a:gd name="connsiteX58" fmla="*/ 61468 w 83820"/>
                <a:gd name="connsiteY58" fmla="*/ 83510 h 139700"/>
                <a:gd name="connsiteX59" fmla="*/ 57432 w 83820"/>
                <a:gd name="connsiteY59" fmla="*/ 69850 h 139700"/>
                <a:gd name="connsiteX60" fmla="*/ 49982 w 83820"/>
                <a:gd name="connsiteY60" fmla="*/ 68609 h 139700"/>
                <a:gd name="connsiteX61" fmla="*/ 46877 w 83820"/>
                <a:gd name="connsiteY61" fmla="*/ 66435 h 139700"/>
                <a:gd name="connsiteX62" fmla="*/ 42841 w 83820"/>
                <a:gd name="connsiteY62" fmla="*/ 64573 h 139700"/>
                <a:gd name="connsiteX63" fmla="*/ 39737 w 83820"/>
                <a:gd name="connsiteY63" fmla="*/ 64573 h 139700"/>
                <a:gd name="connsiteX64" fmla="*/ 35391 w 83820"/>
                <a:gd name="connsiteY64" fmla="*/ 64573 h 139700"/>
                <a:gd name="connsiteX65" fmla="*/ 28250 w 83820"/>
                <a:gd name="connsiteY65" fmla="*/ 64573 h 139700"/>
                <a:gd name="connsiteX66" fmla="*/ 28250 w 83820"/>
                <a:gd name="connsiteY66" fmla="*/ 61158 h 139700"/>
                <a:gd name="connsiteX67" fmla="*/ 25146 w 83820"/>
                <a:gd name="connsiteY67" fmla="*/ 61158 h 139700"/>
                <a:gd name="connsiteX68" fmla="*/ 27319 w 83820"/>
                <a:gd name="connsiteY68" fmla="*/ 42221 h 139700"/>
                <a:gd name="connsiteX69" fmla="*/ 30423 w 83820"/>
                <a:gd name="connsiteY69" fmla="*/ 31666 h 139700"/>
                <a:gd name="connsiteX70" fmla="*/ 32286 w 83820"/>
                <a:gd name="connsiteY70" fmla="*/ 18937 h 139700"/>
                <a:gd name="connsiteX71" fmla="*/ 32286 w 83820"/>
                <a:gd name="connsiteY71" fmla="*/ 0 h 139700"/>
                <a:gd name="connsiteX72" fmla="*/ 25146 w 83820"/>
                <a:gd name="connsiteY72" fmla="*/ 0 h 139700"/>
                <a:gd name="connsiteX73" fmla="*/ 19868 w 83820"/>
                <a:gd name="connsiteY73" fmla="*/ 0 h 139700"/>
                <a:gd name="connsiteX74" fmla="*/ 14591 w 83820"/>
                <a:gd name="connsiteY74" fmla="*/ 1863 h 139700"/>
                <a:gd name="connsiteX75" fmla="*/ 8382 w 83820"/>
                <a:gd name="connsiteY75" fmla="*/ 4036 h 139700"/>
                <a:gd name="connsiteX76" fmla="*/ 1241 w 83820"/>
                <a:gd name="connsiteY76" fmla="*/ 22042 h 139700"/>
                <a:gd name="connsiteX77" fmla="*/ 0 w 83820"/>
                <a:gd name="connsiteY77" fmla="*/ 40048 h 139700"/>
                <a:gd name="connsiteX78" fmla="*/ 1241 w 83820"/>
                <a:gd name="connsiteY78" fmla="*/ 61158 h 139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83820" h="139700">
                  <a:moveTo>
                    <a:pt x="7450" y="76991"/>
                  </a:moveTo>
                  <a:lnTo>
                    <a:pt x="12728" y="90961"/>
                  </a:lnTo>
                  <a:lnTo>
                    <a:pt x="14591" y="91892"/>
                  </a:lnTo>
                  <a:lnTo>
                    <a:pt x="14591" y="94065"/>
                  </a:lnTo>
                  <a:lnTo>
                    <a:pt x="15833" y="96238"/>
                  </a:lnTo>
                  <a:lnTo>
                    <a:pt x="17695" y="98411"/>
                  </a:lnTo>
                  <a:lnTo>
                    <a:pt x="17695" y="91892"/>
                  </a:lnTo>
                  <a:lnTo>
                    <a:pt x="19868" y="86614"/>
                  </a:lnTo>
                  <a:lnTo>
                    <a:pt x="22042" y="81337"/>
                  </a:lnTo>
                  <a:lnTo>
                    <a:pt x="22042" y="73886"/>
                  </a:lnTo>
                  <a:lnTo>
                    <a:pt x="42841" y="83510"/>
                  </a:lnTo>
                  <a:lnTo>
                    <a:pt x="61468" y="98411"/>
                  </a:lnTo>
                  <a:lnTo>
                    <a:pt x="64572" y="98411"/>
                  </a:lnTo>
                  <a:lnTo>
                    <a:pt x="63641" y="101516"/>
                  </a:lnTo>
                  <a:lnTo>
                    <a:pt x="61468" y="103689"/>
                  </a:lnTo>
                  <a:lnTo>
                    <a:pt x="61468" y="105862"/>
                  </a:lnTo>
                  <a:lnTo>
                    <a:pt x="59605" y="106793"/>
                  </a:lnTo>
                  <a:lnTo>
                    <a:pt x="57432" y="111140"/>
                  </a:lnTo>
                  <a:lnTo>
                    <a:pt x="57432" y="114244"/>
                  </a:lnTo>
                  <a:lnTo>
                    <a:pt x="45015" y="114244"/>
                  </a:lnTo>
                  <a:lnTo>
                    <a:pt x="45015" y="101516"/>
                  </a:lnTo>
                  <a:lnTo>
                    <a:pt x="37564" y="101516"/>
                  </a:lnTo>
                  <a:lnTo>
                    <a:pt x="32286" y="103689"/>
                  </a:lnTo>
                  <a:lnTo>
                    <a:pt x="28250" y="103689"/>
                  </a:lnTo>
                  <a:lnTo>
                    <a:pt x="27319" y="105862"/>
                  </a:lnTo>
                  <a:lnTo>
                    <a:pt x="27319" y="106793"/>
                  </a:lnTo>
                  <a:lnTo>
                    <a:pt x="25146" y="111140"/>
                  </a:lnTo>
                  <a:lnTo>
                    <a:pt x="25146" y="116417"/>
                  </a:lnTo>
                  <a:lnTo>
                    <a:pt x="25146" y="121695"/>
                  </a:lnTo>
                  <a:lnTo>
                    <a:pt x="30423" y="123558"/>
                  </a:lnTo>
                  <a:lnTo>
                    <a:pt x="32286" y="123558"/>
                  </a:lnTo>
                  <a:lnTo>
                    <a:pt x="34459" y="125731"/>
                  </a:lnTo>
                  <a:lnTo>
                    <a:pt x="34459" y="127904"/>
                  </a:lnTo>
                  <a:lnTo>
                    <a:pt x="34459" y="129146"/>
                  </a:lnTo>
                  <a:lnTo>
                    <a:pt x="34459" y="131008"/>
                  </a:lnTo>
                  <a:lnTo>
                    <a:pt x="34459" y="134423"/>
                  </a:lnTo>
                  <a:lnTo>
                    <a:pt x="37564" y="138459"/>
                  </a:lnTo>
                  <a:lnTo>
                    <a:pt x="37564" y="141563"/>
                  </a:lnTo>
                  <a:lnTo>
                    <a:pt x="42841" y="138459"/>
                  </a:lnTo>
                  <a:lnTo>
                    <a:pt x="49050" y="136286"/>
                  </a:lnTo>
                  <a:lnTo>
                    <a:pt x="52155" y="131008"/>
                  </a:lnTo>
                  <a:lnTo>
                    <a:pt x="54328" y="125731"/>
                  </a:lnTo>
                  <a:lnTo>
                    <a:pt x="57432" y="118280"/>
                  </a:lnTo>
                  <a:lnTo>
                    <a:pt x="59605" y="120453"/>
                  </a:lnTo>
                  <a:lnTo>
                    <a:pt x="61468" y="120453"/>
                  </a:lnTo>
                  <a:lnTo>
                    <a:pt x="63641" y="120453"/>
                  </a:lnTo>
                  <a:lnTo>
                    <a:pt x="63641" y="121695"/>
                  </a:lnTo>
                  <a:lnTo>
                    <a:pt x="64572" y="125731"/>
                  </a:lnTo>
                  <a:lnTo>
                    <a:pt x="70781" y="123558"/>
                  </a:lnTo>
                  <a:lnTo>
                    <a:pt x="74196" y="123558"/>
                  </a:lnTo>
                  <a:lnTo>
                    <a:pt x="74196" y="121695"/>
                  </a:lnTo>
                  <a:lnTo>
                    <a:pt x="74196" y="120453"/>
                  </a:lnTo>
                  <a:lnTo>
                    <a:pt x="74196" y="118280"/>
                  </a:lnTo>
                  <a:lnTo>
                    <a:pt x="76059" y="118280"/>
                  </a:lnTo>
                  <a:lnTo>
                    <a:pt x="79164" y="116417"/>
                  </a:lnTo>
                  <a:lnTo>
                    <a:pt x="85373" y="114244"/>
                  </a:lnTo>
                  <a:lnTo>
                    <a:pt x="78232" y="101516"/>
                  </a:lnTo>
                  <a:lnTo>
                    <a:pt x="68919" y="91892"/>
                  </a:lnTo>
                  <a:lnTo>
                    <a:pt x="61468" y="83510"/>
                  </a:lnTo>
                  <a:lnTo>
                    <a:pt x="57432" y="69850"/>
                  </a:lnTo>
                  <a:lnTo>
                    <a:pt x="49982" y="68609"/>
                  </a:lnTo>
                  <a:lnTo>
                    <a:pt x="46877" y="66435"/>
                  </a:lnTo>
                  <a:lnTo>
                    <a:pt x="42841" y="64573"/>
                  </a:lnTo>
                  <a:lnTo>
                    <a:pt x="39737" y="64573"/>
                  </a:lnTo>
                  <a:lnTo>
                    <a:pt x="35391" y="64573"/>
                  </a:lnTo>
                  <a:lnTo>
                    <a:pt x="28250" y="64573"/>
                  </a:lnTo>
                  <a:lnTo>
                    <a:pt x="28250" y="61158"/>
                  </a:lnTo>
                  <a:lnTo>
                    <a:pt x="25146" y="61158"/>
                  </a:lnTo>
                  <a:lnTo>
                    <a:pt x="27319" y="42221"/>
                  </a:lnTo>
                  <a:lnTo>
                    <a:pt x="30423" y="31666"/>
                  </a:lnTo>
                  <a:lnTo>
                    <a:pt x="32286" y="18937"/>
                  </a:lnTo>
                  <a:lnTo>
                    <a:pt x="32286" y="0"/>
                  </a:lnTo>
                  <a:lnTo>
                    <a:pt x="25146" y="0"/>
                  </a:lnTo>
                  <a:lnTo>
                    <a:pt x="19868" y="0"/>
                  </a:lnTo>
                  <a:lnTo>
                    <a:pt x="14591" y="1863"/>
                  </a:lnTo>
                  <a:lnTo>
                    <a:pt x="8382" y="4036"/>
                  </a:lnTo>
                  <a:lnTo>
                    <a:pt x="1241" y="22042"/>
                  </a:lnTo>
                  <a:lnTo>
                    <a:pt x="0" y="40048"/>
                  </a:lnTo>
                  <a:lnTo>
                    <a:pt x="1241" y="6115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FBEEDC3A-4E64-41B3-B131-DA51FDCD308B}"/>
                </a:ext>
              </a:extLst>
            </p:cNvPr>
            <p:cNvSpPr/>
            <p:nvPr/>
          </p:nvSpPr>
          <p:spPr>
            <a:xfrm>
              <a:off x="6849307" y="5908563"/>
              <a:ext cx="46567" cy="15522"/>
            </a:xfrm>
            <a:custGeom>
              <a:avLst/>
              <a:gdLst>
                <a:gd name="connsiteX0" fmla="*/ 39427 w 46566"/>
                <a:gd name="connsiteY0" fmla="*/ 12728 h 15522"/>
                <a:gd name="connsiteX1" fmla="*/ 46878 w 46566"/>
                <a:gd name="connsiteY1" fmla="*/ 12728 h 15522"/>
                <a:gd name="connsiteX2" fmla="*/ 44704 w 46566"/>
                <a:gd name="connsiteY2" fmla="*/ 9313 h 15522"/>
                <a:gd name="connsiteX3" fmla="*/ 44704 w 46566"/>
                <a:gd name="connsiteY3" fmla="*/ 5277 h 15522"/>
                <a:gd name="connsiteX4" fmla="*/ 44704 w 46566"/>
                <a:gd name="connsiteY4" fmla="*/ 3104 h 15522"/>
                <a:gd name="connsiteX5" fmla="*/ 43773 w 46566"/>
                <a:gd name="connsiteY5" fmla="*/ 3104 h 15522"/>
                <a:gd name="connsiteX6" fmla="*/ 39427 w 46566"/>
                <a:gd name="connsiteY6" fmla="*/ 0 h 15522"/>
                <a:gd name="connsiteX7" fmla="*/ 30113 w 46566"/>
                <a:gd name="connsiteY7" fmla="*/ 5277 h 15522"/>
                <a:gd name="connsiteX8" fmla="*/ 21731 w 46566"/>
                <a:gd name="connsiteY8" fmla="*/ 5277 h 15522"/>
                <a:gd name="connsiteX9" fmla="*/ 12418 w 46566"/>
                <a:gd name="connsiteY9" fmla="*/ 5277 h 15522"/>
                <a:gd name="connsiteX10" fmla="*/ 3104 w 46566"/>
                <a:gd name="connsiteY10" fmla="*/ 9313 h 15522"/>
                <a:gd name="connsiteX11" fmla="*/ 1863 w 46566"/>
                <a:gd name="connsiteY11" fmla="*/ 10555 h 15522"/>
                <a:gd name="connsiteX12" fmla="*/ 0 w 46566"/>
                <a:gd name="connsiteY12" fmla="*/ 10555 h 15522"/>
                <a:gd name="connsiteX13" fmla="*/ 0 w 46566"/>
                <a:gd name="connsiteY13" fmla="*/ 12728 h 15522"/>
                <a:gd name="connsiteX14" fmla="*/ 12418 w 46566"/>
                <a:gd name="connsiteY14" fmla="*/ 16764 h 15522"/>
                <a:gd name="connsiteX15" fmla="*/ 27009 w 46566"/>
                <a:gd name="connsiteY15" fmla="*/ 16764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6566" h="15522">
                  <a:moveTo>
                    <a:pt x="39427" y="12728"/>
                  </a:moveTo>
                  <a:lnTo>
                    <a:pt x="46878" y="12728"/>
                  </a:lnTo>
                  <a:lnTo>
                    <a:pt x="44704" y="9313"/>
                  </a:lnTo>
                  <a:lnTo>
                    <a:pt x="44704" y="5277"/>
                  </a:lnTo>
                  <a:lnTo>
                    <a:pt x="44704" y="3104"/>
                  </a:lnTo>
                  <a:lnTo>
                    <a:pt x="43773" y="3104"/>
                  </a:lnTo>
                  <a:lnTo>
                    <a:pt x="39427" y="0"/>
                  </a:lnTo>
                  <a:lnTo>
                    <a:pt x="30113" y="5277"/>
                  </a:lnTo>
                  <a:lnTo>
                    <a:pt x="21731" y="5277"/>
                  </a:lnTo>
                  <a:lnTo>
                    <a:pt x="12418" y="5277"/>
                  </a:lnTo>
                  <a:lnTo>
                    <a:pt x="3104" y="9313"/>
                  </a:lnTo>
                  <a:lnTo>
                    <a:pt x="1863" y="10555"/>
                  </a:lnTo>
                  <a:lnTo>
                    <a:pt x="0" y="10555"/>
                  </a:lnTo>
                  <a:lnTo>
                    <a:pt x="0" y="12728"/>
                  </a:lnTo>
                  <a:lnTo>
                    <a:pt x="12418" y="16764"/>
                  </a:lnTo>
                  <a:lnTo>
                    <a:pt x="27009" y="1676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394BF2E0-303B-4D1B-BC46-3F6BF8403BBE}"/>
                </a:ext>
              </a:extLst>
            </p:cNvPr>
            <p:cNvSpPr/>
            <p:nvPr/>
          </p:nvSpPr>
          <p:spPr>
            <a:xfrm>
              <a:off x="6900220" y="5913840"/>
              <a:ext cx="55880" cy="31045"/>
            </a:xfrm>
            <a:custGeom>
              <a:avLst/>
              <a:gdLst>
                <a:gd name="connsiteX0" fmla="*/ 5278 w 55880"/>
                <a:gd name="connsiteY0" fmla="*/ 29492 h 31044"/>
                <a:gd name="connsiteX1" fmla="*/ 7451 w 55880"/>
                <a:gd name="connsiteY1" fmla="*/ 29492 h 31044"/>
                <a:gd name="connsiteX2" fmla="*/ 8382 w 55880"/>
                <a:gd name="connsiteY2" fmla="*/ 31666 h 31044"/>
                <a:gd name="connsiteX3" fmla="*/ 12418 w 55880"/>
                <a:gd name="connsiteY3" fmla="*/ 31666 h 31044"/>
                <a:gd name="connsiteX4" fmla="*/ 25146 w 55880"/>
                <a:gd name="connsiteY4" fmla="*/ 22042 h 31044"/>
                <a:gd name="connsiteX5" fmla="*/ 39737 w 55880"/>
                <a:gd name="connsiteY5" fmla="*/ 12728 h 31044"/>
                <a:gd name="connsiteX6" fmla="*/ 52155 w 55880"/>
                <a:gd name="connsiteY6" fmla="*/ 4036 h 31044"/>
                <a:gd name="connsiteX7" fmla="*/ 56191 w 55880"/>
                <a:gd name="connsiteY7" fmla="*/ 4036 h 31044"/>
                <a:gd name="connsiteX8" fmla="*/ 56191 w 55880"/>
                <a:gd name="connsiteY8" fmla="*/ 0 h 31044"/>
                <a:gd name="connsiteX9" fmla="*/ 36322 w 55880"/>
                <a:gd name="connsiteY9" fmla="*/ 0 h 31044"/>
                <a:gd name="connsiteX10" fmla="*/ 17696 w 55880"/>
                <a:gd name="connsiteY10" fmla="*/ 12728 h 31044"/>
                <a:gd name="connsiteX11" fmla="*/ 0 w 55880"/>
                <a:gd name="connsiteY11" fmla="*/ 24215 h 31044"/>
                <a:gd name="connsiteX12" fmla="*/ 0 w 55880"/>
                <a:gd name="connsiteY12" fmla="*/ 27319 h 31044"/>
                <a:gd name="connsiteX13" fmla="*/ 3104 w 55880"/>
                <a:gd name="connsiteY13" fmla="*/ 27319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5880" h="31044">
                  <a:moveTo>
                    <a:pt x="5278" y="29492"/>
                  </a:moveTo>
                  <a:lnTo>
                    <a:pt x="7451" y="29492"/>
                  </a:lnTo>
                  <a:lnTo>
                    <a:pt x="8382" y="31666"/>
                  </a:lnTo>
                  <a:lnTo>
                    <a:pt x="12418" y="31666"/>
                  </a:lnTo>
                  <a:lnTo>
                    <a:pt x="25146" y="22042"/>
                  </a:lnTo>
                  <a:lnTo>
                    <a:pt x="39737" y="12728"/>
                  </a:lnTo>
                  <a:lnTo>
                    <a:pt x="52155" y="4036"/>
                  </a:lnTo>
                  <a:lnTo>
                    <a:pt x="56191" y="4036"/>
                  </a:lnTo>
                  <a:lnTo>
                    <a:pt x="56191" y="0"/>
                  </a:lnTo>
                  <a:lnTo>
                    <a:pt x="36322" y="0"/>
                  </a:lnTo>
                  <a:lnTo>
                    <a:pt x="17696" y="12728"/>
                  </a:lnTo>
                  <a:lnTo>
                    <a:pt x="0" y="24215"/>
                  </a:lnTo>
                  <a:lnTo>
                    <a:pt x="0" y="27319"/>
                  </a:lnTo>
                  <a:lnTo>
                    <a:pt x="3104" y="2731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B0AABF35-D9A0-4C17-A158-622FB976A301}"/>
                </a:ext>
              </a:extLst>
            </p:cNvPr>
            <p:cNvSpPr/>
            <p:nvPr/>
          </p:nvSpPr>
          <p:spPr>
            <a:xfrm>
              <a:off x="6939958" y="5274633"/>
              <a:ext cx="15522" cy="12418"/>
            </a:xfrm>
            <a:custGeom>
              <a:avLst/>
              <a:gdLst>
                <a:gd name="connsiteX0" fmla="*/ 16453 w 15522"/>
                <a:gd name="connsiteY0" fmla="*/ 0 h 12417"/>
                <a:gd name="connsiteX1" fmla="*/ 4036 w 15522"/>
                <a:gd name="connsiteY1" fmla="*/ 0 h 12417"/>
                <a:gd name="connsiteX2" fmla="*/ 4036 w 15522"/>
                <a:gd name="connsiteY2" fmla="*/ 4346 h 12417"/>
                <a:gd name="connsiteX3" fmla="*/ 0 w 15522"/>
                <a:gd name="connsiteY3" fmla="*/ 4346 h 12417"/>
                <a:gd name="connsiteX4" fmla="*/ 0 w 15522"/>
                <a:gd name="connsiteY4" fmla="*/ 12728 h 12417"/>
                <a:gd name="connsiteX5" fmla="*/ 16453 w 15522"/>
                <a:gd name="connsiteY5" fmla="*/ 12728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522" h="12417">
                  <a:moveTo>
                    <a:pt x="16453" y="0"/>
                  </a:moveTo>
                  <a:lnTo>
                    <a:pt x="4036" y="0"/>
                  </a:lnTo>
                  <a:lnTo>
                    <a:pt x="4036" y="4346"/>
                  </a:lnTo>
                  <a:lnTo>
                    <a:pt x="0" y="4346"/>
                  </a:lnTo>
                  <a:lnTo>
                    <a:pt x="0" y="12728"/>
                  </a:lnTo>
                  <a:lnTo>
                    <a:pt x="16453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5790D735-2201-47A2-AF99-0661D5AD948E}"/>
                </a:ext>
              </a:extLst>
            </p:cNvPr>
            <p:cNvSpPr/>
            <p:nvPr/>
          </p:nvSpPr>
          <p:spPr>
            <a:xfrm>
              <a:off x="6808639" y="5623884"/>
              <a:ext cx="40358" cy="46567"/>
            </a:xfrm>
            <a:custGeom>
              <a:avLst/>
              <a:gdLst>
                <a:gd name="connsiteX0" fmla="*/ 21731 w 40357"/>
                <a:gd name="connsiteY0" fmla="*/ 31666 h 46566"/>
                <a:gd name="connsiteX1" fmla="*/ 29182 w 40357"/>
                <a:gd name="connsiteY1" fmla="*/ 22042 h 46566"/>
                <a:gd name="connsiteX2" fmla="*/ 40668 w 40357"/>
                <a:gd name="connsiteY2" fmla="*/ 12728 h 46566"/>
                <a:gd name="connsiteX3" fmla="*/ 38495 w 40357"/>
                <a:gd name="connsiteY3" fmla="*/ 9313 h 46566"/>
                <a:gd name="connsiteX4" fmla="*/ 38495 w 40357"/>
                <a:gd name="connsiteY4" fmla="*/ 5278 h 46566"/>
                <a:gd name="connsiteX5" fmla="*/ 38495 w 40357"/>
                <a:gd name="connsiteY5" fmla="*/ 4036 h 46566"/>
                <a:gd name="connsiteX6" fmla="*/ 36322 w 40357"/>
                <a:gd name="connsiteY6" fmla="*/ 4036 h 46566"/>
                <a:gd name="connsiteX7" fmla="*/ 35391 w 40357"/>
                <a:gd name="connsiteY7" fmla="*/ 4036 h 46566"/>
                <a:gd name="connsiteX8" fmla="*/ 31045 w 40357"/>
                <a:gd name="connsiteY8" fmla="*/ 0 h 46566"/>
                <a:gd name="connsiteX9" fmla="*/ 23905 w 40357"/>
                <a:gd name="connsiteY9" fmla="*/ 16764 h 46566"/>
                <a:gd name="connsiteX10" fmla="*/ 11487 w 40357"/>
                <a:gd name="connsiteY10" fmla="*/ 29492 h 46566"/>
                <a:gd name="connsiteX11" fmla="*/ 0 w 40357"/>
                <a:gd name="connsiteY11" fmla="*/ 42221 h 46566"/>
                <a:gd name="connsiteX12" fmla="*/ 0 w 40357"/>
                <a:gd name="connsiteY12" fmla="*/ 46567 h 46566"/>
                <a:gd name="connsiteX13" fmla="*/ 13349 w 40357"/>
                <a:gd name="connsiteY13" fmla="*/ 39116 h 4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0357" h="46566">
                  <a:moveTo>
                    <a:pt x="21731" y="31666"/>
                  </a:moveTo>
                  <a:lnTo>
                    <a:pt x="29182" y="22042"/>
                  </a:lnTo>
                  <a:lnTo>
                    <a:pt x="40668" y="12728"/>
                  </a:lnTo>
                  <a:lnTo>
                    <a:pt x="38495" y="9313"/>
                  </a:lnTo>
                  <a:lnTo>
                    <a:pt x="38495" y="5278"/>
                  </a:lnTo>
                  <a:lnTo>
                    <a:pt x="38495" y="4036"/>
                  </a:lnTo>
                  <a:lnTo>
                    <a:pt x="36322" y="4036"/>
                  </a:lnTo>
                  <a:lnTo>
                    <a:pt x="35391" y="4036"/>
                  </a:lnTo>
                  <a:lnTo>
                    <a:pt x="31045" y="0"/>
                  </a:lnTo>
                  <a:lnTo>
                    <a:pt x="23905" y="16764"/>
                  </a:lnTo>
                  <a:lnTo>
                    <a:pt x="11487" y="29492"/>
                  </a:lnTo>
                  <a:lnTo>
                    <a:pt x="0" y="42221"/>
                  </a:lnTo>
                  <a:lnTo>
                    <a:pt x="0" y="46567"/>
                  </a:lnTo>
                  <a:lnTo>
                    <a:pt x="13349" y="3911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BBD61719-1EA5-4853-AB53-4A123FE95071}"/>
                </a:ext>
              </a:extLst>
            </p:cNvPr>
            <p:cNvSpPr/>
            <p:nvPr/>
          </p:nvSpPr>
          <p:spPr>
            <a:xfrm>
              <a:off x="4168919" y="5514917"/>
              <a:ext cx="24836" cy="12418"/>
            </a:xfrm>
            <a:custGeom>
              <a:avLst/>
              <a:gdLst>
                <a:gd name="connsiteX0" fmla="*/ 27009 w 24835"/>
                <a:gd name="connsiteY0" fmla="*/ 4036 h 12417"/>
                <a:gd name="connsiteX1" fmla="*/ 21731 w 24835"/>
                <a:gd name="connsiteY1" fmla="*/ 1863 h 12417"/>
                <a:gd name="connsiteX2" fmla="*/ 14591 w 24835"/>
                <a:gd name="connsiteY2" fmla="*/ 1863 h 12417"/>
                <a:gd name="connsiteX3" fmla="*/ 7140 w 24835"/>
                <a:gd name="connsiteY3" fmla="*/ 0 h 12417"/>
                <a:gd name="connsiteX4" fmla="*/ 0 w 24835"/>
                <a:gd name="connsiteY4" fmla="*/ 0 h 12417"/>
                <a:gd name="connsiteX5" fmla="*/ 0 w 24835"/>
                <a:gd name="connsiteY5" fmla="*/ 12728 h 12417"/>
                <a:gd name="connsiteX6" fmla="*/ 27009 w 24835"/>
                <a:gd name="connsiteY6" fmla="*/ 12728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835" h="12417">
                  <a:moveTo>
                    <a:pt x="27009" y="4036"/>
                  </a:moveTo>
                  <a:lnTo>
                    <a:pt x="21731" y="1863"/>
                  </a:lnTo>
                  <a:lnTo>
                    <a:pt x="14591" y="1863"/>
                  </a:lnTo>
                  <a:lnTo>
                    <a:pt x="7140" y="0"/>
                  </a:lnTo>
                  <a:lnTo>
                    <a:pt x="0" y="0"/>
                  </a:lnTo>
                  <a:lnTo>
                    <a:pt x="0" y="12728"/>
                  </a:lnTo>
                  <a:lnTo>
                    <a:pt x="27009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45C73BFC-A983-4592-BF72-1BAE02741935}"/>
                </a:ext>
              </a:extLst>
            </p:cNvPr>
            <p:cNvSpPr/>
            <p:nvPr/>
          </p:nvSpPr>
          <p:spPr>
            <a:xfrm>
              <a:off x="2808235" y="5420542"/>
              <a:ext cx="27940" cy="15522"/>
            </a:xfrm>
            <a:custGeom>
              <a:avLst/>
              <a:gdLst>
                <a:gd name="connsiteX0" fmla="*/ 16764 w 27940"/>
                <a:gd name="connsiteY0" fmla="*/ 2173 h 15522"/>
                <a:gd name="connsiteX1" fmla="*/ 13660 w 27940"/>
                <a:gd name="connsiteY1" fmla="*/ 2173 h 15522"/>
                <a:gd name="connsiteX2" fmla="*/ 6209 w 27940"/>
                <a:gd name="connsiteY2" fmla="*/ 2173 h 15522"/>
                <a:gd name="connsiteX3" fmla="*/ 0 w 27940"/>
                <a:gd name="connsiteY3" fmla="*/ 0 h 15522"/>
                <a:gd name="connsiteX4" fmla="*/ 0 w 27940"/>
                <a:gd name="connsiteY4" fmla="*/ 17075 h 15522"/>
                <a:gd name="connsiteX5" fmla="*/ 7451 w 27940"/>
                <a:gd name="connsiteY5" fmla="*/ 17075 h 15522"/>
                <a:gd name="connsiteX6" fmla="*/ 13660 w 27940"/>
                <a:gd name="connsiteY6" fmla="*/ 17075 h 15522"/>
                <a:gd name="connsiteX7" fmla="*/ 18937 w 27940"/>
                <a:gd name="connsiteY7" fmla="*/ 14901 h 15522"/>
                <a:gd name="connsiteX8" fmla="*/ 24215 w 27940"/>
                <a:gd name="connsiteY8" fmla="*/ 12728 h 15522"/>
                <a:gd name="connsiteX9" fmla="*/ 28251 w 27940"/>
                <a:gd name="connsiteY9" fmla="*/ 12728 h 15522"/>
                <a:gd name="connsiteX10" fmla="*/ 28251 w 27940"/>
                <a:gd name="connsiteY10" fmla="*/ 5278 h 15522"/>
                <a:gd name="connsiteX11" fmla="*/ 22042 w 27940"/>
                <a:gd name="connsiteY11" fmla="*/ 4346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940" h="15522">
                  <a:moveTo>
                    <a:pt x="16764" y="2173"/>
                  </a:moveTo>
                  <a:lnTo>
                    <a:pt x="13660" y="2173"/>
                  </a:lnTo>
                  <a:lnTo>
                    <a:pt x="6209" y="2173"/>
                  </a:lnTo>
                  <a:lnTo>
                    <a:pt x="0" y="0"/>
                  </a:lnTo>
                  <a:lnTo>
                    <a:pt x="0" y="17075"/>
                  </a:lnTo>
                  <a:lnTo>
                    <a:pt x="7451" y="17075"/>
                  </a:lnTo>
                  <a:lnTo>
                    <a:pt x="13660" y="17075"/>
                  </a:lnTo>
                  <a:lnTo>
                    <a:pt x="18937" y="14901"/>
                  </a:lnTo>
                  <a:lnTo>
                    <a:pt x="24215" y="12728"/>
                  </a:lnTo>
                  <a:lnTo>
                    <a:pt x="28251" y="12728"/>
                  </a:lnTo>
                  <a:lnTo>
                    <a:pt x="28251" y="5278"/>
                  </a:lnTo>
                  <a:lnTo>
                    <a:pt x="22042" y="43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D6AEDD92-BFCE-46C8-9E6D-3A4AF394328F}"/>
                </a:ext>
              </a:extLst>
            </p:cNvPr>
            <p:cNvSpPr/>
            <p:nvPr/>
          </p:nvSpPr>
          <p:spPr>
            <a:xfrm>
              <a:off x="4066782" y="5047076"/>
              <a:ext cx="12418" cy="15522"/>
            </a:xfrm>
            <a:custGeom>
              <a:avLst/>
              <a:gdLst>
                <a:gd name="connsiteX0" fmla="*/ 6209 w 12417"/>
                <a:gd name="connsiteY0" fmla="*/ 17075 h 15522"/>
                <a:gd name="connsiteX1" fmla="*/ 7140 w 12417"/>
                <a:gd name="connsiteY1" fmla="*/ 11487 h 15522"/>
                <a:gd name="connsiteX2" fmla="*/ 7140 w 12417"/>
                <a:gd name="connsiteY2" fmla="*/ 9624 h 15522"/>
                <a:gd name="connsiteX3" fmla="*/ 9313 w 12417"/>
                <a:gd name="connsiteY3" fmla="*/ 6209 h 15522"/>
                <a:gd name="connsiteX4" fmla="*/ 11487 w 12417"/>
                <a:gd name="connsiteY4" fmla="*/ 4346 h 15522"/>
                <a:gd name="connsiteX5" fmla="*/ 12418 w 12417"/>
                <a:gd name="connsiteY5" fmla="*/ 0 h 15522"/>
                <a:gd name="connsiteX6" fmla="*/ 9313 w 12417"/>
                <a:gd name="connsiteY6" fmla="*/ 0 h 15522"/>
                <a:gd name="connsiteX7" fmla="*/ 7140 w 12417"/>
                <a:gd name="connsiteY7" fmla="*/ 4346 h 15522"/>
                <a:gd name="connsiteX8" fmla="*/ 4036 w 12417"/>
                <a:gd name="connsiteY8" fmla="*/ 7451 h 15522"/>
                <a:gd name="connsiteX9" fmla="*/ 2173 w 12417"/>
                <a:gd name="connsiteY9" fmla="*/ 9624 h 15522"/>
                <a:gd name="connsiteX10" fmla="*/ 0 w 12417"/>
                <a:gd name="connsiteY10" fmla="*/ 11487 h 15522"/>
                <a:gd name="connsiteX11" fmla="*/ 0 w 12417"/>
                <a:gd name="connsiteY11" fmla="*/ 13660 h 15522"/>
                <a:gd name="connsiteX12" fmla="*/ 2173 w 12417"/>
                <a:gd name="connsiteY12" fmla="*/ 1490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417" h="15522">
                  <a:moveTo>
                    <a:pt x="6209" y="17075"/>
                  </a:moveTo>
                  <a:lnTo>
                    <a:pt x="7140" y="11487"/>
                  </a:lnTo>
                  <a:lnTo>
                    <a:pt x="7140" y="9624"/>
                  </a:lnTo>
                  <a:lnTo>
                    <a:pt x="9313" y="6209"/>
                  </a:lnTo>
                  <a:lnTo>
                    <a:pt x="11487" y="4346"/>
                  </a:lnTo>
                  <a:lnTo>
                    <a:pt x="12418" y="0"/>
                  </a:lnTo>
                  <a:lnTo>
                    <a:pt x="9313" y="0"/>
                  </a:lnTo>
                  <a:lnTo>
                    <a:pt x="7140" y="4346"/>
                  </a:lnTo>
                  <a:lnTo>
                    <a:pt x="4036" y="7451"/>
                  </a:lnTo>
                  <a:lnTo>
                    <a:pt x="2173" y="9624"/>
                  </a:lnTo>
                  <a:lnTo>
                    <a:pt x="0" y="11487"/>
                  </a:lnTo>
                  <a:lnTo>
                    <a:pt x="0" y="13660"/>
                  </a:lnTo>
                  <a:lnTo>
                    <a:pt x="2173" y="1490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C3E48FEA-6380-47CA-871E-65250EDB32C0}"/>
                </a:ext>
              </a:extLst>
            </p:cNvPr>
            <p:cNvSpPr/>
            <p:nvPr/>
          </p:nvSpPr>
          <p:spPr>
            <a:xfrm>
              <a:off x="4243736" y="5014168"/>
              <a:ext cx="18627" cy="37253"/>
            </a:xfrm>
            <a:custGeom>
              <a:avLst/>
              <a:gdLst>
                <a:gd name="connsiteX0" fmla="*/ 3104 w 18626"/>
                <a:gd name="connsiteY0" fmla="*/ 31976 h 37253"/>
                <a:gd name="connsiteX1" fmla="*/ 3104 w 18626"/>
                <a:gd name="connsiteY1" fmla="*/ 32907 h 37253"/>
                <a:gd name="connsiteX2" fmla="*/ 3104 w 18626"/>
                <a:gd name="connsiteY2" fmla="*/ 35080 h 37253"/>
                <a:gd name="connsiteX3" fmla="*/ 5278 w 18626"/>
                <a:gd name="connsiteY3" fmla="*/ 37253 h 37253"/>
                <a:gd name="connsiteX4" fmla="*/ 12728 w 18626"/>
                <a:gd name="connsiteY4" fmla="*/ 37253 h 37253"/>
                <a:gd name="connsiteX5" fmla="*/ 14591 w 18626"/>
                <a:gd name="connsiteY5" fmla="*/ 37253 h 37253"/>
                <a:gd name="connsiteX6" fmla="*/ 14591 w 18626"/>
                <a:gd name="connsiteY6" fmla="*/ 35080 h 37253"/>
                <a:gd name="connsiteX7" fmla="*/ 15833 w 18626"/>
                <a:gd name="connsiteY7" fmla="*/ 35080 h 37253"/>
                <a:gd name="connsiteX8" fmla="*/ 17695 w 18626"/>
                <a:gd name="connsiteY8" fmla="*/ 35080 h 37253"/>
                <a:gd name="connsiteX9" fmla="*/ 19869 w 18626"/>
                <a:gd name="connsiteY9" fmla="*/ 32907 h 37253"/>
                <a:gd name="connsiteX10" fmla="*/ 17695 w 18626"/>
                <a:gd name="connsiteY10" fmla="*/ 22352 h 37253"/>
                <a:gd name="connsiteX11" fmla="*/ 15833 w 18626"/>
                <a:gd name="connsiteY11" fmla="*/ 9624 h 37253"/>
                <a:gd name="connsiteX12" fmla="*/ 12728 w 18626"/>
                <a:gd name="connsiteY12" fmla="*/ 0 h 37253"/>
                <a:gd name="connsiteX13" fmla="*/ 0 w 18626"/>
                <a:gd name="connsiteY13" fmla="*/ 29803 h 37253"/>
                <a:gd name="connsiteX14" fmla="*/ 1242 w 18626"/>
                <a:gd name="connsiteY14" fmla="*/ 31976 h 37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626" h="37253">
                  <a:moveTo>
                    <a:pt x="3104" y="31976"/>
                  </a:moveTo>
                  <a:lnTo>
                    <a:pt x="3104" y="32907"/>
                  </a:lnTo>
                  <a:lnTo>
                    <a:pt x="3104" y="35080"/>
                  </a:lnTo>
                  <a:lnTo>
                    <a:pt x="5278" y="37253"/>
                  </a:lnTo>
                  <a:lnTo>
                    <a:pt x="12728" y="37253"/>
                  </a:lnTo>
                  <a:lnTo>
                    <a:pt x="14591" y="37253"/>
                  </a:lnTo>
                  <a:lnTo>
                    <a:pt x="14591" y="35080"/>
                  </a:lnTo>
                  <a:lnTo>
                    <a:pt x="15833" y="35080"/>
                  </a:lnTo>
                  <a:lnTo>
                    <a:pt x="17695" y="35080"/>
                  </a:lnTo>
                  <a:lnTo>
                    <a:pt x="19869" y="32907"/>
                  </a:lnTo>
                  <a:lnTo>
                    <a:pt x="17695" y="22352"/>
                  </a:lnTo>
                  <a:lnTo>
                    <a:pt x="15833" y="9624"/>
                  </a:lnTo>
                  <a:lnTo>
                    <a:pt x="12728" y="0"/>
                  </a:lnTo>
                  <a:lnTo>
                    <a:pt x="0" y="29803"/>
                  </a:lnTo>
                  <a:lnTo>
                    <a:pt x="1242" y="3197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BBC6C349-4DCD-400C-B984-03883C76DD5B}"/>
                </a:ext>
              </a:extLst>
            </p:cNvPr>
            <p:cNvSpPr/>
            <p:nvPr/>
          </p:nvSpPr>
          <p:spPr>
            <a:xfrm>
              <a:off x="6688807" y="5690630"/>
              <a:ext cx="149014" cy="161432"/>
            </a:xfrm>
            <a:custGeom>
              <a:avLst/>
              <a:gdLst>
                <a:gd name="connsiteX0" fmla="*/ 11486 w 149013"/>
                <a:gd name="connsiteY0" fmla="*/ 128835 h 161431"/>
                <a:gd name="connsiteX1" fmla="*/ 23904 w 149013"/>
                <a:gd name="connsiteY1" fmla="*/ 145910 h 161431"/>
                <a:gd name="connsiteX2" fmla="*/ 36322 w 149013"/>
                <a:gd name="connsiteY2" fmla="*/ 151187 h 161431"/>
                <a:gd name="connsiteX3" fmla="*/ 49051 w 149013"/>
                <a:gd name="connsiteY3" fmla="*/ 153360 h 161431"/>
                <a:gd name="connsiteX4" fmla="*/ 62400 w 149013"/>
                <a:gd name="connsiteY4" fmla="*/ 153360 h 161431"/>
                <a:gd name="connsiteX5" fmla="*/ 72955 w 149013"/>
                <a:gd name="connsiteY5" fmla="*/ 155533 h 161431"/>
                <a:gd name="connsiteX6" fmla="*/ 84441 w 149013"/>
                <a:gd name="connsiteY6" fmla="*/ 161742 h 161431"/>
                <a:gd name="connsiteX7" fmla="*/ 90650 w 149013"/>
                <a:gd name="connsiteY7" fmla="*/ 161742 h 161431"/>
                <a:gd name="connsiteX8" fmla="*/ 96859 w 149013"/>
                <a:gd name="connsiteY8" fmla="*/ 160811 h 161431"/>
                <a:gd name="connsiteX9" fmla="*/ 102137 w 149013"/>
                <a:gd name="connsiteY9" fmla="*/ 160811 h 161431"/>
                <a:gd name="connsiteX10" fmla="*/ 107104 w 149013"/>
                <a:gd name="connsiteY10" fmla="*/ 156465 h 161431"/>
                <a:gd name="connsiteX11" fmla="*/ 116728 w 149013"/>
                <a:gd name="connsiteY11" fmla="*/ 138459 h 161431"/>
                <a:gd name="connsiteX12" fmla="*/ 121695 w 149013"/>
                <a:gd name="connsiteY12" fmla="*/ 118280 h 161431"/>
                <a:gd name="connsiteX13" fmla="*/ 131319 w 149013"/>
                <a:gd name="connsiteY13" fmla="*/ 101516 h 161431"/>
                <a:gd name="connsiteX14" fmla="*/ 133181 w 149013"/>
                <a:gd name="connsiteY14" fmla="*/ 97170 h 161431"/>
                <a:gd name="connsiteX15" fmla="*/ 134423 w 149013"/>
                <a:gd name="connsiteY15" fmla="*/ 96238 h 161431"/>
                <a:gd name="connsiteX16" fmla="*/ 136286 w 149013"/>
                <a:gd name="connsiteY16" fmla="*/ 94065 h 161431"/>
                <a:gd name="connsiteX17" fmla="*/ 138459 w 149013"/>
                <a:gd name="connsiteY17" fmla="*/ 94065 h 161431"/>
                <a:gd name="connsiteX18" fmla="*/ 141563 w 149013"/>
                <a:gd name="connsiteY18" fmla="*/ 94065 h 161431"/>
                <a:gd name="connsiteX19" fmla="*/ 147772 w 149013"/>
                <a:gd name="connsiteY19" fmla="*/ 91892 h 161431"/>
                <a:gd name="connsiteX20" fmla="*/ 140632 w 149013"/>
                <a:gd name="connsiteY20" fmla="*/ 76991 h 161431"/>
                <a:gd name="connsiteX21" fmla="*/ 133181 w 149013"/>
                <a:gd name="connsiteY21" fmla="*/ 64262 h 161431"/>
                <a:gd name="connsiteX22" fmla="*/ 126972 w 149013"/>
                <a:gd name="connsiteY22" fmla="*/ 47498 h 161431"/>
                <a:gd name="connsiteX23" fmla="*/ 134423 w 149013"/>
                <a:gd name="connsiteY23" fmla="*/ 44394 h 161431"/>
                <a:gd name="connsiteX24" fmla="*/ 140632 w 149013"/>
                <a:gd name="connsiteY24" fmla="*/ 40047 h 161431"/>
                <a:gd name="connsiteX25" fmla="*/ 145910 w 149013"/>
                <a:gd name="connsiteY25" fmla="*/ 34770 h 161431"/>
                <a:gd name="connsiteX26" fmla="*/ 150877 w 149013"/>
                <a:gd name="connsiteY26" fmla="*/ 31666 h 161431"/>
                <a:gd name="connsiteX27" fmla="*/ 145910 w 149013"/>
                <a:gd name="connsiteY27" fmla="*/ 22042 h 161431"/>
                <a:gd name="connsiteX28" fmla="*/ 134423 w 149013"/>
                <a:gd name="connsiteY28" fmla="*/ 10555 h 161431"/>
                <a:gd name="connsiteX29" fmla="*/ 121695 w 149013"/>
                <a:gd name="connsiteY29" fmla="*/ 3104 h 161431"/>
                <a:gd name="connsiteX30" fmla="*/ 111450 w 149013"/>
                <a:gd name="connsiteY30" fmla="*/ 0 h 161431"/>
                <a:gd name="connsiteX31" fmla="*/ 105241 w 149013"/>
                <a:gd name="connsiteY31" fmla="*/ 9313 h 161431"/>
                <a:gd name="connsiteX32" fmla="*/ 99963 w 149013"/>
                <a:gd name="connsiteY32" fmla="*/ 17695 h 161431"/>
                <a:gd name="connsiteX33" fmla="*/ 94686 w 149013"/>
                <a:gd name="connsiteY33" fmla="*/ 27319 h 161431"/>
                <a:gd name="connsiteX34" fmla="*/ 90650 w 149013"/>
                <a:gd name="connsiteY34" fmla="*/ 40047 h 161431"/>
                <a:gd name="connsiteX35" fmla="*/ 84441 w 149013"/>
                <a:gd name="connsiteY35" fmla="*/ 40047 h 161431"/>
                <a:gd name="connsiteX36" fmla="*/ 78232 w 149013"/>
                <a:gd name="connsiteY36" fmla="*/ 40047 h 161431"/>
                <a:gd name="connsiteX37" fmla="*/ 74817 w 149013"/>
                <a:gd name="connsiteY37" fmla="*/ 40047 h 161431"/>
                <a:gd name="connsiteX38" fmla="*/ 72955 w 149013"/>
                <a:gd name="connsiteY38" fmla="*/ 42221 h 161431"/>
                <a:gd name="connsiteX39" fmla="*/ 72955 w 149013"/>
                <a:gd name="connsiteY39" fmla="*/ 44394 h 161431"/>
                <a:gd name="connsiteX40" fmla="*/ 72955 w 149013"/>
                <a:gd name="connsiteY40" fmla="*/ 46256 h 161431"/>
                <a:gd name="connsiteX41" fmla="*/ 70782 w 149013"/>
                <a:gd name="connsiteY41" fmla="*/ 47498 h 161431"/>
                <a:gd name="connsiteX42" fmla="*/ 70782 w 149013"/>
                <a:gd name="connsiteY42" fmla="*/ 49671 h 161431"/>
                <a:gd name="connsiteX43" fmla="*/ 67677 w 149013"/>
                <a:gd name="connsiteY43" fmla="*/ 53707 h 161431"/>
                <a:gd name="connsiteX44" fmla="*/ 63641 w 149013"/>
                <a:gd name="connsiteY44" fmla="*/ 57122 h 161431"/>
                <a:gd name="connsiteX45" fmla="*/ 40668 w 149013"/>
                <a:gd name="connsiteY45" fmla="*/ 60226 h 161431"/>
                <a:gd name="connsiteX46" fmla="*/ 31355 w 149013"/>
                <a:gd name="connsiteY46" fmla="*/ 75128 h 161431"/>
                <a:gd name="connsiteX47" fmla="*/ 23904 w 149013"/>
                <a:gd name="connsiteY47" fmla="*/ 79164 h 161431"/>
                <a:gd name="connsiteX48" fmla="*/ 16764 w 149013"/>
                <a:gd name="connsiteY48" fmla="*/ 76991 h 161431"/>
                <a:gd name="connsiteX49" fmla="*/ 9313 w 149013"/>
                <a:gd name="connsiteY49" fmla="*/ 76991 h 161431"/>
                <a:gd name="connsiteX50" fmla="*/ 0 w 149013"/>
                <a:gd name="connsiteY50" fmla="*/ 81337 h 161431"/>
                <a:gd name="connsiteX51" fmla="*/ 2173 w 149013"/>
                <a:gd name="connsiteY51" fmla="*/ 106793 h 16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149013" h="161431">
                  <a:moveTo>
                    <a:pt x="11486" y="128835"/>
                  </a:moveTo>
                  <a:lnTo>
                    <a:pt x="23904" y="145910"/>
                  </a:lnTo>
                  <a:lnTo>
                    <a:pt x="36322" y="151187"/>
                  </a:lnTo>
                  <a:lnTo>
                    <a:pt x="49051" y="153360"/>
                  </a:lnTo>
                  <a:lnTo>
                    <a:pt x="62400" y="153360"/>
                  </a:lnTo>
                  <a:lnTo>
                    <a:pt x="72955" y="155533"/>
                  </a:lnTo>
                  <a:lnTo>
                    <a:pt x="84441" y="161742"/>
                  </a:lnTo>
                  <a:lnTo>
                    <a:pt x="90650" y="161742"/>
                  </a:lnTo>
                  <a:lnTo>
                    <a:pt x="96859" y="160811"/>
                  </a:lnTo>
                  <a:lnTo>
                    <a:pt x="102137" y="160811"/>
                  </a:lnTo>
                  <a:lnTo>
                    <a:pt x="107104" y="156465"/>
                  </a:lnTo>
                  <a:lnTo>
                    <a:pt x="116728" y="138459"/>
                  </a:lnTo>
                  <a:lnTo>
                    <a:pt x="121695" y="118280"/>
                  </a:lnTo>
                  <a:lnTo>
                    <a:pt x="131319" y="101516"/>
                  </a:lnTo>
                  <a:lnTo>
                    <a:pt x="133181" y="97170"/>
                  </a:lnTo>
                  <a:lnTo>
                    <a:pt x="134423" y="96238"/>
                  </a:lnTo>
                  <a:lnTo>
                    <a:pt x="136286" y="94065"/>
                  </a:lnTo>
                  <a:lnTo>
                    <a:pt x="138459" y="94065"/>
                  </a:lnTo>
                  <a:lnTo>
                    <a:pt x="141563" y="94065"/>
                  </a:lnTo>
                  <a:lnTo>
                    <a:pt x="147772" y="91892"/>
                  </a:lnTo>
                  <a:lnTo>
                    <a:pt x="140632" y="76991"/>
                  </a:lnTo>
                  <a:lnTo>
                    <a:pt x="133181" y="64262"/>
                  </a:lnTo>
                  <a:lnTo>
                    <a:pt x="126972" y="47498"/>
                  </a:lnTo>
                  <a:lnTo>
                    <a:pt x="134423" y="44394"/>
                  </a:lnTo>
                  <a:lnTo>
                    <a:pt x="140632" y="40047"/>
                  </a:lnTo>
                  <a:lnTo>
                    <a:pt x="145910" y="34770"/>
                  </a:lnTo>
                  <a:lnTo>
                    <a:pt x="150877" y="31666"/>
                  </a:lnTo>
                  <a:lnTo>
                    <a:pt x="145910" y="22042"/>
                  </a:lnTo>
                  <a:lnTo>
                    <a:pt x="134423" y="10555"/>
                  </a:lnTo>
                  <a:lnTo>
                    <a:pt x="121695" y="3104"/>
                  </a:lnTo>
                  <a:lnTo>
                    <a:pt x="111450" y="0"/>
                  </a:lnTo>
                  <a:lnTo>
                    <a:pt x="105241" y="9313"/>
                  </a:lnTo>
                  <a:lnTo>
                    <a:pt x="99963" y="17695"/>
                  </a:lnTo>
                  <a:lnTo>
                    <a:pt x="94686" y="27319"/>
                  </a:lnTo>
                  <a:lnTo>
                    <a:pt x="90650" y="40047"/>
                  </a:lnTo>
                  <a:lnTo>
                    <a:pt x="84441" y="40047"/>
                  </a:lnTo>
                  <a:lnTo>
                    <a:pt x="78232" y="40047"/>
                  </a:lnTo>
                  <a:lnTo>
                    <a:pt x="74817" y="40047"/>
                  </a:lnTo>
                  <a:lnTo>
                    <a:pt x="72955" y="42221"/>
                  </a:lnTo>
                  <a:lnTo>
                    <a:pt x="72955" y="44394"/>
                  </a:lnTo>
                  <a:lnTo>
                    <a:pt x="72955" y="46256"/>
                  </a:lnTo>
                  <a:lnTo>
                    <a:pt x="70782" y="47498"/>
                  </a:lnTo>
                  <a:lnTo>
                    <a:pt x="70782" y="49671"/>
                  </a:lnTo>
                  <a:lnTo>
                    <a:pt x="67677" y="53707"/>
                  </a:lnTo>
                  <a:lnTo>
                    <a:pt x="63641" y="57122"/>
                  </a:lnTo>
                  <a:lnTo>
                    <a:pt x="40668" y="60226"/>
                  </a:lnTo>
                  <a:lnTo>
                    <a:pt x="31355" y="75128"/>
                  </a:lnTo>
                  <a:lnTo>
                    <a:pt x="23904" y="79164"/>
                  </a:lnTo>
                  <a:lnTo>
                    <a:pt x="16764" y="76991"/>
                  </a:lnTo>
                  <a:lnTo>
                    <a:pt x="9313" y="76991"/>
                  </a:lnTo>
                  <a:lnTo>
                    <a:pt x="0" y="81337"/>
                  </a:lnTo>
                  <a:lnTo>
                    <a:pt x="2173" y="10679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E19F12CC-88D1-4555-A37A-5CBBCCB25000}"/>
                </a:ext>
              </a:extLst>
            </p:cNvPr>
            <p:cNvSpPr/>
            <p:nvPr/>
          </p:nvSpPr>
          <p:spPr>
            <a:xfrm>
              <a:off x="6961689" y="5762343"/>
              <a:ext cx="15522" cy="46567"/>
            </a:xfrm>
            <a:custGeom>
              <a:avLst/>
              <a:gdLst>
                <a:gd name="connsiteX0" fmla="*/ 7140 w 15522"/>
                <a:gd name="connsiteY0" fmla="*/ 46567 h 46566"/>
                <a:gd name="connsiteX1" fmla="*/ 11486 w 15522"/>
                <a:gd name="connsiteY1" fmla="*/ 42531 h 46566"/>
                <a:gd name="connsiteX2" fmla="*/ 12418 w 15522"/>
                <a:gd name="connsiteY2" fmla="*/ 40358 h 46566"/>
                <a:gd name="connsiteX3" fmla="*/ 12418 w 15522"/>
                <a:gd name="connsiteY3" fmla="*/ 39116 h 46566"/>
                <a:gd name="connsiteX4" fmla="*/ 12418 w 15522"/>
                <a:gd name="connsiteY4" fmla="*/ 37253 h 46566"/>
                <a:gd name="connsiteX5" fmla="*/ 12418 w 15522"/>
                <a:gd name="connsiteY5" fmla="*/ 35080 h 46566"/>
                <a:gd name="connsiteX6" fmla="*/ 12418 w 15522"/>
                <a:gd name="connsiteY6" fmla="*/ 32907 h 46566"/>
                <a:gd name="connsiteX7" fmla="*/ 14591 w 15522"/>
                <a:gd name="connsiteY7" fmla="*/ 31976 h 46566"/>
                <a:gd name="connsiteX8" fmla="*/ 17695 w 15522"/>
                <a:gd name="connsiteY8" fmla="*/ 29803 h 46566"/>
                <a:gd name="connsiteX9" fmla="*/ 17695 w 15522"/>
                <a:gd name="connsiteY9" fmla="*/ 20179 h 46566"/>
                <a:gd name="connsiteX10" fmla="*/ 17695 w 15522"/>
                <a:gd name="connsiteY10" fmla="*/ 12728 h 46566"/>
                <a:gd name="connsiteX11" fmla="*/ 16764 w 15522"/>
                <a:gd name="connsiteY11" fmla="*/ 9624 h 46566"/>
                <a:gd name="connsiteX12" fmla="*/ 12418 w 15522"/>
                <a:gd name="connsiteY12" fmla="*/ 5278 h 46566"/>
                <a:gd name="connsiteX13" fmla="*/ 9313 w 15522"/>
                <a:gd name="connsiteY13" fmla="*/ 3415 h 46566"/>
                <a:gd name="connsiteX14" fmla="*/ 2173 w 15522"/>
                <a:gd name="connsiteY14" fmla="*/ 0 h 46566"/>
                <a:gd name="connsiteX15" fmla="*/ 0 w 15522"/>
                <a:gd name="connsiteY15" fmla="*/ 12728 h 46566"/>
                <a:gd name="connsiteX16" fmla="*/ 0 w 15522"/>
                <a:gd name="connsiteY16" fmla="*/ 25457 h 46566"/>
                <a:gd name="connsiteX17" fmla="*/ 7140 w 15522"/>
                <a:gd name="connsiteY17" fmla="*/ 37253 h 4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522" h="46566">
                  <a:moveTo>
                    <a:pt x="7140" y="46567"/>
                  </a:moveTo>
                  <a:lnTo>
                    <a:pt x="11486" y="42531"/>
                  </a:lnTo>
                  <a:lnTo>
                    <a:pt x="12418" y="40358"/>
                  </a:lnTo>
                  <a:lnTo>
                    <a:pt x="12418" y="39116"/>
                  </a:lnTo>
                  <a:lnTo>
                    <a:pt x="12418" y="37253"/>
                  </a:lnTo>
                  <a:lnTo>
                    <a:pt x="12418" y="35080"/>
                  </a:lnTo>
                  <a:lnTo>
                    <a:pt x="12418" y="32907"/>
                  </a:lnTo>
                  <a:lnTo>
                    <a:pt x="14591" y="31976"/>
                  </a:lnTo>
                  <a:lnTo>
                    <a:pt x="17695" y="29803"/>
                  </a:lnTo>
                  <a:lnTo>
                    <a:pt x="17695" y="20179"/>
                  </a:lnTo>
                  <a:lnTo>
                    <a:pt x="17695" y="12728"/>
                  </a:lnTo>
                  <a:lnTo>
                    <a:pt x="16764" y="9624"/>
                  </a:lnTo>
                  <a:lnTo>
                    <a:pt x="12418" y="5278"/>
                  </a:lnTo>
                  <a:lnTo>
                    <a:pt x="9313" y="3415"/>
                  </a:lnTo>
                  <a:lnTo>
                    <a:pt x="2173" y="0"/>
                  </a:lnTo>
                  <a:lnTo>
                    <a:pt x="0" y="12728"/>
                  </a:lnTo>
                  <a:lnTo>
                    <a:pt x="0" y="25457"/>
                  </a:lnTo>
                  <a:lnTo>
                    <a:pt x="7140" y="3725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8700FCD7-14C8-4C40-ACC1-CFCC4A342F35}"/>
                </a:ext>
              </a:extLst>
            </p:cNvPr>
            <p:cNvSpPr/>
            <p:nvPr/>
          </p:nvSpPr>
          <p:spPr>
            <a:xfrm>
              <a:off x="7269030" y="5852372"/>
              <a:ext cx="58985" cy="31045"/>
            </a:xfrm>
            <a:custGeom>
              <a:avLst/>
              <a:gdLst>
                <a:gd name="connsiteX0" fmla="*/ 12418 w 58984"/>
                <a:gd name="connsiteY0" fmla="*/ 28561 h 31044"/>
                <a:gd name="connsiteX1" fmla="*/ 17695 w 58984"/>
                <a:gd name="connsiteY1" fmla="*/ 29492 h 31044"/>
                <a:gd name="connsiteX2" fmla="*/ 23904 w 58984"/>
                <a:gd name="connsiteY2" fmla="*/ 31666 h 31044"/>
                <a:gd name="connsiteX3" fmla="*/ 60537 w 58984"/>
                <a:gd name="connsiteY3" fmla="*/ 21110 h 31044"/>
                <a:gd name="connsiteX4" fmla="*/ 60537 w 58984"/>
                <a:gd name="connsiteY4" fmla="*/ 931 h 31044"/>
                <a:gd name="connsiteX5" fmla="*/ 59605 w 58984"/>
                <a:gd name="connsiteY5" fmla="*/ 0 h 31044"/>
                <a:gd name="connsiteX6" fmla="*/ 50913 w 58984"/>
                <a:gd name="connsiteY6" fmla="*/ 0 h 31044"/>
                <a:gd name="connsiteX7" fmla="*/ 38495 w 58984"/>
                <a:gd name="connsiteY7" fmla="*/ 9624 h 31044"/>
                <a:gd name="connsiteX8" fmla="*/ 21731 w 58984"/>
                <a:gd name="connsiteY8" fmla="*/ 14901 h 31044"/>
                <a:gd name="connsiteX9" fmla="*/ 0 w 58984"/>
                <a:gd name="connsiteY9" fmla="*/ 17075 h 31044"/>
                <a:gd name="connsiteX10" fmla="*/ 0 w 58984"/>
                <a:gd name="connsiteY10" fmla="*/ 24215 h 31044"/>
                <a:gd name="connsiteX11" fmla="*/ 5277 w 58984"/>
                <a:gd name="connsiteY11" fmla="*/ 26388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8984" h="31044">
                  <a:moveTo>
                    <a:pt x="12418" y="28561"/>
                  </a:moveTo>
                  <a:lnTo>
                    <a:pt x="17695" y="29492"/>
                  </a:lnTo>
                  <a:lnTo>
                    <a:pt x="23904" y="31666"/>
                  </a:lnTo>
                  <a:lnTo>
                    <a:pt x="60537" y="21110"/>
                  </a:lnTo>
                  <a:lnTo>
                    <a:pt x="60537" y="931"/>
                  </a:lnTo>
                  <a:lnTo>
                    <a:pt x="59605" y="0"/>
                  </a:lnTo>
                  <a:lnTo>
                    <a:pt x="50913" y="0"/>
                  </a:lnTo>
                  <a:lnTo>
                    <a:pt x="38495" y="9624"/>
                  </a:lnTo>
                  <a:lnTo>
                    <a:pt x="21731" y="14901"/>
                  </a:lnTo>
                  <a:lnTo>
                    <a:pt x="0" y="17075"/>
                  </a:lnTo>
                  <a:lnTo>
                    <a:pt x="0" y="24215"/>
                  </a:lnTo>
                  <a:lnTo>
                    <a:pt x="5277" y="2638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FE3B51BF-33AE-4A42-A61A-9ADFAEE981F3}"/>
                </a:ext>
              </a:extLst>
            </p:cNvPr>
            <p:cNvSpPr/>
            <p:nvPr/>
          </p:nvSpPr>
          <p:spPr>
            <a:xfrm>
              <a:off x="7008566" y="5801459"/>
              <a:ext cx="291819" cy="152118"/>
            </a:xfrm>
            <a:custGeom>
              <a:avLst/>
              <a:gdLst>
                <a:gd name="connsiteX0" fmla="*/ 207378 w 291819"/>
                <a:gd name="connsiteY0" fmla="*/ 60537 h 152118"/>
                <a:gd name="connsiteX1" fmla="*/ 192787 w 291819"/>
                <a:gd name="connsiteY1" fmla="*/ 49982 h 152118"/>
                <a:gd name="connsiteX2" fmla="*/ 175091 w 291819"/>
                <a:gd name="connsiteY2" fmla="*/ 38185 h 152118"/>
                <a:gd name="connsiteX3" fmla="*/ 153050 w 291819"/>
                <a:gd name="connsiteY3" fmla="*/ 30734 h 152118"/>
                <a:gd name="connsiteX4" fmla="*/ 135354 w 291819"/>
                <a:gd name="connsiteY4" fmla="*/ 23283 h 152118"/>
                <a:gd name="connsiteX5" fmla="*/ 120763 w 291819"/>
                <a:gd name="connsiteY5" fmla="*/ 14901 h 152118"/>
                <a:gd name="connsiteX6" fmla="*/ 102137 w 291819"/>
                <a:gd name="connsiteY6" fmla="*/ 16143 h 152118"/>
                <a:gd name="connsiteX7" fmla="*/ 89719 w 291819"/>
                <a:gd name="connsiteY7" fmla="*/ 20179 h 152118"/>
                <a:gd name="connsiteX8" fmla="*/ 80095 w 291819"/>
                <a:gd name="connsiteY8" fmla="*/ 25456 h 152118"/>
                <a:gd name="connsiteX9" fmla="*/ 70782 w 291819"/>
                <a:gd name="connsiteY9" fmla="*/ 35080 h 152118"/>
                <a:gd name="connsiteX10" fmla="*/ 70782 w 291819"/>
                <a:gd name="connsiteY10" fmla="*/ 38185 h 152118"/>
                <a:gd name="connsiteX11" fmla="*/ 67677 w 291819"/>
                <a:gd name="connsiteY11" fmla="*/ 38185 h 152118"/>
                <a:gd name="connsiteX12" fmla="*/ 67677 w 291819"/>
                <a:gd name="connsiteY12" fmla="*/ 35080 h 152118"/>
                <a:gd name="connsiteX13" fmla="*/ 60537 w 291819"/>
                <a:gd name="connsiteY13" fmla="*/ 25456 h 152118"/>
                <a:gd name="connsiteX14" fmla="*/ 55259 w 291819"/>
                <a:gd name="connsiteY14" fmla="*/ 14901 h 152118"/>
                <a:gd name="connsiteX15" fmla="*/ 50913 w 291819"/>
                <a:gd name="connsiteY15" fmla="*/ 1242 h 152118"/>
                <a:gd name="connsiteX16" fmla="*/ 36322 w 291819"/>
                <a:gd name="connsiteY16" fmla="*/ 0 h 152118"/>
                <a:gd name="connsiteX17" fmla="*/ 26078 w 291819"/>
                <a:gd name="connsiteY17" fmla="*/ 0 h 152118"/>
                <a:gd name="connsiteX18" fmla="*/ 14591 w 291819"/>
                <a:gd name="connsiteY18" fmla="*/ 0 h 152118"/>
                <a:gd name="connsiteX19" fmla="*/ 0 w 291819"/>
                <a:gd name="connsiteY19" fmla="*/ 1242 h 152118"/>
                <a:gd name="connsiteX20" fmla="*/ 0 w 291819"/>
                <a:gd name="connsiteY20" fmla="*/ 10866 h 152118"/>
                <a:gd name="connsiteX21" fmla="*/ 9313 w 291819"/>
                <a:gd name="connsiteY21" fmla="*/ 14901 h 152118"/>
                <a:gd name="connsiteX22" fmla="*/ 20800 w 291819"/>
                <a:gd name="connsiteY22" fmla="*/ 20179 h 152118"/>
                <a:gd name="connsiteX23" fmla="*/ 31355 w 291819"/>
                <a:gd name="connsiteY23" fmla="*/ 22352 h 152118"/>
                <a:gd name="connsiteX24" fmla="*/ 29182 w 291819"/>
                <a:gd name="connsiteY24" fmla="*/ 25456 h 152118"/>
                <a:gd name="connsiteX25" fmla="*/ 28250 w 291819"/>
                <a:gd name="connsiteY25" fmla="*/ 27630 h 152118"/>
                <a:gd name="connsiteX26" fmla="*/ 26078 w 291819"/>
                <a:gd name="connsiteY26" fmla="*/ 29803 h 152118"/>
                <a:gd name="connsiteX27" fmla="*/ 23904 w 291819"/>
                <a:gd name="connsiteY27" fmla="*/ 29803 h 152118"/>
                <a:gd name="connsiteX28" fmla="*/ 20800 w 291819"/>
                <a:gd name="connsiteY28" fmla="*/ 30734 h 152118"/>
                <a:gd name="connsiteX29" fmla="*/ 29182 w 291819"/>
                <a:gd name="connsiteY29" fmla="*/ 42531 h 152118"/>
                <a:gd name="connsiteX30" fmla="*/ 42842 w 291819"/>
                <a:gd name="connsiteY30" fmla="*/ 49982 h 152118"/>
                <a:gd name="connsiteX31" fmla="*/ 58364 w 291819"/>
                <a:gd name="connsiteY31" fmla="*/ 53086 h 152118"/>
                <a:gd name="connsiteX32" fmla="*/ 75128 w 291819"/>
                <a:gd name="connsiteY32" fmla="*/ 58364 h 152118"/>
                <a:gd name="connsiteX33" fmla="*/ 89719 w 291819"/>
                <a:gd name="connsiteY33" fmla="*/ 62710 h 152118"/>
                <a:gd name="connsiteX34" fmla="*/ 102137 w 291819"/>
                <a:gd name="connsiteY34" fmla="*/ 72023 h 152118"/>
                <a:gd name="connsiteX35" fmla="*/ 111450 w 291819"/>
                <a:gd name="connsiteY35" fmla="*/ 87856 h 152118"/>
                <a:gd name="connsiteX36" fmla="*/ 113623 w 291819"/>
                <a:gd name="connsiteY36" fmla="*/ 92202 h 152118"/>
                <a:gd name="connsiteX37" fmla="*/ 111450 w 291819"/>
                <a:gd name="connsiteY37" fmla="*/ 95307 h 152118"/>
                <a:gd name="connsiteX38" fmla="*/ 109277 w 291819"/>
                <a:gd name="connsiteY38" fmla="*/ 99653 h 152118"/>
                <a:gd name="connsiteX39" fmla="*/ 107414 w 291819"/>
                <a:gd name="connsiteY39" fmla="*/ 102757 h 152118"/>
                <a:gd name="connsiteX40" fmla="*/ 106172 w 291819"/>
                <a:gd name="connsiteY40" fmla="*/ 109277 h 152118"/>
                <a:gd name="connsiteX41" fmla="*/ 104310 w 291819"/>
                <a:gd name="connsiteY41" fmla="*/ 116417 h 152118"/>
                <a:gd name="connsiteX42" fmla="*/ 122005 w 291819"/>
                <a:gd name="connsiteY42" fmla="*/ 114554 h 152118"/>
                <a:gd name="connsiteX43" fmla="*/ 135354 w 291819"/>
                <a:gd name="connsiteY43" fmla="*/ 116417 h 152118"/>
                <a:gd name="connsiteX44" fmla="*/ 147772 w 291819"/>
                <a:gd name="connsiteY44" fmla="*/ 119832 h 152118"/>
                <a:gd name="connsiteX45" fmla="*/ 160500 w 291819"/>
                <a:gd name="connsiteY45" fmla="*/ 126972 h 152118"/>
                <a:gd name="connsiteX46" fmla="*/ 172918 w 291819"/>
                <a:gd name="connsiteY46" fmla="*/ 123868 h 152118"/>
                <a:gd name="connsiteX47" fmla="*/ 185336 w 291819"/>
                <a:gd name="connsiteY47" fmla="*/ 116417 h 152118"/>
                <a:gd name="connsiteX48" fmla="*/ 198996 w 291819"/>
                <a:gd name="connsiteY48" fmla="*/ 112381 h 152118"/>
                <a:gd name="connsiteX49" fmla="*/ 209241 w 291819"/>
                <a:gd name="connsiteY49" fmla="*/ 112381 h 152118"/>
                <a:gd name="connsiteX50" fmla="*/ 223831 w 291819"/>
                <a:gd name="connsiteY50" fmla="*/ 119832 h 152118"/>
                <a:gd name="connsiteX51" fmla="*/ 228178 w 291819"/>
                <a:gd name="connsiteY51" fmla="*/ 123868 h 152118"/>
                <a:gd name="connsiteX52" fmla="*/ 231282 w 291819"/>
                <a:gd name="connsiteY52" fmla="*/ 129145 h 152118"/>
                <a:gd name="connsiteX53" fmla="*/ 235318 w 291819"/>
                <a:gd name="connsiteY53" fmla="*/ 136596 h 152118"/>
                <a:gd name="connsiteX54" fmla="*/ 238423 w 291819"/>
                <a:gd name="connsiteY54" fmla="*/ 139701 h 152118"/>
                <a:gd name="connsiteX55" fmla="*/ 243700 w 291819"/>
                <a:gd name="connsiteY55" fmla="*/ 144047 h 152118"/>
                <a:gd name="connsiteX56" fmla="*/ 249909 w 291819"/>
                <a:gd name="connsiteY56" fmla="*/ 146220 h 152118"/>
                <a:gd name="connsiteX57" fmla="*/ 253013 w 291819"/>
                <a:gd name="connsiteY57" fmla="*/ 147151 h 152118"/>
                <a:gd name="connsiteX58" fmla="*/ 257360 w 291819"/>
                <a:gd name="connsiteY58" fmla="*/ 147151 h 152118"/>
                <a:gd name="connsiteX59" fmla="*/ 260464 w 291819"/>
                <a:gd name="connsiteY59" fmla="*/ 147151 h 152118"/>
                <a:gd name="connsiteX60" fmla="*/ 264500 w 291819"/>
                <a:gd name="connsiteY60" fmla="*/ 149324 h 152118"/>
                <a:gd name="connsiteX61" fmla="*/ 267604 w 291819"/>
                <a:gd name="connsiteY61" fmla="*/ 152429 h 152118"/>
                <a:gd name="connsiteX62" fmla="*/ 291819 w 291819"/>
                <a:gd name="connsiteY62" fmla="*/ 152429 h 152118"/>
                <a:gd name="connsiteX63" fmla="*/ 291819 w 291819"/>
                <a:gd name="connsiteY63" fmla="*/ 144047 h 152118"/>
                <a:gd name="connsiteX64" fmla="*/ 270709 w 291819"/>
                <a:gd name="connsiteY64" fmla="*/ 132560 h 152118"/>
                <a:gd name="connsiteX65" fmla="*/ 253013 w 291819"/>
                <a:gd name="connsiteY65" fmla="*/ 117659 h 152118"/>
                <a:gd name="connsiteX66" fmla="*/ 240595 w 291819"/>
                <a:gd name="connsiteY66" fmla="*/ 99653 h 152118"/>
                <a:gd name="connsiteX67" fmla="*/ 236560 w 291819"/>
                <a:gd name="connsiteY67" fmla="*/ 97480 h 152118"/>
                <a:gd name="connsiteX68" fmla="*/ 235318 w 291819"/>
                <a:gd name="connsiteY68" fmla="*/ 97480 h 152118"/>
                <a:gd name="connsiteX69" fmla="*/ 236560 w 291819"/>
                <a:gd name="connsiteY69" fmla="*/ 95307 h 152118"/>
                <a:gd name="connsiteX70" fmla="*/ 238423 w 291819"/>
                <a:gd name="connsiteY70" fmla="*/ 94375 h 152118"/>
                <a:gd name="connsiteX71" fmla="*/ 242768 w 291819"/>
                <a:gd name="connsiteY71" fmla="*/ 94375 h 152118"/>
                <a:gd name="connsiteX72" fmla="*/ 245873 w 291819"/>
                <a:gd name="connsiteY72" fmla="*/ 92202 h 152118"/>
                <a:gd name="connsiteX73" fmla="*/ 248046 w 291819"/>
                <a:gd name="connsiteY73" fmla="*/ 92202 h 152118"/>
                <a:gd name="connsiteX74" fmla="*/ 248046 w 291819"/>
                <a:gd name="connsiteY74" fmla="*/ 82579 h 152118"/>
                <a:gd name="connsiteX75" fmla="*/ 236560 w 291819"/>
                <a:gd name="connsiteY75" fmla="*/ 80405 h 152118"/>
                <a:gd name="connsiteX76" fmla="*/ 228178 w 291819"/>
                <a:gd name="connsiteY76" fmla="*/ 77301 h 152118"/>
                <a:gd name="connsiteX77" fmla="*/ 214518 w 291819"/>
                <a:gd name="connsiteY77" fmla="*/ 75128 h 152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</a:cxnLst>
              <a:rect l="l" t="t" r="r" b="b"/>
              <a:pathLst>
                <a:path w="291819" h="152118">
                  <a:moveTo>
                    <a:pt x="207378" y="60537"/>
                  </a:moveTo>
                  <a:lnTo>
                    <a:pt x="192787" y="49982"/>
                  </a:lnTo>
                  <a:lnTo>
                    <a:pt x="175091" y="38185"/>
                  </a:lnTo>
                  <a:lnTo>
                    <a:pt x="153050" y="30734"/>
                  </a:lnTo>
                  <a:lnTo>
                    <a:pt x="135354" y="23283"/>
                  </a:lnTo>
                  <a:lnTo>
                    <a:pt x="120763" y="14901"/>
                  </a:lnTo>
                  <a:lnTo>
                    <a:pt x="102137" y="16143"/>
                  </a:lnTo>
                  <a:lnTo>
                    <a:pt x="89719" y="20179"/>
                  </a:lnTo>
                  <a:lnTo>
                    <a:pt x="80095" y="25456"/>
                  </a:lnTo>
                  <a:lnTo>
                    <a:pt x="70782" y="35080"/>
                  </a:lnTo>
                  <a:lnTo>
                    <a:pt x="70782" y="38185"/>
                  </a:lnTo>
                  <a:lnTo>
                    <a:pt x="67677" y="38185"/>
                  </a:lnTo>
                  <a:lnTo>
                    <a:pt x="67677" y="35080"/>
                  </a:lnTo>
                  <a:lnTo>
                    <a:pt x="60537" y="25456"/>
                  </a:lnTo>
                  <a:lnTo>
                    <a:pt x="55259" y="14901"/>
                  </a:lnTo>
                  <a:lnTo>
                    <a:pt x="50913" y="1242"/>
                  </a:lnTo>
                  <a:lnTo>
                    <a:pt x="36322" y="0"/>
                  </a:lnTo>
                  <a:lnTo>
                    <a:pt x="26078" y="0"/>
                  </a:lnTo>
                  <a:lnTo>
                    <a:pt x="14591" y="0"/>
                  </a:lnTo>
                  <a:lnTo>
                    <a:pt x="0" y="1242"/>
                  </a:lnTo>
                  <a:lnTo>
                    <a:pt x="0" y="10866"/>
                  </a:lnTo>
                  <a:lnTo>
                    <a:pt x="9313" y="14901"/>
                  </a:lnTo>
                  <a:lnTo>
                    <a:pt x="20800" y="20179"/>
                  </a:lnTo>
                  <a:lnTo>
                    <a:pt x="31355" y="22352"/>
                  </a:lnTo>
                  <a:lnTo>
                    <a:pt x="29182" y="25456"/>
                  </a:lnTo>
                  <a:lnTo>
                    <a:pt x="28250" y="27630"/>
                  </a:lnTo>
                  <a:lnTo>
                    <a:pt x="26078" y="29803"/>
                  </a:lnTo>
                  <a:lnTo>
                    <a:pt x="23904" y="29803"/>
                  </a:lnTo>
                  <a:lnTo>
                    <a:pt x="20800" y="30734"/>
                  </a:lnTo>
                  <a:lnTo>
                    <a:pt x="29182" y="42531"/>
                  </a:lnTo>
                  <a:lnTo>
                    <a:pt x="42842" y="49982"/>
                  </a:lnTo>
                  <a:lnTo>
                    <a:pt x="58364" y="53086"/>
                  </a:lnTo>
                  <a:lnTo>
                    <a:pt x="75128" y="58364"/>
                  </a:lnTo>
                  <a:lnTo>
                    <a:pt x="89719" y="62710"/>
                  </a:lnTo>
                  <a:lnTo>
                    <a:pt x="102137" y="72023"/>
                  </a:lnTo>
                  <a:lnTo>
                    <a:pt x="111450" y="87856"/>
                  </a:lnTo>
                  <a:lnTo>
                    <a:pt x="113623" y="92202"/>
                  </a:lnTo>
                  <a:lnTo>
                    <a:pt x="111450" y="95307"/>
                  </a:lnTo>
                  <a:lnTo>
                    <a:pt x="109277" y="99653"/>
                  </a:lnTo>
                  <a:lnTo>
                    <a:pt x="107414" y="102757"/>
                  </a:lnTo>
                  <a:lnTo>
                    <a:pt x="106172" y="109277"/>
                  </a:lnTo>
                  <a:lnTo>
                    <a:pt x="104310" y="116417"/>
                  </a:lnTo>
                  <a:lnTo>
                    <a:pt x="122005" y="114554"/>
                  </a:lnTo>
                  <a:lnTo>
                    <a:pt x="135354" y="116417"/>
                  </a:lnTo>
                  <a:lnTo>
                    <a:pt x="147772" y="119832"/>
                  </a:lnTo>
                  <a:lnTo>
                    <a:pt x="160500" y="126972"/>
                  </a:lnTo>
                  <a:lnTo>
                    <a:pt x="172918" y="123868"/>
                  </a:lnTo>
                  <a:lnTo>
                    <a:pt x="185336" y="116417"/>
                  </a:lnTo>
                  <a:lnTo>
                    <a:pt x="198996" y="112381"/>
                  </a:lnTo>
                  <a:lnTo>
                    <a:pt x="209241" y="112381"/>
                  </a:lnTo>
                  <a:lnTo>
                    <a:pt x="223831" y="119832"/>
                  </a:lnTo>
                  <a:lnTo>
                    <a:pt x="228178" y="123868"/>
                  </a:lnTo>
                  <a:lnTo>
                    <a:pt x="231282" y="129145"/>
                  </a:lnTo>
                  <a:lnTo>
                    <a:pt x="235318" y="136596"/>
                  </a:lnTo>
                  <a:lnTo>
                    <a:pt x="238423" y="139701"/>
                  </a:lnTo>
                  <a:lnTo>
                    <a:pt x="243700" y="144047"/>
                  </a:lnTo>
                  <a:lnTo>
                    <a:pt x="249909" y="146220"/>
                  </a:lnTo>
                  <a:lnTo>
                    <a:pt x="253013" y="147151"/>
                  </a:lnTo>
                  <a:lnTo>
                    <a:pt x="257360" y="147151"/>
                  </a:lnTo>
                  <a:lnTo>
                    <a:pt x="260464" y="147151"/>
                  </a:lnTo>
                  <a:lnTo>
                    <a:pt x="264500" y="149324"/>
                  </a:lnTo>
                  <a:lnTo>
                    <a:pt x="267604" y="152429"/>
                  </a:lnTo>
                  <a:lnTo>
                    <a:pt x="291819" y="152429"/>
                  </a:lnTo>
                  <a:lnTo>
                    <a:pt x="291819" y="144047"/>
                  </a:lnTo>
                  <a:lnTo>
                    <a:pt x="270709" y="132560"/>
                  </a:lnTo>
                  <a:lnTo>
                    <a:pt x="253013" y="117659"/>
                  </a:lnTo>
                  <a:lnTo>
                    <a:pt x="240595" y="99653"/>
                  </a:lnTo>
                  <a:lnTo>
                    <a:pt x="236560" y="97480"/>
                  </a:lnTo>
                  <a:lnTo>
                    <a:pt x="235318" y="97480"/>
                  </a:lnTo>
                  <a:lnTo>
                    <a:pt x="236560" y="95307"/>
                  </a:lnTo>
                  <a:lnTo>
                    <a:pt x="238423" y="94375"/>
                  </a:lnTo>
                  <a:lnTo>
                    <a:pt x="242768" y="94375"/>
                  </a:lnTo>
                  <a:lnTo>
                    <a:pt x="245873" y="92202"/>
                  </a:lnTo>
                  <a:lnTo>
                    <a:pt x="248046" y="92202"/>
                  </a:lnTo>
                  <a:lnTo>
                    <a:pt x="248046" y="82579"/>
                  </a:lnTo>
                  <a:lnTo>
                    <a:pt x="236560" y="80405"/>
                  </a:lnTo>
                  <a:lnTo>
                    <a:pt x="228178" y="77301"/>
                  </a:lnTo>
                  <a:lnTo>
                    <a:pt x="214518" y="751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84974F89-4C39-466B-A62A-1322B9D0A641}"/>
                </a:ext>
              </a:extLst>
            </p:cNvPr>
            <p:cNvSpPr/>
            <p:nvPr/>
          </p:nvSpPr>
          <p:spPr>
            <a:xfrm>
              <a:off x="7300385" y="5823811"/>
              <a:ext cx="37253" cy="34149"/>
            </a:xfrm>
            <a:custGeom>
              <a:avLst/>
              <a:gdLst>
                <a:gd name="connsiteX0" fmla="*/ 29182 w 37253"/>
                <a:gd name="connsiteY0" fmla="*/ 29492 h 34149"/>
                <a:gd name="connsiteX1" fmla="*/ 36322 w 37253"/>
                <a:gd name="connsiteY1" fmla="*/ 36012 h 34149"/>
                <a:gd name="connsiteX2" fmla="*/ 39426 w 37253"/>
                <a:gd name="connsiteY2" fmla="*/ 36012 h 34149"/>
                <a:gd name="connsiteX3" fmla="*/ 36322 w 37253"/>
                <a:gd name="connsiteY3" fmla="*/ 22352 h 34149"/>
                <a:gd name="connsiteX4" fmla="*/ 29182 w 37253"/>
                <a:gd name="connsiteY4" fmla="*/ 10555 h 34149"/>
                <a:gd name="connsiteX5" fmla="*/ 19558 w 37253"/>
                <a:gd name="connsiteY5" fmla="*/ 0 h 34149"/>
                <a:gd name="connsiteX6" fmla="*/ 0 w 37253"/>
                <a:gd name="connsiteY6" fmla="*/ 0 h 34149"/>
                <a:gd name="connsiteX7" fmla="*/ 7140 w 37253"/>
                <a:gd name="connsiteY7" fmla="*/ 10555 h 34149"/>
                <a:gd name="connsiteX8" fmla="*/ 17695 w 37253"/>
                <a:gd name="connsiteY8" fmla="*/ 18006 h 34149"/>
                <a:gd name="connsiteX9" fmla="*/ 27009 w 37253"/>
                <a:gd name="connsiteY9" fmla="*/ 27630 h 34149"/>
                <a:gd name="connsiteX10" fmla="*/ 28250 w 37253"/>
                <a:gd name="connsiteY10" fmla="*/ 28561 h 34149"/>
                <a:gd name="connsiteX11" fmla="*/ 29182 w 37253"/>
                <a:gd name="connsiteY11" fmla="*/ 28561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253" h="34149">
                  <a:moveTo>
                    <a:pt x="29182" y="29492"/>
                  </a:moveTo>
                  <a:lnTo>
                    <a:pt x="36322" y="36012"/>
                  </a:lnTo>
                  <a:lnTo>
                    <a:pt x="39426" y="36012"/>
                  </a:lnTo>
                  <a:lnTo>
                    <a:pt x="36322" y="22352"/>
                  </a:lnTo>
                  <a:lnTo>
                    <a:pt x="29182" y="10555"/>
                  </a:lnTo>
                  <a:lnTo>
                    <a:pt x="19558" y="0"/>
                  </a:lnTo>
                  <a:lnTo>
                    <a:pt x="0" y="0"/>
                  </a:lnTo>
                  <a:lnTo>
                    <a:pt x="7140" y="10555"/>
                  </a:lnTo>
                  <a:lnTo>
                    <a:pt x="17695" y="18006"/>
                  </a:lnTo>
                  <a:lnTo>
                    <a:pt x="27009" y="27630"/>
                  </a:lnTo>
                  <a:lnTo>
                    <a:pt x="28250" y="28561"/>
                  </a:lnTo>
                  <a:lnTo>
                    <a:pt x="29182" y="2856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014C963B-092A-44CE-9593-57E7BF38ADFD}"/>
                </a:ext>
              </a:extLst>
            </p:cNvPr>
            <p:cNvSpPr/>
            <p:nvPr/>
          </p:nvSpPr>
          <p:spPr>
            <a:xfrm>
              <a:off x="7503417" y="6096693"/>
              <a:ext cx="43462" cy="34149"/>
            </a:xfrm>
            <a:custGeom>
              <a:avLst/>
              <a:gdLst>
                <a:gd name="connsiteX0" fmla="*/ 14591 w 43462"/>
                <a:gd name="connsiteY0" fmla="*/ 20179 h 34149"/>
                <a:gd name="connsiteX1" fmla="*/ 23904 w 43462"/>
                <a:gd name="connsiteY1" fmla="*/ 27630 h 34149"/>
                <a:gd name="connsiteX2" fmla="*/ 33218 w 43462"/>
                <a:gd name="connsiteY2" fmla="*/ 35080 h 34149"/>
                <a:gd name="connsiteX3" fmla="*/ 45946 w 43462"/>
                <a:gd name="connsiteY3" fmla="*/ 35080 h 34149"/>
                <a:gd name="connsiteX4" fmla="*/ 45946 w 43462"/>
                <a:gd name="connsiteY4" fmla="*/ 24525 h 34149"/>
                <a:gd name="connsiteX5" fmla="*/ 26078 w 43462"/>
                <a:gd name="connsiteY5" fmla="*/ 12728 h 34149"/>
                <a:gd name="connsiteX6" fmla="*/ 9313 w 43462"/>
                <a:gd name="connsiteY6" fmla="*/ 0 h 34149"/>
                <a:gd name="connsiteX7" fmla="*/ 0 w 43462"/>
                <a:gd name="connsiteY7" fmla="*/ 0 h 34149"/>
                <a:gd name="connsiteX8" fmla="*/ 7140 w 43462"/>
                <a:gd name="connsiteY8" fmla="*/ 10866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462" h="34149">
                  <a:moveTo>
                    <a:pt x="14591" y="20179"/>
                  </a:moveTo>
                  <a:lnTo>
                    <a:pt x="23904" y="27630"/>
                  </a:lnTo>
                  <a:lnTo>
                    <a:pt x="33218" y="35080"/>
                  </a:lnTo>
                  <a:lnTo>
                    <a:pt x="45946" y="35080"/>
                  </a:lnTo>
                  <a:lnTo>
                    <a:pt x="45946" y="24525"/>
                  </a:lnTo>
                  <a:lnTo>
                    <a:pt x="26078" y="12728"/>
                  </a:lnTo>
                  <a:lnTo>
                    <a:pt x="9313" y="0"/>
                  </a:lnTo>
                  <a:lnTo>
                    <a:pt x="0" y="0"/>
                  </a:lnTo>
                  <a:lnTo>
                    <a:pt x="7140" y="1086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03FB671F-8F8C-4235-9A05-19D35EC40D74}"/>
                </a:ext>
              </a:extLst>
            </p:cNvPr>
            <p:cNvSpPr/>
            <p:nvPr/>
          </p:nvSpPr>
          <p:spPr>
            <a:xfrm>
              <a:off x="7529494" y="6010079"/>
              <a:ext cx="18627" cy="31045"/>
            </a:xfrm>
            <a:custGeom>
              <a:avLst/>
              <a:gdLst>
                <a:gd name="connsiteX0" fmla="*/ 5277 w 18626"/>
                <a:gd name="connsiteY0" fmla="*/ 24215 h 31044"/>
                <a:gd name="connsiteX1" fmla="*/ 7140 w 18626"/>
                <a:gd name="connsiteY1" fmla="*/ 32907 h 31044"/>
                <a:gd name="connsiteX2" fmla="*/ 19868 w 18626"/>
                <a:gd name="connsiteY2" fmla="*/ 32907 h 31044"/>
                <a:gd name="connsiteX3" fmla="*/ 17695 w 18626"/>
                <a:gd name="connsiteY3" fmla="*/ 27630 h 31044"/>
                <a:gd name="connsiteX4" fmla="*/ 15522 w 18626"/>
                <a:gd name="connsiteY4" fmla="*/ 24215 h 31044"/>
                <a:gd name="connsiteX5" fmla="*/ 14591 w 18626"/>
                <a:gd name="connsiteY5" fmla="*/ 20179 h 31044"/>
                <a:gd name="connsiteX6" fmla="*/ 12418 w 18626"/>
                <a:gd name="connsiteY6" fmla="*/ 16764 h 31044"/>
                <a:gd name="connsiteX7" fmla="*/ 12418 w 18626"/>
                <a:gd name="connsiteY7" fmla="*/ 10555 h 31044"/>
                <a:gd name="connsiteX8" fmla="*/ 10244 w 18626"/>
                <a:gd name="connsiteY8" fmla="*/ 5278 h 31044"/>
                <a:gd name="connsiteX9" fmla="*/ 8382 w 18626"/>
                <a:gd name="connsiteY9" fmla="*/ 3104 h 31044"/>
                <a:gd name="connsiteX10" fmla="*/ 7140 w 18626"/>
                <a:gd name="connsiteY10" fmla="*/ 3104 h 31044"/>
                <a:gd name="connsiteX11" fmla="*/ 5277 w 18626"/>
                <a:gd name="connsiteY11" fmla="*/ 3104 h 31044"/>
                <a:gd name="connsiteX12" fmla="*/ 5277 w 18626"/>
                <a:gd name="connsiteY12" fmla="*/ 2173 h 31044"/>
                <a:gd name="connsiteX13" fmla="*/ 3104 w 18626"/>
                <a:gd name="connsiteY13" fmla="*/ 0 h 31044"/>
                <a:gd name="connsiteX14" fmla="*/ 0 w 18626"/>
                <a:gd name="connsiteY14" fmla="*/ 0 h 31044"/>
                <a:gd name="connsiteX15" fmla="*/ 0 w 18626"/>
                <a:gd name="connsiteY15" fmla="*/ 10555 h 31044"/>
                <a:gd name="connsiteX16" fmla="*/ 931 w 18626"/>
                <a:gd name="connsiteY16" fmla="*/ 18006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8626" h="31044">
                  <a:moveTo>
                    <a:pt x="5277" y="24215"/>
                  </a:moveTo>
                  <a:lnTo>
                    <a:pt x="7140" y="32907"/>
                  </a:lnTo>
                  <a:lnTo>
                    <a:pt x="19868" y="32907"/>
                  </a:lnTo>
                  <a:lnTo>
                    <a:pt x="17695" y="27630"/>
                  </a:lnTo>
                  <a:lnTo>
                    <a:pt x="15522" y="24215"/>
                  </a:lnTo>
                  <a:lnTo>
                    <a:pt x="14591" y="20179"/>
                  </a:lnTo>
                  <a:lnTo>
                    <a:pt x="12418" y="16764"/>
                  </a:lnTo>
                  <a:lnTo>
                    <a:pt x="12418" y="10555"/>
                  </a:lnTo>
                  <a:lnTo>
                    <a:pt x="10244" y="5278"/>
                  </a:lnTo>
                  <a:lnTo>
                    <a:pt x="8382" y="3104"/>
                  </a:lnTo>
                  <a:lnTo>
                    <a:pt x="7140" y="3104"/>
                  </a:lnTo>
                  <a:lnTo>
                    <a:pt x="5277" y="3104"/>
                  </a:lnTo>
                  <a:lnTo>
                    <a:pt x="5277" y="2173"/>
                  </a:lnTo>
                  <a:lnTo>
                    <a:pt x="3104" y="0"/>
                  </a:lnTo>
                  <a:lnTo>
                    <a:pt x="0" y="0"/>
                  </a:lnTo>
                  <a:lnTo>
                    <a:pt x="0" y="10555"/>
                  </a:lnTo>
                  <a:lnTo>
                    <a:pt x="931" y="1800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90F917CA-6007-46E4-B676-6E8DBE6795BA}"/>
                </a:ext>
              </a:extLst>
            </p:cNvPr>
            <p:cNvSpPr/>
            <p:nvPr/>
          </p:nvSpPr>
          <p:spPr>
            <a:xfrm>
              <a:off x="7059479" y="5873482"/>
              <a:ext cx="12418" cy="18627"/>
            </a:xfrm>
            <a:custGeom>
              <a:avLst/>
              <a:gdLst>
                <a:gd name="connsiteX0" fmla="*/ 0 w 12417"/>
                <a:gd name="connsiteY0" fmla="*/ 20179 h 18626"/>
                <a:gd name="connsiteX1" fmla="*/ 2173 w 12417"/>
                <a:gd name="connsiteY1" fmla="*/ 18006 h 18626"/>
                <a:gd name="connsiteX2" fmla="*/ 4346 w 12417"/>
                <a:gd name="connsiteY2" fmla="*/ 15833 h 18626"/>
                <a:gd name="connsiteX3" fmla="*/ 13660 w 12417"/>
                <a:gd name="connsiteY3" fmla="*/ 10555 h 18626"/>
                <a:gd name="connsiteX4" fmla="*/ 13660 w 12417"/>
                <a:gd name="connsiteY4" fmla="*/ 3104 h 18626"/>
                <a:gd name="connsiteX5" fmla="*/ 0 w 12417"/>
                <a:gd name="connsiteY5" fmla="*/ 0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17" h="18626">
                  <a:moveTo>
                    <a:pt x="0" y="20179"/>
                  </a:moveTo>
                  <a:lnTo>
                    <a:pt x="2173" y="18006"/>
                  </a:lnTo>
                  <a:lnTo>
                    <a:pt x="4346" y="15833"/>
                  </a:lnTo>
                  <a:lnTo>
                    <a:pt x="13660" y="10555"/>
                  </a:lnTo>
                  <a:lnTo>
                    <a:pt x="13660" y="3104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473AEA5D-70DC-42F9-AF96-179F9DEAF2BE}"/>
                </a:ext>
              </a:extLst>
            </p:cNvPr>
            <p:cNvSpPr/>
            <p:nvPr/>
          </p:nvSpPr>
          <p:spPr>
            <a:xfrm>
              <a:off x="6836579" y="5928431"/>
              <a:ext cx="24836" cy="15522"/>
            </a:xfrm>
            <a:custGeom>
              <a:avLst/>
              <a:gdLst>
                <a:gd name="connsiteX0" fmla="*/ 7451 w 24835"/>
                <a:gd name="connsiteY0" fmla="*/ 9624 h 15522"/>
                <a:gd name="connsiteX1" fmla="*/ 12728 w 24835"/>
                <a:gd name="connsiteY1" fmla="*/ 12728 h 15522"/>
                <a:gd name="connsiteX2" fmla="*/ 17696 w 24835"/>
                <a:gd name="connsiteY2" fmla="*/ 14901 h 15522"/>
                <a:gd name="connsiteX3" fmla="*/ 22973 w 24835"/>
                <a:gd name="connsiteY3" fmla="*/ 17075 h 15522"/>
                <a:gd name="connsiteX4" fmla="*/ 22973 w 24835"/>
                <a:gd name="connsiteY4" fmla="*/ 12728 h 15522"/>
                <a:gd name="connsiteX5" fmla="*/ 27319 w 24835"/>
                <a:gd name="connsiteY5" fmla="*/ 12728 h 15522"/>
                <a:gd name="connsiteX6" fmla="*/ 27319 w 24835"/>
                <a:gd name="connsiteY6" fmla="*/ 5588 h 15522"/>
                <a:gd name="connsiteX7" fmla="*/ 22042 w 24835"/>
                <a:gd name="connsiteY7" fmla="*/ 4346 h 15522"/>
                <a:gd name="connsiteX8" fmla="*/ 17696 w 24835"/>
                <a:gd name="connsiteY8" fmla="*/ 2173 h 15522"/>
                <a:gd name="connsiteX9" fmla="*/ 12728 w 24835"/>
                <a:gd name="connsiteY9" fmla="*/ 2173 h 15522"/>
                <a:gd name="connsiteX10" fmla="*/ 7451 w 24835"/>
                <a:gd name="connsiteY10" fmla="*/ 2173 h 15522"/>
                <a:gd name="connsiteX11" fmla="*/ 0 w 24835"/>
                <a:gd name="connsiteY11" fmla="*/ 0 h 15522"/>
                <a:gd name="connsiteX12" fmla="*/ 3104 w 24835"/>
                <a:gd name="connsiteY12" fmla="*/ 5588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835" h="15522">
                  <a:moveTo>
                    <a:pt x="7451" y="9624"/>
                  </a:moveTo>
                  <a:lnTo>
                    <a:pt x="12728" y="12728"/>
                  </a:lnTo>
                  <a:lnTo>
                    <a:pt x="17696" y="14901"/>
                  </a:lnTo>
                  <a:lnTo>
                    <a:pt x="22973" y="17075"/>
                  </a:lnTo>
                  <a:lnTo>
                    <a:pt x="22973" y="12728"/>
                  </a:lnTo>
                  <a:lnTo>
                    <a:pt x="27319" y="12728"/>
                  </a:lnTo>
                  <a:lnTo>
                    <a:pt x="27319" y="5588"/>
                  </a:lnTo>
                  <a:lnTo>
                    <a:pt x="22042" y="4346"/>
                  </a:lnTo>
                  <a:lnTo>
                    <a:pt x="17696" y="2173"/>
                  </a:lnTo>
                  <a:lnTo>
                    <a:pt x="12728" y="2173"/>
                  </a:lnTo>
                  <a:lnTo>
                    <a:pt x="7451" y="2173"/>
                  </a:lnTo>
                  <a:lnTo>
                    <a:pt x="0" y="0"/>
                  </a:lnTo>
                  <a:lnTo>
                    <a:pt x="3104" y="558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DFC27D76-A9E2-4DFE-A008-D171EF99E775}"/>
                </a:ext>
              </a:extLst>
            </p:cNvPr>
            <p:cNvSpPr/>
            <p:nvPr/>
          </p:nvSpPr>
          <p:spPr>
            <a:xfrm>
              <a:off x="6939958" y="5836539"/>
              <a:ext cx="18627" cy="9313"/>
            </a:xfrm>
            <a:custGeom>
              <a:avLst/>
              <a:gdLst>
                <a:gd name="connsiteX0" fmla="*/ 0 w 18626"/>
                <a:gd name="connsiteY0" fmla="*/ 0 h 9313"/>
                <a:gd name="connsiteX1" fmla="*/ 0 w 18626"/>
                <a:gd name="connsiteY1" fmla="*/ 10555 h 9313"/>
                <a:gd name="connsiteX2" fmla="*/ 19558 w 18626"/>
                <a:gd name="connsiteY2" fmla="*/ 10555 h 9313"/>
                <a:gd name="connsiteX3" fmla="*/ 19558 w 18626"/>
                <a:gd name="connsiteY3" fmla="*/ 3104 h 9313"/>
                <a:gd name="connsiteX4" fmla="*/ 18627 w 18626"/>
                <a:gd name="connsiteY4" fmla="*/ 2173 h 9313"/>
                <a:gd name="connsiteX5" fmla="*/ 16453 w 18626"/>
                <a:gd name="connsiteY5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626" h="9313">
                  <a:moveTo>
                    <a:pt x="0" y="0"/>
                  </a:moveTo>
                  <a:lnTo>
                    <a:pt x="0" y="10555"/>
                  </a:lnTo>
                  <a:lnTo>
                    <a:pt x="19558" y="10555"/>
                  </a:lnTo>
                  <a:lnTo>
                    <a:pt x="19558" y="3104"/>
                  </a:lnTo>
                  <a:lnTo>
                    <a:pt x="18627" y="2173"/>
                  </a:lnTo>
                  <a:lnTo>
                    <a:pt x="16453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34E1AD02-A5C0-4976-A156-FCDD054F6B9C}"/>
                </a:ext>
              </a:extLst>
            </p:cNvPr>
            <p:cNvSpPr/>
            <p:nvPr/>
          </p:nvSpPr>
          <p:spPr>
            <a:xfrm>
              <a:off x="6803361" y="5908563"/>
              <a:ext cx="34149" cy="15522"/>
            </a:xfrm>
            <a:custGeom>
              <a:avLst/>
              <a:gdLst>
                <a:gd name="connsiteX0" fmla="*/ 34459 w 34149"/>
                <a:gd name="connsiteY0" fmla="*/ 9313 h 15522"/>
                <a:gd name="connsiteX1" fmla="*/ 31355 w 34149"/>
                <a:gd name="connsiteY1" fmla="*/ 5277 h 15522"/>
                <a:gd name="connsiteX2" fmla="*/ 27009 w 34149"/>
                <a:gd name="connsiteY2" fmla="*/ 3104 h 15522"/>
                <a:gd name="connsiteX3" fmla="*/ 23904 w 34149"/>
                <a:gd name="connsiteY3" fmla="*/ 2173 h 15522"/>
                <a:gd name="connsiteX4" fmla="*/ 16764 w 34149"/>
                <a:gd name="connsiteY4" fmla="*/ 0 h 15522"/>
                <a:gd name="connsiteX5" fmla="*/ 12418 w 34149"/>
                <a:gd name="connsiteY5" fmla="*/ 3104 h 15522"/>
                <a:gd name="connsiteX6" fmla="*/ 11486 w 34149"/>
                <a:gd name="connsiteY6" fmla="*/ 5277 h 15522"/>
                <a:gd name="connsiteX7" fmla="*/ 5277 w 34149"/>
                <a:gd name="connsiteY7" fmla="*/ 7451 h 15522"/>
                <a:gd name="connsiteX8" fmla="*/ 0 w 34149"/>
                <a:gd name="connsiteY8" fmla="*/ 9313 h 15522"/>
                <a:gd name="connsiteX9" fmla="*/ 0 w 34149"/>
                <a:gd name="connsiteY9" fmla="*/ 16764 h 15522"/>
                <a:gd name="connsiteX10" fmla="*/ 12418 w 34149"/>
                <a:gd name="connsiteY10" fmla="*/ 16764 h 15522"/>
                <a:gd name="connsiteX11" fmla="*/ 23904 w 34149"/>
                <a:gd name="connsiteY11" fmla="*/ 16764 h 15522"/>
                <a:gd name="connsiteX12" fmla="*/ 33218 w 34149"/>
                <a:gd name="connsiteY12" fmla="*/ 12728 h 15522"/>
                <a:gd name="connsiteX13" fmla="*/ 36322 w 34149"/>
                <a:gd name="connsiteY13" fmla="*/ 12728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149" h="15522">
                  <a:moveTo>
                    <a:pt x="34459" y="9313"/>
                  </a:moveTo>
                  <a:lnTo>
                    <a:pt x="31355" y="5277"/>
                  </a:lnTo>
                  <a:lnTo>
                    <a:pt x="27009" y="3104"/>
                  </a:lnTo>
                  <a:lnTo>
                    <a:pt x="23904" y="2173"/>
                  </a:lnTo>
                  <a:lnTo>
                    <a:pt x="16764" y="0"/>
                  </a:lnTo>
                  <a:lnTo>
                    <a:pt x="12418" y="3104"/>
                  </a:lnTo>
                  <a:lnTo>
                    <a:pt x="11486" y="5277"/>
                  </a:lnTo>
                  <a:lnTo>
                    <a:pt x="5277" y="7451"/>
                  </a:lnTo>
                  <a:lnTo>
                    <a:pt x="0" y="9313"/>
                  </a:lnTo>
                  <a:lnTo>
                    <a:pt x="0" y="16764"/>
                  </a:lnTo>
                  <a:lnTo>
                    <a:pt x="12418" y="16764"/>
                  </a:lnTo>
                  <a:lnTo>
                    <a:pt x="23904" y="16764"/>
                  </a:lnTo>
                  <a:lnTo>
                    <a:pt x="33218" y="12728"/>
                  </a:lnTo>
                  <a:lnTo>
                    <a:pt x="36322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C4E426B-27B9-435B-9A18-641DD4E8D4E7}"/>
                </a:ext>
              </a:extLst>
            </p:cNvPr>
            <p:cNvSpPr/>
            <p:nvPr/>
          </p:nvSpPr>
          <p:spPr>
            <a:xfrm>
              <a:off x="2868772" y="5437617"/>
              <a:ext cx="34149" cy="12418"/>
            </a:xfrm>
            <a:custGeom>
              <a:avLst/>
              <a:gdLst>
                <a:gd name="connsiteX0" fmla="*/ 34459 w 34149"/>
                <a:gd name="connsiteY0" fmla="*/ 8382 h 12417"/>
                <a:gd name="connsiteX1" fmla="*/ 34459 w 34149"/>
                <a:gd name="connsiteY1" fmla="*/ 5278 h 12417"/>
                <a:gd name="connsiteX2" fmla="*/ 19869 w 34149"/>
                <a:gd name="connsiteY2" fmla="*/ 0 h 12417"/>
                <a:gd name="connsiteX3" fmla="*/ 14591 w 34149"/>
                <a:gd name="connsiteY3" fmla="*/ 2173 h 12417"/>
                <a:gd name="connsiteX4" fmla="*/ 10555 w 34149"/>
                <a:gd name="connsiteY4" fmla="*/ 3104 h 12417"/>
                <a:gd name="connsiteX5" fmla="*/ 5278 w 34149"/>
                <a:gd name="connsiteY5" fmla="*/ 3104 h 12417"/>
                <a:gd name="connsiteX6" fmla="*/ 0 w 34149"/>
                <a:gd name="connsiteY6" fmla="*/ 5278 h 12417"/>
                <a:gd name="connsiteX7" fmla="*/ 0 w 34149"/>
                <a:gd name="connsiteY7" fmla="*/ 12728 h 12417"/>
                <a:gd name="connsiteX8" fmla="*/ 9313 w 34149"/>
                <a:gd name="connsiteY8" fmla="*/ 12728 h 12417"/>
                <a:gd name="connsiteX9" fmla="*/ 19869 w 34149"/>
                <a:gd name="connsiteY9" fmla="*/ 12728 h 12417"/>
                <a:gd name="connsiteX10" fmla="*/ 31355 w 34149"/>
                <a:gd name="connsiteY10" fmla="*/ 8382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149" h="12417">
                  <a:moveTo>
                    <a:pt x="34459" y="8382"/>
                  </a:moveTo>
                  <a:lnTo>
                    <a:pt x="34459" y="5278"/>
                  </a:lnTo>
                  <a:lnTo>
                    <a:pt x="19869" y="0"/>
                  </a:lnTo>
                  <a:lnTo>
                    <a:pt x="14591" y="2173"/>
                  </a:lnTo>
                  <a:lnTo>
                    <a:pt x="10555" y="3104"/>
                  </a:lnTo>
                  <a:lnTo>
                    <a:pt x="5278" y="3104"/>
                  </a:lnTo>
                  <a:lnTo>
                    <a:pt x="0" y="5278"/>
                  </a:lnTo>
                  <a:lnTo>
                    <a:pt x="0" y="12728"/>
                  </a:lnTo>
                  <a:lnTo>
                    <a:pt x="9313" y="12728"/>
                  </a:lnTo>
                  <a:lnTo>
                    <a:pt x="19869" y="12728"/>
                  </a:lnTo>
                  <a:lnTo>
                    <a:pt x="31355" y="838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66904A9B-E4D3-4A43-A493-A6299AFFA973}"/>
                </a:ext>
              </a:extLst>
            </p:cNvPr>
            <p:cNvSpPr/>
            <p:nvPr/>
          </p:nvSpPr>
          <p:spPr>
            <a:xfrm>
              <a:off x="6993044" y="5054526"/>
              <a:ext cx="229730" cy="266983"/>
            </a:xfrm>
            <a:custGeom>
              <a:avLst/>
              <a:gdLst>
                <a:gd name="connsiteX0" fmla="*/ 7140 w 229729"/>
                <a:gd name="connsiteY0" fmla="*/ 247425 h 266983"/>
                <a:gd name="connsiteX1" fmla="*/ 8382 w 229729"/>
                <a:gd name="connsiteY1" fmla="*/ 254876 h 266983"/>
                <a:gd name="connsiteX2" fmla="*/ 10245 w 229729"/>
                <a:gd name="connsiteY2" fmla="*/ 269777 h 266983"/>
                <a:gd name="connsiteX3" fmla="*/ 22663 w 229729"/>
                <a:gd name="connsiteY3" fmla="*/ 269777 h 266983"/>
                <a:gd name="connsiteX4" fmla="*/ 27009 w 229729"/>
                <a:gd name="connsiteY4" fmla="*/ 262327 h 266983"/>
                <a:gd name="connsiteX5" fmla="*/ 30113 w 229729"/>
                <a:gd name="connsiteY5" fmla="*/ 254876 h 266983"/>
                <a:gd name="connsiteX6" fmla="*/ 36322 w 229729"/>
                <a:gd name="connsiteY6" fmla="*/ 249599 h 266983"/>
                <a:gd name="connsiteX7" fmla="*/ 34149 w 229729"/>
                <a:gd name="connsiteY7" fmla="*/ 240285 h 266983"/>
                <a:gd name="connsiteX8" fmla="*/ 34149 w 229729"/>
                <a:gd name="connsiteY8" fmla="*/ 235008 h 266983"/>
                <a:gd name="connsiteX9" fmla="*/ 34149 w 229729"/>
                <a:gd name="connsiteY9" fmla="*/ 231593 h 266983"/>
                <a:gd name="connsiteX10" fmla="*/ 30113 w 229729"/>
                <a:gd name="connsiteY10" fmla="*/ 229730 h 266983"/>
                <a:gd name="connsiteX11" fmla="*/ 27009 w 229729"/>
                <a:gd name="connsiteY11" fmla="*/ 224452 h 266983"/>
                <a:gd name="connsiteX12" fmla="*/ 27009 w 229729"/>
                <a:gd name="connsiteY12" fmla="*/ 220106 h 266983"/>
                <a:gd name="connsiteX13" fmla="*/ 34149 w 229729"/>
                <a:gd name="connsiteY13" fmla="*/ 222279 h 266983"/>
                <a:gd name="connsiteX14" fmla="*/ 37253 w 229729"/>
                <a:gd name="connsiteY14" fmla="*/ 224452 h 266983"/>
                <a:gd name="connsiteX15" fmla="*/ 41600 w 229729"/>
                <a:gd name="connsiteY15" fmla="*/ 224452 h 266983"/>
                <a:gd name="connsiteX16" fmla="*/ 41600 w 229729"/>
                <a:gd name="connsiteY16" fmla="*/ 225384 h 266983"/>
                <a:gd name="connsiteX17" fmla="*/ 41600 w 229729"/>
                <a:gd name="connsiteY17" fmla="*/ 229730 h 266983"/>
                <a:gd name="connsiteX18" fmla="*/ 41600 w 229729"/>
                <a:gd name="connsiteY18" fmla="*/ 231593 h 266983"/>
                <a:gd name="connsiteX19" fmla="*/ 41600 w 229729"/>
                <a:gd name="connsiteY19" fmla="*/ 236870 h 266983"/>
                <a:gd name="connsiteX20" fmla="*/ 43773 w 229729"/>
                <a:gd name="connsiteY20" fmla="*/ 240285 h 266983"/>
                <a:gd name="connsiteX21" fmla="*/ 48740 w 229729"/>
                <a:gd name="connsiteY21" fmla="*/ 239043 h 266983"/>
                <a:gd name="connsiteX22" fmla="*/ 54018 w 229729"/>
                <a:gd name="connsiteY22" fmla="*/ 239043 h 266983"/>
                <a:gd name="connsiteX23" fmla="*/ 56191 w 229729"/>
                <a:gd name="connsiteY23" fmla="*/ 236870 h 266983"/>
                <a:gd name="connsiteX24" fmla="*/ 58364 w 229729"/>
                <a:gd name="connsiteY24" fmla="*/ 235008 h 266983"/>
                <a:gd name="connsiteX25" fmla="*/ 59295 w 229729"/>
                <a:gd name="connsiteY25" fmla="*/ 235008 h 266983"/>
                <a:gd name="connsiteX26" fmla="*/ 61468 w 229729"/>
                <a:gd name="connsiteY26" fmla="*/ 232834 h 266983"/>
                <a:gd name="connsiteX27" fmla="*/ 65504 w 229729"/>
                <a:gd name="connsiteY27" fmla="*/ 232834 h 266983"/>
                <a:gd name="connsiteX28" fmla="*/ 70782 w 229729"/>
                <a:gd name="connsiteY28" fmla="*/ 232834 h 266983"/>
                <a:gd name="connsiteX29" fmla="*/ 72955 w 229729"/>
                <a:gd name="connsiteY29" fmla="*/ 229730 h 266983"/>
                <a:gd name="connsiteX30" fmla="*/ 73886 w 229729"/>
                <a:gd name="connsiteY30" fmla="*/ 224452 h 266983"/>
                <a:gd name="connsiteX31" fmla="*/ 73886 w 229729"/>
                <a:gd name="connsiteY31" fmla="*/ 220106 h 266983"/>
                <a:gd name="connsiteX32" fmla="*/ 76059 w 229729"/>
                <a:gd name="connsiteY32" fmla="*/ 212655 h 266983"/>
                <a:gd name="connsiteX33" fmla="*/ 81026 w 229729"/>
                <a:gd name="connsiteY33" fmla="*/ 220106 h 266983"/>
                <a:gd name="connsiteX34" fmla="*/ 86304 w 229729"/>
                <a:gd name="connsiteY34" fmla="*/ 229730 h 266983"/>
                <a:gd name="connsiteX35" fmla="*/ 112381 w 229729"/>
                <a:gd name="connsiteY35" fmla="*/ 217933 h 266983"/>
                <a:gd name="connsiteX36" fmla="*/ 139390 w 229729"/>
                <a:gd name="connsiteY36" fmla="*/ 205205 h 266983"/>
                <a:gd name="connsiteX37" fmla="*/ 163294 w 229729"/>
                <a:gd name="connsiteY37" fmla="*/ 192476 h 266983"/>
                <a:gd name="connsiteX38" fmla="*/ 165468 w 229729"/>
                <a:gd name="connsiteY38" fmla="*/ 170435 h 266983"/>
                <a:gd name="connsiteX39" fmla="*/ 168572 w 229729"/>
                <a:gd name="connsiteY39" fmla="*/ 152429 h 266983"/>
                <a:gd name="connsiteX40" fmla="*/ 172918 w 229729"/>
                <a:gd name="connsiteY40" fmla="*/ 138459 h 266983"/>
                <a:gd name="connsiteX41" fmla="*/ 173850 w 229729"/>
                <a:gd name="connsiteY41" fmla="*/ 125731 h 266983"/>
                <a:gd name="connsiteX42" fmla="*/ 173850 w 229729"/>
                <a:gd name="connsiteY42" fmla="*/ 113313 h 266983"/>
                <a:gd name="connsiteX43" fmla="*/ 172918 w 229729"/>
                <a:gd name="connsiteY43" fmla="*/ 96238 h 266983"/>
                <a:gd name="connsiteX44" fmla="*/ 166709 w 229729"/>
                <a:gd name="connsiteY44" fmla="*/ 73886 h 266983"/>
                <a:gd name="connsiteX45" fmla="*/ 170745 w 229729"/>
                <a:gd name="connsiteY45" fmla="*/ 72955 h 266983"/>
                <a:gd name="connsiteX46" fmla="*/ 172918 w 229729"/>
                <a:gd name="connsiteY46" fmla="*/ 68609 h 266983"/>
                <a:gd name="connsiteX47" fmla="*/ 176023 w 229729"/>
                <a:gd name="connsiteY47" fmla="*/ 66746 h 266983"/>
                <a:gd name="connsiteX48" fmla="*/ 180059 w 229729"/>
                <a:gd name="connsiteY48" fmla="*/ 65504 h 266983"/>
                <a:gd name="connsiteX49" fmla="*/ 183163 w 229729"/>
                <a:gd name="connsiteY49" fmla="*/ 66746 h 266983"/>
                <a:gd name="connsiteX50" fmla="*/ 186267 w 229729"/>
                <a:gd name="connsiteY50" fmla="*/ 68609 h 266983"/>
                <a:gd name="connsiteX51" fmla="*/ 190614 w 229729"/>
                <a:gd name="connsiteY51" fmla="*/ 73886 h 266983"/>
                <a:gd name="connsiteX52" fmla="*/ 200858 w 229729"/>
                <a:gd name="connsiteY52" fmla="*/ 68609 h 266983"/>
                <a:gd name="connsiteX53" fmla="*/ 208309 w 229729"/>
                <a:gd name="connsiteY53" fmla="*/ 61468 h 266983"/>
                <a:gd name="connsiteX54" fmla="*/ 217622 w 229729"/>
                <a:gd name="connsiteY54" fmla="*/ 54018 h 266983"/>
                <a:gd name="connsiteX55" fmla="*/ 230040 w 229729"/>
                <a:gd name="connsiteY55" fmla="*/ 50603 h 266983"/>
                <a:gd name="connsiteX56" fmla="*/ 230040 w 229729"/>
                <a:gd name="connsiteY56" fmla="*/ 44394 h 266983"/>
                <a:gd name="connsiteX57" fmla="*/ 230040 w 229729"/>
                <a:gd name="connsiteY57" fmla="*/ 41289 h 266983"/>
                <a:gd name="connsiteX58" fmla="*/ 229109 w 229729"/>
                <a:gd name="connsiteY58" fmla="*/ 36943 h 266983"/>
                <a:gd name="connsiteX59" fmla="*/ 226936 w 229729"/>
                <a:gd name="connsiteY59" fmla="*/ 33839 h 266983"/>
                <a:gd name="connsiteX60" fmla="*/ 219796 w 229729"/>
                <a:gd name="connsiteY60" fmla="*/ 28561 h 266983"/>
                <a:gd name="connsiteX61" fmla="*/ 212345 w 229729"/>
                <a:gd name="connsiteY61" fmla="*/ 24215 h 266983"/>
                <a:gd name="connsiteX62" fmla="*/ 200858 w 229729"/>
                <a:gd name="connsiteY62" fmla="*/ 21110 h 266983"/>
                <a:gd name="connsiteX63" fmla="*/ 192476 w 229729"/>
                <a:gd name="connsiteY63" fmla="*/ 13660 h 266983"/>
                <a:gd name="connsiteX64" fmla="*/ 183163 w 229729"/>
                <a:gd name="connsiteY64" fmla="*/ 0 h 266983"/>
                <a:gd name="connsiteX65" fmla="*/ 173850 w 229729"/>
                <a:gd name="connsiteY65" fmla="*/ 9624 h 266983"/>
                <a:gd name="connsiteX66" fmla="*/ 170745 w 229729"/>
                <a:gd name="connsiteY66" fmla="*/ 24215 h 266983"/>
                <a:gd name="connsiteX67" fmla="*/ 170745 w 229729"/>
                <a:gd name="connsiteY67" fmla="*/ 43462 h 266983"/>
                <a:gd name="connsiteX68" fmla="*/ 166709 w 229729"/>
                <a:gd name="connsiteY68" fmla="*/ 43462 h 266983"/>
                <a:gd name="connsiteX69" fmla="*/ 163294 w 229729"/>
                <a:gd name="connsiteY69" fmla="*/ 44394 h 266983"/>
                <a:gd name="connsiteX70" fmla="*/ 158327 w 229729"/>
                <a:gd name="connsiteY70" fmla="*/ 44394 h 266983"/>
                <a:gd name="connsiteX71" fmla="*/ 150877 w 229729"/>
                <a:gd name="connsiteY71" fmla="*/ 46567 h 266983"/>
                <a:gd name="connsiteX72" fmla="*/ 150877 w 229729"/>
                <a:gd name="connsiteY72" fmla="*/ 48740 h 266983"/>
                <a:gd name="connsiteX73" fmla="*/ 150877 w 229729"/>
                <a:gd name="connsiteY73" fmla="*/ 50603 h 266983"/>
                <a:gd name="connsiteX74" fmla="*/ 149014 w 229729"/>
                <a:gd name="connsiteY74" fmla="*/ 51844 h 266983"/>
                <a:gd name="connsiteX75" fmla="*/ 146841 w 229729"/>
                <a:gd name="connsiteY75" fmla="*/ 54018 h 266983"/>
                <a:gd name="connsiteX76" fmla="*/ 146841 w 229729"/>
                <a:gd name="connsiteY76" fmla="*/ 63331 h 266983"/>
                <a:gd name="connsiteX77" fmla="*/ 146841 w 229729"/>
                <a:gd name="connsiteY77" fmla="*/ 70782 h 266983"/>
                <a:gd name="connsiteX78" fmla="*/ 149014 w 229729"/>
                <a:gd name="connsiteY78" fmla="*/ 73886 h 266983"/>
                <a:gd name="connsiteX79" fmla="*/ 150877 w 229729"/>
                <a:gd name="connsiteY79" fmla="*/ 78232 h 266983"/>
                <a:gd name="connsiteX80" fmla="*/ 156154 w 229729"/>
                <a:gd name="connsiteY80" fmla="*/ 81337 h 266983"/>
                <a:gd name="connsiteX81" fmla="*/ 163294 w 229729"/>
                <a:gd name="connsiteY81" fmla="*/ 81337 h 266983"/>
                <a:gd name="connsiteX82" fmla="*/ 152118 w 229729"/>
                <a:gd name="connsiteY82" fmla="*/ 98411 h 266983"/>
                <a:gd name="connsiteX83" fmla="*/ 146841 w 229729"/>
                <a:gd name="connsiteY83" fmla="*/ 111140 h 266983"/>
                <a:gd name="connsiteX84" fmla="*/ 143737 w 229729"/>
                <a:gd name="connsiteY84" fmla="*/ 125731 h 266983"/>
                <a:gd name="connsiteX85" fmla="*/ 139390 w 229729"/>
                <a:gd name="connsiteY85" fmla="*/ 138459 h 266983"/>
                <a:gd name="connsiteX86" fmla="*/ 130077 w 229729"/>
                <a:gd name="connsiteY86" fmla="*/ 150256 h 266983"/>
                <a:gd name="connsiteX87" fmla="*/ 115486 w 229729"/>
                <a:gd name="connsiteY87" fmla="*/ 162984 h 266983"/>
                <a:gd name="connsiteX88" fmla="*/ 114555 w 229729"/>
                <a:gd name="connsiteY88" fmla="*/ 165157 h 266983"/>
                <a:gd name="connsiteX89" fmla="*/ 112381 w 229729"/>
                <a:gd name="connsiteY89" fmla="*/ 165157 h 266983"/>
                <a:gd name="connsiteX90" fmla="*/ 110208 w 229729"/>
                <a:gd name="connsiteY90" fmla="*/ 165157 h 266983"/>
                <a:gd name="connsiteX91" fmla="*/ 108346 w 229729"/>
                <a:gd name="connsiteY91" fmla="*/ 162984 h 266983"/>
                <a:gd name="connsiteX92" fmla="*/ 107104 w 229729"/>
                <a:gd name="connsiteY92" fmla="*/ 159880 h 266983"/>
                <a:gd name="connsiteX93" fmla="*/ 100895 w 229729"/>
                <a:gd name="connsiteY93" fmla="*/ 162984 h 266983"/>
                <a:gd name="connsiteX94" fmla="*/ 97790 w 229729"/>
                <a:gd name="connsiteY94" fmla="*/ 168262 h 266983"/>
                <a:gd name="connsiteX95" fmla="*/ 95617 w 229729"/>
                <a:gd name="connsiteY95" fmla="*/ 172297 h 266983"/>
                <a:gd name="connsiteX96" fmla="*/ 93754 w 229729"/>
                <a:gd name="connsiteY96" fmla="*/ 177886 h 266983"/>
                <a:gd name="connsiteX97" fmla="*/ 90650 w 229729"/>
                <a:gd name="connsiteY97" fmla="*/ 183163 h 266983"/>
                <a:gd name="connsiteX98" fmla="*/ 86304 w 229729"/>
                <a:gd name="connsiteY98" fmla="*/ 188441 h 266983"/>
                <a:gd name="connsiteX99" fmla="*/ 83200 w 229729"/>
                <a:gd name="connsiteY99" fmla="*/ 188441 h 266983"/>
                <a:gd name="connsiteX100" fmla="*/ 80095 w 229729"/>
                <a:gd name="connsiteY100" fmla="*/ 188441 h 266983"/>
                <a:gd name="connsiteX101" fmla="*/ 73886 w 229729"/>
                <a:gd name="connsiteY101" fmla="*/ 187199 h 266983"/>
                <a:gd name="connsiteX102" fmla="*/ 66435 w 229729"/>
                <a:gd name="connsiteY102" fmla="*/ 187199 h 266983"/>
                <a:gd name="connsiteX103" fmla="*/ 59295 w 229729"/>
                <a:gd name="connsiteY103" fmla="*/ 188441 h 266983"/>
                <a:gd name="connsiteX104" fmla="*/ 39426 w 229729"/>
                <a:gd name="connsiteY104" fmla="*/ 197754 h 266983"/>
                <a:gd name="connsiteX105" fmla="*/ 22663 w 229729"/>
                <a:gd name="connsiteY105" fmla="*/ 212655 h 266983"/>
                <a:gd name="connsiteX106" fmla="*/ 10245 w 229729"/>
                <a:gd name="connsiteY106" fmla="*/ 229730 h 266983"/>
                <a:gd name="connsiteX107" fmla="*/ 0 w 229729"/>
                <a:gd name="connsiteY107" fmla="*/ 229730 h 266983"/>
                <a:gd name="connsiteX108" fmla="*/ 3104 w 229729"/>
                <a:gd name="connsiteY108" fmla="*/ 240285 h 266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229729" h="266983">
                  <a:moveTo>
                    <a:pt x="7140" y="247425"/>
                  </a:moveTo>
                  <a:lnTo>
                    <a:pt x="8382" y="254876"/>
                  </a:lnTo>
                  <a:lnTo>
                    <a:pt x="10245" y="269777"/>
                  </a:lnTo>
                  <a:lnTo>
                    <a:pt x="22663" y="269777"/>
                  </a:lnTo>
                  <a:lnTo>
                    <a:pt x="27009" y="262327"/>
                  </a:lnTo>
                  <a:lnTo>
                    <a:pt x="30113" y="254876"/>
                  </a:lnTo>
                  <a:lnTo>
                    <a:pt x="36322" y="249599"/>
                  </a:lnTo>
                  <a:lnTo>
                    <a:pt x="34149" y="240285"/>
                  </a:lnTo>
                  <a:lnTo>
                    <a:pt x="34149" y="235008"/>
                  </a:lnTo>
                  <a:lnTo>
                    <a:pt x="34149" y="231593"/>
                  </a:lnTo>
                  <a:lnTo>
                    <a:pt x="30113" y="229730"/>
                  </a:lnTo>
                  <a:lnTo>
                    <a:pt x="27009" y="224452"/>
                  </a:lnTo>
                  <a:lnTo>
                    <a:pt x="27009" y="220106"/>
                  </a:lnTo>
                  <a:lnTo>
                    <a:pt x="34149" y="222279"/>
                  </a:lnTo>
                  <a:lnTo>
                    <a:pt x="37253" y="224452"/>
                  </a:lnTo>
                  <a:lnTo>
                    <a:pt x="41600" y="224452"/>
                  </a:lnTo>
                  <a:lnTo>
                    <a:pt x="41600" y="225384"/>
                  </a:lnTo>
                  <a:lnTo>
                    <a:pt x="41600" y="229730"/>
                  </a:lnTo>
                  <a:lnTo>
                    <a:pt x="41600" y="231593"/>
                  </a:lnTo>
                  <a:lnTo>
                    <a:pt x="41600" y="236870"/>
                  </a:lnTo>
                  <a:lnTo>
                    <a:pt x="43773" y="240285"/>
                  </a:lnTo>
                  <a:lnTo>
                    <a:pt x="48740" y="239043"/>
                  </a:lnTo>
                  <a:lnTo>
                    <a:pt x="54018" y="239043"/>
                  </a:lnTo>
                  <a:lnTo>
                    <a:pt x="56191" y="236870"/>
                  </a:lnTo>
                  <a:lnTo>
                    <a:pt x="58364" y="235008"/>
                  </a:lnTo>
                  <a:lnTo>
                    <a:pt x="59295" y="235008"/>
                  </a:lnTo>
                  <a:lnTo>
                    <a:pt x="61468" y="232834"/>
                  </a:lnTo>
                  <a:lnTo>
                    <a:pt x="65504" y="232834"/>
                  </a:lnTo>
                  <a:lnTo>
                    <a:pt x="70782" y="232834"/>
                  </a:lnTo>
                  <a:lnTo>
                    <a:pt x="72955" y="229730"/>
                  </a:lnTo>
                  <a:lnTo>
                    <a:pt x="73886" y="224452"/>
                  </a:lnTo>
                  <a:lnTo>
                    <a:pt x="73886" y="220106"/>
                  </a:lnTo>
                  <a:lnTo>
                    <a:pt x="76059" y="212655"/>
                  </a:lnTo>
                  <a:lnTo>
                    <a:pt x="81026" y="220106"/>
                  </a:lnTo>
                  <a:lnTo>
                    <a:pt x="86304" y="229730"/>
                  </a:lnTo>
                  <a:lnTo>
                    <a:pt x="112381" y="217933"/>
                  </a:lnTo>
                  <a:lnTo>
                    <a:pt x="139390" y="205205"/>
                  </a:lnTo>
                  <a:lnTo>
                    <a:pt x="163294" y="192476"/>
                  </a:lnTo>
                  <a:lnTo>
                    <a:pt x="165468" y="170435"/>
                  </a:lnTo>
                  <a:lnTo>
                    <a:pt x="168572" y="152429"/>
                  </a:lnTo>
                  <a:lnTo>
                    <a:pt x="172918" y="138459"/>
                  </a:lnTo>
                  <a:lnTo>
                    <a:pt x="173850" y="125731"/>
                  </a:lnTo>
                  <a:lnTo>
                    <a:pt x="173850" y="113313"/>
                  </a:lnTo>
                  <a:lnTo>
                    <a:pt x="172918" y="96238"/>
                  </a:lnTo>
                  <a:lnTo>
                    <a:pt x="166709" y="73886"/>
                  </a:lnTo>
                  <a:lnTo>
                    <a:pt x="170745" y="72955"/>
                  </a:lnTo>
                  <a:lnTo>
                    <a:pt x="172918" y="68609"/>
                  </a:lnTo>
                  <a:lnTo>
                    <a:pt x="176023" y="66746"/>
                  </a:lnTo>
                  <a:lnTo>
                    <a:pt x="180059" y="65504"/>
                  </a:lnTo>
                  <a:lnTo>
                    <a:pt x="183163" y="66746"/>
                  </a:lnTo>
                  <a:lnTo>
                    <a:pt x="186267" y="68609"/>
                  </a:lnTo>
                  <a:lnTo>
                    <a:pt x="190614" y="73886"/>
                  </a:lnTo>
                  <a:lnTo>
                    <a:pt x="200858" y="68609"/>
                  </a:lnTo>
                  <a:lnTo>
                    <a:pt x="208309" y="61468"/>
                  </a:lnTo>
                  <a:lnTo>
                    <a:pt x="217622" y="54018"/>
                  </a:lnTo>
                  <a:lnTo>
                    <a:pt x="230040" y="50603"/>
                  </a:lnTo>
                  <a:lnTo>
                    <a:pt x="230040" y="44394"/>
                  </a:lnTo>
                  <a:lnTo>
                    <a:pt x="230040" y="41289"/>
                  </a:lnTo>
                  <a:lnTo>
                    <a:pt x="229109" y="36943"/>
                  </a:lnTo>
                  <a:lnTo>
                    <a:pt x="226936" y="33839"/>
                  </a:lnTo>
                  <a:lnTo>
                    <a:pt x="219796" y="28561"/>
                  </a:lnTo>
                  <a:lnTo>
                    <a:pt x="212345" y="24215"/>
                  </a:lnTo>
                  <a:lnTo>
                    <a:pt x="200858" y="21110"/>
                  </a:lnTo>
                  <a:lnTo>
                    <a:pt x="192476" y="13660"/>
                  </a:lnTo>
                  <a:lnTo>
                    <a:pt x="183163" y="0"/>
                  </a:lnTo>
                  <a:lnTo>
                    <a:pt x="173850" y="9624"/>
                  </a:lnTo>
                  <a:lnTo>
                    <a:pt x="170745" y="24215"/>
                  </a:lnTo>
                  <a:lnTo>
                    <a:pt x="170745" y="43462"/>
                  </a:lnTo>
                  <a:lnTo>
                    <a:pt x="166709" y="43462"/>
                  </a:lnTo>
                  <a:lnTo>
                    <a:pt x="163294" y="44394"/>
                  </a:lnTo>
                  <a:lnTo>
                    <a:pt x="158327" y="44394"/>
                  </a:lnTo>
                  <a:lnTo>
                    <a:pt x="150877" y="46567"/>
                  </a:lnTo>
                  <a:lnTo>
                    <a:pt x="150877" y="48740"/>
                  </a:lnTo>
                  <a:lnTo>
                    <a:pt x="150877" y="50603"/>
                  </a:lnTo>
                  <a:lnTo>
                    <a:pt x="149014" y="51844"/>
                  </a:lnTo>
                  <a:lnTo>
                    <a:pt x="146841" y="54018"/>
                  </a:lnTo>
                  <a:lnTo>
                    <a:pt x="146841" y="63331"/>
                  </a:lnTo>
                  <a:lnTo>
                    <a:pt x="146841" y="70782"/>
                  </a:lnTo>
                  <a:lnTo>
                    <a:pt x="149014" y="73886"/>
                  </a:lnTo>
                  <a:lnTo>
                    <a:pt x="150877" y="78232"/>
                  </a:lnTo>
                  <a:lnTo>
                    <a:pt x="156154" y="81337"/>
                  </a:lnTo>
                  <a:lnTo>
                    <a:pt x="163294" y="81337"/>
                  </a:lnTo>
                  <a:lnTo>
                    <a:pt x="152118" y="98411"/>
                  </a:lnTo>
                  <a:lnTo>
                    <a:pt x="146841" y="111140"/>
                  </a:lnTo>
                  <a:lnTo>
                    <a:pt x="143737" y="125731"/>
                  </a:lnTo>
                  <a:lnTo>
                    <a:pt x="139390" y="138459"/>
                  </a:lnTo>
                  <a:lnTo>
                    <a:pt x="130077" y="150256"/>
                  </a:lnTo>
                  <a:lnTo>
                    <a:pt x="115486" y="162984"/>
                  </a:lnTo>
                  <a:lnTo>
                    <a:pt x="114555" y="165157"/>
                  </a:lnTo>
                  <a:lnTo>
                    <a:pt x="112381" y="165157"/>
                  </a:lnTo>
                  <a:lnTo>
                    <a:pt x="110208" y="165157"/>
                  </a:lnTo>
                  <a:lnTo>
                    <a:pt x="108346" y="162984"/>
                  </a:lnTo>
                  <a:lnTo>
                    <a:pt x="107104" y="159880"/>
                  </a:lnTo>
                  <a:lnTo>
                    <a:pt x="100895" y="162984"/>
                  </a:lnTo>
                  <a:lnTo>
                    <a:pt x="97790" y="168262"/>
                  </a:lnTo>
                  <a:lnTo>
                    <a:pt x="95617" y="172297"/>
                  </a:lnTo>
                  <a:lnTo>
                    <a:pt x="93754" y="177886"/>
                  </a:lnTo>
                  <a:lnTo>
                    <a:pt x="90650" y="183163"/>
                  </a:lnTo>
                  <a:lnTo>
                    <a:pt x="86304" y="188441"/>
                  </a:lnTo>
                  <a:lnTo>
                    <a:pt x="83200" y="188441"/>
                  </a:lnTo>
                  <a:lnTo>
                    <a:pt x="80095" y="188441"/>
                  </a:lnTo>
                  <a:lnTo>
                    <a:pt x="73886" y="187199"/>
                  </a:lnTo>
                  <a:lnTo>
                    <a:pt x="66435" y="187199"/>
                  </a:lnTo>
                  <a:lnTo>
                    <a:pt x="59295" y="188441"/>
                  </a:lnTo>
                  <a:lnTo>
                    <a:pt x="39426" y="197754"/>
                  </a:lnTo>
                  <a:lnTo>
                    <a:pt x="22663" y="212655"/>
                  </a:lnTo>
                  <a:lnTo>
                    <a:pt x="10245" y="229730"/>
                  </a:lnTo>
                  <a:lnTo>
                    <a:pt x="0" y="229730"/>
                  </a:lnTo>
                  <a:lnTo>
                    <a:pt x="3104" y="24028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336C5A0E-9E5B-410A-93D7-BD898DA7A1DD}"/>
                </a:ext>
              </a:extLst>
            </p:cNvPr>
            <p:cNvSpPr/>
            <p:nvPr/>
          </p:nvSpPr>
          <p:spPr>
            <a:xfrm>
              <a:off x="6968829" y="5832193"/>
              <a:ext cx="43462" cy="18627"/>
            </a:xfrm>
            <a:custGeom>
              <a:avLst/>
              <a:gdLst>
                <a:gd name="connsiteX0" fmla="*/ 0 w 43462"/>
                <a:gd name="connsiteY0" fmla="*/ 0 h 18626"/>
                <a:gd name="connsiteX1" fmla="*/ 0 w 43462"/>
                <a:gd name="connsiteY1" fmla="*/ 11797 h 18626"/>
                <a:gd name="connsiteX2" fmla="*/ 16764 w 43462"/>
                <a:gd name="connsiteY2" fmla="*/ 11797 h 18626"/>
                <a:gd name="connsiteX3" fmla="*/ 29182 w 43462"/>
                <a:gd name="connsiteY3" fmla="*/ 13970 h 18626"/>
                <a:gd name="connsiteX4" fmla="*/ 39737 w 43462"/>
                <a:gd name="connsiteY4" fmla="*/ 20179 h 18626"/>
                <a:gd name="connsiteX5" fmla="*/ 43773 w 43462"/>
                <a:gd name="connsiteY5" fmla="*/ 20179 h 18626"/>
                <a:gd name="connsiteX6" fmla="*/ 41910 w 43462"/>
                <a:gd name="connsiteY6" fmla="*/ 14901 h 18626"/>
                <a:gd name="connsiteX7" fmla="*/ 41910 w 43462"/>
                <a:gd name="connsiteY7" fmla="*/ 11797 h 18626"/>
                <a:gd name="connsiteX8" fmla="*/ 39737 w 43462"/>
                <a:gd name="connsiteY8" fmla="*/ 7451 h 18626"/>
                <a:gd name="connsiteX9" fmla="*/ 39737 w 43462"/>
                <a:gd name="connsiteY9" fmla="*/ 4346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462" h="18626">
                  <a:moveTo>
                    <a:pt x="0" y="0"/>
                  </a:moveTo>
                  <a:lnTo>
                    <a:pt x="0" y="11797"/>
                  </a:lnTo>
                  <a:lnTo>
                    <a:pt x="16764" y="11797"/>
                  </a:lnTo>
                  <a:lnTo>
                    <a:pt x="29182" y="13970"/>
                  </a:lnTo>
                  <a:lnTo>
                    <a:pt x="39737" y="20179"/>
                  </a:lnTo>
                  <a:lnTo>
                    <a:pt x="43773" y="20179"/>
                  </a:lnTo>
                  <a:lnTo>
                    <a:pt x="41910" y="14901"/>
                  </a:lnTo>
                  <a:lnTo>
                    <a:pt x="41910" y="11797"/>
                  </a:lnTo>
                  <a:lnTo>
                    <a:pt x="39737" y="7451"/>
                  </a:lnTo>
                  <a:lnTo>
                    <a:pt x="39737" y="43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292ED490-3948-4575-96BD-F68B6D0B5FF3}"/>
                </a:ext>
              </a:extLst>
            </p:cNvPr>
            <p:cNvSpPr/>
            <p:nvPr/>
          </p:nvSpPr>
          <p:spPr>
            <a:xfrm>
              <a:off x="6983420" y="5324304"/>
              <a:ext cx="15522" cy="24836"/>
            </a:xfrm>
            <a:custGeom>
              <a:avLst/>
              <a:gdLst>
                <a:gd name="connsiteX0" fmla="*/ 10555 w 15522"/>
                <a:gd name="connsiteY0" fmla="*/ 22352 h 24835"/>
                <a:gd name="connsiteX1" fmla="*/ 14591 w 15522"/>
                <a:gd name="connsiteY1" fmla="*/ 17075 h 24835"/>
                <a:gd name="connsiteX2" fmla="*/ 16764 w 15522"/>
                <a:gd name="connsiteY2" fmla="*/ 11797 h 24835"/>
                <a:gd name="connsiteX3" fmla="*/ 16764 w 15522"/>
                <a:gd name="connsiteY3" fmla="*/ 7451 h 24835"/>
                <a:gd name="connsiteX4" fmla="*/ 14591 w 15522"/>
                <a:gd name="connsiteY4" fmla="*/ 4346 h 24835"/>
                <a:gd name="connsiteX5" fmla="*/ 14591 w 15522"/>
                <a:gd name="connsiteY5" fmla="*/ 2173 h 24835"/>
                <a:gd name="connsiteX6" fmla="*/ 12728 w 15522"/>
                <a:gd name="connsiteY6" fmla="*/ 2173 h 24835"/>
                <a:gd name="connsiteX7" fmla="*/ 9624 w 15522"/>
                <a:gd name="connsiteY7" fmla="*/ 0 h 24835"/>
                <a:gd name="connsiteX8" fmla="*/ 7451 w 15522"/>
                <a:gd name="connsiteY8" fmla="*/ 6519 h 24835"/>
                <a:gd name="connsiteX9" fmla="*/ 5277 w 15522"/>
                <a:gd name="connsiteY9" fmla="*/ 9624 h 24835"/>
                <a:gd name="connsiteX10" fmla="*/ 3415 w 15522"/>
                <a:gd name="connsiteY10" fmla="*/ 13660 h 24835"/>
                <a:gd name="connsiteX11" fmla="*/ 0 w 15522"/>
                <a:gd name="connsiteY11" fmla="*/ 14901 h 24835"/>
                <a:gd name="connsiteX12" fmla="*/ 0 w 15522"/>
                <a:gd name="connsiteY12" fmla="*/ 27630 h 24835"/>
                <a:gd name="connsiteX13" fmla="*/ 9624 w 15522"/>
                <a:gd name="connsiteY13" fmla="*/ 27630 h 24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522" h="24835">
                  <a:moveTo>
                    <a:pt x="10555" y="22352"/>
                  </a:moveTo>
                  <a:lnTo>
                    <a:pt x="14591" y="17075"/>
                  </a:lnTo>
                  <a:lnTo>
                    <a:pt x="16764" y="11797"/>
                  </a:lnTo>
                  <a:lnTo>
                    <a:pt x="16764" y="7451"/>
                  </a:lnTo>
                  <a:lnTo>
                    <a:pt x="14591" y="4346"/>
                  </a:lnTo>
                  <a:lnTo>
                    <a:pt x="14591" y="2173"/>
                  </a:lnTo>
                  <a:lnTo>
                    <a:pt x="12728" y="2173"/>
                  </a:lnTo>
                  <a:lnTo>
                    <a:pt x="9624" y="0"/>
                  </a:lnTo>
                  <a:lnTo>
                    <a:pt x="7451" y="6519"/>
                  </a:lnTo>
                  <a:lnTo>
                    <a:pt x="5277" y="9624"/>
                  </a:lnTo>
                  <a:lnTo>
                    <a:pt x="3415" y="13660"/>
                  </a:lnTo>
                  <a:lnTo>
                    <a:pt x="0" y="14901"/>
                  </a:lnTo>
                  <a:lnTo>
                    <a:pt x="0" y="27630"/>
                  </a:lnTo>
                  <a:lnTo>
                    <a:pt x="9624" y="2763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2C9FD75F-1998-48CB-8476-7C3764C225D3}"/>
                </a:ext>
              </a:extLst>
            </p:cNvPr>
            <p:cNvSpPr/>
            <p:nvPr/>
          </p:nvSpPr>
          <p:spPr>
            <a:xfrm>
              <a:off x="6832543" y="5765758"/>
              <a:ext cx="99343" cy="108656"/>
            </a:xfrm>
            <a:custGeom>
              <a:avLst/>
              <a:gdLst>
                <a:gd name="connsiteX0" fmla="*/ 63641 w 99342"/>
                <a:gd name="connsiteY0" fmla="*/ 107725 h 108656"/>
                <a:gd name="connsiteX1" fmla="*/ 67677 w 99342"/>
                <a:gd name="connsiteY1" fmla="*/ 107725 h 108656"/>
                <a:gd name="connsiteX2" fmla="*/ 63641 w 99342"/>
                <a:gd name="connsiteY2" fmla="*/ 88787 h 108656"/>
                <a:gd name="connsiteX3" fmla="*/ 60537 w 99342"/>
                <a:gd name="connsiteY3" fmla="*/ 78232 h 108656"/>
                <a:gd name="connsiteX4" fmla="*/ 53086 w 99342"/>
                <a:gd name="connsiteY4" fmla="*/ 66435 h 108656"/>
                <a:gd name="connsiteX5" fmla="*/ 46877 w 99342"/>
                <a:gd name="connsiteY5" fmla="*/ 53707 h 108656"/>
                <a:gd name="connsiteX6" fmla="*/ 54017 w 99342"/>
                <a:gd name="connsiteY6" fmla="*/ 50603 h 108656"/>
                <a:gd name="connsiteX7" fmla="*/ 61468 w 99342"/>
                <a:gd name="connsiteY7" fmla="*/ 46567 h 108656"/>
                <a:gd name="connsiteX8" fmla="*/ 67677 w 99342"/>
                <a:gd name="connsiteY8" fmla="*/ 43152 h 108656"/>
                <a:gd name="connsiteX9" fmla="*/ 70781 w 99342"/>
                <a:gd name="connsiteY9" fmla="*/ 43152 h 108656"/>
                <a:gd name="connsiteX10" fmla="*/ 70781 w 99342"/>
                <a:gd name="connsiteY10" fmla="*/ 33838 h 108656"/>
                <a:gd name="connsiteX11" fmla="*/ 50913 w 99342"/>
                <a:gd name="connsiteY11" fmla="*/ 39116 h 108656"/>
                <a:gd name="connsiteX12" fmla="*/ 31355 w 99342"/>
                <a:gd name="connsiteY12" fmla="*/ 46567 h 108656"/>
                <a:gd name="connsiteX13" fmla="*/ 29182 w 99342"/>
                <a:gd name="connsiteY13" fmla="*/ 43152 h 108656"/>
                <a:gd name="connsiteX14" fmla="*/ 27009 w 99342"/>
                <a:gd name="connsiteY14" fmla="*/ 40979 h 108656"/>
                <a:gd name="connsiteX15" fmla="*/ 27009 w 99342"/>
                <a:gd name="connsiteY15" fmla="*/ 39116 h 108656"/>
                <a:gd name="connsiteX16" fmla="*/ 23904 w 99342"/>
                <a:gd name="connsiteY16" fmla="*/ 36943 h 108656"/>
                <a:gd name="connsiteX17" fmla="*/ 23904 w 99342"/>
                <a:gd name="connsiteY17" fmla="*/ 26388 h 108656"/>
                <a:gd name="connsiteX18" fmla="*/ 43773 w 99342"/>
                <a:gd name="connsiteY18" fmla="*/ 24215 h 108656"/>
                <a:gd name="connsiteX19" fmla="*/ 60537 w 99342"/>
                <a:gd name="connsiteY19" fmla="*/ 24215 h 108656"/>
                <a:gd name="connsiteX20" fmla="*/ 80095 w 99342"/>
                <a:gd name="connsiteY20" fmla="*/ 26388 h 108656"/>
                <a:gd name="connsiteX21" fmla="*/ 85373 w 99342"/>
                <a:gd name="connsiteY21" fmla="*/ 21110 h 108656"/>
                <a:gd name="connsiteX22" fmla="*/ 90650 w 99342"/>
                <a:gd name="connsiteY22" fmla="*/ 14591 h 108656"/>
                <a:gd name="connsiteX23" fmla="*/ 96859 w 99342"/>
                <a:gd name="connsiteY23" fmla="*/ 9313 h 108656"/>
                <a:gd name="connsiteX24" fmla="*/ 96859 w 99342"/>
                <a:gd name="connsiteY24" fmla="*/ 7140 h 108656"/>
                <a:gd name="connsiteX25" fmla="*/ 97790 w 99342"/>
                <a:gd name="connsiteY25" fmla="*/ 7140 h 108656"/>
                <a:gd name="connsiteX26" fmla="*/ 99963 w 99342"/>
                <a:gd name="connsiteY26" fmla="*/ 6209 h 108656"/>
                <a:gd name="connsiteX27" fmla="*/ 96859 w 99342"/>
                <a:gd name="connsiteY27" fmla="*/ 6209 h 108656"/>
                <a:gd name="connsiteX28" fmla="*/ 96859 w 99342"/>
                <a:gd name="connsiteY28" fmla="*/ 4036 h 108656"/>
                <a:gd name="connsiteX29" fmla="*/ 94686 w 99342"/>
                <a:gd name="connsiteY29" fmla="*/ 4036 h 108656"/>
                <a:gd name="connsiteX30" fmla="*/ 94686 w 99342"/>
                <a:gd name="connsiteY30" fmla="*/ 1863 h 108656"/>
                <a:gd name="connsiteX31" fmla="*/ 94686 w 99342"/>
                <a:gd name="connsiteY31" fmla="*/ 0 h 108656"/>
                <a:gd name="connsiteX32" fmla="*/ 92823 w 99342"/>
                <a:gd name="connsiteY32" fmla="*/ 0 h 108656"/>
                <a:gd name="connsiteX33" fmla="*/ 90650 w 99342"/>
                <a:gd name="connsiteY33" fmla="*/ 0 h 108656"/>
                <a:gd name="connsiteX34" fmla="*/ 80095 w 99342"/>
                <a:gd name="connsiteY34" fmla="*/ 6209 h 108656"/>
                <a:gd name="connsiteX35" fmla="*/ 68608 w 99342"/>
                <a:gd name="connsiteY35" fmla="*/ 9313 h 108656"/>
                <a:gd name="connsiteX36" fmla="*/ 60537 w 99342"/>
                <a:gd name="connsiteY36" fmla="*/ 11486 h 108656"/>
                <a:gd name="connsiteX37" fmla="*/ 49050 w 99342"/>
                <a:gd name="connsiteY37" fmla="*/ 11486 h 108656"/>
                <a:gd name="connsiteX38" fmla="*/ 31355 w 99342"/>
                <a:gd name="connsiteY38" fmla="*/ 6209 h 108656"/>
                <a:gd name="connsiteX39" fmla="*/ 27009 w 99342"/>
                <a:gd name="connsiteY39" fmla="*/ 11486 h 108656"/>
                <a:gd name="connsiteX40" fmla="*/ 19868 w 99342"/>
                <a:gd name="connsiteY40" fmla="*/ 22042 h 108656"/>
                <a:gd name="connsiteX41" fmla="*/ 12418 w 99342"/>
                <a:gd name="connsiteY41" fmla="*/ 35701 h 108656"/>
                <a:gd name="connsiteX42" fmla="*/ 5277 w 99342"/>
                <a:gd name="connsiteY42" fmla="*/ 50603 h 108656"/>
                <a:gd name="connsiteX43" fmla="*/ 0 w 99342"/>
                <a:gd name="connsiteY43" fmla="*/ 61158 h 108656"/>
                <a:gd name="connsiteX44" fmla="*/ 0 w 99342"/>
                <a:gd name="connsiteY44" fmla="*/ 70782 h 108656"/>
                <a:gd name="connsiteX45" fmla="*/ 4036 w 99342"/>
                <a:gd name="connsiteY45" fmla="*/ 80405 h 108656"/>
                <a:gd name="connsiteX46" fmla="*/ 7140 w 99342"/>
                <a:gd name="connsiteY46" fmla="*/ 86614 h 108656"/>
                <a:gd name="connsiteX47" fmla="*/ 9313 w 99342"/>
                <a:gd name="connsiteY47" fmla="*/ 94065 h 108656"/>
                <a:gd name="connsiteX48" fmla="*/ 7140 w 99342"/>
                <a:gd name="connsiteY48" fmla="*/ 107725 h 108656"/>
                <a:gd name="connsiteX49" fmla="*/ 9313 w 99342"/>
                <a:gd name="connsiteY49" fmla="*/ 107725 h 108656"/>
                <a:gd name="connsiteX50" fmla="*/ 9313 w 99342"/>
                <a:gd name="connsiteY50" fmla="*/ 108966 h 108656"/>
                <a:gd name="connsiteX51" fmla="*/ 11486 w 99342"/>
                <a:gd name="connsiteY51" fmla="*/ 108966 h 108656"/>
                <a:gd name="connsiteX52" fmla="*/ 11486 w 99342"/>
                <a:gd name="connsiteY52" fmla="*/ 110829 h 108656"/>
                <a:gd name="connsiteX53" fmla="*/ 27009 w 99342"/>
                <a:gd name="connsiteY53" fmla="*/ 110829 h 108656"/>
                <a:gd name="connsiteX54" fmla="*/ 27009 w 99342"/>
                <a:gd name="connsiteY54" fmla="*/ 70782 h 108656"/>
                <a:gd name="connsiteX55" fmla="*/ 36322 w 99342"/>
                <a:gd name="connsiteY55" fmla="*/ 83510 h 108656"/>
                <a:gd name="connsiteX56" fmla="*/ 45946 w 99342"/>
                <a:gd name="connsiteY56" fmla="*/ 96238 h 108656"/>
                <a:gd name="connsiteX57" fmla="*/ 56191 w 99342"/>
                <a:gd name="connsiteY57" fmla="*/ 107725 h 108656"/>
                <a:gd name="connsiteX58" fmla="*/ 58364 w 99342"/>
                <a:gd name="connsiteY58" fmla="*/ 107725 h 108656"/>
                <a:gd name="connsiteX59" fmla="*/ 58364 w 99342"/>
                <a:gd name="connsiteY59" fmla="*/ 108966 h 108656"/>
                <a:gd name="connsiteX60" fmla="*/ 60537 w 99342"/>
                <a:gd name="connsiteY60" fmla="*/ 108966 h 108656"/>
                <a:gd name="connsiteX61" fmla="*/ 63641 w 99342"/>
                <a:gd name="connsiteY61" fmla="*/ 110829 h 108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99342" h="108656">
                  <a:moveTo>
                    <a:pt x="63641" y="107725"/>
                  </a:moveTo>
                  <a:lnTo>
                    <a:pt x="67677" y="107725"/>
                  </a:lnTo>
                  <a:lnTo>
                    <a:pt x="63641" y="88787"/>
                  </a:lnTo>
                  <a:lnTo>
                    <a:pt x="60537" y="78232"/>
                  </a:lnTo>
                  <a:lnTo>
                    <a:pt x="53086" y="66435"/>
                  </a:lnTo>
                  <a:lnTo>
                    <a:pt x="46877" y="53707"/>
                  </a:lnTo>
                  <a:lnTo>
                    <a:pt x="54017" y="50603"/>
                  </a:lnTo>
                  <a:lnTo>
                    <a:pt x="61468" y="46567"/>
                  </a:lnTo>
                  <a:lnTo>
                    <a:pt x="67677" y="43152"/>
                  </a:lnTo>
                  <a:lnTo>
                    <a:pt x="70781" y="43152"/>
                  </a:lnTo>
                  <a:lnTo>
                    <a:pt x="70781" y="33838"/>
                  </a:lnTo>
                  <a:lnTo>
                    <a:pt x="50913" y="39116"/>
                  </a:lnTo>
                  <a:lnTo>
                    <a:pt x="31355" y="46567"/>
                  </a:lnTo>
                  <a:lnTo>
                    <a:pt x="29182" y="43152"/>
                  </a:lnTo>
                  <a:lnTo>
                    <a:pt x="27009" y="40979"/>
                  </a:lnTo>
                  <a:lnTo>
                    <a:pt x="27009" y="39116"/>
                  </a:lnTo>
                  <a:lnTo>
                    <a:pt x="23904" y="36943"/>
                  </a:lnTo>
                  <a:lnTo>
                    <a:pt x="23904" y="26388"/>
                  </a:lnTo>
                  <a:lnTo>
                    <a:pt x="43773" y="24215"/>
                  </a:lnTo>
                  <a:lnTo>
                    <a:pt x="60537" y="24215"/>
                  </a:lnTo>
                  <a:lnTo>
                    <a:pt x="80095" y="26388"/>
                  </a:lnTo>
                  <a:lnTo>
                    <a:pt x="85373" y="21110"/>
                  </a:lnTo>
                  <a:lnTo>
                    <a:pt x="90650" y="14591"/>
                  </a:lnTo>
                  <a:lnTo>
                    <a:pt x="96859" y="9313"/>
                  </a:lnTo>
                  <a:lnTo>
                    <a:pt x="96859" y="7140"/>
                  </a:lnTo>
                  <a:lnTo>
                    <a:pt x="97790" y="7140"/>
                  </a:lnTo>
                  <a:lnTo>
                    <a:pt x="99963" y="6209"/>
                  </a:lnTo>
                  <a:lnTo>
                    <a:pt x="96859" y="6209"/>
                  </a:lnTo>
                  <a:lnTo>
                    <a:pt x="96859" y="4036"/>
                  </a:lnTo>
                  <a:lnTo>
                    <a:pt x="94686" y="4036"/>
                  </a:lnTo>
                  <a:lnTo>
                    <a:pt x="94686" y="1863"/>
                  </a:lnTo>
                  <a:lnTo>
                    <a:pt x="94686" y="0"/>
                  </a:lnTo>
                  <a:lnTo>
                    <a:pt x="92823" y="0"/>
                  </a:lnTo>
                  <a:lnTo>
                    <a:pt x="90650" y="0"/>
                  </a:lnTo>
                  <a:lnTo>
                    <a:pt x="80095" y="6209"/>
                  </a:lnTo>
                  <a:lnTo>
                    <a:pt x="68608" y="9313"/>
                  </a:lnTo>
                  <a:lnTo>
                    <a:pt x="60537" y="11486"/>
                  </a:lnTo>
                  <a:lnTo>
                    <a:pt x="49050" y="11486"/>
                  </a:lnTo>
                  <a:lnTo>
                    <a:pt x="31355" y="6209"/>
                  </a:lnTo>
                  <a:lnTo>
                    <a:pt x="27009" y="11486"/>
                  </a:lnTo>
                  <a:lnTo>
                    <a:pt x="19868" y="22042"/>
                  </a:lnTo>
                  <a:lnTo>
                    <a:pt x="12418" y="35701"/>
                  </a:lnTo>
                  <a:lnTo>
                    <a:pt x="5277" y="50603"/>
                  </a:lnTo>
                  <a:lnTo>
                    <a:pt x="0" y="61158"/>
                  </a:lnTo>
                  <a:lnTo>
                    <a:pt x="0" y="70782"/>
                  </a:lnTo>
                  <a:lnTo>
                    <a:pt x="4036" y="80405"/>
                  </a:lnTo>
                  <a:lnTo>
                    <a:pt x="7140" y="86614"/>
                  </a:lnTo>
                  <a:lnTo>
                    <a:pt x="9313" y="94065"/>
                  </a:lnTo>
                  <a:lnTo>
                    <a:pt x="7140" y="107725"/>
                  </a:lnTo>
                  <a:lnTo>
                    <a:pt x="9313" y="107725"/>
                  </a:lnTo>
                  <a:lnTo>
                    <a:pt x="9313" y="108966"/>
                  </a:lnTo>
                  <a:lnTo>
                    <a:pt x="11486" y="108966"/>
                  </a:lnTo>
                  <a:lnTo>
                    <a:pt x="11486" y="110829"/>
                  </a:lnTo>
                  <a:lnTo>
                    <a:pt x="27009" y="110829"/>
                  </a:lnTo>
                  <a:lnTo>
                    <a:pt x="27009" y="70782"/>
                  </a:lnTo>
                  <a:lnTo>
                    <a:pt x="36322" y="83510"/>
                  </a:lnTo>
                  <a:lnTo>
                    <a:pt x="45946" y="96238"/>
                  </a:lnTo>
                  <a:lnTo>
                    <a:pt x="56191" y="107725"/>
                  </a:lnTo>
                  <a:lnTo>
                    <a:pt x="58364" y="107725"/>
                  </a:lnTo>
                  <a:lnTo>
                    <a:pt x="58364" y="108966"/>
                  </a:lnTo>
                  <a:lnTo>
                    <a:pt x="60537" y="108966"/>
                  </a:lnTo>
                  <a:lnTo>
                    <a:pt x="63641" y="11082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8E30551D-A4CB-43E7-883D-DAF48D35F10F}"/>
                </a:ext>
              </a:extLst>
            </p:cNvPr>
            <p:cNvSpPr/>
            <p:nvPr/>
          </p:nvSpPr>
          <p:spPr>
            <a:xfrm>
              <a:off x="7352229" y="5852372"/>
              <a:ext cx="21731" cy="34149"/>
            </a:xfrm>
            <a:custGeom>
              <a:avLst/>
              <a:gdLst>
                <a:gd name="connsiteX0" fmla="*/ 18937 w 21731"/>
                <a:gd name="connsiteY0" fmla="*/ 18937 h 34149"/>
                <a:gd name="connsiteX1" fmla="*/ 11487 w 21731"/>
                <a:gd name="connsiteY1" fmla="*/ 7451 h 34149"/>
                <a:gd name="connsiteX2" fmla="*/ 0 w 21731"/>
                <a:gd name="connsiteY2" fmla="*/ 0 h 34149"/>
                <a:gd name="connsiteX3" fmla="*/ 2173 w 21731"/>
                <a:gd name="connsiteY3" fmla="*/ 13660 h 34149"/>
                <a:gd name="connsiteX4" fmla="*/ 4346 w 21731"/>
                <a:gd name="connsiteY4" fmla="*/ 22352 h 34149"/>
                <a:gd name="connsiteX5" fmla="*/ 7451 w 21731"/>
                <a:gd name="connsiteY5" fmla="*/ 31666 h 34149"/>
                <a:gd name="connsiteX6" fmla="*/ 20800 w 21731"/>
                <a:gd name="connsiteY6" fmla="*/ 36943 h 34149"/>
                <a:gd name="connsiteX7" fmla="*/ 20800 w 21731"/>
                <a:gd name="connsiteY7" fmla="*/ 31666 h 34149"/>
                <a:gd name="connsiteX8" fmla="*/ 24215 w 21731"/>
                <a:gd name="connsiteY8" fmla="*/ 31666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731" h="34149">
                  <a:moveTo>
                    <a:pt x="18937" y="18937"/>
                  </a:moveTo>
                  <a:lnTo>
                    <a:pt x="11487" y="7451"/>
                  </a:lnTo>
                  <a:lnTo>
                    <a:pt x="0" y="0"/>
                  </a:lnTo>
                  <a:lnTo>
                    <a:pt x="2173" y="13660"/>
                  </a:lnTo>
                  <a:lnTo>
                    <a:pt x="4346" y="22352"/>
                  </a:lnTo>
                  <a:lnTo>
                    <a:pt x="7451" y="31666"/>
                  </a:lnTo>
                  <a:lnTo>
                    <a:pt x="20800" y="36943"/>
                  </a:lnTo>
                  <a:lnTo>
                    <a:pt x="20800" y="31666"/>
                  </a:lnTo>
                  <a:lnTo>
                    <a:pt x="24215" y="3166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3086C427-29AD-403B-9FD2-F12C125580AA}"/>
                </a:ext>
              </a:extLst>
            </p:cNvPr>
            <p:cNvSpPr/>
            <p:nvPr/>
          </p:nvSpPr>
          <p:spPr>
            <a:xfrm>
              <a:off x="6269084" y="5666105"/>
              <a:ext cx="24836" cy="55880"/>
            </a:xfrm>
            <a:custGeom>
              <a:avLst/>
              <a:gdLst>
                <a:gd name="connsiteX0" fmla="*/ 23904 w 24835"/>
                <a:gd name="connsiteY0" fmla="*/ 41289 h 55880"/>
                <a:gd name="connsiteX1" fmla="*/ 23904 w 24835"/>
                <a:gd name="connsiteY1" fmla="*/ 39116 h 55880"/>
                <a:gd name="connsiteX2" fmla="*/ 23904 w 24835"/>
                <a:gd name="connsiteY2" fmla="*/ 20179 h 55880"/>
                <a:gd name="connsiteX3" fmla="*/ 17695 w 24835"/>
                <a:gd name="connsiteY3" fmla="*/ 7451 h 55880"/>
                <a:gd name="connsiteX4" fmla="*/ 7140 w 24835"/>
                <a:gd name="connsiteY4" fmla="*/ 0 h 55880"/>
                <a:gd name="connsiteX5" fmla="*/ 4967 w 24835"/>
                <a:gd name="connsiteY5" fmla="*/ 5278 h 55880"/>
                <a:gd name="connsiteX6" fmla="*/ 4036 w 24835"/>
                <a:gd name="connsiteY6" fmla="*/ 9624 h 55880"/>
                <a:gd name="connsiteX7" fmla="*/ 1863 w 24835"/>
                <a:gd name="connsiteY7" fmla="*/ 11797 h 55880"/>
                <a:gd name="connsiteX8" fmla="*/ 0 w 24835"/>
                <a:gd name="connsiteY8" fmla="*/ 14901 h 55880"/>
                <a:gd name="connsiteX9" fmla="*/ 0 w 24835"/>
                <a:gd name="connsiteY9" fmla="*/ 36943 h 55880"/>
                <a:gd name="connsiteX10" fmla="*/ 7140 w 24835"/>
                <a:gd name="connsiteY10" fmla="*/ 51844 h 55880"/>
                <a:gd name="connsiteX11" fmla="*/ 9313 w 24835"/>
                <a:gd name="connsiteY11" fmla="*/ 54018 h 55880"/>
                <a:gd name="connsiteX12" fmla="*/ 10244 w 24835"/>
                <a:gd name="connsiteY12" fmla="*/ 54018 h 55880"/>
                <a:gd name="connsiteX13" fmla="*/ 12418 w 24835"/>
                <a:gd name="connsiteY13" fmla="*/ 56191 h 55880"/>
                <a:gd name="connsiteX14" fmla="*/ 14591 w 24835"/>
                <a:gd name="connsiteY14" fmla="*/ 56191 h 55880"/>
                <a:gd name="connsiteX15" fmla="*/ 17695 w 24835"/>
                <a:gd name="connsiteY15" fmla="*/ 54018 h 55880"/>
                <a:gd name="connsiteX16" fmla="*/ 19558 w 24835"/>
                <a:gd name="connsiteY16" fmla="*/ 49671 h 55880"/>
                <a:gd name="connsiteX17" fmla="*/ 23904 w 24835"/>
                <a:gd name="connsiteY17" fmla="*/ 48740 h 55880"/>
                <a:gd name="connsiteX18" fmla="*/ 27009 w 24835"/>
                <a:gd name="connsiteY18" fmla="*/ 48740 h 55880"/>
                <a:gd name="connsiteX19" fmla="*/ 27009 w 24835"/>
                <a:gd name="connsiteY19" fmla="*/ 44394 h 55880"/>
                <a:gd name="connsiteX20" fmla="*/ 27009 w 24835"/>
                <a:gd name="connsiteY20" fmla="*/ 42221 h 55880"/>
                <a:gd name="connsiteX21" fmla="*/ 24836 w 24835"/>
                <a:gd name="connsiteY21" fmla="*/ 41289 h 55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4835" h="55880">
                  <a:moveTo>
                    <a:pt x="23904" y="41289"/>
                  </a:moveTo>
                  <a:lnTo>
                    <a:pt x="23904" y="39116"/>
                  </a:lnTo>
                  <a:lnTo>
                    <a:pt x="23904" y="20179"/>
                  </a:lnTo>
                  <a:lnTo>
                    <a:pt x="17695" y="7451"/>
                  </a:lnTo>
                  <a:lnTo>
                    <a:pt x="7140" y="0"/>
                  </a:lnTo>
                  <a:lnTo>
                    <a:pt x="4967" y="5278"/>
                  </a:lnTo>
                  <a:lnTo>
                    <a:pt x="4036" y="9624"/>
                  </a:lnTo>
                  <a:lnTo>
                    <a:pt x="1863" y="11797"/>
                  </a:lnTo>
                  <a:lnTo>
                    <a:pt x="0" y="14901"/>
                  </a:lnTo>
                  <a:lnTo>
                    <a:pt x="0" y="36943"/>
                  </a:lnTo>
                  <a:lnTo>
                    <a:pt x="7140" y="51844"/>
                  </a:lnTo>
                  <a:lnTo>
                    <a:pt x="9313" y="54018"/>
                  </a:lnTo>
                  <a:lnTo>
                    <a:pt x="10244" y="54018"/>
                  </a:lnTo>
                  <a:lnTo>
                    <a:pt x="12418" y="56191"/>
                  </a:lnTo>
                  <a:lnTo>
                    <a:pt x="14591" y="56191"/>
                  </a:lnTo>
                  <a:lnTo>
                    <a:pt x="17695" y="54018"/>
                  </a:lnTo>
                  <a:lnTo>
                    <a:pt x="19558" y="49671"/>
                  </a:lnTo>
                  <a:lnTo>
                    <a:pt x="23904" y="48740"/>
                  </a:lnTo>
                  <a:lnTo>
                    <a:pt x="27009" y="48740"/>
                  </a:lnTo>
                  <a:lnTo>
                    <a:pt x="27009" y="44394"/>
                  </a:lnTo>
                  <a:lnTo>
                    <a:pt x="27009" y="42221"/>
                  </a:lnTo>
                  <a:lnTo>
                    <a:pt x="24836" y="4128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C51D8B00-F57F-4EE8-BF31-C4C6F214CCA0}"/>
                </a:ext>
              </a:extLst>
            </p:cNvPr>
            <p:cNvSpPr/>
            <p:nvPr/>
          </p:nvSpPr>
          <p:spPr>
            <a:xfrm>
              <a:off x="6752448" y="5941160"/>
              <a:ext cx="599160" cy="468773"/>
            </a:xfrm>
            <a:custGeom>
              <a:avLst/>
              <a:gdLst>
                <a:gd name="connsiteX0" fmla="*/ 587363 w 599160"/>
                <a:gd name="connsiteY0" fmla="*/ 227557 h 468773"/>
                <a:gd name="connsiteX1" fmla="*/ 578050 w 599160"/>
                <a:gd name="connsiteY1" fmla="*/ 214828 h 468773"/>
                <a:gd name="connsiteX2" fmla="*/ 567495 w 599160"/>
                <a:gd name="connsiteY2" fmla="*/ 202100 h 468773"/>
                <a:gd name="connsiteX3" fmla="*/ 560355 w 599160"/>
                <a:gd name="connsiteY3" fmla="*/ 183163 h 468773"/>
                <a:gd name="connsiteX4" fmla="*/ 540486 w 599160"/>
                <a:gd name="connsiteY4" fmla="*/ 183163 h 468773"/>
                <a:gd name="connsiteX5" fmla="*/ 536450 w 599160"/>
                <a:gd name="connsiteY5" fmla="*/ 165157 h 468773"/>
                <a:gd name="connsiteX6" fmla="*/ 526826 w 599160"/>
                <a:gd name="connsiteY6" fmla="*/ 151498 h 468773"/>
                <a:gd name="connsiteX7" fmla="*/ 523722 w 599160"/>
                <a:gd name="connsiteY7" fmla="*/ 146220 h 468773"/>
                <a:gd name="connsiteX8" fmla="*/ 520617 w 599160"/>
                <a:gd name="connsiteY8" fmla="*/ 143115 h 468773"/>
                <a:gd name="connsiteX9" fmla="*/ 514408 w 599160"/>
                <a:gd name="connsiteY9" fmla="*/ 140942 h 468773"/>
                <a:gd name="connsiteX10" fmla="*/ 509131 w 599160"/>
                <a:gd name="connsiteY10" fmla="*/ 138769 h 468773"/>
                <a:gd name="connsiteX11" fmla="*/ 499818 w 599160"/>
                <a:gd name="connsiteY11" fmla="*/ 138769 h 468773"/>
                <a:gd name="connsiteX12" fmla="*/ 496713 w 599160"/>
                <a:gd name="connsiteY12" fmla="*/ 129145 h 468773"/>
                <a:gd name="connsiteX13" fmla="*/ 492677 w 599160"/>
                <a:gd name="connsiteY13" fmla="*/ 116417 h 468773"/>
                <a:gd name="connsiteX14" fmla="*/ 487400 w 599160"/>
                <a:gd name="connsiteY14" fmla="*/ 98411 h 468773"/>
                <a:gd name="connsiteX15" fmla="*/ 484295 w 599160"/>
                <a:gd name="connsiteY15" fmla="*/ 83820 h 468773"/>
                <a:gd name="connsiteX16" fmla="*/ 479949 w 599160"/>
                <a:gd name="connsiteY16" fmla="*/ 71092 h 468773"/>
                <a:gd name="connsiteX17" fmla="*/ 479949 w 599160"/>
                <a:gd name="connsiteY17" fmla="*/ 64573 h 468773"/>
                <a:gd name="connsiteX18" fmla="*/ 476845 w 599160"/>
                <a:gd name="connsiteY18" fmla="*/ 63641 h 468773"/>
                <a:gd name="connsiteX19" fmla="*/ 472809 w 599160"/>
                <a:gd name="connsiteY19" fmla="*/ 63641 h 468773"/>
                <a:gd name="connsiteX20" fmla="*/ 467531 w 599160"/>
                <a:gd name="connsiteY20" fmla="*/ 61468 h 468773"/>
                <a:gd name="connsiteX21" fmla="*/ 463496 w 599160"/>
                <a:gd name="connsiteY21" fmla="*/ 61468 h 468773"/>
                <a:gd name="connsiteX22" fmla="*/ 458218 w 599160"/>
                <a:gd name="connsiteY22" fmla="*/ 59295 h 468773"/>
                <a:gd name="connsiteX23" fmla="*/ 456045 w 599160"/>
                <a:gd name="connsiteY23" fmla="*/ 57122 h 468773"/>
                <a:gd name="connsiteX24" fmla="*/ 452940 w 599160"/>
                <a:gd name="connsiteY24" fmla="*/ 49982 h 468773"/>
                <a:gd name="connsiteX25" fmla="*/ 448905 w 599160"/>
                <a:gd name="connsiteY25" fmla="*/ 37253 h 468773"/>
                <a:gd name="connsiteX26" fmla="*/ 443627 w 599160"/>
                <a:gd name="connsiteY26" fmla="*/ 22352 h 468773"/>
                <a:gd name="connsiteX27" fmla="*/ 441454 w 599160"/>
                <a:gd name="connsiteY27" fmla="*/ 9624 h 468773"/>
                <a:gd name="connsiteX28" fmla="*/ 440523 w 599160"/>
                <a:gd name="connsiteY28" fmla="*/ 0 h 468773"/>
                <a:gd name="connsiteX29" fmla="*/ 436487 w 599160"/>
                <a:gd name="connsiteY29" fmla="*/ 0 h 468773"/>
                <a:gd name="connsiteX30" fmla="*/ 431209 w 599160"/>
                <a:gd name="connsiteY30" fmla="*/ 19247 h 468773"/>
                <a:gd name="connsiteX31" fmla="*/ 426863 w 599160"/>
                <a:gd name="connsiteY31" fmla="*/ 42531 h 468773"/>
                <a:gd name="connsiteX32" fmla="*/ 425931 w 599160"/>
                <a:gd name="connsiteY32" fmla="*/ 66746 h 468773"/>
                <a:gd name="connsiteX33" fmla="*/ 420654 w 599160"/>
                <a:gd name="connsiteY33" fmla="*/ 91271 h 468773"/>
                <a:gd name="connsiteX34" fmla="*/ 411341 w 599160"/>
                <a:gd name="connsiteY34" fmla="*/ 105862 h 468773"/>
                <a:gd name="connsiteX35" fmla="*/ 398923 w 599160"/>
                <a:gd name="connsiteY35" fmla="*/ 105862 h 468773"/>
                <a:gd name="connsiteX36" fmla="*/ 382159 w 599160"/>
                <a:gd name="connsiteY36" fmla="*/ 100584 h 468773"/>
                <a:gd name="connsiteX37" fmla="*/ 365395 w 599160"/>
                <a:gd name="connsiteY37" fmla="*/ 91271 h 468773"/>
                <a:gd name="connsiteX38" fmla="*/ 348941 w 599160"/>
                <a:gd name="connsiteY38" fmla="*/ 81647 h 468773"/>
                <a:gd name="connsiteX39" fmla="*/ 336213 w 599160"/>
                <a:gd name="connsiteY39" fmla="*/ 74196 h 468773"/>
                <a:gd name="connsiteX40" fmla="*/ 343663 w 599160"/>
                <a:gd name="connsiteY40" fmla="*/ 49982 h 468773"/>
                <a:gd name="connsiteX41" fmla="*/ 356081 w 599160"/>
                <a:gd name="connsiteY41" fmla="*/ 33838 h 468773"/>
                <a:gd name="connsiteX42" fmla="*/ 356081 w 599160"/>
                <a:gd name="connsiteY42" fmla="*/ 24525 h 468773"/>
                <a:gd name="connsiteX43" fmla="*/ 338386 w 599160"/>
                <a:gd name="connsiteY43" fmla="*/ 26698 h 468773"/>
                <a:gd name="connsiteX44" fmla="*/ 321622 w 599160"/>
                <a:gd name="connsiteY44" fmla="*/ 26698 h 468773"/>
                <a:gd name="connsiteX45" fmla="*/ 306099 w 599160"/>
                <a:gd name="connsiteY45" fmla="*/ 24525 h 468773"/>
                <a:gd name="connsiteX46" fmla="*/ 291509 w 599160"/>
                <a:gd name="connsiteY46" fmla="*/ 17075 h 468773"/>
                <a:gd name="connsiteX47" fmla="*/ 276917 w 599160"/>
                <a:gd name="connsiteY47" fmla="*/ 17075 h 468773"/>
                <a:gd name="connsiteX48" fmla="*/ 277849 w 599160"/>
                <a:gd name="connsiteY48" fmla="*/ 19247 h 468773"/>
                <a:gd name="connsiteX49" fmla="*/ 280022 w 599160"/>
                <a:gd name="connsiteY49" fmla="*/ 20179 h 468773"/>
                <a:gd name="connsiteX50" fmla="*/ 280022 w 599160"/>
                <a:gd name="connsiteY50" fmla="*/ 22352 h 468773"/>
                <a:gd name="connsiteX51" fmla="*/ 284368 w 599160"/>
                <a:gd name="connsiteY51" fmla="*/ 24525 h 468773"/>
                <a:gd name="connsiteX52" fmla="*/ 274745 w 599160"/>
                <a:gd name="connsiteY52" fmla="*/ 33838 h 468773"/>
                <a:gd name="connsiteX53" fmla="*/ 265431 w 599160"/>
                <a:gd name="connsiteY53" fmla="*/ 37253 h 468773"/>
                <a:gd name="connsiteX54" fmla="*/ 256118 w 599160"/>
                <a:gd name="connsiteY54" fmla="*/ 42531 h 468773"/>
                <a:gd name="connsiteX55" fmla="*/ 248977 w 599160"/>
                <a:gd name="connsiteY55" fmla="*/ 48740 h 468773"/>
                <a:gd name="connsiteX56" fmla="*/ 243700 w 599160"/>
                <a:gd name="connsiteY56" fmla="*/ 57122 h 468773"/>
                <a:gd name="connsiteX57" fmla="*/ 240595 w 599160"/>
                <a:gd name="connsiteY57" fmla="*/ 74196 h 468773"/>
                <a:gd name="connsiteX58" fmla="*/ 234387 w 599160"/>
                <a:gd name="connsiteY58" fmla="*/ 72023 h 468773"/>
                <a:gd name="connsiteX59" fmla="*/ 230972 w 599160"/>
                <a:gd name="connsiteY59" fmla="*/ 71092 h 468773"/>
                <a:gd name="connsiteX60" fmla="*/ 226005 w 599160"/>
                <a:gd name="connsiteY60" fmla="*/ 71092 h 468773"/>
                <a:gd name="connsiteX61" fmla="*/ 220727 w 599160"/>
                <a:gd name="connsiteY61" fmla="*/ 68919 h 468773"/>
                <a:gd name="connsiteX62" fmla="*/ 218554 w 599160"/>
                <a:gd name="connsiteY62" fmla="*/ 63641 h 468773"/>
                <a:gd name="connsiteX63" fmla="*/ 218554 w 599160"/>
                <a:gd name="connsiteY63" fmla="*/ 59295 h 468773"/>
                <a:gd name="connsiteX64" fmla="*/ 218554 w 599160"/>
                <a:gd name="connsiteY64" fmla="*/ 56191 h 468773"/>
                <a:gd name="connsiteX65" fmla="*/ 216381 w 599160"/>
                <a:gd name="connsiteY65" fmla="*/ 54017 h 468773"/>
                <a:gd name="connsiteX66" fmla="*/ 209241 w 599160"/>
                <a:gd name="connsiteY66" fmla="*/ 49982 h 468773"/>
                <a:gd name="connsiteX67" fmla="*/ 198685 w 599160"/>
                <a:gd name="connsiteY67" fmla="*/ 56191 h 468773"/>
                <a:gd name="connsiteX68" fmla="*/ 187509 w 599160"/>
                <a:gd name="connsiteY68" fmla="*/ 63641 h 468773"/>
                <a:gd name="connsiteX69" fmla="*/ 176954 w 599160"/>
                <a:gd name="connsiteY69" fmla="*/ 72023 h 468773"/>
                <a:gd name="connsiteX70" fmla="*/ 167641 w 599160"/>
                <a:gd name="connsiteY70" fmla="*/ 81647 h 468773"/>
                <a:gd name="connsiteX71" fmla="*/ 160190 w 599160"/>
                <a:gd name="connsiteY71" fmla="*/ 85683 h 468773"/>
                <a:gd name="connsiteX72" fmla="*/ 160190 w 599160"/>
                <a:gd name="connsiteY72" fmla="*/ 98411 h 468773"/>
                <a:gd name="connsiteX73" fmla="*/ 145599 w 599160"/>
                <a:gd name="connsiteY73" fmla="*/ 103689 h 468773"/>
                <a:gd name="connsiteX74" fmla="*/ 134112 w 599160"/>
                <a:gd name="connsiteY74" fmla="*/ 114554 h 468773"/>
                <a:gd name="connsiteX75" fmla="*/ 126041 w 599160"/>
                <a:gd name="connsiteY75" fmla="*/ 129145 h 468773"/>
                <a:gd name="connsiteX76" fmla="*/ 120763 w 599160"/>
                <a:gd name="connsiteY76" fmla="*/ 143115 h 468773"/>
                <a:gd name="connsiteX77" fmla="*/ 106172 w 599160"/>
                <a:gd name="connsiteY77" fmla="*/ 146220 h 468773"/>
                <a:gd name="connsiteX78" fmla="*/ 89409 w 599160"/>
                <a:gd name="connsiteY78" fmla="*/ 150256 h 468773"/>
                <a:gd name="connsiteX79" fmla="*/ 70782 w 599160"/>
                <a:gd name="connsiteY79" fmla="*/ 153671 h 468773"/>
                <a:gd name="connsiteX80" fmla="*/ 56191 w 599160"/>
                <a:gd name="connsiteY80" fmla="*/ 155533 h 468773"/>
                <a:gd name="connsiteX81" fmla="*/ 47809 w 599160"/>
                <a:gd name="connsiteY81" fmla="*/ 155533 h 468773"/>
                <a:gd name="connsiteX82" fmla="*/ 34149 w 599160"/>
                <a:gd name="connsiteY82" fmla="*/ 161121 h 468773"/>
                <a:gd name="connsiteX83" fmla="*/ 23904 w 599160"/>
                <a:gd name="connsiteY83" fmla="*/ 170435 h 468773"/>
                <a:gd name="connsiteX84" fmla="*/ 16454 w 599160"/>
                <a:gd name="connsiteY84" fmla="*/ 180990 h 468773"/>
                <a:gd name="connsiteX85" fmla="*/ 9313 w 599160"/>
                <a:gd name="connsiteY85" fmla="*/ 192787 h 468773"/>
                <a:gd name="connsiteX86" fmla="*/ 0 w 599160"/>
                <a:gd name="connsiteY86" fmla="*/ 203342 h 468773"/>
                <a:gd name="connsiteX87" fmla="*/ 4036 w 599160"/>
                <a:gd name="connsiteY87" fmla="*/ 216070 h 468773"/>
                <a:gd name="connsiteX88" fmla="*/ 7140 w 599160"/>
                <a:gd name="connsiteY88" fmla="*/ 227557 h 468773"/>
                <a:gd name="connsiteX89" fmla="*/ 16454 w 599160"/>
                <a:gd name="connsiteY89" fmla="*/ 237180 h 468773"/>
                <a:gd name="connsiteX90" fmla="*/ 14591 w 599160"/>
                <a:gd name="connsiteY90" fmla="*/ 240285 h 468773"/>
                <a:gd name="connsiteX91" fmla="*/ 13349 w 599160"/>
                <a:gd name="connsiteY91" fmla="*/ 242458 h 468773"/>
                <a:gd name="connsiteX92" fmla="*/ 11176 w 599160"/>
                <a:gd name="connsiteY92" fmla="*/ 244631 h 468773"/>
                <a:gd name="connsiteX93" fmla="*/ 9313 w 599160"/>
                <a:gd name="connsiteY93" fmla="*/ 242458 h 468773"/>
                <a:gd name="connsiteX94" fmla="*/ 7140 w 599160"/>
                <a:gd name="connsiteY94" fmla="*/ 242458 h 468773"/>
                <a:gd name="connsiteX95" fmla="*/ 4036 w 599160"/>
                <a:gd name="connsiteY95" fmla="*/ 240285 h 468773"/>
                <a:gd name="connsiteX96" fmla="*/ 0 w 599160"/>
                <a:gd name="connsiteY96" fmla="*/ 240285 h 468773"/>
                <a:gd name="connsiteX97" fmla="*/ 4036 w 599160"/>
                <a:gd name="connsiteY97" fmla="*/ 253013 h 468773"/>
                <a:gd name="connsiteX98" fmla="*/ 9313 w 599160"/>
                <a:gd name="connsiteY98" fmla="*/ 270088 h 468773"/>
                <a:gd name="connsiteX99" fmla="*/ 18627 w 599160"/>
                <a:gd name="connsiteY99" fmla="*/ 289025 h 468773"/>
                <a:gd name="connsiteX100" fmla="*/ 25767 w 599160"/>
                <a:gd name="connsiteY100" fmla="*/ 309204 h 468773"/>
                <a:gd name="connsiteX101" fmla="*/ 33218 w 599160"/>
                <a:gd name="connsiteY101" fmla="*/ 327210 h 468773"/>
                <a:gd name="connsiteX102" fmla="*/ 34149 w 599160"/>
                <a:gd name="connsiteY102" fmla="*/ 346147 h 468773"/>
                <a:gd name="connsiteX103" fmla="*/ 33218 w 599160"/>
                <a:gd name="connsiteY103" fmla="*/ 361980 h 468773"/>
                <a:gd name="connsiteX104" fmla="*/ 23904 w 599160"/>
                <a:gd name="connsiteY104" fmla="*/ 375639 h 468773"/>
                <a:gd name="connsiteX105" fmla="*/ 27009 w 599160"/>
                <a:gd name="connsiteY105" fmla="*/ 381227 h 468773"/>
                <a:gd name="connsiteX106" fmla="*/ 33218 w 599160"/>
                <a:gd name="connsiteY106" fmla="*/ 386505 h 468773"/>
                <a:gd name="connsiteX107" fmla="*/ 36322 w 599160"/>
                <a:gd name="connsiteY107" fmla="*/ 391782 h 468773"/>
                <a:gd name="connsiteX108" fmla="*/ 40358 w 599160"/>
                <a:gd name="connsiteY108" fmla="*/ 398923 h 468773"/>
                <a:gd name="connsiteX109" fmla="*/ 54949 w 599160"/>
                <a:gd name="connsiteY109" fmla="*/ 398923 h 468773"/>
                <a:gd name="connsiteX110" fmla="*/ 67677 w 599160"/>
                <a:gd name="connsiteY110" fmla="*/ 397991 h 468773"/>
                <a:gd name="connsiteX111" fmla="*/ 77922 w 599160"/>
                <a:gd name="connsiteY111" fmla="*/ 391782 h 468773"/>
                <a:gd name="connsiteX112" fmla="*/ 91582 w 599160"/>
                <a:gd name="connsiteY112" fmla="*/ 386505 h 468773"/>
                <a:gd name="connsiteX113" fmla="*/ 103999 w 599160"/>
                <a:gd name="connsiteY113" fmla="*/ 383090 h 468773"/>
                <a:gd name="connsiteX114" fmla="*/ 121695 w 599160"/>
                <a:gd name="connsiteY114" fmla="*/ 381227 h 468773"/>
                <a:gd name="connsiteX115" fmla="*/ 138459 w 599160"/>
                <a:gd name="connsiteY115" fmla="*/ 383090 h 468773"/>
                <a:gd name="connsiteX116" fmla="*/ 156154 w 599160"/>
                <a:gd name="connsiteY116" fmla="*/ 383090 h 468773"/>
                <a:gd name="connsiteX117" fmla="*/ 163294 w 599160"/>
                <a:gd name="connsiteY117" fmla="*/ 358875 h 468773"/>
                <a:gd name="connsiteX118" fmla="*/ 176954 w 599160"/>
                <a:gd name="connsiteY118" fmla="*/ 354529 h 468773"/>
                <a:gd name="connsiteX119" fmla="*/ 194649 w 599160"/>
                <a:gd name="connsiteY119" fmla="*/ 351425 h 468773"/>
                <a:gd name="connsiteX120" fmla="*/ 214518 w 599160"/>
                <a:gd name="connsiteY120" fmla="*/ 347078 h 468773"/>
                <a:gd name="connsiteX121" fmla="*/ 234387 w 599160"/>
                <a:gd name="connsiteY121" fmla="*/ 346147 h 468773"/>
                <a:gd name="connsiteX122" fmla="*/ 255186 w 599160"/>
                <a:gd name="connsiteY122" fmla="*/ 343974 h 468773"/>
                <a:gd name="connsiteX123" fmla="*/ 269777 w 599160"/>
                <a:gd name="connsiteY123" fmla="*/ 346147 h 468773"/>
                <a:gd name="connsiteX124" fmla="*/ 280022 w 599160"/>
                <a:gd name="connsiteY124" fmla="*/ 349252 h 468773"/>
                <a:gd name="connsiteX125" fmla="*/ 296786 w 599160"/>
                <a:gd name="connsiteY125" fmla="*/ 351425 h 468773"/>
                <a:gd name="connsiteX126" fmla="*/ 309204 w 599160"/>
                <a:gd name="connsiteY126" fmla="*/ 358875 h 468773"/>
                <a:gd name="connsiteX127" fmla="*/ 318517 w 599160"/>
                <a:gd name="connsiteY127" fmla="*/ 368499 h 468773"/>
                <a:gd name="connsiteX128" fmla="*/ 325968 w 599160"/>
                <a:gd name="connsiteY128" fmla="*/ 379054 h 468773"/>
                <a:gd name="connsiteX129" fmla="*/ 331245 w 599160"/>
                <a:gd name="connsiteY129" fmla="*/ 390541 h 468773"/>
                <a:gd name="connsiteX130" fmla="*/ 345837 w 599160"/>
                <a:gd name="connsiteY130" fmla="*/ 384332 h 468773"/>
                <a:gd name="connsiteX131" fmla="*/ 355150 w 599160"/>
                <a:gd name="connsiteY131" fmla="*/ 379054 h 468773"/>
                <a:gd name="connsiteX132" fmla="*/ 363532 w 599160"/>
                <a:gd name="connsiteY132" fmla="*/ 369431 h 468773"/>
                <a:gd name="connsiteX133" fmla="*/ 363532 w 599160"/>
                <a:gd name="connsiteY133" fmla="*/ 375639 h 468773"/>
                <a:gd name="connsiteX134" fmla="*/ 367568 w 599160"/>
                <a:gd name="connsiteY134" fmla="*/ 375639 h 468773"/>
                <a:gd name="connsiteX135" fmla="*/ 363532 w 599160"/>
                <a:gd name="connsiteY135" fmla="*/ 381227 h 468773"/>
                <a:gd name="connsiteX136" fmla="*/ 358254 w 599160"/>
                <a:gd name="connsiteY136" fmla="*/ 386505 h 468773"/>
                <a:gd name="connsiteX137" fmla="*/ 350804 w 599160"/>
                <a:gd name="connsiteY137" fmla="*/ 390541 h 468773"/>
                <a:gd name="connsiteX138" fmla="*/ 350804 w 599160"/>
                <a:gd name="connsiteY138" fmla="*/ 393645 h 468773"/>
                <a:gd name="connsiteX139" fmla="*/ 356081 w 599160"/>
                <a:gd name="connsiteY139" fmla="*/ 393645 h 468773"/>
                <a:gd name="connsiteX140" fmla="*/ 356081 w 599160"/>
                <a:gd name="connsiteY140" fmla="*/ 398923 h 468773"/>
                <a:gd name="connsiteX141" fmla="*/ 358254 w 599160"/>
                <a:gd name="connsiteY141" fmla="*/ 398923 h 468773"/>
                <a:gd name="connsiteX142" fmla="*/ 360427 w 599160"/>
                <a:gd name="connsiteY142" fmla="*/ 398923 h 468773"/>
                <a:gd name="connsiteX143" fmla="*/ 362290 w 599160"/>
                <a:gd name="connsiteY143" fmla="*/ 397991 h 468773"/>
                <a:gd name="connsiteX144" fmla="*/ 362290 w 599160"/>
                <a:gd name="connsiteY144" fmla="*/ 395818 h 468773"/>
                <a:gd name="connsiteX145" fmla="*/ 363532 w 599160"/>
                <a:gd name="connsiteY145" fmla="*/ 393645 h 468773"/>
                <a:gd name="connsiteX146" fmla="*/ 369741 w 599160"/>
                <a:gd name="connsiteY146" fmla="*/ 395818 h 468773"/>
                <a:gd name="connsiteX147" fmla="*/ 370672 w 599160"/>
                <a:gd name="connsiteY147" fmla="*/ 397991 h 468773"/>
                <a:gd name="connsiteX148" fmla="*/ 372845 w 599160"/>
                <a:gd name="connsiteY148" fmla="*/ 398923 h 468773"/>
                <a:gd name="connsiteX149" fmla="*/ 372845 w 599160"/>
                <a:gd name="connsiteY149" fmla="*/ 401096 h 468773"/>
                <a:gd name="connsiteX150" fmla="*/ 372845 w 599160"/>
                <a:gd name="connsiteY150" fmla="*/ 403269 h 468773"/>
                <a:gd name="connsiteX151" fmla="*/ 370672 w 599160"/>
                <a:gd name="connsiteY151" fmla="*/ 405442 h 468773"/>
                <a:gd name="connsiteX152" fmla="*/ 370672 w 599160"/>
                <a:gd name="connsiteY152" fmla="*/ 406373 h 468773"/>
                <a:gd name="connsiteX153" fmla="*/ 372845 w 599160"/>
                <a:gd name="connsiteY153" fmla="*/ 408547 h 468773"/>
                <a:gd name="connsiteX154" fmla="*/ 376881 w 599160"/>
                <a:gd name="connsiteY154" fmla="*/ 410720 h 468773"/>
                <a:gd name="connsiteX155" fmla="*/ 379986 w 599160"/>
                <a:gd name="connsiteY155" fmla="*/ 413824 h 468773"/>
                <a:gd name="connsiteX156" fmla="*/ 385263 w 599160"/>
                <a:gd name="connsiteY156" fmla="*/ 415997 h 468773"/>
                <a:gd name="connsiteX157" fmla="*/ 391472 w 599160"/>
                <a:gd name="connsiteY157" fmla="*/ 418170 h 468773"/>
                <a:gd name="connsiteX158" fmla="*/ 396750 w 599160"/>
                <a:gd name="connsiteY158" fmla="*/ 419102 h 468773"/>
                <a:gd name="connsiteX159" fmla="*/ 403890 w 599160"/>
                <a:gd name="connsiteY159" fmla="*/ 456355 h 468773"/>
                <a:gd name="connsiteX160" fmla="*/ 420654 w 599160"/>
                <a:gd name="connsiteY160" fmla="*/ 458218 h 468773"/>
                <a:gd name="connsiteX161" fmla="*/ 434314 w 599160"/>
                <a:gd name="connsiteY161" fmla="*/ 460391 h 468773"/>
                <a:gd name="connsiteX162" fmla="*/ 447663 w 599160"/>
                <a:gd name="connsiteY162" fmla="*/ 462564 h 468773"/>
                <a:gd name="connsiteX163" fmla="*/ 458218 w 599160"/>
                <a:gd name="connsiteY163" fmla="*/ 458218 h 468773"/>
                <a:gd name="connsiteX164" fmla="*/ 467531 w 599160"/>
                <a:gd name="connsiteY164" fmla="*/ 451078 h 468773"/>
                <a:gd name="connsiteX165" fmla="*/ 479949 w 599160"/>
                <a:gd name="connsiteY165" fmla="*/ 462564 h 468773"/>
                <a:gd name="connsiteX166" fmla="*/ 491436 w 599160"/>
                <a:gd name="connsiteY166" fmla="*/ 470946 h 468773"/>
                <a:gd name="connsiteX167" fmla="*/ 499818 w 599160"/>
                <a:gd name="connsiteY167" fmla="*/ 467842 h 468773"/>
                <a:gd name="connsiteX168" fmla="*/ 513477 w 599160"/>
                <a:gd name="connsiteY168" fmla="*/ 462564 h 468773"/>
                <a:gd name="connsiteX169" fmla="*/ 525895 w 599160"/>
                <a:gd name="connsiteY169" fmla="*/ 456355 h 468773"/>
                <a:gd name="connsiteX170" fmla="*/ 536450 w 599160"/>
                <a:gd name="connsiteY170" fmla="*/ 451078 h 468773"/>
                <a:gd name="connsiteX171" fmla="*/ 545764 w 599160"/>
                <a:gd name="connsiteY171" fmla="*/ 441454 h 468773"/>
                <a:gd name="connsiteX172" fmla="*/ 551041 w 599160"/>
                <a:gd name="connsiteY172" fmla="*/ 428726 h 468773"/>
                <a:gd name="connsiteX173" fmla="*/ 555077 w 599160"/>
                <a:gd name="connsiteY173" fmla="*/ 412893 h 468773"/>
                <a:gd name="connsiteX174" fmla="*/ 560355 w 599160"/>
                <a:gd name="connsiteY174" fmla="*/ 397991 h 468773"/>
                <a:gd name="connsiteX175" fmla="*/ 563459 w 599160"/>
                <a:gd name="connsiteY175" fmla="*/ 383090 h 468773"/>
                <a:gd name="connsiteX176" fmla="*/ 574945 w 599160"/>
                <a:gd name="connsiteY176" fmla="*/ 358875 h 468773"/>
                <a:gd name="connsiteX177" fmla="*/ 584259 w 599160"/>
                <a:gd name="connsiteY177" fmla="*/ 336523 h 468773"/>
                <a:gd name="connsiteX178" fmla="*/ 592641 w 599160"/>
                <a:gd name="connsiteY178" fmla="*/ 316655 h 468773"/>
                <a:gd name="connsiteX179" fmla="*/ 598850 w 599160"/>
                <a:gd name="connsiteY179" fmla="*/ 294303 h 468773"/>
                <a:gd name="connsiteX180" fmla="*/ 599781 w 599160"/>
                <a:gd name="connsiteY180" fmla="*/ 271950 h 468773"/>
                <a:gd name="connsiteX181" fmla="*/ 596677 w 599160"/>
                <a:gd name="connsiteY181" fmla="*/ 244631 h 468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</a:cxnLst>
              <a:rect l="l" t="t" r="r" b="b"/>
              <a:pathLst>
                <a:path w="599160" h="468773">
                  <a:moveTo>
                    <a:pt x="587363" y="227557"/>
                  </a:moveTo>
                  <a:lnTo>
                    <a:pt x="578050" y="214828"/>
                  </a:lnTo>
                  <a:lnTo>
                    <a:pt x="567495" y="202100"/>
                  </a:lnTo>
                  <a:lnTo>
                    <a:pt x="560355" y="183163"/>
                  </a:lnTo>
                  <a:lnTo>
                    <a:pt x="540486" y="183163"/>
                  </a:lnTo>
                  <a:lnTo>
                    <a:pt x="536450" y="165157"/>
                  </a:lnTo>
                  <a:lnTo>
                    <a:pt x="526826" y="151498"/>
                  </a:lnTo>
                  <a:lnTo>
                    <a:pt x="523722" y="146220"/>
                  </a:lnTo>
                  <a:lnTo>
                    <a:pt x="520617" y="143115"/>
                  </a:lnTo>
                  <a:lnTo>
                    <a:pt x="514408" y="140942"/>
                  </a:lnTo>
                  <a:lnTo>
                    <a:pt x="509131" y="138769"/>
                  </a:lnTo>
                  <a:lnTo>
                    <a:pt x="499818" y="138769"/>
                  </a:lnTo>
                  <a:lnTo>
                    <a:pt x="496713" y="129145"/>
                  </a:lnTo>
                  <a:lnTo>
                    <a:pt x="492677" y="116417"/>
                  </a:lnTo>
                  <a:lnTo>
                    <a:pt x="487400" y="98411"/>
                  </a:lnTo>
                  <a:lnTo>
                    <a:pt x="484295" y="83820"/>
                  </a:lnTo>
                  <a:lnTo>
                    <a:pt x="479949" y="71092"/>
                  </a:lnTo>
                  <a:lnTo>
                    <a:pt x="479949" y="64573"/>
                  </a:lnTo>
                  <a:lnTo>
                    <a:pt x="476845" y="63641"/>
                  </a:lnTo>
                  <a:lnTo>
                    <a:pt x="472809" y="63641"/>
                  </a:lnTo>
                  <a:lnTo>
                    <a:pt x="467531" y="61468"/>
                  </a:lnTo>
                  <a:lnTo>
                    <a:pt x="463496" y="61468"/>
                  </a:lnTo>
                  <a:lnTo>
                    <a:pt x="458218" y="59295"/>
                  </a:lnTo>
                  <a:lnTo>
                    <a:pt x="456045" y="57122"/>
                  </a:lnTo>
                  <a:lnTo>
                    <a:pt x="452940" y="49982"/>
                  </a:lnTo>
                  <a:lnTo>
                    <a:pt x="448905" y="37253"/>
                  </a:lnTo>
                  <a:lnTo>
                    <a:pt x="443627" y="22352"/>
                  </a:lnTo>
                  <a:lnTo>
                    <a:pt x="441454" y="9624"/>
                  </a:lnTo>
                  <a:lnTo>
                    <a:pt x="440523" y="0"/>
                  </a:lnTo>
                  <a:lnTo>
                    <a:pt x="436487" y="0"/>
                  </a:lnTo>
                  <a:lnTo>
                    <a:pt x="431209" y="19247"/>
                  </a:lnTo>
                  <a:lnTo>
                    <a:pt x="426863" y="42531"/>
                  </a:lnTo>
                  <a:lnTo>
                    <a:pt x="425931" y="66746"/>
                  </a:lnTo>
                  <a:lnTo>
                    <a:pt x="420654" y="91271"/>
                  </a:lnTo>
                  <a:lnTo>
                    <a:pt x="411341" y="105862"/>
                  </a:lnTo>
                  <a:lnTo>
                    <a:pt x="398923" y="105862"/>
                  </a:lnTo>
                  <a:lnTo>
                    <a:pt x="382159" y="100584"/>
                  </a:lnTo>
                  <a:lnTo>
                    <a:pt x="365395" y="91271"/>
                  </a:lnTo>
                  <a:lnTo>
                    <a:pt x="348941" y="81647"/>
                  </a:lnTo>
                  <a:lnTo>
                    <a:pt x="336213" y="74196"/>
                  </a:lnTo>
                  <a:lnTo>
                    <a:pt x="343663" y="49982"/>
                  </a:lnTo>
                  <a:lnTo>
                    <a:pt x="356081" y="33838"/>
                  </a:lnTo>
                  <a:lnTo>
                    <a:pt x="356081" y="24525"/>
                  </a:lnTo>
                  <a:lnTo>
                    <a:pt x="338386" y="26698"/>
                  </a:lnTo>
                  <a:lnTo>
                    <a:pt x="321622" y="26698"/>
                  </a:lnTo>
                  <a:lnTo>
                    <a:pt x="306099" y="24525"/>
                  </a:lnTo>
                  <a:lnTo>
                    <a:pt x="291509" y="17075"/>
                  </a:lnTo>
                  <a:lnTo>
                    <a:pt x="276917" y="17075"/>
                  </a:lnTo>
                  <a:lnTo>
                    <a:pt x="277849" y="19247"/>
                  </a:lnTo>
                  <a:lnTo>
                    <a:pt x="280022" y="20179"/>
                  </a:lnTo>
                  <a:lnTo>
                    <a:pt x="280022" y="22352"/>
                  </a:lnTo>
                  <a:lnTo>
                    <a:pt x="284368" y="24525"/>
                  </a:lnTo>
                  <a:lnTo>
                    <a:pt x="274745" y="33838"/>
                  </a:lnTo>
                  <a:lnTo>
                    <a:pt x="265431" y="37253"/>
                  </a:lnTo>
                  <a:lnTo>
                    <a:pt x="256118" y="42531"/>
                  </a:lnTo>
                  <a:lnTo>
                    <a:pt x="248977" y="48740"/>
                  </a:lnTo>
                  <a:lnTo>
                    <a:pt x="243700" y="57122"/>
                  </a:lnTo>
                  <a:lnTo>
                    <a:pt x="240595" y="74196"/>
                  </a:lnTo>
                  <a:lnTo>
                    <a:pt x="234387" y="72023"/>
                  </a:lnTo>
                  <a:lnTo>
                    <a:pt x="230972" y="71092"/>
                  </a:lnTo>
                  <a:lnTo>
                    <a:pt x="226005" y="71092"/>
                  </a:lnTo>
                  <a:lnTo>
                    <a:pt x="220727" y="68919"/>
                  </a:lnTo>
                  <a:lnTo>
                    <a:pt x="218554" y="63641"/>
                  </a:lnTo>
                  <a:lnTo>
                    <a:pt x="218554" y="59295"/>
                  </a:lnTo>
                  <a:lnTo>
                    <a:pt x="218554" y="56191"/>
                  </a:lnTo>
                  <a:lnTo>
                    <a:pt x="216381" y="54017"/>
                  </a:lnTo>
                  <a:lnTo>
                    <a:pt x="209241" y="49982"/>
                  </a:lnTo>
                  <a:lnTo>
                    <a:pt x="198685" y="56191"/>
                  </a:lnTo>
                  <a:lnTo>
                    <a:pt x="187509" y="63641"/>
                  </a:lnTo>
                  <a:lnTo>
                    <a:pt x="176954" y="72023"/>
                  </a:lnTo>
                  <a:lnTo>
                    <a:pt x="167641" y="81647"/>
                  </a:lnTo>
                  <a:lnTo>
                    <a:pt x="160190" y="85683"/>
                  </a:lnTo>
                  <a:lnTo>
                    <a:pt x="160190" y="98411"/>
                  </a:lnTo>
                  <a:lnTo>
                    <a:pt x="145599" y="103689"/>
                  </a:lnTo>
                  <a:lnTo>
                    <a:pt x="134112" y="114554"/>
                  </a:lnTo>
                  <a:lnTo>
                    <a:pt x="126041" y="129145"/>
                  </a:lnTo>
                  <a:lnTo>
                    <a:pt x="120763" y="143115"/>
                  </a:lnTo>
                  <a:lnTo>
                    <a:pt x="106172" y="146220"/>
                  </a:lnTo>
                  <a:lnTo>
                    <a:pt x="89409" y="150256"/>
                  </a:lnTo>
                  <a:lnTo>
                    <a:pt x="70782" y="153671"/>
                  </a:lnTo>
                  <a:lnTo>
                    <a:pt x="56191" y="155533"/>
                  </a:lnTo>
                  <a:lnTo>
                    <a:pt x="47809" y="155533"/>
                  </a:lnTo>
                  <a:lnTo>
                    <a:pt x="34149" y="161121"/>
                  </a:lnTo>
                  <a:lnTo>
                    <a:pt x="23904" y="170435"/>
                  </a:lnTo>
                  <a:lnTo>
                    <a:pt x="16454" y="180990"/>
                  </a:lnTo>
                  <a:lnTo>
                    <a:pt x="9313" y="192787"/>
                  </a:lnTo>
                  <a:lnTo>
                    <a:pt x="0" y="203342"/>
                  </a:lnTo>
                  <a:lnTo>
                    <a:pt x="4036" y="216070"/>
                  </a:lnTo>
                  <a:lnTo>
                    <a:pt x="7140" y="227557"/>
                  </a:lnTo>
                  <a:lnTo>
                    <a:pt x="16454" y="237180"/>
                  </a:lnTo>
                  <a:lnTo>
                    <a:pt x="14591" y="240285"/>
                  </a:lnTo>
                  <a:lnTo>
                    <a:pt x="13349" y="242458"/>
                  </a:lnTo>
                  <a:lnTo>
                    <a:pt x="11176" y="244631"/>
                  </a:lnTo>
                  <a:lnTo>
                    <a:pt x="9313" y="242458"/>
                  </a:lnTo>
                  <a:lnTo>
                    <a:pt x="7140" y="242458"/>
                  </a:lnTo>
                  <a:lnTo>
                    <a:pt x="4036" y="240285"/>
                  </a:lnTo>
                  <a:lnTo>
                    <a:pt x="0" y="240285"/>
                  </a:lnTo>
                  <a:lnTo>
                    <a:pt x="4036" y="253013"/>
                  </a:lnTo>
                  <a:lnTo>
                    <a:pt x="9313" y="270088"/>
                  </a:lnTo>
                  <a:lnTo>
                    <a:pt x="18627" y="289025"/>
                  </a:lnTo>
                  <a:lnTo>
                    <a:pt x="25767" y="309204"/>
                  </a:lnTo>
                  <a:lnTo>
                    <a:pt x="33218" y="327210"/>
                  </a:lnTo>
                  <a:lnTo>
                    <a:pt x="34149" y="346147"/>
                  </a:lnTo>
                  <a:lnTo>
                    <a:pt x="33218" y="361980"/>
                  </a:lnTo>
                  <a:lnTo>
                    <a:pt x="23904" y="375639"/>
                  </a:lnTo>
                  <a:lnTo>
                    <a:pt x="27009" y="381227"/>
                  </a:lnTo>
                  <a:lnTo>
                    <a:pt x="33218" y="386505"/>
                  </a:lnTo>
                  <a:lnTo>
                    <a:pt x="36322" y="391782"/>
                  </a:lnTo>
                  <a:lnTo>
                    <a:pt x="40358" y="398923"/>
                  </a:lnTo>
                  <a:lnTo>
                    <a:pt x="54949" y="398923"/>
                  </a:lnTo>
                  <a:lnTo>
                    <a:pt x="67677" y="397991"/>
                  </a:lnTo>
                  <a:lnTo>
                    <a:pt x="77922" y="391782"/>
                  </a:lnTo>
                  <a:lnTo>
                    <a:pt x="91582" y="386505"/>
                  </a:lnTo>
                  <a:lnTo>
                    <a:pt x="103999" y="383090"/>
                  </a:lnTo>
                  <a:lnTo>
                    <a:pt x="121695" y="381227"/>
                  </a:lnTo>
                  <a:lnTo>
                    <a:pt x="138459" y="383090"/>
                  </a:lnTo>
                  <a:lnTo>
                    <a:pt x="156154" y="383090"/>
                  </a:lnTo>
                  <a:lnTo>
                    <a:pt x="163294" y="358875"/>
                  </a:lnTo>
                  <a:lnTo>
                    <a:pt x="176954" y="354529"/>
                  </a:lnTo>
                  <a:lnTo>
                    <a:pt x="194649" y="351425"/>
                  </a:lnTo>
                  <a:lnTo>
                    <a:pt x="214518" y="347078"/>
                  </a:lnTo>
                  <a:lnTo>
                    <a:pt x="234387" y="346147"/>
                  </a:lnTo>
                  <a:lnTo>
                    <a:pt x="255186" y="343974"/>
                  </a:lnTo>
                  <a:lnTo>
                    <a:pt x="269777" y="346147"/>
                  </a:lnTo>
                  <a:lnTo>
                    <a:pt x="280022" y="349252"/>
                  </a:lnTo>
                  <a:lnTo>
                    <a:pt x="296786" y="351425"/>
                  </a:lnTo>
                  <a:lnTo>
                    <a:pt x="309204" y="358875"/>
                  </a:lnTo>
                  <a:lnTo>
                    <a:pt x="318517" y="368499"/>
                  </a:lnTo>
                  <a:lnTo>
                    <a:pt x="325968" y="379054"/>
                  </a:lnTo>
                  <a:lnTo>
                    <a:pt x="331245" y="390541"/>
                  </a:lnTo>
                  <a:lnTo>
                    <a:pt x="345837" y="384332"/>
                  </a:lnTo>
                  <a:lnTo>
                    <a:pt x="355150" y="379054"/>
                  </a:lnTo>
                  <a:lnTo>
                    <a:pt x="363532" y="369431"/>
                  </a:lnTo>
                  <a:lnTo>
                    <a:pt x="363532" y="375639"/>
                  </a:lnTo>
                  <a:lnTo>
                    <a:pt x="367568" y="375639"/>
                  </a:lnTo>
                  <a:lnTo>
                    <a:pt x="363532" y="381227"/>
                  </a:lnTo>
                  <a:lnTo>
                    <a:pt x="358254" y="386505"/>
                  </a:lnTo>
                  <a:lnTo>
                    <a:pt x="350804" y="390541"/>
                  </a:lnTo>
                  <a:lnTo>
                    <a:pt x="350804" y="393645"/>
                  </a:lnTo>
                  <a:lnTo>
                    <a:pt x="356081" y="393645"/>
                  </a:lnTo>
                  <a:lnTo>
                    <a:pt x="356081" y="398923"/>
                  </a:lnTo>
                  <a:lnTo>
                    <a:pt x="358254" y="398923"/>
                  </a:lnTo>
                  <a:lnTo>
                    <a:pt x="360427" y="398923"/>
                  </a:lnTo>
                  <a:lnTo>
                    <a:pt x="362290" y="397991"/>
                  </a:lnTo>
                  <a:lnTo>
                    <a:pt x="362290" y="395818"/>
                  </a:lnTo>
                  <a:lnTo>
                    <a:pt x="363532" y="393645"/>
                  </a:lnTo>
                  <a:lnTo>
                    <a:pt x="369741" y="395818"/>
                  </a:lnTo>
                  <a:lnTo>
                    <a:pt x="370672" y="397991"/>
                  </a:lnTo>
                  <a:lnTo>
                    <a:pt x="372845" y="398923"/>
                  </a:lnTo>
                  <a:lnTo>
                    <a:pt x="372845" y="401096"/>
                  </a:lnTo>
                  <a:lnTo>
                    <a:pt x="372845" y="403269"/>
                  </a:lnTo>
                  <a:lnTo>
                    <a:pt x="370672" y="405442"/>
                  </a:lnTo>
                  <a:lnTo>
                    <a:pt x="370672" y="406373"/>
                  </a:lnTo>
                  <a:lnTo>
                    <a:pt x="372845" y="408547"/>
                  </a:lnTo>
                  <a:lnTo>
                    <a:pt x="376881" y="410720"/>
                  </a:lnTo>
                  <a:lnTo>
                    <a:pt x="379986" y="413824"/>
                  </a:lnTo>
                  <a:lnTo>
                    <a:pt x="385263" y="415997"/>
                  </a:lnTo>
                  <a:lnTo>
                    <a:pt x="391472" y="418170"/>
                  </a:lnTo>
                  <a:lnTo>
                    <a:pt x="396750" y="419102"/>
                  </a:lnTo>
                  <a:lnTo>
                    <a:pt x="403890" y="456355"/>
                  </a:lnTo>
                  <a:lnTo>
                    <a:pt x="420654" y="458218"/>
                  </a:lnTo>
                  <a:lnTo>
                    <a:pt x="434314" y="460391"/>
                  </a:lnTo>
                  <a:lnTo>
                    <a:pt x="447663" y="462564"/>
                  </a:lnTo>
                  <a:lnTo>
                    <a:pt x="458218" y="458218"/>
                  </a:lnTo>
                  <a:lnTo>
                    <a:pt x="467531" y="451078"/>
                  </a:lnTo>
                  <a:lnTo>
                    <a:pt x="479949" y="462564"/>
                  </a:lnTo>
                  <a:lnTo>
                    <a:pt x="491436" y="470946"/>
                  </a:lnTo>
                  <a:lnTo>
                    <a:pt x="499818" y="467842"/>
                  </a:lnTo>
                  <a:lnTo>
                    <a:pt x="513477" y="462564"/>
                  </a:lnTo>
                  <a:lnTo>
                    <a:pt x="525895" y="456355"/>
                  </a:lnTo>
                  <a:lnTo>
                    <a:pt x="536450" y="451078"/>
                  </a:lnTo>
                  <a:lnTo>
                    <a:pt x="545764" y="441454"/>
                  </a:lnTo>
                  <a:lnTo>
                    <a:pt x="551041" y="428726"/>
                  </a:lnTo>
                  <a:lnTo>
                    <a:pt x="555077" y="412893"/>
                  </a:lnTo>
                  <a:lnTo>
                    <a:pt x="560355" y="397991"/>
                  </a:lnTo>
                  <a:lnTo>
                    <a:pt x="563459" y="383090"/>
                  </a:lnTo>
                  <a:lnTo>
                    <a:pt x="574945" y="358875"/>
                  </a:lnTo>
                  <a:lnTo>
                    <a:pt x="584259" y="336523"/>
                  </a:lnTo>
                  <a:lnTo>
                    <a:pt x="592641" y="316655"/>
                  </a:lnTo>
                  <a:lnTo>
                    <a:pt x="598850" y="294303"/>
                  </a:lnTo>
                  <a:lnTo>
                    <a:pt x="599781" y="271950"/>
                  </a:lnTo>
                  <a:lnTo>
                    <a:pt x="596677" y="24463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85CA207F-CDED-4C6E-A8E9-F51AAC085BC0}"/>
                </a:ext>
              </a:extLst>
            </p:cNvPr>
            <p:cNvSpPr/>
            <p:nvPr/>
          </p:nvSpPr>
          <p:spPr>
            <a:xfrm>
              <a:off x="7376444" y="5893661"/>
              <a:ext cx="15522" cy="9313"/>
            </a:xfrm>
            <a:custGeom>
              <a:avLst/>
              <a:gdLst>
                <a:gd name="connsiteX0" fmla="*/ 9313 w 15522"/>
                <a:gd name="connsiteY0" fmla="*/ 5278 h 9313"/>
                <a:gd name="connsiteX1" fmla="*/ 9313 w 15522"/>
                <a:gd name="connsiteY1" fmla="*/ 3104 h 9313"/>
                <a:gd name="connsiteX2" fmla="*/ 7140 w 15522"/>
                <a:gd name="connsiteY2" fmla="*/ 2173 h 9313"/>
                <a:gd name="connsiteX3" fmla="*/ 4967 w 15522"/>
                <a:gd name="connsiteY3" fmla="*/ 2173 h 9313"/>
                <a:gd name="connsiteX4" fmla="*/ 3104 w 15522"/>
                <a:gd name="connsiteY4" fmla="*/ 0 h 9313"/>
                <a:gd name="connsiteX5" fmla="*/ 0 w 15522"/>
                <a:gd name="connsiteY5" fmla="*/ 0 h 9313"/>
                <a:gd name="connsiteX6" fmla="*/ 3104 w 15522"/>
                <a:gd name="connsiteY6" fmla="*/ 3104 h 9313"/>
                <a:gd name="connsiteX7" fmla="*/ 4967 w 15522"/>
                <a:gd name="connsiteY7" fmla="*/ 5278 h 9313"/>
                <a:gd name="connsiteX8" fmla="*/ 7140 w 15522"/>
                <a:gd name="connsiteY8" fmla="*/ 7451 h 9313"/>
                <a:gd name="connsiteX9" fmla="*/ 10245 w 15522"/>
                <a:gd name="connsiteY9" fmla="*/ 9624 h 9313"/>
                <a:gd name="connsiteX10" fmla="*/ 16454 w 15522"/>
                <a:gd name="connsiteY10" fmla="*/ 10555 h 9313"/>
                <a:gd name="connsiteX11" fmla="*/ 16454 w 15522"/>
                <a:gd name="connsiteY11" fmla="*/ 7451 h 9313"/>
                <a:gd name="connsiteX12" fmla="*/ 12418 w 15522"/>
                <a:gd name="connsiteY12" fmla="*/ 7451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522" h="9313">
                  <a:moveTo>
                    <a:pt x="9313" y="5278"/>
                  </a:moveTo>
                  <a:lnTo>
                    <a:pt x="9313" y="3104"/>
                  </a:lnTo>
                  <a:lnTo>
                    <a:pt x="7140" y="2173"/>
                  </a:lnTo>
                  <a:lnTo>
                    <a:pt x="4967" y="2173"/>
                  </a:lnTo>
                  <a:lnTo>
                    <a:pt x="3104" y="0"/>
                  </a:lnTo>
                  <a:lnTo>
                    <a:pt x="0" y="0"/>
                  </a:lnTo>
                  <a:lnTo>
                    <a:pt x="3104" y="3104"/>
                  </a:lnTo>
                  <a:lnTo>
                    <a:pt x="4967" y="5278"/>
                  </a:lnTo>
                  <a:lnTo>
                    <a:pt x="7140" y="7451"/>
                  </a:lnTo>
                  <a:lnTo>
                    <a:pt x="10245" y="9624"/>
                  </a:lnTo>
                  <a:lnTo>
                    <a:pt x="16454" y="10555"/>
                  </a:lnTo>
                  <a:lnTo>
                    <a:pt x="16454" y="7451"/>
                  </a:lnTo>
                  <a:lnTo>
                    <a:pt x="12418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3730CBA3-E82B-4859-8C91-90154E98C0C4}"/>
                </a:ext>
              </a:extLst>
            </p:cNvPr>
            <p:cNvSpPr/>
            <p:nvPr/>
          </p:nvSpPr>
          <p:spPr>
            <a:xfrm>
              <a:off x="2900127" y="5457796"/>
              <a:ext cx="55880" cy="37253"/>
            </a:xfrm>
            <a:custGeom>
              <a:avLst/>
              <a:gdLst>
                <a:gd name="connsiteX0" fmla="*/ 29182 w 55880"/>
                <a:gd name="connsiteY0" fmla="*/ 5278 h 37253"/>
                <a:gd name="connsiteX1" fmla="*/ 12418 w 55880"/>
                <a:gd name="connsiteY1" fmla="*/ 0 h 37253"/>
                <a:gd name="connsiteX2" fmla="*/ 10245 w 55880"/>
                <a:gd name="connsiteY2" fmla="*/ 1863 h 37253"/>
                <a:gd name="connsiteX3" fmla="*/ 8072 w 55880"/>
                <a:gd name="connsiteY3" fmla="*/ 1863 h 37253"/>
                <a:gd name="connsiteX4" fmla="*/ 8072 w 55880"/>
                <a:gd name="connsiteY4" fmla="*/ 3104 h 37253"/>
                <a:gd name="connsiteX5" fmla="*/ 7140 w 55880"/>
                <a:gd name="connsiteY5" fmla="*/ 3104 h 37253"/>
                <a:gd name="connsiteX6" fmla="*/ 3104 w 55880"/>
                <a:gd name="connsiteY6" fmla="*/ 5278 h 37253"/>
                <a:gd name="connsiteX7" fmla="*/ 3104 w 55880"/>
                <a:gd name="connsiteY7" fmla="*/ 18006 h 37253"/>
                <a:gd name="connsiteX8" fmla="*/ 3104 w 55880"/>
                <a:gd name="connsiteY8" fmla="*/ 27319 h 37253"/>
                <a:gd name="connsiteX9" fmla="*/ 0 w 55880"/>
                <a:gd name="connsiteY9" fmla="*/ 36943 h 37253"/>
                <a:gd name="connsiteX10" fmla="*/ 3104 w 55880"/>
                <a:gd name="connsiteY10" fmla="*/ 36943 h 37253"/>
                <a:gd name="connsiteX11" fmla="*/ 3104 w 55880"/>
                <a:gd name="connsiteY11" fmla="*/ 40047 h 37253"/>
                <a:gd name="connsiteX12" fmla="*/ 15522 w 55880"/>
                <a:gd name="connsiteY12" fmla="*/ 36943 h 37253"/>
                <a:gd name="connsiteX13" fmla="*/ 27009 w 55880"/>
                <a:gd name="connsiteY13" fmla="*/ 34770 h 37253"/>
                <a:gd name="connsiteX14" fmla="*/ 39427 w 55880"/>
                <a:gd name="connsiteY14" fmla="*/ 32597 h 37253"/>
                <a:gd name="connsiteX15" fmla="*/ 51844 w 55880"/>
                <a:gd name="connsiteY15" fmla="*/ 24215 h 37253"/>
                <a:gd name="connsiteX16" fmla="*/ 56191 w 55880"/>
                <a:gd name="connsiteY16" fmla="*/ 24215 h 37253"/>
                <a:gd name="connsiteX17" fmla="*/ 56191 w 55880"/>
                <a:gd name="connsiteY17" fmla="*/ 19868 h 37253"/>
                <a:gd name="connsiteX18" fmla="*/ 41600 w 55880"/>
                <a:gd name="connsiteY18" fmla="*/ 12418 h 37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5880" h="37253">
                  <a:moveTo>
                    <a:pt x="29182" y="5278"/>
                  </a:moveTo>
                  <a:lnTo>
                    <a:pt x="12418" y="0"/>
                  </a:lnTo>
                  <a:lnTo>
                    <a:pt x="10245" y="1863"/>
                  </a:lnTo>
                  <a:lnTo>
                    <a:pt x="8072" y="1863"/>
                  </a:lnTo>
                  <a:lnTo>
                    <a:pt x="8072" y="3104"/>
                  </a:lnTo>
                  <a:lnTo>
                    <a:pt x="7140" y="3104"/>
                  </a:lnTo>
                  <a:lnTo>
                    <a:pt x="3104" y="5278"/>
                  </a:lnTo>
                  <a:lnTo>
                    <a:pt x="3104" y="18006"/>
                  </a:lnTo>
                  <a:lnTo>
                    <a:pt x="3104" y="27319"/>
                  </a:lnTo>
                  <a:lnTo>
                    <a:pt x="0" y="36943"/>
                  </a:lnTo>
                  <a:lnTo>
                    <a:pt x="3104" y="36943"/>
                  </a:lnTo>
                  <a:lnTo>
                    <a:pt x="3104" y="40047"/>
                  </a:lnTo>
                  <a:lnTo>
                    <a:pt x="15522" y="36943"/>
                  </a:lnTo>
                  <a:lnTo>
                    <a:pt x="27009" y="34770"/>
                  </a:lnTo>
                  <a:lnTo>
                    <a:pt x="39427" y="32597"/>
                  </a:lnTo>
                  <a:lnTo>
                    <a:pt x="51844" y="24215"/>
                  </a:lnTo>
                  <a:lnTo>
                    <a:pt x="56191" y="24215"/>
                  </a:lnTo>
                  <a:lnTo>
                    <a:pt x="56191" y="19868"/>
                  </a:lnTo>
                  <a:lnTo>
                    <a:pt x="41600" y="1241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3FC5FA34-AA13-4B45-A6FF-027CE8CE8F29}"/>
                </a:ext>
              </a:extLst>
            </p:cNvPr>
            <p:cNvSpPr/>
            <p:nvPr/>
          </p:nvSpPr>
          <p:spPr>
            <a:xfrm>
              <a:off x="6488880" y="5710498"/>
              <a:ext cx="301132" cy="207999"/>
            </a:xfrm>
            <a:custGeom>
              <a:avLst/>
              <a:gdLst>
                <a:gd name="connsiteX0" fmla="*/ 284368 w 301132"/>
                <a:gd name="connsiteY0" fmla="*/ 210793 h 207998"/>
                <a:gd name="connsiteX1" fmla="*/ 294613 w 301132"/>
                <a:gd name="connsiteY1" fmla="*/ 207378 h 207998"/>
                <a:gd name="connsiteX2" fmla="*/ 297718 w 301132"/>
                <a:gd name="connsiteY2" fmla="*/ 205515 h 207998"/>
                <a:gd name="connsiteX3" fmla="*/ 299891 w 301132"/>
                <a:gd name="connsiteY3" fmla="*/ 205515 h 207998"/>
                <a:gd name="connsiteX4" fmla="*/ 302064 w 301132"/>
                <a:gd name="connsiteY4" fmla="*/ 203342 h 207998"/>
                <a:gd name="connsiteX5" fmla="*/ 303926 w 301132"/>
                <a:gd name="connsiteY5" fmla="*/ 203342 h 207998"/>
                <a:gd name="connsiteX6" fmla="*/ 287473 w 301132"/>
                <a:gd name="connsiteY6" fmla="*/ 195891 h 207998"/>
                <a:gd name="connsiteX7" fmla="*/ 269777 w 301132"/>
                <a:gd name="connsiteY7" fmla="*/ 186267 h 207998"/>
                <a:gd name="connsiteX8" fmla="*/ 250840 w 301132"/>
                <a:gd name="connsiteY8" fmla="*/ 178817 h 207998"/>
                <a:gd name="connsiteX9" fmla="*/ 234387 w 301132"/>
                <a:gd name="connsiteY9" fmla="*/ 173539 h 207998"/>
                <a:gd name="connsiteX10" fmla="*/ 226936 w 301132"/>
                <a:gd name="connsiteY10" fmla="*/ 175712 h 207998"/>
                <a:gd name="connsiteX11" fmla="*/ 219796 w 301132"/>
                <a:gd name="connsiteY11" fmla="*/ 178817 h 207998"/>
                <a:gd name="connsiteX12" fmla="*/ 211413 w 301132"/>
                <a:gd name="connsiteY12" fmla="*/ 183163 h 207998"/>
                <a:gd name="connsiteX13" fmla="*/ 199927 w 301132"/>
                <a:gd name="connsiteY13" fmla="*/ 183163 h 207998"/>
                <a:gd name="connsiteX14" fmla="*/ 190614 w 301132"/>
                <a:gd name="connsiteY14" fmla="*/ 177886 h 207998"/>
                <a:gd name="connsiteX15" fmla="*/ 184094 w 301132"/>
                <a:gd name="connsiteY15" fmla="*/ 171366 h 207998"/>
                <a:gd name="connsiteX16" fmla="*/ 174781 w 301132"/>
                <a:gd name="connsiteY16" fmla="*/ 168262 h 207998"/>
                <a:gd name="connsiteX17" fmla="*/ 160190 w 301132"/>
                <a:gd name="connsiteY17" fmla="*/ 166089 h 207998"/>
                <a:gd name="connsiteX18" fmla="*/ 160190 w 301132"/>
                <a:gd name="connsiteY18" fmla="*/ 144047 h 207998"/>
                <a:gd name="connsiteX19" fmla="*/ 163294 w 301132"/>
                <a:gd name="connsiteY19" fmla="*/ 126041 h 207998"/>
                <a:gd name="connsiteX20" fmla="*/ 145599 w 301132"/>
                <a:gd name="connsiteY20" fmla="*/ 111140 h 207998"/>
                <a:gd name="connsiteX21" fmla="*/ 133181 w 301132"/>
                <a:gd name="connsiteY21" fmla="*/ 92202 h 207998"/>
                <a:gd name="connsiteX22" fmla="*/ 121695 w 301132"/>
                <a:gd name="connsiteY22" fmla="*/ 76370 h 207998"/>
                <a:gd name="connsiteX23" fmla="*/ 109277 w 301132"/>
                <a:gd name="connsiteY23" fmla="*/ 61468 h 207998"/>
                <a:gd name="connsiteX24" fmla="*/ 101826 w 301132"/>
                <a:gd name="connsiteY24" fmla="*/ 54018 h 207998"/>
                <a:gd name="connsiteX25" fmla="*/ 99964 w 301132"/>
                <a:gd name="connsiteY25" fmla="*/ 54018 h 207998"/>
                <a:gd name="connsiteX26" fmla="*/ 99964 w 301132"/>
                <a:gd name="connsiteY26" fmla="*/ 51844 h 207998"/>
                <a:gd name="connsiteX27" fmla="*/ 94686 w 301132"/>
                <a:gd name="connsiteY27" fmla="*/ 47809 h 207998"/>
                <a:gd name="connsiteX28" fmla="*/ 76991 w 301132"/>
                <a:gd name="connsiteY28" fmla="*/ 39116 h 207998"/>
                <a:gd name="connsiteX29" fmla="*/ 62400 w 301132"/>
                <a:gd name="connsiteY29" fmla="*/ 29803 h 207998"/>
                <a:gd name="connsiteX30" fmla="*/ 47809 w 301132"/>
                <a:gd name="connsiteY30" fmla="*/ 20179 h 207998"/>
                <a:gd name="connsiteX31" fmla="*/ 34149 w 301132"/>
                <a:gd name="connsiteY31" fmla="*/ 4346 h 207998"/>
                <a:gd name="connsiteX32" fmla="*/ 0 w 301132"/>
                <a:gd name="connsiteY32" fmla="*/ 0 h 207998"/>
                <a:gd name="connsiteX33" fmla="*/ 4967 w 301132"/>
                <a:gd name="connsiteY33" fmla="*/ 17075 h 207998"/>
                <a:gd name="connsiteX34" fmla="*/ 16454 w 301132"/>
                <a:gd name="connsiteY34" fmla="*/ 27630 h 207998"/>
                <a:gd name="connsiteX35" fmla="*/ 29182 w 301132"/>
                <a:gd name="connsiteY35" fmla="*/ 39116 h 207998"/>
                <a:gd name="connsiteX36" fmla="*/ 40358 w 301132"/>
                <a:gd name="connsiteY36" fmla="*/ 47809 h 207998"/>
                <a:gd name="connsiteX37" fmla="*/ 50913 w 301132"/>
                <a:gd name="connsiteY37" fmla="*/ 61468 h 207998"/>
                <a:gd name="connsiteX38" fmla="*/ 62400 w 301132"/>
                <a:gd name="connsiteY38" fmla="*/ 77301 h 207998"/>
                <a:gd name="connsiteX39" fmla="*/ 72644 w 301132"/>
                <a:gd name="connsiteY39" fmla="*/ 98411 h 207998"/>
                <a:gd name="connsiteX40" fmla="*/ 85373 w 301132"/>
                <a:gd name="connsiteY40" fmla="*/ 118590 h 207998"/>
                <a:gd name="connsiteX41" fmla="*/ 97790 w 301132"/>
                <a:gd name="connsiteY41" fmla="*/ 136596 h 207998"/>
                <a:gd name="connsiteX42" fmla="*/ 114555 w 301132"/>
                <a:gd name="connsiteY42" fmla="*/ 153671 h 207998"/>
                <a:gd name="connsiteX43" fmla="*/ 133181 w 301132"/>
                <a:gd name="connsiteY43" fmla="*/ 164226 h 207998"/>
                <a:gd name="connsiteX44" fmla="*/ 155223 w 301132"/>
                <a:gd name="connsiteY44" fmla="*/ 170435 h 207998"/>
                <a:gd name="connsiteX45" fmla="*/ 153050 w 301132"/>
                <a:gd name="connsiteY45" fmla="*/ 173539 h 207998"/>
                <a:gd name="connsiteX46" fmla="*/ 150877 w 301132"/>
                <a:gd name="connsiteY46" fmla="*/ 175712 h 207998"/>
                <a:gd name="connsiteX47" fmla="*/ 147772 w 301132"/>
                <a:gd name="connsiteY47" fmla="*/ 178817 h 207998"/>
                <a:gd name="connsiteX48" fmla="*/ 155223 w 301132"/>
                <a:gd name="connsiteY48" fmla="*/ 183163 h 207998"/>
                <a:gd name="connsiteX49" fmla="*/ 170745 w 301132"/>
                <a:gd name="connsiteY49" fmla="*/ 190614 h 207998"/>
                <a:gd name="connsiteX50" fmla="*/ 190614 w 301132"/>
                <a:gd name="connsiteY50" fmla="*/ 195891 h 207998"/>
                <a:gd name="connsiteX51" fmla="*/ 216691 w 301132"/>
                <a:gd name="connsiteY51" fmla="*/ 201169 h 207998"/>
                <a:gd name="connsiteX52" fmla="*/ 240595 w 301132"/>
                <a:gd name="connsiteY52" fmla="*/ 207378 h 207998"/>
                <a:gd name="connsiteX53" fmla="*/ 263569 w 301132"/>
                <a:gd name="connsiteY53" fmla="*/ 210793 h 207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301132" h="207998">
                  <a:moveTo>
                    <a:pt x="284368" y="210793"/>
                  </a:moveTo>
                  <a:lnTo>
                    <a:pt x="294613" y="207378"/>
                  </a:lnTo>
                  <a:lnTo>
                    <a:pt x="297718" y="205515"/>
                  </a:lnTo>
                  <a:lnTo>
                    <a:pt x="299891" y="205515"/>
                  </a:lnTo>
                  <a:lnTo>
                    <a:pt x="302064" y="203342"/>
                  </a:lnTo>
                  <a:lnTo>
                    <a:pt x="303926" y="203342"/>
                  </a:lnTo>
                  <a:lnTo>
                    <a:pt x="287473" y="195891"/>
                  </a:lnTo>
                  <a:lnTo>
                    <a:pt x="269777" y="186267"/>
                  </a:lnTo>
                  <a:lnTo>
                    <a:pt x="250840" y="178817"/>
                  </a:lnTo>
                  <a:lnTo>
                    <a:pt x="234387" y="173539"/>
                  </a:lnTo>
                  <a:lnTo>
                    <a:pt x="226936" y="175712"/>
                  </a:lnTo>
                  <a:lnTo>
                    <a:pt x="219796" y="178817"/>
                  </a:lnTo>
                  <a:lnTo>
                    <a:pt x="211413" y="183163"/>
                  </a:lnTo>
                  <a:lnTo>
                    <a:pt x="199927" y="183163"/>
                  </a:lnTo>
                  <a:lnTo>
                    <a:pt x="190614" y="177886"/>
                  </a:lnTo>
                  <a:lnTo>
                    <a:pt x="184094" y="171366"/>
                  </a:lnTo>
                  <a:lnTo>
                    <a:pt x="174781" y="168262"/>
                  </a:lnTo>
                  <a:lnTo>
                    <a:pt x="160190" y="166089"/>
                  </a:lnTo>
                  <a:lnTo>
                    <a:pt x="160190" y="144047"/>
                  </a:lnTo>
                  <a:lnTo>
                    <a:pt x="163294" y="126041"/>
                  </a:lnTo>
                  <a:lnTo>
                    <a:pt x="145599" y="111140"/>
                  </a:lnTo>
                  <a:lnTo>
                    <a:pt x="133181" y="92202"/>
                  </a:lnTo>
                  <a:lnTo>
                    <a:pt x="121695" y="76370"/>
                  </a:lnTo>
                  <a:lnTo>
                    <a:pt x="109277" y="61468"/>
                  </a:lnTo>
                  <a:lnTo>
                    <a:pt x="101826" y="54018"/>
                  </a:lnTo>
                  <a:lnTo>
                    <a:pt x="99964" y="54018"/>
                  </a:lnTo>
                  <a:lnTo>
                    <a:pt x="99964" y="51844"/>
                  </a:lnTo>
                  <a:lnTo>
                    <a:pt x="94686" y="47809"/>
                  </a:lnTo>
                  <a:lnTo>
                    <a:pt x="76991" y="39116"/>
                  </a:lnTo>
                  <a:lnTo>
                    <a:pt x="62400" y="29803"/>
                  </a:lnTo>
                  <a:lnTo>
                    <a:pt x="47809" y="20179"/>
                  </a:lnTo>
                  <a:lnTo>
                    <a:pt x="34149" y="4346"/>
                  </a:lnTo>
                  <a:lnTo>
                    <a:pt x="0" y="0"/>
                  </a:lnTo>
                  <a:lnTo>
                    <a:pt x="4967" y="17075"/>
                  </a:lnTo>
                  <a:lnTo>
                    <a:pt x="16454" y="27630"/>
                  </a:lnTo>
                  <a:lnTo>
                    <a:pt x="29182" y="39116"/>
                  </a:lnTo>
                  <a:lnTo>
                    <a:pt x="40358" y="47809"/>
                  </a:lnTo>
                  <a:lnTo>
                    <a:pt x="50913" y="61468"/>
                  </a:lnTo>
                  <a:lnTo>
                    <a:pt x="62400" y="77301"/>
                  </a:lnTo>
                  <a:lnTo>
                    <a:pt x="72644" y="98411"/>
                  </a:lnTo>
                  <a:lnTo>
                    <a:pt x="85373" y="118590"/>
                  </a:lnTo>
                  <a:lnTo>
                    <a:pt x="97790" y="136596"/>
                  </a:lnTo>
                  <a:lnTo>
                    <a:pt x="114555" y="153671"/>
                  </a:lnTo>
                  <a:lnTo>
                    <a:pt x="133181" y="164226"/>
                  </a:lnTo>
                  <a:lnTo>
                    <a:pt x="155223" y="170435"/>
                  </a:lnTo>
                  <a:lnTo>
                    <a:pt x="153050" y="173539"/>
                  </a:lnTo>
                  <a:lnTo>
                    <a:pt x="150877" y="175712"/>
                  </a:lnTo>
                  <a:lnTo>
                    <a:pt x="147772" y="178817"/>
                  </a:lnTo>
                  <a:lnTo>
                    <a:pt x="155223" y="183163"/>
                  </a:lnTo>
                  <a:lnTo>
                    <a:pt x="170745" y="190614"/>
                  </a:lnTo>
                  <a:lnTo>
                    <a:pt x="190614" y="195891"/>
                  </a:lnTo>
                  <a:lnTo>
                    <a:pt x="216691" y="201169"/>
                  </a:lnTo>
                  <a:lnTo>
                    <a:pt x="240595" y="207378"/>
                  </a:lnTo>
                  <a:lnTo>
                    <a:pt x="263569" y="21079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678A3E12-AA48-4EC2-ADAB-F2E0642F712A}"/>
                </a:ext>
              </a:extLst>
            </p:cNvPr>
            <p:cNvSpPr/>
            <p:nvPr/>
          </p:nvSpPr>
          <p:spPr>
            <a:xfrm>
              <a:off x="7403453" y="5901112"/>
              <a:ext cx="24836" cy="21731"/>
            </a:xfrm>
            <a:custGeom>
              <a:avLst/>
              <a:gdLst>
                <a:gd name="connsiteX0" fmla="*/ 26078 w 24835"/>
                <a:gd name="connsiteY0" fmla="*/ 24215 h 21731"/>
                <a:gd name="connsiteX1" fmla="*/ 21731 w 24835"/>
                <a:gd name="connsiteY1" fmla="*/ 18006 h 21731"/>
                <a:gd name="connsiteX2" fmla="*/ 19869 w 24835"/>
                <a:gd name="connsiteY2" fmla="*/ 12728 h 21731"/>
                <a:gd name="connsiteX3" fmla="*/ 16454 w 24835"/>
                <a:gd name="connsiteY3" fmla="*/ 9624 h 21731"/>
                <a:gd name="connsiteX4" fmla="*/ 11487 w 24835"/>
                <a:gd name="connsiteY4" fmla="*/ 5278 h 21731"/>
                <a:gd name="connsiteX5" fmla="*/ 7140 w 24835"/>
                <a:gd name="connsiteY5" fmla="*/ 3104 h 21731"/>
                <a:gd name="connsiteX6" fmla="*/ 0 w 24835"/>
                <a:gd name="connsiteY6" fmla="*/ 0 h 21731"/>
                <a:gd name="connsiteX7" fmla="*/ 4036 w 24835"/>
                <a:gd name="connsiteY7" fmla="*/ 7451 h 21731"/>
                <a:gd name="connsiteX8" fmla="*/ 7140 w 24835"/>
                <a:gd name="connsiteY8" fmla="*/ 12728 h 21731"/>
                <a:gd name="connsiteX9" fmla="*/ 11487 w 24835"/>
                <a:gd name="connsiteY9" fmla="*/ 16764 h 21731"/>
                <a:gd name="connsiteX10" fmla="*/ 16454 w 24835"/>
                <a:gd name="connsiteY10" fmla="*/ 20179 h 21731"/>
                <a:gd name="connsiteX11" fmla="*/ 19869 w 24835"/>
                <a:gd name="connsiteY11" fmla="*/ 24215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835" h="21731">
                  <a:moveTo>
                    <a:pt x="26078" y="24215"/>
                  </a:moveTo>
                  <a:lnTo>
                    <a:pt x="21731" y="18006"/>
                  </a:lnTo>
                  <a:lnTo>
                    <a:pt x="19869" y="12728"/>
                  </a:lnTo>
                  <a:lnTo>
                    <a:pt x="16454" y="9624"/>
                  </a:lnTo>
                  <a:lnTo>
                    <a:pt x="11487" y="5278"/>
                  </a:lnTo>
                  <a:lnTo>
                    <a:pt x="7140" y="3104"/>
                  </a:lnTo>
                  <a:lnTo>
                    <a:pt x="0" y="0"/>
                  </a:lnTo>
                  <a:lnTo>
                    <a:pt x="4036" y="7451"/>
                  </a:lnTo>
                  <a:lnTo>
                    <a:pt x="7140" y="12728"/>
                  </a:lnTo>
                  <a:lnTo>
                    <a:pt x="11487" y="16764"/>
                  </a:lnTo>
                  <a:lnTo>
                    <a:pt x="16454" y="20179"/>
                  </a:lnTo>
                  <a:lnTo>
                    <a:pt x="19869" y="2421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4F99E765-4263-4BE5-8199-A6948CDB7954}"/>
                </a:ext>
              </a:extLst>
            </p:cNvPr>
            <p:cNvSpPr/>
            <p:nvPr/>
          </p:nvSpPr>
          <p:spPr>
            <a:xfrm>
              <a:off x="7568921" y="6290411"/>
              <a:ext cx="93134" cy="145910"/>
            </a:xfrm>
            <a:custGeom>
              <a:avLst/>
              <a:gdLst>
                <a:gd name="connsiteX0" fmla="*/ 89719 w 93133"/>
                <a:gd name="connsiteY0" fmla="*/ 63641 h 145909"/>
                <a:gd name="connsiteX1" fmla="*/ 87546 w 93133"/>
                <a:gd name="connsiteY1" fmla="*/ 66746 h 145909"/>
                <a:gd name="connsiteX2" fmla="*/ 83510 w 93133"/>
                <a:gd name="connsiteY2" fmla="*/ 69850 h 145909"/>
                <a:gd name="connsiteX3" fmla="*/ 80406 w 93133"/>
                <a:gd name="connsiteY3" fmla="*/ 69850 h 145909"/>
                <a:gd name="connsiteX4" fmla="*/ 78232 w 93133"/>
                <a:gd name="connsiteY4" fmla="*/ 69850 h 145909"/>
                <a:gd name="connsiteX5" fmla="*/ 75128 w 93133"/>
                <a:gd name="connsiteY5" fmla="*/ 69850 h 145909"/>
                <a:gd name="connsiteX6" fmla="*/ 68919 w 93133"/>
                <a:gd name="connsiteY6" fmla="*/ 69850 h 145909"/>
                <a:gd name="connsiteX7" fmla="*/ 63641 w 93133"/>
                <a:gd name="connsiteY7" fmla="*/ 69850 h 145909"/>
                <a:gd name="connsiteX8" fmla="*/ 53086 w 93133"/>
                <a:gd name="connsiteY8" fmla="*/ 48740 h 145909"/>
                <a:gd name="connsiteX9" fmla="*/ 38495 w 93133"/>
                <a:gd name="connsiteY9" fmla="*/ 31976 h 145909"/>
                <a:gd name="connsiteX10" fmla="*/ 23904 w 93133"/>
                <a:gd name="connsiteY10" fmla="*/ 17075 h 145909"/>
                <a:gd name="connsiteX11" fmla="*/ 7451 w 93133"/>
                <a:gd name="connsiteY11" fmla="*/ 0 h 145909"/>
                <a:gd name="connsiteX12" fmla="*/ 0 w 93133"/>
                <a:gd name="connsiteY12" fmla="*/ 0 h 145909"/>
                <a:gd name="connsiteX13" fmla="*/ 4346 w 93133"/>
                <a:gd name="connsiteY13" fmla="*/ 11797 h 145909"/>
                <a:gd name="connsiteX14" fmla="*/ 9313 w 93133"/>
                <a:gd name="connsiteY14" fmla="*/ 26388 h 145909"/>
                <a:gd name="connsiteX15" fmla="*/ 17695 w 93133"/>
                <a:gd name="connsiteY15" fmla="*/ 42531 h 145909"/>
                <a:gd name="connsiteX16" fmla="*/ 29182 w 93133"/>
                <a:gd name="connsiteY16" fmla="*/ 61468 h 145909"/>
                <a:gd name="connsiteX17" fmla="*/ 36633 w 93133"/>
                <a:gd name="connsiteY17" fmla="*/ 74196 h 145909"/>
                <a:gd name="connsiteX18" fmla="*/ 43773 w 93133"/>
                <a:gd name="connsiteY18" fmla="*/ 81647 h 145909"/>
                <a:gd name="connsiteX19" fmla="*/ 38495 w 93133"/>
                <a:gd name="connsiteY19" fmla="*/ 86925 h 145909"/>
                <a:gd name="connsiteX20" fmla="*/ 32286 w 93133"/>
                <a:gd name="connsiteY20" fmla="*/ 92202 h 145909"/>
                <a:gd name="connsiteX21" fmla="*/ 27319 w 93133"/>
                <a:gd name="connsiteY21" fmla="*/ 96238 h 145909"/>
                <a:gd name="connsiteX22" fmla="*/ 23904 w 93133"/>
                <a:gd name="connsiteY22" fmla="*/ 101826 h 145909"/>
                <a:gd name="connsiteX23" fmla="*/ 22042 w 93133"/>
                <a:gd name="connsiteY23" fmla="*/ 103689 h 145909"/>
                <a:gd name="connsiteX24" fmla="*/ 22042 w 93133"/>
                <a:gd name="connsiteY24" fmla="*/ 105862 h 145909"/>
                <a:gd name="connsiteX25" fmla="*/ 23904 w 93133"/>
                <a:gd name="connsiteY25" fmla="*/ 107104 h 145909"/>
                <a:gd name="connsiteX26" fmla="*/ 27319 w 93133"/>
                <a:gd name="connsiteY26" fmla="*/ 108966 h 145909"/>
                <a:gd name="connsiteX27" fmla="*/ 31355 w 93133"/>
                <a:gd name="connsiteY27" fmla="*/ 111140 h 145909"/>
                <a:gd name="connsiteX28" fmla="*/ 34459 w 93133"/>
                <a:gd name="connsiteY28" fmla="*/ 113313 h 145909"/>
                <a:gd name="connsiteX29" fmla="*/ 38495 w 93133"/>
                <a:gd name="connsiteY29" fmla="*/ 114244 h 145909"/>
                <a:gd name="connsiteX30" fmla="*/ 41910 w 93133"/>
                <a:gd name="connsiteY30" fmla="*/ 116417 h 145909"/>
                <a:gd name="connsiteX31" fmla="*/ 43773 w 93133"/>
                <a:gd name="connsiteY31" fmla="*/ 118590 h 145909"/>
                <a:gd name="connsiteX32" fmla="*/ 43773 w 93133"/>
                <a:gd name="connsiteY32" fmla="*/ 121695 h 145909"/>
                <a:gd name="connsiteX33" fmla="*/ 43773 w 93133"/>
                <a:gd name="connsiteY33" fmla="*/ 126041 h 145909"/>
                <a:gd name="connsiteX34" fmla="*/ 41910 w 93133"/>
                <a:gd name="connsiteY34" fmla="*/ 129145 h 145909"/>
                <a:gd name="connsiteX35" fmla="*/ 41910 w 93133"/>
                <a:gd name="connsiteY35" fmla="*/ 135665 h 145909"/>
                <a:gd name="connsiteX36" fmla="*/ 41910 w 93133"/>
                <a:gd name="connsiteY36" fmla="*/ 138769 h 145909"/>
                <a:gd name="connsiteX37" fmla="*/ 43773 w 93133"/>
                <a:gd name="connsiteY37" fmla="*/ 142805 h 145909"/>
                <a:gd name="connsiteX38" fmla="*/ 43773 w 93133"/>
                <a:gd name="connsiteY38" fmla="*/ 148083 h 145909"/>
                <a:gd name="connsiteX39" fmla="*/ 54328 w 93133"/>
                <a:gd name="connsiteY39" fmla="*/ 136596 h 145909"/>
                <a:gd name="connsiteX40" fmla="*/ 63641 w 93133"/>
                <a:gd name="connsiteY40" fmla="*/ 126041 h 145909"/>
                <a:gd name="connsiteX41" fmla="*/ 75128 w 93133"/>
                <a:gd name="connsiteY41" fmla="*/ 114244 h 145909"/>
                <a:gd name="connsiteX42" fmla="*/ 75128 w 93133"/>
                <a:gd name="connsiteY42" fmla="*/ 101826 h 145909"/>
                <a:gd name="connsiteX43" fmla="*/ 87546 w 93133"/>
                <a:gd name="connsiteY43" fmla="*/ 101826 h 145909"/>
                <a:gd name="connsiteX44" fmla="*/ 89719 w 93133"/>
                <a:gd name="connsiteY44" fmla="*/ 98411 h 145909"/>
                <a:gd name="connsiteX45" fmla="*/ 90650 w 93133"/>
                <a:gd name="connsiteY45" fmla="*/ 92202 h 145909"/>
                <a:gd name="connsiteX46" fmla="*/ 92823 w 93133"/>
                <a:gd name="connsiteY46" fmla="*/ 86925 h 145909"/>
                <a:gd name="connsiteX47" fmla="*/ 94996 w 93133"/>
                <a:gd name="connsiteY47" fmla="*/ 81647 h 145909"/>
                <a:gd name="connsiteX48" fmla="*/ 94996 w 93133"/>
                <a:gd name="connsiteY48" fmla="*/ 57122 h 145909"/>
                <a:gd name="connsiteX49" fmla="*/ 90650 w 93133"/>
                <a:gd name="connsiteY49" fmla="*/ 57122 h 145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93133" h="145909">
                  <a:moveTo>
                    <a:pt x="89719" y="63641"/>
                  </a:moveTo>
                  <a:lnTo>
                    <a:pt x="87546" y="66746"/>
                  </a:lnTo>
                  <a:lnTo>
                    <a:pt x="83510" y="69850"/>
                  </a:lnTo>
                  <a:lnTo>
                    <a:pt x="80406" y="69850"/>
                  </a:lnTo>
                  <a:lnTo>
                    <a:pt x="78232" y="69850"/>
                  </a:lnTo>
                  <a:lnTo>
                    <a:pt x="75128" y="69850"/>
                  </a:lnTo>
                  <a:lnTo>
                    <a:pt x="68919" y="69850"/>
                  </a:lnTo>
                  <a:lnTo>
                    <a:pt x="63641" y="69850"/>
                  </a:lnTo>
                  <a:lnTo>
                    <a:pt x="53086" y="48740"/>
                  </a:lnTo>
                  <a:lnTo>
                    <a:pt x="38495" y="31976"/>
                  </a:lnTo>
                  <a:lnTo>
                    <a:pt x="23904" y="17075"/>
                  </a:lnTo>
                  <a:lnTo>
                    <a:pt x="7451" y="0"/>
                  </a:lnTo>
                  <a:lnTo>
                    <a:pt x="0" y="0"/>
                  </a:lnTo>
                  <a:lnTo>
                    <a:pt x="4346" y="11797"/>
                  </a:lnTo>
                  <a:lnTo>
                    <a:pt x="9313" y="26388"/>
                  </a:lnTo>
                  <a:lnTo>
                    <a:pt x="17695" y="42531"/>
                  </a:lnTo>
                  <a:lnTo>
                    <a:pt x="29182" y="61468"/>
                  </a:lnTo>
                  <a:lnTo>
                    <a:pt x="36633" y="74196"/>
                  </a:lnTo>
                  <a:lnTo>
                    <a:pt x="43773" y="81647"/>
                  </a:lnTo>
                  <a:lnTo>
                    <a:pt x="38495" y="86925"/>
                  </a:lnTo>
                  <a:lnTo>
                    <a:pt x="32286" y="92202"/>
                  </a:lnTo>
                  <a:lnTo>
                    <a:pt x="27319" y="96238"/>
                  </a:lnTo>
                  <a:lnTo>
                    <a:pt x="23904" y="101826"/>
                  </a:lnTo>
                  <a:lnTo>
                    <a:pt x="22042" y="103689"/>
                  </a:lnTo>
                  <a:lnTo>
                    <a:pt x="22042" y="105862"/>
                  </a:lnTo>
                  <a:lnTo>
                    <a:pt x="23904" y="107104"/>
                  </a:lnTo>
                  <a:lnTo>
                    <a:pt x="27319" y="108966"/>
                  </a:lnTo>
                  <a:lnTo>
                    <a:pt x="31355" y="111140"/>
                  </a:lnTo>
                  <a:lnTo>
                    <a:pt x="34459" y="113313"/>
                  </a:lnTo>
                  <a:lnTo>
                    <a:pt x="38495" y="114244"/>
                  </a:lnTo>
                  <a:lnTo>
                    <a:pt x="41910" y="116417"/>
                  </a:lnTo>
                  <a:lnTo>
                    <a:pt x="43773" y="118590"/>
                  </a:lnTo>
                  <a:lnTo>
                    <a:pt x="43773" y="121695"/>
                  </a:lnTo>
                  <a:lnTo>
                    <a:pt x="43773" y="126041"/>
                  </a:lnTo>
                  <a:lnTo>
                    <a:pt x="41910" y="129145"/>
                  </a:lnTo>
                  <a:lnTo>
                    <a:pt x="41910" y="135665"/>
                  </a:lnTo>
                  <a:lnTo>
                    <a:pt x="41910" y="138769"/>
                  </a:lnTo>
                  <a:lnTo>
                    <a:pt x="43773" y="142805"/>
                  </a:lnTo>
                  <a:lnTo>
                    <a:pt x="43773" y="148083"/>
                  </a:lnTo>
                  <a:lnTo>
                    <a:pt x="54328" y="136596"/>
                  </a:lnTo>
                  <a:lnTo>
                    <a:pt x="63641" y="126041"/>
                  </a:lnTo>
                  <a:lnTo>
                    <a:pt x="75128" y="114244"/>
                  </a:lnTo>
                  <a:lnTo>
                    <a:pt x="75128" y="101826"/>
                  </a:lnTo>
                  <a:lnTo>
                    <a:pt x="87546" y="101826"/>
                  </a:lnTo>
                  <a:lnTo>
                    <a:pt x="89719" y="98411"/>
                  </a:lnTo>
                  <a:lnTo>
                    <a:pt x="90650" y="92202"/>
                  </a:lnTo>
                  <a:lnTo>
                    <a:pt x="92823" y="86925"/>
                  </a:lnTo>
                  <a:lnTo>
                    <a:pt x="94996" y="81647"/>
                  </a:lnTo>
                  <a:lnTo>
                    <a:pt x="94996" y="57122"/>
                  </a:lnTo>
                  <a:lnTo>
                    <a:pt x="90650" y="5712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87C2E4D3-75A6-4EB1-A48B-19A7A0F42E2D}"/>
                </a:ext>
              </a:extLst>
            </p:cNvPr>
            <p:cNvSpPr/>
            <p:nvPr/>
          </p:nvSpPr>
          <p:spPr>
            <a:xfrm>
              <a:off x="7483548" y="6426076"/>
              <a:ext cx="117969" cy="136596"/>
            </a:xfrm>
            <a:custGeom>
              <a:avLst/>
              <a:gdLst>
                <a:gd name="connsiteX0" fmla="*/ 116728 w 117969"/>
                <a:gd name="connsiteY0" fmla="*/ 7140 h 136596"/>
                <a:gd name="connsiteX1" fmla="*/ 116728 w 117969"/>
                <a:gd name="connsiteY1" fmla="*/ 3104 h 136596"/>
                <a:gd name="connsiteX2" fmla="*/ 114555 w 117969"/>
                <a:gd name="connsiteY2" fmla="*/ 3104 h 136596"/>
                <a:gd name="connsiteX3" fmla="*/ 112692 w 117969"/>
                <a:gd name="connsiteY3" fmla="*/ 3104 h 136596"/>
                <a:gd name="connsiteX4" fmla="*/ 112692 w 117969"/>
                <a:gd name="connsiteY4" fmla="*/ 5278 h 136596"/>
                <a:gd name="connsiteX5" fmla="*/ 110519 w 117969"/>
                <a:gd name="connsiteY5" fmla="*/ 8382 h 136596"/>
                <a:gd name="connsiteX6" fmla="*/ 109277 w 117969"/>
                <a:gd name="connsiteY6" fmla="*/ 10555 h 136596"/>
                <a:gd name="connsiteX7" fmla="*/ 109277 w 117969"/>
                <a:gd name="connsiteY7" fmla="*/ 12418 h 136596"/>
                <a:gd name="connsiteX8" fmla="*/ 105241 w 117969"/>
                <a:gd name="connsiteY8" fmla="*/ 8382 h 136596"/>
                <a:gd name="connsiteX9" fmla="*/ 103068 w 117969"/>
                <a:gd name="connsiteY9" fmla="*/ 7140 h 136596"/>
                <a:gd name="connsiteX10" fmla="*/ 102137 w 117969"/>
                <a:gd name="connsiteY10" fmla="*/ 5278 h 136596"/>
                <a:gd name="connsiteX11" fmla="*/ 99963 w 117969"/>
                <a:gd name="connsiteY11" fmla="*/ 3104 h 136596"/>
                <a:gd name="connsiteX12" fmla="*/ 95928 w 117969"/>
                <a:gd name="connsiteY12" fmla="*/ 931 h 136596"/>
                <a:gd name="connsiteX13" fmla="*/ 92823 w 117969"/>
                <a:gd name="connsiteY13" fmla="*/ 0 h 136596"/>
                <a:gd name="connsiteX14" fmla="*/ 87546 w 117969"/>
                <a:gd name="connsiteY14" fmla="*/ 8382 h 136596"/>
                <a:gd name="connsiteX15" fmla="*/ 80406 w 117969"/>
                <a:gd name="connsiteY15" fmla="*/ 23283 h 136596"/>
                <a:gd name="connsiteX16" fmla="*/ 70782 w 117969"/>
                <a:gd name="connsiteY16" fmla="*/ 37874 h 136596"/>
                <a:gd name="connsiteX17" fmla="*/ 63641 w 117969"/>
                <a:gd name="connsiteY17" fmla="*/ 52776 h 136596"/>
                <a:gd name="connsiteX18" fmla="*/ 54328 w 117969"/>
                <a:gd name="connsiteY18" fmla="*/ 65504 h 136596"/>
                <a:gd name="connsiteX19" fmla="*/ 49051 w 117969"/>
                <a:gd name="connsiteY19" fmla="*/ 71713 h 136596"/>
                <a:gd name="connsiteX20" fmla="*/ 38495 w 117969"/>
                <a:gd name="connsiteY20" fmla="*/ 75128 h 136596"/>
                <a:gd name="connsiteX21" fmla="*/ 27009 w 117969"/>
                <a:gd name="connsiteY21" fmla="*/ 76991 h 136596"/>
                <a:gd name="connsiteX22" fmla="*/ 16764 w 117969"/>
                <a:gd name="connsiteY22" fmla="*/ 80406 h 136596"/>
                <a:gd name="connsiteX23" fmla="*/ 12418 w 117969"/>
                <a:gd name="connsiteY23" fmla="*/ 84441 h 136596"/>
                <a:gd name="connsiteX24" fmla="*/ 10555 w 117969"/>
                <a:gd name="connsiteY24" fmla="*/ 89719 h 136596"/>
                <a:gd name="connsiteX25" fmla="*/ 9313 w 117969"/>
                <a:gd name="connsiteY25" fmla="*/ 94997 h 136596"/>
                <a:gd name="connsiteX26" fmla="*/ 7451 w 117969"/>
                <a:gd name="connsiteY26" fmla="*/ 99343 h 136596"/>
                <a:gd name="connsiteX27" fmla="*/ 5277 w 117969"/>
                <a:gd name="connsiteY27" fmla="*/ 104620 h 136596"/>
                <a:gd name="connsiteX28" fmla="*/ 0 w 117969"/>
                <a:gd name="connsiteY28" fmla="*/ 108967 h 136596"/>
                <a:gd name="connsiteX29" fmla="*/ 7451 w 117969"/>
                <a:gd name="connsiteY29" fmla="*/ 119522 h 136596"/>
                <a:gd name="connsiteX30" fmla="*/ 14591 w 117969"/>
                <a:gd name="connsiteY30" fmla="*/ 124799 h 136596"/>
                <a:gd name="connsiteX31" fmla="*/ 23904 w 117969"/>
                <a:gd name="connsiteY31" fmla="*/ 131008 h 136596"/>
                <a:gd name="connsiteX32" fmla="*/ 32286 w 117969"/>
                <a:gd name="connsiteY32" fmla="*/ 137528 h 136596"/>
                <a:gd name="connsiteX33" fmla="*/ 39737 w 117969"/>
                <a:gd name="connsiteY33" fmla="*/ 137528 h 136596"/>
                <a:gd name="connsiteX34" fmla="*/ 45946 w 117969"/>
                <a:gd name="connsiteY34" fmla="*/ 132250 h 136596"/>
                <a:gd name="connsiteX35" fmla="*/ 51224 w 117969"/>
                <a:gd name="connsiteY35" fmla="*/ 128835 h 136596"/>
                <a:gd name="connsiteX36" fmla="*/ 56191 w 117969"/>
                <a:gd name="connsiteY36" fmla="*/ 124799 h 136596"/>
                <a:gd name="connsiteX37" fmla="*/ 61468 w 117969"/>
                <a:gd name="connsiteY37" fmla="*/ 121695 h 136596"/>
                <a:gd name="connsiteX38" fmla="*/ 65814 w 117969"/>
                <a:gd name="connsiteY38" fmla="*/ 117349 h 136596"/>
                <a:gd name="connsiteX39" fmla="*/ 67677 w 117969"/>
                <a:gd name="connsiteY39" fmla="*/ 109898 h 136596"/>
                <a:gd name="connsiteX40" fmla="*/ 67677 w 117969"/>
                <a:gd name="connsiteY40" fmla="*/ 104620 h 136596"/>
                <a:gd name="connsiteX41" fmla="*/ 68919 w 117969"/>
                <a:gd name="connsiteY41" fmla="*/ 99343 h 136596"/>
                <a:gd name="connsiteX42" fmla="*/ 68919 w 117969"/>
                <a:gd name="connsiteY42" fmla="*/ 94065 h 136596"/>
                <a:gd name="connsiteX43" fmla="*/ 72955 w 117969"/>
                <a:gd name="connsiteY43" fmla="*/ 87856 h 136596"/>
                <a:gd name="connsiteX44" fmla="*/ 76059 w 117969"/>
                <a:gd name="connsiteY44" fmla="*/ 86614 h 136596"/>
                <a:gd name="connsiteX45" fmla="*/ 82268 w 117969"/>
                <a:gd name="connsiteY45" fmla="*/ 82268 h 136596"/>
                <a:gd name="connsiteX46" fmla="*/ 87546 w 117969"/>
                <a:gd name="connsiteY46" fmla="*/ 80406 h 136596"/>
                <a:gd name="connsiteX47" fmla="*/ 92823 w 117969"/>
                <a:gd name="connsiteY47" fmla="*/ 79164 h 136596"/>
                <a:gd name="connsiteX48" fmla="*/ 98101 w 117969"/>
                <a:gd name="connsiteY48" fmla="*/ 75128 h 136596"/>
                <a:gd name="connsiteX49" fmla="*/ 99963 w 117969"/>
                <a:gd name="connsiteY49" fmla="*/ 71713 h 136596"/>
                <a:gd name="connsiteX50" fmla="*/ 95928 w 117969"/>
                <a:gd name="connsiteY50" fmla="*/ 60227 h 136596"/>
                <a:gd name="connsiteX51" fmla="*/ 107414 w 117969"/>
                <a:gd name="connsiteY51" fmla="*/ 42221 h 136596"/>
                <a:gd name="connsiteX52" fmla="*/ 119832 w 117969"/>
                <a:gd name="connsiteY52" fmla="*/ 27319 h 136596"/>
                <a:gd name="connsiteX53" fmla="*/ 119832 w 117969"/>
                <a:gd name="connsiteY53" fmla="*/ 22042 h 136596"/>
                <a:gd name="connsiteX54" fmla="*/ 119832 w 117969"/>
                <a:gd name="connsiteY54" fmla="*/ 15833 h 136596"/>
                <a:gd name="connsiteX55" fmla="*/ 117659 w 117969"/>
                <a:gd name="connsiteY55" fmla="*/ 10555 h 136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117969" h="136596">
                  <a:moveTo>
                    <a:pt x="116728" y="7140"/>
                  </a:moveTo>
                  <a:lnTo>
                    <a:pt x="116728" y="3104"/>
                  </a:lnTo>
                  <a:lnTo>
                    <a:pt x="114555" y="3104"/>
                  </a:lnTo>
                  <a:lnTo>
                    <a:pt x="112692" y="3104"/>
                  </a:lnTo>
                  <a:lnTo>
                    <a:pt x="112692" y="5278"/>
                  </a:lnTo>
                  <a:lnTo>
                    <a:pt x="110519" y="8382"/>
                  </a:lnTo>
                  <a:lnTo>
                    <a:pt x="109277" y="10555"/>
                  </a:lnTo>
                  <a:lnTo>
                    <a:pt x="109277" y="12418"/>
                  </a:lnTo>
                  <a:lnTo>
                    <a:pt x="105241" y="8382"/>
                  </a:lnTo>
                  <a:lnTo>
                    <a:pt x="103068" y="7140"/>
                  </a:lnTo>
                  <a:lnTo>
                    <a:pt x="102137" y="5278"/>
                  </a:lnTo>
                  <a:lnTo>
                    <a:pt x="99963" y="3104"/>
                  </a:lnTo>
                  <a:lnTo>
                    <a:pt x="95928" y="931"/>
                  </a:lnTo>
                  <a:lnTo>
                    <a:pt x="92823" y="0"/>
                  </a:lnTo>
                  <a:lnTo>
                    <a:pt x="87546" y="8382"/>
                  </a:lnTo>
                  <a:lnTo>
                    <a:pt x="80406" y="23283"/>
                  </a:lnTo>
                  <a:lnTo>
                    <a:pt x="70782" y="37874"/>
                  </a:lnTo>
                  <a:lnTo>
                    <a:pt x="63641" y="52776"/>
                  </a:lnTo>
                  <a:lnTo>
                    <a:pt x="54328" y="65504"/>
                  </a:lnTo>
                  <a:lnTo>
                    <a:pt x="49051" y="71713"/>
                  </a:lnTo>
                  <a:lnTo>
                    <a:pt x="38495" y="75128"/>
                  </a:lnTo>
                  <a:lnTo>
                    <a:pt x="27009" y="76991"/>
                  </a:lnTo>
                  <a:lnTo>
                    <a:pt x="16764" y="80406"/>
                  </a:lnTo>
                  <a:lnTo>
                    <a:pt x="12418" y="84441"/>
                  </a:lnTo>
                  <a:lnTo>
                    <a:pt x="10555" y="89719"/>
                  </a:lnTo>
                  <a:lnTo>
                    <a:pt x="9313" y="94997"/>
                  </a:lnTo>
                  <a:lnTo>
                    <a:pt x="7451" y="99343"/>
                  </a:lnTo>
                  <a:lnTo>
                    <a:pt x="5277" y="104620"/>
                  </a:lnTo>
                  <a:lnTo>
                    <a:pt x="0" y="108967"/>
                  </a:lnTo>
                  <a:lnTo>
                    <a:pt x="7451" y="119522"/>
                  </a:lnTo>
                  <a:lnTo>
                    <a:pt x="14591" y="124799"/>
                  </a:lnTo>
                  <a:lnTo>
                    <a:pt x="23904" y="131008"/>
                  </a:lnTo>
                  <a:lnTo>
                    <a:pt x="32286" y="137528"/>
                  </a:lnTo>
                  <a:lnTo>
                    <a:pt x="39737" y="137528"/>
                  </a:lnTo>
                  <a:lnTo>
                    <a:pt x="45946" y="132250"/>
                  </a:lnTo>
                  <a:lnTo>
                    <a:pt x="51224" y="128835"/>
                  </a:lnTo>
                  <a:lnTo>
                    <a:pt x="56191" y="124799"/>
                  </a:lnTo>
                  <a:lnTo>
                    <a:pt x="61468" y="121695"/>
                  </a:lnTo>
                  <a:lnTo>
                    <a:pt x="65814" y="117349"/>
                  </a:lnTo>
                  <a:lnTo>
                    <a:pt x="67677" y="109898"/>
                  </a:lnTo>
                  <a:lnTo>
                    <a:pt x="67677" y="104620"/>
                  </a:lnTo>
                  <a:lnTo>
                    <a:pt x="68919" y="99343"/>
                  </a:lnTo>
                  <a:lnTo>
                    <a:pt x="68919" y="94065"/>
                  </a:lnTo>
                  <a:lnTo>
                    <a:pt x="72955" y="87856"/>
                  </a:lnTo>
                  <a:lnTo>
                    <a:pt x="76059" y="86614"/>
                  </a:lnTo>
                  <a:lnTo>
                    <a:pt x="82268" y="82268"/>
                  </a:lnTo>
                  <a:lnTo>
                    <a:pt x="87546" y="80406"/>
                  </a:lnTo>
                  <a:lnTo>
                    <a:pt x="92823" y="79164"/>
                  </a:lnTo>
                  <a:lnTo>
                    <a:pt x="98101" y="75128"/>
                  </a:lnTo>
                  <a:lnTo>
                    <a:pt x="99963" y="71713"/>
                  </a:lnTo>
                  <a:lnTo>
                    <a:pt x="95928" y="60227"/>
                  </a:lnTo>
                  <a:lnTo>
                    <a:pt x="107414" y="42221"/>
                  </a:lnTo>
                  <a:lnTo>
                    <a:pt x="119832" y="27319"/>
                  </a:lnTo>
                  <a:lnTo>
                    <a:pt x="119832" y="22042"/>
                  </a:lnTo>
                  <a:lnTo>
                    <a:pt x="119832" y="15833"/>
                  </a:lnTo>
                  <a:lnTo>
                    <a:pt x="117659" y="1055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80E8FD36-D2C1-49B3-A7FD-143320EEF267}"/>
                </a:ext>
              </a:extLst>
            </p:cNvPr>
            <p:cNvSpPr/>
            <p:nvPr/>
          </p:nvSpPr>
          <p:spPr>
            <a:xfrm>
              <a:off x="7696203" y="6032431"/>
              <a:ext cx="18627" cy="27940"/>
            </a:xfrm>
            <a:custGeom>
              <a:avLst/>
              <a:gdLst>
                <a:gd name="connsiteX0" fmla="*/ 19558 w 18626"/>
                <a:gd name="connsiteY0" fmla="*/ 30424 h 27940"/>
                <a:gd name="connsiteX1" fmla="*/ 18627 w 18626"/>
                <a:gd name="connsiteY1" fmla="*/ 23283 h 27940"/>
                <a:gd name="connsiteX2" fmla="*/ 16454 w 18626"/>
                <a:gd name="connsiteY2" fmla="*/ 16764 h 27940"/>
                <a:gd name="connsiteX3" fmla="*/ 12418 w 18626"/>
                <a:gd name="connsiteY3" fmla="*/ 10555 h 27940"/>
                <a:gd name="connsiteX4" fmla="*/ 11486 w 18626"/>
                <a:gd name="connsiteY4" fmla="*/ 7140 h 27940"/>
                <a:gd name="connsiteX5" fmla="*/ 9313 w 18626"/>
                <a:gd name="connsiteY5" fmla="*/ 5278 h 27940"/>
                <a:gd name="connsiteX6" fmla="*/ 9313 w 18626"/>
                <a:gd name="connsiteY6" fmla="*/ 3104 h 27940"/>
                <a:gd name="connsiteX7" fmla="*/ 7140 w 18626"/>
                <a:gd name="connsiteY7" fmla="*/ 1863 h 27940"/>
                <a:gd name="connsiteX8" fmla="*/ 4036 w 18626"/>
                <a:gd name="connsiteY8" fmla="*/ 0 h 27940"/>
                <a:gd name="connsiteX9" fmla="*/ 0 w 18626"/>
                <a:gd name="connsiteY9" fmla="*/ 0 h 27940"/>
                <a:gd name="connsiteX10" fmla="*/ 1863 w 18626"/>
                <a:gd name="connsiteY10" fmla="*/ 5278 h 27940"/>
                <a:gd name="connsiteX11" fmla="*/ 4036 w 18626"/>
                <a:gd name="connsiteY11" fmla="*/ 10555 h 27940"/>
                <a:gd name="connsiteX12" fmla="*/ 4967 w 18626"/>
                <a:gd name="connsiteY12" fmla="*/ 14591 h 27940"/>
                <a:gd name="connsiteX13" fmla="*/ 7140 w 18626"/>
                <a:gd name="connsiteY13" fmla="*/ 19869 h 27940"/>
                <a:gd name="connsiteX14" fmla="*/ 12418 w 18626"/>
                <a:gd name="connsiteY14" fmla="*/ 23283 h 27940"/>
                <a:gd name="connsiteX15" fmla="*/ 12418 w 18626"/>
                <a:gd name="connsiteY15" fmla="*/ 30424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626" h="27940">
                  <a:moveTo>
                    <a:pt x="19558" y="30424"/>
                  </a:moveTo>
                  <a:lnTo>
                    <a:pt x="18627" y="23283"/>
                  </a:lnTo>
                  <a:lnTo>
                    <a:pt x="16454" y="16764"/>
                  </a:lnTo>
                  <a:lnTo>
                    <a:pt x="12418" y="10555"/>
                  </a:lnTo>
                  <a:lnTo>
                    <a:pt x="11486" y="7140"/>
                  </a:lnTo>
                  <a:lnTo>
                    <a:pt x="9313" y="5278"/>
                  </a:lnTo>
                  <a:lnTo>
                    <a:pt x="9313" y="3104"/>
                  </a:lnTo>
                  <a:lnTo>
                    <a:pt x="7140" y="1863"/>
                  </a:lnTo>
                  <a:lnTo>
                    <a:pt x="4036" y="0"/>
                  </a:lnTo>
                  <a:lnTo>
                    <a:pt x="0" y="0"/>
                  </a:lnTo>
                  <a:lnTo>
                    <a:pt x="1863" y="5278"/>
                  </a:lnTo>
                  <a:lnTo>
                    <a:pt x="4036" y="10555"/>
                  </a:lnTo>
                  <a:lnTo>
                    <a:pt x="4967" y="14591"/>
                  </a:lnTo>
                  <a:lnTo>
                    <a:pt x="7140" y="19869"/>
                  </a:lnTo>
                  <a:lnTo>
                    <a:pt x="12418" y="23283"/>
                  </a:lnTo>
                  <a:lnTo>
                    <a:pt x="12418" y="3042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936245E7-A6CC-4BCD-85D3-276064EFF2E2}"/>
                </a:ext>
              </a:extLst>
            </p:cNvPr>
            <p:cNvSpPr/>
            <p:nvPr/>
          </p:nvSpPr>
          <p:spPr>
            <a:xfrm>
              <a:off x="7436671" y="5917876"/>
              <a:ext cx="18627" cy="21731"/>
            </a:xfrm>
            <a:custGeom>
              <a:avLst/>
              <a:gdLst>
                <a:gd name="connsiteX0" fmla="*/ 12418 w 18626"/>
                <a:gd name="connsiteY0" fmla="*/ 23283 h 21731"/>
                <a:gd name="connsiteX1" fmla="*/ 19869 w 18626"/>
                <a:gd name="connsiteY1" fmla="*/ 23283 h 21731"/>
                <a:gd name="connsiteX2" fmla="*/ 12418 w 18626"/>
                <a:gd name="connsiteY2" fmla="*/ 0 h 21731"/>
                <a:gd name="connsiteX3" fmla="*/ 0 w 18626"/>
                <a:gd name="connsiteY3" fmla="*/ 0 h 21731"/>
                <a:gd name="connsiteX4" fmla="*/ 931 w 18626"/>
                <a:gd name="connsiteY4" fmla="*/ 5277 h 21731"/>
                <a:gd name="connsiteX5" fmla="*/ 3104 w 18626"/>
                <a:gd name="connsiteY5" fmla="*/ 8692 h 21731"/>
                <a:gd name="connsiteX6" fmla="*/ 5277 w 18626"/>
                <a:gd name="connsiteY6" fmla="*/ 12728 h 21731"/>
                <a:gd name="connsiteX7" fmla="*/ 7451 w 18626"/>
                <a:gd name="connsiteY7" fmla="*/ 16143 h 21731"/>
                <a:gd name="connsiteX8" fmla="*/ 12418 w 18626"/>
                <a:gd name="connsiteY8" fmla="*/ 20179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626" h="21731">
                  <a:moveTo>
                    <a:pt x="12418" y="23283"/>
                  </a:moveTo>
                  <a:lnTo>
                    <a:pt x="19869" y="23283"/>
                  </a:lnTo>
                  <a:lnTo>
                    <a:pt x="12418" y="0"/>
                  </a:lnTo>
                  <a:lnTo>
                    <a:pt x="0" y="0"/>
                  </a:lnTo>
                  <a:lnTo>
                    <a:pt x="931" y="5277"/>
                  </a:lnTo>
                  <a:lnTo>
                    <a:pt x="3104" y="8692"/>
                  </a:lnTo>
                  <a:lnTo>
                    <a:pt x="5277" y="12728"/>
                  </a:lnTo>
                  <a:lnTo>
                    <a:pt x="7451" y="16143"/>
                  </a:lnTo>
                  <a:lnTo>
                    <a:pt x="12418" y="2017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609AEADD-D3AC-4F09-86EC-B7E0A9BF618D}"/>
                </a:ext>
              </a:extLst>
            </p:cNvPr>
            <p:cNvSpPr/>
            <p:nvPr/>
          </p:nvSpPr>
          <p:spPr>
            <a:xfrm>
              <a:off x="7423321" y="5928431"/>
              <a:ext cx="18627" cy="15522"/>
            </a:xfrm>
            <a:custGeom>
              <a:avLst/>
              <a:gdLst>
                <a:gd name="connsiteX0" fmla="*/ 13349 w 18626"/>
                <a:gd name="connsiteY0" fmla="*/ 4346 h 15522"/>
                <a:gd name="connsiteX1" fmla="*/ 9313 w 18626"/>
                <a:gd name="connsiteY1" fmla="*/ 0 h 15522"/>
                <a:gd name="connsiteX2" fmla="*/ 6209 w 18626"/>
                <a:gd name="connsiteY2" fmla="*/ 4346 h 15522"/>
                <a:gd name="connsiteX3" fmla="*/ 4036 w 18626"/>
                <a:gd name="connsiteY3" fmla="*/ 4346 h 15522"/>
                <a:gd name="connsiteX4" fmla="*/ 1863 w 18626"/>
                <a:gd name="connsiteY4" fmla="*/ 4346 h 15522"/>
                <a:gd name="connsiteX5" fmla="*/ 1863 w 18626"/>
                <a:gd name="connsiteY5" fmla="*/ 5588 h 15522"/>
                <a:gd name="connsiteX6" fmla="*/ 1863 w 18626"/>
                <a:gd name="connsiteY6" fmla="*/ 9624 h 15522"/>
                <a:gd name="connsiteX7" fmla="*/ 0 w 18626"/>
                <a:gd name="connsiteY7" fmla="*/ 12728 h 15522"/>
                <a:gd name="connsiteX8" fmla="*/ 6209 w 18626"/>
                <a:gd name="connsiteY8" fmla="*/ 14901 h 15522"/>
                <a:gd name="connsiteX9" fmla="*/ 7140 w 18626"/>
                <a:gd name="connsiteY9" fmla="*/ 14901 h 15522"/>
                <a:gd name="connsiteX10" fmla="*/ 9313 w 18626"/>
                <a:gd name="connsiteY10" fmla="*/ 14901 h 15522"/>
                <a:gd name="connsiteX11" fmla="*/ 11176 w 18626"/>
                <a:gd name="connsiteY11" fmla="*/ 17075 h 15522"/>
                <a:gd name="connsiteX12" fmla="*/ 13349 w 18626"/>
                <a:gd name="connsiteY12" fmla="*/ 17075 h 15522"/>
                <a:gd name="connsiteX13" fmla="*/ 20800 w 18626"/>
                <a:gd name="connsiteY13" fmla="*/ 17075 h 15522"/>
                <a:gd name="connsiteX14" fmla="*/ 20800 w 18626"/>
                <a:gd name="connsiteY14" fmla="*/ 9624 h 15522"/>
                <a:gd name="connsiteX15" fmla="*/ 16454 w 18626"/>
                <a:gd name="connsiteY15" fmla="*/ 745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626" h="15522">
                  <a:moveTo>
                    <a:pt x="13349" y="4346"/>
                  </a:moveTo>
                  <a:lnTo>
                    <a:pt x="9313" y="0"/>
                  </a:lnTo>
                  <a:lnTo>
                    <a:pt x="6209" y="4346"/>
                  </a:lnTo>
                  <a:lnTo>
                    <a:pt x="4036" y="4346"/>
                  </a:lnTo>
                  <a:lnTo>
                    <a:pt x="1863" y="4346"/>
                  </a:lnTo>
                  <a:lnTo>
                    <a:pt x="1863" y="5588"/>
                  </a:lnTo>
                  <a:lnTo>
                    <a:pt x="1863" y="9624"/>
                  </a:lnTo>
                  <a:lnTo>
                    <a:pt x="0" y="12728"/>
                  </a:lnTo>
                  <a:lnTo>
                    <a:pt x="6209" y="14901"/>
                  </a:lnTo>
                  <a:lnTo>
                    <a:pt x="7140" y="14901"/>
                  </a:lnTo>
                  <a:lnTo>
                    <a:pt x="9313" y="14901"/>
                  </a:lnTo>
                  <a:lnTo>
                    <a:pt x="11176" y="17075"/>
                  </a:lnTo>
                  <a:lnTo>
                    <a:pt x="13349" y="17075"/>
                  </a:lnTo>
                  <a:lnTo>
                    <a:pt x="20800" y="17075"/>
                  </a:lnTo>
                  <a:lnTo>
                    <a:pt x="20800" y="9624"/>
                  </a:lnTo>
                  <a:lnTo>
                    <a:pt x="16454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90E7C330-C1F3-4665-A86A-C368576FAD33}"/>
                </a:ext>
              </a:extLst>
            </p:cNvPr>
            <p:cNvSpPr/>
            <p:nvPr/>
          </p:nvSpPr>
          <p:spPr>
            <a:xfrm>
              <a:off x="7449089" y="5945506"/>
              <a:ext cx="12418" cy="12418"/>
            </a:xfrm>
            <a:custGeom>
              <a:avLst/>
              <a:gdLst>
                <a:gd name="connsiteX0" fmla="*/ 0 w 12417"/>
                <a:gd name="connsiteY0" fmla="*/ 3104 h 12417"/>
                <a:gd name="connsiteX1" fmla="*/ 0 w 12417"/>
                <a:gd name="connsiteY1" fmla="*/ 5278 h 12417"/>
                <a:gd name="connsiteX2" fmla="*/ 2173 w 12417"/>
                <a:gd name="connsiteY2" fmla="*/ 5278 h 12417"/>
                <a:gd name="connsiteX3" fmla="*/ 2173 w 12417"/>
                <a:gd name="connsiteY3" fmla="*/ 7451 h 12417"/>
                <a:gd name="connsiteX4" fmla="*/ 3104 w 12417"/>
                <a:gd name="connsiteY4" fmla="*/ 8382 h 12417"/>
                <a:gd name="connsiteX5" fmla="*/ 3104 w 12417"/>
                <a:gd name="connsiteY5" fmla="*/ 12728 h 12417"/>
                <a:gd name="connsiteX6" fmla="*/ 14591 w 12417"/>
                <a:gd name="connsiteY6" fmla="*/ 12728 h 12417"/>
                <a:gd name="connsiteX7" fmla="*/ 14591 w 12417"/>
                <a:gd name="connsiteY7" fmla="*/ 5278 h 12417"/>
                <a:gd name="connsiteX8" fmla="*/ 0 w 12417"/>
                <a:gd name="connsiteY8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17" h="12417">
                  <a:moveTo>
                    <a:pt x="0" y="3104"/>
                  </a:moveTo>
                  <a:lnTo>
                    <a:pt x="0" y="5278"/>
                  </a:lnTo>
                  <a:lnTo>
                    <a:pt x="2173" y="5278"/>
                  </a:lnTo>
                  <a:lnTo>
                    <a:pt x="2173" y="7451"/>
                  </a:lnTo>
                  <a:lnTo>
                    <a:pt x="3104" y="8382"/>
                  </a:lnTo>
                  <a:lnTo>
                    <a:pt x="3104" y="12728"/>
                  </a:lnTo>
                  <a:lnTo>
                    <a:pt x="14591" y="12728"/>
                  </a:lnTo>
                  <a:lnTo>
                    <a:pt x="14591" y="527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D2B33E07-B204-4CB4-9F71-7F11CE4188D6}"/>
                </a:ext>
              </a:extLst>
            </p:cNvPr>
            <p:cNvSpPr/>
            <p:nvPr/>
          </p:nvSpPr>
          <p:spPr>
            <a:xfrm>
              <a:off x="7229293" y="6429180"/>
              <a:ext cx="52776" cy="68298"/>
            </a:xfrm>
            <a:custGeom>
              <a:avLst/>
              <a:gdLst>
                <a:gd name="connsiteX0" fmla="*/ 46877 w 52775"/>
                <a:gd name="connsiteY0" fmla="*/ 0 h 68298"/>
                <a:gd name="connsiteX1" fmla="*/ 37564 w 52775"/>
                <a:gd name="connsiteY1" fmla="*/ 9313 h 68298"/>
                <a:gd name="connsiteX2" fmla="*/ 27319 w 52775"/>
                <a:gd name="connsiteY2" fmla="*/ 11487 h 68298"/>
                <a:gd name="connsiteX3" fmla="*/ 14591 w 52775"/>
                <a:gd name="connsiteY3" fmla="*/ 4036 h 68298"/>
                <a:gd name="connsiteX4" fmla="*/ 0 w 52775"/>
                <a:gd name="connsiteY4" fmla="*/ 4036 h 68298"/>
                <a:gd name="connsiteX5" fmla="*/ 7451 w 52775"/>
                <a:gd name="connsiteY5" fmla="*/ 24215 h 68298"/>
                <a:gd name="connsiteX6" fmla="*/ 14591 w 52775"/>
                <a:gd name="connsiteY6" fmla="*/ 46567 h 68298"/>
                <a:gd name="connsiteX7" fmla="*/ 19869 w 52775"/>
                <a:gd name="connsiteY7" fmla="*/ 68609 h 68298"/>
                <a:gd name="connsiteX8" fmla="*/ 32286 w 52775"/>
                <a:gd name="connsiteY8" fmla="*/ 62400 h 68298"/>
                <a:gd name="connsiteX9" fmla="*/ 41910 w 52775"/>
                <a:gd name="connsiteY9" fmla="*/ 57122 h 68298"/>
                <a:gd name="connsiteX10" fmla="*/ 49982 w 52775"/>
                <a:gd name="connsiteY10" fmla="*/ 47498 h 68298"/>
                <a:gd name="connsiteX11" fmla="*/ 54328 w 52775"/>
                <a:gd name="connsiteY11" fmla="*/ 31666 h 68298"/>
                <a:gd name="connsiteX12" fmla="*/ 52155 w 52775"/>
                <a:gd name="connsiteY12" fmla="*/ 14902 h 68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775" h="68298">
                  <a:moveTo>
                    <a:pt x="46877" y="0"/>
                  </a:moveTo>
                  <a:lnTo>
                    <a:pt x="37564" y="9313"/>
                  </a:lnTo>
                  <a:lnTo>
                    <a:pt x="27319" y="11487"/>
                  </a:lnTo>
                  <a:lnTo>
                    <a:pt x="14591" y="4036"/>
                  </a:lnTo>
                  <a:lnTo>
                    <a:pt x="0" y="4036"/>
                  </a:lnTo>
                  <a:lnTo>
                    <a:pt x="7451" y="24215"/>
                  </a:lnTo>
                  <a:lnTo>
                    <a:pt x="14591" y="46567"/>
                  </a:lnTo>
                  <a:lnTo>
                    <a:pt x="19869" y="68609"/>
                  </a:lnTo>
                  <a:lnTo>
                    <a:pt x="32286" y="62400"/>
                  </a:lnTo>
                  <a:lnTo>
                    <a:pt x="41910" y="57122"/>
                  </a:lnTo>
                  <a:lnTo>
                    <a:pt x="49982" y="47498"/>
                  </a:lnTo>
                  <a:lnTo>
                    <a:pt x="54328" y="31666"/>
                  </a:lnTo>
                  <a:lnTo>
                    <a:pt x="52155" y="1490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E39E93F1-EC4B-475F-84B0-779E6B7F4F35}"/>
                </a:ext>
              </a:extLst>
            </p:cNvPr>
            <p:cNvSpPr/>
            <p:nvPr/>
          </p:nvSpPr>
          <p:spPr>
            <a:xfrm>
              <a:off x="4103104" y="5644063"/>
              <a:ext cx="9313" cy="12418"/>
            </a:xfrm>
            <a:custGeom>
              <a:avLst/>
              <a:gdLst>
                <a:gd name="connsiteX0" fmla="*/ 2173 w 9313"/>
                <a:gd name="connsiteY0" fmla="*/ 5278 h 12417"/>
                <a:gd name="connsiteX1" fmla="*/ 2173 w 9313"/>
                <a:gd name="connsiteY1" fmla="*/ 7140 h 12417"/>
                <a:gd name="connsiteX2" fmla="*/ 2173 w 9313"/>
                <a:gd name="connsiteY2" fmla="*/ 9313 h 12417"/>
                <a:gd name="connsiteX3" fmla="*/ 4346 w 9313"/>
                <a:gd name="connsiteY3" fmla="*/ 11487 h 12417"/>
                <a:gd name="connsiteX4" fmla="*/ 5278 w 9313"/>
                <a:gd name="connsiteY4" fmla="*/ 11487 h 12417"/>
                <a:gd name="connsiteX5" fmla="*/ 9624 w 9313"/>
                <a:gd name="connsiteY5" fmla="*/ 12418 h 12417"/>
                <a:gd name="connsiteX6" fmla="*/ 9624 w 9313"/>
                <a:gd name="connsiteY6" fmla="*/ 5278 h 12417"/>
                <a:gd name="connsiteX7" fmla="*/ 0 w 9313"/>
                <a:gd name="connsiteY7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313" h="12417">
                  <a:moveTo>
                    <a:pt x="2173" y="5278"/>
                  </a:moveTo>
                  <a:lnTo>
                    <a:pt x="2173" y="7140"/>
                  </a:lnTo>
                  <a:lnTo>
                    <a:pt x="2173" y="9313"/>
                  </a:lnTo>
                  <a:lnTo>
                    <a:pt x="4346" y="11487"/>
                  </a:lnTo>
                  <a:lnTo>
                    <a:pt x="5278" y="11487"/>
                  </a:lnTo>
                  <a:lnTo>
                    <a:pt x="9624" y="12418"/>
                  </a:lnTo>
                  <a:lnTo>
                    <a:pt x="9624" y="527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8719A2A2-117E-4016-B531-9D89E36D78E8}"/>
                </a:ext>
              </a:extLst>
            </p:cNvPr>
            <p:cNvSpPr/>
            <p:nvPr/>
          </p:nvSpPr>
          <p:spPr>
            <a:xfrm>
              <a:off x="4008418" y="5514917"/>
              <a:ext cx="34149" cy="18627"/>
            </a:xfrm>
            <a:custGeom>
              <a:avLst/>
              <a:gdLst>
                <a:gd name="connsiteX0" fmla="*/ 21731 w 34149"/>
                <a:gd name="connsiteY0" fmla="*/ 5278 h 18626"/>
                <a:gd name="connsiteX1" fmla="*/ 16764 w 34149"/>
                <a:gd name="connsiteY1" fmla="*/ 1863 h 18626"/>
                <a:gd name="connsiteX2" fmla="*/ 7140 w 34149"/>
                <a:gd name="connsiteY2" fmla="*/ 0 h 18626"/>
                <a:gd name="connsiteX3" fmla="*/ 6209 w 34149"/>
                <a:gd name="connsiteY3" fmla="*/ 1863 h 18626"/>
                <a:gd name="connsiteX4" fmla="*/ 4036 w 34149"/>
                <a:gd name="connsiteY4" fmla="*/ 1863 h 18626"/>
                <a:gd name="connsiteX5" fmla="*/ 2173 w 34149"/>
                <a:gd name="connsiteY5" fmla="*/ 4036 h 18626"/>
                <a:gd name="connsiteX6" fmla="*/ 0 w 34149"/>
                <a:gd name="connsiteY6" fmla="*/ 4036 h 18626"/>
                <a:gd name="connsiteX7" fmla="*/ 0 w 34149"/>
                <a:gd name="connsiteY7" fmla="*/ 16764 h 18626"/>
                <a:gd name="connsiteX8" fmla="*/ 6209 w 34149"/>
                <a:gd name="connsiteY8" fmla="*/ 18937 h 18626"/>
                <a:gd name="connsiteX9" fmla="*/ 13660 w 34149"/>
                <a:gd name="connsiteY9" fmla="*/ 18937 h 18626"/>
                <a:gd name="connsiteX10" fmla="*/ 16764 w 34149"/>
                <a:gd name="connsiteY10" fmla="*/ 19869 h 18626"/>
                <a:gd name="connsiteX11" fmla="*/ 21731 w 34149"/>
                <a:gd name="connsiteY11" fmla="*/ 18937 h 18626"/>
                <a:gd name="connsiteX12" fmla="*/ 28251 w 34149"/>
                <a:gd name="connsiteY12" fmla="*/ 16764 h 18626"/>
                <a:gd name="connsiteX13" fmla="*/ 35391 w 34149"/>
                <a:gd name="connsiteY13" fmla="*/ 16764 h 18626"/>
                <a:gd name="connsiteX14" fmla="*/ 35391 w 34149"/>
                <a:gd name="connsiteY14" fmla="*/ 12728 h 18626"/>
                <a:gd name="connsiteX15" fmla="*/ 29182 w 34149"/>
                <a:gd name="connsiteY15" fmla="*/ 9313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4149" h="18626">
                  <a:moveTo>
                    <a:pt x="21731" y="5278"/>
                  </a:moveTo>
                  <a:lnTo>
                    <a:pt x="16764" y="1863"/>
                  </a:lnTo>
                  <a:lnTo>
                    <a:pt x="7140" y="0"/>
                  </a:lnTo>
                  <a:lnTo>
                    <a:pt x="6209" y="1863"/>
                  </a:lnTo>
                  <a:lnTo>
                    <a:pt x="4036" y="1863"/>
                  </a:lnTo>
                  <a:lnTo>
                    <a:pt x="2173" y="4036"/>
                  </a:lnTo>
                  <a:lnTo>
                    <a:pt x="0" y="4036"/>
                  </a:lnTo>
                  <a:lnTo>
                    <a:pt x="0" y="16764"/>
                  </a:lnTo>
                  <a:lnTo>
                    <a:pt x="6209" y="18937"/>
                  </a:lnTo>
                  <a:lnTo>
                    <a:pt x="13660" y="18937"/>
                  </a:lnTo>
                  <a:lnTo>
                    <a:pt x="16764" y="19869"/>
                  </a:lnTo>
                  <a:lnTo>
                    <a:pt x="21731" y="18937"/>
                  </a:lnTo>
                  <a:lnTo>
                    <a:pt x="28251" y="16764"/>
                  </a:lnTo>
                  <a:lnTo>
                    <a:pt x="35391" y="16764"/>
                  </a:lnTo>
                  <a:lnTo>
                    <a:pt x="35391" y="12728"/>
                  </a:lnTo>
                  <a:lnTo>
                    <a:pt x="29182" y="931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A501DC8C-AF62-4B05-9145-4CA86322B571}"/>
                </a:ext>
              </a:extLst>
            </p:cNvPr>
            <p:cNvSpPr/>
            <p:nvPr/>
          </p:nvSpPr>
          <p:spPr>
            <a:xfrm>
              <a:off x="3912490" y="5445999"/>
              <a:ext cx="155223" cy="58985"/>
            </a:xfrm>
            <a:custGeom>
              <a:avLst/>
              <a:gdLst>
                <a:gd name="connsiteX0" fmla="*/ 156465 w 155222"/>
                <a:gd name="connsiteY0" fmla="*/ 44394 h 58984"/>
                <a:gd name="connsiteX1" fmla="*/ 134423 w 155222"/>
                <a:gd name="connsiteY1" fmla="*/ 33838 h 58984"/>
                <a:gd name="connsiteX2" fmla="*/ 114554 w 155222"/>
                <a:gd name="connsiteY2" fmla="*/ 24215 h 58984"/>
                <a:gd name="connsiteX3" fmla="*/ 94996 w 155222"/>
                <a:gd name="connsiteY3" fmla="*/ 14901 h 58984"/>
                <a:gd name="connsiteX4" fmla="*/ 68919 w 155222"/>
                <a:gd name="connsiteY4" fmla="*/ 6519 h 58984"/>
                <a:gd name="connsiteX5" fmla="*/ 39737 w 155222"/>
                <a:gd name="connsiteY5" fmla="*/ 0 h 58984"/>
                <a:gd name="connsiteX6" fmla="*/ 36633 w 155222"/>
                <a:gd name="connsiteY6" fmla="*/ 2173 h 58984"/>
                <a:gd name="connsiteX7" fmla="*/ 32286 w 155222"/>
                <a:gd name="connsiteY7" fmla="*/ 2173 h 58984"/>
                <a:gd name="connsiteX8" fmla="*/ 29182 w 155222"/>
                <a:gd name="connsiteY8" fmla="*/ 4346 h 58984"/>
                <a:gd name="connsiteX9" fmla="*/ 23904 w 155222"/>
                <a:gd name="connsiteY9" fmla="*/ 4346 h 58984"/>
                <a:gd name="connsiteX10" fmla="*/ 17695 w 155222"/>
                <a:gd name="connsiteY10" fmla="*/ 9624 h 58984"/>
                <a:gd name="connsiteX11" fmla="*/ 12418 w 155222"/>
                <a:gd name="connsiteY11" fmla="*/ 13660 h 58984"/>
                <a:gd name="connsiteX12" fmla="*/ 7451 w 155222"/>
                <a:gd name="connsiteY12" fmla="*/ 21110 h 58984"/>
                <a:gd name="connsiteX13" fmla="*/ 0 w 155222"/>
                <a:gd name="connsiteY13" fmla="*/ 21110 h 58984"/>
                <a:gd name="connsiteX14" fmla="*/ 3104 w 155222"/>
                <a:gd name="connsiteY14" fmla="*/ 22352 h 58984"/>
                <a:gd name="connsiteX15" fmla="*/ 10555 w 155222"/>
                <a:gd name="connsiteY15" fmla="*/ 26388 h 58984"/>
                <a:gd name="connsiteX16" fmla="*/ 16764 w 155222"/>
                <a:gd name="connsiteY16" fmla="*/ 28561 h 58984"/>
                <a:gd name="connsiteX17" fmla="*/ 22042 w 155222"/>
                <a:gd name="connsiteY17" fmla="*/ 22352 h 58984"/>
                <a:gd name="connsiteX18" fmla="*/ 25146 w 155222"/>
                <a:gd name="connsiteY18" fmla="*/ 17075 h 58984"/>
                <a:gd name="connsiteX19" fmla="*/ 31355 w 155222"/>
                <a:gd name="connsiteY19" fmla="*/ 11797 h 58984"/>
                <a:gd name="connsiteX20" fmla="*/ 58364 w 155222"/>
                <a:gd name="connsiteY20" fmla="*/ 24215 h 58984"/>
                <a:gd name="connsiteX21" fmla="*/ 83510 w 155222"/>
                <a:gd name="connsiteY21" fmla="*/ 36943 h 58984"/>
                <a:gd name="connsiteX22" fmla="*/ 110519 w 155222"/>
                <a:gd name="connsiteY22" fmla="*/ 44394 h 58984"/>
                <a:gd name="connsiteX23" fmla="*/ 112692 w 155222"/>
                <a:gd name="connsiteY23" fmla="*/ 48740 h 58984"/>
                <a:gd name="connsiteX24" fmla="*/ 112692 w 155222"/>
                <a:gd name="connsiteY24" fmla="*/ 50913 h 58984"/>
                <a:gd name="connsiteX25" fmla="*/ 112692 w 155222"/>
                <a:gd name="connsiteY25" fmla="*/ 51844 h 58984"/>
                <a:gd name="connsiteX26" fmla="*/ 112692 w 155222"/>
                <a:gd name="connsiteY26" fmla="*/ 54017 h 58984"/>
                <a:gd name="connsiteX27" fmla="*/ 112692 w 155222"/>
                <a:gd name="connsiteY27" fmla="*/ 58364 h 58984"/>
                <a:gd name="connsiteX28" fmla="*/ 110519 w 155222"/>
                <a:gd name="connsiteY28" fmla="*/ 61468 h 58984"/>
                <a:gd name="connsiteX29" fmla="*/ 124178 w 155222"/>
                <a:gd name="connsiteY29" fmla="*/ 59295 h 58984"/>
                <a:gd name="connsiteX30" fmla="*/ 136596 w 155222"/>
                <a:gd name="connsiteY30" fmla="*/ 56191 h 58984"/>
                <a:gd name="connsiteX31" fmla="*/ 146841 w 155222"/>
                <a:gd name="connsiteY31" fmla="*/ 51844 h 58984"/>
                <a:gd name="connsiteX32" fmla="*/ 156465 w 155222"/>
                <a:gd name="connsiteY32" fmla="*/ 51844 h 5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5222" h="58984">
                  <a:moveTo>
                    <a:pt x="156465" y="44394"/>
                  </a:moveTo>
                  <a:lnTo>
                    <a:pt x="134423" y="33838"/>
                  </a:lnTo>
                  <a:lnTo>
                    <a:pt x="114554" y="24215"/>
                  </a:lnTo>
                  <a:lnTo>
                    <a:pt x="94996" y="14901"/>
                  </a:lnTo>
                  <a:lnTo>
                    <a:pt x="68919" y="6519"/>
                  </a:lnTo>
                  <a:lnTo>
                    <a:pt x="39737" y="0"/>
                  </a:lnTo>
                  <a:lnTo>
                    <a:pt x="36633" y="2173"/>
                  </a:lnTo>
                  <a:lnTo>
                    <a:pt x="32286" y="2173"/>
                  </a:lnTo>
                  <a:lnTo>
                    <a:pt x="29182" y="4346"/>
                  </a:lnTo>
                  <a:lnTo>
                    <a:pt x="23904" y="4346"/>
                  </a:lnTo>
                  <a:lnTo>
                    <a:pt x="17695" y="9624"/>
                  </a:lnTo>
                  <a:lnTo>
                    <a:pt x="12418" y="13660"/>
                  </a:lnTo>
                  <a:lnTo>
                    <a:pt x="7451" y="21110"/>
                  </a:lnTo>
                  <a:lnTo>
                    <a:pt x="0" y="21110"/>
                  </a:lnTo>
                  <a:lnTo>
                    <a:pt x="3104" y="22352"/>
                  </a:lnTo>
                  <a:lnTo>
                    <a:pt x="10555" y="26388"/>
                  </a:lnTo>
                  <a:lnTo>
                    <a:pt x="16764" y="28561"/>
                  </a:lnTo>
                  <a:lnTo>
                    <a:pt x="22042" y="22352"/>
                  </a:lnTo>
                  <a:lnTo>
                    <a:pt x="25146" y="17075"/>
                  </a:lnTo>
                  <a:lnTo>
                    <a:pt x="31355" y="11797"/>
                  </a:lnTo>
                  <a:lnTo>
                    <a:pt x="58364" y="24215"/>
                  </a:lnTo>
                  <a:lnTo>
                    <a:pt x="83510" y="36943"/>
                  </a:lnTo>
                  <a:lnTo>
                    <a:pt x="110519" y="44394"/>
                  </a:lnTo>
                  <a:lnTo>
                    <a:pt x="112692" y="48740"/>
                  </a:lnTo>
                  <a:lnTo>
                    <a:pt x="112692" y="50913"/>
                  </a:lnTo>
                  <a:lnTo>
                    <a:pt x="112692" y="51844"/>
                  </a:lnTo>
                  <a:lnTo>
                    <a:pt x="112692" y="54017"/>
                  </a:lnTo>
                  <a:lnTo>
                    <a:pt x="112692" y="58364"/>
                  </a:lnTo>
                  <a:lnTo>
                    <a:pt x="110519" y="61468"/>
                  </a:lnTo>
                  <a:lnTo>
                    <a:pt x="124178" y="59295"/>
                  </a:lnTo>
                  <a:lnTo>
                    <a:pt x="136596" y="56191"/>
                  </a:lnTo>
                  <a:lnTo>
                    <a:pt x="146841" y="51844"/>
                  </a:lnTo>
                  <a:lnTo>
                    <a:pt x="156465" y="5184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F10C1198-C9EB-4A8E-BAB1-45AA9EA9C862}"/>
                </a:ext>
              </a:extLst>
            </p:cNvPr>
            <p:cNvSpPr/>
            <p:nvPr/>
          </p:nvSpPr>
          <p:spPr>
            <a:xfrm>
              <a:off x="4008418" y="5417438"/>
              <a:ext cx="12418" cy="24836"/>
            </a:xfrm>
            <a:custGeom>
              <a:avLst/>
              <a:gdLst>
                <a:gd name="connsiteX0" fmla="*/ 6209 w 12417"/>
                <a:gd name="connsiteY0" fmla="*/ 3104 h 24835"/>
                <a:gd name="connsiteX1" fmla="*/ 0 w 12417"/>
                <a:gd name="connsiteY1" fmla="*/ 0 h 24835"/>
                <a:gd name="connsiteX2" fmla="*/ 0 w 12417"/>
                <a:gd name="connsiteY2" fmla="*/ 7451 h 24835"/>
                <a:gd name="connsiteX3" fmla="*/ 0 w 12417"/>
                <a:gd name="connsiteY3" fmla="*/ 10555 h 24835"/>
                <a:gd name="connsiteX4" fmla="*/ 2173 w 12417"/>
                <a:gd name="connsiteY4" fmla="*/ 14901 h 24835"/>
                <a:gd name="connsiteX5" fmla="*/ 4036 w 12417"/>
                <a:gd name="connsiteY5" fmla="*/ 18006 h 24835"/>
                <a:gd name="connsiteX6" fmla="*/ 6209 w 12417"/>
                <a:gd name="connsiteY6" fmla="*/ 20179 h 24835"/>
                <a:gd name="connsiteX7" fmla="*/ 7140 w 12417"/>
                <a:gd name="connsiteY7" fmla="*/ 25457 h 24835"/>
                <a:gd name="connsiteX8" fmla="*/ 14591 w 12417"/>
                <a:gd name="connsiteY8" fmla="*/ 25457 h 24835"/>
                <a:gd name="connsiteX9" fmla="*/ 14591 w 12417"/>
                <a:gd name="connsiteY9" fmla="*/ 15833 h 24835"/>
                <a:gd name="connsiteX10" fmla="*/ 13660 w 12417"/>
                <a:gd name="connsiteY10" fmla="*/ 10555 h 24835"/>
                <a:gd name="connsiteX11" fmla="*/ 9313 w 12417"/>
                <a:gd name="connsiteY11" fmla="*/ 7451 h 24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417" h="24835">
                  <a:moveTo>
                    <a:pt x="6209" y="3104"/>
                  </a:moveTo>
                  <a:lnTo>
                    <a:pt x="0" y="0"/>
                  </a:lnTo>
                  <a:lnTo>
                    <a:pt x="0" y="7451"/>
                  </a:lnTo>
                  <a:lnTo>
                    <a:pt x="0" y="10555"/>
                  </a:lnTo>
                  <a:lnTo>
                    <a:pt x="2173" y="14901"/>
                  </a:lnTo>
                  <a:lnTo>
                    <a:pt x="4036" y="18006"/>
                  </a:lnTo>
                  <a:lnTo>
                    <a:pt x="6209" y="20179"/>
                  </a:lnTo>
                  <a:lnTo>
                    <a:pt x="7140" y="25457"/>
                  </a:lnTo>
                  <a:lnTo>
                    <a:pt x="14591" y="25457"/>
                  </a:lnTo>
                  <a:lnTo>
                    <a:pt x="14591" y="15833"/>
                  </a:lnTo>
                  <a:lnTo>
                    <a:pt x="13660" y="10555"/>
                  </a:lnTo>
                  <a:lnTo>
                    <a:pt x="9313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DDAD08FA-5485-432D-894D-6E54DF435306}"/>
                </a:ext>
              </a:extLst>
            </p:cNvPr>
            <p:cNvSpPr/>
            <p:nvPr/>
          </p:nvSpPr>
          <p:spPr>
            <a:xfrm>
              <a:off x="4000036" y="5393223"/>
              <a:ext cx="27940" cy="15522"/>
            </a:xfrm>
            <a:custGeom>
              <a:avLst/>
              <a:gdLst>
                <a:gd name="connsiteX0" fmla="*/ 29182 w 27940"/>
                <a:gd name="connsiteY0" fmla="*/ 16764 h 15522"/>
                <a:gd name="connsiteX1" fmla="*/ 29182 w 27940"/>
                <a:gd name="connsiteY1" fmla="*/ 12728 h 15522"/>
                <a:gd name="connsiteX2" fmla="*/ 30113 w 27940"/>
                <a:gd name="connsiteY2" fmla="*/ 10555 h 15522"/>
                <a:gd name="connsiteX3" fmla="*/ 30113 w 27940"/>
                <a:gd name="connsiteY3" fmla="*/ 9313 h 15522"/>
                <a:gd name="connsiteX4" fmla="*/ 29182 w 27940"/>
                <a:gd name="connsiteY4" fmla="*/ 7451 h 15522"/>
                <a:gd name="connsiteX5" fmla="*/ 29182 w 27940"/>
                <a:gd name="connsiteY5" fmla="*/ 5277 h 15522"/>
                <a:gd name="connsiteX6" fmla="*/ 25146 w 27940"/>
                <a:gd name="connsiteY6" fmla="*/ 3104 h 15522"/>
                <a:gd name="connsiteX7" fmla="*/ 22973 w 27940"/>
                <a:gd name="connsiteY7" fmla="*/ 0 h 15522"/>
                <a:gd name="connsiteX8" fmla="*/ 0 w 27940"/>
                <a:gd name="connsiteY8" fmla="*/ 0 h 15522"/>
                <a:gd name="connsiteX9" fmla="*/ 0 w 27940"/>
                <a:gd name="connsiteY9" fmla="*/ 3104 h 15522"/>
                <a:gd name="connsiteX10" fmla="*/ 931 w 27940"/>
                <a:gd name="connsiteY10" fmla="*/ 7451 h 15522"/>
                <a:gd name="connsiteX11" fmla="*/ 5278 w 27940"/>
                <a:gd name="connsiteY11" fmla="*/ 9313 h 15522"/>
                <a:gd name="connsiteX12" fmla="*/ 8382 w 27940"/>
                <a:gd name="connsiteY12" fmla="*/ 9313 h 15522"/>
                <a:gd name="connsiteX13" fmla="*/ 12418 w 27940"/>
                <a:gd name="connsiteY13" fmla="*/ 10555 h 15522"/>
                <a:gd name="connsiteX14" fmla="*/ 17695 w 27940"/>
                <a:gd name="connsiteY14" fmla="*/ 10555 h 15522"/>
                <a:gd name="connsiteX15" fmla="*/ 22973 w 27940"/>
                <a:gd name="connsiteY15" fmla="*/ 12728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7940" h="15522">
                  <a:moveTo>
                    <a:pt x="29182" y="16764"/>
                  </a:moveTo>
                  <a:lnTo>
                    <a:pt x="29182" y="12728"/>
                  </a:lnTo>
                  <a:lnTo>
                    <a:pt x="30113" y="10555"/>
                  </a:lnTo>
                  <a:lnTo>
                    <a:pt x="30113" y="9313"/>
                  </a:lnTo>
                  <a:lnTo>
                    <a:pt x="29182" y="7451"/>
                  </a:lnTo>
                  <a:lnTo>
                    <a:pt x="29182" y="5277"/>
                  </a:lnTo>
                  <a:lnTo>
                    <a:pt x="25146" y="3104"/>
                  </a:lnTo>
                  <a:lnTo>
                    <a:pt x="22973" y="0"/>
                  </a:lnTo>
                  <a:lnTo>
                    <a:pt x="0" y="0"/>
                  </a:lnTo>
                  <a:lnTo>
                    <a:pt x="0" y="3104"/>
                  </a:lnTo>
                  <a:lnTo>
                    <a:pt x="931" y="7451"/>
                  </a:lnTo>
                  <a:lnTo>
                    <a:pt x="5278" y="9313"/>
                  </a:lnTo>
                  <a:lnTo>
                    <a:pt x="8382" y="9313"/>
                  </a:lnTo>
                  <a:lnTo>
                    <a:pt x="12418" y="10555"/>
                  </a:lnTo>
                  <a:lnTo>
                    <a:pt x="17695" y="10555"/>
                  </a:lnTo>
                  <a:lnTo>
                    <a:pt x="22973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592D01A4-15CB-4578-80DA-B26D0534CBEA}"/>
                </a:ext>
              </a:extLst>
            </p:cNvPr>
            <p:cNvSpPr/>
            <p:nvPr/>
          </p:nvSpPr>
          <p:spPr>
            <a:xfrm>
              <a:off x="5743810" y="6002628"/>
              <a:ext cx="99343" cy="207999"/>
            </a:xfrm>
            <a:custGeom>
              <a:avLst/>
              <a:gdLst>
                <a:gd name="connsiteX0" fmla="*/ 92823 w 99342"/>
                <a:gd name="connsiteY0" fmla="*/ 0 h 207998"/>
                <a:gd name="connsiteX1" fmla="*/ 83510 w 99342"/>
                <a:gd name="connsiteY1" fmla="*/ 5278 h 207998"/>
                <a:gd name="connsiteX2" fmla="*/ 72023 w 99342"/>
                <a:gd name="connsiteY2" fmla="*/ 14901 h 207998"/>
                <a:gd name="connsiteX3" fmla="*/ 59606 w 99342"/>
                <a:gd name="connsiteY3" fmla="*/ 27630 h 207998"/>
                <a:gd name="connsiteX4" fmla="*/ 49051 w 99342"/>
                <a:gd name="connsiteY4" fmla="*/ 40358 h 207998"/>
                <a:gd name="connsiteX5" fmla="*/ 37564 w 99342"/>
                <a:gd name="connsiteY5" fmla="*/ 51844 h 207998"/>
                <a:gd name="connsiteX6" fmla="*/ 32286 w 99342"/>
                <a:gd name="connsiteY6" fmla="*/ 60226 h 207998"/>
                <a:gd name="connsiteX7" fmla="*/ 12728 w 99342"/>
                <a:gd name="connsiteY7" fmla="*/ 60226 h 207998"/>
                <a:gd name="connsiteX8" fmla="*/ 12728 w 99342"/>
                <a:gd name="connsiteY8" fmla="*/ 75128 h 207998"/>
                <a:gd name="connsiteX9" fmla="*/ 14591 w 99342"/>
                <a:gd name="connsiteY9" fmla="*/ 90029 h 207998"/>
                <a:gd name="connsiteX10" fmla="*/ 15833 w 99342"/>
                <a:gd name="connsiteY10" fmla="*/ 104931 h 207998"/>
                <a:gd name="connsiteX11" fmla="*/ 15833 w 99342"/>
                <a:gd name="connsiteY11" fmla="*/ 114244 h 207998"/>
                <a:gd name="connsiteX12" fmla="*/ 10555 w 99342"/>
                <a:gd name="connsiteY12" fmla="*/ 129145 h 207998"/>
                <a:gd name="connsiteX13" fmla="*/ 5278 w 99342"/>
                <a:gd name="connsiteY13" fmla="*/ 144047 h 207998"/>
                <a:gd name="connsiteX14" fmla="*/ 0 w 99342"/>
                <a:gd name="connsiteY14" fmla="*/ 156775 h 207998"/>
                <a:gd name="connsiteX15" fmla="*/ 1242 w 99342"/>
                <a:gd name="connsiteY15" fmla="*/ 171366 h 207998"/>
                <a:gd name="connsiteX16" fmla="*/ 8382 w 99342"/>
                <a:gd name="connsiteY16" fmla="*/ 186267 h 207998"/>
                <a:gd name="connsiteX17" fmla="*/ 10555 w 99342"/>
                <a:gd name="connsiteY17" fmla="*/ 193718 h 207998"/>
                <a:gd name="connsiteX18" fmla="*/ 14591 w 99342"/>
                <a:gd name="connsiteY18" fmla="*/ 198996 h 207998"/>
                <a:gd name="connsiteX19" fmla="*/ 19869 w 99342"/>
                <a:gd name="connsiteY19" fmla="*/ 203342 h 207998"/>
                <a:gd name="connsiteX20" fmla="*/ 25146 w 99342"/>
                <a:gd name="connsiteY20" fmla="*/ 205205 h 207998"/>
                <a:gd name="connsiteX21" fmla="*/ 32286 w 99342"/>
                <a:gd name="connsiteY21" fmla="*/ 206446 h 207998"/>
                <a:gd name="connsiteX22" fmla="*/ 32286 w 99342"/>
                <a:gd name="connsiteY22" fmla="*/ 210482 h 207998"/>
                <a:gd name="connsiteX23" fmla="*/ 45015 w 99342"/>
                <a:gd name="connsiteY23" fmla="*/ 201169 h 207998"/>
                <a:gd name="connsiteX24" fmla="*/ 52155 w 99342"/>
                <a:gd name="connsiteY24" fmla="*/ 190614 h 207998"/>
                <a:gd name="connsiteX25" fmla="*/ 54328 w 99342"/>
                <a:gd name="connsiteY25" fmla="*/ 176644 h 207998"/>
                <a:gd name="connsiteX26" fmla="*/ 56501 w 99342"/>
                <a:gd name="connsiteY26" fmla="*/ 160811 h 207998"/>
                <a:gd name="connsiteX27" fmla="*/ 59606 w 99342"/>
                <a:gd name="connsiteY27" fmla="*/ 141874 h 207998"/>
                <a:gd name="connsiteX28" fmla="*/ 66746 w 99342"/>
                <a:gd name="connsiteY28" fmla="*/ 126972 h 207998"/>
                <a:gd name="connsiteX29" fmla="*/ 76059 w 99342"/>
                <a:gd name="connsiteY29" fmla="*/ 108966 h 207998"/>
                <a:gd name="connsiteX30" fmla="*/ 86614 w 99342"/>
                <a:gd name="connsiteY30" fmla="*/ 90029 h 207998"/>
                <a:gd name="connsiteX31" fmla="*/ 95928 w 99342"/>
                <a:gd name="connsiteY31" fmla="*/ 69850 h 207998"/>
                <a:gd name="connsiteX32" fmla="*/ 101205 w 99342"/>
                <a:gd name="connsiteY32" fmla="*/ 49671 h 207998"/>
                <a:gd name="connsiteX33" fmla="*/ 101205 w 99342"/>
                <a:gd name="connsiteY33" fmla="*/ 27630 h 207998"/>
                <a:gd name="connsiteX34" fmla="*/ 92823 w 99342"/>
                <a:gd name="connsiteY34" fmla="*/ 7451 h 207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99342" h="207998">
                  <a:moveTo>
                    <a:pt x="92823" y="0"/>
                  </a:moveTo>
                  <a:lnTo>
                    <a:pt x="83510" y="5278"/>
                  </a:lnTo>
                  <a:lnTo>
                    <a:pt x="72023" y="14901"/>
                  </a:lnTo>
                  <a:lnTo>
                    <a:pt x="59606" y="27630"/>
                  </a:lnTo>
                  <a:lnTo>
                    <a:pt x="49051" y="40358"/>
                  </a:lnTo>
                  <a:lnTo>
                    <a:pt x="37564" y="51844"/>
                  </a:lnTo>
                  <a:lnTo>
                    <a:pt x="32286" y="60226"/>
                  </a:lnTo>
                  <a:lnTo>
                    <a:pt x="12728" y="60226"/>
                  </a:lnTo>
                  <a:lnTo>
                    <a:pt x="12728" y="75128"/>
                  </a:lnTo>
                  <a:lnTo>
                    <a:pt x="14591" y="90029"/>
                  </a:lnTo>
                  <a:lnTo>
                    <a:pt x="15833" y="104931"/>
                  </a:lnTo>
                  <a:lnTo>
                    <a:pt x="15833" y="114244"/>
                  </a:lnTo>
                  <a:lnTo>
                    <a:pt x="10555" y="129145"/>
                  </a:lnTo>
                  <a:lnTo>
                    <a:pt x="5278" y="144047"/>
                  </a:lnTo>
                  <a:lnTo>
                    <a:pt x="0" y="156775"/>
                  </a:lnTo>
                  <a:lnTo>
                    <a:pt x="1242" y="171366"/>
                  </a:lnTo>
                  <a:lnTo>
                    <a:pt x="8382" y="186267"/>
                  </a:lnTo>
                  <a:lnTo>
                    <a:pt x="10555" y="193718"/>
                  </a:lnTo>
                  <a:lnTo>
                    <a:pt x="14591" y="198996"/>
                  </a:lnTo>
                  <a:lnTo>
                    <a:pt x="19869" y="203342"/>
                  </a:lnTo>
                  <a:lnTo>
                    <a:pt x="25146" y="205205"/>
                  </a:lnTo>
                  <a:lnTo>
                    <a:pt x="32286" y="206446"/>
                  </a:lnTo>
                  <a:lnTo>
                    <a:pt x="32286" y="210482"/>
                  </a:lnTo>
                  <a:lnTo>
                    <a:pt x="45015" y="201169"/>
                  </a:lnTo>
                  <a:lnTo>
                    <a:pt x="52155" y="190614"/>
                  </a:lnTo>
                  <a:lnTo>
                    <a:pt x="54328" y="176644"/>
                  </a:lnTo>
                  <a:lnTo>
                    <a:pt x="56501" y="160811"/>
                  </a:lnTo>
                  <a:lnTo>
                    <a:pt x="59606" y="141874"/>
                  </a:lnTo>
                  <a:lnTo>
                    <a:pt x="66746" y="126972"/>
                  </a:lnTo>
                  <a:lnTo>
                    <a:pt x="76059" y="108966"/>
                  </a:lnTo>
                  <a:lnTo>
                    <a:pt x="86614" y="90029"/>
                  </a:lnTo>
                  <a:lnTo>
                    <a:pt x="95928" y="69850"/>
                  </a:lnTo>
                  <a:lnTo>
                    <a:pt x="101205" y="49671"/>
                  </a:lnTo>
                  <a:lnTo>
                    <a:pt x="101205" y="27630"/>
                  </a:lnTo>
                  <a:lnTo>
                    <a:pt x="92823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8A329E42-BF77-4796-A372-923152B4FBF9}"/>
                </a:ext>
              </a:extLst>
            </p:cNvPr>
            <p:cNvSpPr/>
            <p:nvPr/>
          </p:nvSpPr>
          <p:spPr>
            <a:xfrm>
              <a:off x="4236596" y="6662015"/>
              <a:ext cx="74507" cy="31045"/>
            </a:xfrm>
            <a:custGeom>
              <a:avLst/>
              <a:gdLst>
                <a:gd name="connsiteX0" fmla="*/ 46877 w 74506"/>
                <a:gd name="connsiteY0" fmla="*/ 3104 h 31044"/>
                <a:gd name="connsiteX1" fmla="*/ 32286 w 74506"/>
                <a:gd name="connsiteY1" fmla="*/ 0 h 31044"/>
                <a:gd name="connsiteX2" fmla="*/ 21731 w 74506"/>
                <a:gd name="connsiteY2" fmla="*/ 5278 h 31044"/>
                <a:gd name="connsiteX3" fmla="*/ 10245 w 74506"/>
                <a:gd name="connsiteY3" fmla="*/ 10555 h 31044"/>
                <a:gd name="connsiteX4" fmla="*/ 0 w 74506"/>
                <a:gd name="connsiteY4" fmla="*/ 14591 h 31044"/>
                <a:gd name="connsiteX5" fmla="*/ 0 w 74506"/>
                <a:gd name="connsiteY5" fmla="*/ 31666 h 31044"/>
                <a:gd name="connsiteX6" fmla="*/ 12418 w 74506"/>
                <a:gd name="connsiteY6" fmla="*/ 27319 h 31044"/>
                <a:gd name="connsiteX7" fmla="*/ 21731 w 74506"/>
                <a:gd name="connsiteY7" fmla="*/ 25457 h 31044"/>
                <a:gd name="connsiteX8" fmla="*/ 30113 w 74506"/>
                <a:gd name="connsiteY8" fmla="*/ 20179 h 31044"/>
                <a:gd name="connsiteX9" fmla="*/ 39427 w 74506"/>
                <a:gd name="connsiteY9" fmla="*/ 10555 h 31044"/>
                <a:gd name="connsiteX10" fmla="*/ 42531 w 74506"/>
                <a:gd name="connsiteY10" fmla="*/ 10555 h 31044"/>
                <a:gd name="connsiteX11" fmla="*/ 41600 w 74506"/>
                <a:gd name="connsiteY11" fmla="*/ 14591 h 31044"/>
                <a:gd name="connsiteX12" fmla="*/ 39427 w 74506"/>
                <a:gd name="connsiteY12" fmla="*/ 16764 h 31044"/>
                <a:gd name="connsiteX13" fmla="*/ 39427 w 74506"/>
                <a:gd name="connsiteY13" fmla="*/ 18006 h 31044"/>
                <a:gd name="connsiteX14" fmla="*/ 37564 w 74506"/>
                <a:gd name="connsiteY14" fmla="*/ 20179 h 31044"/>
                <a:gd name="connsiteX15" fmla="*/ 34460 w 74506"/>
                <a:gd name="connsiteY15" fmla="*/ 22042 h 31044"/>
                <a:gd name="connsiteX16" fmla="*/ 32286 w 74506"/>
                <a:gd name="connsiteY16" fmla="*/ 24215 h 31044"/>
                <a:gd name="connsiteX17" fmla="*/ 32286 w 74506"/>
                <a:gd name="connsiteY17" fmla="*/ 31666 h 31044"/>
                <a:gd name="connsiteX18" fmla="*/ 46877 w 74506"/>
                <a:gd name="connsiteY18" fmla="*/ 27319 h 31044"/>
                <a:gd name="connsiteX19" fmla="*/ 59295 w 74506"/>
                <a:gd name="connsiteY19" fmla="*/ 22042 h 31044"/>
                <a:gd name="connsiteX20" fmla="*/ 71713 w 74506"/>
                <a:gd name="connsiteY20" fmla="*/ 14591 h 31044"/>
                <a:gd name="connsiteX21" fmla="*/ 76059 w 74506"/>
                <a:gd name="connsiteY21" fmla="*/ 14591 h 31044"/>
                <a:gd name="connsiteX22" fmla="*/ 63641 w 74506"/>
                <a:gd name="connsiteY22" fmla="*/ 9313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4506" h="31044">
                  <a:moveTo>
                    <a:pt x="46877" y="3104"/>
                  </a:moveTo>
                  <a:lnTo>
                    <a:pt x="32286" y="0"/>
                  </a:lnTo>
                  <a:lnTo>
                    <a:pt x="21731" y="5278"/>
                  </a:lnTo>
                  <a:lnTo>
                    <a:pt x="10245" y="10555"/>
                  </a:lnTo>
                  <a:lnTo>
                    <a:pt x="0" y="14591"/>
                  </a:lnTo>
                  <a:lnTo>
                    <a:pt x="0" y="31666"/>
                  </a:lnTo>
                  <a:lnTo>
                    <a:pt x="12418" y="27319"/>
                  </a:lnTo>
                  <a:lnTo>
                    <a:pt x="21731" y="25457"/>
                  </a:lnTo>
                  <a:lnTo>
                    <a:pt x="30113" y="20179"/>
                  </a:lnTo>
                  <a:lnTo>
                    <a:pt x="39427" y="10555"/>
                  </a:lnTo>
                  <a:lnTo>
                    <a:pt x="42531" y="10555"/>
                  </a:lnTo>
                  <a:lnTo>
                    <a:pt x="41600" y="14591"/>
                  </a:lnTo>
                  <a:lnTo>
                    <a:pt x="39427" y="16764"/>
                  </a:lnTo>
                  <a:lnTo>
                    <a:pt x="39427" y="18006"/>
                  </a:lnTo>
                  <a:lnTo>
                    <a:pt x="37564" y="20179"/>
                  </a:lnTo>
                  <a:lnTo>
                    <a:pt x="34460" y="22042"/>
                  </a:lnTo>
                  <a:lnTo>
                    <a:pt x="32286" y="24215"/>
                  </a:lnTo>
                  <a:lnTo>
                    <a:pt x="32286" y="31666"/>
                  </a:lnTo>
                  <a:lnTo>
                    <a:pt x="46877" y="27319"/>
                  </a:lnTo>
                  <a:lnTo>
                    <a:pt x="59295" y="22042"/>
                  </a:lnTo>
                  <a:lnTo>
                    <a:pt x="71713" y="14591"/>
                  </a:lnTo>
                  <a:lnTo>
                    <a:pt x="76059" y="14591"/>
                  </a:lnTo>
                  <a:lnTo>
                    <a:pt x="63641" y="931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1FB8B834-D5E7-49E3-BE79-271E01C9D270}"/>
                </a:ext>
              </a:extLst>
            </p:cNvPr>
            <p:cNvSpPr/>
            <p:nvPr/>
          </p:nvSpPr>
          <p:spPr>
            <a:xfrm>
              <a:off x="4403305" y="5779417"/>
              <a:ext cx="34149" cy="31045"/>
            </a:xfrm>
            <a:custGeom>
              <a:avLst/>
              <a:gdLst>
                <a:gd name="connsiteX0" fmla="*/ 27009 w 34149"/>
                <a:gd name="connsiteY0" fmla="*/ 23283 h 31044"/>
                <a:gd name="connsiteX1" fmla="*/ 26078 w 34149"/>
                <a:gd name="connsiteY1" fmla="*/ 22042 h 31044"/>
                <a:gd name="connsiteX2" fmla="*/ 23904 w 34149"/>
                <a:gd name="connsiteY2" fmla="*/ 22042 h 31044"/>
                <a:gd name="connsiteX3" fmla="*/ 19558 w 34149"/>
                <a:gd name="connsiteY3" fmla="*/ 22042 h 31044"/>
                <a:gd name="connsiteX4" fmla="*/ 16454 w 34149"/>
                <a:gd name="connsiteY4" fmla="*/ 20179 h 31044"/>
                <a:gd name="connsiteX5" fmla="*/ 16454 w 34149"/>
                <a:gd name="connsiteY5" fmla="*/ 0 h 31044"/>
                <a:gd name="connsiteX6" fmla="*/ 12418 w 34149"/>
                <a:gd name="connsiteY6" fmla="*/ 0 h 31044"/>
                <a:gd name="connsiteX7" fmla="*/ 4967 w 34149"/>
                <a:gd name="connsiteY7" fmla="*/ 12728 h 31044"/>
                <a:gd name="connsiteX8" fmla="*/ 0 w 34149"/>
                <a:gd name="connsiteY8" fmla="*/ 12728 h 31044"/>
                <a:gd name="connsiteX9" fmla="*/ 0 w 34149"/>
                <a:gd name="connsiteY9" fmla="*/ 15833 h 31044"/>
                <a:gd name="connsiteX10" fmla="*/ 11487 w 34149"/>
                <a:gd name="connsiteY10" fmla="*/ 20179 h 31044"/>
                <a:gd name="connsiteX11" fmla="*/ 21731 w 34149"/>
                <a:gd name="connsiteY11" fmla="*/ 25457 h 31044"/>
                <a:gd name="connsiteX12" fmla="*/ 29182 w 34149"/>
                <a:gd name="connsiteY12" fmla="*/ 30734 h 31044"/>
                <a:gd name="connsiteX13" fmla="*/ 33218 w 34149"/>
                <a:gd name="connsiteY13" fmla="*/ 32907 h 31044"/>
                <a:gd name="connsiteX14" fmla="*/ 34149 w 34149"/>
                <a:gd name="connsiteY14" fmla="*/ 30734 h 31044"/>
                <a:gd name="connsiteX15" fmla="*/ 34149 w 34149"/>
                <a:gd name="connsiteY15" fmla="*/ 29492 h 31044"/>
                <a:gd name="connsiteX16" fmla="*/ 36322 w 34149"/>
                <a:gd name="connsiteY16" fmla="*/ 27319 h 31044"/>
                <a:gd name="connsiteX17" fmla="*/ 36322 w 34149"/>
                <a:gd name="connsiteY17" fmla="*/ 23283 h 31044"/>
                <a:gd name="connsiteX18" fmla="*/ 29182 w 34149"/>
                <a:gd name="connsiteY18" fmla="*/ 23283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4149" h="31044">
                  <a:moveTo>
                    <a:pt x="27009" y="23283"/>
                  </a:moveTo>
                  <a:lnTo>
                    <a:pt x="26078" y="22042"/>
                  </a:lnTo>
                  <a:lnTo>
                    <a:pt x="23904" y="22042"/>
                  </a:lnTo>
                  <a:lnTo>
                    <a:pt x="19558" y="22042"/>
                  </a:lnTo>
                  <a:lnTo>
                    <a:pt x="16454" y="20179"/>
                  </a:lnTo>
                  <a:lnTo>
                    <a:pt x="16454" y="0"/>
                  </a:lnTo>
                  <a:lnTo>
                    <a:pt x="12418" y="0"/>
                  </a:lnTo>
                  <a:lnTo>
                    <a:pt x="4967" y="12728"/>
                  </a:lnTo>
                  <a:lnTo>
                    <a:pt x="0" y="12728"/>
                  </a:lnTo>
                  <a:lnTo>
                    <a:pt x="0" y="15833"/>
                  </a:lnTo>
                  <a:lnTo>
                    <a:pt x="11487" y="20179"/>
                  </a:lnTo>
                  <a:lnTo>
                    <a:pt x="21731" y="25457"/>
                  </a:lnTo>
                  <a:lnTo>
                    <a:pt x="29182" y="30734"/>
                  </a:lnTo>
                  <a:lnTo>
                    <a:pt x="33218" y="32907"/>
                  </a:lnTo>
                  <a:lnTo>
                    <a:pt x="34149" y="30734"/>
                  </a:lnTo>
                  <a:lnTo>
                    <a:pt x="34149" y="29492"/>
                  </a:lnTo>
                  <a:lnTo>
                    <a:pt x="36322" y="27319"/>
                  </a:lnTo>
                  <a:lnTo>
                    <a:pt x="36322" y="23283"/>
                  </a:lnTo>
                  <a:lnTo>
                    <a:pt x="29182" y="2328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F09C050F-32FB-453A-B01A-A765694D0F38}"/>
                </a:ext>
              </a:extLst>
            </p:cNvPr>
            <p:cNvSpPr/>
            <p:nvPr/>
          </p:nvSpPr>
          <p:spPr>
            <a:xfrm>
              <a:off x="4237527" y="6453395"/>
              <a:ext cx="12418" cy="18627"/>
            </a:xfrm>
            <a:custGeom>
              <a:avLst/>
              <a:gdLst>
                <a:gd name="connsiteX0" fmla="*/ 4346 w 12417"/>
                <a:gd name="connsiteY0" fmla="*/ 15833 h 18626"/>
                <a:gd name="connsiteX1" fmla="*/ 6209 w 12417"/>
                <a:gd name="connsiteY1" fmla="*/ 20179 h 18626"/>
                <a:gd name="connsiteX2" fmla="*/ 14591 w 12417"/>
                <a:gd name="connsiteY2" fmla="*/ 20179 h 18626"/>
                <a:gd name="connsiteX3" fmla="*/ 13660 w 12417"/>
                <a:gd name="connsiteY3" fmla="*/ 14901 h 18626"/>
                <a:gd name="connsiteX4" fmla="*/ 13660 w 12417"/>
                <a:gd name="connsiteY4" fmla="*/ 10555 h 18626"/>
                <a:gd name="connsiteX5" fmla="*/ 11487 w 12417"/>
                <a:gd name="connsiteY5" fmla="*/ 7451 h 18626"/>
                <a:gd name="connsiteX6" fmla="*/ 9313 w 12417"/>
                <a:gd name="connsiteY6" fmla="*/ 5277 h 18626"/>
                <a:gd name="connsiteX7" fmla="*/ 6209 w 12417"/>
                <a:gd name="connsiteY7" fmla="*/ 3104 h 18626"/>
                <a:gd name="connsiteX8" fmla="*/ 2173 w 12417"/>
                <a:gd name="connsiteY8" fmla="*/ 0 h 18626"/>
                <a:gd name="connsiteX9" fmla="*/ 2173 w 12417"/>
                <a:gd name="connsiteY9" fmla="*/ 5277 h 18626"/>
                <a:gd name="connsiteX10" fmla="*/ 0 w 12417"/>
                <a:gd name="connsiteY10" fmla="*/ 8382 h 18626"/>
                <a:gd name="connsiteX11" fmla="*/ 2173 w 12417"/>
                <a:gd name="connsiteY11" fmla="*/ 10555 h 18626"/>
                <a:gd name="connsiteX12" fmla="*/ 2173 w 12417"/>
                <a:gd name="connsiteY12" fmla="*/ 12728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417" h="18626">
                  <a:moveTo>
                    <a:pt x="4346" y="15833"/>
                  </a:moveTo>
                  <a:lnTo>
                    <a:pt x="6209" y="20179"/>
                  </a:lnTo>
                  <a:lnTo>
                    <a:pt x="14591" y="20179"/>
                  </a:lnTo>
                  <a:lnTo>
                    <a:pt x="13660" y="14901"/>
                  </a:lnTo>
                  <a:lnTo>
                    <a:pt x="13660" y="10555"/>
                  </a:lnTo>
                  <a:lnTo>
                    <a:pt x="11487" y="7451"/>
                  </a:lnTo>
                  <a:lnTo>
                    <a:pt x="9313" y="5277"/>
                  </a:lnTo>
                  <a:lnTo>
                    <a:pt x="6209" y="3104"/>
                  </a:lnTo>
                  <a:lnTo>
                    <a:pt x="2173" y="0"/>
                  </a:lnTo>
                  <a:lnTo>
                    <a:pt x="2173" y="5277"/>
                  </a:lnTo>
                  <a:lnTo>
                    <a:pt x="0" y="8382"/>
                  </a:lnTo>
                  <a:lnTo>
                    <a:pt x="2173" y="10555"/>
                  </a:lnTo>
                  <a:lnTo>
                    <a:pt x="2173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1D02E9F4-FD1A-456D-81EE-72B401AF919A}"/>
                </a:ext>
              </a:extLst>
            </p:cNvPr>
            <p:cNvSpPr/>
            <p:nvPr/>
          </p:nvSpPr>
          <p:spPr>
            <a:xfrm>
              <a:off x="4152155" y="6693680"/>
              <a:ext cx="58985" cy="52776"/>
            </a:xfrm>
            <a:custGeom>
              <a:avLst/>
              <a:gdLst>
                <a:gd name="connsiteX0" fmla="*/ 29182 w 58984"/>
                <a:gd name="connsiteY0" fmla="*/ 22352 h 52775"/>
                <a:gd name="connsiteX1" fmla="*/ 14591 w 58984"/>
                <a:gd name="connsiteY1" fmla="*/ 8382 h 52775"/>
                <a:gd name="connsiteX2" fmla="*/ 0 w 58984"/>
                <a:gd name="connsiteY2" fmla="*/ 0 h 52775"/>
                <a:gd name="connsiteX3" fmla="*/ 0 w 58984"/>
                <a:gd name="connsiteY3" fmla="*/ 15833 h 52775"/>
                <a:gd name="connsiteX4" fmla="*/ 4036 w 58984"/>
                <a:gd name="connsiteY4" fmla="*/ 34770 h 52775"/>
                <a:gd name="connsiteX5" fmla="*/ 7451 w 58984"/>
                <a:gd name="connsiteY5" fmla="*/ 49671 h 52775"/>
                <a:gd name="connsiteX6" fmla="*/ 14591 w 58984"/>
                <a:gd name="connsiteY6" fmla="*/ 51844 h 52775"/>
                <a:gd name="connsiteX7" fmla="*/ 27009 w 58984"/>
                <a:gd name="connsiteY7" fmla="*/ 54949 h 52775"/>
                <a:gd name="connsiteX8" fmla="*/ 41600 w 58984"/>
                <a:gd name="connsiteY8" fmla="*/ 54949 h 52775"/>
                <a:gd name="connsiteX9" fmla="*/ 50913 w 58984"/>
                <a:gd name="connsiteY9" fmla="*/ 52776 h 52775"/>
                <a:gd name="connsiteX10" fmla="*/ 60537 w 58984"/>
                <a:gd name="connsiteY10" fmla="*/ 52776 h 52775"/>
                <a:gd name="connsiteX11" fmla="*/ 60537 w 58984"/>
                <a:gd name="connsiteY11" fmla="*/ 44394 h 52775"/>
                <a:gd name="connsiteX12" fmla="*/ 43773 w 58984"/>
                <a:gd name="connsiteY12" fmla="*/ 34770 h 52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8984" h="52775">
                  <a:moveTo>
                    <a:pt x="29182" y="22352"/>
                  </a:moveTo>
                  <a:lnTo>
                    <a:pt x="14591" y="8382"/>
                  </a:lnTo>
                  <a:lnTo>
                    <a:pt x="0" y="0"/>
                  </a:lnTo>
                  <a:lnTo>
                    <a:pt x="0" y="15833"/>
                  </a:lnTo>
                  <a:lnTo>
                    <a:pt x="4036" y="34770"/>
                  </a:lnTo>
                  <a:lnTo>
                    <a:pt x="7451" y="49671"/>
                  </a:lnTo>
                  <a:lnTo>
                    <a:pt x="14591" y="51844"/>
                  </a:lnTo>
                  <a:lnTo>
                    <a:pt x="27009" y="54949"/>
                  </a:lnTo>
                  <a:lnTo>
                    <a:pt x="41600" y="54949"/>
                  </a:lnTo>
                  <a:lnTo>
                    <a:pt x="50913" y="52776"/>
                  </a:lnTo>
                  <a:lnTo>
                    <a:pt x="60537" y="52776"/>
                  </a:lnTo>
                  <a:lnTo>
                    <a:pt x="60537" y="44394"/>
                  </a:lnTo>
                  <a:lnTo>
                    <a:pt x="43773" y="3477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592BEA82-D200-40ED-8835-3C52E7829AAC}"/>
                </a:ext>
              </a:extLst>
            </p:cNvPr>
            <p:cNvSpPr/>
            <p:nvPr/>
          </p:nvSpPr>
          <p:spPr>
            <a:xfrm>
              <a:off x="4063677" y="5497843"/>
              <a:ext cx="86925" cy="34149"/>
            </a:xfrm>
            <a:custGeom>
              <a:avLst/>
              <a:gdLst>
                <a:gd name="connsiteX0" fmla="*/ 88477 w 86924"/>
                <a:gd name="connsiteY0" fmla="*/ 17075 h 34149"/>
                <a:gd name="connsiteX1" fmla="*/ 70782 w 86924"/>
                <a:gd name="connsiteY1" fmla="*/ 11797 h 34149"/>
                <a:gd name="connsiteX2" fmla="*/ 56191 w 86924"/>
                <a:gd name="connsiteY2" fmla="*/ 6519 h 34149"/>
                <a:gd name="connsiteX3" fmla="*/ 37564 w 86924"/>
                <a:gd name="connsiteY3" fmla="*/ 2173 h 34149"/>
                <a:gd name="connsiteX4" fmla="*/ 15522 w 86924"/>
                <a:gd name="connsiteY4" fmla="*/ 0 h 34149"/>
                <a:gd name="connsiteX5" fmla="*/ 17695 w 86924"/>
                <a:gd name="connsiteY5" fmla="*/ 6519 h 34149"/>
                <a:gd name="connsiteX6" fmla="*/ 19869 w 86924"/>
                <a:gd name="connsiteY6" fmla="*/ 9624 h 34149"/>
                <a:gd name="connsiteX7" fmla="*/ 21731 w 86924"/>
                <a:gd name="connsiteY7" fmla="*/ 11797 h 34149"/>
                <a:gd name="connsiteX8" fmla="*/ 24836 w 86924"/>
                <a:gd name="connsiteY8" fmla="*/ 14902 h 34149"/>
                <a:gd name="connsiteX9" fmla="*/ 29182 w 86924"/>
                <a:gd name="connsiteY9" fmla="*/ 17075 h 34149"/>
                <a:gd name="connsiteX10" fmla="*/ 22973 w 86924"/>
                <a:gd name="connsiteY10" fmla="*/ 18937 h 34149"/>
                <a:gd name="connsiteX11" fmla="*/ 15522 w 86924"/>
                <a:gd name="connsiteY11" fmla="*/ 21110 h 34149"/>
                <a:gd name="connsiteX12" fmla="*/ 9313 w 86924"/>
                <a:gd name="connsiteY12" fmla="*/ 21110 h 34149"/>
                <a:gd name="connsiteX13" fmla="*/ 0 w 86924"/>
                <a:gd name="connsiteY13" fmla="*/ 21110 h 34149"/>
                <a:gd name="connsiteX14" fmla="*/ 5278 w 86924"/>
                <a:gd name="connsiteY14" fmla="*/ 33839 h 34149"/>
                <a:gd name="connsiteX15" fmla="*/ 15522 w 86924"/>
                <a:gd name="connsiteY15" fmla="*/ 33839 h 34149"/>
                <a:gd name="connsiteX16" fmla="*/ 30113 w 86924"/>
                <a:gd name="connsiteY16" fmla="*/ 36012 h 34149"/>
                <a:gd name="connsiteX17" fmla="*/ 43773 w 86924"/>
                <a:gd name="connsiteY17" fmla="*/ 36943 h 34149"/>
                <a:gd name="connsiteX18" fmla="*/ 49050 w 86924"/>
                <a:gd name="connsiteY18" fmla="*/ 36943 h 34149"/>
                <a:gd name="connsiteX19" fmla="*/ 52155 w 86924"/>
                <a:gd name="connsiteY19" fmla="*/ 26388 h 34149"/>
                <a:gd name="connsiteX20" fmla="*/ 54018 w 86924"/>
                <a:gd name="connsiteY20" fmla="*/ 24525 h 34149"/>
                <a:gd name="connsiteX21" fmla="*/ 56191 w 86924"/>
                <a:gd name="connsiteY21" fmla="*/ 26388 h 34149"/>
                <a:gd name="connsiteX22" fmla="*/ 58364 w 86924"/>
                <a:gd name="connsiteY22" fmla="*/ 28561 h 34149"/>
                <a:gd name="connsiteX23" fmla="*/ 59295 w 86924"/>
                <a:gd name="connsiteY23" fmla="*/ 29803 h 34149"/>
                <a:gd name="connsiteX24" fmla="*/ 59295 w 86924"/>
                <a:gd name="connsiteY24" fmla="*/ 31666 h 34149"/>
                <a:gd name="connsiteX25" fmla="*/ 59295 w 86924"/>
                <a:gd name="connsiteY25" fmla="*/ 33839 h 34149"/>
                <a:gd name="connsiteX26" fmla="*/ 65504 w 86924"/>
                <a:gd name="connsiteY26" fmla="*/ 33839 h 34149"/>
                <a:gd name="connsiteX27" fmla="*/ 68609 w 86924"/>
                <a:gd name="connsiteY27" fmla="*/ 31666 h 34149"/>
                <a:gd name="connsiteX28" fmla="*/ 72955 w 86924"/>
                <a:gd name="connsiteY28" fmla="*/ 29803 h 34149"/>
                <a:gd name="connsiteX29" fmla="*/ 77922 w 86924"/>
                <a:gd name="connsiteY29" fmla="*/ 28561 h 34149"/>
                <a:gd name="connsiteX30" fmla="*/ 81337 w 86924"/>
                <a:gd name="connsiteY30" fmla="*/ 26388 h 34149"/>
                <a:gd name="connsiteX31" fmla="*/ 88477 w 86924"/>
                <a:gd name="connsiteY31" fmla="*/ 26388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86924" h="34149">
                  <a:moveTo>
                    <a:pt x="88477" y="17075"/>
                  </a:moveTo>
                  <a:lnTo>
                    <a:pt x="70782" y="11797"/>
                  </a:lnTo>
                  <a:lnTo>
                    <a:pt x="56191" y="6519"/>
                  </a:lnTo>
                  <a:lnTo>
                    <a:pt x="37564" y="2173"/>
                  </a:lnTo>
                  <a:lnTo>
                    <a:pt x="15522" y="0"/>
                  </a:lnTo>
                  <a:lnTo>
                    <a:pt x="17695" y="6519"/>
                  </a:lnTo>
                  <a:lnTo>
                    <a:pt x="19869" y="9624"/>
                  </a:lnTo>
                  <a:lnTo>
                    <a:pt x="21731" y="11797"/>
                  </a:lnTo>
                  <a:lnTo>
                    <a:pt x="24836" y="14902"/>
                  </a:lnTo>
                  <a:lnTo>
                    <a:pt x="29182" y="17075"/>
                  </a:lnTo>
                  <a:lnTo>
                    <a:pt x="22973" y="18937"/>
                  </a:lnTo>
                  <a:lnTo>
                    <a:pt x="15522" y="21110"/>
                  </a:lnTo>
                  <a:lnTo>
                    <a:pt x="9313" y="21110"/>
                  </a:lnTo>
                  <a:lnTo>
                    <a:pt x="0" y="21110"/>
                  </a:lnTo>
                  <a:lnTo>
                    <a:pt x="5278" y="33839"/>
                  </a:lnTo>
                  <a:lnTo>
                    <a:pt x="15522" y="33839"/>
                  </a:lnTo>
                  <a:lnTo>
                    <a:pt x="30113" y="36012"/>
                  </a:lnTo>
                  <a:lnTo>
                    <a:pt x="43773" y="36943"/>
                  </a:lnTo>
                  <a:lnTo>
                    <a:pt x="49050" y="36943"/>
                  </a:lnTo>
                  <a:lnTo>
                    <a:pt x="52155" y="26388"/>
                  </a:lnTo>
                  <a:lnTo>
                    <a:pt x="54018" y="24525"/>
                  </a:lnTo>
                  <a:lnTo>
                    <a:pt x="56191" y="26388"/>
                  </a:lnTo>
                  <a:lnTo>
                    <a:pt x="58364" y="28561"/>
                  </a:lnTo>
                  <a:lnTo>
                    <a:pt x="59295" y="29803"/>
                  </a:lnTo>
                  <a:lnTo>
                    <a:pt x="59295" y="31666"/>
                  </a:lnTo>
                  <a:lnTo>
                    <a:pt x="59295" y="33839"/>
                  </a:lnTo>
                  <a:lnTo>
                    <a:pt x="65504" y="33839"/>
                  </a:lnTo>
                  <a:lnTo>
                    <a:pt x="68609" y="31666"/>
                  </a:lnTo>
                  <a:lnTo>
                    <a:pt x="72955" y="29803"/>
                  </a:lnTo>
                  <a:lnTo>
                    <a:pt x="77922" y="28561"/>
                  </a:lnTo>
                  <a:lnTo>
                    <a:pt x="81337" y="26388"/>
                  </a:lnTo>
                  <a:lnTo>
                    <a:pt x="88477" y="2638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5386BCE6-50B2-4AA1-928F-16E6776863A9}"/>
                </a:ext>
              </a:extLst>
            </p:cNvPr>
            <p:cNvSpPr/>
            <p:nvPr/>
          </p:nvSpPr>
          <p:spPr>
            <a:xfrm>
              <a:off x="4215796" y="5526404"/>
              <a:ext cx="34149" cy="12418"/>
            </a:xfrm>
            <a:custGeom>
              <a:avLst/>
              <a:gdLst>
                <a:gd name="connsiteX0" fmla="*/ 27940 w 34149"/>
                <a:gd name="connsiteY0" fmla="*/ 12728 h 12417"/>
                <a:gd name="connsiteX1" fmla="*/ 31045 w 34149"/>
                <a:gd name="connsiteY1" fmla="*/ 10555 h 12417"/>
                <a:gd name="connsiteX2" fmla="*/ 33218 w 34149"/>
                <a:gd name="connsiteY2" fmla="*/ 7451 h 12417"/>
                <a:gd name="connsiteX3" fmla="*/ 36322 w 34149"/>
                <a:gd name="connsiteY3" fmla="*/ 5278 h 12417"/>
                <a:gd name="connsiteX4" fmla="*/ 27940 w 34149"/>
                <a:gd name="connsiteY4" fmla="*/ 1242 h 12417"/>
                <a:gd name="connsiteX5" fmla="*/ 20800 w 34149"/>
                <a:gd name="connsiteY5" fmla="*/ 0 h 12417"/>
                <a:gd name="connsiteX6" fmla="*/ 13349 w 34149"/>
                <a:gd name="connsiteY6" fmla="*/ 0 h 12417"/>
                <a:gd name="connsiteX7" fmla="*/ 0 w 34149"/>
                <a:gd name="connsiteY7" fmla="*/ 1242 h 12417"/>
                <a:gd name="connsiteX8" fmla="*/ 0 w 34149"/>
                <a:gd name="connsiteY8" fmla="*/ 12728 h 12417"/>
                <a:gd name="connsiteX9" fmla="*/ 6209 w 34149"/>
                <a:gd name="connsiteY9" fmla="*/ 10555 h 12417"/>
                <a:gd name="connsiteX10" fmla="*/ 11487 w 34149"/>
                <a:gd name="connsiteY10" fmla="*/ 10555 h 12417"/>
                <a:gd name="connsiteX11" fmla="*/ 16454 w 34149"/>
                <a:gd name="connsiteY11" fmla="*/ 10555 h 12417"/>
                <a:gd name="connsiteX12" fmla="*/ 21731 w 34149"/>
                <a:gd name="connsiteY12" fmla="*/ 12728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149" h="12417">
                  <a:moveTo>
                    <a:pt x="27940" y="12728"/>
                  </a:moveTo>
                  <a:lnTo>
                    <a:pt x="31045" y="10555"/>
                  </a:lnTo>
                  <a:lnTo>
                    <a:pt x="33218" y="7451"/>
                  </a:lnTo>
                  <a:lnTo>
                    <a:pt x="36322" y="5278"/>
                  </a:lnTo>
                  <a:lnTo>
                    <a:pt x="27940" y="1242"/>
                  </a:lnTo>
                  <a:lnTo>
                    <a:pt x="20800" y="0"/>
                  </a:lnTo>
                  <a:lnTo>
                    <a:pt x="13349" y="0"/>
                  </a:lnTo>
                  <a:lnTo>
                    <a:pt x="0" y="1242"/>
                  </a:lnTo>
                  <a:lnTo>
                    <a:pt x="0" y="12728"/>
                  </a:lnTo>
                  <a:lnTo>
                    <a:pt x="6209" y="10555"/>
                  </a:lnTo>
                  <a:lnTo>
                    <a:pt x="11487" y="10555"/>
                  </a:lnTo>
                  <a:lnTo>
                    <a:pt x="16454" y="10555"/>
                  </a:lnTo>
                  <a:lnTo>
                    <a:pt x="21731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B034D25D-CBFF-4558-B5E8-5F3B04B99118}"/>
                </a:ext>
              </a:extLst>
            </p:cNvPr>
            <p:cNvSpPr/>
            <p:nvPr/>
          </p:nvSpPr>
          <p:spPr>
            <a:xfrm>
              <a:off x="4066782" y="5047076"/>
              <a:ext cx="12418" cy="15522"/>
            </a:xfrm>
            <a:custGeom>
              <a:avLst/>
              <a:gdLst>
                <a:gd name="connsiteX0" fmla="*/ 6209 w 12417"/>
                <a:gd name="connsiteY0" fmla="*/ 17075 h 15522"/>
                <a:gd name="connsiteX1" fmla="*/ 7140 w 12417"/>
                <a:gd name="connsiteY1" fmla="*/ 11487 h 15522"/>
                <a:gd name="connsiteX2" fmla="*/ 7140 w 12417"/>
                <a:gd name="connsiteY2" fmla="*/ 9624 h 15522"/>
                <a:gd name="connsiteX3" fmla="*/ 9313 w 12417"/>
                <a:gd name="connsiteY3" fmla="*/ 6209 h 15522"/>
                <a:gd name="connsiteX4" fmla="*/ 11487 w 12417"/>
                <a:gd name="connsiteY4" fmla="*/ 4346 h 15522"/>
                <a:gd name="connsiteX5" fmla="*/ 12418 w 12417"/>
                <a:gd name="connsiteY5" fmla="*/ 0 h 15522"/>
                <a:gd name="connsiteX6" fmla="*/ 9313 w 12417"/>
                <a:gd name="connsiteY6" fmla="*/ 0 h 15522"/>
                <a:gd name="connsiteX7" fmla="*/ 7140 w 12417"/>
                <a:gd name="connsiteY7" fmla="*/ 4346 h 15522"/>
                <a:gd name="connsiteX8" fmla="*/ 4036 w 12417"/>
                <a:gd name="connsiteY8" fmla="*/ 7451 h 15522"/>
                <a:gd name="connsiteX9" fmla="*/ 2173 w 12417"/>
                <a:gd name="connsiteY9" fmla="*/ 9624 h 15522"/>
                <a:gd name="connsiteX10" fmla="*/ 0 w 12417"/>
                <a:gd name="connsiteY10" fmla="*/ 11487 h 15522"/>
                <a:gd name="connsiteX11" fmla="*/ 0 w 12417"/>
                <a:gd name="connsiteY11" fmla="*/ 13660 h 15522"/>
                <a:gd name="connsiteX12" fmla="*/ 2173 w 12417"/>
                <a:gd name="connsiteY12" fmla="*/ 1490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417" h="15522">
                  <a:moveTo>
                    <a:pt x="6209" y="17075"/>
                  </a:moveTo>
                  <a:lnTo>
                    <a:pt x="7140" y="11487"/>
                  </a:lnTo>
                  <a:lnTo>
                    <a:pt x="7140" y="9624"/>
                  </a:lnTo>
                  <a:lnTo>
                    <a:pt x="9313" y="6209"/>
                  </a:lnTo>
                  <a:lnTo>
                    <a:pt x="11487" y="4346"/>
                  </a:lnTo>
                  <a:lnTo>
                    <a:pt x="12418" y="0"/>
                  </a:lnTo>
                  <a:lnTo>
                    <a:pt x="9313" y="0"/>
                  </a:lnTo>
                  <a:lnTo>
                    <a:pt x="7140" y="4346"/>
                  </a:lnTo>
                  <a:lnTo>
                    <a:pt x="4036" y="7451"/>
                  </a:lnTo>
                  <a:lnTo>
                    <a:pt x="2173" y="9624"/>
                  </a:lnTo>
                  <a:lnTo>
                    <a:pt x="0" y="11487"/>
                  </a:lnTo>
                  <a:lnTo>
                    <a:pt x="0" y="13660"/>
                  </a:lnTo>
                  <a:lnTo>
                    <a:pt x="2173" y="1490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DA722368-C159-47BF-9307-E262F79F0006}"/>
                </a:ext>
              </a:extLst>
            </p:cNvPr>
            <p:cNvSpPr/>
            <p:nvPr/>
          </p:nvSpPr>
          <p:spPr>
            <a:xfrm>
              <a:off x="3707286" y="4372477"/>
              <a:ext cx="55880" cy="43462"/>
            </a:xfrm>
            <a:custGeom>
              <a:avLst/>
              <a:gdLst>
                <a:gd name="connsiteX0" fmla="*/ 16764 w 55880"/>
                <a:gd name="connsiteY0" fmla="*/ 37564 h 43462"/>
                <a:gd name="connsiteX1" fmla="*/ 23904 w 55880"/>
                <a:gd name="connsiteY1" fmla="*/ 45015 h 43462"/>
                <a:gd name="connsiteX2" fmla="*/ 32286 w 55880"/>
                <a:gd name="connsiteY2" fmla="*/ 45015 h 43462"/>
                <a:gd name="connsiteX3" fmla="*/ 38495 w 55880"/>
                <a:gd name="connsiteY3" fmla="*/ 44083 h 43462"/>
                <a:gd name="connsiteX4" fmla="*/ 43773 w 55880"/>
                <a:gd name="connsiteY4" fmla="*/ 44083 h 43462"/>
                <a:gd name="connsiteX5" fmla="*/ 46877 w 55880"/>
                <a:gd name="connsiteY5" fmla="*/ 41910 h 43462"/>
                <a:gd name="connsiteX6" fmla="*/ 51224 w 55880"/>
                <a:gd name="connsiteY6" fmla="*/ 36633 h 43462"/>
                <a:gd name="connsiteX7" fmla="*/ 56191 w 55880"/>
                <a:gd name="connsiteY7" fmla="*/ 36633 h 43462"/>
                <a:gd name="connsiteX8" fmla="*/ 41600 w 55880"/>
                <a:gd name="connsiteY8" fmla="*/ 22973 h 43462"/>
                <a:gd name="connsiteX9" fmla="*/ 27009 w 55880"/>
                <a:gd name="connsiteY9" fmla="*/ 10245 h 43462"/>
                <a:gd name="connsiteX10" fmla="*/ 10555 w 55880"/>
                <a:gd name="connsiteY10" fmla="*/ 0 h 43462"/>
                <a:gd name="connsiteX11" fmla="*/ 12418 w 55880"/>
                <a:gd name="connsiteY11" fmla="*/ 7140 h 43462"/>
                <a:gd name="connsiteX12" fmla="*/ 12418 w 55880"/>
                <a:gd name="connsiteY12" fmla="*/ 10245 h 43462"/>
                <a:gd name="connsiteX13" fmla="*/ 14591 w 55880"/>
                <a:gd name="connsiteY13" fmla="*/ 12418 h 43462"/>
                <a:gd name="connsiteX14" fmla="*/ 16764 w 55880"/>
                <a:gd name="connsiteY14" fmla="*/ 15522 h 43462"/>
                <a:gd name="connsiteX15" fmla="*/ 0 w 55880"/>
                <a:gd name="connsiteY15" fmla="*/ 25146 h 43462"/>
                <a:gd name="connsiteX16" fmla="*/ 0 w 55880"/>
                <a:gd name="connsiteY16" fmla="*/ 29182 h 43462"/>
                <a:gd name="connsiteX17" fmla="*/ 9313 w 55880"/>
                <a:gd name="connsiteY17" fmla="*/ 32286 h 43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5880" h="43462">
                  <a:moveTo>
                    <a:pt x="16764" y="37564"/>
                  </a:moveTo>
                  <a:lnTo>
                    <a:pt x="23904" y="45015"/>
                  </a:lnTo>
                  <a:lnTo>
                    <a:pt x="32286" y="45015"/>
                  </a:lnTo>
                  <a:lnTo>
                    <a:pt x="38495" y="44083"/>
                  </a:lnTo>
                  <a:lnTo>
                    <a:pt x="43773" y="44083"/>
                  </a:lnTo>
                  <a:lnTo>
                    <a:pt x="46877" y="41910"/>
                  </a:lnTo>
                  <a:lnTo>
                    <a:pt x="51224" y="36633"/>
                  </a:lnTo>
                  <a:lnTo>
                    <a:pt x="56191" y="36633"/>
                  </a:lnTo>
                  <a:lnTo>
                    <a:pt x="41600" y="22973"/>
                  </a:lnTo>
                  <a:lnTo>
                    <a:pt x="27009" y="10245"/>
                  </a:lnTo>
                  <a:lnTo>
                    <a:pt x="10555" y="0"/>
                  </a:lnTo>
                  <a:lnTo>
                    <a:pt x="12418" y="7140"/>
                  </a:lnTo>
                  <a:lnTo>
                    <a:pt x="12418" y="10245"/>
                  </a:lnTo>
                  <a:lnTo>
                    <a:pt x="14591" y="12418"/>
                  </a:lnTo>
                  <a:lnTo>
                    <a:pt x="16764" y="15522"/>
                  </a:lnTo>
                  <a:lnTo>
                    <a:pt x="0" y="25146"/>
                  </a:lnTo>
                  <a:lnTo>
                    <a:pt x="0" y="29182"/>
                  </a:lnTo>
                  <a:lnTo>
                    <a:pt x="9313" y="3228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DD094126-E9C2-400C-8425-094A13D26478}"/>
                </a:ext>
              </a:extLst>
            </p:cNvPr>
            <p:cNvSpPr/>
            <p:nvPr/>
          </p:nvSpPr>
          <p:spPr>
            <a:xfrm>
              <a:off x="3927081" y="4626422"/>
              <a:ext cx="24836" cy="21731"/>
            </a:xfrm>
            <a:custGeom>
              <a:avLst/>
              <a:gdLst>
                <a:gd name="connsiteX0" fmla="*/ 24215 w 24835"/>
                <a:gd name="connsiteY0" fmla="*/ 4346 h 21731"/>
                <a:gd name="connsiteX1" fmla="*/ 19869 w 24835"/>
                <a:gd name="connsiteY1" fmla="*/ 0 h 21731"/>
                <a:gd name="connsiteX2" fmla="*/ 14591 w 24835"/>
                <a:gd name="connsiteY2" fmla="*/ 6519 h 21731"/>
                <a:gd name="connsiteX3" fmla="*/ 7451 w 24835"/>
                <a:gd name="connsiteY3" fmla="*/ 9624 h 21731"/>
                <a:gd name="connsiteX4" fmla="*/ 0 w 24835"/>
                <a:gd name="connsiteY4" fmla="*/ 12728 h 21731"/>
                <a:gd name="connsiteX5" fmla="*/ 0 w 24835"/>
                <a:gd name="connsiteY5" fmla="*/ 17075 h 21731"/>
                <a:gd name="connsiteX6" fmla="*/ 4346 w 24835"/>
                <a:gd name="connsiteY6" fmla="*/ 17075 h 21731"/>
                <a:gd name="connsiteX7" fmla="*/ 9624 w 24835"/>
                <a:gd name="connsiteY7" fmla="*/ 20179 h 21731"/>
                <a:gd name="connsiteX8" fmla="*/ 16764 w 24835"/>
                <a:gd name="connsiteY8" fmla="*/ 22042 h 21731"/>
                <a:gd name="connsiteX9" fmla="*/ 24215 w 24835"/>
                <a:gd name="connsiteY9" fmla="*/ 24215 h 21731"/>
                <a:gd name="connsiteX10" fmla="*/ 24215 w 24835"/>
                <a:gd name="connsiteY10" fmla="*/ 20179 h 21731"/>
                <a:gd name="connsiteX11" fmla="*/ 27319 w 24835"/>
                <a:gd name="connsiteY11" fmla="*/ 20179 h 21731"/>
                <a:gd name="connsiteX12" fmla="*/ 27319 w 24835"/>
                <a:gd name="connsiteY12" fmla="*/ 14901 h 21731"/>
                <a:gd name="connsiteX13" fmla="*/ 27319 w 24835"/>
                <a:gd name="connsiteY13" fmla="*/ 11797 h 21731"/>
                <a:gd name="connsiteX14" fmla="*/ 26077 w 24835"/>
                <a:gd name="connsiteY14" fmla="*/ 7451 h 21731"/>
                <a:gd name="connsiteX15" fmla="*/ 26077 w 24835"/>
                <a:gd name="connsiteY15" fmla="*/ 6519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835" h="21731">
                  <a:moveTo>
                    <a:pt x="24215" y="4346"/>
                  </a:moveTo>
                  <a:lnTo>
                    <a:pt x="19869" y="0"/>
                  </a:lnTo>
                  <a:lnTo>
                    <a:pt x="14591" y="6519"/>
                  </a:lnTo>
                  <a:lnTo>
                    <a:pt x="7451" y="9624"/>
                  </a:lnTo>
                  <a:lnTo>
                    <a:pt x="0" y="12728"/>
                  </a:lnTo>
                  <a:lnTo>
                    <a:pt x="0" y="17075"/>
                  </a:lnTo>
                  <a:lnTo>
                    <a:pt x="4346" y="17075"/>
                  </a:lnTo>
                  <a:lnTo>
                    <a:pt x="9624" y="20179"/>
                  </a:lnTo>
                  <a:lnTo>
                    <a:pt x="16764" y="22042"/>
                  </a:lnTo>
                  <a:lnTo>
                    <a:pt x="24215" y="24215"/>
                  </a:lnTo>
                  <a:lnTo>
                    <a:pt x="24215" y="20179"/>
                  </a:lnTo>
                  <a:lnTo>
                    <a:pt x="27319" y="20179"/>
                  </a:lnTo>
                  <a:lnTo>
                    <a:pt x="27319" y="14901"/>
                  </a:lnTo>
                  <a:lnTo>
                    <a:pt x="27319" y="11797"/>
                  </a:lnTo>
                  <a:lnTo>
                    <a:pt x="26077" y="7451"/>
                  </a:lnTo>
                  <a:lnTo>
                    <a:pt x="26077" y="651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625C7B0F-8DAF-42B8-8C6B-911410C900A6}"/>
                </a:ext>
              </a:extLst>
            </p:cNvPr>
            <p:cNvSpPr/>
            <p:nvPr/>
          </p:nvSpPr>
          <p:spPr>
            <a:xfrm>
              <a:off x="3587454" y="4223153"/>
              <a:ext cx="37253" cy="31045"/>
            </a:xfrm>
            <a:custGeom>
              <a:avLst/>
              <a:gdLst>
                <a:gd name="connsiteX0" fmla="*/ 19869 w 37253"/>
                <a:gd name="connsiteY0" fmla="*/ 33528 h 31044"/>
                <a:gd name="connsiteX1" fmla="*/ 25146 w 37253"/>
                <a:gd name="connsiteY1" fmla="*/ 31665 h 31044"/>
                <a:gd name="connsiteX2" fmla="*/ 30424 w 37253"/>
                <a:gd name="connsiteY2" fmla="*/ 31665 h 31044"/>
                <a:gd name="connsiteX3" fmla="*/ 34460 w 37253"/>
                <a:gd name="connsiteY3" fmla="*/ 29492 h 31044"/>
                <a:gd name="connsiteX4" fmla="*/ 39737 w 37253"/>
                <a:gd name="connsiteY4" fmla="*/ 29492 h 31044"/>
                <a:gd name="connsiteX5" fmla="*/ 39737 w 37253"/>
                <a:gd name="connsiteY5" fmla="*/ 22042 h 31044"/>
                <a:gd name="connsiteX6" fmla="*/ 37564 w 37253"/>
                <a:gd name="connsiteY6" fmla="*/ 16764 h 31044"/>
                <a:gd name="connsiteX7" fmla="*/ 37564 w 37253"/>
                <a:gd name="connsiteY7" fmla="*/ 12728 h 31044"/>
                <a:gd name="connsiteX8" fmla="*/ 36633 w 37253"/>
                <a:gd name="connsiteY8" fmla="*/ 7451 h 31044"/>
                <a:gd name="connsiteX9" fmla="*/ 30424 w 37253"/>
                <a:gd name="connsiteY9" fmla="*/ 4346 h 31044"/>
                <a:gd name="connsiteX10" fmla="*/ 22973 w 37253"/>
                <a:gd name="connsiteY10" fmla="*/ 2173 h 31044"/>
                <a:gd name="connsiteX11" fmla="*/ 15833 w 37253"/>
                <a:gd name="connsiteY11" fmla="*/ 0 h 31044"/>
                <a:gd name="connsiteX12" fmla="*/ 7451 w 37253"/>
                <a:gd name="connsiteY12" fmla="*/ 0 h 31044"/>
                <a:gd name="connsiteX13" fmla="*/ 0 w 37253"/>
                <a:gd name="connsiteY13" fmla="*/ 16764 h 31044"/>
                <a:gd name="connsiteX14" fmla="*/ 10555 w 37253"/>
                <a:gd name="connsiteY14" fmla="*/ 24215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7253" h="31044">
                  <a:moveTo>
                    <a:pt x="19869" y="33528"/>
                  </a:moveTo>
                  <a:lnTo>
                    <a:pt x="25146" y="31665"/>
                  </a:lnTo>
                  <a:lnTo>
                    <a:pt x="30424" y="31665"/>
                  </a:lnTo>
                  <a:lnTo>
                    <a:pt x="34460" y="29492"/>
                  </a:lnTo>
                  <a:lnTo>
                    <a:pt x="39737" y="29492"/>
                  </a:lnTo>
                  <a:lnTo>
                    <a:pt x="39737" y="22042"/>
                  </a:lnTo>
                  <a:lnTo>
                    <a:pt x="37564" y="16764"/>
                  </a:lnTo>
                  <a:lnTo>
                    <a:pt x="37564" y="12728"/>
                  </a:lnTo>
                  <a:lnTo>
                    <a:pt x="36633" y="7451"/>
                  </a:lnTo>
                  <a:lnTo>
                    <a:pt x="30424" y="4346"/>
                  </a:lnTo>
                  <a:lnTo>
                    <a:pt x="22973" y="2173"/>
                  </a:lnTo>
                  <a:lnTo>
                    <a:pt x="15833" y="0"/>
                  </a:lnTo>
                  <a:lnTo>
                    <a:pt x="7451" y="0"/>
                  </a:lnTo>
                  <a:lnTo>
                    <a:pt x="0" y="16764"/>
                  </a:lnTo>
                  <a:lnTo>
                    <a:pt x="10555" y="2421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8DAAEA52-E11C-483C-9309-EA9A8E9697B3}"/>
                </a:ext>
              </a:extLst>
            </p:cNvPr>
            <p:cNvSpPr/>
            <p:nvPr/>
          </p:nvSpPr>
          <p:spPr>
            <a:xfrm>
              <a:off x="2717274" y="4696893"/>
              <a:ext cx="18627" cy="9313"/>
            </a:xfrm>
            <a:custGeom>
              <a:avLst/>
              <a:gdLst>
                <a:gd name="connsiteX0" fmla="*/ 4346 w 18626"/>
                <a:gd name="connsiteY0" fmla="*/ 3104 h 9313"/>
                <a:gd name="connsiteX1" fmla="*/ 7451 w 18626"/>
                <a:gd name="connsiteY1" fmla="*/ 5278 h 9313"/>
                <a:gd name="connsiteX2" fmla="*/ 11486 w 18626"/>
                <a:gd name="connsiteY2" fmla="*/ 8382 h 9313"/>
                <a:gd name="connsiteX3" fmla="*/ 16764 w 18626"/>
                <a:gd name="connsiteY3" fmla="*/ 10555 h 9313"/>
                <a:gd name="connsiteX4" fmla="*/ 16764 w 18626"/>
                <a:gd name="connsiteY4" fmla="*/ 7451 h 9313"/>
                <a:gd name="connsiteX5" fmla="*/ 20800 w 18626"/>
                <a:gd name="connsiteY5" fmla="*/ 7451 h 9313"/>
                <a:gd name="connsiteX6" fmla="*/ 20800 w 18626"/>
                <a:gd name="connsiteY6" fmla="*/ 0 h 9313"/>
                <a:gd name="connsiteX7" fmla="*/ 0 w 18626"/>
                <a:gd name="connsiteY7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626" h="9313">
                  <a:moveTo>
                    <a:pt x="4346" y="3104"/>
                  </a:moveTo>
                  <a:lnTo>
                    <a:pt x="7451" y="5278"/>
                  </a:lnTo>
                  <a:lnTo>
                    <a:pt x="11486" y="8382"/>
                  </a:lnTo>
                  <a:lnTo>
                    <a:pt x="16764" y="10555"/>
                  </a:lnTo>
                  <a:lnTo>
                    <a:pt x="16764" y="7451"/>
                  </a:lnTo>
                  <a:lnTo>
                    <a:pt x="20800" y="7451"/>
                  </a:lnTo>
                  <a:lnTo>
                    <a:pt x="2080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5467DF2A-C120-4753-9540-E3A881B80311}"/>
                </a:ext>
              </a:extLst>
            </p:cNvPr>
            <p:cNvSpPr/>
            <p:nvPr/>
          </p:nvSpPr>
          <p:spPr>
            <a:xfrm>
              <a:off x="2917512" y="4768295"/>
              <a:ext cx="31045" cy="34149"/>
            </a:xfrm>
            <a:custGeom>
              <a:avLst/>
              <a:gdLst>
                <a:gd name="connsiteX0" fmla="*/ 21731 w 31044"/>
                <a:gd name="connsiteY0" fmla="*/ 3104 h 34149"/>
                <a:gd name="connsiteX1" fmla="*/ 16764 w 31044"/>
                <a:gd name="connsiteY1" fmla="*/ 5278 h 34149"/>
                <a:gd name="connsiteX2" fmla="*/ 13349 w 31044"/>
                <a:gd name="connsiteY2" fmla="*/ 7451 h 34149"/>
                <a:gd name="connsiteX3" fmla="*/ 0 w 31044"/>
                <a:gd name="connsiteY3" fmla="*/ 12728 h 34149"/>
                <a:gd name="connsiteX4" fmla="*/ 2173 w 31044"/>
                <a:gd name="connsiteY4" fmla="*/ 18006 h 34149"/>
                <a:gd name="connsiteX5" fmla="*/ 2173 w 31044"/>
                <a:gd name="connsiteY5" fmla="*/ 23283 h 34149"/>
                <a:gd name="connsiteX6" fmla="*/ 4036 w 31044"/>
                <a:gd name="connsiteY6" fmla="*/ 29492 h 34149"/>
                <a:gd name="connsiteX7" fmla="*/ 6209 w 31044"/>
                <a:gd name="connsiteY7" fmla="*/ 32597 h 34149"/>
                <a:gd name="connsiteX8" fmla="*/ 9313 w 31044"/>
                <a:gd name="connsiteY8" fmla="*/ 36943 h 34149"/>
                <a:gd name="connsiteX9" fmla="*/ 11487 w 31044"/>
                <a:gd name="connsiteY9" fmla="*/ 34770 h 34149"/>
                <a:gd name="connsiteX10" fmla="*/ 18627 w 31044"/>
                <a:gd name="connsiteY10" fmla="*/ 30424 h 34149"/>
                <a:gd name="connsiteX11" fmla="*/ 26077 w 31044"/>
                <a:gd name="connsiteY11" fmla="*/ 25146 h 34149"/>
                <a:gd name="connsiteX12" fmla="*/ 31355 w 31044"/>
                <a:gd name="connsiteY12" fmla="*/ 15833 h 34149"/>
                <a:gd name="connsiteX13" fmla="*/ 31355 w 31044"/>
                <a:gd name="connsiteY13" fmla="*/ 8382 h 34149"/>
                <a:gd name="connsiteX14" fmla="*/ 26077 w 31044"/>
                <a:gd name="connsiteY14" fmla="*/ 0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044" h="34149">
                  <a:moveTo>
                    <a:pt x="21731" y="3104"/>
                  </a:moveTo>
                  <a:lnTo>
                    <a:pt x="16764" y="5278"/>
                  </a:lnTo>
                  <a:lnTo>
                    <a:pt x="13349" y="7451"/>
                  </a:lnTo>
                  <a:lnTo>
                    <a:pt x="0" y="12728"/>
                  </a:lnTo>
                  <a:lnTo>
                    <a:pt x="2173" y="18006"/>
                  </a:lnTo>
                  <a:lnTo>
                    <a:pt x="2173" y="23283"/>
                  </a:lnTo>
                  <a:lnTo>
                    <a:pt x="4036" y="29492"/>
                  </a:lnTo>
                  <a:lnTo>
                    <a:pt x="6209" y="32597"/>
                  </a:lnTo>
                  <a:lnTo>
                    <a:pt x="9313" y="36943"/>
                  </a:lnTo>
                  <a:lnTo>
                    <a:pt x="11487" y="34770"/>
                  </a:lnTo>
                  <a:lnTo>
                    <a:pt x="18627" y="30424"/>
                  </a:lnTo>
                  <a:lnTo>
                    <a:pt x="26077" y="25146"/>
                  </a:lnTo>
                  <a:lnTo>
                    <a:pt x="31355" y="15833"/>
                  </a:lnTo>
                  <a:lnTo>
                    <a:pt x="31355" y="8382"/>
                  </a:lnTo>
                  <a:lnTo>
                    <a:pt x="26077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97807473-2FEA-44A9-9503-3569101400E9}"/>
                </a:ext>
              </a:extLst>
            </p:cNvPr>
            <p:cNvSpPr/>
            <p:nvPr/>
          </p:nvSpPr>
          <p:spPr>
            <a:xfrm>
              <a:off x="3423849" y="4239917"/>
              <a:ext cx="245252" cy="170745"/>
            </a:xfrm>
            <a:custGeom>
              <a:avLst/>
              <a:gdLst>
                <a:gd name="connsiteX0" fmla="*/ 7451 w 245252"/>
                <a:gd name="connsiteY0" fmla="*/ 86304 h 170745"/>
                <a:gd name="connsiteX1" fmla="*/ 12418 w 245252"/>
                <a:gd name="connsiteY1" fmla="*/ 96859 h 170745"/>
                <a:gd name="connsiteX2" fmla="*/ 14591 w 245252"/>
                <a:gd name="connsiteY2" fmla="*/ 108346 h 170745"/>
                <a:gd name="connsiteX3" fmla="*/ 30424 w 245252"/>
                <a:gd name="connsiteY3" fmla="*/ 108346 h 170745"/>
                <a:gd name="connsiteX4" fmla="*/ 43773 w 245252"/>
                <a:gd name="connsiteY4" fmla="*/ 108346 h 170745"/>
                <a:gd name="connsiteX5" fmla="*/ 49982 w 245252"/>
                <a:gd name="connsiteY5" fmla="*/ 108346 h 170745"/>
                <a:gd name="connsiteX6" fmla="*/ 63641 w 245252"/>
                <a:gd name="connsiteY6" fmla="*/ 110519 h 170745"/>
                <a:gd name="connsiteX7" fmla="*/ 70782 w 245252"/>
                <a:gd name="connsiteY7" fmla="*/ 111450 h 170745"/>
                <a:gd name="connsiteX8" fmla="*/ 76059 w 245252"/>
                <a:gd name="connsiteY8" fmla="*/ 115486 h 170745"/>
                <a:gd name="connsiteX9" fmla="*/ 83510 w 245252"/>
                <a:gd name="connsiteY9" fmla="*/ 120763 h 170745"/>
                <a:gd name="connsiteX10" fmla="*/ 83510 w 245252"/>
                <a:gd name="connsiteY10" fmla="*/ 125110 h 170745"/>
                <a:gd name="connsiteX11" fmla="*/ 66746 w 245252"/>
                <a:gd name="connsiteY11" fmla="*/ 126041 h 170745"/>
                <a:gd name="connsiteX12" fmla="*/ 49982 w 245252"/>
                <a:gd name="connsiteY12" fmla="*/ 128214 h 170745"/>
                <a:gd name="connsiteX13" fmla="*/ 36633 w 245252"/>
                <a:gd name="connsiteY13" fmla="*/ 132560 h 170745"/>
                <a:gd name="connsiteX14" fmla="*/ 27009 w 245252"/>
                <a:gd name="connsiteY14" fmla="*/ 140942 h 170745"/>
                <a:gd name="connsiteX15" fmla="*/ 22973 w 245252"/>
                <a:gd name="connsiteY15" fmla="*/ 140942 h 170745"/>
                <a:gd name="connsiteX16" fmla="*/ 29182 w 245252"/>
                <a:gd name="connsiteY16" fmla="*/ 152429 h 170745"/>
                <a:gd name="connsiteX17" fmla="*/ 37564 w 245252"/>
                <a:gd name="connsiteY17" fmla="*/ 157706 h 170745"/>
                <a:gd name="connsiteX18" fmla="*/ 46877 w 245252"/>
                <a:gd name="connsiteY18" fmla="*/ 159880 h 170745"/>
                <a:gd name="connsiteX19" fmla="*/ 57432 w 245252"/>
                <a:gd name="connsiteY19" fmla="*/ 161742 h 170745"/>
                <a:gd name="connsiteX20" fmla="*/ 70782 w 245252"/>
                <a:gd name="connsiteY20" fmla="*/ 164847 h 170745"/>
                <a:gd name="connsiteX21" fmla="*/ 95928 w 245252"/>
                <a:gd name="connsiteY21" fmla="*/ 172297 h 170745"/>
                <a:gd name="connsiteX22" fmla="*/ 117659 w 245252"/>
                <a:gd name="connsiteY22" fmla="*/ 172297 h 170745"/>
                <a:gd name="connsiteX23" fmla="*/ 137527 w 245252"/>
                <a:gd name="connsiteY23" fmla="*/ 169193 h 170745"/>
                <a:gd name="connsiteX24" fmla="*/ 157396 w 245252"/>
                <a:gd name="connsiteY24" fmla="*/ 162984 h 170745"/>
                <a:gd name="connsiteX25" fmla="*/ 178196 w 245252"/>
                <a:gd name="connsiteY25" fmla="*/ 159880 h 170745"/>
                <a:gd name="connsiteX26" fmla="*/ 195891 w 245252"/>
                <a:gd name="connsiteY26" fmla="*/ 161742 h 170745"/>
                <a:gd name="connsiteX27" fmla="*/ 214828 w 245252"/>
                <a:gd name="connsiteY27" fmla="*/ 169193 h 170745"/>
                <a:gd name="connsiteX28" fmla="*/ 225073 w 245252"/>
                <a:gd name="connsiteY28" fmla="*/ 169193 h 170745"/>
                <a:gd name="connsiteX29" fmla="*/ 234387 w 245252"/>
                <a:gd name="connsiteY29" fmla="*/ 167020 h 170745"/>
                <a:gd name="connsiteX30" fmla="*/ 244010 w 245252"/>
                <a:gd name="connsiteY30" fmla="*/ 164847 h 170745"/>
                <a:gd name="connsiteX31" fmla="*/ 241837 w 245252"/>
                <a:gd name="connsiteY31" fmla="*/ 159880 h 170745"/>
                <a:gd name="connsiteX32" fmla="*/ 241837 w 245252"/>
                <a:gd name="connsiteY32" fmla="*/ 157706 h 170745"/>
                <a:gd name="connsiteX33" fmla="*/ 241837 w 245252"/>
                <a:gd name="connsiteY33" fmla="*/ 154602 h 170745"/>
                <a:gd name="connsiteX34" fmla="*/ 239664 w 245252"/>
                <a:gd name="connsiteY34" fmla="*/ 154602 h 170745"/>
                <a:gd name="connsiteX35" fmla="*/ 237491 w 245252"/>
                <a:gd name="connsiteY35" fmla="*/ 152429 h 170745"/>
                <a:gd name="connsiteX36" fmla="*/ 234387 w 245252"/>
                <a:gd name="connsiteY36" fmla="*/ 148083 h 170745"/>
                <a:gd name="connsiteX37" fmla="*/ 234387 w 245252"/>
                <a:gd name="connsiteY37" fmla="*/ 140942 h 170745"/>
                <a:gd name="connsiteX38" fmla="*/ 237491 w 245252"/>
                <a:gd name="connsiteY38" fmla="*/ 142805 h 170745"/>
                <a:gd name="connsiteX39" fmla="*/ 239664 w 245252"/>
                <a:gd name="connsiteY39" fmla="*/ 144978 h 170745"/>
                <a:gd name="connsiteX40" fmla="*/ 241837 w 245252"/>
                <a:gd name="connsiteY40" fmla="*/ 147151 h 170745"/>
                <a:gd name="connsiteX41" fmla="*/ 244010 w 245252"/>
                <a:gd name="connsiteY41" fmla="*/ 148083 h 170745"/>
                <a:gd name="connsiteX42" fmla="*/ 247115 w 245252"/>
                <a:gd name="connsiteY42" fmla="*/ 148083 h 170745"/>
                <a:gd name="connsiteX43" fmla="*/ 244942 w 245252"/>
                <a:gd name="connsiteY43" fmla="*/ 132560 h 170745"/>
                <a:gd name="connsiteX44" fmla="*/ 239664 w 245252"/>
                <a:gd name="connsiteY44" fmla="*/ 122937 h 170745"/>
                <a:gd name="connsiteX45" fmla="*/ 230351 w 245252"/>
                <a:gd name="connsiteY45" fmla="*/ 115486 h 170745"/>
                <a:gd name="connsiteX46" fmla="*/ 219796 w 245252"/>
                <a:gd name="connsiteY46" fmla="*/ 113623 h 170745"/>
                <a:gd name="connsiteX47" fmla="*/ 203342 w 245252"/>
                <a:gd name="connsiteY47" fmla="*/ 111450 h 170745"/>
                <a:gd name="connsiteX48" fmla="*/ 198064 w 245252"/>
                <a:gd name="connsiteY48" fmla="*/ 83199 h 170745"/>
                <a:gd name="connsiteX49" fmla="*/ 192787 w 245252"/>
                <a:gd name="connsiteY49" fmla="*/ 54638 h 170745"/>
                <a:gd name="connsiteX50" fmla="*/ 185647 w 245252"/>
                <a:gd name="connsiteY50" fmla="*/ 32597 h 170745"/>
                <a:gd name="connsiteX51" fmla="*/ 171987 w 245252"/>
                <a:gd name="connsiteY51" fmla="*/ 14901 h 170745"/>
                <a:gd name="connsiteX52" fmla="*/ 150256 w 245252"/>
                <a:gd name="connsiteY52" fmla="*/ 0 h 170745"/>
                <a:gd name="connsiteX53" fmla="*/ 144978 w 245252"/>
                <a:gd name="connsiteY53" fmla="*/ 10555 h 170745"/>
                <a:gd name="connsiteX54" fmla="*/ 143736 w 245252"/>
                <a:gd name="connsiteY54" fmla="*/ 22042 h 170745"/>
                <a:gd name="connsiteX55" fmla="*/ 150256 w 245252"/>
                <a:gd name="connsiteY55" fmla="*/ 32597 h 170745"/>
                <a:gd name="connsiteX56" fmla="*/ 150256 w 245252"/>
                <a:gd name="connsiteY56" fmla="*/ 40048 h 170745"/>
                <a:gd name="connsiteX57" fmla="*/ 150256 w 245252"/>
                <a:gd name="connsiteY57" fmla="*/ 46256 h 170745"/>
                <a:gd name="connsiteX58" fmla="*/ 149014 w 245252"/>
                <a:gd name="connsiteY58" fmla="*/ 51534 h 170745"/>
                <a:gd name="connsiteX59" fmla="*/ 146841 w 245252"/>
                <a:gd name="connsiteY59" fmla="*/ 56812 h 170745"/>
                <a:gd name="connsiteX60" fmla="*/ 141874 w 245252"/>
                <a:gd name="connsiteY60" fmla="*/ 49361 h 170745"/>
                <a:gd name="connsiteX61" fmla="*/ 134423 w 245252"/>
                <a:gd name="connsiteY61" fmla="*/ 38806 h 170745"/>
                <a:gd name="connsiteX62" fmla="*/ 127283 w 245252"/>
                <a:gd name="connsiteY62" fmla="*/ 24215 h 170745"/>
                <a:gd name="connsiteX63" fmla="*/ 122005 w 245252"/>
                <a:gd name="connsiteY63" fmla="*/ 25457 h 170745"/>
                <a:gd name="connsiteX64" fmla="*/ 115796 w 245252"/>
                <a:gd name="connsiteY64" fmla="*/ 25457 h 170745"/>
                <a:gd name="connsiteX65" fmla="*/ 114555 w 245252"/>
                <a:gd name="connsiteY65" fmla="*/ 27319 h 170745"/>
                <a:gd name="connsiteX66" fmla="*/ 110519 w 245252"/>
                <a:gd name="connsiteY66" fmla="*/ 29492 h 170745"/>
                <a:gd name="connsiteX67" fmla="*/ 108346 w 245252"/>
                <a:gd name="connsiteY67" fmla="*/ 31666 h 170745"/>
                <a:gd name="connsiteX68" fmla="*/ 107414 w 245252"/>
                <a:gd name="connsiteY68" fmla="*/ 36943 h 170745"/>
                <a:gd name="connsiteX69" fmla="*/ 103068 w 245252"/>
                <a:gd name="connsiteY69" fmla="*/ 32597 h 170745"/>
                <a:gd name="connsiteX70" fmla="*/ 99964 w 245252"/>
                <a:gd name="connsiteY70" fmla="*/ 31666 h 170745"/>
                <a:gd name="connsiteX71" fmla="*/ 98101 w 245252"/>
                <a:gd name="connsiteY71" fmla="*/ 27319 h 170745"/>
                <a:gd name="connsiteX72" fmla="*/ 95928 w 245252"/>
                <a:gd name="connsiteY72" fmla="*/ 24215 h 170745"/>
                <a:gd name="connsiteX73" fmla="*/ 93755 w 245252"/>
                <a:gd name="connsiteY73" fmla="*/ 22042 h 170745"/>
                <a:gd name="connsiteX74" fmla="*/ 90650 w 245252"/>
                <a:gd name="connsiteY74" fmla="*/ 20179 h 170745"/>
                <a:gd name="connsiteX75" fmla="*/ 83510 w 245252"/>
                <a:gd name="connsiteY75" fmla="*/ 20179 h 170745"/>
                <a:gd name="connsiteX76" fmla="*/ 72023 w 245252"/>
                <a:gd name="connsiteY76" fmla="*/ 20179 h 170745"/>
                <a:gd name="connsiteX77" fmla="*/ 59295 w 245252"/>
                <a:gd name="connsiteY77" fmla="*/ 20179 h 170745"/>
                <a:gd name="connsiteX78" fmla="*/ 49982 w 245252"/>
                <a:gd name="connsiteY78" fmla="*/ 20179 h 170745"/>
                <a:gd name="connsiteX79" fmla="*/ 49982 w 245252"/>
                <a:gd name="connsiteY79" fmla="*/ 16764 h 170745"/>
                <a:gd name="connsiteX80" fmla="*/ 49050 w 245252"/>
                <a:gd name="connsiteY80" fmla="*/ 14901 h 170745"/>
                <a:gd name="connsiteX81" fmla="*/ 49050 w 245252"/>
                <a:gd name="connsiteY81" fmla="*/ 12728 h 170745"/>
                <a:gd name="connsiteX82" fmla="*/ 49982 w 245252"/>
                <a:gd name="connsiteY82" fmla="*/ 12728 h 170745"/>
                <a:gd name="connsiteX83" fmla="*/ 49982 w 245252"/>
                <a:gd name="connsiteY83" fmla="*/ 10555 h 170745"/>
                <a:gd name="connsiteX84" fmla="*/ 49982 w 245252"/>
                <a:gd name="connsiteY84" fmla="*/ 7451 h 170745"/>
                <a:gd name="connsiteX85" fmla="*/ 46877 w 245252"/>
                <a:gd name="connsiteY85" fmla="*/ 7451 h 170745"/>
                <a:gd name="connsiteX86" fmla="*/ 34459 w 245252"/>
                <a:gd name="connsiteY86" fmla="*/ 5278 h 170745"/>
                <a:gd name="connsiteX87" fmla="*/ 22973 w 245252"/>
                <a:gd name="connsiteY87" fmla="*/ 12728 h 170745"/>
                <a:gd name="connsiteX88" fmla="*/ 14591 w 245252"/>
                <a:gd name="connsiteY88" fmla="*/ 24215 h 170745"/>
                <a:gd name="connsiteX89" fmla="*/ 7451 w 245252"/>
                <a:gd name="connsiteY89" fmla="*/ 36943 h 170745"/>
                <a:gd name="connsiteX90" fmla="*/ 0 w 245252"/>
                <a:gd name="connsiteY90" fmla="*/ 47498 h 170745"/>
                <a:gd name="connsiteX91" fmla="*/ 0 w 245252"/>
                <a:gd name="connsiteY91" fmla="*/ 66125 h 170745"/>
                <a:gd name="connsiteX92" fmla="*/ 3104 w 245252"/>
                <a:gd name="connsiteY92" fmla="*/ 76680 h 170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245252" h="170745">
                  <a:moveTo>
                    <a:pt x="7451" y="86304"/>
                  </a:moveTo>
                  <a:lnTo>
                    <a:pt x="12418" y="96859"/>
                  </a:lnTo>
                  <a:lnTo>
                    <a:pt x="14591" y="108346"/>
                  </a:lnTo>
                  <a:lnTo>
                    <a:pt x="30424" y="108346"/>
                  </a:lnTo>
                  <a:lnTo>
                    <a:pt x="43773" y="108346"/>
                  </a:lnTo>
                  <a:lnTo>
                    <a:pt x="49982" y="108346"/>
                  </a:lnTo>
                  <a:lnTo>
                    <a:pt x="63641" y="110519"/>
                  </a:lnTo>
                  <a:lnTo>
                    <a:pt x="70782" y="111450"/>
                  </a:lnTo>
                  <a:lnTo>
                    <a:pt x="76059" y="115486"/>
                  </a:lnTo>
                  <a:lnTo>
                    <a:pt x="83510" y="120763"/>
                  </a:lnTo>
                  <a:lnTo>
                    <a:pt x="83510" y="125110"/>
                  </a:lnTo>
                  <a:lnTo>
                    <a:pt x="66746" y="126041"/>
                  </a:lnTo>
                  <a:lnTo>
                    <a:pt x="49982" y="128214"/>
                  </a:lnTo>
                  <a:lnTo>
                    <a:pt x="36633" y="132560"/>
                  </a:lnTo>
                  <a:lnTo>
                    <a:pt x="27009" y="140942"/>
                  </a:lnTo>
                  <a:lnTo>
                    <a:pt x="22973" y="140942"/>
                  </a:lnTo>
                  <a:lnTo>
                    <a:pt x="29182" y="152429"/>
                  </a:lnTo>
                  <a:lnTo>
                    <a:pt x="37564" y="157706"/>
                  </a:lnTo>
                  <a:lnTo>
                    <a:pt x="46877" y="159880"/>
                  </a:lnTo>
                  <a:lnTo>
                    <a:pt x="57432" y="161742"/>
                  </a:lnTo>
                  <a:lnTo>
                    <a:pt x="70782" y="164847"/>
                  </a:lnTo>
                  <a:lnTo>
                    <a:pt x="95928" y="172297"/>
                  </a:lnTo>
                  <a:lnTo>
                    <a:pt x="117659" y="172297"/>
                  </a:lnTo>
                  <a:lnTo>
                    <a:pt x="137527" y="169193"/>
                  </a:lnTo>
                  <a:lnTo>
                    <a:pt x="157396" y="162984"/>
                  </a:lnTo>
                  <a:lnTo>
                    <a:pt x="178196" y="159880"/>
                  </a:lnTo>
                  <a:lnTo>
                    <a:pt x="195891" y="161742"/>
                  </a:lnTo>
                  <a:lnTo>
                    <a:pt x="214828" y="169193"/>
                  </a:lnTo>
                  <a:lnTo>
                    <a:pt x="225073" y="169193"/>
                  </a:lnTo>
                  <a:lnTo>
                    <a:pt x="234387" y="167020"/>
                  </a:lnTo>
                  <a:lnTo>
                    <a:pt x="244010" y="164847"/>
                  </a:lnTo>
                  <a:lnTo>
                    <a:pt x="241837" y="159880"/>
                  </a:lnTo>
                  <a:lnTo>
                    <a:pt x="241837" y="157706"/>
                  </a:lnTo>
                  <a:lnTo>
                    <a:pt x="241837" y="154602"/>
                  </a:lnTo>
                  <a:lnTo>
                    <a:pt x="239664" y="154602"/>
                  </a:lnTo>
                  <a:lnTo>
                    <a:pt x="237491" y="152429"/>
                  </a:lnTo>
                  <a:lnTo>
                    <a:pt x="234387" y="148083"/>
                  </a:lnTo>
                  <a:lnTo>
                    <a:pt x="234387" y="140942"/>
                  </a:lnTo>
                  <a:lnTo>
                    <a:pt x="237491" y="142805"/>
                  </a:lnTo>
                  <a:lnTo>
                    <a:pt x="239664" y="144978"/>
                  </a:lnTo>
                  <a:lnTo>
                    <a:pt x="241837" y="147151"/>
                  </a:lnTo>
                  <a:lnTo>
                    <a:pt x="244010" y="148083"/>
                  </a:lnTo>
                  <a:lnTo>
                    <a:pt x="247115" y="148083"/>
                  </a:lnTo>
                  <a:lnTo>
                    <a:pt x="244942" y="132560"/>
                  </a:lnTo>
                  <a:lnTo>
                    <a:pt x="239664" y="122937"/>
                  </a:lnTo>
                  <a:lnTo>
                    <a:pt x="230351" y="115486"/>
                  </a:lnTo>
                  <a:lnTo>
                    <a:pt x="219796" y="113623"/>
                  </a:lnTo>
                  <a:lnTo>
                    <a:pt x="203342" y="111450"/>
                  </a:lnTo>
                  <a:lnTo>
                    <a:pt x="198064" y="83199"/>
                  </a:lnTo>
                  <a:lnTo>
                    <a:pt x="192787" y="54638"/>
                  </a:lnTo>
                  <a:lnTo>
                    <a:pt x="185647" y="32597"/>
                  </a:lnTo>
                  <a:lnTo>
                    <a:pt x="171987" y="14901"/>
                  </a:lnTo>
                  <a:lnTo>
                    <a:pt x="150256" y="0"/>
                  </a:lnTo>
                  <a:lnTo>
                    <a:pt x="144978" y="10555"/>
                  </a:lnTo>
                  <a:lnTo>
                    <a:pt x="143736" y="22042"/>
                  </a:lnTo>
                  <a:lnTo>
                    <a:pt x="150256" y="32597"/>
                  </a:lnTo>
                  <a:lnTo>
                    <a:pt x="150256" y="40048"/>
                  </a:lnTo>
                  <a:lnTo>
                    <a:pt x="150256" y="46256"/>
                  </a:lnTo>
                  <a:lnTo>
                    <a:pt x="149014" y="51534"/>
                  </a:lnTo>
                  <a:lnTo>
                    <a:pt x="146841" y="56812"/>
                  </a:lnTo>
                  <a:lnTo>
                    <a:pt x="141874" y="49361"/>
                  </a:lnTo>
                  <a:lnTo>
                    <a:pt x="134423" y="38806"/>
                  </a:lnTo>
                  <a:lnTo>
                    <a:pt x="127283" y="24215"/>
                  </a:lnTo>
                  <a:lnTo>
                    <a:pt x="122005" y="25457"/>
                  </a:lnTo>
                  <a:lnTo>
                    <a:pt x="115796" y="25457"/>
                  </a:lnTo>
                  <a:lnTo>
                    <a:pt x="114555" y="27319"/>
                  </a:lnTo>
                  <a:lnTo>
                    <a:pt x="110519" y="29492"/>
                  </a:lnTo>
                  <a:lnTo>
                    <a:pt x="108346" y="31666"/>
                  </a:lnTo>
                  <a:lnTo>
                    <a:pt x="107414" y="36943"/>
                  </a:lnTo>
                  <a:lnTo>
                    <a:pt x="103068" y="32597"/>
                  </a:lnTo>
                  <a:lnTo>
                    <a:pt x="99964" y="31666"/>
                  </a:lnTo>
                  <a:lnTo>
                    <a:pt x="98101" y="27319"/>
                  </a:lnTo>
                  <a:lnTo>
                    <a:pt x="95928" y="24215"/>
                  </a:lnTo>
                  <a:lnTo>
                    <a:pt x="93755" y="22042"/>
                  </a:lnTo>
                  <a:lnTo>
                    <a:pt x="90650" y="20179"/>
                  </a:lnTo>
                  <a:lnTo>
                    <a:pt x="83510" y="20179"/>
                  </a:lnTo>
                  <a:lnTo>
                    <a:pt x="72023" y="20179"/>
                  </a:lnTo>
                  <a:lnTo>
                    <a:pt x="59295" y="20179"/>
                  </a:lnTo>
                  <a:lnTo>
                    <a:pt x="49982" y="20179"/>
                  </a:lnTo>
                  <a:lnTo>
                    <a:pt x="49982" y="16764"/>
                  </a:lnTo>
                  <a:lnTo>
                    <a:pt x="49050" y="14901"/>
                  </a:lnTo>
                  <a:lnTo>
                    <a:pt x="49050" y="12728"/>
                  </a:lnTo>
                  <a:lnTo>
                    <a:pt x="49982" y="12728"/>
                  </a:lnTo>
                  <a:lnTo>
                    <a:pt x="49982" y="10555"/>
                  </a:lnTo>
                  <a:lnTo>
                    <a:pt x="49982" y="7451"/>
                  </a:lnTo>
                  <a:lnTo>
                    <a:pt x="46877" y="7451"/>
                  </a:lnTo>
                  <a:lnTo>
                    <a:pt x="34459" y="5278"/>
                  </a:lnTo>
                  <a:lnTo>
                    <a:pt x="22973" y="12728"/>
                  </a:lnTo>
                  <a:lnTo>
                    <a:pt x="14591" y="24215"/>
                  </a:lnTo>
                  <a:lnTo>
                    <a:pt x="7451" y="36943"/>
                  </a:lnTo>
                  <a:lnTo>
                    <a:pt x="0" y="47498"/>
                  </a:lnTo>
                  <a:lnTo>
                    <a:pt x="0" y="66125"/>
                  </a:lnTo>
                  <a:lnTo>
                    <a:pt x="3104" y="7668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198844DC-1498-40A7-B110-608633DAE251}"/>
                </a:ext>
              </a:extLst>
            </p:cNvPr>
            <p:cNvSpPr/>
            <p:nvPr/>
          </p:nvSpPr>
          <p:spPr>
            <a:xfrm>
              <a:off x="2687161" y="4573956"/>
              <a:ext cx="37253" cy="27940"/>
            </a:xfrm>
            <a:custGeom>
              <a:avLst/>
              <a:gdLst>
                <a:gd name="connsiteX0" fmla="*/ 32286 w 37253"/>
                <a:gd name="connsiteY0" fmla="*/ 23283 h 27940"/>
                <a:gd name="connsiteX1" fmla="*/ 36322 w 37253"/>
                <a:gd name="connsiteY1" fmla="*/ 23283 h 27940"/>
                <a:gd name="connsiteX2" fmla="*/ 39737 w 37253"/>
                <a:gd name="connsiteY2" fmla="*/ 19869 h 27940"/>
                <a:gd name="connsiteX3" fmla="*/ 30113 w 37253"/>
                <a:gd name="connsiteY3" fmla="*/ 8382 h 27940"/>
                <a:gd name="connsiteX4" fmla="*/ 17695 w 37253"/>
                <a:gd name="connsiteY4" fmla="*/ 3104 h 27940"/>
                <a:gd name="connsiteX5" fmla="*/ 0 w 37253"/>
                <a:gd name="connsiteY5" fmla="*/ 0 h 27940"/>
                <a:gd name="connsiteX6" fmla="*/ 0 w 37253"/>
                <a:gd name="connsiteY6" fmla="*/ 7451 h 27940"/>
                <a:gd name="connsiteX7" fmla="*/ 0 w 37253"/>
                <a:gd name="connsiteY7" fmla="*/ 10555 h 27940"/>
                <a:gd name="connsiteX8" fmla="*/ 3104 w 37253"/>
                <a:gd name="connsiteY8" fmla="*/ 14901 h 27940"/>
                <a:gd name="connsiteX9" fmla="*/ 5278 w 37253"/>
                <a:gd name="connsiteY9" fmla="*/ 15833 h 27940"/>
                <a:gd name="connsiteX10" fmla="*/ 10555 w 37253"/>
                <a:gd name="connsiteY10" fmla="*/ 18006 h 27940"/>
                <a:gd name="connsiteX11" fmla="*/ 14591 w 37253"/>
                <a:gd name="connsiteY11" fmla="*/ 22042 h 27940"/>
                <a:gd name="connsiteX12" fmla="*/ 19869 w 37253"/>
                <a:gd name="connsiteY12" fmla="*/ 25146 h 27940"/>
                <a:gd name="connsiteX13" fmla="*/ 22973 w 37253"/>
                <a:gd name="connsiteY13" fmla="*/ 29492 h 27940"/>
                <a:gd name="connsiteX14" fmla="*/ 29182 w 37253"/>
                <a:gd name="connsiteY14" fmla="*/ 27319 h 27940"/>
                <a:gd name="connsiteX15" fmla="*/ 30113 w 37253"/>
                <a:gd name="connsiteY15" fmla="*/ 25146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253" h="27940">
                  <a:moveTo>
                    <a:pt x="32286" y="23283"/>
                  </a:moveTo>
                  <a:lnTo>
                    <a:pt x="36322" y="23283"/>
                  </a:lnTo>
                  <a:lnTo>
                    <a:pt x="39737" y="19869"/>
                  </a:lnTo>
                  <a:lnTo>
                    <a:pt x="30113" y="8382"/>
                  </a:lnTo>
                  <a:lnTo>
                    <a:pt x="17695" y="3104"/>
                  </a:lnTo>
                  <a:lnTo>
                    <a:pt x="0" y="0"/>
                  </a:lnTo>
                  <a:lnTo>
                    <a:pt x="0" y="7451"/>
                  </a:lnTo>
                  <a:lnTo>
                    <a:pt x="0" y="10555"/>
                  </a:lnTo>
                  <a:lnTo>
                    <a:pt x="3104" y="14901"/>
                  </a:lnTo>
                  <a:lnTo>
                    <a:pt x="5278" y="15833"/>
                  </a:lnTo>
                  <a:lnTo>
                    <a:pt x="10555" y="18006"/>
                  </a:lnTo>
                  <a:lnTo>
                    <a:pt x="14591" y="22042"/>
                  </a:lnTo>
                  <a:lnTo>
                    <a:pt x="19869" y="25146"/>
                  </a:lnTo>
                  <a:lnTo>
                    <a:pt x="22973" y="29492"/>
                  </a:lnTo>
                  <a:lnTo>
                    <a:pt x="29182" y="27319"/>
                  </a:lnTo>
                  <a:lnTo>
                    <a:pt x="30113" y="251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9F72A440-ED67-4F16-A3E8-C181F88401EB}"/>
                </a:ext>
              </a:extLst>
            </p:cNvPr>
            <p:cNvSpPr/>
            <p:nvPr/>
          </p:nvSpPr>
          <p:spPr>
            <a:xfrm>
              <a:off x="3878341" y="4529873"/>
              <a:ext cx="93134" cy="86925"/>
            </a:xfrm>
            <a:custGeom>
              <a:avLst/>
              <a:gdLst>
                <a:gd name="connsiteX0" fmla="*/ 60226 w 93133"/>
                <a:gd name="connsiteY0" fmla="*/ 29492 h 86924"/>
                <a:gd name="connsiteX1" fmla="*/ 39427 w 93133"/>
                <a:gd name="connsiteY1" fmla="*/ 29492 h 86924"/>
                <a:gd name="connsiteX2" fmla="*/ 39427 w 93133"/>
                <a:gd name="connsiteY2" fmla="*/ 22042 h 86924"/>
                <a:gd name="connsiteX3" fmla="*/ 39427 w 93133"/>
                <a:gd name="connsiteY3" fmla="*/ 15833 h 86924"/>
                <a:gd name="connsiteX4" fmla="*/ 38495 w 93133"/>
                <a:gd name="connsiteY4" fmla="*/ 12728 h 86924"/>
                <a:gd name="connsiteX5" fmla="*/ 36322 w 93133"/>
                <a:gd name="connsiteY5" fmla="*/ 8382 h 86924"/>
                <a:gd name="connsiteX6" fmla="*/ 36322 w 93133"/>
                <a:gd name="connsiteY6" fmla="*/ 0 h 86924"/>
                <a:gd name="connsiteX7" fmla="*/ 24836 w 93133"/>
                <a:gd name="connsiteY7" fmla="*/ 10555 h 86924"/>
                <a:gd name="connsiteX8" fmla="*/ 17695 w 93133"/>
                <a:gd name="connsiteY8" fmla="*/ 25146 h 86924"/>
                <a:gd name="connsiteX9" fmla="*/ 10245 w 93133"/>
                <a:gd name="connsiteY9" fmla="*/ 40048 h 86924"/>
                <a:gd name="connsiteX10" fmla="*/ 0 w 93133"/>
                <a:gd name="connsiteY10" fmla="*/ 52465 h 86924"/>
                <a:gd name="connsiteX11" fmla="*/ 3104 w 93133"/>
                <a:gd name="connsiteY11" fmla="*/ 56812 h 86924"/>
                <a:gd name="connsiteX12" fmla="*/ 7140 w 93133"/>
                <a:gd name="connsiteY12" fmla="*/ 58985 h 86924"/>
                <a:gd name="connsiteX13" fmla="*/ 9313 w 93133"/>
                <a:gd name="connsiteY13" fmla="*/ 58985 h 86924"/>
                <a:gd name="connsiteX14" fmla="*/ 12418 w 93133"/>
                <a:gd name="connsiteY14" fmla="*/ 59916 h 86924"/>
                <a:gd name="connsiteX15" fmla="*/ 16454 w 93133"/>
                <a:gd name="connsiteY15" fmla="*/ 59916 h 86924"/>
                <a:gd name="connsiteX16" fmla="*/ 19558 w 93133"/>
                <a:gd name="connsiteY16" fmla="*/ 62089 h 86924"/>
                <a:gd name="connsiteX17" fmla="*/ 24836 w 93133"/>
                <a:gd name="connsiteY17" fmla="*/ 63952 h 86924"/>
                <a:gd name="connsiteX18" fmla="*/ 27009 w 93133"/>
                <a:gd name="connsiteY18" fmla="*/ 69229 h 86924"/>
                <a:gd name="connsiteX19" fmla="*/ 29182 w 93133"/>
                <a:gd name="connsiteY19" fmla="*/ 73576 h 86924"/>
                <a:gd name="connsiteX20" fmla="*/ 31045 w 93133"/>
                <a:gd name="connsiteY20" fmla="*/ 76680 h 86924"/>
                <a:gd name="connsiteX21" fmla="*/ 29182 w 93133"/>
                <a:gd name="connsiteY21" fmla="*/ 81026 h 86924"/>
                <a:gd name="connsiteX22" fmla="*/ 29182 w 93133"/>
                <a:gd name="connsiteY22" fmla="*/ 84131 h 86924"/>
                <a:gd name="connsiteX23" fmla="*/ 29182 w 93133"/>
                <a:gd name="connsiteY23" fmla="*/ 89408 h 86924"/>
                <a:gd name="connsiteX24" fmla="*/ 43773 w 93133"/>
                <a:gd name="connsiteY24" fmla="*/ 84131 h 86924"/>
                <a:gd name="connsiteX25" fmla="*/ 54018 w 93133"/>
                <a:gd name="connsiteY25" fmla="*/ 74507 h 86924"/>
                <a:gd name="connsiteX26" fmla="*/ 60226 w 93133"/>
                <a:gd name="connsiteY26" fmla="*/ 59916 h 86924"/>
                <a:gd name="connsiteX27" fmla="*/ 65504 w 93133"/>
                <a:gd name="connsiteY27" fmla="*/ 63952 h 86924"/>
                <a:gd name="connsiteX28" fmla="*/ 68608 w 93133"/>
                <a:gd name="connsiteY28" fmla="*/ 66125 h 86924"/>
                <a:gd name="connsiteX29" fmla="*/ 72955 w 93133"/>
                <a:gd name="connsiteY29" fmla="*/ 69229 h 86924"/>
                <a:gd name="connsiteX30" fmla="*/ 72955 w 93133"/>
                <a:gd name="connsiteY30" fmla="*/ 71403 h 86924"/>
                <a:gd name="connsiteX31" fmla="*/ 72955 w 93133"/>
                <a:gd name="connsiteY31" fmla="*/ 74507 h 86924"/>
                <a:gd name="connsiteX32" fmla="*/ 72955 w 93133"/>
                <a:gd name="connsiteY32" fmla="*/ 81026 h 86924"/>
                <a:gd name="connsiteX33" fmla="*/ 72955 w 93133"/>
                <a:gd name="connsiteY33" fmla="*/ 86304 h 86924"/>
                <a:gd name="connsiteX34" fmla="*/ 77922 w 93133"/>
                <a:gd name="connsiteY34" fmla="*/ 84131 h 86924"/>
                <a:gd name="connsiteX35" fmla="*/ 83199 w 93133"/>
                <a:gd name="connsiteY35" fmla="*/ 84131 h 86924"/>
                <a:gd name="connsiteX36" fmla="*/ 85373 w 93133"/>
                <a:gd name="connsiteY36" fmla="*/ 84131 h 86924"/>
                <a:gd name="connsiteX37" fmla="*/ 87546 w 93133"/>
                <a:gd name="connsiteY37" fmla="*/ 81958 h 86924"/>
                <a:gd name="connsiteX38" fmla="*/ 89408 w 93133"/>
                <a:gd name="connsiteY38" fmla="*/ 81026 h 86924"/>
                <a:gd name="connsiteX39" fmla="*/ 92513 w 93133"/>
                <a:gd name="connsiteY39" fmla="*/ 76680 h 86924"/>
                <a:gd name="connsiteX40" fmla="*/ 94686 w 93133"/>
                <a:gd name="connsiteY40" fmla="*/ 74507 h 86924"/>
                <a:gd name="connsiteX41" fmla="*/ 94686 w 93133"/>
                <a:gd name="connsiteY41" fmla="*/ 73576 h 86924"/>
                <a:gd name="connsiteX42" fmla="*/ 95617 w 93133"/>
                <a:gd name="connsiteY42" fmla="*/ 71403 h 86924"/>
                <a:gd name="connsiteX43" fmla="*/ 95617 w 93133"/>
                <a:gd name="connsiteY43" fmla="*/ 69229 h 86924"/>
                <a:gd name="connsiteX44" fmla="*/ 77922 w 93133"/>
                <a:gd name="connsiteY44" fmla="*/ 49361 h 86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93133" h="86924">
                  <a:moveTo>
                    <a:pt x="60226" y="29492"/>
                  </a:moveTo>
                  <a:lnTo>
                    <a:pt x="39427" y="29492"/>
                  </a:lnTo>
                  <a:lnTo>
                    <a:pt x="39427" y="22042"/>
                  </a:lnTo>
                  <a:lnTo>
                    <a:pt x="39427" y="15833"/>
                  </a:lnTo>
                  <a:lnTo>
                    <a:pt x="38495" y="12728"/>
                  </a:lnTo>
                  <a:lnTo>
                    <a:pt x="36322" y="8382"/>
                  </a:lnTo>
                  <a:lnTo>
                    <a:pt x="36322" y="0"/>
                  </a:lnTo>
                  <a:lnTo>
                    <a:pt x="24836" y="10555"/>
                  </a:lnTo>
                  <a:lnTo>
                    <a:pt x="17695" y="25146"/>
                  </a:lnTo>
                  <a:lnTo>
                    <a:pt x="10245" y="40048"/>
                  </a:lnTo>
                  <a:lnTo>
                    <a:pt x="0" y="52465"/>
                  </a:lnTo>
                  <a:lnTo>
                    <a:pt x="3104" y="56812"/>
                  </a:lnTo>
                  <a:lnTo>
                    <a:pt x="7140" y="58985"/>
                  </a:lnTo>
                  <a:lnTo>
                    <a:pt x="9313" y="58985"/>
                  </a:lnTo>
                  <a:lnTo>
                    <a:pt x="12418" y="59916"/>
                  </a:lnTo>
                  <a:lnTo>
                    <a:pt x="16454" y="59916"/>
                  </a:lnTo>
                  <a:lnTo>
                    <a:pt x="19558" y="62089"/>
                  </a:lnTo>
                  <a:lnTo>
                    <a:pt x="24836" y="63952"/>
                  </a:lnTo>
                  <a:lnTo>
                    <a:pt x="27009" y="69229"/>
                  </a:lnTo>
                  <a:lnTo>
                    <a:pt x="29182" y="73576"/>
                  </a:lnTo>
                  <a:lnTo>
                    <a:pt x="31045" y="76680"/>
                  </a:lnTo>
                  <a:lnTo>
                    <a:pt x="29182" y="81026"/>
                  </a:lnTo>
                  <a:lnTo>
                    <a:pt x="29182" y="84131"/>
                  </a:lnTo>
                  <a:lnTo>
                    <a:pt x="29182" y="89408"/>
                  </a:lnTo>
                  <a:lnTo>
                    <a:pt x="43773" y="84131"/>
                  </a:lnTo>
                  <a:lnTo>
                    <a:pt x="54018" y="74507"/>
                  </a:lnTo>
                  <a:lnTo>
                    <a:pt x="60226" y="59916"/>
                  </a:lnTo>
                  <a:lnTo>
                    <a:pt x="65504" y="63952"/>
                  </a:lnTo>
                  <a:lnTo>
                    <a:pt x="68608" y="66125"/>
                  </a:lnTo>
                  <a:lnTo>
                    <a:pt x="72955" y="69229"/>
                  </a:lnTo>
                  <a:lnTo>
                    <a:pt x="72955" y="71403"/>
                  </a:lnTo>
                  <a:lnTo>
                    <a:pt x="72955" y="74507"/>
                  </a:lnTo>
                  <a:lnTo>
                    <a:pt x="72955" y="81026"/>
                  </a:lnTo>
                  <a:lnTo>
                    <a:pt x="72955" y="86304"/>
                  </a:lnTo>
                  <a:lnTo>
                    <a:pt x="77922" y="84131"/>
                  </a:lnTo>
                  <a:lnTo>
                    <a:pt x="83199" y="84131"/>
                  </a:lnTo>
                  <a:lnTo>
                    <a:pt x="85373" y="84131"/>
                  </a:lnTo>
                  <a:lnTo>
                    <a:pt x="87546" y="81958"/>
                  </a:lnTo>
                  <a:lnTo>
                    <a:pt x="89408" y="81026"/>
                  </a:lnTo>
                  <a:lnTo>
                    <a:pt x="92513" y="76680"/>
                  </a:lnTo>
                  <a:lnTo>
                    <a:pt x="94686" y="74507"/>
                  </a:lnTo>
                  <a:lnTo>
                    <a:pt x="94686" y="73576"/>
                  </a:lnTo>
                  <a:lnTo>
                    <a:pt x="95617" y="71403"/>
                  </a:lnTo>
                  <a:lnTo>
                    <a:pt x="95617" y="69229"/>
                  </a:lnTo>
                  <a:lnTo>
                    <a:pt x="77922" y="4936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01805DE8-FC39-4741-BB9F-F04D28F23D17}"/>
                </a:ext>
              </a:extLst>
            </p:cNvPr>
            <p:cNvSpPr/>
            <p:nvPr/>
          </p:nvSpPr>
          <p:spPr>
            <a:xfrm>
              <a:off x="4263915" y="4941524"/>
              <a:ext cx="93134" cy="111760"/>
            </a:xfrm>
            <a:custGeom>
              <a:avLst/>
              <a:gdLst>
                <a:gd name="connsiteX0" fmla="*/ 54018 w 93133"/>
                <a:gd name="connsiteY0" fmla="*/ 51534 h 111760"/>
                <a:gd name="connsiteX1" fmla="*/ 53086 w 93133"/>
                <a:gd name="connsiteY1" fmla="*/ 39116 h 111760"/>
                <a:gd name="connsiteX2" fmla="*/ 50913 w 93133"/>
                <a:gd name="connsiteY2" fmla="*/ 28561 h 111760"/>
                <a:gd name="connsiteX3" fmla="*/ 50913 w 93133"/>
                <a:gd name="connsiteY3" fmla="*/ 14901 h 111760"/>
                <a:gd name="connsiteX4" fmla="*/ 50913 w 93133"/>
                <a:gd name="connsiteY4" fmla="*/ 0 h 111760"/>
                <a:gd name="connsiteX5" fmla="*/ 39427 w 93133"/>
                <a:gd name="connsiteY5" fmla="*/ 0 h 111760"/>
                <a:gd name="connsiteX6" fmla="*/ 29182 w 93133"/>
                <a:gd name="connsiteY6" fmla="*/ 24215 h 111760"/>
                <a:gd name="connsiteX7" fmla="*/ 21731 w 93133"/>
                <a:gd name="connsiteY7" fmla="*/ 48430 h 111760"/>
                <a:gd name="connsiteX8" fmla="*/ 10245 w 93133"/>
                <a:gd name="connsiteY8" fmla="*/ 70471 h 111760"/>
                <a:gd name="connsiteX9" fmla="*/ 0 w 93133"/>
                <a:gd name="connsiteY9" fmla="*/ 85062 h 111760"/>
                <a:gd name="connsiteX10" fmla="*/ 4036 w 93133"/>
                <a:gd name="connsiteY10" fmla="*/ 88477 h 111760"/>
                <a:gd name="connsiteX11" fmla="*/ 9313 w 93133"/>
                <a:gd name="connsiteY11" fmla="*/ 90340 h 111760"/>
                <a:gd name="connsiteX12" fmla="*/ 14591 w 93133"/>
                <a:gd name="connsiteY12" fmla="*/ 90340 h 111760"/>
                <a:gd name="connsiteX13" fmla="*/ 19558 w 93133"/>
                <a:gd name="connsiteY13" fmla="*/ 92513 h 111760"/>
                <a:gd name="connsiteX14" fmla="*/ 23904 w 93133"/>
                <a:gd name="connsiteY14" fmla="*/ 92513 h 111760"/>
                <a:gd name="connsiteX15" fmla="*/ 27009 w 93133"/>
                <a:gd name="connsiteY15" fmla="*/ 92513 h 111760"/>
                <a:gd name="connsiteX16" fmla="*/ 36322 w 93133"/>
                <a:gd name="connsiteY16" fmla="*/ 92513 h 111760"/>
                <a:gd name="connsiteX17" fmla="*/ 41600 w 93133"/>
                <a:gd name="connsiteY17" fmla="*/ 92513 h 111760"/>
                <a:gd name="connsiteX18" fmla="*/ 45635 w 93133"/>
                <a:gd name="connsiteY18" fmla="*/ 94686 h 111760"/>
                <a:gd name="connsiteX19" fmla="*/ 46877 w 93133"/>
                <a:gd name="connsiteY19" fmla="*/ 95617 h 111760"/>
                <a:gd name="connsiteX20" fmla="*/ 46877 w 93133"/>
                <a:gd name="connsiteY20" fmla="*/ 97790 h 111760"/>
                <a:gd name="connsiteX21" fmla="*/ 46877 w 93133"/>
                <a:gd name="connsiteY21" fmla="*/ 103068 h 111760"/>
                <a:gd name="connsiteX22" fmla="*/ 46877 w 93133"/>
                <a:gd name="connsiteY22" fmla="*/ 108346 h 111760"/>
                <a:gd name="connsiteX23" fmla="*/ 56191 w 93133"/>
                <a:gd name="connsiteY23" fmla="*/ 103068 h 111760"/>
                <a:gd name="connsiteX24" fmla="*/ 63331 w 93133"/>
                <a:gd name="connsiteY24" fmla="*/ 95617 h 111760"/>
                <a:gd name="connsiteX25" fmla="*/ 70782 w 93133"/>
                <a:gd name="connsiteY25" fmla="*/ 88477 h 111760"/>
                <a:gd name="connsiteX26" fmla="*/ 74817 w 93133"/>
                <a:gd name="connsiteY26" fmla="*/ 88477 h 111760"/>
                <a:gd name="connsiteX27" fmla="*/ 74817 w 93133"/>
                <a:gd name="connsiteY27" fmla="*/ 92513 h 111760"/>
                <a:gd name="connsiteX28" fmla="*/ 74817 w 93133"/>
                <a:gd name="connsiteY28" fmla="*/ 95617 h 111760"/>
                <a:gd name="connsiteX29" fmla="*/ 72955 w 93133"/>
                <a:gd name="connsiteY29" fmla="*/ 97790 h 111760"/>
                <a:gd name="connsiteX30" fmla="*/ 72955 w 93133"/>
                <a:gd name="connsiteY30" fmla="*/ 99964 h 111760"/>
                <a:gd name="connsiteX31" fmla="*/ 70782 w 93133"/>
                <a:gd name="connsiteY31" fmla="*/ 100895 h 111760"/>
                <a:gd name="connsiteX32" fmla="*/ 70782 w 93133"/>
                <a:gd name="connsiteY32" fmla="*/ 108346 h 111760"/>
                <a:gd name="connsiteX33" fmla="*/ 74817 w 93133"/>
                <a:gd name="connsiteY33" fmla="*/ 107104 h 111760"/>
                <a:gd name="connsiteX34" fmla="*/ 76059 w 93133"/>
                <a:gd name="connsiteY34" fmla="*/ 107104 h 111760"/>
                <a:gd name="connsiteX35" fmla="*/ 76059 w 93133"/>
                <a:gd name="connsiteY35" fmla="*/ 105241 h 111760"/>
                <a:gd name="connsiteX36" fmla="*/ 77922 w 93133"/>
                <a:gd name="connsiteY36" fmla="*/ 105241 h 111760"/>
                <a:gd name="connsiteX37" fmla="*/ 80095 w 93133"/>
                <a:gd name="connsiteY37" fmla="*/ 100895 h 111760"/>
                <a:gd name="connsiteX38" fmla="*/ 80095 w 93133"/>
                <a:gd name="connsiteY38" fmla="*/ 103068 h 111760"/>
                <a:gd name="connsiteX39" fmla="*/ 82268 w 93133"/>
                <a:gd name="connsiteY39" fmla="*/ 105241 h 111760"/>
                <a:gd name="connsiteX40" fmla="*/ 82268 w 93133"/>
                <a:gd name="connsiteY40" fmla="*/ 107104 h 111760"/>
                <a:gd name="connsiteX41" fmla="*/ 82268 w 93133"/>
                <a:gd name="connsiteY41" fmla="*/ 108346 h 111760"/>
                <a:gd name="connsiteX42" fmla="*/ 83200 w 93133"/>
                <a:gd name="connsiteY42" fmla="*/ 112381 h 111760"/>
                <a:gd name="connsiteX43" fmla="*/ 87546 w 93133"/>
                <a:gd name="connsiteY43" fmla="*/ 112381 h 111760"/>
                <a:gd name="connsiteX44" fmla="*/ 89408 w 93133"/>
                <a:gd name="connsiteY44" fmla="*/ 99964 h 111760"/>
                <a:gd name="connsiteX45" fmla="*/ 92513 w 93133"/>
                <a:gd name="connsiteY45" fmla="*/ 87235 h 111760"/>
                <a:gd name="connsiteX46" fmla="*/ 94686 w 93133"/>
                <a:gd name="connsiteY46" fmla="*/ 75749 h 111760"/>
                <a:gd name="connsiteX47" fmla="*/ 92513 w 93133"/>
                <a:gd name="connsiteY47" fmla="*/ 73576 h 111760"/>
                <a:gd name="connsiteX48" fmla="*/ 90650 w 93133"/>
                <a:gd name="connsiteY48" fmla="*/ 73576 h 111760"/>
                <a:gd name="connsiteX49" fmla="*/ 89408 w 93133"/>
                <a:gd name="connsiteY49" fmla="*/ 73576 h 111760"/>
                <a:gd name="connsiteX50" fmla="*/ 87546 w 93133"/>
                <a:gd name="connsiteY50" fmla="*/ 73576 h 111760"/>
                <a:gd name="connsiteX51" fmla="*/ 85373 w 93133"/>
                <a:gd name="connsiteY51" fmla="*/ 73576 h 111760"/>
                <a:gd name="connsiteX52" fmla="*/ 83200 w 93133"/>
                <a:gd name="connsiteY52" fmla="*/ 72644 h 111760"/>
                <a:gd name="connsiteX53" fmla="*/ 74817 w 93133"/>
                <a:gd name="connsiteY53" fmla="*/ 72644 h 111760"/>
                <a:gd name="connsiteX54" fmla="*/ 74817 w 93133"/>
                <a:gd name="connsiteY54" fmla="*/ 51534 h 111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93133" h="111760">
                  <a:moveTo>
                    <a:pt x="54018" y="51534"/>
                  </a:moveTo>
                  <a:lnTo>
                    <a:pt x="53086" y="39116"/>
                  </a:lnTo>
                  <a:lnTo>
                    <a:pt x="50913" y="28561"/>
                  </a:lnTo>
                  <a:lnTo>
                    <a:pt x="50913" y="14901"/>
                  </a:lnTo>
                  <a:lnTo>
                    <a:pt x="50913" y="0"/>
                  </a:lnTo>
                  <a:lnTo>
                    <a:pt x="39427" y="0"/>
                  </a:lnTo>
                  <a:lnTo>
                    <a:pt x="29182" y="24215"/>
                  </a:lnTo>
                  <a:lnTo>
                    <a:pt x="21731" y="48430"/>
                  </a:lnTo>
                  <a:lnTo>
                    <a:pt x="10245" y="70471"/>
                  </a:lnTo>
                  <a:lnTo>
                    <a:pt x="0" y="85062"/>
                  </a:lnTo>
                  <a:lnTo>
                    <a:pt x="4036" y="88477"/>
                  </a:lnTo>
                  <a:lnTo>
                    <a:pt x="9313" y="90340"/>
                  </a:lnTo>
                  <a:lnTo>
                    <a:pt x="14591" y="90340"/>
                  </a:lnTo>
                  <a:lnTo>
                    <a:pt x="19558" y="92513"/>
                  </a:lnTo>
                  <a:lnTo>
                    <a:pt x="23904" y="92513"/>
                  </a:lnTo>
                  <a:lnTo>
                    <a:pt x="27009" y="92513"/>
                  </a:lnTo>
                  <a:lnTo>
                    <a:pt x="36322" y="92513"/>
                  </a:lnTo>
                  <a:lnTo>
                    <a:pt x="41600" y="92513"/>
                  </a:lnTo>
                  <a:lnTo>
                    <a:pt x="45635" y="94686"/>
                  </a:lnTo>
                  <a:lnTo>
                    <a:pt x="46877" y="95617"/>
                  </a:lnTo>
                  <a:lnTo>
                    <a:pt x="46877" y="97790"/>
                  </a:lnTo>
                  <a:lnTo>
                    <a:pt x="46877" y="103068"/>
                  </a:lnTo>
                  <a:lnTo>
                    <a:pt x="46877" y="108346"/>
                  </a:lnTo>
                  <a:lnTo>
                    <a:pt x="56191" y="103068"/>
                  </a:lnTo>
                  <a:lnTo>
                    <a:pt x="63331" y="95617"/>
                  </a:lnTo>
                  <a:lnTo>
                    <a:pt x="70782" y="88477"/>
                  </a:lnTo>
                  <a:lnTo>
                    <a:pt x="74817" y="88477"/>
                  </a:lnTo>
                  <a:lnTo>
                    <a:pt x="74817" y="92513"/>
                  </a:lnTo>
                  <a:lnTo>
                    <a:pt x="74817" y="95617"/>
                  </a:lnTo>
                  <a:lnTo>
                    <a:pt x="72955" y="97790"/>
                  </a:lnTo>
                  <a:lnTo>
                    <a:pt x="72955" y="99964"/>
                  </a:lnTo>
                  <a:lnTo>
                    <a:pt x="70782" y="100895"/>
                  </a:lnTo>
                  <a:lnTo>
                    <a:pt x="70782" y="108346"/>
                  </a:lnTo>
                  <a:lnTo>
                    <a:pt x="74817" y="107104"/>
                  </a:lnTo>
                  <a:lnTo>
                    <a:pt x="76059" y="107104"/>
                  </a:lnTo>
                  <a:lnTo>
                    <a:pt x="76059" y="105241"/>
                  </a:lnTo>
                  <a:lnTo>
                    <a:pt x="77922" y="105241"/>
                  </a:lnTo>
                  <a:lnTo>
                    <a:pt x="80095" y="100895"/>
                  </a:lnTo>
                  <a:lnTo>
                    <a:pt x="80095" y="103068"/>
                  </a:lnTo>
                  <a:lnTo>
                    <a:pt x="82268" y="105241"/>
                  </a:lnTo>
                  <a:lnTo>
                    <a:pt x="82268" y="107104"/>
                  </a:lnTo>
                  <a:lnTo>
                    <a:pt x="82268" y="108346"/>
                  </a:lnTo>
                  <a:lnTo>
                    <a:pt x="83200" y="112381"/>
                  </a:lnTo>
                  <a:lnTo>
                    <a:pt x="87546" y="112381"/>
                  </a:lnTo>
                  <a:lnTo>
                    <a:pt x="89408" y="99964"/>
                  </a:lnTo>
                  <a:lnTo>
                    <a:pt x="92513" y="87235"/>
                  </a:lnTo>
                  <a:lnTo>
                    <a:pt x="94686" y="75749"/>
                  </a:lnTo>
                  <a:lnTo>
                    <a:pt x="92513" y="73576"/>
                  </a:lnTo>
                  <a:lnTo>
                    <a:pt x="90650" y="73576"/>
                  </a:lnTo>
                  <a:lnTo>
                    <a:pt x="89408" y="73576"/>
                  </a:lnTo>
                  <a:lnTo>
                    <a:pt x="87546" y="73576"/>
                  </a:lnTo>
                  <a:lnTo>
                    <a:pt x="85373" y="73576"/>
                  </a:lnTo>
                  <a:lnTo>
                    <a:pt x="83200" y="72644"/>
                  </a:lnTo>
                  <a:lnTo>
                    <a:pt x="74817" y="72644"/>
                  </a:lnTo>
                  <a:lnTo>
                    <a:pt x="74817" y="5153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990E7FE7-C675-4BD2-BA9E-7CBA8D3396DE}"/>
                </a:ext>
              </a:extLst>
            </p:cNvPr>
            <p:cNvSpPr/>
            <p:nvPr/>
          </p:nvSpPr>
          <p:spPr>
            <a:xfrm>
              <a:off x="4034496" y="4432083"/>
              <a:ext cx="27940" cy="40358"/>
            </a:xfrm>
            <a:custGeom>
              <a:avLst/>
              <a:gdLst>
                <a:gd name="connsiteX0" fmla="*/ 4346 w 27940"/>
                <a:gd name="connsiteY0" fmla="*/ 42221 h 40357"/>
                <a:gd name="connsiteX1" fmla="*/ 12418 w 27940"/>
                <a:gd name="connsiteY1" fmla="*/ 40979 h 40357"/>
                <a:gd name="connsiteX2" fmla="*/ 18937 w 27940"/>
                <a:gd name="connsiteY2" fmla="*/ 40979 h 40357"/>
                <a:gd name="connsiteX3" fmla="*/ 23904 w 27940"/>
                <a:gd name="connsiteY3" fmla="*/ 39116 h 40357"/>
                <a:gd name="connsiteX4" fmla="*/ 29182 w 27940"/>
                <a:gd name="connsiteY4" fmla="*/ 36943 h 40357"/>
                <a:gd name="connsiteX5" fmla="*/ 27009 w 27940"/>
                <a:gd name="connsiteY5" fmla="*/ 29492 h 40357"/>
                <a:gd name="connsiteX6" fmla="*/ 26077 w 27940"/>
                <a:gd name="connsiteY6" fmla="*/ 24215 h 40357"/>
                <a:gd name="connsiteX7" fmla="*/ 23904 w 27940"/>
                <a:gd name="connsiteY7" fmla="*/ 18937 h 40357"/>
                <a:gd name="connsiteX8" fmla="*/ 19869 w 27940"/>
                <a:gd name="connsiteY8" fmla="*/ 12728 h 40357"/>
                <a:gd name="connsiteX9" fmla="*/ 18937 w 27940"/>
                <a:gd name="connsiteY9" fmla="*/ 9624 h 40357"/>
                <a:gd name="connsiteX10" fmla="*/ 18937 w 27940"/>
                <a:gd name="connsiteY10" fmla="*/ 7451 h 40357"/>
                <a:gd name="connsiteX11" fmla="*/ 18937 w 27940"/>
                <a:gd name="connsiteY11" fmla="*/ 5278 h 40357"/>
                <a:gd name="connsiteX12" fmla="*/ 16764 w 27940"/>
                <a:gd name="connsiteY12" fmla="*/ 4346 h 40357"/>
                <a:gd name="connsiteX13" fmla="*/ 14591 w 27940"/>
                <a:gd name="connsiteY13" fmla="*/ 4346 h 40357"/>
                <a:gd name="connsiteX14" fmla="*/ 12418 w 27940"/>
                <a:gd name="connsiteY14" fmla="*/ 2173 h 40357"/>
                <a:gd name="connsiteX15" fmla="*/ 9313 w 27940"/>
                <a:gd name="connsiteY15" fmla="*/ 0 h 40357"/>
                <a:gd name="connsiteX16" fmla="*/ 5278 w 27940"/>
                <a:gd name="connsiteY16" fmla="*/ 5278 h 40357"/>
                <a:gd name="connsiteX17" fmla="*/ 4346 w 27940"/>
                <a:gd name="connsiteY17" fmla="*/ 9624 h 40357"/>
                <a:gd name="connsiteX18" fmla="*/ 0 w 27940"/>
                <a:gd name="connsiteY18" fmla="*/ 12728 h 40357"/>
                <a:gd name="connsiteX19" fmla="*/ 0 w 27940"/>
                <a:gd name="connsiteY19" fmla="*/ 24215 h 40357"/>
                <a:gd name="connsiteX20" fmla="*/ 2173 w 27940"/>
                <a:gd name="connsiteY20" fmla="*/ 33839 h 4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7940" h="40357">
                  <a:moveTo>
                    <a:pt x="4346" y="42221"/>
                  </a:moveTo>
                  <a:lnTo>
                    <a:pt x="12418" y="40979"/>
                  </a:lnTo>
                  <a:lnTo>
                    <a:pt x="18937" y="40979"/>
                  </a:lnTo>
                  <a:lnTo>
                    <a:pt x="23904" y="39116"/>
                  </a:lnTo>
                  <a:lnTo>
                    <a:pt x="29182" y="36943"/>
                  </a:lnTo>
                  <a:lnTo>
                    <a:pt x="27009" y="29492"/>
                  </a:lnTo>
                  <a:lnTo>
                    <a:pt x="26077" y="24215"/>
                  </a:lnTo>
                  <a:lnTo>
                    <a:pt x="23904" y="18937"/>
                  </a:lnTo>
                  <a:lnTo>
                    <a:pt x="19869" y="12728"/>
                  </a:lnTo>
                  <a:lnTo>
                    <a:pt x="18937" y="9624"/>
                  </a:lnTo>
                  <a:lnTo>
                    <a:pt x="18937" y="7451"/>
                  </a:lnTo>
                  <a:lnTo>
                    <a:pt x="18937" y="5278"/>
                  </a:lnTo>
                  <a:lnTo>
                    <a:pt x="16764" y="4346"/>
                  </a:lnTo>
                  <a:lnTo>
                    <a:pt x="14591" y="4346"/>
                  </a:lnTo>
                  <a:lnTo>
                    <a:pt x="12418" y="2173"/>
                  </a:lnTo>
                  <a:lnTo>
                    <a:pt x="9313" y="0"/>
                  </a:lnTo>
                  <a:lnTo>
                    <a:pt x="5278" y="5278"/>
                  </a:lnTo>
                  <a:lnTo>
                    <a:pt x="4346" y="9624"/>
                  </a:lnTo>
                  <a:lnTo>
                    <a:pt x="0" y="12728"/>
                  </a:lnTo>
                  <a:lnTo>
                    <a:pt x="0" y="24215"/>
                  </a:lnTo>
                  <a:lnTo>
                    <a:pt x="2173" y="3383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49212B2C-9016-4562-AC40-9EE118F58D46}"/>
                </a:ext>
              </a:extLst>
            </p:cNvPr>
            <p:cNvSpPr/>
            <p:nvPr/>
          </p:nvSpPr>
          <p:spPr>
            <a:xfrm>
              <a:off x="3958436" y="4877572"/>
              <a:ext cx="15522" cy="9313"/>
            </a:xfrm>
            <a:custGeom>
              <a:avLst/>
              <a:gdLst>
                <a:gd name="connsiteX0" fmla="*/ 0 w 15522"/>
                <a:gd name="connsiteY0" fmla="*/ 11487 h 9313"/>
                <a:gd name="connsiteX1" fmla="*/ 5278 w 15522"/>
                <a:gd name="connsiteY1" fmla="*/ 11487 h 9313"/>
                <a:gd name="connsiteX2" fmla="*/ 7451 w 15522"/>
                <a:gd name="connsiteY2" fmla="*/ 9313 h 9313"/>
                <a:gd name="connsiteX3" fmla="*/ 9313 w 15522"/>
                <a:gd name="connsiteY3" fmla="*/ 9313 h 9313"/>
                <a:gd name="connsiteX4" fmla="*/ 10555 w 15522"/>
                <a:gd name="connsiteY4" fmla="*/ 9313 h 9313"/>
                <a:gd name="connsiteX5" fmla="*/ 12418 w 15522"/>
                <a:gd name="connsiteY5" fmla="*/ 7451 h 9313"/>
                <a:gd name="connsiteX6" fmla="*/ 15522 w 15522"/>
                <a:gd name="connsiteY6" fmla="*/ 7451 h 9313"/>
                <a:gd name="connsiteX7" fmla="*/ 15522 w 15522"/>
                <a:gd name="connsiteY7" fmla="*/ 0 h 9313"/>
                <a:gd name="connsiteX8" fmla="*/ 0 w 15522"/>
                <a:gd name="connsiteY8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22" h="9313">
                  <a:moveTo>
                    <a:pt x="0" y="11487"/>
                  </a:moveTo>
                  <a:lnTo>
                    <a:pt x="5278" y="11487"/>
                  </a:lnTo>
                  <a:lnTo>
                    <a:pt x="7451" y="9313"/>
                  </a:lnTo>
                  <a:lnTo>
                    <a:pt x="9313" y="9313"/>
                  </a:lnTo>
                  <a:lnTo>
                    <a:pt x="10555" y="9313"/>
                  </a:lnTo>
                  <a:lnTo>
                    <a:pt x="12418" y="7451"/>
                  </a:lnTo>
                  <a:lnTo>
                    <a:pt x="15522" y="7451"/>
                  </a:lnTo>
                  <a:lnTo>
                    <a:pt x="1552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FE91EC19-99E7-4B37-A4B4-3D63AED0FABA}"/>
                </a:ext>
              </a:extLst>
            </p:cNvPr>
            <p:cNvSpPr/>
            <p:nvPr/>
          </p:nvSpPr>
          <p:spPr>
            <a:xfrm>
              <a:off x="4347115" y="4401659"/>
              <a:ext cx="40358" cy="34149"/>
            </a:xfrm>
            <a:custGeom>
              <a:avLst/>
              <a:gdLst>
                <a:gd name="connsiteX0" fmla="*/ 13660 w 40357"/>
                <a:gd name="connsiteY0" fmla="*/ 25457 h 34149"/>
                <a:gd name="connsiteX1" fmla="*/ 18937 w 40357"/>
                <a:gd name="connsiteY1" fmla="*/ 30424 h 34149"/>
                <a:gd name="connsiteX2" fmla="*/ 23904 w 40357"/>
                <a:gd name="connsiteY2" fmla="*/ 35701 h 34149"/>
                <a:gd name="connsiteX3" fmla="*/ 27009 w 40357"/>
                <a:gd name="connsiteY3" fmla="*/ 34770 h 34149"/>
                <a:gd name="connsiteX4" fmla="*/ 29182 w 40357"/>
                <a:gd name="connsiteY4" fmla="*/ 32597 h 34149"/>
                <a:gd name="connsiteX5" fmla="*/ 31355 w 40357"/>
                <a:gd name="connsiteY5" fmla="*/ 32597 h 34149"/>
                <a:gd name="connsiteX6" fmla="*/ 33528 w 40357"/>
                <a:gd name="connsiteY6" fmla="*/ 32597 h 34149"/>
                <a:gd name="connsiteX7" fmla="*/ 33528 w 40357"/>
                <a:gd name="connsiteY7" fmla="*/ 30424 h 34149"/>
                <a:gd name="connsiteX8" fmla="*/ 36633 w 40357"/>
                <a:gd name="connsiteY8" fmla="*/ 27319 h 34149"/>
                <a:gd name="connsiteX9" fmla="*/ 36633 w 40357"/>
                <a:gd name="connsiteY9" fmla="*/ 25457 h 34149"/>
                <a:gd name="connsiteX10" fmla="*/ 38495 w 40357"/>
                <a:gd name="connsiteY10" fmla="*/ 25457 h 34149"/>
                <a:gd name="connsiteX11" fmla="*/ 38495 w 40357"/>
                <a:gd name="connsiteY11" fmla="*/ 23283 h 34149"/>
                <a:gd name="connsiteX12" fmla="*/ 40668 w 40357"/>
                <a:gd name="connsiteY12" fmla="*/ 20179 h 34149"/>
                <a:gd name="connsiteX13" fmla="*/ 34459 w 40357"/>
                <a:gd name="connsiteY13" fmla="*/ 14901 h 34149"/>
                <a:gd name="connsiteX14" fmla="*/ 29182 w 40357"/>
                <a:gd name="connsiteY14" fmla="*/ 10555 h 34149"/>
                <a:gd name="connsiteX15" fmla="*/ 26077 w 40357"/>
                <a:gd name="connsiteY15" fmla="*/ 7451 h 34149"/>
                <a:gd name="connsiteX16" fmla="*/ 18937 w 40357"/>
                <a:gd name="connsiteY16" fmla="*/ 3104 h 34149"/>
                <a:gd name="connsiteX17" fmla="*/ 11487 w 40357"/>
                <a:gd name="connsiteY17" fmla="*/ 0 h 34149"/>
                <a:gd name="connsiteX18" fmla="*/ 9313 w 40357"/>
                <a:gd name="connsiteY18" fmla="*/ 1242 h 34149"/>
                <a:gd name="connsiteX19" fmla="*/ 7451 w 40357"/>
                <a:gd name="connsiteY19" fmla="*/ 3104 h 34149"/>
                <a:gd name="connsiteX20" fmla="*/ 4346 w 40357"/>
                <a:gd name="connsiteY20" fmla="*/ 3104 h 34149"/>
                <a:gd name="connsiteX21" fmla="*/ 0 w 40357"/>
                <a:gd name="connsiteY21" fmla="*/ 15833 h 34149"/>
                <a:gd name="connsiteX22" fmla="*/ 6209 w 40357"/>
                <a:gd name="connsiteY22" fmla="*/ 20179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0357" h="34149">
                  <a:moveTo>
                    <a:pt x="13660" y="25457"/>
                  </a:moveTo>
                  <a:lnTo>
                    <a:pt x="18937" y="30424"/>
                  </a:lnTo>
                  <a:lnTo>
                    <a:pt x="23904" y="35701"/>
                  </a:lnTo>
                  <a:lnTo>
                    <a:pt x="27009" y="34770"/>
                  </a:lnTo>
                  <a:lnTo>
                    <a:pt x="29182" y="32597"/>
                  </a:lnTo>
                  <a:lnTo>
                    <a:pt x="31355" y="32597"/>
                  </a:lnTo>
                  <a:lnTo>
                    <a:pt x="33528" y="32597"/>
                  </a:lnTo>
                  <a:lnTo>
                    <a:pt x="33528" y="30424"/>
                  </a:lnTo>
                  <a:lnTo>
                    <a:pt x="36633" y="27319"/>
                  </a:lnTo>
                  <a:lnTo>
                    <a:pt x="36633" y="25457"/>
                  </a:lnTo>
                  <a:lnTo>
                    <a:pt x="38495" y="25457"/>
                  </a:lnTo>
                  <a:lnTo>
                    <a:pt x="38495" y="23283"/>
                  </a:lnTo>
                  <a:lnTo>
                    <a:pt x="40668" y="20179"/>
                  </a:lnTo>
                  <a:lnTo>
                    <a:pt x="34459" y="14901"/>
                  </a:lnTo>
                  <a:lnTo>
                    <a:pt x="29182" y="10555"/>
                  </a:lnTo>
                  <a:lnTo>
                    <a:pt x="26077" y="7451"/>
                  </a:lnTo>
                  <a:lnTo>
                    <a:pt x="18937" y="3104"/>
                  </a:lnTo>
                  <a:lnTo>
                    <a:pt x="11487" y="0"/>
                  </a:lnTo>
                  <a:lnTo>
                    <a:pt x="9313" y="1242"/>
                  </a:lnTo>
                  <a:lnTo>
                    <a:pt x="7451" y="3104"/>
                  </a:lnTo>
                  <a:lnTo>
                    <a:pt x="4346" y="3104"/>
                  </a:lnTo>
                  <a:lnTo>
                    <a:pt x="0" y="15833"/>
                  </a:lnTo>
                  <a:lnTo>
                    <a:pt x="6209" y="2017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38454DF0-1A65-4CC8-8A9C-BAF98DA39FBD}"/>
                </a:ext>
              </a:extLst>
            </p:cNvPr>
            <p:cNvSpPr/>
            <p:nvPr/>
          </p:nvSpPr>
          <p:spPr>
            <a:xfrm>
              <a:off x="4024251" y="4593825"/>
              <a:ext cx="12418" cy="15522"/>
            </a:xfrm>
            <a:custGeom>
              <a:avLst/>
              <a:gdLst>
                <a:gd name="connsiteX0" fmla="*/ 4967 w 12417"/>
                <a:gd name="connsiteY0" fmla="*/ 17075 h 15522"/>
                <a:gd name="connsiteX1" fmla="*/ 7140 w 12417"/>
                <a:gd name="connsiteY1" fmla="*/ 14901 h 15522"/>
                <a:gd name="connsiteX2" fmla="*/ 8072 w 12417"/>
                <a:gd name="connsiteY2" fmla="*/ 14901 h 15522"/>
                <a:gd name="connsiteX3" fmla="*/ 10245 w 12417"/>
                <a:gd name="connsiteY3" fmla="*/ 12728 h 15522"/>
                <a:gd name="connsiteX4" fmla="*/ 12418 w 12417"/>
                <a:gd name="connsiteY4" fmla="*/ 10555 h 15522"/>
                <a:gd name="connsiteX5" fmla="*/ 14591 w 12417"/>
                <a:gd name="connsiteY5" fmla="*/ 9624 h 15522"/>
                <a:gd name="connsiteX6" fmla="*/ 14591 w 12417"/>
                <a:gd name="connsiteY6" fmla="*/ 7451 h 15522"/>
                <a:gd name="connsiteX7" fmla="*/ 14591 w 12417"/>
                <a:gd name="connsiteY7" fmla="*/ 5278 h 15522"/>
                <a:gd name="connsiteX8" fmla="*/ 10245 w 12417"/>
                <a:gd name="connsiteY8" fmla="*/ 5278 h 15522"/>
                <a:gd name="connsiteX9" fmla="*/ 8072 w 12417"/>
                <a:gd name="connsiteY9" fmla="*/ 3415 h 15522"/>
                <a:gd name="connsiteX10" fmla="*/ 7140 w 12417"/>
                <a:gd name="connsiteY10" fmla="*/ 2173 h 15522"/>
                <a:gd name="connsiteX11" fmla="*/ 3104 w 12417"/>
                <a:gd name="connsiteY11" fmla="*/ 0 h 15522"/>
                <a:gd name="connsiteX12" fmla="*/ 931 w 12417"/>
                <a:gd name="connsiteY12" fmla="*/ 5278 h 15522"/>
                <a:gd name="connsiteX13" fmla="*/ 0 w 12417"/>
                <a:gd name="connsiteY13" fmla="*/ 7451 h 15522"/>
                <a:gd name="connsiteX14" fmla="*/ 0 w 12417"/>
                <a:gd name="connsiteY14" fmla="*/ 10555 h 15522"/>
                <a:gd name="connsiteX15" fmla="*/ 0 w 12417"/>
                <a:gd name="connsiteY15" fmla="*/ 17075 h 15522"/>
                <a:gd name="connsiteX16" fmla="*/ 3104 w 12417"/>
                <a:gd name="connsiteY16" fmla="*/ 17075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417" h="15522">
                  <a:moveTo>
                    <a:pt x="4967" y="17075"/>
                  </a:moveTo>
                  <a:lnTo>
                    <a:pt x="7140" y="14901"/>
                  </a:lnTo>
                  <a:lnTo>
                    <a:pt x="8072" y="14901"/>
                  </a:lnTo>
                  <a:lnTo>
                    <a:pt x="10245" y="12728"/>
                  </a:lnTo>
                  <a:lnTo>
                    <a:pt x="12418" y="10555"/>
                  </a:lnTo>
                  <a:lnTo>
                    <a:pt x="14591" y="9624"/>
                  </a:lnTo>
                  <a:lnTo>
                    <a:pt x="14591" y="7451"/>
                  </a:lnTo>
                  <a:lnTo>
                    <a:pt x="14591" y="5278"/>
                  </a:lnTo>
                  <a:lnTo>
                    <a:pt x="10245" y="5278"/>
                  </a:lnTo>
                  <a:lnTo>
                    <a:pt x="8072" y="3415"/>
                  </a:lnTo>
                  <a:lnTo>
                    <a:pt x="7140" y="2173"/>
                  </a:lnTo>
                  <a:lnTo>
                    <a:pt x="3104" y="0"/>
                  </a:lnTo>
                  <a:lnTo>
                    <a:pt x="931" y="5278"/>
                  </a:lnTo>
                  <a:lnTo>
                    <a:pt x="0" y="7451"/>
                  </a:lnTo>
                  <a:lnTo>
                    <a:pt x="0" y="10555"/>
                  </a:lnTo>
                  <a:lnTo>
                    <a:pt x="0" y="17075"/>
                  </a:lnTo>
                  <a:lnTo>
                    <a:pt x="3104" y="1707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B7549BFA-36EB-4CAB-8EC8-B42C37A60358}"/>
                </a:ext>
              </a:extLst>
            </p:cNvPr>
            <p:cNvSpPr/>
            <p:nvPr/>
          </p:nvSpPr>
          <p:spPr>
            <a:xfrm>
              <a:off x="3970854" y="4639150"/>
              <a:ext cx="21731" cy="27940"/>
            </a:xfrm>
            <a:custGeom>
              <a:avLst/>
              <a:gdLst>
                <a:gd name="connsiteX0" fmla="*/ 2173 w 21731"/>
                <a:gd name="connsiteY0" fmla="*/ 13660 h 27940"/>
                <a:gd name="connsiteX1" fmla="*/ 2173 w 21731"/>
                <a:gd name="connsiteY1" fmla="*/ 14591 h 27940"/>
                <a:gd name="connsiteX2" fmla="*/ 2173 w 21731"/>
                <a:gd name="connsiteY2" fmla="*/ 16764 h 27940"/>
                <a:gd name="connsiteX3" fmla="*/ 0 w 21731"/>
                <a:gd name="connsiteY3" fmla="*/ 21110 h 27940"/>
                <a:gd name="connsiteX4" fmla="*/ 2173 w 21731"/>
                <a:gd name="connsiteY4" fmla="*/ 22042 h 27940"/>
                <a:gd name="connsiteX5" fmla="*/ 2173 w 21731"/>
                <a:gd name="connsiteY5" fmla="*/ 24215 h 27940"/>
                <a:gd name="connsiteX6" fmla="*/ 3104 w 21731"/>
                <a:gd name="connsiteY6" fmla="*/ 24215 h 27940"/>
                <a:gd name="connsiteX7" fmla="*/ 3104 w 21731"/>
                <a:gd name="connsiteY7" fmla="*/ 28251 h 27940"/>
                <a:gd name="connsiteX8" fmla="*/ 9624 w 21731"/>
                <a:gd name="connsiteY8" fmla="*/ 28251 h 27940"/>
                <a:gd name="connsiteX9" fmla="*/ 14591 w 21731"/>
                <a:gd name="connsiteY9" fmla="*/ 26388 h 27940"/>
                <a:gd name="connsiteX10" fmla="*/ 16764 w 21731"/>
                <a:gd name="connsiteY10" fmla="*/ 26388 h 27940"/>
                <a:gd name="connsiteX11" fmla="*/ 19869 w 21731"/>
                <a:gd name="connsiteY11" fmla="*/ 24215 h 27940"/>
                <a:gd name="connsiteX12" fmla="*/ 24215 w 21731"/>
                <a:gd name="connsiteY12" fmla="*/ 24215 h 27940"/>
                <a:gd name="connsiteX13" fmla="*/ 22042 w 21731"/>
                <a:gd name="connsiteY13" fmla="*/ 16764 h 27940"/>
                <a:gd name="connsiteX14" fmla="*/ 17695 w 21731"/>
                <a:gd name="connsiteY14" fmla="*/ 9313 h 27940"/>
                <a:gd name="connsiteX15" fmla="*/ 12728 w 21731"/>
                <a:gd name="connsiteY15" fmla="*/ 4346 h 27940"/>
                <a:gd name="connsiteX16" fmla="*/ 7451 w 21731"/>
                <a:gd name="connsiteY16" fmla="*/ 0 h 27940"/>
                <a:gd name="connsiteX17" fmla="*/ 3104 w 21731"/>
                <a:gd name="connsiteY17" fmla="*/ 11487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731" h="27940">
                  <a:moveTo>
                    <a:pt x="2173" y="13660"/>
                  </a:moveTo>
                  <a:lnTo>
                    <a:pt x="2173" y="14591"/>
                  </a:lnTo>
                  <a:lnTo>
                    <a:pt x="2173" y="16764"/>
                  </a:lnTo>
                  <a:lnTo>
                    <a:pt x="0" y="21110"/>
                  </a:lnTo>
                  <a:lnTo>
                    <a:pt x="2173" y="22042"/>
                  </a:lnTo>
                  <a:lnTo>
                    <a:pt x="2173" y="24215"/>
                  </a:lnTo>
                  <a:lnTo>
                    <a:pt x="3104" y="24215"/>
                  </a:lnTo>
                  <a:lnTo>
                    <a:pt x="3104" y="28251"/>
                  </a:lnTo>
                  <a:lnTo>
                    <a:pt x="9624" y="28251"/>
                  </a:lnTo>
                  <a:lnTo>
                    <a:pt x="14591" y="26388"/>
                  </a:lnTo>
                  <a:lnTo>
                    <a:pt x="16764" y="26388"/>
                  </a:lnTo>
                  <a:lnTo>
                    <a:pt x="19869" y="24215"/>
                  </a:lnTo>
                  <a:lnTo>
                    <a:pt x="24215" y="24215"/>
                  </a:lnTo>
                  <a:lnTo>
                    <a:pt x="22042" y="16764"/>
                  </a:lnTo>
                  <a:lnTo>
                    <a:pt x="17695" y="9313"/>
                  </a:lnTo>
                  <a:lnTo>
                    <a:pt x="12728" y="4346"/>
                  </a:lnTo>
                  <a:lnTo>
                    <a:pt x="7451" y="0"/>
                  </a:lnTo>
                  <a:lnTo>
                    <a:pt x="3104" y="1148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4750F235-7F2B-4F1D-9E3E-672006CA1977}"/>
                </a:ext>
              </a:extLst>
            </p:cNvPr>
            <p:cNvSpPr/>
            <p:nvPr/>
          </p:nvSpPr>
          <p:spPr>
            <a:xfrm>
              <a:off x="7159753" y="4855531"/>
              <a:ext cx="43462" cy="189372"/>
            </a:xfrm>
            <a:custGeom>
              <a:avLst/>
              <a:gdLst>
                <a:gd name="connsiteX0" fmla="*/ 44704 w 43462"/>
                <a:gd name="connsiteY0" fmla="*/ 130077 h 189371"/>
                <a:gd name="connsiteX1" fmla="*/ 39427 w 43462"/>
                <a:gd name="connsiteY1" fmla="*/ 108035 h 189371"/>
                <a:gd name="connsiteX2" fmla="*/ 30113 w 43462"/>
                <a:gd name="connsiteY2" fmla="*/ 88167 h 189371"/>
                <a:gd name="connsiteX3" fmla="*/ 24836 w 43462"/>
                <a:gd name="connsiteY3" fmla="*/ 70471 h 189371"/>
                <a:gd name="connsiteX4" fmla="*/ 21731 w 43462"/>
                <a:gd name="connsiteY4" fmla="*/ 51534 h 189371"/>
                <a:gd name="connsiteX5" fmla="*/ 21731 w 43462"/>
                <a:gd name="connsiteY5" fmla="*/ 35701 h 189371"/>
                <a:gd name="connsiteX6" fmla="*/ 21731 w 43462"/>
                <a:gd name="connsiteY6" fmla="*/ 18937 h 189371"/>
                <a:gd name="connsiteX7" fmla="*/ 15522 w 43462"/>
                <a:gd name="connsiteY7" fmla="*/ 6209 h 189371"/>
                <a:gd name="connsiteX8" fmla="*/ 15522 w 43462"/>
                <a:gd name="connsiteY8" fmla="*/ 4036 h 189371"/>
                <a:gd name="connsiteX9" fmla="*/ 14591 w 43462"/>
                <a:gd name="connsiteY9" fmla="*/ 4036 h 189371"/>
                <a:gd name="connsiteX10" fmla="*/ 14591 w 43462"/>
                <a:gd name="connsiteY10" fmla="*/ 2173 h 189371"/>
                <a:gd name="connsiteX11" fmla="*/ 12418 w 43462"/>
                <a:gd name="connsiteY11" fmla="*/ 0 h 189371"/>
                <a:gd name="connsiteX12" fmla="*/ 10245 w 43462"/>
                <a:gd name="connsiteY12" fmla="*/ 7451 h 189371"/>
                <a:gd name="connsiteX13" fmla="*/ 9313 w 43462"/>
                <a:gd name="connsiteY13" fmla="*/ 13660 h 189371"/>
                <a:gd name="connsiteX14" fmla="*/ 7140 w 43462"/>
                <a:gd name="connsiteY14" fmla="*/ 16764 h 189371"/>
                <a:gd name="connsiteX15" fmla="*/ 5278 w 43462"/>
                <a:gd name="connsiteY15" fmla="*/ 21110 h 189371"/>
                <a:gd name="connsiteX16" fmla="*/ 3104 w 43462"/>
                <a:gd name="connsiteY16" fmla="*/ 24215 h 189371"/>
                <a:gd name="connsiteX17" fmla="*/ 0 w 43462"/>
                <a:gd name="connsiteY17" fmla="*/ 29492 h 189371"/>
                <a:gd name="connsiteX18" fmla="*/ 0 w 43462"/>
                <a:gd name="connsiteY18" fmla="*/ 70471 h 189371"/>
                <a:gd name="connsiteX19" fmla="*/ 3104 w 43462"/>
                <a:gd name="connsiteY19" fmla="*/ 85993 h 189371"/>
                <a:gd name="connsiteX20" fmla="*/ 3104 w 43462"/>
                <a:gd name="connsiteY20" fmla="*/ 110208 h 189371"/>
                <a:gd name="connsiteX21" fmla="*/ 3104 w 43462"/>
                <a:gd name="connsiteY21" fmla="*/ 136596 h 189371"/>
                <a:gd name="connsiteX22" fmla="*/ 3104 w 43462"/>
                <a:gd name="connsiteY22" fmla="*/ 159569 h 189371"/>
                <a:gd name="connsiteX23" fmla="*/ 5278 w 43462"/>
                <a:gd name="connsiteY23" fmla="*/ 180679 h 189371"/>
                <a:gd name="connsiteX24" fmla="*/ 9313 w 43462"/>
                <a:gd name="connsiteY24" fmla="*/ 191235 h 189371"/>
                <a:gd name="connsiteX25" fmla="*/ 12418 w 43462"/>
                <a:gd name="connsiteY25" fmla="*/ 189061 h 189371"/>
                <a:gd name="connsiteX26" fmla="*/ 14591 w 43462"/>
                <a:gd name="connsiteY26" fmla="*/ 189061 h 189371"/>
                <a:gd name="connsiteX27" fmla="*/ 19869 w 43462"/>
                <a:gd name="connsiteY27" fmla="*/ 186888 h 189371"/>
                <a:gd name="connsiteX28" fmla="*/ 22973 w 43462"/>
                <a:gd name="connsiteY28" fmla="*/ 186888 h 189371"/>
                <a:gd name="connsiteX29" fmla="*/ 29182 w 43462"/>
                <a:gd name="connsiteY29" fmla="*/ 186888 h 189371"/>
                <a:gd name="connsiteX30" fmla="*/ 24836 w 43462"/>
                <a:gd name="connsiteY30" fmla="*/ 169193 h 189371"/>
                <a:gd name="connsiteX31" fmla="*/ 22973 w 43462"/>
                <a:gd name="connsiteY31" fmla="*/ 156465 h 189371"/>
                <a:gd name="connsiteX32" fmla="*/ 19869 w 43462"/>
                <a:gd name="connsiteY32" fmla="*/ 143736 h 189371"/>
                <a:gd name="connsiteX33" fmla="*/ 19869 w 43462"/>
                <a:gd name="connsiteY33" fmla="*/ 126972 h 189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43462" h="189371">
                  <a:moveTo>
                    <a:pt x="44704" y="130077"/>
                  </a:moveTo>
                  <a:lnTo>
                    <a:pt x="39427" y="108035"/>
                  </a:lnTo>
                  <a:lnTo>
                    <a:pt x="30113" y="88167"/>
                  </a:lnTo>
                  <a:lnTo>
                    <a:pt x="24836" y="70471"/>
                  </a:lnTo>
                  <a:lnTo>
                    <a:pt x="21731" y="51534"/>
                  </a:lnTo>
                  <a:lnTo>
                    <a:pt x="21731" y="35701"/>
                  </a:lnTo>
                  <a:lnTo>
                    <a:pt x="21731" y="18937"/>
                  </a:lnTo>
                  <a:lnTo>
                    <a:pt x="15522" y="6209"/>
                  </a:lnTo>
                  <a:lnTo>
                    <a:pt x="15522" y="4036"/>
                  </a:lnTo>
                  <a:lnTo>
                    <a:pt x="14591" y="4036"/>
                  </a:lnTo>
                  <a:lnTo>
                    <a:pt x="14591" y="2173"/>
                  </a:lnTo>
                  <a:lnTo>
                    <a:pt x="12418" y="0"/>
                  </a:lnTo>
                  <a:lnTo>
                    <a:pt x="10245" y="7451"/>
                  </a:lnTo>
                  <a:lnTo>
                    <a:pt x="9313" y="13660"/>
                  </a:lnTo>
                  <a:lnTo>
                    <a:pt x="7140" y="16764"/>
                  </a:lnTo>
                  <a:lnTo>
                    <a:pt x="5278" y="21110"/>
                  </a:lnTo>
                  <a:lnTo>
                    <a:pt x="3104" y="24215"/>
                  </a:lnTo>
                  <a:lnTo>
                    <a:pt x="0" y="29492"/>
                  </a:lnTo>
                  <a:lnTo>
                    <a:pt x="0" y="70471"/>
                  </a:lnTo>
                  <a:lnTo>
                    <a:pt x="3104" y="85993"/>
                  </a:lnTo>
                  <a:lnTo>
                    <a:pt x="3104" y="110208"/>
                  </a:lnTo>
                  <a:lnTo>
                    <a:pt x="3104" y="136596"/>
                  </a:lnTo>
                  <a:lnTo>
                    <a:pt x="3104" y="159569"/>
                  </a:lnTo>
                  <a:lnTo>
                    <a:pt x="5278" y="180679"/>
                  </a:lnTo>
                  <a:lnTo>
                    <a:pt x="9313" y="191235"/>
                  </a:lnTo>
                  <a:lnTo>
                    <a:pt x="12418" y="189061"/>
                  </a:lnTo>
                  <a:lnTo>
                    <a:pt x="14591" y="189061"/>
                  </a:lnTo>
                  <a:lnTo>
                    <a:pt x="19869" y="186888"/>
                  </a:lnTo>
                  <a:lnTo>
                    <a:pt x="22973" y="186888"/>
                  </a:lnTo>
                  <a:lnTo>
                    <a:pt x="29182" y="186888"/>
                  </a:lnTo>
                  <a:lnTo>
                    <a:pt x="24836" y="169193"/>
                  </a:lnTo>
                  <a:lnTo>
                    <a:pt x="22973" y="156465"/>
                  </a:lnTo>
                  <a:lnTo>
                    <a:pt x="19869" y="143736"/>
                  </a:lnTo>
                  <a:lnTo>
                    <a:pt x="19869" y="12697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6D029E22-BE17-4528-88D0-184A3A8766B9}"/>
                </a:ext>
              </a:extLst>
            </p:cNvPr>
            <p:cNvSpPr/>
            <p:nvPr/>
          </p:nvSpPr>
          <p:spPr>
            <a:xfrm>
              <a:off x="3223922" y="4869190"/>
              <a:ext cx="34149" cy="43462"/>
            </a:xfrm>
            <a:custGeom>
              <a:avLst/>
              <a:gdLst>
                <a:gd name="connsiteX0" fmla="*/ 29182 w 34149"/>
                <a:gd name="connsiteY0" fmla="*/ 17695 h 43462"/>
                <a:gd name="connsiteX1" fmla="*/ 27009 w 34149"/>
                <a:gd name="connsiteY1" fmla="*/ 3104 h 43462"/>
                <a:gd name="connsiteX2" fmla="*/ 19558 w 34149"/>
                <a:gd name="connsiteY2" fmla="*/ 3104 h 43462"/>
                <a:gd name="connsiteX3" fmla="*/ 14591 w 34149"/>
                <a:gd name="connsiteY3" fmla="*/ 3104 h 43462"/>
                <a:gd name="connsiteX4" fmla="*/ 10245 w 34149"/>
                <a:gd name="connsiteY4" fmla="*/ 931 h 43462"/>
                <a:gd name="connsiteX5" fmla="*/ 7140 w 34149"/>
                <a:gd name="connsiteY5" fmla="*/ 0 h 43462"/>
                <a:gd name="connsiteX6" fmla="*/ 0 w 34149"/>
                <a:gd name="connsiteY6" fmla="*/ 0 h 43462"/>
                <a:gd name="connsiteX7" fmla="*/ 0 w 34149"/>
                <a:gd name="connsiteY7" fmla="*/ 5278 h 43462"/>
                <a:gd name="connsiteX8" fmla="*/ 0 w 34149"/>
                <a:gd name="connsiteY8" fmla="*/ 8382 h 43462"/>
                <a:gd name="connsiteX9" fmla="*/ 931 w 34149"/>
                <a:gd name="connsiteY9" fmla="*/ 12728 h 43462"/>
                <a:gd name="connsiteX10" fmla="*/ 3104 w 34149"/>
                <a:gd name="connsiteY10" fmla="*/ 15833 h 43462"/>
                <a:gd name="connsiteX11" fmla="*/ 7140 w 34149"/>
                <a:gd name="connsiteY11" fmla="*/ 22042 h 43462"/>
                <a:gd name="connsiteX12" fmla="*/ 10245 w 34149"/>
                <a:gd name="connsiteY12" fmla="*/ 27319 h 43462"/>
                <a:gd name="connsiteX13" fmla="*/ 14591 w 34149"/>
                <a:gd name="connsiteY13" fmla="*/ 30424 h 43462"/>
                <a:gd name="connsiteX14" fmla="*/ 19558 w 34149"/>
                <a:gd name="connsiteY14" fmla="*/ 34770 h 43462"/>
                <a:gd name="connsiteX15" fmla="*/ 22973 w 34149"/>
                <a:gd name="connsiteY15" fmla="*/ 37874 h 43462"/>
                <a:gd name="connsiteX16" fmla="*/ 27009 w 34149"/>
                <a:gd name="connsiteY16" fmla="*/ 44083 h 43462"/>
                <a:gd name="connsiteX17" fmla="*/ 34149 w 34149"/>
                <a:gd name="connsiteY17" fmla="*/ 44083 h 43462"/>
                <a:gd name="connsiteX18" fmla="*/ 32286 w 34149"/>
                <a:gd name="connsiteY18" fmla="*/ 29492 h 43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4149" h="43462">
                  <a:moveTo>
                    <a:pt x="29182" y="17695"/>
                  </a:moveTo>
                  <a:lnTo>
                    <a:pt x="27009" y="3104"/>
                  </a:lnTo>
                  <a:lnTo>
                    <a:pt x="19558" y="3104"/>
                  </a:lnTo>
                  <a:lnTo>
                    <a:pt x="14591" y="3104"/>
                  </a:lnTo>
                  <a:lnTo>
                    <a:pt x="10245" y="931"/>
                  </a:lnTo>
                  <a:lnTo>
                    <a:pt x="7140" y="0"/>
                  </a:lnTo>
                  <a:lnTo>
                    <a:pt x="0" y="0"/>
                  </a:lnTo>
                  <a:lnTo>
                    <a:pt x="0" y="5278"/>
                  </a:lnTo>
                  <a:lnTo>
                    <a:pt x="0" y="8382"/>
                  </a:lnTo>
                  <a:lnTo>
                    <a:pt x="931" y="12728"/>
                  </a:lnTo>
                  <a:lnTo>
                    <a:pt x="3104" y="15833"/>
                  </a:lnTo>
                  <a:lnTo>
                    <a:pt x="7140" y="22042"/>
                  </a:lnTo>
                  <a:lnTo>
                    <a:pt x="10245" y="27319"/>
                  </a:lnTo>
                  <a:lnTo>
                    <a:pt x="14591" y="30424"/>
                  </a:lnTo>
                  <a:lnTo>
                    <a:pt x="19558" y="34770"/>
                  </a:lnTo>
                  <a:lnTo>
                    <a:pt x="22973" y="37874"/>
                  </a:lnTo>
                  <a:lnTo>
                    <a:pt x="27009" y="44083"/>
                  </a:lnTo>
                  <a:lnTo>
                    <a:pt x="34149" y="44083"/>
                  </a:lnTo>
                  <a:lnTo>
                    <a:pt x="32286" y="2949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04A52BC9-E9E6-4323-AF2B-B04B1041CF8C}"/>
                </a:ext>
              </a:extLst>
            </p:cNvPr>
            <p:cNvSpPr/>
            <p:nvPr/>
          </p:nvSpPr>
          <p:spPr>
            <a:xfrm>
              <a:off x="5439263" y="4744081"/>
              <a:ext cx="18627" cy="18627"/>
            </a:xfrm>
            <a:custGeom>
              <a:avLst/>
              <a:gdLst>
                <a:gd name="connsiteX0" fmla="*/ 931 w 18626"/>
                <a:gd name="connsiteY0" fmla="*/ 3104 h 18626"/>
                <a:gd name="connsiteX1" fmla="*/ 0 w 18626"/>
                <a:gd name="connsiteY1" fmla="*/ 7451 h 18626"/>
                <a:gd name="connsiteX2" fmla="*/ 0 w 18626"/>
                <a:gd name="connsiteY2" fmla="*/ 9624 h 18626"/>
                <a:gd name="connsiteX3" fmla="*/ 0 w 18626"/>
                <a:gd name="connsiteY3" fmla="*/ 12728 h 18626"/>
                <a:gd name="connsiteX4" fmla="*/ 0 w 18626"/>
                <a:gd name="connsiteY4" fmla="*/ 16764 h 18626"/>
                <a:gd name="connsiteX5" fmla="*/ 931 w 18626"/>
                <a:gd name="connsiteY5" fmla="*/ 16764 h 18626"/>
                <a:gd name="connsiteX6" fmla="*/ 3104 w 18626"/>
                <a:gd name="connsiteY6" fmla="*/ 18006 h 18626"/>
                <a:gd name="connsiteX7" fmla="*/ 5278 w 18626"/>
                <a:gd name="connsiteY7" fmla="*/ 18006 h 18626"/>
                <a:gd name="connsiteX8" fmla="*/ 8382 w 18626"/>
                <a:gd name="connsiteY8" fmla="*/ 20179 h 18626"/>
                <a:gd name="connsiteX9" fmla="*/ 10555 w 18626"/>
                <a:gd name="connsiteY9" fmla="*/ 16764 h 18626"/>
                <a:gd name="connsiteX10" fmla="*/ 14591 w 18626"/>
                <a:gd name="connsiteY10" fmla="*/ 14901 h 18626"/>
                <a:gd name="connsiteX11" fmla="*/ 15522 w 18626"/>
                <a:gd name="connsiteY11" fmla="*/ 12728 h 18626"/>
                <a:gd name="connsiteX12" fmla="*/ 19869 w 18626"/>
                <a:gd name="connsiteY12" fmla="*/ 12728 h 18626"/>
                <a:gd name="connsiteX13" fmla="*/ 19869 w 18626"/>
                <a:gd name="connsiteY13" fmla="*/ 7451 h 18626"/>
                <a:gd name="connsiteX14" fmla="*/ 5278 w 18626"/>
                <a:gd name="connsiteY14" fmla="*/ 0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626" h="18626">
                  <a:moveTo>
                    <a:pt x="931" y="3104"/>
                  </a:moveTo>
                  <a:lnTo>
                    <a:pt x="0" y="7451"/>
                  </a:lnTo>
                  <a:lnTo>
                    <a:pt x="0" y="9624"/>
                  </a:lnTo>
                  <a:lnTo>
                    <a:pt x="0" y="12728"/>
                  </a:lnTo>
                  <a:lnTo>
                    <a:pt x="0" y="16764"/>
                  </a:lnTo>
                  <a:lnTo>
                    <a:pt x="931" y="16764"/>
                  </a:lnTo>
                  <a:lnTo>
                    <a:pt x="3104" y="18006"/>
                  </a:lnTo>
                  <a:lnTo>
                    <a:pt x="5278" y="18006"/>
                  </a:lnTo>
                  <a:lnTo>
                    <a:pt x="8382" y="20179"/>
                  </a:lnTo>
                  <a:lnTo>
                    <a:pt x="10555" y="16764"/>
                  </a:lnTo>
                  <a:lnTo>
                    <a:pt x="14591" y="14901"/>
                  </a:lnTo>
                  <a:lnTo>
                    <a:pt x="15522" y="12728"/>
                  </a:lnTo>
                  <a:lnTo>
                    <a:pt x="19869" y="12728"/>
                  </a:lnTo>
                  <a:lnTo>
                    <a:pt x="19869" y="7451"/>
                  </a:lnTo>
                  <a:lnTo>
                    <a:pt x="5278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F0E05F73-F85F-465F-9A21-76C3E9F96FD0}"/>
                </a:ext>
              </a:extLst>
            </p:cNvPr>
            <p:cNvSpPr/>
            <p:nvPr/>
          </p:nvSpPr>
          <p:spPr>
            <a:xfrm>
              <a:off x="5039098" y="4734767"/>
              <a:ext cx="111760" cy="217312"/>
            </a:xfrm>
            <a:custGeom>
              <a:avLst/>
              <a:gdLst>
                <a:gd name="connsiteX0" fmla="*/ 103068 w 111760"/>
                <a:gd name="connsiteY0" fmla="*/ 141874 h 217312"/>
                <a:gd name="connsiteX1" fmla="*/ 93755 w 111760"/>
                <a:gd name="connsiteY1" fmla="*/ 122937 h 217312"/>
                <a:gd name="connsiteX2" fmla="*/ 83510 w 111760"/>
                <a:gd name="connsiteY2" fmla="*/ 106173 h 217312"/>
                <a:gd name="connsiteX3" fmla="*/ 70782 w 111760"/>
                <a:gd name="connsiteY3" fmla="*/ 92513 h 217312"/>
                <a:gd name="connsiteX4" fmla="*/ 61468 w 111760"/>
                <a:gd name="connsiteY4" fmla="*/ 78853 h 217312"/>
                <a:gd name="connsiteX5" fmla="*/ 52155 w 111760"/>
                <a:gd name="connsiteY5" fmla="*/ 70471 h 217312"/>
                <a:gd name="connsiteX6" fmla="*/ 56191 w 111760"/>
                <a:gd name="connsiteY6" fmla="*/ 63021 h 217312"/>
                <a:gd name="connsiteX7" fmla="*/ 61468 w 111760"/>
                <a:gd name="connsiteY7" fmla="*/ 53397 h 217312"/>
                <a:gd name="connsiteX8" fmla="*/ 64573 w 111760"/>
                <a:gd name="connsiteY8" fmla="*/ 41910 h 217312"/>
                <a:gd name="connsiteX9" fmla="*/ 59295 w 111760"/>
                <a:gd name="connsiteY9" fmla="*/ 29492 h 217312"/>
                <a:gd name="connsiteX10" fmla="*/ 59295 w 111760"/>
                <a:gd name="connsiteY10" fmla="*/ 22042 h 217312"/>
                <a:gd name="connsiteX11" fmla="*/ 54328 w 111760"/>
                <a:gd name="connsiteY11" fmla="*/ 22042 h 217312"/>
                <a:gd name="connsiteX12" fmla="*/ 49982 w 111760"/>
                <a:gd name="connsiteY12" fmla="*/ 24215 h 217312"/>
                <a:gd name="connsiteX13" fmla="*/ 49051 w 111760"/>
                <a:gd name="connsiteY13" fmla="*/ 26078 h 217312"/>
                <a:gd name="connsiteX14" fmla="*/ 44704 w 111760"/>
                <a:gd name="connsiteY14" fmla="*/ 29492 h 217312"/>
                <a:gd name="connsiteX15" fmla="*/ 35391 w 111760"/>
                <a:gd name="connsiteY15" fmla="*/ 29492 h 217312"/>
                <a:gd name="connsiteX16" fmla="*/ 39737 w 111760"/>
                <a:gd name="connsiteY16" fmla="*/ 24215 h 217312"/>
                <a:gd name="connsiteX17" fmla="*/ 42842 w 111760"/>
                <a:gd name="connsiteY17" fmla="*/ 18937 h 217312"/>
                <a:gd name="connsiteX18" fmla="*/ 44704 w 111760"/>
                <a:gd name="connsiteY18" fmla="*/ 12418 h 217312"/>
                <a:gd name="connsiteX19" fmla="*/ 49051 w 111760"/>
                <a:gd name="connsiteY19" fmla="*/ 5278 h 217312"/>
                <a:gd name="connsiteX20" fmla="*/ 34460 w 111760"/>
                <a:gd name="connsiteY20" fmla="*/ 2173 h 217312"/>
                <a:gd name="connsiteX21" fmla="*/ 15522 w 111760"/>
                <a:gd name="connsiteY21" fmla="*/ 0 h 217312"/>
                <a:gd name="connsiteX22" fmla="*/ 14591 w 111760"/>
                <a:gd name="connsiteY22" fmla="*/ 16764 h 217312"/>
                <a:gd name="connsiteX23" fmla="*/ 8382 w 111760"/>
                <a:gd name="connsiteY23" fmla="*/ 27319 h 217312"/>
                <a:gd name="connsiteX24" fmla="*/ 3104 w 111760"/>
                <a:gd name="connsiteY24" fmla="*/ 36633 h 217312"/>
                <a:gd name="connsiteX25" fmla="*/ 0 w 111760"/>
                <a:gd name="connsiteY25" fmla="*/ 46257 h 217312"/>
                <a:gd name="connsiteX26" fmla="*/ 931 w 111760"/>
                <a:gd name="connsiteY26" fmla="*/ 58674 h 217312"/>
                <a:gd name="connsiteX27" fmla="*/ 5278 w 111760"/>
                <a:gd name="connsiteY27" fmla="*/ 75438 h 217312"/>
                <a:gd name="connsiteX28" fmla="*/ 8382 w 111760"/>
                <a:gd name="connsiteY28" fmla="*/ 93444 h 217312"/>
                <a:gd name="connsiteX29" fmla="*/ 10555 w 111760"/>
                <a:gd name="connsiteY29" fmla="*/ 92513 h 217312"/>
                <a:gd name="connsiteX30" fmla="*/ 12418 w 111760"/>
                <a:gd name="connsiteY30" fmla="*/ 90340 h 217312"/>
                <a:gd name="connsiteX31" fmla="*/ 14591 w 111760"/>
                <a:gd name="connsiteY31" fmla="*/ 90340 h 217312"/>
                <a:gd name="connsiteX32" fmla="*/ 14591 w 111760"/>
                <a:gd name="connsiteY32" fmla="*/ 88167 h 217312"/>
                <a:gd name="connsiteX33" fmla="*/ 14591 w 111760"/>
                <a:gd name="connsiteY33" fmla="*/ 85994 h 217312"/>
                <a:gd name="connsiteX34" fmla="*/ 15522 w 111760"/>
                <a:gd name="connsiteY34" fmla="*/ 82889 h 217312"/>
                <a:gd name="connsiteX35" fmla="*/ 19869 w 111760"/>
                <a:gd name="connsiteY35" fmla="*/ 82889 h 217312"/>
                <a:gd name="connsiteX36" fmla="*/ 19869 w 111760"/>
                <a:gd name="connsiteY36" fmla="*/ 85994 h 217312"/>
                <a:gd name="connsiteX37" fmla="*/ 19869 w 111760"/>
                <a:gd name="connsiteY37" fmla="*/ 88167 h 217312"/>
                <a:gd name="connsiteX38" fmla="*/ 17695 w 111760"/>
                <a:gd name="connsiteY38" fmla="*/ 90340 h 217312"/>
                <a:gd name="connsiteX39" fmla="*/ 17695 w 111760"/>
                <a:gd name="connsiteY39" fmla="*/ 92513 h 217312"/>
                <a:gd name="connsiteX40" fmla="*/ 15522 w 111760"/>
                <a:gd name="connsiteY40" fmla="*/ 93444 h 217312"/>
                <a:gd name="connsiteX41" fmla="*/ 17695 w 111760"/>
                <a:gd name="connsiteY41" fmla="*/ 97480 h 217312"/>
                <a:gd name="connsiteX42" fmla="*/ 17695 w 111760"/>
                <a:gd name="connsiteY42" fmla="*/ 100895 h 217312"/>
                <a:gd name="connsiteX43" fmla="*/ 17695 w 111760"/>
                <a:gd name="connsiteY43" fmla="*/ 102758 h 217312"/>
                <a:gd name="connsiteX44" fmla="*/ 19869 w 111760"/>
                <a:gd name="connsiteY44" fmla="*/ 104931 h 217312"/>
                <a:gd name="connsiteX45" fmla="*/ 19869 w 111760"/>
                <a:gd name="connsiteY45" fmla="*/ 106173 h 217312"/>
                <a:gd name="connsiteX46" fmla="*/ 22973 w 111760"/>
                <a:gd name="connsiteY46" fmla="*/ 106173 h 217312"/>
                <a:gd name="connsiteX47" fmla="*/ 27009 w 111760"/>
                <a:gd name="connsiteY47" fmla="*/ 108035 h 217312"/>
                <a:gd name="connsiteX48" fmla="*/ 30113 w 111760"/>
                <a:gd name="connsiteY48" fmla="*/ 108035 h 217312"/>
                <a:gd name="connsiteX49" fmla="*/ 32286 w 111760"/>
                <a:gd name="connsiteY49" fmla="*/ 108035 h 217312"/>
                <a:gd name="connsiteX50" fmla="*/ 35391 w 111760"/>
                <a:gd name="connsiteY50" fmla="*/ 110208 h 217312"/>
                <a:gd name="connsiteX51" fmla="*/ 39737 w 111760"/>
                <a:gd name="connsiteY51" fmla="*/ 112381 h 217312"/>
                <a:gd name="connsiteX52" fmla="*/ 41600 w 111760"/>
                <a:gd name="connsiteY52" fmla="*/ 112381 h 217312"/>
                <a:gd name="connsiteX53" fmla="*/ 41600 w 111760"/>
                <a:gd name="connsiteY53" fmla="*/ 113313 h 217312"/>
                <a:gd name="connsiteX54" fmla="*/ 42842 w 111760"/>
                <a:gd name="connsiteY54" fmla="*/ 113313 h 217312"/>
                <a:gd name="connsiteX55" fmla="*/ 44704 w 111760"/>
                <a:gd name="connsiteY55" fmla="*/ 117659 h 217312"/>
                <a:gd name="connsiteX56" fmla="*/ 44704 w 111760"/>
                <a:gd name="connsiteY56" fmla="*/ 119832 h 217312"/>
                <a:gd name="connsiteX57" fmla="*/ 46877 w 111760"/>
                <a:gd name="connsiteY57" fmla="*/ 120763 h 217312"/>
                <a:gd name="connsiteX58" fmla="*/ 46877 w 111760"/>
                <a:gd name="connsiteY58" fmla="*/ 122937 h 217312"/>
                <a:gd name="connsiteX59" fmla="*/ 49051 w 111760"/>
                <a:gd name="connsiteY59" fmla="*/ 126972 h 217312"/>
                <a:gd name="connsiteX60" fmla="*/ 42842 w 111760"/>
                <a:gd name="connsiteY60" fmla="*/ 130077 h 217312"/>
                <a:gd name="connsiteX61" fmla="*/ 35391 w 111760"/>
                <a:gd name="connsiteY61" fmla="*/ 134423 h 217312"/>
                <a:gd name="connsiteX62" fmla="*/ 32286 w 111760"/>
                <a:gd name="connsiteY62" fmla="*/ 137528 h 217312"/>
                <a:gd name="connsiteX63" fmla="*/ 27009 w 111760"/>
                <a:gd name="connsiteY63" fmla="*/ 142805 h 217312"/>
                <a:gd name="connsiteX64" fmla="*/ 25146 w 111760"/>
                <a:gd name="connsiteY64" fmla="*/ 150256 h 217312"/>
                <a:gd name="connsiteX65" fmla="*/ 22973 w 111760"/>
                <a:gd name="connsiteY65" fmla="*/ 154292 h 217312"/>
                <a:gd name="connsiteX66" fmla="*/ 22973 w 111760"/>
                <a:gd name="connsiteY66" fmla="*/ 156465 h 217312"/>
                <a:gd name="connsiteX67" fmla="*/ 25146 w 111760"/>
                <a:gd name="connsiteY67" fmla="*/ 157396 h 217312"/>
                <a:gd name="connsiteX68" fmla="*/ 25146 w 111760"/>
                <a:gd name="connsiteY68" fmla="*/ 159569 h 217312"/>
                <a:gd name="connsiteX69" fmla="*/ 29182 w 111760"/>
                <a:gd name="connsiteY69" fmla="*/ 163915 h 217312"/>
                <a:gd name="connsiteX70" fmla="*/ 15522 w 111760"/>
                <a:gd name="connsiteY70" fmla="*/ 167020 h 217312"/>
                <a:gd name="connsiteX71" fmla="*/ 17695 w 111760"/>
                <a:gd name="connsiteY71" fmla="*/ 172297 h 217312"/>
                <a:gd name="connsiteX72" fmla="*/ 17695 w 111760"/>
                <a:gd name="connsiteY72" fmla="*/ 176333 h 217312"/>
                <a:gd name="connsiteX73" fmla="*/ 19869 w 111760"/>
                <a:gd name="connsiteY73" fmla="*/ 178506 h 217312"/>
                <a:gd name="connsiteX74" fmla="*/ 19869 w 111760"/>
                <a:gd name="connsiteY74" fmla="*/ 179438 h 217312"/>
                <a:gd name="connsiteX75" fmla="*/ 22973 w 111760"/>
                <a:gd name="connsiteY75" fmla="*/ 181611 h 217312"/>
                <a:gd name="connsiteX76" fmla="*/ 27009 w 111760"/>
                <a:gd name="connsiteY76" fmla="*/ 181611 h 217312"/>
                <a:gd name="connsiteX77" fmla="*/ 32286 w 111760"/>
                <a:gd name="connsiteY77" fmla="*/ 181611 h 217312"/>
                <a:gd name="connsiteX78" fmla="*/ 22973 w 111760"/>
                <a:gd name="connsiteY78" fmla="*/ 198375 h 217312"/>
                <a:gd name="connsiteX79" fmla="*/ 12418 w 111760"/>
                <a:gd name="connsiteY79" fmla="*/ 214208 h 217312"/>
                <a:gd name="connsiteX80" fmla="*/ 12418 w 111760"/>
                <a:gd name="connsiteY80" fmla="*/ 218554 h 217312"/>
                <a:gd name="connsiteX81" fmla="*/ 29182 w 111760"/>
                <a:gd name="connsiteY81" fmla="*/ 216381 h 217312"/>
                <a:gd name="connsiteX82" fmla="*/ 49051 w 111760"/>
                <a:gd name="connsiteY82" fmla="*/ 211103 h 217312"/>
                <a:gd name="connsiteX83" fmla="*/ 70782 w 111760"/>
                <a:gd name="connsiteY83" fmla="*/ 205826 h 217312"/>
                <a:gd name="connsiteX84" fmla="*/ 88477 w 111760"/>
                <a:gd name="connsiteY84" fmla="*/ 198375 h 217312"/>
                <a:gd name="connsiteX85" fmla="*/ 99964 w 111760"/>
                <a:gd name="connsiteY85" fmla="*/ 191235 h 217312"/>
                <a:gd name="connsiteX86" fmla="*/ 108346 w 111760"/>
                <a:gd name="connsiteY86" fmla="*/ 183784 h 217312"/>
                <a:gd name="connsiteX87" fmla="*/ 112692 w 111760"/>
                <a:gd name="connsiteY87" fmla="*/ 171056 h 217312"/>
                <a:gd name="connsiteX88" fmla="*/ 110519 w 111760"/>
                <a:gd name="connsiteY88" fmla="*/ 157396 h 217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111760" h="217312">
                  <a:moveTo>
                    <a:pt x="103068" y="141874"/>
                  </a:moveTo>
                  <a:lnTo>
                    <a:pt x="93755" y="122937"/>
                  </a:lnTo>
                  <a:lnTo>
                    <a:pt x="83510" y="106173"/>
                  </a:lnTo>
                  <a:lnTo>
                    <a:pt x="70782" y="92513"/>
                  </a:lnTo>
                  <a:lnTo>
                    <a:pt x="61468" y="78853"/>
                  </a:lnTo>
                  <a:lnTo>
                    <a:pt x="52155" y="70471"/>
                  </a:lnTo>
                  <a:lnTo>
                    <a:pt x="56191" y="63021"/>
                  </a:lnTo>
                  <a:lnTo>
                    <a:pt x="61468" y="53397"/>
                  </a:lnTo>
                  <a:lnTo>
                    <a:pt x="64573" y="41910"/>
                  </a:lnTo>
                  <a:lnTo>
                    <a:pt x="59295" y="29492"/>
                  </a:lnTo>
                  <a:lnTo>
                    <a:pt x="59295" y="22042"/>
                  </a:lnTo>
                  <a:lnTo>
                    <a:pt x="54328" y="22042"/>
                  </a:lnTo>
                  <a:lnTo>
                    <a:pt x="49982" y="24215"/>
                  </a:lnTo>
                  <a:lnTo>
                    <a:pt x="49051" y="26078"/>
                  </a:lnTo>
                  <a:lnTo>
                    <a:pt x="44704" y="29492"/>
                  </a:lnTo>
                  <a:lnTo>
                    <a:pt x="35391" y="29492"/>
                  </a:lnTo>
                  <a:lnTo>
                    <a:pt x="39737" y="24215"/>
                  </a:lnTo>
                  <a:lnTo>
                    <a:pt x="42842" y="18937"/>
                  </a:lnTo>
                  <a:lnTo>
                    <a:pt x="44704" y="12418"/>
                  </a:lnTo>
                  <a:lnTo>
                    <a:pt x="49051" y="5278"/>
                  </a:lnTo>
                  <a:lnTo>
                    <a:pt x="34460" y="2173"/>
                  </a:lnTo>
                  <a:lnTo>
                    <a:pt x="15522" y="0"/>
                  </a:lnTo>
                  <a:lnTo>
                    <a:pt x="14591" y="16764"/>
                  </a:lnTo>
                  <a:lnTo>
                    <a:pt x="8382" y="27319"/>
                  </a:lnTo>
                  <a:lnTo>
                    <a:pt x="3104" y="36633"/>
                  </a:lnTo>
                  <a:lnTo>
                    <a:pt x="0" y="46257"/>
                  </a:lnTo>
                  <a:lnTo>
                    <a:pt x="931" y="58674"/>
                  </a:lnTo>
                  <a:lnTo>
                    <a:pt x="5278" y="75438"/>
                  </a:lnTo>
                  <a:lnTo>
                    <a:pt x="8382" y="93444"/>
                  </a:lnTo>
                  <a:lnTo>
                    <a:pt x="10555" y="92513"/>
                  </a:lnTo>
                  <a:lnTo>
                    <a:pt x="12418" y="90340"/>
                  </a:lnTo>
                  <a:lnTo>
                    <a:pt x="14591" y="90340"/>
                  </a:lnTo>
                  <a:lnTo>
                    <a:pt x="14591" y="88167"/>
                  </a:lnTo>
                  <a:lnTo>
                    <a:pt x="14591" y="85994"/>
                  </a:lnTo>
                  <a:lnTo>
                    <a:pt x="15522" y="82889"/>
                  </a:lnTo>
                  <a:lnTo>
                    <a:pt x="19869" y="82889"/>
                  </a:lnTo>
                  <a:lnTo>
                    <a:pt x="19869" y="85994"/>
                  </a:lnTo>
                  <a:lnTo>
                    <a:pt x="19869" y="88167"/>
                  </a:lnTo>
                  <a:lnTo>
                    <a:pt x="17695" y="90340"/>
                  </a:lnTo>
                  <a:lnTo>
                    <a:pt x="17695" y="92513"/>
                  </a:lnTo>
                  <a:lnTo>
                    <a:pt x="15522" y="93444"/>
                  </a:lnTo>
                  <a:lnTo>
                    <a:pt x="17695" y="97480"/>
                  </a:lnTo>
                  <a:lnTo>
                    <a:pt x="17695" y="100895"/>
                  </a:lnTo>
                  <a:lnTo>
                    <a:pt x="17695" y="102758"/>
                  </a:lnTo>
                  <a:lnTo>
                    <a:pt x="19869" y="104931"/>
                  </a:lnTo>
                  <a:lnTo>
                    <a:pt x="19869" y="106173"/>
                  </a:lnTo>
                  <a:lnTo>
                    <a:pt x="22973" y="106173"/>
                  </a:lnTo>
                  <a:lnTo>
                    <a:pt x="27009" y="108035"/>
                  </a:lnTo>
                  <a:lnTo>
                    <a:pt x="30113" y="108035"/>
                  </a:lnTo>
                  <a:lnTo>
                    <a:pt x="32286" y="108035"/>
                  </a:lnTo>
                  <a:lnTo>
                    <a:pt x="35391" y="110208"/>
                  </a:lnTo>
                  <a:lnTo>
                    <a:pt x="39737" y="112381"/>
                  </a:lnTo>
                  <a:lnTo>
                    <a:pt x="41600" y="112381"/>
                  </a:lnTo>
                  <a:lnTo>
                    <a:pt x="41600" y="113313"/>
                  </a:lnTo>
                  <a:lnTo>
                    <a:pt x="42842" y="113313"/>
                  </a:lnTo>
                  <a:lnTo>
                    <a:pt x="44704" y="117659"/>
                  </a:lnTo>
                  <a:lnTo>
                    <a:pt x="44704" y="119832"/>
                  </a:lnTo>
                  <a:lnTo>
                    <a:pt x="46877" y="120763"/>
                  </a:lnTo>
                  <a:lnTo>
                    <a:pt x="46877" y="122937"/>
                  </a:lnTo>
                  <a:lnTo>
                    <a:pt x="49051" y="126972"/>
                  </a:lnTo>
                  <a:lnTo>
                    <a:pt x="42842" y="130077"/>
                  </a:lnTo>
                  <a:lnTo>
                    <a:pt x="35391" y="134423"/>
                  </a:lnTo>
                  <a:lnTo>
                    <a:pt x="32286" y="137528"/>
                  </a:lnTo>
                  <a:lnTo>
                    <a:pt x="27009" y="142805"/>
                  </a:lnTo>
                  <a:lnTo>
                    <a:pt x="25146" y="150256"/>
                  </a:lnTo>
                  <a:lnTo>
                    <a:pt x="22973" y="154292"/>
                  </a:lnTo>
                  <a:lnTo>
                    <a:pt x="22973" y="156465"/>
                  </a:lnTo>
                  <a:lnTo>
                    <a:pt x="25146" y="157396"/>
                  </a:lnTo>
                  <a:lnTo>
                    <a:pt x="25146" y="159569"/>
                  </a:lnTo>
                  <a:lnTo>
                    <a:pt x="29182" y="163915"/>
                  </a:lnTo>
                  <a:lnTo>
                    <a:pt x="15522" y="167020"/>
                  </a:lnTo>
                  <a:lnTo>
                    <a:pt x="17695" y="172297"/>
                  </a:lnTo>
                  <a:lnTo>
                    <a:pt x="17695" y="176333"/>
                  </a:lnTo>
                  <a:lnTo>
                    <a:pt x="19869" y="178506"/>
                  </a:lnTo>
                  <a:lnTo>
                    <a:pt x="19869" y="179438"/>
                  </a:lnTo>
                  <a:lnTo>
                    <a:pt x="22973" y="181611"/>
                  </a:lnTo>
                  <a:lnTo>
                    <a:pt x="27009" y="181611"/>
                  </a:lnTo>
                  <a:lnTo>
                    <a:pt x="32286" y="181611"/>
                  </a:lnTo>
                  <a:lnTo>
                    <a:pt x="22973" y="198375"/>
                  </a:lnTo>
                  <a:lnTo>
                    <a:pt x="12418" y="214208"/>
                  </a:lnTo>
                  <a:lnTo>
                    <a:pt x="12418" y="218554"/>
                  </a:lnTo>
                  <a:lnTo>
                    <a:pt x="29182" y="216381"/>
                  </a:lnTo>
                  <a:lnTo>
                    <a:pt x="49051" y="211103"/>
                  </a:lnTo>
                  <a:lnTo>
                    <a:pt x="70782" y="205826"/>
                  </a:lnTo>
                  <a:lnTo>
                    <a:pt x="88477" y="198375"/>
                  </a:lnTo>
                  <a:lnTo>
                    <a:pt x="99964" y="191235"/>
                  </a:lnTo>
                  <a:lnTo>
                    <a:pt x="108346" y="183784"/>
                  </a:lnTo>
                  <a:lnTo>
                    <a:pt x="112692" y="171056"/>
                  </a:lnTo>
                  <a:lnTo>
                    <a:pt x="110519" y="15739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D081410A-403D-4849-93CC-56ED581AB2DF}"/>
                </a:ext>
              </a:extLst>
            </p:cNvPr>
            <p:cNvSpPr/>
            <p:nvPr/>
          </p:nvSpPr>
          <p:spPr>
            <a:xfrm>
              <a:off x="5278762" y="4812379"/>
              <a:ext cx="24836" cy="34149"/>
            </a:xfrm>
            <a:custGeom>
              <a:avLst/>
              <a:gdLst>
                <a:gd name="connsiteX0" fmla="*/ 23904 w 24835"/>
                <a:gd name="connsiteY0" fmla="*/ 10555 h 34149"/>
                <a:gd name="connsiteX1" fmla="*/ 23904 w 24835"/>
                <a:gd name="connsiteY1" fmla="*/ 7451 h 34149"/>
                <a:gd name="connsiteX2" fmla="*/ 22042 w 24835"/>
                <a:gd name="connsiteY2" fmla="*/ 5278 h 34149"/>
                <a:gd name="connsiteX3" fmla="*/ 19869 w 24835"/>
                <a:gd name="connsiteY3" fmla="*/ 3104 h 34149"/>
                <a:gd name="connsiteX4" fmla="*/ 16764 w 24835"/>
                <a:gd name="connsiteY4" fmla="*/ 0 h 34149"/>
                <a:gd name="connsiteX5" fmla="*/ 9313 w 24835"/>
                <a:gd name="connsiteY5" fmla="*/ 10555 h 34149"/>
                <a:gd name="connsiteX6" fmla="*/ 2173 w 24835"/>
                <a:gd name="connsiteY6" fmla="*/ 14901 h 34149"/>
                <a:gd name="connsiteX7" fmla="*/ 0 w 24835"/>
                <a:gd name="connsiteY7" fmla="*/ 15833 h 34149"/>
                <a:gd name="connsiteX8" fmla="*/ 0 w 24835"/>
                <a:gd name="connsiteY8" fmla="*/ 18006 h 34149"/>
                <a:gd name="connsiteX9" fmla="*/ 3104 w 24835"/>
                <a:gd name="connsiteY9" fmla="*/ 23283 h 34149"/>
                <a:gd name="connsiteX10" fmla="*/ 9313 w 24835"/>
                <a:gd name="connsiteY10" fmla="*/ 35701 h 34149"/>
                <a:gd name="connsiteX11" fmla="*/ 12418 w 24835"/>
                <a:gd name="connsiteY11" fmla="*/ 35701 h 34149"/>
                <a:gd name="connsiteX12" fmla="*/ 14591 w 24835"/>
                <a:gd name="connsiteY12" fmla="*/ 34770 h 34149"/>
                <a:gd name="connsiteX13" fmla="*/ 16764 w 24835"/>
                <a:gd name="connsiteY13" fmla="*/ 34770 h 34149"/>
                <a:gd name="connsiteX14" fmla="*/ 17695 w 24835"/>
                <a:gd name="connsiteY14" fmla="*/ 34770 h 34149"/>
                <a:gd name="connsiteX15" fmla="*/ 19869 w 24835"/>
                <a:gd name="connsiteY15" fmla="*/ 32597 h 34149"/>
                <a:gd name="connsiteX16" fmla="*/ 22042 w 24835"/>
                <a:gd name="connsiteY16" fmla="*/ 30424 h 34149"/>
                <a:gd name="connsiteX17" fmla="*/ 22042 w 24835"/>
                <a:gd name="connsiteY17" fmla="*/ 28561 h 34149"/>
                <a:gd name="connsiteX18" fmla="*/ 22042 w 24835"/>
                <a:gd name="connsiteY18" fmla="*/ 27319 h 34149"/>
                <a:gd name="connsiteX19" fmla="*/ 22042 w 24835"/>
                <a:gd name="connsiteY19" fmla="*/ 25146 h 34149"/>
                <a:gd name="connsiteX20" fmla="*/ 23904 w 24835"/>
                <a:gd name="connsiteY20" fmla="*/ 23283 h 34149"/>
                <a:gd name="connsiteX21" fmla="*/ 25146 w 24835"/>
                <a:gd name="connsiteY21" fmla="*/ 19869 h 34149"/>
                <a:gd name="connsiteX22" fmla="*/ 23904 w 24835"/>
                <a:gd name="connsiteY22" fmla="*/ 14901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4835" h="34149">
                  <a:moveTo>
                    <a:pt x="23904" y="10555"/>
                  </a:moveTo>
                  <a:lnTo>
                    <a:pt x="23904" y="7451"/>
                  </a:lnTo>
                  <a:lnTo>
                    <a:pt x="22042" y="5278"/>
                  </a:lnTo>
                  <a:lnTo>
                    <a:pt x="19869" y="3104"/>
                  </a:lnTo>
                  <a:lnTo>
                    <a:pt x="16764" y="0"/>
                  </a:lnTo>
                  <a:lnTo>
                    <a:pt x="9313" y="10555"/>
                  </a:lnTo>
                  <a:lnTo>
                    <a:pt x="2173" y="14901"/>
                  </a:lnTo>
                  <a:lnTo>
                    <a:pt x="0" y="15833"/>
                  </a:lnTo>
                  <a:lnTo>
                    <a:pt x="0" y="18006"/>
                  </a:lnTo>
                  <a:lnTo>
                    <a:pt x="3104" y="23283"/>
                  </a:lnTo>
                  <a:lnTo>
                    <a:pt x="9313" y="35701"/>
                  </a:lnTo>
                  <a:lnTo>
                    <a:pt x="12418" y="35701"/>
                  </a:lnTo>
                  <a:lnTo>
                    <a:pt x="14591" y="34770"/>
                  </a:lnTo>
                  <a:lnTo>
                    <a:pt x="16764" y="34770"/>
                  </a:lnTo>
                  <a:lnTo>
                    <a:pt x="17695" y="34770"/>
                  </a:lnTo>
                  <a:lnTo>
                    <a:pt x="19869" y="32597"/>
                  </a:lnTo>
                  <a:lnTo>
                    <a:pt x="22042" y="30424"/>
                  </a:lnTo>
                  <a:lnTo>
                    <a:pt x="22042" y="28561"/>
                  </a:lnTo>
                  <a:lnTo>
                    <a:pt x="22042" y="27319"/>
                  </a:lnTo>
                  <a:lnTo>
                    <a:pt x="22042" y="25146"/>
                  </a:lnTo>
                  <a:lnTo>
                    <a:pt x="23904" y="23283"/>
                  </a:lnTo>
                  <a:lnTo>
                    <a:pt x="25146" y="19869"/>
                  </a:lnTo>
                  <a:lnTo>
                    <a:pt x="23904" y="1490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268B6854-6348-49DC-8E84-6574BF86354D}"/>
                </a:ext>
              </a:extLst>
            </p:cNvPr>
            <p:cNvSpPr/>
            <p:nvPr/>
          </p:nvSpPr>
          <p:spPr>
            <a:xfrm>
              <a:off x="7689063" y="4320943"/>
              <a:ext cx="49671" cy="27940"/>
            </a:xfrm>
            <a:custGeom>
              <a:avLst/>
              <a:gdLst>
                <a:gd name="connsiteX0" fmla="*/ 49051 w 49671"/>
                <a:gd name="connsiteY0" fmla="*/ 12418 h 27940"/>
                <a:gd name="connsiteX1" fmla="*/ 44704 w 49671"/>
                <a:gd name="connsiteY1" fmla="*/ 10555 h 27940"/>
                <a:gd name="connsiteX2" fmla="*/ 43773 w 49671"/>
                <a:gd name="connsiteY2" fmla="*/ 10555 h 27940"/>
                <a:gd name="connsiteX3" fmla="*/ 41600 w 49671"/>
                <a:gd name="connsiteY3" fmla="*/ 10555 h 27940"/>
                <a:gd name="connsiteX4" fmla="*/ 37564 w 49671"/>
                <a:gd name="connsiteY4" fmla="*/ 10555 h 27940"/>
                <a:gd name="connsiteX5" fmla="*/ 36322 w 49671"/>
                <a:gd name="connsiteY5" fmla="*/ 10555 h 27940"/>
                <a:gd name="connsiteX6" fmla="*/ 34460 w 49671"/>
                <a:gd name="connsiteY6" fmla="*/ 9313 h 27940"/>
                <a:gd name="connsiteX7" fmla="*/ 30113 w 49671"/>
                <a:gd name="connsiteY7" fmla="*/ 9313 h 27940"/>
                <a:gd name="connsiteX8" fmla="*/ 27009 w 49671"/>
                <a:gd name="connsiteY8" fmla="*/ 5278 h 27940"/>
                <a:gd name="connsiteX9" fmla="*/ 22973 w 49671"/>
                <a:gd name="connsiteY9" fmla="*/ 0 h 27940"/>
                <a:gd name="connsiteX10" fmla="*/ 15522 w 49671"/>
                <a:gd name="connsiteY10" fmla="*/ 3104 h 27940"/>
                <a:gd name="connsiteX11" fmla="*/ 10555 w 49671"/>
                <a:gd name="connsiteY11" fmla="*/ 7451 h 27940"/>
                <a:gd name="connsiteX12" fmla="*/ 5278 w 49671"/>
                <a:gd name="connsiteY12" fmla="*/ 10555 h 27940"/>
                <a:gd name="connsiteX13" fmla="*/ 0 w 49671"/>
                <a:gd name="connsiteY13" fmla="*/ 15833 h 27940"/>
                <a:gd name="connsiteX14" fmla="*/ 0 w 49671"/>
                <a:gd name="connsiteY14" fmla="*/ 30424 h 27940"/>
                <a:gd name="connsiteX15" fmla="*/ 36322 w 49671"/>
                <a:gd name="connsiteY15" fmla="*/ 27319 h 27940"/>
                <a:gd name="connsiteX16" fmla="*/ 43773 w 49671"/>
                <a:gd name="connsiteY16" fmla="*/ 22042 h 27940"/>
                <a:gd name="connsiteX17" fmla="*/ 50913 w 49671"/>
                <a:gd name="connsiteY17" fmla="*/ 15833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9671" h="27940">
                  <a:moveTo>
                    <a:pt x="49051" y="12418"/>
                  </a:moveTo>
                  <a:lnTo>
                    <a:pt x="44704" y="10555"/>
                  </a:lnTo>
                  <a:lnTo>
                    <a:pt x="43773" y="10555"/>
                  </a:lnTo>
                  <a:lnTo>
                    <a:pt x="41600" y="10555"/>
                  </a:lnTo>
                  <a:lnTo>
                    <a:pt x="37564" y="10555"/>
                  </a:lnTo>
                  <a:lnTo>
                    <a:pt x="36322" y="10555"/>
                  </a:lnTo>
                  <a:lnTo>
                    <a:pt x="34460" y="9313"/>
                  </a:lnTo>
                  <a:lnTo>
                    <a:pt x="30113" y="9313"/>
                  </a:lnTo>
                  <a:lnTo>
                    <a:pt x="27009" y="5278"/>
                  </a:lnTo>
                  <a:lnTo>
                    <a:pt x="22973" y="0"/>
                  </a:lnTo>
                  <a:lnTo>
                    <a:pt x="15522" y="3104"/>
                  </a:lnTo>
                  <a:lnTo>
                    <a:pt x="10555" y="7451"/>
                  </a:lnTo>
                  <a:lnTo>
                    <a:pt x="5278" y="10555"/>
                  </a:lnTo>
                  <a:lnTo>
                    <a:pt x="0" y="15833"/>
                  </a:lnTo>
                  <a:lnTo>
                    <a:pt x="0" y="30424"/>
                  </a:lnTo>
                  <a:lnTo>
                    <a:pt x="36322" y="27319"/>
                  </a:lnTo>
                  <a:lnTo>
                    <a:pt x="43773" y="22042"/>
                  </a:lnTo>
                  <a:lnTo>
                    <a:pt x="50913" y="1583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9E8FDA10-23C3-44B3-9AFB-3DC1F41151B4}"/>
                </a:ext>
              </a:extLst>
            </p:cNvPr>
            <p:cNvSpPr/>
            <p:nvPr/>
          </p:nvSpPr>
          <p:spPr>
            <a:xfrm>
              <a:off x="5774854" y="4394519"/>
              <a:ext cx="15522" cy="9313"/>
            </a:xfrm>
            <a:custGeom>
              <a:avLst/>
              <a:gdLst>
                <a:gd name="connsiteX0" fmla="*/ 0 w 15522"/>
                <a:gd name="connsiteY0" fmla="*/ 931 h 9313"/>
                <a:gd name="connsiteX1" fmla="*/ 2173 w 15522"/>
                <a:gd name="connsiteY1" fmla="*/ 3104 h 9313"/>
                <a:gd name="connsiteX2" fmla="*/ 2173 w 15522"/>
                <a:gd name="connsiteY2" fmla="*/ 5278 h 9313"/>
                <a:gd name="connsiteX3" fmla="*/ 4036 w 15522"/>
                <a:gd name="connsiteY3" fmla="*/ 8382 h 9313"/>
                <a:gd name="connsiteX4" fmla="*/ 4036 w 15522"/>
                <a:gd name="connsiteY4" fmla="*/ 10245 h 9313"/>
                <a:gd name="connsiteX5" fmla="*/ 7140 w 15522"/>
                <a:gd name="connsiteY5" fmla="*/ 10245 h 9313"/>
                <a:gd name="connsiteX6" fmla="*/ 9313 w 15522"/>
                <a:gd name="connsiteY6" fmla="*/ 10245 h 9313"/>
                <a:gd name="connsiteX7" fmla="*/ 13349 w 15522"/>
                <a:gd name="connsiteY7" fmla="*/ 7140 h 9313"/>
                <a:gd name="connsiteX8" fmla="*/ 16764 w 15522"/>
                <a:gd name="connsiteY8" fmla="*/ 7140 h 9313"/>
                <a:gd name="connsiteX9" fmla="*/ 16764 w 15522"/>
                <a:gd name="connsiteY9" fmla="*/ 0 h 9313"/>
                <a:gd name="connsiteX10" fmla="*/ 0 w 15522"/>
                <a:gd name="connsiteY10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522" h="9313">
                  <a:moveTo>
                    <a:pt x="0" y="931"/>
                  </a:moveTo>
                  <a:lnTo>
                    <a:pt x="2173" y="3104"/>
                  </a:lnTo>
                  <a:lnTo>
                    <a:pt x="2173" y="5278"/>
                  </a:lnTo>
                  <a:lnTo>
                    <a:pt x="4036" y="8382"/>
                  </a:lnTo>
                  <a:lnTo>
                    <a:pt x="4036" y="10245"/>
                  </a:lnTo>
                  <a:lnTo>
                    <a:pt x="7140" y="10245"/>
                  </a:lnTo>
                  <a:lnTo>
                    <a:pt x="9313" y="10245"/>
                  </a:lnTo>
                  <a:lnTo>
                    <a:pt x="13349" y="7140"/>
                  </a:lnTo>
                  <a:lnTo>
                    <a:pt x="16764" y="7140"/>
                  </a:lnTo>
                  <a:lnTo>
                    <a:pt x="16764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DB6DF835-CA71-4956-9040-0ACBCAB13834}"/>
                </a:ext>
              </a:extLst>
            </p:cNvPr>
            <p:cNvSpPr/>
            <p:nvPr/>
          </p:nvSpPr>
          <p:spPr>
            <a:xfrm>
              <a:off x="7132744" y="4215702"/>
              <a:ext cx="55880" cy="21731"/>
            </a:xfrm>
            <a:custGeom>
              <a:avLst/>
              <a:gdLst>
                <a:gd name="connsiteX0" fmla="*/ 51844 w 55880"/>
                <a:gd name="connsiteY0" fmla="*/ 7451 h 21731"/>
                <a:gd name="connsiteX1" fmla="*/ 36322 w 55880"/>
                <a:gd name="connsiteY1" fmla="*/ 4346 h 21731"/>
                <a:gd name="connsiteX2" fmla="*/ 19558 w 55880"/>
                <a:gd name="connsiteY2" fmla="*/ 0 h 21731"/>
                <a:gd name="connsiteX3" fmla="*/ 0 w 55880"/>
                <a:gd name="connsiteY3" fmla="*/ 0 h 21731"/>
                <a:gd name="connsiteX4" fmla="*/ 0 w 55880"/>
                <a:gd name="connsiteY4" fmla="*/ 7451 h 21731"/>
                <a:gd name="connsiteX5" fmla="*/ 931 w 55880"/>
                <a:gd name="connsiteY5" fmla="*/ 13660 h 21731"/>
                <a:gd name="connsiteX6" fmla="*/ 931 w 55880"/>
                <a:gd name="connsiteY6" fmla="*/ 18937 h 21731"/>
                <a:gd name="connsiteX7" fmla="*/ 3104 w 55880"/>
                <a:gd name="connsiteY7" fmla="*/ 24215 h 21731"/>
                <a:gd name="connsiteX8" fmla="*/ 56191 w 55880"/>
                <a:gd name="connsiteY8" fmla="*/ 24215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880" h="21731">
                  <a:moveTo>
                    <a:pt x="51844" y="7451"/>
                  </a:moveTo>
                  <a:lnTo>
                    <a:pt x="36322" y="4346"/>
                  </a:lnTo>
                  <a:lnTo>
                    <a:pt x="19558" y="0"/>
                  </a:lnTo>
                  <a:lnTo>
                    <a:pt x="0" y="0"/>
                  </a:lnTo>
                  <a:lnTo>
                    <a:pt x="0" y="7451"/>
                  </a:lnTo>
                  <a:lnTo>
                    <a:pt x="931" y="13660"/>
                  </a:lnTo>
                  <a:lnTo>
                    <a:pt x="931" y="18937"/>
                  </a:lnTo>
                  <a:lnTo>
                    <a:pt x="3104" y="24215"/>
                  </a:lnTo>
                  <a:lnTo>
                    <a:pt x="56191" y="2421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69040156-DB52-4C7C-AAB9-0AD337063327}"/>
                </a:ext>
              </a:extLst>
            </p:cNvPr>
            <p:cNvSpPr/>
            <p:nvPr/>
          </p:nvSpPr>
          <p:spPr>
            <a:xfrm>
              <a:off x="5371586" y="4771400"/>
              <a:ext cx="18627" cy="27940"/>
            </a:xfrm>
            <a:custGeom>
              <a:avLst/>
              <a:gdLst>
                <a:gd name="connsiteX0" fmla="*/ 16454 w 18626"/>
                <a:gd name="connsiteY0" fmla="*/ 2173 h 27940"/>
                <a:gd name="connsiteX1" fmla="*/ 14591 w 18626"/>
                <a:gd name="connsiteY1" fmla="*/ 2173 h 27940"/>
                <a:gd name="connsiteX2" fmla="*/ 12418 w 18626"/>
                <a:gd name="connsiteY2" fmla="*/ 2173 h 27940"/>
                <a:gd name="connsiteX3" fmla="*/ 7140 w 18626"/>
                <a:gd name="connsiteY3" fmla="*/ 0 h 27940"/>
                <a:gd name="connsiteX4" fmla="*/ 7140 w 18626"/>
                <a:gd name="connsiteY4" fmla="*/ 5278 h 27940"/>
                <a:gd name="connsiteX5" fmla="*/ 5278 w 18626"/>
                <a:gd name="connsiteY5" fmla="*/ 9624 h 27940"/>
                <a:gd name="connsiteX6" fmla="*/ 3104 w 18626"/>
                <a:gd name="connsiteY6" fmla="*/ 12728 h 27940"/>
                <a:gd name="connsiteX7" fmla="*/ 0 w 18626"/>
                <a:gd name="connsiteY7" fmla="*/ 16764 h 27940"/>
                <a:gd name="connsiteX8" fmla="*/ 1863 w 18626"/>
                <a:gd name="connsiteY8" fmla="*/ 20179 h 27940"/>
                <a:gd name="connsiteX9" fmla="*/ 1863 w 18626"/>
                <a:gd name="connsiteY9" fmla="*/ 22042 h 27940"/>
                <a:gd name="connsiteX10" fmla="*/ 1863 w 18626"/>
                <a:gd name="connsiteY10" fmla="*/ 24215 h 27940"/>
                <a:gd name="connsiteX11" fmla="*/ 3104 w 18626"/>
                <a:gd name="connsiteY11" fmla="*/ 24215 h 27940"/>
                <a:gd name="connsiteX12" fmla="*/ 3104 w 18626"/>
                <a:gd name="connsiteY12" fmla="*/ 29492 h 27940"/>
                <a:gd name="connsiteX13" fmla="*/ 9313 w 18626"/>
                <a:gd name="connsiteY13" fmla="*/ 26388 h 27940"/>
                <a:gd name="connsiteX14" fmla="*/ 12418 w 18626"/>
                <a:gd name="connsiteY14" fmla="*/ 20179 h 27940"/>
                <a:gd name="connsiteX15" fmla="*/ 14591 w 18626"/>
                <a:gd name="connsiteY15" fmla="*/ 14901 h 27940"/>
                <a:gd name="connsiteX16" fmla="*/ 16454 w 18626"/>
                <a:gd name="connsiteY16" fmla="*/ 9624 h 27940"/>
                <a:gd name="connsiteX17" fmla="*/ 19868 w 18626"/>
                <a:gd name="connsiteY17" fmla="*/ 4346 h 27940"/>
                <a:gd name="connsiteX18" fmla="*/ 17695 w 18626"/>
                <a:gd name="connsiteY18" fmla="*/ 4346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8626" h="27940">
                  <a:moveTo>
                    <a:pt x="16454" y="2173"/>
                  </a:moveTo>
                  <a:lnTo>
                    <a:pt x="14591" y="2173"/>
                  </a:lnTo>
                  <a:lnTo>
                    <a:pt x="12418" y="2173"/>
                  </a:lnTo>
                  <a:lnTo>
                    <a:pt x="7140" y="0"/>
                  </a:lnTo>
                  <a:lnTo>
                    <a:pt x="7140" y="5278"/>
                  </a:lnTo>
                  <a:lnTo>
                    <a:pt x="5278" y="9624"/>
                  </a:lnTo>
                  <a:lnTo>
                    <a:pt x="3104" y="12728"/>
                  </a:lnTo>
                  <a:lnTo>
                    <a:pt x="0" y="16764"/>
                  </a:lnTo>
                  <a:lnTo>
                    <a:pt x="1863" y="20179"/>
                  </a:lnTo>
                  <a:lnTo>
                    <a:pt x="1863" y="22042"/>
                  </a:lnTo>
                  <a:lnTo>
                    <a:pt x="1863" y="24215"/>
                  </a:lnTo>
                  <a:lnTo>
                    <a:pt x="3104" y="24215"/>
                  </a:lnTo>
                  <a:lnTo>
                    <a:pt x="3104" y="29492"/>
                  </a:lnTo>
                  <a:lnTo>
                    <a:pt x="9313" y="26388"/>
                  </a:lnTo>
                  <a:lnTo>
                    <a:pt x="12418" y="20179"/>
                  </a:lnTo>
                  <a:lnTo>
                    <a:pt x="14591" y="14901"/>
                  </a:lnTo>
                  <a:lnTo>
                    <a:pt x="16454" y="9624"/>
                  </a:lnTo>
                  <a:lnTo>
                    <a:pt x="19868" y="4346"/>
                  </a:lnTo>
                  <a:lnTo>
                    <a:pt x="17695" y="43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1D07C7A2-DC00-40A4-928F-FC54969E447A}"/>
                </a:ext>
              </a:extLst>
            </p:cNvPr>
            <p:cNvSpPr/>
            <p:nvPr/>
          </p:nvSpPr>
          <p:spPr>
            <a:xfrm>
              <a:off x="4983839" y="4840940"/>
              <a:ext cx="52776" cy="80716"/>
            </a:xfrm>
            <a:custGeom>
              <a:avLst/>
              <a:gdLst>
                <a:gd name="connsiteX0" fmla="*/ 34460 w 52775"/>
                <a:gd name="connsiteY0" fmla="*/ 1863 h 80715"/>
                <a:gd name="connsiteX1" fmla="*/ 23904 w 52775"/>
                <a:gd name="connsiteY1" fmla="*/ 7140 h 80715"/>
                <a:gd name="connsiteX2" fmla="*/ 14591 w 52775"/>
                <a:gd name="connsiteY2" fmla="*/ 14591 h 80715"/>
                <a:gd name="connsiteX3" fmla="*/ 4346 w 52775"/>
                <a:gd name="connsiteY3" fmla="*/ 23904 h 80715"/>
                <a:gd name="connsiteX4" fmla="*/ 5278 w 52775"/>
                <a:gd name="connsiteY4" fmla="*/ 42841 h 80715"/>
                <a:gd name="connsiteX5" fmla="*/ 5278 w 52775"/>
                <a:gd name="connsiteY5" fmla="*/ 58674 h 80715"/>
                <a:gd name="connsiteX6" fmla="*/ 0 w 52775"/>
                <a:gd name="connsiteY6" fmla="*/ 72334 h 80715"/>
                <a:gd name="connsiteX7" fmla="*/ 0 w 52775"/>
                <a:gd name="connsiteY7" fmla="*/ 80716 h 80715"/>
                <a:gd name="connsiteX8" fmla="*/ 19869 w 52775"/>
                <a:gd name="connsiteY8" fmla="*/ 79785 h 80715"/>
                <a:gd name="connsiteX9" fmla="*/ 33528 w 52775"/>
                <a:gd name="connsiteY9" fmla="*/ 75438 h 80715"/>
                <a:gd name="connsiteX10" fmla="*/ 48119 w 52775"/>
                <a:gd name="connsiteY10" fmla="*/ 67988 h 80715"/>
                <a:gd name="connsiteX11" fmla="*/ 53086 w 52775"/>
                <a:gd name="connsiteY11" fmla="*/ 44083 h 80715"/>
                <a:gd name="connsiteX12" fmla="*/ 55259 w 52775"/>
                <a:gd name="connsiteY12" fmla="*/ 22042 h 80715"/>
                <a:gd name="connsiteX13" fmla="*/ 51224 w 52775"/>
                <a:gd name="connsiteY13" fmla="*/ 0 h 8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75" h="80715">
                  <a:moveTo>
                    <a:pt x="34460" y="1863"/>
                  </a:moveTo>
                  <a:lnTo>
                    <a:pt x="23904" y="7140"/>
                  </a:lnTo>
                  <a:lnTo>
                    <a:pt x="14591" y="14591"/>
                  </a:lnTo>
                  <a:lnTo>
                    <a:pt x="4346" y="23904"/>
                  </a:lnTo>
                  <a:lnTo>
                    <a:pt x="5278" y="42841"/>
                  </a:lnTo>
                  <a:lnTo>
                    <a:pt x="5278" y="58674"/>
                  </a:lnTo>
                  <a:lnTo>
                    <a:pt x="0" y="72334"/>
                  </a:lnTo>
                  <a:lnTo>
                    <a:pt x="0" y="80716"/>
                  </a:lnTo>
                  <a:lnTo>
                    <a:pt x="19869" y="79785"/>
                  </a:lnTo>
                  <a:lnTo>
                    <a:pt x="33528" y="75438"/>
                  </a:lnTo>
                  <a:lnTo>
                    <a:pt x="48119" y="67988"/>
                  </a:lnTo>
                  <a:lnTo>
                    <a:pt x="53086" y="44083"/>
                  </a:lnTo>
                  <a:lnTo>
                    <a:pt x="55259" y="22042"/>
                  </a:lnTo>
                  <a:lnTo>
                    <a:pt x="51224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DCFDDABD-C98E-46E3-A2BE-D0CF0232B3AC}"/>
                </a:ext>
              </a:extLst>
            </p:cNvPr>
            <p:cNvSpPr/>
            <p:nvPr/>
          </p:nvSpPr>
          <p:spPr>
            <a:xfrm>
              <a:off x="4217969" y="4962635"/>
              <a:ext cx="31045" cy="18627"/>
            </a:xfrm>
            <a:custGeom>
              <a:avLst/>
              <a:gdLst>
                <a:gd name="connsiteX0" fmla="*/ 0 w 31044"/>
                <a:gd name="connsiteY0" fmla="*/ 0 h 18626"/>
                <a:gd name="connsiteX1" fmla="*/ 4036 w 31044"/>
                <a:gd name="connsiteY1" fmla="*/ 5278 h 18626"/>
                <a:gd name="connsiteX2" fmla="*/ 6209 w 31044"/>
                <a:gd name="connsiteY2" fmla="*/ 8382 h 18626"/>
                <a:gd name="connsiteX3" fmla="*/ 7140 w 31044"/>
                <a:gd name="connsiteY3" fmla="*/ 12728 h 18626"/>
                <a:gd name="connsiteX4" fmla="*/ 9313 w 31044"/>
                <a:gd name="connsiteY4" fmla="*/ 14591 h 18626"/>
                <a:gd name="connsiteX5" fmla="*/ 13660 w 31044"/>
                <a:gd name="connsiteY5" fmla="*/ 19869 h 18626"/>
                <a:gd name="connsiteX6" fmla="*/ 18627 w 31044"/>
                <a:gd name="connsiteY6" fmla="*/ 18006 h 18626"/>
                <a:gd name="connsiteX7" fmla="*/ 21731 w 31044"/>
                <a:gd name="connsiteY7" fmla="*/ 18006 h 18626"/>
                <a:gd name="connsiteX8" fmla="*/ 26077 w 31044"/>
                <a:gd name="connsiteY8" fmla="*/ 18006 h 18626"/>
                <a:gd name="connsiteX9" fmla="*/ 29182 w 31044"/>
                <a:gd name="connsiteY9" fmla="*/ 15833 h 18626"/>
                <a:gd name="connsiteX10" fmla="*/ 33218 w 31044"/>
                <a:gd name="connsiteY10" fmla="*/ 15833 h 18626"/>
                <a:gd name="connsiteX11" fmla="*/ 33218 w 31044"/>
                <a:gd name="connsiteY11" fmla="*/ 7451 h 18626"/>
                <a:gd name="connsiteX12" fmla="*/ 21731 w 31044"/>
                <a:gd name="connsiteY12" fmla="*/ 3104 h 18626"/>
                <a:gd name="connsiteX13" fmla="*/ 13660 w 31044"/>
                <a:gd name="connsiteY13" fmla="*/ 931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044" h="18626">
                  <a:moveTo>
                    <a:pt x="0" y="0"/>
                  </a:moveTo>
                  <a:lnTo>
                    <a:pt x="4036" y="5278"/>
                  </a:lnTo>
                  <a:lnTo>
                    <a:pt x="6209" y="8382"/>
                  </a:lnTo>
                  <a:lnTo>
                    <a:pt x="7140" y="12728"/>
                  </a:lnTo>
                  <a:lnTo>
                    <a:pt x="9313" y="14591"/>
                  </a:lnTo>
                  <a:lnTo>
                    <a:pt x="13660" y="19869"/>
                  </a:lnTo>
                  <a:lnTo>
                    <a:pt x="18627" y="18006"/>
                  </a:lnTo>
                  <a:lnTo>
                    <a:pt x="21731" y="18006"/>
                  </a:lnTo>
                  <a:lnTo>
                    <a:pt x="26077" y="18006"/>
                  </a:lnTo>
                  <a:lnTo>
                    <a:pt x="29182" y="15833"/>
                  </a:lnTo>
                  <a:lnTo>
                    <a:pt x="33218" y="15833"/>
                  </a:lnTo>
                  <a:lnTo>
                    <a:pt x="33218" y="7451"/>
                  </a:lnTo>
                  <a:lnTo>
                    <a:pt x="21731" y="3104"/>
                  </a:lnTo>
                  <a:lnTo>
                    <a:pt x="13660" y="93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3E590CC2-6CB2-4014-8284-BB0D283F3222}"/>
                </a:ext>
              </a:extLst>
            </p:cNvPr>
            <p:cNvSpPr/>
            <p:nvPr/>
          </p:nvSpPr>
          <p:spPr>
            <a:xfrm>
              <a:off x="4778634" y="4498518"/>
              <a:ext cx="158327" cy="117969"/>
            </a:xfrm>
            <a:custGeom>
              <a:avLst/>
              <a:gdLst>
                <a:gd name="connsiteX0" fmla="*/ 156154 w 158327"/>
                <a:gd name="connsiteY0" fmla="*/ 29182 h 117969"/>
                <a:gd name="connsiteX1" fmla="*/ 156154 w 158327"/>
                <a:gd name="connsiteY1" fmla="*/ 23904 h 117969"/>
                <a:gd name="connsiteX2" fmla="*/ 156154 w 158327"/>
                <a:gd name="connsiteY2" fmla="*/ 16764 h 117969"/>
                <a:gd name="connsiteX3" fmla="*/ 154292 w 158327"/>
                <a:gd name="connsiteY3" fmla="*/ 12418 h 117969"/>
                <a:gd name="connsiteX4" fmla="*/ 154292 w 158327"/>
                <a:gd name="connsiteY4" fmla="*/ 9313 h 117969"/>
                <a:gd name="connsiteX5" fmla="*/ 153050 w 158327"/>
                <a:gd name="connsiteY5" fmla="*/ 7140 h 117969"/>
                <a:gd name="connsiteX6" fmla="*/ 151187 w 158327"/>
                <a:gd name="connsiteY6" fmla="*/ 4036 h 117969"/>
                <a:gd name="connsiteX7" fmla="*/ 149014 w 158327"/>
                <a:gd name="connsiteY7" fmla="*/ 0 h 117969"/>
                <a:gd name="connsiteX8" fmla="*/ 134423 w 158327"/>
                <a:gd name="connsiteY8" fmla="*/ 1863 h 117969"/>
                <a:gd name="connsiteX9" fmla="*/ 126972 w 158327"/>
                <a:gd name="connsiteY9" fmla="*/ 7140 h 117969"/>
                <a:gd name="connsiteX10" fmla="*/ 119832 w 158327"/>
                <a:gd name="connsiteY10" fmla="*/ 12418 h 117969"/>
                <a:gd name="connsiteX11" fmla="*/ 114554 w 158327"/>
                <a:gd name="connsiteY11" fmla="*/ 18937 h 117969"/>
                <a:gd name="connsiteX12" fmla="*/ 105241 w 158327"/>
                <a:gd name="connsiteY12" fmla="*/ 23904 h 117969"/>
                <a:gd name="connsiteX13" fmla="*/ 102137 w 158327"/>
                <a:gd name="connsiteY13" fmla="*/ 23904 h 117969"/>
                <a:gd name="connsiteX14" fmla="*/ 99964 w 158327"/>
                <a:gd name="connsiteY14" fmla="*/ 23904 h 117969"/>
                <a:gd name="connsiteX15" fmla="*/ 97790 w 158327"/>
                <a:gd name="connsiteY15" fmla="*/ 23904 h 117969"/>
                <a:gd name="connsiteX16" fmla="*/ 97790 w 158327"/>
                <a:gd name="connsiteY16" fmla="*/ 22042 h 117969"/>
                <a:gd name="connsiteX17" fmla="*/ 94686 w 158327"/>
                <a:gd name="connsiteY17" fmla="*/ 19869 h 117969"/>
                <a:gd name="connsiteX18" fmla="*/ 92823 w 158327"/>
                <a:gd name="connsiteY18" fmla="*/ 14591 h 117969"/>
                <a:gd name="connsiteX19" fmla="*/ 78232 w 158327"/>
                <a:gd name="connsiteY19" fmla="*/ 19869 h 117969"/>
                <a:gd name="connsiteX20" fmla="*/ 67677 w 158327"/>
                <a:gd name="connsiteY20" fmla="*/ 27319 h 117969"/>
                <a:gd name="connsiteX21" fmla="*/ 56191 w 158327"/>
                <a:gd name="connsiteY21" fmla="*/ 36633 h 117969"/>
                <a:gd name="connsiteX22" fmla="*/ 53086 w 158327"/>
                <a:gd name="connsiteY22" fmla="*/ 29182 h 117969"/>
                <a:gd name="connsiteX23" fmla="*/ 49050 w 158327"/>
                <a:gd name="connsiteY23" fmla="*/ 26077 h 117969"/>
                <a:gd name="connsiteX24" fmla="*/ 45946 w 158327"/>
                <a:gd name="connsiteY24" fmla="*/ 19869 h 117969"/>
                <a:gd name="connsiteX25" fmla="*/ 39427 w 158327"/>
                <a:gd name="connsiteY25" fmla="*/ 14591 h 117969"/>
                <a:gd name="connsiteX26" fmla="*/ 24836 w 158327"/>
                <a:gd name="connsiteY26" fmla="*/ 18937 h 117969"/>
                <a:gd name="connsiteX27" fmla="*/ 16764 w 158327"/>
                <a:gd name="connsiteY27" fmla="*/ 22042 h 117969"/>
                <a:gd name="connsiteX28" fmla="*/ 9313 w 158327"/>
                <a:gd name="connsiteY28" fmla="*/ 29182 h 117969"/>
                <a:gd name="connsiteX29" fmla="*/ 0 w 158327"/>
                <a:gd name="connsiteY29" fmla="*/ 36633 h 117969"/>
                <a:gd name="connsiteX30" fmla="*/ 5278 w 158327"/>
                <a:gd name="connsiteY30" fmla="*/ 47188 h 117969"/>
                <a:gd name="connsiteX31" fmla="*/ 32286 w 158327"/>
                <a:gd name="connsiteY31" fmla="*/ 47188 h 117969"/>
                <a:gd name="connsiteX32" fmla="*/ 32286 w 158327"/>
                <a:gd name="connsiteY32" fmla="*/ 60847 h 117969"/>
                <a:gd name="connsiteX33" fmla="*/ 27009 w 158327"/>
                <a:gd name="connsiteY33" fmla="*/ 60847 h 117969"/>
                <a:gd name="connsiteX34" fmla="*/ 21731 w 158327"/>
                <a:gd name="connsiteY34" fmla="*/ 60847 h 117969"/>
                <a:gd name="connsiteX35" fmla="*/ 19868 w 158327"/>
                <a:gd name="connsiteY35" fmla="*/ 61779 h 117969"/>
                <a:gd name="connsiteX36" fmla="*/ 17695 w 158327"/>
                <a:gd name="connsiteY36" fmla="*/ 61779 h 117969"/>
                <a:gd name="connsiteX37" fmla="*/ 16764 w 158327"/>
                <a:gd name="connsiteY37" fmla="*/ 63952 h 117969"/>
                <a:gd name="connsiteX38" fmla="*/ 12418 w 158327"/>
                <a:gd name="connsiteY38" fmla="*/ 68298 h 117969"/>
                <a:gd name="connsiteX39" fmla="*/ 9313 w 158327"/>
                <a:gd name="connsiteY39" fmla="*/ 68298 h 117969"/>
                <a:gd name="connsiteX40" fmla="*/ 14591 w 158327"/>
                <a:gd name="connsiteY40" fmla="*/ 71403 h 117969"/>
                <a:gd name="connsiteX41" fmla="*/ 19868 w 158327"/>
                <a:gd name="connsiteY41" fmla="*/ 75438 h 117969"/>
                <a:gd name="connsiteX42" fmla="*/ 27009 w 158327"/>
                <a:gd name="connsiteY42" fmla="*/ 76680 h 117969"/>
                <a:gd name="connsiteX43" fmla="*/ 32286 w 158327"/>
                <a:gd name="connsiteY43" fmla="*/ 80716 h 117969"/>
                <a:gd name="connsiteX44" fmla="*/ 31355 w 158327"/>
                <a:gd name="connsiteY44" fmla="*/ 83820 h 117969"/>
                <a:gd name="connsiteX45" fmla="*/ 31355 w 158327"/>
                <a:gd name="connsiteY45" fmla="*/ 85993 h 117969"/>
                <a:gd name="connsiteX46" fmla="*/ 29182 w 158327"/>
                <a:gd name="connsiteY46" fmla="*/ 88167 h 117969"/>
                <a:gd name="connsiteX47" fmla="*/ 27009 w 158327"/>
                <a:gd name="connsiteY47" fmla="*/ 90340 h 117969"/>
                <a:gd name="connsiteX48" fmla="*/ 24836 w 158327"/>
                <a:gd name="connsiteY48" fmla="*/ 91271 h 117969"/>
                <a:gd name="connsiteX49" fmla="*/ 29182 w 158327"/>
                <a:gd name="connsiteY49" fmla="*/ 95307 h 117969"/>
                <a:gd name="connsiteX50" fmla="*/ 38495 w 158327"/>
                <a:gd name="connsiteY50" fmla="*/ 100584 h 117969"/>
                <a:gd name="connsiteX51" fmla="*/ 49050 w 158327"/>
                <a:gd name="connsiteY51" fmla="*/ 105862 h 117969"/>
                <a:gd name="connsiteX52" fmla="*/ 61468 w 158327"/>
                <a:gd name="connsiteY52" fmla="*/ 113313 h 117969"/>
                <a:gd name="connsiteX53" fmla="*/ 70782 w 158327"/>
                <a:gd name="connsiteY53" fmla="*/ 117659 h 117969"/>
                <a:gd name="connsiteX54" fmla="*/ 76059 w 158327"/>
                <a:gd name="connsiteY54" fmla="*/ 120763 h 117969"/>
                <a:gd name="connsiteX55" fmla="*/ 94686 w 158327"/>
                <a:gd name="connsiteY55" fmla="*/ 105862 h 117969"/>
                <a:gd name="connsiteX56" fmla="*/ 116728 w 158327"/>
                <a:gd name="connsiteY56" fmla="*/ 95307 h 117969"/>
                <a:gd name="connsiteX57" fmla="*/ 139701 w 158327"/>
                <a:gd name="connsiteY57" fmla="*/ 85993 h 117969"/>
                <a:gd name="connsiteX58" fmla="*/ 160501 w 158327"/>
                <a:gd name="connsiteY58" fmla="*/ 75438 h 117969"/>
                <a:gd name="connsiteX59" fmla="*/ 160501 w 158327"/>
                <a:gd name="connsiteY59" fmla="*/ 60847 h 117969"/>
                <a:gd name="connsiteX60" fmla="*/ 158327 w 158327"/>
                <a:gd name="connsiteY60" fmla="*/ 44083 h 117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158327" h="117969">
                  <a:moveTo>
                    <a:pt x="156154" y="29182"/>
                  </a:moveTo>
                  <a:lnTo>
                    <a:pt x="156154" y="23904"/>
                  </a:lnTo>
                  <a:lnTo>
                    <a:pt x="156154" y="16764"/>
                  </a:lnTo>
                  <a:lnTo>
                    <a:pt x="154292" y="12418"/>
                  </a:lnTo>
                  <a:lnTo>
                    <a:pt x="154292" y="9313"/>
                  </a:lnTo>
                  <a:lnTo>
                    <a:pt x="153050" y="7140"/>
                  </a:lnTo>
                  <a:lnTo>
                    <a:pt x="151187" y="4036"/>
                  </a:lnTo>
                  <a:lnTo>
                    <a:pt x="149014" y="0"/>
                  </a:lnTo>
                  <a:lnTo>
                    <a:pt x="134423" y="1863"/>
                  </a:lnTo>
                  <a:lnTo>
                    <a:pt x="126972" y="7140"/>
                  </a:lnTo>
                  <a:lnTo>
                    <a:pt x="119832" y="12418"/>
                  </a:lnTo>
                  <a:lnTo>
                    <a:pt x="114554" y="18937"/>
                  </a:lnTo>
                  <a:lnTo>
                    <a:pt x="105241" y="23904"/>
                  </a:lnTo>
                  <a:lnTo>
                    <a:pt x="102137" y="23904"/>
                  </a:lnTo>
                  <a:lnTo>
                    <a:pt x="99964" y="23904"/>
                  </a:lnTo>
                  <a:lnTo>
                    <a:pt x="97790" y="23904"/>
                  </a:lnTo>
                  <a:lnTo>
                    <a:pt x="97790" y="22042"/>
                  </a:lnTo>
                  <a:lnTo>
                    <a:pt x="94686" y="19869"/>
                  </a:lnTo>
                  <a:lnTo>
                    <a:pt x="92823" y="14591"/>
                  </a:lnTo>
                  <a:lnTo>
                    <a:pt x="78232" y="19869"/>
                  </a:lnTo>
                  <a:lnTo>
                    <a:pt x="67677" y="27319"/>
                  </a:lnTo>
                  <a:lnTo>
                    <a:pt x="56191" y="36633"/>
                  </a:lnTo>
                  <a:lnTo>
                    <a:pt x="53086" y="29182"/>
                  </a:lnTo>
                  <a:lnTo>
                    <a:pt x="49050" y="26077"/>
                  </a:lnTo>
                  <a:lnTo>
                    <a:pt x="45946" y="19869"/>
                  </a:lnTo>
                  <a:lnTo>
                    <a:pt x="39427" y="14591"/>
                  </a:lnTo>
                  <a:lnTo>
                    <a:pt x="24836" y="18937"/>
                  </a:lnTo>
                  <a:lnTo>
                    <a:pt x="16764" y="22042"/>
                  </a:lnTo>
                  <a:lnTo>
                    <a:pt x="9313" y="29182"/>
                  </a:lnTo>
                  <a:lnTo>
                    <a:pt x="0" y="36633"/>
                  </a:lnTo>
                  <a:lnTo>
                    <a:pt x="5278" y="47188"/>
                  </a:lnTo>
                  <a:lnTo>
                    <a:pt x="32286" y="47188"/>
                  </a:lnTo>
                  <a:lnTo>
                    <a:pt x="32286" y="60847"/>
                  </a:lnTo>
                  <a:lnTo>
                    <a:pt x="27009" y="60847"/>
                  </a:lnTo>
                  <a:lnTo>
                    <a:pt x="21731" y="60847"/>
                  </a:lnTo>
                  <a:lnTo>
                    <a:pt x="19868" y="61779"/>
                  </a:lnTo>
                  <a:lnTo>
                    <a:pt x="17695" y="61779"/>
                  </a:lnTo>
                  <a:lnTo>
                    <a:pt x="16764" y="63952"/>
                  </a:lnTo>
                  <a:lnTo>
                    <a:pt x="12418" y="68298"/>
                  </a:lnTo>
                  <a:lnTo>
                    <a:pt x="9313" y="68298"/>
                  </a:lnTo>
                  <a:lnTo>
                    <a:pt x="14591" y="71403"/>
                  </a:lnTo>
                  <a:lnTo>
                    <a:pt x="19868" y="75438"/>
                  </a:lnTo>
                  <a:lnTo>
                    <a:pt x="27009" y="76680"/>
                  </a:lnTo>
                  <a:lnTo>
                    <a:pt x="32286" y="80716"/>
                  </a:lnTo>
                  <a:lnTo>
                    <a:pt x="31355" y="83820"/>
                  </a:lnTo>
                  <a:lnTo>
                    <a:pt x="31355" y="85993"/>
                  </a:lnTo>
                  <a:lnTo>
                    <a:pt x="29182" y="88167"/>
                  </a:lnTo>
                  <a:lnTo>
                    <a:pt x="27009" y="90340"/>
                  </a:lnTo>
                  <a:lnTo>
                    <a:pt x="24836" y="91271"/>
                  </a:lnTo>
                  <a:lnTo>
                    <a:pt x="29182" y="95307"/>
                  </a:lnTo>
                  <a:lnTo>
                    <a:pt x="38495" y="100584"/>
                  </a:lnTo>
                  <a:lnTo>
                    <a:pt x="49050" y="105862"/>
                  </a:lnTo>
                  <a:lnTo>
                    <a:pt x="61468" y="113313"/>
                  </a:lnTo>
                  <a:lnTo>
                    <a:pt x="70782" y="117659"/>
                  </a:lnTo>
                  <a:lnTo>
                    <a:pt x="76059" y="120763"/>
                  </a:lnTo>
                  <a:lnTo>
                    <a:pt x="94686" y="105862"/>
                  </a:lnTo>
                  <a:lnTo>
                    <a:pt x="116728" y="95307"/>
                  </a:lnTo>
                  <a:lnTo>
                    <a:pt x="139701" y="85993"/>
                  </a:lnTo>
                  <a:lnTo>
                    <a:pt x="160501" y="75438"/>
                  </a:lnTo>
                  <a:lnTo>
                    <a:pt x="160501" y="60847"/>
                  </a:lnTo>
                  <a:lnTo>
                    <a:pt x="158327" y="4408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402F1637-7A0B-4503-A9A6-F797B9CF69E8}"/>
              </a:ext>
            </a:extLst>
          </p:cNvPr>
          <p:cNvGrpSpPr/>
          <p:nvPr userDrawn="1"/>
        </p:nvGrpSpPr>
        <p:grpSpPr>
          <a:xfrm flipH="1">
            <a:off x="2215636" y="219729"/>
            <a:ext cx="10244079" cy="6366945"/>
            <a:chOff x="-28777" y="-77352"/>
            <a:chExt cx="2646355" cy="1644774"/>
          </a:xfrm>
          <a:solidFill>
            <a:schemeClr val="bg1">
              <a:alpha val="20000"/>
            </a:schemeClr>
          </a:solidFill>
        </p:grpSpPr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195CB08B-5786-499B-A3B1-F9FCC62905CD}"/>
                </a:ext>
              </a:extLst>
            </p:cNvPr>
            <p:cNvCxnSpPr>
              <a:cxnSpLocks/>
              <a:endCxn id="224" idx="5"/>
            </p:cNvCxnSpPr>
            <p:nvPr userDrawn="1"/>
          </p:nvCxnSpPr>
          <p:spPr>
            <a:xfrm>
              <a:off x="930152" y="838962"/>
              <a:ext cx="518388" cy="151880"/>
            </a:xfrm>
            <a:prstGeom prst="lin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DF0DACCC-EA6F-4644-9264-51C2DC4AB7A8}"/>
                </a:ext>
              </a:extLst>
            </p:cNvPr>
            <p:cNvCxnSpPr>
              <a:cxnSpLocks/>
              <a:stCxn id="236" idx="3"/>
              <a:endCxn id="236" idx="1"/>
            </p:cNvCxnSpPr>
            <p:nvPr userDrawn="1"/>
          </p:nvCxnSpPr>
          <p:spPr>
            <a:xfrm>
              <a:off x="927404" y="794478"/>
              <a:ext cx="10012" cy="36883"/>
            </a:xfrm>
            <a:prstGeom prst="lin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C4A8D38E-02C7-4F73-8617-9F75451495E6}"/>
                </a:ext>
              </a:extLst>
            </p:cNvPr>
            <p:cNvCxnSpPr>
              <a:cxnSpLocks/>
              <a:stCxn id="229" idx="2"/>
              <a:endCxn id="234" idx="6"/>
            </p:cNvCxnSpPr>
            <p:nvPr userDrawn="1"/>
          </p:nvCxnSpPr>
          <p:spPr>
            <a:xfrm>
              <a:off x="356983" y="366234"/>
              <a:ext cx="472728" cy="197356"/>
            </a:xfrm>
            <a:prstGeom prst="lin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EB3D578B-E2AF-43FE-B113-434AF1FB7A70}"/>
                </a:ext>
              </a:extLst>
            </p:cNvPr>
            <p:cNvCxnSpPr>
              <a:cxnSpLocks/>
              <a:stCxn id="236" idx="5"/>
              <a:endCxn id="229" idx="1"/>
            </p:cNvCxnSpPr>
            <p:nvPr userDrawn="1"/>
          </p:nvCxnSpPr>
          <p:spPr>
            <a:xfrm flipH="1" flipV="1">
              <a:off x="352822" y="398664"/>
              <a:ext cx="537699" cy="405826"/>
            </a:xfrm>
            <a:prstGeom prst="lin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B638ECD8-C0DF-4CDB-AFC7-2285C5DB34B1}"/>
                </a:ext>
              </a:extLst>
            </p:cNvPr>
            <p:cNvCxnSpPr>
              <a:cxnSpLocks/>
              <a:stCxn id="224" idx="5"/>
              <a:endCxn id="224" idx="5"/>
            </p:cNvCxnSpPr>
            <p:nvPr userDrawn="1"/>
          </p:nvCxnSpPr>
          <p:spPr>
            <a:xfrm flipH="1">
              <a:off x="1448540" y="990842"/>
              <a:ext cx="0" cy="0"/>
            </a:xfrm>
            <a:prstGeom prst="lin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F0578DA3-588E-4763-B79D-F391E0BCD626}"/>
                </a:ext>
              </a:extLst>
            </p:cNvPr>
            <p:cNvCxnSpPr>
              <a:cxnSpLocks/>
              <a:stCxn id="229" idx="0"/>
              <a:endCxn id="235" idx="4"/>
            </p:cNvCxnSpPr>
            <p:nvPr userDrawn="1"/>
          </p:nvCxnSpPr>
          <p:spPr>
            <a:xfrm>
              <a:off x="326946" y="418653"/>
              <a:ext cx="217472" cy="487202"/>
            </a:xfrm>
            <a:prstGeom prst="lin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E3BE1075-13F5-4752-A80A-A36F2FBD85D5}"/>
                </a:ext>
              </a:extLst>
            </p:cNvPr>
            <p:cNvCxnSpPr>
              <a:cxnSpLocks/>
              <a:stCxn id="236" idx="4"/>
              <a:endCxn id="234" idx="0"/>
            </p:cNvCxnSpPr>
            <p:nvPr userDrawn="1"/>
          </p:nvCxnSpPr>
          <p:spPr>
            <a:xfrm flipH="1" flipV="1">
              <a:off x="879451" y="592091"/>
              <a:ext cx="27438" cy="199754"/>
            </a:xfrm>
            <a:prstGeom prst="lin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E7677CD6-829B-4F92-AC53-31FFC7B1CFAE}"/>
                </a:ext>
              </a:extLst>
            </p:cNvPr>
            <p:cNvCxnSpPr>
              <a:cxnSpLocks/>
              <a:stCxn id="224" idx="6"/>
              <a:endCxn id="233" idx="2"/>
            </p:cNvCxnSpPr>
            <p:nvPr userDrawn="1"/>
          </p:nvCxnSpPr>
          <p:spPr>
            <a:xfrm flipH="1">
              <a:off x="694963" y="1021399"/>
              <a:ext cx="758945" cy="192222"/>
            </a:xfrm>
            <a:prstGeom prst="lin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F4CA0F22-FA94-4B77-946E-A723655FC7DE}"/>
                </a:ext>
              </a:extLst>
            </p:cNvPr>
            <p:cNvCxnSpPr>
              <a:cxnSpLocks/>
              <a:stCxn id="229" idx="7"/>
              <a:endCxn id="231" idx="3"/>
            </p:cNvCxnSpPr>
            <p:nvPr userDrawn="1"/>
          </p:nvCxnSpPr>
          <p:spPr>
            <a:xfrm flipH="1">
              <a:off x="199571" y="414492"/>
              <a:ext cx="94946" cy="714377"/>
            </a:xfrm>
            <a:prstGeom prst="lin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6DAC99F1-5A4F-402F-9CF5-B615DE22D690}"/>
                </a:ext>
              </a:extLst>
            </p:cNvPr>
            <p:cNvCxnSpPr>
              <a:cxnSpLocks/>
              <a:stCxn id="236" idx="6"/>
              <a:endCxn id="235" idx="2"/>
            </p:cNvCxnSpPr>
            <p:nvPr userDrawn="1"/>
          </p:nvCxnSpPr>
          <p:spPr>
            <a:xfrm rot="9888766" flipV="1">
              <a:off x="569919" y="867396"/>
              <a:ext cx="325630" cy="15069"/>
            </a:xfrm>
            <a:prstGeom prst="lin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128B9642-F06C-4055-9CCA-42F7095DB765}"/>
                </a:ext>
              </a:extLst>
            </p:cNvPr>
            <p:cNvCxnSpPr>
              <a:cxnSpLocks/>
              <a:stCxn id="228" idx="0"/>
              <a:endCxn id="234" idx="4"/>
            </p:cNvCxnSpPr>
            <p:nvPr userDrawn="1"/>
          </p:nvCxnSpPr>
          <p:spPr>
            <a:xfrm>
              <a:off x="809265" y="86803"/>
              <a:ext cx="48947" cy="427047"/>
            </a:xfrm>
            <a:prstGeom prst="lin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E2E11B20-D792-4FEB-9E61-BB7E79FC19BD}"/>
                </a:ext>
              </a:extLst>
            </p:cNvPr>
            <p:cNvCxnSpPr>
              <a:cxnSpLocks/>
              <a:stCxn id="235" idx="6"/>
              <a:endCxn id="231" idx="2"/>
            </p:cNvCxnSpPr>
            <p:nvPr userDrawn="1"/>
          </p:nvCxnSpPr>
          <p:spPr>
            <a:xfrm rot="9888766" flipV="1">
              <a:off x="195812" y="982956"/>
              <a:ext cx="352331" cy="126523"/>
            </a:xfrm>
            <a:prstGeom prst="lin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ED787334-F808-4DF2-9E0C-AB99909F6D1F}"/>
                </a:ext>
              </a:extLst>
            </p:cNvPr>
            <p:cNvCxnSpPr>
              <a:cxnSpLocks/>
              <a:stCxn id="230" idx="0"/>
              <a:endCxn id="231" idx="4"/>
            </p:cNvCxnSpPr>
            <p:nvPr userDrawn="1"/>
          </p:nvCxnSpPr>
          <p:spPr>
            <a:xfrm>
              <a:off x="19075" y="733170"/>
              <a:ext cx="149723" cy="391750"/>
            </a:xfrm>
            <a:prstGeom prst="lin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8886FC16-0F8C-4A4C-87BA-5C5E576CB104}"/>
                </a:ext>
              </a:extLst>
            </p:cNvPr>
            <p:cNvCxnSpPr>
              <a:cxnSpLocks/>
              <a:stCxn id="233" idx="1"/>
              <a:endCxn id="231" idx="5"/>
            </p:cNvCxnSpPr>
            <p:nvPr userDrawn="1"/>
          </p:nvCxnSpPr>
          <p:spPr>
            <a:xfrm flipH="1" flipV="1">
              <a:off x="144246" y="1143887"/>
              <a:ext cx="548085" cy="90250"/>
            </a:xfrm>
            <a:prstGeom prst="lin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C8D6AA6D-1AA6-4660-BEA1-9F5EA9F42933}"/>
                </a:ext>
              </a:extLst>
            </p:cNvPr>
            <p:cNvCxnSpPr>
              <a:cxnSpLocks/>
              <a:stCxn id="233" idx="7"/>
              <a:endCxn id="232" idx="3"/>
            </p:cNvCxnSpPr>
            <p:nvPr userDrawn="1"/>
          </p:nvCxnSpPr>
          <p:spPr>
            <a:xfrm flipH="1">
              <a:off x="408479" y="1244149"/>
              <a:ext cx="246968" cy="247565"/>
            </a:xfrm>
            <a:prstGeom prst="lin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4710A02B-BBC5-4202-9322-E00B497FACAA}"/>
                </a:ext>
              </a:extLst>
            </p:cNvPr>
            <p:cNvCxnSpPr>
              <a:cxnSpLocks/>
              <a:stCxn id="232" idx="5"/>
              <a:endCxn id="231" idx="1"/>
            </p:cNvCxnSpPr>
            <p:nvPr userDrawn="1"/>
          </p:nvCxnSpPr>
          <p:spPr>
            <a:xfrm flipH="1" flipV="1">
              <a:off x="214589" y="1184194"/>
              <a:ext cx="138565" cy="322538"/>
            </a:xfrm>
            <a:prstGeom prst="lin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65D93A63-0DF0-464E-A030-3A2FFC5D8621}"/>
                </a:ext>
              </a:extLst>
            </p:cNvPr>
            <p:cNvCxnSpPr>
              <a:cxnSpLocks/>
              <a:stCxn id="232" idx="6"/>
            </p:cNvCxnSpPr>
            <p:nvPr userDrawn="1"/>
          </p:nvCxnSpPr>
          <p:spPr>
            <a:xfrm flipH="1" flipV="1">
              <a:off x="-21567" y="1483634"/>
              <a:ext cx="370772" cy="53871"/>
            </a:xfrm>
            <a:prstGeom prst="lin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E177BC47-8C8D-49BD-B7A8-A359808A2A92}"/>
                </a:ext>
              </a:extLst>
            </p:cNvPr>
            <p:cNvCxnSpPr>
              <a:cxnSpLocks/>
              <a:stCxn id="225" idx="0"/>
              <a:endCxn id="224" idx="3"/>
            </p:cNvCxnSpPr>
            <p:nvPr userDrawn="1"/>
          </p:nvCxnSpPr>
          <p:spPr>
            <a:xfrm>
              <a:off x="1258667" y="571614"/>
              <a:ext cx="238243" cy="388457"/>
            </a:xfrm>
            <a:prstGeom prst="lin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0AE52034-D3DF-499B-A1F7-D733D2B757E4}"/>
                </a:ext>
              </a:extLst>
            </p:cNvPr>
            <p:cNvCxnSpPr>
              <a:cxnSpLocks/>
              <a:stCxn id="234" idx="2"/>
              <a:endCxn id="225" idx="6"/>
            </p:cNvCxnSpPr>
            <p:nvPr userDrawn="1"/>
          </p:nvCxnSpPr>
          <p:spPr>
            <a:xfrm rot="9888766" flipH="1" flipV="1">
              <a:off x="913060" y="503264"/>
              <a:ext cx="288080" cy="77400"/>
            </a:xfrm>
            <a:prstGeom prst="lin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5F0F2BED-0F01-4224-91B4-87132175A300}"/>
                </a:ext>
              </a:extLst>
            </p:cNvPr>
            <p:cNvCxnSpPr>
              <a:cxnSpLocks/>
              <a:stCxn id="228" idx="1"/>
              <a:endCxn id="225" idx="5"/>
            </p:cNvCxnSpPr>
            <p:nvPr userDrawn="1"/>
          </p:nvCxnSpPr>
          <p:spPr>
            <a:xfrm>
              <a:off x="833817" y="67836"/>
              <a:ext cx="376592" cy="441312"/>
            </a:xfrm>
            <a:prstGeom prst="lin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05795006-32E0-4D05-A0A7-456D39871687}"/>
                </a:ext>
              </a:extLst>
            </p:cNvPr>
            <p:cNvCxnSpPr>
              <a:cxnSpLocks/>
              <a:stCxn id="227" idx="7"/>
              <a:endCxn id="225" idx="3"/>
            </p:cNvCxnSpPr>
            <p:nvPr userDrawn="1"/>
          </p:nvCxnSpPr>
          <p:spPr>
            <a:xfrm flipH="1">
              <a:off x="1268714" y="-22350"/>
              <a:ext cx="275423" cy="515670"/>
            </a:xfrm>
            <a:prstGeom prst="lin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86DA37F0-C777-4995-8EE7-5281037BB5FF}"/>
                </a:ext>
              </a:extLst>
            </p:cNvPr>
            <p:cNvCxnSpPr>
              <a:cxnSpLocks/>
              <a:stCxn id="226" idx="6"/>
              <a:endCxn id="225" idx="2"/>
            </p:cNvCxnSpPr>
            <p:nvPr userDrawn="1"/>
          </p:nvCxnSpPr>
          <p:spPr>
            <a:xfrm rot="9888766">
              <a:off x="1290967" y="464377"/>
              <a:ext cx="408926" cy="71807"/>
            </a:xfrm>
            <a:prstGeom prst="lin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51AF0A8F-3729-41F7-9BF5-3B4A17A3EDB4}"/>
                </a:ext>
              </a:extLst>
            </p:cNvPr>
            <p:cNvCxnSpPr>
              <a:cxnSpLocks/>
              <a:stCxn id="239" idx="7"/>
              <a:endCxn id="226" idx="3"/>
            </p:cNvCxnSpPr>
            <p:nvPr userDrawn="1"/>
          </p:nvCxnSpPr>
          <p:spPr>
            <a:xfrm flipH="1">
              <a:off x="1761433" y="90002"/>
              <a:ext cx="398513" cy="345573"/>
            </a:xfrm>
            <a:prstGeom prst="lin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388EC35D-92A6-419C-8497-F1608BA4714D}"/>
                </a:ext>
              </a:extLst>
            </p:cNvPr>
            <p:cNvCxnSpPr>
              <a:cxnSpLocks/>
              <a:stCxn id="239" idx="6"/>
              <a:endCxn id="227" idx="2"/>
            </p:cNvCxnSpPr>
            <p:nvPr userDrawn="1"/>
          </p:nvCxnSpPr>
          <p:spPr>
            <a:xfrm flipH="1" flipV="1">
              <a:off x="1583653" y="-52878"/>
              <a:ext cx="563649" cy="126512"/>
            </a:xfrm>
            <a:prstGeom prst="lin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987B3C26-59F4-4E3C-AA1C-5BE91A7FD008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2051713" y="-72822"/>
              <a:ext cx="102012" cy="109768"/>
            </a:xfrm>
            <a:prstGeom prst="lin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9869A1B8-4A34-4D32-B8CC-81A550A53E57}"/>
                </a:ext>
              </a:extLst>
            </p:cNvPr>
            <p:cNvCxnSpPr>
              <a:cxnSpLocks/>
              <a:stCxn id="227" idx="6"/>
              <a:endCxn id="228" idx="2"/>
            </p:cNvCxnSpPr>
            <p:nvPr userDrawn="1"/>
          </p:nvCxnSpPr>
          <p:spPr>
            <a:xfrm flipH="1">
              <a:off x="837766" y="-38718"/>
              <a:ext cx="693727" cy="75781"/>
            </a:xfrm>
            <a:prstGeom prst="lin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FF4E99CE-346B-481B-818A-8401F049C963}"/>
                </a:ext>
              </a:extLst>
            </p:cNvPr>
            <p:cNvCxnSpPr>
              <a:cxnSpLocks/>
              <a:stCxn id="228" idx="6"/>
              <a:endCxn id="229" idx="3"/>
            </p:cNvCxnSpPr>
            <p:nvPr userDrawn="1"/>
          </p:nvCxnSpPr>
          <p:spPr>
            <a:xfrm flipH="1">
              <a:off x="336994" y="58302"/>
              <a:ext cx="422531" cy="282057"/>
            </a:xfrm>
            <a:prstGeom prst="lin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5F350559-3DD8-4473-BB06-EC8579795CFD}"/>
                </a:ext>
              </a:extLst>
            </p:cNvPr>
            <p:cNvCxnSpPr>
              <a:cxnSpLocks/>
              <a:stCxn id="230" idx="2"/>
              <a:endCxn id="229" idx="6"/>
            </p:cNvCxnSpPr>
            <p:nvPr userDrawn="1"/>
          </p:nvCxnSpPr>
          <p:spPr>
            <a:xfrm flipV="1">
              <a:off x="38075" y="388616"/>
              <a:ext cx="236453" cy="311394"/>
            </a:xfrm>
            <a:prstGeom prst="lin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7F4FC849-2E56-4046-88E5-22B199555434}"/>
                </a:ext>
              </a:extLst>
            </p:cNvPr>
            <p:cNvCxnSpPr>
              <a:cxnSpLocks/>
              <a:endCxn id="229" idx="5"/>
            </p:cNvCxnSpPr>
            <p:nvPr userDrawn="1"/>
          </p:nvCxnSpPr>
          <p:spPr>
            <a:xfrm>
              <a:off x="-6090" y="281927"/>
              <a:ext cx="284779" cy="74260"/>
            </a:xfrm>
            <a:prstGeom prst="lin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DE86FEB0-6FD7-42F3-A63E-84D50CCE6228}"/>
                </a:ext>
              </a:extLst>
            </p:cNvPr>
            <p:cNvCxnSpPr>
              <a:cxnSpLocks/>
              <a:endCxn id="229" idx="3"/>
            </p:cNvCxnSpPr>
            <p:nvPr userDrawn="1"/>
          </p:nvCxnSpPr>
          <p:spPr>
            <a:xfrm flipH="1">
              <a:off x="336994" y="-38809"/>
              <a:ext cx="68920" cy="379169"/>
            </a:xfrm>
            <a:prstGeom prst="lin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B19AF2DC-E3AF-4AA3-B805-1C3D8A837961}"/>
                </a:ext>
              </a:extLst>
            </p:cNvPr>
            <p:cNvCxnSpPr>
              <a:cxnSpLocks/>
              <a:stCxn id="233" idx="4"/>
              <a:endCxn id="235" idx="0"/>
            </p:cNvCxnSpPr>
            <p:nvPr userDrawn="1"/>
          </p:nvCxnSpPr>
          <p:spPr>
            <a:xfrm flipH="1" flipV="1">
              <a:off x="558578" y="958015"/>
              <a:ext cx="103225" cy="236606"/>
            </a:xfrm>
            <a:prstGeom prst="lin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7396B8FB-FB61-47F9-ACB8-BB07E67D49E9}"/>
                </a:ext>
              </a:extLst>
            </p:cNvPr>
            <p:cNvCxnSpPr>
              <a:cxnSpLocks/>
              <a:endCxn id="231" idx="6"/>
            </p:cNvCxnSpPr>
            <p:nvPr userDrawn="1"/>
          </p:nvCxnSpPr>
          <p:spPr>
            <a:xfrm>
              <a:off x="-16940" y="1146159"/>
              <a:ext cx="157237" cy="28501"/>
            </a:xfrm>
            <a:prstGeom prst="lin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CA9A329D-0542-4757-81AE-9EA9610E5ABB}"/>
                </a:ext>
              </a:extLst>
            </p:cNvPr>
            <p:cNvCxnSpPr>
              <a:cxnSpLocks/>
              <a:stCxn id="231" idx="7"/>
            </p:cNvCxnSpPr>
            <p:nvPr userDrawn="1"/>
          </p:nvCxnSpPr>
          <p:spPr>
            <a:xfrm flipH="1">
              <a:off x="-28777" y="1199212"/>
              <a:ext cx="188041" cy="212020"/>
            </a:xfrm>
            <a:prstGeom prst="lin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4" name="Oval 223">
              <a:extLst>
                <a:ext uri="{FF2B5EF4-FFF2-40B4-BE49-F238E27FC236}">
                  <a16:creationId xmlns:a16="http://schemas.microsoft.com/office/drawing/2014/main" id="{C9B0CC07-CB85-4FC4-BA09-33C76436DDFE}"/>
                </a:ext>
              </a:extLst>
            </p:cNvPr>
            <p:cNvSpPr/>
            <p:nvPr userDrawn="1"/>
          </p:nvSpPr>
          <p:spPr>
            <a:xfrm rot="8852236">
              <a:off x="1447574" y="959105"/>
              <a:ext cx="81073" cy="81073"/>
            </a:xfrm>
            <a:prstGeom prst="ellips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Oval 224">
              <a:extLst>
                <a:ext uri="{FF2B5EF4-FFF2-40B4-BE49-F238E27FC236}">
                  <a16:creationId xmlns:a16="http://schemas.microsoft.com/office/drawing/2014/main" id="{6DA716E2-D13A-4B3F-B6A6-ADCAC2FCA75F}"/>
                </a:ext>
              </a:extLst>
            </p:cNvPr>
            <p:cNvSpPr/>
            <p:nvPr userDrawn="1"/>
          </p:nvSpPr>
          <p:spPr>
            <a:xfrm rot="9888766">
              <a:off x="1204756" y="487667"/>
              <a:ext cx="85439" cy="85439"/>
            </a:xfrm>
            <a:prstGeom prst="ellips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Oval 225">
              <a:extLst>
                <a:ext uri="{FF2B5EF4-FFF2-40B4-BE49-F238E27FC236}">
                  <a16:creationId xmlns:a16="http://schemas.microsoft.com/office/drawing/2014/main" id="{216A2077-C5AC-4535-B5D2-831EA4462990}"/>
                </a:ext>
              </a:extLst>
            </p:cNvPr>
            <p:cNvSpPr/>
            <p:nvPr userDrawn="1"/>
          </p:nvSpPr>
          <p:spPr>
            <a:xfrm rot="9888766">
              <a:off x="1700743" y="430210"/>
              <a:ext cx="81073" cy="81073"/>
            </a:xfrm>
            <a:prstGeom prst="ellips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Oval 226">
              <a:extLst>
                <a:ext uri="{FF2B5EF4-FFF2-40B4-BE49-F238E27FC236}">
                  <a16:creationId xmlns:a16="http://schemas.microsoft.com/office/drawing/2014/main" id="{E452520E-B449-4F5F-951A-D5671DDF1F93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1530549" y="-72822"/>
              <a:ext cx="54048" cy="54048"/>
            </a:xfrm>
            <a:prstGeom prst="ellips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Oval 227">
              <a:extLst>
                <a:ext uri="{FF2B5EF4-FFF2-40B4-BE49-F238E27FC236}">
                  <a16:creationId xmlns:a16="http://schemas.microsoft.com/office/drawing/2014/main" id="{A71B5E15-B4EC-44BC-B7E2-4489289357C4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758109" y="7146"/>
              <a:ext cx="81073" cy="81073"/>
            </a:xfrm>
            <a:prstGeom prst="ellips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Oval 228">
              <a:extLst>
                <a:ext uri="{FF2B5EF4-FFF2-40B4-BE49-F238E27FC236}">
                  <a16:creationId xmlns:a16="http://schemas.microsoft.com/office/drawing/2014/main" id="{AA30D243-F209-447E-BAD1-3C363E7F52E8}"/>
                </a:ext>
              </a:extLst>
            </p:cNvPr>
            <p:cNvSpPr/>
            <p:nvPr userDrawn="1"/>
          </p:nvSpPr>
          <p:spPr>
            <a:xfrm rot="9888766">
              <a:off x="273036" y="334706"/>
              <a:ext cx="85439" cy="85439"/>
            </a:xfrm>
            <a:prstGeom prst="ellips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" name="Oval 229">
              <a:extLst>
                <a:ext uri="{FF2B5EF4-FFF2-40B4-BE49-F238E27FC236}">
                  <a16:creationId xmlns:a16="http://schemas.microsoft.com/office/drawing/2014/main" id="{FD55AE56-C2DD-4629-A50E-C76C7384FD50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-15029" y="680066"/>
              <a:ext cx="54048" cy="54048"/>
            </a:xfrm>
            <a:prstGeom prst="ellips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Oval 230">
              <a:extLst>
                <a:ext uri="{FF2B5EF4-FFF2-40B4-BE49-F238E27FC236}">
                  <a16:creationId xmlns:a16="http://schemas.microsoft.com/office/drawing/2014/main" id="{7A5E28BC-142E-46D3-B05F-4F6165D4FF26}"/>
                </a:ext>
              </a:extLst>
            </p:cNvPr>
            <p:cNvSpPr/>
            <p:nvPr userDrawn="1"/>
          </p:nvSpPr>
          <p:spPr>
            <a:xfrm rot="9888766">
              <a:off x="138881" y="1123504"/>
              <a:ext cx="81073" cy="81073"/>
            </a:xfrm>
            <a:prstGeom prst="ellips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2" name="Oval 231">
              <a:extLst>
                <a:ext uri="{FF2B5EF4-FFF2-40B4-BE49-F238E27FC236}">
                  <a16:creationId xmlns:a16="http://schemas.microsoft.com/office/drawing/2014/main" id="{FDBA8976-FB28-4760-AC0B-AA2315F84399}"/>
                </a:ext>
              </a:extLst>
            </p:cNvPr>
            <p:cNvSpPr/>
            <p:nvPr userDrawn="1"/>
          </p:nvSpPr>
          <p:spPr>
            <a:xfrm rot="9888766">
              <a:off x="347789" y="1486349"/>
              <a:ext cx="81073" cy="81073"/>
            </a:xfrm>
            <a:prstGeom prst="ellips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Oval 232">
              <a:extLst>
                <a:ext uri="{FF2B5EF4-FFF2-40B4-BE49-F238E27FC236}">
                  <a16:creationId xmlns:a16="http://schemas.microsoft.com/office/drawing/2014/main" id="{8BF20349-4400-494A-9D64-FCC195EB266D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641859" y="1193677"/>
              <a:ext cx="54048" cy="54048"/>
            </a:xfrm>
            <a:prstGeom prst="ellips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Oval 233">
              <a:extLst>
                <a:ext uri="{FF2B5EF4-FFF2-40B4-BE49-F238E27FC236}">
                  <a16:creationId xmlns:a16="http://schemas.microsoft.com/office/drawing/2014/main" id="{CBAA1505-C36C-4974-8017-14009FE9A8C7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828295" y="512434"/>
              <a:ext cx="81073" cy="81073"/>
            </a:xfrm>
            <a:prstGeom prst="ellips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5" name="Oval 234">
              <a:extLst>
                <a:ext uri="{FF2B5EF4-FFF2-40B4-BE49-F238E27FC236}">
                  <a16:creationId xmlns:a16="http://schemas.microsoft.com/office/drawing/2014/main" id="{91AD4310-0F28-4858-95C8-F85170B30F85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524474" y="904911"/>
              <a:ext cx="54048" cy="54048"/>
            </a:xfrm>
            <a:prstGeom prst="ellips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6" name="Oval 235">
              <a:extLst>
                <a:ext uri="{FF2B5EF4-FFF2-40B4-BE49-F238E27FC236}">
                  <a16:creationId xmlns:a16="http://schemas.microsoft.com/office/drawing/2014/main" id="{64CBC16D-0F97-4928-B367-D42B0DFD5B2F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886945" y="790902"/>
              <a:ext cx="54048" cy="54048"/>
            </a:xfrm>
            <a:prstGeom prst="ellips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EC9EFA6C-D60B-4D0F-80EB-0CD6E50054FC}"/>
                </a:ext>
              </a:extLst>
            </p:cNvPr>
            <p:cNvCxnSpPr>
              <a:cxnSpLocks/>
              <a:stCxn id="236" idx="2"/>
              <a:endCxn id="225" idx="7"/>
            </p:cNvCxnSpPr>
            <p:nvPr userDrawn="1"/>
          </p:nvCxnSpPr>
          <p:spPr>
            <a:xfrm rot="9888766" flipH="1">
              <a:off x="913165" y="609190"/>
              <a:ext cx="339955" cy="159920"/>
            </a:xfrm>
            <a:prstGeom prst="lin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>
              <a:extLst>
                <a:ext uri="{FF2B5EF4-FFF2-40B4-BE49-F238E27FC236}">
                  <a16:creationId xmlns:a16="http://schemas.microsoft.com/office/drawing/2014/main" id="{C1C098F1-CFE7-47DD-8096-D5283D5EB66B}"/>
                </a:ext>
              </a:extLst>
            </p:cNvPr>
            <p:cNvCxnSpPr>
              <a:cxnSpLocks/>
              <a:stCxn id="226" idx="4"/>
              <a:endCxn id="227" idx="1"/>
            </p:cNvCxnSpPr>
            <p:nvPr userDrawn="1"/>
          </p:nvCxnSpPr>
          <p:spPr>
            <a:xfrm flipH="1" flipV="1">
              <a:off x="1581021" y="-32362"/>
              <a:ext cx="149639" cy="463988"/>
            </a:xfrm>
            <a:prstGeom prst="lin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9" name="Oval 238">
              <a:extLst>
                <a:ext uri="{FF2B5EF4-FFF2-40B4-BE49-F238E27FC236}">
                  <a16:creationId xmlns:a16="http://schemas.microsoft.com/office/drawing/2014/main" id="{F4053F9F-CE64-48CE-BF34-DD32786A89A0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2146358" y="39530"/>
              <a:ext cx="54048" cy="54048"/>
            </a:xfrm>
            <a:prstGeom prst="ellips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id="{177D49F4-0AB0-4B23-A463-897739EBAC3B}"/>
                </a:ext>
              </a:extLst>
            </p:cNvPr>
            <p:cNvCxnSpPr>
              <a:cxnSpLocks/>
              <a:stCxn id="239" idx="3"/>
            </p:cNvCxnSpPr>
            <p:nvPr userDrawn="1"/>
          </p:nvCxnSpPr>
          <p:spPr>
            <a:xfrm flipV="1">
              <a:off x="2186818" y="-72822"/>
              <a:ext cx="51428" cy="115928"/>
            </a:xfrm>
            <a:prstGeom prst="lin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>
              <a:extLst>
                <a:ext uri="{FF2B5EF4-FFF2-40B4-BE49-F238E27FC236}">
                  <a16:creationId xmlns:a16="http://schemas.microsoft.com/office/drawing/2014/main" id="{F5884A83-7726-4453-A3C4-B914F70017E9}"/>
                </a:ext>
              </a:extLst>
            </p:cNvPr>
            <p:cNvCxnSpPr>
              <a:cxnSpLocks/>
              <a:stCxn id="239" idx="1"/>
              <a:endCxn id="248" idx="2"/>
            </p:cNvCxnSpPr>
            <p:nvPr userDrawn="1"/>
          </p:nvCxnSpPr>
          <p:spPr>
            <a:xfrm>
              <a:off x="2196830" y="79990"/>
              <a:ext cx="166170" cy="197808"/>
            </a:xfrm>
            <a:prstGeom prst="lin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>
              <a:extLst>
                <a:ext uri="{FF2B5EF4-FFF2-40B4-BE49-F238E27FC236}">
                  <a16:creationId xmlns:a16="http://schemas.microsoft.com/office/drawing/2014/main" id="{A8C723BB-907D-479D-93B6-36D6CBB6CE6F}"/>
                </a:ext>
              </a:extLst>
            </p:cNvPr>
            <p:cNvCxnSpPr>
              <a:cxnSpLocks/>
              <a:stCxn id="248" idx="3"/>
              <a:endCxn id="226" idx="2"/>
            </p:cNvCxnSpPr>
            <p:nvPr userDrawn="1"/>
          </p:nvCxnSpPr>
          <p:spPr>
            <a:xfrm flipH="1">
              <a:off x="1780400" y="299945"/>
              <a:ext cx="577138" cy="160182"/>
            </a:xfrm>
            <a:prstGeom prst="lin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>
              <a:extLst>
                <a:ext uri="{FF2B5EF4-FFF2-40B4-BE49-F238E27FC236}">
                  <a16:creationId xmlns:a16="http://schemas.microsoft.com/office/drawing/2014/main" id="{DE2CC91F-E0BE-4D02-AF3F-60360EF127F8}"/>
                </a:ext>
              </a:extLst>
            </p:cNvPr>
            <p:cNvCxnSpPr>
              <a:cxnSpLocks/>
              <a:stCxn id="258" idx="7"/>
              <a:endCxn id="232" idx="2"/>
            </p:cNvCxnSpPr>
            <p:nvPr userDrawn="1"/>
          </p:nvCxnSpPr>
          <p:spPr>
            <a:xfrm flipH="1" flipV="1">
              <a:off x="427446" y="1516266"/>
              <a:ext cx="674935" cy="26524"/>
            </a:xfrm>
            <a:prstGeom prst="lin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>
              <a:extLst>
                <a:ext uri="{FF2B5EF4-FFF2-40B4-BE49-F238E27FC236}">
                  <a16:creationId xmlns:a16="http://schemas.microsoft.com/office/drawing/2014/main" id="{E89713DF-FAE1-489F-89E5-956CFBD99126}"/>
                </a:ext>
              </a:extLst>
            </p:cNvPr>
            <p:cNvCxnSpPr>
              <a:cxnSpLocks/>
              <a:stCxn id="226" idx="1"/>
              <a:endCxn id="245" idx="4"/>
            </p:cNvCxnSpPr>
            <p:nvPr/>
          </p:nvCxnSpPr>
          <p:spPr>
            <a:xfrm>
              <a:off x="1776451" y="490900"/>
              <a:ext cx="440756" cy="281947"/>
            </a:xfrm>
            <a:prstGeom prst="lin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5" name="Oval 244">
              <a:extLst>
                <a:ext uri="{FF2B5EF4-FFF2-40B4-BE49-F238E27FC236}">
                  <a16:creationId xmlns:a16="http://schemas.microsoft.com/office/drawing/2014/main" id="{26EC8522-1675-427E-94F3-2C086C2AE42C}"/>
                </a:ext>
              </a:extLst>
            </p:cNvPr>
            <p:cNvSpPr/>
            <p:nvPr/>
          </p:nvSpPr>
          <p:spPr>
            <a:xfrm rot="8852236">
              <a:off x="2203401" y="768190"/>
              <a:ext cx="59607" cy="59607"/>
            </a:xfrm>
            <a:prstGeom prst="ellips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6" name="Straight Connector 245">
              <a:extLst>
                <a:ext uri="{FF2B5EF4-FFF2-40B4-BE49-F238E27FC236}">
                  <a16:creationId xmlns:a16="http://schemas.microsoft.com/office/drawing/2014/main" id="{C030C014-7CAD-4992-B006-BC3CC3E94EE1}"/>
                </a:ext>
              </a:extLst>
            </p:cNvPr>
            <p:cNvCxnSpPr>
              <a:cxnSpLocks/>
              <a:stCxn id="245" idx="6"/>
              <a:endCxn id="224" idx="1"/>
            </p:cNvCxnSpPr>
            <p:nvPr/>
          </p:nvCxnSpPr>
          <p:spPr>
            <a:xfrm flipH="1">
              <a:off x="1527680" y="813991"/>
              <a:ext cx="680377" cy="194450"/>
            </a:xfrm>
            <a:prstGeom prst="lin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>
              <a:extLst>
                <a:ext uri="{FF2B5EF4-FFF2-40B4-BE49-F238E27FC236}">
                  <a16:creationId xmlns:a16="http://schemas.microsoft.com/office/drawing/2014/main" id="{A877F3C7-C2C9-4594-82AB-D4BA460F9B78}"/>
                </a:ext>
              </a:extLst>
            </p:cNvPr>
            <p:cNvCxnSpPr>
              <a:cxnSpLocks/>
              <a:stCxn id="248" idx="4"/>
              <a:endCxn id="245" idx="2"/>
            </p:cNvCxnSpPr>
            <p:nvPr/>
          </p:nvCxnSpPr>
          <p:spPr>
            <a:xfrm flipH="1">
              <a:off x="2258351" y="319468"/>
              <a:ext cx="110986" cy="462528"/>
            </a:xfrm>
            <a:prstGeom prst="lin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8" name="Oval 247">
              <a:extLst>
                <a:ext uri="{FF2B5EF4-FFF2-40B4-BE49-F238E27FC236}">
                  <a16:creationId xmlns:a16="http://schemas.microsoft.com/office/drawing/2014/main" id="{B0FA9ADC-B97C-4452-9C39-8561A34F99CE}"/>
                </a:ext>
              </a:extLst>
            </p:cNvPr>
            <p:cNvSpPr/>
            <p:nvPr userDrawn="1"/>
          </p:nvSpPr>
          <p:spPr>
            <a:xfrm rot="2181221">
              <a:off x="2357200" y="265661"/>
              <a:ext cx="59607" cy="59607"/>
            </a:xfrm>
            <a:prstGeom prst="ellips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9" name="Straight Connector 248">
              <a:extLst>
                <a:ext uri="{FF2B5EF4-FFF2-40B4-BE49-F238E27FC236}">
                  <a16:creationId xmlns:a16="http://schemas.microsoft.com/office/drawing/2014/main" id="{B12FF840-1940-4991-9197-31AB8E873AA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9709" y="-45798"/>
              <a:ext cx="321181" cy="381996"/>
            </a:xfrm>
            <a:prstGeom prst="lin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0" name="Oval 249">
              <a:extLst>
                <a:ext uri="{FF2B5EF4-FFF2-40B4-BE49-F238E27FC236}">
                  <a16:creationId xmlns:a16="http://schemas.microsoft.com/office/drawing/2014/main" id="{95B78714-3053-47FB-965C-129F3329A774}"/>
                </a:ext>
              </a:extLst>
            </p:cNvPr>
            <p:cNvSpPr/>
            <p:nvPr userDrawn="1"/>
          </p:nvSpPr>
          <p:spPr>
            <a:xfrm rot="8852236">
              <a:off x="2545972" y="-969"/>
              <a:ext cx="59607" cy="59607"/>
            </a:xfrm>
            <a:prstGeom prst="ellips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1" name="Straight Connector 250">
              <a:extLst>
                <a:ext uri="{FF2B5EF4-FFF2-40B4-BE49-F238E27FC236}">
                  <a16:creationId xmlns:a16="http://schemas.microsoft.com/office/drawing/2014/main" id="{29717339-8C94-4012-9AD0-F543E9863898}"/>
                </a:ext>
              </a:extLst>
            </p:cNvPr>
            <p:cNvCxnSpPr>
              <a:cxnSpLocks/>
              <a:stCxn id="250" idx="7"/>
              <a:endCxn id="248" idx="0"/>
            </p:cNvCxnSpPr>
            <p:nvPr userDrawn="1"/>
          </p:nvCxnSpPr>
          <p:spPr>
            <a:xfrm flipH="1">
              <a:off x="2404670" y="57928"/>
              <a:ext cx="164636" cy="213534"/>
            </a:xfrm>
            <a:prstGeom prst="lin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>
              <a:extLst>
                <a:ext uri="{FF2B5EF4-FFF2-40B4-BE49-F238E27FC236}">
                  <a16:creationId xmlns:a16="http://schemas.microsoft.com/office/drawing/2014/main" id="{3B3A7D82-B08B-4C3A-A170-493B0B173229}"/>
                </a:ext>
              </a:extLst>
            </p:cNvPr>
            <p:cNvCxnSpPr>
              <a:cxnSpLocks/>
              <a:stCxn id="250" idx="5"/>
              <a:endCxn id="239" idx="1"/>
            </p:cNvCxnSpPr>
            <p:nvPr userDrawn="1"/>
          </p:nvCxnSpPr>
          <p:spPr>
            <a:xfrm flipH="1">
              <a:off x="2196830" y="22365"/>
              <a:ext cx="349852" cy="57625"/>
            </a:xfrm>
            <a:prstGeom prst="lin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185B8945-08F4-4974-95D8-04D790E02605}"/>
                </a:ext>
              </a:extLst>
            </p:cNvPr>
            <p:cNvCxnSpPr>
              <a:cxnSpLocks/>
              <a:stCxn id="226" idx="0"/>
              <a:endCxn id="224" idx="2"/>
            </p:cNvCxnSpPr>
            <p:nvPr userDrawn="1"/>
          </p:nvCxnSpPr>
          <p:spPr>
            <a:xfrm flipH="1">
              <a:off x="1522313" y="509867"/>
              <a:ext cx="229586" cy="468016"/>
            </a:xfrm>
            <a:prstGeom prst="lin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id="{E7EB4363-3C85-49BE-A770-F61020D31F82}"/>
                </a:ext>
              </a:extLst>
            </p:cNvPr>
            <p:cNvCxnSpPr>
              <a:cxnSpLocks/>
              <a:stCxn id="233" idx="2"/>
              <a:endCxn id="236" idx="7"/>
            </p:cNvCxnSpPr>
            <p:nvPr userDrawn="1"/>
          </p:nvCxnSpPr>
          <p:spPr>
            <a:xfrm flipV="1">
              <a:off x="694963" y="841373"/>
              <a:ext cx="205570" cy="372248"/>
            </a:xfrm>
            <a:prstGeom prst="lin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5" name="Oval 254">
              <a:extLst>
                <a:ext uri="{FF2B5EF4-FFF2-40B4-BE49-F238E27FC236}">
                  <a16:creationId xmlns:a16="http://schemas.microsoft.com/office/drawing/2014/main" id="{95FFD773-EE7F-46B0-B281-7D7FB76B6741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1530549" y="1340907"/>
              <a:ext cx="54048" cy="54048"/>
            </a:xfrm>
            <a:prstGeom prst="ellips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6" name="Straight Connector 255">
              <a:extLst>
                <a:ext uri="{FF2B5EF4-FFF2-40B4-BE49-F238E27FC236}">
                  <a16:creationId xmlns:a16="http://schemas.microsoft.com/office/drawing/2014/main" id="{4C7452A4-8B95-4C59-B502-AAC581D86D4F}"/>
                </a:ext>
              </a:extLst>
            </p:cNvPr>
            <p:cNvCxnSpPr>
              <a:cxnSpLocks/>
              <a:stCxn id="224" idx="0"/>
              <a:endCxn id="255" idx="3"/>
            </p:cNvCxnSpPr>
            <p:nvPr userDrawn="1"/>
          </p:nvCxnSpPr>
          <p:spPr>
            <a:xfrm>
              <a:off x="1509868" y="1033844"/>
              <a:ext cx="61140" cy="310640"/>
            </a:xfrm>
            <a:prstGeom prst="lin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>
              <a:extLst>
                <a:ext uri="{FF2B5EF4-FFF2-40B4-BE49-F238E27FC236}">
                  <a16:creationId xmlns:a16="http://schemas.microsoft.com/office/drawing/2014/main" id="{4A297717-61DD-4960-A894-FE2FA6057F25}"/>
                </a:ext>
              </a:extLst>
            </p:cNvPr>
            <p:cNvCxnSpPr>
              <a:cxnSpLocks/>
              <a:stCxn id="245" idx="6"/>
              <a:endCxn id="255" idx="2"/>
            </p:cNvCxnSpPr>
            <p:nvPr userDrawn="1"/>
          </p:nvCxnSpPr>
          <p:spPr>
            <a:xfrm flipH="1">
              <a:off x="1583653" y="813991"/>
              <a:ext cx="624405" cy="546861"/>
            </a:xfrm>
            <a:prstGeom prst="lin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8" name="Oval 257">
              <a:extLst>
                <a:ext uri="{FF2B5EF4-FFF2-40B4-BE49-F238E27FC236}">
                  <a16:creationId xmlns:a16="http://schemas.microsoft.com/office/drawing/2014/main" id="{09CEDB32-0412-465B-A0E4-F8DA8F2218CF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1088793" y="1492318"/>
              <a:ext cx="54048" cy="54048"/>
            </a:xfrm>
            <a:prstGeom prst="ellips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9" name="Straight Connector 258">
              <a:extLst>
                <a:ext uri="{FF2B5EF4-FFF2-40B4-BE49-F238E27FC236}">
                  <a16:creationId xmlns:a16="http://schemas.microsoft.com/office/drawing/2014/main" id="{FDCC0E9D-E461-4D9E-B03C-2B49F5F43B7E}"/>
                </a:ext>
              </a:extLst>
            </p:cNvPr>
            <p:cNvCxnSpPr>
              <a:cxnSpLocks/>
              <a:stCxn id="224" idx="0"/>
              <a:endCxn id="258" idx="2"/>
            </p:cNvCxnSpPr>
            <p:nvPr userDrawn="1"/>
          </p:nvCxnSpPr>
          <p:spPr>
            <a:xfrm flipH="1">
              <a:off x="1141897" y="1033844"/>
              <a:ext cx="367971" cy="478419"/>
            </a:xfrm>
            <a:prstGeom prst="lin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>
              <a:extLst>
                <a:ext uri="{FF2B5EF4-FFF2-40B4-BE49-F238E27FC236}">
                  <a16:creationId xmlns:a16="http://schemas.microsoft.com/office/drawing/2014/main" id="{7BB17FE1-8A91-4832-AB27-61015B08DA49}"/>
                </a:ext>
              </a:extLst>
            </p:cNvPr>
            <p:cNvCxnSpPr>
              <a:cxnSpLocks/>
              <a:stCxn id="258" idx="5"/>
              <a:endCxn id="233" idx="1"/>
            </p:cNvCxnSpPr>
            <p:nvPr userDrawn="1"/>
          </p:nvCxnSpPr>
          <p:spPr>
            <a:xfrm flipH="1" flipV="1">
              <a:off x="692330" y="1234137"/>
              <a:ext cx="400039" cy="271770"/>
            </a:xfrm>
            <a:prstGeom prst="lin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>
              <a:extLst>
                <a:ext uri="{FF2B5EF4-FFF2-40B4-BE49-F238E27FC236}">
                  <a16:creationId xmlns:a16="http://schemas.microsoft.com/office/drawing/2014/main" id="{B88DF396-A2BE-46B5-BFD6-F6D74223752D}"/>
                </a:ext>
              </a:extLst>
            </p:cNvPr>
            <p:cNvCxnSpPr>
              <a:cxnSpLocks/>
              <a:stCxn id="255" idx="6"/>
              <a:endCxn id="258" idx="1"/>
            </p:cNvCxnSpPr>
            <p:nvPr userDrawn="1"/>
          </p:nvCxnSpPr>
          <p:spPr>
            <a:xfrm flipH="1">
              <a:off x="1139265" y="1375011"/>
              <a:ext cx="392228" cy="157767"/>
            </a:xfrm>
            <a:prstGeom prst="lin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>
              <a:extLst>
                <a:ext uri="{FF2B5EF4-FFF2-40B4-BE49-F238E27FC236}">
                  <a16:creationId xmlns:a16="http://schemas.microsoft.com/office/drawing/2014/main" id="{41547166-5975-4BB2-9989-8B3589762C5B}"/>
                </a:ext>
              </a:extLst>
            </p:cNvPr>
            <p:cNvCxnSpPr>
              <a:cxnSpLocks/>
              <a:stCxn id="250" idx="3"/>
            </p:cNvCxnSpPr>
            <p:nvPr userDrawn="1"/>
          </p:nvCxnSpPr>
          <p:spPr>
            <a:xfrm flipV="1">
              <a:off x="2582245" y="-77352"/>
              <a:ext cx="35333" cy="77093"/>
            </a:xfrm>
            <a:prstGeom prst="lin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>
              <a:extLst>
                <a:ext uri="{FF2B5EF4-FFF2-40B4-BE49-F238E27FC236}">
                  <a16:creationId xmlns:a16="http://schemas.microsoft.com/office/drawing/2014/main" id="{3E0D6B95-E138-40CA-B279-3EE1E82A53CA}"/>
                </a:ext>
              </a:extLst>
            </p:cNvPr>
            <p:cNvCxnSpPr>
              <a:cxnSpLocks/>
              <a:stCxn id="250" idx="3"/>
            </p:cNvCxnSpPr>
            <p:nvPr userDrawn="1"/>
          </p:nvCxnSpPr>
          <p:spPr>
            <a:xfrm flipH="1" flipV="1">
              <a:off x="2394704" y="-72822"/>
              <a:ext cx="187541" cy="72564"/>
            </a:xfrm>
            <a:prstGeom prst="lin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>
              <a:extLst>
                <a:ext uri="{FF2B5EF4-FFF2-40B4-BE49-F238E27FC236}">
                  <a16:creationId xmlns:a16="http://schemas.microsoft.com/office/drawing/2014/main" id="{A2F11ABE-15EB-408F-B242-0F65F272F29E}"/>
                </a:ext>
              </a:extLst>
            </p:cNvPr>
            <p:cNvCxnSpPr>
              <a:cxnSpLocks/>
              <a:endCxn id="228" idx="4"/>
            </p:cNvCxnSpPr>
            <p:nvPr userDrawn="1"/>
          </p:nvCxnSpPr>
          <p:spPr>
            <a:xfrm>
              <a:off x="759525" y="-45799"/>
              <a:ext cx="28501" cy="54361"/>
            </a:xfrm>
            <a:prstGeom prst="lin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847202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gradFill>
          <a:gsLst>
            <a:gs pos="38000">
              <a:schemeClr val="accent2">
                <a:lumMod val="85000"/>
                <a:lumOff val="15000"/>
              </a:schemeClr>
            </a:gs>
            <a:gs pos="100000">
              <a:schemeClr val="accent2">
                <a:lumMod val="100000"/>
              </a:schemeClr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Freeform: Shape 177">
            <a:extLst>
              <a:ext uri="{FF2B5EF4-FFF2-40B4-BE49-F238E27FC236}">
                <a16:creationId xmlns:a16="http://schemas.microsoft.com/office/drawing/2014/main" id="{B82F47A8-1E24-4BC4-A8D2-EE5E3734D269}"/>
              </a:ext>
            </a:extLst>
          </p:cNvPr>
          <p:cNvSpPr/>
          <p:nvPr userDrawn="1"/>
        </p:nvSpPr>
        <p:spPr>
          <a:xfrm>
            <a:off x="2778815" y="839035"/>
            <a:ext cx="6634370" cy="3895921"/>
          </a:xfrm>
          <a:custGeom>
            <a:avLst/>
            <a:gdLst>
              <a:gd name="connsiteX0" fmla="*/ 2849140 w 10035679"/>
              <a:gd name="connsiteY0" fmla="*/ 5761662 h 5893281"/>
              <a:gd name="connsiteX1" fmla="*/ 2877517 w 10035679"/>
              <a:gd name="connsiteY1" fmla="*/ 5777964 h 5893281"/>
              <a:gd name="connsiteX2" fmla="*/ 2905894 w 10035679"/>
              <a:gd name="connsiteY2" fmla="*/ 5805133 h 5893281"/>
              <a:gd name="connsiteX3" fmla="*/ 2934272 w 10035679"/>
              <a:gd name="connsiteY3" fmla="*/ 5829284 h 5893281"/>
              <a:gd name="connsiteX4" fmla="*/ 2966876 w 10035679"/>
              <a:gd name="connsiteY4" fmla="*/ 5848002 h 5893281"/>
              <a:gd name="connsiteX5" fmla="*/ 2966876 w 10035679"/>
              <a:gd name="connsiteY5" fmla="*/ 5864303 h 5893281"/>
              <a:gd name="connsiteX6" fmla="*/ 2948158 w 10035679"/>
              <a:gd name="connsiteY6" fmla="*/ 5864303 h 5893281"/>
              <a:gd name="connsiteX7" fmla="*/ 2930046 w 10035679"/>
              <a:gd name="connsiteY7" fmla="*/ 5868529 h 5893281"/>
              <a:gd name="connsiteX8" fmla="*/ 2901668 w 10035679"/>
              <a:gd name="connsiteY8" fmla="*/ 5868529 h 5893281"/>
              <a:gd name="connsiteX9" fmla="*/ 2877517 w 10035679"/>
              <a:gd name="connsiteY9" fmla="*/ 5862491 h 5893281"/>
              <a:gd name="connsiteX10" fmla="*/ 2863631 w 10035679"/>
              <a:gd name="connsiteY10" fmla="*/ 5858264 h 5893281"/>
              <a:gd name="connsiteX11" fmla="*/ 2856989 w 10035679"/>
              <a:gd name="connsiteY11" fmla="*/ 5829284 h 5893281"/>
              <a:gd name="connsiteX12" fmla="*/ 2849140 w 10035679"/>
              <a:gd name="connsiteY12" fmla="*/ 5792455 h 5893281"/>
              <a:gd name="connsiteX13" fmla="*/ 3076153 w 10035679"/>
              <a:gd name="connsiteY13" fmla="*/ 5700079 h 5893281"/>
              <a:gd name="connsiteX14" fmla="*/ 3104531 w 10035679"/>
              <a:gd name="connsiteY14" fmla="*/ 5706116 h 5893281"/>
              <a:gd name="connsiteX15" fmla="*/ 3137135 w 10035679"/>
              <a:gd name="connsiteY15" fmla="*/ 5718192 h 5893281"/>
              <a:gd name="connsiteX16" fmla="*/ 3161285 w 10035679"/>
              <a:gd name="connsiteY16" fmla="*/ 5728457 h 5893281"/>
              <a:gd name="connsiteX17" fmla="*/ 3152833 w 10035679"/>
              <a:gd name="connsiteY17" fmla="*/ 5728457 h 5893281"/>
              <a:gd name="connsiteX18" fmla="*/ 3128682 w 10035679"/>
              <a:gd name="connsiteY18" fmla="*/ 5742948 h 5893281"/>
              <a:gd name="connsiteX19" fmla="*/ 3104531 w 10035679"/>
              <a:gd name="connsiteY19" fmla="*/ 5753212 h 5893281"/>
              <a:gd name="connsiteX20" fmla="*/ 3076153 w 10035679"/>
              <a:gd name="connsiteY20" fmla="*/ 5761666 h 5893281"/>
              <a:gd name="connsiteX21" fmla="*/ 3076153 w 10035679"/>
              <a:gd name="connsiteY21" fmla="*/ 5747175 h 5893281"/>
              <a:gd name="connsiteX22" fmla="*/ 3080382 w 10035679"/>
              <a:gd name="connsiteY22" fmla="*/ 5742948 h 5893281"/>
              <a:gd name="connsiteX23" fmla="*/ 3086419 w 10035679"/>
              <a:gd name="connsiteY23" fmla="*/ 5739325 h 5893281"/>
              <a:gd name="connsiteX24" fmla="*/ 3090042 w 10035679"/>
              <a:gd name="connsiteY24" fmla="*/ 5735099 h 5893281"/>
              <a:gd name="connsiteX25" fmla="*/ 3090042 w 10035679"/>
              <a:gd name="connsiteY25" fmla="*/ 5732683 h 5893281"/>
              <a:gd name="connsiteX26" fmla="*/ 3094268 w 10035679"/>
              <a:gd name="connsiteY26" fmla="*/ 5728457 h 5893281"/>
              <a:gd name="connsiteX27" fmla="*/ 3096078 w 10035679"/>
              <a:gd name="connsiteY27" fmla="*/ 5720608 h 5893281"/>
              <a:gd name="connsiteX28" fmla="*/ 3090042 w 10035679"/>
              <a:gd name="connsiteY28" fmla="*/ 5720608 h 5893281"/>
              <a:gd name="connsiteX29" fmla="*/ 3071928 w 10035679"/>
              <a:gd name="connsiteY29" fmla="*/ 5739325 h 5893281"/>
              <a:gd name="connsiteX30" fmla="*/ 3055626 w 10035679"/>
              <a:gd name="connsiteY30" fmla="*/ 5749590 h 5893281"/>
              <a:gd name="connsiteX31" fmla="*/ 3037513 w 10035679"/>
              <a:gd name="connsiteY31" fmla="*/ 5753212 h 5893281"/>
              <a:gd name="connsiteX32" fmla="*/ 3013362 w 10035679"/>
              <a:gd name="connsiteY32" fmla="*/ 5761666 h 5893281"/>
              <a:gd name="connsiteX33" fmla="*/ 3013362 w 10035679"/>
              <a:gd name="connsiteY33" fmla="*/ 5728457 h 5893281"/>
              <a:gd name="connsiteX34" fmla="*/ 3033287 w 10035679"/>
              <a:gd name="connsiteY34" fmla="*/ 5720608 h 5893281"/>
              <a:gd name="connsiteX35" fmla="*/ 3055626 w 10035679"/>
              <a:gd name="connsiteY35" fmla="*/ 5710344 h 5893281"/>
              <a:gd name="connsiteX36" fmla="*/ 3019400 w 10035679"/>
              <a:gd name="connsiteY36" fmla="*/ 5294352 h 5893281"/>
              <a:gd name="connsiteX37" fmla="*/ 3027250 w 10035679"/>
              <a:gd name="connsiteY37" fmla="*/ 5300389 h 5893281"/>
              <a:gd name="connsiteX38" fmla="*/ 3033287 w 10035679"/>
              <a:gd name="connsiteY38" fmla="*/ 5304616 h 5893281"/>
              <a:gd name="connsiteX39" fmla="*/ 3037516 w 10035679"/>
              <a:gd name="connsiteY39" fmla="*/ 5308844 h 5893281"/>
              <a:gd name="connsiteX40" fmla="*/ 3041742 w 10035679"/>
              <a:gd name="connsiteY40" fmla="*/ 5314881 h 5893281"/>
              <a:gd name="connsiteX41" fmla="*/ 3041742 w 10035679"/>
              <a:gd name="connsiteY41" fmla="*/ 5323333 h 5893281"/>
              <a:gd name="connsiteX42" fmla="*/ 3043552 w 10035679"/>
              <a:gd name="connsiteY42" fmla="*/ 5333599 h 5893281"/>
              <a:gd name="connsiteX43" fmla="*/ 3027250 w 10035679"/>
              <a:gd name="connsiteY43" fmla="*/ 5333599 h 5893281"/>
              <a:gd name="connsiteX44" fmla="*/ 3023627 w 10035679"/>
              <a:gd name="connsiteY44" fmla="*/ 5325146 h 5893281"/>
              <a:gd name="connsiteX45" fmla="*/ 3019400 w 10035679"/>
              <a:gd name="connsiteY45" fmla="*/ 5319107 h 5893281"/>
              <a:gd name="connsiteX46" fmla="*/ 3019400 w 10035679"/>
              <a:gd name="connsiteY46" fmla="*/ 5314881 h 5893281"/>
              <a:gd name="connsiteX47" fmla="*/ 3015173 w 10035679"/>
              <a:gd name="connsiteY47" fmla="*/ 5310655 h 5893281"/>
              <a:gd name="connsiteX48" fmla="*/ 3019400 w 10035679"/>
              <a:gd name="connsiteY48" fmla="*/ 5304616 h 5893281"/>
              <a:gd name="connsiteX49" fmla="*/ 8924762 w 10035679"/>
              <a:gd name="connsiteY49" fmla="*/ 5247259 h 5893281"/>
              <a:gd name="connsiteX50" fmla="*/ 8935026 w 10035679"/>
              <a:gd name="connsiteY50" fmla="*/ 5276241 h 5893281"/>
              <a:gd name="connsiteX51" fmla="*/ 8939253 w 10035679"/>
              <a:gd name="connsiteY51" fmla="*/ 5308844 h 5893281"/>
              <a:gd name="connsiteX52" fmla="*/ 8930800 w 10035679"/>
              <a:gd name="connsiteY52" fmla="*/ 5339634 h 5893281"/>
              <a:gd name="connsiteX53" fmla="*/ 8915102 w 10035679"/>
              <a:gd name="connsiteY53" fmla="*/ 5358351 h 5893281"/>
              <a:gd name="connsiteX54" fmla="*/ 8896384 w 10035679"/>
              <a:gd name="connsiteY54" fmla="*/ 5368616 h 5893281"/>
              <a:gd name="connsiteX55" fmla="*/ 8872235 w 10035679"/>
              <a:gd name="connsiteY55" fmla="*/ 5380691 h 5893281"/>
              <a:gd name="connsiteX56" fmla="*/ 8861970 w 10035679"/>
              <a:gd name="connsiteY56" fmla="*/ 5337823 h 5893281"/>
              <a:gd name="connsiteX57" fmla="*/ 8848084 w 10035679"/>
              <a:gd name="connsiteY57" fmla="*/ 5294353 h 5893281"/>
              <a:gd name="connsiteX58" fmla="*/ 8833593 w 10035679"/>
              <a:gd name="connsiteY58" fmla="*/ 5255109 h 5893281"/>
              <a:gd name="connsiteX59" fmla="*/ 8861970 w 10035679"/>
              <a:gd name="connsiteY59" fmla="*/ 5255109 h 5893281"/>
              <a:gd name="connsiteX60" fmla="*/ 8886724 w 10035679"/>
              <a:gd name="connsiteY60" fmla="*/ 5269599 h 5893281"/>
              <a:gd name="connsiteX61" fmla="*/ 8906649 w 10035679"/>
              <a:gd name="connsiteY61" fmla="*/ 5265371 h 5893281"/>
              <a:gd name="connsiteX62" fmla="*/ 9508596 w 10035679"/>
              <a:gd name="connsiteY62" fmla="*/ 5241222 h 5893281"/>
              <a:gd name="connsiteX63" fmla="*/ 9514635 w 10035679"/>
              <a:gd name="connsiteY63" fmla="*/ 5243033 h 5893281"/>
              <a:gd name="connsiteX64" fmla="*/ 9522482 w 10035679"/>
              <a:gd name="connsiteY64" fmla="*/ 5247259 h 5893281"/>
              <a:gd name="connsiteX65" fmla="*/ 9526710 w 10035679"/>
              <a:gd name="connsiteY65" fmla="*/ 5251487 h 5893281"/>
              <a:gd name="connsiteX66" fmla="*/ 9528521 w 10035679"/>
              <a:gd name="connsiteY66" fmla="*/ 5255108 h 5893281"/>
              <a:gd name="connsiteX67" fmla="*/ 9532747 w 10035679"/>
              <a:gd name="connsiteY67" fmla="*/ 5257524 h 5893281"/>
              <a:gd name="connsiteX68" fmla="*/ 9540596 w 10035679"/>
              <a:gd name="connsiteY68" fmla="*/ 5265373 h 5893281"/>
              <a:gd name="connsiteX69" fmla="*/ 9540596 w 10035679"/>
              <a:gd name="connsiteY69" fmla="*/ 5261750 h 5893281"/>
              <a:gd name="connsiteX70" fmla="*/ 9543011 w 10035679"/>
              <a:gd name="connsiteY70" fmla="*/ 5257524 h 5893281"/>
              <a:gd name="connsiteX71" fmla="*/ 9547237 w 10035679"/>
              <a:gd name="connsiteY71" fmla="*/ 5251487 h 5893281"/>
              <a:gd name="connsiteX72" fmla="*/ 9547237 w 10035679"/>
              <a:gd name="connsiteY72" fmla="*/ 5247259 h 5893281"/>
              <a:gd name="connsiteX73" fmla="*/ 9550861 w 10035679"/>
              <a:gd name="connsiteY73" fmla="*/ 5247259 h 5893281"/>
              <a:gd name="connsiteX74" fmla="*/ 9555087 w 10035679"/>
              <a:gd name="connsiteY74" fmla="*/ 5247259 h 5893281"/>
              <a:gd name="connsiteX75" fmla="*/ 9555087 w 10035679"/>
              <a:gd name="connsiteY75" fmla="*/ 5255108 h 5893281"/>
              <a:gd name="connsiteX76" fmla="*/ 9556897 w 10035679"/>
              <a:gd name="connsiteY76" fmla="*/ 5261750 h 5893281"/>
              <a:gd name="connsiteX77" fmla="*/ 9561123 w 10035679"/>
              <a:gd name="connsiteY77" fmla="*/ 5272015 h 5893281"/>
              <a:gd name="connsiteX78" fmla="*/ 9561123 w 10035679"/>
              <a:gd name="connsiteY78" fmla="*/ 5284090 h 5893281"/>
              <a:gd name="connsiteX79" fmla="*/ 9561123 w 10035679"/>
              <a:gd name="connsiteY79" fmla="*/ 5294353 h 5893281"/>
              <a:gd name="connsiteX80" fmla="*/ 9536973 w 10035679"/>
              <a:gd name="connsiteY80" fmla="*/ 5323334 h 5893281"/>
              <a:gd name="connsiteX81" fmla="*/ 9514635 w 10035679"/>
              <a:gd name="connsiteY81" fmla="*/ 5358353 h 5893281"/>
              <a:gd name="connsiteX82" fmla="*/ 9522482 w 10035679"/>
              <a:gd name="connsiteY82" fmla="*/ 5380691 h 5893281"/>
              <a:gd name="connsiteX83" fmla="*/ 9518861 w 10035679"/>
              <a:gd name="connsiteY83" fmla="*/ 5387332 h 5893281"/>
              <a:gd name="connsiteX84" fmla="*/ 9508596 w 10035679"/>
              <a:gd name="connsiteY84" fmla="*/ 5395182 h 5893281"/>
              <a:gd name="connsiteX85" fmla="*/ 9498333 w 10035679"/>
              <a:gd name="connsiteY85" fmla="*/ 5397597 h 5893281"/>
              <a:gd name="connsiteX86" fmla="*/ 9488068 w 10035679"/>
              <a:gd name="connsiteY86" fmla="*/ 5401218 h 5893281"/>
              <a:gd name="connsiteX87" fmla="*/ 9475993 w 10035679"/>
              <a:gd name="connsiteY87" fmla="*/ 5409670 h 5893281"/>
              <a:gd name="connsiteX88" fmla="*/ 9469956 w 10035679"/>
              <a:gd name="connsiteY88" fmla="*/ 5412086 h 5893281"/>
              <a:gd name="connsiteX89" fmla="*/ 9462107 w 10035679"/>
              <a:gd name="connsiteY89" fmla="*/ 5424161 h 5893281"/>
              <a:gd name="connsiteX90" fmla="*/ 9462107 w 10035679"/>
              <a:gd name="connsiteY90" fmla="*/ 5434426 h 5893281"/>
              <a:gd name="connsiteX91" fmla="*/ 9459692 w 10035679"/>
              <a:gd name="connsiteY91" fmla="*/ 5444689 h 5893281"/>
              <a:gd name="connsiteX92" fmla="*/ 9459692 w 10035679"/>
              <a:gd name="connsiteY92" fmla="*/ 5454954 h 5893281"/>
              <a:gd name="connsiteX93" fmla="*/ 9456068 w 10035679"/>
              <a:gd name="connsiteY93" fmla="*/ 5469444 h 5893281"/>
              <a:gd name="connsiteX94" fmla="*/ 9447616 w 10035679"/>
              <a:gd name="connsiteY94" fmla="*/ 5477897 h 5893281"/>
              <a:gd name="connsiteX95" fmla="*/ 9437353 w 10035679"/>
              <a:gd name="connsiteY95" fmla="*/ 5483933 h 5893281"/>
              <a:gd name="connsiteX96" fmla="*/ 9427694 w 10035679"/>
              <a:gd name="connsiteY96" fmla="*/ 5491783 h 5893281"/>
              <a:gd name="connsiteX97" fmla="*/ 9417429 w 10035679"/>
              <a:gd name="connsiteY97" fmla="*/ 5498424 h 5893281"/>
              <a:gd name="connsiteX98" fmla="*/ 9405353 w 10035679"/>
              <a:gd name="connsiteY98" fmla="*/ 5508689 h 5893281"/>
              <a:gd name="connsiteX99" fmla="*/ 9390863 w 10035679"/>
              <a:gd name="connsiteY99" fmla="*/ 5508689 h 5893281"/>
              <a:gd name="connsiteX100" fmla="*/ 9374561 w 10035679"/>
              <a:gd name="connsiteY100" fmla="*/ 5496009 h 5893281"/>
              <a:gd name="connsiteX101" fmla="*/ 9356449 w 10035679"/>
              <a:gd name="connsiteY101" fmla="*/ 5483933 h 5893281"/>
              <a:gd name="connsiteX102" fmla="*/ 9342563 w 10035679"/>
              <a:gd name="connsiteY102" fmla="*/ 5473670 h 5893281"/>
              <a:gd name="connsiteX103" fmla="*/ 9328072 w 10035679"/>
              <a:gd name="connsiteY103" fmla="*/ 5453143 h 5893281"/>
              <a:gd name="connsiteX104" fmla="*/ 9338335 w 10035679"/>
              <a:gd name="connsiteY104" fmla="*/ 5444689 h 5893281"/>
              <a:gd name="connsiteX105" fmla="*/ 9342563 w 10035679"/>
              <a:gd name="connsiteY105" fmla="*/ 5434426 h 5893281"/>
              <a:gd name="connsiteX106" fmla="*/ 9346184 w 10035679"/>
              <a:gd name="connsiteY106" fmla="*/ 5425974 h 5893281"/>
              <a:gd name="connsiteX107" fmla="*/ 9348600 w 10035679"/>
              <a:gd name="connsiteY107" fmla="*/ 5415709 h 5893281"/>
              <a:gd name="connsiteX108" fmla="*/ 9352223 w 10035679"/>
              <a:gd name="connsiteY108" fmla="*/ 5405444 h 5893281"/>
              <a:gd name="connsiteX109" fmla="*/ 9360675 w 10035679"/>
              <a:gd name="connsiteY109" fmla="*/ 5397597 h 5893281"/>
              <a:gd name="connsiteX110" fmla="*/ 9380600 w 10035679"/>
              <a:gd name="connsiteY110" fmla="*/ 5390956 h 5893281"/>
              <a:gd name="connsiteX111" fmla="*/ 9402938 w 10035679"/>
              <a:gd name="connsiteY111" fmla="*/ 5387332 h 5893281"/>
              <a:gd name="connsiteX112" fmla="*/ 9423467 w 10035679"/>
              <a:gd name="connsiteY112" fmla="*/ 5380691 h 5893281"/>
              <a:gd name="connsiteX113" fmla="*/ 9433730 w 10035679"/>
              <a:gd name="connsiteY113" fmla="*/ 5368615 h 5893281"/>
              <a:gd name="connsiteX114" fmla="*/ 9451842 w 10035679"/>
              <a:gd name="connsiteY114" fmla="*/ 5343862 h 5893281"/>
              <a:gd name="connsiteX115" fmla="*/ 9465730 w 10035679"/>
              <a:gd name="connsiteY115" fmla="*/ 5314880 h 5893281"/>
              <a:gd name="connsiteX116" fmla="*/ 9484447 w 10035679"/>
              <a:gd name="connsiteY116" fmla="*/ 5286503 h 5893281"/>
              <a:gd name="connsiteX117" fmla="*/ 9498333 w 10035679"/>
              <a:gd name="connsiteY117" fmla="*/ 5257524 h 5893281"/>
              <a:gd name="connsiteX118" fmla="*/ 9494106 w 10035679"/>
              <a:gd name="connsiteY118" fmla="*/ 4977379 h 5893281"/>
              <a:gd name="connsiteX119" fmla="*/ 9508597 w 10035679"/>
              <a:gd name="connsiteY119" fmla="*/ 4977379 h 5893281"/>
              <a:gd name="connsiteX120" fmla="*/ 9540596 w 10035679"/>
              <a:gd name="connsiteY120" fmla="*/ 5010587 h 5893281"/>
              <a:gd name="connsiteX121" fmla="*/ 9568973 w 10035679"/>
              <a:gd name="connsiteY121" fmla="*/ 5039567 h 5893281"/>
              <a:gd name="connsiteX122" fmla="*/ 9597350 w 10035679"/>
              <a:gd name="connsiteY122" fmla="*/ 5072170 h 5893281"/>
              <a:gd name="connsiteX123" fmla="*/ 9617877 w 10035679"/>
              <a:gd name="connsiteY123" fmla="*/ 5113226 h 5893281"/>
              <a:gd name="connsiteX124" fmla="*/ 9628142 w 10035679"/>
              <a:gd name="connsiteY124" fmla="*/ 5113226 h 5893281"/>
              <a:gd name="connsiteX125" fmla="*/ 9640218 w 10035679"/>
              <a:gd name="connsiteY125" fmla="*/ 5113226 h 5893281"/>
              <a:gd name="connsiteX126" fmla="*/ 9646254 w 10035679"/>
              <a:gd name="connsiteY126" fmla="*/ 5113226 h 5893281"/>
              <a:gd name="connsiteX127" fmla="*/ 9650482 w 10035679"/>
              <a:gd name="connsiteY127" fmla="*/ 5113226 h 5893281"/>
              <a:gd name="connsiteX128" fmla="*/ 9656519 w 10035679"/>
              <a:gd name="connsiteY128" fmla="*/ 5113226 h 5893281"/>
              <a:gd name="connsiteX129" fmla="*/ 9664368 w 10035679"/>
              <a:gd name="connsiteY129" fmla="*/ 5107189 h 5893281"/>
              <a:gd name="connsiteX130" fmla="*/ 9668595 w 10035679"/>
              <a:gd name="connsiteY130" fmla="*/ 5101150 h 5893281"/>
              <a:gd name="connsiteX131" fmla="*/ 9670405 w 10035679"/>
              <a:gd name="connsiteY131" fmla="*/ 5088472 h 5893281"/>
              <a:gd name="connsiteX132" fmla="*/ 9678857 w 10035679"/>
              <a:gd name="connsiteY132" fmla="*/ 5088472 h 5893281"/>
              <a:gd name="connsiteX133" fmla="*/ 9678857 w 10035679"/>
              <a:gd name="connsiteY133" fmla="*/ 5136169 h 5893281"/>
              <a:gd name="connsiteX134" fmla="*/ 9674631 w 10035679"/>
              <a:gd name="connsiteY134" fmla="*/ 5146433 h 5893281"/>
              <a:gd name="connsiteX135" fmla="*/ 9670405 w 10035679"/>
              <a:gd name="connsiteY135" fmla="*/ 5156696 h 5893281"/>
              <a:gd name="connsiteX136" fmla="*/ 9668595 w 10035679"/>
              <a:gd name="connsiteY136" fmla="*/ 5168772 h 5893281"/>
              <a:gd name="connsiteX137" fmla="*/ 9664368 w 10035679"/>
              <a:gd name="connsiteY137" fmla="*/ 5175413 h 5893281"/>
              <a:gd name="connsiteX138" fmla="*/ 9640218 w 10035679"/>
              <a:gd name="connsiteY138" fmla="*/ 5175413 h 5893281"/>
              <a:gd name="connsiteX139" fmla="*/ 9640218 w 10035679"/>
              <a:gd name="connsiteY139" fmla="*/ 5199564 h 5893281"/>
              <a:gd name="connsiteX140" fmla="*/ 9617877 w 10035679"/>
              <a:gd name="connsiteY140" fmla="*/ 5222507 h 5893281"/>
              <a:gd name="connsiteX141" fmla="*/ 9599765 w 10035679"/>
              <a:gd name="connsiteY141" fmla="*/ 5243035 h 5893281"/>
              <a:gd name="connsiteX142" fmla="*/ 9579237 w 10035679"/>
              <a:gd name="connsiteY142" fmla="*/ 5265375 h 5893281"/>
              <a:gd name="connsiteX143" fmla="*/ 9579237 w 10035679"/>
              <a:gd name="connsiteY143" fmla="*/ 5255110 h 5893281"/>
              <a:gd name="connsiteX144" fmla="*/ 9575614 w 10035679"/>
              <a:gd name="connsiteY144" fmla="*/ 5247261 h 5893281"/>
              <a:gd name="connsiteX145" fmla="*/ 9575614 w 10035679"/>
              <a:gd name="connsiteY145" fmla="*/ 5241224 h 5893281"/>
              <a:gd name="connsiteX146" fmla="*/ 9575614 w 10035679"/>
              <a:gd name="connsiteY146" fmla="*/ 5228544 h 5893281"/>
              <a:gd name="connsiteX147" fmla="*/ 9579237 w 10035679"/>
              <a:gd name="connsiteY147" fmla="*/ 5222507 h 5893281"/>
              <a:gd name="connsiteX148" fmla="*/ 9579237 w 10035679"/>
              <a:gd name="connsiteY148" fmla="*/ 5214055 h 5893281"/>
              <a:gd name="connsiteX149" fmla="*/ 9579237 w 10035679"/>
              <a:gd name="connsiteY149" fmla="*/ 5208016 h 5893281"/>
              <a:gd name="connsiteX150" fmla="*/ 9575614 w 10035679"/>
              <a:gd name="connsiteY150" fmla="*/ 5203790 h 5893281"/>
              <a:gd name="connsiteX151" fmla="*/ 9568973 w 10035679"/>
              <a:gd name="connsiteY151" fmla="*/ 5199564 h 5893281"/>
              <a:gd name="connsiteX152" fmla="*/ 9561123 w 10035679"/>
              <a:gd name="connsiteY152" fmla="*/ 5197754 h 5893281"/>
              <a:gd name="connsiteX153" fmla="*/ 9555086 w 10035679"/>
              <a:gd name="connsiteY153" fmla="*/ 5193527 h 5893281"/>
              <a:gd name="connsiteX154" fmla="*/ 9547237 w 10035679"/>
              <a:gd name="connsiteY154" fmla="*/ 5189299 h 5893281"/>
              <a:gd name="connsiteX155" fmla="*/ 9540596 w 10035679"/>
              <a:gd name="connsiteY155" fmla="*/ 5185678 h 5893281"/>
              <a:gd name="connsiteX156" fmla="*/ 9536974 w 10035679"/>
              <a:gd name="connsiteY156" fmla="*/ 5183263 h 5893281"/>
              <a:gd name="connsiteX157" fmla="*/ 9536974 w 10035679"/>
              <a:gd name="connsiteY157" fmla="*/ 5179037 h 5893281"/>
              <a:gd name="connsiteX158" fmla="*/ 9540596 w 10035679"/>
              <a:gd name="connsiteY158" fmla="*/ 5175413 h 5893281"/>
              <a:gd name="connsiteX159" fmla="*/ 9547237 w 10035679"/>
              <a:gd name="connsiteY159" fmla="*/ 5164546 h 5893281"/>
              <a:gd name="connsiteX160" fmla="*/ 9556897 w 10035679"/>
              <a:gd name="connsiteY160" fmla="*/ 5156696 h 5893281"/>
              <a:gd name="connsiteX161" fmla="*/ 9568973 w 10035679"/>
              <a:gd name="connsiteY161" fmla="*/ 5146433 h 5893281"/>
              <a:gd name="connsiteX162" fmla="*/ 9579237 w 10035679"/>
              <a:gd name="connsiteY162" fmla="*/ 5136169 h 5893281"/>
              <a:gd name="connsiteX163" fmla="*/ 9565351 w 10035679"/>
              <a:gd name="connsiteY163" fmla="*/ 5121678 h 5893281"/>
              <a:gd name="connsiteX164" fmla="*/ 9550860 w 10035679"/>
              <a:gd name="connsiteY164" fmla="*/ 5096924 h 5893281"/>
              <a:gd name="connsiteX165" fmla="*/ 9528520 w 10035679"/>
              <a:gd name="connsiteY165" fmla="*/ 5060095 h 5893281"/>
              <a:gd name="connsiteX166" fmla="*/ 9512218 w 10035679"/>
              <a:gd name="connsiteY166" fmla="*/ 5028699 h 5893281"/>
              <a:gd name="connsiteX167" fmla="*/ 9502558 w 10035679"/>
              <a:gd name="connsiteY167" fmla="*/ 5000322 h 5893281"/>
              <a:gd name="connsiteX168" fmla="*/ 9366713 w 10035679"/>
              <a:gd name="connsiteY168" fmla="*/ 4600634 h 5893281"/>
              <a:gd name="connsiteX169" fmla="*/ 9384825 w 10035679"/>
              <a:gd name="connsiteY169" fmla="*/ 4600634 h 5893281"/>
              <a:gd name="connsiteX170" fmla="*/ 9417430 w 10035679"/>
              <a:gd name="connsiteY170" fmla="*/ 4625388 h 5893281"/>
              <a:gd name="connsiteX171" fmla="*/ 9456069 w 10035679"/>
              <a:gd name="connsiteY171" fmla="*/ 4648330 h 5893281"/>
              <a:gd name="connsiteX172" fmla="*/ 9456069 w 10035679"/>
              <a:gd name="connsiteY172" fmla="*/ 4668858 h 5893281"/>
              <a:gd name="connsiteX173" fmla="*/ 9431316 w 10035679"/>
              <a:gd name="connsiteY173" fmla="*/ 4668858 h 5893281"/>
              <a:gd name="connsiteX174" fmla="*/ 9413202 w 10035679"/>
              <a:gd name="connsiteY174" fmla="*/ 4654369 h 5893281"/>
              <a:gd name="connsiteX175" fmla="*/ 9395090 w 10035679"/>
              <a:gd name="connsiteY175" fmla="*/ 4639878 h 5893281"/>
              <a:gd name="connsiteX176" fmla="*/ 9380599 w 10035679"/>
              <a:gd name="connsiteY176" fmla="*/ 4621766 h 5893281"/>
              <a:gd name="connsiteX177" fmla="*/ 9741646 w 10035679"/>
              <a:gd name="connsiteY177" fmla="*/ 4475656 h 5893281"/>
              <a:gd name="connsiteX178" fmla="*/ 9749496 w 10035679"/>
              <a:gd name="connsiteY178" fmla="*/ 4475656 h 5893281"/>
              <a:gd name="connsiteX179" fmla="*/ 9755533 w 10035679"/>
              <a:gd name="connsiteY179" fmla="*/ 4479279 h 5893281"/>
              <a:gd name="connsiteX180" fmla="*/ 9759759 w 10035679"/>
              <a:gd name="connsiteY180" fmla="*/ 4481693 h 5893281"/>
              <a:gd name="connsiteX181" fmla="*/ 9759759 w 10035679"/>
              <a:gd name="connsiteY181" fmla="*/ 4485921 h 5893281"/>
              <a:gd name="connsiteX182" fmla="*/ 9763985 w 10035679"/>
              <a:gd name="connsiteY182" fmla="*/ 4489542 h 5893281"/>
              <a:gd name="connsiteX183" fmla="*/ 9765798 w 10035679"/>
              <a:gd name="connsiteY183" fmla="*/ 4496184 h 5893281"/>
              <a:gd name="connsiteX184" fmla="*/ 9773648 w 10035679"/>
              <a:gd name="connsiteY184" fmla="*/ 4508259 h 5893281"/>
              <a:gd name="connsiteX185" fmla="*/ 9777874 w 10035679"/>
              <a:gd name="connsiteY185" fmla="*/ 4520937 h 5893281"/>
              <a:gd name="connsiteX186" fmla="*/ 9779685 w 10035679"/>
              <a:gd name="connsiteY186" fmla="*/ 4534825 h 5893281"/>
              <a:gd name="connsiteX187" fmla="*/ 9765798 w 10035679"/>
              <a:gd name="connsiteY187" fmla="*/ 4534825 h 5893281"/>
              <a:gd name="connsiteX188" fmla="*/ 9765798 w 10035679"/>
              <a:gd name="connsiteY188" fmla="*/ 4520937 h 5893281"/>
              <a:gd name="connsiteX189" fmla="*/ 9755533 w 10035679"/>
              <a:gd name="connsiteY189" fmla="*/ 4514298 h 5893281"/>
              <a:gd name="connsiteX190" fmla="*/ 9751306 w 10035679"/>
              <a:gd name="connsiteY190" fmla="*/ 4504033 h 5893281"/>
              <a:gd name="connsiteX191" fmla="*/ 9749496 w 10035679"/>
              <a:gd name="connsiteY191" fmla="*/ 4496184 h 5893281"/>
              <a:gd name="connsiteX192" fmla="*/ 9745269 w 10035679"/>
              <a:gd name="connsiteY192" fmla="*/ 4485921 h 5893281"/>
              <a:gd name="connsiteX193" fmla="*/ 9417428 w 10035679"/>
              <a:gd name="connsiteY193" fmla="*/ 4432186 h 5893281"/>
              <a:gd name="connsiteX194" fmla="*/ 9423465 w 10035679"/>
              <a:gd name="connsiteY194" fmla="*/ 4432186 h 5893281"/>
              <a:gd name="connsiteX195" fmla="*/ 9427692 w 10035679"/>
              <a:gd name="connsiteY195" fmla="*/ 4436412 h 5893281"/>
              <a:gd name="connsiteX196" fmla="*/ 9427692 w 10035679"/>
              <a:gd name="connsiteY196" fmla="*/ 4438223 h 5893281"/>
              <a:gd name="connsiteX197" fmla="*/ 9431315 w 10035679"/>
              <a:gd name="connsiteY197" fmla="*/ 4438223 h 5893281"/>
              <a:gd name="connsiteX198" fmla="*/ 9433731 w 10035679"/>
              <a:gd name="connsiteY198" fmla="*/ 4438223 h 5893281"/>
              <a:gd name="connsiteX199" fmla="*/ 9437352 w 10035679"/>
              <a:gd name="connsiteY199" fmla="*/ 4442451 h 5893281"/>
              <a:gd name="connsiteX200" fmla="*/ 9441580 w 10035679"/>
              <a:gd name="connsiteY200" fmla="*/ 4452715 h 5893281"/>
              <a:gd name="connsiteX201" fmla="*/ 9441580 w 10035679"/>
              <a:gd name="connsiteY201" fmla="*/ 4464790 h 5893281"/>
              <a:gd name="connsiteX202" fmla="*/ 9445807 w 10035679"/>
              <a:gd name="connsiteY202" fmla="*/ 4471432 h 5893281"/>
              <a:gd name="connsiteX203" fmla="*/ 9447617 w 10035679"/>
              <a:gd name="connsiteY203" fmla="*/ 4479282 h 5893281"/>
              <a:gd name="connsiteX204" fmla="*/ 9451844 w 10035679"/>
              <a:gd name="connsiteY204" fmla="*/ 4485923 h 5893281"/>
              <a:gd name="connsiteX205" fmla="*/ 9456070 w 10035679"/>
              <a:gd name="connsiteY205" fmla="*/ 4496187 h 5893281"/>
              <a:gd name="connsiteX206" fmla="*/ 9431315 w 10035679"/>
              <a:gd name="connsiteY206" fmla="*/ 4496187 h 5893281"/>
              <a:gd name="connsiteX207" fmla="*/ 9427692 w 10035679"/>
              <a:gd name="connsiteY207" fmla="*/ 4479282 h 5893281"/>
              <a:gd name="connsiteX208" fmla="*/ 9419239 w 10035679"/>
              <a:gd name="connsiteY208" fmla="*/ 4467206 h 5893281"/>
              <a:gd name="connsiteX209" fmla="*/ 9417428 w 10035679"/>
              <a:gd name="connsiteY209" fmla="*/ 4452715 h 5893281"/>
              <a:gd name="connsiteX210" fmla="*/ 6125133 w 10035679"/>
              <a:gd name="connsiteY210" fmla="*/ 4417695 h 5893281"/>
              <a:gd name="connsiteX211" fmla="*/ 6125133 w 10035679"/>
              <a:gd name="connsiteY211" fmla="*/ 4432186 h 5893281"/>
              <a:gd name="connsiteX212" fmla="*/ 6141434 w 10035679"/>
              <a:gd name="connsiteY212" fmla="*/ 4471431 h 5893281"/>
              <a:gd name="connsiteX213" fmla="*/ 6141434 w 10035679"/>
              <a:gd name="connsiteY213" fmla="*/ 4514296 h 5893281"/>
              <a:gd name="connsiteX214" fmla="*/ 6131172 w 10035679"/>
              <a:gd name="connsiteY214" fmla="*/ 4553541 h 5893281"/>
              <a:gd name="connsiteX215" fmla="*/ 6113057 w 10035679"/>
              <a:gd name="connsiteY215" fmla="*/ 4592786 h 5893281"/>
              <a:gd name="connsiteX216" fmla="*/ 6092530 w 10035679"/>
              <a:gd name="connsiteY216" fmla="*/ 4629615 h 5893281"/>
              <a:gd name="connsiteX217" fmla="*/ 6074417 w 10035679"/>
              <a:gd name="connsiteY217" fmla="*/ 4664633 h 5893281"/>
              <a:gd name="connsiteX218" fmla="*/ 6060531 w 10035679"/>
              <a:gd name="connsiteY218" fmla="*/ 4693615 h 5893281"/>
              <a:gd name="connsiteX219" fmla="*/ 6054492 w 10035679"/>
              <a:gd name="connsiteY219" fmla="*/ 4730444 h 5893281"/>
              <a:gd name="connsiteX220" fmla="*/ 6050266 w 10035679"/>
              <a:gd name="connsiteY220" fmla="*/ 4761236 h 5893281"/>
              <a:gd name="connsiteX221" fmla="*/ 6046040 w 10035679"/>
              <a:gd name="connsiteY221" fmla="*/ 4788405 h 5893281"/>
              <a:gd name="connsiteX222" fmla="*/ 6032154 w 10035679"/>
              <a:gd name="connsiteY222" fmla="*/ 4808933 h 5893281"/>
              <a:gd name="connsiteX223" fmla="*/ 6007398 w 10035679"/>
              <a:gd name="connsiteY223" fmla="*/ 4827045 h 5893281"/>
              <a:gd name="connsiteX224" fmla="*/ 6007398 w 10035679"/>
              <a:gd name="connsiteY224" fmla="*/ 4819196 h 5893281"/>
              <a:gd name="connsiteX225" fmla="*/ 5993512 w 10035679"/>
              <a:gd name="connsiteY225" fmla="*/ 4816782 h 5893281"/>
              <a:gd name="connsiteX226" fmla="*/ 5983249 w 10035679"/>
              <a:gd name="connsiteY226" fmla="*/ 4813159 h 5893281"/>
              <a:gd name="connsiteX227" fmla="*/ 5972984 w 10035679"/>
              <a:gd name="connsiteY227" fmla="*/ 4804707 h 5893281"/>
              <a:gd name="connsiteX228" fmla="*/ 5965135 w 10035679"/>
              <a:gd name="connsiteY228" fmla="*/ 4794442 h 5893281"/>
              <a:gd name="connsiteX229" fmla="*/ 5960909 w 10035679"/>
              <a:gd name="connsiteY229" fmla="*/ 4779951 h 5893281"/>
              <a:gd name="connsiteX230" fmla="*/ 5947023 w 10035679"/>
              <a:gd name="connsiteY230" fmla="*/ 4750972 h 5893281"/>
              <a:gd name="connsiteX231" fmla="*/ 5944607 w 10035679"/>
              <a:gd name="connsiteY231" fmla="*/ 4722595 h 5893281"/>
              <a:gd name="connsiteX232" fmla="*/ 5954872 w 10035679"/>
              <a:gd name="connsiteY232" fmla="*/ 4697841 h 5893281"/>
              <a:gd name="connsiteX233" fmla="*/ 5965135 w 10035679"/>
              <a:gd name="connsiteY233" fmla="*/ 4668859 h 5893281"/>
              <a:gd name="connsiteX234" fmla="*/ 5975400 w 10035679"/>
              <a:gd name="connsiteY234" fmla="*/ 4639879 h 5893281"/>
              <a:gd name="connsiteX235" fmla="*/ 5975400 w 10035679"/>
              <a:gd name="connsiteY235" fmla="*/ 4621767 h 5893281"/>
              <a:gd name="connsiteX236" fmla="*/ 5972984 w 10035679"/>
              <a:gd name="connsiteY236" fmla="*/ 4592786 h 5893281"/>
              <a:gd name="connsiteX237" fmla="*/ 5969361 w 10035679"/>
              <a:gd name="connsiteY237" fmla="*/ 4563806 h 5893281"/>
              <a:gd name="connsiteX238" fmla="*/ 5969361 w 10035679"/>
              <a:gd name="connsiteY238" fmla="*/ 4534824 h 5893281"/>
              <a:gd name="connsiteX239" fmla="*/ 6007398 w 10035679"/>
              <a:gd name="connsiteY239" fmla="*/ 4534824 h 5893281"/>
              <a:gd name="connsiteX240" fmla="*/ 6017663 w 10035679"/>
              <a:gd name="connsiteY240" fmla="*/ 4518523 h 5893281"/>
              <a:gd name="connsiteX241" fmla="*/ 6040003 w 10035679"/>
              <a:gd name="connsiteY241" fmla="*/ 4496184 h 5893281"/>
              <a:gd name="connsiteX242" fmla="*/ 6060531 w 10035679"/>
              <a:gd name="connsiteY242" fmla="*/ 4471431 h 5893281"/>
              <a:gd name="connsiteX243" fmla="*/ 6084680 w 10035679"/>
              <a:gd name="connsiteY243" fmla="*/ 4446675 h 5893281"/>
              <a:gd name="connsiteX244" fmla="*/ 6107021 w 10035679"/>
              <a:gd name="connsiteY244" fmla="*/ 4427960 h 5893281"/>
              <a:gd name="connsiteX245" fmla="*/ 9261055 w 10035679"/>
              <a:gd name="connsiteY245" fmla="*/ 4306603 h 5893281"/>
              <a:gd name="connsiteX246" fmla="*/ 9289435 w 10035679"/>
              <a:gd name="connsiteY246" fmla="*/ 4316869 h 5893281"/>
              <a:gd name="connsiteX247" fmla="*/ 9289435 w 10035679"/>
              <a:gd name="connsiteY247" fmla="*/ 4331359 h 5893281"/>
              <a:gd name="connsiteX248" fmla="*/ 9267093 w 10035679"/>
              <a:gd name="connsiteY248" fmla="*/ 4331359 h 5893281"/>
              <a:gd name="connsiteX249" fmla="*/ 9267093 w 10035679"/>
              <a:gd name="connsiteY249" fmla="*/ 4322906 h 5893281"/>
              <a:gd name="connsiteX250" fmla="*/ 9265282 w 10035679"/>
              <a:gd name="connsiteY250" fmla="*/ 4321095 h 5893281"/>
              <a:gd name="connsiteX251" fmla="*/ 9265282 w 10035679"/>
              <a:gd name="connsiteY251" fmla="*/ 4316869 h 5893281"/>
              <a:gd name="connsiteX252" fmla="*/ 9261055 w 10035679"/>
              <a:gd name="connsiteY252" fmla="*/ 4316869 h 5893281"/>
              <a:gd name="connsiteX253" fmla="*/ 9261055 w 10035679"/>
              <a:gd name="connsiteY253" fmla="*/ 4312641 h 5893281"/>
              <a:gd name="connsiteX254" fmla="*/ 8755105 w 10035679"/>
              <a:gd name="connsiteY254" fmla="*/ 4298151 h 5893281"/>
              <a:gd name="connsiteX255" fmla="*/ 8762954 w 10035679"/>
              <a:gd name="connsiteY255" fmla="*/ 4298151 h 5893281"/>
              <a:gd name="connsiteX256" fmla="*/ 8764765 w 10035679"/>
              <a:gd name="connsiteY256" fmla="*/ 4316868 h 5893281"/>
              <a:gd name="connsiteX257" fmla="*/ 8768991 w 10035679"/>
              <a:gd name="connsiteY257" fmla="*/ 4341622 h 5893281"/>
              <a:gd name="connsiteX258" fmla="*/ 8779255 w 10035679"/>
              <a:gd name="connsiteY258" fmla="*/ 4370601 h 5893281"/>
              <a:gd name="connsiteX259" fmla="*/ 8787103 w 10035679"/>
              <a:gd name="connsiteY259" fmla="*/ 4395357 h 5893281"/>
              <a:gd name="connsiteX260" fmla="*/ 8793141 w 10035679"/>
              <a:gd name="connsiteY260" fmla="*/ 4409243 h 5893281"/>
              <a:gd name="connsiteX261" fmla="*/ 8797367 w 10035679"/>
              <a:gd name="connsiteY261" fmla="*/ 4413469 h 5893281"/>
              <a:gd name="connsiteX262" fmla="*/ 8807632 w 10035679"/>
              <a:gd name="connsiteY262" fmla="*/ 4417695 h 5893281"/>
              <a:gd name="connsiteX263" fmla="*/ 8815479 w 10035679"/>
              <a:gd name="connsiteY263" fmla="*/ 4417695 h 5893281"/>
              <a:gd name="connsiteX264" fmla="*/ 8825744 w 10035679"/>
              <a:gd name="connsiteY264" fmla="*/ 4421921 h 5893281"/>
              <a:gd name="connsiteX265" fmla="*/ 8833593 w 10035679"/>
              <a:gd name="connsiteY265" fmla="*/ 4421921 h 5893281"/>
              <a:gd name="connsiteX266" fmla="*/ 8839630 w 10035679"/>
              <a:gd name="connsiteY266" fmla="*/ 4423734 h 5893281"/>
              <a:gd name="connsiteX267" fmla="*/ 8839630 w 10035679"/>
              <a:gd name="connsiteY267" fmla="*/ 4436412 h 5893281"/>
              <a:gd name="connsiteX268" fmla="*/ 8848082 w 10035679"/>
              <a:gd name="connsiteY268" fmla="*/ 4461165 h 5893281"/>
              <a:gd name="connsiteX269" fmla="*/ 8854121 w 10035679"/>
              <a:gd name="connsiteY269" fmla="*/ 4489542 h 5893281"/>
              <a:gd name="connsiteX270" fmla="*/ 8864384 w 10035679"/>
              <a:gd name="connsiteY270" fmla="*/ 4524561 h 5893281"/>
              <a:gd name="connsiteX271" fmla="*/ 8872233 w 10035679"/>
              <a:gd name="connsiteY271" fmla="*/ 4549314 h 5893281"/>
              <a:gd name="connsiteX272" fmla="*/ 8878272 w 10035679"/>
              <a:gd name="connsiteY272" fmla="*/ 4568031 h 5893281"/>
              <a:gd name="connsiteX273" fmla="*/ 8896384 w 10035679"/>
              <a:gd name="connsiteY273" fmla="*/ 4568031 h 5893281"/>
              <a:gd name="connsiteX274" fmla="*/ 8906646 w 10035679"/>
              <a:gd name="connsiteY274" fmla="*/ 4572257 h 5893281"/>
              <a:gd name="connsiteX275" fmla="*/ 8918722 w 10035679"/>
              <a:gd name="connsiteY275" fmla="*/ 4576483 h 5893281"/>
              <a:gd name="connsiteX276" fmla="*/ 8924760 w 10035679"/>
              <a:gd name="connsiteY276" fmla="*/ 4582522 h 5893281"/>
              <a:gd name="connsiteX277" fmla="*/ 8930797 w 10035679"/>
              <a:gd name="connsiteY277" fmla="*/ 4592787 h 5893281"/>
              <a:gd name="connsiteX278" fmla="*/ 8949514 w 10035679"/>
              <a:gd name="connsiteY278" fmla="*/ 4619351 h 5893281"/>
              <a:gd name="connsiteX279" fmla="*/ 8957363 w 10035679"/>
              <a:gd name="connsiteY279" fmla="*/ 4654369 h 5893281"/>
              <a:gd name="connsiteX280" fmla="*/ 8996005 w 10035679"/>
              <a:gd name="connsiteY280" fmla="*/ 4654369 h 5893281"/>
              <a:gd name="connsiteX281" fmla="*/ 9009891 w 10035679"/>
              <a:gd name="connsiteY281" fmla="*/ 4691198 h 5893281"/>
              <a:gd name="connsiteX282" fmla="*/ 9030418 w 10035679"/>
              <a:gd name="connsiteY282" fmla="*/ 4715952 h 5893281"/>
              <a:gd name="connsiteX283" fmla="*/ 9048530 w 10035679"/>
              <a:gd name="connsiteY283" fmla="*/ 4740707 h 5893281"/>
              <a:gd name="connsiteX284" fmla="*/ 9066644 w 10035679"/>
              <a:gd name="connsiteY284" fmla="*/ 4773913 h 5893281"/>
              <a:gd name="connsiteX285" fmla="*/ 9072681 w 10035679"/>
              <a:gd name="connsiteY285" fmla="*/ 4827043 h 5893281"/>
              <a:gd name="connsiteX286" fmla="*/ 9070870 w 10035679"/>
              <a:gd name="connsiteY286" fmla="*/ 4870516 h 5893281"/>
              <a:gd name="connsiteX287" fmla="*/ 9058795 w 10035679"/>
              <a:gd name="connsiteY287" fmla="*/ 4913986 h 5893281"/>
              <a:gd name="connsiteX288" fmla="*/ 9042494 w 10035679"/>
              <a:gd name="connsiteY288" fmla="*/ 4952626 h 5893281"/>
              <a:gd name="connsiteX289" fmla="*/ 9024380 w 10035679"/>
              <a:gd name="connsiteY289" fmla="*/ 4996096 h 5893281"/>
              <a:gd name="connsiteX290" fmla="*/ 9002041 w 10035679"/>
              <a:gd name="connsiteY290" fmla="*/ 5043190 h 5893281"/>
              <a:gd name="connsiteX291" fmla="*/ 8996005 w 10035679"/>
              <a:gd name="connsiteY291" fmla="*/ 5072169 h 5893281"/>
              <a:gd name="connsiteX292" fmla="*/ 8985740 w 10035679"/>
              <a:gd name="connsiteY292" fmla="*/ 5101151 h 5893281"/>
              <a:gd name="connsiteX293" fmla="*/ 8977891 w 10035679"/>
              <a:gd name="connsiteY293" fmla="*/ 5131943 h 5893281"/>
              <a:gd name="connsiteX294" fmla="*/ 8967628 w 10035679"/>
              <a:gd name="connsiteY294" fmla="*/ 5156697 h 5893281"/>
              <a:gd name="connsiteX295" fmla="*/ 8949514 w 10035679"/>
              <a:gd name="connsiteY295" fmla="*/ 5175414 h 5893281"/>
              <a:gd name="connsiteX296" fmla="*/ 8928987 w 10035679"/>
              <a:gd name="connsiteY296" fmla="*/ 5185677 h 5893281"/>
              <a:gd name="connsiteX297" fmla="*/ 8904836 w 10035679"/>
              <a:gd name="connsiteY297" fmla="*/ 5197752 h 5893281"/>
              <a:gd name="connsiteX298" fmla="*/ 8878272 w 10035679"/>
              <a:gd name="connsiteY298" fmla="*/ 5208017 h 5893281"/>
              <a:gd name="connsiteX299" fmla="*/ 8861970 w 10035679"/>
              <a:gd name="connsiteY299" fmla="*/ 5214053 h 5893281"/>
              <a:gd name="connsiteX300" fmla="*/ 8839630 w 10035679"/>
              <a:gd name="connsiteY300" fmla="*/ 5197752 h 5893281"/>
              <a:gd name="connsiteX301" fmla="*/ 8815479 w 10035679"/>
              <a:gd name="connsiteY301" fmla="*/ 5175414 h 5893281"/>
              <a:gd name="connsiteX302" fmla="*/ 8797367 w 10035679"/>
              <a:gd name="connsiteY302" fmla="*/ 5189300 h 5893281"/>
              <a:gd name="connsiteX303" fmla="*/ 8776840 w 10035679"/>
              <a:gd name="connsiteY303" fmla="*/ 5197752 h 5893281"/>
              <a:gd name="connsiteX304" fmla="*/ 8750879 w 10035679"/>
              <a:gd name="connsiteY304" fmla="*/ 5193526 h 5893281"/>
              <a:gd name="connsiteX305" fmla="*/ 8724312 w 10035679"/>
              <a:gd name="connsiteY305" fmla="*/ 5189300 h 5893281"/>
              <a:gd name="connsiteX306" fmla="*/ 8691710 w 10035679"/>
              <a:gd name="connsiteY306" fmla="*/ 5185677 h 5893281"/>
              <a:gd name="connsiteX307" fmla="*/ 8677824 w 10035679"/>
              <a:gd name="connsiteY307" fmla="*/ 5113226 h 5893281"/>
              <a:gd name="connsiteX308" fmla="*/ 8667559 w 10035679"/>
              <a:gd name="connsiteY308" fmla="*/ 5111414 h 5893281"/>
              <a:gd name="connsiteX309" fmla="*/ 8655484 w 10035679"/>
              <a:gd name="connsiteY309" fmla="*/ 5107188 h 5893281"/>
              <a:gd name="connsiteX310" fmla="*/ 8645221 w 10035679"/>
              <a:gd name="connsiteY310" fmla="*/ 5102962 h 5893281"/>
              <a:gd name="connsiteX311" fmla="*/ 8639182 w 10035679"/>
              <a:gd name="connsiteY311" fmla="*/ 5096925 h 5893281"/>
              <a:gd name="connsiteX312" fmla="*/ 8631333 w 10035679"/>
              <a:gd name="connsiteY312" fmla="*/ 5092699 h 5893281"/>
              <a:gd name="connsiteX313" fmla="*/ 8627107 w 10035679"/>
              <a:gd name="connsiteY313" fmla="*/ 5088471 h 5893281"/>
              <a:gd name="connsiteX314" fmla="*/ 8627107 w 10035679"/>
              <a:gd name="connsiteY314" fmla="*/ 5086660 h 5893281"/>
              <a:gd name="connsiteX315" fmla="*/ 8631333 w 10035679"/>
              <a:gd name="connsiteY315" fmla="*/ 5082434 h 5893281"/>
              <a:gd name="connsiteX316" fmla="*/ 8631333 w 10035679"/>
              <a:gd name="connsiteY316" fmla="*/ 5078208 h 5893281"/>
              <a:gd name="connsiteX317" fmla="*/ 8631333 w 10035679"/>
              <a:gd name="connsiteY317" fmla="*/ 5073982 h 5893281"/>
              <a:gd name="connsiteX318" fmla="*/ 8627107 w 10035679"/>
              <a:gd name="connsiteY318" fmla="*/ 5072169 h 5893281"/>
              <a:gd name="connsiteX319" fmla="*/ 8625296 w 10035679"/>
              <a:gd name="connsiteY319" fmla="*/ 5067943 h 5893281"/>
              <a:gd name="connsiteX320" fmla="*/ 8613221 w 10035679"/>
              <a:gd name="connsiteY320" fmla="*/ 5063717 h 5893281"/>
              <a:gd name="connsiteX321" fmla="*/ 8610805 w 10035679"/>
              <a:gd name="connsiteY321" fmla="*/ 5067943 h 5893281"/>
              <a:gd name="connsiteX322" fmla="*/ 8610805 w 10035679"/>
              <a:gd name="connsiteY322" fmla="*/ 5072169 h 5893281"/>
              <a:gd name="connsiteX323" fmla="*/ 8607182 w 10035679"/>
              <a:gd name="connsiteY323" fmla="*/ 5073982 h 5893281"/>
              <a:gd name="connsiteX324" fmla="*/ 8602956 w 10035679"/>
              <a:gd name="connsiteY324" fmla="*/ 5073982 h 5893281"/>
              <a:gd name="connsiteX325" fmla="*/ 8598730 w 10035679"/>
              <a:gd name="connsiteY325" fmla="*/ 5073982 h 5893281"/>
              <a:gd name="connsiteX326" fmla="*/ 8598730 w 10035679"/>
              <a:gd name="connsiteY326" fmla="*/ 5063717 h 5893281"/>
              <a:gd name="connsiteX327" fmla="*/ 8588467 w 10035679"/>
              <a:gd name="connsiteY327" fmla="*/ 5063717 h 5893281"/>
              <a:gd name="connsiteX328" fmla="*/ 8588467 w 10035679"/>
              <a:gd name="connsiteY328" fmla="*/ 5057681 h 5893281"/>
              <a:gd name="connsiteX329" fmla="*/ 8602956 w 10035679"/>
              <a:gd name="connsiteY329" fmla="*/ 5049831 h 5893281"/>
              <a:gd name="connsiteX330" fmla="*/ 8613221 w 10035679"/>
              <a:gd name="connsiteY330" fmla="*/ 5039567 h 5893281"/>
              <a:gd name="connsiteX331" fmla="*/ 8621070 w 10035679"/>
              <a:gd name="connsiteY331" fmla="*/ 5028699 h 5893281"/>
              <a:gd name="connsiteX332" fmla="*/ 8613221 w 10035679"/>
              <a:gd name="connsiteY332" fmla="*/ 5028699 h 5893281"/>
              <a:gd name="connsiteX333" fmla="*/ 8613221 w 10035679"/>
              <a:gd name="connsiteY333" fmla="*/ 5016626 h 5893281"/>
              <a:gd name="connsiteX334" fmla="*/ 8596919 w 10035679"/>
              <a:gd name="connsiteY334" fmla="*/ 5035341 h 5893281"/>
              <a:gd name="connsiteX335" fmla="*/ 8578807 w 10035679"/>
              <a:gd name="connsiteY335" fmla="*/ 5045605 h 5893281"/>
              <a:gd name="connsiteX336" fmla="*/ 8550429 w 10035679"/>
              <a:gd name="connsiteY336" fmla="*/ 5057681 h 5893281"/>
              <a:gd name="connsiteX337" fmla="*/ 8540166 w 10035679"/>
              <a:gd name="connsiteY337" fmla="*/ 5035341 h 5893281"/>
              <a:gd name="connsiteX338" fmla="*/ 8525675 w 10035679"/>
              <a:gd name="connsiteY338" fmla="*/ 5014813 h 5893281"/>
              <a:gd name="connsiteX339" fmla="*/ 8507563 w 10035679"/>
              <a:gd name="connsiteY339" fmla="*/ 4996096 h 5893281"/>
              <a:gd name="connsiteX340" fmla="*/ 8483412 w 10035679"/>
              <a:gd name="connsiteY340" fmla="*/ 4981607 h 5893281"/>
              <a:gd name="connsiteX341" fmla="*/ 8450810 w 10035679"/>
              <a:gd name="connsiteY341" fmla="*/ 4977381 h 5893281"/>
              <a:gd name="connsiteX342" fmla="*/ 8430885 w 10035679"/>
              <a:gd name="connsiteY342" fmla="*/ 4971343 h 5893281"/>
              <a:gd name="connsiteX343" fmla="*/ 8402508 w 10035679"/>
              <a:gd name="connsiteY343" fmla="*/ 4967116 h 5893281"/>
              <a:gd name="connsiteX344" fmla="*/ 8362058 w 10035679"/>
              <a:gd name="connsiteY344" fmla="*/ 4971343 h 5893281"/>
              <a:gd name="connsiteX345" fmla="*/ 8323417 w 10035679"/>
              <a:gd name="connsiteY345" fmla="*/ 4973153 h 5893281"/>
              <a:gd name="connsiteX346" fmla="*/ 8284775 w 10035679"/>
              <a:gd name="connsiteY346" fmla="*/ 4981607 h 5893281"/>
              <a:gd name="connsiteX347" fmla="*/ 8250362 w 10035679"/>
              <a:gd name="connsiteY347" fmla="*/ 4987644 h 5893281"/>
              <a:gd name="connsiteX348" fmla="*/ 8223795 w 10035679"/>
              <a:gd name="connsiteY348" fmla="*/ 4996096 h 5893281"/>
              <a:gd name="connsiteX349" fmla="*/ 8209910 w 10035679"/>
              <a:gd name="connsiteY349" fmla="*/ 5043190 h 5893281"/>
              <a:gd name="connsiteX350" fmla="*/ 8175496 w 10035679"/>
              <a:gd name="connsiteY350" fmla="*/ 5043190 h 5893281"/>
              <a:gd name="connsiteX351" fmla="*/ 8142893 w 10035679"/>
              <a:gd name="connsiteY351" fmla="*/ 5039567 h 5893281"/>
              <a:gd name="connsiteX352" fmla="*/ 8108478 w 10035679"/>
              <a:gd name="connsiteY352" fmla="*/ 5043190 h 5893281"/>
              <a:gd name="connsiteX353" fmla="*/ 8084329 w 10035679"/>
              <a:gd name="connsiteY353" fmla="*/ 5049831 h 5893281"/>
              <a:gd name="connsiteX354" fmla="*/ 8057763 w 10035679"/>
              <a:gd name="connsiteY354" fmla="*/ 5060094 h 5893281"/>
              <a:gd name="connsiteX355" fmla="*/ 8037838 w 10035679"/>
              <a:gd name="connsiteY355" fmla="*/ 5072169 h 5893281"/>
              <a:gd name="connsiteX356" fmla="*/ 8013085 w 10035679"/>
              <a:gd name="connsiteY356" fmla="*/ 5073982 h 5893281"/>
              <a:gd name="connsiteX357" fmla="*/ 7984708 w 10035679"/>
              <a:gd name="connsiteY357" fmla="*/ 5073982 h 5893281"/>
              <a:gd name="connsiteX358" fmla="*/ 7976859 w 10035679"/>
              <a:gd name="connsiteY358" fmla="*/ 5060094 h 5893281"/>
              <a:gd name="connsiteX359" fmla="*/ 7970822 w 10035679"/>
              <a:gd name="connsiteY359" fmla="*/ 5049831 h 5893281"/>
              <a:gd name="connsiteX360" fmla="*/ 7958747 w 10035679"/>
              <a:gd name="connsiteY360" fmla="*/ 5039567 h 5893281"/>
              <a:gd name="connsiteX361" fmla="*/ 7952708 w 10035679"/>
              <a:gd name="connsiteY361" fmla="*/ 5028699 h 5893281"/>
              <a:gd name="connsiteX362" fmla="*/ 7970822 w 10035679"/>
              <a:gd name="connsiteY362" fmla="*/ 5002135 h 5893281"/>
              <a:gd name="connsiteX363" fmla="*/ 7972633 w 10035679"/>
              <a:gd name="connsiteY363" fmla="*/ 4971343 h 5893281"/>
              <a:gd name="connsiteX364" fmla="*/ 7970822 w 10035679"/>
              <a:gd name="connsiteY364" fmla="*/ 4934514 h 5893281"/>
              <a:gd name="connsiteX365" fmla="*/ 7956331 w 10035679"/>
              <a:gd name="connsiteY365" fmla="*/ 4899495 h 5893281"/>
              <a:gd name="connsiteX366" fmla="*/ 7942445 w 10035679"/>
              <a:gd name="connsiteY366" fmla="*/ 4860251 h 5893281"/>
              <a:gd name="connsiteX367" fmla="*/ 7924331 w 10035679"/>
              <a:gd name="connsiteY367" fmla="*/ 4823422 h 5893281"/>
              <a:gd name="connsiteX368" fmla="*/ 7914069 w 10035679"/>
              <a:gd name="connsiteY368" fmla="*/ 4790214 h 5893281"/>
              <a:gd name="connsiteX369" fmla="*/ 7906219 w 10035679"/>
              <a:gd name="connsiteY369" fmla="*/ 4765461 h 5893281"/>
              <a:gd name="connsiteX370" fmla="*/ 7914069 w 10035679"/>
              <a:gd name="connsiteY370" fmla="*/ 4765461 h 5893281"/>
              <a:gd name="connsiteX371" fmla="*/ 7920105 w 10035679"/>
              <a:gd name="connsiteY371" fmla="*/ 4769687 h 5893281"/>
              <a:gd name="connsiteX372" fmla="*/ 7924331 w 10035679"/>
              <a:gd name="connsiteY372" fmla="*/ 4769687 h 5893281"/>
              <a:gd name="connsiteX373" fmla="*/ 7927954 w 10035679"/>
              <a:gd name="connsiteY373" fmla="*/ 4773913 h 5893281"/>
              <a:gd name="connsiteX374" fmla="*/ 7932181 w 10035679"/>
              <a:gd name="connsiteY374" fmla="*/ 4769687 h 5893281"/>
              <a:gd name="connsiteX375" fmla="*/ 7934596 w 10035679"/>
              <a:gd name="connsiteY375" fmla="*/ 4765461 h 5893281"/>
              <a:gd name="connsiteX376" fmla="*/ 7938219 w 10035679"/>
              <a:gd name="connsiteY376" fmla="*/ 4759422 h 5893281"/>
              <a:gd name="connsiteX377" fmla="*/ 7920105 w 10035679"/>
              <a:gd name="connsiteY377" fmla="*/ 4740707 h 5893281"/>
              <a:gd name="connsiteX378" fmla="*/ 7914069 w 10035679"/>
              <a:gd name="connsiteY378" fmla="*/ 4718367 h 5893281"/>
              <a:gd name="connsiteX379" fmla="*/ 7906219 w 10035679"/>
              <a:gd name="connsiteY379" fmla="*/ 4693613 h 5893281"/>
              <a:gd name="connsiteX380" fmla="*/ 7924331 w 10035679"/>
              <a:gd name="connsiteY380" fmla="*/ 4673086 h 5893281"/>
              <a:gd name="connsiteX381" fmla="*/ 7938219 w 10035679"/>
              <a:gd name="connsiteY381" fmla="*/ 4650143 h 5893281"/>
              <a:gd name="connsiteX382" fmla="*/ 7952708 w 10035679"/>
              <a:gd name="connsiteY382" fmla="*/ 4629616 h 5893281"/>
              <a:gd name="connsiteX383" fmla="*/ 7972633 w 10035679"/>
              <a:gd name="connsiteY383" fmla="*/ 4611502 h 5893281"/>
              <a:gd name="connsiteX384" fmla="*/ 7999199 w 10035679"/>
              <a:gd name="connsiteY384" fmla="*/ 4600634 h 5893281"/>
              <a:gd name="connsiteX385" fmla="*/ 8015500 w 10035679"/>
              <a:gd name="connsiteY385" fmla="*/ 4600634 h 5893281"/>
              <a:gd name="connsiteX386" fmla="*/ 8043877 w 10035679"/>
              <a:gd name="connsiteY386" fmla="*/ 4597013 h 5893281"/>
              <a:gd name="connsiteX387" fmla="*/ 8080103 w 10035679"/>
              <a:gd name="connsiteY387" fmla="*/ 4590371 h 5893281"/>
              <a:gd name="connsiteX388" fmla="*/ 8112704 w 10035679"/>
              <a:gd name="connsiteY388" fmla="*/ 4582522 h 5893281"/>
              <a:gd name="connsiteX389" fmla="*/ 8141081 w 10035679"/>
              <a:gd name="connsiteY389" fmla="*/ 4576483 h 5893281"/>
              <a:gd name="connsiteX390" fmla="*/ 8151345 w 10035679"/>
              <a:gd name="connsiteY390" fmla="*/ 4549314 h 5893281"/>
              <a:gd name="connsiteX391" fmla="*/ 8167042 w 10035679"/>
              <a:gd name="connsiteY391" fmla="*/ 4520937 h 5893281"/>
              <a:gd name="connsiteX392" fmla="*/ 8189382 w 10035679"/>
              <a:gd name="connsiteY392" fmla="*/ 4499807 h 5893281"/>
              <a:gd name="connsiteX393" fmla="*/ 8217759 w 10035679"/>
              <a:gd name="connsiteY393" fmla="*/ 4489542 h 5893281"/>
              <a:gd name="connsiteX394" fmla="*/ 8217759 w 10035679"/>
              <a:gd name="connsiteY394" fmla="*/ 4464789 h 5893281"/>
              <a:gd name="connsiteX395" fmla="*/ 8232250 w 10035679"/>
              <a:gd name="connsiteY395" fmla="*/ 4456939 h 5893281"/>
              <a:gd name="connsiteX396" fmla="*/ 8250362 w 10035679"/>
              <a:gd name="connsiteY396" fmla="*/ 4438223 h 5893281"/>
              <a:gd name="connsiteX397" fmla="*/ 8270889 w 10035679"/>
              <a:gd name="connsiteY397" fmla="*/ 4421921 h 5893281"/>
              <a:gd name="connsiteX398" fmla="*/ 8292624 w 10035679"/>
              <a:gd name="connsiteY398" fmla="*/ 4407432 h 5893281"/>
              <a:gd name="connsiteX399" fmla="*/ 8313154 w 10035679"/>
              <a:gd name="connsiteY399" fmla="*/ 4395357 h 5893281"/>
              <a:gd name="connsiteX400" fmla="*/ 8327040 w 10035679"/>
              <a:gd name="connsiteY400" fmla="*/ 4403204 h 5893281"/>
              <a:gd name="connsiteX401" fmla="*/ 8331266 w 10035679"/>
              <a:gd name="connsiteY401" fmla="*/ 4407432 h 5893281"/>
              <a:gd name="connsiteX402" fmla="*/ 8331266 w 10035679"/>
              <a:gd name="connsiteY402" fmla="*/ 4413469 h 5893281"/>
              <a:gd name="connsiteX403" fmla="*/ 8331266 w 10035679"/>
              <a:gd name="connsiteY403" fmla="*/ 4421921 h 5893281"/>
              <a:gd name="connsiteX404" fmla="*/ 8335492 w 10035679"/>
              <a:gd name="connsiteY404" fmla="*/ 4432186 h 5893281"/>
              <a:gd name="connsiteX405" fmla="*/ 8345757 w 10035679"/>
              <a:gd name="connsiteY405" fmla="*/ 4436412 h 5893281"/>
              <a:gd name="connsiteX406" fmla="*/ 8355417 w 10035679"/>
              <a:gd name="connsiteY406" fmla="*/ 4436412 h 5893281"/>
              <a:gd name="connsiteX407" fmla="*/ 8362058 w 10035679"/>
              <a:gd name="connsiteY407" fmla="*/ 4438223 h 5893281"/>
              <a:gd name="connsiteX408" fmla="*/ 8374131 w 10035679"/>
              <a:gd name="connsiteY408" fmla="*/ 4442449 h 5893281"/>
              <a:gd name="connsiteX409" fmla="*/ 8380170 w 10035679"/>
              <a:gd name="connsiteY409" fmla="*/ 4409243 h 5893281"/>
              <a:gd name="connsiteX410" fmla="*/ 8390433 w 10035679"/>
              <a:gd name="connsiteY410" fmla="*/ 4392941 h 5893281"/>
              <a:gd name="connsiteX411" fmla="*/ 8404321 w 10035679"/>
              <a:gd name="connsiteY411" fmla="*/ 4380866 h 5893281"/>
              <a:gd name="connsiteX412" fmla="*/ 8422433 w 10035679"/>
              <a:gd name="connsiteY412" fmla="*/ 4370601 h 5893281"/>
              <a:gd name="connsiteX413" fmla="*/ 8440547 w 10035679"/>
              <a:gd name="connsiteY413" fmla="*/ 4363960 h 5893281"/>
              <a:gd name="connsiteX414" fmla="*/ 8459262 w 10035679"/>
              <a:gd name="connsiteY414" fmla="*/ 4345848 h 5893281"/>
              <a:gd name="connsiteX415" fmla="*/ 8450810 w 10035679"/>
              <a:gd name="connsiteY415" fmla="*/ 4341622 h 5893281"/>
              <a:gd name="connsiteX416" fmla="*/ 8450810 w 10035679"/>
              <a:gd name="connsiteY416" fmla="*/ 4337396 h 5893281"/>
              <a:gd name="connsiteX417" fmla="*/ 8446583 w 10035679"/>
              <a:gd name="connsiteY417" fmla="*/ 4335583 h 5893281"/>
              <a:gd name="connsiteX418" fmla="*/ 8444771 w 10035679"/>
              <a:gd name="connsiteY418" fmla="*/ 4331359 h 5893281"/>
              <a:gd name="connsiteX419" fmla="*/ 8473150 w 10035679"/>
              <a:gd name="connsiteY419" fmla="*/ 4331359 h 5893281"/>
              <a:gd name="connsiteX420" fmla="*/ 8501524 w 10035679"/>
              <a:gd name="connsiteY420" fmla="*/ 4345848 h 5893281"/>
              <a:gd name="connsiteX421" fmla="*/ 8531714 w 10035679"/>
              <a:gd name="connsiteY421" fmla="*/ 4350074 h 5893281"/>
              <a:gd name="connsiteX422" fmla="*/ 8564317 w 10035679"/>
              <a:gd name="connsiteY422" fmla="*/ 4350074 h 5893281"/>
              <a:gd name="connsiteX423" fmla="*/ 8598730 w 10035679"/>
              <a:gd name="connsiteY423" fmla="*/ 4345848 h 5893281"/>
              <a:gd name="connsiteX424" fmla="*/ 8598730 w 10035679"/>
              <a:gd name="connsiteY424" fmla="*/ 4363960 h 5893281"/>
              <a:gd name="connsiteX425" fmla="*/ 8574579 w 10035679"/>
              <a:gd name="connsiteY425" fmla="*/ 4395357 h 5893281"/>
              <a:gd name="connsiteX426" fmla="*/ 8560091 w 10035679"/>
              <a:gd name="connsiteY426" fmla="*/ 4442449 h 5893281"/>
              <a:gd name="connsiteX427" fmla="*/ 8584844 w 10035679"/>
              <a:gd name="connsiteY427" fmla="*/ 4456939 h 5893281"/>
              <a:gd name="connsiteX428" fmla="*/ 8616844 w 10035679"/>
              <a:gd name="connsiteY428" fmla="*/ 4475656 h 5893281"/>
              <a:gd name="connsiteX429" fmla="*/ 8649447 w 10035679"/>
              <a:gd name="connsiteY429" fmla="*/ 4493768 h 5893281"/>
              <a:gd name="connsiteX430" fmla="*/ 8682050 w 10035679"/>
              <a:gd name="connsiteY430" fmla="*/ 4504033 h 5893281"/>
              <a:gd name="connsiteX431" fmla="*/ 8706200 w 10035679"/>
              <a:gd name="connsiteY431" fmla="*/ 4504033 h 5893281"/>
              <a:gd name="connsiteX432" fmla="*/ 8724312 w 10035679"/>
              <a:gd name="connsiteY432" fmla="*/ 4475656 h 5893281"/>
              <a:gd name="connsiteX433" fmla="*/ 8734575 w 10035679"/>
              <a:gd name="connsiteY433" fmla="*/ 4427960 h 5893281"/>
              <a:gd name="connsiteX434" fmla="*/ 8736388 w 10035679"/>
              <a:gd name="connsiteY434" fmla="*/ 4380866 h 5893281"/>
              <a:gd name="connsiteX435" fmla="*/ 8744840 w 10035679"/>
              <a:gd name="connsiteY435" fmla="*/ 4335583 h 5893281"/>
              <a:gd name="connsiteX436" fmla="*/ 9229055 w 10035679"/>
              <a:gd name="connsiteY436" fmla="*/ 4273396 h 5893281"/>
              <a:gd name="connsiteX437" fmla="*/ 9236905 w 10035679"/>
              <a:gd name="connsiteY437" fmla="*/ 4281848 h 5893281"/>
              <a:gd name="connsiteX438" fmla="*/ 9242944 w 10035679"/>
              <a:gd name="connsiteY438" fmla="*/ 4287887 h 5893281"/>
              <a:gd name="connsiteX439" fmla="*/ 9251396 w 10035679"/>
              <a:gd name="connsiteY439" fmla="*/ 4292113 h 5893281"/>
              <a:gd name="connsiteX440" fmla="*/ 9251396 w 10035679"/>
              <a:gd name="connsiteY440" fmla="*/ 4306604 h 5893281"/>
              <a:gd name="connsiteX441" fmla="*/ 9236905 w 10035679"/>
              <a:gd name="connsiteY441" fmla="*/ 4306604 h 5893281"/>
              <a:gd name="connsiteX442" fmla="*/ 9232679 w 10035679"/>
              <a:gd name="connsiteY442" fmla="*/ 4306604 h 5893281"/>
              <a:gd name="connsiteX443" fmla="*/ 9229055 w 10035679"/>
              <a:gd name="connsiteY443" fmla="*/ 4302376 h 5893281"/>
              <a:gd name="connsiteX444" fmla="*/ 9224829 w 10035679"/>
              <a:gd name="connsiteY444" fmla="*/ 4302376 h 5893281"/>
              <a:gd name="connsiteX445" fmla="*/ 9223018 w 10035679"/>
              <a:gd name="connsiteY445" fmla="*/ 4302376 h 5893281"/>
              <a:gd name="connsiteX446" fmla="*/ 9210942 w 10035679"/>
              <a:gd name="connsiteY446" fmla="*/ 4298150 h 5893281"/>
              <a:gd name="connsiteX447" fmla="*/ 9214566 w 10035679"/>
              <a:gd name="connsiteY447" fmla="*/ 4292113 h 5893281"/>
              <a:gd name="connsiteX448" fmla="*/ 9214566 w 10035679"/>
              <a:gd name="connsiteY448" fmla="*/ 4284264 h 5893281"/>
              <a:gd name="connsiteX449" fmla="*/ 9214566 w 10035679"/>
              <a:gd name="connsiteY449" fmla="*/ 4281848 h 5893281"/>
              <a:gd name="connsiteX450" fmla="*/ 9218792 w 10035679"/>
              <a:gd name="connsiteY450" fmla="*/ 4281848 h 5893281"/>
              <a:gd name="connsiteX451" fmla="*/ 9223018 w 10035679"/>
              <a:gd name="connsiteY451" fmla="*/ 4281848 h 5893281"/>
              <a:gd name="connsiteX452" fmla="*/ 8069838 w 10035679"/>
              <a:gd name="connsiteY452" fmla="*/ 4273396 h 5893281"/>
              <a:gd name="connsiteX453" fmla="*/ 8084330 w 10035679"/>
              <a:gd name="connsiteY453" fmla="*/ 4277622 h 5893281"/>
              <a:gd name="connsiteX454" fmla="*/ 8094593 w 10035679"/>
              <a:gd name="connsiteY454" fmla="*/ 4277622 h 5893281"/>
              <a:gd name="connsiteX455" fmla="*/ 8104255 w 10035679"/>
              <a:gd name="connsiteY455" fmla="*/ 4277622 h 5893281"/>
              <a:gd name="connsiteX456" fmla="*/ 8112707 w 10035679"/>
              <a:gd name="connsiteY456" fmla="*/ 4281848 h 5893281"/>
              <a:gd name="connsiteX457" fmla="*/ 8122970 w 10035679"/>
              <a:gd name="connsiteY457" fmla="*/ 4284264 h 5893281"/>
              <a:gd name="connsiteX458" fmla="*/ 8122970 w 10035679"/>
              <a:gd name="connsiteY458" fmla="*/ 4298150 h 5893281"/>
              <a:gd name="connsiteX459" fmla="*/ 8114518 w 10035679"/>
              <a:gd name="connsiteY459" fmla="*/ 4298150 h 5893281"/>
              <a:gd name="connsiteX460" fmla="*/ 8114518 w 10035679"/>
              <a:gd name="connsiteY460" fmla="*/ 4306604 h 5893281"/>
              <a:gd name="connsiteX461" fmla="*/ 8104255 w 10035679"/>
              <a:gd name="connsiteY461" fmla="*/ 4302376 h 5893281"/>
              <a:gd name="connsiteX462" fmla="*/ 8094593 w 10035679"/>
              <a:gd name="connsiteY462" fmla="*/ 4298150 h 5893281"/>
              <a:gd name="connsiteX463" fmla="*/ 8084330 w 10035679"/>
              <a:gd name="connsiteY463" fmla="*/ 4292113 h 5893281"/>
              <a:gd name="connsiteX464" fmla="*/ 8075875 w 10035679"/>
              <a:gd name="connsiteY464" fmla="*/ 4284264 h 5893281"/>
              <a:gd name="connsiteX465" fmla="*/ 9236905 w 10035679"/>
              <a:gd name="connsiteY465" fmla="*/ 4252868 h 5893281"/>
              <a:gd name="connsiteX466" fmla="*/ 9261057 w 10035679"/>
              <a:gd name="connsiteY466" fmla="*/ 4252868 h 5893281"/>
              <a:gd name="connsiteX467" fmla="*/ 9275549 w 10035679"/>
              <a:gd name="connsiteY467" fmla="*/ 4298150 h 5893281"/>
              <a:gd name="connsiteX468" fmla="*/ 9261057 w 10035679"/>
              <a:gd name="connsiteY468" fmla="*/ 4298150 h 5893281"/>
              <a:gd name="connsiteX469" fmla="*/ 9261057 w 10035679"/>
              <a:gd name="connsiteY469" fmla="*/ 4292113 h 5893281"/>
              <a:gd name="connsiteX470" fmla="*/ 9251397 w 10035679"/>
              <a:gd name="connsiteY470" fmla="*/ 4284264 h 5893281"/>
              <a:gd name="connsiteX471" fmla="*/ 9247169 w 10035679"/>
              <a:gd name="connsiteY471" fmla="*/ 4277622 h 5893281"/>
              <a:gd name="connsiteX472" fmla="*/ 9242942 w 10035679"/>
              <a:gd name="connsiteY472" fmla="*/ 4269773 h 5893281"/>
              <a:gd name="connsiteX473" fmla="*/ 9238716 w 10035679"/>
              <a:gd name="connsiteY473" fmla="*/ 4263131 h 5893281"/>
              <a:gd name="connsiteX474" fmla="*/ 8264248 w 10035679"/>
              <a:gd name="connsiteY474" fmla="*/ 4245019 h 5893281"/>
              <a:gd name="connsiteX475" fmla="*/ 8302889 w 10035679"/>
              <a:gd name="connsiteY475" fmla="*/ 4245019 h 5893281"/>
              <a:gd name="connsiteX476" fmla="*/ 8302889 w 10035679"/>
              <a:gd name="connsiteY476" fmla="*/ 4252869 h 5893281"/>
              <a:gd name="connsiteX477" fmla="*/ 8295040 w 10035679"/>
              <a:gd name="connsiteY477" fmla="*/ 4252869 h 5893281"/>
              <a:gd name="connsiteX478" fmla="*/ 8270889 w 10035679"/>
              <a:gd name="connsiteY478" fmla="*/ 4269774 h 5893281"/>
              <a:gd name="connsiteX479" fmla="*/ 8242512 w 10035679"/>
              <a:gd name="connsiteY479" fmla="*/ 4287888 h 5893281"/>
              <a:gd name="connsiteX480" fmla="*/ 8217759 w 10035679"/>
              <a:gd name="connsiteY480" fmla="*/ 4306606 h 5893281"/>
              <a:gd name="connsiteX481" fmla="*/ 8209910 w 10035679"/>
              <a:gd name="connsiteY481" fmla="*/ 4306606 h 5893281"/>
              <a:gd name="connsiteX482" fmla="*/ 8208099 w 10035679"/>
              <a:gd name="connsiteY482" fmla="*/ 4302378 h 5893281"/>
              <a:gd name="connsiteX483" fmla="*/ 8203873 w 10035679"/>
              <a:gd name="connsiteY483" fmla="*/ 4302378 h 5893281"/>
              <a:gd name="connsiteX484" fmla="*/ 8199645 w 10035679"/>
              <a:gd name="connsiteY484" fmla="*/ 4298152 h 5893281"/>
              <a:gd name="connsiteX485" fmla="*/ 8193608 w 10035679"/>
              <a:gd name="connsiteY485" fmla="*/ 4298152 h 5893281"/>
              <a:gd name="connsiteX486" fmla="*/ 8193608 w 10035679"/>
              <a:gd name="connsiteY486" fmla="*/ 4292115 h 5893281"/>
              <a:gd name="connsiteX487" fmla="*/ 8228024 w 10035679"/>
              <a:gd name="connsiteY487" fmla="*/ 4269774 h 5893281"/>
              <a:gd name="connsiteX488" fmla="*/ 8171272 w 10035679"/>
              <a:gd name="connsiteY488" fmla="*/ 4234756 h 5893281"/>
              <a:gd name="connsiteX489" fmla="*/ 8179724 w 10035679"/>
              <a:gd name="connsiteY489" fmla="*/ 4240793 h 5893281"/>
              <a:gd name="connsiteX490" fmla="*/ 8181535 w 10035679"/>
              <a:gd name="connsiteY490" fmla="*/ 4240793 h 5893281"/>
              <a:gd name="connsiteX491" fmla="*/ 8181535 w 10035679"/>
              <a:gd name="connsiteY491" fmla="*/ 4245019 h 5893281"/>
              <a:gd name="connsiteX492" fmla="*/ 8181535 w 10035679"/>
              <a:gd name="connsiteY492" fmla="*/ 4252868 h 5893281"/>
              <a:gd name="connsiteX493" fmla="*/ 8185763 w 10035679"/>
              <a:gd name="connsiteY493" fmla="*/ 4259510 h 5893281"/>
              <a:gd name="connsiteX494" fmla="*/ 8171272 w 10035679"/>
              <a:gd name="connsiteY494" fmla="*/ 4259510 h 5893281"/>
              <a:gd name="connsiteX495" fmla="*/ 8147121 w 10035679"/>
              <a:gd name="connsiteY495" fmla="*/ 4267359 h 5893281"/>
              <a:gd name="connsiteX496" fmla="*/ 8118743 w 10035679"/>
              <a:gd name="connsiteY496" fmla="*/ 4267359 h 5893281"/>
              <a:gd name="connsiteX497" fmla="*/ 8094592 w 10035679"/>
              <a:gd name="connsiteY497" fmla="*/ 4259510 h 5893281"/>
              <a:gd name="connsiteX498" fmla="*/ 8094592 w 10035679"/>
              <a:gd name="connsiteY498" fmla="*/ 4255283 h 5893281"/>
              <a:gd name="connsiteX499" fmla="*/ 8098216 w 10035679"/>
              <a:gd name="connsiteY499" fmla="*/ 4255283 h 5893281"/>
              <a:gd name="connsiteX500" fmla="*/ 8100629 w 10035679"/>
              <a:gd name="connsiteY500" fmla="*/ 4252868 h 5893281"/>
              <a:gd name="connsiteX501" fmla="*/ 8118743 w 10035679"/>
              <a:gd name="connsiteY501" fmla="*/ 4245019 h 5893281"/>
              <a:gd name="connsiteX502" fmla="*/ 8136856 w 10035679"/>
              <a:gd name="connsiteY502" fmla="*/ 4245019 h 5893281"/>
              <a:gd name="connsiteX503" fmla="*/ 8153158 w 10035679"/>
              <a:gd name="connsiteY503" fmla="*/ 4245019 h 5893281"/>
              <a:gd name="connsiteX504" fmla="*/ 8037838 w 10035679"/>
              <a:gd name="connsiteY504" fmla="*/ 4234756 h 5893281"/>
              <a:gd name="connsiteX505" fmla="*/ 8051724 w 10035679"/>
              <a:gd name="connsiteY505" fmla="*/ 4238982 h 5893281"/>
              <a:gd name="connsiteX506" fmla="*/ 8057762 w 10035679"/>
              <a:gd name="connsiteY506" fmla="*/ 4240793 h 5893281"/>
              <a:gd name="connsiteX507" fmla="*/ 8066214 w 10035679"/>
              <a:gd name="connsiteY507" fmla="*/ 4245019 h 5893281"/>
              <a:gd name="connsiteX508" fmla="*/ 8072251 w 10035679"/>
              <a:gd name="connsiteY508" fmla="*/ 4252868 h 5893281"/>
              <a:gd name="connsiteX509" fmla="*/ 8075874 w 10035679"/>
              <a:gd name="connsiteY509" fmla="*/ 4259510 h 5893281"/>
              <a:gd name="connsiteX510" fmla="*/ 8069838 w 10035679"/>
              <a:gd name="connsiteY510" fmla="*/ 4259510 h 5893281"/>
              <a:gd name="connsiteX511" fmla="*/ 8051724 w 10035679"/>
              <a:gd name="connsiteY511" fmla="*/ 4267359 h 5893281"/>
              <a:gd name="connsiteX512" fmla="*/ 8029386 w 10035679"/>
              <a:gd name="connsiteY512" fmla="*/ 4267359 h 5893281"/>
              <a:gd name="connsiteX513" fmla="*/ 8005235 w 10035679"/>
              <a:gd name="connsiteY513" fmla="*/ 4267359 h 5893281"/>
              <a:gd name="connsiteX514" fmla="*/ 8005235 w 10035679"/>
              <a:gd name="connsiteY514" fmla="*/ 4252868 h 5893281"/>
              <a:gd name="connsiteX515" fmla="*/ 8015498 w 10035679"/>
              <a:gd name="connsiteY515" fmla="*/ 4249247 h 5893281"/>
              <a:gd name="connsiteX516" fmla="*/ 8027573 w 10035679"/>
              <a:gd name="connsiteY516" fmla="*/ 4245019 h 5893281"/>
              <a:gd name="connsiteX517" fmla="*/ 8029386 w 10035679"/>
              <a:gd name="connsiteY517" fmla="*/ 4240793 h 5893281"/>
              <a:gd name="connsiteX518" fmla="*/ 9172302 w 10035679"/>
              <a:gd name="connsiteY518" fmla="*/ 4220265 h 5893281"/>
              <a:gd name="connsiteX519" fmla="*/ 9186189 w 10035679"/>
              <a:gd name="connsiteY519" fmla="*/ 4226302 h 5893281"/>
              <a:gd name="connsiteX520" fmla="*/ 9194643 w 10035679"/>
              <a:gd name="connsiteY520" fmla="*/ 4230530 h 5893281"/>
              <a:gd name="connsiteX521" fmla="*/ 9204303 w 10035679"/>
              <a:gd name="connsiteY521" fmla="*/ 4238982 h 5893281"/>
              <a:gd name="connsiteX522" fmla="*/ 9210945 w 10035679"/>
              <a:gd name="connsiteY522" fmla="*/ 4245019 h 5893281"/>
              <a:gd name="connsiteX523" fmla="*/ 9214566 w 10035679"/>
              <a:gd name="connsiteY523" fmla="*/ 4255284 h 5893281"/>
              <a:gd name="connsiteX524" fmla="*/ 9223021 w 10035679"/>
              <a:gd name="connsiteY524" fmla="*/ 4267359 h 5893281"/>
              <a:gd name="connsiteX525" fmla="*/ 9210945 w 10035679"/>
              <a:gd name="connsiteY525" fmla="*/ 4267359 h 5893281"/>
              <a:gd name="connsiteX526" fmla="*/ 9204303 w 10035679"/>
              <a:gd name="connsiteY526" fmla="*/ 4259510 h 5893281"/>
              <a:gd name="connsiteX527" fmla="*/ 9194643 w 10035679"/>
              <a:gd name="connsiteY527" fmla="*/ 4252868 h 5893281"/>
              <a:gd name="connsiteX528" fmla="*/ 9186189 w 10035679"/>
              <a:gd name="connsiteY528" fmla="*/ 4245019 h 5893281"/>
              <a:gd name="connsiteX529" fmla="*/ 9180152 w 10035679"/>
              <a:gd name="connsiteY529" fmla="*/ 4234756 h 5893281"/>
              <a:gd name="connsiteX530" fmla="*/ 9119775 w 10035679"/>
              <a:gd name="connsiteY530" fmla="*/ 4205774 h 5893281"/>
              <a:gd name="connsiteX531" fmla="*/ 9125812 w 10035679"/>
              <a:gd name="connsiteY531" fmla="*/ 4205774 h 5893281"/>
              <a:gd name="connsiteX532" fmla="*/ 9129435 w 10035679"/>
              <a:gd name="connsiteY532" fmla="*/ 4210000 h 5893281"/>
              <a:gd name="connsiteX533" fmla="*/ 9133661 w 10035679"/>
              <a:gd name="connsiteY533" fmla="*/ 4210000 h 5893281"/>
              <a:gd name="connsiteX534" fmla="*/ 9137887 w 10035679"/>
              <a:gd name="connsiteY534" fmla="*/ 4211811 h 5893281"/>
              <a:gd name="connsiteX535" fmla="*/ 9137887 w 10035679"/>
              <a:gd name="connsiteY535" fmla="*/ 4216039 h 5893281"/>
              <a:gd name="connsiteX536" fmla="*/ 9143926 w 10035679"/>
              <a:gd name="connsiteY536" fmla="*/ 4220265 h 5893281"/>
              <a:gd name="connsiteX537" fmla="*/ 9151775 w 10035679"/>
              <a:gd name="connsiteY537" fmla="*/ 4220265 h 5893281"/>
              <a:gd name="connsiteX538" fmla="*/ 9151775 w 10035679"/>
              <a:gd name="connsiteY538" fmla="*/ 4226302 h 5893281"/>
              <a:gd name="connsiteX539" fmla="*/ 9139700 w 10035679"/>
              <a:gd name="connsiteY539" fmla="*/ 4224491 h 5893281"/>
              <a:gd name="connsiteX540" fmla="*/ 9133661 w 10035679"/>
              <a:gd name="connsiteY540" fmla="*/ 4220265 h 5893281"/>
              <a:gd name="connsiteX541" fmla="*/ 9129435 w 10035679"/>
              <a:gd name="connsiteY541" fmla="*/ 4216039 h 5893281"/>
              <a:gd name="connsiteX542" fmla="*/ 9125812 w 10035679"/>
              <a:gd name="connsiteY542" fmla="*/ 4211811 h 5893281"/>
              <a:gd name="connsiteX543" fmla="*/ 8503337 w 10035679"/>
              <a:gd name="connsiteY543" fmla="*/ 4166530 h 5893281"/>
              <a:gd name="connsiteX544" fmla="*/ 8529906 w 10035679"/>
              <a:gd name="connsiteY544" fmla="*/ 4172567 h 5893281"/>
              <a:gd name="connsiteX545" fmla="*/ 8529906 w 10035679"/>
              <a:gd name="connsiteY545" fmla="*/ 4187059 h 5893281"/>
              <a:gd name="connsiteX546" fmla="*/ 8511790 w 10035679"/>
              <a:gd name="connsiteY546" fmla="*/ 4197324 h 5893281"/>
              <a:gd name="connsiteX547" fmla="*/ 8507564 w 10035679"/>
              <a:gd name="connsiteY547" fmla="*/ 4201550 h 5893281"/>
              <a:gd name="connsiteX548" fmla="*/ 8503337 w 10035679"/>
              <a:gd name="connsiteY548" fmla="*/ 4205777 h 5893281"/>
              <a:gd name="connsiteX549" fmla="*/ 9072681 w 10035679"/>
              <a:gd name="connsiteY549" fmla="*/ 4125475 h 5893281"/>
              <a:gd name="connsiteX550" fmla="*/ 9095021 w 10035679"/>
              <a:gd name="connsiteY550" fmla="*/ 4139966 h 5893281"/>
              <a:gd name="connsiteX551" fmla="*/ 9109510 w 10035679"/>
              <a:gd name="connsiteY551" fmla="*/ 4162304 h 5893281"/>
              <a:gd name="connsiteX552" fmla="*/ 9119775 w 10035679"/>
              <a:gd name="connsiteY552" fmla="*/ 4187059 h 5893281"/>
              <a:gd name="connsiteX553" fmla="*/ 9113134 w 10035679"/>
              <a:gd name="connsiteY553" fmla="*/ 4187059 h 5893281"/>
              <a:gd name="connsiteX554" fmla="*/ 9113134 w 10035679"/>
              <a:gd name="connsiteY554" fmla="*/ 4197322 h 5893281"/>
              <a:gd name="connsiteX555" fmla="*/ 9087172 w 10035679"/>
              <a:gd name="connsiteY555" fmla="*/ 4187059 h 5893281"/>
              <a:gd name="connsiteX556" fmla="*/ 9081133 w 10035679"/>
              <a:gd name="connsiteY556" fmla="*/ 4168945 h 5893281"/>
              <a:gd name="connsiteX557" fmla="*/ 9076907 w 10035679"/>
              <a:gd name="connsiteY557" fmla="*/ 4152041 h 5893281"/>
              <a:gd name="connsiteX558" fmla="*/ 8270891 w 10035679"/>
              <a:gd name="connsiteY558" fmla="*/ 4094683 h 5893281"/>
              <a:gd name="connsiteX559" fmla="*/ 8302891 w 10035679"/>
              <a:gd name="connsiteY559" fmla="*/ 4094683 h 5893281"/>
              <a:gd name="connsiteX560" fmla="*/ 8307119 w 10035679"/>
              <a:gd name="connsiteY560" fmla="*/ 4098909 h 5893281"/>
              <a:gd name="connsiteX561" fmla="*/ 8308930 w 10035679"/>
              <a:gd name="connsiteY561" fmla="*/ 4100720 h 5893281"/>
              <a:gd name="connsiteX562" fmla="*/ 8308930 w 10035679"/>
              <a:gd name="connsiteY562" fmla="*/ 4115211 h 5893281"/>
              <a:gd name="connsiteX563" fmla="*/ 8270891 w 10035679"/>
              <a:gd name="connsiteY563" fmla="*/ 4115211 h 5893281"/>
              <a:gd name="connsiteX564" fmla="*/ 8327040 w 10035679"/>
              <a:gd name="connsiteY564" fmla="*/ 4086231 h 5893281"/>
              <a:gd name="connsiteX565" fmla="*/ 8404321 w 10035679"/>
              <a:gd name="connsiteY565" fmla="*/ 4094684 h 5893281"/>
              <a:gd name="connsiteX566" fmla="*/ 8404321 w 10035679"/>
              <a:gd name="connsiteY566" fmla="*/ 4100723 h 5893281"/>
              <a:gd name="connsiteX567" fmla="*/ 8408547 w 10035679"/>
              <a:gd name="connsiteY567" fmla="*/ 4109175 h 5893281"/>
              <a:gd name="connsiteX568" fmla="*/ 8408547 w 10035679"/>
              <a:gd name="connsiteY568" fmla="*/ 4115212 h 5893281"/>
              <a:gd name="connsiteX569" fmla="*/ 8412170 w 10035679"/>
              <a:gd name="connsiteY569" fmla="*/ 4125478 h 5893281"/>
              <a:gd name="connsiteX570" fmla="*/ 8404321 w 10035679"/>
              <a:gd name="connsiteY570" fmla="*/ 4125478 h 5893281"/>
              <a:gd name="connsiteX571" fmla="*/ 8383793 w 10035679"/>
              <a:gd name="connsiteY571" fmla="*/ 4113402 h 5893281"/>
              <a:gd name="connsiteX572" fmla="*/ 8359643 w 10035679"/>
              <a:gd name="connsiteY572" fmla="*/ 4109175 h 5893281"/>
              <a:gd name="connsiteX573" fmla="*/ 8327040 w 10035679"/>
              <a:gd name="connsiteY573" fmla="*/ 4109175 h 5893281"/>
              <a:gd name="connsiteX574" fmla="*/ 8971854 w 10035679"/>
              <a:gd name="connsiteY574" fmla="*/ 4069929 h 5893281"/>
              <a:gd name="connsiteX575" fmla="*/ 9009891 w 10035679"/>
              <a:gd name="connsiteY575" fmla="*/ 4069929 h 5893281"/>
              <a:gd name="connsiteX576" fmla="*/ 9028608 w 10035679"/>
              <a:gd name="connsiteY576" fmla="*/ 4090456 h 5893281"/>
              <a:gd name="connsiteX577" fmla="*/ 9042494 w 10035679"/>
              <a:gd name="connsiteY577" fmla="*/ 4113399 h 5893281"/>
              <a:gd name="connsiteX578" fmla="*/ 9048530 w 10035679"/>
              <a:gd name="connsiteY578" fmla="*/ 4139965 h 5893281"/>
              <a:gd name="connsiteX579" fmla="*/ 9042494 w 10035679"/>
              <a:gd name="connsiteY579" fmla="*/ 4139965 h 5893281"/>
              <a:gd name="connsiteX580" fmla="*/ 9028610 w 10035679"/>
              <a:gd name="connsiteY580" fmla="*/ 4127287 h 5893281"/>
              <a:gd name="connsiteX581" fmla="*/ 9028610 w 10035679"/>
              <a:gd name="connsiteY581" fmla="*/ 4166532 h 5893281"/>
              <a:gd name="connsiteX582" fmla="*/ 8957364 w 10035679"/>
              <a:gd name="connsiteY582" fmla="*/ 4187062 h 5893281"/>
              <a:gd name="connsiteX583" fmla="*/ 8945288 w 10035679"/>
              <a:gd name="connsiteY583" fmla="*/ 4182834 h 5893281"/>
              <a:gd name="connsiteX584" fmla="*/ 8935025 w 10035679"/>
              <a:gd name="connsiteY584" fmla="*/ 4181023 h 5893281"/>
              <a:gd name="connsiteX585" fmla="*/ 8921137 w 10035679"/>
              <a:gd name="connsiteY585" fmla="*/ 4176797 h 5893281"/>
              <a:gd name="connsiteX586" fmla="*/ 8910874 w 10035679"/>
              <a:gd name="connsiteY586" fmla="*/ 4172571 h 5893281"/>
              <a:gd name="connsiteX587" fmla="*/ 8910874 w 10035679"/>
              <a:gd name="connsiteY587" fmla="*/ 4158684 h 5893281"/>
              <a:gd name="connsiteX588" fmla="*/ 8953138 w 10035679"/>
              <a:gd name="connsiteY588" fmla="*/ 4154456 h 5893281"/>
              <a:gd name="connsiteX589" fmla="*/ 8985741 w 10035679"/>
              <a:gd name="connsiteY589" fmla="*/ 4144193 h 5893281"/>
              <a:gd name="connsiteX590" fmla="*/ 9009892 w 10035679"/>
              <a:gd name="connsiteY590" fmla="*/ 4125475 h 5893281"/>
              <a:gd name="connsiteX591" fmla="*/ 9026797 w 10035679"/>
              <a:gd name="connsiteY591" fmla="*/ 4125475 h 5893281"/>
              <a:gd name="connsiteX592" fmla="*/ 9028608 w 10035679"/>
              <a:gd name="connsiteY592" fmla="*/ 4127284 h 5893281"/>
              <a:gd name="connsiteX593" fmla="*/ 9028608 w 10035679"/>
              <a:gd name="connsiteY593" fmla="*/ 4125475 h 5893281"/>
              <a:gd name="connsiteX594" fmla="*/ 9026795 w 10035679"/>
              <a:gd name="connsiteY594" fmla="*/ 4125475 h 5893281"/>
              <a:gd name="connsiteX595" fmla="*/ 9024382 w 10035679"/>
              <a:gd name="connsiteY595" fmla="*/ 4123664 h 5893281"/>
              <a:gd name="connsiteX596" fmla="*/ 9006268 w 10035679"/>
              <a:gd name="connsiteY596" fmla="*/ 4104947 h 5893281"/>
              <a:gd name="connsiteX597" fmla="*/ 8985740 w 10035679"/>
              <a:gd name="connsiteY597" fmla="*/ 4090456 h 5893281"/>
              <a:gd name="connsiteX598" fmla="*/ 8432698 w 10035679"/>
              <a:gd name="connsiteY598" fmla="*/ 4026459 h 5893281"/>
              <a:gd name="connsiteX599" fmla="*/ 8455038 w 10035679"/>
              <a:gd name="connsiteY599" fmla="*/ 4026459 h 5893281"/>
              <a:gd name="connsiteX600" fmla="*/ 8474961 w 10035679"/>
              <a:gd name="connsiteY600" fmla="*/ 4026459 h 5893281"/>
              <a:gd name="connsiteX601" fmla="*/ 8503337 w 10035679"/>
              <a:gd name="connsiteY601" fmla="*/ 4028875 h 5893281"/>
              <a:gd name="connsiteX602" fmla="*/ 8511790 w 10035679"/>
              <a:gd name="connsiteY602" fmla="*/ 4055439 h 5893281"/>
              <a:gd name="connsiteX603" fmla="*/ 8522054 w 10035679"/>
              <a:gd name="connsiteY603" fmla="*/ 4075966 h 5893281"/>
              <a:gd name="connsiteX604" fmla="*/ 8535940 w 10035679"/>
              <a:gd name="connsiteY604" fmla="*/ 4094683 h 5893281"/>
              <a:gd name="connsiteX605" fmla="*/ 8535940 w 10035679"/>
              <a:gd name="connsiteY605" fmla="*/ 4100722 h 5893281"/>
              <a:gd name="connsiteX606" fmla="*/ 8541979 w 10035679"/>
              <a:gd name="connsiteY606" fmla="*/ 4100722 h 5893281"/>
              <a:gd name="connsiteX607" fmla="*/ 8541979 w 10035679"/>
              <a:gd name="connsiteY607" fmla="*/ 4094683 h 5893281"/>
              <a:gd name="connsiteX608" fmla="*/ 8560091 w 10035679"/>
              <a:gd name="connsiteY608" fmla="*/ 4075966 h 5893281"/>
              <a:gd name="connsiteX609" fmla="*/ 8578808 w 10035679"/>
              <a:gd name="connsiteY609" fmla="*/ 4065703 h 5893281"/>
              <a:gd name="connsiteX610" fmla="*/ 8602958 w 10035679"/>
              <a:gd name="connsiteY610" fmla="*/ 4057854 h 5893281"/>
              <a:gd name="connsiteX611" fmla="*/ 8639183 w 10035679"/>
              <a:gd name="connsiteY611" fmla="*/ 4055439 h 5893281"/>
              <a:gd name="connsiteX612" fmla="*/ 8667559 w 10035679"/>
              <a:gd name="connsiteY612" fmla="*/ 4071740 h 5893281"/>
              <a:gd name="connsiteX613" fmla="*/ 8701975 w 10035679"/>
              <a:gd name="connsiteY613" fmla="*/ 4086231 h 5893281"/>
              <a:gd name="connsiteX614" fmla="*/ 8744840 w 10035679"/>
              <a:gd name="connsiteY614" fmla="*/ 4100722 h 5893281"/>
              <a:gd name="connsiteX615" fmla="*/ 8779256 w 10035679"/>
              <a:gd name="connsiteY615" fmla="*/ 4123665 h 5893281"/>
              <a:gd name="connsiteX616" fmla="*/ 8807632 w 10035679"/>
              <a:gd name="connsiteY616" fmla="*/ 4144192 h 5893281"/>
              <a:gd name="connsiteX617" fmla="*/ 8821518 w 10035679"/>
              <a:gd name="connsiteY617" fmla="*/ 4172569 h 5893281"/>
              <a:gd name="connsiteX618" fmla="*/ 8848084 w 10035679"/>
              <a:gd name="connsiteY618" fmla="*/ 4176795 h 5893281"/>
              <a:gd name="connsiteX619" fmla="*/ 8864386 w 10035679"/>
              <a:gd name="connsiteY619" fmla="*/ 4182832 h 5893281"/>
              <a:gd name="connsiteX620" fmla="*/ 8886724 w 10035679"/>
              <a:gd name="connsiteY620" fmla="*/ 4187060 h 5893281"/>
              <a:gd name="connsiteX621" fmla="*/ 8886724 w 10035679"/>
              <a:gd name="connsiteY621" fmla="*/ 4205775 h 5893281"/>
              <a:gd name="connsiteX622" fmla="*/ 8882498 w 10035679"/>
              <a:gd name="connsiteY622" fmla="*/ 4205775 h 5893281"/>
              <a:gd name="connsiteX623" fmla="*/ 8876459 w 10035679"/>
              <a:gd name="connsiteY623" fmla="*/ 4210001 h 5893281"/>
              <a:gd name="connsiteX624" fmla="*/ 8868009 w 10035679"/>
              <a:gd name="connsiteY624" fmla="*/ 4210001 h 5893281"/>
              <a:gd name="connsiteX625" fmla="*/ 8864386 w 10035679"/>
              <a:gd name="connsiteY625" fmla="*/ 4211813 h 5893281"/>
              <a:gd name="connsiteX626" fmla="*/ 8861970 w 10035679"/>
              <a:gd name="connsiteY626" fmla="*/ 4216039 h 5893281"/>
              <a:gd name="connsiteX627" fmla="*/ 8864386 w 10035679"/>
              <a:gd name="connsiteY627" fmla="*/ 4216039 h 5893281"/>
              <a:gd name="connsiteX628" fmla="*/ 8872233 w 10035679"/>
              <a:gd name="connsiteY628" fmla="*/ 4220266 h 5893281"/>
              <a:gd name="connsiteX629" fmla="*/ 8896384 w 10035679"/>
              <a:gd name="connsiteY629" fmla="*/ 4255284 h 5893281"/>
              <a:gd name="connsiteX630" fmla="*/ 8930799 w 10035679"/>
              <a:gd name="connsiteY630" fmla="*/ 4284264 h 5893281"/>
              <a:gd name="connsiteX631" fmla="*/ 8971854 w 10035679"/>
              <a:gd name="connsiteY631" fmla="*/ 4306604 h 5893281"/>
              <a:gd name="connsiteX632" fmla="*/ 8971854 w 10035679"/>
              <a:gd name="connsiteY632" fmla="*/ 4322905 h 5893281"/>
              <a:gd name="connsiteX633" fmla="*/ 8924761 w 10035679"/>
              <a:gd name="connsiteY633" fmla="*/ 4322905 h 5893281"/>
              <a:gd name="connsiteX634" fmla="*/ 8918724 w 10035679"/>
              <a:gd name="connsiteY634" fmla="*/ 4316866 h 5893281"/>
              <a:gd name="connsiteX635" fmla="*/ 8910875 w 10035679"/>
              <a:gd name="connsiteY635" fmla="*/ 4312640 h 5893281"/>
              <a:gd name="connsiteX636" fmla="*/ 8904838 w 10035679"/>
              <a:gd name="connsiteY636" fmla="*/ 4312640 h 5893281"/>
              <a:gd name="connsiteX637" fmla="*/ 8896384 w 10035679"/>
              <a:gd name="connsiteY637" fmla="*/ 4312640 h 5893281"/>
              <a:gd name="connsiteX638" fmla="*/ 8890347 w 10035679"/>
              <a:gd name="connsiteY638" fmla="*/ 4310830 h 5893281"/>
              <a:gd name="connsiteX639" fmla="*/ 8878272 w 10035679"/>
              <a:gd name="connsiteY639" fmla="*/ 4306604 h 5893281"/>
              <a:gd name="connsiteX640" fmla="*/ 8868009 w 10035679"/>
              <a:gd name="connsiteY640" fmla="*/ 4298151 h 5893281"/>
              <a:gd name="connsiteX641" fmla="*/ 8861970 w 10035679"/>
              <a:gd name="connsiteY641" fmla="*/ 4292113 h 5893281"/>
              <a:gd name="connsiteX642" fmla="*/ 8854121 w 10035679"/>
              <a:gd name="connsiteY642" fmla="*/ 4277622 h 5893281"/>
              <a:gd name="connsiteX643" fmla="*/ 8848084 w 10035679"/>
              <a:gd name="connsiteY643" fmla="*/ 4267359 h 5893281"/>
              <a:gd name="connsiteX644" fmla="*/ 8839630 w 10035679"/>
              <a:gd name="connsiteY644" fmla="*/ 4259510 h 5893281"/>
              <a:gd name="connsiteX645" fmla="*/ 8811256 w 10035679"/>
              <a:gd name="connsiteY645" fmla="*/ 4245019 h 5893281"/>
              <a:gd name="connsiteX646" fmla="*/ 8791331 w 10035679"/>
              <a:gd name="connsiteY646" fmla="*/ 4245019 h 5893281"/>
              <a:gd name="connsiteX647" fmla="*/ 8764765 w 10035679"/>
              <a:gd name="connsiteY647" fmla="*/ 4252868 h 5893281"/>
              <a:gd name="connsiteX648" fmla="*/ 8740614 w 10035679"/>
              <a:gd name="connsiteY648" fmla="*/ 4267359 h 5893281"/>
              <a:gd name="connsiteX649" fmla="*/ 8716464 w 10035679"/>
              <a:gd name="connsiteY649" fmla="*/ 4273396 h 5893281"/>
              <a:gd name="connsiteX650" fmla="*/ 8691710 w 10035679"/>
              <a:gd name="connsiteY650" fmla="*/ 4259510 h 5893281"/>
              <a:gd name="connsiteX651" fmla="*/ 8667559 w 10035679"/>
              <a:gd name="connsiteY651" fmla="*/ 4252868 h 5893281"/>
              <a:gd name="connsiteX652" fmla="*/ 8641598 w 10035679"/>
              <a:gd name="connsiteY652" fmla="*/ 4249245 h 5893281"/>
              <a:gd name="connsiteX653" fmla="*/ 8607185 w 10035679"/>
              <a:gd name="connsiteY653" fmla="*/ 4252868 h 5893281"/>
              <a:gd name="connsiteX654" fmla="*/ 8610806 w 10035679"/>
              <a:gd name="connsiteY654" fmla="*/ 4238982 h 5893281"/>
              <a:gd name="connsiteX655" fmla="*/ 8613221 w 10035679"/>
              <a:gd name="connsiteY655" fmla="*/ 4226302 h 5893281"/>
              <a:gd name="connsiteX656" fmla="*/ 8616844 w 10035679"/>
              <a:gd name="connsiteY656" fmla="*/ 4220266 h 5893281"/>
              <a:gd name="connsiteX657" fmla="*/ 8621071 w 10035679"/>
              <a:gd name="connsiteY657" fmla="*/ 4211813 h 5893281"/>
              <a:gd name="connsiteX658" fmla="*/ 8625297 w 10035679"/>
              <a:gd name="connsiteY658" fmla="*/ 4205775 h 5893281"/>
              <a:gd name="connsiteX659" fmla="*/ 8621071 w 10035679"/>
              <a:gd name="connsiteY659" fmla="*/ 4197323 h 5893281"/>
              <a:gd name="connsiteX660" fmla="*/ 8602958 w 10035679"/>
              <a:gd name="connsiteY660" fmla="*/ 4166530 h 5893281"/>
              <a:gd name="connsiteX661" fmla="*/ 8578808 w 10035679"/>
              <a:gd name="connsiteY661" fmla="*/ 4148418 h 5893281"/>
              <a:gd name="connsiteX662" fmla="*/ 8550431 w 10035679"/>
              <a:gd name="connsiteY662" fmla="*/ 4139966 h 5893281"/>
              <a:gd name="connsiteX663" fmla="*/ 8517828 w 10035679"/>
              <a:gd name="connsiteY663" fmla="*/ 4129701 h 5893281"/>
              <a:gd name="connsiteX664" fmla="*/ 8487641 w 10035679"/>
              <a:gd name="connsiteY664" fmla="*/ 4123665 h 5893281"/>
              <a:gd name="connsiteX665" fmla="*/ 8461075 w 10035679"/>
              <a:gd name="connsiteY665" fmla="*/ 4109174 h 5893281"/>
              <a:gd name="connsiteX666" fmla="*/ 8444773 w 10035679"/>
              <a:gd name="connsiteY666" fmla="*/ 4086231 h 5893281"/>
              <a:gd name="connsiteX667" fmla="*/ 8450810 w 10035679"/>
              <a:gd name="connsiteY667" fmla="*/ 4084420 h 5893281"/>
              <a:gd name="connsiteX668" fmla="*/ 8455038 w 10035679"/>
              <a:gd name="connsiteY668" fmla="*/ 4084420 h 5893281"/>
              <a:gd name="connsiteX669" fmla="*/ 8459262 w 10035679"/>
              <a:gd name="connsiteY669" fmla="*/ 4080194 h 5893281"/>
              <a:gd name="connsiteX670" fmla="*/ 8461075 w 10035679"/>
              <a:gd name="connsiteY670" fmla="*/ 4075966 h 5893281"/>
              <a:gd name="connsiteX671" fmla="*/ 8465301 w 10035679"/>
              <a:gd name="connsiteY671" fmla="*/ 4069930 h 5893281"/>
              <a:gd name="connsiteX672" fmla="*/ 8444773 w 10035679"/>
              <a:gd name="connsiteY672" fmla="*/ 4065703 h 5893281"/>
              <a:gd name="connsiteX673" fmla="*/ 8422433 w 10035679"/>
              <a:gd name="connsiteY673" fmla="*/ 4055439 h 5893281"/>
              <a:gd name="connsiteX674" fmla="*/ 8404321 w 10035679"/>
              <a:gd name="connsiteY674" fmla="*/ 4047591 h 5893281"/>
              <a:gd name="connsiteX675" fmla="*/ 8404321 w 10035679"/>
              <a:gd name="connsiteY675" fmla="*/ 4028875 h 5893281"/>
              <a:gd name="connsiteX676" fmla="*/ 8238289 w 10035679"/>
              <a:gd name="connsiteY676" fmla="*/ 3957027 h 5893281"/>
              <a:gd name="connsiteX677" fmla="*/ 8242515 w 10035679"/>
              <a:gd name="connsiteY677" fmla="*/ 3957027 h 5893281"/>
              <a:gd name="connsiteX678" fmla="*/ 8246138 w 10035679"/>
              <a:gd name="connsiteY678" fmla="*/ 3957027 h 5893281"/>
              <a:gd name="connsiteX679" fmla="*/ 8246138 w 10035679"/>
              <a:gd name="connsiteY679" fmla="*/ 3960650 h 5893281"/>
              <a:gd name="connsiteX680" fmla="*/ 8246138 w 10035679"/>
              <a:gd name="connsiteY680" fmla="*/ 3964876 h 5893281"/>
              <a:gd name="connsiteX681" fmla="*/ 8250364 w 10035679"/>
              <a:gd name="connsiteY681" fmla="*/ 3964876 h 5893281"/>
              <a:gd name="connsiteX682" fmla="*/ 8250364 w 10035679"/>
              <a:gd name="connsiteY682" fmla="*/ 3969102 h 5893281"/>
              <a:gd name="connsiteX683" fmla="*/ 8256401 w 10035679"/>
              <a:gd name="connsiteY683" fmla="*/ 3969102 h 5893281"/>
              <a:gd name="connsiteX684" fmla="*/ 8252175 w 10035679"/>
              <a:gd name="connsiteY684" fmla="*/ 3970913 h 5893281"/>
              <a:gd name="connsiteX685" fmla="*/ 8250364 w 10035679"/>
              <a:gd name="connsiteY685" fmla="*/ 3970913 h 5893281"/>
              <a:gd name="connsiteX686" fmla="*/ 8250364 w 10035679"/>
              <a:gd name="connsiteY686" fmla="*/ 3975139 h 5893281"/>
              <a:gd name="connsiteX687" fmla="*/ 8238289 w 10035679"/>
              <a:gd name="connsiteY687" fmla="*/ 3985404 h 5893281"/>
              <a:gd name="connsiteX688" fmla="*/ 8228026 w 10035679"/>
              <a:gd name="connsiteY688" fmla="*/ 3998082 h 5893281"/>
              <a:gd name="connsiteX689" fmla="*/ 8217761 w 10035679"/>
              <a:gd name="connsiteY689" fmla="*/ 4008347 h 5893281"/>
              <a:gd name="connsiteX690" fmla="*/ 8179724 w 10035679"/>
              <a:gd name="connsiteY690" fmla="*/ 4004121 h 5893281"/>
              <a:gd name="connsiteX691" fmla="*/ 8147121 w 10035679"/>
              <a:gd name="connsiteY691" fmla="*/ 4004121 h 5893281"/>
              <a:gd name="connsiteX692" fmla="*/ 8108479 w 10035679"/>
              <a:gd name="connsiteY692" fmla="*/ 4008347 h 5893281"/>
              <a:gd name="connsiteX693" fmla="*/ 8108479 w 10035679"/>
              <a:gd name="connsiteY693" fmla="*/ 4028874 h 5893281"/>
              <a:gd name="connsiteX694" fmla="*/ 8114517 w 10035679"/>
              <a:gd name="connsiteY694" fmla="*/ 4033101 h 5893281"/>
              <a:gd name="connsiteX695" fmla="*/ 8114517 w 10035679"/>
              <a:gd name="connsiteY695" fmla="*/ 4036724 h 5893281"/>
              <a:gd name="connsiteX696" fmla="*/ 8118743 w 10035679"/>
              <a:gd name="connsiteY696" fmla="*/ 4040950 h 5893281"/>
              <a:gd name="connsiteX697" fmla="*/ 8122970 w 10035679"/>
              <a:gd name="connsiteY697" fmla="*/ 4047591 h 5893281"/>
              <a:gd name="connsiteX698" fmla="*/ 8161007 w 10035679"/>
              <a:gd name="connsiteY698" fmla="*/ 4033101 h 5893281"/>
              <a:gd name="connsiteX699" fmla="*/ 8199647 w 10035679"/>
              <a:gd name="connsiteY699" fmla="*/ 4022836 h 5893281"/>
              <a:gd name="connsiteX700" fmla="*/ 8199647 w 10035679"/>
              <a:gd name="connsiteY700" fmla="*/ 4040950 h 5893281"/>
              <a:gd name="connsiteX701" fmla="*/ 8193610 w 10035679"/>
              <a:gd name="connsiteY701" fmla="*/ 4040950 h 5893281"/>
              <a:gd name="connsiteX702" fmla="*/ 8181534 w 10035679"/>
              <a:gd name="connsiteY702" fmla="*/ 4047591 h 5893281"/>
              <a:gd name="connsiteX703" fmla="*/ 8167044 w 10035679"/>
              <a:gd name="connsiteY703" fmla="*/ 4055441 h 5893281"/>
              <a:gd name="connsiteX704" fmla="*/ 8153157 w 10035679"/>
              <a:gd name="connsiteY704" fmla="*/ 4061477 h 5893281"/>
              <a:gd name="connsiteX705" fmla="*/ 8165233 w 10035679"/>
              <a:gd name="connsiteY705" fmla="*/ 4086231 h 5893281"/>
              <a:gd name="connsiteX706" fmla="*/ 8179724 w 10035679"/>
              <a:gd name="connsiteY706" fmla="*/ 4109174 h 5893281"/>
              <a:gd name="connsiteX707" fmla="*/ 8185761 w 10035679"/>
              <a:gd name="connsiteY707" fmla="*/ 4129702 h 5893281"/>
              <a:gd name="connsiteX708" fmla="*/ 8193610 w 10035679"/>
              <a:gd name="connsiteY708" fmla="*/ 4166533 h 5893281"/>
              <a:gd name="connsiteX709" fmla="*/ 8185761 w 10035679"/>
              <a:gd name="connsiteY709" fmla="*/ 4166533 h 5893281"/>
              <a:gd name="connsiteX710" fmla="*/ 8185761 w 10035679"/>
              <a:gd name="connsiteY710" fmla="*/ 4172569 h 5893281"/>
              <a:gd name="connsiteX711" fmla="*/ 8179724 w 10035679"/>
              <a:gd name="connsiteY711" fmla="*/ 4168946 h 5893281"/>
              <a:gd name="connsiteX712" fmla="*/ 8175498 w 10035679"/>
              <a:gd name="connsiteY712" fmla="*/ 4168946 h 5893281"/>
              <a:gd name="connsiteX713" fmla="*/ 8175498 w 10035679"/>
              <a:gd name="connsiteY713" fmla="*/ 4166533 h 5893281"/>
              <a:gd name="connsiteX714" fmla="*/ 8171272 w 10035679"/>
              <a:gd name="connsiteY714" fmla="*/ 4166533 h 5893281"/>
              <a:gd name="connsiteX715" fmla="*/ 8151347 w 10035679"/>
              <a:gd name="connsiteY715" fmla="*/ 4144192 h 5893281"/>
              <a:gd name="connsiteX716" fmla="*/ 8132630 w 10035679"/>
              <a:gd name="connsiteY716" fmla="*/ 4119439 h 5893281"/>
              <a:gd name="connsiteX717" fmla="*/ 8114517 w 10035679"/>
              <a:gd name="connsiteY717" fmla="*/ 4094685 h 5893281"/>
              <a:gd name="connsiteX718" fmla="*/ 8114517 w 10035679"/>
              <a:gd name="connsiteY718" fmla="*/ 4172569 h 5893281"/>
              <a:gd name="connsiteX719" fmla="*/ 8084328 w 10035679"/>
              <a:gd name="connsiteY719" fmla="*/ 4172569 h 5893281"/>
              <a:gd name="connsiteX720" fmla="*/ 8084328 w 10035679"/>
              <a:gd name="connsiteY720" fmla="*/ 4168946 h 5893281"/>
              <a:gd name="connsiteX721" fmla="*/ 8080102 w 10035679"/>
              <a:gd name="connsiteY721" fmla="*/ 4168946 h 5893281"/>
              <a:gd name="connsiteX722" fmla="*/ 8080102 w 10035679"/>
              <a:gd name="connsiteY722" fmla="*/ 4166533 h 5893281"/>
              <a:gd name="connsiteX723" fmla="*/ 8075875 w 10035679"/>
              <a:gd name="connsiteY723" fmla="*/ 4166533 h 5893281"/>
              <a:gd name="connsiteX724" fmla="*/ 8080102 w 10035679"/>
              <a:gd name="connsiteY724" fmla="*/ 4139966 h 5893281"/>
              <a:gd name="connsiteX725" fmla="*/ 8075875 w 10035679"/>
              <a:gd name="connsiteY725" fmla="*/ 4125475 h 5893281"/>
              <a:gd name="connsiteX726" fmla="*/ 8069839 w 10035679"/>
              <a:gd name="connsiteY726" fmla="*/ 4113400 h 5893281"/>
              <a:gd name="connsiteX727" fmla="*/ 8061989 w 10035679"/>
              <a:gd name="connsiteY727" fmla="*/ 4094685 h 5893281"/>
              <a:gd name="connsiteX728" fmla="*/ 8061989 w 10035679"/>
              <a:gd name="connsiteY728" fmla="*/ 4075968 h 5893281"/>
              <a:gd name="connsiteX729" fmla="*/ 8072252 w 10035679"/>
              <a:gd name="connsiteY729" fmla="*/ 4055441 h 5893281"/>
              <a:gd name="connsiteX730" fmla="*/ 8086140 w 10035679"/>
              <a:gd name="connsiteY730" fmla="*/ 4026459 h 5893281"/>
              <a:gd name="connsiteX731" fmla="*/ 8100629 w 10035679"/>
              <a:gd name="connsiteY731" fmla="*/ 3999895 h 5893281"/>
              <a:gd name="connsiteX732" fmla="*/ 8114517 w 10035679"/>
              <a:gd name="connsiteY732" fmla="*/ 3979365 h 5893281"/>
              <a:gd name="connsiteX733" fmla="*/ 8122970 w 10035679"/>
              <a:gd name="connsiteY733" fmla="*/ 3969102 h 5893281"/>
              <a:gd name="connsiteX734" fmla="*/ 8157384 w 10035679"/>
              <a:gd name="connsiteY734" fmla="*/ 3979365 h 5893281"/>
              <a:gd name="connsiteX735" fmla="*/ 8179724 w 10035679"/>
              <a:gd name="connsiteY735" fmla="*/ 3979365 h 5893281"/>
              <a:gd name="connsiteX736" fmla="*/ 8195421 w 10035679"/>
              <a:gd name="connsiteY736" fmla="*/ 3975139 h 5893281"/>
              <a:gd name="connsiteX737" fmla="*/ 8217761 w 10035679"/>
              <a:gd name="connsiteY737" fmla="*/ 3969102 h 5893281"/>
              <a:gd name="connsiteX738" fmla="*/ 8317380 w 10035679"/>
              <a:gd name="connsiteY738" fmla="*/ 3950385 h 5893281"/>
              <a:gd name="connsiteX739" fmla="*/ 8331266 w 10035679"/>
              <a:gd name="connsiteY739" fmla="*/ 3957027 h 5893281"/>
              <a:gd name="connsiteX740" fmla="*/ 8337305 w 10035679"/>
              <a:gd name="connsiteY740" fmla="*/ 3960650 h 5893281"/>
              <a:gd name="connsiteX741" fmla="*/ 8345757 w 10035679"/>
              <a:gd name="connsiteY741" fmla="*/ 3969102 h 5893281"/>
              <a:gd name="connsiteX742" fmla="*/ 8347567 w 10035679"/>
              <a:gd name="connsiteY742" fmla="*/ 3975139 h 5893281"/>
              <a:gd name="connsiteX743" fmla="*/ 8347567 w 10035679"/>
              <a:gd name="connsiteY743" fmla="*/ 3989630 h 5893281"/>
              <a:gd name="connsiteX744" fmla="*/ 8347567 w 10035679"/>
              <a:gd name="connsiteY744" fmla="*/ 4008348 h 5893281"/>
              <a:gd name="connsiteX745" fmla="*/ 8341531 w 10035679"/>
              <a:gd name="connsiteY745" fmla="*/ 4012574 h 5893281"/>
              <a:gd name="connsiteX746" fmla="*/ 8337305 w 10035679"/>
              <a:gd name="connsiteY746" fmla="*/ 4014384 h 5893281"/>
              <a:gd name="connsiteX747" fmla="*/ 8337305 w 10035679"/>
              <a:gd name="connsiteY747" fmla="*/ 4018611 h 5893281"/>
              <a:gd name="connsiteX748" fmla="*/ 8337305 w 10035679"/>
              <a:gd name="connsiteY748" fmla="*/ 4022837 h 5893281"/>
              <a:gd name="connsiteX749" fmla="*/ 8337305 w 10035679"/>
              <a:gd name="connsiteY749" fmla="*/ 4026460 h 5893281"/>
              <a:gd name="connsiteX750" fmla="*/ 8337305 w 10035679"/>
              <a:gd name="connsiteY750" fmla="*/ 4028875 h 5893281"/>
              <a:gd name="connsiteX751" fmla="*/ 8335492 w 10035679"/>
              <a:gd name="connsiteY751" fmla="*/ 4033102 h 5893281"/>
              <a:gd name="connsiteX752" fmla="*/ 8327040 w 10035679"/>
              <a:gd name="connsiteY752" fmla="*/ 4040951 h 5893281"/>
              <a:gd name="connsiteX753" fmla="*/ 8327040 w 10035679"/>
              <a:gd name="connsiteY753" fmla="*/ 4022837 h 5893281"/>
              <a:gd name="connsiteX754" fmla="*/ 8313154 w 10035679"/>
              <a:gd name="connsiteY754" fmla="*/ 3999895 h 5893281"/>
              <a:gd name="connsiteX755" fmla="*/ 8313154 w 10035679"/>
              <a:gd name="connsiteY755" fmla="*/ 3975139 h 5893281"/>
              <a:gd name="connsiteX756" fmla="*/ 7999200 w 10035679"/>
              <a:gd name="connsiteY756" fmla="*/ 3810917 h 5893281"/>
              <a:gd name="connsiteX757" fmla="*/ 8019125 w 10035679"/>
              <a:gd name="connsiteY757" fmla="*/ 3816954 h 5893281"/>
              <a:gd name="connsiteX758" fmla="*/ 8043878 w 10035679"/>
              <a:gd name="connsiteY758" fmla="*/ 3831445 h 5893281"/>
              <a:gd name="connsiteX759" fmla="*/ 8066218 w 10035679"/>
              <a:gd name="connsiteY759" fmla="*/ 3853785 h 5893281"/>
              <a:gd name="connsiteX760" fmla="*/ 8075878 w 10035679"/>
              <a:gd name="connsiteY760" fmla="*/ 3872502 h 5893281"/>
              <a:gd name="connsiteX761" fmla="*/ 8066218 w 10035679"/>
              <a:gd name="connsiteY761" fmla="*/ 3878539 h 5893281"/>
              <a:gd name="connsiteX762" fmla="*/ 8055954 w 10035679"/>
              <a:gd name="connsiteY762" fmla="*/ 3888802 h 5893281"/>
              <a:gd name="connsiteX763" fmla="*/ 8043878 w 10035679"/>
              <a:gd name="connsiteY763" fmla="*/ 3897256 h 5893281"/>
              <a:gd name="connsiteX764" fmla="*/ 8029387 w 10035679"/>
              <a:gd name="connsiteY764" fmla="*/ 3903292 h 5893281"/>
              <a:gd name="connsiteX765" fmla="*/ 8041463 w 10035679"/>
              <a:gd name="connsiteY765" fmla="*/ 3935895 h 5893281"/>
              <a:gd name="connsiteX766" fmla="*/ 8055954 w 10035679"/>
              <a:gd name="connsiteY766" fmla="*/ 3960651 h 5893281"/>
              <a:gd name="connsiteX767" fmla="*/ 8069840 w 10035679"/>
              <a:gd name="connsiteY767" fmla="*/ 3989631 h 5893281"/>
              <a:gd name="connsiteX768" fmla="*/ 8057764 w 10035679"/>
              <a:gd name="connsiteY768" fmla="*/ 3993857 h 5893281"/>
              <a:gd name="connsiteX769" fmla="*/ 8051728 w 10035679"/>
              <a:gd name="connsiteY769" fmla="*/ 3993857 h 5893281"/>
              <a:gd name="connsiteX770" fmla="*/ 8047501 w 10035679"/>
              <a:gd name="connsiteY770" fmla="*/ 3993857 h 5893281"/>
              <a:gd name="connsiteX771" fmla="*/ 8043878 w 10035679"/>
              <a:gd name="connsiteY771" fmla="*/ 3998083 h 5893281"/>
              <a:gd name="connsiteX772" fmla="*/ 8041463 w 10035679"/>
              <a:gd name="connsiteY772" fmla="*/ 3999896 h 5893281"/>
              <a:gd name="connsiteX773" fmla="*/ 8037842 w 10035679"/>
              <a:gd name="connsiteY773" fmla="*/ 4008348 h 5893281"/>
              <a:gd name="connsiteX774" fmla="*/ 8019125 w 10035679"/>
              <a:gd name="connsiteY774" fmla="*/ 4040951 h 5893281"/>
              <a:gd name="connsiteX775" fmla="*/ 8009465 w 10035679"/>
              <a:gd name="connsiteY775" fmla="*/ 4080196 h 5893281"/>
              <a:gd name="connsiteX776" fmla="*/ 7990748 w 10035679"/>
              <a:gd name="connsiteY776" fmla="*/ 4115214 h 5893281"/>
              <a:gd name="connsiteX777" fmla="*/ 7981088 w 10035679"/>
              <a:gd name="connsiteY777" fmla="*/ 4123666 h 5893281"/>
              <a:gd name="connsiteX778" fmla="*/ 7970823 w 10035679"/>
              <a:gd name="connsiteY778" fmla="*/ 4123666 h 5893281"/>
              <a:gd name="connsiteX779" fmla="*/ 7958748 w 10035679"/>
              <a:gd name="connsiteY779" fmla="*/ 4125477 h 5893281"/>
              <a:gd name="connsiteX780" fmla="*/ 7946672 w 10035679"/>
              <a:gd name="connsiteY780" fmla="*/ 4125477 h 5893281"/>
              <a:gd name="connsiteX781" fmla="*/ 7924334 w 10035679"/>
              <a:gd name="connsiteY781" fmla="*/ 4113402 h 5893281"/>
              <a:gd name="connsiteX782" fmla="*/ 7903806 w 10035679"/>
              <a:gd name="connsiteY782" fmla="*/ 4109175 h 5893281"/>
              <a:gd name="connsiteX783" fmla="*/ 7877845 w 10035679"/>
              <a:gd name="connsiteY783" fmla="*/ 4109175 h 5893281"/>
              <a:gd name="connsiteX784" fmla="*/ 7853089 w 10035679"/>
              <a:gd name="connsiteY784" fmla="*/ 4104949 h 5893281"/>
              <a:gd name="connsiteX785" fmla="*/ 7828938 w 10035679"/>
              <a:gd name="connsiteY785" fmla="*/ 4094687 h 5893281"/>
              <a:gd name="connsiteX786" fmla="*/ 7804787 w 10035679"/>
              <a:gd name="connsiteY786" fmla="*/ 4061479 h 5893281"/>
              <a:gd name="connsiteX787" fmla="*/ 7786675 w 10035679"/>
              <a:gd name="connsiteY787" fmla="*/ 4018611 h 5893281"/>
              <a:gd name="connsiteX788" fmla="*/ 7782449 w 10035679"/>
              <a:gd name="connsiteY788" fmla="*/ 3969103 h 5893281"/>
              <a:gd name="connsiteX789" fmla="*/ 7800561 w 10035679"/>
              <a:gd name="connsiteY789" fmla="*/ 3960651 h 5893281"/>
              <a:gd name="connsiteX790" fmla="*/ 7815052 w 10035679"/>
              <a:gd name="connsiteY790" fmla="*/ 3960651 h 5893281"/>
              <a:gd name="connsiteX791" fmla="*/ 7828938 w 10035679"/>
              <a:gd name="connsiteY791" fmla="*/ 3964877 h 5893281"/>
              <a:gd name="connsiteX792" fmla="*/ 7843429 w 10035679"/>
              <a:gd name="connsiteY792" fmla="*/ 3957028 h 5893281"/>
              <a:gd name="connsiteX793" fmla="*/ 7861541 w 10035679"/>
              <a:gd name="connsiteY793" fmla="*/ 3928046 h 5893281"/>
              <a:gd name="connsiteX794" fmla="*/ 7906220 w 10035679"/>
              <a:gd name="connsiteY794" fmla="*/ 3922009 h 5893281"/>
              <a:gd name="connsiteX795" fmla="*/ 7914069 w 10035679"/>
              <a:gd name="connsiteY795" fmla="*/ 3915368 h 5893281"/>
              <a:gd name="connsiteX796" fmla="*/ 7920108 w 10035679"/>
              <a:gd name="connsiteY796" fmla="*/ 3907519 h 5893281"/>
              <a:gd name="connsiteX797" fmla="*/ 7920108 w 10035679"/>
              <a:gd name="connsiteY797" fmla="*/ 3903292 h 5893281"/>
              <a:gd name="connsiteX798" fmla="*/ 7924334 w 10035679"/>
              <a:gd name="connsiteY798" fmla="*/ 3900877 h 5893281"/>
              <a:gd name="connsiteX799" fmla="*/ 7924334 w 10035679"/>
              <a:gd name="connsiteY799" fmla="*/ 3897256 h 5893281"/>
              <a:gd name="connsiteX800" fmla="*/ 7924334 w 10035679"/>
              <a:gd name="connsiteY800" fmla="*/ 3893030 h 5893281"/>
              <a:gd name="connsiteX801" fmla="*/ 7927955 w 10035679"/>
              <a:gd name="connsiteY801" fmla="*/ 3888802 h 5893281"/>
              <a:gd name="connsiteX802" fmla="*/ 7934597 w 10035679"/>
              <a:gd name="connsiteY802" fmla="*/ 3888802 h 5893281"/>
              <a:gd name="connsiteX803" fmla="*/ 7946672 w 10035679"/>
              <a:gd name="connsiteY803" fmla="*/ 3888802 h 5893281"/>
              <a:gd name="connsiteX804" fmla="*/ 7958748 w 10035679"/>
              <a:gd name="connsiteY804" fmla="*/ 3888802 h 5893281"/>
              <a:gd name="connsiteX805" fmla="*/ 7966597 w 10035679"/>
              <a:gd name="connsiteY805" fmla="*/ 3864048 h 5893281"/>
              <a:gd name="connsiteX806" fmla="*/ 7976860 w 10035679"/>
              <a:gd name="connsiteY806" fmla="*/ 3845331 h 5893281"/>
              <a:gd name="connsiteX807" fmla="*/ 7987124 w 10035679"/>
              <a:gd name="connsiteY807" fmla="*/ 3829029 h 5893281"/>
              <a:gd name="connsiteX808" fmla="*/ 6980054 w 10035679"/>
              <a:gd name="connsiteY808" fmla="*/ 3763221 h 5893281"/>
              <a:gd name="connsiteX809" fmla="*/ 7000582 w 10035679"/>
              <a:gd name="connsiteY809" fmla="*/ 3777712 h 5893281"/>
              <a:gd name="connsiteX810" fmla="*/ 7012658 w 10035679"/>
              <a:gd name="connsiteY810" fmla="*/ 3802465 h 5893281"/>
              <a:gd name="connsiteX811" fmla="*/ 7012658 w 10035679"/>
              <a:gd name="connsiteY811" fmla="*/ 3839294 h 5893281"/>
              <a:gd name="connsiteX812" fmla="*/ 7012658 w 10035679"/>
              <a:gd name="connsiteY812" fmla="*/ 3843520 h 5893281"/>
              <a:gd name="connsiteX813" fmla="*/ 7014470 w 10035679"/>
              <a:gd name="connsiteY813" fmla="*/ 3843520 h 5893281"/>
              <a:gd name="connsiteX814" fmla="*/ 7018696 w 10035679"/>
              <a:gd name="connsiteY814" fmla="*/ 3845333 h 5893281"/>
              <a:gd name="connsiteX815" fmla="*/ 7018696 w 10035679"/>
              <a:gd name="connsiteY815" fmla="*/ 3849559 h 5893281"/>
              <a:gd name="connsiteX816" fmla="*/ 7018696 w 10035679"/>
              <a:gd name="connsiteY816" fmla="*/ 3858011 h 5893281"/>
              <a:gd name="connsiteX817" fmla="*/ 7012658 w 10035679"/>
              <a:gd name="connsiteY817" fmla="*/ 3858011 h 5893281"/>
              <a:gd name="connsiteX818" fmla="*/ 7004205 w 10035679"/>
              <a:gd name="connsiteY818" fmla="*/ 3859822 h 5893281"/>
              <a:gd name="connsiteX819" fmla="*/ 7000582 w 10035679"/>
              <a:gd name="connsiteY819" fmla="*/ 3868276 h 5893281"/>
              <a:gd name="connsiteX820" fmla="*/ 6994545 w 10035679"/>
              <a:gd name="connsiteY820" fmla="*/ 3872502 h 5893281"/>
              <a:gd name="connsiteX821" fmla="*/ 6990319 w 10035679"/>
              <a:gd name="connsiteY821" fmla="*/ 3872502 h 5893281"/>
              <a:gd name="connsiteX822" fmla="*/ 6986091 w 10035679"/>
              <a:gd name="connsiteY822" fmla="*/ 3868276 h 5893281"/>
              <a:gd name="connsiteX823" fmla="*/ 6984280 w 10035679"/>
              <a:gd name="connsiteY823" fmla="*/ 3868276 h 5893281"/>
              <a:gd name="connsiteX824" fmla="*/ 6980054 w 10035679"/>
              <a:gd name="connsiteY824" fmla="*/ 3864048 h 5893281"/>
              <a:gd name="connsiteX825" fmla="*/ 6966167 w 10035679"/>
              <a:gd name="connsiteY825" fmla="*/ 3835068 h 5893281"/>
              <a:gd name="connsiteX826" fmla="*/ 6966167 w 10035679"/>
              <a:gd name="connsiteY826" fmla="*/ 3792201 h 5893281"/>
              <a:gd name="connsiteX827" fmla="*/ 6969791 w 10035679"/>
              <a:gd name="connsiteY827" fmla="*/ 3786164 h 5893281"/>
              <a:gd name="connsiteX828" fmla="*/ 6974017 w 10035679"/>
              <a:gd name="connsiteY828" fmla="*/ 3781938 h 5893281"/>
              <a:gd name="connsiteX829" fmla="*/ 6975827 w 10035679"/>
              <a:gd name="connsiteY829" fmla="*/ 3773486 h 5893281"/>
              <a:gd name="connsiteX830" fmla="*/ 8250362 w 10035679"/>
              <a:gd name="connsiteY830" fmla="*/ 3720353 h 5893281"/>
              <a:gd name="connsiteX831" fmla="*/ 8266663 w 10035679"/>
              <a:gd name="connsiteY831" fmla="*/ 3738465 h 5893281"/>
              <a:gd name="connsiteX832" fmla="*/ 8278739 w 10035679"/>
              <a:gd name="connsiteY832" fmla="*/ 3758993 h 5893281"/>
              <a:gd name="connsiteX833" fmla="*/ 8278739 w 10035679"/>
              <a:gd name="connsiteY833" fmla="*/ 3792201 h 5893281"/>
              <a:gd name="connsiteX834" fmla="*/ 8280549 w 10035679"/>
              <a:gd name="connsiteY834" fmla="*/ 3800051 h 5893281"/>
              <a:gd name="connsiteX835" fmla="*/ 8284775 w 10035679"/>
              <a:gd name="connsiteY835" fmla="*/ 3800051 h 5893281"/>
              <a:gd name="connsiteX836" fmla="*/ 8284775 w 10035679"/>
              <a:gd name="connsiteY836" fmla="*/ 3802466 h 5893281"/>
              <a:gd name="connsiteX837" fmla="*/ 8280549 w 10035679"/>
              <a:gd name="connsiteY837" fmla="*/ 3802466 h 5893281"/>
              <a:gd name="connsiteX838" fmla="*/ 8278739 w 10035679"/>
              <a:gd name="connsiteY838" fmla="*/ 3810919 h 5893281"/>
              <a:gd name="connsiteX839" fmla="*/ 8278739 w 10035679"/>
              <a:gd name="connsiteY839" fmla="*/ 3816955 h 5893281"/>
              <a:gd name="connsiteX840" fmla="*/ 8274512 w 10035679"/>
              <a:gd name="connsiteY840" fmla="*/ 3816955 h 5893281"/>
              <a:gd name="connsiteX841" fmla="*/ 8274512 w 10035679"/>
              <a:gd name="connsiteY841" fmla="*/ 3821181 h 5893281"/>
              <a:gd name="connsiteX842" fmla="*/ 8270889 w 10035679"/>
              <a:gd name="connsiteY842" fmla="*/ 3821181 h 5893281"/>
              <a:gd name="connsiteX843" fmla="*/ 8264250 w 10035679"/>
              <a:gd name="connsiteY843" fmla="*/ 3824805 h 5893281"/>
              <a:gd name="connsiteX844" fmla="*/ 8260626 w 10035679"/>
              <a:gd name="connsiteY844" fmla="*/ 3816955 h 5893281"/>
              <a:gd name="connsiteX845" fmla="*/ 8260626 w 10035679"/>
              <a:gd name="connsiteY845" fmla="*/ 3814540 h 5893281"/>
              <a:gd name="connsiteX846" fmla="*/ 8256400 w 10035679"/>
              <a:gd name="connsiteY846" fmla="*/ 3814540 h 5893281"/>
              <a:gd name="connsiteX847" fmla="*/ 8252174 w 10035679"/>
              <a:gd name="connsiteY847" fmla="*/ 3814540 h 5893281"/>
              <a:gd name="connsiteX848" fmla="*/ 8250362 w 10035679"/>
              <a:gd name="connsiteY848" fmla="*/ 3810919 h 5893281"/>
              <a:gd name="connsiteX849" fmla="*/ 8250362 w 10035679"/>
              <a:gd name="connsiteY849" fmla="*/ 3816955 h 5893281"/>
              <a:gd name="connsiteX850" fmla="*/ 8252174 w 10035679"/>
              <a:gd name="connsiteY850" fmla="*/ 3821181 h 5893281"/>
              <a:gd name="connsiteX851" fmla="*/ 8256400 w 10035679"/>
              <a:gd name="connsiteY851" fmla="*/ 3824805 h 5893281"/>
              <a:gd name="connsiteX852" fmla="*/ 8260626 w 10035679"/>
              <a:gd name="connsiteY852" fmla="*/ 3829031 h 5893281"/>
              <a:gd name="connsiteX853" fmla="*/ 8256400 w 10035679"/>
              <a:gd name="connsiteY853" fmla="*/ 3831446 h 5893281"/>
              <a:gd name="connsiteX854" fmla="*/ 8256400 w 10035679"/>
              <a:gd name="connsiteY854" fmla="*/ 3835070 h 5893281"/>
              <a:gd name="connsiteX855" fmla="*/ 8256400 w 10035679"/>
              <a:gd name="connsiteY855" fmla="*/ 3839296 h 5893281"/>
              <a:gd name="connsiteX856" fmla="*/ 8256400 w 10035679"/>
              <a:gd name="connsiteY856" fmla="*/ 3849559 h 5893281"/>
              <a:gd name="connsiteX857" fmla="*/ 8238286 w 10035679"/>
              <a:gd name="connsiteY857" fmla="*/ 3849559 h 5893281"/>
              <a:gd name="connsiteX858" fmla="*/ 8238286 w 10035679"/>
              <a:gd name="connsiteY858" fmla="*/ 3839296 h 5893281"/>
              <a:gd name="connsiteX859" fmla="*/ 8228024 w 10035679"/>
              <a:gd name="connsiteY859" fmla="*/ 3835070 h 5893281"/>
              <a:gd name="connsiteX860" fmla="*/ 8217759 w 10035679"/>
              <a:gd name="connsiteY860" fmla="*/ 3829031 h 5893281"/>
              <a:gd name="connsiteX861" fmla="*/ 8214136 w 10035679"/>
              <a:gd name="connsiteY861" fmla="*/ 3821181 h 5893281"/>
              <a:gd name="connsiteX862" fmla="*/ 8209910 w 10035679"/>
              <a:gd name="connsiteY862" fmla="*/ 3810919 h 5893281"/>
              <a:gd name="connsiteX863" fmla="*/ 8208099 w 10035679"/>
              <a:gd name="connsiteY863" fmla="*/ 3800051 h 5893281"/>
              <a:gd name="connsiteX864" fmla="*/ 8199647 w 10035679"/>
              <a:gd name="connsiteY864" fmla="*/ 3786163 h 5893281"/>
              <a:gd name="connsiteX865" fmla="*/ 8189382 w 10035679"/>
              <a:gd name="connsiteY865" fmla="*/ 3792201 h 5893281"/>
              <a:gd name="connsiteX866" fmla="*/ 8175496 w 10035679"/>
              <a:gd name="connsiteY866" fmla="*/ 3800051 h 5893281"/>
              <a:gd name="connsiteX867" fmla="*/ 8161005 w 10035679"/>
              <a:gd name="connsiteY867" fmla="*/ 3802466 h 5893281"/>
              <a:gd name="connsiteX868" fmla="*/ 8147119 w 10035679"/>
              <a:gd name="connsiteY868" fmla="*/ 3810919 h 5893281"/>
              <a:gd name="connsiteX869" fmla="*/ 8147119 w 10035679"/>
              <a:gd name="connsiteY869" fmla="*/ 3792201 h 5893281"/>
              <a:gd name="connsiteX870" fmla="*/ 8151345 w 10035679"/>
              <a:gd name="connsiteY870" fmla="*/ 3787975 h 5893281"/>
              <a:gd name="connsiteX871" fmla="*/ 8151345 w 10035679"/>
              <a:gd name="connsiteY871" fmla="*/ 3786163 h 5893281"/>
              <a:gd name="connsiteX872" fmla="*/ 8153156 w 10035679"/>
              <a:gd name="connsiteY872" fmla="*/ 3786163 h 5893281"/>
              <a:gd name="connsiteX873" fmla="*/ 8153156 w 10035679"/>
              <a:gd name="connsiteY873" fmla="*/ 3777710 h 5893281"/>
              <a:gd name="connsiteX874" fmla="*/ 8181533 w 10035679"/>
              <a:gd name="connsiteY874" fmla="*/ 3767447 h 5893281"/>
              <a:gd name="connsiteX875" fmla="*/ 8208099 w 10035679"/>
              <a:gd name="connsiteY875" fmla="*/ 3758993 h 5893281"/>
              <a:gd name="connsiteX876" fmla="*/ 8232250 w 10035679"/>
              <a:gd name="connsiteY876" fmla="*/ 3744504 h 5893281"/>
              <a:gd name="connsiteX877" fmla="*/ 8075879 w 10035679"/>
              <a:gd name="connsiteY877" fmla="*/ 3681109 h 5893281"/>
              <a:gd name="connsiteX878" fmla="*/ 8084331 w 10035679"/>
              <a:gd name="connsiteY878" fmla="*/ 3688959 h 5893281"/>
              <a:gd name="connsiteX879" fmla="*/ 8086142 w 10035679"/>
              <a:gd name="connsiteY879" fmla="*/ 3688959 h 5893281"/>
              <a:gd name="connsiteX880" fmla="*/ 8090368 w 10035679"/>
              <a:gd name="connsiteY880" fmla="*/ 3688959 h 5893281"/>
              <a:gd name="connsiteX881" fmla="*/ 8090368 w 10035679"/>
              <a:gd name="connsiteY881" fmla="*/ 3691374 h 5893281"/>
              <a:gd name="connsiteX882" fmla="*/ 8090368 w 10035679"/>
              <a:gd name="connsiteY882" fmla="*/ 3699222 h 5893281"/>
              <a:gd name="connsiteX883" fmla="*/ 8094594 w 10035679"/>
              <a:gd name="connsiteY883" fmla="*/ 3705863 h 5893281"/>
              <a:gd name="connsiteX884" fmla="*/ 8072255 w 10035679"/>
              <a:gd name="connsiteY884" fmla="*/ 3723978 h 5893281"/>
              <a:gd name="connsiteX885" fmla="*/ 8057764 w 10035679"/>
              <a:gd name="connsiteY885" fmla="*/ 3742695 h 5893281"/>
              <a:gd name="connsiteX886" fmla="*/ 8041462 w 10035679"/>
              <a:gd name="connsiteY886" fmla="*/ 3757184 h 5893281"/>
              <a:gd name="connsiteX887" fmla="*/ 8015500 w 10035679"/>
              <a:gd name="connsiteY887" fmla="*/ 3771675 h 5893281"/>
              <a:gd name="connsiteX888" fmla="*/ 8015500 w 10035679"/>
              <a:gd name="connsiteY888" fmla="*/ 3763223 h 5893281"/>
              <a:gd name="connsiteX889" fmla="*/ 8037841 w 10035679"/>
              <a:gd name="connsiteY889" fmla="*/ 3738467 h 5893281"/>
              <a:gd name="connsiteX890" fmla="*/ 8061992 w 10035679"/>
              <a:gd name="connsiteY890" fmla="*/ 3713713 h 5893281"/>
              <a:gd name="connsiteX891" fmla="*/ 2998871 w 10035679"/>
              <a:gd name="connsiteY891" fmla="*/ 3491528 h 5893281"/>
              <a:gd name="connsiteX892" fmla="*/ 3013361 w 10035679"/>
              <a:gd name="connsiteY892" fmla="*/ 3491528 h 5893281"/>
              <a:gd name="connsiteX893" fmla="*/ 3027247 w 10035679"/>
              <a:gd name="connsiteY893" fmla="*/ 3493944 h 5893281"/>
              <a:gd name="connsiteX894" fmla="*/ 3043549 w 10035679"/>
              <a:gd name="connsiteY894" fmla="*/ 3501794 h 5893281"/>
              <a:gd name="connsiteX895" fmla="*/ 3037512 w 10035679"/>
              <a:gd name="connsiteY895" fmla="*/ 3506020 h 5893281"/>
              <a:gd name="connsiteX896" fmla="*/ 3033286 w 10035679"/>
              <a:gd name="connsiteY896" fmla="*/ 3512058 h 5893281"/>
              <a:gd name="connsiteX897" fmla="*/ 3027247 w 10035679"/>
              <a:gd name="connsiteY897" fmla="*/ 3516284 h 5893281"/>
              <a:gd name="connsiteX898" fmla="*/ 3015172 w 10035679"/>
              <a:gd name="connsiteY898" fmla="*/ 3516284 h 5893281"/>
              <a:gd name="connsiteX899" fmla="*/ 3004910 w 10035679"/>
              <a:gd name="connsiteY899" fmla="*/ 3512058 h 5893281"/>
              <a:gd name="connsiteX900" fmla="*/ 2995250 w 10035679"/>
              <a:gd name="connsiteY900" fmla="*/ 3512058 h 5893281"/>
              <a:gd name="connsiteX901" fmla="*/ 2984985 w 10035679"/>
              <a:gd name="connsiteY901" fmla="*/ 3512058 h 5893281"/>
              <a:gd name="connsiteX902" fmla="*/ 2972910 w 10035679"/>
              <a:gd name="connsiteY902" fmla="*/ 3516284 h 5893281"/>
              <a:gd name="connsiteX903" fmla="*/ 2972910 w 10035679"/>
              <a:gd name="connsiteY903" fmla="*/ 3493944 h 5893281"/>
              <a:gd name="connsiteX904" fmla="*/ 8136855 w 10035679"/>
              <a:gd name="connsiteY904" fmla="*/ 3469188 h 5893281"/>
              <a:gd name="connsiteX905" fmla="*/ 8147119 w 10035679"/>
              <a:gd name="connsiteY905" fmla="*/ 3469188 h 5893281"/>
              <a:gd name="connsiteX906" fmla="*/ 8161005 w 10035679"/>
              <a:gd name="connsiteY906" fmla="*/ 3469188 h 5893281"/>
              <a:gd name="connsiteX907" fmla="*/ 8161005 w 10035679"/>
              <a:gd name="connsiteY907" fmla="*/ 3506017 h 5893281"/>
              <a:gd name="connsiteX908" fmla="*/ 8157382 w 10035679"/>
              <a:gd name="connsiteY908" fmla="*/ 3530773 h 5893281"/>
              <a:gd name="connsiteX909" fmla="*/ 8151346 w 10035679"/>
              <a:gd name="connsiteY909" fmla="*/ 3551301 h 5893281"/>
              <a:gd name="connsiteX910" fmla="*/ 8147119 w 10035679"/>
              <a:gd name="connsiteY910" fmla="*/ 3588130 h 5893281"/>
              <a:gd name="connsiteX911" fmla="*/ 8153156 w 10035679"/>
              <a:gd name="connsiteY911" fmla="*/ 3588130 h 5893281"/>
              <a:gd name="connsiteX912" fmla="*/ 8153156 w 10035679"/>
              <a:gd name="connsiteY912" fmla="*/ 3594771 h 5893281"/>
              <a:gd name="connsiteX913" fmla="*/ 8167044 w 10035679"/>
              <a:gd name="connsiteY913" fmla="*/ 3594771 h 5893281"/>
              <a:gd name="connsiteX914" fmla="*/ 8175496 w 10035679"/>
              <a:gd name="connsiteY914" fmla="*/ 3594771 h 5893281"/>
              <a:gd name="connsiteX915" fmla="*/ 8181533 w 10035679"/>
              <a:gd name="connsiteY915" fmla="*/ 3594771 h 5893281"/>
              <a:gd name="connsiteX916" fmla="*/ 8189382 w 10035679"/>
              <a:gd name="connsiteY916" fmla="*/ 3598393 h 5893281"/>
              <a:gd name="connsiteX917" fmla="*/ 8195421 w 10035679"/>
              <a:gd name="connsiteY917" fmla="*/ 3602621 h 5893281"/>
              <a:gd name="connsiteX918" fmla="*/ 8209910 w 10035679"/>
              <a:gd name="connsiteY918" fmla="*/ 3605034 h 5893281"/>
              <a:gd name="connsiteX919" fmla="*/ 8217759 w 10035679"/>
              <a:gd name="connsiteY919" fmla="*/ 3631600 h 5893281"/>
              <a:gd name="connsiteX920" fmla="*/ 8232250 w 10035679"/>
              <a:gd name="connsiteY920" fmla="*/ 3647902 h 5893281"/>
              <a:gd name="connsiteX921" fmla="*/ 8250362 w 10035679"/>
              <a:gd name="connsiteY921" fmla="*/ 3666619 h 5893281"/>
              <a:gd name="connsiteX922" fmla="*/ 8264250 w 10035679"/>
              <a:gd name="connsiteY922" fmla="*/ 3691373 h 5893281"/>
              <a:gd name="connsiteX923" fmla="*/ 8252174 w 10035679"/>
              <a:gd name="connsiteY923" fmla="*/ 3695599 h 5893281"/>
              <a:gd name="connsiteX924" fmla="*/ 8246136 w 10035679"/>
              <a:gd name="connsiteY924" fmla="*/ 3699222 h 5893281"/>
              <a:gd name="connsiteX925" fmla="*/ 8242512 w 10035679"/>
              <a:gd name="connsiteY925" fmla="*/ 3699222 h 5893281"/>
              <a:gd name="connsiteX926" fmla="*/ 8242512 w 10035679"/>
              <a:gd name="connsiteY926" fmla="*/ 3703448 h 5893281"/>
              <a:gd name="connsiteX927" fmla="*/ 8242512 w 10035679"/>
              <a:gd name="connsiteY927" fmla="*/ 3705864 h 5893281"/>
              <a:gd name="connsiteX928" fmla="*/ 8242512 w 10035679"/>
              <a:gd name="connsiteY928" fmla="*/ 3709487 h 5893281"/>
              <a:gd name="connsiteX929" fmla="*/ 8235871 w 10035679"/>
              <a:gd name="connsiteY929" fmla="*/ 3709487 h 5893281"/>
              <a:gd name="connsiteX930" fmla="*/ 8223796 w 10035679"/>
              <a:gd name="connsiteY930" fmla="*/ 3713713 h 5893281"/>
              <a:gd name="connsiteX931" fmla="*/ 8221985 w 10035679"/>
              <a:gd name="connsiteY931" fmla="*/ 3705864 h 5893281"/>
              <a:gd name="connsiteX932" fmla="*/ 8221985 w 10035679"/>
              <a:gd name="connsiteY932" fmla="*/ 3703448 h 5893281"/>
              <a:gd name="connsiteX933" fmla="*/ 8217759 w 10035679"/>
              <a:gd name="connsiteY933" fmla="*/ 3703448 h 5893281"/>
              <a:gd name="connsiteX934" fmla="*/ 8214136 w 10035679"/>
              <a:gd name="connsiteY934" fmla="*/ 3703448 h 5893281"/>
              <a:gd name="connsiteX935" fmla="*/ 8209910 w 10035679"/>
              <a:gd name="connsiteY935" fmla="*/ 3699222 h 5893281"/>
              <a:gd name="connsiteX936" fmla="*/ 8203873 w 10035679"/>
              <a:gd name="connsiteY936" fmla="*/ 3713713 h 5893281"/>
              <a:gd name="connsiteX937" fmla="*/ 8199647 w 10035679"/>
              <a:gd name="connsiteY937" fmla="*/ 3723976 h 5893281"/>
              <a:gd name="connsiteX938" fmla="*/ 8193608 w 10035679"/>
              <a:gd name="connsiteY938" fmla="*/ 3734241 h 5893281"/>
              <a:gd name="connsiteX939" fmla="*/ 8181533 w 10035679"/>
              <a:gd name="connsiteY939" fmla="*/ 3738467 h 5893281"/>
              <a:gd name="connsiteX940" fmla="*/ 8171270 w 10035679"/>
              <a:gd name="connsiteY940" fmla="*/ 3744503 h 5893281"/>
              <a:gd name="connsiteX941" fmla="*/ 8171270 w 10035679"/>
              <a:gd name="connsiteY941" fmla="*/ 3738467 h 5893281"/>
              <a:gd name="connsiteX942" fmla="*/ 8165231 w 10035679"/>
              <a:gd name="connsiteY942" fmla="*/ 3730617 h 5893281"/>
              <a:gd name="connsiteX943" fmla="*/ 8165231 w 10035679"/>
              <a:gd name="connsiteY943" fmla="*/ 3723976 h 5893281"/>
              <a:gd name="connsiteX944" fmla="*/ 8165231 w 10035679"/>
              <a:gd name="connsiteY944" fmla="*/ 3720354 h 5893281"/>
              <a:gd name="connsiteX945" fmla="*/ 8165231 w 10035679"/>
              <a:gd name="connsiteY945" fmla="*/ 3717939 h 5893281"/>
              <a:gd name="connsiteX946" fmla="*/ 8165231 w 10035679"/>
              <a:gd name="connsiteY946" fmla="*/ 3713713 h 5893281"/>
              <a:gd name="connsiteX947" fmla="*/ 8161005 w 10035679"/>
              <a:gd name="connsiteY947" fmla="*/ 3709487 h 5893281"/>
              <a:gd name="connsiteX948" fmla="*/ 8157382 w 10035679"/>
              <a:gd name="connsiteY948" fmla="*/ 3709487 h 5893281"/>
              <a:gd name="connsiteX949" fmla="*/ 8147119 w 10035679"/>
              <a:gd name="connsiteY949" fmla="*/ 3705864 h 5893281"/>
              <a:gd name="connsiteX950" fmla="*/ 8147119 w 10035679"/>
              <a:gd name="connsiteY950" fmla="*/ 3695599 h 5893281"/>
              <a:gd name="connsiteX951" fmla="*/ 8147119 w 10035679"/>
              <a:gd name="connsiteY951" fmla="*/ 3685336 h 5893281"/>
              <a:gd name="connsiteX952" fmla="*/ 8151346 w 10035679"/>
              <a:gd name="connsiteY952" fmla="*/ 3676882 h 5893281"/>
              <a:gd name="connsiteX953" fmla="*/ 8151346 w 10035679"/>
              <a:gd name="connsiteY953" fmla="*/ 3675071 h 5893281"/>
              <a:gd name="connsiteX954" fmla="*/ 8153156 w 10035679"/>
              <a:gd name="connsiteY954" fmla="*/ 3670845 h 5893281"/>
              <a:gd name="connsiteX955" fmla="*/ 8161005 w 10035679"/>
              <a:gd name="connsiteY955" fmla="*/ 3670845 h 5893281"/>
              <a:gd name="connsiteX956" fmla="*/ 8171270 w 10035679"/>
              <a:gd name="connsiteY956" fmla="*/ 3666619 h 5893281"/>
              <a:gd name="connsiteX957" fmla="*/ 8185761 w 10035679"/>
              <a:gd name="connsiteY957" fmla="*/ 3666619 h 5893281"/>
              <a:gd name="connsiteX958" fmla="*/ 8185761 w 10035679"/>
              <a:gd name="connsiteY958" fmla="*/ 3691373 h 5893281"/>
              <a:gd name="connsiteX959" fmla="*/ 8209910 w 10035679"/>
              <a:gd name="connsiteY959" fmla="*/ 3691373 h 5893281"/>
              <a:gd name="connsiteX960" fmla="*/ 8209910 w 10035679"/>
              <a:gd name="connsiteY960" fmla="*/ 3685336 h 5893281"/>
              <a:gd name="connsiteX961" fmla="*/ 8214136 w 10035679"/>
              <a:gd name="connsiteY961" fmla="*/ 3676882 h 5893281"/>
              <a:gd name="connsiteX962" fmla="*/ 8217759 w 10035679"/>
              <a:gd name="connsiteY962" fmla="*/ 3675071 h 5893281"/>
              <a:gd name="connsiteX963" fmla="*/ 8217759 w 10035679"/>
              <a:gd name="connsiteY963" fmla="*/ 3670845 h 5893281"/>
              <a:gd name="connsiteX964" fmla="*/ 8221985 w 10035679"/>
              <a:gd name="connsiteY964" fmla="*/ 3666619 h 5893281"/>
              <a:gd name="connsiteX965" fmla="*/ 8223796 w 10035679"/>
              <a:gd name="connsiteY965" fmla="*/ 3660580 h 5893281"/>
              <a:gd name="connsiteX966" fmla="*/ 8217759 w 10035679"/>
              <a:gd name="connsiteY966" fmla="*/ 3660580 h 5893281"/>
              <a:gd name="connsiteX967" fmla="*/ 8181533 w 10035679"/>
              <a:gd name="connsiteY967" fmla="*/ 3631600 h 5893281"/>
              <a:gd name="connsiteX968" fmla="*/ 8141083 w 10035679"/>
              <a:gd name="connsiteY968" fmla="*/ 3612883 h 5893281"/>
              <a:gd name="connsiteX969" fmla="*/ 8141083 w 10035679"/>
              <a:gd name="connsiteY969" fmla="*/ 3627374 h 5893281"/>
              <a:gd name="connsiteX970" fmla="*/ 8136855 w 10035679"/>
              <a:gd name="connsiteY970" fmla="*/ 3637637 h 5893281"/>
              <a:gd name="connsiteX971" fmla="*/ 8132629 w 10035679"/>
              <a:gd name="connsiteY971" fmla="*/ 3647902 h 5893281"/>
              <a:gd name="connsiteX972" fmla="*/ 8132629 w 10035679"/>
              <a:gd name="connsiteY972" fmla="*/ 3660580 h 5893281"/>
              <a:gd name="connsiteX973" fmla="*/ 8129007 w 10035679"/>
              <a:gd name="connsiteY973" fmla="*/ 3656354 h 5893281"/>
              <a:gd name="connsiteX974" fmla="*/ 8126592 w 10035679"/>
              <a:gd name="connsiteY974" fmla="*/ 3652128 h 5893281"/>
              <a:gd name="connsiteX975" fmla="*/ 8126592 w 10035679"/>
              <a:gd name="connsiteY975" fmla="*/ 3647902 h 5893281"/>
              <a:gd name="connsiteX976" fmla="*/ 8122969 w 10035679"/>
              <a:gd name="connsiteY976" fmla="*/ 3646091 h 5893281"/>
              <a:gd name="connsiteX977" fmla="*/ 8112704 w 10035679"/>
              <a:gd name="connsiteY977" fmla="*/ 3618922 h 5893281"/>
              <a:gd name="connsiteX978" fmla="*/ 8100629 w 10035679"/>
              <a:gd name="connsiteY978" fmla="*/ 3588130 h 5893281"/>
              <a:gd name="connsiteX979" fmla="*/ 8098215 w 10035679"/>
              <a:gd name="connsiteY979" fmla="*/ 3547074 h 5893281"/>
              <a:gd name="connsiteX980" fmla="*/ 8100629 w 10035679"/>
              <a:gd name="connsiteY980" fmla="*/ 3512056 h 5893281"/>
              <a:gd name="connsiteX981" fmla="*/ 8114517 w 10035679"/>
              <a:gd name="connsiteY981" fmla="*/ 3477037 h 5893281"/>
              <a:gd name="connsiteX982" fmla="*/ 8126592 w 10035679"/>
              <a:gd name="connsiteY982" fmla="*/ 3472811 h 5893281"/>
              <a:gd name="connsiteX983" fmla="*/ 2881749 w 10035679"/>
              <a:gd name="connsiteY983" fmla="*/ 3469188 h 5893281"/>
              <a:gd name="connsiteX984" fmla="*/ 2895635 w 10035679"/>
              <a:gd name="connsiteY984" fmla="*/ 3469188 h 5893281"/>
              <a:gd name="connsiteX985" fmla="*/ 2910127 w 10035679"/>
              <a:gd name="connsiteY985" fmla="*/ 3472812 h 5893281"/>
              <a:gd name="connsiteX986" fmla="*/ 2924013 w 10035679"/>
              <a:gd name="connsiteY986" fmla="*/ 3472812 h 5893281"/>
              <a:gd name="connsiteX987" fmla="*/ 2934278 w 10035679"/>
              <a:gd name="connsiteY987" fmla="*/ 3477038 h 5893281"/>
              <a:gd name="connsiteX988" fmla="*/ 2934278 w 10035679"/>
              <a:gd name="connsiteY988" fmla="*/ 3493944 h 5893281"/>
              <a:gd name="connsiteX989" fmla="*/ 2881749 w 10035679"/>
              <a:gd name="connsiteY989" fmla="*/ 3493944 h 5893281"/>
              <a:gd name="connsiteX990" fmla="*/ 2583486 w 10035679"/>
              <a:gd name="connsiteY990" fmla="*/ 3469188 h 5893281"/>
              <a:gd name="connsiteX991" fmla="*/ 2602203 w 10035679"/>
              <a:gd name="connsiteY991" fmla="*/ 3472812 h 5893281"/>
              <a:gd name="connsiteX992" fmla="*/ 2611863 w 10035679"/>
              <a:gd name="connsiteY992" fmla="*/ 3479453 h 5893281"/>
              <a:gd name="connsiteX993" fmla="*/ 2626353 w 10035679"/>
              <a:gd name="connsiteY993" fmla="*/ 3487301 h 5893281"/>
              <a:gd name="connsiteX994" fmla="*/ 2638428 w 10035679"/>
              <a:gd name="connsiteY994" fmla="*/ 3493943 h 5893281"/>
              <a:gd name="connsiteX995" fmla="*/ 2638428 w 10035679"/>
              <a:gd name="connsiteY995" fmla="*/ 3501793 h 5893281"/>
              <a:gd name="connsiteX996" fmla="*/ 2624543 w 10035679"/>
              <a:gd name="connsiteY996" fmla="*/ 3501793 h 5893281"/>
              <a:gd name="connsiteX997" fmla="*/ 2611863 w 10035679"/>
              <a:gd name="connsiteY997" fmla="*/ 3506019 h 5893281"/>
              <a:gd name="connsiteX998" fmla="*/ 2602203 w 10035679"/>
              <a:gd name="connsiteY998" fmla="*/ 3507832 h 5893281"/>
              <a:gd name="connsiteX999" fmla="*/ 2596166 w 10035679"/>
              <a:gd name="connsiteY999" fmla="*/ 3506019 h 5893281"/>
              <a:gd name="connsiteX1000" fmla="*/ 2581675 w 10035679"/>
              <a:gd name="connsiteY1000" fmla="*/ 3506019 h 5893281"/>
              <a:gd name="connsiteX1001" fmla="*/ 2569600 w 10035679"/>
              <a:gd name="connsiteY1001" fmla="*/ 3501793 h 5893281"/>
              <a:gd name="connsiteX1002" fmla="*/ 2569600 w 10035679"/>
              <a:gd name="connsiteY1002" fmla="*/ 3477038 h 5893281"/>
              <a:gd name="connsiteX1003" fmla="*/ 2573826 w 10035679"/>
              <a:gd name="connsiteY1003" fmla="*/ 3477038 h 5893281"/>
              <a:gd name="connsiteX1004" fmla="*/ 2577449 w 10035679"/>
              <a:gd name="connsiteY1004" fmla="*/ 3472812 h 5893281"/>
              <a:gd name="connsiteX1005" fmla="*/ 2581675 w 10035679"/>
              <a:gd name="connsiteY1005" fmla="*/ 3472812 h 5893281"/>
              <a:gd name="connsiteX1006" fmla="*/ 2707255 w 10035679"/>
              <a:gd name="connsiteY1006" fmla="*/ 3435982 h 5893281"/>
              <a:gd name="connsiteX1007" fmla="*/ 2750123 w 10035679"/>
              <a:gd name="connsiteY1007" fmla="*/ 3440208 h 5893281"/>
              <a:gd name="connsiteX1008" fmla="*/ 2786349 w 10035679"/>
              <a:gd name="connsiteY1008" fmla="*/ 3448660 h 5893281"/>
              <a:gd name="connsiteX1009" fmla="*/ 2814727 w 10035679"/>
              <a:gd name="connsiteY1009" fmla="*/ 3458925 h 5893281"/>
              <a:gd name="connsiteX1010" fmla="*/ 2849140 w 10035679"/>
              <a:gd name="connsiteY1010" fmla="*/ 3469190 h 5893281"/>
              <a:gd name="connsiteX1011" fmla="*/ 2849140 w 10035679"/>
              <a:gd name="connsiteY1011" fmla="*/ 3487302 h 5893281"/>
              <a:gd name="connsiteX1012" fmla="*/ 2835254 w 10035679"/>
              <a:gd name="connsiteY1012" fmla="*/ 3487302 h 5893281"/>
              <a:gd name="connsiteX1013" fmla="*/ 2828613 w 10035679"/>
              <a:gd name="connsiteY1013" fmla="*/ 3491528 h 5893281"/>
              <a:gd name="connsiteX1014" fmla="*/ 2818952 w 10035679"/>
              <a:gd name="connsiteY1014" fmla="*/ 3493943 h 5893281"/>
              <a:gd name="connsiteX1015" fmla="*/ 2810500 w 10035679"/>
              <a:gd name="connsiteY1015" fmla="*/ 3497566 h 5893281"/>
              <a:gd name="connsiteX1016" fmla="*/ 2804461 w 10035679"/>
              <a:gd name="connsiteY1016" fmla="*/ 3501792 h 5893281"/>
              <a:gd name="connsiteX1017" fmla="*/ 2792386 w 10035679"/>
              <a:gd name="connsiteY1017" fmla="*/ 3501792 h 5893281"/>
              <a:gd name="connsiteX1018" fmla="*/ 2792386 w 10035679"/>
              <a:gd name="connsiteY1018" fmla="*/ 3497566 h 5893281"/>
              <a:gd name="connsiteX1019" fmla="*/ 2792386 w 10035679"/>
              <a:gd name="connsiteY1019" fmla="*/ 3493943 h 5893281"/>
              <a:gd name="connsiteX1020" fmla="*/ 2790575 w 10035679"/>
              <a:gd name="connsiteY1020" fmla="*/ 3491528 h 5893281"/>
              <a:gd name="connsiteX1021" fmla="*/ 2786349 w 10035679"/>
              <a:gd name="connsiteY1021" fmla="*/ 3487302 h 5893281"/>
              <a:gd name="connsiteX1022" fmla="*/ 2782123 w 10035679"/>
              <a:gd name="connsiteY1022" fmla="*/ 3483678 h 5893281"/>
              <a:gd name="connsiteX1023" fmla="*/ 2778500 w 10035679"/>
              <a:gd name="connsiteY1023" fmla="*/ 3487302 h 5893281"/>
              <a:gd name="connsiteX1024" fmla="*/ 2772461 w 10035679"/>
              <a:gd name="connsiteY1024" fmla="*/ 3507829 h 5893281"/>
              <a:gd name="connsiteX1025" fmla="*/ 2762198 w 10035679"/>
              <a:gd name="connsiteY1025" fmla="*/ 3507829 h 5893281"/>
              <a:gd name="connsiteX1026" fmla="*/ 2735632 w 10035679"/>
              <a:gd name="connsiteY1026" fmla="*/ 3506018 h 5893281"/>
              <a:gd name="connsiteX1027" fmla="*/ 2707255 w 10035679"/>
              <a:gd name="connsiteY1027" fmla="*/ 3501792 h 5893281"/>
              <a:gd name="connsiteX1028" fmla="*/ 2687332 w 10035679"/>
              <a:gd name="connsiteY1028" fmla="*/ 3501792 h 5893281"/>
              <a:gd name="connsiteX1029" fmla="*/ 2677067 w 10035679"/>
              <a:gd name="connsiteY1029" fmla="*/ 3477037 h 5893281"/>
              <a:gd name="connsiteX1030" fmla="*/ 2695179 w 10035679"/>
              <a:gd name="connsiteY1030" fmla="*/ 3477037 h 5893281"/>
              <a:gd name="connsiteX1031" fmla="*/ 2707255 w 10035679"/>
              <a:gd name="connsiteY1031" fmla="*/ 3477037 h 5893281"/>
              <a:gd name="connsiteX1032" fmla="*/ 2721745 w 10035679"/>
              <a:gd name="connsiteY1032" fmla="*/ 3472811 h 5893281"/>
              <a:gd name="connsiteX1033" fmla="*/ 2733821 w 10035679"/>
              <a:gd name="connsiteY1033" fmla="*/ 3469190 h 5893281"/>
              <a:gd name="connsiteX1034" fmla="*/ 2725369 w 10035679"/>
              <a:gd name="connsiteY1034" fmla="*/ 3464964 h 5893281"/>
              <a:gd name="connsiteX1035" fmla="*/ 2719330 w 10035679"/>
              <a:gd name="connsiteY1035" fmla="*/ 3458925 h 5893281"/>
              <a:gd name="connsiteX1036" fmla="*/ 2715709 w 10035679"/>
              <a:gd name="connsiteY1036" fmla="*/ 3454699 h 5893281"/>
              <a:gd name="connsiteX1037" fmla="*/ 2711481 w 10035679"/>
              <a:gd name="connsiteY1037" fmla="*/ 3448660 h 5893281"/>
              <a:gd name="connsiteX1038" fmla="*/ 438334 w 10035679"/>
              <a:gd name="connsiteY1038" fmla="*/ 3358099 h 5893281"/>
              <a:gd name="connsiteX1039" fmla="*/ 470937 w 10035679"/>
              <a:gd name="connsiteY1039" fmla="*/ 3368364 h 5893281"/>
              <a:gd name="connsiteX1040" fmla="*/ 495088 w 10035679"/>
              <a:gd name="connsiteY1040" fmla="*/ 3382250 h 5893281"/>
              <a:gd name="connsiteX1041" fmla="*/ 523465 w 10035679"/>
              <a:gd name="connsiteY1041" fmla="*/ 3396739 h 5893281"/>
              <a:gd name="connsiteX1042" fmla="*/ 523465 w 10035679"/>
              <a:gd name="connsiteY1042" fmla="*/ 3405193 h 5893281"/>
              <a:gd name="connsiteX1043" fmla="*/ 515011 w 10035679"/>
              <a:gd name="connsiteY1043" fmla="*/ 3405193 h 5893281"/>
              <a:gd name="connsiteX1044" fmla="*/ 490862 w 10035679"/>
              <a:gd name="connsiteY1044" fmla="*/ 3421494 h 5893281"/>
              <a:gd name="connsiteX1045" fmla="*/ 466711 w 10035679"/>
              <a:gd name="connsiteY1045" fmla="*/ 3425720 h 5893281"/>
              <a:gd name="connsiteX1046" fmla="*/ 444371 w 10035679"/>
              <a:gd name="connsiteY1046" fmla="*/ 3429946 h 5893281"/>
              <a:gd name="connsiteX1047" fmla="*/ 420221 w 10035679"/>
              <a:gd name="connsiteY1047" fmla="*/ 3435983 h 5893281"/>
              <a:gd name="connsiteX1048" fmla="*/ 420221 w 10035679"/>
              <a:gd name="connsiteY1048" fmla="*/ 3429946 h 5893281"/>
              <a:gd name="connsiteX1049" fmla="*/ 414184 w 10035679"/>
              <a:gd name="connsiteY1049" fmla="*/ 3429946 h 5893281"/>
              <a:gd name="connsiteX1050" fmla="*/ 420221 w 10035679"/>
              <a:gd name="connsiteY1050" fmla="*/ 3411229 h 5893281"/>
              <a:gd name="connsiteX1051" fmla="*/ 420221 w 10035679"/>
              <a:gd name="connsiteY1051" fmla="*/ 3393117 h 5893281"/>
              <a:gd name="connsiteX1052" fmla="*/ 420221 w 10035679"/>
              <a:gd name="connsiteY1052" fmla="*/ 3368364 h 5893281"/>
              <a:gd name="connsiteX1053" fmla="*/ 428070 w 10035679"/>
              <a:gd name="connsiteY1053" fmla="*/ 3364136 h 5893281"/>
              <a:gd name="connsiteX1054" fmla="*/ 429882 w 10035679"/>
              <a:gd name="connsiteY1054" fmla="*/ 3364136 h 5893281"/>
              <a:gd name="connsiteX1055" fmla="*/ 429882 w 10035679"/>
              <a:gd name="connsiteY1055" fmla="*/ 3361722 h 5893281"/>
              <a:gd name="connsiteX1056" fmla="*/ 434108 w 10035679"/>
              <a:gd name="connsiteY1056" fmla="*/ 3361722 h 5893281"/>
              <a:gd name="connsiteX1057" fmla="*/ 2460320 w 10035679"/>
              <a:gd name="connsiteY1057" fmla="*/ 3335156 h 5893281"/>
              <a:gd name="connsiteX1058" fmla="*/ 2517074 w 10035679"/>
              <a:gd name="connsiteY1058" fmla="*/ 3347835 h 5893281"/>
              <a:gd name="connsiteX1059" fmla="*/ 2567789 w 10035679"/>
              <a:gd name="connsiteY1059" fmla="*/ 3364136 h 5893281"/>
              <a:gd name="connsiteX1060" fmla="*/ 2605826 w 10035679"/>
              <a:gd name="connsiteY1060" fmla="*/ 3382251 h 5893281"/>
              <a:gd name="connsiteX1061" fmla="*/ 2644467 w 10035679"/>
              <a:gd name="connsiteY1061" fmla="*/ 3400966 h 5893281"/>
              <a:gd name="connsiteX1062" fmla="*/ 2687335 w 10035679"/>
              <a:gd name="connsiteY1062" fmla="*/ 3421496 h 5893281"/>
              <a:gd name="connsiteX1063" fmla="*/ 2687335 w 10035679"/>
              <a:gd name="connsiteY1063" fmla="*/ 3435985 h 5893281"/>
              <a:gd name="connsiteX1064" fmla="*/ 2668618 w 10035679"/>
              <a:gd name="connsiteY1064" fmla="*/ 3435985 h 5893281"/>
              <a:gd name="connsiteX1065" fmla="*/ 2648694 w 10035679"/>
              <a:gd name="connsiteY1065" fmla="*/ 3444439 h 5893281"/>
              <a:gd name="connsiteX1066" fmla="*/ 2624543 w 10035679"/>
              <a:gd name="connsiteY1066" fmla="*/ 3450476 h 5893281"/>
              <a:gd name="connsiteX1067" fmla="*/ 2597978 w 10035679"/>
              <a:gd name="connsiteY1067" fmla="*/ 3454702 h 5893281"/>
              <a:gd name="connsiteX1068" fmla="*/ 2602204 w 10035679"/>
              <a:gd name="connsiteY1068" fmla="*/ 3448665 h 5893281"/>
              <a:gd name="connsiteX1069" fmla="*/ 2602204 w 10035679"/>
              <a:gd name="connsiteY1069" fmla="*/ 3440211 h 5893281"/>
              <a:gd name="connsiteX1070" fmla="*/ 2602204 w 10035679"/>
              <a:gd name="connsiteY1070" fmla="*/ 3435985 h 5893281"/>
              <a:gd name="connsiteX1071" fmla="*/ 2602204 w 10035679"/>
              <a:gd name="connsiteY1071" fmla="*/ 3434174 h 5893281"/>
              <a:gd name="connsiteX1072" fmla="*/ 2602204 w 10035679"/>
              <a:gd name="connsiteY1072" fmla="*/ 3429948 h 5893281"/>
              <a:gd name="connsiteX1073" fmla="*/ 2597978 w 10035679"/>
              <a:gd name="connsiteY1073" fmla="*/ 3421496 h 5893281"/>
              <a:gd name="connsiteX1074" fmla="*/ 2545450 w 10035679"/>
              <a:gd name="connsiteY1074" fmla="*/ 3407005 h 5893281"/>
              <a:gd name="connsiteX1075" fmla="*/ 2496546 w 10035679"/>
              <a:gd name="connsiteY1075" fmla="*/ 3382251 h 5893281"/>
              <a:gd name="connsiteX1076" fmla="*/ 2444018 w 10035679"/>
              <a:gd name="connsiteY1076" fmla="*/ 3358100 h 5893281"/>
              <a:gd name="connsiteX1077" fmla="*/ 2431943 w 10035679"/>
              <a:gd name="connsiteY1077" fmla="*/ 3368364 h 5893281"/>
              <a:gd name="connsiteX1078" fmla="*/ 2425906 w 10035679"/>
              <a:gd name="connsiteY1078" fmla="*/ 3378627 h 5893281"/>
              <a:gd name="connsiteX1079" fmla="*/ 2415641 w 10035679"/>
              <a:gd name="connsiteY1079" fmla="*/ 3390703 h 5893281"/>
              <a:gd name="connsiteX1080" fmla="*/ 2403566 w 10035679"/>
              <a:gd name="connsiteY1080" fmla="*/ 3386477 h 5893281"/>
              <a:gd name="connsiteX1081" fmla="*/ 2389075 w 10035679"/>
              <a:gd name="connsiteY1081" fmla="*/ 3378627 h 5893281"/>
              <a:gd name="connsiteX1082" fmla="*/ 2383038 w 10035679"/>
              <a:gd name="connsiteY1082" fmla="*/ 3376212 h 5893281"/>
              <a:gd name="connsiteX1083" fmla="*/ 2397529 w 10035679"/>
              <a:gd name="connsiteY1083" fmla="*/ 3376212 h 5893281"/>
              <a:gd name="connsiteX1084" fmla="*/ 2407189 w 10035679"/>
              <a:gd name="connsiteY1084" fmla="*/ 3361723 h 5893281"/>
              <a:gd name="connsiteX1085" fmla="*/ 2417452 w 10035679"/>
              <a:gd name="connsiteY1085" fmla="*/ 3353873 h 5893281"/>
              <a:gd name="connsiteX1086" fmla="*/ 2429527 w 10035679"/>
              <a:gd name="connsiteY1086" fmla="*/ 3343608 h 5893281"/>
              <a:gd name="connsiteX1087" fmla="*/ 2439792 w 10035679"/>
              <a:gd name="connsiteY1087" fmla="*/ 3343608 h 5893281"/>
              <a:gd name="connsiteX1088" fmla="*/ 2445829 w 10035679"/>
              <a:gd name="connsiteY1088" fmla="*/ 3339382 h 5893281"/>
              <a:gd name="connsiteX1089" fmla="*/ 2454283 w 10035679"/>
              <a:gd name="connsiteY1089" fmla="*/ 3339382 h 5893281"/>
              <a:gd name="connsiteX1090" fmla="*/ 391847 w 10035679"/>
              <a:gd name="connsiteY1090" fmla="*/ 3318854 h 5893281"/>
              <a:gd name="connsiteX1091" fmla="*/ 420221 w 10035679"/>
              <a:gd name="connsiteY1091" fmla="*/ 3329120 h 5893281"/>
              <a:gd name="connsiteX1092" fmla="*/ 420221 w 10035679"/>
              <a:gd name="connsiteY1092" fmla="*/ 3335157 h 5893281"/>
              <a:gd name="connsiteX1093" fmla="*/ 414185 w 10035679"/>
              <a:gd name="connsiteY1093" fmla="*/ 3335157 h 5893281"/>
              <a:gd name="connsiteX1094" fmla="*/ 391847 w 10035679"/>
              <a:gd name="connsiteY1094" fmla="*/ 3343610 h 5893281"/>
              <a:gd name="connsiteX1095" fmla="*/ 371317 w 10035679"/>
              <a:gd name="connsiteY1095" fmla="*/ 3343610 h 5893281"/>
              <a:gd name="connsiteX1096" fmla="*/ 353205 w 10035679"/>
              <a:gd name="connsiteY1096" fmla="*/ 3343610 h 5893281"/>
              <a:gd name="connsiteX1097" fmla="*/ 353205 w 10035679"/>
              <a:gd name="connsiteY1097" fmla="*/ 3329120 h 5893281"/>
              <a:gd name="connsiteX1098" fmla="*/ 363470 w 10035679"/>
              <a:gd name="connsiteY1098" fmla="*/ 3324891 h 5893281"/>
              <a:gd name="connsiteX1099" fmla="*/ 373733 w 10035679"/>
              <a:gd name="connsiteY1099" fmla="*/ 3324891 h 5893281"/>
              <a:gd name="connsiteX1100" fmla="*/ 381582 w 10035679"/>
              <a:gd name="connsiteY1100" fmla="*/ 3323081 h 5893281"/>
              <a:gd name="connsiteX1101" fmla="*/ 235475 w 10035679"/>
              <a:gd name="connsiteY1101" fmla="*/ 3285646 h 5893281"/>
              <a:gd name="connsiteX1102" fmla="*/ 247550 w 10035679"/>
              <a:gd name="connsiteY1102" fmla="*/ 3289872 h 5893281"/>
              <a:gd name="connsiteX1103" fmla="*/ 262041 w 10035679"/>
              <a:gd name="connsiteY1103" fmla="*/ 3289872 h 5893281"/>
              <a:gd name="connsiteX1104" fmla="*/ 268078 w 10035679"/>
              <a:gd name="connsiteY1104" fmla="*/ 3289872 h 5893281"/>
              <a:gd name="connsiteX1105" fmla="*/ 278342 w 10035679"/>
              <a:gd name="connsiteY1105" fmla="*/ 3294098 h 5893281"/>
              <a:gd name="connsiteX1106" fmla="*/ 290418 w 10035679"/>
              <a:gd name="connsiteY1106" fmla="*/ 3295911 h 5893281"/>
              <a:gd name="connsiteX1107" fmla="*/ 290418 w 10035679"/>
              <a:gd name="connsiteY1107" fmla="*/ 3310399 h 5893281"/>
              <a:gd name="connsiteX1108" fmla="*/ 282569 w 10035679"/>
              <a:gd name="connsiteY1108" fmla="*/ 3310399 h 5893281"/>
              <a:gd name="connsiteX1109" fmla="*/ 272303 w 10035679"/>
              <a:gd name="connsiteY1109" fmla="*/ 3314625 h 5893281"/>
              <a:gd name="connsiteX1110" fmla="*/ 262041 w 10035679"/>
              <a:gd name="connsiteY1110" fmla="*/ 3318853 h 5893281"/>
              <a:gd name="connsiteX1111" fmla="*/ 249966 w 10035679"/>
              <a:gd name="connsiteY1111" fmla="*/ 3318853 h 5893281"/>
              <a:gd name="connsiteX1112" fmla="*/ 235475 w 10035679"/>
              <a:gd name="connsiteY1112" fmla="*/ 3318853 h 5893281"/>
              <a:gd name="connsiteX1113" fmla="*/ 2569600 w 10035679"/>
              <a:gd name="connsiteY1113" fmla="*/ 3279610 h 5893281"/>
              <a:gd name="connsiteX1114" fmla="*/ 2581676 w 10035679"/>
              <a:gd name="connsiteY1114" fmla="*/ 3285647 h 5893281"/>
              <a:gd name="connsiteX1115" fmla="*/ 2587714 w 10035679"/>
              <a:gd name="connsiteY1115" fmla="*/ 3294101 h 5893281"/>
              <a:gd name="connsiteX1116" fmla="*/ 2596168 w 10035679"/>
              <a:gd name="connsiteY1116" fmla="*/ 3300138 h 5893281"/>
              <a:gd name="connsiteX1117" fmla="*/ 2597979 w 10035679"/>
              <a:gd name="connsiteY1117" fmla="*/ 3310403 h 5893281"/>
              <a:gd name="connsiteX1118" fmla="*/ 2597979 w 10035679"/>
              <a:gd name="connsiteY1118" fmla="*/ 3329121 h 5893281"/>
              <a:gd name="connsiteX1119" fmla="*/ 2583487 w 10035679"/>
              <a:gd name="connsiteY1119" fmla="*/ 3329121 h 5893281"/>
              <a:gd name="connsiteX1120" fmla="*/ 2581676 w 10035679"/>
              <a:gd name="connsiteY1120" fmla="*/ 3318856 h 5893281"/>
              <a:gd name="connsiteX1121" fmla="*/ 2577450 w 10035679"/>
              <a:gd name="connsiteY1121" fmla="*/ 3314630 h 5893281"/>
              <a:gd name="connsiteX1122" fmla="*/ 2573826 w 10035679"/>
              <a:gd name="connsiteY1122" fmla="*/ 3308591 h 5893281"/>
              <a:gd name="connsiteX1123" fmla="*/ 2569600 w 10035679"/>
              <a:gd name="connsiteY1123" fmla="*/ 3300138 h 5893281"/>
              <a:gd name="connsiteX1124" fmla="*/ 2569600 w 10035679"/>
              <a:gd name="connsiteY1124" fmla="*/ 3294101 h 5893281"/>
              <a:gd name="connsiteX1125" fmla="*/ 8147123 w 10035679"/>
              <a:gd name="connsiteY1125" fmla="*/ 3265119 h 5893281"/>
              <a:gd name="connsiteX1126" fmla="*/ 8153160 w 10035679"/>
              <a:gd name="connsiteY1126" fmla="*/ 3271156 h 5893281"/>
              <a:gd name="connsiteX1127" fmla="*/ 8157386 w 10035679"/>
              <a:gd name="connsiteY1127" fmla="*/ 3279610 h 5893281"/>
              <a:gd name="connsiteX1128" fmla="*/ 8161009 w 10035679"/>
              <a:gd name="connsiteY1128" fmla="*/ 3285647 h 5893281"/>
              <a:gd name="connsiteX1129" fmla="*/ 8161009 w 10035679"/>
              <a:gd name="connsiteY1129" fmla="*/ 3295912 h 5893281"/>
              <a:gd name="connsiteX1130" fmla="*/ 8161009 w 10035679"/>
              <a:gd name="connsiteY1130" fmla="*/ 3310401 h 5893281"/>
              <a:gd name="connsiteX1131" fmla="*/ 8132632 w 10035679"/>
              <a:gd name="connsiteY1131" fmla="*/ 3382252 h 5893281"/>
              <a:gd name="connsiteX1132" fmla="*/ 8118743 w 10035679"/>
              <a:gd name="connsiteY1132" fmla="*/ 3364137 h 5893281"/>
              <a:gd name="connsiteX1133" fmla="*/ 8112706 w 10035679"/>
              <a:gd name="connsiteY1133" fmla="*/ 3347836 h 5893281"/>
              <a:gd name="connsiteX1134" fmla="*/ 8108480 w 10035679"/>
              <a:gd name="connsiteY1134" fmla="*/ 3318855 h 5893281"/>
              <a:gd name="connsiteX1135" fmla="*/ 2553298 w 10035679"/>
              <a:gd name="connsiteY1135" fmla="*/ 3232516 h 5893281"/>
              <a:gd name="connsiteX1136" fmla="*/ 2597976 w 10035679"/>
              <a:gd name="connsiteY1136" fmla="*/ 3232516 h 5893281"/>
              <a:gd name="connsiteX1137" fmla="*/ 2602202 w 10035679"/>
              <a:gd name="connsiteY1137" fmla="*/ 3238553 h 5893281"/>
              <a:gd name="connsiteX1138" fmla="*/ 2610051 w 10035679"/>
              <a:gd name="connsiteY1138" fmla="*/ 3242779 h 5893281"/>
              <a:gd name="connsiteX1139" fmla="*/ 2610051 w 10035679"/>
              <a:gd name="connsiteY1139" fmla="*/ 3247007 h 5893281"/>
              <a:gd name="connsiteX1140" fmla="*/ 2611862 w 10035679"/>
              <a:gd name="connsiteY1140" fmla="*/ 3250628 h 5893281"/>
              <a:gd name="connsiteX1141" fmla="*/ 2611862 w 10035679"/>
              <a:gd name="connsiteY1141" fmla="*/ 3253043 h 5893281"/>
              <a:gd name="connsiteX1142" fmla="*/ 2610051 w 10035679"/>
              <a:gd name="connsiteY1142" fmla="*/ 3257269 h 5893281"/>
              <a:gd name="connsiteX1143" fmla="*/ 2610051 w 10035679"/>
              <a:gd name="connsiteY1143" fmla="*/ 3265119 h 5893281"/>
              <a:gd name="connsiteX1144" fmla="*/ 2597976 w 10035679"/>
              <a:gd name="connsiteY1144" fmla="*/ 3257269 h 5893281"/>
              <a:gd name="connsiteX1145" fmla="*/ 2587711 w 10035679"/>
              <a:gd name="connsiteY1145" fmla="*/ 3253043 h 5893281"/>
              <a:gd name="connsiteX1146" fmla="*/ 2577448 w 10035679"/>
              <a:gd name="connsiteY1146" fmla="*/ 3253043 h 5893281"/>
              <a:gd name="connsiteX1147" fmla="*/ 2569599 w 10035679"/>
              <a:gd name="connsiteY1147" fmla="*/ 3250628 h 5893281"/>
              <a:gd name="connsiteX1148" fmla="*/ 2563562 w 10035679"/>
              <a:gd name="connsiteY1148" fmla="*/ 3250628 h 5893281"/>
              <a:gd name="connsiteX1149" fmla="*/ 2555108 w 10035679"/>
              <a:gd name="connsiteY1149" fmla="*/ 3247007 h 5893281"/>
              <a:gd name="connsiteX1150" fmla="*/ 2553298 w 10035679"/>
              <a:gd name="connsiteY1150" fmla="*/ 3238553 h 5893281"/>
              <a:gd name="connsiteX1151" fmla="*/ 8374133 w 10035679"/>
              <a:gd name="connsiteY1151" fmla="*/ 3098482 h 5893281"/>
              <a:gd name="connsiteX1152" fmla="*/ 8380170 w 10035679"/>
              <a:gd name="connsiteY1152" fmla="*/ 3102708 h 5893281"/>
              <a:gd name="connsiteX1153" fmla="*/ 8383793 w 10035679"/>
              <a:gd name="connsiteY1153" fmla="*/ 3102708 h 5893281"/>
              <a:gd name="connsiteX1154" fmla="*/ 8383793 w 10035679"/>
              <a:gd name="connsiteY1154" fmla="*/ 3106935 h 5893281"/>
              <a:gd name="connsiteX1155" fmla="*/ 8388019 w 10035679"/>
              <a:gd name="connsiteY1155" fmla="*/ 3112973 h 5893281"/>
              <a:gd name="connsiteX1156" fmla="*/ 8388019 w 10035679"/>
              <a:gd name="connsiteY1156" fmla="*/ 3121426 h 5893281"/>
              <a:gd name="connsiteX1157" fmla="*/ 8383793 w 10035679"/>
              <a:gd name="connsiteY1157" fmla="*/ 3131691 h 5893281"/>
              <a:gd name="connsiteX1158" fmla="*/ 8375943 w 10035679"/>
              <a:gd name="connsiteY1158" fmla="*/ 3141954 h 5893281"/>
              <a:gd name="connsiteX1159" fmla="*/ 8374133 w 10035679"/>
              <a:gd name="connsiteY1159" fmla="*/ 3152219 h 5893281"/>
              <a:gd name="connsiteX1160" fmla="*/ 8355416 w 10035679"/>
              <a:gd name="connsiteY1160" fmla="*/ 3152219 h 5893281"/>
              <a:gd name="connsiteX1161" fmla="*/ 8355416 w 10035679"/>
              <a:gd name="connsiteY1161" fmla="*/ 3127463 h 5893281"/>
              <a:gd name="connsiteX1162" fmla="*/ 8362058 w 10035679"/>
              <a:gd name="connsiteY1162" fmla="*/ 3125049 h 5893281"/>
              <a:gd name="connsiteX1163" fmla="*/ 8365679 w 10035679"/>
              <a:gd name="connsiteY1163" fmla="*/ 3117200 h 5893281"/>
              <a:gd name="connsiteX1164" fmla="*/ 8369907 w 10035679"/>
              <a:gd name="connsiteY1164" fmla="*/ 3111161 h 5893281"/>
              <a:gd name="connsiteX1165" fmla="*/ 8278740 w 10035679"/>
              <a:gd name="connsiteY1165" fmla="*/ 3001881 h 5893281"/>
              <a:gd name="connsiteX1166" fmla="*/ 8302889 w 10035679"/>
              <a:gd name="connsiteY1166" fmla="*/ 3001881 h 5893281"/>
              <a:gd name="connsiteX1167" fmla="*/ 8302889 w 10035679"/>
              <a:gd name="connsiteY1167" fmla="*/ 3026637 h 5893281"/>
              <a:gd name="connsiteX1168" fmla="*/ 8270891 w 10035679"/>
              <a:gd name="connsiteY1168" fmla="*/ 3026637 h 5893281"/>
              <a:gd name="connsiteX1169" fmla="*/ 8270891 w 10035679"/>
              <a:gd name="connsiteY1169" fmla="*/ 3010334 h 5893281"/>
              <a:gd name="connsiteX1170" fmla="*/ 8278740 w 10035679"/>
              <a:gd name="connsiteY1170" fmla="*/ 3010334 h 5893281"/>
              <a:gd name="connsiteX1171" fmla="*/ 5703707 w 10035679"/>
              <a:gd name="connsiteY1171" fmla="*/ 2933656 h 5893281"/>
              <a:gd name="connsiteX1172" fmla="*/ 5721819 w 10035679"/>
              <a:gd name="connsiteY1172" fmla="*/ 2933656 h 5893281"/>
              <a:gd name="connsiteX1173" fmla="*/ 5713970 w 10035679"/>
              <a:gd name="connsiteY1173" fmla="*/ 2943920 h 5893281"/>
              <a:gd name="connsiteX1174" fmla="*/ 5707933 w 10035679"/>
              <a:gd name="connsiteY1174" fmla="*/ 2952372 h 5893281"/>
              <a:gd name="connsiteX1175" fmla="*/ 5699481 w 10035679"/>
              <a:gd name="connsiteY1175" fmla="*/ 2958409 h 5893281"/>
              <a:gd name="connsiteX1176" fmla="*/ 5693443 w 10035679"/>
              <a:gd name="connsiteY1176" fmla="*/ 2966863 h 5893281"/>
              <a:gd name="connsiteX1177" fmla="*/ 5681367 w 10035679"/>
              <a:gd name="connsiteY1177" fmla="*/ 2972900 h 5893281"/>
              <a:gd name="connsiteX1178" fmla="*/ 5675331 w 10035679"/>
              <a:gd name="connsiteY1178" fmla="*/ 2972900 h 5893281"/>
              <a:gd name="connsiteX1179" fmla="*/ 5675331 w 10035679"/>
              <a:gd name="connsiteY1179" fmla="*/ 2977126 h 5893281"/>
              <a:gd name="connsiteX1180" fmla="*/ 5671105 w 10035679"/>
              <a:gd name="connsiteY1180" fmla="*/ 2977126 h 5893281"/>
              <a:gd name="connsiteX1181" fmla="*/ 5665066 w 10035679"/>
              <a:gd name="connsiteY1181" fmla="*/ 2977126 h 5893281"/>
              <a:gd name="connsiteX1182" fmla="*/ 5657217 w 10035679"/>
              <a:gd name="connsiteY1182" fmla="*/ 2981352 h 5893281"/>
              <a:gd name="connsiteX1183" fmla="*/ 5651180 w 10035679"/>
              <a:gd name="connsiteY1183" fmla="*/ 2954183 h 5893281"/>
              <a:gd name="connsiteX1184" fmla="*/ 5665066 w 10035679"/>
              <a:gd name="connsiteY1184" fmla="*/ 2952372 h 5893281"/>
              <a:gd name="connsiteX1185" fmla="*/ 5679557 w 10035679"/>
              <a:gd name="connsiteY1185" fmla="*/ 2943920 h 5893281"/>
              <a:gd name="connsiteX1186" fmla="*/ 5693443 w 10035679"/>
              <a:gd name="connsiteY1186" fmla="*/ 2940297 h 5893281"/>
              <a:gd name="connsiteX1187" fmla="*/ 5409677 w 10035679"/>
              <a:gd name="connsiteY1187" fmla="*/ 2923393 h 5893281"/>
              <a:gd name="connsiteX1188" fmla="*/ 5428394 w 10035679"/>
              <a:gd name="connsiteY1188" fmla="*/ 2930034 h 5893281"/>
              <a:gd name="connsiteX1189" fmla="*/ 5448318 w 10035679"/>
              <a:gd name="connsiteY1189" fmla="*/ 2937883 h 5893281"/>
              <a:gd name="connsiteX1190" fmla="*/ 5472467 w 10035679"/>
              <a:gd name="connsiteY1190" fmla="*/ 2943920 h 5893281"/>
              <a:gd name="connsiteX1191" fmla="*/ 5486958 w 10035679"/>
              <a:gd name="connsiteY1191" fmla="*/ 2954184 h 5893281"/>
              <a:gd name="connsiteX1192" fmla="*/ 5430204 w 10035679"/>
              <a:gd name="connsiteY1192" fmla="*/ 2954184 h 5893281"/>
              <a:gd name="connsiteX1193" fmla="*/ 5424168 w 10035679"/>
              <a:gd name="connsiteY1193" fmla="*/ 2952371 h 5893281"/>
              <a:gd name="connsiteX1194" fmla="*/ 5419942 w 10035679"/>
              <a:gd name="connsiteY1194" fmla="*/ 2952371 h 5893281"/>
              <a:gd name="connsiteX1195" fmla="*/ 5413903 w 10035679"/>
              <a:gd name="connsiteY1195" fmla="*/ 2948145 h 5893281"/>
              <a:gd name="connsiteX1196" fmla="*/ 5400017 w 10035679"/>
              <a:gd name="connsiteY1196" fmla="*/ 2948145 h 5893281"/>
              <a:gd name="connsiteX1197" fmla="*/ 5400017 w 10035679"/>
              <a:gd name="connsiteY1197" fmla="*/ 2940297 h 5893281"/>
              <a:gd name="connsiteX1198" fmla="*/ 5403640 w 10035679"/>
              <a:gd name="connsiteY1198" fmla="*/ 2937883 h 5893281"/>
              <a:gd name="connsiteX1199" fmla="*/ 5406054 w 10035679"/>
              <a:gd name="connsiteY1199" fmla="*/ 2933657 h 5893281"/>
              <a:gd name="connsiteX1200" fmla="*/ 5406054 w 10035679"/>
              <a:gd name="connsiteY1200" fmla="*/ 2930034 h 5893281"/>
              <a:gd name="connsiteX1201" fmla="*/ 4778163 w 10035679"/>
              <a:gd name="connsiteY1201" fmla="*/ 2783926 h 5893281"/>
              <a:gd name="connsiteX1202" fmla="*/ 4826467 w 10035679"/>
              <a:gd name="connsiteY1202" fmla="*/ 2783926 h 5893281"/>
              <a:gd name="connsiteX1203" fmla="*/ 4826467 w 10035679"/>
              <a:gd name="connsiteY1203" fmla="*/ 2789963 h 5893281"/>
              <a:gd name="connsiteX1204" fmla="*/ 4816201 w 10035679"/>
              <a:gd name="connsiteY1204" fmla="*/ 2794191 h 5893281"/>
              <a:gd name="connsiteX1205" fmla="*/ 4812578 w 10035679"/>
              <a:gd name="connsiteY1205" fmla="*/ 2797812 h 5893281"/>
              <a:gd name="connsiteX1206" fmla="*/ 4805936 w 10035679"/>
              <a:gd name="connsiteY1206" fmla="*/ 2800228 h 5893281"/>
              <a:gd name="connsiteX1207" fmla="*/ 4798089 w 10035679"/>
              <a:gd name="connsiteY1207" fmla="*/ 2804454 h 5893281"/>
              <a:gd name="connsiteX1208" fmla="*/ 4787824 w 10035679"/>
              <a:gd name="connsiteY1208" fmla="*/ 2804454 h 5893281"/>
              <a:gd name="connsiteX1209" fmla="*/ 5528015 w 10035679"/>
              <a:gd name="connsiteY1209" fmla="*/ 2742266 h 5893281"/>
              <a:gd name="connsiteX1210" fmla="*/ 5523789 w 10035679"/>
              <a:gd name="connsiteY1210" fmla="*/ 2746492 h 5893281"/>
              <a:gd name="connsiteX1211" fmla="*/ 5519561 w 10035679"/>
              <a:gd name="connsiteY1211" fmla="*/ 2750719 h 5893281"/>
              <a:gd name="connsiteX1212" fmla="*/ 5515335 w 10035679"/>
              <a:gd name="connsiteY1212" fmla="*/ 2750719 h 5893281"/>
              <a:gd name="connsiteX1213" fmla="*/ 5515335 w 10035679"/>
              <a:gd name="connsiteY1213" fmla="*/ 2754945 h 5893281"/>
              <a:gd name="connsiteX1214" fmla="*/ 5513524 w 10035679"/>
              <a:gd name="connsiteY1214" fmla="*/ 2756755 h 5893281"/>
              <a:gd name="connsiteX1215" fmla="*/ 5510506 w 10035679"/>
              <a:gd name="connsiteY1215" fmla="*/ 2765209 h 5893281"/>
              <a:gd name="connsiteX1216" fmla="*/ 5516542 w 10035679"/>
              <a:gd name="connsiteY1216" fmla="*/ 2765209 h 5893281"/>
              <a:gd name="connsiteX1217" fmla="*/ 5528618 w 10035679"/>
              <a:gd name="connsiteY1217" fmla="*/ 2760983 h 5893281"/>
              <a:gd name="connsiteX1218" fmla="*/ 5534656 w 10035679"/>
              <a:gd name="connsiteY1218" fmla="*/ 2756755 h 5893281"/>
              <a:gd name="connsiteX1219" fmla="*/ 5542504 w 10035679"/>
              <a:gd name="connsiteY1219" fmla="*/ 2754945 h 5893281"/>
              <a:gd name="connsiteX1220" fmla="*/ 5548542 w 10035679"/>
              <a:gd name="connsiteY1220" fmla="*/ 2750719 h 5893281"/>
              <a:gd name="connsiteX1221" fmla="*/ 5556392 w 10035679"/>
              <a:gd name="connsiteY1221" fmla="*/ 2742266 h 5893281"/>
              <a:gd name="connsiteX1222" fmla="*/ 4996725 w 10035679"/>
              <a:gd name="connsiteY1222" fmla="*/ 2742266 h 5893281"/>
              <a:gd name="connsiteX1223" fmla="*/ 5006990 w 10035679"/>
              <a:gd name="connsiteY1223" fmla="*/ 2742266 h 5893281"/>
              <a:gd name="connsiteX1224" fmla="*/ 5020872 w 10035679"/>
              <a:gd name="connsiteY1224" fmla="*/ 2742266 h 5893281"/>
              <a:gd name="connsiteX1225" fmla="*/ 5025097 w 10035679"/>
              <a:gd name="connsiteY1225" fmla="*/ 2775475 h 5893281"/>
              <a:gd name="connsiteX1226" fmla="*/ 5029326 w 10035679"/>
              <a:gd name="connsiteY1226" fmla="*/ 2814718 h 5893281"/>
              <a:gd name="connsiteX1227" fmla="*/ 5010613 w 10035679"/>
              <a:gd name="connsiteY1227" fmla="*/ 2814718 h 5893281"/>
              <a:gd name="connsiteX1228" fmla="*/ 5006990 w 10035679"/>
              <a:gd name="connsiteY1228" fmla="*/ 2818341 h 5893281"/>
              <a:gd name="connsiteX1229" fmla="*/ 5000952 w 10035679"/>
              <a:gd name="connsiteY1229" fmla="*/ 2818341 h 5893281"/>
              <a:gd name="connsiteX1230" fmla="*/ 4992498 w 10035679"/>
              <a:gd name="connsiteY1230" fmla="*/ 2818341 h 5893281"/>
              <a:gd name="connsiteX1231" fmla="*/ 4982234 w 10035679"/>
              <a:gd name="connsiteY1231" fmla="*/ 2822567 h 5893281"/>
              <a:gd name="connsiteX1232" fmla="*/ 4978611 w 10035679"/>
              <a:gd name="connsiteY1232" fmla="*/ 2794190 h 5893281"/>
              <a:gd name="connsiteX1233" fmla="*/ 4978611 w 10035679"/>
              <a:gd name="connsiteY1233" fmla="*/ 2765210 h 5893281"/>
              <a:gd name="connsiteX1234" fmla="*/ 4982234 w 10035679"/>
              <a:gd name="connsiteY1234" fmla="*/ 2750719 h 5893281"/>
              <a:gd name="connsiteX1235" fmla="*/ 4988271 w 10035679"/>
              <a:gd name="connsiteY1235" fmla="*/ 2746493 h 5893281"/>
              <a:gd name="connsiteX1236" fmla="*/ 5002761 w 10035679"/>
              <a:gd name="connsiteY1236" fmla="*/ 2672229 h 5893281"/>
              <a:gd name="connsiteX1237" fmla="*/ 5020872 w 10035679"/>
              <a:gd name="connsiteY1237" fmla="*/ 2672229 h 5893281"/>
              <a:gd name="connsiteX1238" fmla="*/ 5016650 w 10035679"/>
              <a:gd name="connsiteY1238" fmla="*/ 2686722 h 5893281"/>
              <a:gd name="connsiteX1239" fmla="*/ 5016650 w 10035679"/>
              <a:gd name="connsiteY1239" fmla="*/ 2696984 h 5893281"/>
              <a:gd name="connsiteX1240" fmla="*/ 5016650 w 10035679"/>
              <a:gd name="connsiteY1240" fmla="*/ 2707249 h 5893281"/>
              <a:gd name="connsiteX1241" fmla="*/ 5014837 w 10035679"/>
              <a:gd name="connsiteY1241" fmla="*/ 2715701 h 5893281"/>
              <a:gd name="connsiteX1242" fmla="*/ 5010611 w 10035679"/>
              <a:gd name="connsiteY1242" fmla="*/ 2725966 h 5893281"/>
              <a:gd name="connsiteX1243" fmla="*/ 4996723 w 10035679"/>
              <a:gd name="connsiteY1243" fmla="*/ 2725966 h 5893281"/>
              <a:gd name="connsiteX1244" fmla="*/ 4996723 w 10035679"/>
              <a:gd name="connsiteY1244" fmla="*/ 2711475 h 5893281"/>
              <a:gd name="connsiteX1245" fmla="*/ 5000950 w 10035679"/>
              <a:gd name="connsiteY1245" fmla="*/ 2696984 h 5893281"/>
              <a:gd name="connsiteX1246" fmla="*/ 5000950 w 10035679"/>
              <a:gd name="connsiteY1246" fmla="*/ 2683099 h 5893281"/>
              <a:gd name="connsiteX1247" fmla="*/ 2690868 w 10035679"/>
              <a:gd name="connsiteY1247" fmla="*/ 2573919 h 5893281"/>
              <a:gd name="connsiteX1248" fmla="*/ 2687343 w 10035679"/>
              <a:gd name="connsiteY1248" fmla="*/ 2577441 h 5893281"/>
              <a:gd name="connsiteX1249" fmla="*/ 2683191 w 10035679"/>
              <a:gd name="connsiteY1249" fmla="*/ 2581593 h 5893281"/>
              <a:gd name="connsiteX1250" fmla="*/ 2687332 w 10035679"/>
              <a:gd name="connsiteY1250" fmla="*/ 2578042 h 5893281"/>
              <a:gd name="connsiteX1251" fmla="*/ 8730353 w 10035679"/>
              <a:gd name="connsiteY1251" fmla="*/ 2573817 h 5893281"/>
              <a:gd name="connsiteX1252" fmla="*/ 8748465 w 10035679"/>
              <a:gd name="connsiteY1252" fmla="*/ 2600382 h 5893281"/>
              <a:gd name="connsiteX1253" fmla="*/ 8764766 w 10035679"/>
              <a:gd name="connsiteY1253" fmla="*/ 2614870 h 5893281"/>
              <a:gd name="connsiteX1254" fmla="*/ 8787106 w 10035679"/>
              <a:gd name="connsiteY1254" fmla="*/ 2620909 h 5893281"/>
              <a:gd name="connsiteX1255" fmla="*/ 8801597 w 10035679"/>
              <a:gd name="connsiteY1255" fmla="*/ 2629361 h 5893281"/>
              <a:gd name="connsiteX1256" fmla="*/ 8815483 w 10035679"/>
              <a:gd name="connsiteY1256" fmla="*/ 2639626 h 5893281"/>
              <a:gd name="connsiteX1257" fmla="*/ 8819709 w 10035679"/>
              <a:gd name="connsiteY1257" fmla="*/ 2645663 h 5893281"/>
              <a:gd name="connsiteX1258" fmla="*/ 8821520 w 10035679"/>
              <a:gd name="connsiteY1258" fmla="*/ 2654115 h 5893281"/>
              <a:gd name="connsiteX1259" fmla="*/ 8821520 w 10035679"/>
              <a:gd name="connsiteY1259" fmla="*/ 2660153 h 5893281"/>
              <a:gd name="connsiteX1260" fmla="*/ 8821520 w 10035679"/>
              <a:gd name="connsiteY1260" fmla="*/ 2672229 h 5893281"/>
              <a:gd name="connsiteX1261" fmla="*/ 8797369 w 10035679"/>
              <a:gd name="connsiteY1261" fmla="*/ 2678871 h 5893281"/>
              <a:gd name="connsiteX1262" fmla="*/ 8779257 w 10035679"/>
              <a:gd name="connsiteY1262" fmla="*/ 2693359 h 5893281"/>
              <a:gd name="connsiteX1263" fmla="*/ 8764766 w 10035679"/>
              <a:gd name="connsiteY1263" fmla="*/ 2707247 h 5893281"/>
              <a:gd name="connsiteX1264" fmla="*/ 8744844 w 10035679"/>
              <a:gd name="connsiteY1264" fmla="*/ 2717510 h 5893281"/>
              <a:gd name="connsiteX1265" fmla="*/ 8736389 w 10035679"/>
              <a:gd name="connsiteY1265" fmla="*/ 2707247 h 5893281"/>
              <a:gd name="connsiteX1266" fmla="*/ 8730353 w 10035679"/>
              <a:gd name="connsiteY1266" fmla="*/ 2703624 h 5893281"/>
              <a:gd name="connsiteX1267" fmla="*/ 8724316 w 10035679"/>
              <a:gd name="connsiteY1267" fmla="*/ 2701208 h 5893281"/>
              <a:gd name="connsiteX1268" fmla="*/ 8716467 w 10035679"/>
              <a:gd name="connsiteY1268" fmla="*/ 2703624 h 5893281"/>
              <a:gd name="connsiteX1269" fmla="*/ 8710428 w 10035679"/>
              <a:gd name="connsiteY1269" fmla="*/ 2707247 h 5893281"/>
              <a:gd name="connsiteX1270" fmla="*/ 8706202 w 10035679"/>
              <a:gd name="connsiteY1270" fmla="*/ 2715699 h 5893281"/>
              <a:gd name="connsiteX1271" fmla="*/ 8698353 w 10035679"/>
              <a:gd name="connsiteY1271" fmla="*/ 2717510 h 5893281"/>
              <a:gd name="connsiteX1272" fmla="*/ 8710428 w 10035679"/>
              <a:gd name="connsiteY1272" fmla="*/ 2760980 h 5893281"/>
              <a:gd name="connsiteX1273" fmla="*/ 8712241 w 10035679"/>
              <a:gd name="connsiteY1273" fmla="*/ 2794188 h 5893281"/>
              <a:gd name="connsiteX1274" fmla="*/ 8712241 w 10035679"/>
              <a:gd name="connsiteY1274" fmla="*/ 2818338 h 5893281"/>
              <a:gd name="connsiteX1275" fmla="*/ 8710428 w 10035679"/>
              <a:gd name="connsiteY1275" fmla="*/ 2843092 h 5893281"/>
              <a:gd name="connsiteX1276" fmla="*/ 8701976 w 10035679"/>
              <a:gd name="connsiteY1276" fmla="*/ 2870261 h 5893281"/>
              <a:gd name="connsiteX1277" fmla="*/ 8695939 w 10035679"/>
              <a:gd name="connsiteY1277" fmla="*/ 2905279 h 5893281"/>
              <a:gd name="connsiteX1278" fmla="*/ 8691711 w 10035679"/>
              <a:gd name="connsiteY1278" fmla="*/ 2948144 h 5893281"/>
              <a:gd name="connsiteX1279" fmla="*/ 8645222 w 10035679"/>
              <a:gd name="connsiteY1279" fmla="*/ 2972899 h 5893281"/>
              <a:gd name="connsiteX1280" fmla="*/ 8592694 w 10035679"/>
              <a:gd name="connsiteY1280" fmla="*/ 2997653 h 5893281"/>
              <a:gd name="connsiteX1281" fmla="*/ 8541979 w 10035679"/>
              <a:gd name="connsiteY1281" fmla="*/ 3020596 h 5893281"/>
              <a:gd name="connsiteX1282" fmla="*/ 8531714 w 10035679"/>
              <a:gd name="connsiteY1282" fmla="*/ 3001879 h 5893281"/>
              <a:gd name="connsiteX1283" fmla="*/ 8522054 w 10035679"/>
              <a:gd name="connsiteY1283" fmla="*/ 2987388 h 5893281"/>
              <a:gd name="connsiteX1284" fmla="*/ 8517828 w 10035679"/>
              <a:gd name="connsiteY1284" fmla="*/ 3001879 h 5893281"/>
              <a:gd name="connsiteX1285" fmla="*/ 8517828 w 10035679"/>
              <a:gd name="connsiteY1285" fmla="*/ 3010331 h 5893281"/>
              <a:gd name="connsiteX1286" fmla="*/ 8516018 w 10035679"/>
              <a:gd name="connsiteY1286" fmla="*/ 3020596 h 5893281"/>
              <a:gd name="connsiteX1287" fmla="*/ 8511792 w 10035679"/>
              <a:gd name="connsiteY1287" fmla="*/ 3026633 h 5893281"/>
              <a:gd name="connsiteX1288" fmla="*/ 8501527 w 10035679"/>
              <a:gd name="connsiteY1288" fmla="*/ 3026633 h 5893281"/>
              <a:gd name="connsiteX1289" fmla="*/ 8493678 w 10035679"/>
              <a:gd name="connsiteY1289" fmla="*/ 3026633 h 5893281"/>
              <a:gd name="connsiteX1290" fmla="*/ 8489451 w 10035679"/>
              <a:gd name="connsiteY1290" fmla="*/ 3030861 h 5893281"/>
              <a:gd name="connsiteX1291" fmla="*/ 8487641 w 10035679"/>
              <a:gd name="connsiteY1291" fmla="*/ 3030861 h 5893281"/>
              <a:gd name="connsiteX1292" fmla="*/ 8483415 w 10035679"/>
              <a:gd name="connsiteY1292" fmla="*/ 3034482 h 5893281"/>
              <a:gd name="connsiteX1293" fmla="*/ 8479189 w 10035679"/>
              <a:gd name="connsiteY1293" fmla="*/ 3038708 h 5893281"/>
              <a:gd name="connsiteX1294" fmla="*/ 8468924 w 10035679"/>
              <a:gd name="connsiteY1294" fmla="*/ 3038708 h 5893281"/>
              <a:gd name="connsiteX1295" fmla="*/ 8459264 w 10035679"/>
              <a:gd name="connsiteY1295" fmla="*/ 3041124 h 5893281"/>
              <a:gd name="connsiteX1296" fmla="*/ 8455038 w 10035679"/>
              <a:gd name="connsiteY1296" fmla="*/ 3034482 h 5893281"/>
              <a:gd name="connsiteX1297" fmla="*/ 8455038 w 10035679"/>
              <a:gd name="connsiteY1297" fmla="*/ 3024219 h 5893281"/>
              <a:gd name="connsiteX1298" fmla="*/ 8455038 w 10035679"/>
              <a:gd name="connsiteY1298" fmla="*/ 3020596 h 5893281"/>
              <a:gd name="connsiteX1299" fmla="*/ 8455038 w 10035679"/>
              <a:gd name="connsiteY1299" fmla="*/ 3012144 h 5893281"/>
              <a:gd name="connsiteX1300" fmla="*/ 8455038 w 10035679"/>
              <a:gd name="connsiteY1300" fmla="*/ 3010331 h 5893281"/>
              <a:gd name="connsiteX1301" fmla="*/ 8446584 w 10035679"/>
              <a:gd name="connsiteY1301" fmla="*/ 3010331 h 5893281"/>
              <a:gd name="connsiteX1302" fmla="*/ 8440547 w 10035679"/>
              <a:gd name="connsiteY1302" fmla="*/ 3006105 h 5893281"/>
              <a:gd name="connsiteX1303" fmla="*/ 8426661 w 10035679"/>
              <a:gd name="connsiteY1303" fmla="*/ 3001879 h 5893281"/>
              <a:gd name="connsiteX1304" fmla="*/ 8426661 w 10035679"/>
              <a:gd name="connsiteY1304" fmla="*/ 3010331 h 5893281"/>
              <a:gd name="connsiteX1305" fmla="*/ 8432698 w 10035679"/>
              <a:gd name="connsiteY1305" fmla="*/ 3020596 h 5893281"/>
              <a:gd name="connsiteX1306" fmla="*/ 8440547 w 10035679"/>
              <a:gd name="connsiteY1306" fmla="*/ 3024219 h 5893281"/>
              <a:gd name="connsiteX1307" fmla="*/ 8440547 w 10035679"/>
              <a:gd name="connsiteY1307" fmla="*/ 3030861 h 5893281"/>
              <a:gd name="connsiteX1308" fmla="*/ 8440547 w 10035679"/>
              <a:gd name="connsiteY1308" fmla="*/ 3041124 h 5893281"/>
              <a:gd name="connsiteX1309" fmla="*/ 8444773 w 10035679"/>
              <a:gd name="connsiteY1309" fmla="*/ 3059238 h 5893281"/>
              <a:gd name="connsiteX1310" fmla="*/ 8432698 w 10035679"/>
              <a:gd name="connsiteY1310" fmla="*/ 3069500 h 5893281"/>
              <a:gd name="connsiteX1311" fmla="*/ 8426661 w 10035679"/>
              <a:gd name="connsiteY1311" fmla="*/ 3083991 h 5893281"/>
              <a:gd name="connsiteX1312" fmla="*/ 8418209 w 10035679"/>
              <a:gd name="connsiteY1312" fmla="*/ 3098480 h 5893281"/>
              <a:gd name="connsiteX1313" fmla="*/ 8394058 w 10035679"/>
              <a:gd name="connsiteY1313" fmla="*/ 3098480 h 5893281"/>
              <a:gd name="connsiteX1314" fmla="*/ 8390435 w 10035679"/>
              <a:gd name="connsiteY1314" fmla="*/ 3069500 h 5893281"/>
              <a:gd name="connsiteX1315" fmla="*/ 8388019 w 10035679"/>
              <a:gd name="connsiteY1315" fmla="*/ 3055009 h 5893281"/>
              <a:gd name="connsiteX1316" fmla="*/ 8380170 w 10035679"/>
              <a:gd name="connsiteY1316" fmla="*/ 3041124 h 5893281"/>
              <a:gd name="connsiteX1317" fmla="*/ 8374133 w 10035679"/>
              <a:gd name="connsiteY1317" fmla="*/ 3020596 h 5893281"/>
              <a:gd name="connsiteX1318" fmla="*/ 8394058 w 10035679"/>
              <a:gd name="connsiteY1318" fmla="*/ 3020596 h 5893281"/>
              <a:gd name="connsiteX1319" fmla="*/ 8418209 w 10035679"/>
              <a:gd name="connsiteY1319" fmla="*/ 2987388 h 5893281"/>
              <a:gd name="connsiteX1320" fmla="*/ 8450810 w 10035679"/>
              <a:gd name="connsiteY1320" fmla="*/ 2958409 h 5893281"/>
              <a:gd name="connsiteX1321" fmla="*/ 8489451 w 10035679"/>
              <a:gd name="connsiteY1321" fmla="*/ 2940297 h 5893281"/>
              <a:gd name="connsiteX1322" fmla="*/ 8503337 w 10035679"/>
              <a:gd name="connsiteY1322" fmla="*/ 2937882 h 5893281"/>
              <a:gd name="connsiteX1323" fmla="*/ 8517828 w 10035679"/>
              <a:gd name="connsiteY1323" fmla="*/ 2937882 h 5893281"/>
              <a:gd name="connsiteX1324" fmla="*/ 8529904 w 10035679"/>
              <a:gd name="connsiteY1324" fmla="*/ 2940297 h 5893281"/>
              <a:gd name="connsiteX1325" fmla="*/ 8535942 w 10035679"/>
              <a:gd name="connsiteY1325" fmla="*/ 2940297 h 5893281"/>
              <a:gd name="connsiteX1326" fmla="*/ 8541979 w 10035679"/>
              <a:gd name="connsiteY1326" fmla="*/ 2940297 h 5893281"/>
              <a:gd name="connsiteX1327" fmla="*/ 8550431 w 10035679"/>
              <a:gd name="connsiteY1327" fmla="*/ 2930032 h 5893281"/>
              <a:gd name="connsiteX1328" fmla="*/ 8556468 w 10035679"/>
              <a:gd name="connsiteY1328" fmla="*/ 2919769 h 5893281"/>
              <a:gd name="connsiteX1329" fmla="*/ 8560091 w 10035679"/>
              <a:gd name="connsiteY1329" fmla="*/ 2908900 h 5893281"/>
              <a:gd name="connsiteX1330" fmla="*/ 8564317 w 10035679"/>
              <a:gd name="connsiteY1330" fmla="*/ 2901053 h 5893281"/>
              <a:gd name="connsiteX1331" fmla="*/ 8570356 w 10035679"/>
              <a:gd name="connsiteY1331" fmla="*/ 2890788 h 5893281"/>
              <a:gd name="connsiteX1332" fmla="*/ 8582431 w 10035679"/>
              <a:gd name="connsiteY1332" fmla="*/ 2884752 h 5893281"/>
              <a:gd name="connsiteX1333" fmla="*/ 8584847 w 10035679"/>
              <a:gd name="connsiteY1333" fmla="*/ 2890788 h 5893281"/>
              <a:gd name="connsiteX1334" fmla="*/ 8588468 w 10035679"/>
              <a:gd name="connsiteY1334" fmla="*/ 2895014 h 5893281"/>
              <a:gd name="connsiteX1335" fmla="*/ 8592694 w 10035679"/>
              <a:gd name="connsiteY1335" fmla="*/ 2895014 h 5893281"/>
              <a:gd name="connsiteX1336" fmla="*/ 8596922 w 10035679"/>
              <a:gd name="connsiteY1336" fmla="*/ 2895014 h 5893281"/>
              <a:gd name="connsiteX1337" fmla="*/ 8598733 w 10035679"/>
              <a:gd name="connsiteY1337" fmla="*/ 2890788 h 5893281"/>
              <a:gd name="connsiteX1338" fmla="*/ 8627110 w 10035679"/>
              <a:gd name="connsiteY1338" fmla="*/ 2866035 h 5893281"/>
              <a:gd name="connsiteX1339" fmla="*/ 8645222 w 10035679"/>
              <a:gd name="connsiteY1339" fmla="*/ 2843092 h 5893281"/>
              <a:gd name="connsiteX1340" fmla="*/ 8653676 w 10035679"/>
              <a:gd name="connsiteY1340" fmla="*/ 2818338 h 5893281"/>
              <a:gd name="connsiteX1341" fmla="*/ 8659713 w 10035679"/>
              <a:gd name="connsiteY1341" fmla="*/ 2789962 h 5893281"/>
              <a:gd name="connsiteX1342" fmla="*/ 8669976 w 10035679"/>
              <a:gd name="connsiteY1342" fmla="*/ 2765206 h 5893281"/>
              <a:gd name="connsiteX1343" fmla="*/ 8691711 w 10035679"/>
              <a:gd name="connsiteY1343" fmla="*/ 2732001 h 5893281"/>
              <a:gd name="connsiteX1344" fmla="*/ 8677825 w 10035679"/>
              <a:gd name="connsiteY1344" fmla="*/ 2732001 h 5893281"/>
              <a:gd name="connsiteX1345" fmla="*/ 8667562 w 10035679"/>
              <a:gd name="connsiteY1345" fmla="*/ 2725962 h 5893281"/>
              <a:gd name="connsiteX1346" fmla="*/ 8663939 w 10035679"/>
              <a:gd name="connsiteY1346" fmla="*/ 2717510 h 5893281"/>
              <a:gd name="connsiteX1347" fmla="*/ 8659713 w 10035679"/>
              <a:gd name="connsiteY1347" fmla="*/ 2711474 h 5893281"/>
              <a:gd name="connsiteX1348" fmla="*/ 8659713 w 10035679"/>
              <a:gd name="connsiteY1348" fmla="*/ 2696983 h 5893281"/>
              <a:gd name="connsiteX1349" fmla="*/ 8659713 w 10035679"/>
              <a:gd name="connsiteY1349" fmla="*/ 2678871 h 5893281"/>
              <a:gd name="connsiteX1350" fmla="*/ 8663939 w 10035679"/>
              <a:gd name="connsiteY1350" fmla="*/ 2674643 h 5893281"/>
              <a:gd name="connsiteX1351" fmla="*/ 8667562 w 10035679"/>
              <a:gd name="connsiteY1351" fmla="*/ 2672229 h 5893281"/>
              <a:gd name="connsiteX1352" fmla="*/ 8667562 w 10035679"/>
              <a:gd name="connsiteY1352" fmla="*/ 2668605 h 5893281"/>
              <a:gd name="connsiteX1353" fmla="*/ 8667562 w 10035679"/>
              <a:gd name="connsiteY1353" fmla="*/ 2664379 h 5893281"/>
              <a:gd name="connsiteX1354" fmla="*/ 8682051 w 10035679"/>
              <a:gd name="connsiteY1354" fmla="*/ 2660153 h 5893281"/>
              <a:gd name="connsiteX1355" fmla="*/ 8691711 w 10035679"/>
              <a:gd name="connsiteY1355" fmla="*/ 2660153 h 5893281"/>
              <a:gd name="connsiteX1356" fmla="*/ 8698353 w 10035679"/>
              <a:gd name="connsiteY1356" fmla="*/ 2658340 h 5893281"/>
              <a:gd name="connsiteX1357" fmla="*/ 8706202 w 10035679"/>
              <a:gd name="connsiteY1357" fmla="*/ 2658340 h 5893281"/>
              <a:gd name="connsiteX1358" fmla="*/ 8706202 w 10035679"/>
              <a:gd name="connsiteY1358" fmla="*/ 2620909 h 5893281"/>
              <a:gd name="connsiteX1359" fmla="*/ 8712241 w 10035679"/>
              <a:gd name="connsiteY1359" fmla="*/ 2592533 h 5893281"/>
              <a:gd name="connsiteX1360" fmla="*/ 5124099 w 10035679"/>
              <a:gd name="connsiteY1360" fmla="*/ 2567174 h 5893281"/>
              <a:gd name="connsiteX1361" fmla="*/ 5122288 w 10035679"/>
              <a:gd name="connsiteY1361" fmla="*/ 2571405 h 5893281"/>
              <a:gd name="connsiteX1362" fmla="*/ 5118062 w 10035679"/>
              <a:gd name="connsiteY1362" fmla="*/ 2571405 h 5893281"/>
              <a:gd name="connsiteX1363" fmla="*/ 5113836 w 10035679"/>
              <a:gd name="connsiteY1363" fmla="*/ 2571405 h 5893281"/>
              <a:gd name="connsiteX1364" fmla="*/ 5113836 w 10035679"/>
              <a:gd name="connsiteY1364" fmla="*/ 2573214 h 5893281"/>
              <a:gd name="connsiteX1365" fmla="*/ 5109610 w 10035679"/>
              <a:gd name="connsiteY1365" fmla="*/ 2573214 h 5893281"/>
              <a:gd name="connsiteX1366" fmla="*/ 5103571 w 10035679"/>
              <a:gd name="connsiteY1366" fmla="*/ 2581666 h 5893281"/>
              <a:gd name="connsiteX1367" fmla="*/ 5095722 w 10035679"/>
              <a:gd name="connsiteY1367" fmla="*/ 2585892 h 5893281"/>
              <a:gd name="connsiteX1368" fmla="*/ 5095722 w 10035679"/>
              <a:gd name="connsiteY1368" fmla="*/ 2587705 h 5893281"/>
              <a:gd name="connsiteX1369" fmla="*/ 5095722 w 10035679"/>
              <a:gd name="connsiteY1369" fmla="*/ 2596157 h 5893281"/>
              <a:gd name="connsiteX1370" fmla="*/ 5095722 w 10035679"/>
              <a:gd name="connsiteY1370" fmla="*/ 2602194 h 5893281"/>
              <a:gd name="connsiteX1371" fmla="*/ 5095722 w 10035679"/>
              <a:gd name="connsiteY1371" fmla="*/ 2614268 h 5893281"/>
              <a:gd name="connsiteX1372" fmla="*/ 5124099 w 10035679"/>
              <a:gd name="connsiteY1372" fmla="*/ 2643250 h 5893281"/>
              <a:gd name="connsiteX1373" fmla="*/ 5150665 w 10035679"/>
              <a:gd name="connsiteY1373" fmla="*/ 2674040 h 5893281"/>
              <a:gd name="connsiteX1374" fmla="*/ 5174815 w 10035679"/>
              <a:gd name="connsiteY1374" fmla="*/ 2710871 h 5893281"/>
              <a:gd name="connsiteX1375" fmla="*/ 5203192 w 10035679"/>
              <a:gd name="connsiteY1375" fmla="*/ 2710871 h 5893281"/>
              <a:gd name="connsiteX1376" fmla="*/ 5203192 w 10035679"/>
              <a:gd name="connsiteY1376" fmla="*/ 2731398 h 5893281"/>
              <a:gd name="connsiteX1377" fmla="*/ 5231569 w 10035679"/>
              <a:gd name="connsiteY1377" fmla="*/ 2741661 h 5893281"/>
              <a:gd name="connsiteX1378" fmla="*/ 5252096 w 10035679"/>
              <a:gd name="connsiteY1378" fmla="*/ 2756153 h 5893281"/>
              <a:gd name="connsiteX1379" fmla="*/ 5274434 w 10035679"/>
              <a:gd name="connsiteY1379" fmla="*/ 2774869 h 5893281"/>
              <a:gd name="connsiteX1380" fmla="*/ 5274434 w 10035679"/>
              <a:gd name="connsiteY1380" fmla="*/ 2783321 h 5893281"/>
              <a:gd name="connsiteX1381" fmla="*/ 5266587 w 10035679"/>
              <a:gd name="connsiteY1381" fmla="*/ 2783321 h 5893281"/>
              <a:gd name="connsiteX1382" fmla="*/ 5260549 w 10035679"/>
              <a:gd name="connsiteY1382" fmla="*/ 2783321 h 5893281"/>
              <a:gd name="connsiteX1383" fmla="*/ 5252699 w 10035679"/>
              <a:gd name="connsiteY1383" fmla="*/ 2783321 h 5893281"/>
              <a:gd name="connsiteX1384" fmla="*/ 5248473 w 10035679"/>
              <a:gd name="connsiteY1384" fmla="*/ 2783321 h 5893281"/>
              <a:gd name="connsiteX1385" fmla="*/ 5242436 w 10035679"/>
              <a:gd name="connsiteY1385" fmla="*/ 2779095 h 5893281"/>
              <a:gd name="connsiteX1386" fmla="*/ 5232172 w 10035679"/>
              <a:gd name="connsiteY1386" fmla="*/ 2774869 h 5893281"/>
              <a:gd name="connsiteX1387" fmla="*/ 5221909 w 10035679"/>
              <a:gd name="connsiteY1387" fmla="*/ 2774869 h 5893281"/>
              <a:gd name="connsiteX1388" fmla="*/ 5221909 w 10035679"/>
              <a:gd name="connsiteY1388" fmla="*/ 2785131 h 5893281"/>
              <a:gd name="connsiteX1389" fmla="*/ 5223720 w 10035679"/>
              <a:gd name="connsiteY1389" fmla="*/ 2793586 h 5893281"/>
              <a:gd name="connsiteX1390" fmla="*/ 5227946 w 10035679"/>
              <a:gd name="connsiteY1390" fmla="*/ 2799622 h 5893281"/>
              <a:gd name="connsiteX1391" fmla="*/ 5227946 w 10035679"/>
              <a:gd name="connsiteY1391" fmla="*/ 2803848 h 5893281"/>
              <a:gd name="connsiteX1392" fmla="*/ 5232172 w 10035679"/>
              <a:gd name="connsiteY1392" fmla="*/ 2812301 h 5893281"/>
              <a:gd name="connsiteX1393" fmla="*/ 5233984 w 10035679"/>
              <a:gd name="connsiteY1393" fmla="*/ 2822565 h 5893281"/>
              <a:gd name="connsiteX1394" fmla="*/ 5223720 w 10035679"/>
              <a:gd name="connsiteY1394" fmla="*/ 2828602 h 5893281"/>
              <a:gd name="connsiteX1395" fmla="*/ 5217683 w 10035679"/>
              <a:gd name="connsiteY1395" fmla="*/ 2837056 h 5893281"/>
              <a:gd name="connsiteX1396" fmla="*/ 5209834 w 10035679"/>
              <a:gd name="connsiteY1396" fmla="*/ 2847318 h 5893281"/>
              <a:gd name="connsiteX1397" fmla="*/ 5203795 w 10035679"/>
              <a:gd name="connsiteY1397" fmla="*/ 2861809 h 5893281"/>
              <a:gd name="connsiteX1398" fmla="*/ 5181457 w 10035679"/>
              <a:gd name="connsiteY1398" fmla="*/ 2861809 h 5893281"/>
              <a:gd name="connsiteX1399" fmla="*/ 5181457 w 10035679"/>
              <a:gd name="connsiteY1399" fmla="*/ 2909505 h 5893281"/>
              <a:gd name="connsiteX1400" fmla="*/ 5165155 w 10035679"/>
              <a:gd name="connsiteY1400" fmla="*/ 2909505 h 5893281"/>
              <a:gd name="connsiteX1401" fmla="*/ 5147041 w 10035679"/>
              <a:gd name="connsiteY1401" fmla="*/ 2895016 h 5893281"/>
              <a:gd name="connsiteX1402" fmla="*/ 5124703 w 10035679"/>
              <a:gd name="connsiteY1402" fmla="*/ 2886562 h 5893281"/>
              <a:gd name="connsiteX1403" fmla="*/ 5108402 w 10035679"/>
              <a:gd name="connsiteY1403" fmla="*/ 2876300 h 5893281"/>
              <a:gd name="connsiteX1404" fmla="*/ 5096327 w 10035679"/>
              <a:gd name="connsiteY1404" fmla="*/ 2851544 h 5893281"/>
              <a:gd name="connsiteX1405" fmla="*/ 5124703 w 10035679"/>
              <a:gd name="connsiteY1405" fmla="*/ 2855772 h 5893281"/>
              <a:gd name="connsiteX1406" fmla="*/ 5153080 w 10035679"/>
              <a:gd name="connsiteY1406" fmla="*/ 2851544 h 5893281"/>
              <a:gd name="connsiteX1407" fmla="*/ 5175418 w 10035679"/>
              <a:gd name="connsiteY1407" fmla="*/ 2843092 h 5893281"/>
              <a:gd name="connsiteX1408" fmla="*/ 5189306 w 10035679"/>
              <a:gd name="connsiteY1408" fmla="*/ 2828602 h 5893281"/>
              <a:gd name="connsiteX1409" fmla="*/ 5193532 w 10035679"/>
              <a:gd name="connsiteY1409" fmla="*/ 2826791 h 5893281"/>
              <a:gd name="connsiteX1410" fmla="*/ 5193532 w 10035679"/>
              <a:gd name="connsiteY1410" fmla="*/ 2822565 h 5893281"/>
              <a:gd name="connsiteX1411" fmla="*/ 5195343 w 10035679"/>
              <a:gd name="connsiteY1411" fmla="*/ 2818339 h 5893281"/>
              <a:gd name="connsiteX1412" fmla="*/ 5195343 w 10035679"/>
              <a:gd name="connsiteY1412" fmla="*/ 2812301 h 5893281"/>
              <a:gd name="connsiteX1413" fmla="*/ 5195343 w 10035679"/>
              <a:gd name="connsiteY1413" fmla="*/ 2803848 h 5893281"/>
              <a:gd name="connsiteX1414" fmla="*/ 5142815 w 10035679"/>
              <a:gd name="connsiteY1414" fmla="*/ 2764604 h 5893281"/>
              <a:gd name="connsiteX1415" fmla="*/ 5086062 w 10035679"/>
              <a:gd name="connsiteY1415" fmla="*/ 2725360 h 5893281"/>
              <a:gd name="connsiteX1416" fmla="*/ 5067950 w 10035679"/>
              <a:gd name="connsiteY1416" fmla="*/ 2703021 h 5893281"/>
              <a:gd name="connsiteX1417" fmla="*/ 5051662 w 10035679"/>
              <a:gd name="connsiteY1417" fmla="*/ 2682495 h 5893281"/>
              <a:gd name="connsiteX1418" fmla="*/ 5037776 w 10035679"/>
              <a:gd name="connsiteY1418" fmla="*/ 2657739 h 5893281"/>
              <a:gd name="connsiteX1419" fmla="*/ 5015441 w 10035679"/>
              <a:gd name="connsiteY1419" fmla="*/ 2635401 h 5893281"/>
              <a:gd name="connsiteX1420" fmla="*/ 4987064 w 10035679"/>
              <a:gd name="connsiteY1420" fmla="*/ 2625135 h 5893281"/>
              <a:gd name="connsiteX1421" fmla="*/ 4962913 w 10035679"/>
              <a:gd name="connsiteY1421" fmla="*/ 2645663 h 5893281"/>
              <a:gd name="connsiteX1422" fmla="*/ 4930311 w 10035679"/>
              <a:gd name="connsiteY1422" fmla="*/ 2664379 h 5893281"/>
              <a:gd name="connsiteX1423" fmla="*/ 4891671 w 10035679"/>
              <a:gd name="connsiteY1423" fmla="*/ 2672833 h 5893281"/>
              <a:gd name="connsiteX1424" fmla="*/ 4887444 w 10035679"/>
              <a:gd name="connsiteY1424" fmla="*/ 2664379 h 5893281"/>
              <a:gd name="connsiteX1425" fmla="*/ 4885632 w 10035679"/>
              <a:gd name="connsiteY1425" fmla="*/ 2658345 h 5893281"/>
              <a:gd name="connsiteX1426" fmla="*/ 4881407 w 10035679"/>
              <a:gd name="connsiteY1426" fmla="*/ 2654117 h 5893281"/>
              <a:gd name="connsiteX1427" fmla="*/ 4873557 w 10035679"/>
              <a:gd name="connsiteY1427" fmla="*/ 2654117 h 5893281"/>
              <a:gd name="connsiteX1428" fmla="*/ 4871746 w 10035679"/>
              <a:gd name="connsiteY1428" fmla="*/ 2654117 h 5893281"/>
              <a:gd name="connsiteX1429" fmla="*/ 4863898 w 10035679"/>
              <a:gd name="connsiteY1429" fmla="*/ 2658345 h 5893281"/>
              <a:gd name="connsiteX1430" fmla="*/ 4845785 w 10035679"/>
              <a:gd name="connsiteY1430" fmla="*/ 2672833 h 5893281"/>
              <a:gd name="connsiteX1431" fmla="*/ 4839746 w 10035679"/>
              <a:gd name="connsiteY1431" fmla="*/ 2693362 h 5893281"/>
              <a:gd name="connsiteX1432" fmla="*/ 4835519 w 10035679"/>
              <a:gd name="connsiteY1432" fmla="*/ 2715700 h 5893281"/>
              <a:gd name="connsiteX1433" fmla="*/ 4825258 w 10035679"/>
              <a:gd name="connsiteY1433" fmla="*/ 2732001 h 5893281"/>
              <a:gd name="connsiteX1434" fmla="*/ 4786617 w 10035679"/>
              <a:gd name="connsiteY1434" fmla="*/ 2732001 h 5893281"/>
              <a:gd name="connsiteX1435" fmla="*/ 4772730 w 10035679"/>
              <a:gd name="connsiteY1435" fmla="*/ 2750719 h 5893281"/>
              <a:gd name="connsiteX1436" fmla="*/ 4762465 w 10035679"/>
              <a:gd name="connsiteY1436" fmla="*/ 2771246 h 5893281"/>
              <a:gd name="connsiteX1437" fmla="*/ 4754618 w 10035679"/>
              <a:gd name="connsiteY1437" fmla="*/ 2797812 h 5893281"/>
              <a:gd name="connsiteX1438" fmla="*/ 4750388 w 10035679"/>
              <a:gd name="connsiteY1438" fmla="*/ 2799622 h 5893281"/>
              <a:gd name="connsiteX1439" fmla="*/ 4750388 w 10035679"/>
              <a:gd name="connsiteY1439" fmla="*/ 2808074 h 5893281"/>
              <a:gd name="connsiteX1440" fmla="*/ 4754618 w 10035679"/>
              <a:gd name="connsiteY1440" fmla="*/ 2812301 h 5893281"/>
              <a:gd name="connsiteX1441" fmla="*/ 4758844 w 10035679"/>
              <a:gd name="connsiteY1441" fmla="*/ 2814113 h 5893281"/>
              <a:gd name="connsiteX1442" fmla="*/ 4764881 w 10035679"/>
              <a:gd name="connsiteY1442" fmla="*/ 2822565 h 5893281"/>
              <a:gd name="connsiteX1443" fmla="*/ 4769107 w 10035679"/>
              <a:gd name="connsiteY1443" fmla="*/ 2828602 h 5893281"/>
              <a:gd name="connsiteX1444" fmla="*/ 4758844 w 10035679"/>
              <a:gd name="connsiteY1444" fmla="*/ 2828602 h 5893281"/>
              <a:gd name="connsiteX1445" fmla="*/ 4754618 w 10035679"/>
              <a:gd name="connsiteY1445" fmla="*/ 2832830 h 5893281"/>
              <a:gd name="connsiteX1446" fmla="*/ 4750388 w 10035679"/>
              <a:gd name="connsiteY1446" fmla="*/ 2832830 h 5893281"/>
              <a:gd name="connsiteX1447" fmla="*/ 4748579 w 10035679"/>
              <a:gd name="connsiteY1447" fmla="*/ 2837056 h 5893281"/>
              <a:gd name="connsiteX1448" fmla="*/ 4744353 w 10035679"/>
              <a:gd name="connsiteY1448" fmla="*/ 2841282 h 5893281"/>
              <a:gd name="connsiteX1449" fmla="*/ 4736503 w 10035679"/>
              <a:gd name="connsiteY1449" fmla="*/ 2843092 h 5893281"/>
              <a:gd name="connsiteX1450" fmla="*/ 4736503 w 10035679"/>
              <a:gd name="connsiteY1450" fmla="*/ 2851544 h 5893281"/>
              <a:gd name="connsiteX1451" fmla="*/ 4736503 w 10035679"/>
              <a:gd name="connsiteY1451" fmla="*/ 2855772 h 5893281"/>
              <a:gd name="connsiteX1452" fmla="*/ 4736503 w 10035679"/>
              <a:gd name="connsiteY1452" fmla="*/ 2859393 h 5893281"/>
              <a:gd name="connsiteX1453" fmla="*/ 4736503 w 10035679"/>
              <a:gd name="connsiteY1453" fmla="*/ 2871469 h 5893281"/>
              <a:gd name="connsiteX1454" fmla="*/ 4712353 w 10035679"/>
              <a:gd name="connsiteY1454" fmla="*/ 2873279 h 5893281"/>
              <a:gd name="connsiteX1455" fmla="*/ 4702090 w 10035679"/>
              <a:gd name="connsiteY1455" fmla="*/ 2881733 h 5893281"/>
              <a:gd name="connsiteX1456" fmla="*/ 4694241 w 10035679"/>
              <a:gd name="connsiteY1456" fmla="*/ 2887770 h 5893281"/>
              <a:gd name="connsiteX1457" fmla="*/ 4688204 w 10035679"/>
              <a:gd name="connsiteY1457" fmla="*/ 2899845 h 5893281"/>
              <a:gd name="connsiteX1458" fmla="*/ 4677940 w 10035679"/>
              <a:gd name="connsiteY1458" fmla="*/ 2910110 h 5893281"/>
              <a:gd name="connsiteX1459" fmla="*/ 4665864 w 10035679"/>
              <a:gd name="connsiteY1459" fmla="*/ 2914336 h 5893281"/>
              <a:gd name="connsiteX1460" fmla="*/ 4659826 w 10035679"/>
              <a:gd name="connsiteY1460" fmla="*/ 2914336 h 5893281"/>
              <a:gd name="connsiteX1461" fmla="*/ 4649563 w 10035679"/>
              <a:gd name="connsiteY1461" fmla="*/ 2910110 h 5893281"/>
              <a:gd name="connsiteX1462" fmla="*/ 4641712 w 10035679"/>
              <a:gd name="connsiteY1462" fmla="*/ 2905882 h 5893281"/>
              <a:gd name="connsiteX1463" fmla="*/ 4635677 w 10035679"/>
              <a:gd name="connsiteY1463" fmla="*/ 2901656 h 5893281"/>
              <a:gd name="connsiteX1464" fmla="*/ 4631451 w 10035679"/>
              <a:gd name="connsiteY1464" fmla="*/ 2901656 h 5893281"/>
              <a:gd name="connsiteX1465" fmla="*/ 4625411 w 10035679"/>
              <a:gd name="connsiteY1465" fmla="*/ 2905882 h 5893281"/>
              <a:gd name="connsiteX1466" fmla="*/ 4617564 w 10035679"/>
              <a:gd name="connsiteY1466" fmla="*/ 2910110 h 5893281"/>
              <a:gd name="connsiteX1467" fmla="*/ 4611526 w 10035679"/>
              <a:gd name="connsiteY1467" fmla="*/ 2914336 h 5893281"/>
              <a:gd name="connsiteX1468" fmla="*/ 4599452 w 10035679"/>
              <a:gd name="connsiteY1468" fmla="*/ 2916147 h 5893281"/>
              <a:gd name="connsiteX1469" fmla="*/ 4599452 w 10035679"/>
              <a:gd name="connsiteY1469" fmla="*/ 2934863 h 5893281"/>
              <a:gd name="connsiteX1470" fmla="*/ 4698467 w 10035679"/>
              <a:gd name="connsiteY1470" fmla="*/ 2949354 h 5893281"/>
              <a:gd name="connsiteX1471" fmla="*/ 4726843 w 10035679"/>
              <a:gd name="connsiteY1471" fmla="*/ 2934863 h 5893281"/>
              <a:gd name="connsiteX1472" fmla="*/ 4755221 w 10035679"/>
              <a:gd name="connsiteY1472" fmla="*/ 2916147 h 5893281"/>
              <a:gd name="connsiteX1473" fmla="*/ 4777562 w 10035679"/>
              <a:gd name="connsiteY1473" fmla="*/ 2901656 h 5893281"/>
              <a:gd name="connsiteX1474" fmla="*/ 4807749 w 10035679"/>
              <a:gd name="connsiteY1474" fmla="*/ 2895619 h 5893281"/>
              <a:gd name="connsiteX1475" fmla="*/ 4854237 w 10035679"/>
              <a:gd name="connsiteY1475" fmla="*/ 2887167 h 5893281"/>
              <a:gd name="connsiteX1476" fmla="*/ 4903141 w 10035679"/>
              <a:gd name="connsiteY1476" fmla="*/ 2885354 h 5893281"/>
              <a:gd name="connsiteX1477" fmla="*/ 4958084 w 10035679"/>
              <a:gd name="connsiteY1477" fmla="*/ 2885354 h 5893281"/>
              <a:gd name="connsiteX1478" fmla="*/ 5002763 w 10035679"/>
              <a:gd name="connsiteY1478" fmla="*/ 2885354 h 5893281"/>
              <a:gd name="connsiteX1479" fmla="*/ 5041398 w 10035679"/>
              <a:gd name="connsiteY1479" fmla="*/ 2887167 h 5893281"/>
              <a:gd name="connsiteX1480" fmla="*/ 5059498 w 10035679"/>
              <a:gd name="connsiteY1480" fmla="*/ 2891393 h 5893281"/>
              <a:gd name="connsiteX1481" fmla="*/ 5068553 w 10035679"/>
              <a:gd name="connsiteY1481" fmla="*/ 2891393 h 5893281"/>
              <a:gd name="connsiteX1482" fmla="*/ 5056477 w 10035679"/>
              <a:gd name="connsiteY1482" fmla="*/ 2924599 h 5893281"/>
              <a:gd name="connsiteX1483" fmla="*/ 5050454 w 10035679"/>
              <a:gd name="connsiteY1483" fmla="*/ 2959616 h 5893281"/>
              <a:gd name="connsiteX1484" fmla="*/ 5042605 w 10035679"/>
              <a:gd name="connsiteY1484" fmla="*/ 2996445 h 5893281"/>
              <a:gd name="connsiteX1485" fmla="*/ 5054680 w 10035679"/>
              <a:gd name="connsiteY1485" fmla="*/ 3002484 h 5893281"/>
              <a:gd name="connsiteX1486" fmla="*/ 5056477 w 10035679"/>
              <a:gd name="connsiteY1486" fmla="*/ 3010936 h 5893281"/>
              <a:gd name="connsiteX1487" fmla="*/ 5064327 w 10035679"/>
              <a:gd name="connsiteY1487" fmla="*/ 3016975 h 5893281"/>
              <a:gd name="connsiteX1488" fmla="*/ 5068553 w 10035679"/>
              <a:gd name="connsiteY1488" fmla="*/ 3021201 h 5893281"/>
              <a:gd name="connsiteX1489" fmla="*/ 5074591 w 10035679"/>
              <a:gd name="connsiteY1489" fmla="*/ 3027238 h 5893281"/>
              <a:gd name="connsiteX1490" fmla="*/ 5098742 w 10035679"/>
              <a:gd name="connsiteY1490" fmla="*/ 3035690 h 5893281"/>
              <a:gd name="connsiteX1491" fmla="*/ 5127119 w 10035679"/>
              <a:gd name="connsiteY1491" fmla="*/ 3035690 h 5893281"/>
              <a:gd name="connsiteX1492" fmla="*/ 5155496 w 10035679"/>
              <a:gd name="connsiteY1492" fmla="*/ 3039918 h 5893281"/>
              <a:gd name="connsiteX1493" fmla="*/ 5183870 w 10035679"/>
              <a:gd name="connsiteY1493" fmla="*/ 3054407 h 5893281"/>
              <a:gd name="connsiteX1494" fmla="*/ 5191720 w 10035679"/>
              <a:gd name="connsiteY1494" fmla="*/ 3083388 h 5893281"/>
              <a:gd name="connsiteX1495" fmla="*/ 5205608 w 10035679"/>
              <a:gd name="connsiteY1495" fmla="*/ 3089425 h 5893281"/>
              <a:gd name="connsiteX1496" fmla="*/ 5226135 w 10035679"/>
              <a:gd name="connsiteY1496" fmla="*/ 3097877 h 5893281"/>
              <a:gd name="connsiteX1497" fmla="*/ 5254512 w 10035679"/>
              <a:gd name="connsiteY1497" fmla="*/ 3103916 h 5893281"/>
              <a:gd name="connsiteX1498" fmla="*/ 5278661 w 10035679"/>
              <a:gd name="connsiteY1498" fmla="*/ 3112368 h 5893281"/>
              <a:gd name="connsiteX1499" fmla="*/ 5292548 w 10035679"/>
              <a:gd name="connsiteY1499" fmla="*/ 3114178 h 5893281"/>
              <a:gd name="connsiteX1500" fmla="*/ 5296775 w 10035679"/>
              <a:gd name="connsiteY1500" fmla="*/ 3093651 h 5893281"/>
              <a:gd name="connsiteX1501" fmla="*/ 5304624 w 10035679"/>
              <a:gd name="connsiteY1501" fmla="*/ 3074934 h 5893281"/>
              <a:gd name="connsiteX1502" fmla="*/ 5310661 w 10035679"/>
              <a:gd name="connsiteY1502" fmla="*/ 3056219 h 5893281"/>
              <a:gd name="connsiteX1503" fmla="*/ 5333001 w 10035679"/>
              <a:gd name="connsiteY1503" fmla="*/ 3041728 h 5893281"/>
              <a:gd name="connsiteX1504" fmla="*/ 5363188 w 10035679"/>
              <a:gd name="connsiteY1504" fmla="*/ 3035690 h 5893281"/>
              <a:gd name="connsiteX1505" fmla="*/ 5391565 w 10035679"/>
              <a:gd name="connsiteY1505" fmla="*/ 3041728 h 5893281"/>
              <a:gd name="connsiteX1506" fmla="*/ 5419942 w 10035679"/>
              <a:gd name="connsiteY1506" fmla="*/ 3056219 h 5893281"/>
              <a:gd name="connsiteX1507" fmla="*/ 5448318 w 10035679"/>
              <a:gd name="connsiteY1507" fmla="*/ 3068293 h 5893281"/>
              <a:gd name="connsiteX1508" fmla="*/ 5462204 w 10035679"/>
              <a:gd name="connsiteY1508" fmla="*/ 3070105 h 5893281"/>
              <a:gd name="connsiteX1509" fmla="*/ 5490581 w 10035679"/>
              <a:gd name="connsiteY1509" fmla="*/ 3074331 h 5893281"/>
              <a:gd name="connsiteX1510" fmla="*/ 5518958 w 10035679"/>
              <a:gd name="connsiteY1510" fmla="*/ 3082783 h 5893281"/>
              <a:gd name="connsiteX1511" fmla="*/ 5547335 w 10035679"/>
              <a:gd name="connsiteY1511" fmla="*/ 3084594 h 5893281"/>
              <a:gd name="connsiteX1512" fmla="*/ 5569673 w 10035679"/>
              <a:gd name="connsiteY1512" fmla="*/ 3088822 h 5893281"/>
              <a:gd name="connsiteX1513" fmla="*/ 5579937 w 10035679"/>
              <a:gd name="connsiteY1513" fmla="*/ 3093048 h 5893281"/>
              <a:gd name="connsiteX1514" fmla="*/ 5585974 w 10035679"/>
              <a:gd name="connsiteY1514" fmla="*/ 3088822 h 5893281"/>
              <a:gd name="connsiteX1515" fmla="*/ 5590202 w 10035679"/>
              <a:gd name="connsiteY1515" fmla="*/ 3082783 h 5893281"/>
              <a:gd name="connsiteX1516" fmla="*/ 5594428 w 10035679"/>
              <a:gd name="connsiteY1516" fmla="*/ 3078557 h 5893281"/>
              <a:gd name="connsiteX1517" fmla="*/ 5600465 w 10035679"/>
              <a:gd name="connsiteY1517" fmla="*/ 3070105 h 5893281"/>
              <a:gd name="connsiteX1518" fmla="*/ 5608314 w 10035679"/>
              <a:gd name="connsiteY1518" fmla="*/ 3068293 h 5893281"/>
              <a:gd name="connsiteX1519" fmla="*/ 5614351 w 10035679"/>
              <a:gd name="connsiteY1519" fmla="*/ 3068293 h 5893281"/>
              <a:gd name="connsiteX1520" fmla="*/ 5624616 w 10035679"/>
              <a:gd name="connsiteY1520" fmla="*/ 3068293 h 5893281"/>
              <a:gd name="connsiteX1521" fmla="*/ 5651182 w 10035679"/>
              <a:gd name="connsiteY1521" fmla="*/ 3074331 h 5893281"/>
              <a:gd name="connsiteX1522" fmla="*/ 5671709 w 10035679"/>
              <a:gd name="connsiteY1522" fmla="*/ 3084594 h 5893281"/>
              <a:gd name="connsiteX1523" fmla="*/ 5695860 w 10035679"/>
              <a:gd name="connsiteY1523" fmla="*/ 3082783 h 5893281"/>
              <a:gd name="connsiteX1524" fmla="*/ 5722424 w 10035679"/>
              <a:gd name="connsiteY1524" fmla="*/ 3074331 h 5893281"/>
              <a:gd name="connsiteX1525" fmla="*/ 5724235 w 10035679"/>
              <a:gd name="connsiteY1525" fmla="*/ 3045350 h 5893281"/>
              <a:gd name="connsiteX1526" fmla="*/ 5738123 w 10035679"/>
              <a:gd name="connsiteY1526" fmla="*/ 3010333 h 5893281"/>
              <a:gd name="connsiteX1527" fmla="*/ 5750198 w 10035679"/>
              <a:gd name="connsiteY1527" fmla="*/ 2977126 h 5893281"/>
              <a:gd name="connsiteX1528" fmla="*/ 5753819 w 10035679"/>
              <a:gd name="connsiteY1528" fmla="*/ 2949354 h 5893281"/>
              <a:gd name="connsiteX1529" fmla="*/ 5747782 w 10035679"/>
              <a:gd name="connsiteY1529" fmla="*/ 2924599 h 5893281"/>
              <a:gd name="connsiteX1530" fmla="*/ 5743556 w 10035679"/>
              <a:gd name="connsiteY1530" fmla="*/ 2916147 h 5893281"/>
              <a:gd name="connsiteX1531" fmla="*/ 5743556 w 10035679"/>
              <a:gd name="connsiteY1531" fmla="*/ 2910110 h 5893281"/>
              <a:gd name="connsiteX1532" fmla="*/ 5739330 w 10035679"/>
              <a:gd name="connsiteY1532" fmla="*/ 2905882 h 5893281"/>
              <a:gd name="connsiteX1533" fmla="*/ 5735104 w 10035679"/>
              <a:gd name="connsiteY1533" fmla="*/ 2901656 h 5893281"/>
              <a:gd name="connsiteX1534" fmla="*/ 5729066 w 10035679"/>
              <a:gd name="connsiteY1534" fmla="*/ 2901656 h 5893281"/>
              <a:gd name="connsiteX1535" fmla="*/ 5721216 w 10035679"/>
              <a:gd name="connsiteY1535" fmla="*/ 2901656 h 5893281"/>
              <a:gd name="connsiteX1536" fmla="*/ 5707330 w 10035679"/>
              <a:gd name="connsiteY1536" fmla="*/ 2901656 h 5893281"/>
              <a:gd name="connsiteX1537" fmla="*/ 5691029 w 10035679"/>
              <a:gd name="connsiteY1537" fmla="*/ 2916147 h 5893281"/>
              <a:gd name="connsiteX1538" fmla="*/ 5677143 w 10035679"/>
              <a:gd name="connsiteY1538" fmla="*/ 2920373 h 5893281"/>
              <a:gd name="connsiteX1539" fmla="*/ 5663255 w 10035679"/>
              <a:gd name="connsiteY1539" fmla="*/ 2916147 h 5893281"/>
              <a:gd name="connsiteX1540" fmla="*/ 5649369 w 10035679"/>
              <a:gd name="connsiteY1540" fmla="*/ 2910110 h 5893281"/>
              <a:gd name="connsiteX1541" fmla="*/ 5631257 w 10035679"/>
              <a:gd name="connsiteY1541" fmla="*/ 2901656 h 5893281"/>
              <a:gd name="connsiteX1542" fmla="*/ 5620992 w 10035679"/>
              <a:gd name="connsiteY1542" fmla="*/ 2899845 h 5893281"/>
              <a:gd name="connsiteX1543" fmla="*/ 5613145 w 10035679"/>
              <a:gd name="connsiteY1543" fmla="*/ 2901656 h 5893281"/>
              <a:gd name="connsiteX1544" fmla="*/ 5602880 w 10035679"/>
              <a:gd name="connsiteY1544" fmla="*/ 2905882 h 5893281"/>
              <a:gd name="connsiteX1545" fmla="*/ 5598654 w 10035679"/>
              <a:gd name="connsiteY1545" fmla="*/ 2914336 h 5893281"/>
              <a:gd name="connsiteX1546" fmla="*/ 5592616 w 10035679"/>
              <a:gd name="connsiteY1546" fmla="*/ 2920373 h 5893281"/>
              <a:gd name="connsiteX1547" fmla="*/ 5584768 w 10035679"/>
              <a:gd name="connsiteY1547" fmla="*/ 2924599 h 5893281"/>
              <a:gd name="connsiteX1548" fmla="*/ 5554579 w 10035679"/>
              <a:gd name="connsiteY1548" fmla="*/ 2916147 h 5893281"/>
              <a:gd name="connsiteX1549" fmla="*/ 5521976 w 10035679"/>
              <a:gd name="connsiteY1549" fmla="*/ 2895619 h 5893281"/>
              <a:gd name="connsiteX1550" fmla="*/ 5497825 w 10035679"/>
              <a:gd name="connsiteY1550" fmla="*/ 2862412 h 5893281"/>
              <a:gd name="connsiteX1551" fmla="*/ 5485750 w 10035679"/>
              <a:gd name="connsiteY1551" fmla="*/ 2829206 h 5893281"/>
              <a:gd name="connsiteX1552" fmla="*/ 5485750 w 10035679"/>
              <a:gd name="connsiteY1552" fmla="*/ 2823168 h 5893281"/>
              <a:gd name="connsiteX1553" fmla="*/ 5485750 w 10035679"/>
              <a:gd name="connsiteY1553" fmla="*/ 2814716 h 5893281"/>
              <a:gd name="connsiteX1554" fmla="*/ 5485750 w 10035679"/>
              <a:gd name="connsiteY1554" fmla="*/ 2808679 h 5893281"/>
              <a:gd name="connsiteX1555" fmla="*/ 5485750 w 10035679"/>
              <a:gd name="connsiteY1555" fmla="*/ 2800225 h 5893281"/>
              <a:gd name="connsiteX1556" fmla="*/ 5485750 w 10035679"/>
              <a:gd name="connsiteY1556" fmla="*/ 2794189 h 5893281"/>
              <a:gd name="connsiteX1557" fmla="*/ 5489978 w 10035679"/>
              <a:gd name="connsiteY1557" fmla="*/ 2785737 h 5893281"/>
              <a:gd name="connsiteX1558" fmla="*/ 5494204 w 10035679"/>
              <a:gd name="connsiteY1558" fmla="*/ 2775472 h 5893281"/>
              <a:gd name="connsiteX1559" fmla="*/ 5486355 w 10035679"/>
              <a:gd name="connsiteY1559" fmla="*/ 2769435 h 5893281"/>
              <a:gd name="connsiteX1560" fmla="*/ 5480316 w 10035679"/>
              <a:gd name="connsiteY1560" fmla="*/ 2765209 h 5893281"/>
              <a:gd name="connsiteX1561" fmla="*/ 5476090 w 10035679"/>
              <a:gd name="connsiteY1561" fmla="*/ 2760983 h 5893281"/>
              <a:gd name="connsiteX1562" fmla="*/ 5471864 w 10035679"/>
              <a:gd name="connsiteY1562" fmla="*/ 2756755 h 5893281"/>
              <a:gd name="connsiteX1563" fmla="*/ 5465827 w 10035679"/>
              <a:gd name="connsiteY1563" fmla="*/ 2754945 h 5893281"/>
              <a:gd name="connsiteX1564" fmla="*/ 5455563 w 10035679"/>
              <a:gd name="connsiteY1564" fmla="*/ 2750719 h 5893281"/>
              <a:gd name="connsiteX1565" fmla="*/ 5451337 w 10035679"/>
              <a:gd name="connsiteY1565" fmla="*/ 2746492 h 5893281"/>
              <a:gd name="connsiteX1566" fmla="*/ 5447111 w 10035679"/>
              <a:gd name="connsiteY1566" fmla="*/ 2746492 h 5893281"/>
              <a:gd name="connsiteX1567" fmla="*/ 5442884 w 10035679"/>
              <a:gd name="connsiteY1567" fmla="*/ 2742266 h 5893281"/>
              <a:gd name="connsiteX1568" fmla="*/ 5436846 w 10035679"/>
              <a:gd name="connsiteY1568" fmla="*/ 2742266 h 5893281"/>
              <a:gd name="connsiteX1569" fmla="*/ 5428999 w 10035679"/>
              <a:gd name="connsiteY1569" fmla="*/ 2742266 h 5893281"/>
              <a:gd name="connsiteX1570" fmla="*/ 5428999 w 10035679"/>
              <a:gd name="connsiteY1570" fmla="*/ 2750719 h 5893281"/>
              <a:gd name="connsiteX1571" fmla="*/ 5422960 w 10035679"/>
              <a:gd name="connsiteY1571" fmla="*/ 2750719 h 5893281"/>
              <a:gd name="connsiteX1572" fmla="*/ 5422960 w 10035679"/>
              <a:gd name="connsiteY1572" fmla="*/ 2760983 h 5893281"/>
              <a:gd name="connsiteX1573" fmla="*/ 5427186 w 10035679"/>
              <a:gd name="connsiteY1573" fmla="*/ 2769435 h 5893281"/>
              <a:gd name="connsiteX1574" fmla="*/ 5427186 w 10035679"/>
              <a:gd name="connsiteY1574" fmla="*/ 2771246 h 5893281"/>
              <a:gd name="connsiteX1575" fmla="*/ 5427186 w 10035679"/>
              <a:gd name="connsiteY1575" fmla="*/ 2775472 h 5893281"/>
              <a:gd name="connsiteX1576" fmla="*/ 5422960 w 10035679"/>
              <a:gd name="connsiteY1576" fmla="*/ 2779698 h 5893281"/>
              <a:gd name="connsiteX1577" fmla="*/ 5418734 w 10035679"/>
              <a:gd name="connsiteY1577" fmla="*/ 2779698 h 5893281"/>
              <a:gd name="connsiteX1578" fmla="*/ 5412697 w 10035679"/>
              <a:gd name="connsiteY1578" fmla="*/ 2779698 h 5893281"/>
              <a:gd name="connsiteX1579" fmla="*/ 5398809 w 10035679"/>
              <a:gd name="connsiteY1579" fmla="*/ 2783926 h 5893281"/>
              <a:gd name="connsiteX1580" fmla="*/ 5394583 w 10035679"/>
              <a:gd name="connsiteY1580" fmla="*/ 2775472 h 5893281"/>
              <a:gd name="connsiteX1581" fmla="*/ 5390357 w 10035679"/>
              <a:gd name="connsiteY1581" fmla="*/ 2771246 h 5893281"/>
              <a:gd name="connsiteX1582" fmla="*/ 5390357 w 10035679"/>
              <a:gd name="connsiteY1582" fmla="*/ 2769435 h 5893281"/>
              <a:gd name="connsiteX1583" fmla="*/ 5384320 w 10035679"/>
              <a:gd name="connsiteY1583" fmla="*/ 2765209 h 5893281"/>
              <a:gd name="connsiteX1584" fmla="*/ 5384320 w 10035679"/>
              <a:gd name="connsiteY1584" fmla="*/ 2774869 h 5893281"/>
              <a:gd name="connsiteX1585" fmla="*/ 5402432 w 10035679"/>
              <a:gd name="connsiteY1585" fmla="*/ 2797207 h 5893281"/>
              <a:gd name="connsiteX1586" fmla="*/ 5416318 w 10035679"/>
              <a:gd name="connsiteY1586" fmla="*/ 2827999 h 5893281"/>
              <a:gd name="connsiteX1587" fmla="*/ 5422357 w 10035679"/>
              <a:gd name="connsiteY1587" fmla="*/ 2861206 h 5893281"/>
              <a:gd name="connsiteX1588" fmla="*/ 5412092 w 10035679"/>
              <a:gd name="connsiteY1588" fmla="*/ 2869658 h 5893281"/>
              <a:gd name="connsiteX1589" fmla="*/ 5404243 w 10035679"/>
              <a:gd name="connsiteY1589" fmla="*/ 2871469 h 5893281"/>
              <a:gd name="connsiteX1590" fmla="*/ 5402432 w 10035679"/>
              <a:gd name="connsiteY1590" fmla="*/ 2879921 h 5893281"/>
              <a:gd name="connsiteX1591" fmla="*/ 5398206 w 10035679"/>
              <a:gd name="connsiteY1591" fmla="*/ 2885960 h 5893281"/>
              <a:gd name="connsiteX1592" fmla="*/ 5398206 w 10035679"/>
              <a:gd name="connsiteY1592" fmla="*/ 2890186 h 5893281"/>
              <a:gd name="connsiteX1593" fmla="*/ 5393980 w 10035679"/>
              <a:gd name="connsiteY1593" fmla="*/ 2898638 h 5893281"/>
              <a:gd name="connsiteX1594" fmla="*/ 5389754 w 10035679"/>
              <a:gd name="connsiteY1594" fmla="*/ 2900450 h 5893281"/>
              <a:gd name="connsiteX1595" fmla="*/ 5379489 w 10035679"/>
              <a:gd name="connsiteY1595" fmla="*/ 2904676 h 5893281"/>
              <a:gd name="connsiteX1596" fmla="*/ 5369225 w 10035679"/>
              <a:gd name="connsiteY1596" fmla="*/ 2908902 h 5893281"/>
              <a:gd name="connsiteX1597" fmla="*/ 5364999 w 10035679"/>
              <a:gd name="connsiteY1597" fmla="*/ 2904676 h 5893281"/>
              <a:gd name="connsiteX1598" fmla="*/ 5360773 w 10035679"/>
              <a:gd name="connsiteY1598" fmla="*/ 2904676 h 5893281"/>
              <a:gd name="connsiteX1599" fmla="*/ 5358962 w 10035679"/>
              <a:gd name="connsiteY1599" fmla="*/ 2900450 h 5893281"/>
              <a:gd name="connsiteX1600" fmla="*/ 5351113 w 10035679"/>
              <a:gd name="connsiteY1600" fmla="*/ 2900450 h 5893281"/>
              <a:gd name="connsiteX1601" fmla="*/ 5318510 w 10035679"/>
              <a:gd name="connsiteY1601" fmla="*/ 2803848 h 5893281"/>
              <a:gd name="connsiteX1602" fmla="*/ 5312473 w 10035679"/>
              <a:gd name="connsiteY1602" fmla="*/ 2799622 h 5893281"/>
              <a:gd name="connsiteX1603" fmla="*/ 5304624 w 10035679"/>
              <a:gd name="connsiteY1603" fmla="*/ 2793586 h 5893281"/>
              <a:gd name="connsiteX1604" fmla="*/ 5294359 w 10035679"/>
              <a:gd name="connsiteY1604" fmla="*/ 2785131 h 5893281"/>
              <a:gd name="connsiteX1605" fmla="*/ 5288322 w 10035679"/>
              <a:gd name="connsiteY1605" fmla="*/ 2783321 h 5893281"/>
              <a:gd name="connsiteX1606" fmla="*/ 5280473 w 10035679"/>
              <a:gd name="connsiteY1606" fmla="*/ 2774869 h 5893281"/>
              <a:gd name="connsiteX1607" fmla="*/ 5276247 w 10035679"/>
              <a:gd name="connsiteY1607" fmla="*/ 2754342 h 5893281"/>
              <a:gd name="connsiteX1608" fmla="*/ 5280473 w 10035679"/>
              <a:gd name="connsiteY1608" fmla="*/ 2735625 h 5893281"/>
              <a:gd name="connsiteX1609" fmla="*/ 5284699 w 10035679"/>
              <a:gd name="connsiteY1609" fmla="*/ 2721134 h 5893281"/>
              <a:gd name="connsiteX1610" fmla="*/ 5284699 w 10035679"/>
              <a:gd name="connsiteY1610" fmla="*/ 2706643 h 5893281"/>
              <a:gd name="connsiteX1611" fmla="*/ 5274434 w 10035679"/>
              <a:gd name="connsiteY1611" fmla="*/ 2696380 h 5893281"/>
              <a:gd name="connsiteX1612" fmla="*/ 5247870 w 10035679"/>
              <a:gd name="connsiteY1612" fmla="*/ 2677664 h 5893281"/>
              <a:gd name="connsiteX1613" fmla="*/ 5227343 w 10035679"/>
              <a:gd name="connsiteY1613" fmla="*/ 2667398 h 5893281"/>
              <a:gd name="connsiteX1614" fmla="*/ 5209229 w 10035679"/>
              <a:gd name="connsiteY1614" fmla="*/ 2663173 h 5893281"/>
              <a:gd name="connsiteX1615" fmla="*/ 5192927 w 10035679"/>
              <a:gd name="connsiteY1615" fmla="*/ 2652908 h 5893281"/>
              <a:gd name="connsiteX1616" fmla="*/ 5179041 w 10035679"/>
              <a:gd name="connsiteY1616" fmla="*/ 2630570 h 5893281"/>
              <a:gd name="connsiteX1617" fmla="*/ 5165155 w 10035679"/>
              <a:gd name="connsiteY1617" fmla="*/ 2591326 h 5893281"/>
              <a:gd name="connsiteX1618" fmla="*/ 5136779 w 10035679"/>
              <a:gd name="connsiteY1618" fmla="*/ 2599779 h 5893281"/>
              <a:gd name="connsiteX1619" fmla="*/ 5132553 w 10035679"/>
              <a:gd name="connsiteY1619" fmla="*/ 2587705 h 5893281"/>
              <a:gd name="connsiteX1620" fmla="*/ 5132553 w 10035679"/>
              <a:gd name="connsiteY1620" fmla="*/ 2581666 h 5893281"/>
              <a:gd name="connsiteX1621" fmla="*/ 5128327 w 10035679"/>
              <a:gd name="connsiteY1621" fmla="*/ 2573214 h 5893281"/>
              <a:gd name="connsiteX1622" fmla="*/ 2701834 w 10035679"/>
              <a:gd name="connsiteY1622" fmla="*/ 2558722 h 5893281"/>
              <a:gd name="connsiteX1623" fmla="*/ 2701532 w 10035679"/>
              <a:gd name="connsiteY1623" fmla="*/ 2559325 h 5893281"/>
              <a:gd name="connsiteX1624" fmla="*/ 2707258 w 10035679"/>
              <a:gd name="connsiteY1624" fmla="*/ 2559325 h 5893281"/>
              <a:gd name="connsiteX1625" fmla="*/ 2707264 w 10035679"/>
              <a:gd name="connsiteY1625" fmla="*/ 2559325 h 5893281"/>
              <a:gd name="connsiteX1626" fmla="*/ 2705453 w 10035679"/>
              <a:gd name="connsiteY1626" fmla="*/ 2567781 h 5893281"/>
              <a:gd name="connsiteX1627" fmla="*/ 2701225 w 10035679"/>
              <a:gd name="connsiteY1627" fmla="*/ 2571402 h 5893281"/>
              <a:gd name="connsiteX1628" fmla="*/ 2696998 w 10035679"/>
              <a:gd name="connsiteY1628" fmla="*/ 2578044 h 5893281"/>
              <a:gd name="connsiteX1629" fmla="*/ 2696998 w 10035679"/>
              <a:gd name="connsiteY1629" fmla="*/ 2581667 h 5893281"/>
              <a:gd name="connsiteX1630" fmla="*/ 2695330 w 10035679"/>
              <a:gd name="connsiteY1630" fmla="*/ 2591678 h 5893281"/>
              <a:gd name="connsiteX1631" fmla="*/ 2695797 w 10035679"/>
              <a:gd name="connsiteY1631" fmla="*/ 2591929 h 5893281"/>
              <a:gd name="connsiteX1632" fmla="*/ 2697608 w 10035679"/>
              <a:gd name="connsiteY1632" fmla="*/ 2581666 h 5893281"/>
              <a:gd name="connsiteX1633" fmla="*/ 2697608 w 10035679"/>
              <a:gd name="connsiteY1633" fmla="*/ 2577441 h 5893281"/>
              <a:gd name="connsiteX1634" fmla="*/ 2701834 w 10035679"/>
              <a:gd name="connsiteY1634" fmla="*/ 2571402 h 5893281"/>
              <a:gd name="connsiteX1635" fmla="*/ 2706060 w 10035679"/>
              <a:gd name="connsiteY1635" fmla="*/ 2567174 h 5893281"/>
              <a:gd name="connsiteX1636" fmla="*/ 2707872 w 10035679"/>
              <a:gd name="connsiteY1636" fmla="*/ 2558722 h 5893281"/>
              <a:gd name="connsiteX1637" fmla="*/ 5611937 w 10035679"/>
              <a:gd name="connsiteY1637" fmla="*/ 2529138 h 5893281"/>
              <a:gd name="connsiteX1638" fmla="*/ 5604088 w 10035679"/>
              <a:gd name="connsiteY1638" fmla="*/ 2545439 h 5893281"/>
              <a:gd name="connsiteX1639" fmla="*/ 5590202 w 10035679"/>
              <a:gd name="connsiteY1639" fmla="*/ 2572008 h 5893281"/>
              <a:gd name="connsiteX1640" fmla="*/ 5572088 w 10035679"/>
              <a:gd name="connsiteY1640" fmla="*/ 2600986 h 5893281"/>
              <a:gd name="connsiteX1641" fmla="*/ 5555787 w 10035679"/>
              <a:gd name="connsiteY1641" fmla="*/ 2629967 h 5893281"/>
              <a:gd name="connsiteX1642" fmla="*/ 5541901 w 10035679"/>
              <a:gd name="connsiteY1642" fmla="*/ 2654720 h 5893281"/>
              <a:gd name="connsiteX1643" fmla="*/ 5534051 w 10035679"/>
              <a:gd name="connsiteY1643" fmla="*/ 2675248 h 5893281"/>
              <a:gd name="connsiteX1644" fmla="*/ 5534051 w 10035679"/>
              <a:gd name="connsiteY1644" fmla="*/ 2687324 h 5893281"/>
              <a:gd name="connsiteX1645" fmla="*/ 5538278 w 10035679"/>
              <a:gd name="connsiteY1645" fmla="*/ 2701815 h 5893281"/>
              <a:gd name="connsiteX1646" fmla="*/ 5538278 w 10035679"/>
              <a:gd name="connsiteY1646" fmla="*/ 2707850 h 5893281"/>
              <a:gd name="connsiteX1647" fmla="*/ 5542504 w 10035679"/>
              <a:gd name="connsiteY1647" fmla="*/ 2716304 h 5893281"/>
              <a:gd name="connsiteX1648" fmla="*/ 5548542 w 10035679"/>
              <a:gd name="connsiteY1648" fmla="*/ 2718115 h 5893281"/>
              <a:gd name="connsiteX1649" fmla="*/ 5556392 w 10035679"/>
              <a:gd name="connsiteY1649" fmla="*/ 2722342 h 5893281"/>
              <a:gd name="connsiteX1650" fmla="*/ 5566654 w 10035679"/>
              <a:gd name="connsiteY1650" fmla="*/ 2726567 h 5893281"/>
              <a:gd name="connsiteX1651" fmla="*/ 5595031 w 10035679"/>
              <a:gd name="connsiteY1651" fmla="*/ 2736833 h 5893281"/>
              <a:gd name="connsiteX1652" fmla="*/ 5623408 w 10035679"/>
              <a:gd name="connsiteY1652" fmla="*/ 2732606 h 5893281"/>
              <a:gd name="connsiteX1653" fmla="*/ 5647559 w 10035679"/>
              <a:gd name="connsiteY1653" fmla="*/ 2722342 h 5893281"/>
              <a:gd name="connsiteX1654" fmla="*/ 5675935 w 10035679"/>
              <a:gd name="connsiteY1654" fmla="*/ 2707850 h 5893281"/>
              <a:gd name="connsiteX1655" fmla="*/ 5704312 w 10035679"/>
              <a:gd name="connsiteY1655" fmla="*/ 2703625 h 5893281"/>
              <a:gd name="connsiteX1656" fmla="*/ 5732689 w 10035679"/>
              <a:gd name="connsiteY1656" fmla="*/ 2703625 h 5893281"/>
              <a:gd name="connsiteX1657" fmla="*/ 5750801 w 10035679"/>
              <a:gd name="connsiteY1657" fmla="*/ 2715700 h 5893281"/>
              <a:gd name="connsiteX1658" fmla="*/ 5764687 w 10035679"/>
              <a:gd name="connsiteY1658" fmla="*/ 2725965 h 5893281"/>
              <a:gd name="connsiteX1659" fmla="*/ 5780988 w 10035679"/>
              <a:gd name="connsiteY1659" fmla="*/ 2732001 h 5893281"/>
              <a:gd name="connsiteX1660" fmla="*/ 5823253 w 10035679"/>
              <a:gd name="connsiteY1660" fmla="*/ 2740454 h 5893281"/>
              <a:gd name="connsiteX1661" fmla="*/ 5865516 w 10035679"/>
              <a:gd name="connsiteY1661" fmla="*/ 2736228 h 5893281"/>
              <a:gd name="connsiteX1662" fmla="*/ 5904155 w 10035679"/>
              <a:gd name="connsiteY1662" fmla="*/ 2725965 h 5893281"/>
              <a:gd name="connsiteX1663" fmla="*/ 5915023 w 10035679"/>
              <a:gd name="connsiteY1663" fmla="*/ 2704229 h 5893281"/>
              <a:gd name="connsiteX1664" fmla="*/ 5902949 w 10035679"/>
              <a:gd name="connsiteY1664" fmla="*/ 2704229 h 5893281"/>
              <a:gd name="connsiteX1665" fmla="*/ 5886646 w 10035679"/>
              <a:gd name="connsiteY1665" fmla="*/ 2675248 h 5893281"/>
              <a:gd name="connsiteX1666" fmla="*/ 5858269 w 10035679"/>
              <a:gd name="connsiteY1666" fmla="*/ 2650493 h 5893281"/>
              <a:gd name="connsiteX1667" fmla="*/ 5817819 w 10035679"/>
              <a:gd name="connsiteY1667" fmla="*/ 2625741 h 5893281"/>
              <a:gd name="connsiteX1668" fmla="*/ 5779178 w 10035679"/>
              <a:gd name="connsiteY1668" fmla="*/ 2603401 h 5893281"/>
              <a:gd name="connsiteX1669" fmla="*/ 5748990 w 10035679"/>
              <a:gd name="connsiteY1669" fmla="*/ 2593138 h 5893281"/>
              <a:gd name="connsiteX1670" fmla="*/ 5730876 w 10035679"/>
              <a:gd name="connsiteY1670" fmla="*/ 2607627 h 5893281"/>
              <a:gd name="connsiteX1671" fmla="*/ 5706727 w 10035679"/>
              <a:gd name="connsiteY1671" fmla="*/ 2617891 h 5893281"/>
              <a:gd name="connsiteX1672" fmla="*/ 5688614 w 10035679"/>
              <a:gd name="connsiteY1672" fmla="*/ 2616081 h 5893281"/>
              <a:gd name="connsiteX1673" fmla="*/ 5678351 w 10035679"/>
              <a:gd name="connsiteY1673" fmla="*/ 2601591 h 5893281"/>
              <a:gd name="connsiteX1674" fmla="*/ 5664463 w 10035679"/>
              <a:gd name="connsiteY1674" fmla="*/ 2587099 h 5893281"/>
              <a:gd name="connsiteX1675" fmla="*/ 5656616 w 10035679"/>
              <a:gd name="connsiteY1675" fmla="*/ 2568384 h 5893281"/>
              <a:gd name="connsiteX1676" fmla="*/ 5680764 w 10035679"/>
              <a:gd name="connsiteY1676" fmla="*/ 2559928 h 5893281"/>
              <a:gd name="connsiteX1677" fmla="*/ 5678954 w 10035679"/>
              <a:gd name="connsiteY1677" fmla="*/ 2558119 h 5893281"/>
              <a:gd name="connsiteX1678" fmla="*/ 5674728 w 10035679"/>
              <a:gd name="connsiteY1678" fmla="*/ 2558119 h 5893281"/>
              <a:gd name="connsiteX1679" fmla="*/ 5670501 w 10035679"/>
              <a:gd name="connsiteY1679" fmla="*/ 2558119 h 5893281"/>
              <a:gd name="connsiteX1680" fmla="*/ 5664463 w 10035679"/>
              <a:gd name="connsiteY1680" fmla="*/ 2553892 h 5893281"/>
              <a:gd name="connsiteX1681" fmla="*/ 5652389 w 10035679"/>
              <a:gd name="connsiteY1681" fmla="*/ 2543628 h 5893281"/>
              <a:gd name="connsiteX1682" fmla="*/ 5642125 w 10035679"/>
              <a:gd name="connsiteY1682" fmla="*/ 2539402 h 5893281"/>
              <a:gd name="connsiteX1683" fmla="*/ 5628239 w 10035679"/>
              <a:gd name="connsiteY1683" fmla="*/ 2533364 h 5893281"/>
              <a:gd name="connsiteX1684" fmla="*/ 6178263 w 10035679"/>
              <a:gd name="connsiteY1684" fmla="*/ 2518875 h 5893281"/>
              <a:gd name="connsiteX1685" fmla="*/ 6155923 w 10035679"/>
              <a:gd name="connsiteY1685" fmla="*/ 2537592 h 5893281"/>
              <a:gd name="connsiteX1686" fmla="*/ 6131772 w 10035679"/>
              <a:gd name="connsiteY1686" fmla="*/ 2547854 h 5893281"/>
              <a:gd name="connsiteX1687" fmla="*/ 6107621 w 10035679"/>
              <a:gd name="connsiteY1687" fmla="*/ 2558119 h 5893281"/>
              <a:gd name="connsiteX1688" fmla="*/ 6085283 w 10035679"/>
              <a:gd name="connsiteY1688" fmla="*/ 2576838 h 5893281"/>
              <a:gd name="connsiteX1689" fmla="*/ 6071397 w 10035679"/>
              <a:gd name="connsiteY1689" fmla="*/ 2599175 h 5893281"/>
              <a:gd name="connsiteX1690" fmla="*/ 6065359 w 10035679"/>
              <a:gd name="connsiteY1690" fmla="*/ 2629967 h 5893281"/>
              <a:gd name="connsiteX1691" fmla="*/ 6075623 w 10035679"/>
              <a:gd name="connsiteY1691" fmla="*/ 2663173 h 5893281"/>
              <a:gd name="connsiteX1692" fmla="*/ 6097962 w 10035679"/>
              <a:gd name="connsiteY1692" fmla="*/ 2696380 h 5893281"/>
              <a:gd name="connsiteX1693" fmla="*/ 6118491 w 10035679"/>
              <a:gd name="connsiteY1693" fmla="*/ 2729586 h 5893281"/>
              <a:gd name="connsiteX1694" fmla="*/ 6142642 w 10035679"/>
              <a:gd name="connsiteY1694" fmla="*/ 2756153 h 5893281"/>
              <a:gd name="connsiteX1695" fmla="*/ 6156528 w 10035679"/>
              <a:gd name="connsiteY1695" fmla="*/ 2782718 h 5893281"/>
              <a:gd name="connsiteX1696" fmla="*/ 6132377 w 10035679"/>
              <a:gd name="connsiteY1696" fmla="*/ 2782718 h 5893281"/>
              <a:gd name="connsiteX1697" fmla="*/ 6132377 w 10035679"/>
              <a:gd name="connsiteY1697" fmla="*/ 2827999 h 5893281"/>
              <a:gd name="connsiteX1698" fmla="*/ 6140226 w 10035679"/>
              <a:gd name="connsiteY1698" fmla="*/ 2861206 h 5893281"/>
              <a:gd name="connsiteX1699" fmla="*/ 6160754 w 10035679"/>
              <a:gd name="connsiteY1699" fmla="*/ 2879921 h 5893281"/>
              <a:gd name="connsiteX1700" fmla="*/ 6196980 w 10035679"/>
              <a:gd name="connsiteY1700" fmla="*/ 2885960 h 5893281"/>
              <a:gd name="connsiteX1701" fmla="*/ 6249505 w 10035679"/>
              <a:gd name="connsiteY1701" fmla="*/ 2884149 h 5893281"/>
              <a:gd name="connsiteX1702" fmla="*/ 6245279 w 10035679"/>
              <a:gd name="connsiteY1702" fmla="*/ 2843092 h 5893281"/>
              <a:gd name="connsiteX1703" fmla="*/ 6237430 w 10035679"/>
              <a:gd name="connsiteY1703" fmla="*/ 2818339 h 5893281"/>
              <a:gd name="connsiteX1704" fmla="*/ 6227167 w 10035679"/>
              <a:gd name="connsiteY1704" fmla="*/ 2797812 h 5893281"/>
              <a:gd name="connsiteX1705" fmla="*/ 6222941 w 10035679"/>
              <a:gd name="connsiteY1705" fmla="*/ 2775472 h 5893281"/>
              <a:gd name="connsiteX1706" fmla="*/ 6227167 w 10035679"/>
              <a:gd name="connsiteY1706" fmla="*/ 2742266 h 5893281"/>
              <a:gd name="connsiteX1707" fmla="*/ 6235014 w 10035679"/>
              <a:gd name="connsiteY1707" fmla="*/ 2746492 h 5893281"/>
              <a:gd name="connsiteX1708" fmla="*/ 6241053 w 10035679"/>
              <a:gd name="connsiteY1708" fmla="*/ 2746492 h 5893281"/>
              <a:gd name="connsiteX1709" fmla="*/ 6248902 w 10035679"/>
              <a:gd name="connsiteY1709" fmla="*/ 2746492 h 5893281"/>
              <a:gd name="connsiteX1710" fmla="*/ 6254939 w 10035679"/>
              <a:gd name="connsiteY1710" fmla="*/ 2746492 h 5893281"/>
              <a:gd name="connsiteX1711" fmla="*/ 6265204 w 10035679"/>
              <a:gd name="connsiteY1711" fmla="*/ 2741661 h 5893281"/>
              <a:gd name="connsiteX1712" fmla="*/ 6259165 w 10035679"/>
              <a:gd name="connsiteY1712" fmla="*/ 2735625 h 5893281"/>
              <a:gd name="connsiteX1713" fmla="*/ 6251318 w 10035679"/>
              <a:gd name="connsiteY1713" fmla="*/ 2731398 h 5893281"/>
              <a:gd name="connsiteX1714" fmla="*/ 6249505 w 10035679"/>
              <a:gd name="connsiteY1714" fmla="*/ 2729586 h 5893281"/>
              <a:gd name="connsiteX1715" fmla="*/ 6241658 w 10035679"/>
              <a:gd name="connsiteY1715" fmla="*/ 2721134 h 5893281"/>
              <a:gd name="connsiteX1716" fmla="*/ 6235619 w 10035679"/>
              <a:gd name="connsiteY1716" fmla="*/ 2716908 h 5893281"/>
              <a:gd name="connsiteX1717" fmla="*/ 6231393 w 10035679"/>
              <a:gd name="connsiteY1717" fmla="*/ 2721134 h 5893281"/>
              <a:gd name="connsiteX1718" fmla="*/ 6231393 w 10035679"/>
              <a:gd name="connsiteY1718" fmla="*/ 2729586 h 5893281"/>
              <a:gd name="connsiteX1719" fmla="*/ 6227167 w 10035679"/>
              <a:gd name="connsiteY1719" fmla="*/ 2735625 h 5893281"/>
              <a:gd name="connsiteX1720" fmla="*/ 6227167 w 10035679"/>
              <a:gd name="connsiteY1720" fmla="*/ 2739851 h 5893281"/>
              <a:gd name="connsiteX1721" fmla="*/ 6222941 w 10035679"/>
              <a:gd name="connsiteY1721" fmla="*/ 2741661 h 5893281"/>
              <a:gd name="connsiteX1722" fmla="*/ 6221129 w 10035679"/>
              <a:gd name="connsiteY1722" fmla="*/ 2739851 h 5893281"/>
              <a:gd name="connsiteX1723" fmla="*/ 6216902 w 10035679"/>
              <a:gd name="connsiteY1723" fmla="*/ 2731398 h 5893281"/>
              <a:gd name="connsiteX1724" fmla="*/ 6206640 w 10035679"/>
              <a:gd name="connsiteY1724" fmla="*/ 2715097 h 5893281"/>
              <a:gd name="connsiteX1725" fmla="*/ 6196375 w 10035679"/>
              <a:gd name="connsiteY1725" fmla="*/ 2696380 h 5893281"/>
              <a:gd name="connsiteX1726" fmla="*/ 6198186 w 10035679"/>
              <a:gd name="connsiteY1726" fmla="*/ 2687929 h 5893281"/>
              <a:gd name="connsiteX1727" fmla="*/ 6202414 w 10035679"/>
              <a:gd name="connsiteY1727" fmla="*/ 2687929 h 5893281"/>
              <a:gd name="connsiteX1728" fmla="*/ 6206640 w 10035679"/>
              <a:gd name="connsiteY1728" fmla="*/ 2686117 h 5893281"/>
              <a:gd name="connsiteX1729" fmla="*/ 6208450 w 10035679"/>
              <a:gd name="connsiteY1729" fmla="*/ 2677664 h 5893281"/>
              <a:gd name="connsiteX1730" fmla="*/ 6178263 w 10035679"/>
              <a:gd name="connsiteY1730" fmla="*/ 2658946 h 5893281"/>
              <a:gd name="connsiteX1731" fmla="*/ 6154112 w 10035679"/>
              <a:gd name="connsiteY1731" fmla="*/ 2629967 h 5893281"/>
              <a:gd name="connsiteX1732" fmla="*/ 6140226 w 10035679"/>
              <a:gd name="connsiteY1732" fmla="*/ 2599175 h 5893281"/>
              <a:gd name="connsiteX1733" fmla="*/ 6178866 w 10035679"/>
              <a:gd name="connsiteY1733" fmla="*/ 2594949 h 5893281"/>
              <a:gd name="connsiteX1734" fmla="*/ 6207243 w 10035679"/>
              <a:gd name="connsiteY1734" fmla="*/ 2584685 h 5893281"/>
              <a:gd name="connsiteX1735" fmla="*/ 6221129 w 10035679"/>
              <a:gd name="connsiteY1735" fmla="*/ 2558119 h 5893281"/>
              <a:gd name="connsiteX1736" fmla="*/ 6227167 w 10035679"/>
              <a:gd name="connsiteY1736" fmla="*/ 2527327 h 5893281"/>
              <a:gd name="connsiteX1737" fmla="*/ 6216902 w 10035679"/>
              <a:gd name="connsiteY1737" fmla="*/ 2523101 h 5893281"/>
              <a:gd name="connsiteX1738" fmla="*/ 6206640 w 10035679"/>
              <a:gd name="connsiteY1738" fmla="*/ 2523101 h 5893281"/>
              <a:gd name="connsiteX1739" fmla="*/ 6196375 w 10035679"/>
              <a:gd name="connsiteY1739" fmla="*/ 2518875 h 5893281"/>
              <a:gd name="connsiteX1740" fmla="*/ 5799102 w 10035679"/>
              <a:gd name="connsiteY1740" fmla="*/ 2514044 h 5893281"/>
              <a:gd name="connsiteX1741" fmla="*/ 5770725 w 10035679"/>
              <a:gd name="connsiteY1741" fmla="*/ 2528535 h 5893281"/>
              <a:gd name="connsiteX1742" fmla="*/ 5736310 w 10035679"/>
              <a:gd name="connsiteY1742" fmla="*/ 2538798 h 5893281"/>
              <a:gd name="connsiteX1743" fmla="*/ 5736310 w 10035679"/>
              <a:gd name="connsiteY1743" fmla="*/ 2567781 h 5893281"/>
              <a:gd name="connsiteX1744" fmla="*/ 5750198 w 10035679"/>
              <a:gd name="connsiteY1744" fmla="*/ 2572008 h 5893281"/>
              <a:gd name="connsiteX1745" fmla="*/ 5766499 w 10035679"/>
              <a:gd name="connsiteY1745" fmla="*/ 2573817 h 5893281"/>
              <a:gd name="connsiteX1746" fmla="*/ 5788837 w 10035679"/>
              <a:gd name="connsiteY1746" fmla="*/ 2573817 h 5893281"/>
              <a:gd name="connsiteX1747" fmla="*/ 5788837 w 10035679"/>
              <a:gd name="connsiteY1747" fmla="*/ 2559325 h 5893281"/>
              <a:gd name="connsiteX1748" fmla="*/ 5794876 w 10035679"/>
              <a:gd name="connsiteY1748" fmla="*/ 2549063 h 5893281"/>
              <a:gd name="connsiteX1749" fmla="*/ 5799102 w 10035679"/>
              <a:gd name="connsiteY1749" fmla="*/ 2538798 h 5893281"/>
              <a:gd name="connsiteX1750" fmla="*/ 5799102 w 10035679"/>
              <a:gd name="connsiteY1750" fmla="*/ 2528535 h 5893281"/>
              <a:gd name="connsiteX1751" fmla="*/ 5799102 w 10035679"/>
              <a:gd name="connsiteY1751" fmla="*/ 2520083 h 5893281"/>
              <a:gd name="connsiteX1752" fmla="*/ 3052010 w 10035679"/>
              <a:gd name="connsiteY1752" fmla="*/ 2495327 h 5893281"/>
              <a:gd name="connsiteX1753" fmla="*/ 3058048 w 10035679"/>
              <a:gd name="connsiteY1753" fmla="*/ 2514043 h 5893281"/>
              <a:gd name="connsiteX1754" fmla="*/ 3061669 w 10035679"/>
              <a:gd name="connsiteY1754" fmla="*/ 2538797 h 5893281"/>
              <a:gd name="connsiteX1755" fmla="*/ 3065898 w 10035679"/>
              <a:gd name="connsiteY1755" fmla="*/ 2559325 h 5893281"/>
              <a:gd name="connsiteX1756" fmla="*/ 3061669 w 10035679"/>
              <a:gd name="connsiteY1756" fmla="*/ 2563549 h 5893281"/>
              <a:gd name="connsiteX1757" fmla="*/ 3058048 w 10035679"/>
              <a:gd name="connsiteY1757" fmla="*/ 2563549 h 5893281"/>
              <a:gd name="connsiteX1758" fmla="*/ 3055632 w 10035679"/>
              <a:gd name="connsiteY1758" fmla="*/ 2563549 h 5893281"/>
              <a:gd name="connsiteX1759" fmla="*/ 3055632 w 10035679"/>
              <a:gd name="connsiteY1759" fmla="*/ 2567777 h 5893281"/>
              <a:gd name="connsiteX1760" fmla="*/ 3052010 w 10035679"/>
              <a:gd name="connsiteY1760" fmla="*/ 2567777 h 5893281"/>
              <a:gd name="connsiteX1761" fmla="*/ 3037519 w 10035679"/>
              <a:gd name="connsiteY1761" fmla="*/ 2567777 h 5893281"/>
              <a:gd name="connsiteX1762" fmla="*/ 3033291 w 10035679"/>
              <a:gd name="connsiteY1762" fmla="*/ 2563549 h 5893281"/>
              <a:gd name="connsiteX1763" fmla="*/ 3033291 w 10035679"/>
              <a:gd name="connsiteY1763" fmla="*/ 2559325 h 5893281"/>
              <a:gd name="connsiteX1764" fmla="*/ 3033291 w 10035679"/>
              <a:gd name="connsiteY1764" fmla="*/ 2557512 h 5893281"/>
              <a:gd name="connsiteX1765" fmla="*/ 3029670 w 10035679"/>
              <a:gd name="connsiteY1765" fmla="*/ 2557512 h 5893281"/>
              <a:gd name="connsiteX1766" fmla="*/ 3027254 w 10035679"/>
              <a:gd name="connsiteY1766" fmla="*/ 2553288 h 5893281"/>
              <a:gd name="connsiteX1767" fmla="*/ 2265920 w 10035679"/>
              <a:gd name="connsiteY1767" fmla="*/ 2427706 h 5893281"/>
              <a:gd name="connsiteX1768" fmla="*/ 2249618 w 10035679"/>
              <a:gd name="connsiteY1768" fmla="*/ 2452462 h 5893281"/>
              <a:gd name="connsiteX1769" fmla="*/ 2231506 w 10035679"/>
              <a:gd name="connsiteY1769" fmla="*/ 2474799 h 5893281"/>
              <a:gd name="connsiteX1770" fmla="*/ 2221242 w 10035679"/>
              <a:gd name="connsiteY1770" fmla="*/ 2505592 h 5893281"/>
              <a:gd name="connsiteX1771" fmla="*/ 2241769 w 10035679"/>
              <a:gd name="connsiteY1771" fmla="*/ 2503779 h 5893281"/>
              <a:gd name="connsiteX1772" fmla="*/ 2255657 w 10035679"/>
              <a:gd name="connsiteY1772" fmla="*/ 2509818 h 5893281"/>
              <a:gd name="connsiteX1773" fmla="*/ 2265920 w 10035679"/>
              <a:gd name="connsiteY1773" fmla="*/ 2520080 h 5893281"/>
              <a:gd name="connsiteX1774" fmla="*/ 2279807 w 10035679"/>
              <a:gd name="connsiteY1774" fmla="*/ 2538798 h 5893281"/>
              <a:gd name="connsiteX1775" fmla="*/ 2284033 w 10035679"/>
              <a:gd name="connsiteY1775" fmla="*/ 2524308 h 5893281"/>
              <a:gd name="connsiteX1776" fmla="*/ 2284033 w 10035679"/>
              <a:gd name="connsiteY1776" fmla="*/ 2514044 h 5893281"/>
              <a:gd name="connsiteX1777" fmla="*/ 2288260 w 10035679"/>
              <a:gd name="connsiteY1777" fmla="*/ 2505592 h 5893281"/>
              <a:gd name="connsiteX1778" fmla="*/ 2288260 w 10035679"/>
              <a:gd name="connsiteY1778" fmla="*/ 2495327 h 5893281"/>
              <a:gd name="connsiteX1779" fmla="*/ 2306372 w 10035679"/>
              <a:gd name="connsiteY1779" fmla="*/ 2495327 h 5893281"/>
              <a:gd name="connsiteX1780" fmla="*/ 2316636 w 10035679"/>
              <a:gd name="connsiteY1780" fmla="*/ 2520080 h 5893281"/>
              <a:gd name="connsiteX1781" fmla="*/ 2332938 w 10035679"/>
              <a:gd name="connsiteY1781" fmla="*/ 2528535 h 5893281"/>
              <a:gd name="connsiteX1782" fmla="*/ 2346824 w 10035679"/>
              <a:gd name="connsiteY1782" fmla="*/ 2534573 h 5893281"/>
              <a:gd name="connsiteX1783" fmla="*/ 2360710 w 10035679"/>
              <a:gd name="connsiteY1783" fmla="*/ 2543023 h 5893281"/>
              <a:gd name="connsiteX1784" fmla="*/ 2374596 w 10035679"/>
              <a:gd name="connsiteY1784" fmla="*/ 2559325 h 5893281"/>
              <a:gd name="connsiteX1785" fmla="*/ 2360710 w 10035679"/>
              <a:gd name="connsiteY1785" fmla="*/ 2581666 h 5893281"/>
              <a:gd name="connsiteX1786" fmla="*/ 2344408 w 10035679"/>
              <a:gd name="connsiteY1786" fmla="*/ 2606420 h 5893281"/>
              <a:gd name="connsiteX1787" fmla="*/ 2330522 w 10035679"/>
              <a:gd name="connsiteY1787" fmla="*/ 2639628 h 5893281"/>
              <a:gd name="connsiteX1788" fmla="*/ 2318447 w 10035679"/>
              <a:gd name="connsiteY1788" fmla="*/ 2668606 h 5893281"/>
              <a:gd name="connsiteX1789" fmla="*/ 2318447 w 10035679"/>
              <a:gd name="connsiteY1789" fmla="*/ 2686722 h 5893281"/>
              <a:gd name="connsiteX1790" fmla="*/ 2320863 w 10035679"/>
              <a:gd name="connsiteY1790" fmla="*/ 2698794 h 5893281"/>
              <a:gd name="connsiteX1791" fmla="*/ 2320863 w 10035679"/>
              <a:gd name="connsiteY1791" fmla="*/ 2704833 h 5893281"/>
              <a:gd name="connsiteX1792" fmla="*/ 2325089 w 10035679"/>
              <a:gd name="connsiteY1792" fmla="*/ 2709059 h 5893281"/>
              <a:gd name="connsiteX1793" fmla="*/ 2329315 w 10035679"/>
              <a:gd name="connsiteY1793" fmla="*/ 2713285 h 5893281"/>
              <a:gd name="connsiteX1794" fmla="*/ 2331125 w 10035679"/>
              <a:gd name="connsiteY1794" fmla="*/ 2717511 h 5893281"/>
              <a:gd name="connsiteX1795" fmla="*/ 2343200 w 10035679"/>
              <a:gd name="connsiteY1795" fmla="*/ 2719323 h 5893281"/>
              <a:gd name="connsiteX1796" fmla="*/ 2343200 w 10035679"/>
              <a:gd name="connsiteY1796" fmla="*/ 2713285 h 5893281"/>
              <a:gd name="connsiteX1797" fmla="*/ 2349239 w 10035679"/>
              <a:gd name="connsiteY1797" fmla="*/ 2698794 h 5893281"/>
              <a:gd name="connsiteX1798" fmla="*/ 2359502 w 10035679"/>
              <a:gd name="connsiteY1798" fmla="*/ 2676456 h 5893281"/>
              <a:gd name="connsiteX1799" fmla="*/ 2371577 w 10035679"/>
              <a:gd name="connsiteY1799" fmla="*/ 2647475 h 5893281"/>
              <a:gd name="connsiteX1800" fmla="*/ 2381843 w 10035679"/>
              <a:gd name="connsiteY1800" fmla="*/ 2622721 h 5893281"/>
              <a:gd name="connsiteX1801" fmla="*/ 2392106 w 10035679"/>
              <a:gd name="connsiteY1801" fmla="*/ 2602194 h 5893281"/>
              <a:gd name="connsiteX1802" fmla="*/ 2396334 w 10035679"/>
              <a:gd name="connsiteY1802" fmla="*/ 2587703 h 5893281"/>
              <a:gd name="connsiteX1803" fmla="*/ 2420482 w 10035679"/>
              <a:gd name="connsiteY1803" fmla="*/ 2587703 h 5893281"/>
              <a:gd name="connsiteX1804" fmla="*/ 2424710 w 10035679"/>
              <a:gd name="connsiteY1804" fmla="*/ 2626946 h 5893281"/>
              <a:gd name="connsiteX1805" fmla="*/ 2424710 w 10035679"/>
              <a:gd name="connsiteY1805" fmla="*/ 2661965 h 5893281"/>
              <a:gd name="connsiteX1806" fmla="*/ 2424710 w 10035679"/>
              <a:gd name="connsiteY1806" fmla="*/ 2705436 h 5893281"/>
              <a:gd name="connsiteX1807" fmla="*/ 2428937 w 10035679"/>
              <a:gd name="connsiteY1807" fmla="*/ 2752529 h 5893281"/>
              <a:gd name="connsiteX1808" fmla="*/ 2473615 w 10035679"/>
              <a:gd name="connsiteY1808" fmla="*/ 2758568 h 5893281"/>
              <a:gd name="connsiteX1809" fmla="*/ 2491727 w 10035679"/>
              <a:gd name="connsiteY1809" fmla="*/ 2732002 h 5893281"/>
              <a:gd name="connsiteX1810" fmla="*/ 2524329 w 10035679"/>
              <a:gd name="connsiteY1810" fmla="*/ 2713285 h 5893281"/>
              <a:gd name="connsiteX1811" fmla="*/ 2558743 w 10035679"/>
              <a:gd name="connsiteY1811" fmla="*/ 2694568 h 5893281"/>
              <a:gd name="connsiteX1812" fmla="*/ 2594969 w 10035679"/>
              <a:gd name="connsiteY1812" fmla="*/ 2680080 h 5893281"/>
              <a:gd name="connsiteX1813" fmla="*/ 2629384 w 10035679"/>
              <a:gd name="connsiteY1813" fmla="*/ 2665587 h 5893281"/>
              <a:gd name="connsiteX1814" fmla="*/ 2661987 w 10035679"/>
              <a:gd name="connsiteY1814" fmla="*/ 2646870 h 5893281"/>
              <a:gd name="connsiteX1815" fmla="*/ 2675873 w 10035679"/>
              <a:gd name="connsiteY1815" fmla="*/ 2626343 h 5893281"/>
              <a:gd name="connsiteX1816" fmla="*/ 2668023 w 10035679"/>
              <a:gd name="connsiteY1816" fmla="*/ 2626343 h 5893281"/>
              <a:gd name="connsiteX1817" fmla="*/ 2666213 w 10035679"/>
              <a:gd name="connsiteY1817" fmla="*/ 2617891 h 5893281"/>
              <a:gd name="connsiteX1818" fmla="*/ 2666213 w 10035679"/>
              <a:gd name="connsiteY1818" fmla="*/ 2616079 h 5893281"/>
              <a:gd name="connsiteX1819" fmla="*/ 2661987 w 10035679"/>
              <a:gd name="connsiteY1819" fmla="*/ 2611853 h 5893281"/>
              <a:gd name="connsiteX1820" fmla="*/ 2657761 w 10035679"/>
              <a:gd name="connsiteY1820" fmla="*/ 2611853 h 5893281"/>
              <a:gd name="connsiteX1821" fmla="*/ 2653533 w 10035679"/>
              <a:gd name="connsiteY1821" fmla="*/ 2611853 h 5893281"/>
              <a:gd name="connsiteX1822" fmla="*/ 2647496 w 10035679"/>
              <a:gd name="connsiteY1822" fmla="*/ 2607627 h 5893281"/>
              <a:gd name="connsiteX1823" fmla="*/ 2633610 w 10035679"/>
              <a:gd name="connsiteY1823" fmla="*/ 2617891 h 5893281"/>
              <a:gd name="connsiteX1824" fmla="*/ 2609460 w 10035679"/>
              <a:gd name="connsiteY1824" fmla="*/ 2632381 h 5893281"/>
              <a:gd name="connsiteX1825" fmla="*/ 2581083 w 10035679"/>
              <a:gd name="connsiteY1825" fmla="*/ 2654720 h 5893281"/>
              <a:gd name="connsiteX1826" fmla="*/ 2544856 w 10035679"/>
              <a:gd name="connsiteY1826" fmla="*/ 2673438 h 5893281"/>
              <a:gd name="connsiteX1827" fmla="*/ 2512254 w 10035679"/>
              <a:gd name="connsiteY1827" fmla="*/ 2693965 h 5893281"/>
              <a:gd name="connsiteX1828" fmla="*/ 2482067 w 10035679"/>
              <a:gd name="connsiteY1828" fmla="*/ 2708456 h 5893281"/>
              <a:gd name="connsiteX1829" fmla="*/ 2459726 w 10035679"/>
              <a:gd name="connsiteY1829" fmla="*/ 2716908 h 5893281"/>
              <a:gd name="connsiteX1830" fmla="*/ 2453691 w 10035679"/>
              <a:gd name="connsiteY1830" fmla="*/ 2718719 h 5893281"/>
              <a:gd name="connsiteX1831" fmla="*/ 2449464 w 10035679"/>
              <a:gd name="connsiteY1831" fmla="*/ 2716908 h 5893281"/>
              <a:gd name="connsiteX1832" fmla="*/ 2445238 w 10035679"/>
              <a:gd name="connsiteY1832" fmla="*/ 2712682 h 5893281"/>
              <a:gd name="connsiteX1833" fmla="*/ 2445238 w 10035679"/>
              <a:gd name="connsiteY1833" fmla="*/ 2708456 h 5893281"/>
              <a:gd name="connsiteX1834" fmla="*/ 2445238 w 10035679"/>
              <a:gd name="connsiteY1834" fmla="*/ 2704228 h 5893281"/>
              <a:gd name="connsiteX1835" fmla="*/ 2443425 w 10035679"/>
              <a:gd name="connsiteY1835" fmla="*/ 2698192 h 5893281"/>
              <a:gd name="connsiteX1836" fmla="*/ 2453691 w 10035679"/>
              <a:gd name="connsiteY1836" fmla="*/ 2679475 h 5893281"/>
              <a:gd name="connsiteX1837" fmla="*/ 2453691 w 10035679"/>
              <a:gd name="connsiteY1837" fmla="*/ 2664982 h 5893281"/>
              <a:gd name="connsiteX1838" fmla="*/ 2449464 w 10035679"/>
              <a:gd name="connsiteY1838" fmla="*/ 2654720 h 5893281"/>
              <a:gd name="connsiteX1839" fmla="*/ 2445238 w 10035679"/>
              <a:gd name="connsiteY1839" fmla="*/ 2636005 h 5893281"/>
              <a:gd name="connsiteX1840" fmla="*/ 2453085 w 10035679"/>
              <a:gd name="connsiteY1840" fmla="*/ 2615476 h 5893281"/>
              <a:gd name="connsiteX1841" fmla="*/ 2457314 w 10035679"/>
              <a:gd name="connsiteY1841" fmla="*/ 2611251 h 5893281"/>
              <a:gd name="connsiteX1842" fmla="*/ 2459124 w 10035679"/>
              <a:gd name="connsiteY1842" fmla="*/ 2607025 h 5893281"/>
              <a:gd name="connsiteX1843" fmla="*/ 2463350 w 10035679"/>
              <a:gd name="connsiteY1843" fmla="*/ 2602799 h 5893281"/>
              <a:gd name="connsiteX1844" fmla="*/ 2467576 w 10035679"/>
              <a:gd name="connsiteY1844" fmla="*/ 2602799 h 5893281"/>
              <a:gd name="connsiteX1845" fmla="*/ 2471802 w 10035679"/>
              <a:gd name="connsiteY1845" fmla="*/ 2602799 h 5893281"/>
              <a:gd name="connsiteX1846" fmla="*/ 2473615 w 10035679"/>
              <a:gd name="connsiteY1846" fmla="*/ 2600986 h 5893281"/>
              <a:gd name="connsiteX1847" fmla="*/ 2477841 w 10035679"/>
              <a:gd name="connsiteY1847" fmla="*/ 2596760 h 5893281"/>
              <a:gd name="connsiteX1848" fmla="*/ 2477841 w 10035679"/>
              <a:gd name="connsiteY1848" fmla="*/ 2588308 h 5893281"/>
              <a:gd name="connsiteX1849" fmla="*/ 2482067 w 10035679"/>
              <a:gd name="connsiteY1849" fmla="*/ 2578043 h 5893281"/>
              <a:gd name="connsiteX1850" fmla="*/ 2482067 w 10035679"/>
              <a:gd name="connsiteY1850" fmla="*/ 2559325 h 5893281"/>
              <a:gd name="connsiteX1851" fmla="*/ 2463955 w 10035679"/>
              <a:gd name="connsiteY1851" fmla="*/ 2549062 h 5893281"/>
              <a:gd name="connsiteX1852" fmla="*/ 2445841 w 10035679"/>
              <a:gd name="connsiteY1852" fmla="*/ 2544836 h 5893281"/>
              <a:gd name="connsiteX1853" fmla="*/ 2431956 w 10035679"/>
              <a:gd name="connsiteY1853" fmla="*/ 2544836 h 5893281"/>
              <a:gd name="connsiteX1854" fmla="*/ 2415654 w 10035679"/>
              <a:gd name="connsiteY1854" fmla="*/ 2538798 h 5893281"/>
              <a:gd name="connsiteX1855" fmla="*/ 2389087 w 10035679"/>
              <a:gd name="connsiteY1855" fmla="*/ 2520080 h 5893281"/>
              <a:gd name="connsiteX1856" fmla="*/ 2372785 w 10035679"/>
              <a:gd name="connsiteY1856" fmla="*/ 2503779 h 5893281"/>
              <a:gd name="connsiteX1857" fmla="*/ 2360710 w 10035679"/>
              <a:gd name="connsiteY1857" fmla="*/ 2481442 h 5893281"/>
              <a:gd name="connsiteX1858" fmla="*/ 2346824 w 10035679"/>
              <a:gd name="connsiteY1858" fmla="*/ 2460914 h 5893281"/>
              <a:gd name="connsiteX1859" fmla="*/ 2330522 w 10035679"/>
              <a:gd name="connsiteY1859" fmla="*/ 2446423 h 5893281"/>
              <a:gd name="connsiteX1860" fmla="*/ 2302145 w 10035679"/>
              <a:gd name="connsiteY1860" fmla="*/ 2431931 h 5893281"/>
              <a:gd name="connsiteX1861" fmla="*/ 2977132 w 10035679"/>
              <a:gd name="connsiteY1861" fmla="*/ 2395103 h 5893281"/>
              <a:gd name="connsiteX1862" fmla="*/ 3003699 w 10035679"/>
              <a:gd name="connsiteY1862" fmla="*/ 2396914 h 5893281"/>
              <a:gd name="connsiteX1863" fmla="*/ 3019397 w 10035679"/>
              <a:gd name="connsiteY1863" fmla="*/ 2401140 h 5893281"/>
              <a:gd name="connsiteX1864" fmla="*/ 3041737 w 10035679"/>
              <a:gd name="connsiteY1864" fmla="*/ 2409595 h 5893281"/>
              <a:gd name="connsiteX1865" fmla="*/ 3041737 w 10035679"/>
              <a:gd name="connsiteY1865" fmla="*/ 2425897 h 5893281"/>
              <a:gd name="connsiteX1866" fmla="*/ 3033888 w 10035679"/>
              <a:gd name="connsiteY1866" fmla="*/ 2425897 h 5893281"/>
              <a:gd name="connsiteX1867" fmla="*/ 3027849 w 10035679"/>
              <a:gd name="connsiteY1867" fmla="*/ 2430123 h 5893281"/>
              <a:gd name="connsiteX1868" fmla="*/ 3019397 w 10035679"/>
              <a:gd name="connsiteY1868" fmla="*/ 2430123 h 5893281"/>
              <a:gd name="connsiteX1869" fmla="*/ 3013360 w 10035679"/>
              <a:gd name="connsiteY1869" fmla="*/ 2430123 h 5893281"/>
              <a:gd name="connsiteX1870" fmla="*/ 3003699 w 10035679"/>
              <a:gd name="connsiteY1870" fmla="*/ 2433747 h 5893281"/>
              <a:gd name="connsiteX1871" fmla="*/ 2995245 w 10035679"/>
              <a:gd name="connsiteY1871" fmla="*/ 2423482 h 5893281"/>
              <a:gd name="connsiteX1872" fmla="*/ 2991019 w 10035679"/>
              <a:gd name="connsiteY1872" fmla="*/ 2419858 h 5893281"/>
              <a:gd name="connsiteX1873" fmla="*/ 2989208 w 10035679"/>
              <a:gd name="connsiteY1873" fmla="*/ 2411405 h 5893281"/>
              <a:gd name="connsiteX1874" fmla="*/ 2984982 w 10035679"/>
              <a:gd name="connsiteY1874" fmla="*/ 2405368 h 5893281"/>
              <a:gd name="connsiteX1875" fmla="*/ 3143170 w 10035679"/>
              <a:gd name="connsiteY1875" fmla="*/ 2354046 h 5893281"/>
              <a:gd name="connsiteX1876" fmla="*/ 3165508 w 10035679"/>
              <a:gd name="connsiteY1876" fmla="*/ 2354046 h 5893281"/>
              <a:gd name="connsiteX1877" fmla="*/ 3165508 w 10035679"/>
              <a:gd name="connsiteY1877" fmla="*/ 2383026 h 5893281"/>
              <a:gd name="connsiteX1878" fmla="*/ 3165508 w 10035679"/>
              <a:gd name="connsiteY1878" fmla="*/ 2409592 h 5893281"/>
              <a:gd name="connsiteX1879" fmla="*/ 3169734 w 10035679"/>
              <a:gd name="connsiteY1879" fmla="*/ 2430120 h 5893281"/>
              <a:gd name="connsiteX1880" fmla="*/ 3171547 w 10035679"/>
              <a:gd name="connsiteY1880" fmla="*/ 2454270 h 5893281"/>
              <a:gd name="connsiteX1881" fmla="*/ 3211998 w 10035679"/>
              <a:gd name="connsiteY1881" fmla="*/ 2454270 h 5893281"/>
              <a:gd name="connsiteX1882" fmla="*/ 3211998 w 10035679"/>
              <a:gd name="connsiteY1882" fmla="*/ 2495325 h 5893281"/>
              <a:gd name="connsiteX1883" fmla="*/ 3228301 w 10035679"/>
              <a:gd name="connsiteY1883" fmla="*/ 2495325 h 5893281"/>
              <a:gd name="connsiteX1884" fmla="*/ 3232527 w 10035679"/>
              <a:gd name="connsiteY1884" fmla="*/ 2497138 h 5893281"/>
              <a:gd name="connsiteX1885" fmla="*/ 3236753 w 10035679"/>
              <a:gd name="connsiteY1885" fmla="*/ 2497138 h 5893281"/>
              <a:gd name="connsiteX1886" fmla="*/ 3240374 w 10035679"/>
              <a:gd name="connsiteY1886" fmla="*/ 2497138 h 5893281"/>
              <a:gd name="connsiteX1887" fmla="*/ 3242790 w 10035679"/>
              <a:gd name="connsiteY1887" fmla="*/ 2497138 h 5893281"/>
              <a:gd name="connsiteX1888" fmla="*/ 3246413 w 10035679"/>
              <a:gd name="connsiteY1888" fmla="*/ 2497138 h 5893281"/>
              <a:gd name="connsiteX1889" fmla="*/ 3250639 w 10035679"/>
              <a:gd name="connsiteY1889" fmla="*/ 2501364 h 5893281"/>
              <a:gd name="connsiteX1890" fmla="*/ 3246413 w 10035679"/>
              <a:gd name="connsiteY1890" fmla="*/ 2523702 h 5893281"/>
              <a:gd name="connsiteX1891" fmla="*/ 3240374 w 10035679"/>
              <a:gd name="connsiteY1891" fmla="*/ 2548457 h 5893281"/>
              <a:gd name="connsiteX1892" fmla="*/ 3236753 w 10035679"/>
              <a:gd name="connsiteY1892" fmla="*/ 2572606 h 5893281"/>
              <a:gd name="connsiteX1893" fmla="*/ 3228301 w 10035679"/>
              <a:gd name="connsiteY1893" fmla="*/ 2572606 h 5893281"/>
              <a:gd name="connsiteX1894" fmla="*/ 3226488 w 10035679"/>
              <a:gd name="connsiteY1894" fmla="*/ 2564759 h 5893281"/>
              <a:gd name="connsiteX1895" fmla="*/ 3226488 w 10035679"/>
              <a:gd name="connsiteY1895" fmla="*/ 2562343 h 5893281"/>
              <a:gd name="connsiteX1896" fmla="*/ 3226488 w 10035679"/>
              <a:gd name="connsiteY1896" fmla="*/ 2558721 h 5893281"/>
              <a:gd name="connsiteX1897" fmla="*/ 3222262 w 10035679"/>
              <a:gd name="connsiteY1897" fmla="*/ 2554494 h 5893281"/>
              <a:gd name="connsiteX1898" fmla="*/ 3222262 w 10035679"/>
              <a:gd name="connsiteY1898" fmla="*/ 2550269 h 5893281"/>
              <a:gd name="connsiteX1899" fmla="*/ 3218036 w 10035679"/>
              <a:gd name="connsiteY1899" fmla="*/ 2558721 h 5893281"/>
              <a:gd name="connsiteX1900" fmla="*/ 3214413 w 10035679"/>
              <a:gd name="connsiteY1900" fmla="*/ 2558721 h 5893281"/>
              <a:gd name="connsiteX1901" fmla="*/ 3214413 w 10035679"/>
              <a:gd name="connsiteY1901" fmla="*/ 2562343 h 5893281"/>
              <a:gd name="connsiteX1902" fmla="*/ 3211998 w 10035679"/>
              <a:gd name="connsiteY1902" fmla="*/ 2562343 h 5893281"/>
              <a:gd name="connsiteX1903" fmla="*/ 3204150 w 10035679"/>
              <a:gd name="connsiteY1903" fmla="*/ 2564759 h 5893281"/>
              <a:gd name="connsiteX1904" fmla="*/ 3204150 w 10035679"/>
              <a:gd name="connsiteY1904" fmla="*/ 2550269 h 5893281"/>
              <a:gd name="connsiteX1905" fmla="*/ 3208376 w 10035679"/>
              <a:gd name="connsiteY1905" fmla="*/ 2548457 h 5893281"/>
              <a:gd name="connsiteX1906" fmla="*/ 3208376 w 10035679"/>
              <a:gd name="connsiteY1906" fmla="*/ 2544229 h 5893281"/>
              <a:gd name="connsiteX1907" fmla="*/ 3211998 w 10035679"/>
              <a:gd name="connsiteY1907" fmla="*/ 2540004 h 5893281"/>
              <a:gd name="connsiteX1908" fmla="*/ 3211998 w 10035679"/>
              <a:gd name="connsiteY1908" fmla="*/ 2533967 h 5893281"/>
              <a:gd name="connsiteX1909" fmla="*/ 3211998 w 10035679"/>
              <a:gd name="connsiteY1909" fmla="*/ 2526118 h 5893281"/>
              <a:gd name="connsiteX1910" fmla="*/ 3204150 w 10035679"/>
              <a:gd name="connsiteY1910" fmla="*/ 2526118 h 5893281"/>
              <a:gd name="connsiteX1911" fmla="*/ 3189659 w 10035679"/>
              <a:gd name="connsiteY1911" fmla="*/ 2540004 h 5893281"/>
              <a:gd name="connsiteX1912" fmla="*/ 3175773 w 10035679"/>
              <a:gd name="connsiteY1912" fmla="*/ 2554494 h 5893281"/>
              <a:gd name="connsiteX1913" fmla="*/ 3157658 w 10035679"/>
              <a:gd name="connsiteY1913" fmla="*/ 2564759 h 5893281"/>
              <a:gd name="connsiteX1914" fmla="*/ 3157658 w 10035679"/>
              <a:gd name="connsiteY1914" fmla="*/ 2554494 h 5893281"/>
              <a:gd name="connsiteX1915" fmla="*/ 3157658 w 10035679"/>
              <a:gd name="connsiteY1915" fmla="*/ 2544229 h 5893281"/>
              <a:gd name="connsiteX1916" fmla="*/ 3157658 w 10035679"/>
              <a:gd name="connsiteY1916" fmla="*/ 2540004 h 5893281"/>
              <a:gd name="connsiteX1917" fmla="*/ 3155243 w 10035679"/>
              <a:gd name="connsiteY1917" fmla="*/ 2538193 h 5893281"/>
              <a:gd name="connsiteX1918" fmla="*/ 3147395 w 10035679"/>
              <a:gd name="connsiteY1918" fmla="*/ 2533967 h 5893281"/>
              <a:gd name="connsiteX1919" fmla="*/ 3137131 w 10035679"/>
              <a:gd name="connsiteY1919" fmla="*/ 2533967 h 5893281"/>
              <a:gd name="connsiteX1920" fmla="*/ 3119019 w 10035679"/>
              <a:gd name="connsiteY1920" fmla="*/ 2533967 h 5893281"/>
              <a:gd name="connsiteX1921" fmla="*/ 3112980 w 10035679"/>
              <a:gd name="connsiteY1921" fmla="*/ 2533967 h 5893281"/>
              <a:gd name="connsiteX1922" fmla="*/ 3104528 w 10035679"/>
              <a:gd name="connsiteY1922" fmla="*/ 2533967 h 5893281"/>
              <a:gd name="connsiteX1923" fmla="*/ 3094868 w 10035679"/>
              <a:gd name="connsiteY1923" fmla="*/ 2529741 h 5893281"/>
              <a:gd name="connsiteX1924" fmla="*/ 3084603 w 10035679"/>
              <a:gd name="connsiteY1924" fmla="*/ 2529741 h 5893281"/>
              <a:gd name="connsiteX1925" fmla="*/ 3074340 w 10035679"/>
              <a:gd name="connsiteY1925" fmla="*/ 2526118 h 5893281"/>
              <a:gd name="connsiteX1926" fmla="*/ 3066490 w 10035679"/>
              <a:gd name="connsiteY1926" fmla="*/ 2519476 h 5893281"/>
              <a:gd name="connsiteX1927" fmla="*/ 3086415 w 10035679"/>
              <a:gd name="connsiteY1927" fmla="*/ 2491099 h 5893281"/>
              <a:gd name="connsiteX1928" fmla="*/ 3108754 w 10035679"/>
              <a:gd name="connsiteY1928" fmla="*/ 2448234 h 5893281"/>
              <a:gd name="connsiteX1929" fmla="*/ 3123245 w 10035679"/>
              <a:gd name="connsiteY1929" fmla="*/ 2401140 h 5893281"/>
              <a:gd name="connsiteX1930" fmla="*/ 2472391 w 10035679"/>
              <a:gd name="connsiteY1930" fmla="*/ 2229672 h 5893281"/>
              <a:gd name="connsiteX1931" fmla="*/ 2502578 w 10035679"/>
              <a:gd name="connsiteY1931" fmla="*/ 2229672 h 5893281"/>
              <a:gd name="connsiteX1932" fmla="*/ 2502578 w 10035679"/>
              <a:gd name="connsiteY1932" fmla="*/ 2244162 h 5893281"/>
              <a:gd name="connsiteX1933" fmla="*/ 2496542 w 10035679"/>
              <a:gd name="connsiteY1933" fmla="*/ 2244162 h 5893281"/>
              <a:gd name="connsiteX1934" fmla="*/ 2492919 w 10035679"/>
              <a:gd name="connsiteY1934" fmla="*/ 2247783 h 5893281"/>
              <a:gd name="connsiteX1935" fmla="*/ 2490503 w 10035679"/>
              <a:gd name="connsiteY1935" fmla="*/ 2247783 h 5893281"/>
              <a:gd name="connsiteX1936" fmla="*/ 2486882 w 10035679"/>
              <a:gd name="connsiteY1936" fmla="*/ 2247783 h 5893281"/>
              <a:gd name="connsiteX1937" fmla="*/ 2482656 w 10035679"/>
              <a:gd name="connsiteY1937" fmla="*/ 2252012 h 5893281"/>
              <a:gd name="connsiteX1938" fmla="*/ 2472391 w 10035679"/>
              <a:gd name="connsiteY1938" fmla="*/ 2252012 h 5893281"/>
              <a:gd name="connsiteX1939" fmla="*/ 1043899 w 10035679"/>
              <a:gd name="connsiteY1939" fmla="*/ 2213370 h 5893281"/>
              <a:gd name="connsiteX1940" fmla="*/ 1057785 w 10035679"/>
              <a:gd name="connsiteY1940" fmla="*/ 2213370 h 5893281"/>
              <a:gd name="connsiteX1941" fmla="*/ 1063823 w 10035679"/>
              <a:gd name="connsiteY1941" fmla="*/ 2215181 h 5893281"/>
              <a:gd name="connsiteX1942" fmla="*/ 1072275 w 10035679"/>
              <a:gd name="connsiteY1942" fmla="*/ 2219408 h 5893281"/>
              <a:gd name="connsiteX1943" fmla="*/ 1081935 w 10035679"/>
              <a:gd name="connsiteY1943" fmla="*/ 2219408 h 5893281"/>
              <a:gd name="connsiteX1944" fmla="*/ 1096426 w 10035679"/>
              <a:gd name="connsiteY1944" fmla="*/ 2219408 h 5893281"/>
              <a:gd name="connsiteX1945" fmla="*/ 1100652 w 10035679"/>
              <a:gd name="connsiteY1945" fmla="*/ 2247783 h 5893281"/>
              <a:gd name="connsiteX1946" fmla="*/ 1106689 w 10035679"/>
              <a:gd name="connsiteY1946" fmla="*/ 2270726 h 5893281"/>
              <a:gd name="connsiteX1947" fmla="*/ 1110312 w 10035679"/>
              <a:gd name="connsiteY1947" fmla="*/ 2299103 h 5893281"/>
              <a:gd name="connsiteX1948" fmla="*/ 1096426 w 10035679"/>
              <a:gd name="connsiteY1948" fmla="*/ 2299103 h 5893281"/>
              <a:gd name="connsiteX1949" fmla="*/ 1088577 w 10035679"/>
              <a:gd name="connsiteY1949" fmla="*/ 2287028 h 5893281"/>
              <a:gd name="connsiteX1950" fmla="*/ 1081935 w 10035679"/>
              <a:gd name="connsiteY1950" fmla="*/ 2280991 h 5893281"/>
              <a:gd name="connsiteX1951" fmla="*/ 1072275 w 10035679"/>
              <a:gd name="connsiteY1951" fmla="*/ 2272539 h 5893281"/>
              <a:gd name="connsiteX1952" fmla="*/ 1063823 w 10035679"/>
              <a:gd name="connsiteY1952" fmla="*/ 2266500 h 5893281"/>
              <a:gd name="connsiteX1953" fmla="*/ 1057785 w 10035679"/>
              <a:gd name="connsiteY1953" fmla="*/ 2256238 h 5893281"/>
              <a:gd name="connsiteX1954" fmla="*/ 1049935 w 10035679"/>
              <a:gd name="connsiteY1954" fmla="*/ 2244162 h 5893281"/>
              <a:gd name="connsiteX1955" fmla="*/ 1045709 w 10035679"/>
              <a:gd name="connsiteY1955" fmla="*/ 2238124 h 5893281"/>
              <a:gd name="connsiteX1956" fmla="*/ 1043899 w 10035679"/>
              <a:gd name="connsiteY1956" fmla="*/ 2229672 h 5893281"/>
              <a:gd name="connsiteX1957" fmla="*/ 1043899 w 10035679"/>
              <a:gd name="connsiteY1957" fmla="*/ 2223635 h 5893281"/>
              <a:gd name="connsiteX1958" fmla="*/ 8722502 w 10035679"/>
              <a:gd name="connsiteY1958" fmla="*/ 2186807 h 5893281"/>
              <a:gd name="connsiteX1959" fmla="*/ 8726728 w 10035679"/>
              <a:gd name="connsiteY1959" fmla="*/ 2191033 h 5893281"/>
              <a:gd name="connsiteX1960" fmla="*/ 8726728 w 10035679"/>
              <a:gd name="connsiteY1960" fmla="*/ 2194656 h 5893281"/>
              <a:gd name="connsiteX1961" fmla="*/ 8728538 w 10035679"/>
              <a:gd name="connsiteY1961" fmla="*/ 2194656 h 5893281"/>
              <a:gd name="connsiteX1962" fmla="*/ 8728538 w 10035679"/>
              <a:gd name="connsiteY1962" fmla="*/ 2198882 h 5893281"/>
              <a:gd name="connsiteX1963" fmla="*/ 8740614 w 10035679"/>
              <a:gd name="connsiteY1963" fmla="*/ 2223635 h 5893281"/>
              <a:gd name="connsiteX1964" fmla="*/ 8740614 w 10035679"/>
              <a:gd name="connsiteY1964" fmla="*/ 2256239 h 5893281"/>
              <a:gd name="connsiteX1965" fmla="*/ 8740614 w 10035679"/>
              <a:gd name="connsiteY1965" fmla="*/ 2287031 h 5893281"/>
              <a:gd name="connsiteX1966" fmla="*/ 8746652 w 10035679"/>
              <a:gd name="connsiteY1966" fmla="*/ 2323860 h 5893281"/>
              <a:gd name="connsiteX1967" fmla="*/ 8756915 w 10035679"/>
              <a:gd name="connsiteY1967" fmla="*/ 2358276 h 5893281"/>
              <a:gd name="connsiteX1968" fmla="*/ 8775029 w 10035679"/>
              <a:gd name="connsiteY1968" fmla="*/ 2396916 h 5893281"/>
              <a:gd name="connsiteX1969" fmla="*/ 8785292 w 10035679"/>
              <a:gd name="connsiteY1969" fmla="*/ 2439783 h 5893281"/>
              <a:gd name="connsiteX1970" fmla="*/ 8736993 w 10035679"/>
              <a:gd name="connsiteY1970" fmla="*/ 2433744 h 5893281"/>
              <a:gd name="connsiteX1971" fmla="*/ 8736993 w 10035679"/>
              <a:gd name="connsiteY1971" fmla="*/ 2466347 h 5893281"/>
              <a:gd name="connsiteX1972" fmla="*/ 8743029 w 10035679"/>
              <a:gd name="connsiteY1972" fmla="*/ 2491103 h 5893281"/>
              <a:gd name="connsiteX1973" fmla="*/ 8746652 w 10035679"/>
              <a:gd name="connsiteY1973" fmla="*/ 2515857 h 5893281"/>
              <a:gd name="connsiteX1974" fmla="*/ 8755104 w 10035679"/>
              <a:gd name="connsiteY1974" fmla="*/ 2550270 h 5893281"/>
              <a:gd name="connsiteX1975" fmla="*/ 8743029 w 10035679"/>
              <a:gd name="connsiteY1975" fmla="*/ 2550270 h 5893281"/>
              <a:gd name="connsiteX1976" fmla="*/ 8736993 w 10035679"/>
              <a:gd name="connsiteY1976" fmla="*/ 2550270 h 5893281"/>
              <a:gd name="connsiteX1977" fmla="*/ 8726728 w 10035679"/>
              <a:gd name="connsiteY1977" fmla="*/ 2554497 h 5893281"/>
              <a:gd name="connsiteX1978" fmla="*/ 8722502 w 10035679"/>
              <a:gd name="connsiteY1978" fmla="*/ 2554497 h 5893281"/>
              <a:gd name="connsiteX1979" fmla="*/ 8716463 w 10035679"/>
              <a:gd name="connsiteY1979" fmla="*/ 2558725 h 5893281"/>
              <a:gd name="connsiteX1980" fmla="*/ 8708616 w 10035679"/>
              <a:gd name="connsiteY1980" fmla="*/ 2538195 h 5893281"/>
              <a:gd name="connsiteX1981" fmla="*/ 8704388 w 10035679"/>
              <a:gd name="connsiteY1981" fmla="*/ 2497140 h 5893281"/>
              <a:gd name="connsiteX1982" fmla="*/ 8704388 w 10035679"/>
              <a:gd name="connsiteY1982" fmla="*/ 2452461 h 5893281"/>
              <a:gd name="connsiteX1983" fmla="*/ 8704388 w 10035679"/>
              <a:gd name="connsiteY1983" fmla="*/ 2401141 h 5893281"/>
              <a:gd name="connsiteX1984" fmla="*/ 8704388 w 10035679"/>
              <a:gd name="connsiteY1984" fmla="*/ 2354047 h 5893281"/>
              <a:gd name="connsiteX1985" fmla="*/ 8698351 w 10035679"/>
              <a:gd name="connsiteY1985" fmla="*/ 2323860 h 5893281"/>
              <a:gd name="connsiteX1986" fmla="*/ 8698351 w 10035679"/>
              <a:gd name="connsiteY1986" fmla="*/ 2244164 h 5893281"/>
              <a:gd name="connsiteX1987" fmla="*/ 8704388 w 10035679"/>
              <a:gd name="connsiteY1987" fmla="*/ 2233901 h 5893281"/>
              <a:gd name="connsiteX1988" fmla="*/ 8708616 w 10035679"/>
              <a:gd name="connsiteY1988" fmla="*/ 2227862 h 5893281"/>
              <a:gd name="connsiteX1989" fmla="*/ 8712237 w 10035679"/>
              <a:gd name="connsiteY1989" fmla="*/ 2219410 h 5893281"/>
              <a:gd name="connsiteX1990" fmla="*/ 8716463 w 10035679"/>
              <a:gd name="connsiteY1990" fmla="*/ 2213373 h 5893281"/>
              <a:gd name="connsiteX1991" fmla="*/ 8718276 w 10035679"/>
              <a:gd name="connsiteY1991" fmla="*/ 2201297 h 5893281"/>
              <a:gd name="connsiteX1992" fmla="*/ 4566229 w 10035679"/>
              <a:gd name="connsiteY1992" fmla="*/ 2158429 h 5893281"/>
              <a:gd name="connsiteX1993" fmla="*/ 4574077 w 10035679"/>
              <a:gd name="connsiteY1993" fmla="*/ 2201297 h 5893281"/>
              <a:gd name="connsiteX1994" fmla="*/ 4569850 w 10035679"/>
              <a:gd name="connsiteY1994" fmla="*/ 2244164 h 5893281"/>
              <a:gd name="connsiteX1995" fmla="*/ 4560191 w 10035679"/>
              <a:gd name="connsiteY1995" fmla="*/ 2290655 h 5893281"/>
              <a:gd name="connsiteX1996" fmla="*/ 4531814 w 10035679"/>
              <a:gd name="connsiteY1996" fmla="*/ 2305144 h 5893281"/>
              <a:gd name="connsiteX1997" fmla="*/ 4505249 w 10035679"/>
              <a:gd name="connsiteY1997" fmla="*/ 2313598 h 5893281"/>
              <a:gd name="connsiteX1998" fmla="*/ 4466607 w 10035679"/>
              <a:gd name="connsiteY1998" fmla="*/ 2315409 h 5893281"/>
              <a:gd name="connsiteX1999" fmla="*/ 4466607 w 10035679"/>
              <a:gd name="connsiteY1999" fmla="*/ 2299108 h 5893281"/>
              <a:gd name="connsiteX2000" fmla="*/ 4476871 w 10035679"/>
              <a:gd name="connsiteY2000" fmla="*/ 2272541 h 5893281"/>
              <a:gd name="connsiteX2001" fmla="*/ 4476871 w 10035679"/>
              <a:gd name="connsiteY2001" fmla="*/ 2241748 h 5893281"/>
              <a:gd name="connsiteX2002" fmla="*/ 4475059 w 10035679"/>
              <a:gd name="connsiteY2002" fmla="*/ 2204919 h 5893281"/>
              <a:gd name="connsiteX2003" fmla="*/ 4494984 w 10035679"/>
              <a:gd name="connsiteY2003" fmla="*/ 2186807 h 5893281"/>
              <a:gd name="connsiteX2004" fmla="*/ 4513096 w 10035679"/>
              <a:gd name="connsiteY2004" fmla="*/ 2172315 h 5893281"/>
              <a:gd name="connsiteX2005" fmla="*/ 4533626 w 10035679"/>
              <a:gd name="connsiteY2005" fmla="*/ 2162052 h 5893281"/>
              <a:gd name="connsiteX2006" fmla="*/ 5072780 w 10035679"/>
              <a:gd name="connsiteY2006" fmla="*/ 2102884 h 5893281"/>
              <a:gd name="connsiteX2007" fmla="*/ 5078819 w 10035679"/>
              <a:gd name="connsiteY2007" fmla="*/ 2108921 h 5893281"/>
              <a:gd name="connsiteX2008" fmla="*/ 5083045 w 10035679"/>
              <a:gd name="connsiteY2008" fmla="*/ 2113148 h 5893281"/>
              <a:gd name="connsiteX2009" fmla="*/ 5086666 w 10035679"/>
              <a:gd name="connsiteY2009" fmla="*/ 2117375 h 5893281"/>
              <a:gd name="connsiteX2010" fmla="*/ 5086666 w 10035679"/>
              <a:gd name="connsiteY2010" fmla="*/ 2123411 h 5893281"/>
              <a:gd name="connsiteX2011" fmla="*/ 5086666 w 10035679"/>
              <a:gd name="connsiteY2011" fmla="*/ 2131863 h 5893281"/>
              <a:gd name="connsiteX2012" fmla="*/ 5089082 w 10035679"/>
              <a:gd name="connsiteY2012" fmla="*/ 2141525 h 5893281"/>
              <a:gd name="connsiteX2013" fmla="*/ 5086666 w 10035679"/>
              <a:gd name="connsiteY2013" fmla="*/ 2148164 h 5893281"/>
              <a:gd name="connsiteX2014" fmla="*/ 5083045 w 10035679"/>
              <a:gd name="connsiteY2014" fmla="*/ 2151788 h 5893281"/>
              <a:gd name="connsiteX2015" fmla="*/ 5083045 w 10035679"/>
              <a:gd name="connsiteY2015" fmla="*/ 2156013 h 5893281"/>
              <a:gd name="connsiteX2016" fmla="*/ 5083045 w 10035679"/>
              <a:gd name="connsiteY2016" fmla="*/ 2158429 h 5893281"/>
              <a:gd name="connsiteX2017" fmla="*/ 5083045 w 10035679"/>
              <a:gd name="connsiteY2017" fmla="*/ 2162052 h 5893281"/>
              <a:gd name="connsiteX2018" fmla="*/ 5078819 w 10035679"/>
              <a:gd name="connsiteY2018" fmla="*/ 2166278 h 5893281"/>
              <a:gd name="connsiteX2019" fmla="*/ 5074591 w 10035679"/>
              <a:gd name="connsiteY2019" fmla="*/ 2170504 h 5893281"/>
              <a:gd name="connsiteX2020" fmla="*/ 5072780 w 10035679"/>
              <a:gd name="connsiteY2020" fmla="*/ 2170504 h 5893281"/>
              <a:gd name="connsiteX2021" fmla="*/ 5068554 w 10035679"/>
              <a:gd name="connsiteY2021" fmla="*/ 2170504 h 5893281"/>
              <a:gd name="connsiteX2022" fmla="*/ 5064328 w 10035679"/>
              <a:gd name="connsiteY2022" fmla="*/ 2172315 h 5893281"/>
              <a:gd name="connsiteX2023" fmla="*/ 5058289 w 10035679"/>
              <a:gd name="connsiteY2023" fmla="*/ 2172315 h 5893281"/>
              <a:gd name="connsiteX2024" fmla="*/ 5046213 w 10035679"/>
              <a:gd name="connsiteY2024" fmla="*/ 2148164 h 5893281"/>
              <a:gd name="connsiteX2025" fmla="*/ 5040176 w 10035679"/>
              <a:gd name="connsiteY2025" fmla="*/ 2137902 h 5893281"/>
              <a:gd name="connsiteX2026" fmla="*/ 5040176 w 10035679"/>
              <a:gd name="connsiteY2026" fmla="*/ 2133676 h 5893281"/>
              <a:gd name="connsiteX2027" fmla="*/ 5044402 w 10035679"/>
              <a:gd name="connsiteY2027" fmla="*/ 2131863 h 5893281"/>
              <a:gd name="connsiteX2028" fmla="*/ 5058289 w 10035679"/>
              <a:gd name="connsiteY2028" fmla="*/ 2123411 h 5893281"/>
              <a:gd name="connsiteX2029" fmla="*/ 5234588 w 10035679"/>
              <a:gd name="connsiteY2029" fmla="*/ 2023187 h 5893281"/>
              <a:gd name="connsiteX2030" fmla="*/ 5244853 w 10035679"/>
              <a:gd name="connsiteY2030" fmla="*/ 2027414 h 5893281"/>
              <a:gd name="connsiteX2031" fmla="*/ 5249079 w 10035679"/>
              <a:gd name="connsiteY2031" fmla="*/ 2027414 h 5893281"/>
              <a:gd name="connsiteX2032" fmla="*/ 5252703 w 10035679"/>
              <a:gd name="connsiteY2032" fmla="*/ 2027414 h 5893281"/>
              <a:gd name="connsiteX2033" fmla="*/ 5255116 w 10035679"/>
              <a:gd name="connsiteY2033" fmla="*/ 2031640 h 5893281"/>
              <a:gd name="connsiteX2034" fmla="*/ 5259343 w 10035679"/>
              <a:gd name="connsiteY2034" fmla="*/ 2031640 h 5893281"/>
              <a:gd name="connsiteX2035" fmla="*/ 5252703 w 10035679"/>
              <a:gd name="connsiteY2035" fmla="*/ 2041904 h 5893281"/>
              <a:gd name="connsiteX2036" fmla="*/ 5249079 w 10035679"/>
              <a:gd name="connsiteY2036" fmla="*/ 2052167 h 5893281"/>
              <a:gd name="connsiteX2037" fmla="*/ 5244853 w 10035679"/>
              <a:gd name="connsiteY2037" fmla="*/ 2062432 h 5893281"/>
              <a:gd name="connsiteX2038" fmla="*/ 5238814 w 10035679"/>
              <a:gd name="connsiteY2038" fmla="*/ 2074507 h 5893281"/>
              <a:gd name="connsiteX2039" fmla="*/ 5226738 w 10035679"/>
              <a:gd name="connsiteY2039" fmla="*/ 2080544 h 5893281"/>
              <a:gd name="connsiteX2040" fmla="*/ 5226738 w 10035679"/>
              <a:gd name="connsiteY2040" fmla="*/ 2070281 h 5893281"/>
              <a:gd name="connsiteX2041" fmla="*/ 5224325 w 10035679"/>
              <a:gd name="connsiteY2041" fmla="*/ 2070281 h 5893281"/>
              <a:gd name="connsiteX2042" fmla="*/ 5224325 w 10035679"/>
              <a:gd name="connsiteY2042" fmla="*/ 2066055 h 5893281"/>
              <a:gd name="connsiteX2043" fmla="*/ 5224325 w 10035679"/>
              <a:gd name="connsiteY2043" fmla="*/ 2062432 h 5893281"/>
              <a:gd name="connsiteX2044" fmla="*/ 5220701 w 10035679"/>
              <a:gd name="connsiteY2044" fmla="*/ 2055790 h 5893281"/>
              <a:gd name="connsiteX2045" fmla="*/ 5226738 w 10035679"/>
              <a:gd name="connsiteY2045" fmla="*/ 2047941 h 5893281"/>
              <a:gd name="connsiteX2046" fmla="*/ 5230966 w 10035679"/>
              <a:gd name="connsiteY2046" fmla="*/ 2041904 h 5893281"/>
              <a:gd name="connsiteX2047" fmla="*/ 5234588 w 10035679"/>
              <a:gd name="connsiteY2047" fmla="*/ 2033452 h 5893281"/>
              <a:gd name="connsiteX2048" fmla="*/ 498707 w 10035679"/>
              <a:gd name="connsiteY2048" fmla="*/ 2017150 h 5893281"/>
              <a:gd name="connsiteX2049" fmla="*/ 508973 w 10035679"/>
              <a:gd name="connsiteY2049" fmla="*/ 2033451 h 5893281"/>
              <a:gd name="connsiteX2050" fmla="*/ 508973 w 10035679"/>
              <a:gd name="connsiteY2050" fmla="*/ 2047942 h 5893281"/>
              <a:gd name="connsiteX2051" fmla="*/ 498707 w 10035679"/>
              <a:gd name="connsiteY2051" fmla="*/ 2066054 h 5893281"/>
              <a:gd name="connsiteX2052" fmla="*/ 484218 w 10035679"/>
              <a:gd name="connsiteY2052" fmla="*/ 2076318 h 5893281"/>
              <a:gd name="connsiteX2053" fmla="*/ 470331 w 10035679"/>
              <a:gd name="connsiteY2053" fmla="*/ 2084771 h 5893281"/>
              <a:gd name="connsiteX2054" fmla="*/ 466103 w 10035679"/>
              <a:gd name="connsiteY2054" fmla="*/ 2088996 h 5893281"/>
              <a:gd name="connsiteX2055" fmla="*/ 460066 w 10035679"/>
              <a:gd name="connsiteY2055" fmla="*/ 2080544 h 5893281"/>
              <a:gd name="connsiteX2056" fmla="*/ 455840 w 10035679"/>
              <a:gd name="connsiteY2056" fmla="*/ 2074506 h 5893281"/>
              <a:gd name="connsiteX2057" fmla="*/ 452217 w 10035679"/>
              <a:gd name="connsiteY2057" fmla="*/ 2062431 h 5893281"/>
              <a:gd name="connsiteX2058" fmla="*/ 452217 w 10035679"/>
              <a:gd name="connsiteY2058" fmla="*/ 2052168 h 5893281"/>
              <a:gd name="connsiteX2059" fmla="*/ 447991 w 10035679"/>
              <a:gd name="connsiteY2059" fmla="*/ 2041903 h 5893281"/>
              <a:gd name="connsiteX2060" fmla="*/ 473953 w 10035679"/>
              <a:gd name="connsiteY2060" fmla="*/ 2031641 h 5893281"/>
              <a:gd name="connsiteX2061" fmla="*/ 480595 w 10035679"/>
              <a:gd name="connsiteY2061" fmla="*/ 2027415 h 5893281"/>
              <a:gd name="connsiteX2062" fmla="*/ 490255 w 10035679"/>
              <a:gd name="connsiteY2062" fmla="*/ 2023187 h 5893281"/>
              <a:gd name="connsiteX2063" fmla="*/ 5362585 w 10035679"/>
              <a:gd name="connsiteY2063" fmla="*/ 1970057 h 5893281"/>
              <a:gd name="connsiteX2064" fmla="*/ 5390964 w 10035679"/>
              <a:gd name="connsiteY2064" fmla="*/ 1984548 h 5893281"/>
              <a:gd name="connsiteX2065" fmla="*/ 5390964 w 10035679"/>
              <a:gd name="connsiteY2065" fmla="*/ 1994812 h 5893281"/>
              <a:gd name="connsiteX2066" fmla="*/ 5382509 w 10035679"/>
              <a:gd name="connsiteY2066" fmla="*/ 1994812 h 5893281"/>
              <a:gd name="connsiteX2067" fmla="*/ 5380698 w 10035679"/>
              <a:gd name="connsiteY2067" fmla="*/ 1999039 h 5893281"/>
              <a:gd name="connsiteX2068" fmla="*/ 5372849 w 10035679"/>
              <a:gd name="connsiteY2068" fmla="*/ 2002661 h 5893281"/>
              <a:gd name="connsiteX2069" fmla="*/ 5368622 w 10035679"/>
              <a:gd name="connsiteY2069" fmla="*/ 2009303 h 5893281"/>
              <a:gd name="connsiteX2070" fmla="*/ 5362585 w 10035679"/>
              <a:gd name="connsiteY2070" fmla="*/ 2005077 h 5893281"/>
              <a:gd name="connsiteX2071" fmla="*/ 5358357 w 10035679"/>
              <a:gd name="connsiteY2071" fmla="*/ 2005077 h 5893281"/>
              <a:gd name="connsiteX2072" fmla="*/ 5354131 w 10035679"/>
              <a:gd name="connsiteY2072" fmla="*/ 2002661 h 5893281"/>
              <a:gd name="connsiteX2073" fmla="*/ 5352320 w 10035679"/>
              <a:gd name="connsiteY2073" fmla="*/ 2002661 h 5893281"/>
              <a:gd name="connsiteX2074" fmla="*/ 5352320 w 10035679"/>
              <a:gd name="connsiteY2074" fmla="*/ 1994812 h 5893281"/>
              <a:gd name="connsiteX2075" fmla="*/ 5352320 w 10035679"/>
              <a:gd name="connsiteY2075" fmla="*/ 1988775 h 5893281"/>
              <a:gd name="connsiteX2076" fmla="*/ 5352320 w 10035679"/>
              <a:gd name="connsiteY2076" fmla="*/ 1984548 h 5893281"/>
              <a:gd name="connsiteX2077" fmla="*/ 5354131 w 10035679"/>
              <a:gd name="connsiteY2077" fmla="*/ 1976094 h 5893281"/>
              <a:gd name="connsiteX2078" fmla="*/ 4604263 w 10035679"/>
              <a:gd name="connsiteY2078" fmla="*/ 1951943 h 5893281"/>
              <a:gd name="connsiteX2079" fmla="*/ 4641094 w 10035679"/>
              <a:gd name="connsiteY2079" fmla="*/ 1956169 h 5893281"/>
              <a:gd name="connsiteX2080" fmla="*/ 4669471 w 10035679"/>
              <a:gd name="connsiteY2080" fmla="*/ 1962208 h 5893281"/>
              <a:gd name="connsiteX2081" fmla="*/ 4661016 w 10035679"/>
              <a:gd name="connsiteY2081" fmla="*/ 1976094 h 5893281"/>
              <a:gd name="connsiteX2082" fmla="*/ 4657396 w 10035679"/>
              <a:gd name="connsiteY2082" fmla="*/ 1988772 h 5893281"/>
              <a:gd name="connsiteX2083" fmla="*/ 4651357 w 10035679"/>
              <a:gd name="connsiteY2083" fmla="*/ 1999036 h 5893281"/>
              <a:gd name="connsiteX2084" fmla="*/ 4642905 w 10035679"/>
              <a:gd name="connsiteY2084" fmla="*/ 2009299 h 5893281"/>
              <a:gd name="connsiteX2085" fmla="*/ 4661016 w 10035679"/>
              <a:gd name="connsiteY2085" fmla="*/ 2009299 h 5893281"/>
              <a:gd name="connsiteX2086" fmla="*/ 4669471 w 10035679"/>
              <a:gd name="connsiteY2086" fmla="*/ 2002659 h 5893281"/>
              <a:gd name="connsiteX2087" fmla="*/ 4671281 w 10035679"/>
              <a:gd name="connsiteY2087" fmla="*/ 1999036 h 5893281"/>
              <a:gd name="connsiteX2088" fmla="*/ 4679734 w 10035679"/>
              <a:gd name="connsiteY2088" fmla="*/ 1994810 h 5893281"/>
              <a:gd name="connsiteX2089" fmla="*/ 4689394 w 10035679"/>
              <a:gd name="connsiteY2089" fmla="*/ 1994810 h 5893281"/>
              <a:gd name="connsiteX2090" fmla="*/ 4689394 w 10035679"/>
              <a:gd name="connsiteY2090" fmla="*/ 2009299 h 5893281"/>
              <a:gd name="connsiteX2091" fmla="*/ 4699658 w 10035679"/>
              <a:gd name="connsiteY2091" fmla="*/ 2033450 h 5893281"/>
              <a:gd name="connsiteX2092" fmla="*/ 4693619 w 10035679"/>
              <a:gd name="connsiteY2092" fmla="*/ 2055790 h 5893281"/>
              <a:gd name="connsiteX2093" fmla="*/ 4683357 w 10035679"/>
              <a:gd name="connsiteY2093" fmla="*/ 2074507 h 5893281"/>
              <a:gd name="connsiteX2094" fmla="*/ 4675508 w 10035679"/>
              <a:gd name="connsiteY2094" fmla="*/ 2088996 h 5893281"/>
              <a:gd name="connsiteX2095" fmla="*/ 4693619 w 10035679"/>
              <a:gd name="connsiteY2095" fmla="*/ 2105297 h 5893281"/>
              <a:gd name="connsiteX2096" fmla="*/ 4711734 w 10035679"/>
              <a:gd name="connsiteY2096" fmla="*/ 2131863 h 5893281"/>
              <a:gd name="connsiteX2097" fmla="*/ 4736487 w 10035679"/>
              <a:gd name="connsiteY2097" fmla="*/ 2158429 h 5893281"/>
              <a:gd name="connsiteX2098" fmla="*/ 4756411 w 10035679"/>
              <a:gd name="connsiteY2098" fmla="*/ 2191032 h 5893281"/>
              <a:gd name="connsiteX2099" fmla="*/ 4774524 w 10035679"/>
              <a:gd name="connsiteY2099" fmla="*/ 2227861 h 5893281"/>
              <a:gd name="connsiteX2100" fmla="*/ 4789014 w 10035679"/>
              <a:gd name="connsiteY2100" fmla="*/ 2258048 h 5893281"/>
              <a:gd name="connsiteX2101" fmla="*/ 4793240 w 10035679"/>
              <a:gd name="connsiteY2101" fmla="*/ 2284614 h 5893281"/>
              <a:gd name="connsiteX2102" fmla="*/ 4784789 w 10035679"/>
              <a:gd name="connsiteY2102" fmla="*/ 2309367 h 5893281"/>
              <a:gd name="connsiteX2103" fmla="*/ 4768487 w 10035679"/>
              <a:gd name="connsiteY2103" fmla="*/ 2323858 h 5893281"/>
              <a:gd name="connsiteX2104" fmla="*/ 4746147 w 10035679"/>
              <a:gd name="connsiteY2104" fmla="*/ 2337744 h 5893281"/>
              <a:gd name="connsiteX2105" fmla="*/ 4711734 w 10035679"/>
              <a:gd name="connsiteY2105" fmla="*/ 2352236 h 5893281"/>
              <a:gd name="connsiteX2106" fmla="*/ 4669471 w 10035679"/>
              <a:gd name="connsiteY2106" fmla="*/ 2362498 h 5893281"/>
              <a:gd name="connsiteX2107" fmla="*/ 4630830 w 10035679"/>
              <a:gd name="connsiteY2107" fmla="*/ 2372763 h 5893281"/>
              <a:gd name="connsiteX2108" fmla="*/ 4598227 w 10035679"/>
              <a:gd name="connsiteY2108" fmla="*/ 2376989 h 5893281"/>
              <a:gd name="connsiteX2109" fmla="*/ 4598227 w 10035679"/>
              <a:gd name="connsiteY2109" fmla="*/ 2368537 h 5893281"/>
              <a:gd name="connsiteX2110" fmla="*/ 4618755 w 10035679"/>
              <a:gd name="connsiteY2110" fmla="*/ 2337744 h 5893281"/>
              <a:gd name="connsiteX2111" fmla="*/ 4636866 w 10035679"/>
              <a:gd name="connsiteY2111" fmla="*/ 2305141 h 5893281"/>
              <a:gd name="connsiteX2112" fmla="*/ 4626604 w 10035679"/>
              <a:gd name="connsiteY2112" fmla="*/ 2305141 h 5893281"/>
              <a:gd name="connsiteX2113" fmla="*/ 4618755 w 10035679"/>
              <a:gd name="connsiteY2113" fmla="*/ 2305141 h 5893281"/>
              <a:gd name="connsiteX2114" fmla="*/ 4612718 w 10035679"/>
              <a:gd name="connsiteY2114" fmla="*/ 2300916 h 5893281"/>
              <a:gd name="connsiteX2115" fmla="*/ 4612718 w 10035679"/>
              <a:gd name="connsiteY2115" fmla="*/ 2299103 h 5893281"/>
              <a:gd name="connsiteX2116" fmla="*/ 4608489 w 10035679"/>
              <a:gd name="connsiteY2116" fmla="*/ 2294877 h 5893281"/>
              <a:gd name="connsiteX2117" fmla="*/ 4608489 w 10035679"/>
              <a:gd name="connsiteY2117" fmla="*/ 2287028 h 5893281"/>
              <a:gd name="connsiteX2118" fmla="*/ 4604263 w 10035679"/>
              <a:gd name="connsiteY2118" fmla="*/ 2276765 h 5893281"/>
              <a:gd name="connsiteX2119" fmla="*/ 4630830 w 10035679"/>
              <a:gd name="connsiteY2119" fmla="*/ 2270726 h 5893281"/>
              <a:gd name="connsiteX2120" fmla="*/ 4622980 w 10035679"/>
              <a:gd name="connsiteY2120" fmla="*/ 2262274 h 5893281"/>
              <a:gd name="connsiteX2121" fmla="*/ 4622980 w 10035679"/>
              <a:gd name="connsiteY2121" fmla="*/ 2258048 h 5893281"/>
              <a:gd name="connsiteX2122" fmla="*/ 4618755 w 10035679"/>
              <a:gd name="connsiteY2122" fmla="*/ 2256237 h 5893281"/>
              <a:gd name="connsiteX2123" fmla="*/ 4618755 w 10035679"/>
              <a:gd name="connsiteY2123" fmla="*/ 2252011 h 5893281"/>
              <a:gd name="connsiteX2124" fmla="*/ 4622980 w 10035679"/>
              <a:gd name="connsiteY2124" fmla="*/ 2244162 h 5893281"/>
              <a:gd name="connsiteX2125" fmla="*/ 4626604 w 10035679"/>
              <a:gd name="connsiteY2125" fmla="*/ 2229672 h 5893281"/>
              <a:gd name="connsiteX2126" fmla="*/ 4636866 w 10035679"/>
              <a:gd name="connsiteY2126" fmla="*/ 2219409 h 5893281"/>
              <a:gd name="connsiteX2127" fmla="*/ 4642905 w 10035679"/>
              <a:gd name="connsiteY2127" fmla="*/ 2213370 h 5893281"/>
              <a:gd name="connsiteX2128" fmla="*/ 4657396 w 10035679"/>
              <a:gd name="connsiteY2128" fmla="*/ 2204918 h 5893281"/>
              <a:gd name="connsiteX2129" fmla="*/ 4669471 w 10035679"/>
              <a:gd name="connsiteY2129" fmla="*/ 2198879 h 5893281"/>
              <a:gd name="connsiteX2130" fmla="*/ 4665243 w 10035679"/>
              <a:gd name="connsiteY2130" fmla="*/ 2191032 h 5893281"/>
              <a:gd name="connsiteX2131" fmla="*/ 4665243 w 10035679"/>
              <a:gd name="connsiteY2131" fmla="*/ 2186804 h 5893281"/>
              <a:gd name="connsiteX2132" fmla="*/ 4661016 w 10035679"/>
              <a:gd name="connsiteY2132" fmla="*/ 2184993 h 5893281"/>
              <a:gd name="connsiteX2133" fmla="*/ 4661016 w 10035679"/>
              <a:gd name="connsiteY2133" fmla="*/ 2180767 h 5893281"/>
              <a:gd name="connsiteX2134" fmla="*/ 4657396 w 10035679"/>
              <a:gd name="connsiteY2134" fmla="*/ 2172315 h 5893281"/>
              <a:gd name="connsiteX2135" fmla="*/ 4654980 w 10035679"/>
              <a:gd name="connsiteY2135" fmla="*/ 2172315 h 5893281"/>
              <a:gd name="connsiteX2136" fmla="*/ 4654980 w 10035679"/>
              <a:gd name="connsiteY2136" fmla="*/ 2170502 h 5893281"/>
              <a:gd name="connsiteX2137" fmla="*/ 4651357 w 10035679"/>
              <a:gd name="connsiteY2137" fmla="*/ 2170502 h 5893281"/>
              <a:gd name="connsiteX2138" fmla="*/ 4642905 w 10035679"/>
              <a:gd name="connsiteY2138" fmla="*/ 2166276 h 5893281"/>
              <a:gd name="connsiteX2139" fmla="*/ 4636866 w 10035679"/>
              <a:gd name="connsiteY2139" fmla="*/ 2162050 h 5893281"/>
              <a:gd name="connsiteX2140" fmla="*/ 4632640 w 10035679"/>
              <a:gd name="connsiteY2140" fmla="*/ 2162050 h 5893281"/>
              <a:gd name="connsiteX2141" fmla="*/ 4626604 w 10035679"/>
              <a:gd name="connsiteY2141" fmla="*/ 2162050 h 5893281"/>
              <a:gd name="connsiteX2142" fmla="*/ 4618755 w 10035679"/>
              <a:gd name="connsiteY2142" fmla="*/ 2158429 h 5893281"/>
              <a:gd name="connsiteX2143" fmla="*/ 4612718 w 10035679"/>
              <a:gd name="connsiteY2143" fmla="*/ 2158429 h 5893281"/>
              <a:gd name="connsiteX2144" fmla="*/ 4612718 w 10035679"/>
              <a:gd name="connsiteY2144" fmla="*/ 2156013 h 5893281"/>
              <a:gd name="connsiteX2145" fmla="*/ 4608489 w 10035679"/>
              <a:gd name="connsiteY2145" fmla="*/ 2151788 h 5893281"/>
              <a:gd name="connsiteX2146" fmla="*/ 4608489 w 10035679"/>
              <a:gd name="connsiteY2146" fmla="*/ 2148165 h 5893281"/>
              <a:gd name="connsiteX2147" fmla="*/ 4608489 w 10035679"/>
              <a:gd name="connsiteY2147" fmla="*/ 2141523 h 5893281"/>
              <a:gd name="connsiteX2148" fmla="*/ 4604263 w 10035679"/>
              <a:gd name="connsiteY2148" fmla="*/ 2133674 h 5893281"/>
              <a:gd name="connsiteX2149" fmla="*/ 4608489 w 10035679"/>
              <a:gd name="connsiteY2149" fmla="*/ 2131863 h 5893281"/>
              <a:gd name="connsiteX2150" fmla="*/ 4608489 w 10035679"/>
              <a:gd name="connsiteY2150" fmla="*/ 2127637 h 5893281"/>
              <a:gd name="connsiteX2151" fmla="*/ 4612718 w 10035679"/>
              <a:gd name="connsiteY2151" fmla="*/ 2123411 h 5893281"/>
              <a:gd name="connsiteX2152" fmla="*/ 4612718 w 10035679"/>
              <a:gd name="connsiteY2152" fmla="*/ 2119185 h 5893281"/>
              <a:gd name="connsiteX2153" fmla="*/ 4612718 w 10035679"/>
              <a:gd name="connsiteY2153" fmla="*/ 2113146 h 5893281"/>
              <a:gd name="connsiteX2154" fmla="*/ 4604263 w 10035679"/>
              <a:gd name="connsiteY2154" fmla="*/ 2113146 h 5893281"/>
              <a:gd name="connsiteX2155" fmla="*/ 4602453 w 10035679"/>
              <a:gd name="connsiteY2155" fmla="*/ 2119185 h 5893281"/>
              <a:gd name="connsiteX2156" fmla="*/ 4602453 w 10035679"/>
              <a:gd name="connsiteY2156" fmla="*/ 2123411 h 5893281"/>
              <a:gd name="connsiteX2157" fmla="*/ 4602453 w 10035679"/>
              <a:gd name="connsiteY2157" fmla="*/ 2127637 h 5893281"/>
              <a:gd name="connsiteX2158" fmla="*/ 4598227 w 10035679"/>
              <a:gd name="connsiteY2158" fmla="*/ 2127637 h 5893281"/>
              <a:gd name="connsiteX2159" fmla="*/ 4594603 w 10035679"/>
              <a:gd name="connsiteY2159" fmla="*/ 2131863 h 5893281"/>
              <a:gd name="connsiteX2160" fmla="*/ 4590377 w 10035679"/>
              <a:gd name="connsiteY2160" fmla="*/ 2133674 h 5893281"/>
              <a:gd name="connsiteX2161" fmla="*/ 4584341 w 10035679"/>
              <a:gd name="connsiteY2161" fmla="*/ 2098656 h 5893281"/>
              <a:gd name="connsiteX2162" fmla="*/ 4575886 w 10035679"/>
              <a:gd name="connsiteY2162" fmla="*/ 2066053 h 5893281"/>
              <a:gd name="connsiteX2163" fmla="*/ 4574076 w 10035679"/>
              <a:gd name="connsiteY2163" fmla="*/ 2041904 h 5893281"/>
              <a:gd name="connsiteX2164" fmla="*/ 4580113 w 10035679"/>
              <a:gd name="connsiteY2164" fmla="*/ 2023187 h 5893281"/>
              <a:gd name="connsiteX2165" fmla="*/ 4590377 w 10035679"/>
              <a:gd name="connsiteY2165" fmla="*/ 2005073 h 5893281"/>
              <a:gd name="connsiteX2166" fmla="*/ 4602453 w 10035679"/>
              <a:gd name="connsiteY2166" fmla="*/ 1984546 h 5893281"/>
              <a:gd name="connsiteX2167" fmla="*/ 58565 w 10035679"/>
              <a:gd name="connsiteY2167" fmla="*/ 1878288 h 5893281"/>
              <a:gd name="connsiteX2168" fmla="*/ 99019 w 10035679"/>
              <a:gd name="connsiteY2168" fmla="*/ 1878288 h 5893281"/>
              <a:gd name="connsiteX2169" fmla="*/ 99019 w 10035679"/>
              <a:gd name="connsiteY2169" fmla="*/ 1892778 h 5893281"/>
              <a:gd name="connsiteX2170" fmla="*/ 91169 w 10035679"/>
              <a:gd name="connsiteY2170" fmla="*/ 1892778 h 5893281"/>
              <a:gd name="connsiteX2171" fmla="*/ 91169 w 10035679"/>
              <a:gd name="connsiteY2171" fmla="*/ 1898814 h 5893281"/>
              <a:gd name="connsiteX2172" fmla="*/ 80904 w 10035679"/>
              <a:gd name="connsiteY2172" fmla="*/ 1894589 h 5893281"/>
              <a:gd name="connsiteX2173" fmla="*/ 73056 w 10035679"/>
              <a:gd name="connsiteY2173" fmla="*/ 1888552 h 5893281"/>
              <a:gd name="connsiteX2174" fmla="*/ 67017 w 10035679"/>
              <a:gd name="connsiteY2174" fmla="*/ 1884324 h 5893281"/>
              <a:gd name="connsiteX2175" fmla="*/ 2511033 w 10035679"/>
              <a:gd name="connsiteY2175" fmla="*/ 1765986 h 5893281"/>
              <a:gd name="connsiteX2176" fmla="*/ 2521296 w 10035679"/>
              <a:gd name="connsiteY2176" fmla="*/ 1774438 h 5893281"/>
              <a:gd name="connsiteX2177" fmla="*/ 2530955 w 10035679"/>
              <a:gd name="connsiteY2177" fmla="*/ 1784098 h 5893281"/>
              <a:gd name="connsiteX2178" fmla="*/ 2539410 w 10035679"/>
              <a:gd name="connsiteY2178" fmla="*/ 1798589 h 5893281"/>
              <a:gd name="connsiteX2179" fmla="*/ 2543636 w 10035679"/>
              <a:gd name="connsiteY2179" fmla="*/ 1813080 h 5893281"/>
              <a:gd name="connsiteX2180" fmla="*/ 2535184 w 10035679"/>
              <a:gd name="connsiteY2180" fmla="*/ 1813080 h 5893281"/>
              <a:gd name="connsiteX2181" fmla="*/ 2529145 w 10035679"/>
              <a:gd name="connsiteY2181" fmla="*/ 1817306 h 5893281"/>
              <a:gd name="connsiteX2182" fmla="*/ 2524919 w 10035679"/>
              <a:gd name="connsiteY2182" fmla="*/ 1817306 h 5893281"/>
              <a:gd name="connsiteX2183" fmla="*/ 2515259 w 10035679"/>
              <a:gd name="connsiteY2183" fmla="*/ 1820929 h 5893281"/>
              <a:gd name="connsiteX2184" fmla="*/ 2502578 w 10035679"/>
              <a:gd name="connsiteY2184" fmla="*/ 1820929 h 5893281"/>
              <a:gd name="connsiteX2185" fmla="*/ 2502578 w 10035679"/>
              <a:gd name="connsiteY2185" fmla="*/ 1813080 h 5893281"/>
              <a:gd name="connsiteX2186" fmla="*/ 2500768 w 10035679"/>
              <a:gd name="connsiteY2186" fmla="*/ 1813080 h 5893281"/>
              <a:gd name="connsiteX2187" fmla="*/ 2500768 w 10035679"/>
              <a:gd name="connsiteY2187" fmla="*/ 1808854 h 5893281"/>
              <a:gd name="connsiteX2188" fmla="*/ 2496542 w 10035679"/>
              <a:gd name="connsiteY2188" fmla="*/ 1807041 h 5893281"/>
              <a:gd name="connsiteX2189" fmla="*/ 2500768 w 10035679"/>
              <a:gd name="connsiteY2189" fmla="*/ 1798589 h 5893281"/>
              <a:gd name="connsiteX2190" fmla="*/ 2500768 w 10035679"/>
              <a:gd name="connsiteY2190" fmla="*/ 1794363 h 5893281"/>
              <a:gd name="connsiteX2191" fmla="*/ 2500768 w 10035679"/>
              <a:gd name="connsiteY2191" fmla="*/ 1792552 h 5893281"/>
              <a:gd name="connsiteX2192" fmla="*/ 2502578 w 10035679"/>
              <a:gd name="connsiteY2192" fmla="*/ 1788326 h 5893281"/>
              <a:gd name="connsiteX2193" fmla="*/ 2450055 w 10035679"/>
              <a:gd name="connsiteY2193" fmla="*/ 1741234 h 5893281"/>
              <a:gd name="connsiteX2194" fmla="*/ 2458507 w 10035679"/>
              <a:gd name="connsiteY2194" fmla="*/ 1749686 h 5893281"/>
              <a:gd name="connsiteX2195" fmla="*/ 2462129 w 10035679"/>
              <a:gd name="connsiteY2195" fmla="*/ 1753912 h 5893281"/>
              <a:gd name="connsiteX2196" fmla="*/ 2462129 w 10035679"/>
              <a:gd name="connsiteY2196" fmla="*/ 1755725 h 5893281"/>
              <a:gd name="connsiteX2197" fmla="*/ 2464545 w 10035679"/>
              <a:gd name="connsiteY2197" fmla="*/ 1764177 h 5893281"/>
              <a:gd name="connsiteX2198" fmla="*/ 2464545 w 10035679"/>
              <a:gd name="connsiteY2198" fmla="*/ 1770214 h 5893281"/>
              <a:gd name="connsiteX2199" fmla="*/ 2464545 w 10035679"/>
              <a:gd name="connsiteY2199" fmla="*/ 1780479 h 5893281"/>
              <a:gd name="connsiteX2200" fmla="*/ 2458507 w 10035679"/>
              <a:gd name="connsiteY2200" fmla="*/ 1780479 h 5893281"/>
              <a:gd name="connsiteX2201" fmla="*/ 2458507 w 10035679"/>
              <a:gd name="connsiteY2201" fmla="*/ 1788328 h 5893281"/>
              <a:gd name="connsiteX2202" fmla="*/ 2444016 w 10035679"/>
              <a:gd name="connsiteY2202" fmla="*/ 1784102 h 5893281"/>
              <a:gd name="connsiteX2203" fmla="*/ 2430130 w 10035679"/>
              <a:gd name="connsiteY2203" fmla="*/ 1780479 h 5893281"/>
              <a:gd name="connsiteX2204" fmla="*/ 2419865 w 10035679"/>
              <a:gd name="connsiteY2204" fmla="*/ 1774442 h 5893281"/>
              <a:gd name="connsiteX2205" fmla="*/ 2411413 w 10035679"/>
              <a:gd name="connsiteY2205" fmla="*/ 1774442 h 5893281"/>
              <a:gd name="connsiteX2206" fmla="*/ 2411413 w 10035679"/>
              <a:gd name="connsiteY2206" fmla="*/ 1765987 h 5893281"/>
              <a:gd name="connsiteX2207" fmla="*/ 2425904 w 10035679"/>
              <a:gd name="connsiteY2207" fmla="*/ 1759951 h 5893281"/>
              <a:gd name="connsiteX2208" fmla="*/ 2439790 w 10035679"/>
              <a:gd name="connsiteY2208" fmla="*/ 1753912 h 5893281"/>
              <a:gd name="connsiteX2209" fmla="*/ 2606426 w 10035679"/>
              <a:gd name="connsiteY2209" fmla="*/ 1677838 h 5893281"/>
              <a:gd name="connsiteX2210" fmla="*/ 2614276 w 10035679"/>
              <a:gd name="connsiteY2210" fmla="*/ 1682064 h 5893281"/>
              <a:gd name="connsiteX2211" fmla="*/ 2616089 w 10035679"/>
              <a:gd name="connsiteY2211" fmla="*/ 1684480 h 5893281"/>
              <a:gd name="connsiteX2212" fmla="*/ 2620315 w 10035679"/>
              <a:gd name="connsiteY2212" fmla="*/ 1688103 h 5893281"/>
              <a:gd name="connsiteX2213" fmla="*/ 2628768 w 10035679"/>
              <a:gd name="connsiteY2213" fmla="*/ 1688103 h 5893281"/>
              <a:gd name="connsiteX2214" fmla="*/ 2628768 w 10035679"/>
              <a:gd name="connsiteY2214" fmla="*/ 1692329 h 5893281"/>
              <a:gd name="connsiteX2215" fmla="*/ 2628768 w 10035679"/>
              <a:gd name="connsiteY2215" fmla="*/ 1696555 h 5893281"/>
              <a:gd name="connsiteX2216" fmla="*/ 2624542 w 10035679"/>
              <a:gd name="connsiteY2216" fmla="*/ 1698366 h 5893281"/>
              <a:gd name="connsiteX2217" fmla="*/ 2620315 w 10035679"/>
              <a:gd name="connsiteY2217" fmla="*/ 1702592 h 5893281"/>
              <a:gd name="connsiteX2218" fmla="*/ 2616089 w 10035679"/>
              <a:gd name="connsiteY2218" fmla="*/ 1706818 h 5893281"/>
              <a:gd name="connsiteX2219" fmla="*/ 2614276 w 10035679"/>
              <a:gd name="connsiteY2219" fmla="*/ 1706818 h 5893281"/>
              <a:gd name="connsiteX2220" fmla="*/ 2610050 w 10035679"/>
              <a:gd name="connsiteY2220" fmla="*/ 1711045 h 5893281"/>
              <a:gd name="connsiteX2221" fmla="*/ 2606426 w 10035679"/>
              <a:gd name="connsiteY2221" fmla="*/ 1711045 h 5893281"/>
              <a:gd name="connsiteX2222" fmla="*/ 2600389 w 10035679"/>
              <a:gd name="connsiteY2222" fmla="*/ 1711045 h 5893281"/>
              <a:gd name="connsiteX2223" fmla="*/ 2600389 w 10035679"/>
              <a:gd name="connsiteY2223" fmla="*/ 1698366 h 5893281"/>
              <a:gd name="connsiteX2224" fmla="*/ 2600389 w 10035679"/>
              <a:gd name="connsiteY2224" fmla="*/ 1692329 h 5893281"/>
              <a:gd name="connsiteX2225" fmla="*/ 2602200 w 10035679"/>
              <a:gd name="connsiteY2225" fmla="*/ 1688103 h 5893281"/>
              <a:gd name="connsiteX2226" fmla="*/ 0 w 10035679"/>
              <a:gd name="connsiteY2226" fmla="*/ 1639197 h 5893281"/>
              <a:gd name="connsiteX2227" fmla="*/ 34413 w 10035679"/>
              <a:gd name="connsiteY2227" fmla="*/ 1645234 h 5893281"/>
              <a:gd name="connsiteX2228" fmla="*/ 58564 w 10035679"/>
              <a:gd name="connsiteY2228" fmla="*/ 1655498 h 5893281"/>
              <a:gd name="connsiteX2229" fmla="*/ 77281 w 10035679"/>
              <a:gd name="connsiteY2229" fmla="*/ 1677838 h 5893281"/>
              <a:gd name="connsiteX2230" fmla="*/ 70640 w 10035679"/>
              <a:gd name="connsiteY2230" fmla="*/ 1684478 h 5893281"/>
              <a:gd name="connsiteX2231" fmla="*/ 62790 w 10035679"/>
              <a:gd name="connsiteY2231" fmla="*/ 1684478 h 5893281"/>
              <a:gd name="connsiteX2232" fmla="*/ 58564 w 10035679"/>
              <a:gd name="connsiteY2232" fmla="*/ 1688101 h 5893281"/>
              <a:gd name="connsiteX2233" fmla="*/ 56753 w 10035679"/>
              <a:gd name="connsiteY2233" fmla="*/ 1692327 h 5893281"/>
              <a:gd name="connsiteX2234" fmla="*/ 44678 w 10035679"/>
              <a:gd name="connsiteY2234" fmla="*/ 1696553 h 5893281"/>
              <a:gd name="connsiteX2235" fmla="*/ 38642 w 10035679"/>
              <a:gd name="connsiteY2235" fmla="*/ 1688101 h 5893281"/>
              <a:gd name="connsiteX2236" fmla="*/ 28377 w 10035679"/>
              <a:gd name="connsiteY2236" fmla="*/ 1682064 h 5893281"/>
              <a:gd name="connsiteX2237" fmla="*/ 20528 w 10035679"/>
              <a:gd name="connsiteY2237" fmla="*/ 1674215 h 5893281"/>
              <a:gd name="connsiteX2238" fmla="*/ 10265 w 10035679"/>
              <a:gd name="connsiteY2238" fmla="*/ 1669989 h 5893281"/>
              <a:gd name="connsiteX2239" fmla="*/ 6037 w 10035679"/>
              <a:gd name="connsiteY2239" fmla="*/ 1668176 h 5893281"/>
              <a:gd name="connsiteX2240" fmla="*/ 0 w 10035679"/>
              <a:gd name="connsiteY2240" fmla="*/ 1659724 h 5893281"/>
              <a:gd name="connsiteX2241" fmla="*/ 0 w 10035679"/>
              <a:gd name="connsiteY2241" fmla="*/ 1653688 h 5893281"/>
              <a:gd name="connsiteX2242" fmla="*/ 2387262 w 10035679"/>
              <a:gd name="connsiteY2242" fmla="*/ 1553464 h 5893281"/>
              <a:gd name="connsiteX2243" fmla="*/ 2387262 w 10035679"/>
              <a:gd name="connsiteY2243" fmla="*/ 1569765 h 5893281"/>
              <a:gd name="connsiteX2244" fmla="*/ 2391488 w 10035679"/>
              <a:gd name="connsiteY2244" fmla="*/ 1578218 h 5893281"/>
              <a:gd name="connsiteX2245" fmla="*/ 2393301 w 10035679"/>
              <a:gd name="connsiteY2245" fmla="*/ 1584256 h 5893281"/>
              <a:gd name="connsiteX2246" fmla="*/ 2393301 w 10035679"/>
              <a:gd name="connsiteY2246" fmla="*/ 1596332 h 5893281"/>
              <a:gd name="connsiteX2247" fmla="*/ 2393301 w 10035679"/>
              <a:gd name="connsiteY2247" fmla="*/ 1610821 h 5893281"/>
              <a:gd name="connsiteX2248" fmla="*/ 2433751 w 10035679"/>
              <a:gd name="connsiteY2248" fmla="*/ 1610821 h 5893281"/>
              <a:gd name="connsiteX2249" fmla="*/ 2468167 w 10035679"/>
              <a:gd name="connsiteY2249" fmla="*/ 1649463 h 5893281"/>
              <a:gd name="connsiteX2250" fmla="*/ 2502581 w 10035679"/>
              <a:gd name="connsiteY2250" fmla="*/ 1688102 h 5893281"/>
              <a:gd name="connsiteX2251" fmla="*/ 2502581 w 10035679"/>
              <a:gd name="connsiteY2251" fmla="*/ 1692331 h 5893281"/>
              <a:gd name="connsiteX2252" fmla="*/ 2500770 w 10035679"/>
              <a:gd name="connsiteY2252" fmla="*/ 1696557 h 5893281"/>
              <a:gd name="connsiteX2253" fmla="*/ 2500770 w 10035679"/>
              <a:gd name="connsiteY2253" fmla="*/ 1698367 h 5893281"/>
              <a:gd name="connsiteX2254" fmla="*/ 2496544 w 10035679"/>
              <a:gd name="connsiteY2254" fmla="*/ 1702594 h 5893281"/>
              <a:gd name="connsiteX2255" fmla="*/ 2490505 w 10035679"/>
              <a:gd name="connsiteY2255" fmla="*/ 1711046 h 5893281"/>
              <a:gd name="connsiteX2256" fmla="*/ 2486884 w 10035679"/>
              <a:gd name="connsiteY2256" fmla="*/ 1712859 h 5893281"/>
              <a:gd name="connsiteX2257" fmla="*/ 2482658 w 10035679"/>
              <a:gd name="connsiteY2257" fmla="*/ 1717085 h 5893281"/>
              <a:gd name="connsiteX2258" fmla="*/ 2478430 w 10035679"/>
              <a:gd name="connsiteY2258" fmla="*/ 1717085 h 5893281"/>
              <a:gd name="connsiteX2259" fmla="*/ 2468167 w 10035679"/>
              <a:gd name="connsiteY2259" fmla="*/ 1717085 h 5893281"/>
              <a:gd name="connsiteX2260" fmla="*/ 2458507 w 10035679"/>
              <a:gd name="connsiteY2260" fmla="*/ 1721311 h 5893281"/>
              <a:gd name="connsiteX2261" fmla="*/ 2458507 w 10035679"/>
              <a:gd name="connsiteY2261" fmla="*/ 1711046 h 5893281"/>
              <a:gd name="connsiteX2262" fmla="*/ 2458507 w 10035679"/>
              <a:gd name="connsiteY2262" fmla="*/ 1698367 h 5893281"/>
              <a:gd name="connsiteX2263" fmla="*/ 2458507 w 10035679"/>
              <a:gd name="connsiteY2263" fmla="*/ 1692331 h 5893281"/>
              <a:gd name="connsiteX2264" fmla="*/ 2458507 w 10035679"/>
              <a:gd name="connsiteY2264" fmla="*/ 1688102 h 5893281"/>
              <a:gd name="connsiteX2265" fmla="*/ 2450053 w 10035679"/>
              <a:gd name="connsiteY2265" fmla="*/ 1682066 h 5893281"/>
              <a:gd name="connsiteX2266" fmla="*/ 2444016 w 10035679"/>
              <a:gd name="connsiteY2266" fmla="*/ 1677840 h 5893281"/>
              <a:gd name="connsiteX2267" fmla="*/ 2433751 w 10035679"/>
              <a:gd name="connsiteY2267" fmla="*/ 1669991 h 5893281"/>
              <a:gd name="connsiteX2268" fmla="*/ 2421677 w 10035679"/>
              <a:gd name="connsiteY2268" fmla="*/ 1698367 h 5893281"/>
              <a:gd name="connsiteX2269" fmla="*/ 2401753 w 10035679"/>
              <a:gd name="connsiteY2269" fmla="*/ 1717085 h 5893281"/>
              <a:gd name="connsiteX2270" fmla="*/ 2373376 w 10035679"/>
              <a:gd name="connsiteY2270" fmla="*/ 1727348 h 5893281"/>
              <a:gd name="connsiteX2271" fmla="*/ 2373376 w 10035679"/>
              <a:gd name="connsiteY2271" fmla="*/ 1717085 h 5893281"/>
              <a:gd name="connsiteX2272" fmla="*/ 2373376 w 10035679"/>
              <a:gd name="connsiteY2272" fmla="*/ 1711046 h 5893281"/>
              <a:gd name="connsiteX2273" fmla="*/ 2376999 w 10035679"/>
              <a:gd name="connsiteY2273" fmla="*/ 1702594 h 5893281"/>
              <a:gd name="connsiteX2274" fmla="*/ 2373376 w 10035679"/>
              <a:gd name="connsiteY2274" fmla="*/ 1696557 h 5893281"/>
              <a:gd name="connsiteX2275" fmla="*/ 2369149 w 10035679"/>
              <a:gd name="connsiteY2275" fmla="*/ 1688102 h 5893281"/>
              <a:gd name="connsiteX2276" fmla="*/ 2364923 w 10035679"/>
              <a:gd name="connsiteY2276" fmla="*/ 1677840 h 5893281"/>
              <a:gd name="connsiteX2277" fmla="*/ 2354659 w 10035679"/>
              <a:gd name="connsiteY2277" fmla="*/ 1674217 h 5893281"/>
              <a:gd name="connsiteX2278" fmla="*/ 2348622 w 10035679"/>
              <a:gd name="connsiteY2278" fmla="*/ 1669991 h 5893281"/>
              <a:gd name="connsiteX2279" fmla="*/ 2340772 w 10035679"/>
              <a:gd name="connsiteY2279" fmla="*/ 1669991 h 5893281"/>
              <a:gd name="connsiteX2280" fmla="*/ 2334734 w 10035679"/>
              <a:gd name="connsiteY2280" fmla="*/ 1668180 h 5893281"/>
              <a:gd name="connsiteX2281" fmla="*/ 2330508 w 10035679"/>
              <a:gd name="connsiteY2281" fmla="*/ 1668180 h 5893281"/>
              <a:gd name="connsiteX2282" fmla="*/ 2322658 w 10035679"/>
              <a:gd name="connsiteY2282" fmla="*/ 1663954 h 5893281"/>
              <a:gd name="connsiteX2283" fmla="*/ 2316622 w 10035679"/>
              <a:gd name="connsiteY2283" fmla="*/ 1655499 h 5893281"/>
              <a:gd name="connsiteX2284" fmla="*/ 2336546 w 10035679"/>
              <a:gd name="connsiteY2284" fmla="*/ 1631350 h 5893281"/>
              <a:gd name="connsiteX2285" fmla="*/ 2351035 w 10035679"/>
              <a:gd name="connsiteY2285" fmla="*/ 1602369 h 5893281"/>
              <a:gd name="connsiteX2286" fmla="*/ 2364923 w 10035679"/>
              <a:gd name="connsiteY2286" fmla="*/ 1573992 h 5893281"/>
              <a:gd name="connsiteX2287" fmla="*/ 4357324 w 10035679"/>
              <a:gd name="connsiteY2287" fmla="*/ 1492482 h 5893281"/>
              <a:gd name="connsiteX2288" fmla="*/ 4361550 w 10035679"/>
              <a:gd name="connsiteY2288" fmla="*/ 1500331 h 5893281"/>
              <a:gd name="connsiteX2289" fmla="*/ 4365174 w 10035679"/>
              <a:gd name="connsiteY2289" fmla="*/ 1506368 h 5893281"/>
              <a:gd name="connsiteX2290" fmla="*/ 4367589 w 10035679"/>
              <a:gd name="connsiteY2290" fmla="*/ 1510594 h 5893281"/>
              <a:gd name="connsiteX2291" fmla="*/ 4367589 w 10035679"/>
              <a:gd name="connsiteY2291" fmla="*/ 1516633 h 5893281"/>
              <a:gd name="connsiteX2292" fmla="*/ 4371210 w 10035679"/>
              <a:gd name="connsiteY2292" fmla="*/ 1525085 h 5893281"/>
              <a:gd name="connsiteX2293" fmla="*/ 4371210 w 10035679"/>
              <a:gd name="connsiteY2293" fmla="*/ 1538971 h 5893281"/>
              <a:gd name="connsiteX2294" fmla="*/ 4371210 w 10035679"/>
              <a:gd name="connsiteY2294" fmla="*/ 1549236 h 5893281"/>
              <a:gd name="connsiteX2295" fmla="*/ 4375436 w 10035679"/>
              <a:gd name="connsiteY2295" fmla="*/ 1578215 h 5893281"/>
              <a:gd name="connsiteX2296" fmla="*/ 4379664 w 10035679"/>
              <a:gd name="connsiteY2296" fmla="*/ 1610818 h 5893281"/>
              <a:gd name="connsiteX2297" fmla="*/ 4379664 w 10035679"/>
              <a:gd name="connsiteY2297" fmla="*/ 1639195 h 5893281"/>
              <a:gd name="connsiteX2298" fmla="*/ 4339212 w 10035679"/>
              <a:gd name="connsiteY2298" fmla="*/ 1659723 h 5893281"/>
              <a:gd name="connsiteX2299" fmla="*/ 4294534 w 10035679"/>
              <a:gd name="connsiteY2299" fmla="*/ 1677837 h 5893281"/>
              <a:gd name="connsiteX2300" fmla="*/ 4251666 w 10035679"/>
              <a:gd name="connsiteY2300" fmla="*/ 1698364 h 5893281"/>
              <a:gd name="connsiteX2301" fmla="*/ 4215441 w 10035679"/>
              <a:gd name="connsiteY2301" fmla="*/ 1727344 h 5893281"/>
              <a:gd name="connsiteX2302" fmla="*/ 4205178 w 10035679"/>
              <a:gd name="connsiteY2302" fmla="*/ 1721307 h 5893281"/>
              <a:gd name="connsiteX2303" fmla="*/ 4187064 w 10035679"/>
              <a:gd name="connsiteY2303" fmla="*/ 1712855 h 5893281"/>
              <a:gd name="connsiteX2304" fmla="*/ 4162913 w 10035679"/>
              <a:gd name="connsiteY2304" fmla="*/ 1698364 h 5893281"/>
              <a:gd name="connsiteX2305" fmla="*/ 4142386 w 10035679"/>
              <a:gd name="connsiteY2305" fmla="*/ 1688100 h 5893281"/>
              <a:gd name="connsiteX2306" fmla="*/ 4124274 w 10035679"/>
              <a:gd name="connsiteY2306" fmla="*/ 1677837 h 5893281"/>
              <a:gd name="connsiteX2307" fmla="*/ 4115822 w 10035679"/>
              <a:gd name="connsiteY2307" fmla="*/ 1669987 h 5893281"/>
              <a:gd name="connsiteX2308" fmla="*/ 4120048 w 10035679"/>
              <a:gd name="connsiteY2308" fmla="*/ 1668177 h 5893281"/>
              <a:gd name="connsiteX2309" fmla="*/ 4124274 w 10035679"/>
              <a:gd name="connsiteY2309" fmla="*/ 1663951 h 5893281"/>
              <a:gd name="connsiteX2310" fmla="*/ 4128500 w 10035679"/>
              <a:gd name="connsiteY2310" fmla="*/ 1659723 h 5893281"/>
              <a:gd name="connsiteX2311" fmla="*/ 4128500 w 10035679"/>
              <a:gd name="connsiteY2311" fmla="*/ 1655497 h 5893281"/>
              <a:gd name="connsiteX2312" fmla="*/ 4130310 w 10035679"/>
              <a:gd name="connsiteY2312" fmla="*/ 1649460 h 5893281"/>
              <a:gd name="connsiteX2313" fmla="*/ 4120048 w 10035679"/>
              <a:gd name="connsiteY2313" fmla="*/ 1641611 h 5893281"/>
              <a:gd name="connsiteX2314" fmla="*/ 4106160 w 10035679"/>
              <a:gd name="connsiteY2314" fmla="*/ 1639195 h 5893281"/>
              <a:gd name="connsiteX2315" fmla="*/ 4095897 w 10035679"/>
              <a:gd name="connsiteY2315" fmla="*/ 1631348 h 5893281"/>
              <a:gd name="connsiteX2316" fmla="*/ 4085632 w 10035679"/>
              <a:gd name="connsiteY2316" fmla="*/ 1625309 h 5893281"/>
              <a:gd name="connsiteX2317" fmla="*/ 4091671 w 10035679"/>
              <a:gd name="connsiteY2317" fmla="*/ 1625309 h 5893281"/>
              <a:gd name="connsiteX2318" fmla="*/ 4100123 w 10035679"/>
              <a:gd name="connsiteY2318" fmla="*/ 1616857 h 5893281"/>
              <a:gd name="connsiteX2319" fmla="*/ 4101934 w 10035679"/>
              <a:gd name="connsiteY2319" fmla="*/ 1612631 h 5893281"/>
              <a:gd name="connsiteX2320" fmla="*/ 4106160 w 10035679"/>
              <a:gd name="connsiteY2320" fmla="*/ 1612631 h 5893281"/>
              <a:gd name="connsiteX2321" fmla="*/ 4109783 w 10035679"/>
              <a:gd name="connsiteY2321" fmla="*/ 1610818 h 5893281"/>
              <a:gd name="connsiteX2322" fmla="*/ 4120048 w 10035679"/>
              <a:gd name="connsiteY2322" fmla="*/ 1610818 h 5893281"/>
              <a:gd name="connsiteX2323" fmla="*/ 4130310 w 10035679"/>
              <a:gd name="connsiteY2323" fmla="*/ 1610818 h 5893281"/>
              <a:gd name="connsiteX2324" fmla="*/ 4130310 w 10035679"/>
              <a:gd name="connsiteY2324" fmla="*/ 1584254 h 5893281"/>
              <a:gd name="connsiteX2325" fmla="*/ 4077785 w 10035679"/>
              <a:gd name="connsiteY2325" fmla="*/ 1584254 h 5893281"/>
              <a:gd name="connsiteX2326" fmla="*/ 4067520 w 10035679"/>
              <a:gd name="connsiteY2326" fmla="*/ 1563727 h 5893281"/>
              <a:gd name="connsiteX2327" fmla="*/ 4085632 w 10035679"/>
              <a:gd name="connsiteY2327" fmla="*/ 1549236 h 5893281"/>
              <a:gd name="connsiteX2328" fmla="*/ 4100123 w 10035679"/>
              <a:gd name="connsiteY2328" fmla="*/ 1535350 h 5893281"/>
              <a:gd name="connsiteX2329" fmla="*/ 4115822 w 10035679"/>
              <a:gd name="connsiteY2329" fmla="*/ 1529311 h 5893281"/>
              <a:gd name="connsiteX2330" fmla="*/ 4144198 w 10035679"/>
              <a:gd name="connsiteY2330" fmla="*/ 1520859 h 5893281"/>
              <a:gd name="connsiteX2331" fmla="*/ 4156877 w 10035679"/>
              <a:gd name="connsiteY2331" fmla="*/ 1531124 h 5893281"/>
              <a:gd name="connsiteX2332" fmla="*/ 4162913 w 10035679"/>
              <a:gd name="connsiteY2332" fmla="*/ 1543197 h 5893281"/>
              <a:gd name="connsiteX2333" fmla="*/ 4170763 w 10035679"/>
              <a:gd name="connsiteY2333" fmla="*/ 1549236 h 5893281"/>
              <a:gd name="connsiteX2334" fmla="*/ 4176801 w 10035679"/>
              <a:gd name="connsiteY2334" fmla="*/ 1563727 h 5893281"/>
              <a:gd name="connsiteX2335" fmla="*/ 4199139 w 10035679"/>
              <a:gd name="connsiteY2335" fmla="*/ 1545613 h 5893281"/>
              <a:gd name="connsiteX2336" fmla="*/ 4219667 w 10035679"/>
              <a:gd name="connsiteY2336" fmla="*/ 1531124 h 5893281"/>
              <a:gd name="connsiteX2337" fmla="*/ 4248044 w 10035679"/>
              <a:gd name="connsiteY2337" fmla="*/ 1520859 h 5893281"/>
              <a:gd name="connsiteX2338" fmla="*/ 4251666 w 10035679"/>
              <a:gd name="connsiteY2338" fmla="*/ 1531124 h 5893281"/>
              <a:gd name="connsiteX2339" fmla="*/ 4257703 w 10035679"/>
              <a:gd name="connsiteY2339" fmla="*/ 1535350 h 5893281"/>
              <a:gd name="connsiteX2340" fmla="*/ 4257703 w 10035679"/>
              <a:gd name="connsiteY2340" fmla="*/ 1538971 h 5893281"/>
              <a:gd name="connsiteX2341" fmla="*/ 4261931 w 10035679"/>
              <a:gd name="connsiteY2341" fmla="*/ 1538971 h 5893281"/>
              <a:gd name="connsiteX2342" fmla="*/ 4266157 w 10035679"/>
              <a:gd name="connsiteY2342" fmla="*/ 1538971 h 5893281"/>
              <a:gd name="connsiteX2343" fmla="*/ 4272194 w 10035679"/>
              <a:gd name="connsiteY2343" fmla="*/ 1538971 h 5893281"/>
              <a:gd name="connsiteX2344" fmla="*/ 4290306 w 10035679"/>
              <a:gd name="connsiteY2344" fmla="*/ 1529311 h 5893281"/>
              <a:gd name="connsiteX2345" fmla="*/ 4300571 w 10035679"/>
              <a:gd name="connsiteY2345" fmla="*/ 1516633 h 5893281"/>
              <a:gd name="connsiteX2346" fmla="*/ 4314457 w 10035679"/>
              <a:gd name="connsiteY2346" fmla="*/ 1506368 h 5893281"/>
              <a:gd name="connsiteX2347" fmla="*/ 4328947 w 10035679"/>
              <a:gd name="connsiteY2347" fmla="*/ 1496105 h 5893281"/>
              <a:gd name="connsiteX2348" fmla="*/ 2638425 w 10035679"/>
              <a:gd name="connsiteY2348" fmla="*/ 1363281 h 5893281"/>
              <a:gd name="connsiteX2349" fmla="*/ 2644464 w 10035679"/>
              <a:gd name="connsiteY2349" fmla="*/ 1367507 h 5893281"/>
              <a:gd name="connsiteX2350" fmla="*/ 2648690 w 10035679"/>
              <a:gd name="connsiteY2350" fmla="*/ 1371733 h 5893281"/>
              <a:gd name="connsiteX2351" fmla="*/ 2652916 w 10035679"/>
              <a:gd name="connsiteY2351" fmla="*/ 1371733 h 5893281"/>
              <a:gd name="connsiteX2352" fmla="*/ 2657142 w 10035679"/>
              <a:gd name="connsiteY2352" fmla="*/ 1373546 h 5893281"/>
              <a:gd name="connsiteX2353" fmla="*/ 2657142 w 10035679"/>
              <a:gd name="connsiteY2353" fmla="*/ 1377772 h 5893281"/>
              <a:gd name="connsiteX2354" fmla="*/ 2657142 w 10035679"/>
              <a:gd name="connsiteY2354" fmla="*/ 1381998 h 5893281"/>
              <a:gd name="connsiteX2355" fmla="*/ 2658955 w 10035679"/>
              <a:gd name="connsiteY2355" fmla="*/ 1388035 h 5893281"/>
              <a:gd name="connsiteX2356" fmla="*/ 2666802 w 10035679"/>
              <a:gd name="connsiteY2356" fmla="*/ 1400111 h 5893281"/>
              <a:gd name="connsiteX2357" fmla="*/ 2671028 w 10035679"/>
              <a:gd name="connsiteY2357" fmla="*/ 1410376 h 5893281"/>
              <a:gd name="connsiteX2358" fmla="*/ 2672841 w 10035679"/>
              <a:gd name="connsiteY2358" fmla="*/ 1420639 h 5893281"/>
              <a:gd name="connsiteX2359" fmla="*/ 2677067 w 10035679"/>
              <a:gd name="connsiteY2359" fmla="*/ 1435130 h 5893281"/>
              <a:gd name="connsiteX2360" fmla="*/ 2666802 w 10035679"/>
              <a:gd name="connsiteY2360" fmla="*/ 1439357 h 5893281"/>
              <a:gd name="connsiteX2361" fmla="*/ 2657142 w 10035679"/>
              <a:gd name="connsiteY2361" fmla="*/ 1442980 h 5893281"/>
              <a:gd name="connsiteX2362" fmla="*/ 2644464 w 10035679"/>
              <a:gd name="connsiteY2362" fmla="*/ 1442980 h 5893281"/>
              <a:gd name="connsiteX2363" fmla="*/ 2628765 w 10035679"/>
              <a:gd name="connsiteY2363" fmla="*/ 1445395 h 5893281"/>
              <a:gd name="connsiteX2364" fmla="*/ 2624539 w 10035679"/>
              <a:gd name="connsiteY2364" fmla="*/ 1429093 h 5893281"/>
              <a:gd name="connsiteX2365" fmla="*/ 2620313 w 10035679"/>
              <a:gd name="connsiteY2365" fmla="*/ 1410376 h 5893281"/>
              <a:gd name="connsiteX2366" fmla="*/ 2620313 w 10035679"/>
              <a:gd name="connsiteY2366" fmla="*/ 1388035 h 5893281"/>
              <a:gd name="connsiteX2367" fmla="*/ 2628765 w 10035679"/>
              <a:gd name="connsiteY2367" fmla="*/ 1381998 h 5893281"/>
              <a:gd name="connsiteX2368" fmla="*/ 2630578 w 10035679"/>
              <a:gd name="connsiteY2368" fmla="*/ 1373546 h 5893281"/>
              <a:gd name="connsiteX2369" fmla="*/ 3250641 w 10035679"/>
              <a:gd name="connsiteY2369" fmla="*/ 1304111 h 5893281"/>
              <a:gd name="connsiteX2370" fmla="*/ 3265130 w 10035679"/>
              <a:gd name="connsiteY2370" fmla="*/ 1310148 h 5893281"/>
              <a:gd name="connsiteX2371" fmla="*/ 3279016 w 10035679"/>
              <a:gd name="connsiteY2371" fmla="*/ 1318602 h 5893281"/>
              <a:gd name="connsiteX2372" fmla="*/ 3285055 w 10035679"/>
              <a:gd name="connsiteY2372" fmla="*/ 1324639 h 5893281"/>
              <a:gd name="connsiteX2373" fmla="*/ 3295318 w 10035679"/>
              <a:gd name="connsiteY2373" fmla="*/ 1333091 h 5893281"/>
              <a:gd name="connsiteX2374" fmla="*/ 3307393 w 10035679"/>
              <a:gd name="connsiteY2374" fmla="*/ 1343356 h 5893281"/>
              <a:gd name="connsiteX2375" fmla="*/ 3303167 w 10035679"/>
              <a:gd name="connsiteY2375" fmla="*/ 1349392 h 5893281"/>
              <a:gd name="connsiteX2376" fmla="*/ 3303167 w 10035679"/>
              <a:gd name="connsiteY2376" fmla="*/ 1353620 h 5893281"/>
              <a:gd name="connsiteX2377" fmla="*/ 3299546 w 10035679"/>
              <a:gd name="connsiteY2377" fmla="*/ 1353620 h 5893281"/>
              <a:gd name="connsiteX2378" fmla="*/ 3299546 w 10035679"/>
              <a:gd name="connsiteY2378" fmla="*/ 1357242 h 5893281"/>
              <a:gd name="connsiteX2379" fmla="*/ 3293507 w 10035679"/>
              <a:gd name="connsiteY2379" fmla="*/ 1363280 h 5893281"/>
              <a:gd name="connsiteX2380" fmla="*/ 3293507 w 10035679"/>
              <a:gd name="connsiteY2380" fmla="*/ 1367506 h 5893281"/>
              <a:gd name="connsiteX2381" fmla="*/ 3289280 w 10035679"/>
              <a:gd name="connsiteY2381" fmla="*/ 1367506 h 5893281"/>
              <a:gd name="connsiteX2382" fmla="*/ 3285055 w 10035679"/>
              <a:gd name="connsiteY2382" fmla="*/ 1367506 h 5893281"/>
              <a:gd name="connsiteX2383" fmla="*/ 3280829 w 10035679"/>
              <a:gd name="connsiteY2383" fmla="*/ 1371732 h 5893281"/>
              <a:gd name="connsiteX2384" fmla="*/ 3274790 w 10035679"/>
              <a:gd name="connsiteY2384" fmla="*/ 1373543 h 5893281"/>
              <a:gd name="connsiteX2385" fmla="*/ 3265130 w 10035679"/>
              <a:gd name="connsiteY2385" fmla="*/ 1363280 h 5893281"/>
              <a:gd name="connsiteX2386" fmla="*/ 3254866 w 10035679"/>
              <a:gd name="connsiteY2386" fmla="*/ 1353620 h 5893281"/>
              <a:gd name="connsiteX2387" fmla="*/ 3240375 w 10035679"/>
              <a:gd name="connsiteY2387" fmla="*/ 1343356 h 5893281"/>
              <a:gd name="connsiteX2388" fmla="*/ 3228300 w 10035679"/>
              <a:gd name="connsiteY2388" fmla="*/ 1334903 h 5893281"/>
              <a:gd name="connsiteX2389" fmla="*/ 3236751 w 10035679"/>
              <a:gd name="connsiteY2389" fmla="*/ 1310148 h 5893281"/>
              <a:gd name="connsiteX2390" fmla="*/ 3242790 w 10035679"/>
              <a:gd name="connsiteY2390" fmla="*/ 1310148 h 5893281"/>
              <a:gd name="connsiteX2391" fmla="*/ 3246412 w 10035679"/>
              <a:gd name="connsiteY2391" fmla="*/ 1306527 h 5893281"/>
              <a:gd name="connsiteX2392" fmla="*/ 6004982 w 10035679"/>
              <a:gd name="connsiteY2392" fmla="*/ 1290225 h 5893281"/>
              <a:gd name="connsiteX2393" fmla="*/ 6037585 w 10035679"/>
              <a:gd name="connsiteY2393" fmla="*/ 1290225 h 5893281"/>
              <a:gd name="connsiteX2394" fmla="*/ 6037585 w 10035679"/>
              <a:gd name="connsiteY2394" fmla="*/ 1304110 h 5893281"/>
              <a:gd name="connsiteX2395" fmla="*/ 6030943 w 10035679"/>
              <a:gd name="connsiteY2395" fmla="*/ 1304110 h 5893281"/>
              <a:gd name="connsiteX2396" fmla="*/ 6023094 w 10035679"/>
              <a:gd name="connsiteY2396" fmla="*/ 1310149 h 5893281"/>
              <a:gd name="connsiteX2397" fmla="*/ 6018868 w 10035679"/>
              <a:gd name="connsiteY2397" fmla="*/ 1310149 h 5893281"/>
              <a:gd name="connsiteX2398" fmla="*/ 6012831 w 10035679"/>
              <a:gd name="connsiteY2398" fmla="*/ 1310149 h 5893281"/>
              <a:gd name="connsiteX2399" fmla="*/ 6012831 w 10035679"/>
              <a:gd name="connsiteY2399" fmla="*/ 1306526 h 5893281"/>
              <a:gd name="connsiteX2400" fmla="*/ 6009208 w 10035679"/>
              <a:gd name="connsiteY2400" fmla="*/ 1300489 h 5893281"/>
              <a:gd name="connsiteX2401" fmla="*/ 6009208 w 10035679"/>
              <a:gd name="connsiteY2401" fmla="*/ 1296261 h 5893281"/>
              <a:gd name="connsiteX2402" fmla="*/ 6004982 w 10035679"/>
              <a:gd name="connsiteY2402" fmla="*/ 1292035 h 5893281"/>
              <a:gd name="connsiteX2403" fmla="*/ 2004480 w 10035679"/>
              <a:gd name="connsiteY2403" fmla="*/ 1247358 h 5893281"/>
              <a:gd name="connsiteX2404" fmla="*/ 2036480 w 10035679"/>
              <a:gd name="connsiteY2404" fmla="*/ 1267283 h 5893281"/>
              <a:gd name="connsiteX2405" fmla="*/ 2064857 w 10035679"/>
              <a:gd name="connsiteY2405" fmla="*/ 1292037 h 5893281"/>
              <a:gd name="connsiteX2406" fmla="*/ 2093233 w 10035679"/>
              <a:gd name="connsiteY2406" fmla="*/ 1318602 h 5893281"/>
              <a:gd name="connsiteX2407" fmla="*/ 2083574 w 10035679"/>
              <a:gd name="connsiteY2407" fmla="*/ 1318602 h 5893281"/>
              <a:gd name="connsiteX2408" fmla="*/ 2075120 w 10035679"/>
              <a:gd name="connsiteY2408" fmla="*/ 1328865 h 5893281"/>
              <a:gd name="connsiteX2409" fmla="*/ 2069083 w 10035679"/>
              <a:gd name="connsiteY2409" fmla="*/ 1333091 h 5893281"/>
              <a:gd name="connsiteX2410" fmla="*/ 2058818 w 10035679"/>
              <a:gd name="connsiteY2410" fmla="*/ 1333091 h 5893281"/>
              <a:gd name="connsiteX2411" fmla="*/ 2046743 w 10035679"/>
              <a:gd name="connsiteY2411" fmla="*/ 1334904 h 5893281"/>
              <a:gd name="connsiteX2412" fmla="*/ 2030441 w 10035679"/>
              <a:gd name="connsiteY2412" fmla="*/ 1334904 h 5893281"/>
              <a:gd name="connsiteX2413" fmla="*/ 2016555 w 10035679"/>
              <a:gd name="connsiteY2413" fmla="*/ 1320413 h 5893281"/>
              <a:gd name="connsiteX2414" fmla="*/ 2002065 w 10035679"/>
              <a:gd name="connsiteY2414" fmla="*/ 1310148 h 5893281"/>
              <a:gd name="connsiteX2415" fmla="*/ 1983953 w 10035679"/>
              <a:gd name="connsiteY2415" fmla="*/ 1304112 h 5893281"/>
              <a:gd name="connsiteX2416" fmla="*/ 1983953 w 10035679"/>
              <a:gd name="connsiteY2416" fmla="*/ 1296263 h 5893281"/>
              <a:gd name="connsiteX2417" fmla="*/ 2016555 w 10035679"/>
              <a:gd name="connsiteY2417" fmla="*/ 1277546 h 5893281"/>
              <a:gd name="connsiteX2418" fmla="*/ 2012329 w 10035679"/>
              <a:gd name="connsiteY2418" fmla="*/ 1271509 h 5893281"/>
              <a:gd name="connsiteX2419" fmla="*/ 2008103 w 10035679"/>
              <a:gd name="connsiteY2419" fmla="*/ 1267283 h 5893281"/>
              <a:gd name="connsiteX2420" fmla="*/ 2008103 w 10035679"/>
              <a:gd name="connsiteY2420" fmla="*/ 1261245 h 5893281"/>
              <a:gd name="connsiteX2421" fmla="*/ 9772438 w 10035679"/>
              <a:gd name="connsiteY2421" fmla="*/ 1147133 h 5893281"/>
              <a:gd name="connsiteX2422" fmla="*/ 9780288 w 10035679"/>
              <a:gd name="connsiteY2422" fmla="*/ 1157397 h 5893281"/>
              <a:gd name="connsiteX2423" fmla="*/ 9786324 w 10035679"/>
              <a:gd name="connsiteY2423" fmla="*/ 1165245 h 5893281"/>
              <a:gd name="connsiteX2424" fmla="*/ 9794778 w 10035679"/>
              <a:gd name="connsiteY2424" fmla="*/ 1165245 h 5893281"/>
              <a:gd name="connsiteX2425" fmla="*/ 9798400 w 10035679"/>
              <a:gd name="connsiteY2425" fmla="*/ 1167660 h 5893281"/>
              <a:gd name="connsiteX2426" fmla="*/ 9800815 w 10035679"/>
              <a:gd name="connsiteY2426" fmla="*/ 1167660 h 5893281"/>
              <a:gd name="connsiteX2427" fmla="*/ 9808664 w 10035679"/>
              <a:gd name="connsiteY2427" fmla="*/ 1167660 h 5893281"/>
              <a:gd name="connsiteX2428" fmla="*/ 9812890 w 10035679"/>
              <a:gd name="connsiteY2428" fmla="*/ 1167660 h 5893281"/>
              <a:gd name="connsiteX2429" fmla="*/ 9814701 w 10035679"/>
              <a:gd name="connsiteY2429" fmla="*/ 1167660 h 5893281"/>
              <a:gd name="connsiteX2430" fmla="*/ 9823155 w 10035679"/>
              <a:gd name="connsiteY2430" fmla="*/ 1171284 h 5893281"/>
              <a:gd name="connsiteX2431" fmla="*/ 9826776 w 10035679"/>
              <a:gd name="connsiteY2431" fmla="*/ 1177925 h 5893281"/>
              <a:gd name="connsiteX2432" fmla="*/ 9812890 w 10035679"/>
              <a:gd name="connsiteY2432" fmla="*/ 1190000 h 5893281"/>
              <a:gd name="connsiteX2433" fmla="*/ 9798400 w 10035679"/>
              <a:gd name="connsiteY2433" fmla="*/ 1200263 h 5893281"/>
              <a:gd name="connsiteX2434" fmla="*/ 9727760 w 10035679"/>
              <a:gd name="connsiteY2434" fmla="*/ 1206302 h 5893281"/>
              <a:gd name="connsiteX2435" fmla="*/ 9727760 w 10035679"/>
              <a:gd name="connsiteY2435" fmla="*/ 1177925 h 5893281"/>
              <a:gd name="connsiteX2436" fmla="*/ 9738025 w 10035679"/>
              <a:gd name="connsiteY2436" fmla="*/ 1167660 h 5893281"/>
              <a:gd name="connsiteX2437" fmla="*/ 9748288 w 10035679"/>
              <a:gd name="connsiteY2437" fmla="*/ 1161624 h 5893281"/>
              <a:gd name="connsiteX2438" fmla="*/ 9757947 w 10035679"/>
              <a:gd name="connsiteY2438" fmla="*/ 1153170 h 5893281"/>
              <a:gd name="connsiteX2439" fmla="*/ 2154225 w 10035679"/>
              <a:gd name="connsiteY2439" fmla="*/ 1087972 h 5893281"/>
              <a:gd name="connsiteX2440" fmla="*/ 2156036 w 10035679"/>
              <a:gd name="connsiteY2440" fmla="*/ 1102462 h 5893281"/>
              <a:gd name="connsiteX2441" fmla="*/ 2156036 w 10035679"/>
              <a:gd name="connsiteY2441" fmla="*/ 1112727 h 5893281"/>
              <a:gd name="connsiteX2442" fmla="*/ 2160262 w 10035679"/>
              <a:gd name="connsiteY2442" fmla="*/ 1116953 h 5893281"/>
              <a:gd name="connsiteX2443" fmla="*/ 2164488 w 10035679"/>
              <a:gd name="connsiteY2443" fmla="*/ 1121181 h 5893281"/>
              <a:gd name="connsiteX2444" fmla="*/ 2168716 w 10035679"/>
              <a:gd name="connsiteY2444" fmla="*/ 1122992 h 5893281"/>
              <a:gd name="connsiteX2445" fmla="*/ 2174753 w 10035679"/>
              <a:gd name="connsiteY2445" fmla="*/ 1131444 h 5893281"/>
              <a:gd name="connsiteX2446" fmla="*/ 2178979 w 10035679"/>
              <a:gd name="connsiteY2446" fmla="*/ 1137483 h 5893281"/>
              <a:gd name="connsiteX2447" fmla="*/ 2174753 w 10035679"/>
              <a:gd name="connsiteY2447" fmla="*/ 1145934 h 5893281"/>
              <a:gd name="connsiteX2448" fmla="*/ 2170527 w 10035679"/>
              <a:gd name="connsiteY2448" fmla="*/ 1156198 h 5893281"/>
              <a:gd name="connsiteX2449" fmla="*/ 2168716 w 10035679"/>
              <a:gd name="connsiteY2449" fmla="*/ 1164652 h 5893281"/>
              <a:gd name="connsiteX2450" fmla="*/ 2164488 w 10035679"/>
              <a:gd name="connsiteY2450" fmla="*/ 1170688 h 5893281"/>
              <a:gd name="connsiteX2451" fmla="*/ 2160262 w 10035679"/>
              <a:gd name="connsiteY2451" fmla="*/ 1185177 h 5893281"/>
              <a:gd name="connsiteX2452" fmla="*/ 2174150 w 10035679"/>
              <a:gd name="connsiteY2452" fmla="*/ 1189405 h 5893281"/>
              <a:gd name="connsiteX2453" fmla="*/ 2181997 w 10035679"/>
              <a:gd name="connsiteY2453" fmla="*/ 1195441 h 5893281"/>
              <a:gd name="connsiteX2454" fmla="*/ 2188036 w 10035679"/>
              <a:gd name="connsiteY2454" fmla="*/ 1203895 h 5893281"/>
              <a:gd name="connsiteX2455" fmla="*/ 2192262 w 10035679"/>
              <a:gd name="connsiteY2455" fmla="*/ 1209932 h 5893281"/>
              <a:gd name="connsiteX2456" fmla="*/ 2192262 w 10035679"/>
              <a:gd name="connsiteY2456" fmla="*/ 1224424 h 5893281"/>
              <a:gd name="connsiteX2457" fmla="*/ 2192262 w 10035679"/>
              <a:gd name="connsiteY2457" fmla="*/ 1238912 h 5893281"/>
              <a:gd name="connsiteX2458" fmla="*/ 2181997 w 10035679"/>
              <a:gd name="connsiteY2458" fmla="*/ 1247366 h 5893281"/>
              <a:gd name="connsiteX2459" fmla="*/ 2174150 w 10035679"/>
              <a:gd name="connsiteY2459" fmla="*/ 1253403 h 5893281"/>
              <a:gd name="connsiteX2460" fmla="*/ 2169922 w 10035679"/>
              <a:gd name="connsiteY2460" fmla="*/ 1263669 h 5893281"/>
              <a:gd name="connsiteX2461" fmla="*/ 2168111 w 10035679"/>
              <a:gd name="connsiteY2461" fmla="*/ 1275744 h 5893281"/>
              <a:gd name="connsiteX2462" fmla="*/ 2160262 w 10035679"/>
              <a:gd name="connsiteY2462" fmla="*/ 1290233 h 5893281"/>
              <a:gd name="connsiteX2463" fmla="*/ 2210979 w 10035679"/>
              <a:gd name="connsiteY2463" fmla="*/ 1290233 h 5893281"/>
              <a:gd name="connsiteX2464" fmla="*/ 2210979 w 10035679"/>
              <a:gd name="connsiteY2464" fmla="*/ 1321024 h 5893281"/>
              <a:gd name="connsiteX2465" fmla="*/ 2217016 w 10035679"/>
              <a:gd name="connsiteY2465" fmla="*/ 1349401 h 5893281"/>
              <a:gd name="connsiteX2466" fmla="*/ 2239355 w 10035679"/>
              <a:gd name="connsiteY2466" fmla="*/ 1349401 h 5893281"/>
              <a:gd name="connsiteX2467" fmla="*/ 2249618 w 10035679"/>
              <a:gd name="connsiteY2467" fmla="*/ 1339136 h 5893281"/>
              <a:gd name="connsiteX2468" fmla="*/ 2259883 w 10035679"/>
              <a:gd name="connsiteY2468" fmla="*/ 1328873 h 5893281"/>
              <a:gd name="connsiteX2469" fmla="*/ 2270146 w 10035679"/>
              <a:gd name="connsiteY2469" fmla="*/ 1318608 h 5893281"/>
              <a:gd name="connsiteX2470" fmla="*/ 2288260 w 10035679"/>
              <a:gd name="connsiteY2470" fmla="*/ 1310156 h 5893281"/>
              <a:gd name="connsiteX2471" fmla="*/ 2288260 w 10035679"/>
              <a:gd name="connsiteY2471" fmla="*/ 1333099 h 5893281"/>
              <a:gd name="connsiteX2472" fmla="*/ 2284033 w 10035679"/>
              <a:gd name="connsiteY2472" fmla="*/ 1361476 h 5893281"/>
              <a:gd name="connsiteX2473" fmla="*/ 2282221 w 10035679"/>
              <a:gd name="connsiteY2473" fmla="*/ 1386231 h 5893281"/>
              <a:gd name="connsiteX2474" fmla="*/ 2282221 w 10035679"/>
              <a:gd name="connsiteY2474" fmla="*/ 1402532 h 5893281"/>
              <a:gd name="connsiteX2475" fmla="*/ 2277995 w 10035679"/>
              <a:gd name="connsiteY2475" fmla="*/ 1414608 h 5893281"/>
              <a:gd name="connsiteX2476" fmla="*/ 2284033 w 10035679"/>
              <a:gd name="connsiteY2476" fmla="*/ 1420647 h 5893281"/>
              <a:gd name="connsiteX2477" fmla="*/ 2288260 w 10035679"/>
              <a:gd name="connsiteY2477" fmla="*/ 1424873 h 5893281"/>
              <a:gd name="connsiteX2478" fmla="*/ 2292486 w 10035679"/>
              <a:gd name="connsiteY2478" fmla="*/ 1429099 h 5893281"/>
              <a:gd name="connsiteX2479" fmla="*/ 2298522 w 10035679"/>
              <a:gd name="connsiteY2479" fmla="*/ 1430910 h 5893281"/>
              <a:gd name="connsiteX2480" fmla="*/ 2308787 w 10035679"/>
              <a:gd name="connsiteY2480" fmla="*/ 1435136 h 5893281"/>
              <a:gd name="connsiteX2481" fmla="*/ 2326899 w 10035679"/>
              <a:gd name="connsiteY2481" fmla="*/ 1406759 h 5893281"/>
              <a:gd name="connsiteX2482" fmla="*/ 2340787 w 10035679"/>
              <a:gd name="connsiteY2482" fmla="*/ 1374155 h 5893281"/>
              <a:gd name="connsiteX2483" fmla="*/ 2340787 w 10035679"/>
              <a:gd name="connsiteY2483" fmla="*/ 1349401 h 5893281"/>
              <a:gd name="connsiteX2484" fmla="*/ 2336559 w 10035679"/>
              <a:gd name="connsiteY2484" fmla="*/ 1324646 h 5893281"/>
              <a:gd name="connsiteX2485" fmla="*/ 2336559 w 10035679"/>
              <a:gd name="connsiteY2485" fmla="*/ 1299892 h 5893281"/>
              <a:gd name="connsiteX2486" fmla="*/ 2344408 w 10035679"/>
              <a:gd name="connsiteY2486" fmla="*/ 1275139 h 5893281"/>
              <a:gd name="connsiteX2487" fmla="*/ 2364936 w 10035679"/>
              <a:gd name="connsiteY2487" fmla="*/ 1257026 h 5893281"/>
              <a:gd name="connsiteX2488" fmla="*/ 2372785 w 10035679"/>
              <a:gd name="connsiteY2488" fmla="*/ 1248574 h 5893281"/>
              <a:gd name="connsiteX2489" fmla="*/ 2378825 w 10035679"/>
              <a:gd name="connsiteY2489" fmla="*/ 1248574 h 5893281"/>
              <a:gd name="connsiteX2490" fmla="*/ 2386672 w 10035679"/>
              <a:gd name="connsiteY2490" fmla="*/ 1252800 h 5893281"/>
              <a:gd name="connsiteX2491" fmla="*/ 2392711 w 10035679"/>
              <a:gd name="connsiteY2491" fmla="*/ 1257026 h 5893281"/>
              <a:gd name="connsiteX2492" fmla="*/ 2396936 w 10035679"/>
              <a:gd name="connsiteY2492" fmla="*/ 1263064 h 5893281"/>
              <a:gd name="connsiteX2493" fmla="*/ 2404786 w 10035679"/>
              <a:gd name="connsiteY2493" fmla="*/ 1271518 h 5893281"/>
              <a:gd name="connsiteX2494" fmla="*/ 2406597 w 10035679"/>
              <a:gd name="connsiteY2494" fmla="*/ 1277555 h 5893281"/>
              <a:gd name="connsiteX2495" fmla="*/ 2414446 w 10035679"/>
              <a:gd name="connsiteY2495" fmla="*/ 1281781 h 5893281"/>
              <a:gd name="connsiteX2496" fmla="*/ 2418672 w 10035679"/>
              <a:gd name="connsiteY2496" fmla="*/ 1290233 h 5893281"/>
              <a:gd name="connsiteX2497" fmla="*/ 2432558 w 10035679"/>
              <a:gd name="connsiteY2497" fmla="*/ 1290233 h 5893281"/>
              <a:gd name="connsiteX2498" fmla="*/ 2448859 w 10035679"/>
              <a:gd name="connsiteY2498" fmla="*/ 1281781 h 5893281"/>
              <a:gd name="connsiteX2499" fmla="*/ 2466973 w 10035679"/>
              <a:gd name="connsiteY2499" fmla="*/ 1277555 h 5893281"/>
              <a:gd name="connsiteX2500" fmla="*/ 2480859 w 10035679"/>
              <a:gd name="connsiteY2500" fmla="*/ 1289630 h 5893281"/>
              <a:gd name="connsiteX2501" fmla="*/ 2480859 w 10035679"/>
              <a:gd name="connsiteY2501" fmla="*/ 1318005 h 5893281"/>
              <a:gd name="connsiteX2502" fmla="*/ 2480859 w 10035679"/>
              <a:gd name="connsiteY2502" fmla="*/ 1332496 h 5893281"/>
              <a:gd name="connsiteX2503" fmla="*/ 2476633 w 10035679"/>
              <a:gd name="connsiteY2503" fmla="*/ 1357250 h 5893281"/>
              <a:gd name="connsiteX2504" fmla="*/ 2474821 w 10035679"/>
              <a:gd name="connsiteY2504" fmla="*/ 1388043 h 5893281"/>
              <a:gd name="connsiteX2505" fmla="*/ 2466973 w 10035679"/>
              <a:gd name="connsiteY2505" fmla="*/ 1424873 h 5893281"/>
              <a:gd name="connsiteX2506" fmla="*/ 2460934 w 10035679"/>
              <a:gd name="connsiteY2506" fmla="*/ 1453250 h 5893281"/>
              <a:gd name="connsiteX2507" fmla="*/ 2456708 w 10035679"/>
              <a:gd name="connsiteY2507" fmla="*/ 1473779 h 5893281"/>
              <a:gd name="connsiteX2508" fmla="*/ 2442823 w 10035679"/>
              <a:gd name="connsiteY2508" fmla="*/ 1473779 h 5893281"/>
              <a:gd name="connsiteX2509" fmla="*/ 2434973 w 10035679"/>
              <a:gd name="connsiteY2509" fmla="*/ 1471968 h 5893281"/>
              <a:gd name="connsiteX2510" fmla="*/ 2428937 w 10035679"/>
              <a:gd name="connsiteY2510" fmla="*/ 1467740 h 5893281"/>
              <a:gd name="connsiteX2511" fmla="*/ 2421088 w 10035679"/>
              <a:gd name="connsiteY2511" fmla="*/ 1463513 h 5893281"/>
              <a:gd name="connsiteX2512" fmla="*/ 2410823 w 10035679"/>
              <a:gd name="connsiteY2512" fmla="*/ 1459287 h 5893281"/>
              <a:gd name="connsiteX2513" fmla="*/ 2410823 w 10035679"/>
              <a:gd name="connsiteY2513" fmla="*/ 1467740 h 5893281"/>
              <a:gd name="connsiteX2514" fmla="*/ 2415048 w 10035679"/>
              <a:gd name="connsiteY2514" fmla="*/ 1471968 h 5893281"/>
              <a:gd name="connsiteX2515" fmla="*/ 2419276 w 10035679"/>
              <a:gd name="connsiteY2515" fmla="*/ 1473779 h 5893281"/>
              <a:gd name="connsiteX2516" fmla="*/ 2421088 w 10035679"/>
              <a:gd name="connsiteY2516" fmla="*/ 1478005 h 5893281"/>
              <a:gd name="connsiteX2517" fmla="*/ 2421088 w 10035679"/>
              <a:gd name="connsiteY2517" fmla="*/ 1482231 h 5893281"/>
              <a:gd name="connsiteX2518" fmla="*/ 2425313 w 10035679"/>
              <a:gd name="connsiteY2518" fmla="*/ 1488269 h 5893281"/>
              <a:gd name="connsiteX2519" fmla="*/ 2425313 w 10035679"/>
              <a:gd name="connsiteY2519" fmla="*/ 1500343 h 5893281"/>
              <a:gd name="connsiteX2520" fmla="*/ 2326296 w 10035679"/>
              <a:gd name="connsiteY2520" fmla="*/ 1506381 h 5893281"/>
              <a:gd name="connsiteX2521" fmla="*/ 2326296 w 10035679"/>
              <a:gd name="connsiteY2521" fmla="*/ 1514833 h 5893281"/>
              <a:gd name="connsiteX2522" fmla="*/ 2334146 w 10035679"/>
              <a:gd name="connsiteY2522" fmla="*/ 1535360 h 5893281"/>
              <a:gd name="connsiteX2523" fmla="*/ 2329919 w 10035679"/>
              <a:gd name="connsiteY2523" fmla="*/ 1557700 h 5893281"/>
              <a:gd name="connsiteX2524" fmla="*/ 2325691 w 10035679"/>
              <a:gd name="connsiteY2524" fmla="*/ 1592717 h 5893281"/>
              <a:gd name="connsiteX2525" fmla="*/ 2307579 w 10035679"/>
              <a:gd name="connsiteY2525" fmla="*/ 1592717 h 5893281"/>
              <a:gd name="connsiteX2526" fmla="*/ 2283428 w 10035679"/>
              <a:gd name="connsiteY2526" fmla="*/ 1578226 h 5893281"/>
              <a:gd name="connsiteX2527" fmla="*/ 2249015 w 10035679"/>
              <a:gd name="connsiteY2527" fmla="*/ 1569775 h 5893281"/>
              <a:gd name="connsiteX2528" fmla="*/ 2249015 w 10035679"/>
              <a:gd name="connsiteY2528" fmla="*/ 1577624 h 5893281"/>
              <a:gd name="connsiteX2529" fmla="*/ 2255052 w 10035679"/>
              <a:gd name="connsiteY2529" fmla="*/ 1577624 h 5893281"/>
              <a:gd name="connsiteX2530" fmla="*/ 2262901 w 10035679"/>
              <a:gd name="connsiteY2530" fmla="*/ 1583660 h 5893281"/>
              <a:gd name="connsiteX2531" fmla="*/ 2267127 w 10035679"/>
              <a:gd name="connsiteY2531" fmla="*/ 1587886 h 5893281"/>
              <a:gd name="connsiteX2532" fmla="*/ 2268938 w 10035679"/>
              <a:gd name="connsiteY2532" fmla="*/ 1592112 h 5893281"/>
              <a:gd name="connsiteX2533" fmla="*/ 2273166 w 10035679"/>
              <a:gd name="connsiteY2533" fmla="*/ 1596338 h 5893281"/>
              <a:gd name="connsiteX2534" fmla="*/ 2277392 w 10035679"/>
              <a:gd name="connsiteY2534" fmla="*/ 1606603 h 5893281"/>
              <a:gd name="connsiteX2535" fmla="*/ 2277392 w 10035679"/>
              <a:gd name="connsiteY2535" fmla="*/ 1616867 h 5893281"/>
              <a:gd name="connsiteX2536" fmla="*/ 2273166 w 10035679"/>
              <a:gd name="connsiteY2536" fmla="*/ 1625319 h 5893281"/>
              <a:gd name="connsiteX2537" fmla="*/ 2267127 w 10035679"/>
              <a:gd name="connsiteY2537" fmla="*/ 1631356 h 5893281"/>
              <a:gd name="connsiteX2538" fmla="*/ 2262901 w 10035679"/>
              <a:gd name="connsiteY2538" fmla="*/ 1639809 h 5893281"/>
              <a:gd name="connsiteX2539" fmla="*/ 2244789 w 10035679"/>
              <a:gd name="connsiteY2539" fmla="*/ 1654298 h 5893281"/>
              <a:gd name="connsiteX2540" fmla="*/ 2230901 w 10035679"/>
              <a:gd name="connsiteY2540" fmla="*/ 1668788 h 5893281"/>
              <a:gd name="connsiteX2541" fmla="*/ 2224865 w 10035679"/>
              <a:gd name="connsiteY2541" fmla="*/ 1685089 h 5893281"/>
              <a:gd name="connsiteX2542" fmla="*/ 2217016 w 10035679"/>
              <a:gd name="connsiteY2542" fmla="*/ 1711655 h 5893281"/>
              <a:gd name="connsiteX2543" fmla="*/ 2203130 w 10035679"/>
              <a:gd name="connsiteY2543" fmla="*/ 1711655 h 5893281"/>
              <a:gd name="connsiteX2544" fmla="*/ 2192865 w 10035679"/>
              <a:gd name="connsiteY2544" fmla="*/ 1707427 h 5893281"/>
              <a:gd name="connsiteX2545" fmla="*/ 2182602 w 10035679"/>
              <a:gd name="connsiteY2545" fmla="*/ 1703201 h 5893281"/>
              <a:gd name="connsiteX2546" fmla="*/ 2174753 w 10035679"/>
              <a:gd name="connsiteY2546" fmla="*/ 1698975 h 5893281"/>
              <a:gd name="connsiteX2547" fmla="*/ 2160867 w 10035679"/>
              <a:gd name="connsiteY2547" fmla="*/ 1697164 h 5893281"/>
              <a:gd name="connsiteX2548" fmla="*/ 2160867 w 10035679"/>
              <a:gd name="connsiteY2548" fmla="*/ 1703201 h 5893281"/>
              <a:gd name="connsiteX2549" fmla="*/ 2178979 w 10035679"/>
              <a:gd name="connsiteY2549" fmla="*/ 1703201 h 5893281"/>
              <a:gd name="connsiteX2550" fmla="*/ 2183205 w 10035679"/>
              <a:gd name="connsiteY2550" fmla="*/ 1711655 h 5893281"/>
              <a:gd name="connsiteX2551" fmla="*/ 2185017 w 10035679"/>
              <a:gd name="connsiteY2551" fmla="*/ 1717692 h 5893281"/>
              <a:gd name="connsiteX2552" fmla="*/ 2189244 w 10035679"/>
              <a:gd name="connsiteY2552" fmla="*/ 1721918 h 5893281"/>
              <a:gd name="connsiteX2553" fmla="*/ 2189244 w 10035679"/>
              <a:gd name="connsiteY2553" fmla="*/ 1727956 h 5893281"/>
              <a:gd name="connsiteX2554" fmla="*/ 2193469 w 10035679"/>
              <a:gd name="connsiteY2554" fmla="*/ 1740031 h 5893281"/>
              <a:gd name="connsiteX2555" fmla="*/ 2193469 w 10035679"/>
              <a:gd name="connsiteY2555" fmla="*/ 1750294 h 5893281"/>
              <a:gd name="connsiteX2556" fmla="*/ 2160867 w 10035679"/>
              <a:gd name="connsiteY2556" fmla="*/ 1760559 h 5893281"/>
              <a:gd name="connsiteX2557" fmla="*/ 2132490 w 10035679"/>
              <a:gd name="connsiteY2557" fmla="*/ 1778672 h 5893281"/>
              <a:gd name="connsiteX2558" fmla="*/ 2114376 w 10035679"/>
              <a:gd name="connsiteY2558" fmla="*/ 1799200 h 5893281"/>
              <a:gd name="connsiteX2559" fmla="*/ 2102301 w 10035679"/>
              <a:gd name="connsiteY2559" fmla="*/ 1831804 h 5893281"/>
              <a:gd name="connsiteX2560" fmla="*/ 2102301 w 10035679"/>
              <a:gd name="connsiteY2560" fmla="*/ 1878898 h 5893281"/>
              <a:gd name="connsiteX2561" fmla="*/ 2114376 w 10035679"/>
              <a:gd name="connsiteY2561" fmla="*/ 1907275 h 5893281"/>
              <a:gd name="connsiteX2562" fmla="*/ 2122225 w 10035679"/>
              <a:gd name="connsiteY2562" fmla="*/ 1945915 h 5893281"/>
              <a:gd name="connsiteX2563" fmla="*/ 2122225 w 10035679"/>
              <a:gd name="connsiteY2563" fmla="*/ 1984554 h 5893281"/>
              <a:gd name="connsiteX2564" fmla="*/ 2160867 w 10035679"/>
              <a:gd name="connsiteY2564" fmla="*/ 1984554 h 5893281"/>
              <a:gd name="connsiteX2565" fmla="*/ 2160867 w 10035679"/>
              <a:gd name="connsiteY2565" fmla="*/ 2002667 h 5893281"/>
              <a:gd name="connsiteX2566" fmla="*/ 2168716 w 10035679"/>
              <a:gd name="connsiteY2566" fmla="*/ 2008705 h 5893281"/>
              <a:gd name="connsiteX2567" fmla="*/ 2168716 w 10035679"/>
              <a:gd name="connsiteY2567" fmla="*/ 2017157 h 5893281"/>
              <a:gd name="connsiteX2568" fmla="*/ 2168716 w 10035679"/>
              <a:gd name="connsiteY2568" fmla="*/ 2023196 h 5893281"/>
              <a:gd name="connsiteX2569" fmla="*/ 2168716 w 10035679"/>
              <a:gd name="connsiteY2569" fmla="*/ 2027423 h 5893281"/>
              <a:gd name="connsiteX2570" fmla="*/ 2168716 w 10035679"/>
              <a:gd name="connsiteY2570" fmla="*/ 2031648 h 5893281"/>
              <a:gd name="connsiteX2571" fmla="*/ 2168716 w 10035679"/>
              <a:gd name="connsiteY2571" fmla="*/ 2033459 h 5893281"/>
              <a:gd name="connsiteX2572" fmla="*/ 2170527 w 10035679"/>
              <a:gd name="connsiteY2572" fmla="*/ 2037686 h 5893281"/>
              <a:gd name="connsiteX2573" fmla="*/ 2182602 w 10035679"/>
              <a:gd name="connsiteY2573" fmla="*/ 2037686 h 5893281"/>
              <a:gd name="connsiteX2574" fmla="*/ 2192865 w 10035679"/>
              <a:gd name="connsiteY2574" fmla="*/ 2041911 h 5893281"/>
              <a:gd name="connsiteX2575" fmla="*/ 2217016 w 10035679"/>
              <a:gd name="connsiteY2575" fmla="*/ 2037686 h 5893281"/>
              <a:gd name="connsiteX2576" fmla="*/ 2241166 w 10035679"/>
              <a:gd name="connsiteY2576" fmla="*/ 2047950 h 5893281"/>
              <a:gd name="connsiteX2577" fmla="*/ 2267732 w 10035679"/>
              <a:gd name="connsiteY2577" fmla="*/ 2066061 h 5893281"/>
              <a:gd name="connsiteX2578" fmla="*/ 2291881 w 10035679"/>
              <a:gd name="connsiteY2578" fmla="*/ 2090815 h 5893281"/>
              <a:gd name="connsiteX2579" fmla="*/ 2312410 w 10035679"/>
              <a:gd name="connsiteY2579" fmla="*/ 2113155 h 5893281"/>
              <a:gd name="connsiteX2580" fmla="*/ 2337767 w 10035679"/>
              <a:gd name="connsiteY2580" fmla="*/ 2125833 h 5893281"/>
              <a:gd name="connsiteX2581" fmla="*/ 2348031 w 10035679"/>
              <a:gd name="connsiteY2581" fmla="*/ 2130059 h 5893281"/>
              <a:gd name="connsiteX2582" fmla="*/ 2354068 w 10035679"/>
              <a:gd name="connsiteY2582" fmla="*/ 2131872 h 5893281"/>
              <a:gd name="connsiteX2583" fmla="*/ 2361917 w 10035679"/>
              <a:gd name="connsiteY2583" fmla="*/ 2130059 h 5893281"/>
              <a:gd name="connsiteX2584" fmla="*/ 2367956 w 10035679"/>
              <a:gd name="connsiteY2584" fmla="*/ 2130059 h 5893281"/>
              <a:gd name="connsiteX2585" fmla="*/ 2372182 w 10035679"/>
              <a:gd name="connsiteY2585" fmla="*/ 2125833 h 5893281"/>
              <a:gd name="connsiteX2586" fmla="*/ 2380032 w 10035679"/>
              <a:gd name="connsiteY2586" fmla="*/ 2121608 h 5893281"/>
              <a:gd name="connsiteX2587" fmla="*/ 2381843 w 10035679"/>
              <a:gd name="connsiteY2587" fmla="*/ 2117381 h 5893281"/>
              <a:gd name="connsiteX2588" fmla="*/ 2389692 w 10035679"/>
              <a:gd name="connsiteY2588" fmla="*/ 2117381 h 5893281"/>
              <a:gd name="connsiteX2589" fmla="*/ 2446445 w 10035679"/>
              <a:gd name="connsiteY2589" fmla="*/ 2131872 h 5893281"/>
              <a:gd name="connsiteX2590" fmla="*/ 2452482 w 10035679"/>
              <a:gd name="connsiteY2590" fmla="*/ 2170506 h 5893281"/>
              <a:gd name="connsiteX2591" fmla="*/ 2460332 w 10035679"/>
              <a:gd name="connsiteY2591" fmla="*/ 2198884 h 5893281"/>
              <a:gd name="connsiteX2592" fmla="*/ 2464558 w 10035679"/>
              <a:gd name="connsiteY2592" fmla="*/ 2221222 h 5893281"/>
              <a:gd name="connsiteX2593" fmla="*/ 2466368 w 10035679"/>
              <a:gd name="connsiteY2593" fmla="*/ 2241748 h 5893281"/>
              <a:gd name="connsiteX2594" fmla="*/ 2474217 w 10035679"/>
              <a:gd name="connsiteY2594" fmla="*/ 2264088 h 5893281"/>
              <a:gd name="connsiteX2595" fmla="*/ 2492329 w 10035679"/>
              <a:gd name="connsiteY2595" fmla="*/ 2288848 h 5893281"/>
              <a:gd name="connsiteX2596" fmla="*/ 2512859 w 10035679"/>
              <a:gd name="connsiteY2596" fmla="*/ 2321450 h 5893281"/>
              <a:gd name="connsiteX2597" fmla="*/ 2518896 w 10035679"/>
              <a:gd name="connsiteY2597" fmla="*/ 2317224 h 5893281"/>
              <a:gd name="connsiteX2598" fmla="*/ 2523122 w 10035679"/>
              <a:gd name="connsiteY2598" fmla="*/ 2317224 h 5893281"/>
              <a:gd name="connsiteX2599" fmla="*/ 2527348 w 10035679"/>
              <a:gd name="connsiteY2599" fmla="*/ 2312999 h 5893281"/>
              <a:gd name="connsiteX2600" fmla="*/ 2531574 w 10035679"/>
              <a:gd name="connsiteY2600" fmla="*/ 2312999 h 5893281"/>
              <a:gd name="connsiteX2601" fmla="*/ 2537612 w 10035679"/>
              <a:gd name="connsiteY2601" fmla="*/ 2311186 h 5893281"/>
              <a:gd name="connsiteX2602" fmla="*/ 2541839 w 10035679"/>
              <a:gd name="connsiteY2602" fmla="*/ 2311186 h 5893281"/>
              <a:gd name="connsiteX2603" fmla="*/ 2541839 w 10035679"/>
              <a:gd name="connsiteY2603" fmla="*/ 2306961 h 5893281"/>
              <a:gd name="connsiteX2604" fmla="*/ 2541839 w 10035679"/>
              <a:gd name="connsiteY2604" fmla="*/ 2302732 h 5893281"/>
              <a:gd name="connsiteX2605" fmla="*/ 2546065 w 10035679"/>
              <a:gd name="connsiteY2605" fmla="*/ 2296697 h 5893281"/>
              <a:gd name="connsiteX2606" fmla="*/ 2546065 w 10035679"/>
              <a:gd name="connsiteY2606" fmla="*/ 2274355 h 5893281"/>
              <a:gd name="connsiteX2607" fmla="*/ 2541839 w 10035679"/>
              <a:gd name="connsiteY2607" fmla="*/ 2245973 h 5893281"/>
              <a:gd name="connsiteX2608" fmla="*/ 2533989 w 10035679"/>
              <a:gd name="connsiteY2608" fmla="*/ 2210958 h 5893281"/>
              <a:gd name="connsiteX2609" fmla="*/ 2523727 w 10035679"/>
              <a:gd name="connsiteY2609" fmla="*/ 2178354 h 5893281"/>
              <a:gd name="connsiteX2610" fmla="*/ 2552103 w 10035679"/>
              <a:gd name="connsiteY2610" fmla="*/ 2163865 h 5893281"/>
              <a:gd name="connsiteX2611" fmla="*/ 2580480 w 10035679"/>
              <a:gd name="connsiteY2611" fmla="*/ 2143342 h 5893281"/>
              <a:gd name="connsiteX2612" fmla="*/ 2598592 w 10035679"/>
              <a:gd name="connsiteY2612" fmla="*/ 2114966 h 5893281"/>
              <a:gd name="connsiteX2613" fmla="*/ 2608855 w 10035679"/>
              <a:gd name="connsiteY2613" fmla="*/ 2078136 h 5893281"/>
              <a:gd name="connsiteX2614" fmla="*/ 2613082 w 10035679"/>
              <a:gd name="connsiteY2614" fmla="*/ 2057609 h 5893281"/>
              <a:gd name="connsiteX2615" fmla="*/ 2608855 w 10035679"/>
              <a:gd name="connsiteY2615" fmla="*/ 2025007 h 5893281"/>
              <a:gd name="connsiteX2616" fmla="*/ 2608855 w 10035679"/>
              <a:gd name="connsiteY2616" fmla="*/ 1992404 h 5893281"/>
              <a:gd name="connsiteX2617" fmla="*/ 2594969 w 10035679"/>
              <a:gd name="connsiteY2617" fmla="*/ 1986366 h 5893281"/>
              <a:gd name="connsiteX2618" fmla="*/ 2588932 w 10035679"/>
              <a:gd name="connsiteY2618" fmla="*/ 1982139 h 5893281"/>
              <a:gd name="connsiteX2619" fmla="*/ 2581083 w 10035679"/>
              <a:gd name="connsiteY2619" fmla="*/ 1977913 h 5893281"/>
              <a:gd name="connsiteX2620" fmla="*/ 2575046 w 10035679"/>
              <a:gd name="connsiteY2620" fmla="*/ 1971878 h 5893281"/>
              <a:gd name="connsiteX2621" fmla="*/ 2570818 w 10035679"/>
              <a:gd name="connsiteY2621" fmla="*/ 1959804 h 5893281"/>
              <a:gd name="connsiteX2622" fmla="*/ 2584706 w 10035679"/>
              <a:gd name="connsiteY2622" fmla="*/ 1935045 h 5893281"/>
              <a:gd name="connsiteX2623" fmla="*/ 2590743 w 10035679"/>
              <a:gd name="connsiteY2623" fmla="*/ 1906670 h 5893281"/>
              <a:gd name="connsiteX2624" fmla="*/ 2584706 w 10035679"/>
              <a:gd name="connsiteY2624" fmla="*/ 1875880 h 5893281"/>
              <a:gd name="connsiteX2625" fmla="*/ 2576857 w 10035679"/>
              <a:gd name="connsiteY2625" fmla="*/ 1843276 h 5893281"/>
              <a:gd name="connsiteX2626" fmla="*/ 2566592 w 10035679"/>
              <a:gd name="connsiteY2626" fmla="*/ 1806446 h 5893281"/>
              <a:gd name="connsiteX2627" fmla="*/ 2562366 w 10035679"/>
              <a:gd name="connsiteY2627" fmla="*/ 1771427 h 5893281"/>
              <a:gd name="connsiteX2628" fmla="*/ 2570215 w 10035679"/>
              <a:gd name="connsiteY2628" fmla="*/ 1771427 h 5893281"/>
              <a:gd name="connsiteX2629" fmla="*/ 2570215 w 10035679"/>
              <a:gd name="connsiteY2629" fmla="*/ 1762973 h 5893281"/>
              <a:gd name="connsiteX2630" fmla="*/ 2619119 w 10035679"/>
              <a:gd name="connsiteY2630" fmla="*/ 1771427 h 5893281"/>
              <a:gd name="connsiteX2631" fmla="*/ 2661382 w 10035679"/>
              <a:gd name="connsiteY2631" fmla="*/ 1771427 h 5893281"/>
              <a:gd name="connsiteX2632" fmla="*/ 2707872 w 10035679"/>
              <a:gd name="connsiteY2632" fmla="*/ 1762973 h 5893281"/>
              <a:gd name="connsiteX2633" fmla="*/ 2718135 w 10035679"/>
              <a:gd name="connsiteY2633" fmla="*/ 1781087 h 5893281"/>
              <a:gd name="connsiteX2634" fmla="*/ 2728400 w 10035679"/>
              <a:gd name="connsiteY2634" fmla="*/ 1805841 h 5893281"/>
              <a:gd name="connsiteX2635" fmla="*/ 2740475 w 10035679"/>
              <a:gd name="connsiteY2635" fmla="*/ 1823954 h 5893281"/>
              <a:gd name="connsiteX2636" fmla="*/ 2750738 w 10035679"/>
              <a:gd name="connsiteY2636" fmla="*/ 1832408 h 5893281"/>
              <a:gd name="connsiteX2637" fmla="*/ 2756777 w 10035679"/>
              <a:gd name="connsiteY2637" fmla="*/ 1834219 h 5893281"/>
              <a:gd name="connsiteX2638" fmla="*/ 2768852 w 10035679"/>
              <a:gd name="connsiteY2638" fmla="*/ 1834219 h 5893281"/>
              <a:gd name="connsiteX2639" fmla="*/ 2779115 w 10035679"/>
              <a:gd name="connsiteY2639" fmla="*/ 1838445 h 5893281"/>
              <a:gd name="connsiteX2640" fmla="*/ 2789380 w 10035679"/>
              <a:gd name="connsiteY2640" fmla="*/ 1842671 h 5893281"/>
              <a:gd name="connsiteX2641" fmla="*/ 2797229 w 10035679"/>
              <a:gd name="connsiteY2641" fmla="*/ 1848710 h 5893281"/>
              <a:gd name="connsiteX2642" fmla="*/ 2799040 w 10035679"/>
              <a:gd name="connsiteY2642" fmla="*/ 1866823 h 5893281"/>
              <a:gd name="connsiteX2643" fmla="*/ 2806889 w 10035679"/>
              <a:gd name="connsiteY2643" fmla="*/ 1899426 h 5893281"/>
              <a:gd name="connsiteX2644" fmla="*/ 2811115 w 10035679"/>
              <a:gd name="connsiteY2644" fmla="*/ 1927801 h 5893281"/>
              <a:gd name="connsiteX2645" fmla="*/ 2817152 w 10035679"/>
              <a:gd name="connsiteY2645" fmla="*/ 1948330 h 5893281"/>
              <a:gd name="connsiteX2646" fmla="*/ 2821378 w 10035679"/>
              <a:gd name="connsiteY2646" fmla="*/ 1952557 h 5893281"/>
              <a:gd name="connsiteX2647" fmla="*/ 2827417 w 10035679"/>
              <a:gd name="connsiteY2647" fmla="*/ 1958595 h 5893281"/>
              <a:gd name="connsiteX2648" fmla="*/ 2835266 w 10035679"/>
              <a:gd name="connsiteY2648" fmla="*/ 1962823 h 5893281"/>
              <a:gd name="connsiteX2649" fmla="*/ 2841303 w 10035679"/>
              <a:gd name="connsiteY2649" fmla="*/ 1971273 h 5893281"/>
              <a:gd name="connsiteX2650" fmla="*/ 2853379 w 10035679"/>
              <a:gd name="connsiteY2650" fmla="*/ 1973086 h 5893281"/>
              <a:gd name="connsiteX2651" fmla="*/ 2855189 w 10035679"/>
              <a:gd name="connsiteY2651" fmla="*/ 1981536 h 5893281"/>
              <a:gd name="connsiteX2652" fmla="*/ 2883567 w 10035679"/>
              <a:gd name="connsiteY2652" fmla="*/ 1959198 h 5893281"/>
              <a:gd name="connsiteX2653" fmla="*/ 2905907 w 10035679"/>
              <a:gd name="connsiteY2653" fmla="*/ 1932632 h 5893281"/>
              <a:gd name="connsiteX2654" fmla="*/ 2922208 w 10035679"/>
              <a:gd name="connsiteY2654" fmla="*/ 1904257 h 5893281"/>
              <a:gd name="connsiteX2655" fmla="*/ 2950585 w 10035679"/>
              <a:gd name="connsiteY2655" fmla="*/ 1881917 h 5893281"/>
              <a:gd name="connsiteX2656" fmla="*/ 2954810 w 10035679"/>
              <a:gd name="connsiteY2656" fmla="*/ 1906670 h 5893281"/>
              <a:gd name="connsiteX2657" fmla="*/ 2965073 w 10035679"/>
              <a:gd name="connsiteY2657" fmla="*/ 1921160 h 5893281"/>
              <a:gd name="connsiteX2658" fmla="*/ 2978962 w 10035679"/>
              <a:gd name="connsiteY2658" fmla="*/ 1935650 h 5893281"/>
              <a:gd name="connsiteX2659" fmla="*/ 2992848 w 10035679"/>
              <a:gd name="connsiteY2659" fmla="*/ 1950143 h 5893281"/>
              <a:gd name="connsiteX2660" fmla="*/ 3004923 w 10035679"/>
              <a:gd name="connsiteY2660" fmla="*/ 1968255 h 5893281"/>
              <a:gd name="connsiteX2661" fmla="*/ 3004923 w 10035679"/>
              <a:gd name="connsiteY2661" fmla="*/ 1974291 h 5893281"/>
              <a:gd name="connsiteX2662" fmla="*/ 3004923 w 10035679"/>
              <a:gd name="connsiteY2662" fmla="*/ 1982743 h 5893281"/>
              <a:gd name="connsiteX2663" fmla="*/ 3000696 w 10035679"/>
              <a:gd name="connsiteY2663" fmla="*/ 1986970 h 5893281"/>
              <a:gd name="connsiteX2664" fmla="*/ 3000696 w 10035679"/>
              <a:gd name="connsiteY2664" fmla="*/ 1993007 h 5893281"/>
              <a:gd name="connsiteX2665" fmla="*/ 2996470 w 10035679"/>
              <a:gd name="connsiteY2665" fmla="*/ 2001461 h 5893281"/>
              <a:gd name="connsiteX2666" fmla="*/ 3000696 w 10035679"/>
              <a:gd name="connsiteY2666" fmla="*/ 2007498 h 5893281"/>
              <a:gd name="connsiteX2667" fmla="*/ 3004923 w 10035679"/>
              <a:gd name="connsiteY2667" fmla="*/ 2015949 h 5893281"/>
              <a:gd name="connsiteX2668" fmla="*/ 3006733 w 10035679"/>
              <a:gd name="connsiteY2668" fmla="*/ 2017763 h 5893281"/>
              <a:gd name="connsiteX2669" fmla="*/ 3014583 w 10035679"/>
              <a:gd name="connsiteY2669" fmla="*/ 2017763 h 5893281"/>
              <a:gd name="connsiteX2670" fmla="*/ 3020620 w 10035679"/>
              <a:gd name="connsiteY2670" fmla="*/ 2017763 h 5893281"/>
              <a:gd name="connsiteX2671" fmla="*/ 3024847 w 10035679"/>
              <a:gd name="connsiteY2671" fmla="*/ 2017763 h 5893281"/>
              <a:gd name="connsiteX2672" fmla="*/ 3032695 w 10035679"/>
              <a:gd name="connsiteY2672" fmla="*/ 2017763 h 5893281"/>
              <a:gd name="connsiteX2673" fmla="*/ 3034508 w 10035679"/>
              <a:gd name="connsiteY2673" fmla="*/ 2021988 h 5893281"/>
              <a:gd name="connsiteX2674" fmla="*/ 3046583 w 10035679"/>
              <a:gd name="connsiteY2674" fmla="*/ 2050365 h 5893281"/>
              <a:gd name="connsiteX2675" fmla="*/ 3046583 w 10035679"/>
              <a:gd name="connsiteY2675" fmla="*/ 2072702 h 5893281"/>
              <a:gd name="connsiteX2676" fmla="*/ 3042357 w 10035679"/>
              <a:gd name="connsiteY2676" fmla="*/ 2093231 h 5893281"/>
              <a:gd name="connsiteX2677" fmla="*/ 3048394 w 10035679"/>
              <a:gd name="connsiteY2677" fmla="*/ 2111345 h 5893281"/>
              <a:gd name="connsiteX2678" fmla="*/ 3074960 w 10035679"/>
              <a:gd name="connsiteY2678" fmla="*/ 2131872 h 5893281"/>
              <a:gd name="connsiteX2679" fmla="*/ 3052620 w 10035679"/>
              <a:gd name="connsiteY2679" fmla="*/ 2174734 h 5893281"/>
              <a:gd name="connsiteX2680" fmla="*/ 3028469 w 10035679"/>
              <a:gd name="connsiteY2680" fmla="*/ 2211563 h 5893281"/>
              <a:gd name="connsiteX2681" fmla="*/ 3034508 w 10035679"/>
              <a:gd name="connsiteY2681" fmla="*/ 2211563 h 5893281"/>
              <a:gd name="connsiteX2682" fmla="*/ 3056846 w 10035679"/>
              <a:gd name="connsiteY2682" fmla="*/ 2189223 h 5893281"/>
              <a:gd name="connsiteX2683" fmla="*/ 3077373 w 10035679"/>
              <a:gd name="connsiteY2683" fmla="*/ 2171112 h 5893281"/>
              <a:gd name="connsiteX2684" fmla="*/ 3095487 w 10035679"/>
              <a:gd name="connsiteY2684" fmla="*/ 2150589 h 5893281"/>
              <a:gd name="connsiteX2685" fmla="*/ 3119639 w 10035679"/>
              <a:gd name="connsiteY2685" fmla="*/ 2156621 h 5893281"/>
              <a:gd name="connsiteX2686" fmla="*/ 3133525 w 10035679"/>
              <a:gd name="connsiteY2686" fmla="*/ 2171112 h 5893281"/>
              <a:gd name="connsiteX2687" fmla="*/ 3147410 w 10035679"/>
              <a:gd name="connsiteY2687" fmla="*/ 2189223 h 5893281"/>
              <a:gd name="connsiteX2688" fmla="*/ 3151637 w 10035679"/>
              <a:gd name="connsiteY2688" fmla="*/ 2217600 h 5893281"/>
              <a:gd name="connsiteX2689" fmla="*/ 3188466 w 10035679"/>
              <a:gd name="connsiteY2689" fmla="*/ 2217600 h 5893281"/>
              <a:gd name="connsiteX2690" fmla="*/ 3188466 w 10035679"/>
              <a:gd name="connsiteY2690" fmla="*/ 2227864 h 5893281"/>
              <a:gd name="connsiteX2691" fmla="*/ 3190278 w 10035679"/>
              <a:gd name="connsiteY2691" fmla="*/ 2236316 h 5893281"/>
              <a:gd name="connsiteX2692" fmla="*/ 3190278 w 10035679"/>
              <a:gd name="connsiteY2692" fmla="*/ 2246578 h 5893281"/>
              <a:gd name="connsiteX2693" fmla="*/ 3194505 w 10035679"/>
              <a:gd name="connsiteY2693" fmla="*/ 2256842 h 5893281"/>
              <a:gd name="connsiteX2694" fmla="*/ 3190278 w 10035679"/>
              <a:gd name="connsiteY2694" fmla="*/ 2268920 h 5893281"/>
              <a:gd name="connsiteX2695" fmla="*/ 3190278 w 10035679"/>
              <a:gd name="connsiteY2695" fmla="*/ 2274957 h 5893281"/>
              <a:gd name="connsiteX2696" fmla="*/ 3190278 w 10035679"/>
              <a:gd name="connsiteY2696" fmla="*/ 2283413 h 5893281"/>
              <a:gd name="connsiteX2697" fmla="*/ 3194505 w 10035679"/>
              <a:gd name="connsiteY2697" fmla="*/ 2285224 h 5893281"/>
              <a:gd name="connsiteX2698" fmla="*/ 3194505 w 10035679"/>
              <a:gd name="connsiteY2698" fmla="*/ 2293677 h 5893281"/>
              <a:gd name="connsiteX2699" fmla="*/ 3194505 w 10035679"/>
              <a:gd name="connsiteY2699" fmla="*/ 2297903 h 5893281"/>
              <a:gd name="connsiteX2700" fmla="*/ 3194505 w 10035679"/>
              <a:gd name="connsiteY2700" fmla="*/ 2303941 h 5893281"/>
              <a:gd name="connsiteX2701" fmla="*/ 3155863 w 10035679"/>
              <a:gd name="connsiteY2701" fmla="*/ 2332317 h 5893281"/>
              <a:gd name="connsiteX2702" fmla="*/ 3113600 w 10035679"/>
              <a:gd name="connsiteY2702" fmla="*/ 2350426 h 5893281"/>
              <a:gd name="connsiteX2703" fmla="*/ 3064695 w 10035679"/>
              <a:gd name="connsiteY2703" fmla="*/ 2360690 h 5893281"/>
              <a:gd name="connsiteX2704" fmla="*/ 3013980 w 10035679"/>
              <a:gd name="connsiteY2704" fmla="*/ 2366727 h 5893281"/>
              <a:gd name="connsiteX2705" fmla="*/ 2965073 w 10035679"/>
              <a:gd name="connsiteY2705" fmla="*/ 2375178 h 5893281"/>
              <a:gd name="connsiteX2706" fmla="*/ 2914358 w 10035679"/>
              <a:gd name="connsiteY2706" fmla="*/ 2381217 h 5893281"/>
              <a:gd name="connsiteX2707" fmla="*/ 2872095 w 10035679"/>
              <a:gd name="connsiteY2707" fmla="*/ 2395706 h 5893281"/>
              <a:gd name="connsiteX2708" fmla="*/ 2833453 w 10035679"/>
              <a:gd name="connsiteY2708" fmla="*/ 2413820 h 5893281"/>
              <a:gd name="connsiteX2709" fmla="*/ 2805076 w 10035679"/>
              <a:gd name="connsiteY2709" fmla="*/ 2446423 h 5893281"/>
              <a:gd name="connsiteX2710" fmla="*/ 2812925 w 10035679"/>
              <a:gd name="connsiteY2710" fmla="*/ 2446423 h 5893281"/>
              <a:gd name="connsiteX2711" fmla="*/ 2847341 w 10035679"/>
              <a:gd name="connsiteY2711" fmla="*/ 2421668 h 5893281"/>
              <a:gd name="connsiteX2712" fmla="*/ 2889605 w 10035679"/>
              <a:gd name="connsiteY2712" fmla="*/ 2403554 h 5893281"/>
              <a:gd name="connsiteX2713" fmla="*/ 2936093 w 10035679"/>
              <a:gd name="connsiteY2713" fmla="*/ 2393291 h 5893281"/>
              <a:gd name="connsiteX2714" fmla="*/ 2937904 w 10035679"/>
              <a:gd name="connsiteY2714" fmla="*/ 2399328 h 5893281"/>
              <a:gd name="connsiteX2715" fmla="*/ 2942130 w 10035679"/>
              <a:gd name="connsiteY2715" fmla="*/ 2407782 h 5893281"/>
              <a:gd name="connsiteX2716" fmla="*/ 2946358 w 10035679"/>
              <a:gd name="connsiteY2716" fmla="*/ 2409593 h 5893281"/>
              <a:gd name="connsiteX2717" fmla="*/ 2952395 w 10035679"/>
              <a:gd name="connsiteY2717" fmla="*/ 2413820 h 5893281"/>
              <a:gd name="connsiteX2718" fmla="*/ 2960244 w 10035679"/>
              <a:gd name="connsiteY2718" fmla="*/ 2418046 h 5893281"/>
              <a:gd name="connsiteX2719" fmla="*/ 2966281 w 10035679"/>
              <a:gd name="connsiteY2719" fmla="*/ 2424085 h 5893281"/>
              <a:gd name="connsiteX2720" fmla="*/ 2956018 w 10035679"/>
              <a:gd name="connsiteY2720" fmla="*/ 2442196 h 5893281"/>
              <a:gd name="connsiteX2721" fmla="*/ 2949979 w 10035679"/>
              <a:gd name="connsiteY2721" fmla="*/ 2456688 h 5893281"/>
              <a:gd name="connsiteX2722" fmla="*/ 2945754 w 10035679"/>
              <a:gd name="connsiteY2722" fmla="*/ 2471177 h 5893281"/>
              <a:gd name="connsiteX2723" fmla="*/ 2941527 w 10035679"/>
              <a:gd name="connsiteY2723" fmla="*/ 2493517 h 5893281"/>
              <a:gd name="connsiteX2724" fmla="*/ 2969904 w 10035679"/>
              <a:gd name="connsiteY2724" fmla="*/ 2508008 h 5893281"/>
              <a:gd name="connsiteX2725" fmla="*/ 2988017 w 10035679"/>
              <a:gd name="connsiteY2725" fmla="*/ 2528535 h 5893281"/>
              <a:gd name="connsiteX2726" fmla="*/ 3001905 w 10035679"/>
              <a:gd name="connsiteY2726" fmla="*/ 2549062 h 5893281"/>
              <a:gd name="connsiteX2727" fmla="*/ 3020017 w 10035679"/>
              <a:gd name="connsiteY2727" fmla="*/ 2571402 h 5893281"/>
              <a:gd name="connsiteX2728" fmla="*/ 3020017 w 10035679"/>
              <a:gd name="connsiteY2728" fmla="*/ 2577441 h 5893281"/>
              <a:gd name="connsiteX2729" fmla="*/ 3020017 w 10035679"/>
              <a:gd name="connsiteY2729" fmla="*/ 2581666 h 5893281"/>
              <a:gd name="connsiteX2730" fmla="*/ 3015790 w 10035679"/>
              <a:gd name="connsiteY2730" fmla="*/ 2581666 h 5893281"/>
              <a:gd name="connsiteX2731" fmla="*/ 3015790 w 10035679"/>
              <a:gd name="connsiteY2731" fmla="*/ 2585892 h 5893281"/>
              <a:gd name="connsiteX2732" fmla="*/ 3011564 w 10035679"/>
              <a:gd name="connsiteY2732" fmla="*/ 2590118 h 5893281"/>
              <a:gd name="connsiteX2733" fmla="*/ 2991036 w 10035679"/>
              <a:gd name="connsiteY2733" fmla="*/ 2614871 h 5893281"/>
              <a:gd name="connsiteX2734" fmla="*/ 2962660 w 10035679"/>
              <a:gd name="connsiteY2734" fmla="*/ 2635401 h 5893281"/>
              <a:gd name="connsiteX2735" fmla="*/ 2926433 w 10035679"/>
              <a:gd name="connsiteY2735" fmla="*/ 2649889 h 5893281"/>
              <a:gd name="connsiteX2736" fmla="*/ 2926433 w 10035679"/>
              <a:gd name="connsiteY2736" fmla="*/ 2619099 h 5893281"/>
              <a:gd name="connsiteX2737" fmla="*/ 2944546 w 10035679"/>
              <a:gd name="connsiteY2737" fmla="*/ 2607025 h 5893281"/>
              <a:gd name="connsiteX2738" fmla="*/ 2958434 w 10035679"/>
              <a:gd name="connsiteY2738" fmla="*/ 2596760 h 5893281"/>
              <a:gd name="connsiteX2739" fmla="*/ 2972319 w 10035679"/>
              <a:gd name="connsiteY2739" fmla="*/ 2578648 h 5893281"/>
              <a:gd name="connsiteX2740" fmla="*/ 2958434 w 10035679"/>
              <a:gd name="connsiteY2740" fmla="*/ 2572611 h 5893281"/>
              <a:gd name="connsiteX2741" fmla="*/ 2958434 w 10035679"/>
              <a:gd name="connsiteY2741" fmla="*/ 2564156 h 5893281"/>
              <a:gd name="connsiteX2742" fmla="*/ 2954206 w 10035679"/>
              <a:gd name="connsiteY2742" fmla="*/ 2564156 h 5893281"/>
              <a:gd name="connsiteX2743" fmla="*/ 2949979 w 10035679"/>
              <a:gd name="connsiteY2743" fmla="*/ 2564156 h 5893281"/>
              <a:gd name="connsiteX2744" fmla="*/ 2949979 w 10035679"/>
              <a:gd name="connsiteY2744" fmla="*/ 2568384 h 5893281"/>
              <a:gd name="connsiteX2745" fmla="*/ 2949979 w 10035679"/>
              <a:gd name="connsiteY2745" fmla="*/ 2572611 h 5893281"/>
              <a:gd name="connsiteX2746" fmla="*/ 2925831 w 10035679"/>
              <a:gd name="connsiteY2746" fmla="*/ 2590723 h 5893281"/>
              <a:gd name="connsiteX2747" fmla="*/ 2893226 w 10035679"/>
              <a:gd name="connsiteY2747" fmla="*/ 2605212 h 5893281"/>
              <a:gd name="connsiteX2748" fmla="*/ 2866661 w 10035679"/>
              <a:gd name="connsiteY2748" fmla="*/ 2615476 h 5893281"/>
              <a:gd name="connsiteX2749" fmla="*/ 2838284 w 10035679"/>
              <a:gd name="connsiteY2749" fmla="*/ 2629967 h 5893281"/>
              <a:gd name="connsiteX2750" fmla="*/ 2811718 w 10035679"/>
              <a:gd name="connsiteY2750" fmla="*/ 2648077 h 5893281"/>
              <a:gd name="connsiteX2751" fmla="*/ 2795417 w 10035679"/>
              <a:gd name="connsiteY2751" fmla="*/ 2672833 h 5893281"/>
              <a:gd name="connsiteX2752" fmla="*/ 2783341 w 10035679"/>
              <a:gd name="connsiteY2752" fmla="*/ 2707850 h 5893281"/>
              <a:gd name="connsiteX2753" fmla="*/ 2795417 w 10035679"/>
              <a:gd name="connsiteY2753" fmla="*/ 2712077 h 5893281"/>
              <a:gd name="connsiteX2754" fmla="*/ 2809303 w 10035679"/>
              <a:gd name="connsiteY2754" fmla="*/ 2716303 h 5893281"/>
              <a:gd name="connsiteX2755" fmla="*/ 2815341 w 10035679"/>
              <a:gd name="connsiteY2755" fmla="*/ 2722342 h 5893281"/>
              <a:gd name="connsiteX2756" fmla="*/ 2801456 w 10035679"/>
              <a:gd name="connsiteY2756" fmla="*/ 2722342 h 5893281"/>
              <a:gd name="connsiteX2757" fmla="*/ 2780927 w 10035679"/>
              <a:gd name="connsiteY2757" fmla="*/ 2740454 h 5893281"/>
              <a:gd name="connsiteX2758" fmla="*/ 2752551 w 10035679"/>
              <a:gd name="connsiteY2758" fmla="*/ 2746493 h 5893281"/>
              <a:gd name="connsiteX2759" fmla="*/ 2725985 w 10035679"/>
              <a:gd name="connsiteY2759" fmla="*/ 2750719 h 5893281"/>
              <a:gd name="connsiteX2760" fmla="*/ 2697608 w 10035679"/>
              <a:gd name="connsiteY2760" fmla="*/ 2754945 h 5893281"/>
              <a:gd name="connsiteX2761" fmla="*/ 2677080 w 10035679"/>
              <a:gd name="connsiteY2761" fmla="*/ 2812301 h 5893281"/>
              <a:gd name="connsiteX2762" fmla="*/ 2652930 w 10035679"/>
              <a:gd name="connsiteY2762" fmla="*/ 2873279 h 5893281"/>
              <a:gd name="connsiteX2763" fmla="*/ 2645080 w 10035679"/>
              <a:gd name="connsiteY2763" fmla="*/ 2864828 h 5893281"/>
              <a:gd name="connsiteX2764" fmla="*/ 2643270 w 10035679"/>
              <a:gd name="connsiteY2764" fmla="*/ 2860602 h 5893281"/>
              <a:gd name="connsiteX2765" fmla="*/ 2635421 w 10035679"/>
              <a:gd name="connsiteY2765" fmla="*/ 2858791 h 5893281"/>
              <a:gd name="connsiteX2766" fmla="*/ 2631195 w 10035679"/>
              <a:gd name="connsiteY2766" fmla="*/ 2854563 h 5893281"/>
              <a:gd name="connsiteX2767" fmla="*/ 2620930 w 10035679"/>
              <a:gd name="connsiteY2767" fmla="*/ 2846111 h 5893281"/>
              <a:gd name="connsiteX2768" fmla="*/ 2620930 w 10035679"/>
              <a:gd name="connsiteY2768" fmla="*/ 2864225 h 5893281"/>
              <a:gd name="connsiteX2769" fmla="*/ 2625156 w 10035679"/>
              <a:gd name="connsiteY2769" fmla="*/ 2872676 h 5893281"/>
              <a:gd name="connsiteX2770" fmla="*/ 2631195 w 10035679"/>
              <a:gd name="connsiteY2770" fmla="*/ 2893204 h 5893281"/>
              <a:gd name="connsiteX2771" fmla="*/ 2639044 w 10035679"/>
              <a:gd name="connsiteY2771" fmla="*/ 2917957 h 5893281"/>
              <a:gd name="connsiteX2772" fmla="*/ 2645080 w 10035679"/>
              <a:gd name="connsiteY2772" fmla="*/ 2940297 h 5893281"/>
              <a:gd name="connsiteX2773" fmla="*/ 2645080 w 10035679"/>
              <a:gd name="connsiteY2773" fmla="*/ 2950559 h 5893281"/>
              <a:gd name="connsiteX2774" fmla="*/ 2616704 w 10035679"/>
              <a:gd name="connsiteY2774" fmla="*/ 2968673 h 5893281"/>
              <a:gd name="connsiteX2775" fmla="*/ 2586516 w 10035679"/>
              <a:gd name="connsiteY2775" fmla="*/ 2984975 h 5893281"/>
              <a:gd name="connsiteX2776" fmla="*/ 2553914 w 10035679"/>
              <a:gd name="connsiteY2776" fmla="*/ 3007313 h 5893281"/>
              <a:gd name="connsiteX2777" fmla="*/ 2521311 w 10035679"/>
              <a:gd name="connsiteY2777" fmla="*/ 3027840 h 5893281"/>
              <a:gd name="connsiteX2778" fmla="*/ 2500784 w 10035679"/>
              <a:gd name="connsiteY2778" fmla="*/ 3056217 h 5893281"/>
              <a:gd name="connsiteX2779" fmla="*/ 2490519 w 10035679"/>
              <a:gd name="connsiteY2779" fmla="*/ 3093048 h 5893281"/>
              <a:gd name="connsiteX2780" fmla="*/ 2478444 w 10035679"/>
              <a:gd name="connsiteY2780" fmla="*/ 3121423 h 5893281"/>
              <a:gd name="connsiteX2781" fmla="*/ 2482670 w 10035679"/>
              <a:gd name="connsiteY2781" fmla="*/ 3156441 h 5893281"/>
              <a:gd name="connsiteX2782" fmla="*/ 2492934 w 10035679"/>
              <a:gd name="connsiteY2782" fmla="*/ 3195082 h 5893281"/>
              <a:gd name="connsiteX2783" fmla="*/ 2506820 w 10035679"/>
              <a:gd name="connsiteY2783" fmla="*/ 3236137 h 5893281"/>
              <a:gd name="connsiteX2784" fmla="*/ 2520706 w 10035679"/>
              <a:gd name="connsiteY2784" fmla="*/ 3274779 h 5893281"/>
              <a:gd name="connsiteX2785" fmla="*/ 2528556 w 10035679"/>
              <a:gd name="connsiteY2785" fmla="*/ 3309797 h 5893281"/>
              <a:gd name="connsiteX2786" fmla="*/ 2520706 w 10035679"/>
              <a:gd name="connsiteY2786" fmla="*/ 3309797 h 5893281"/>
              <a:gd name="connsiteX2787" fmla="*/ 2520706 w 10035679"/>
              <a:gd name="connsiteY2787" fmla="*/ 3318249 h 5893281"/>
              <a:gd name="connsiteX2788" fmla="*/ 2496557 w 10035679"/>
              <a:gd name="connsiteY2788" fmla="*/ 3309797 h 5893281"/>
              <a:gd name="connsiteX2789" fmla="*/ 2486293 w 10035679"/>
              <a:gd name="connsiteY2789" fmla="*/ 3279005 h 5893281"/>
              <a:gd name="connsiteX2790" fmla="*/ 2468181 w 10035679"/>
              <a:gd name="connsiteY2790" fmla="*/ 3237950 h 5893281"/>
              <a:gd name="connsiteX2791" fmla="*/ 2447652 w 10035679"/>
              <a:gd name="connsiteY2791" fmla="*/ 3195082 h 5893281"/>
              <a:gd name="connsiteX2792" fmla="*/ 2425313 w 10035679"/>
              <a:gd name="connsiteY2792" fmla="*/ 3164290 h 5893281"/>
              <a:gd name="connsiteX2793" fmla="*/ 2404786 w 10035679"/>
              <a:gd name="connsiteY2793" fmla="*/ 3146178 h 5893281"/>
              <a:gd name="connsiteX2794" fmla="*/ 2378219 w 10035679"/>
              <a:gd name="connsiteY2794" fmla="*/ 3141952 h 5893281"/>
              <a:gd name="connsiteX2795" fmla="*/ 2348031 w 10035679"/>
              <a:gd name="connsiteY2795" fmla="*/ 3127461 h 5893281"/>
              <a:gd name="connsiteX2796" fmla="*/ 2311805 w 10035679"/>
              <a:gd name="connsiteY2796" fmla="*/ 3112971 h 5893281"/>
              <a:gd name="connsiteX2797" fmla="*/ 2269542 w 10035679"/>
              <a:gd name="connsiteY2797" fmla="*/ 3106934 h 5893281"/>
              <a:gd name="connsiteX2798" fmla="*/ 2269542 w 10035679"/>
              <a:gd name="connsiteY2798" fmla="*/ 3112971 h 5893281"/>
              <a:gd name="connsiteX2799" fmla="*/ 2263504 w 10035679"/>
              <a:gd name="connsiteY2799" fmla="*/ 3112971 h 5893281"/>
              <a:gd name="connsiteX2800" fmla="*/ 2267732 w 10035679"/>
              <a:gd name="connsiteY2800" fmla="*/ 3125046 h 5893281"/>
              <a:gd name="connsiteX2801" fmla="*/ 2273769 w 10035679"/>
              <a:gd name="connsiteY2801" fmla="*/ 3135311 h 5893281"/>
              <a:gd name="connsiteX2802" fmla="*/ 2277995 w 10035679"/>
              <a:gd name="connsiteY2802" fmla="*/ 3141347 h 5893281"/>
              <a:gd name="connsiteX2803" fmla="*/ 2282221 w 10035679"/>
              <a:gd name="connsiteY2803" fmla="*/ 3149801 h 5893281"/>
              <a:gd name="connsiteX2804" fmla="*/ 2288260 w 10035679"/>
              <a:gd name="connsiteY2804" fmla="*/ 3160064 h 5893281"/>
              <a:gd name="connsiteX2805" fmla="*/ 2255657 w 10035679"/>
              <a:gd name="connsiteY2805" fmla="*/ 3160064 h 5893281"/>
              <a:gd name="connsiteX2806" fmla="*/ 2231506 w 10035679"/>
              <a:gd name="connsiteY2806" fmla="*/ 3149801 h 5893281"/>
              <a:gd name="connsiteX2807" fmla="*/ 2198903 w 10035679"/>
              <a:gd name="connsiteY2807" fmla="*/ 3141347 h 5893281"/>
              <a:gd name="connsiteX2808" fmla="*/ 2168716 w 10035679"/>
              <a:gd name="connsiteY2808" fmla="*/ 3141347 h 5893281"/>
              <a:gd name="connsiteX2809" fmla="*/ 2136111 w 10035679"/>
              <a:gd name="connsiteY2809" fmla="*/ 3145573 h 5893281"/>
              <a:gd name="connsiteX2810" fmla="*/ 2113773 w 10035679"/>
              <a:gd name="connsiteY2810" fmla="*/ 3151612 h 5893281"/>
              <a:gd name="connsiteX2811" fmla="*/ 2089623 w 10035679"/>
              <a:gd name="connsiteY2811" fmla="*/ 3163687 h 5893281"/>
              <a:gd name="connsiteX2812" fmla="*/ 2069095 w 10035679"/>
              <a:gd name="connsiteY2812" fmla="*/ 3178178 h 5893281"/>
              <a:gd name="connsiteX2813" fmla="*/ 2055209 w 10035679"/>
              <a:gd name="connsiteY2813" fmla="*/ 3198706 h 5893281"/>
              <a:gd name="connsiteX2814" fmla="*/ 2047360 w 10035679"/>
              <a:gd name="connsiteY2814" fmla="*/ 3216818 h 5893281"/>
              <a:gd name="connsiteX2815" fmla="*/ 2051586 w 10035679"/>
              <a:gd name="connsiteY2815" fmla="*/ 3231308 h 5893281"/>
              <a:gd name="connsiteX2816" fmla="*/ 2051586 w 10035679"/>
              <a:gd name="connsiteY2816" fmla="*/ 3249420 h 5893281"/>
              <a:gd name="connsiteX2817" fmla="*/ 2045549 w 10035679"/>
              <a:gd name="connsiteY2817" fmla="*/ 3269948 h 5893281"/>
              <a:gd name="connsiteX2818" fmla="*/ 2031661 w 10035679"/>
              <a:gd name="connsiteY2818" fmla="*/ 3317042 h 5893281"/>
              <a:gd name="connsiteX2819" fmla="*/ 2031661 w 10035679"/>
              <a:gd name="connsiteY2819" fmla="*/ 3352060 h 5893281"/>
              <a:gd name="connsiteX2820" fmla="*/ 2033474 w 10035679"/>
              <a:gd name="connsiteY2820" fmla="*/ 3388889 h 5893281"/>
              <a:gd name="connsiteX2821" fmla="*/ 2047360 w 10035679"/>
              <a:gd name="connsiteY2821" fmla="*/ 3423907 h 5893281"/>
              <a:gd name="connsiteX2822" fmla="*/ 2069698 w 10035679"/>
              <a:gd name="connsiteY2822" fmla="*/ 3466775 h 5893281"/>
              <a:gd name="connsiteX2823" fmla="*/ 2093848 w 10035679"/>
              <a:gd name="connsiteY2823" fmla="*/ 3471001 h 5893281"/>
              <a:gd name="connsiteX2824" fmla="*/ 2107735 w 10035679"/>
              <a:gd name="connsiteY2824" fmla="*/ 3475227 h 5893281"/>
              <a:gd name="connsiteX2825" fmla="*/ 2113773 w 10035679"/>
              <a:gd name="connsiteY2825" fmla="*/ 3481264 h 5893281"/>
              <a:gd name="connsiteX2826" fmla="*/ 2121622 w 10035679"/>
              <a:gd name="connsiteY2826" fmla="*/ 3485490 h 5893281"/>
              <a:gd name="connsiteX2827" fmla="*/ 2131885 w 10035679"/>
              <a:gd name="connsiteY2827" fmla="*/ 3489716 h 5893281"/>
              <a:gd name="connsiteX2828" fmla="*/ 2149999 w 10035679"/>
              <a:gd name="connsiteY2828" fmla="*/ 3481264 h 5893281"/>
              <a:gd name="connsiteX2829" fmla="*/ 2178376 w 10035679"/>
              <a:gd name="connsiteY2829" fmla="*/ 3466775 h 5893281"/>
              <a:gd name="connsiteX2830" fmla="*/ 2184413 w 10035679"/>
              <a:gd name="connsiteY2830" fmla="*/ 3462547 h 5893281"/>
              <a:gd name="connsiteX2831" fmla="*/ 2188638 w 10035679"/>
              <a:gd name="connsiteY2831" fmla="*/ 3462547 h 5893281"/>
              <a:gd name="connsiteX2832" fmla="*/ 2196488 w 10035679"/>
              <a:gd name="connsiteY2832" fmla="*/ 3462547 h 5893281"/>
              <a:gd name="connsiteX2833" fmla="*/ 2198298 w 10035679"/>
              <a:gd name="connsiteY2833" fmla="*/ 3462547 h 5893281"/>
              <a:gd name="connsiteX2834" fmla="*/ 2202525 w 10035679"/>
              <a:gd name="connsiteY2834" fmla="*/ 3462547 h 5893281"/>
              <a:gd name="connsiteX2835" fmla="*/ 2202525 w 10035679"/>
              <a:gd name="connsiteY2835" fmla="*/ 3460736 h 5893281"/>
              <a:gd name="connsiteX2836" fmla="*/ 2210374 w 10035679"/>
              <a:gd name="connsiteY2836" fmla="*/ 3452284 h 5893281"/>
              <a:gd name="connsiteX2837" fmla="*/ 2212186 w 10035679"/>
              <a:gd name="connsiteY2837" fmla="*/ 3442019 h 5893281"/>
              <a:gd name="connsiteX2838" fmla="*/ 2216413 w 10035679"/>
              <a:gd name="connsiteY2838" fmla="*/ 3431756 h 5893281"/>
              <a:gd name="connsiteX2839" fmla="*/ 2220639 w 10035679"/>
              <a:gd name="connsiteY2839" fmla="*/ 3419681 h 5893281"/>
              <a:gd name="connsiteX2840" fmla="*/ 2224865 w 10035679"/>
              <a:gd name="connsiteY2840" fmla="*/ 3413642 h 5893281"/>
              <a:gd name="connsiteX2841" fmla="*/ 2241166 w 10035679"/>
              <a:gd name="connsiteY2841" fmla="*/ 3395530 h 5893281"/>
              <a:gd name="connsiteX2842" fmla="*/ 2263504 w 10035679"/>
              <a:gd name="connsiteY2842" fmla="*/ 3385266 h 5893281"/>
              <a:gd name="connsiteX2843" fmla="*/ 2296109 w 10035679"/>
              <a:gd name="connsiteY2843" fmla="*/ 3381040 h 5893281"/>
              <a:gd name="connsiteX2844" fmla="*/ 2297920 w 10035679"/>
              <a:gd name="connsiteY2844" fmla="*/ 3389494 h 5893281"/>
              <a:gd name="connsiteX2845" fmla="*/ 2302145 w 10035679"/>
              <a:gd name="connsiteY2845" fmla="*/ 3391304 h 5893281"/>
              <a:gd name="connsiteX2846" fmla="*/ 2302145 w 10035679"/>
              <a:gd name="connsiteY2846" fmla="*/ 3395530 h 5893281"/>
              <a:gd name="connsiteX2847" fmla="*/ 2306372 w 10035679"/>
              <a:gd name="connsiteY2847" fmla="*/ 3395530 h 5893281"/>
              <a:gd name="connsiteX2848" fmla="*/ 2306372 w 10035679"/>
              <a:gd name="connsiteY2848" fmla="*/ 3391304 h 5893281"/>
              <a:gd name="connsiteX2849" fmla="*/ 2308787 w 10035679"/>
              <a:gd name="connsiteY2849" fmla="*/ 3391304 h 5893281"/>
              <a:gd name="connsiteX2850" fmla="*/ 2316636 w 10035679"/>
              <a:gd name="connsiteY2850" fmla="*/ 3391304 h 5893281"/>
              <a:gd name="connsiteX2851" fmla="*/ 2326899 w 10035679"/>
              <a:gd name="connsiteY2851" fmla="*/ 3389494 h 5893281"/>
              <a:gd name="connsiteX2852" fmla="*/ 2326899 w 10035679"/>
              <a:gd name="connsiteY2852" fmla="*/ 3420284 h 5893281"/>
              <a:gd name="connsiteX2853" fmla="*/ 2313013 w 10035679"/>
              <a:gd name="connsiteY2853" fmla="*/ 3434775 h 5893281"/>
              <a:gd name="connsiteX2854" fmla="*/ 2302749 w 10035679"/>
              <a:gd name="connsiteY2854" fmla="*/ 3461339 h 5893281"/>
              <a:gd name="connsiteX2855" fmla="*/ 2292486 w 10035679"/>
              <a:gd name="connsiteY2855" fmla="*/ 3496357 h 5893281"/>
              <a:gd name="connsiteX2856" fmla="*/ 2282221 w 10035679"/>
              <a:gd name="connsiteY2856" fmla="*/ 3528960 h 5893281"/>
              <a:gd name="connsiteX2857" fmla="*/ 2270146 w 10035679"/>
              <a:gd name="connsiteY2857" fmla="*/ 3553716 h 5893281"/>
              <a:gd name="connsiteX2858" fmla="*/ 2306372 w 10035679"/>
              <a:gd name="connsiteY2858" fmla="*/ 3553716 h 5893281"/>
              <a:gd name="connsiteX2859" fmla="*/ 2336559 w 10035679"/>
              <a:gd name="connsiteY2859" fmla="*/ 3549490 h 5893281"/>
              <a:gd name="connsiteX2860" fmla="*/ 2364936 w 10035679"/>
              <a:gd name="connsiteY2860" fmla="*/ 3549490 h 5893281"/>
              <a:gd name="connsiteX2861" fmla="*/ 2391503 w 10035679"/>
              <a:gd name="connsiteY2861" fmla="*/ 3553716 h 5893281"/>
              <a:gd name="connsiteX2862" fmla="*/ 2407804 w 10035679"/>
              <a:gd name="connsiteY2862" fmla="*/ 3563978 h 5893281"/>
              <a:gd name="connsiteX2863" fmla="*/ 2421690 w 10035679"/>
              <a:gd name="connsiteY2863" fmla="*/ 3586318 h 5893281"/>
              <a:gd name="connsiteX2864" fmla="*/ 2425916 w 10035679"/>
              <a:gd name="connsiteY2864" fmla="*/ 3617109 h 5893281"/>
              <a:gd name="connsiteX2865" fmla="*/ 2419880 w 10035679"/>
              <a:gd name="connsiteY2865" fmla="*/ 3639449 h 5893281"/>
              <a:gd name="connsiteX2866" fmla="*/ 2412031 w 10035679"/>
              <a:gd name="connsiteY2866" fmla="*/ 3667826 h 5893281"/>
              <a:gd name="connsiteX2867" fmla="*/ 2412031 w 10035679"/>
              <a:gd name="connsiteY2867" fmla="*/ 3696202 h 5893281"/>
              <a:gd name="connsiteX2868" fmla="*/ 2430144 w 10035679"/>
              <a:gd name="connsiteY2868" fmla="*/ 3714314 h 5893281"/>
              <a:gd name="connsiteX2869" fmla="*/ 2440407 w 10035679"/>
              <a:gd name="connsiteY2869" fmla="*/ 3726390 h 5893281"/>
              <a:gd name="connsiteX2870" fmla="*/ 2454293 w 10035679"/>
              <a:gd name="connsiteY2870" fmla="*/ 3740881 h 5893281"/>
              <a:gd name="connsiteX2871" fmla="*/ 2476633 w 10035679"/>
              <a:gd name="connsiteY2871" fmla="*/ 3752956 h 5893281"/>
              <a:gd name="connsiteX2872" fmla="*/ 2503197 w 10035679"/>
              <a:gd name="connsiteY2872" fmla="*/ 3758993 h 5893281"/>
              <a:gd name="connsiteX2873" fmla="*/ 2517085 w 10035679"/>
              <a:gd name="connsiteY2873" fmla="*/ 3740881 h 5893281"/>
              <a:gd name="connsiteX2874" fmla="*/ 2535198 w 10035679"/>
              <a:gd name="connsiteY2874" fmla="*/ 3734842 h 5893281"/>
              <a:gd name="connsiteX2875" fmla="*/ 2567799 w 10035679"/>
              <a:gd name="connsiteY2875" fmla="*/ 3734842 h 5893281"/>
              <a:gd name="connsiteX2876" fmla="*/ 2572026 w 10035679"/>
              <a:gd name="connsiteY2876" fmla="*/ 3740881 h 5893281"/>
              <a:gd name="connsiteX2877" fmla="*/ 2578064 w 10035679"/>
              <a:gd name="connsiteY2877" fmla="*/ 3749333 h 5893281"/>
              <a:gd name="connsiteX2878" fmla="*/ 2581686 w 10035679"/>
              <a:gd name="connsiteY2878" fmla="*/ 3753559 h 5893281"/>
              <a:gd name="connsiteX2879" fmla="*/ 2585912 w 10035679"/>
              <a:gd name="connsiteY2879" fmla="*/ 3753559 h 5893281"/>
              <a:gd name="connsiteX2880" fmla="*/ 2596176 w 10035679"/>
              <a:gd name="connsiteY2880" fmla="*/ 3755371 h 5893281"/>
              <a:gd name="connsiteX2881" fmla="*/ 2609460 w 10035679"/>
              <a:gd name="connsiteY2881" fmla="*/ 3758390 h 5893281"/>
              <a:gd name="connsiteX2882" fmla="*/ 2623346 w 10035679"/>
              <a:gd name="connsiteY2882" fmla="*/ 3730013 h 5893281"/>
              <a:gd name="connsiteX2883" fmla="*/ 2641460 w 10035679"/>
              <a:gd name="connsiteY2883" fmla="*/ 3709485 h 5893281"/>
              <a:gd name="connsiteX2884" fmla="*/ 2661987 w 10035679"/>
              <a:gd name="connsiteY2884" fmla="*/ 3691371 h 5893281"/>
              <a:gd name="connsiteX2885" fmla="*/ 2688550 w 10035679"/>
              <a:gd name="connsiteY2885" fmla="*/ 3676883 h 5893281"/>
              <a:gd name="connsiteX2886" fmla="*/ 2727192 w 10035679"/>
              <a:gd name="connsiteY2886" fmla="*/ 3670844 h 5893281"/>
              <a:gd name="connsiteX2887" fmla="*/ 2733229 w 10035679"/>
              <a:gd name="connsiteY2887" fmla="*/ 3666618 h 5893281"/>
              <a:gd name="connsiteX2888" fmla="*/ 2737455 w 10035679"/>
              <a:gd name="connsiteY2888" fmla="*/ 3666618 h 5893281"/>
              <a:gd name="connsiteX2889" fmla="*/ 2743494 w 10035679"/>
              <a:gd name="connsiteY2889" fmla="*/ 3666618 h 5893281"/>
              <a:gd name="connsiteX2890" fmla="*/ 2747720 w 10035679"/>
              <a:gd name="connsiteY2890" fmla="*/ 3666618 h 5893281"/>
              <a:gd name="connsiteX2891" fmla="*/ 2755570 w 10035679"/>
              <a:gd name="connsiteY2891" fmla="*/ 3670844 h 5893281"/>
              <a:gd name="connsiteX2892" fmla="*/ 2765832 w 10035679"/>
              <a:gd name="connsiteY2892" fmla="*/ 3670844 h 5893281"/>
              <a:gd name="connsiteX2893" fmla="*/ 2761606 w 10035679"/>
              <a:gd name="connsiteY2893" fmla="*/ 3676883 h 5893281"/>
              <a:gd name="connsiteX2894" fmla="*/ 2761606 w 10035679"/>
              <a:gd name="connsiteY2894" fmla="*/ 3685335 h 5893281"/>
              <a:gd name="connsiteX2895" fmla="*/ 2757380 w 10035679"/>
              <a:gd name="connsiteY2895" fmla="*/ 3685335 h 5893281"/>
              <a:gd name="connsiteX2896" fmla="*/ 2757380 w 10035679"/>
              <a:gd name="connsiteY2896" fmla="*/ 3687145 h 5893281"/>
              <a:gd name="connsiteX2897" fmla="*/ 2761606 w 10035679"/>
              <a:gd name="connsiteY2897" fmla="*/ 3687145 h 5893281"/>
              <a:gd name="connsiteX2898" fmla="*/ 2765832 w 10035679"/>
              <a:gd name="connsiteY2898" fmla="*/ 3691371 h 5893281"/>
              <a:gd name="connsiteX2899" fmla="*/ 2771870 w 10035679"/>
              <a:gd name="connsiteY2899" fmla="*/ 3695598 h 5893281"/>
              <a:gd name="connsiteX2900" fmla="*/ 2771870 w 10035679"/>
              <a:gd name="connsiteY2900" fmla="*/ 3687145 h 5893281"/>
              <a:gd name="connsiteX2901" fmla="*/ 2779720 w 10035679"/>
              <a:gd name="connsiteY2901" fmla="*/ 3681109 h 5893281"/>
              <a:gd name="connsiteX2902" fmla="*/ 2783946 w 10035679"/>
              <a:gd name="connsiteY2902" fmla="*/ 3676883 h 5893281"/>
              <a:gd name="connsiteX2903" fmla="*/ 2785756 w 10035679"/>
              <a:gd name="connsiteY2903" fmla="*/ 3672657 h 5893281"/>
              <a:gd name="connsiteX2904" fmla="*/ 2789983 w 10035679"/>
              <a:gd name="connsiteY2904" fmla="*/ 3670844 h 5893281"/>
              <a:gd name="connsiteX2905" fmla="*/ 2797832 w 10035679"/>
              <a:gd name="connsiteY2905" fmla="*/ 3666618 h 5893281"/>
              <a:gd name="connsiteX2906" fmla="*/ 2803869 w 10035679"/>
              <a:gd name="connsiteY2906" fmla="*/ 3662392 h 5893281"/>
              <a:gd name="connsiteX2907" fmla="*/ 2836472 w 10035679"/>
              <a:gd name="connsiteY2907" fmla="*/ 3690769 h 5893281"/>
              <a:gd name="connsiteX2908" fmla="*/ 2878737 w 10035679"/>
              <a:gd name="connsiteY2908" fmla="*/ 3705259 h 5893281"/>
              <a:gd name="connsiteX2909" fmla="*/ 2921000 w 10035679"/>
              <a:gd name="connsiteY2909" fmla="*/ 3709485 h 5893281"/>
              <a:gd name="connsiteX2910" fmla="*/ 2969904 w 10035679"/>
              <a:gd name="connsiteY2910" fmla="*/ 3705259 h 5893281"/>
              <a:gd name="connsiteX2911" fmla="*/ 3020620 w 10035679"/>
              <a:gd name="connsiteY2911" fmla="*/ 3701031 h 5893281"/>
              <a:gd name="connsiteX2912" fmla="*/ 3020620 w 10035679"/>
              <a:gd name="connsiteY2912" fmla="*/ 3709485 h 5893281"/>
              <a:gd name="connsiteX2913" fmla="*/ 3020620 w 10035679"/>
              <a:gd name="connsiteY2913" fmla="*/ 3713712 h 5893281"/>
              <a:gd name="connsiteX2914" fmla="*/ 3016393 w 10035679"/>
              <a:gd name="connsiteY2914" fmla="*/ 3715522 h 5893281"/>
              <a:gd name="connsiteX2915" fmla="*/ 3016393 w 10035679"/>
              <a:gd name="connsiteY2915" fmla="*/ 3719748 h 5893281"/>
              <a:gd name="connsiteX2916" fmla="*/ 3012167 w 10035679"/>
              <a:gd name="connsiteY2916" fmla="*/ 3725787 h 5893281"/>
              <a:gd name="connsiteX2917" fmla="*/ 3036318 w 10035679"/>
              <a:gd name="connsiteY2917" fmla="*/ 3734239 h 5893281"/>
              <a:gd name="connsiteX2918" fmla="*/ 3050204 w 10035679"/>
              <a:gd name="connsiteY2918" fmla="*/ 3744504 h 5893281"/>
              <a:gd name="connsiteX2919" fmla="*/ 3064092 w 10035679"/>
              <a:gd name="connsiteY2919" fmla="*/ 3754767 h 5893281"/>
              <a:gd name="connsiteX2920" fmla="*/ 3088241 w 10035679"/>
              <a:gd name="connsiteY2920" fmla="*/ 3766842 h 5893281"/>
              <a:gd name="connsiteX2921" fmla="*/ 3088241 w 10035679"/>
              <a:gd name="connsiteY2921" fmla="*/ 3787369 h 5893281"/>
              <a:gd name="connsiteX2922" fmla="*/ 3114807 w 10035679"/>
              <a:gd name="connsiteY2922" fmla="*/ 3795823 h 5893281"/>
              <a:gd name="connsiteX2923" fmla="*/ 3131109 w 10035679"/>
              <a:gd name="connsiteY2923" fmla="*/ 3797634 h 5893281"/>
              <a:gd name="connsiteX2924" fmla="*/ 3144995 w 10035679"/>
              <a:gd name="connsiteY2924" fmla="*/ 3812125 h 5893281"/>
              <a:gd name="connsiteX2925" fmla="*/ 3152844 w 10035679"/>
              <a:gd name="connsiteY2925" fmla="*/ 3834463 h 5893281"/>
              <a:gd name="connsiteX2926" fmla="*/ 3195108 w 10035679"/>
              <a:gd name="connsiteY2926" fmla="*/ 3838689 h 5893281"/>
              <a:gd name="connsiteX2927" fmla="*/ 3229524 w 10035679"/>
              <a:gd name="connsiteY2927" fmla="*/ 3840500 h 5893281"/>
              <a:gd name="connsiteX2928" fmla="*/ 3276013 w 10035679"/>
              <a:gd name="connsiteY2928" fmla="*/ 3844728 h 5893281"/>
              <a:gd name="connsiteX2929" fmla="*/ 3308615 w 10035679"/>
              <a:gd name="connsiteY2929" fmla="*/ 3887593 h 5893281"/>
              <a:gd name="connsiteX2930" fmla="*/ 3347257 w 10035679"/>
              <a:gd name="connsiteY2930" fmla="*/ 3926235 h 5893281"/>
              <a:gd name="connsiteX2931" fmla="*/ 3389520 w 10035679"/>
              <a:gd name="connsiteY2931" fmla="*/ 3958838 h 5893281"/>
              <a:gd name="connsiteX2932" fmla="*/ 3438426 w 10035679"/>
              <a:gd name="connsiteY2932" fmla="*/ 3983591 h 5893281"/>
              <a:gd name="connsiteX2933" fmla="*/ 3436616 w 10035679"/>
              <a:gd name="connsiteY2933" fmla="*/ 3998082 h 5893281"/>
              <a:gd name="connsiteX2934" fmla="*/ 3428765 w 10035679"/>
              <a:gd name="connsiteY2934" fmla="*/ 4006534 h 5893281"/>
              <a:gd name="connsiteX2935" fmla="*/ 3422726 w 10035679"/>
              <a:gd name="connsiteY2935" fmla="*/ 4016799 h 5893281"/>
              <a:gd name="connsiteX2936" fmla="*/ 3414877 w 10035679"/>
              <a:gd name="connsiteY2936" fmla="*/ 4022836 h 5893281"/>
              <a:gd name="connsiteX2937" fmla="*/ 3408840 w 10035679"/>
              <a:gd name="connsiteY2937" fmla="*/ 4034911 h 5893281"/>
              <a:gd name="connsiteX2938" fmla="*/ 3453518 w 10035679"/>
              <a:gd name="connsiteY2938" fmla="*/ 4034911 h 5893281"/>
              <a:gd name="connsiteX2939" fmla="*/ 3495782 w 10035679"/>
              <a:gd name="connsiteY2939" fmla="*/ 4049402 h 5893281"/>
              <a:gd name="connsiteX2940" fmla="*/ 3503632 w 10035679"/>
              <a:gd name="connsiteY2940" fmla="*/ 4074155 h 5893281"/>
              <a:gd name="connsiteX2941" fmla="*/ 3513896 w 10035679"/>
              <a:gd name="connsiteY2941" fmla="*/ 4069929 h 5893281"/>
              <a:gd name="connsiteX2942" fmla="*/ 3519933 w 10035679"/>
              <a:gd name="connsiteY2942" fmla="*/ 4065703 h 5893281"/>
              <a:gd name="connsiteX2943" fmla="*/ 3532008 w 10035679"/>
              <a:gd name="connsiteY2943" fmla="*/ 4069929 h 5893281"/>
              <a:gd name="connsiteX2944" fmla="*/ 3533819 w 10035679"/>
              <a:gd name="connsiteY2944" fmla="*/ 4069929 h 5893281"/>
              <a:gd name="connsiteX2945" fmla="*/ 3541668 w 10035679"/>
              <a:gd name="connsiteY2945" fmla="*/ 4074155 h 5893281"/>
              <a:gd name="connsiteX2946" fmla="*/ 3547707 w 10035679"/>
              <a:gd name="connsiteY2946" fmla="*/ 4078381 h 5893281"/>
              <a:gd name="connsiteX2947" fmla="*/ 3555557 w 10035679"/>
              <a:gd name="connsiteY2947" fmla="*/ 4080192 h 5893281"/>
              <a:gd name="connsiteX2948" fmla="*/ 3664837 w 10035679"/>
              <a:gd name="connsiteY2948" fmla="*/ 4088646 h 5893281"/>
              <a:gd name="connsiteX2949" fmla="*/ 3675102 w 10035679"/>
              <a:gd name="connsiteY2949" fmla="*/ 4098909 h 5893281"/>
              <a:gd name="connsiteX2950" fmla="*/ 3682950 w 10035679"/>
              <a:gd name="connsiteY2950" fmla="*/ 4119436 h 5893281"/>
              <a:gd name="connsiteX2951" fmla="*/ 3684760 w 10035679"/>
              <a:gd name="connsiteY2951" fmla="*/ 4137550 h 5893281"/>
              <a:gd name="connsiteX2952" fmla="*/ 3696837 w 10035679"/>
              <a:gd name="connsiteY2952" fmla="*/ 4152041 h 5893281"/>
              <a:gd name="connsiteX2953" fmla="*/ 3713139 w 10035679"/>
              <a:gd name="connsiteY2953" fmla="*/ 4156267 h 5893281"/>
              <a:gd name="connsiteX2954" fmla="*/ 3731250 w 10035679"/>
              <a:gd name="connsiteY2954" fmla="*/ 4156267 h 5893281"/>
              <a:gd name="connsiteX2955" fmla="*/ 3745136 w 10035679"/>
              <a:gd name="connsiteY2955" fmla="*/ 4152041 h 5893281"/>
              <a:gd name="connsiteX2956" fmla="*/ 3755401 w 10035679"/>
              <a:gd name="connsiteY2956" fmla="*/ 4166530 h 5893281"/>
              <a:gd name="connsiteX2957" fmla="*/ 3767477 w 10035679"/>
              <a:gd name="connsiteY2957" fmla="*/ 4176795 h 5893281"/>
              <a:gd name="connsiteX2958" fmla="*/ 3773514 w 10035679"/>
              <a:gd name="connsiteY2958" fmla="*/ 4188870 h 5893281"/>
              <a:gd name="connsiteX2959" fmla="*/ 3778343 w 10035679"/>
              <a:gd name="connsiteY2959" fmla="*/ 4202756 h 5893281"/>
              <a:gd name="connsiteX2960" fmla="*/ 3782571 w 10035679"/>
              <a:gd name="connsiteY2960" fmla="*/ 4219058 h 5893281"/>
              <a:gd name="connsiteX2961" fmla="*/ 3756004 w 10035679"/>
              <a:gd name="connsiteY2961" fmla="*/ 4251660 h 5893281"/>
              <a:gd name="connsiteX2962" fmla="*/ 3727630 w 10035679"/>
              <a:gd name="connsiteY2962" fmla="*/ 4290302 h 5893281"/>
              <a:gd name="connsiteX2963" fmla="*/ 3699253 w 10035679"/>
              <a:gd name="connsiteY2963" fmla="*/ 4333168 h 5893281"/>
              <a:gd name="connsiteX2964" fmla="*/ 3675102 w 10035679"/>
              <a:gd name="connsiteY2964" fmla="*/ 4376035 h 5893281"/>
              <a:gd name="connsiteX2965" fmla="*/ 3658800 w 10035679"/>
              <a:gd name="connsiteY2965" fmla="*/ 4408638 h 5893281"/>
              <a:gd name="connsiteX2966" fmla="*/ 3658800 w 10035679"/>
              <a:gd name="connsiteY2966" fmla="*/ 4429165 h 5893281"/>
              <a:gd name="connsiteX2967" fmla="*/ 3660610 w 10035679"/>
              <a:gd name="connsiteY2967" fmla="*/ 4457542 h 5893281"/>
              <a:gd name="connsiteX2968" fmla="*/ 3668459 w 10035679"/>
              <a:gd name="connsiteY2968" fmla="*/ 4490145 h 5893281"/>
              <a:gd name="connsiteX2969" fmla="*/ 3664233 w 10035679"/>
              <a:gd name="connsiteY2969" fmla="*/ 4518522 h 5893281"/>
              <a:gd name="connsiteX2970" fmla="*/ 3658194 w 10035679"/>
              <a:gd name="connsiteY2970" fmla="*/ 4536636 h 5893281"/>
              <a:gd name="connsiteX2971" fmla="*/ 3644308 w 10035679"/>
              <a:gd name="connsiteY2971" fmla="*/ 4565011 h 5893281"/>
              <a:gd name="connsiteX2972" fmla="*/ 3626196 w 10035679"/>
              <a:gd name="connsiteY2972" fmla="*/ 4595803 h 5893281"/>
              <a:gd name="connsiteX2973" fmla="*/ 3608082 w 10035679"/>
              <a:gd name="connsiteY2973" fmla="*/ 4628406 h 5893281"/>
              <a:gd name="connsiteX2974" fmla="*/ 3589969 w 10035679"/>
              <a:gd name="connsiteY2974" fmla="*/ 4653161 h 5893281"/>
              <a:gd name="connsiteX2975" fmla="*/ 3579705 w 10035679"/>
              <a:gd name="connsiteY2975" fmla="*/ 4667650 h 5893281"/>
              <a:gd name="connsiteX2976" fmla="*/ 3559178 w 10035679"/>
              <a:gd name="connsiteY2976" fmla="*/ 4676102 h 5893281"/>
              <a:gd name="connsiteX2977" fmla="*/ 3526575 w 10035679"/>
              <a:gd name="connsiteY2977" fmla="*/ 4680330 h 5893281"/>
              <a:gd name="connsiteX2978" fmla="*/ 3493971 w 10035679"/>
              <a:gd name="connsiteY2978" fmla="*/ 4682141 h 5893281"/>
              <a:gd name="connsiteX2979" fmla="*/ 3463784 w 10035679"/>
              <a:gd name="connsiteY2979" fmla="*/ 4690593 h 5893281"/>
              <a:gd name="connsiteX2980" fmla="*/ 3435408 w 10035679"/>
              <a:gd name="connsiteY2980" fmla="*/ 4700858 h 5893281"/>
              <a:gd name="connsiteX2981" fmla="*/ 3417292 w 10035679"/>
              <a:gd name="connsiteY2981" fmla="*/ 4721385 h 5893281"/>
              <a:gd name="connsiteX2982" fmla="*/ 3409445 w 10035679"/>
              <a:gd name="connsiteY2982" fmla="*/ 4733461 h 5893281"/>
              <a:gd name="connsiteX2983" fmla="*/ 3409445 w 10035679"/>
              <a:gd name="connsiteY2983" fmla="*/ 4739497 h 5893281"/>
              <a:gd name="connsiteX2984" fmla="*/ 3409445 w 10035679"/>
              <a:gd name="connsiteY2984" fmla="*/ 4747951 h 5893281"/>
              <a:gd name="connsiteX2985" fmla="*/ 3413671 w 10035679"/>
              <a:gd name="connsiteY2985" fmla="*/ 4758214 h 5893281"/>
              <a:gd name="connsiteX2986" fmla="*/ 3417897 w 10035679"/>
              <a:gd name="connsiteY2986" fmla="*/ 4768479 h 5893281"/>
              <a:gd name="connsiteX2987" fmla="*/ 3393746 w 10035679"/>
              <a:gd name="connsiteY2987" fmla="*/ 4768479 h 5893281"/>
              <a:gd name="connsiteX2988" fmla="*/ 3389520 w 10035679"/>
              <a:gd name="connsiteY2988" fmla="*/ 4815571 h 5893281"/>
              <a:gd name="connsiteX2989" fmla="*/ 3381671 w 10035679"/>
              <a:gd name="connsiteY2989" fmla="*/ 4854212 h 5893281"/>
              <a:gd name="connsiteX2990" fmla="*/ 3367785 w 10035679"/>
              <a:gd name="connsiteY2990" fmla="*/ 4886815 h 5893281"/>
              <a:gd name="connsiteX2991" fmla="*/ 3353899 w 10035679"/>
              <a:gd name="connsiteY2991" fmla="*/ 4917607 h 5893281"/>
              <a:gd name="connsiteX2992" fmla="*/ 3340011 w 10035679"/>
              <a:gd name="connsiteY2992" fmla="*/ 4958662 h 5893281"/>
              <a:gd name="connsiteX2993" fmla="*/ 3329748 w 10035679"/>
              <a:gd name="connsiteY2993" fmla="*/ 4958662 h 5893281"/>
              <a:gd name="connsiteX2994" fmla="*/ 3329748 w 10035679"/>
              <a:gd name="connsiteY2994" fmla="*/ 4944171 h 5893281"/>
              <a:gd name="connsiteX2995" fmla="*/ 3329748 w 10035679"/>
              <a:gd name="connsiteY2995" fmla="*/ 4935719 h 5893281"/>
              <a:gd name="connsiteX2996" fmla="*/ 3325521 w 10035679"/>
              <a:gd name="connsiteY2996" fmla="*/ 4925456 h 5893281"/>
              <a:gd name="connsiteX2997" fmla="*/ 3323710 w 10035679"/>
              <a:gd name="connsiteY2997" fmla="*/ 4917002 h 5893281"/>
              <a:gd name="connsiteX2998" fmla="*/ 3319484 w 10035679"/>
              <a:gd name="connsiteY2998" fmla="*/ 4921228 h 5893281"/>
              <a:gd name="connsiteX2999" fmla="*/ 3315256 w 10035679"/>
              <a:gd name="connsiteY2999" fmla="*/ 4921228 h 5893281"/>
              <a:gd name="connsiteX3000" fmla="*/ 3311030 w 10035679"/>
              <a:gd name="connsiteY3000" fmla="*/ 4925456 h 5893281"/>
              <a:gd name="connsiteX3001" fmla="*/ 3309218 w 10035679"/>
              <a:gd name="connsiteY3001" fmla="*/ 4925456 h 5893281"/>
              <a:gd name="connsiteX3002" fmla="*/ 3291106 w 10035679"/>
              <a:gd name="connsiteY3002" fmla="*/ 4968322 h 5893281"/>
              <a:gd name="connsiteX3003" fmla="*/ 3270578 w 10035679"/>
              <a:gd name="connsiteY3003" fmla="*/ 4996699 h 5893281"/>
              <a:gd name="connsiteX3004" fmla="*/ 3248240 w 10035679"/>
              <a:gd name="connsiteY3004" fmla="*/ 5021452 h 5893281"/>
              <a:gd name="connsiteX3005" fmla="*/ 3224089 w 10035679"/>
              <a:gd name="connsiteY3005" fmla="*/ 5049829 h 5893281"/>
              <a:gd name="connsiteX3006" fmla="*/ 3173372 w 10035679"/>
              <a:gd name="connsiteY3006" fmla="*/ 5039566 h 5893281"/>
              <a:gd name="connsiteX3007" fmla="*/ 3128694 w 10035679"/>
              <a:gd name="connsiteY3007" fmla="*/ 5029302 h 5893281"/>
              <a:gd name="connsiteX3008" fmla="*/ 3128694 w 10035679"/>
              <a:gd name="connsiteY3008" fmla="*/ 5043792 h 5893281"/>
              <a:gd name="connsiteX3009" fmla="*/ 3152844 w 10035679"/>
              <a:gd name="connsiteY3009" fmla="*/ 5058283 h 5893281"/>
              <a:gd name="connsiteX3010" fmla="*/ 3163109 w 10035679"/>
              <a:gd name="connsiteY3010" fmla="*/ 5078811 h 5893281"/>
              <a:gd name="connsiteX3011" fmla="*/ 3167335 w 10035679"/>
              <a:gd name="connsiteY3011" fmla="*/ 5099338 h 5893281"/>
              <a:gd name="connsiteX3012" fmla="*/ 3163109 w 10035679"/>
              <a:gd name="connsiteY3012" fmla="*/ 5125904 h 5893281"/>
              <a:gd name="connsiteX3013" fmla="*/ 3158883 w 10035679"/>
              <a:gd name="connsiteY3013" fmla="*/ 5154281 h 5893281"/>
              <a:gd name="connsiteX3014" fmla="*/ 3096090 w 10035679"/>
              <a:gd name="connsiteY3014" fmla="*/ 5156092 h 5893281"/>
              <a:gd name="connsiteX3015" fmla="*/ 3043562 w 10035679"/>
              <a:gd name="connsiteY3015" fmla="*/ 5170583 h 5893281"/>
              <a:gd name="connsiteX3016" fmla="*/ 3039337 w 10035679"/>
              <a:gd name="connsiteY3016" fmla="*/ 5179035 h 5893281"/>
              <a:gd name="connsiteX3017" fmla="*/ 3035110 w 10035679"/>
              <a:gd name="connsiteY3017" fmla="*/ 5189298 h 5893281"/>
              <a:gd name="connsiteX3018" fmla="*/ 3035110 w 10035679"/>
              <a:gd name="connsiteY3018" fmla="*/ 5203788 h 5893281"/>
              <a:gd name="connsiteX3019" fmla="*/ 3035110 w 10035679"/>
              <a:gd name="connsiteY3019" fmla="*/ 5218279 h 5893281"/>
              <a:gd name="connsiteX3020" fmla="*/ 3033300 w 10035679"/>
              <a:gd name="connsiteY3020" fmla="*/ 5226731 h 5893281"/>
              <a:gd name="connsiteX3021" fmla="*/ 3033300 w 10035679"/>
              <a:gd name="connsiteY3021" fmla="*/ 5228542 h 5893281"/>
              <a:gd name="connsiteX3022" fmla="*/ 3033300 w 10035679"/>
              <a:gd name="connsiteY3022" fmla="*/ 5235788 h 5893281"/>
              <a:gd name="connsiteX3023" fmla="*/ 3033300 w 10035679"/>
              <a:gd name="connsiteY3023" fmla="*/ 5241825 h 5893281"/>
              <a:gd name="connsiteX3024" fmla="*/ 3035110 w 10035679"/>
              <a:gd name="connsiteY3024" fmla="*/ 5256316 h 5893281"/>
              <a:gd name="connsiteX3025" fmla="*/ 3018809 w 10035679"/>
              <a:gd name="connsiteY3025" fmla="*/ 5256316 h 5893281"/>
              <a:gd name="connsiteX3026" fmla="*/ 2996470 w 10035679"/>
              <a:gd name="connsiteY3026" fmla="*/ 5260542 h 5893281"/>
              <a:gd name="connsiteX3027" fmla="*/ 2968094 w 10035679"/>
              <a:gd name="connsiteY3027" fmla="*/ 5260542 h 5893281"/>
              <a:gd name="connsiteX3028" fmla="*/ 2939716 w 10035679"/>
              <a:gd name="connsiteY3028" fmla="*/ 5264768 h 5893281"/>
              <a:gd name="connsiteX3029" fmla="*/ 2939716 w 10035679"/>
              <a:gd name="connsiteY3029" fmla="*/ 5279259 h 5893281"/>
              <a:gd name="connsiteX3030" fmla="*/ 2953603 w 10035679"/>
              <a:gd name="connsiteY3030" fmla="*/ 5285296 h 5893281"/>
              <a:gd name="connsiteX3031" fmla="*/ 2963868 w 10035679"/>
              <a:gd name="connsiteY3031" fmla="*/ 5293750 h 5893281"/>
              <a:gd name="connsiteX3032" fmla="*/ 2971715 w 10035679"/>
              <a:gd name="connsiteY3032" fmla="*/ 5295560 h 5893281"/>
              <a:gd name="connsiteX3033" fmla="*/ 2977754 w 10035679"/>
              <a:gd name="connsiteY3033" fmla="*/ 5299786 h 5893281"/>
              <a:gd name="connsiteX3034" fmla="*/ 2985603 w 10035679"/>
              <a:gd name="connsiteY3034" fmla="*/ 5308239 h 5893281"/>
              <a:gd name="connsiteX3035" fmla="*/ 2989829 w 10035679"/>
              <a:gd name="connsiteY3035" fmla="*/ 5314277 h 5893281"/>
              <a:gd name="connsiteX3036" fmla="*/ 2995866 w 10035679"/>
              <a:gd name="connsiteY3036" fmla="*/ 5324540 h 5893281"/>
              <a:gd name="connsiteX3037" fmla="*/ 2981980 w 10035679"/>
              <a:gd name="connsiteY3037" fmla="*/ 5328766 h 5893281"/>
              <a:gd name="connsiteX3038" fmla="*/ 2971715 w 10035679"/>
              <a:gd name="connsiteY3038" fmla="*/ 5332994 h 5893281"/>
              <a:gd name="connsiteX3039" fmla="*/ 2961452 w 10035679"/>
              <a:gd name="connsiteY3039" fmla="*/ 5337220 h 5893281"/>
              <a:gd name="connsiteX3040" fmla="*/ 2953603 w 10035679"/>
              <a:gd name="connsiteY3040" fmla="*/ 5339031 h 5893281"/>
              <a:gd name="connsiteX3041" fmla="*/ 2949377 w 10035679"/>
              <a:gd name="connsiteY3041" fmla="*/ 5351106 h 5893281"/>
              <a:gd name="connsiteX3042" fmla="*/ 2939112 w 10035679"/>
              <a:gd name="connsiteY3042" fmla="*/ 5371634 h 5893281"/>
              <a:gd name="connsiteX3043" fmla="*/ 2933076 w 10035679"/>
              <a:gd name="connsiteY3043" fmla="*/ 5393974 h 5893281"/>
              <a:gd name="connsiteX3044" fmla="*/ 2925226 w 10035679"/>
              <a:gd name="connsiteY3044" fmla="*/ 5414501 h 5893281"/>
              <a:gd name="connsiteX3045" fmla="*/ 2919189 w 10035679"/>
              <a:gd name="connsiteY3045" fmla="*/ 5418727 h 5893281"/>
              <a:gd name="connsiteX3046" fmla="*/ 2914961 w 10035679"/>
              <a:gd name="connsiteY3046" fmla="*/ 5418727 h 5893281"/>
              <a:gd name="connsiteX3047" fmla="*/ 2904698 w 10035679"/>
              <a:gd name="connsiteY3047" fmla="*/ 5422953 h 5893281"/>
              <a:gd name="connsiteX3048" fmla="*/ 2892623 w 10035679"/>
              <a:gd name="connsiteY3048" fmla="*/ 5422953 h 5893281"/>
              <a:gd name="connsiteX3049" fmla="*/ 2892623 w 10035679"/>
              <a:gd name="connsiteY3049" fmla="*/ 5433218 h 5893281"/>
              <a:gd name="connsiteX3050" fmla="*/ 2892623 w 10035679"/>
              <a:gd name="connsiteY3050" fmla="*/ 5439255 h 5893281"/>
              <a:gd name="connsiteX3051" fmla="*/ 2892623 w 10035679"/>
              <a:gd name="connsiteY3051" fmla="*/ 5443481 h 5893281"/>
              <a:gd name="connsiteX3052" fmla="*/ 2890812 w 10035679"/>
              <a:gd name="connsiteY3052" fmla="*/ 5447707 h 5893281"/>
              <a:gd name="connsiteX3053" fmla="*/ 2892623 w 10035679"/>
              <a:gd name="connsiteY3053" fmla="*/ 5451933 h 5893281"/>
              <a:gd name="connsiteX3054" fmla="*/ 2892623 w 10035679"/>
              <a:gd name="connsiteY3054" fmla="*/ 5453746 h 5893281"/>
              <a:gd name="connsiteX3055" fmla="*/ 2900472 w 10035679"/>
              <a:gd name="connsiteY3055" fmla="*/ 5468234 h 5893281"/>
              <a:gd name="connsiteX3056" fmla="*/ 2906508 w 10035679"/>
              <a:gd name="connsiteY3056" fmla="*/ 5480310 h 5893281"/>
              <a:gd name="connsiteX3057" fmla="*/ 2918584 w 10035679"/>
              <a:gd name="connsiteY3057" fmla="*/ 5486348 h 5893281"/>
              <a:gd name="connsiteX3058" fmla="*/ 2928849 w 10035679"/>
              <a:gd name="connsiteY3058" fmla="*/ 5492385 h 5893281"/>
              <a:gd name="connsiteX3059" fmla="*/ 2939112 w 10035679"/>
              <a:gd name="connsiteY3059" fmla="*/ 5500837 h 5893281"/>
              <a:gd name="connsiteX3060" fmla="*/ 2933076 w 10035679"/>
              <a:gd name="connsiteY3060" fmla="*/ 5525593 h 5893281"/>
              <a:gd name="connsiteX3061" fmla="*/ 2904698 w 10035679"/>
              <a:gd name="connsiteY3061" fmla="*/ 5540082 h 5893281"/>
              <a:gd name="connsiteX3062" fmla="*/ 2876321 w 10035679"/>
              <a:gd name="connsiteY3062" fmla="*/ 5568458 h 5893281"/>
              <a:gd name="connsiteX3063" fmla="*/ 2852171 w 10035679"/>
              <a:gd name="connsiteY3063" fmla="*/ 5605289 h 5893281"/>
              <a:gd name="connsiteX3064" fmla="*/ 2834058 w 10035679"/>
              <a:gd name="connsiteY3064" fmla="*/ 5640306 h 5893281"/>
              <a:gd name="connsiteX3065" fmla="*/ 2823793 w 10035679"/>
              <a:gd name="connsiteY3065" fmla="*/ 5672908 h 5893281"/>
              <a:gd name="connsiteX3066" fmla="*/ 2834058 w 10035679"/>
              <a:gd name="connsiteY3066" fmla="*/ 5683173 h 5893281"/>
              <a:gd name="connsiteX3067" fmla="*/ 2844321 w 10035679"/>
              <a:gd name="connsiteY3067" fmla="*/ 5693438 h 5893281"/>
              <a:gd name="connsiteX3068" fmla="*/ 2852171 w 10035679"/>
              <a:gd name="connsiteY3068" fmla="*/ 5703701 h 5893281"/>
              <a:gd name="connsiteX3069" fmla="*/ 2853981 w 10035679"/>
              <a:gd name="connsiteY3069" fmla="*/ 5721815 h 5893281"/>
              <a:gd name="connsiteX3070" fmla="*/ 2837679 w 10035679"/>
              <a:gd name="connsiteY3070" fmla="*/ 5726041 h 5893281"/>
              <a:gd name="connsiteX3071" fmla="*/ 2811115 w 10035679"/>
              <a:gd name="connsiteY3071" fmla="*/ 5740530 h 5893281"/>
              <a:gd name="connsiteX3072" fmla="*/ 2786964 w 10035679"/>
              <a:gd name="connsiteY3072" fmla="*/ 5761059 h 5893281"/>
              <a:gd name="connsiteX3073" fmla="*/ 2768852 w 10035679"/>
              <a:gd name="connsiteY3073" fmla="*/ 5783397 h 5893281"/>
              <a:gd name="connsiteX3074" fmla="*/ 2767040 w 10035679"/>
              <a:gd name="connsiteY3074" fmla="*/ 5789436 h 5893281"/>
              <a:gd name="connsiteX3075" fmla="*/ 2762814 w 10035679"/>
              <a:gd name="connsiteY3075" fmla="*/ 5797888 h 5893281"/>
              <a:gd name="connsiteX3076" fmla="*/ 2762814 w 10035679"/>
              <a:gd name="connsiteY3076" fmla="*/ 5803925 h 5893281"/>
              <a:gd name="connsiteX3077" fmla="*/ 2762814 w 10035679"/>
              <a:gd name="connsiteY3077" fmla="*/ 5816000 h 5893281"/>
              <a:gd name="connsiteX3078" fmla="*/ 2768852 w 10035679"/>
              <a:gd name="connsiteY3078" fmla="*/ 5816000 h 5893281"/>
              <a:gd name="connsiteX3079" fmla="*/ 2768852 w 10035679"/>
              <a:gd name="connsiteY3079" fmla="*/ 5807548 h 5893281"/>
              <a:gd name="connsiteX3080" fmla="*/ 2791190 w 10035679"/>
              <a:gd name="connsiteY3080" fmla="*/ 5782794 h 5893281"/>
              <a:gd name="connsiteX3081" fmla="*/ 2809303 w 10035679"/>
              <a:gd name="connsiteY3081" fmla="*/ 5758039 h 5893281"/>
              <a:gd name="connsiteX3082" fmla="*/ 2815341 w 10035679"/>
              <a:gd name="connsiteY3082" fmla="*/ 5759851 h 5893281"/>
              <a:gd name="connsiteX3083" fmla="*/ 2819568 w 10035679"/>
              <a:gd name="connsiteY3083" fmla="*/ 5759851 h 5893281"/>
              <a:gd name="connsiteX3084" fmla="*/ 2819568 w 10035679"/>
              <a:gd name="connsiteY3084" fmla="*/ 5764077 h 5893281"/>
              <a:gd name="connsiteX3085" fmla="*/ 2823793 w 10035679"/>
              <a:gd name="connsiteY3085" fmla="*/ 5768303 h 5893281"/>
              <a:gd name="connsiteX3086" fmla="*/ 2829833 w 10035679"/>
              <a:gd name="connsiteY3086" fmla="*/ 5786416 h 5893281"/>
              <a:gd name="connsiteX3087" fmla="*/ 2834058 w 10035679"/>
              <a:gd name="connsiteY3087" fmla="*/ 5806943 h 5893281"/>
              <a:gd name="connsiteX3088" fmla="*/ 2838284 w 10035679"/>
              <a:gd name="connsiteY3088" fmla="*/ 5831699 h 5893281"/>
              <a:gd name="connsiteX3089" fmla="*/ 2840096 w 10035679"/>
              <a:gd name="connsiteY3089" fmla="*/ 5854037 h 5893281"/>
              <a:gd name="connsiteX3090" fmla="*/ 2852171 w 10035679"/>
              <a:gd name="connsiteY3090" fmla="*/ 5854037 h 5893281"/>
              <a:gd name="connsiteX3091" fmla="*/ 2853981 w 10035679"/>
              <a:gd name="connsiteY3091" fmla="*/ 5854037 h 5893281"/>
              <a:gd name="connsiteX3092" fmla="*/ 2861830 w 10035679"/>
              <a:gd name="connsiteY3092" fmla="*/ 5854037 h 5893281"/>
              <a:gd name="connsiteX3093" fmla="*/ 2861830 w 10035679"/>
              <a:gd name="connsiteY3093" fmla="*/ 5858263 h 5893281"/>
              <a:gd name="connsiteX3094" fmla="*/ 2861830 w 10035679"/>
              <a:gd name="connsiteY3094" fmla="*/ 5860075 h 5893281"/>
              <a:gd name="connsiteX3095" fmla="*/ 2867869 w 10035679"/>
              <a:gd name="connsiteY3095" fmla="*/ 5868527 h 5893281"/>
              <a:gd name="connsiteX3096" fmla="*/ 2861830 w 10035679"/>
              <a:gd name="connsiteY3096" fmla="*/ 5872754 h 5893281"/>
              <a:gd name="connsiteX3097" fmla="*/ 2857604 w 10035679"/>
              <a:gd name="connsiteY3097" fmla="*/ 5874564 h 5893281"/>
              <a:gd name="connsiteX3098" fmla="*/ 2857604 w 10035679"/>
              <a:gd name="connsiteY3098" fmla="*/ 5878792 h 5893281"/>
              <a:gd name="connsiteX3099" fmla="*/ 2853379 w 10035679"/>
              <a:gd name="connsiteY3099" fmla="*/ 5878792 h 5893281"/>
              <a:gd name="connsiteX3100" fmla="*/ 2849152 w 10035679"/>
              <a:gd name="connsiteY3100" fmla="*/ 5883018 h 5893281"/>
              <a:gd name="connsiteX3101" fmla="*/ 2843114 w 10035679"/>
              <a:gd name="connsiteY3101" fmla="*/ 5884829 h 5893281"/>
              <a:gd name="connsiteX3102" fmla="*/ 2810510 w 10035679"/>
              <a:gd name="connsiteY3102" fmla="*/ 5893281 h 5893281"/>
              <a:gd name="connsiteX3103" fmla="*/ 2777907 w 10035679"/>
              <a:gd name="connsiteY3103" fmla="*/ 5884829 h 5893281"/>
              <a:gd name="connsiteX3104" fmla="*/ 2747720 w 10035679"/>
              <a:gd name="connsiteY3104" fmla="*/ 5868527 h 5893281"/>
              <a:gd name="connsiteX3105" fmla="*/ 2715117 w 10035679"/>
              <a:gd name="connsiteY3105" fmla="*/ 5843774 h 5893281"/>
              <a:gd name="connsiteX3106" fmla="*/ 2686740 w 10035679"/>
              <a:gd name="connsiteY3106" fmla="*/ 5815397 h 5893281"/>
              <a:gd name="connsiteX3107" fmla="*/ 2666213 w 10035679"/>
              <a:gd name="connsiteY3107" fmla="*/ 5787020 h 5893281"/>
              <a:gd name="connsiteX3108" fmla="*/ 2654138 w 10035679"/>
              <a:gd name="connsiteY3108" fmla="*/ 5758644 h 5893281"/>
              <a:gd name="connsiteX3109" fmla="*/ 2661987 w 10035679"/>
              <a:gd name="connsiteY3109" fmla="*/ 5758644 h 5893281"/>
              <a:gd name="connsiteX3110" fmla="*/ 2686137 w 10035679"/>
              <a:gd name="connsiteY3110" fmla="*/ 5783397 h 5893281"/>
              <a:gd name="connsiteX3111" fmla="*/ 2710286 w 10035679"/>
              <a:gd name="connsiteY3111" fmla="*/ 5803925 h 5893281"/>
              <a:gd name="connsiteX3112" fmla="*/ 2738663 w 10035679"/>
              <a:gd name="connsiteY3112" fmla="*/ 5822039 h 5893281"/>
              <a:gd name="connsiteX3113" fmla="*/ 2738663 w 10035679"/>
              <a:gd name="connsiteY3113" fmla="*/ 5807548 h 5893281"/>
              <a:gd name="connsiteX3114" fmla="*/ 2700023 w 10035679"/>
              <a:gd name="connsiteY3114" fmla="*/ 5787020 h 5893281"/>
              <a:gd name="connsiteX3115" fmla="*/ 2667421 w 10035679"/>
              <a:gd name="connsiteY3115" fmla="*/ 5758644 h 5893281"/>
              <a:gd name="connsiteX3116" fmla="*/ 2646893 w 10035679"/>
              <a:gd name="connsiteY3116" fmla="*/ 5717589 h 5893281"/>
              <a:gd name="connsiteX3117" fmla="*/ 2633005 w 10035679"/>
              <a:gd name="connsiteY3117" fmla="*/ 5672908 h 5893281"/>
              <a:gd name="connsiteX3118" fmla="*/ 2625156 w 10035679"/>
              <a:gd name="connsiteY3118" fmla="*/ 5625817 h 5893281"/>
              <a:gd name="connsiteX3119" fmla="*/ 2629384 w 10035679"/>
              <a:gd name="connsiteY3119" fmla="*/ 5572686 h 5893281"/>
              <a:gd name="connsiteX3120" fmla="*/ 2633610 w 10035679"/>
              <a:gd name="connsiteY3120" fmla="*/ 5521367 h 5893281"/>
              <a:gd name="connsiteX3121" fmla="*/ 2643873 w 10035679"/>
              <a:gd name="connsiteY3121" fmla="*/ 5476689 h 5893281"/>
              <a:gd name="connsiteX3122" fmla="*/ 2657761 w 10035679"/>
              <a:gd name="connsiteY3122" fmla="*/ 5433821 h 5893281"/>
              <a:gd name="connsiteX3123" fmla="*/ 2671647 w 10035679"/>
              <a:gd name="connsiteY3123" fmla="*/ 5396992 h 5893281"/>
              <a:gd name="connsiteX3124" fmla="*/ 2692174 w 10035679"/>
              <a:gd name="connsiteY3124" fmla="*/ 5396992 h 5893281"/>
              <a:gd name="connsiteX3125" fmla="*/ 2710286 w 10035679"/>
              <a:gd name="connsiteY3125" fmla="*/ 5325748 h 5893281"/>
              <a:gd name="connsiteX3126" fmla="*/ 2700023 w 10035679"/>
              <a:gd name="connsiteY3126" fmla="*/ 5325748 h 5893281"/>
              <a:gd name="connsiteX3127" fmla="*/ 2700023 w 10035679"/>
              <a:gd name="connsiteY3127" fmla="*/ 5319711 h 5893281"/>
              <a:gd name="connsiteX3128" fmla="*/ 2692174 w 10035679"/>
              <a:gd name="connsiteY3128" fmla="*/ 5325748 h 5893281"/>
              <a:gd name="connsiteX3129" fmla="*/ 2686137 w 10035679"/>
              <a:gd name="connsiteY3129" fmla="*/ 5334200 h 5893281"/>
              <a:gd name="connsiteX3130" fmla="*/ 2681910 w 10035679"/>
              <a:gd name="connsiteY3130" fmla="*/ 5340238 h 5893281"/>
              <a:gd name="connsiteX3131" fmla="*/ 2675873 w 10035679"/>
              <a:gd name="connsiteY3131" fmla="*/ 5348691 h 5893281"/>
              <a:gd name="connsiteX3132" fmla="*/ 2661987 w 10035679"/>
              <a:gd name="connsiteY3132" fmla="*/ 5352917 h 5893281"/>
              <a:gd name="connsiteX3133" fmla="*/ 2661987 w 10035679"/>
              <a:gd name="connsiteY3133" fmla="*/ 5344465 h 5893281"/>
              <a:gd name="connsiteX3134" fmla="*/ 2686137 w 10035679"/>
              <a:gd name="connsiteY3134" fmla="*/ 5195336 h 5893281"/>
              <a:gd name="connsiteX3135" fmla="*/ 2681910 w 10035679"/>
              <a:gd name="connsiteY3135" fmla="*/ 5180845 h 5893281"/>
              <a:gd name="connsiteX3136" fmla="*/ 2675873 w 10035679"/>
              <a:gd name="connsiteY3136" fmla="*/ 5156092 h 5893281"/>
              <a:gd name="connsiteX3137" fmla="*/ 2680099 w 10035679"/>
              <a:gd name="connsiteY3137" fmla="*/ 5133752 h 5893281"/>
              <a:gd name="connsiteX3138" fmla="*/ 2704250 w 10035679"/>
              <a:gd name="connsiteY3138" fmla="*/ 5048019 h 5893281"/>
              <a:gd name="connsiteX3139" fmla="*/ 2724777 w 10035679"/>
              <a:gd name="connsiteY3139" fmla="*/ 4960473 h 5893281"/>
              <a:gd name="connsiteX3140" fmla="*/ 2742889 w 10035679"/>
              <a:gd name="connsiteY3140" fmla="*/ 4864477 h 5893281"/>
              <a:gd name="connsiteX3141" fmla="*/ 2763419 w 10035679"/>
              <a:gd name="connsiteY3141" fmla="*/ 4770290 h 5893281"/>
              <a:gd name="connsiteX3142" fmla="*/ 2775494 w 10035679"/>
              <a:gd name="connsiteY3142" fmla="*/ 4708707 h 5893281"/>
              <a:gd name="connsiteX3143" fmla="*/ 2777305 w 10035679"/>
              <a:gd name="connsiteY3143" fmla="*/ 4645312 h 5893281"/>
              <a:gd name="connsiteX3144" fmla="*/ 2781531 w 10035679"/>
              <a:gd name="connsiteY3144" fmla="*/ 4583728 h 5893281"/>
              <a:gd name="connsiteX3145" fmla="*/ 2789380 w 10035679"/>
              <a:gd name="connsiteY3145" fmla="*/ 4526371 h 5893281"/>
              <a:gd name="connsiteX3146" fmla="*/ 2718740 w 10035679"/>
              <a:gd name="connsiteY3146" fmla="*/ 4499805 h 5893281"/>
              <a:gd name="connsiteX3147" fmla="*/ 2657761 w 10035679"/>
              <a:gd name="connsiteY3147" fmla="*/ 4458750 h 5893281"/>
              <a:gd name="connsiteX3148" fmla="*/ 2608855 w 10035679"/>
              <a:gd name="connsiteY3148" fmla="*/ 4405620 h 5893281"/>
              <a:gd name="connsiteX3149" fmla="*/ 2568405 w 10035679"/>
              <a:gd name="connsiteY3149" fmla="*/ 4348261 h 5893281"/>
              <a:gd name="connsiteX3150" fmla="*/ 2554517 w 10035679"/>
              <a:gd name="connsiteY3150" fmla="*/ 4315658 h 5893281"/>
              <a:gd name="connsiteX3151" fmla="*/ 2544254 w 10035679"/>
              <a:gd name="connsiteY3151" fmla="*/ 4284868 h 5893281"/>
              <a:gd name="connsiteX3152" fmla="*/ 2533989 w 10035679"/>
              <a:gd name="connsiteY3152" fmla="*/ 4248037 h 5893281"/>
              <a:gd name="connsiteX3153" fmla="*/ 2520103 w 10035679"/>
              <a:gd name="connsiteY3153" fmla="*/ 4219662 h 5893281"/>
              <a:gd name="connsiteX3154" fmla="*/ 2497763 w 10035679"/>
              <a:gd name="connsiteY3154" fmla="*/ 4199133 h 5893281"/>
              <a:gd name="connsiteX3155" fmla="*/ 2491727 w 10035679"/>
              <a:gd name="connsiteY3155" fmla="*/ 4190681 h 5893281"/>
              <a:gd name="connsiteX3156" fmla="*/ 2481462 w 10035679"/>
              <a:gd name="connsiteY3156" fmla="*/ 4190681 h 5893281"/>
              <a:gd name="connsiteX3157" fmla="*/ 2473615 w 10035679"/>
              <a:gd name="connsiteY3157" fmla="*/ 4188870 h 5893281"/>
              <a:gd name="connsiteX3158" fmla="*/ 2467576 w 10035679"/>
              <a:gd name="connsiteY3158" fmla="*/ 4180418 h 5893281"/>
              <a:gd name="connsiteX3159" fmla="*/ 2459726 w 10035679"/>
              <a:gd name="connsiteY3159" fmla="*/ 4174379 h 5893281"/>
              <a:gd name="connsiteX3160" fmla="*/ 2467576 w 10035679"/>
              <a:gd name="connsiteY3160" fmla="*/ 4159889 h 5893281"/>
              <a:gd name="connsiteX3161" fmla="*/ 2467576 w 10035679"/>
              <a:gd name="connsiteY3161" fmla="*/ 4147813 h 5893281"/>
              <a:gd name="connsiteX3162" fmla="*/ 2467576 w 10035679"/>
              <a:gd name="connsiteY3162" fmla="*/ 4133324 h 5893281"/>
              <a:gd name="connsiteX3163" fmla="*/ 2467576 w 10035679"/>
              <a:gd name="connsiteY3163" fmla="*/ 4118834 h 5893281"/>
              <a:gd name="connsiteX3164" fmla="*/ 2485690 w 10035679"/>
              <a:gd name="connsiteY3164" fmla="*/ 4108569 h 5893281"/>
              <a:gd name="connsiteX3165" fmla="*/ 2497763 w 10035679"/>
              <a:gd name="connsiteY3165" fmla="*/ 4098306 h 5893281"/>
              <a:gd name="connsiteX3166" fmla="*/ 2515877 w 10035679"/>
              <a:gd name="connsiteY3166" fmla="*/ 4088041 h 5893281"/>
              <a:gd name="connsiteX3167" fmla="*/ 2515877 w 10035679"/>
              <a:gd name="connsiteY3167" fmla="*/ 4079589 h 5893281"/>
              <a:gd name="connsiteX3168" fmla="*/ 2497763 w 10035679"/>
              <a:gd name="connsiteY3168" fmla="*/ 4079589 h 5893281"/>
              <a:gd name="connsiteX3169" fmla="*/ 2487501 w 10035679"/>
              <a:gd name="connsiteY3169" fmla="*/ 4077779 h 5893281"/>
              <a:gd name="connsiteX3170" fmla="*/ 2477236 w 10035679"/>
              <a:gd name="connsiteY3170" fmla="*/ 4077779 h 5893281"/>
              <a:gd name="connsiteX3171" fmla="*/ 2466973 w 10035679"/>
              <a:gd name="connsiteY3171" fmla="*/ 4073552 h 5893281"/>
              <a:gd name="connsiteX3172" fmla="*/ 2480859 w 10035679"/>
              <a:gd name="connsiteY3172" fmla="*/ 4040948 h 5893281"/>
              <a:gd name="connsiteX3173" fmla="*/ 2491124 w 10035679"/>
              <a:gd name="connsiteY3173" fmla="*/ 4008345 h 5893281"/>
              <a:gd name="connsiteX3174" fmla="*/ 2505010 w 10035679"/>
              <a:gd name="connsiteY3174" fmla="*/ 3977555 h 5893281"/>
              <a:gd name="connsiteX3175" fmla="*/ 2529160 w 10035679"/>
              <a:gd name="connsiteY3175" fmla="*/ 3950988 h 5893281"/>
              <a:gd name="connsiteX3176" fmla="*/ 2557537 w 10035679"/>
              <a:gd name="connsiteY3176" fmla="*/ 3926235 h 5893281"/>
              <a:gd name="connsiteX3177" fmla="*/ 2581686 w 10035679"/>
              <a:gd name="connsiteY3177" fmla="*/ 3897858 h 5893281"/>
              <a:gd name="connsiteX3178" fmla="*/ 2579875 w 10035679"/>
              <a:gd name="connsiteY3178" fmla="*/ 3877331 h 5893281"/>
              <a:gd name="connsiteX3179" fmla="*/ 2579875 w 10035679"/>
              <a:gd name="connsiteY3179" fmla="*/ 3848954 h 5893281"/>
              <a:gd name="connsiteX3180" fmla="*/ 2575649 w 10035679"/>
              <a:gd name="connsiteY3180" fmla="*/ 3820577 h 5893281"/>
              <a:gd name="connsiteX3181" fmla="*/ 2565384 w 10035679"/>
              <a:gd name="connsiteY3181" fmla="*/ 3802463 h 5893281"/>
              <a:gd name="connsiteX3182" fmla="*/ 2551499 w 10035679"/>
              <a:gd name="connsiteY3182" fmla="*/ 3781936 h 5893281"/>
              <a:gd name="connsiteX3183" fmla="*/ 2537612 w 10035679"/>
              <a:gd name="connsiteY3183" fmla="*/ 3759597 h 5893281"/>
              <a:gd name="connsiteX3184" fmla="*/ 2523727 w 10035679"/>
              <a:gd name="connsiteY3184" fmla="*/ 3759597 h 5893281"/>
              <a:gd name="connsiteX3185" fmla="*/ 2519499 w 10035679"/>
              <a:gd name="connsiteY3185" fmla="*/ 3763824 h 5893281"/>
              <a:gd name="connsiteX3186" fmla="*/ 2515273 w 10035679"/>
              <a:gd name="connsiteY3186" fmla="*/ 3768050 h 5893281"/>
              <a:gd name="connsiteX3187" fmla="*/ 2511046 w 10035679"/>
              <a:gd name="connsiteY3187" fmla="*/ 3769860 h 5893281"/>
              <a:gd name="connsiteX3188" fmla="*/ 2505010 w 10035679"/>
              <a:gd name="connsiteY3188" fmla="*/ 3774086 h 5893281"/>
              <a:gd name="connsiteX3189" fmla="*/ 2509235 w 10035679"/>
              <a:gd name="connsiteY3189" fmla="*/ 3782540 h 5893281"/>
              <a:gd name="connsiteX3190" fmla="*/ 2509235 w 10035679"/>
              <a:gd name="connsiteY3190" fmla="*/ 3788577 h 5893281"/>
              <a:gd name="connsiteX3191" fmla="*/ 2509235 w 10035679"/>
              <a:gd name="connsiteY3191" fmla="*/ 3792803 h 5893281"/>
              <a:gd name="connsiteX3192" fmla="*/ 2505010 w 10035679"/>
              <a:gd name="connsiteY3192" fmla="*/ 3798842 h 5893281"/>
              <a:gd name="connsiteX3193" fmla="*/ 2500784 w 10035679"/>
              <a:gd name="connsiteY3193" fmla="*/ 3798842 h 5893281"/>
              <a:gd name="connsiteX3194" fmla="*/ 2496557 w 10035679"/>
              <a:gd name="connsiteY3194" fmla="*/ 3803068 h 5893281"/>
              <a:gd name="connsiteX3195" fmla="*/ 2494745 w 10035679"/>
              <a:gd name="connsiteY3195" fmla="*/ 3803068 h 5893281"/>
              <a:gd name="connsiteX3196" fmla="*/ 2490519 w 10035679"/>
              <a:gd name="connsiteY3196" fmla="*/ 3803068 h 5893281"/>
              <a:gd name="connsiteX3197" fmla="*/ 2484482 w 10035679"/>
              <a:gd name="connsiteY3197" fmla="*/ 3807294 h 5893281"/>
              <a:gd name="connsiteX3198" fmla="*/ 2466368 w 10035679"/>
              <a:gd name="connsiteY3198" fmla="*/ 3792803 h 5893281"/>
              <a:gd name="connsiteX3199" fmla="*/ 2433766 w 10035679"/>
              <a:gd name="connsiteY3199" fmla="*/ 3774691 h 5893281"/>
              <a:gd name="connsiteX3200" fmla="*/ 2401163 w 10035679"/>
              <a:gd name="connsiteY3200" fmla="*/ 3756579 h 5893281"/>
              <a:gd name="connsiteX3201" fmla="*/ 2370975 w 10035679"/>
              <a:gd name="connsiteY3201" fmla="*/ 3742088 h 5893281"/>
              <a:gd name="connsiteX3202" fmla="*/ 2348634 w 10035679"/>
              <a:gd name="connsiteY3202" fmla="*/ 3736050 h 5893281"/>
              <a:gd name="connsiteX3203" fmla="*/ 2330522 w 10035679"/>
              <a:gd name="connsiteY3203" fmla="*/ 3693184 h 5893281"/>
              <a:gd name="connsiteX3204" fmla="*/ 2314221 w 10035679"/>
              <a:gd name="connsiteY3204" fmla="*/ 3668429 h 5893281"/>
              <a:gd name="connsiteX3205" fmla="*/ 2296109 w 10035679"/>
              <a:gd name="connsiteY3205" fmla="*/ 3650316 h 5893281"/>
              <a:gd name="connsiteX3206" fmla="*/ 2277995 w 10035679"/>
              <a:gd name="connsiteY3206" fmla="*/ 3644280 h 5893281"/>
              <a:gd name="connsiteX3207" fmla="*/ 2249618 w 10035679"/>
              <a:gd name="connsiteY3207" fmla="*/ 3635826 h 5893281"/>
              <a:gd name="connsiteX3208" fmla="*/ 2219431 w 10035679"/>
              <a:gd name="connsiteY3208" fmla="*/ 3625563 h 5893281"/>
              <a:gd name="connsiteX3209" fmla="*/ 2178979 w 10035679"/>
              <a:gd name="connsiteY3209" fmla="*/ 3611072 h 5893281"/>
              <a:gd name="connsiteX3210" fmla="*/ 2154828 w 10035679"/>
              <a:gd name="connsiteY3210" fmla="*/ 3592960 h 5893281"/>
              <a:gd name="connsiteX3211" fmla="*/ 2134301 w 10035679"/>
              <a:gd name="connsiteY3211" fmla="*/ 3574846 h 5893281"/>
              <a:gd name="connsiteX3212" fmla="*/ 2101698 w 10035679"/>
              <a:gd name="connsiteY3212" fmla="*/ 3560357 h 5893281"/>
              <a:gd name="connsiteX3213" fmla="*/ 2081170 w 10035679"/>
              <a:gd name="connsiteY3213" fmla="*/ 3560357 h 5893281"/>
              <a:gd name="connsiteX3214" fmla="*/ 2067284 w 10035679"/>
              <a:gd name="connsiteY3214" fmla="*/ 3568809 h 5893281"/>
              <a:gd name="connsiteX3215" fmla="*/ 2055209 w 10035679"/>
              <a:gd name="connsiteY3215" fmla="*/ 3574846 h 5893281"/>
              <a:gd name="connsiteX3216" fmla="*/ 2041321 w 10035679"/>
              <a:gd name="connsiteY3216" fmla="*/ 3583300 h 5893281"/>
              <a:gd name="connsiteX3217" fmla="*/ 2025020 w 10035679"/>
              <a:gd name="connsiteY3217" fmla="*/ 3579072 h 5893281"/>
              <a:gd name="connsiteX3218" fmla="*/ 2017172 w 10035679"/>
              <a:gd name="connsiteY3218" fmla="*/ 3574846 h 5893281"/>
              <a:gd name="connsiteX3219" fmla="*/ 2011134 w 10035679"/>
              <a:gd name="connsiteY3219" fmla="*/ 3568809 h 5893281"/>
              <a:gd name="connsiteX3220" fmla="*/ 2003285 w 10035679"/>
              <a:gd name="connsiteY3220" fmla="*/ 3560357 h 5893281"/>
              <a:gd name="connsiteX3221" fmla="*/ 1993022 w 10035679"/>
              <a:gd name="connsiteY3221" fmla="*/ 3550092 h 5893281"/>
              <a:gd name="connsiteX3222" fmla="*/ 1985172 w 10035679"/>
              <a:gd name="connsiteY3222" fmla="*/ 3544056 h 5893281"/>
              <a:gd name="connsiteX3223" fmla="*/ 1979134 w 10035679"/>
              <a:gd name="connsiteY3223" fmla="*/ 3539828 h 5893281"/>
              <a:gd name="connsiteX3224" fmla="*/ 1932645 w 10035679"/>
              <a:gd name="connsiteY3224" fmla="*/ 3531376 h 5893281"/>
              <a:gd name="connsiteX3225" fmla="*/ 1926608 w 10035679"/>
              <a:gd name="connsiteY3225" fmla="*/ 3525339 h 5893281"/>
              <a:gd name="connsiteX3226" fmla="*/ 1918759 w 10035679"/>
              <a:gd name="connsiteY3226" fmla="*/ 3519300 h 5893281"/>
              <a:gd name="connsiteX3227" fmla="*/ 1912721 w 10035679"/>
              <a:gd name="connsiteY3227" fmla="*/ 3510848 h 5893281"/>
              <a:gd name="connsiteX3228" fmla="*/ 1904873 w 10035679"/>
              <a:gd name="connsiteY3228" fmla="*/ 3504811 h 5893281"/>
              <a:gd name="connsiteX3229" fmla="*/ 1903061 w 10035679"/>
              <a:gd name="connsiteY3229" fmla="*/ 3500583 h 5893281"/>
              <a:gd name="connsiteX3230" fmla="*/ 1862609 w 10035679"/>
              <a:gd name="connsiteY3230" fmla="*/ 3506622 h 5893281"/>
              <a:gd name="connsiteX3231" fmla="*/ 1856572 w 10035679"/>
              <a:gd name="connsiteY3231" fmla="*/ 3504811 h 5893281"/>
              <a:gd name="connsiteX3232" fmla="*/ 1846307 w 10035679"/>
              <a:gd name="connsiteY3232" fmla="*/ 3490321 h 5893281"/>
              <a:gd name="connsiteX3233" fmla="*/ 1828195 w 10035679"/>
              <a:gd name="connsiteY3233" fmla="*/ 3475830 h 5893281"/>
              <a:gd name="connsiteX3234" fmla="*/ 1814309 w 10035679"/>
              <a:gd name="connsiteY3234" fmla="*/ 3457718 h 5893281"/>
              <a:gd name="connsiteX3235" fmla="*/ 1800423 w 10035679"/>
              <a:gd name="connsiteY3235" fmla="*/ 3443227 h 5893281"/>
              <a:gd name="connsiteX3236" fmla="*/ 1792574 w 10035679"/>
              <a:gd name="connsiteY3236" fmla="*/ 3434775 h 5893281"/>
              <a:gd name="connsiteX3237" fmla="*/ 1806460 w 10035679"/>
              <a:gd name="connsiteY3237" fmla="*/ 3390097 h 5893281"/>
              <a:gd name="connsiteX3238" fmla="*/ 1767818 w 10035679"/>
              <a:gd name="connsiteY3238" fmla="*/ 3347229 h 5893281"/>
              <a:gd name="connsiteX3239" fmla="*/ 1733405 w 10035679"/>
              <a:gd name="connsiteY3239" fmla="*/ 3300135 h 5893281"/>
              <a:gd name="connsiteX3240" fmla="*/ 1697179 w 10035679"/>
              <a:gd name="connsiteY3240" fmla="*/ 3251231 h 5893281"/>
              <a:gd name="connsiteX3241" fmla="*/ 1662766 w 10035679"/>
              <a:gd name="connsiteY3241" fmla="*/ 3199911 h 5893281"/>
              <a:gd name="connsiteX3242" fmla="*/ 1654916 w 10035679"/>
              <a:gd name="connsiteY3242" fmla="*/ 3195685 h 5893281"/>
              <a:gd name="connsiteX3243" fmla="*/ 1644654 w 10035679"/>
              <a:gd name="connsiteY3243" fmla="*/ 3193875 h 5893281"/>
              <a:gd name="connsiteX3244" fmla="*/ 1638615 w 10035679"/>
              <a:gd name="connsiteY3244" fmla="*/ 3193875 h 5893281"/>
              <a:gd name="connsiteX3245" fmla="*/ 1626539 w 10035679"/>
              <a:gd name="connsiteY3245" fmla="*/ 3189649 h 5893281"/>
              <a:gd name="connsiteX3246" fmla="*/ 1624729 w 10035679"/>
              <a:gd name="connsiteY3246" fmla="*/ 3185423 h 5893281"/>
              <a:gd name="connsiteX3247" fmla="*/ 1610843 w 10035679"/>
              <a:gd name="connsiteY3247" fmla="*/ 3167309 h 5893281"/>
              <a:gd name="connsiteX3248" fmla="*/ 1602994 w 10035679"/>
              <a:gd name="connsiteY3248" fmla="*/ 3146781 h 5893281"/>
              <a:gd name="connsiteX3249" fmla="*/ 1596955 w 10035679"/>
              <a:gd name="connsiteY3249" fmla="*/ 3126254 h 5893281"/>
              <a:gd name="connsiteX3250" fmla="*/ 1584880 w 10035679"/>
              <a:gd name="connsiteY3250" fmla="*/ 3103914 h 5893281"/>
              <a:gd name="connsiteX3251" fmla="*/ 1568579 w 10035679"/>
              <a:gd name="connsiteY3251" fmla="*/ 3093651 h 5893281"/>
              <a:gd name="connsiteX3252" fmla="*/ 1560731 w 10035679"/>
              <a:gd name="connsiteY3252" fmla="*/ 3085199 h 5893281"/>
              <a:gd name="connsiteX3253" fmla="*/ 1554692 w 10035679"/>
              <a:gd name="connsiteY3253" fmla="*/ 3079160 h 5893281"/>
              <a:gd name="connsiteX3254" fmla="*/ 1546843 w 10035679"/>
              <a:gd name="connsiteY3254" fmla="*/ 3074934 h 5893281"/>
              <a:gd name="connsiteX3255" fmla="*/ 1546843 w 10035679"/>
              <a:gd name="connsiteY3255" fmla="*/ 3113575 h 5893281"/>
              <a:gd name="connsiteX3256" fmla="*/ 1557108 w 10035679"/>
              <a:gd name="connsiteY3256" fmla="*/ 3128064 h 5893281"/>
              <a:gd name="connsiteX3257" fmla="*/ 1579446 w 10035679"/>
              <a:gd name="connsiteY3257" fmla="*/ 3152820 h 5893281"/>
              <a:gd name="connsiteX3258" fmla="*/ 1599975 w 10035679"/>
              <a:gd name="connsiteY3258" fmla="*/ 3181197 h 5893281"/>
              <a:gd name="connsiteX3259" fmla="*/ 1626539 w 10035679"/>
              <a:gd name="connsiteY3259" fmla="*/ 3218025 h 5893281"/>
              <a:gd name="connsiteX3260" fmla="*/ 1647067 w 10035679"/>
              <a:gd name="connsiteY3260" fmla="*/ 3253044 h 5893281"/>
              <a:gd name="connsiteX3261" fmla="*/ 1669407 w 10035679"/>
              <a:gd name="connsiteY3261" fmla="*/ 3289873 h 5893281"/>
              <a:gd name="connsiteX3262" fmla="*/ 1685709 w 10035679"/>
              <a:gd name="connsiteY3262" fmla="*/ 3322475 h 5893281"/>
              <a:gd name="connsiteX3263" fmla="*/ 1693558 w 10035679"/>
              <a:gd name="connsiteY3263" fmla="*/ 3343003 h 5893281"/>
              <a:gd name="connsiteX3264" fmla="*/ 1693558 w 10035679"/>
              <a:gd name="connsiteY3264" fmla="*/ 3357494 h 5893281"/>
              <a:gd name="connsiteX3265" fmla="*/ 1689332 w 10035679"/>
              <a:gd name="connsiteY3265" fmla="*/ 3363530 h 5893281"/>
              <a:gd name="connsiteX3266" fmla="*/ 1685104 w 10035679"/>
              <a:gd name="connsiteY3266" fmla="*/ 3367757 h 5893281"/>
              <a:gd name="connsiteX3267" fmla="*/ 1685104 w 10035679"/>
              <a:gd name="connsiteY3267" fmla="*/ 3371985 h 5893281"/>
              <a:gd name="connsiteX3268" fmla="*/ 1679067 w 10035679"/>
              <a:gd name="connsiteY3268" fmla="*/ 3376211 h 5893281"/>
              <a:gd name="connsiteX3269" fmla="*/ 1679067 w 10035679"/>
              <a:gd name="connsiteY3269" fmla="*/ 3361720 h 5893281"/>
              <a:gd name="connsiteX3270" fmla="*/ 1674841 w 10035679"/>
              <a:gd name="connsiteY3270" fmla="*/ 3349644 h 5893281"/>
              <a:gd name="connsiteX3271" fmla="*/ 1674841 w 10035679"/>
              <a:gd name="connsiteY3271" fmla="*/ 3343608 h 5893281"/>
              <a:gd name="connsiteX3272" fmla="*/ 1670615 w 10035679"/>
              <a:gd name="connsiteY3272" fmla="*/ 3335154 h 5893281"/>
              <a:gd name="connsiteX3273" fmla="*/ 1664576 w 10035679"/>
              <a:gd name="connsiteY3273" fmla="*/ 3335154 h 5893281"/>
              <a:gd name="connsiteX3274" fmla="*/ 1660350 w 10035679"/>
              <a:gd name="connsiteY3274" fmla="*/ 3335154 h 5893281"/>
              <a:gd name="connsiteX3275" fmla="*/ 1656124 w 10035679"/>
              <a:gd name="connsiteY3275" fmla="*/ 3335154 h 5893281"/>
              <a:gd name="connsiteX3276" fmla="*/ 1654314 w 10035679"/>
              <a:gd name="connsiteY3276" fmla="*/ 3335154 h 5893281"/>
              <a:gd name="connsiteX3277" fmla="*/ 1650087 w 10035679"/>
              <a:gd name="connsiteY3277" fmla="*/ 3335154 h 5893281"/>
              <a:gd name="connsiteX3278" fmla="*/ 1639823 w 10035679"/>
              <a:gd name="connsiteY3278" fmla="*/ 3335154 h 5893281"/>
              <a:gd name="connsiteX3279" fmla="*/ 1631973 w 10035679"/>
              <a:gd name="connsiteY3279" fmla="*/ 3310400 h 5893281"/>
              <a:gd name="connsiteX3280" fmla="*/ 1625937 w 10035679"/>
              <a:gd name="connsiteY3280" fmla="*/ 3285647 h 5893281"/>
              <a:gd name="connsiteX3281" fmla="*/ 1613861 w 10035679"/>
              <a:gd name="connsiteY3281" fmla="*/ 3265119 h 5893281"/>
              <a:gd name="connsiteX3282" fmla="*/ 1597560 w 10035679"/>
              <a:gd name="connsiteY3282" fmla="*/ 3247005 h 5893281"/>
              <a:gd name="connsiteX3283" fmla="*/ 1575220 w 10035679"/>
              <a:gd name="connsiteY3283" fmla="*/ 3232516 h 5893281"/>
              <a:gd name="connsiteX3284" fmla="*/ 1554692 w 10035679"/>
              <a:gd name="connsiteY3284" fmla="*/ 3218025 h 5893281"/>
              <a:gd name="connsiteX3285" fmla="*/ 1536580 w 10035679"/>
              <a:gd name="connsiteY3285" fmla="*/ 3193272 h 5893281"/>
              <a:gd name="connsiteX3286" fmla="*/ 1542617 w 10035679"/>
              <a:gd name="connsiteY3286" fmla="*/ 3189044 h 5893281"/>
              <a:gd name="connsiteX3287" fmla="*/ 1546843 w 10035679"/>
              <a:gd name="connsiteY3287" fmla="*/ 3189044 h 5893281"/>
              <a:gd name="connsiteX3288" fmla="*/ 1551069 w 10035679"/>
              <a:gd name="connsiteY3288" fmla="*/ 3189044 h 5893281"/>
              <a:gd name="connsiteX3289" fmla="*/ 1551069 w 10035679"/>
              <a:gd name="connsiteY3289" fmla="*/ 3184818 h 5893281"/>
              <a:gd name="connsiteX3290" fmla="*/ 1551069 w 10035679"/>
              <a:gd name="connsiteY3290" fmla="*/ 3180592 h 5893281"/>
              <a:gd name="connsiteX3291" fmla="*/ 1555298 w 10035679"/>
              <a:gd name="connsiteY3291" fmla="*/ 3178781 h 5893281"/>
              <a:gd name="connsiteX3292" fmla="*/ 1528731 w 10035679"/>
              <a:gd name="connsiteY3292" fmla="*/ 3160669 h 5893281"/>
              <a:gd name="connsiteX3293" fmla="*/ 1516656 w 10035679"/>
              <a:gd name="connsiteY3293" fmla="*/ 3138329 h 5893281"/>
              <a:gd name="connsiteX3294" fmla="*/ 1504580 w 10035679"/>
              <a:gd name="connsiteY3294" fmla="*/ 3113575 h 5893281"/>
              <a:gd name="connsiteX3295" fmla="*/ 1498544 w 10035679"/>
              <a:gd name="connsiteY3295" fmla="*/ 3085199 h 5893281"/>
              <a:gd name="connsiteX3296" fmla="*/ 1484656 w 10035679"/>
              <a:gd name="connsiteY3296" fmla="*/ 3060443 h 5893281"/>
              <a:gd name="connsiteX3297" fmla="*/ 1466544 w 10035679"/>
              <a:gd name="connsiteY3297" fmla="*/ 3039916 h 5893281"/>
              <a:gd name="connsiteX3298" fmla="*/ 1446016 w 10035679"/>
              <a:gd name="connsiteY3298" fmla="*/ 3027840 h 5893281"/>
              <a:gd name="connsiteX3299" fmla="*/ 1419450 w 10035679"/>
              <a:gd name="connsiteY3299" fmla="*/ 3017577 h 5893281"/>
              <a:gd name="connsiteX3300" fmla="*/ 1398923 w 10035679"/>
              <a:gd name="connsiteY3300" fmla="*/ 3003087 h 5893281"/>
              <a:gd name="connsiteX3301" fmla="*/ 1385037 w 10035679"/>
              <a:gd name="connsiteY3301" fmla="*/ 2984975 h 5893281"/>
              <a:gd name="connsiteX3302" fmla="*/ 1377188 w 10035679"/>
              <a:gd name="connsiteY3302" fmla="*/ 2964447 h 5893281"/>
              <a:gd name="connsiteX3303" fmla="*/ 1366923 w 10035679"/>
              <a:gd name="connsiteY3303" fmla="*/ 2942108 h 5893281"/>
              <a:gd name="connsiteX3304" fmla="*/ 1342774 w 10035679"/>
              <a:gd name="connsiteY3304" fmla="*/ 2907089 h 5893281"/>
              <a:gd name="connsiteX3305" fmla="*/ 1322247 w 10035679"/>
              <a:gd name="connsiteY3305" fmla="*/ 2882336 h 5893281"/>
              <a:gd name="connsiteX3306" fmla="*/ 1299907 w 10035679"/>
              <a:gd name="connsiteY3306" fmla="*/ 2859997 h 5893281"/>
              <a:gd name="connsiteX3307" fmla="*/ 1286021 w 10035679"/>
              <a:gd name="connsiteY3307" fmla="*/ 2835244 h 5893281"/>
              <a:gd name="connsiteX3308" fmla="*/ 1275756 w 10035679"/>
              <a:gd name="connsiteY3308" fmla="*/ 2802641 h 5893281"/>
              <a:gd name="connsiteX3309" fmla="*/ 1267907 w 10035679"/>
              <a:gd name="connsiteY3309" fmla="*/ 2759774 h 5893281"/>
              <a:gd name="connsiteX3310" fmla="*/ 1266096 w 10035679"/>
              <a:gd name="connsiteY3310" fmla="*/ 2700607 h 5893281"/>
              <a:gd name="connsiteX3311" fmla="*/ 1266096 w 10035679"/>
              <a:gd name="connsiteY3311" fmla="*/ 2686117 h 5893281"/>
              <a:gd name="connsiteX3312" fmla="*/ 1267907 w 10035679"/>
              <a:gd name="connsiteY3312" fmla="*/ 2657739 h 5893281"/>
              <a:gd name="connsiteX3313" fmla="*/ 1267907 w 10035679"/>
              <a:gd name="connsiteY3313" fmla="*/ 2619099 h 5893281"/>
              <a:gd name="connsiteX3314" fmla="*/ 1267907 w 10035679"/>
              <a:gd name="connsiteY3314" fmla="*/ 2572008 h 5893281"/>
              <a:gd name="connsiteX3315" fmla="*/ 1267907 w 10035679"/>
              <a:gd name="connsiteY3315" fmla="*/ 2529138 h 5893281"/>
              <a:gd name="connsiteX3316" fmla="*/ 1272135 w 10035679"/>
              <a:gd name="connsiteY3316" fmla="*/ 2494120 h 5893281"/>
              <a:gd name="connsiteX3317" fmla="*/ 1276361 w 10035679"/>
              <a:gd name="connsiteY3317" fmla="*/ 2471782 h 5893281"/>
              <a:gd name="connsiteX3318" fmla="*/ 1286624 w 10035679"/>
              <a:gd name="connsiteY3318" fmla="*/ 2467555 h 5893281"/>
              <a:gd name="connsiteX3319" fmla="*/ 1294473 w 10035679"/>
              <a:gd name="connsiteY3319" fmla="*/ 2467555 h 5893281"/>
              <a:gd name="connsiteX3320" fmla="*/ 1300510 w 10035679"/>
              <a:gd name="connsiteY3320" fmla="*/ 2467555 h 5893281"/>
              <a:gd name="connsiteX3321" fmla="*/ 1308359 w 10035679"/>
              <a:gd name="connsiteY3321" fmla="*/ 2467555 h 5893281"/>
              <a:gd name="connsiteX3322" fmla="*/ 1314398 w 10035679"/>
              <a:gd name="connsiteY3322" fmla="*/ 2471782 h 5893281"/>
              <a:gd name="connsiteX3323" fmla="*/ 1318624 w 10035679"/>
              <a:gd name="connsiteY3323" fmla="*/ 2480234 h 5893281"/>
              <a:gd name="connsiteX3324" fmla="*/ 1324660 w 10035679"/>
              <a:gd name="connsiteY3324" fmla="*/ 2486271 h 5893281"/>
              <a:gd name="connsiteX3325" fmla="*/ 1328886 w 10035679"/>
              <a:gd name="connsiteY3325" fmla="*/ 2494725 h 5893281"/>
              <a:gd name="connsiteX3326" fmla="*/ 1328886 w 10035679"/>
              <a:gd name="connsiteY3326" fmla="*/ 2453667 h 5893281"/>
              <a:gd name="connsiteX3327" fmla="*/ 1304738 w 10035679"/>
              <a:gd name="connsiteY3327" fmla="*/ 2425291 h 5893281"/>
              <a:gd name="connsiteX3328" fmla="*/ 1276361 w 10035679"/>
              <a:gd name="connsiteY3328" fmla="*/ 2396914 h 5893281"/>
              <a:gd name="connsiteX3329" fmla="*/ 1243758 w 10035679"/>
              <a:gd name="connsiteY3329" fmla="*/ 2376386 h 5893281"/>
              <a:gd name="connsiteX3330" fmla="*/ 1243758 w 10035679"/>
              <a:gd name="connsiteY3330" fmla="*/ 2394499 h 5893281"/>
              <a:gd name="connsiteX3331" fmla="*/ 1257644 w 10035679"/>
              <a:gd name="connsiteY3331" fmla="*/ 2404762 h 5893281"/>
              <a:gd name="connsiteX3332" fmla="*/ 1271530 w 10035679"/>
              <a:gd name="connsiteY3332" fmla="*/ 2415027 h 5893281"/>
              <a:gd name="connsiteX3333" fmla="*/ 1285416 w 10035679"/>
              <a:gd name="connsiteY3333" fmla="*/ 2425291 h 5893281"/>
              <a:gd name="connsiteX3334" fmla="*/ 1295681 w 10035679"/>
              <a:gd name="connsiteY3334" fmla="*/ 2439781 h 5893281"/>
              <a:gd name="connsiteX3335" fmla="*/ 1295681 w 10035679"/>
              <a:gd name="connsiteY3335" fmla="*/ 2448233 h 5893281"/>
              <a:gd name="connsiteX3336" fmla="*/ 1293870 w 10035679"/>
              <a:gd name="connsiteY3336" fmla="*/ 2448233 h 5893281"/>
              <a:gd name="connsiteX3337" fmla="*/ 1293870 w 10035679"/>
              <a:gd name="connsiteY3337" fmla="*/ 2452462 h 5893281"/>
              <a:gd name="connsiteX3338" fmla="*/ 1289642 w 10035679"/>
              <a:gd name="connsiteY3338" fmla="*/ 2454272 h 5893281"/>
              <a:gd name="connsiteX3339" fmla="*/ 1281795 w 10035679"/>
              <a:gd name="connsiteY3339" fmla="*/ 2458498 h 5893281"/>
              <a:gd name="connsiteX3340" fmla="*/ 1279982 w 10035679"/>
              <a:gd name="connsiteY3340" fmla="*/ 2462724 h 5893281"/>
              <a:gd name="connsiteX3341" fmla="*/ 1267907 w 10035679"/>
              <a:gd name="connsiteY3341" fmla="*/ 2462724 h 5893281"/>
              <a:gd name="connsiteX3342" fmla="*/ 1257644 w 10035679"/>
              <a:gd name="connsiteY3342" fmla="*/ 2462724 h 5893281"/>
              <a:gd name="connsiteX3343" fmla="*/ 1253418 w 10035679"/>
              <a:gd name="connsiteY3343" fmla="*/ 2462724 h 5893281"/>
              <a:gd name="connsiteX3344" fmla="*/ 1253418 w 10035679"/>
              <a:gd name="connsiteY3344" fmla="*/ 2458498 h 5893281"/>
              <a:gd name="connsiteX3345" fmla="*/ 1251605 w 10035679"/>
              <a:gd name="connsiteY3345" fmla="*/ 2458498 h 5893281"/>
              <a:gd name="connsiteX3346" fmla="*/ 1243758 w 10035679"/>
              <a:gd name="connsiteY3346" fmla="*/ 2454272 h 5893281"/>
              <a:gd name="connsiteX3347" fmla="*/ 1219608 w 10035679"/>
              <a:gd name="connsiteY3347" fmla="*/ 2423480 h 5893281"/>
              <a:gd name="connsiteX3348" fmla="*/ 1197267 w 10035679"/>
              <a:gd name="connsiteY3348" fmla="*/ 2390876 h 5893281"/>
              <a:gd name="connsiteX3349" fmla="*/ 1180966 w 10035679"/>
              <a:gd name="connsiteY3349" fmla="*/ 2354049 h 5893281"/>
              <a:gd name="connsiteX3350" fmla="*/ 1197267 w 10035679"/>
              <a:gd name="connsiteY3350" fmla="*/ 2354049 h 5893281"/>
              <a:gd name="connsiteX3351" fmla="*/ 1205117 w 10035679"/>
              <a:gd name="connsiteY3351" fmla="*/ 2358276 h 5893281"/>
              <a:gd name="connsiteX3352" fmla="*/ 1211155 w 10035679"/>
              <a:gd name="connsiteY3352" fmla="*/ 2358276 h 5893281"/>
              <a:gd name="connsiteX3353" fmla="*/ 1219003 w 10035679"/>
              <a:gd name="connsiteY3353" fmla="*/ 2358276 h 5893281"/>
              <a:gd name="connsiteX3354" fmla="*/ 1225041 w 10035679"/>
              <a:gd name="connsiteY3354" fmla="*/ 2354049 h 5893281"/>
              <a:gd name="connsiteX3355" fmla="*/ 1196665 w 10035679"/>
              <a:gd name="connsiteY3355" fmla="*/ 2343786 h 5893281"/>
              <a:gd name="connsiteX3356" fmla="*/ 1180363 w 10035679"/>
              <a:gd name="connsiteY3356" fmla="*/ 2327486 h 5893281"/>
              <a:gd name="connsiteX3357" fmla="*/ 1166477 w 10035679"/>
              <a:gd name="connsiteY3357" fmla="*/ 2305150 h 5893281"/>
              <a:gd name="connsiteX3358" fmla="*/ 1154402 w 10035679"/>
              <a:gd name="connsiteY3358" fmla="*/ 2280393 h 5893281"/>
              <a:gd name="connsiteX3359" fmla="*/ 1148363 w 10035679"/>
              <a:gd name="connsiteY3359" fmla="*/ 2255634 h 5893281"/>
              <a:gd name="connsiteX3360" fmla="*/ 1138100 w 10035679"/>
              <a:gd name="connsiteY3360" fmla="*/ 2233298 h 5893281"/>
              <a:gd name="connsiteX3361" fmla="*/ 1124213 w 10035679"/>
              <a:gd name="connsiteY3361" fmla="*/ 2215183 h 5893281"/>
              <a:gd name="connsiteX3362" fmla="*/ 1101874 w 10035679"/>
              <a:gd name="connsiteY3362" fmla="*/ 2204921 h 5893281"/>
              <a:gd name="connsiteX3363" fmla="*/ 1109724 w 10035679"/>
              <a:gd name="connsiteY3363" fmla="*/ 2157829 h 5893281"/>
              <a:gd name="connsiteX3364" fmla="*/ 1085573 w 10035679"/>
              <a:gd name="connsiteY3364" fmla="*/ 2131267 h 5893281"/>
              <a:gd name="connsiteX3365" fmla="*/ 1063233 w 10035679"/>
              <a:gd name="connsiteY3365" fmla="*/ 2098665 h 5893281"/>
              <a:gd name="connsiteX3366" fmla="*/ 1045121 w 10035679"/>
              <a:gd name="connsiteY3366" fmla="*/ 2066061 h 5893281"/>
              <a:gd name="connsiteX3367" fmla="*/ 1020970 w 10035679"/>
              <a:gd name="connsiteY3367" fmla="*/ 2033459 h 5893281"/>
              <a:gd name="connsiteX3368" fmla="*/ 992594 w 10035679"/>
              <a:gd name="connsiteY3368" fmla="*/ 2008705 h 5893281"/>
              <a:gd name="connsiteX3369" fmla="*/ 953954 w 10035679"/>
              <a:gd name="connsiteY3369" fmla="*/ 1990593 h 5893281"/>
              <a:gd name="connsiteX3370" fmla="*/ 907463 w 10035679"/>
              <a:gd name="connsiteY3370" fmla="*/ 1980327 h 5893281"/>
              <a:gd name="connsiteX3371" fmla="*/ 868824 w 10035679"/>
              <a:gd name="connsiteY3371" fmla="*/ 1962219 h 5893281"/>
              <a:gd name="connsiteX3372" fmla="*/ 840447 w 10035679"/>
              <a:gd name="connsiteY3372" fmla="*/ 1937461 h 5893281"/>
              <a:gd name="connsiteX3373" fmla="*/ 807845 w 10035679"/>
              <a:gd name="connsiteY3373" fmla="*/ 1909087 h 5893281"/>
              <a:gd name="connsiteX3374" fmla="*/ 777655 w 10035679"/>
              <a:gd name="connsiteY3374" fmla="*/ 1892785 h 5893281"/>
              <a:gd name="connsiteX3375" fmla="*/ 713054 w 10035679"/>
              <a:gd name="connsiteY3375" fmla="*/ 1892785 h 5893281"/>
              <a:gd name="connsiteX3376" fmla="*/ 692527 w 10035679"/>
              <a:gd name="connsiteY3376" fmla="*/ 1880709 h 5893281"/>
              <a:gd name="connsiteX3377" fmla="*/ 674413 w 10035679"/>
              <a:gd name="connsiteY3377" fmla="*/ 1866220 h 5893281"/>
              <a:gd name="connsiteX3378" fmla="*/ 653885 w 10035679"/>
              <a:gd name="connsiteY3378" fmla="*/ 1855955 h 5893281"/>
              <a:gd name="connsiteX3379" fmla="*/ 621283 w 10035679"/>
              <a:gd name="connsiteY3379" fmla="*/ 1851729 h 5893281"/>
              <a:gd name="connsiteX3380" fmla="*/ 621283 w 10035679"/>
              <a:gd name="connsiteY3380" fmla="*/ 1898823 h 5893281"/>
              <a:gd name="connsiteX3381" fmla="*/ 585057 w 10035679"/>
              <a:gd name="connsiteY3381" fmla="*/ 1916935 h 5893281"/>
              <a:gd name="connsiteX3382" fmla="*/ 554869 w 10035679"/>
              <a:gd name="connsiteY3382" fmla="*/ 1935045 h 5893281"/>
              <a:gd name="connsiteX3383" fmla="*/ 512606 w 10035679"/>
              <a:gd name="connsiteY3383" fmla="*/ 1945312 h 5893281"/>
              <a:gd name="connsiteX3384" fmla="*/ 522869 w 10035679"/>
              <a:gd name="connsiteY3384" fmla="*/ 1912708 h 5893281"/>
              <a:gd name="connsiteX3385" fmla="*/ 536757 w 10035679"/>
              <a:gd name="connsiteY3385" fmla="*/ 1880106 h 5893281"/>
              <a:gd name="connsiteX3386" fmla="*/ 557285 w 10035679"/>
              <a:gd name="connsiteY3386" fmla="*/ 1851729 h 5893281"/>
              <a:gd name="connsiteX3387" fmla="*/ 575396 w 10035679"/>
              <a:gd name="connsiteY3387" fmla="*/ 1820936 h 5893281"/>
              <a:gd name="connsiteX3388" fmla="*/ 557285 w 10035679"/>
              <a:gd name="connsiteY3388" fmla="*/ 1820936 h 5893281"/>
              <a:gd name="connsiteX3389" fmla="*/ 557285 w 10035679"/>
              <a:gd name="connsiteY3389" fmla="*/ 1826974 h 5893281"/>
              <a:gd name="connsiteX3390" fmla="*/ 530718 w 10035679"/>
              <a:gd name="connsiteY3390" fmla="*/ 1849313 h 5893281"/>
              <a:gd name="connsiteX3391" fmla="*/ 508380 w 10035679"/>
              <a:gd name="connsiteY3391" fmla="*/ 1877691 h 5893281"/>
              <a:gd name="connsiteX3392" fmla="*/ 494493 w 10035679"/>
              <a:gd name="connsiteY3392" fmla="*/ 1908482 h 5893281"/>
              <a:gd name="connsiteX3393" fmla="*/ 484230 w 10035679"/>
              <a:gd name="connsiteY3393" fmla="*/ 1941085 h 5893281"/>
              <a:gd name="connsiteX3394" fmla="*/ 470344 w 10035679"/>
              <a:gd name="connsiteY3394" fmla="*/ 1976102 h 5893281"/>
              <a:gd name="connsiteX3395" fmla="*/ 448004 w 10035679"/>
              <a:gd name="connsiteY3395" fmla="*/ 2008705 h 5893281"/>
              <a:gd name="connsiteX3396" fmla="*/ 434118 w 10035679"/>
              <a:gd name="connsiteY3396" fmla="*/ 2023196 h 5893281"/>
              <a:gd name="connsiteX3397" fmla="*/ 405741 w 10035679"/>
              <a:gd name="connsiteY3397" fmla="*/ 2045534 h 5893281"/>
              <a:gd name="connsiteX3398" fmla="*/ 371326 w 10035679"/>
              <a:gd name="connsiteY3398" fmla="*/ 2066061 h 5893281"/>
              <a:gd name="connsiteX3399" fmla="*/ 329063 w 10035679"/>
              <a:gd name="connsiteY3399" fmla="*/ 2090815 h 5893281"/>
              <a:gd name="connsiteX3400" fmla="*/ 286800 w 10035679"/>
              <a:gd name="connsiteY3400" fmla="*/ 2119192 h 5893281"/>
              <a:gd name="connsiteX3401" fmla="*/ 244537 w 10035679"/>
              <a:gd name="connsiteY3401" fmla="*/ 2145758 h 5893281"/>
              <a:gd name="connsiteX3402" fmla="*/ 202274 w 10035679"/>
              <a:gd name="connsiteY3402" fmla="*/ 2166279 h 5893281"/>
              <a:gd name="connsiteX3403" fmla="*/ 169672 w 10035679"/>
              <a:gd name="connsiteY3403" fmla="*/ 2180772 h 5893281"/>
              <a:gd name="connsiteX3404" fmla="*/ 149142 w 10035679"/>
              <a:gd name="connsiteY3404" fmla="*/ 2186807 h 5893281"/>
              <a:gd name="connsiteX3405" fmla="*/ 149142 w 10035679"/>
              <a:gd name="connsiteY3405" fmla="*/ 2180772 h 5893281"/>
              <a:gd name="connsiteX3406" fmla="*/ 156991 w 10035679"/>
              <a:gd name="connsiteY3406" fmla="*/ 2180772 h 5893281"/>
              <a:gd name="connsiteX3407" fmla="*/ 181142 w 10035679"/>
              <a:gd name="connsiteY3407" fmla="*/ 2156018 h 5893281"/>
              <a:gd name="connsiteX3408" fmla="*/ 211329 w 10035679"/>
              <a:gd name="connsiteY3408" fmla="*/ 2133682 h 5893281"/>
              <a:gd name="connsiteX3409" fmla="*/ 247555 w 10035679"/>
              <a:gd name="connsiteY3409" fmla="*/ 2113155 h 5893281"/>
              <a:gd name="connsiteX3410" fmla="*/ 281970 w 10035679"/>
              <a:gd name="connsiteY3410" fmla="*/ 2090213 h 5893281"/>
              <a:gd name="connsiteX3411" fmla="*/ 314574 w 10035679"/>
              <a:gd name="connsiteY3411" fmla="*/ 2065458 h 5893281"/>
              <a:gd name="connsiteX3412" fmla="*/ 338723 w 10035679"/>
              <a:gd name="connsiteY3412" fmla="*/ 2037082 h 5893281"/>
              <a:gd name="connsiteX3413" fmla="*/ 356837 w 10035679"/>
              <a:gd name="connsiteY3413" fmla="*/ 2004480 h 5893281"/>
              <a:gd name="connsiteX3414" fmla="*/ 362874 w 10035679"/>
              <a:gd name="connsiteY3414" fmla="*/ 1961614 h 5893281"/>
              <a:gd name="connsiteX3415" fmla="*/ 336309 w 10035679"/>
              <a:gd name="connsiteY3415" fmla="*/ 1970065 h 5893281"/>
              <a:gd name="connsiteX3416" fmla="*/ 318196 w 10035679"/>
              <a:gd name="connsiteY3416" fmla="*/ 1976102 h 5893281"/>
              <a:gd name="connsiteX3417" fmla="*/ 294045 w 10035679"/>
              <a:gd name="connsiteY3417" fmla="*/ 1984554 h 5893281"/>
              <a:gd name="connsiteX3418" fmla="*/ 294045 w 10035679"/>
              <a:gd name="connsiteY3418" fmla="*/ 1976102 h 5893281"/>
              <a:gd name="connsiteX3419" fmla="*/ 294045 w 10035679"/>
              <a:gd name="connsiteY3419" fmla="*/ 1970065 h 5893281"/>
              <a:gd name="connsiteX3420" fmla="*/ 289819 w 10035679"/>
              <a:gd name="connsiteY3420" fmla="*/ 1965841 h 5893281"/>
              <a:gd name="connsiteX3421" fmla="*/ 286197 w 10035679"/>
              <a:gd name="connsiteY3421" fmla="*/ 1965841 h 5893281"/>
              <a:gd name="connsiteX3422" fmla="*/ 280159 w 10035679"/>
              <a:gd name="connsiteY3422" fmla="*/ 1961614 h 5893281"/>
              <a:gd name="connsiteX3423" fmla="*/ 275933 w 10035679"/>
              <a:gd name="connsiteY3423" fmla="*/ 1965841 h 5893281"/>
              <a:gd name="connsiteX3424" fmla="*/ 271706 w 10035679"/>
              <a:gd name="connsiteY3424" fmla="*/ 1970065 h 5893281"/>
              <a:gd name="connsiteX3425" fmla="*/ 267480 w 10035679"/>
              <a:gd name="connsiteY3425" fmla="*/ 1974291 h 5893281"/>
              <a:gd name="connsiteX3426" fmla="*/ 265668 w 10035679"/>
              <a:gd name="connsiteY3426" fmla="*/ 1974291 h 5893281"/>
              <a:gd name="connsiteX3427" fmla="*/ 257820 w 10035679"/>
              <a:gd name="connsiteY3427" fmla="*/ 1973687 h 5893281"/>
              <a:gd name="connsiteX3428" fmla="*/ 247555 w 10035679"/>
              <a:gd name="connsiteY3428" fmla="*/ 1973687 h 5893281"/>
              <a:gd name="connsiteX3429" fmla="*/ 243329 w 10035679"/>
              <a:gd name="connsiteY3429" fmla="*/ 1953162 h 5893281"/>
              <a:gd name="connsiteX3430" fmla="*/ 233065 w 10035679"/>
              <a:gd name="connsiteY3430" fmla="*/ 1924782 h 5893281"/>
              <a:gd name="connsiteX3431" fmla="*/ 225218 w 10035679"/>
              <a:gd name="connsiteY3431" fmla="*/ 1904257 h 5893281"/>
              <a:gd name="connsiteX3432" fmla="*/ 219179 w 10035679"/>
              <a:gd name="connsiteY3432" fmla="*/ 1910293 h 5893281"/>
              <a:gd name="connsiteX3433" fmla="*/ 214953 w 10035679"/>
              <a:gd name="connsiteY3433" fmla="*/ 1914519 h 5893281"/>
              <a:gd name="connsiteX3434" fmla="*/ 210726 w 10035679"/>
              <a:gd name="connsiteY3434" fmla="*/ 1914519 h 5893281"/>
              <a:gd name="connsiteX3435" fmla="*/ 204688 w 10035679"/>
              <a:gd name="connsiteY3435" fmla="*/ 1914519 h 5893281"/>
              <a:gd name="connsiteX3436" fmla="*/ 200462 w 10035679"/>
              <a:gd name="connsiteY3436" fmla="*/ 1910293 h 5893281"/>
              <a:gd name="connsiteX3437" fmla="*/ 166048 w 10035679"/>
              <a:gd name="connsiteY3437" fmla="*/ 1885540 h 5893281"/>
              <a:gd name="connsiteX3438" fmla="*/ 137672 w 10035679"/>
              <a:gd name="connsiteY3438" fmla="*/ 1848710 h 5893281"/>
              <a:gd name="connsiteX3439" fmla="*/ 115331 w 10035679"/>
              <a:gd name="connsiteY3439" fmla="*/ 1810068 h 5893281"/>
              <a:gd name="connsiteX3440" fmla="*/ 127406 w 10035679"/>
              <a:gd name="connsiteY3440" fmla="*/ 1789540 h 5893281"/>
              <a:gd name="connsiteX3441" fmla="*/ 137672 w 10035679"/>
              <a:gd name="connsiteY3441" fmla="*/ 1762973 h 5893281"/>
              <a:gd name="connsiteX3442" fmla="*/ 147934 w 10035679"/>
              <a:gd name="connsiteY3442" fmla="*/ 1742445 h 5893281"/>
              <a:gd name="connsiteX3443" fmla="*/ 161823 w 10035679"/>
              <a:gd name="connsiteY3443" fmla="*/ 1724332 h 5893281"/>
              <a:gd name="connsiteX3444" fmla="*/ 185973 w 10035679"/>
              <a:gd name="connsiteY3444" fmla="*/ 1709842 h 5893281"/>
              <a:gd name="connsiteX3445" fmla="*/ 208311 w 10035679"/>
              <a:gd name="connsiteY3445" fmla="*/ 1703806 h 5893281"/>
              <a:gd name="connsiteX3446" fmla="*/ 228838 w 10035679"/>
              <a:gd name="connsiteY3446" fmla="*/ 1693541 h 5893281"/>
              <a:gd name="connsiteX3447" fmla="*/ 242725 w 10035679"/>
              <a:gd name="connsiteY3447" fmla="*/ 1679051 h 5893281"/>
              <a:gd name="connsiteX3448" fmla="*/ 252989 w 10035679"/>
              <a:gd name="connsiteY3448" fmla="*/ 1656713 h 5893281"/>
              <a:gd name="connsiteX3449" fmla="*/ 252989 w 10035679"/>
              <a:gd name="connsiteY3449" fmla="*/ 1621696 h 5893281"/>
              <a:gd name="connsiteX3450" fmla="*/ 257216 w 10035679"/>
              <a:gd name="connsiteY3450" fmla="*/ 1617470 h 5893281"/>
              <a:gd name="connsiteX3451" fmla="*/ 261442 w 10035679"/>
              <a:gd name="connsiteY3451" fmla="*/ 1617470 h 5893281"/>
              <a:gd name="connsiteX3452" fmla="*/ 261442 w 10035679"/>
              <a:gd name="connsiteY3452" fmla="*/ 1613244 h 5893281"/>
              <a:gd name="connsiteX3453" fmla="*/ 261442 w 10035679"/>
              <a:gd name="connsiteY3453" fmla="*/ 1609018 h 5893281"/>
              <a:gd name="connsiteX3454" fmla="*/ 265668 w 10035679"/>
              <a:gd name="connsiteY3454" fmla="*/ 1607205 h 5893281"/>
              <a:gd name="connsiteX3455" fmla="*/ 236688 w 10035679"/>
              <a:gd name="connsiteY3455" fmla="*/ 1607205 h 5893281"/>
              <a:gd name="connsiteX3456" fmla="*/ 228838 w 10035679"/>
              <a:gd name="connsiteY3456" fmla="*/ 1613244 h 5893281"/>
              <a:gd name="connsiteX3457" fmla="*/ 227028 w 10035679"/>
              <a:gd name="connsiteY3457" fmla="*/ 1617470 h 5893281"/>
              <a:gd name="connsiteX3458" fmla="*/ 222802 w 10035679"/>
              <a:gd name="connsiteY3458" fmla="*/ 1621696 h 5893281"/>
              <a:gd name="connsiteX3459" fmla="*/ 214953 w 10035679"/>
              <a:gd name="connsiteY3459" fmla="*/ 1623507 h 5893281"/>
              <a:gd name="connsiteX3460" fmla="*/ 208916 w 10035679"/>
              <a:gd name="connsiteY3460" fmla="*/ 1627735 h 5893281"/>
              <a:gd name="connsiteX3461" fmla="*/ 198651 w 10035679"/>
              <a:gd name="connsiteY3461" fmla="*/ 1627735 h 5893281"/>
              <a:gd name="connsiteX3462" fmla="*/ 176311 w 10035679"/>
              <a:gd name="connsiteY3462" fmla="*/ 1621696 h 5893281"/>
              <a:gd name="connsiteX3463" fmla="*/ 146124 w 10035679"/>
              <a:gd name="connsiteY3463" fmla="*/ 1609621 h 5893281"/>
              <a:gd name="connsiteX3464" fmla="*/ 109898 w 10035679"/>
              <a:gd name="connsiteY3464" fmla="*/ 1603584 h 5893281"/>
              <a:gd name="connsiteX3465" fmla="*/ 81521 w 10035679"/>
              <a:gd name="connsiteY3465" fmla="*/ 1589094 h 5893281"/>
              <a:gd name="connsiteX3466" fmla="*/ 75484 w 10035679"/>
              <a:gd name="connsiteY3466" fmla="*/ 1535965 h 5893281"/>
              <a:gd name="connsiteX3467" fmla="*/ 89370 w 10035679"/>
              <a:gd name="connsiteY3467" fmla="*/ 1535965 h 5893281"/>
              <a:gd name="connsiteX3468" fmla="*/ 95409 w 10035679"/>
              <a:gd name="connsiteY3468" fmla="*/ 1531739 h 5893281"/>
              <a:gd name="connsiteX3469" fmla="*/ 105672 w 10035679"/>
              <a:gd name="connsiteY3469" fmla="*/ 1527513 h 5893281"/>
              <a:gd name="connsiteX3470" fmla="*/ 113521 w 10035679"/>
              <a:gd name="connsiteY3470" fmla="*/ 1525700 h 5893281"/>
              <a:gd name="connsiteX3471" fmla="*/ 119559 w 10035679"/>
              <a:gd name="connsiteY3471" fmla="*/ 1525700 h 5893281"/>
              <a:gd name="connsiteX3472" fmla="*/ 127406 w 10035679"/>
              <a:gd name="connsiteY3472" fmla="*/ 1517248 h 5893281"/>
              <a:gd name="connsiteX3473" fmla="*/ 133445 w 10035679"/>
              <a:gd name="connsiteY3473" fmla="*/ 1511212 h 5893281"/>
              <a:gd name="connsiteX3474" fmla="*/ 131633 w 10035679"/>
              <a:gd name="connsiteY3474" fmla="*/ 1506984 h 5893281"/>
              <a:gd name="connsiteX3475" fmla="*/ 131633 w 10035679"/>
              <a:gd name="connsiteY3475" fmla="*/ 1502758 h 5893281"/>
              <a:gd name="connsiteX3476" fmla="*/ 127406 w 10035679"/>
              <a:gd name="connsiteY3476" fmla="*/ 1496722 h 5893281"/>
              <a:gd name="connsiteX3477" fmla="*/ 160010 w 10035679"/>
              <a:gd name="connsiteY3477" fmla="*/ 1496722 h 5893281"/>
              <a:gd name="connsiteX3478" fmla="*/ 161823 w 10035679"/>
              <a:gd name="connsiteY3478" fmla="*/ 1492495 h 5893281"/>
              <a:gd name="connsiteX3479" fmla="*/ 166048 w 10035679"/>
              <a:gd name="connsiteY3479" fmla="*/ 1492495 h 5893281"/>
              <a:gd name="connsiteX3480" fmla="*/ 170274 w 10035679"/>
              <a:gd name="connsiteY3480" fmla="*/ 1488269 h 5893281"/>
              <a:gd name="connsiteX3481" fmla="*/ 172084 w 10035679"/>
              <a:gd name="connsiteY3481" fmla="*/ 1488269 h 5893281"/>
              <a:gd name="connsiteX3482" fmla="*/ 179934 w 10035679"/>
              <a:gd name="connsiteY3482" fmla="*/ 1488269 h 5893281"/>
              <a:gd name="connsiteX3483" fmla="*/ 190199 w 10035679"/>
              <a:gd name="connsiteY3483" fmla="*/ 1498532 h 5893281"/>
              <a:gd name="connsiteX3484" fmla="*/ 200462 w 10035679"/>
              <a:gd name="connsiteY3484" fmla="*/ 1506984 h 5893281"/>
              <a:gd name="connsiteX3485" fmla="*/ 212537 w 10035679"/>
              <a:gd name="connsiteY3485" fmla="*/ 1517248 h 5893281"/>
              <a:gd name="connsiteX3486" fmla="*/ 218576 w 10035679"/>
              <a:gd name="connsiteY3486" fmla="*/ 1527513 h 5893281"/>
              <a:gd name="connsiteX3487" fmla="*/ 242725 w 10035679"/>
              <a:gd name="connsiteY3487" fmla="*/ 1517248 h 5893281"/>
              <a:gd name="connsiteX3488" fmla="*/ 242725 w 10035679"/>
              <a:gd name="connsiteY3488" fmla="*/ 1502758 h 5893281"/>
              <a:gd name="connsiteX3489" fmla="*/ 236688 w 10035679"/>
              <a:gd name="connsiteY3489" fmla="*/ 1492495 h 5893281"/>
              <a:gd name="connsiteX3490" fmla="*/ 232462 w 10035679"/>
              <a:gd name="connsiteY3490" fmla="*/ 1482231 h 5893281"/>
              <a:gd name="connsiteX3491" fmla="*/ 228236 w 10035679"/>
              <a:gd name="connsiteY3491" fmla="*/ 1470156 h 5893281"/>
              <a:gd name="connsiteX3492" fmla="*/ 226423 w 10035679"/>
              <a:gd name="connsiteY3492" fmla="*/ 1459892 h 5893281"/>
              <a:gd name="connsiteX3493" fmla="*/ 218576 w 10035679"/>
              <a:gd name="connsiteY3493" fmla="*/ 1449626 h 5893281"/>
              <a:gd name="connsiteX3494" fmla="*/ 194425 w 10035679"/>
              <a:gd name="connsiteY3494" fmla="*/ 1421250 h 5893281"/>
              <a:gd name="connsiteX3495" fmla="*/ 166048 w 10035679"/>
              <a:gd name="connsiteY3495" fmla="*/ 1398911 h 5893281"/>
              <a:gd name="connsiteX3496" fmla="*/ 133445 w 10035679"/>
              <a:gd name="connsiteY3496" fmla="*/ 1378381 h 5893281"/>
              <a:gd name="connsiteX3497" fmla="*/ 105068 w 10035679"/>
              <a:gd name="connsiteY3497" fmla="*/ 1357853 h 5893281"/>
              <a:gd name="connsiteX3498" fmla="*/ 88767 w 10035679"/>
              <a:gd name="connsiteY3498" fmla="*/ 1325250 h 5893281"/>
              <a:gd name="connsiteX3499" fmla="*/ 94804 w 10035679"/>
              <a:gd name="connsiteY3499" fmla="*/ 1314987 h 5893281"/>
              <a:gd name="connsiteX3500" fmla="*/ 99030 w 10035679"/>
              <a:gd name="connsiteY3500" fmla="*/ 1302912 h 5893281"/>
              <a:gd name="connsiteX3501" fmla="*/ 103258 w 10035679"/>
              <a:gd name="connsiteY3501" fmla="*/ 1292648 h 5893281"/>
              <a:gd name="connsiteX3502" fmla="*/ 145521 w 10035679"/>
              <a:gd name="connsiteY3502" fmla="*/ 1296874 h 5893281"/>
              <a:gd name="connsiteX3503" fmla="*/ 185973 w 10035679"/>
              <a:gd name="connsiteY3503" fmla="*/ 1292648 h 5893281"/>
              <a:gd name="connsiteX3504" fmla="*/ 218576 w 10035679"/>
              <a:gd name="connsiteY3504" fmla="*/ 1274537 h 5893281"/>
              <a:gd name="connsiteX3505" fmla="*/ 228838 w 10035679"/>
              <a:gd name="connsiteY3505" fmla="*/ 1249780 h 5893281"/>
              <a:gd name="connsiteX3506" fmla="*/ 236688 w 10035679"/>
              <a:gd name="connsiteY3506" fmla="*/ 1225026 h 5893281"/>
              <a:gd name="connsiteX3507" fmla="*/ 242725 w 10035679"/>
              <a:gd name="connsiteY3507" fmla="*/ 1202687 h 5893281"/>
              <a:gd name="connsiteX3508" fmla="*/ 269291 w 10035679"/>
              <a:gd name="connsiteY3508" fmla="*/ 1182159 h 5893281"/>
              <a:gd name="connsiteX3509" fmla="*/ 303705 w 10035679"/>
              <a:gd name="connsiteY3509" fmla="*/ 1164047 h 5893281"/>
              <a:gd name="connsiteX3510" fmla="*/ 342346 w 10035679"/>
              <a:gd name="connsiteY3510" fmla="*/ 1153784 h 5893281"/>
              <a:gd name="connsiteX3511" fmla="*/ 374949 w 10035679"/>
              <a:gd name="connsiteY3511" fmla="*/ 1139293 h 5893281"/>
              <a:gd name="connsiteX3512" fmla="*/ 407552 w 10035679"/>
              <a:gd name="connsiteY3512" fmla="*/ 1118766 h 5893281"/>
              <a:gd name="connsiteX3513" fmla="*/ 417816 w 10035679"/>
              <a:gd name="connsiteY3513" fmla="*/ 1124802 h 5893281"/>
              <a:gd name="connsiteX3514" fmla="*/ 423853 w 10035679"/>
              <a:gd name="connsiteY3514" fmla="*/ 1129029 h 5893281"/>
              <a:gd name="connsiteX3515" fmla="*/ 423853 w 10035679"/>
              <a:gd name="connsiteY3515" fmla="*/ 1135067 h 5893281"/>
              <a:gd name="connsiteX3516" fmla="*/ 428079 w 10035679"/>
              <a:gd name="connsiteY3516" fmla="*/ 1139293 h 5893281"/>
              <a:gd name="connsiteX3517" fmla="*/ 428079 w 10035679"/>
              <a:gd name="connsiteY3517" fmla="*/ 1147745 h 5893281"/>
              <a:gd name="connsiteX3518" fmla="*/ 432305 w 10035679"/>
              <a:gd name="connsiteY3518" fmla="*/ 1149556 h 5893281"/>
              <a:gd name="connsiteX3519" fmla="*/ 438344 w 10035679"/>
              <a:gd name="connsiteY3519" fmla="*/ 1158010 h 5893281"/>
              <a:gd name="connsiteX3520" fmla="*/ 446193 w 10035679"/>
              <a:gd name="connsiteY3520" fmla="*/ 1164047 h 5893281"/>
              <a:gd name="connsiteX3521" fmla="*/ 456456 w 10035679"/>
              <a:gd name="connsiteY3521" fmla="*/ 1164047 h 5893281"/>
              <a:gd name="connsiteX3522" fmla="*/ 464305 w 10035679"/>
              <a:gd name="connsiteY3522" fmla="*/ 1164047 h 5893281"/>
              <a:gd name="connsiteX3523" fmla="*/ 470344 w 10035679"/>
              <a:gd name="connsiteY3523" fmla="*/ 1162236 h 5893281"/>
              <a:gd name="connsiteX3524" fmla="*/ 478191 w 10035679"/>
              <a:gd name="connsiteY3524" fmla="*/ 1158010 h 5893281"/>
              <a:gd name="connsiteX3525" fmla="*/ 484230 w 10035679"/>
              <a:gd name="connsiteY3525" fmla="*/ 1158010 h 5893281"/>
              <a:gd name="connsiteX3526" fmla="*/ 492079 w 10035679"/>
              <a:gd name="connsiteY3526" fmla="*/ 1158010 h 5893281"/>
              <a:gd name="connsiteX3527" fmla="*/ 498116 w 10035679"/>
              <a:gd name="connsiteY3527" fmla="*/ 1162236 h 5893281"/>
              <a:gd name="connsiteX3528" fmla="*/ 505965 w 10035679"/>
              <a:gd name="connsiteY3528" fmla="*/ 1168273 h 5893281"/>
              <a:gd name="connsiteX3529" fmla="*/ 516228 w 10035679"/>
              <a:gd name="connsiteY3529" fmla="*/ 1178538 h 5893281"/>
              <a:gd name="connsiteX3530" fmla="*/ 522266 w 10035679"/>
              <a:gd name="connsiteY3530" fmla="*/ 1186988 h 5893281"/>
              <a:gd name="connsiteX3531" fmla="*/ 530116 w 10035679"/>
              <a:gd name="connsiteY3531" fmla="*/ 1193028 h 5893281"/>
              <a:gd name="connsiteX3532" fmla="*/ 540379 w 10035679"/>
              <a:gd name="connsiteY3532" fmla="*/ 1197254 h 5893281"/>
              <a:gd name="connsiteX3533" fmla="*/ 550643 w 10035679"/>
              <a:gd name="connsiteY3533" fmla="*/ 1201479 h 5893281"/>
              <a:gd name="connsiteX3534" fmla="*/ 560906 w 10035679"/>
              <a:gd name="connsiteY3534" fmla="*/ 1197254 h 5893281"/>
              <a:gd name="connsiteX3535" fmla="*/ 568755 w 10035679"/>
              <a:gd name="connsiteY3535" fmla="*/ 1197254 h 5893281"/>
              <a:gd name="connsiteX3536" fmla="*/ 574794 w 10035679"/>
              <a:gd name="connsiteY3536" fmla="*/ 1193028 h 5893281"/>
              <a:gd name="connsiteX3537" fmla="*/ 586869 w 10035679"/>
              <a:gd name="connsiteY3537" fmla="*/ 1188799 h 5893281"/>
              <a:gd name="connsiteX3538" fmla="*/ 592906 w 10035679"/>
              <a:gd name="connsiteY3538" fmla="*/ 1188799 h 5893281"/>
              <a:gd name="connsiteX3539" fmla="*/ 615246 w 10035679"/>
              <a:gd name="connsiteY3539" fmla="*/ 1197254 h 5893281"/>
              <a:gd name="connsiteX3540" fmla="*/ 645433 w 10035679"/>
              <a:gd name="connsiteY3540" fmla="*/ 1207517 h 5893281"/>
              <a:gd name="connsiteX3541" fmla="*/ 673810 w 10035679"/>
              <a:gd name="connsiteY3541" fmla="*/ 1222008 h 5893281"/>
              <a:gd name="connsiteX3542" fmla="*/ 702187 w 10035679"/>
              <a:gd name="connsiteY3542" fmla="*/ 1230459 h 5893281"/>
              <a:gd name="connsiteX3543" fmla="*/ 763166 w 10035679"/>
              <a:gd name="connsiteY3543" fmla="*/ 1222008 h 5893281"/>
              <a:gd name="connsiteX3544" fmla="*/ 801806 w 10035679"/>
              <a:gd name="connsiteY3544" fmla="*/ 1240119 h 5893281"/>
              <a:gd name="connsiteX3545" fmla="*/ 838032 w 10035679"/>
              <a:gd name="connsiteY3545" fmla="*/ 1264876 h 5893281"/>
              <a:gd name="connsiteX3546" fmla="*/ 872445 w 10035679"/>
              <a:gd name="connsiteY3546" fmla="*/ 1287214 h 5893281"/>
              <a:gd name="connsiteX3547" fmla="*/ 911086 w 10035679"/>
              <a:gd name="connsiteY3547" fmla="*/ 1307741 h 5893281"/>
              <a:gd name="connsiteX3548" fmla="*/ 957575 w 10035679"/>
              <a:gd name="connsiteY3548" fmla="*/ 1316194 h 5893281"/>
              <a:gd name="connsiteX3549" fmla="*/ 957575 w 10035679"/>
              <a:gd name="connsiteY3549" fmla="*/ 1301704 h 5893281"/>
              <a:gd name="connsiteX3550" fmla="*/ 947312 w 10035679"/>
              <a:gd name="connsiteY3550" fmla="*/ 1289630 h 5893281"/>
              <a:gd name="connsiteX3551" fmla="*/ 937048 w 10035679"/>
              <a:gd name="connsiteY3551" fmla="*/ 1275139 h 5893281"/>
              <a:gd name="connsiteX3552" fmla="*/ 924973 w 10035679"/>
              <a:gd name="connsiteY3552" fmla="*/ 1260650 h 5893281"/>
              <a:gd name="connsiteX3553" fmla="*/ 918936 w 10035679"/>
              <a:gd name="connsiteY3553" fmla="*/ 1244345 h 5893281"/>
              <a:gd name="connsiteX3554" fmla="*/ 961199 w 10035679"/>
              <a:gd name="connsiteY3554" fmla="*/ 1240119 h 5893281"/>
              <a:gd name="connsiteX3555" fmla="*/ 989575 w 10035679"/>
              <a:gd name="connsiteY3555" fmla="*/ 1231668 h 5893281"/>
              <a:gd name="connsiteX3556" fmla="*/ 1013726 w 10035679"/>
              <a:gd name="connsiteY3556" fmla="*/ 1217178 h 5893281"/>
              <a:gd name="connsiteX3557" fmla="*/ 1034254 w 10035679"/>
              <a:gd name="connsiteY3557" fmla="*/ 1202687 h 5893281"/>
              <a:gd name="connsiteX3558" fmla="*/ 1056592 w 10035679"/>
              <a:gd name="connsiteY3558" fmla="*/ 1186385 h 5893281"/>
              <a:gd name="connsiteX3559" fmla="*/ 1080742 w 10035679"/>
              <a:gd name="connsiteY3559" fmla="*/ 1174311 h 5893281"/>
              <a:gd name="connsiteX3560" fmla="*/ 1113345 w 10035679"/>
              <a:gd name="connsiteY3560" fmla="*/ 1168273 h 5893281"/>
              <a:gd name="connsiteX3561" fmla="*/ 1119383 w 10035679"/>
              <a:gd name="connsiteY3561" fmla="*/ 1172497 h 5893281"/>
              <a:gd name="connsiteX3562" fmla="*/ 1131459 w 10035679"/>
              <a:gd name="connsiteY3562" fmla="*/ 1174311 h 5893281"/>
              <a:gd name="connsiteX3563" fmla="*/ 1137496 w 10035679"/>
              <a:gd name="connsiteY3563" fmla="*/ 1178538 h 5893281"/>
              <a:gd name="connsiteX3564" fmla="*/ 1143534 w 10035679"/>
              <a:gd name="connsiteY3564" fmla="*/ 1182762 h 5893281"/>
              <a:gd name="connsiteX3565" fmla="*/ 1131459 w 10035679"/>
              <a:gd name="connsiteY3565" fmla="*/ 1182762 h 5893281"/>
              <a:gd name="connsiteX3566" fmla="*/ 1095233 w 10035679"/>
              <a:gd name="connsiteY3566" fmla="*/ 1211140 h 5893281"/>
              <a:gd name="connsiteX3567" fmla="*/ 1056592 w 10035679"/>
              <a:gd name="connsiteY3567" fmla="*/ 1235893 h 5893281"/>
              <a:gd name="connsiteX3568" fmla="*/ 1014329 w 10035679"/>
              <a:gd name="connsiteY3568" fmla="*/ 1254008 h 5893281"/>
              <a:gd name="connsiteX3569" fmla="*/ 1014329 w 10035679"/>
              <a:gd name="connsiteY3569" fmla="*/ 1268498 h 5893281"/>
              <a:gd name="connsiteX3570" fmla="*/ 1052970 w 10035679"/>
              <a:gd name="connsiteY3570" fmla="*/ 1274537 h 5893281"/>
              <a:gd name="connsiteX3571" fmla="*/ 1071082 w 10035679"/>
              <a:gd name="connsiteY3571" fmla="*/ 1254008 h 5893281"/>
              <a:gd name="connsiteX3572" fmla="*/ 1089194 w 10035679"/>
              <a:gd name="connsiteY3572" fmla="*/ 1243742 h 5893281"/>
              <a:gd name="connsiteX3573" fmla="*/ 1113345 w 10035679"/>
              <a:gd name="connsiteY3573" fmla="*/ 1239517 h 5893281"/>
              <a:gd name="connsiteX3574" fmla="*/ 1137496 w 10035679"/>
              <a:gd name="connsiteY3574" fmla="*/ 1239517 h 5893281"/>
              <a:gd name="connsiteX3575" fmla="*/ 1170098 w 10035679"/>
              <a:gd name="connsiteY3575" fmla="*/ 1235291 h 5893281"/>
              <a:gd name="connsiteX3576" fmla="*/ 1171911 w 10035679"/>
              <a:gd name="connsiteY3576" fmla="*/ 1225026 h 5893281"/>
              <a:gd name="connsiteX3577" fmla="*/ 1176137 w 10035679"/>
              <a:gd name="connsiteY3577" fmla="*/ 1214764 h 5893281"/>
              <a:gd name="connsiteX3578" fmla="*/ 1183984 w 10035679"/>
              <a:gd name="connsiteY3578" fmla="*/ 1202687 h 5893281"/>
              <a:gd name="connsiteX3579" fmla="*/ 1190023 w 10035679"/>
              <a:gd name="connsiteY3579" fmla="*/ 1196649 h 5893281"/>
              <a:gd name="connsiteX3580" fmla="*/ 1200286 w 10035679"/>
              <a:gd name="connsiteY3580" fmla="*/ 1221405 h 5893281"/>
              <a:gd name="connsiteX3581" fmla="*/ 1212361 w 10035679"/>
              <a:gd name="connsiteY3581" fmla="*/ 1239517 h 5893281"/>
              <a:gd name="connsiteX3582" fmla="*/ 1228663 w 10035679"/>
              <a:gd name="connsiteY3582" fmla="*/ 1254008 h 5893281"/>
              <a:gd name="connsiteX3583" fmla="*/ 1255229 w 10035679"/>
              <a:gd name="connsiteY3583" fmla="*/ 1260045 h 5893281"/>
              <a:gd name="connsiteX3584" fmla="*/ 1261265 w 10035679"/>
              <a:gd name="connsiteY3584" fmla="*/ 1254008 h 5893281"/>
              <a:gd name="connsiteX3585" fmla="*/ 1265493 w 10035679"/>
              <a:gd name="connsiteY3585" fmla="*/ 1249780 h 5893281"/>
              <a:gd name="connsiteX3586" fmla="*/ 1271530 w 10035679"/>
              <a:gd name="connsiteY3586" fmla="*/ 1245553 h 5893281"/>
              <a:gd name="connsiteX3587" fmla="*/ 1275756 w 10035679"/>
              <a:gd name="connsiteY3587" fmla="*/ 1243742 h 5893281"/>
              <a:gd name="connsiteX3588" fmla="*/ 1283605 w 10035679"/>
              <a:gd name="connsiteY3588" fmla="*/ 1243742 h 5893281"/>
              <a:gd name="connsiteX3589" fmla="*/ 1285416 w 10035679"/>
              <a:gd name="connsiteY3589" fmla="*/ 1243742 h 5893281"/>
              <a:gd name="connsiteX3590" fmla="*/ 1293265 w 10035679"/>
              <a:gd name="connsiteY3590" fmla="*/ 1254008 h 5893281"/>
              <a:gd name="connsiteX3591" fmla="*/ 1297491 w 10035679"/>
              <a:gd name="connsiteY3591" fmla="*/ 1260045 h 5893281"/>
              <a:gd name="connsiteX3592" fmla="*/ 1299304 w 10035679"/>
              <a:gd name="connsiteY3592" fmla="*/ 1268498 h 5893281"/>
              <a:gd name="connsiteX3593" fmla="*/ 1311377 w 10035679"/>
              <a:gd name="connsiteY3593" fmla="*/ 1264272 h 5893281"/>
              <a:gd name="connsiteX3594" fmla="*/ 1321642 w 10035679"/>
              <a:gd name="connsiteY3594" fmla="*/ 1258234 h 5893281"/>
              <a:gd name="connsiteX3595" fmla="*/ 1327680 w 10035679"/>
              <a:gd name="connsiteY3595" fmla="*/ 1249780 h 5893281"/>
              <a:gd name="connsiteX3596" fmla="*/ 1337943 w 10035679"/>
              <a:gd name="connsiteY3596" fmla="*/ 1245553 h 5893281"/>
              <a:gd name="connsiteX3597" fmla="*/ 1345793 w 10035679"/>
              <a:gd name="connsiteY3597" fmla="*/ 1243742 h 5893281"/>
              <a:gd name="connsiteX3598" fmla="*/ 1384432 w 10035679"/>
              <a:gd name="connsiteY3598" fmla="*/ 1254008 h 5893281"/>
              <a:gd name="connsiteX3599" fmla="*/ 1417037 w 10035679"/>
              <a:gd name="connsiteY3599" fmla="*/ 1278762 h 5893281"/>
              <a:gd name="connsiteX3600" fmla="*/ 1449640 w 10035679"/>
              <a:gd name="connsiteY3600" fmla="*/ 1303515 h 5893281"/>
              <a:gd name="connsiteX3601" fmla="*/ 1479827 w 10035679"/>
              <a:gd name="connsiteY3601" fmla="*/ 1325854 h 5893281"/>
              <a:gd name="connsiteX3602" fmla="*/ 1491902 w 10035679"/>
              <a:gd name="connsiteY3602" fmla="*/ 1325854 h 5893281"/>
              <a:gd name="connsiteX3603" fmla="*/ 1502165 w 10035679"/>
              <a:gd name="connsiteY3603" fmla="*/ 1325854 h 5893281"/>
              <a:gd name="connsiteX3604" fmla="*/ 1508204 w 10035679"/>
              <a:gd name="connsiteY3604" fmla="*/ 1321628 h 5893281"/>
              <a:gd name="connsiteX3605" fmla="*/ 1520279 w 10035679"/>
              <a:gd name="connsiteY3605" fmla="*/ 1317400 h 5893281"/>
              <a:gd name="connsiteX3606" fmla="*/ 1526316 w 10035679"/>
              <a:gd name="connsiteY3606" fmla="*/ 1315590 h 5893281"/>
              <a:gd name="connsiteX3607" fmla="*/ 1532354 w 10035679"/>
              <a:gd name="connsiteY3607" fmla="*/ 1315590 h 5893281"/>
              <a:gd name="connsiteX3608" fmla="*/ 1540202 w 10035679"/>
              <a:gd name="connsiteY3608" fmla="*/ 1321628 h 5893281"/>
              <a:gd name="connsiteX3609" fmla="*/ 1546240 w 10035679"/>
              <a:gd name="connsiteY3609" fmla="*/ 1330080 h 5893281"/>
              <a:gd name="connsiteX3610" fmla="*/ 1554090 w 10035679"/>
              <a:gd name="connsiteY3610" fmla="*/ 1340343 h 5893281"/>
              <a:gd name="connsiteX3611" fmla="*/ 1560126 w 10035679"/>
              <a:gd name="connsiteY3611" fmla="*/ 1354834 h 5893281"/>
              <a:gd name="connsiteX3612" fmla="*/ 1564352 w 10035679"/>
              <a:gd name="connsiteY3612" fmla="*/ 1360872 h 5893281"/>
              <a:gd name="connsiteX3613" fmla="*/ 1558316 w 10035679"/>
              <a:gd name="connsiteY3613" fmla="*/ 1365100 h 5893281"/>
              <a:gd name="connsiteX3614" fmla="*/ 1550466 w 10035679"/>
              <a:gd name="connsiteY3614" fmla="*/ 1369326 h 5893281"/>
              <a:gd name="connsiteX3615" fmla="*/ 1546240 w 10035679"/>
              <a:gd name="connsiteY3615" fmla="*/ 1371137 h 5893281"/>
              <a:gd name="connsiteX3616" fmla="*/ 1546240 w 10035679"/>
              <a:gd name="connsiteY3616" fmla="*/ 1375363 h 5893281"/>
              <a:gd name="connsiteX3617" fmla="*/ 1544430 w 10035679"/>
              <a:gd name="connsiteY3617" fmla="*/ 1379589 h 5893281"/>
              <a:gd name="connsiteX3618" fmla="*/ 1540202 w 10035679"/>
              <a:gd name="connsiteY3618" fmla="*/ 1385628 h 5893281"/>
              <a:gd name="connsiteX3619" fmla="*/ 1564352 w 10035679"/>
              <a:gd name="connsiteY3619" fmla="*/ 1385628 h 5893281"/>
              <a:gd name="connsiteX3620" fmla="*/ 1596955 w 10035679"/>
              <a:gd name="connsiteY3620" fmla="*/ 1389854 h 5893281"/>
              <a:gd name="connsiteX3621" fmla="*/ 1629558 w 10035679"/>
              <a:gd name="connsiteY3621" fmla="*/ 1389854 h 5893281"/>
              <a:gd name="connsiteX3622" fmla="*/ 1657935 w 10035679"/>
              <a:gd name="connsiteY3622" fmla="*/ 1389854 h 5893281"/>
              <a:gd name="connsiteX3623" fmla="*/ 1674236 w 10035679"/>
              <a:gd name="connsiteY3623" fmla="*/ 1394080 h 5893281"/>
              <a:gd name="connsiteX3624" fmla="*/ 1692350 w 10035679"/>
              <a:gd name="connsiteY3624" fmla="*/ 1414608 h 5893281"/>
              <a:gd name="connsiteX3625" fmla="*/ 1710462 w 10035679"/>
              <a:gd name="connsiteY3625" fmla="*/ 1436948 h 5893281"/>
              <a:gd name="connsiteX3626" fmla="*/ 1726763 w 10035679"/>
              <a:gd name="connsiteY3626" fmla="*/ 1457476 h 5893281"/>
              <a:gd name="connsiteX3627" fmla="*/ 1726763 w 10035679"/>
              <a:gd name="connsiteY3627" fmla="*/ 1386231 h 5893281"/>
              <a:gd name="connsiteX3628" fmla="*/ 1744878 w 10035679"/>
              <a:gd name="connsiteY3628" fmla="*/ 1386231 h 5893281"/>
              <a:gd name="connsiteX3629" fmla="*/ 1758763 w 10035679"/>
              <a:gd name="connsiteY3629" fmla="*/ 1386231 h 5893281"/>
              <a:gd name="connsiteX3630" fmla="*/ 1769026 w 10035679"/>
              <a:gd name="connsiteY3630" fmla="*/ 1384420 h 5893281"/>
              <a:gd name="connsiteX3631" fmla="*/ 1782914 w 10035679"/>
              <a:gd name="connsiteY3631" fmla="*/ 1380194 h 5893281"/>
              <a:gd name="connsiteX3632" fmla="*/ 1782914 w 10035679"/>
              <a:gd name="connsiteY3632" fmla="*/ 1371741 h 5893281"/>
              <a:gd name="connsiteX3633" fmla="*/ 1720122 w 10035679"/>
              <a:gd name="connsiteY3633" fmla="*/ 1371741 h 5893281"/>
              <a:gd name="connsiteX3634" fmla="*/ 1715896 w 10035679"/>
              <a:gd name="connsiteY3634" fmla="*/ 1361476 h 5893281"/>
              <a:gd name="connsiteX3635" fmla="*/ 1714085 w 10035679"/>
              <a:gd name="connsiteY3635" fmla="*/ 1359666 h 5893281"/>
              <a:gd name="connsiteX3636" fmla="*/ 1709859 w 10035679"/>
              <a:gd name="connsiteY3636" fmla="*/ 1351211 h 5893281"/>
              <a:gd name="connsiteX3637" fmla="*/ 1705633 w 10035679"/>
              <a:gd name="connsiteY3637" fmla="*/ 1345175 h 5893281"/>
              <a:gd name="connsiteX3638" fmla="*/ 1705633 w 10035679"/>
              <a:gd name="connsiteY3638" fmla="*/ 1333099 h 5893281"/>
              <a:gd name="connsiteX3639" fmla="*/ 1713481 w 10035679"/>
              <a:gd name="connsiteY3639" fmla="*/ 1333099 h 5893281"/>
              <a:gd name="connsiteX3640" fmla="*/ 1713481 w 10035679"/>
              <a:gd name="connsiteY3640" fmla="*/ 1327062 h 5893281"/>
              <a:gd name="connsiteX3641" fmla="*/ 1804650 w 10035679"/>
              <a:gd name="connsiteY3641" fmla="*/ 1316798 h 5893281"/>
              <a:gd name="connsiteX3642" fmla="*/ 1804650 w 10035679"/>
              <a:gd name="connsiteY3642" fmla="*/ 1341551 h 5893281"/>
              <a:gd name="connsiteX3643" fmla="*/ 1814912 w 10035679"/>
              <a:gd name="connsiteY3643" fmla="*/ 1347590 h 5893281"/>
              <a:gd name="connsiteX3644" fmla="*/ 1822761 w 10035679"/>
              <a:gd name="connsiteY3644" fmla="*/ 1359666 h 5893281"/>
              <a:gd name="connsiteX3645" fmla="*/ 1828800 w 10035679"/>
              <a:gd name="connsiteY3645" fmla="*/ 1365703 h 5893281"/>
              <a:gd name="connsiteX3646" fmla="*/ 1836647 w 10035679"/>
              <a:gd name="connsiteY3646" fmla="*/ 1380194 h 5893281"/>
              <a:gd name="connsiteX3647" fmla="*/ 1875289 w 10035679"/>
              <a:gd name="connsiteY3647" fmla="*/ 1380194 h 5893281"/>
              <a:gd name="connsiteX3648" fmla="*/ 1899439 w 10035679"/>
              <a:gd name="connsiteY3648" fmla="*/ 1386231 h 5893281"/>
              <a:gd name="connsiteX3649" fmla="*/ 1923590 w 10035679"/>
              <a:gd name="connsiteY3649" fmla="*/ 1390457 h 5893281"/>
              <a:gd name="connsiteX3650" fmla="*/ 1947739 w 10035679"/>
              <a:gd name="connsiteY3650" fmla="*/ 1394683 h 5893281"/>
              <a:gd name="connsiteX3651" fmla="*/ 1983965 w 10035679"/>
              <a:gd name="connsiteY3651" fmla="*/ 1394683 h 5893281"/>
              <a:gd name="connsiteX3652" fmla="*/ 1988191 w 10035679"/>
              <a:gd name="connsiteY3652" fmla="*/ 1390457 h 5893281"/>
              <a:gd name="connsiteX3653" fmla="*/ 1990004 w 10035679"/>
              <a:gd name="connsiteY3653" fmla="*/ 1386231 h 5893281"/>
              <a:gd name="connsiteX3654" fmla="*/ 1994229 w 10035679"/>
              <a:gd name="connsiteY3654" fmla="*/ 1384420 h 5893281"/>
              <a:gd name="connsiteX3655" fmla="*/ 1998455 w 10035679"/>
              <a:gd name="connsiteY3655" fmla="*/ 1380194 h 5893281"/>
              <a:gd name="connsiteX3656" fmla="*/ 1998455 w 10035679"/>
              <a:gd name="connsiteY3656" fmla="*/ 1355440 h 5893281"/>
              <a:gd name="connsiteX3657" fmla="*/ 2044944 w 10035679"/>
              <a:gd name="connsiteY3657" fmla="*/ 1355440 h 5893281"/>
              <a:gd name="connsiteX3658" fmla="*/ 2058830 w 10035679"/>
              <a:gd name="connsiteY3658" fmla="*/ 1386231 h 5893281"/>
              <a:gd name="connsiteX3659" fmla="*/ 2075132 w 10035679"/>
              <a:gd name="connsiteY3659" fmla="*/ 1418834 h 5893281"/>
              <a:gd name="connsiteX3660" fmla="*/ 2079358 w 10035679"/>
              <a:gd name="connsiteY3660" fmla="*/ 1404345 h 5893281"/>
              <a:gd name="connsiteX3661" fmla="*/ 2079358 w 10035679"/>
              <a:gd name="connsiteY3661" fmla="*/ 1398306 h 5893281"/>
              <a:gd name="connsiteX3662" fmla="*/ 2083586 w 10035679"/>
              <a:gd name="connsiteY3662" fmla="*/ 1386231 h 5893281"/>
              <a:gd name="connsiteX3663" fmla="*/ 2083586 w 10035679"/>
              <a:gd name="connsiteY3663" fmla="*/ 1380194 h 5893281"/>
              <a:gd name="connsiteX3664" fmla="*/ 2107735 w 10035679"/>
              <a:gd name="connsiteY3664" fmla="*/ 1380194 h 5893281"/>
              <a:gd name="connsiteX3665" fmla="*/ 2107735 w 10035679"/>
              <a:gd name="connsiteY3665" fmla="*/ 1351816 h 5893281"/>
              <a:gd name="connsiteX3666" fmla="*/ 2107735 w 10035679"/>
              <a:gd name="connsiteY3666" fmla="*/ 1319213 h 5893281"/>
              <a:gd name="connsiteX3667" fmla="*/ 2111963 w 10035679"/>
              <a:gd name="connsiteY3667" fmla="*/ 1290838 h 5893281"/>
              <a:gd name="connsiteX3668" fmla="*/ 2107735 w 10035679"/>
              <a:gd name="connsiteY3668" fmla="*/ 1276347 h 5893281"/>
              <a:gd name="connsiteX3669" fmla="*/ 2083586 w 10035679"/>
              <a:gd name="connsiteY3669" fmla="*/ 1247969 h 5893281"/>
              <a:gd name="connsiteX3670" fmla="*/ 2065472 w 10035679"/>
              <a:gd name="connsiteY3670" fmla="*/ 1217178 h 5893281"/>
              <a:gd name="connsiteX3671" fmla="*/ 2061246 w 10035679"/>
              <a:gd name="connsiteY3671" fmla="*/ 1180348 h 5893281"/>
              <a:gd name="connsiteX3672" fmla="*/ 2069095 w 10035679"/>
              <a:gd name="connsiteY3672" fmla="*/ 1145330 h 5893281"/>
              <a:gd name="connsiteX3673" fmla="*/ 2093246 w 10035679"/>
              <a:gd name="connsiteY3673" fmla="*/ 1106690 h 5893281"/>
              <a:gd name="connsiteX3674" fmla="*/ 2111358 w 10035679"/>
              <a:gd name="connsiteY3674" fmla="*/ 1098237 h 5893281"/>
              <a:gd name="connsiteX3675" fmla="*/ 2131885 w 10035679"/>
              <a:gd name="connsiteY3675" fmla="*/ 1092198 h 5893281"/>
              <a:gd name="connsiteX3676" fmla="*/ 1724940 w 10035679"/>
              <a:gd name="connsiteY3676" fmla="*/ 989554 h 5893281"/>
              <a:gd name="connsiteX3677" fmla="*/ 1767202 w 10035679"/>
              <a:gd name="connsiteY3677" fmla="*/ 1018533 h 5893281"/>
              <a:gd name="connsiteX3678" fmla="*/ 1793768 w 10035679"/>
              <a:gd name="connsiteY3678" fmla="*/ 1052949 h 5893281"/>
              <a:gd name="connsiteX3679" fmla="*/ 1807654 w 10035679"/>
              <a:gd name="connsiteY3679" fmla="*/ 1095814 h 5893281"/>
              <a:gd name="connsiteX3680" fmla="*/ 1817917 w 10035679"/>
              <a:gd name="connsiteY3680" fmla="*/ 1151360 h 5893281"/>
              <a:gd name="connsiteX3681" fmla="*/ 1828182 w 10035679"/>
              <a:gd name="connsiteY3681" fmla="*/ 1206303 h 5893281"/>
              <a:gd name="connsiteX3682" fmla="*/ 1860182 w 10035679"/>
              <a:gd name="connsiteY3682" fmla="*/ 1210529 h 5893281"/>
              <a:gd name="connsiteX3683" fmla="*/ 1880709 w 10035679"/>
              <a:gd name="connsiteY3683" fmla="*/ 1214153 h 5893281"/>
              <a:gd name="connsiteX3684" fmla="*/ 1898821 w 10035679"/>
              <a:gd name="connsiteY3684" fmla="*/ 1228643 h 5893281"/>
              <a:gd name="connsiteX3685" fmla="*/ 1909086 w 10035679"/>
              <a:gd name="connsiteY3685" fmla="*/ 1247358 h 5893281"/>
              <a:gd name="connsiteX3686" fmla="*/ 1913312 w 10035679"/>
              <a:gd name="connsiteY3686" fmla="*/ 1277548 h 5893281"/>
              <a:gd name="connsiteX3687" fmla="*/ 1907273 w 10035679"/>
              <a:gd name="connsiteY3687" fmla="*/ 1277548 h 5893281"/>
              <a:gd name="connsiteX3688" fmla="*/ 1903047 w 10035679"/>
              <a:gd name="connsiteY3688" fmla="*/ 1275735 h 5893281"/>
              <a:gd name="connsiteX3689" fmla="*/ 1898821 w 10035679"/>
              <a:gd name="connsiteY3689" fmla="*/ 1271509 h 5893281"/>
              <a:gd name="connsiteX3690" fmla="*/ 1894595 w 10035679"/>
              <a:gd name="connsiteY3690" fmla="*/ 1267283 h 5893281"/>
              <a:gd name="connsiteX3691" fmla="*/ 1888559 w 10035679"/>
              <a:gd name="connsiteY3691" fmla="*/ 1263660 h 5893281"/>
              <a:gd name="connsiteX3692" fmla="*/ 1888559 w 10035679"/>
              <a:gd name="connsiteY3692" fmla="*/ 1277548 h 5893281"/>
              <a:gd name="connsiteX3693" fmla="*/ 1894595 w 10035679"/>
              <a:gd name="connsiteY3693" fmla="*/ 1286000 h 5893281"/>
              <a:gd name="connsiteX3694" fmla="*/ 1898821 w 10035679"/>
              <a:gd name="connsiteY3694" fmla="*/ 1290226 h 5893281"/>
              <a:gd name="connsiteX3695" fmla="*/ 1903047 w 10035679"/>
              <a:gd name="connsiteY3695" fmla="*/ 1290226 h 5893281"/>
              <a:gd name="connsiteX3696" fmla="*/ 1903047 w 10035679"/>
              <a:gd name="connsiteY3696" fmla="*/ 1296263 h 5893281"/>
              <a:gd name="connsiteX3697" fmla="*/ 1903047 w 10035679"/>
              <a:gd name="connsiteY3697" fmla="*/ 1300491 h 5893281"/>
              <a:gd name="connsiteX3698" fmla="*/ 1907273 w 10035679"/>
              <a:gd name="connsiteY3698" fmla="*/ 1310150 h 5893281"/>
              <a:gd name="connsiteX3699" fmla="*/ 1888559 w 10035679"/>
              <a:gd name="connsiteY3699" fmla="*/ 1314376 h 5893281"/>
              <a:gd name="connsiteX3700" fmla="*/ 1870445 w 10035679"/>
              <a:gd name="connsiteY3700" fmla="*/ 1318602 h 5893281"/>
              <a:gd name="connsiteX3701" fmla="*/ 1850520 w 10035679"/>
              <a:gd name="connsiteY3701" fmla="*/ 1318602 h 5893281"/>
              <a:gd name="connsiteX3702" fmla="*/ 1813691 w 10035679"/>
              <a:gd name="connsiteY3702" fmla="*/ 1304112 h 5893281"/>
              <a:gd name="connsiteX3703" fmla="*/ 1779278 w 10035679"/>
              <a:gd name="connsiteY3703" fmla="*/ 1300491 h 5893281"/>
              <a:gd name="connsiteX3704" fmla="*/ 1738826 w 10035679"/>
              <a:gd name="connsiteY3704" fmla="*/ 1306527 h 5893281"/>
              <a:gd name="connsiteX3705" fmla="*/ 1700184 w 10035679"/>
              <a:gd name="connsiteY3705" fmla="*/ 1318602 h 5893281"/>
              <a:gd name="connsiteX3706" fmla="*/ 1661545 w 10035679"/>
              <a:gd name="connsiteY3706" fmla="*/ 1324639 h 5893281"/>
              <a:gd name="connsiteX3707" fmla="*/ 1619282 w 10035679"/>
              <a:gd name="connsiteY3707" fmla="*/ 1324639 h 5893281"/>
              <a:gd name="connsiteX3708" fmla="*/ 1570378 w 10035679"/>
              <a:gd name="connsiteY3708" fmla="*/ 1310150 h 5893281"/>
              <a:gd name="connsiteX3709" fmla="*/ 1544415 w 10035679"/>
              <a:gd name="connsiteY3709" fmla="*/ 1304112 h 5893281"/>
              <a:gd name="connsiteX3710" fmla="*/ 1523887 w 10035679"/>
              <a:gd name="connsiteY3710" fmla="*/ 1300491 h 5893281"/>
              <a:gd name="connsiteX3711" fmla="*/ 1505775 w 10035679"/>
              <a:gd name="connsiteY3711" fmla="*/ 1296263 h 5893281"/>
              <a:gd name="connsiteX3712" fmla="*/ 1489474 w 10035679"/>
              <a:gd name="connsiteY3712" fmla="*/ 1286000 h 5893281"/>
              <a:gd name="connsiteX3713" fmla="*/ 1477398 w 10035679"/>
              <a:gd name="connsiteY3713" fmla="*/ 1263660 h 5893281"/>
              <a:gd name="connsiteX3714" fmla="*/ 1485248 w 10035679"/>
              <a:gd name="connsiteY3714" fmla="*/ 1263660 h 5893281"/>
              <a:gd name="connsiteX3715" fmla="*/ 1503964 w 10035679"/>
              <a:gd name="connsiteY3715" fmla="*/ 1247358 h 5893281"/>
              <a:gd name="connsiteX3716" fmla="*/ 1529926 w 10035679"/>
              <a:gd name="connsiteY3716" fmla="*/ 1238906 h 5893281"/>
              <a:gd name="connsiteX3717" fmla="*/ 1562528 w 10035679"/>
              <a:gd name="connsiteY3717" fmla="*/ 1234680 h 5893281"/>
              <a:gd name="connsiteX3718" fmla="*/ 1595131 w 10035679"/>
              <a:gd name="connsiteY3718" fmla="*/ 1232870 h 5893281"/>
              <a:gd name="connsiteX3719" fmla="*/ 1595131 w 10035679"/>
              <a:gd name="connsiteY3719" fmla="*/ 1224415 h 5893281"/>
              <a:gd name="connsiteX3720" fmla="*/ 1580641 w 10035679"/>
              <a:gd name="connsiteY3720" fmla="*/ 1214153 h 5893281"/>
              <a:gd name="connsiteX3721" fmla="*/ 1570378 w 10035679"/>
              <a:gd name="connsiteY3721" fmla="*/ 1206303 h 5893281"/>
              <a:gd name="connsiteX3722" fmla="*/ 1556490 w 10035679"/>
              <a:gd name="connsiteY3722" fmla="*/ 1204492 h 5893281"/>
              <a:gd name="connsiteX3723" fmla="*/ 1529926 w 10035679"/>
              <a:gd name="connsiteY3723" fmla="*/ 1200267 h 5893281"/>
              <a:gd name="connsiteX3724" fmla="*/ 1517850 w 10035679"/>
              <a:gd name="connsiteY3724" fmla="*/ 1200267 h 5893281"/>
              <a:gd name="connsiteX3725" fmla="*/ 1491889 w 10035679"/>
              <a:gd name="connsiteY3725" fmla="*/ 1200267 h 5893281"/>
              <a:gd name="connsiteX3726" fmla="*/ 1461097 w 10035679"/>
              <a:gd name="connsiteY3726" fmla="*/ 1200267 h 5893281"/>
              <a:gd name="connsiteX3727" fmla="*/ 1456871 w 10035679"/>
              <a:gd name="connsiteY3727" fmla="*/ 1177926 h 5893281"/>
              <a:gd name="connsiteX3728" fmla="*/ 1447211 w 10035679"/>
              <a:gd name="connsiteY3728" fmla="*/ 1157399 h 5893281"/>
              <a:gd name="connsiteX3729" fmla="*/ 1438757 w 10035679"/>
              <a:gd name="connsiteY3729" fmla="*/ 1138682 h 5893281"/>
              <a:gd name="connsiteX3730" fmla="*/ 1432720 w 10035679"/>
              <a:gd name="connsiteY3730" fmla="*/ 1118155 h 5893281"/>
              <a:gd name="connsiteX3731" fmla="*/ 1432720 w 10035679"/>
              <a:gd name="connsiteY3731" fmla="*/ 1081928 h 5893281"/>
              <a:gd name="connsiteX3732" fmla="*/ 1447211 w 10035679"/>
              <a:gd name="connsiteY3732" fmla="*/ 1061401 h 5893281"/>
              <a:gd name="connsiteX3733" fmla="*/ 1461097 w 10035679"/>
              <a:gd name="connsiteY3733" fmla="*/ 1036647 h 5893281"/>
              <a:gd name="connsiteX3734" fmla="*/ 1477398 w 10035679"/>
              <a:gd name="connsiteY3734" fmla="*/ 1014307 h 5893281"/>
              <a:gd name="connsiteX3735" fmla="*/ 1499736 w 10035679"/>
              <a:gd name="connsiteY3735" fmla="*/ 999818 h 5893281"/>
              <a:gd name="connsiteX3736" fmla="*/ 1523887 w 10035679"/>
              <a:gd name="connsiteY3736" fmla="*/ 1004044 h 5893281"/>
              <a:gd name="connsiteX3737" fmla="*/ 1529926 w 10035679"/>
              <a:gd name="connsiteY3737" fmla="*/ 1004044 h 5893281"/>
              <a:gd name="connsiteX3738" fmla="*/ 1529926 w 10035679"/>
              <a:gd name="connsiteY3738" fmla="*/ 1010081 h 5893281"/>
              <a:gd name="connsiteX3739" fmla="*/ 1529926 w 10035679"/>
              <a:gd name="connsiteY3739" fmla="*/ 1014307 h 5893281"/>
              <a:gd name="connsiteX3740" fmla="*/ 1528113 w 10035679"/>
              <a:gd name="connsiteY3740" fmla="*/ 1014307 h 5893281"/>
              <a:gd name="connsiteX3741" fmla="*/ 1528113 w 10035679"/>
              <a:gd name="connsiteY3741" fmla="*/ 1018533 h 5893281"/>
              <a:gd name="connsiteX3742" fmla="*/ 1529926 w 10035679"/>
              <a:gd name="connsiteY3742" fmla="*/ 1022156 h 5893281"/>
              <a:gd name="connsiteX3743" fmla="*/ 1529926 w 10035679"/>
              <a:gd name="connsiteY3743" fmla="*/ 1028798 h 5893281"/>
              <a:gd name="connsiteX3744" fmla="*/ 1548038 w 10035679"/>
              <a:gd name="connsiteY3744" fmla="*/ 1028798 h 5893281"/>
              <a:gd name="connsiteX3745" fmla="*/ 1572791 w 10035679"/>
              <a:gd name="connsiteY3745" fmla="*/ 1028798 h 5893281"/>
              <a:gd name="connsiteX3746" fmla="*/ 1595131 w 10035679"/>
              <a:gd name="connsiteY3746" fmla="*/ 1028798 h 5893281"/>
              <a:gd name="connsiteX3747" fmla="*/ 1609017 w 10035679"/>
              <a:gd name="connsiteY3747" fmla="*/ 1028798 h 5893281"/>
              <a:gd name="connsiteX3748" fmla="*/ 1615056 w 10035679"/>
              <a:gd name="connsiteY3748" fmla="*/ 1032421 h 5893281"/>
              <a:gd name="connsiteX3749" fmla="*/ 1619282 w 10035679"/>
              <a:gd name="connsiteY3749" fmla="*/ 1036647 h 5893281"/>
              <a:gd name="connsiteX3750" fmla="*/ 1623508 w 10035679"/>
              <a:gd name="connsiteY3750" fmla="*/ 1042684 h 5893281"/>
              <a:gd name="connsiteX3751" fmla="*/ 1627131 w 10035679"/>
              <a:gd name="connsiteY3751" fmla="*/ 1051138 h 5893281"/>
              <a:gd name="connsiteX3752" fmla="*/ 1633168 w 10035679"/>
              <a:gd name="connsiteY3752" fmla="*/ 1052949 h 5893281"/>
              <a:gd name="connsiteX3753" fmla="*/ 1641620 w 10035679"/>
              <a:gd name="connsiteY3753" fmla="*/ 1061401 h 5893281"/>
              <a:gd name="connsiteX3754" fmla="*/ 1643433 w 10035679"/>
              <a:gd name="connsiteY3754" fmla="*/ 1051138 h 5893281"/>
              <a:gd name="connsiteX3755" fmla="*/ 1647659 w 10035679"/>
              <a:gd name="connsiteY3755" fmla="*/ 1046910 h 5893281"/>
              <a:gd name="connsiteX3756" fmla="*/ 1655508 w 10035679"/>
              <a:gd name="connsiteY3756" fmla="*/ 1042684 h 5893281"/>
              <a:gd name="connsiteX3757" fmla="*/ 1657921 w 10035679"/>
              <a:gd name="connsiteY3757" fmla="*/ 1039063 h 5893281"/>
              <a:gd name="connsiteX3758" fmla="*/ 1669997 w 10035679"/>
              <a:gd name="connsiteY3758" fmla="*/ 1039063 h 5893281"/>
              <a:gd name="connsiteX3759" fmla="*/ 1680262 w 10035679"/>
              <a:gd name="connsiteY3759" fmla="*/ 1036647 h 5893281"/>
              <a:gd name="connsiteX3760" fmla="*/ 1694147 w 10035679"/>
              <a:gd name="connsiteY3760" fmla="*/ 1065024 h 5893281"/>
              <a:gd name="connsiteX3761" fmla="*/ 1708638 w 10035679"/>
              <a:gd name="connsiteY3761" fmla="*/ 1085551 h 5893281"/>
              <a:gd name="connsiteX3762" fmla="*/ 1718298 w 10035679"/>
              <a:gd name="connsiteY3762" fmla="*/ 1100042 h 5893281"/>
              <a:gd name="connsiteX3763" fmla="*/ 1722524 w 10035679"/>
              <a:gd name="connsiteY3763" fmla="*/ 1089778 h 5893281"/>
              <a:gd name="connsiteX3764" fmla="*/ 1724940 w 10035679"/>
              <a:gd name="connsiteY3764" fmla="*/ 1079513 h 5893281"/>
              <a:gd name="connsiteX3765" fmla="*/ 1724940 w 10035679"/>
              <a:gd name="connsiteY3765" fmla="*/ 1067439 h 5893281"/>
              <a:gd name="connsiteX3766" fmla="*/ 1724940 w 10035679"/>
              <a:gd name="connsiteY3766" fmla="*/ 1052949 h 5893281"/>
              <a:gd name="connsiteX3767" fmla="*/ 1712260 w 10035679"/>
              <a:gd name="connsiteY3767" fmla="*/ 1032421 h 5893281"/>
              <a:gd name="connsiteX3768" fmla="*/ 1714675 w 10035679"/>
              <a:gd name="connsiteY3768" fmla="*/ 1010081 h 5893281"/>
              <a:gd name="connsiteX3769" fmla="*/ 1765392 w 10035679"/>
              <a:gd name="connsiteY3769" fmla="*/ 956951 h 5893281"/>
              <a:gd name="connsiteX3770" fmla="*/ 1781694 w 10035679"/>
              <a:gd name="connsiteY3770" fmla="*/ 956951 h 5893281"/>
              <a:gd name="connsiteX3771" fmla="*/ 1795580 w 10035679"/>
              <a:gd name="connsiteY3771" fmla="*/ 961177 h 5893281"/>
              <a:gd name="connsiteX3772" fmla="*/ 1810070 w 10035679"/>
              <a:gd name="connsiteY3772" fmla="*/ 965403 h 5893281"/>
              <a:gd name="connsiteX3773" fmla="*/ 1822146 w 10035679"/>
              <a:gd name="connsiteY3773" fmla="*/ 971442 h 5893281"/>
              <a:gd name="connsiteX3774" fmla="*/ 1823956 w 10035679"/>
              <a:gd name="connsiteY3774" fmla="*/ 981705 h 5893281"/>
              <a:gd name="connsiteX3775" fmla="*/ 1823956 w 10035679"/>
              <a:gd name="connsiteY3775" fmla="*/ 989555 h 5893281"/>
              <a:gd name="connsiteX3776" fmla="*/ 1828182 w 10035679"/>
              <a:gd name="connsiteY3776" fmla="*/ 999820 h 5893281"/>
              <a:gd name="connsiteX3777" fmla="*/ 1828182 w 10035679"/>
              <a:gd name="connsiteY3777" fmla="*/ 1014309 h 5893281"/>
              <a:gd name="connsiteX3778" fmla="*/ 1817920 w 10035679"/>
              <a:gd name="connsiteY3778" fmla="*/ 1014309 h 5893281"/>
              <a:gd name="connsiteX3779" fmla="*/ 1810070 w 10035679"/>
              <a:gd name="connsiteY3779" fmla="*/ 1018536 h 5893281"/>
              <a:gd name="connsiteX3780" fmla="*/ 1799806 w 10035679"/>
              <a:gd name="connsiteY3780" fmla="*/ 1018536 h 5893281"/>
              <a:gd name="connsiteX3781" fmla="*/ 1789543 w 10035679"/>
              <a:gd name="connsiteY3781" fmla="*/ 1022159 h 5893281"/>
              <a:gd name="connsiteX3782" fmla="*/ 1771429 w 10035679"/>
              <a:gd name="connsiteY3782" fmla="*/ 1004046 h 5893281"/>
              <a:gd name="connsiteX3783" fmla="*/ 1750902 w 10035679"/>
              <a:gd name="connsiteY3783" fmla="*/ 989555 h 5893281"/>
              <a:gd name="connsiteX3784" fmla="*/ 8645824 w 10035679"/>
              <a:gd name="connsiteY3784" fmla="*/ 942458 h 5893281"/>
              <a:gd name="connsiteX3785" fmla="*/ 8683861 w 10035679"/>
              <a:gd name="connsiteY3785" fmla="*/ 942458 h 5893281"/>
              <a:gd name="connsiteX3786" fmla="*/ 8716464 w 10035679"/>
              <a:gd name="connsiteY3786" fmla="*/ 950911 h 5893281"/>
              <a:gd name="connsiteX3787" fmla="*/ 8746651 w 10035679"/>
              <a:gd name="connsiteY3787" fmla="*/ 956949 h 5893281"/>
              <a:gd name="connsiteX3788" fmla="*/ 8755105 w 10035679"/>
              <a:gd name="connsiteY3788" fmla="*/ 989552 h 5893281"/>
              <a:gd name="connsiteX3789" fmla="*/ 8651861 w 10035679"/>
              <a:gd name="connsiteY3789" fmla="*/ 989552 h 5893281"/>
              <a:gd name="connsiteX3790" fmla="*/ 8647635 w 10035679"/>
              <a:gd name="connsiteY3790" fmla="*/ 979287 h 5893281"/>
              <a:gd name="connsiteX3791" fmla="*/ 8647635 w 10035679"/>
              <a:gd name="connsiteY3791" fmla="*/ 969025 h 5893281"/>
              <a:gd name="connsiteX3792" fmla="*/ 8645824 w 10035679"/>
              <a:gd name="connsiteY3792" fmla="*/ 956949 h 5893281"/>
              <a:gd name="connsiteX3793" fmla="*/ 6687231 w 10035679"/>
              <a:gd name="connsiteY3793" fmla="*/ 929787 h 5893281"/>
              <a:gd name="connsiteX3794" fmla="*/ 6709573 w 10035679"/>
              <a:gd name="connsiteY3794" fmla="*/ 938240 h 5893281"/>
              <a:gd name="connsiteX3795" fmla="*/ 6709573 w 10035679"/>
              <a:gd name="connsiteY3795" fmla="*/ 952732 h 5893281"/>
              <a:gd name="connsiteX3796" fmla="*/ 6701723 w 10035679"/>
              <a:gd name="connsiteY3796" fmla="*/ 952732 h 5893281"/>
              <a:gd name="connsiteX3797" fmla="*/ 6697496 w 10035679"/>
              <a:gd name="connsiteY3797" fmla="*/ 956959 h 5893281"/>
              <a:gd name="connsiteX3798" fmla="*/ 6695685 w 10035679"/>
              <a:gd name="connsiteY3798" fmla="*/ 958770 h 5893281"/>
              <a:gd name="connsiteX3799" fmla="*/ 6691459 w 10035679"/>
              <a:gd name="connsiteY3799" fmla="*/ 958770 h 5893281"/>
              <a:gd name="connsiteX3800" fmla="*/ 6687231 w 10035679"/>
              <a:gd name="connsiteY3800" fmla="*/ 958770 h 5893281"/>
              <a:gd name="connsiteX3801" fmla="*/ 6681193 w 10035679"/>
              <a:gd name="connsiteY3801" fmla="*/ 958770 h 5893281"/>
              <a:gd name="connsiteX3802" fmla="*/ 6681193 w 10035679"/>
              <a:gd name="connsiteY3802" fmla="*/ 948506 h 5893281"/>
              <a:gd name="connsiteX3803" fmla="*/ 6681193 w 10035679"/>
              <a:gd name="connsiteY3803" fmla="*/ 942467 h 5893281"/>
              <a:gd name="connsiteX3804" fmla="*/ 6683609 w 10035679"/>
              <a:gd name="connsiteY3804" fmla="*/ 938240 h 5893281"/>
              <a:gd name="connsiteX3805" fmla="*/ 2363725 w 10035679"/>
              <a:gd name="connsiteY3805" fmla="*/ 913485 h 5893281"/>
              <a:gd name="connsiteX3806" fmla="*/ 2363725 w 10035679"/>
              <a:gd name="connsiteY3806" fmla="*/ 919522 h 5893281"/>
              <a:gd name="connsiteX3807" fmla="*/ 2371574 w 10035679"/>
              <a:gd name="connsiteY3807" fmla="*/ 919522 h 5893281"/>
              <a:gd name="connsiteX3808" fmla="*/ 2367951 w 10035679"/>
              <a:gd name="connsiteY3808" fmla="*/ 956955 h 5893281"/>
              <a:gd name="connsiteX3809" fmla="*/ 2371574 w 10035679"/>
              <a:gd name="connsiteY3809" fmla="*/ 987748 h 5893281"/>
              <a:gd name="connsiteX3810" fmla="*/ 2386064 w 10035679"/>
              <a:gd name="connsiteY3810" fmla="*/ 1016125 h 5893281"/>
              <a:gd name="connsiteX3811" fmla="*/ 2392102 w 10035679"/>
              <a:gd name="connsiteY3811" fmla="*/ 1020351 h 5893281"/>
              <a:gd name="connsiteX3812" fmla="*/ 2399952 w 10035679"/>
              <a:gd name="connsiteY3812" fmla="*/ 1020351 h 5893281"/>
              <a:gd name="connsiteX3813" fmla="*/ 2405989 w 10035679"/>
              <a:gd name="connsiteY3813" fmla="*/ 1024577 h 5893281"/>
              <a:gd name="connsiteX3814" fmla="*/ 2418064 w 10035679"/>
              <a:gd name="connsiteY3814" fmla="*/ 1024577 h 5893281"/>
              <a:gd name="connsiteX3815" fmla="*/ 2418064 w 10035679"/>
              <a:gd name="connsiteY3815" fmla="*/ 938239 h 5893281"/>
              <a:gd name="connsiteX3816" fmla="*/ 2471194 w 10035679"/>
              <a:gd name="connsiteY3816" fmla="*/ 938239 h 5893281"/>
              <a:gd name="connsiteX3817" fmla="*/ 2480854 w 10035679"/>
              <a:gd name="connsiteY3817" fmla="*/ 962994 h 5893281"/>
              <a:gd name="connsiteX3818" fmla="*/ 2495345 w 10035679"/>
              <a:gd name="connsiteY3818" fmla="*/ 987748 h 5893281"/>
              <a:gd name="connsiteX3819" fmla="*/ 2509231 w 10035679"/>
              <a:gd name="connsiteY3819" fmla="*/ 1010086 h 5893281"/>
              <a:gd name="connsiteX3820" fmla="*/ 2533986 w 10035679"/>
              <a:gd name="connsiteY3820" fmla="*/ 1016125 h 5893281"/>
              <a:gd name="connsiteX3821" fmla="*/ 2533986 w 10035679"/>
              <a:gd name="connsiteY3821" fmla="*/ 1026388 h 5893281"/>
              <a:gd name="connsiteX3822" fmla="*/ 2537608 w 10035679"/>
              <a:gd name="connsiteY3822" fmla="*/ 1049330 h 5893281"/>
              <a:gd name="connsiteX3823" fmla="*/ 2541834 w 10035679"/>
              <a:gd name="connsiteY3823" fmla="*/ 1074086 h 5893281"/>
              <a:gd name="connsiteX3824" fmla="*/ 2541834 w 10035679"/>
              <a:gd name="connsiteY3824" fmla="*/ 1088576 h 5893281"/>
              <a:gd name="connsiteX3825" fmla="*/ 2547872 w 10035679"/>
              <a:gd name="connsiteY3825" fmla="*/ 1084349 h 5893281"/>
              <a:gd name="connsiteX3826" fmla="*/ 2552098 w 10035679"/>
              <a:gd name="connsiteY3826" fmla="*/ 1084349 h 5893281"/>
              <a:gd name="connsiteX3827" fmla="*/ 2555721 w 10035679"/>
              <a:gd name="connsiteY3827" fmla="*/ 1081934 h 5893281"/>
              <a:gd name="connsiteX3828" fmla="*/ 2558135 w 10035679"/>
              <a:gd name="connsiteY3828" fmla="*/ 1078312 h 5893281"/>
              <a:gd name="connsiteX3829" fmla="*/ 2562361 w 10035679"/>
              <a:gd name="connsiteY3829" fmla="*/ 1069858 h 5893281"/>
              <a:gd name="connsiteX3830" fmla="*/ 2565984 w 10035679"/>
              <a:gd name="connsiteY3830" fmla="*/ 1059595 h 5893281"/>
              <a:gd name="connsiteX3831" fmla="*/ 2570211 w 10035679"/>
              <a:gd name="connsiteY3831" fmla="*/ 1049330 h 5893281"/>
              <a:gd name="connsiteX3832" fmla="*/ 2572023 w 10035679"/>
              <a:gd name="connsiteY3832" fmla="*/ 1040878 h 5893281"/>
              <a:gd name="connsiteX3833" fmla="*/ 2580475 w 10035679"/>
              <a:gd name="connsiteY3833" fmla="*/ 1034842 h 5893281"/>
              <a:gd name="connsiteX3834" fmla="*/ 2586512 w 10035679"/>
              <a:gd name="connsiteY3834" fmla="*/ 1030614 h 5893281"/>
              <a:gd name="connsiteX3835" fmla="*/ 2598587 w 10035679"/>
              <a:gd name="connsiteY3835" fmla="*/ 1026388 h 5893281"/>
              <a:gd name="connsiteX3836" fmla="*/ 2604626 w 10035679"/>
              <a:gd name="connsiteY3836" fmla="*/ 1020351 h 5893281"/>
              <a:gd name="connsiteX3837" fmla="*/ 2612475 w 10035679"/>
              <a:gd name="connsiteY3837" fmla="*/ 1016125 h 5893281"/>
              <a:gd name="connsiteX3838" fmla="*/ 2604626 w 10035679"/>
              <a:gd name="connsiteY3838" fmla="*/ 1016125 h 5893281"/>
              <a:gd name="connsiteX3839" fmla="*/ 2604626 w 10035679"/>
              <a:gd name="connsiteY3839" fmla="*/ 1010086 h 5893281"/>
              <a:gd name="connsiteX3840" fmla="*/ 2586512 w 10035679"/>
              <a:gd name="connsiteY3840" fmla="*/ 1016125 h 5893281"/>
              <a:gd name="connsiteX3841" fmla="*/ 2576249 w 10035679"/>
              <a:gd name="connsiteY3841" fmla="*/ 1024577 h 5893281"/>
              <a:gd name="connsiteX3842" fmla="*/ 2562361 w 10035679"/>
              <a:gd name="connsiteY3842" fmla="*/ 1034842 h 5893281"/>
              <a:gd name="connsiteX3843" fmla="*/ 2541834 w 10035679"/>
              <a:gd name="connsiteY3843" fmla="*/ 1040878 h 5893281"/>
              <a:gd name="connsiteX3844" fmla="*/ 2537608 w 10035679"/>
              <a:gd name="connsiteY3844" fmla="*/ 1010086 h 5893281"/>
              <a:gd name="connsiteX3845" fmla="*/ 2533986 w 10035679"/>
              <a:gd name="connsiteY3845" fmla="*/ 987748 h 5893281"/>
              <a:gd name="connsiteX3846" fmla="*/ 2527948 w 10035679"/>
              <a:gd name="connsiteY3846" fmla="*/ 969031 h 5893281"/>
              <a:gd name="connsiteX3847" fmla="*/ 2519495 w 10035679"/>
              <a:gd name="connsiteY3847" fmla="*/ 944277 h 5893281"/>
              <a:gd name="connsiteX3848" fmla="*/ 2527948 w 10035679"/>
              <a:gd name="connsiteY3848" fmla="*/ 942465 h 5893281"/>
              <a:gd name="connsiteX3849" fmla="*/ 2529758 w 10035679"/>
              <a:gd name="connsiteY3849" fmla="*/ 942465 h 5893281"/>
              <a:gd name="connsiteX3850" fmla="*/ 2537608 w 10035679"/>
              <a:gd name="connsiteY3850" fmla="*/ 938239 h 5893281"/>
              <a:gd name="connsiteX3851" fmla="*/ 2547872 w 10035679"/>
              <a:gd name="connsiteY3851" fmla="*/ 938239 h 5893281"/>
              <a:gd name="connsiteX3852" fmla="*/ 2558135 w 10035679"/>
              <a:gd name="connsiteY3852" fmla="*/ 944277 h 5893281"/>
              <a:gd name="connsiteX3853" fmla="*/ 2565984 w 10035679"/>
              <a:gd name="connsiteY3853" fmla="*/ 948503 h 5893281"/>
              <a:gd name="connsiteX3854" fmla="*/ 2576249 w 10035679"/>
              <a:gd name="connsiteY3854" fmla="*/ 952729 h 5893281"/>
              <a:gd name="connsiteX3855" fmla="*/ 2586512 w 10035679"/>
              <a:gd name="connsiteY3855" fmla="*/ 956955 h 5893281"/>
              <a:gd name="connsiteX3856" fmla="*/ 2598587 w 10035679"/>
              <a:gd name="connsiteY3856" fmla="*/ 958766 h 5893281"/>
              <a:gd name="connsiteX3857" fmla="*/ 2612475 w 10035679"/>
              <a:gd name="connsiteY3857" fmla="*/ 983522 h 5893281"/>
              <a:gd name="connsiteX3858" fmla="*/ 2626964 w 10035679"/>
              <a:gd name="connsiteY3858" fmla="*/ 1012502 h 5893281"/>
              <a:gd name="connsiteX3859" fmla="*/ 2637229 w 10035679"/>
              <a:gd name="connsiteY3859" fmla="*/ 1039068 h 5893281"/>
              <a:gd name="connsiteX3860" fmla="*/ 2651115 w 10035679"/>
              <a:gd name="connsiteY3860" fmla="*/ 1055369 h 5893281"/>
              <a:gd name="connsiteX3861" fmla="*/ 2657153 w 10035679"/>
              <a:gd name="connsiteY3861" fmla="*/ 1059595 h 5893281"/>
              <a:gd name="connsiteX3862" fmla="*/ 2669226 w 10035679"/>
              <a:gd name="connsiteY3862" fmla="*/ 1059595 h 5893281"/>
              <a:gd name="connsiteX3863" fmla="*/ 2679491 w 10035679"/>
              <a:gd name="connsiteY3863" fmla="*/ 1059595 h 5893281"/>
              <a:gd name="connsiteX3864" fmla="*/ 2689756 w 10035679"/>
              <a:gd name="connsiteY3864" fmla="*/ 1059595 h 5893281"/>
              <a:gd name="connsiteX3865" fmla="*/ 2695793 w 10035679"/>
              <a:gd name="connsiteY3865" fmla="*/ 1059595 h 5893281"/>
              <a:gd name="connsiteX3866" fmla="*/ 2703642 w 10035679"/>
              <a:gd name="connsiteY3866" fmla="*/ 1063821 h 5893281"/>
              <a:gd name="connsiteX3867" fmla="*/ 2738056 w 10035679"/>
              <a:gd name="connsiteY3867" fmla="*/ 1088576 h 5893281"/>
              <a:gd name="connsiteX3868" fmla="*/ 2766432 w 10035679"/>
              <a:gd name="connsiteY3868" fmla="*/ 1121180 h 5893281"/>
              <a:gd name="connsiteX3869" fmla="*/ 2799035 w 10035679"/>
              <a:gd name="connsiteY3869" fmla="*/ 1150161 h 5893281"/>
              <a:gd name="connsiteX3870" fmla="*/ 2799035 w 10035679"/>
              <a:gd name="connsiteY3870" fmla="*/ 1174914 h 5893281"/>
              <a:gd name="connsiteX3871" fmla="*/ 2827412 w 10035679"/>
              <a:gd name="connsiteY3871" fmla="*/ 1185179 h 5893281"/>
              <a:gd name="connsiteX3872" fmla="*/ 2851563 w 10035679"/>
              <a:gd name="connsiteY3872" fmla="*/ 1199667 h 5893281"/>
              <a:gd name="connsiteX3873" fmla="*/ 2866054 w 10035679"/>
              <a:gd name="connsiteY3873" fmla="*/ 1222009 h 5893281"/>
              <a:gd name="connsiteX3874" fmla="*/ 2884166 w 10035679"/>
              <a:gd name="connsiteY3874" fmla="*/ 1246762 h 5893281"/>
              <a:gd name="connsiteX3875" fmla="*/ 2898053 w 10035679"/>
              <a:gd name="connsiteY3875" fmla="*/ 1271517 h 5893281"/>
              <a:gd name="connsiteX3876" fmla="*/ 2916769 w 10035679"/>
              <a:gd name="connsiteY3876" fmla="*/ 1293856 h 5893281"/>
              <a:gd name="connsiteX3877" fmla="*/ 2904091 w 10035679"/>
              <a:gd name="connsiteY3877" fmla="*/ 1308347 h 5893281"/>
              <a:gd name="connsiteX3878" fmla="*/ 2898053 w 10035679"/>
              <a:gd name="connsiteY3878" fmla="*/ 1314986 h 5893281"/>
              <a:gd name="connsiteX3879" fmla="*/ 2894430 w 10035679"/>
              <a:gd name="connsiteY3879" fmla="*/ 1325251 h 5893281"/>
              <a:gd name="connsiteX3880" fmla="*/ 2890205 w 10035679"/>
              <a:gd name="connsiteY3880" fmla="*/ 1333100 h 5893281"/>
              <a:gd name="connsiteX3881" fmla="*/ 2904091 w 10035679"/>
              <a:gd name="connsiteY3881" fmla="*/ 1357854 h 5893281"/>
              <a:gd name="connsiteX3882" fmla="*/ 2926430 w 10035679"/>
              <a:gd name="connsiteY3882" fmla="*/ 1376571 h 5893281"/>
              <a:gd name="connsiteX3883" fmla="*/ 2954806 w 10035679"/>
              <a:gd name="connsiteY3883" fmla="*/ 1386834 h 5893281"/>
              <a:gd name="connsiteX3884" fmla="*/ 2954806 w 10035679"/>
              <a:gd name="connsiteY3884" fmla="*/ 1397099 h 5893281"/>
              <a:gd name="connsiteX3885" fmla="*/ 2954806 w 10035679"/>
              <a:gd name="connsiteY3885" fmla="*/ 1401326 h 5893281"/>
              <a:gd name="connsiteX3886" fmla="*/ 2959032 w 10035679"/>
              <a:gd name="connsiteY3886" fmla="*/ 1404949 h 5893281"/>
              <a:gd name="connsiteX3887" fmla="*/ 2959032 w 10035679"/>
              <a:gd name="connsiteY3887" fmla="*/ 1407365 h 5893281"/>
              <a:gd name="connsiteX3888" fmla="*/ 2960845 w 10035679"/>
              <a:gd name="connsiteY3888" fmla="*/ 1411591 h 5893281"/>
              <a:gd name="connsiteX3889" fmla="*/ 2969297 w 10035679"/>
              <a:gd name="connsiteY3889" fmla="*/ 1415817 h 5893281"/>
              <a:gd name="connsiteX3890" fmla="*/ 2975334 w 10035679"/>
              <a:gd name="connsiteY3890" fmla="*/ 1421853 h 5893281"/>
              <a:gd name="connsiteX3891" fmla="*/ 2987410 w 10035679"/>
              <a:gd name="connsiteY3891" fmla="*/ 1426080 h 5893281"/>
              <a:gd name="connsiteX3892" fmla="*/ 2993448 w 10035679"/>
              <a:gd name="connsiteY3892" fmla="*/ 1429703 h 5893281"/>
              <a:gd name="connsiteX3893" fmla="*/ 3001297 w 10035679"/>
              <a:gd name="connsiteY3893" fmla="*/ 1436344 h 5893281"/>
              <a:gd name="connsiteX3894" fmla="*/ 3003711 w 10035679"/>
              <a:gd name="connsiteY3894" fmla="*/ 1439967 h 5893281"/>
              <a:gd name="connsiteX3895" fmla="*/ 3007939 w 10035679"/>
              <a:gd name="connsiteY3895" fmla="*/ 1448419 h 5893281"/>
              <a:gd name="connsiteX3896" fmla="*/ 3003711 w 10035679"/>
              <a:gd name="connsiteY3896" fmla="*/ 1450231 h 5893281"/>
              <a:gd name="connsiteX3897" fmla="*/ 3003711 w 10035679"/>
              <a:gd name="connsiteY3897" fmla="*/ 1454456 h 5893281"/>
              <a:gd name="connsiteX3898" fmla="*/ 3003711 w 10035679"/>
              <a:gd name="connsiteY3898" fmla="*/ 1458685 h 5893281"/>
              <a:gd name="connsiteX3899" fmla="*/ 3007939 w 10035679"/>
              <a:gd name="connsiteY3899" fmla="*/ 1462911 h 5893281"/>
              <a:gd name="connsiteX3900" fmla="*/ 3015786 w 10035679"/>
              <a:gd name="connsiteY3900" fmla="*/ 1464722 h 5893281"/>
              <a:gd name="connsiteX3901" fmla="*/ 3026051 w 10035679"/>
              <a:gd name="connsiteY3901" fmla="*/ 1468948 h 5893281"/>
              <a:gd name="connsiteX3902" fmla="*/ 3032088 w 10035679"/>
              <a:gd name="connsiteY3902" fmla="*/ 1473174 h 5893281"/>
              <a:gd name="connsiteX3903" fmla="*/ 3044163 w 10035679"/>
              <a:gd name="connsiteY3903" fmla="*/ 1473174 h 5893281"/>
              <a:gd name="connsiteX3904" fmla="*/ 3054428 w 10035679"/>
              <a:gd name="connsiteY3904" fmla="*/ 1473174 h 5893281"/>
              <a:gd name="connsiteX3905" fmla="*/ 3039938 w 10035679"/>
              <a:gd name="connsiteY3905" fmla="*/ 1569776 h 5893281"/>
              <a:gd name="connsiteX3906" fmla="*/ 3029675 w 10035679"/>
              <a:gd name="connsiteY3906" fmla="*/ 1574002 h 5893281"/>
              <a:gd name="connsiteX3907" fmla="*/ 3017599 w 10035679"/>
              <a:gd name="connsiteY3907" fmla="*/ 1574002 h 5893281"/>
              <a:gd name="connsiteX3908" fmla="*/ 3007939 w 10035679"/>
              <a:gd name="connsiteY3908" fmla="*/ 1575813 h 5893281"/>
              <a:gd name="connsiteX3909" fmla="*/ 2993448 w 10035679"/>
              <a:gd name="connsiteY3909" fmla="*/ 1575813 h 5893281"/>
              <a:gd name="connsiteX3910" fmla="*/ 2979562 w 10035679"/>
              <a:gd name="connsiteY3910" fmla="*/ 1559511 h 5893281"/>
              <a:gd name="connsiteX3911" fmla="*/ 2960845 w 10035679"/>
              <a:gd name="connsiteY3911" fmla="*/ 1540795 h 5893281"/>
              <a:gd name="connsiteX3912" fmla="*/ 2946957 w 10035679"/>
              <a:gd name="connsiteY3912" fmla="*/ 1522683 h 5893281"/>
              <a:gd name="connsiteX3913" fmla="*/ 2936694 w 10035679"/>
              <a:gd name="connsiteY3913" fmla="*/ 1497930 h 5893281"/>
              <a:gd name="connsiteX3914" fmla="*/ 2922808 w 10035679"/>
              <a:gd name="connsiteY3914" fmla="*/ 1497930 h 5893281"/>
              <a:gd name="connsiteX3915" fmla="*/ 2912543 w 10035679"/>
              <a:gd name="connsiteY3915" fmla="*/ 1502156 h 5893281"/>
              <a:gd name="connsiteX3916" fmla="*/ 2902281 w 10035679"/>
              <a:gd name="connsiteY3916" fmla="*/ 1502156 h 5893281"/>
              <a:gd name="connsiteX3917" fmla="*/ 2890205 w 10035679"/>
              <a:gd name="connsiteY3917" fmla="*/ 1505777 h 5893281"/>
              <a:gd name="connsiteX3918" fmla="*/ 2908317 w 10035679"/>
              <a:gd name="connsiteY3918" fmla="*/ 1561322 h 5893281"/>
              <a:gd name="connsiteX3919" fmla="*/ 2922808 w 10035679"/>
              <a:gd name="connsiteY3919" fmla="*/ 1623508 h 5893281"/>
              <a:gd name="connsiteX3920" fmla="*/ 2946957 w 10035679"/>
              <a:gd name="connsiteY3920" fmla="*/ 1623508 h 5893281"/>
              <a:gd name="connsiteX3921" fmla="*/ 2960845 w 10035679"/>
              <a:gd name="connsiteY3921" fmla="*/ 1651884 h 5893281"/>
              <a:gd name="connsiteX3922" fmla="*/ 2972920 w 10035679"/>
              <a:gd name="connsiteY3922" fmla="*/ 1680865 h 5893281"/>
              <a:gd name="connsiteX3923" fmla="*/ 2975334 w 10035679"/>
              <a:gd name="connsiteY3923" fmla="*/ 1720109 h 5893281"/>
              <a:gd name="connsiteX3924" fmla="*/ 2972920 w 10035679"/>
              <a:gd name="connsiteY3924" fmla="*/ 1724335 h 5893281"/>
              <a:gd name="connsiteX3925" fmla="*/ 2969297 w 10035679"/>
              <a:gd name="connsiteY3925" fmla="*/ 1727956 h 5893281"/>
              <a:gd name="connsiteX3926" fmla="*/ 2969297 w 10035679"/>
              <a:gd name="connsiteY3926" fmla="*/ 1732182 h 5893281"/>
              <a:gd name="connsiteX3927" fmla="*/ 2965071 w 10035679"/>
              <a:gd name="connsiteY3927" fmla="*/ 1734598 h 5893281"/>
              <a:gd name="connsiteX3928" fmla="*/ 2960845 w 10035679"/>
              <a:gd name="connsiteY3928" fmla="*/ 1738823 h 5893281"/>
              <a:gd name="connsiteX3929" fmla="*/ 2954806 w 10035679"/>
              <a:gd name="connsiteY3929" fmla="*/ 1742447 h 5893281"/>
              <a:gd name="connsiteX3930" fmla="*/ 2940920 w 10035679"/>
              <a:gd name="connsiteY3930" fmla="*/ 1734598 h 5893281"/>
              <a:gd name="connsiteX3931" fmla="*/ 2922808 w 10035679"/>
              <a:gd name="connsiteY3931" fmla="*/ 1724335 h 5893281"/>
              <a:gd name="connsiteX3932" fmla="*/ 2904091 w 10035679"/>
              <a:gd name="connsiteY3932" fmla="*/ 1714070 h 5893281"/>
              <a:gd name="connsiteX3933" fmla="*/ 2890205 w 10035679"/>
              <a:gd name="connsiteY3933" fmla="*/ 1705618 h 5893281"/>
              <a:gd name="connsiteX3934" fmla="*/ 2884166 w 10035679"/>
              <a:gd name="connsiteY3934" fmla="*/ 1703808 h 5893281"/>
              <a:gd name="connsiteX3935" fmla="*/ 2878129 w 10035679"/>
              <a:gd name="connsiteY3935" fmla="*/ 1703808 h 5893281"/>
              <a:gd name="connsiteX3936" fmla="*/ 2898053 w 10035679"/>
              <a:gd name="connsiteY3936" fmla="*/ 1732182 h 5893281"/>
              <a:gd name="connsiteX3937" fmla="*/ 2916769 w 10035679"/>
              <a:gd name="connsiteY3937" fmla="*/ 1756938 h 5893281"/>
              <a:gd name="connsiteX3938" fmla="*/ 2930655 w 10035679"/>
              <a:gd name="connsiteY3938" fmla="*/ 1787731 h 5893281"/>
              <a:gd name="connsiteX3939" fmla="*/ 2922808 w 10035679"/>
              <a:gd name="connsiteY3939" fmla="*/ 1787731 h 5893281"/>
              <a:gd name="connsiteX3940" fmla="*/ 2898053 w 10035679"/>
              <a:gd name="connsiteY3940" fmla="*/ 1777466 h 5893281"/>
              <a:gd name="connsiteX3941" fmla="*/ 2866054 w 10035679"/>
              <a:gd name="connsiteY3941" fmla="*/ 1771427 h 5893281"/>
              <a:gd name="connsiteX3942" fmla="*/ 2831639 w 10035679"/>
              <a:gd name="connsiteY3942" fmla="*/ 1762975 h 5893281"/>
              <a:gd name="connsiteX3943" fmla="*/ 2806885 w 10035679"/>
              <a:gd name="connsiteY3943" fmla="*/ 1749088 h 5893281"/>
              <a:gd name="connsiteX3944" fmla="*/ 2785149 w 10035679"/>
              <a:gd name="connsiteY3944" fmla="*/ 1727956 h 5893281"/>
              <a:gd name="connsiteX3945" fmla="*/ 2770659 w 10035679"/>
              <a:gd name="connsiteY3945" fmla="*/ 1695354 h 5893281"/>
              <a:gd name="connsiteX3946" fmla="*/ 2756772 w 10035679"/>
              <a:gd name="connsiteY3946" fmla="*/ 1666375 h 5893281"/>
              <a:gd name="connsiteX3947" fmla="*/ 2736245 w 10035679"/>
              <a:gd name="connsiteY3947" fmla="*/ 1637999 h 5893281"/>
              <a:gd name="connsiteX3948" fmla="*/ 2713905 w 10035679"/>
              <a:gd name="connsiteY3948" fmla="*/ 1616867 h 5893281"/>
              <a:gd name="connsiteX3949" fmla="*/ 2683717 w 10035679"/>
              <a:gd name="connsiteY3949" fmla="*/ 1633773 h 5893281"/>
              <a:gd name="connsiteX3950" fmla="*/ 2646888 w 10035679"/>
              <a:gd name="connsiteY3950" fmla="*/ 1645848 h 5893281"/>
              <a:gd name="connsiteX3951" fmla="*/ 2604626 w 10035679"/>
              <a:gd name="connsiteY3951" fmla="*/ 1648263 h 5893281"/>
              <a:gd name="connsiteX3952" fmla="*/ 2600399 w 10035679"/>
              <a:gd name="connsiteY3952" fmla="*/ 1637999 h 5893281"/>
              <a:gd name="connsiteX3953" fmla="*/ 2598587 w 10035679"/>
              <a:gd name="connsiteY3953" fmla="*/ 1627734 h 5893281"/>
              <a:gd name="connsiteX3954" fmla="*/ 2598587 w 10035679"/>
              <a:gd name="connsiteY3954" fmla="*/ 1616867 h 5893281"/>
              <a:gd name="connsiteX3955" fmla="*/ 2598587 w 10035679"/>
              <a:gd name="connsiteY3955" fmla="*/ 1602981 h 5893281"/>
              <a:gd name="connsiteX3956" fmla="*/ 2628776 w 10035679"/>
              <a:gd name="connsiteY3956" fmla="*/ 1590303 h 5893281"/>
              <a:gd name="connsiteX3957" fmla="*/ 2669226 w 10035679"/>
              <a:gd name="connsiteY3957" fmla="*/ 1580038 h 5893281"/>
              <a:gd name="connsiteX3958" fmla="*/ 2703642 w 10035679"/>
              <a:gd name="connsiteY3958" fmla="*/ 1569776 h 5893281"/>
              <a:gd name="connsiteX3959" fmla="*/ 2713905 w 10035679"/>
              <a:gd name="connsiteY3959" fmla="*/ 1549247 h 5893281"/>
              <a:gd name="connsiteX3960" fmla="*/ 2724169 w 10035679"/>
              <a:gd name="connsiteY3960" fmla="*/ 1520268 h 5893281"/>
              <a:gd name="connsiteX3961" fmla="*/ 2736245 w 10035679"/>
              <a:gd name="connsiteY3961" fmla="*/ 1487665 h 5893281"/>
              <a:gd name="connsiteX3962" fmla="*/ 2742282 w 10035679"/>
              <a:gd name="connsiteY3962" fmla="*/ 1454456 h 5893281"/>
              <a:gd name="connsiteX3963" fmla="*/ 2746508 w 10035679"/>
              <a:gd name="connsiteY3963" fmla="*/ 1429703 h 5893281"/>
              <a:gd name="connsiteX3964" fmla="*/ 2742282 w 10035679"/>
              <a:gd name="connsiteY3964" fmla="*/ 1411591 h 5893281"/>
              <a:gd name="connsiteX3965" fmla="*/ 2728395 w 10035679"/>
              <a:gd name="connsiteY3965" fmla="*/ 1386834 h 5893281"/>
              <a:gd name="connsiteX3966" fmla="*/ 2709679 w 10035679"/>
              <a:gd name="connsiteY3966" fmla="*/ 1372345 h 5893281"/>
              <a:gd name="connsiteX3967" fmla="*/ 2689756 w 10035679"/>
              <a:gd name="connsiteY3967" fmla="*/ 1357854 h 5893281"/>
              <a:gd name="connsiteX3968" fmla="*/ 2675265 w 10035679"/>
              <a:gd name="connsiteY3968" fmla="*/ 1339137 h 5893281"/>
              <a:gd name="connsiteX3969" fmla="*/ 2657153 w 10035679"/>
              <a:gd name="connsiteY3969" fmla="*/ 1252801 h 5893281"/>
              <a:gd name="connsiteX3970" fmla="*/ 2628776 w 10035679"/>
              <a:gd name="connsiteY3970" fmla="*/ 1246762 h 5893281"/>
              <a:gd name="connsiteX3971" fmla="*/ 2608852 w 10035679"/>
              <a:gd name="connsiteY3971" fmla="*/ 1232271 h 5893281"/>
              <a:gd name="connsiteX3972" fmla="*/ 2590738 w 10035679"/>
              <a:gd name="connsiteY3972" fmla="*/ 1217783 h 5893281"/>
              <a:gd name="connsiteX3973" fmla="*/ 2572023 w 10035679"/>
              <a:gd name="connsiteY3973" fmla="*/ 1214160 h 5893281"/>
              <a:gd name="connsiteX3974" fmla="*/ 2555721 w 10035679"/>
              <a:gd name="connsiteY3974" fmla="*/ 1222009 h 5893281"/>
              <a:gd name="connsiteX3975" fmla="*/ 2543646 w 10035679"/>
              <a:gd name="connsiteY3975" fmla="*/ 1232271 h 5893281"/>
              <a:gd name="connsiteX3976" fmla="*/ 2533986 w 10035679"/>
              <a:gd name="connsiteY3976" fmla="*/ 1242535 h 5893281"/>
              <a:gd name="connsiteX3977" fmla="*/ 2519495 w 10035679"/>
              <a:gd name="connsiteY3977" fmla="*/ 1252801 h 5893281"/>
              <a:gd name="connsiteX3978" fmla="*/ 2495345 w 10035679"/>
              <a:gd name="connsiteY3978" fmla="*/ 1261253 h 5893281"/>
              <a:gd name="connsiteX3979" fmla="*/ 2471194 w 10035679"/>
              <a:gd name="connsiteY3979" fmla="*/ 1246762 h 5893281"/>
              <a:gd name="connsiteX3980" fmla="*/ 2438591 w 10035679"/>
              <a:gd name="connsiteY3980" fmla="*/ 1236499 h 5893281"/>
              <a:gd name="connsiteX3981" fmla="*/ 2404178 w 10035679"/>
              <a:gd name="connsiteY3981" fmla="*/ 1228045 h 5893281"/>
              <a:gd name="connsiteX3982" fmla="*/ 2371574 w 10035679"/>
              <a:gd name="connsiteY3982" fmla="*/ 1217783 h 5893281"/>
              <a:gd name="connsiteX3983" fmla="*/ 2343197 w 10035679"/>
              <a:gd name="connsiteY3983" fmla="*/ 1207517 h 5893281"/>
              <a:gd name="connsiteX3984" fmla="*/ 2320858 w 10035679"/>
              <a:gd name="connsiteY3984" fmla="*/ 1189405 h 5893281"/>
              <a:gd name="connsiteX3985" fmla="*/ 2306971 w 10035679"/>
              <a:gd name="connsiteY3985" fmla="*/ 1160424 h 5893281"/>
              <a:gd name="connsiteX3986" fmla="*/ 2311198 w 10035679"/>
              <a:gd name="connsiteY3986" fmla="*/ 1156198 h 5893281"/>
              <a:gd name="connsiteX3987" fmla="*/ 2311198 w 10035679"/>
              <a:gd name="connsiteY3987" fmla="*/ 1154387 h 5893281"/>
              <a:gd name="connsiteX3988" fmla="*/ 2314821 w 10035679"/>
              <a:gd name="connsiteY3988" fmla="*/ 1154387 h 5893281"/>
              <a:gd name="connsiteX3989" fmla="*/ 2314821 w 10035679"/>
              <a:gd name="connsiteY3989" fmla="*/ 1150161 h 5893281"/>
              <a:gd name="connsiteX3990" fmla="*/ 2314821 w 10035679"/>
              <a:gd name="connsiteY3990" fmla="*/ 1141709 h 5893281"/>
              <a:gd name="connsiteX3991" fmla="*/ 2300935 w 10035679"/>
              <a:gd name="connsiteY3991" fmla="*/ 1139896 h 5893281"/>
              <a:gd name="connsiteX3992" fmla="*/ 2286444 w 10035679"/>
              <a:gd name="connsiteY3992" fmla="*/ 1135671 h 5893281"/>
              <a:gd name="connsiteX3993" fmla="*/ 2276784 w 10035679"/>
              <a:gd name="connsiteY3993" fmla="*/ 1127218 h 5893281"/>
              <a:gd name="connsiteX3994" fmla="*/ 2268330 w 10035679"/>
              <a:gd name="connsiteY3994" fmla="*/ 1116953 h 5893281"/>
              <a:gd name="connsiteX3995" fmla="*/ 2262293 w 10035679"/>
              <a:gd name="connsiteY3995" fmla="*/ 1103066 h 5893281"/>
              <a:gd name="connsiteX3996" fmla="*/ 2280405 w 10035679"/>
              <a:gd name="connsiteY3996" fmla="*/ 1068048 h 5893281"/>
              <a:gd name="connsiteX3997" fmla="*/ 2294896 w 10035679"/>
              <a:gd name="connsiteY3997" fmla="*/ 1020351 h 5893281"/>
              <a:gd name="connsiteX3998" fmla="*/ 2300935 w 10035679"/>
              <a:gd name="connsiteY3998" fmla="*/ 969031 h 5893281"/>
              <a:gd name="connsiteX3999" fmla="*/ 2306971 w 10035679"/>
              <a:gd name="connsiteY3999" fmla="*/ 919522 h 5893281"/>
              <a:gd name="connsiteX4000" fmla="*/ 2035279 w 10035679"/>
              <a:gd name="connsiteY4000" fmla="*/ 905030 h 5893281"/>
              <a:gd name="connsiteX4001" fmla="*/ 2067883 w 10035679"/>
              <a:gd name="connsiteY4001" fmla="*/ 905030 h 5893281"/>
              <a:gd name="connsiteX4002" fmla="*/ 2085997 w 10035679"/>
              <a:gd name="connsiteY4002" fmla="*/ 977482 h 5893281"/>
              <a:gd name="connsiteX4003" fmla="*/ 2100488 w 10035679"/>
              <a:gd name="connsiteY4003" fmla="*/ 1055368 h 5893281"/>
              <a:gd name="connsiteX4004" fmla="*/ 2092034 w 10035679"/>
              <a:gd name="connsiteY4004" fmla="*/ 1055368 h 5893281"/>
              <a:gd name="connsiteX4005" fmla="*/ 2082373 w 10035679"/>
              <a:gd name="connsiteY4005" fmla="*/ 1069860 h 5893281"/>
              <a:gd name="connsiteX4006" fmla="*/ 2060035 w 10035679"/>
              <a:gd name="connsiteY4006" fmla="*/ 1063821 h 5893281"/>
              <a:gd name="connsiteX4007" fmla="*/ 2053997 w 10035679"/>
              <a:gd name="connsiteY4007" fmla="*/ 1069860 h 5893281"/>
              <a:gd name="connsiteX4008" fmla="*/ 2053997 w 10035679"/>
              <a:gd name="connsiteY4008" fmla="*/ 1078312 h 5893281"/>
              <a:gd name="connsiteX4009" fmla="*/ 2053997 w 10035679"/>
              <a:gd name="connsiteY4009" fmla="*/ 1084349 h 5893281"/>
              <a:gd name="connsiteX4010" fmla="*/ 2053997 w 10035679"/>
              <a:gd name="connsiteY4010" fmla="*/ 1088577 h 5893281"/>
              <a:gd name="connsiteX4011" fmla="*/ 2049770 w 10035679"/>
              <a:gd name="connsiteY4011" fmla="*/ 1092803 h 5893281"/>
              <a:gd name="connsiteX4012" fmla="*/ 2045544 w 10035679"/>
              <a:gd name="connsiteY4012" fmla="*/ 1098840 h 5893281"/>
              <a:gd name="connsiteX4013" fmla="*/ 2035279 w 10035679"/>
              <a:gd name="connsiteY4013" fmla="*/ 1103066 h 5893281"/>
              <a:gd name="connsiteX4014" fmla="*/ 2025619 w 10035679"/>
              <a:gd name="connsiteY4014" fmla="*/ 1096424 h 5893281"/>
              <a:gd name="connsiteX4015" fmla="*/ 2011130 w 10035679"/>
              <a:gd name="connsiteY4015" fmla="*/ 1084349 h 5893281"/>
              <a:gd name="connsiteX4016" fmla="*/ 1997242 w 10035679"/>
              <a:gd name="connsiteY4016" fmla="*/ 1078312 h 5893281"/>
              <a:gd name="connsiteX4017" fmla="*/ 1997242 w 10035679"/>
              <a:gd name="connsiteY4017" fmla="*/ 1055368 h 5893281"/>
              <a:gd name="connsiteX4018" fmla="*/ 1950753 w 10035679"/>
              <a:gd name="connsiteY4018" fmla="*/ 1049331 h 5893281"/>
              <a:gd name="connsiteX4019" fmla="*/ 1958602 w 10035679"/>
              <a:gd name="connsiteY4019" fmla="*/ 983520 h 5893281"/>
              <a:gd name="connsiteX4020" fmla="*/ 1972489 w 10035679"/>
              <a:gd name="connsiteY4020" fmla="*/ 977482 h 5893281"/>
              <a:gd name="connsiteX4021" fmla="*/ 1986979 w 10035679"/>
              <a:gd name="connsiteY4021" fmla="*/ 967219 h 5893281"/>
              <a:gd name="connsiteX4022" fmla="*/ 1997242 w 10035679"/>
              <a:gd name="connsiteY4022" fmla="*/ 952728 h 5893281"/>
              <a:gd name="connsiteX4023" fmla="*/ 1986979 w 10035679"/>
              <a:gd name="connsiteY4023" fmla="*/ 948501 h 5893281"/>
              <a:gd name="connsiteX4024" fmla="*/ 1978527 w 10035679"/>
              <a:gd name="connsiteY4024" fmla="*/ 944276 h 5893281"/>
              <a:gd name="connsiteX4025" fmla="*/ 1972489 w 10035679"/>
              <a:gd name="connsiteY4025" fmla="*/ 942465 h 5893281"/>
              <a:gd name="connsiteX4026" fmla="*/ 1964639 w 10035679"/>
              <a:gd name="connsiteY4026" fmla="*/ 934011 h 5893281"/>
              <a:gd name="connsiteX4027" fmla="*/ 1960413 w 10035679"/>
              <a:gd name="connsiteY4027" fmla="*/ 927974 h 5893281"/>
              <a:gd name="connsiteX4028" fmla="*/ 1958602 w 10035679"/>
              <a:gd name="connsiteY4028" fmla="*/ 913483 h 5893281"/>
              <a:gd name="connsiteX4029" fmla="*/ 1997242 w 10035679"/>
              <a:gd name="connsiteY4029" fmla="*/ 909257 h 5893281"/>
              <a:gd name="connsiteX4030" fmla="*/ 8639787 w 10035679"/>
              <a:gd name="connsiteY4030" fmla="*/ 872429 h 5893281"/>
              <a:gd name="connsiteX4031" fmla="*/ 8663938 w 10035679"/>
              <a:gd name="connsiteY4031" fmla="*/ 884505 h 5893281"/>
              <a:gd name="connsiteX4032" fmla="*/ 8663938 w 10035679"/>
              <a:gd name="connsiteY4032" fmla="*/ 898997 h 5893281"/>
              <a:gd name="connsiteX4033" fmla="*/ 8631938 w 10035679"/>
              <a:gd name="connsiteY4033" fmla="*/ 898997 h 5893281"/>
              <a:gd name="connsiteX4034" fmla="*/ 2112559 w 10035679"/>
              <a:gd name="connsiteY4034" fmla="*/ 872427 h 5893281"/>
              <a:gd name="connsiteX4035" fmla="*/ 2138522 w 10035679"/>
              <a:gd name="connsiteY4035" fmla="*/ 876653 h 5893281"/>
              <a:gd name="connsiteX4036" fmla="*/ 2166899 w 10035679"/>
              <a:gd name="connsiteY4036" fmla="*/ 880879 h 5893281"/>
              <a:gd name="connsiteX4037" fmla="*/ 2191653 w 10035679"/>
              <a:gd name="connsiteY4037" fmla="*/ 884503 h 5893281"/>
              <a:gd name="connsiteX4038" fmla="*/ 2209765 w 10035679"/>
              <a:gd name="connsiteY4038" fmla="*/ 891144 h 5893281"/>
              <a:gd name="connsiteX4039" fmla="*/ 2211577 w 10035679"/>
              <a:gd name="connsiteY4039" fmla="*/ 898993 h 5893281"/>
              <a:gd name="connsiteX4040" fmla="*/ 2211577 w 10035679"/>
              <a:gd name="connsiteY4040" fmla="*/ 909256 h 5893281"/>
              <a:gd name="connsiteX4041" fmla="*/ 2215803 w 10035679"/>
              <a:gd name="connsiteY4041" fmla="*/ 923747 h 5893281"/>
              <a:gd name="connsiteX4042" fmla="*/ 2215803 w 10035679"/>
              <a:gd name="connsiteY4042" fmla="*/ 938238 h 5893281"/>
              <a:gd name="connsiteX4043" fmla="*/ 2211577 w 10035679"/>
              <a:gd name="connsiteY4043" fmla="*/ 944274 h 5893281"/>
              <a:gd name="connsiteX4044" fmla="*/ 2209765 w 10035679"/>
              <a:gd name="connsiteY4044" fmla="*/ 952727 h 5893281"/>
              <a:gd name="connsiteX4045" fmla="*/ 2205538 w 10035679"/>
              <a:gd name="connsiteY4045" fmla="*/ 962991 h 5893281"/>
              <a:gd name="connsiteX4046" fmla="*/ 2197689 w 10035679"/>
              <a:gd name="connsiteY4046" fmla="*/ 969028 h 5893281"/>
              <a:gd name="connsiteX4047" fmla="*/ 2191653 w 10035679"/>
              <a:gd name="connsiteY4047" fmla="*/ 973254 h 5893281"/>
              <a:gd name="connsiteX4048" fmla="*/ 2183200 w 10035679"/>
              <a:gd name="connsiteY4048" fmla="*/ 977482 h 5893281"/>
              <a:gd name="connsiteX4049" fmla="*/ 2181388 w 10035679"/>
              <a:gd name="connsiteY4049" fmla="*/ 981708 h 5893281"/>
              <a:gd name="connsiteX4050" fmla="*/ 2173541 w 10035679"/>
              <a:gd name="connsiteY4050" fmla="*/ 983519 h 5893281"/>
              <a:gd name="connsiteX4051" fmla="*/ 2169312 w 10035679"/>
              <a:gd name="connsiteY4051" fmla="*/ 991971 h 5893281"/>
              <a:gd name="connsiteX4052" fmla="*/ 2173541 w 10035679"/>
              <a:gd name="connsiteY4052" fmla="*/ 1010085 h 5893281"/>
              <a:gd name="connsiteX4053" fmla="*/ 2169312 w 10035679"/>
              <a:gd name="connsiteY4053" fmla="*/ 1030613 h 5893281"/>
              <a:gd name="connsiteX4054" fmla="*/ 2166899 w 10035679"/>
              <a:gd name="connsiteY4054" fmla="*/ 1045103 h 5893281"/>
              <a:gd name="connsiteX4055" fmla="*/ 2159050 w 10035679"/>
              <a:gd name="connsiteY4055" fmla="*/ 1055366 h 5893281"/>
              <a:gd name="connsiteX4056" fmla="*/ 2153011 w 10035679"/>
              <a:gd name="connsiteY4056" fmla="*/ 1059592 h 5893281"/>
              <a:gd name="connsiteX4057" fmla="*/ 2145164 w 10035679"/>
              <a:gd name="connsiteY4057" fmla="*/ 1063818 h 5893281"/>
              <a:gd name="connsiteX4058" fmla="*/ 2134899 w 10035679"/>
              <a:gd name="connsiteY4058" fmla="*/ 1063818 h 5893281"/>
              <a:gd name="connsiteX4059" fmla="*/ 2120408 w 10035679"/>
              <a:gd name="connsiteY4059" fmla="*/ 1063818 h 5893281"/>
              <a:gd name="connsiteX4060" fmla="*/ 2112559 w 10035679"/>
              <a:gd name="connsiteY4060" fmla="*/ 1040875 h 5893281"/>
              <a:gd name="connsiteX4061" fmla="*/ 2120408 w 10035679"/>
              <a:gd name="connsiteY4061" fmla="*/ 1020348 h 5893281"/>
              <a:gd name="connsiteX4062" fmla="*/ 2120408 w 10035679"/>
              <a:gd name="connsiteY4062" fmla="*/ 995594 h 5893281"/>
              <a:gd name="connsiteX4063" fmla="*/ 2112559 w 10035679"/>
              <a:gd name="connsiteY4063" fmla="*/ 967218 h 5893281"/>
              <a:gd name="connsiteX4064" fmla="*/ 2110748 w 10035679"/>
              <a:gd name="connsiteY4064" fmla="*/ 934010 h 5893281"/>
              <a:gd name="connsiteX4065" fmla="*/ 2106523 w 10035679"/>
              <a:gd name="connsiteY4065" fmla="*/ 905030 h 5893281"/>
              <a:gd name="connsiteX4066" fmla="*/ 1347000 w 10035679"/>
              <a:gd name="connsiteY4066" fmla="*/ 870619 h 5893281"/>
              <a:gd name="connsiteX4067" fmla="*/ 1375377 w 10035679"/>
              <a:gd name="connsiteY4067" fmla="*/ 872430 h 5893281"/>
              <a:gd name="connsiteX4068" fmla="*/ 1375377 w 10035679"/>
              <a:gd name="connsiteY4068" fmla="*/ 898996 h 5893281"/>
              <a:gd name="connsiteX4069" fmla="*/ 1409791 w 10035679"/>
              <a:gd name="connsiteY4069" fmla="*/ 898996 h 5893281"/>
              <a:gd name="connsiteX4070" fmla="*/ 1438168 w 10035679"/>
              <a:gd name="connsiteY4070" fmla="*/ 898996 h 5893281"/>
              <a:gd name="connsiteX4071" fmla="*/ 1470771 w 10035679"/>
              <a:gd name="connsiteY4071" fmla="*/ 898996 h 5893281"/>
              <a:gd name="connsiteX4072" fmla="*/ 1476807 w 10035679"/>
              <a:gd name="connsiteY4072" fmla="*/ 913486 h 5893281"/>
              <a:gd name="connsiteX4073" fmla="*/ 1484657 w 10035679"/>
              <a:gd name="connsiteY4073" fmla="*/ 929788 h 5893281"/>
              <a:gd name="connsiteX4074" fmla="*/ 1490696 w 10035679"/>
              <a:gd name="connsiteY4074" fmla="*/ 948505 h 5893281"/>
              <a:gd name="connsiteX4075" fmla="*/ 1499148 w 10035679"/>
              <a:gd name="connsiteY4075" fmla="*/ 962994 h 5893281"/>
              <a:gd name="connsiteX4076" fmla="*/ 1499148 w 10035679"/>
              <a:gd name="connsiteY4076" fmla="*/ 969033 h 5893281"/>
              <a:gd name="connsiteX4077" fmla="*/ 1476807 w 10035679"/>
              <a:gd name="connsiteY4077" fmla="*/ 995597 h 5893281"/>
              <a:gd name="connsiteX4078" fmla="*/ 1448430 w 10035679"/>
              <a:gd name="connsiteY4078" fmla="*/ 1005862 h 5893281"/>
              <a:gd name="connsiteX4079" fmla="*/ 1420056 w 10035679"/>
              <a:gd name="connsiteY4079" fmla="*/ 1016124 h 5893281"/>
              <a:gd name="connsiteX4080" fmla="*/ 1403754 w 10035679"/>
              <a:gd name="connsiteY4080" fmla="*/ 1049332 h 5893281"/>
              <a:gd name="connsiteX4081" fmla="*/ 1389263 w 10035679"/>
              <a:gd name="connsiteY4081" fmla="*/ 1078312 h 5893281"/>
              <a:gd name="connsiteX4082" fmla="*/ 1385640 w 10035679"/>
              <a:gd name="connsiteY4082" fmla="*/ 1110916 h 5893281"/>
              <a:gd name="connsiteX4083" fmla="*/ 1391679 w 10035679"/>
              <a:gd name="connsiteY4083" fmla="*/ 1141708 h 5893281"/>
              <a:gd name="connsiteX4084" fmla="*/ 1360886 w 10035679"/>
              <a:gd name="connsiteY4084" fmla="*/ 1145934 h 5893281"/>
              <a:gd name="connsiteX4085" fmla="*/ 1332510 w 10035679"/>
              <a:gd name="connsiteY4085" fmla="*/ 1156199 h 5893281"/>
              <a:gd name="connsiteX4086" fmla="*/ 1296283 w 10035679"/>
              <a:gd name="connsiteY4086" fmla="*/ 1166462 h 5893281"/>
              <a:gd name="connsiteX4087" fmla="*/ 1294473 w 10035679"/>
              <a:gd name="connsiteY4087" fmla="*/ 1160425 h 5893281"/>
              <a:gd name="connsiteX4088" fmla="*/ 1290247 w 10035679"/>
              <a:gd name="connsiteY4088" fmla="*/ 1154389 h 5893281"/>
              <a:gd name="connsiteX4089" fmla="*/ 1286020 w 10035679"/>
              <a:gd name="connsiteY4089" fmla="*/ 1150161 h 5893281"/>
              <a:gd name="connsiteX4090" fmla="*/ 1286020 w 10035679"/>
              <a:gd name="connsiteY4090" fmla="*/ 1141708 h 5893281"/>
              <a:gd name="connsiteX4091" fmla="*/ 1282397 w 10035679"/>
              <a:gd name="connsiteY4091" fmla="*/ 1135671 h 5893281"/>
              <a:gd name="connsiteX4092" fmla="*/ 1286020 w 10035679"/>
              <a:gd name="connsiteY4092" fmla="*/ 1131445 h 5893281"/>
              <a:gd name="connsiteX4093" fmla="*/ 1286020 w 10035679"/>
              <a:gd name="connsiteY4093" fmla="*/ 1127217 h 5893281"/>
              <a:gd name="connsiteX4094" fmla="*/ 1286020 w 10035679"/>
              <a:gd name="connsiteY4094" fmla="*/ 1125407 h 5893281"/>
              <a:gd name="connsiteX4095" fmla="*/ 1290247 w 10035679"/>
              <a:gd name="connsiteY4095" fmla="*/ 1116955 h 5893281"/>
              <a:gd name="connsiteX4096" fmla="*/ 1290247 w 10035679"/>
              <a:gd name="connsiteY4096" fmla="*/ 1110916 h 5893281"/>
              <a:gd name="connsiteX4097" fmla="*/ 1266096 w 10035679"/>
              <a:gd name="connsiteY4097" fmla="*/ 1110916 h 5893281"/>
              <a:gd name="connsiteX4098" fmla="*/ 1266096 w 10035679"/>
              <a:gd name="connsiteY4098" fmla="*/ 1098841 h 5893281"/>
              <a:gd name="connsiteX4099" fmla="*/ 1266096 w 10035679"/>
              <a:gd name="connsiteY4099" fmla="*/ 1096426 h 5893281"/>
              <a:gd name="connsiteX4100" fmla="*/ 1261870 w 10035679"/>
              <a:gd name="connsiteY4100" fmla="*/ 1092803 h 5893281"/>
              <a:gd name="connsiteX4101" fmla="*/ 1261870 w 10035679"/>
              <a:gd name="connsiteY4101" fmla="*/ 1088577 h 5893281"/>
              <a:gd name="connsiteX4102" fmla="*/ 1257643 w 10035679"/>
              <a:gd name="connsiteY4102" fmla="*/ 1084351 h 5893281"/>
              <a:gd name="connsiteX4103" fmla="*/ 1251605 w 10035679"/>
              <a:gd name="connsiteY4103" fmla="*/ 1078312 h 5893281"/>
              <a:gd name="connsiteX4104" fmla="*/ 1247982 w 10035679"/>
              <a:gd name="connsiteY4104" fmla="*/ 1078312 h 5893281"/>
              <a:gd name="connsiteX4105" fmla="*/ 1243756 w 10035679"/>
              <a:gd name="connsiteY4105" fmla="*/ 1078312 h 5893281"/>
              <a:gd name="connsiteX4106" fmla="*/ 1239529 w 10035679"/>
              <a:gd name="connsiteY4106" fmla="*/ 1078312 h 5893281"/>
              <a:gd name="connsiteX4107" fmla="*/ 1237719 w 10035679"/>
              <a:gd name="connsiteY4107" fmla="*/ 1078312 h 5893281"/>
              <a:gd name="connsiteX4108" fmla="*/ 1225643 w 10035679"/>
              <a:gd name="connsiteY4108" fmla="*/ 1078312 h 5893281"/>
              <a:gd name="connsiteX4109" fmla="*/ 1225643 w 10035679"/>
              <a:gd name="connsiteY4109" fmla="*/ 1055368 h 5893281"/>
              <a:gd name="connsiteX4110" fmla="*/ 1251605 w 10035679"/>
              <a:gd name="connsiteY4110" fmla="*/ 1026389 h 5893281"/>
              <a:gd name="connsiteX4111" fmla="*/ 1267906 w 10035679"/>
              <a:gd name="connsiteY4111" fmla="*/ 987749 h 5893281"/>
              <a:gd name="connsiteX4112" fmla="*/ 1282397 w 10035679"/>
              <a:gd name="connsiteY4112" fmla="*/ 944277 h 5893281"/>
              <a:gd name="connsiteX4113" fmla="*/ 1272132 w 10035679"/>
              <a:gd name="connsiteY4113" fmla="*/ 938240 h 5893281"/>
              <a:gd name="connsiteX4114" fmla="*/ 1267906 w 10035679"/>
              <a:gd name="connsiteY4114" fmla="*/ 927976 h 5893281"/>
              <a:gd name="connsiteX4115" fmla="*/ 1266096 w 10035679"/>
              <a:gd name="connsiteY4115" fmla="*/ 919524 h 5893281"/>
              <a:gd name="connsiteX4116" fmla="*/ 1261870 w 10035679"/>
              <a:gd name="connsiteY4116" fmla="*/ 905032 h 5893281"/>
              <a:gd name="connsiteX4117" fmla="*/ 1257643 w 10035679"/>
              <a:gd name="connsiteY4117" fmla="*/ 891147 h 5893281"/>
              <a:gd name="connsiteX4118" fmla="*/ 1286020 w 10035679"/>
              <a:gd name="connsiteY4118" fmla="*/ 884505 h 5893281"/>
              <a:gd name="connsiteX4119" fmla="*/ 1308359 w 10035679"/>
              <a:gd name="connsiteY4119" fmla="*/ 880884 h 5893281"/>
              <a:gd name="connsiteX4120" fmla="*/ 1324660 w 10035679"/>
              <a:gd name="connsiteY4120" fmla="*/ 872430 h 5893281"/>
              <a:gd name="connsiteX4121" fmla="*/ 4376665 w 10035679"/>
              <a:gd name="connsiteY4121" fmla="*/ 786090 h 5893281"/>
              <a:gd name="connsiteX4122" fmla="*/ 4406853 w 10035679"/>
              <a:gd name="connsiteY4122" fmla="*/ 786090 h 5893281"/>
              <a:gd name="connsiteX4123" fmla="*/ 4406853 w 10035679"/>
              <a:gd name="connsiteY4123" fmla="*/ 793940 h 5893281"/>
              <a:gd name="connsiteX4124" fmla="*/ 4400815 w 10035679"/>
              <a:gd name="connsiteY4124" fmla="*/ 793940 h 5893281"/>
              <a:gd name="connsiteX4125" fmla="*/ 4392967 w 10035679"/>
              <a:gd name="connsiteY4125" fmla="*/ 798167 h 5893281"/>
              <a:gd name="connsiteX4126" fmla="*/ 4391155 w 10035679"/>
              <a:gd name="connsiteY4126" fmla="*/ 798167 h 5893281"/>
              <a:gd name="connsiteX4127" fmla="*/ 4386928 w 10035679"/>
              <a:gd name="connsiteY4127" fmla="*/ 798167 h 5893281"/>
              <a:gd name="connsiteX4128" fmla="*/ 4382702 w 10035679"/>
              <a:gd name="connsiteY4128" fmla="*/ 793940 h 5893281"/>
              <a:gd name="connsiteX4129" fmla="*/ 2145166 w 10035679"/>
              <a:gd name="connsiteY4129" fmla="*/ 786089 h 5893281"/>
              <a:gd name="connsiteX4130" fmla="*/ 2153013 w 10035679"/>
              <a:gd name="connsiteY4130" fmla="*/ 833183 h 5893281"/>
              <a:gd name="connsiteX4131" fmla="*/ 2140940 w 10035679"/>
              <a:gd name="connsiteY4131" fmla="*/ 841635 h 5893281"/>
              <a:gd name="connsiteX4132" fmla="*/ 2134901 w 10035679"/>
              <a:gd name="connsiteY4132" fmla="*/ 843445 h 5893281"/>
              <a:gd name="connsiteX4133" fmla="*/ 2126449 w 10035679"/>
              <a:gd name="connsiteY4133" fmla="*/ 847672 h 5893281"/>
              <a:gd name="connsiteX4134" fmla="*/ 2116788 w 10035679"/>
              <a:gd name="connsiteY4134" fmla="*/ 856126 h 5893281"/>
              <a:gd name="connsiteX4135" fmla="*/ 2106523 w 10035679"/>
              <a:gd name="connsiteY4135" fmla="*/ 857936 h 5893281"/>
              <a:gd name="connsiteX4136" fmla="*/ 2102297 w 10035679"/>
              <a:gd name="connsiteY4136" fmla="*/ 856126 h 5893281"/>
              <a:gd name="connsiteX4137" fmla="*/ 2100486 w 10035679"/>
              <a:gd name="connsiteY4137" fmla="*/ 856126 h 5893281"/>
              <a:gd name="connsiteX4138" fmla="*/ 2096260 w 10035679"/>
              <a:gd name="connsiteY4138" fmla="*/ 851900 h 5893281"/>
              <a:gd name="connsiteX4139" fmla="*/ 2092032 w 10035679"/>
              <a:gd name="connsiteY4139" fmla="*/ 851900 h 5893281"/>
              <a:gd name="connsiteX4140" fmla="*/ 2082372 w 10035679"/>
              <a:gd name="connsiteY4140" fmla="*/ 851900 h 5893281"/>
              <a:gd name="connsiteX4141" fmla="*/ 2082372 w 10035679"/>
              <a:gd name="connsiteY4141" fmla="*/ 843445 h 5893281"/>
              <a:gd name="connsiteX4142" fmla="*/ 2082372 w 10035679"/>
              <a:gd name="connsiteY4142" fmla="*/ 841635 h 5893281"/>
              <a:gd name="connsiteX4143" fmla="*/ 2078146 w 10035679"/>
              <a:gd name="connsiteY4143" fmla="*/ 841635 h 5893281"/>
              <a:gd name="connsiteX4144" fmla="*/ 2078146 w 10035679"/>
              <a:gd name="connsiteY4144" fmla="*/ 837409 h 5893281"/>
              <a:gd name="connsiteX4145" fmla="*/ 2073920 w 10035679"/>
              <a:gd name="connsiteY4145" fmla="*/ 833183 h 5893281"/>
              <a:gd name="connsiteX4146" fmla="*/ 2073920 w 10035679"/>
              <a:gd name="connsiteY4146" fmla="*/ 818692 h 5893281"/>
              <a:gd name="connsiteX4147" fmla="*/ 2092032 w 10035679"/>
              <a:gd name="connsiteY4147" fmla="*/ 808428 h 5893281"/>
              <a:gd name="connsiteX4148" fmla="*/ 2106523 w 10035679"/>
              <a:gd name="connsiteY4148" fmla="*/ 798165 h 5893281"/>
              <a:gd name="connsiteX4149" fmla="*/ 2120410 w 10035679"/>
              <a:gd name="connsiteY4149" fmla="*/ 790316 h 5893281"/>
              <a:gd name="connsiteX4150" fmla="*/ 1446015 w 10035679"/>
              <a:gd name="connsiteY4150" fmla="*/ 780055 h 5893281"/>
              <a:gd name="connsiteX4151" fmla="*/ 1452052 w 10035679"/>
              <a:gd name="connsiteY4151" fmla="*/ 780055 h 5893281"/>
              <a:gd name="connsiteX4152" fmla="*/ 1460507 w 10035679"/>
              <a:gd name="connsiteY4152" fmla="*/ 783679 h 5893281"/>
              <a:gd name="connsiteX4153" fmla="*/ 1462318 w 10035679"/>
              <a:gd name="connsiteY4153" fmla="*/ 783679 h 5893281"/>
              <a:gd name="connsiteX4154" fmla="*/ 1466544 w 10035679"/>
              <a:gd name="connsiteY4154" fmla="*/ 786092 h 5893281"/>
              <a:gd name="connsiteX4155" fmla="*/ 1470771 w 10035679"/>
              <a:gd name="connsiteY4155" fmla="*/ 793943 h 5893281"/>
              <a:gd name="connsiteX4156" fmla="*/ 1446015 w 10035679"/>
              <a:gd name="connsiteY4156" fmla="*/ 793943 h 5893281"/>
              <a:gd name="connsiteX4157" fmla="*/ 8807630 w 10035679"/>
              <a:gd name="connsiteY4157" fmla="*/ 755301 h 5893281"/>
              <a:gd name="connsiteX4158" fmla="*/ 8840233 w 10035679"/>
              <a:gd name="connsiteY4158" fmla="*/ 759527 h 5893281"/>
              <a:gd name="connsiteX4159" fmla="*/ 8872836 w 10035679"/>
              <a:gd name="connsiteY4159" fmla="*/ 765565 h 5893281"/>
              <a:gd name="connsiteX4160" fmla="*/ 8901215 w 10035679"/>
              <a:gd name="connsiteY4160" fmla="*/ 775828 h 5893281"/>
              <a:gd name="connsiteX4161" fmla="*/ 8921138 w 10035679"/>
              <a:gd name="connsiteY4161" fmla="*/ 793942 h 5893281"/>
              <a:gd name="connsiteX4162" fmla="*/ 8935629 w 10035679"/>
              <a:gd name="connsiteY4162" fmla="*/ 818696 h 5893281"/>
              <a:gd name="connsiteX4163" fmla="*/ 8943479 w 10035679"/>
              <a:gd name="connsiteY4163" fmla="*/ 851901 h 5893281"/>
              <a:gd name="connsiteX4164" fmla="*/ 8896987 w 10035679"/>
              <a:gd name="connsiteY4164" fmla="*/ 843449 h 5893281"/>
              <a:gd name="connsiteX4165" fmla="*/ 8854121 w 10035679"/>
              <a:gd name="connsiteY4165" fmla="*/ 828958 h 5893281"/>
              <a:gd name="connsiteX4166" fmla="*/ 8822121 w 10035679"/>
              <a:gd name="connsiteY4166" fmla="*/ 808431 h 5893281"/>
              <a:gd name="connsiteX4167" fmla="*/ 8801593 w 10035679"/>
              <a:gd name="connsiteY4167" fmla="*/ 780054 h 5893281"/>
              <a:gd name="connsiteX4168" fmla="*/ 8805819 w 10035679"/>
              <a:gd name="connsiteY4168" fmla="*/ 775828 h 5893281"/>
              <a:gd name="connsiteX4169" fmla="*/ 8805819 w 10035679"/>
              <a:gd name="connsiteY4169" fmla="*/ 771602 h 5893281"/>
              <a:gd name="connsiteX4170" fmla="*/ 8807630 w 10035679"/>
              <a:gd name="connsiteY4170" fmla="*/ 769791 h 5893281"/>
              <a:gd name="connsiteX4171" fmla="*/ 8807630 w 10035679"/>
              <a:gd name="connsiteY4171" fmla="*/ 761337 h 5893281"/>
              <a:gd name="connsiteX4172" fmla="*/ 2003282 w 10035679"/>
              <a:gd name="connsiteY4172" fmla="*/ 732356 h 5893281"/>
              <a:gd name="connsiteX4173" fmla="*/ 2015357 w 10035679"/>
              <a:gd name="connsiteY4173" fmla="*/ 732356 h 5893281"/>
              <a:gd name="connsiteX4174" fmla="*/ 2017168 w 10035679"/>
              <a:gd name="connsiteY4174" fmla="*/ 732356 h 5893281"/>
              <a:gd name="connsiteX4175" fmla="*/ 2021394 w 10035679"/>
              <a:gd name="connsiteY4175" fmla="*/ 736582 h 5893281"/>
              <a:gd name="connsiteX4176" fmla="*/ 2025620 w 10035679"/>
              <a:gd name="connsiteY4176" fmla="*/ 736582 h 5893281"/>
              <a:gd name="connsiteX4177" fmla="*/ 2029243 w 10035679"/>
              <a:gd name="connsiteY4177" fmla="*/ 740809 h 5893281"/>
              <a:gd name="connsiteX4178" fmla="*/ 2031659 w 10035679"/>
              <a:gd name="connsiteY4178" fmla="*/ 746847 h 5893281"/>
              <a:gd name="connsiteX4179" fmla="*/ 2035280 w 10035679"/>
              <a:gd name="connsiteY4179" fmla="*/ 751073 h 5893281"/>
              <a:gd name="connsiteX4180" fmla="*/ 2035280 w 10035679"/>
              <a:gd name="connsiteY4180" fmla="*/ 761336 h 5893281"/>
              <a:gd name="connsiteX4181" fmla="*/ 2035280 w 10035679"/>
              <a:gd name="connsiteY4181" fmla="*/ 771601 h 5893281"/>
              <a:gd name="connsiteX4182" fmla="*/ 2029243 w 10035679"/>
              <a:gd name="connsiteY4182" fmla="*/ 793939 h 5893281"/>
              <a:gd name="connsiteX4183" fmla="*/ 2025620 w 10035679"/>
              <a:gd name="connsiteY4183" fmla="*/ 827147 h 5893281"/>
              <a:gd name="connsiteX4184" fmla="*/ 2021394 w 10035679"/>
              <a:gd name="connsiteY4184" fmla="*/ 851900 h 5893281"/>
              <a:gd name="connsiteX4185" fmla="*/ 2011129 w 10035679"/>
              <a:gd name="connsiteY4185" fmla="*/ 856126 h 5893281"/>
              <a:gd name="connsiteX4186" fmla="*/ 2003282 w 10035679"/>
              <a:gd name="connsiteY4186" fmla="*/ 857939 h 5893281"/>
              <a:gd name="connsiteX4187" fmla="*/ 1997243 w 10035679"/>
              <a:gd name="connsiteY4187" fmla="*/ 866391 h 5893281"/>
              <a:gd name="connsiteX4188" fmla="*/ 1988791 w 10035679"/>
              <a:gd name="connsiteY4188" fmla="*/ 866391 h 5893281"/>
              <a:gd name="connsiteX4189" fmla="*/ 1988791 w 10035679"/>
              <a:gd name="connsiteY4189" fmla="*/ 862165 h 5893281"/>
              <a:gd name="connsiteX4190" fmla="*/ 1986980 w 10035679"/>
              <a:gd name="connsiteY4190" fmla="*/ 862165 h 5893281"/>
              <a:gd name="connsiteX4191" fmla="*/ 1982752 w 10035679"/>
              <a:gd name="connsiteY4191" fmla="*/ 857939 h 5893281"/>
              <a:gd name="connsiteX4192" fmla="*/ 1974905 w 10035679"/>
              <a:gd name="connsiteY4192" fmla="*/ 851900 h 5893281"/>
              <a:gd name="connsiteX4193" fmla="*/ 1972489 w 10035679"/>
              <a:gd name="connsiteY4193" fmla="*/ 843448 h 5893281"/>
              <a:gd name="connsiteX4194" fmla="*/ 1972489 w 10035679"/>
              <a:gd name="connsiteY4194" fmla="*/ 833183 h 5893281"/>
              <a:gd name="connsiteX4195" fmla="*/ 1972489 w 10035679"/>
              <a:gd name="connsiteY4195" fmla="*/ 827147 h 5893281"/>
              <a:gd name="connsiteX4196" fmla="*/ 1964640 w 10035679"/>
              <a:gd name="connsiteY4196" fmla="*/ 818694 h 5893281"/>
              <a:gd name="connsiteX4197" fmla="*/ 1950754 w 10035679"/>
              <a:gd name="connsiteY4197" fmla="*/ 808430 h 5893281"/>
              <a:gd name="connsiteX4198" fmla="*/ 1932037 w 10035679"/>
              <a:gd name="connsiteY4198" fmla="*/ 804204 h 5893281"/>
              <a:gd name="connsiteX4199" fmla="*/ 1916338 w 10035679"/>
              <a:gd name="connsiteY4199" fmla="*/ 808430 h 5893281"/>
              <a:gd name="connsiteX4200" fmla="*/ 1897623 w 10035679"/>
              <a:gd name="connsiteY4200" fmla="*/ 804204 h 5893281"/>
              <a:gd name="connsiteX4201" fmla="*/ 1879509 w 10035679"/>
              <a:gd name="connsiteY4201" fmla="*/ 793939 h 5893281"/>
              <a:gd name="connsiteX4202" fmla="*/ 1865623 w 10035679"/>
              <a:gd name="connsiteY4202" fmla="*/ 771601 h 5893281"/>
              <a:gd name="connsiteX4203" fmla="*/ 1873472 w 10035679"/>
              <a:gd name="connsiteY4203" fmla="*/ 771601 h 5893281"/>
              <a:gd name="connsiteX4204" fmla="*/ 1877698 w 10035679"/>
              <a:gd name="connsiteY4204" fmla="*/ 765564 h 5893281"/>
              <a:gd name="connsiteX4205" fmla="*/ 1879509 w 10035679"/>
              <a:gd name="connsiteY4205" fmla="*/ 761336 h 5893281"/>
              <a:gd name="connsiteX4206" fmla="*/ 1879509 w 10035679"/>
              <a:gd name="connsiteY4206" fmla="*/ 759525 h 5893281"/>
              <a:gd name="connsiteX4207" fmla="*/ 1883735 w 10035679"/>
              <a:gd name="connsiteY4207" fmla="*/ 759525 h 5893281"/>
              <a:gd name="connsiteX4208" fmla="*/ 1887963 w 10035679"/>
              <a:gd name="connsiteY4208" fmla="*/ 759525 h 5893281"/>
              <a:gd name="connsiteX4209" fmla="*/ 1894000 w 10035679"/>
              <a:gd name="connsiteY4209" fmla="*/ 759525 h 5893281"/>
              <a:gd name="connsiteX4210" fmla="*/ 1906075 w 10035679"/>
              <a:gd name="connsiteY4210" fmla="*/ 755299 h 5893281"/>
              <a:gd name="connsiteX4211" fmla="*/ 1926000 w 10035679"/>
              <a:gd name="connsiteY4211" fmla="*/ 761336 h 5893281"/>
              <a:gd name="connsiteX4212" fmla="*/ 1950754 w 10035679"/>
              <a:gd name="connsiteY4212" fmla="*/ 759525 h 5893281"/>
              <a:gd name="connsiteX4213" fmla="*/ 1978526 w 10035679"/>
              <a:gd name="connsiteY4213" fmla="*/ 755299 h 5893281"/>
              <a:gd name="connsiteX4214" fmla="*/ 2003282 w 10035679"/>
              <a:gd name="connsiteY4214" fmla="*/ 755299 h 5893281"/>
              <a:gd name="connsiteX4215" fmla="*/ 1717706 w 10035679"/>
              <a:gd name="connsiteY4215" fmla="*/ 726320 h 5893281"/>
              <a:gd name="connsiteX4216" fmla="*/ 1727970 w 10035679"/>
              <a:gd name="connsiteY4216" fmla="*/ 726320 h 5893281"/>
              <a:gd name="connsiteX4217" fmla="*/ 1741856 w 10035679"/>
              <a:gd name="connsiteY4217" fmla="*/ 726320 h 5893281"/>
              <a:gd name="connsiteX4218" fmla="*/ 1746083 w 10035679"/>
              <a:gd name="connsiteY4218" fmla="*/ 732357 h 5893281"/>
              <a:gd name="connsiteX4219" fmla="*/ 1749706 w 10035679"/>
              <a:gd name="connsiteY4219" fmla="*/ 736585 h 5893281"/>
              <a:gd name="connsiteX4220" fmla="*/ 1752121 w 10035679"/>
              <a:gd name="connsiteY4220" fmla="*/ 745037 h 5893281"/>
              <a:gd name="connsiteX4221" fmla="*/ 1752121 w 10035679"/>
              <a:gd name="connsiteY4221" fmla="*/ 751074 h 5893281"/>
              <a:gd name="connsiteX4222" fmla="*/ 1756347 w 10035679"/>
              <a:gd name="connsiteY4222" fmla="*/ 759528 h 5893281"/>
              <a:gd name="connsiteX4223" fmla="*/ 1756347 w 10035679"/>
              <a:gd name="connsiteY4223" fmla="*/ 771601 h 5893281"/>
              <a:gd name="connsiteX4224" fmla="*/ 1749706 w 10035679"/>
              <a:gd name="connsiteY4224" fmla="*/ 771601 h 5893281"/>
              <a:gd name="connsiteX4225" fmla="*/ 1749706 w 10035679"/>
              <a:gd name="connsiteY4225" fmla="*/ 780056 h 5893281"/>
              <a:gd name="connsiteX4226" fmla="*/ 1756347 w 10035679"/>
              <a:gd name="connsiteY4226" fmla="*/ 780056 h 5893281"/>
              <a:gd name="connsiteX4227" fmla="*/ 1766007 w 10035679"/>
              <a:gd name="connsiteY4227" fmla="*/ 783677 h 5893281"/>
              <a:gd name="connsiteX4228" fmla="*/ 1778082 w 10035679"/>
              <a:gd name="connsiteY4228" fmla="*/ 786092 h 5893281"/>
              <a:gd name="connsiteX4229" fmla="*/ 1788347 w 10035679"/>
              <a:gd name="connsiteY4229" fmla="*/ 786092 h 5893281"/>
              <a:gd name="connsiteX4230" fmla="*/ 1802836 w 10035679"/>
              <a:gd name="connsiteY4230" fmla="*/ 786092 h 5893281"/>
              <a:gd name="connsiteX4231" fmla="*/ 1808874 w 10035679"/>
              <a:gd name="connsiteY4231" fmla="*/ 780056 h 5893281"/>
              <a:gd name="connsiteX4232" fmla="*/ 1812496 w 10035679"/>
              <a:gd name="connsiteY4232" fmla="*/ 775829 h 5893281"/>
              <a:gd name="connsiteX4233" fmla="*/ 1816722 w 10035679"/>
              <a:gd name="connsiteY4233" fmla="*/ 775829 h 5893281"/>
              <a:gd name="connsiteX4234" fmla="*/ 1820950 w 10035679"/>
              <a:gd name="connsiteY4234" fmla="*/ 775829 h 5893281"/>
              <a:gd name="connsiteX4235" fmla="*/ 1826987 w 10035679"/>
              <a:gd name="connsiteY4235" fmla="*/ 780056 h 5893281"/>
              <a:gd name="connsiteX4236" fmla="*/ 1831213 w 10035679"/>
              <a:gd name="connsiteY4236" fmla="*/ 783677 h 5893281"/>
              <a:gd name="connsiteX4237" fmla="*/ 1831213 w 10035679"/>
              <a:gd name="connsiteY4237" fmla="*/ 786092 h 5893281"/>
              <a:gd name="connsiteX4238" fmla="*/ 1831213 w 10035679"/>
              <a:gd name="connsiteY4238" fmla="*/ 790318 h 5893281"/>
              <a:gd name="connsiteX4239" fmla="*/ 1834836 w 10035679"/>
              <a:gd name="connsiteY4239" fmla="*/ 793942 h 5893281"/>
              <a:gd name="connsiteX4240" fmla="*/ 1834836 w 10035679"/>
              <a:gd name="connsiteY4240" fmla="*/ 800583 h 5893281"/>
              <a:gd name="connsiteX4241" fmla="*/ 1831213 w 10035679"/>
              <a:gd name="connsiteY4241" fmla="*/ 808432 h 5893281"/>
              <a:gd name="connsiteX4242" fmla="*/ 1831213 w 10035679"/>
              <a:gd name="connsiteY4242" fmla="*/ 812658 h 5893281"/>
              <a:gd name="connsiteX4243" fmla="*/ 1831213 w 10035679"/>
              <a:gd name="connsiteY4243" fmla="*/ 815074 h 5893281"/>
              <a:gd name="connsiteX4244" fmla="*/ 1831213 w 10035679"/>
              <a:gd name="connsiteY4244" fmla="*/ 818695 h 5893281"/>
              <a:gd name="connsiteX4245" fmla="*/ 1826987 w 10035679"/>
              <a:gd name="connsiteY4245" fmla="*/ 827147 h 5893281"/>
              <a:gd name="connsiteX4246" fmla="*/ 1806459 w 10035679"/>
              <a:gd name="connsiteY4246" fmla="*/ 837412 h 5893281"/>
              <a:gd name="connsiteX4247" fmla="*/ 1780498 w 10035679"/>
              <a:gd name="connsiteY4247" fmla="*/ 837412 h 5893281"/>
              <a:gd name="connsiteX4248" fmla="*/ 1752121 w 10035679"/>
              <a:gd name="connsiteY4248" fmla="*/ 837412 h 5893281"/>
              <a:gd name="connsiteX4249" fmla="*/ 1723744 w 10035679"/>
              <a:gd name="connsiteY4249" fmla="*/ 843449 h 5893281"/>
              <a:gd name="connsiteX4250" fmla="*/ 1703217 w 10035679"/>
              <a:gd name="connsiteY4250" fmla="*/ 857940 h 5893281"/>
              <a:gd name="connsiteX4251" fmla="*/ 1679066 w 10035679"/>
              <a:gd name="connsiteY4251" fmla="*/ 876656 h 5893281"/>
              <a:gd name="connsiteX4252" fmla="*/ 1656726 w 10035679"/>
              <a:gd name="connsiteY4252" fmla="*/ 894768 h 5893281"/>
              <a:gd name="connsiteX4253" fmla="*/ 1626539 w 10035679"/>
              <a:gd name="connsiteY4253" fmla="*/ 905033 h 5893281"/>
              <a:gd name="connsiteX4254" fmla="*/ 1622313 w 10035679"/>
              <a:gd name="connsiteY4254" fmla="*/ 898995 h 5893281"/>
              <a:gd name="connsiteX4255" fmla="*/ 1618087 w 10035679"/>
              <a:gd name="connsiteY4255" fmla="*/ 891147 h 5893281"/>
              <a:gd name="connsiteX4256" fmla="*/ 1618087 w 10035679"/>
              <a:gd name="connsiteY4256" fmla="*/ 884506 h 5893281"/>
              <a:gd name="connsiteX4257" fmla="*/ 1614464 w 10035679"/>
              <a:gd name="connsiteY4257" fmla="*/ 872430 h 5893281"/>
              <a:gd name="connsiteX4258" fmla="*/ 1626539 w 10035679"/>
              <a:gd name="connsiteY4258" fmla="*/ 866392 h 5893281"/>
              <a:gd name="connsiteX4259" fmla="*/ 1636804 w 10035679"/>
              <a:gd name="connsiteY4259" fmla="*/ 857940 h 5893281"/>
              <a:gd name="connsiteX4260" fmla="*/ 1642840 w 10035679"/>
              <a:gd name="connsiteY4260" fmla="*/ 847677 h 5893281"/>
              <a:gd name="connsiteX4261" fmla="*/ 1650690 w 10035679"/>
              <a:gd name="connsiteY4261" fmla="*/ 837412 h 5893281"/>
              <a:gd name="connsiteX4262" fmla="*/ 1654916 w 10035679"/>
              <a:gd name="connsiteY4262" fmla="*/ 827147 h 5893281"/>
              <a:gd name="connsiteX4263" fmla="*/ 1614464 w 10035679"/>
              <a:gd name="connsiteY4263" fmla="*/ 827147 h 5893281"/>
              <a:gd name="connsiteX4264" fmla="*/ 1589710 w 10035679"/>
              <a:gd name="connsiteY4264" fmla="*/ 837412 h 5893281"/>
              <a:gd name="connsiteX4265" fmla="*/ 1561936 w 10035679"/>
              <a:gd name="connsiteY4265" fmla="*/ 841638 h 5893281"/>
              <a:gd name="connsiteX4266" fmla="*/ 1529334 w 10035679"/>
              <a:gd name="connsiteY4266" fmla="*/ 837412 h 5893281"/>
              <a:gd name="connsiteX4267" fmla="*/ 1508806 w 10035679"/>
              <a:gd name="connsiteY4267" fmla="*/ 827147 h 5893281"/>
              <a:gd name="connsiteX4268" fmla="*/ 1499146 w 10035679"/>
              <a:gd name="connsiteY4268" fmla="*/ 827147 h 5893281"/>
              <a:gd name="connsiteX4269" fmla="*/ 1499146 w 10035679"/>
              <a:gd name="connsiteY4269" fmla="*/ 818695 h 5893281"/>
              <a:gd name="connsiteX4270" fmla="*/ 1508806 w 10035679"/>
              <a:gd name="connsiteY4270" fmla="*/ 815074 h 5893281"/>
              <a:gd name="connsiteX4271" fmla="*/ 1517258 w 10035679"/>
              <a:gd name="connsiteY4271" fmla="*/ 812658 h 5893281"/>
              <a:gd name="connsiteX4272" fmla="*/ 1519071 w 10035679"/>
              <a:gd name="connsiteY4272" fmla="*/ 808432 h 5893281"/>
              <a:gd name="connsiteX4273" fmla="*/ 1526918 w 10035679"/>
              <a:gd name="connsiteY4273" fmla="*/ 804204 h 5893281"/>
              <a:gd name="connsiteX4274" fmla="*/ 1529334 w 10035679"/>
              <a:gd name="connsiteY4274" fmla="*/ 793942 h 5893281"/>
              <a:gd name="connsiteX4275" fmla="*/ 1523297 w 10035679"/>
              <a:gd name="connsiteY4275" fmla="*/ 793942 h 5893281"/>
              <a:gd name="connsiteX4276" fmla="*/ 1523297 w 10035679"/>
              <a:gd name="connsiteY4276" fmla="*/ 786092 h 5893281"/>
              <a:gd name="connsiteX4277" fmla="*/ 1533560 w 10035679"/>
              <a:gd name="connsiteY4277" fmla="*/ 786092 h 5893281"/>
              <a:gd name="connsiteX4278" fmla="*/ 1541409 w 10035679"/>
              <a:gd name="connsiteY4278" fmla="*/ 783677 h 5893281"/>
              <a:gd name="connsiteX4279" fmla="*/ 1547447 w 10035679"/>
              <a:gd name="connsiteY4279" fmla="*/ 783677 h 5893281"/>
              <a:gd name="connsiteX4280" fmla="*/ 1555295 w 10035679"/>
              <a:gd name="connsiteY4280" fmla="*/ 780056 h 5893281"/>
              <a:gd name="connsiteX4281" fmla="*/ 1551673 w 10035679"/>
              <a:gd name="connsiteY4281" fmla="*/ 775829 h 5893281"/>
              <a:gd name="connsiteX4282" fmla="*/ 1547447 w 10035679"/>
              <a:gd name="connsiteY4282" fmla="*/ 771601 h 5893281"/>
              <a:gd name="connsiteX4283" fmla="*/ 1543222 w 10035679"/>
              <a:gd name="connsiteY4283" fmla="*/ 769791 h 5893281"/>
              <a:gd name="connsiteX4284" fmla="*/ 1543222 w 10035679"/>
              <a:gd name="connsiteY4284" fmla="*/ 765565 h 5893281"/>
              <a:gd name="connsiteX4285" fmla="*/ 1541409 w 10035679"/>
              <a:gd name="connsiteY4285" fmla="*/ 761339 h 5893281"/>
              <a:gd name="connsiteX4286" fmla="*/ 1537183 w 10035679"/>
              <a:gd name="connsiteY4286" fmla="*/ 755300 h 5893281"/>
              <a:gd name="connsiteX4287" fmla="*/ 1543222 w 10035679"/>
              <a:gd name="connsiteY4287" fmla="*/ 755300 h 5893281"/>
              <a:gd name="connsiteX4288" fmla="*/ 1547447 w 10035679"/>
              <a:gd name="connsiteY4288" fmla="*/ 751074 h 5893281"/>
              <a:gd name="connsiteX4289" fmla="*/ 1551673 w 10035679"/>
              <a:gd name="connsiteY4289" fmla="*/ 751074 h 5893281"/>
              <a:gd name="connsiteX4290" fmla="*/ 1555295 w 10035679"/>
              <a:gd name="connsiteY4290" fmla="*/ 746848 h 5893281"/>
              <a:gd name="connsiteX4291" fmla="*/ 1593936 w 10035679"/>
              <a:gd name="connsiteY4291" fmla="*/ 759528 h 5893281"/>
              <a:gd name="connsiteX4292" fmla="*/ 1626539 w 10035679"/>
              <a:gd name="connsiteY4292" fmla="*/ 771601 h 5893281"/>
              <a:gd name="connsiteX4293" fmla="*/ 1654916 w 10035679"/>
              <a:gd name="connsiteY4293" fmla="*/ 786092 h 5893281"/>
              <a:gd name="connsiteX4294" fmla="*/ 1685103 w 10035679"/>
              <a:gd name="connsiteY4294" fmla="*/ 798168 h 5893281"/>
              <a:gd name="connsiteX4295" fmla="*/ 1723744 w 10035679"/>
              <a:gd name="connsiteY4295" fmla="*/ 800583 h 5893281"/>
              <a:gd name="connsiteX4296" fmla="*/ 1717706 w 10035679"/>
              <a:gd name="connsiteY4296" fmla="*/ 783677 h 5893281"/>
              <a:gd name="connsiteX4297" fmla="*/ 1711669 w 10035679"/>
              <a:gd name="connsiteY4297" fmla="*/ 769791 h 5893281"/>
              <a:gd name="connsiteX4298" fmla="*/ 1707443 w 10035679"/>
              <a:gd name="connsiteY4298" fmla="*/ 759528 h 5893281"/>
              <a:gd name="connsiteX4299" fmla="*/ 1703217 w 10035679"/>
              <a:gd name="connsiteY4299" fmla="*/ 732357 h 5893281"/>
              <a:gd name="connsiteX4300" fmla="*/ 1711669 w 10035679"/>
              <a:gd name="connsiteY4300" fmla="*/ 730546 h 5893281"/>
              <a:gd name="connsiteX4301" fmla="*/ 1508805 w 10035679"/>
              <a:gd name="connsiteY4301" fmla="*/ 682849 h 5893281"/>
              <a:gd name="connsiteX4302" fmla="*/ 1508805 w 10035679"/>
              <a:gd name="connsiteY4302" fmla="*/ 697340 h 5893281"/>
              <a:gd name="connsiteX4303" fmla="*/ 1508805 w 10035679"/>
              <a:gd name="connsiteY4303" fmla="*/ 707603 h 5893281"/>
              <a:gd name="connsiteX4304" fmla="*/ 1513031 w 10035679"/>
              <a:gd name="connsiteY4304" fmla="*/ 717868 h 5893281"/>
              <a:gd name="connsiteX4305" fmla="*/ 1508805 w 10035679"/>
              <a:gd name="connsiteY4305" fmla="*/ 726320 h 5893281"/>
              <a:gd name="connsiteX4306" fmla="*/ 1508805 w 10035679"/>
              <a:gd name="connsiteY4306" fmla="*/ 732359 h 5893281"/>
              <a:gd name="connsiteX4307" fmla="*/ 1499145 w 10035679"/>
              <a:gd name="connsiteY4307" fmla="*/ 740811 h 5893281"/>
              <a:gd name="connsiteX4308" fmla="*/ 1488882 w 10035679"/>
              <a:gd name="connsiteY4308" fmla="*/ 746848 h 5893281"/>
              <a:gd name="connsiteX4309" fmla="*/ 1476807 w 10035679"/>
              <a:gd name="connsiteY4309" fmla="*/ 755300 h 5893281"/>
              <a:gd name="connsiteX4310" fmla="*/ 1470768 w 10035679"/>
              <a:gd name="connsiteY4310" fmla="*/ 765565 h 5893281"/>
              <a:gd name="connsiteX4311" fmla="*/ 1456278 w 10035679"/>
              <a:gd name="connsiteY4311" fmla="*/ 759529 h 5893281"/>
              <a:gd name="connsiteX4312" fmla="*/ 1448430 w 10035679"/>
              <a:gd name="connsiteY4312" fmla="*/ 755300 h 5893281"/>
              <a:gd name="connsiteX4313" fmla="*/ 1442392 w 10035679"/>
              <a:gd name="connsiteY4313" fmla="*/ 751074 h 5893281"/>
              <a:gd name="connsiteX4314" fmla="*/ 1438166 w 10035679"/>
              <a:gd name="connsiteY4314" fmla="*/ 746848 h 5893281"/>
              <a:gd name="connsiteX4315" fmla="*/ 1432129 w 10035679"/>
              <a:gd name="connsiteY4315" fmla="*/ 740811 h 5893281"/>
              <a:gd name="connsiteX4316" fmla="*/ 1427903 w 10035679"/>
              <a:gd name="connsiteY4316" fmla="*/ 775830 h 5893281"/>
              <a:gd name="connsiteX4317" fmla="*/ 1417638 w 10035679"/>
              <a:gd name="connsiteY4317" fmla="*/ 793943 h 5893281"/>
              <a:gd name="connsiteX4318" fmla="*/ 1391677 w 10035679"/>
              <a:gd name="connsiteY4318" fmla="*/ 800584 h 5893281"/>
              <a:gd name="connsiteX4319" fmla="*/ 1371149 w 10035679"/>
              <a:gd name="connsiteY4319" fmla="*/ 800584 h 5893281"/>
              <a:gd name="connsiteX4320" fmla="*/ 1348809 w 10035679"/>
              <a:gd name="connsiteY4320" fmla="*/ 800584 h 5893281"/>
              <a:gd name="connsiteX4321" fmla="*/ 1322848 w 10035679"/>
              <a:gd name="connsiteY4321" fmla="*/ 800584 h 5893281"/>
              <a:gd name="connsiteX4322" fmla="*/ 1322848 w 10035679"/>
              <a:gd name="connsiteY4322" fmla="*/ 771604 h 5893281"/>
              <a:gd name="connsiteX4323" fmla="*/ 1360885 w 10035679"/>
              <a:gd name="connsiteY4323" fmla="*/ 745037 h 5893281"/>
              <a:gd name="connsiteX4324" fmla="*/ 1403752 w 10035679"/>
              <a:gd name="connsiteY4324" fmla="*/ 717868 h 5893281"/>
              <a:gd name="connsiteX4325" fmla="*/ 1452051 w 10035679"/>
              <a:gd name="connsiteY4325" fmla="*/ 697340 h 5893281"/>
              <a:gd name="connsiteX4326" fmla="*/ 8659712 w 10035679"/>
              <a:gd name="connsiteY4326" fmla="*/ 682849 h 5893281"/>
              <a:gd name="connsiteX4327" fmla="*/ 8678427 w 10035679"/>
              <a:gd name="connsiteY4327" fmla="*/ 682849 h 5893281"/>
              <a:gd name="connsiteX4328" fmla="*/ 8684466 w 10035679"/>
              <a:gd name="connsiteY4328" fmla="*/ 701566 h 5893281"/>
              <a:gd name="connsiteX4329" fmla="*/ 8684466 w 10035679"/>
              <a:gd name="connsiteY4329" fmla="*/ 722093 h 5893281"/>
              <a:gd name="connsiteX4330" fmla="*/ 8684466 w 10035679"/>
              <a:gd name="connsiteY4330" fmla="*/ 746847 h 5893281"/>
              <a:gd name="connsiteX4331" fmla="*/ 8716464 w 10035679"/>
              <a:gd name="connsiteY4331" fmla="*/ 736584 h 5893281"/>
              <a:gd name="connsiteX4332" fmla="*/ 8741220 w 10035679"/>
              <a:gd name="connsiteY4332" fmla="*/ 722093 h 5893281"/>
              <a:gd name="connsiteX4333" fmla="*/ 8769596 w 10035679"/>
              <a:gd name="connsiteY4333" fmla="*/ 707602 h 5893281"/>
              <a:gd name="connsiteX4334" fmla="*/ 8769596 w 10035679"/>
              <a:gd name="connsiteY4334" fmla="*/ 818696 h 5893281"/>
              <a:gd name="connsiteX4335" fmla="*/ 8769596 w 10035679"/>
              <a:gd name="connsiteY4335" fmla="*/ 822922 h 5893281"/>
              <a:gd name="connsiteX4336" fmla="*/ 8765370 w 10035679"/>
              <a:gd name="connsiteY4336" fmla="*/ 822922 h 5893281"/>
              <a:gd name="connsiteX4337" fmla="*/ 8763558 w 10035679"/>
              <a:gd name="connsiteY4337" fmla="*/ 827150 h 5893281"/>
              <a:gd name="connsiteX4338" fmla="*/ 8736992 w 10035679"/>
              <a:gd name="connsiteY4338" fmla="*/ 827150 h 5893281"/>
              <a:gd name="connsiteX4339" fmla="*/ 8702578 w 10035679"/>
              <a:gd name="connsiteY4339" fmla="*/ 828960 h 5893281"/>
              <a:gd name="connsiteX4340" fmla="*/ 8668165 w 10035679"/>
              <a:gd name="connsiteY4340" fmla="*/ 833187 h 5893281"/>
              <a:gd name="connsiteX4341" fmla="*/ 8639788 w 10035679"/>
              <a:gd name="connsiteY4341" fmla="*/ 837413 h 5893281"/>
              <a:gd name="connsiteX4342" fmla="*/ 8617448 w 10035679"/>
              <a:gd name="connsiteY4342" fmla="*/ 841639 h 5893281"/>
              <a:gd name="connsiteX4343" fmla="*/ 8607185 w 10035679"/>
              <a:gd name="connsiteY4343" fmla="*/ 843452 h 5893281"/>
              <a:gd name="connsiteX4344" fmla="*/ 8583034 w 10035679"/>
              <a:gd name="connsiteY4344" fmla="*/ 822922 h 5893281"/>
              <a:gd name="connsiteX4345" fmla="*/ 8564920 w 10035679"/>
              <a:gd name="connsiteY4345" fmla="*/ 793942 h 5893281"/>
              <a:gd name="connsiteX4346" fmla="*/ 8554657 w 10035679"/>
              <a:gd name="connsiteY4346" fmla="*/ 755300 h 5893281"/>
              <a:gd name="connsiteX4347" fmla="*/ 8556468 w 10035679"/>
              <a:gd name="connsiteY4347" fmla="*/ 745037 h 5893281"/>
              <a:gd name="connsiteX4348" fmla="*/ 8560694 w 10035679"/>
              <a:gd name="connsiteY4348" fmla="*/ 736584 h 5893281"/>
              <a:gd name="connsiteX4349" fmla="*/ 8564920 w 10035679"/>
              <a:gd name="connsiteY4349" fmla="*/ 730546 h 5893281"/>
              <a:gd name="connsiteX4350" fmla="*/ 8569148 w 10035679"/>
              <a:gd name="connsiteY4350" fmla="*/ 722093 h 5893281"/>
              <a:gd name="connsiteX4351" fmla="*/ 8570959 w 10035679"/>
              <a:gd name="connsiteY4351" fmla="*/ 716057 h 5893281"/>
              <a:gd name="connsiteX4352" fmla="*/ 8584845 w 10035679"/>
              <a:gd name="connsiteY4352" fmla="*/ 707602 h 5893281"/>
              <a:gd name="connsiteX4353" fmla="*/ 8603562 w 10035679"/>
              <a:gd name="connsiteY4353" fmla="*/ 697340 h 5893281"/>
              <a:gd name="connsiteX4354" fmla="*/ 8631938 w 10035679"/>
              <a:gd name="connsiteY4354" fmla="*/ 687075 h 5893281"/>
              <a:gd name="connsiteX4355" fmla="*/ 2728395 w 10035679"/>
              <a:gd name="connsiteY4355" fmla="*/ 682849 h 5893281"/>
              <a:gd name="connsiteX4356" fmla="*/ 2752548 w 10035679"/>
              <a:gd name="connsiteY4356" fmla="*/ 693113 h 5893281"/>
              <a:gd name="connsiteX4357" fmla="*/ 2752548 w 10035679"/>
              <a:gd name="connsiteY4357" fmla="*/ 701565 h 5893281"/>
              <a:gd name="connsiteX4358" fmla="*/ 2742283 w 10035679"/>
              <a:gd name="connsiteY4358" fmla="*/ 701565 h 5893281"/>
              <a:gd name="connsiteX4359" fmla="*/ 2736245 w 10035679"/>
              <a:gd name="connsiteY4359" fmla="*/ 701565 h 5893281"/>
              <a:gd name="connsiteX4360" fmla="*/ 2732019 w 10035679"/>
              <a:gd name="connsiteY4360" fmla="*/ 701565 h 5893281"/>
              <a:gd name="connsiteX4361" fmla="*/ 2728395 w 10035679"/>
              <a:gd name="connsiteY4361" fmla="*/ 697339 h 5893281"/>
              <a:gd name="connsiteX4362" fmla="*/ 2728395 w 10035679"/>
              <a:gd name="connsiteY4362" fmla="*/ 693113 h 5893281"/>
              <a:gd name="connsiteX4363" fmla="*/ 1988793 w 10035679"/>
              <a:gd name="connsiteY4363" fmla="*/ 668964 h 5893281"/>
              <a:gd name="connsiteX4364" fmla="*/ 2053998 w 10035679"/>
              <a:gd name="connsiteY4364" fmla="*/ 668964 h 5893281"/>
              <a:gd name="connsiteX4365" fmla="*/ 2053998 w 10035679"/>
              <a:gd name="connsiteY4365" fmla="*/ 675000 h 5893281"/>
              <a:gd name="connsiteX4366" fmla="*/ 2057621 w 10035679"/>
              <a:gd name="connsiteY4366" fmla="*/ 682849 h 5893281"/>
              <a:gd name="connsiteX4367" fmla="*/ 2057621 w 10035679"/>
              <a:gd name="connsiteY4367" fmla="*/ 689491 h 5893281"/>
              <a:gd name="connsiteX4368" fmla="*/ 2060037 w 10035679"/>
              <a:gd name="connsiteY4368" fmla="*/ 701566 h 5893281"/>
              <a:gd name="connsiteX4369" fmla="*/ 2043735 w 10035679"/>
              <a:gd name="connsiteY4369" fmla="*/ 701566 h 5893281"/>
              <a:gd name="connsiteX4370" fmla="*/ 2035281 w 10035679"/>
              <a:gd name="connsiteY4370" fmla="*/ 701566 h 5893281"/>
              <a:gd name="connsiteX4371" fmla="*/ 2029245 w 10035679"/>
              <a:gd name="connsiteY4371" fmla="*/ 701566 h 5893281"/>
              <a:gd name="connsiteX4372" fmla="*/ 2015359 w 10035679"/>
              <a:gd name="connsiteY4372" fmla="*/ 697340 h 5893281"/>
              <a:gd name="connsiteX4373" fmla="*/ 2003283 w 10035679"/>
              <a:gd name="connsiteY4373" fmla="*/ 697340 h 5893281"/>
              <a:gd name="connsiteX4374" fmla="*/ 1988793 w 10035679"/>
              <a:gd name="connsiteY4374" fmla="*/ 693114 h 5893281"/>
              <a:gd name="connsiteX4375" fmla="*/ 2140938 w 10035679"/>
              <a:gd name="connsiteY4375" fmla="*/ 668961 h 5893281"/>
              <a:gd name="connsiteX4376" fmla="*/ 2153014 w 10035679"/>
              <a:gd name="connsiteY4376" fmla="*/ 668961 h 5893281"/>
              <a:gd name="connsiteX4377" fmla="*/ 2159050 w 10035679"/>
              <a:gd name="connsiteY4377" fmla="*/ 689489 h 5893281"/>
              <a:gd name="connsiteX4378" fmla="*/ 2173541 w 10035679"/>
              <a:gd name="connsiteY4378" fmla="*/ 697338 h 5893281"/>
              <a:gd name="connsiteX4379" fmla="*/ 2195276 w 10035679"/>
              <a:gd name="connsiteY4379" fmla="*/ 697338 h 5893281"/>
              <a:gd name="connsiteX4380" fmla="*/ 2229690 w 10035679"/>
              <a:gd name="connsiteY4380" fmla="*/ 693112 h 5893281"/>
              <a:gd name="connsiteX4381" fmla="*/ 2229690 w 10035679"/>
              <a:gd name="connsiteY4381" fmla="*/ 701564 h 5893281"/>
              <a:gd name="connsiteX4382" fmla="*/ 2233918 w 10035679"/>
              <a:gd name="connsiteY4382" fmla="*/ 711829 h 5893281"/>
              <a:gd name="connsiteX4383" fmla="*/ 2238144 w 10035679"/>
              <a:gd name="connsiteY4383" fmla="*/ 722092 h 5893281"/>
              <a:gd name="connsiteX4384" fmla="*/ 2238144 w 10035679"/>
              <a:gd name="connsiteY4384" fmla="*/ 730544 h 5893281"/>
              <a:gd name="connsiteX4385" fmla="*/ 2238144 w 10035679"/>
              <a:gd name="connsiteY4385" fmla="*/ 740808 h 5893281"/>
              <a:gd name="connsiteX4386" fmla="*/ 2238144 w 10035679"/>
              <a:gd name="connsiteY4386" fmla="*/ 746845 h 5893281"/>
              <a:gd name="connsiteX4387" fmla="*/ 2276784 w 10035679"/>
              <a:gd name="connsiteY4387" fmla="*/ 769788 h 5893281"/>
              <a:gd name="connsiteX4388" fmla="*/ 2320859 w 10035679"/>
              <a:gd name="connsiteY4388" fmla="*/ 780053 h 5893281"/>
              <a:gd name="connsiteX4389" fmla="*/ 2371574 w 10035679"/>
              <a:gd name="connsiteY4389" fmla="*/ 780053 h 5893281"/>
              <a:gd name="connsiteX4390" fmla="*/ 2420479 w 10035679"/>
              <a:gd name="connsiteY4390" fmla="*/ 780053 h 5893281"/>
              <a:gd name="connsiteX4391" fmla="*/ 2474817 w 10035679"/>
              <a:gd name="connsiteY4391" fmla="*/ 775827 h 5893281"/>
              <a:gd name="connsiteX4392" fmla="*/ 2519496 w 10035679"/>
              <a:gd name="connsiteY4392" fmla="*/ 780053 h 5893281"/>
              <a:gd name="connsiteX4393" fmla="*/ 2519496 w 10035679"/>
              <a:gd name="connsiteY4393" fmla="*/ 790317 h 5893281"/>
              <a:gd name="connsiteX4394" fmla="*/ 2523724 w 10035679"/>
              <a:gd name="connsiteY4394" fmla="*/ 800580 h 5893281"/>
              <a:gd name="connsiteX4395" fmla="*/ 2527950 w 10035679"/>
              <a:gd name="connsiteY4395" fmla="*/ 808429 h 5893281"/>
              <a:gd name="connsiteX4396" fmla="*/ 2527950 w 10035679"/>
              <a:gd name="connsiteY4396" fmla="*/ 812655 h 5893281"/>
              <a:gd name="connsiteX4397" fmla="*/ 2527950 w 10035679"/>
              <a:gd name="connsiteY4397" fmla="*/ 818694 h 5893281"/>
              <a:gd name="connsiteX4398" fmla="*/ 2527950 w 10035679"/>
              <a:gd name="connsiteY4398" fmla="*/ 827146 h 5893281"/>
              <a:gd name="connsiteX4399" fmla="*/ 2519496 w 10035679"/>
              <a:gd name="connsiteY4399" fmla="*/ 851900 h 5893281"/>
              <a:gd name="connsiteX4400" fmla="*/ 2499573 w 10035679"/>
              <a:gd name="connsiteY4400" fmla="*/ 851900 h 5893281"/>
              <a:gd name="connsiteX4401" fmla="*/ 2474817 w 10035679"/>
              <a:gd name="connsiteY4401" fmla="*/ 847674 h 5893281"/>
              <a:gd name="connsiteX4402" fmla="*/ 2456705 w 10035679"/>
              <a:gd name="connsiteY4402" fmla="*/ 843448 h 5893281"/>
              <a:gd name="connsiteX4403" fmla="*/ 2448856 w 10035679"/>
              <a:gd name="connsiteY4403" fmla="*/ 843448 h 5893281"/>
              <a:gd name="connsiteX4404" fmla="*/ 2442819 w 10035679"/>
              <a:gd name="connsiteY4404" fmla="*/ 847674 h 5893281"/>
              <a:gd name="connsiteX4405" fmla="*/ 2438593 w 10035679"/>
              <a:gd name="connsiteY4405" fmla="*/ 856126 h 5893281"/>
              <a:gd name="connsiteX4406" fmla="*/ 2434367 w 10035679"/>
              <a:gd name="connsiteY4406" fmla="*/ 857938 h 5893281"/>
              <a:gd name="connsiteX4407" fmla="*/ 2428328 w 10035679"/>
              <a:gd name="connsiteY4407" fmla="*/ 857938 h 5893281"/>
              <a:gd name="connsiteX4408" fmla="*/ 2424102 w 10035679"/>
              <a:gd name="connsiteY4408" fmla="*/ 862164 h 5893281"/>
              <a:gd name="connsiteX4409" fmla="*/ 2414442 w 10035679"/>
              <a:gd name="connsiteY4409" fmla="*/ 866391 h 5893281"/>
              <a:gd name="connsiteX4410" fmla="*/ 2404178 w 10035679"/>
              <a:gd name="connsiteY4410" fmla="*/ 866391 h 5893281"/>
              <a:gd name="connsiteX4411" fmla="*/ 2392102 w 10035679"/>
              <a:gd name="connsiteY4411" fmla="*/ 870617 h 5893281"/>
              <a:gd name="connsiteX4412" fmla="*/ 2386066 w 10035679"/>
              <a:gd name="connsiteY4412" fmla="*/ 872427 h 5893281"/>
              <a:gd name="connsiteX4413" fmla="*/ 2375800 w 10035679"/>
              <a:gd name="connsiteY4413" fmla="*/ 872427 h 5893281"/>
              <a:gd name="connsiteX4414" fmla="*/ 2363725 w 10035679"/>
              <a:gd name="connsiteY4414" fmla="*/ 872427 h 5893281"/>
              <a:gd name="connsiteX4415" fmla="*/ 2357688 w 10035679"/>
              <a:gd name="connsiteY4415" fmla="*/ 862164 h 5893281"/>
              <a:gd name="connsiteX4416" fmla="*/ 2353462 w 10035679"/>
              <a:gd name="connsiteY4416" fmla="*/ 851900 h 5893281"/>
              <a:gd name="connsiteX4417" fmla="*/ 2347423 w 10035679"/>
              <a:gd name="connsiteY4417" fmla="*/ 843448 h 5893281"/>
              <a:gd name="connsiteX4418" fmla="*/ 2347423 w 10035679"/>
              <a:gd name="connsiteY4418" fmla="*/ 851900 h 5893281"/>
              <a:gd name="connsiteX4419" fmla="*/ 2339576 w 10035679"/>
              <a:gd name="connsiteY4419" fmla="*/ 857938 h 5893281"/>
              <a:gd name="connsiteX4420" fmla="*/ 2335348 w 10035679"/>
              <a:gd name="connsiteY4420" fmla="*/ 866391 h 5893281"/>
              <a:gd name="connsiteX4421" fmla="*/ 2333537 w 10035679"/>
              <a:gd name="connsiteY4421" fmla="*/ 872427 h 5893281"/>
              <a:gd name="connsiteX4422" fmla="*/ 2314821 w 10035679"/>
              <a:gd name="connsiteY4422" fmla="*/ 872427 h 5893281"/>
              <a:gd name="connsiteX4423" fmla="*/ 2306973 w 10035679"/>
              <a:gd name="connsiteY4423" fmla="*/ 862164 h 5893281"/>
              <a:gd name="connsiteX4424" fmla="*/ 2300935 w 10035679"/>
              <a:gd name="connsiteY4424" fmla="*/ 847674 h 5893281"/>
              <a:gd name="connsiteX4425" fmla="*/ 2294898 w 10035679"/>
              <a:gd name="connsiteY4425" fmla="*/ 833183 h 5893281"/>
              <a:gd name="connsiteX4426" fmla="*/ 2290670 w 10035679"/>
              <a:gd name="connsiteY4426" fmla="*/ 843448 h 5893281"/>
              <a:gd name="connsiteX4427" fmla="*/ 2286444 w 10035679"/>
              <a:gd name="connsiteY4427" fmla="*/ 851900 h 5893281"/>
              <a:gd name="connsiteX4428" fmla="*/ 2282822 w 10035679"/>
              <a:gd name="connsiteY4428" fmla="*/ 856126 h 5893281"/>
              <a:gd name="connsiteX4429" fmla="*/ 2276784 w 10035679"/>
              <a:gd name="connsiteY4429" fmla="*/ 856126 h 5893281"/>
              <a:gd name="connsiteX4430" fmla="*/ 2268332 w 10035679"/>
              <a:gd name="connsiteY4430" fmla="*/ 851900 h 5893281"/>
              <a:gd name="connsiteX4431" fmla="*/ 2262295 w 10035679"/>
              <a:gd name="connsiteY4431" fmla="*/ 847674 h 5893281"/>
              <a:gd name="connsiteX4432" fmla="*/ 2258067 w 10035679"/>
              <a:gd name="connsiteY4432" fmla="*/ 843448 h 5893281"/>
              <a:gd name="connsiteX4433" fmla="*/ 2258067 w 10035679"/>
              <a:gd name="connsiteY4433" fmla="*/ 841635 h 5893281"/>
              <a:gd name="connsiteX4434" fmla="*/ 2258067 w 10035679"/>
              <a:gd name="connsiteY4434" fmla="*/ 837409 h 5893281"/>
              <a:gd name="connsiteX4435" fmla="*/ 2258067 w 10035679"/>
              <a:gd name="connsiteY4435" fmla="*/ 833183 h 5893281"/>
              <a:gd name="connsiteX4436" fmla="*/ 2258067 w 10035679"/>
              <a:gd name="connsiteY4436" fmla="*/ 828957 h 5893281"/>
              <a:gd name="connsiteX4437" fmla="*/ 2254446 w 10035679"/>
              <a:gd name="connsiteY4437" fmla="*/ 827146 h 5893281"/>
              <a:gd name="connsiteX4438" fmla="*/ 2252030 w 10035679"/>
              <a:gd name="connsiteY4438" fmla="*/ 827146 h 5893281"/>
              <a:gd name="connsiteX4439" fmla="*/ 2248407 w 10035679"/>
              <a:gd name="connsiteY4439" fmla="*/ 828957 h 5893281"/>
              <a:gd name="connsiteX4440" fmla="*/ 2239955 w 10035679"/>
              <a:gd name="connsiteY4440" fmla="*/ 828957 h 5893281"/>
              <a:gd name="connsiteX4441" fmla="*/ 2229690 w 10035679"/>
              <a:gd name="connsiteY4441" fmla="*/ 833183 h 5893281"/>
              <a:gd name="connsiteX4442" fmla="*/ 2223653 w 10035679"/>
              <a:gd name="connsiteY4442" fmla="*/ 833183 h 5893281"/>
              <a:gd name="connsiteX4443" fmla="*/ 2211578 w 10035679"/>
              <a:gd name="connsiteY4443" fmla="*/ 837409 h 5893281"/>
              <a:gd name="connsiteX4444" fmla="*/ 2209767 w 10035679"/>
              <a:gd name="connsiteY4444" fmla="*/ 833183 h 5893281"/>
              <a:gd name="connsiteX4445" fmla="*/ 2205541 w 10035679"/>
              <a:gd name="connsiteY4445" fmla="*/ 833183 h 5893281"/>
              <a:gd name="connsiteX4446" fmla="*/ 2197692 w 10035679"/>
              <a:gd name="connsiteY4446" fmla="*/ 828957 h 5893281"/>
              <a:gd name="connsiteX4447" fmla="*/ 2195276 w 10035679"/>
              <a:gd name="connsiteY4447" fmla="*/ 827146 h 5893281"/>
              <a:gd name="connsiteX4448" fmla="*/ 2187427 w 10035679"/>
              <a:gd name="connsiteY4448" fmla="*/ 822920 h 5893281"/>
              <a:gd name="connsiteX4449" fmla="*/ 2183201 w 10035679"/>
              <a:gd name="connsiteY4449" fmla="*/ 818694 h 5893281"/>
              <a:gd name="connsiteX4450" fmla="*/ 2187427 w 10035679"/>
              <a:gd name="connsiteY4450" fmla="*/ 798165 h 5893281"/>
              <a:gd name="connsiteX4451" fmla="*/ 2183201 w 10035679"/>
              <a:gd name="connsiteY4451" fmla="*/ 783676 h 5893281"/>
              <a:gd name="connsiteX4452" fmla="*/ 2177164 w 10035679"/>
              <a:gd name="connsiteY4452" fmla="*/ 771601 h 5893281"/>
              <a:gd name="connsiteX4453" fmla="*/ 2169315 w 10035679"/>
              <a:gd name="connsiteY4453" fmla="*/ 755299 h 5893281"/>
              <a:gd name="connsiteX4454" fmla="*/ 2169315 w 10035679"/>
              <a:gd name="connsiteY4454" fmla="*/ 732356 h 5893281"/>
              <a:gd name="connsiteX4455" fmla="*/ 2134901 w 10035679"/>
              <a:gd name="connsiteY4455" fmla="*/ 730544 h 5893281"/>
              <a:gd name="connsiteX4456" fmla="*/ 2102297 w 10035679"/>
              <a:gd name="connsiteY4456" fmla="*/ 717865 h 5893281"/>
              <a:gd name="connsiteX4457" fmla="*/ 2073920 w 10035679"/>
              <a:gd name="connsiteY4457" fmla="*/ 707603 h 5893281"/>
              <a:gd name="connsiteX4458" fmla="*/ 2072109 w 10035679"/>
              <a:gd name="connsiteY4458" fmla="*/ 703980 h 5893281"/>
              <a:gd name="connsiteX4459" fmla="*/ 2072109 w 10035679"/>
              <a:gd name="connsiteY4459" fmla="*/ 701564 h 5893281"/>
              <a:gd name="connsiteX4460" fmla="*/ 2072109 w 10035679"/>
              <a:gd name="connsiteY4460" fmla="*/ 697338 h 5893281"/>
              <a:gd name="connsiteX4461" fmla="*/ 2067883 w 10035679"/>
              <a:gd name="connsiteY4461" fmla="*/ 693112 h 5893281"/>
              <a:gd name="connsiteX4462" fmla="*/ 2067883 w 10035679"/>
              <a:gd name="connsiteY4462" fmla="*/ 682847 h 5893281"/>
              <a:gd name="connsiteX4463" fmla="*/ 2082374 w 10035679"/>
              <a:gd name="connsiteY4463" fmla="*/ 679226 h 5893281"/>
              <a:gd name="connsiteX4464" fmla="*/ 2100486 w 10035679"/>
              <a:gd name="connsiteY4464" fmla="*/ 679226 h 5893281"/>
              <a:gd name="connsiteX4465" fmla="*/ 2120411 w 10035679"/>
              <a:gd name="connsiteY4465" fmla="*/ 674998 h 5893281"/>
              <a:gd name="connsiteX4466" fmla="*/ 2126447 w 10035679"/>
              <a:gd name="connsiteY4466" fmla="*/ 672585 h 5893281"/>
              <a:gd name="connsiteX4467" fmla="*/ 2134901 w 10035679"/>
              <a:gd name="connsiteY4467" fmla="*/ 672585 h 5893281"/>
              <a:gd name="connsiteX4468" fmla="*/ 1834833 w 10035679"/>
              <a:gd name="connsiteY4468" fmla="*/ 660510 h 5893281"/>
              <a:gd name="connsiteX4469" fmla="*/ 1849323 w 10035679"/>
              <a:gd name="connsiteY4469" fmla="*/ 668962 h 5893281"/>
              <a:gd name="connsiteX4470" fmla="*/ 1863210 w 10035679"/>
              <a:gd name="connsiteY4470" fmla="*/ 675000 h 5893281"/>
              <a:gd name="connsiteX4471" fmla="*/ 1869246 w 10035679"/>
              <a:gd name="connsiteY4471" fmla="*/ 687076 h 5893281"/>
              <a:gd name="connsiteX4472" fmla="*/ 1877701 w 10035679"/>
              <a:gd name="connsiteY4472" fmla="*/ 701564 h 5893281"/>
              <a:gd name="connsiteX4473" fmla="*/ 1879511 w 10035679"/>
              <a:gd name="connsiteY4473" fmla="*/ 716055 h 5893281"/>
              <a:gd name="connsiteX4474" fmla="*/ 1859586 w 10035679"/>
              <a:gd name="connsiteY4474" fmla="*/ 716055 h 5893281"/>
              <a:gd name="connsiteX4475" fmla="*/ 1859586 w 10035679"/>
              <a:gd name="connsiteY4475" fmla="*/ 707603 h 5893281"/>
              <a:gd name="connsiteX4476" fmla="*/ 1849323 w 10035679"/>
              <a:gd name="connsiteY4476" fmla="*/ 701564 h 5893281"/>
              <a:gd name="connsiteX4477" fmla="*/ 1845097 w 10035679"/>
              <a:gd name="connsiteY4477" fmla="*/ 693112 h 5893281"/>
              <a:gd name="connsiteX4478" fmla="*/ 1840869 w 10035679"/>
              <a:gd name="connsiteY4478" fmla="*/ 687076 h 5893281"/>
              <a:gd name="connsiteX4479" fmla="*/ 1837248 w 10035679"/>
              <a:gd name="connsiteY4479" fmla="*/ 675000 h 5893281"/>
              <a:gd name="connsiteX4480" fmla="*/ 1614463 w 10035679"/>
              <a:gd name="connsiteY4480" fmla="*/ 644210 h 5893281"/>
              <a:gd name="connsiteX4481" fmla="*/ 1632575 w 10035679"/>
              <a:gd name="connsiteY4481" fmla="*/ 646021 h 5893281"/>
              <a:gd name="connsiteX4482" fmla="*/ 1646463 w 10035679"/>
              <a:gd name="connsiteY4482" fmla="*/ 646021 h 5893281"/>
              <a:gd name="connsiteX4483" fmla="*/ 1660951 w 10035679"/>
              <a:gd name="connsiteY4483" fmla="*/ 650247 h 5893281"/>
              <a:gd name="connsiteX4484" fmla="*/ 1671216 w 10035679"/>
              <a:gd name="connsiteY4484" fmla="*/ 654475 h 5893281"/>
              <a:gd name="connsiteX4485" fmla="*/ 1665178 w 10035679"/>
              <a:gd name="connsiteY4485" fmla="*/ 664737 h 5893281"/>
              <a:gd name="connsiteX4486" fmla="*/ 1656725 w 10035679"/>
              <a:gd name="connsiteY4486" fmla="*/ 675002 h 5893281"/>
              <a:gd name="connsiteX4487" fmla="*/ 1650689 w 10035679"/>
              <a:gd name="connsiteY4487" fmla="*/ 682851 h 5893281"/>
              <a:gd name="connsiteX4488" fmla="*/ 1640424 w 10035679"/>
              <a:gd name="connsiteY4488" fmla="*/ 693114 h 5893281"/>
              <a:gd name="connsiteX4489" fmla="*/ 1628349 w 10035679"/>
              <a:gd name="connsiteY4489" fmla="*/ 701566 h 5893281"/>
              <a:gd name="connsiteX4490" fmla="*/ 1618086 w 10035679"/>
              <a:gd name="connsiteY4490" fmla="*/ 703982 h 5893281"/>
              <a:gd name="connsiteX4491" fmla="*/ 1612048 w 10035679"/>
              <a:gd name="connsiteY4491" fmla="*/ 703982 h 5893281"/>
              <a:gd name="connsiteX4492" fmla="*/ 1599972 w 10035679"/>
              <a:gd name="connsiteY4492" fmla="*/ 701566 h 5893281"/>
              <a:gd name="connsiteX4493" fmla="*/ 1593936 w 10035679"/>
              <a:gd name="connsiteY4493" fmla="*/ 693114 h 5893281"/>
              <a:gd name="connsiteX4494" fmla="*/ 1589710 w 10035679"/>
              <a:gd name="connsiteY4494" fmla="*/ 687077 h 5893281"/>
              <a:gd name="connsiteX4495" fmla="*/ 1586086 w 10035679"/>
              <a:gd name="connsiteY4495" fmla="*/ 679228 h 5893281"/>
              <a:gd name="connsiteX4496" fmla="*/ 1586086 w 10035679"/>
              <a:gd name="connsiteY4496" fmla="*/ 668964 h 5893281"/>
              <a:gd name="connsiteX4497" fmla="*/ 1599972 w 10035679"/>
              <a:gd name="connsiteY4497" fmla="*/ 658701 h 5893281"/>
              <a:gd name="connsiteX4498" fmla="*/ 2215805 w 10035679"/>
              <a:gd name="connsiteY4498" fmla="*/ 644210 h 5893281"/>
              <a:gd name="connsiteX4499" fmla="*/ 2248408 w 10035679"/>
              <a:gd name="connsiteY4499" fmla="*/ 644210 h 5893281"/>
              <a:gd name="connsiteX4500" fmla="*/ 2248408 w 10035679"/>
              <a:gd name="connsiteY4500" fmla="*/ 660513 h 5893281"/>
              <a:gd name="connsiteX4501" fmla="*/ 2215805 w 10035679"/>
              <a:gd name="connsiteY4501" fmla="*/ 660513 h 5893281"/>
              <a:gd name="connsiteX4502" fmla="*/ 2106525 w 10035679"/>
              <a:gd name="connsiteY4502" fmla="*/ 629719 h 5893281"/>
              <a:gd name="connsiteX4503" fmla="*/ 2116790 w 10035679"/>
              <a:gd name="connsiteY4503" fmla="*/ 629719 h 5893281"/>
              <a:gd name="connsiteX4504" fmla="*/ 2124638 w 10035679"/>
              <a:gd name="connsiteY4504" fmla="*/ 629719 h 5893281"/>
              <a:gd name="connsiteX4505" fmla="*/ 2130676 w 10035679"/>
              <a:gd name="connsiteY4505" fmla="*/ 629719 h 5893281"/>
              <a:gd name="connsiteX4506" fmla="*/ 2134903 w 10035679"/>
              <a:gd name="connsiteY4506" fmla="*/ 629719 h 5893281"/>
              <a:gd name="connsiteX4507" fmla="*/ 2140940 w 10035679"/>
              <a:gd name="connsiteY4507" fmla="*/ 629719 h 5893281"/>
              <a:gd name="connsiteX4508" fmla="*/ 2148789 w 10035679"/>
              <a:gd name="connsiteY4508" fmla="*/ 629719 h 5893281"/>
              <a:gd name="connsiteX4509" fmla="*/ 2159054 w 10035679"/>
              <a:gd name="connsiteY4509" fmla="*/ 629719 h 5893281"/>
              <a:gd name="connsiteX4510" fmla="*/ 2159054 w 10035679"/>
              <a:gd name="connsiteY4510" fmla="*/ 644211 h 5893281"/>
              <a:gd name="connsiteX4511" fmla="*/ 2112562 w 10035679"/>
              <a:gd name="connsiteY4511" fmla="*/ 654475 h 5893281"/>
              <a:gd name="connsiteX4512" fmla="*/ 1671217 w 10035679"/>
              <a:gd name="connsiteY4512" fmla="*/ 606777 h 5893281"/>
              <a:gd name="connsiteX4513" fmla="*/ 1685103 w 10035679"/>
              <a:gd name="connsiteY4513" fmla="*/ 611003 h 5893281"/>
              <a:gd name="connsiteX4514" fmla="*/ 1699594 w 10035679"/>
              <a:gd name="connsiteY4514" fmla="*/ 615229 h 5893281"/>
              <a:gd name="connsiteX4515" fmla="*/ 1711669 w 10035679"/>
              <a:gd name="connsiteY4515" fmla="*/ 621267 h 5893281"/>
              <a:gd name="connsiteX4516" fmla="*/ 1703215 w 10035679"/>
              <a:gd name="connsiteY4516" fmla="*/ 621267 h 5893281"/>
              <a:gd name="connsiteX4517" fmla="*/ 1685103 w 10035679"/>
              <a:gd name="connsiteY4517" fmla="*/ 629720 h 5893281"/>
              <a:gd name="connsiteX4518" fmla="*/ 1665179 w 10035679"/>
              <a:gd name="connsiteY4518" fmla="*/ 629720 h 5893281"/>
              <a:gd name="connsiteX4519" fmla="*/ 1640425 w 10035679"/>
              <a:gd name="connsiteY4519" fmla="*/ 629720 h 5893281"/>
              <a:gd name="connsiteX4520" fmla="*/ 1640425 w 10035679"/>
              <a:gd name="connsiteY4520" fmla="*/ 621267 h 5893281"/>
              <a:gd name="connsiteX4521" fmla="*/ 1646462 w 10035679"/>
              <a:gd name="connsiteY4521" fmla="*/ 621267 h 5893281"/>
              <a:gd name="connsiteX4522" fmla="*/ 1654916 w 10035679"/>
              <a:gd name="connsiteY4522" fmla="*/ 615229 h 5893281"/>
              <a:gd name="connsiteX4523" fmla="*/ 1665179 w 10035679"/>
              <a:gd name="connsiteY4523" fmla="*/ 611003 h 5893281"/>
              <a:gd name="connsiteX4524" fmla="*/ 6634703 w 10035679"/>
              <a:gd name="connsiteY4524" fmla="*/ 603153 h 5893281"/>
              <a:gd name="connsiteX4525" fmla="*/ 6669118 w 10035679"/>
              <a:gd name="connsiteY4525" fmla="*/ 606776 h 5893281"/>
              <a:gd name="connsiteX4526" fmla="*/ 6677570 w 10035679"/>
              <a:gd name="connsiteY4526" fmla="*/ 615228 h 5893281"/>
              <a:gd name="connsiteX4527" fmla="*/ 6681193 w 10035679"/>
              <a:gd name="connsiteY4527" fmla="*/ 621265 h 5893281"/>
              <a:gd name="connsiteX4528" fmla="*/ 6687230 w 10035679"/>
              <a:gd name="connsiteY4528" fmla="*/ 629719 h 5893281"/>
              <a:gd name="connsiteX4529" fmla="*/ 6683607 w 10035679"/>
              <a:gd name="connsiteY4529" fmla="*/ 635756 h 5893281"/>
              <a:gd name="connsiteX4530" fmla="*/ 6683607 w 10035679"/>
              <a:gd name="connsiteY4530" fmla="*/ 639982 h 5893281"/>
              <a:gd name="connsiteX4531" fmla="*/ 6681193 w 10035679"/>
              <a:gd name="connsiteY4531" fmla="*/ 644208 h 5893281"/>
              <a:gd name="connsiteX4532" fmla="*/ 6658853 w 10035679"/>
              <a:gd name="connsiteY4532" fmla="*/ 672585 h 5893281"/>
              <a:gd name="connsiteX4533" fmla="*/ 6630477 w 10035679"/>
              <a:gd name="connsiteY4533" fmla="*/ 693112 h 5893281"/>
              <a:gd name="connsiteX4534" fmla="*/ 6598479 w 10035679"/>
              <a:gd name="connsiteY4534" fmla="*/ 711829 h 5893281"/>
              <a:gd name="connsiteX4535" fmla="*/ 6559837 w 10035679"/>
              <a:gd name="connsiteY4535" fmla="*/ 726320 h 5893281"/>
              <a:gd name="connsiteX4536" fmla="*/ 6525424 w 10035679"/>
              <a:gd name="connsiteY4536" fmla="*/ 740811 h 5893281"/>
              <a:gd name="connsiteX4537" fmla="*/ 6492821 w 10035679"/>
              <a:gd name="connsiteY4537" fmla="*/ 755300 h 5893281"/>
              <a:gd name="connsiteX4538" fmla="*/ 6458405 w 10035679"/>
              <a:gd name="connsiteY4538" fmla="*/ 783677 h 5893281"/>
              <a:gd name="connsiteX4539" fmla="*/ 6417953 w 10035679"/>
              <a:gd name="connsiteY4539" fmla="*/ 827147 h 5893281"/>
              <a:gd name="connsiteX4540" fmla="*/ 6377503 w 10035679"/>
              <a:gd name="connsiteY4540" fmla="*/ 876656 h 5893281"/>
              <a:gd name="connsiteX4541" fmla="*/ 6337049 w 10035679"/>
              <a:gd name="connsiteY4541" fmla="*/ 934013 h 5893281"/>
              <a:gd name="connsiteX4542" fmla="*/ 6306861 w 10035679"/>
              <a:gd name="connsiteY4542" fmla="*/ 991974 h 5893281"/>
              <a:gd name="connsiteX4543" fmla="*/ 6284523 w 10035679"/>
              <a:gd name="connsiteY4543" fmla="*/ 1049331 h 5893281"/>
              <a:gd name="connsiteX4544" fmla="*/ 6274259 w 10035679"/>
              <a:gd name="connsiteY4544" fmla="*/ 1103066 h 5893281"/>
              <a:gd name="connsiteX4545" fmla="*/ 6278485 w 10035679"/>
              <a:gd name="connsiteY4545" fmla="*/ 1121180 h 5893281"/>
              <a:gd name="connsiteX4546" fmla="*/ 6292371 w 10035679"/>
              <a:gd name="connsiteY4546" fmla="*/ 1141709 h 5893281"/>
              <a:gd name="connsiteX4547" fmla="*/ 6308674 w 10035679"/>
              <a:gd name="connsiteY4547" fmla="*/ 1164653 h 5893281"/>
              <a:gd name="connsiteX4548" fmla="*/ 6331012 w 10035679"/>
              <a:gd name="connsiteY4548" fmla="*/ 1180952 h 5893281"/>
              <a:gd name="connsiteX4549" fmla="*/ 6331012 w 10035679"/>
              <a:gd name="connsiteY4549" fmla="*/ 1189406 h 5893281"/>
              <a:gd name="connsiteX4550" fmla="*/ 6320749 w 10035679"/>
              <a:gd name="connsiteY4550" fmla="*/ 1189406 h 5893281"/>
              <a:gd name="connsiteX4551" fmla="*/ 6312900 w 10035679"/>
              <a:gd name="connsiteY4551" fmla="*/ 1207518 h 5893281"/>
              <a:gd name="connsiteX4552" fmla="*/ 6284523 w 10035679"/>
              <a:gd name="connsiteY4552" fmla="*/ 1195443 h 5893281"/>
              <a:gd name="connsiteX4553" fmla="*/ 6251920 w 10035679"/>
              <a:gd name="connsiteY4553" fmla="*/ 1189406 h 5893281"/>
              <a:gd name="connsiteX4554" fmla="*/ 6241656 w 10035679"/>
              <a:gd name="connsiteY4554" fmla="*/ 1160424 h 5893281"/>
              <a:gd name="connsiteX4555" fmla="*/ 6223544 w 10035679"/>
              <a:gd name="connsiteY4555" fmla="*/ 1135671 h 5893281"/>
              <a:gd name="connsiteX4556" fmla="*/ 6207242 w 10035679"/>
              <a:gd name="connsiteY4556" fmla="*/ 1116954 h 5893281"/>
              <a:gd name="connsiteX4557" fmla="*/ 6189128 w 10035679"/>
              <a:gd name="connsiteY4557" fmla="*/ 1098840 h 5893281"/>
              <a:gd name="connsiteX4558" fmla="*/ 6175242 w 10035679"/>
              <a:gd name="connsiteY4558" fmla="*/ 1069861 h 5893281"/>
              <a:gd name="connsiteX4559" fmla="*/ 6195167 w 10035679"/>
              <a:gd name="connsiteY4559" fmla="*/ 1055369 h 5893281"/>
              <a:gd name="connsiteX4560" fmla="*/ 6207242 w 10035679"/>
              <a:gd name="connsiteY4560" fmla="*/ 1049331 h 5893281"/>
              <a:gd name="connsiteX4561" fmla="*/ 6207242 w 10035679"/>
              <a:gd name="connsiteY4561" fmla="*/ 1039068 h 5893281"/>
              <a:gd name="connsiteX4562" fmla="*/ 6203619 w 10035679"/>
              <a:gd name="connsiteY4562" fmla="*/ 1030616 h 5893281"/>
              <a:gd name="connsiteX4563" fmla="*/ 6199393 w 10035679"/>
              <a:gd name="connsiteY4563" fmla="*/ 1016125 h 5893281"/>
              <a:gd name="connsiteX4564" fmla="*/ 6203619 w 10035679"/>
              <a:gd name="connsiteY4564" fmla="*/ 1002239 h 5893281"/>
              <a:gd name="connsiteX4565" fmla="*/ 6213279 w 10035679"/>
              <a:gd name="connsiteY4565" fmla="*/ 983522 h 5893281"/>
              <a:gd name="connsiteX4566" fmla="*/ 6227770 w 10035679"/>
              <a:gd name="connsiteY4566" fmla="*/ 973257 h 5893281"/>
              <a:gd name="connsiteX4567" fmla="*/ 6241656 w 10035679"/>
              <a:gd name="connsiteY4567" fmla="*/ 958768 h 5893281"/>
              <a:gd name="connsiteX4568" fmla="*/ 6251920 w 10035679"/>
              <a:gd name="connsiteY4568" fmla="*/ 938239 h 5893281"/>
              <a:gd name="connsiteX4569" fmla="*/ 6245882 w 10035679"/>
              <a:gd name="connsiteY4569" fmla="*/ 934013 h 5893281"/>
              <a:gd name="connsiteX4570" fmla="*/ 6238033 w 10035679"/>
              <a:gd name="connsiteY4570" fmla="*/ 929787 h 5893281"/>
              <a:gd name="connsiteX4571" fmla="*/ 6238033 w 10035679"/>
              <a:gd name="connsiteY4571" fmla="*/ 927976 h 5893281"/>
              <a:gd name="connsiteX4572" fmla="*/ 6235619 w 10035679"/>
              <a:gd name="connsiteY4572" fmla="*/ 927976 h 5893281"/>
              <a:gd name="connsiteX4573" fmla="*/ 6235619 w 10035679"/>
              <a:gd name="connsiteY4573" fmla="*/ 923750 h 5893281"/>
              <a:gd name="connsiteX4574" fmla="*/ 6235619 w 10035679"/>
              <a:gd name="connsiteY4574" fmla="*/ 919524 h 5893281"/>
              <a:gd name="connsiteX4575" fmla="*/ 6251920 w 10035679"/>
              <a:gd name="connsiteY4575" fmla="*/ 901410 h 5893281"/>
              <a:gd name="connsiteX4576" fmla="*/ 6270032 w 10035679"/>
              <a:gd name="connsiteY4576" fmla="*/ 884505 h 5893281"/>
              <a:gd name="connsiteX4577" fmla="*/ 6280295 w 10035679"/>
              <a:gd name="connsiteY4577" fmla="*/ 857939 h 5893281"/>
              <a:gd name="connsiteX4578" fmla="*/ 6284523 w 10035679"/>
              <a:gd name="connsiteY4578" fmla="*/ 851903 h 5893281"/>
              <a:gd name="connsiteX4579" fmla="*/ 6280295 w 10035679"/>
              <a:gd name="connsiteY4579" fmla="*/ 841638 h 5893281"/>
              <a:gd name="connsiteX4580" fmla="*/ 6280295 w 10035679"/>
              <a:gd name="connsiteY4580" fmla="*/ 833186 h 5893281"/>
              <a:gd name="connsiteX4581" fmla="*/ 6278485 w 10035679"/>
              <a:gd name="connsiteY4581" fmla="*/ 828960 h 5893281"/>
              <a:gd name="connsiteX4582" fmla="*/ 6278485 w 10035679"/>
              <a:gd name="connsiteY4582" fmla="*/ 818695 h 5893281"/>
              <a:gd name="connsiteX4583" fmla="*/ 6278485 w 10035679"/>
              <a:gd name="connsiteY4583" fmla="*/ 812658 h 5893281"/>
              <a:gd name="connsiteX4584" fmla="*/ 6280295 w 10035679"/>
              <a:gd name="connsiteY4584" fmla="*/ 800583 h 5893281"/>
              <a:gd name="connsiteX4585" fmla="*/ 6308674 w 10035679"/>
              <a:gd name="connsiteY4585" fmla="*/ 769791 h 5893281"/>
              <a:gd name="connsiteX4586" fmla="*/ 6344898 w 10035679"/>
              <a:gd name="connsiteY4586" fmla="*/ 736585 h 5893281"/>
              <a:gd name="connsiteX4587" fmla="*/ 6389576 w 10035679"/>
              <a:gd name="connsiteY4587" fmla="*/ 703980 h 5893281"/>
              <a:gd name="connsiteX4588" fmla="*/ 6436067 w 10035679"/>
              <a:gd name="connsiteY4588" fmla="*/ 679226 h 5893281"/>
              <a:gd name="connsiteX4589" fmla="*/ 6474707 w 10035679"/>
              <a:gd name="connsiteY4589" fmla="*/ 660509 h 5893281"/>
              <a:gd name="connsiteX4590" fmla="*/ 6539310 w 10035679"/>
              <a:gd name="connsiteY4590" fmla="*/ 660509 h 5893281"/>
              <a:gd name="connsiteX4591" fmla="*/ 6559837 w 10035679"/>
              <a:gd name="connsiteY4591" fmla="*/ 650247 h 5893281"/>
              <a:gd name="connsiteX4592" fmla="*/ 6574328 w 10035679"/>
              <a:gd name="connsiteY4592" fmla="*/ 639982 h 5893281"/>
              <a:gd name="connsiteX4593" fmla="*/ 6583988 w 10035679"/>
              <a:gd name="connsiteY4593" fmla="*/ 625491 h 5893281"/>
              <a:gd name="connsiteX4594" fmla="*/ 6596063 w 10035679"/>
              <a:gd name="connsiteY4594" fmla="*/ 617039 h 5893281"/>
              <a:gd name="connsiteX4595" fmla="*/ 6610554 w 10035679"/>
              <a:gd name="connsiteY4595" fmla="*/ 611002 h 5893281"/>
              <a:gd name="connsiteX4596" fmla="*/ 2035281 w 10035679"/>
              <a:gd name="connsiteY4596" fmla="*/ 549420 h 5893281"/>
              <a:gd name="connsiteX4597" fmla="*/ 2067886 w 10035679"/>
              <a:gd name="connsiteY4597" fmla="*/ 549420 h 5893281"/>
              <a:gd name="connsiteX4598" fmla="*/ 2078149 w 10035679"/>
              <a:gd name="connsiteY4598" fmla="*/ 563911 h 5893281"/>
              <a:gd name="connsiteX4599" fmla="*/ 2092034 w 10035679"/>
              <a:gd name="connsiteY4599" fmla="*/ 578400 h 5893281"/>
              <a:gd name="connsiteX4600" fmla="*/ 2106525 w 10035679"/>
              <a:gd name="connsiteY4600" fmla="*/ 588665 h 5893281"/>
              <a:gd name="connsiteX4601" fmla="*/ 2100489 w 10035679"/>
              <a:gd name="connsiteY4601" fmla="*/ 596515 h 5893281"/>
              <a:gd name="connsiteX4602" fmla="*/ 2096263 w 10035679"/>
              <a:gd name="connsiteY4602" fmla="*/ 600741 h 5893281"/>
              <a:gd name="connsiteX4603" fmla="*/ 2092034 w 10035679"/>
              <a:gd name="connsiteY4603" fmla="*/ 603156 h 5893281"/>
              <a:gd name="connsiteX4604" fmla="*/ 2088413 w 10035679"/>
              <a:gd name="connsiteY4604" fmla="*/ 611004 h 5893281"/>
              <a:gd name="connsiteX4605" fmla="*/ 2085998 w 10035679"/>
              <a:gd name="connsiteY4605" fmla="*/ 617043 h 5893281"/>
              <a:gd name="connsiteX4606" fmla="*/ 2082375 w 10035679"/>
              <a:gd name="connsiteY4606" fmla="*/ 629721 h 5893281"/>
              <a:gd name="connsiteX4607" fmla="*/ 2072112 w 10035679"/>
              <a:gd name="connsiteY4607" fmla="*/ 629721 h 5893281"/>
              <a:gd name="connsiteX4608" fmla="*/ 2057621 w 10035679"/>
              <a:gd name="connsiteY4608" fmla="*/ 629721 h 5893281"/>
              <a:gd name="connsiteX4609" fmla="*/ 2049772 w 10035679"/>
              <a:gd name="connsiteY4609" fmla="*/ 625495 h 5893281"/>
              <a:gd name="connsiteX4610" fmla="*/ 2039509 w 10035679"/>
              <a:gd name="connsiteY4610" fmla="*/ 625495 h 5893281"/>
              <a:gd name="connsiteX4611" fmla="*/ 2029244 w 10035679"/>
              <a:gd name="connsiteY4611" fmla="*/ 621269 h 5893281"/>
              <a:gd name="connsiteX4612" fmla="*/ 2029244 w 10035679"/>
              <a:gd name="connsiteY4612" fmla="*/ 606778 h 5893281"/>
              <a:gd name="connsiteX4613" fmla="*/ 2031660 w 10035679"/>
              <a:gd name="connsiteY4613" fmla="*/ 596515 h 5893281"/>
              <a:gd name="connsiteX4614" fmla="*/ 2035281 w 10035679"/>
              <a:gd name="connsiteY4614" fmla="*/ 582023 h 5893281"/>
              <a:gd name="connsiteX4615" fmla="*/ 2035281 w 10035679"/>
              <a:gd name="connsiteY4615" fmla="*/ 568137 h 5893281"/>
              <a:gd name="connsiteX4616" fmla="*/ 7636340 w 10035679"/>
              <a:gd name="connsiteY4616" fmla="*/ 516211 h 5893281"/>
              <a:gd name="connsiteX4617" fmla="*/ 7674981 w 10035679"/>
              <a:gd name="connsiteY4617" fmla="*/ 516211 h 5893281"/>
              <a:gd name="connsiteX4618" fmla="*/ 7682830 w 10035679"/>
              <a:gd name="connsiteY4618" fmla="*/ 526476 h 5893281"/>
              <a:gd name="connsiteX4619" fmla="*/ 7684641 w 10035679"/>
              <a:gd name="connsiteY4619" fmla="*/ 530702 h 5893281"/>
              <a:gd name="connsiteX4620" fmla="*/ 7688867 w 10035679"/>
              <a:gd name="connsiteY4620" fmla="*/ 536738 h 5893281"/>
              <a:gd name="connsiteX4621" fmla="*/ 7696716 w 10035679"/>
              <a:gd name="connsiteY4621" fmla="*/ 545191 h 5893281"/>
              <a:gd name="connsiteX4622" fmla="*/ 7698527 w 10035679"/>
              <a:gd name="connsiteY4622" fmla="*/ 555455 h 5893281"/>
              <a:gd name="connsiteX4623" fmla="*/ 7688264 w 10035679"/>
              <a:gd name="connsiteY4623" fmla="*/ 559681 h 5893281"/>
              <a:gd name="connsiteX4624" fmla="*/ 7684036 w 10035679"/>
              <a:gd name="connsiteY4624" fmla="*/ 561492 h 5893281"/>
              <a:gd name="connsiteX4625" fmla="*/ 7677999 w 10035679"/>
              <a:gd name="connsiteY4625" fmla="*/ 565720 h 5893281"/>
              <a:gd name="connsiteX4626" fmla="*/ 7673773 w 10035679"/>
              <a:gd name="connsiteY4626" fmla="*/ 571757 h 5893281"/>
              <a:gd name="connsiteX4627" fmla="*/ 7669547 w 10035679"/>
              <a:gd name="connsiteY4627" fmla="*/ 575983 h 5893281"/>
              <a:gd name="connsiteX4628" fmla="*/ 7667735 w 10035679"/>
              <a:gd name="connsiteY4628" fmla="*/ 586248 h 5893281"/>
              <a:gd name="connsiteX4629" fmla="*/ 7696111 w 10035679"/>
              <a:gd name="connsiteY4629" fmla="*/ 594700 h 5893281"/>
              <a:gd name="connsiteX4630" fmla="*/ 7709999 w 10035679"/>
              <a:gd name="connsiteY4630" fmla="*/ 600736 h 5893281"/>
              <a:gd name="connsiteX4631" fmla="*/ 7723885 w 10035679"/>
              <a:gd name="connsiteY4631" fmla="*/ 615227 h 5893281"/>
              <a:gd name="connsiteX4632" fmla="*/ 7737771 w 10035679"/>
              <a:gd name="connsiteY4632" fmla="*/ 633944 h 5893281"/>
              <a:gd name="connsiteX4633" fmla="*/ 7761922 w 10035679"/>
              <a:gd name="connsiteY4633" fmla="*/ 623679 h 5893281"/>
              <a:gd name="connsiteX4634" fmla="*/ 7786073 w 10035679"/>
              <a:gd name="connsiteY4634" fmla="*/ 619453 h 5893281"/>
              <a:gd name="connsiteX4635" fmla="*/ 7814449 w 10035679"/>
              <a:gd name="connsiteY4635" fmla="*/ 615227 h 5893281"/>
              <a:gd name="connsiteX4636" fmla="*/ 7847052 w 10035679"/>
              <a:gd name="connsiteY4636" fmla="*/ 604964 h 5893281"/>
              <a:gd name="connsiteX4637" fmla="*/ 7848863 w 10035679"/>
              <a:gd name="connsiteY4637" fmla="*/ 600736 h 5893281"/>
              <a:gd name="connsiteX4638" fmla="*/ 7853089 w 10035679"/>
              <a:gd name="connsiteY4638" fmla="*/ 604964 h 5893281"/>
              <a:gd name="connsiteX4639" fmla="*/ 7853089 w 10035679"/>
              <a:gd name="connsiteY4639" fmla="*/ 609190 h 5893281"/>
              <a:gd name="connsiteX4640" fmla="*/ 7853089 w 10035679"/>
              <a:gd name="connsiteY4640" fmla="*/ 613417 h 5893281"/>
              <a:gd name="connsiteX4641" fmla="*/ 7881466 w 10035679"/>
              <a:gd name="connsiteY4641" fmla="*/ 627905 h 5893281"/>
              <a:gd name="connsiteX4642" fmla="*/ 7903806 w 10035679"/>
              <a:gd name="connsiteY4642" fmla="*/ 644209 h 5893281"/>
              <a:gd name="connsiteX4643" fmla="*/ 7920107 w 10035679"/>
              <a:gd name="connsiteY4643" fmla="*/ 666547 h 5893281"/>
              <a:gd name="connsiteX4644" fmla="*/ 7938219 w 10035679"/>
              <a:gd name="connsiteY4644" fmla="*/ 691300 h 5893281"/>
              <a:gd name="connsiteX4645" fmla="*/ 7938219 w 10035679"/>
              <a:gd name="connsiteY4645" fmla="*/ 738394 h 5893281"/>
              <a:gd name="connsiteX4646" fmla="*/ 7914069 w 10035679"/>
              <a:gd name="connsiteY4646" fmla="*/ 757111 h 5893281"/>
              <a:gd name="connsiteX4647" fmla="*/ 7903806 w 10035679"/>
              <a:gd name="connsiteY4647" fmla="*/ 773412 h 5893281"/>
              <a:gd name="connsiteX4648" fmla="*/ 7895957 w 10035679"/>
              <a:gd name="connsiteY4648" fmla="*/ 792129 h 5893281"/>
              <a:gd name="connsiteX4649" fmla="*/ 7885692 w 10035679"/>
              <a:gd name="connsiteY4649" fmla="*/ 810846 h 5893281"/>
              <a:gd name="connsiteX4650" fmla="*/ 7857315 w 10035679"/>
              <a:gd name="connsiteY4650" fmla="*/ 827147 h 5893281"/>
              <a:gd name="connsiteX4651" fmla="*/ 7824712 w 10035679"/>
              <a:gd name="connsiteY4651" fmla="*/ 845862 h 5893281"/>
              <a:gd name="connsiteX4652" fmla="*/ 7792109 w 10035679"/>
              <a:gd name="connsiteY4652" fmla="*/ 868202 h 5893281"/>
              <a:gd name="connsiteX4653" fmla="*/ 7767959 w 10035679"/>
              <a:gd name="connsiteY4653" fmla="*/ 897182 h 5893281"/>
              <a:gd name="connsiteX4654" fmla="*/ 7775808 w 10035679"/>
              <a:gd name="connsiteY4654" fmla="*/ 897182 h 5893281"/>
              <a:gd name="connsiteX4655" fmla="*/ 7799959 w 10035679"/>
              <a:gd name="connsiteY4655" fmla="*/ 882693 h 5893281"/>
              <a:gd name="connsiteX4656" fmla="*/ 7828335 w 10035679"/>
              <a:gd name="connsiteY4656" fmla="*/ 878465 h 5893281"/>
              <a:gd name="connsiteX4657" fmla="*/ 7860938 w 10035679"/>
              <a:gd name="connsiteY4657" fmla="*/ 882693 h 5893281"/>
              <a:gd name="connsiteX4658" fmla="*/ 7860938 w 10035679"/>
              <a:gd name="connsiteY4658" fmla="*/ 888730 h 5893281"/>
              <a:gd name="connsiteX4659" fmla="*/ 7856712 w 10035679"/>
              <a:gd name="connsiteY4659" fmla="*/ 897182 h 5893281"/>
              <a:gd name="connsiteX4660" fmla="*/ 7856712 w 10035679"/>
              <a:gd name="connsiteY4660" fmla="*/ 898994 h 5893281"/>
              <a:gd name="connsiteX4661" fmla="*/ 7856712 w 10035679"/>
              <a:gd name="connsiteY4661" fmla="*/ 903221 h 5893281"/>
              <a:gd name="connsiteX4662" fmla="*/ 7856712 w 10035679"/>
              <a:gd name="connsiteY4662" fmla="*/ 907447 h 5893281"/>
              <a:gd name="connsiteX4663" fmla="*/ 7860938 w 10035679"/>
              <a:gd name="connsiteY4663" fmla="*/ 907447 h 5893281"/>
              <a:gd name="connsiteX4664" fmla="*/ 7866977 w 10035679"/>
              <a:gd name="connsiteY4664" fmla="*/ 911673 h 5893281"/>
              <a:gd name="connsiteX4665" fmla="*/ 7877240 w 10035679"/>
              <a:gd name="connsiteY4665" fmla="*/ 899597 h 5893281"/>
              <a:gd name="connsiteX4666" fmla="*/ 7891126 w 10035679"/>
              <a:gd name="connsiteY4666" fmla="*/ 889335 h 5893281"/>
              <a:gd name="connsiteX4667" fmla="*/ 7905013 w 10035679"/>
              <a:gd name="connsiteY4667" fmla="*/ 879070 h 5893281"/>
              <a:gd name="connsiteX4668" fmla="*/ 7923126 w 10035679"/>
              <a:gd name="connsiteY4668" fmla="*/ 870618 h 5893281"/>
              <a:gd name="connsiteX4669" fmla="*/ 7923126 w 10035679"/>
              <a:gd name="connsiteY4669" fmla="*/ 882693 h 5893281"/>
              <a:gd name="connsiteX4670" fmla="*/ 7917089 w 10035679"/>
              <a:gd name="connsiteY4670" fmla="*/ 892956 h 5893281"/>
              <a:gd name="connsiteX4671" fmla="*/ 7912861 w 10035679"/>
              <a:gd name="connsiteY4671" fmla="*/ 903221 h 5893281"/>
              <a:gd name="connsiteX4672" fmla="*/ 7908635 w 10035679"/>
              <a:gd name="connsiteY4672" fmla="*/ 917709 h 5893281"/>
              <a:gd name="connsiteX4673" fmla="*/ 7904409 w 10035679"/>
              <a:gd name="connsiteY4673" fmla="*/ 936426 h 5893281"/>
              <a:gd name="connsiteX4674" fmla="*/ 7908635 w 10035679"/>
              <a:gd name="connsiteY4674" fmla="*/ 940652 h 5893281"/>
              <a:gd name="connsiteX4675" fmla="*/ 7912861 w 10035679"/>
              <a:gd name="connsiteY4675" fmla="*/ 940652 h 5893281"/>
              <a:gd name="connsiteX4676" fmla="*/ 7912861 w 10035679"/>
              <a:gd name="connsiteY4676" fmla="*/ 942465 h 5893281"/>
              <a:gd name="connsiteX4677" fmla="*/ 7930975 w 10035679"/>
              <a:gd name="connsiteY4677" fmla="*/ 942465 h 5893281"/>
              <a:gd name="connsiteX4678" fmla="*/ 7930975 w 10035679"/>
              <a:gd name="connsiteY4678" fmla="*/ 917709 h 5893281"/>
              <a:gd name="connsiteX4679" fmla="*/ 7965388 w 10035679"/>
              <a:gd name="connsiteY4679" fmla="*/ 913483 h 5893281"/>
              <a:gd name="connsiteX4680" fmla="*/ 7997991 w 10035679"/>
              <a:gd name="connsiteY4680" fmla="*/ 913483 h 5893281"/>
              <a:gd name="connsiteX4681" fmla="*/ 8022142 w 10035679"/>
              <a:gd name="connsiteY4681" fmla="*/ 917709 h 5893281"/>
              <a:gd name="connsiteX4682" fmla="*/ 8046292 w 10035679"/>
              <a:gd name="connsiteY4682" fmla="*/ 936426 h 5893281"/>
              <a:gd name="connsiteX4683" fmla="*/ 8046292 w 10035679"/>
              <a:gd name="connsiteY4683" fmla="*/ 940652 h 5893281"/>
              <a:gd name="connsiteX4684" fmla="*/ 8046292 w 10035679"/>
              <a:gd name="connsiteY4684" fmla="*/ 950917 h 5893281"/>
              <a:gd name="connsiteX4685" fmla="*/ 8050519 w 10035679"/>
              <a:gd name="connsiteY4685" fmla="*/ 961182 h 5893281"/>
              <a:gd name="connsiteX4686" fmla="*/ 8050519 w 10035679"/>
              <a:gd name="connsiteY4686" fmla="*/ 971445 h 5893281"/>
              <a:gd name="connsiteX4687" fmla="*/ 8054745 w 10035679"/>
              <a:gd name="connsiteY4687" fmla="*/ 981709 h 5893281"/>
              <a:gd name="connsiteX4688" fmla="*/ 8156176 w 10035679"/>
              <a:gd name="connsiteY4688" fmla="*/ 990162 h 5893281"/>
              <a:gd name="connsiteX4689" fmla="*/ 8164026 w 10035679"/>
              <a:gd name="connsiteY4689" fmla="*/ 967821 h 5893281"/>
              <a:gd name="connsiteX4690" fmla="*/ 8164026 w 10035679"/>
              <a:gd name="connsiteY4690" fmla="*/ 961785 h 5893281"/>
              <a:gd name="connsiteX4691" fmla="*/ 8164026 w 10035679"/>
              <a:gd name="connsiteY4691" fmla="*/ 957559 h 5893281"/>
              <a:gd name="connsiteX4692" fmla="*/ 8164026 w 10035679"/>
              <a:gd name="connsiteY4692" fmla="*/ 951520 h 5893281"/>
              <a:gd name="connsiteX4693" fmla="*/ 8164026 w 10035679"/>
              <a:gd name="connsiteY4693" fmla="*/ 941257 h 5893281"/>
              <a:gd name="connsiteX4694" fmla="*/ 8164026 w 10035679"/>
              <a:gd name="connsiteY4694" fmla="*/ 929182 h 5893281"/>
              <a:gd name="connsiteX4695" fmla="*/ 8170062 w 10035679"/>
              <a:gd name="connsiteY4695" fmla="*/ 927371 h 5893281"/>
              <a:gd name="connsiteX4696" fmla="*/ 8174290 w 10035679"/>
              <a:gd name="connsiteY4696" fmla="*/ 927371 h 5893281"/>
              <a:gd name="connsiteX4697" fmla="*/ 8174290 w 10035679"/>
              <a:gd name="connsiteY4697" fmla="*/ 923143 h 5893281"/>
              <a:gd name="connsiteX4698" fmla="*/ 8178514 w 10035679"/>
              <a:gd name="connsiteY4698" fmla="*/ 918917 h 5893281"/>
              <a:gd name="connsiteX4699" fmla="*/ 8199044 w 10035679"/>
              <a:gd name="connsiteY4699" fmla="*/ 929182 h 5893281"/>
              <a:gd name="connsiteX4700" fmla="*/ 8221382 w 10035679"/>
              <a:gd name="connsiteY4700" fmla="*/ 941257 h 5893281"/>
              <a:gd name="connsiteX4701" fmla="*/ 8241910 w 10035679"/>
              <a:gd name="connsiteY4701" fmla="*/ 951520 h 5893281"/>
              <a:gd name="connsiteX4702" fmla="*/ 8264250 w 10035679"/>
              <a:gd name="connsiteY4702" fmla="*/ 932805 h 5893281"/>
              <a:gd name="connsiteX4703" fmla="*/ 8288400 w 10035679"/>
              <a:gd name="connsiteY4703" fmla="*/ 922540 h 5893281"/>
              <a:gd name="connsiteX4704" fmla="*/ 8327040 w 10035679"/>
              <a:gd name="connsiteY4704" fmla="*/ 918314 h 5893281"/>
              <a:gd name="connsiteX4705" fmla="*/ 8327040 w 10035679"/>
              <a:gd name="connsiteY4705" fmla="*/ 928577 h 5893281"/>
              <a:gd name="connsiteX4706" fmla="*/ 8333078 w 10035679"/>
              <a:gd name="connsiteY4706" fmla="*/ 928577 h 5893281"/>
              <a:gd name="connsiteX4707" fmla="*/ 8351190 w 10035679"/>
              <a:gd name="connsiteY4707" fmla="*/ 1000426 h 5893281"/>
              <a:gd name="connsiteX4708" fmla="*/ 8327040 w 10035679"/>
              <a:gd name="connsiteY4708" fmla="*/ 1025180 h 5893281"/>
              <a:gd name="connsiteX4709" fmla="*/ 8313154 w 10035679"/>
              <a:gd name="connsiteY4709" fmla="*/ 1062009 h 5893281"/>
              <a:gd name="connsiteX4710" fmla="*/ 8317380 w 10035679"/>
              <a:gd name="connsiteY4710" fmla="*/ 1068046 h 5893281"/>
              <a:gd name="connsiteX4711" fmla="*/ 8321606 w 10035679"/>
              <a:gd name="connsiteY4711" fmla="*/ 1076500 h 5893281"/>
              <a:gd name="connsiteX4712" fmla="*/ 8321606 w 10035679"/>
              <a:gd name="connsiteY4712" fmla="*/ 1082537 h 5893281"/>
              <a:gd name="connsiteX4713" fmla="*/ 8323417 w 10035679"/>
              <a:gd name="connsiteY4713" fmla="*/ 1090989 h 5893281"/>
              <a:gd name="connsiteX4714" fmla="*/ 8327645 w 10035679"/>
              <a:gd name="connsiteY4714" fmla="*/ 1101253 h 5893281"/>
              <a:gd name="connsiteX4715" fmla="*/ 8345757 w 10035679"/>
              <a:gd name="connsiteY4715" fmla="*/ 1119972 h 5893281"/>
              <a:gd name="connsiteX4716" fmla="*/ 8369907 w 10035679"/>
              <a:gd name="connsiteY4716" fmla="*/ 1134460 h 5893281"/>
              <a:gd name="connsiteX4717" fmla="*/ 8390435 w 10035679"/>
              <a:gd name="connsiteY4717" fmla="*/ 1148951 h 5893281"/>
              <a:gd name="connsiteX4718" fmla="*/ 8394661 w 10035679"/>
              <a:gd name="connsiteY4718" fmla="*/ 1144725 h 5893281"/>
              <a:gd name="connsiteX4719" fmla="*/ 8398887 w 10035679"/>
              <a:gd name="connsiteY4719" fmla="*/ 1140499 h 5893281"/>
              <a:gd name="connsiteX4720" fmla="*/ 8409152 w 10035679"/>
              <a:gd name="connsiteY4720" fmla="*/ 1124198 h 5893281"/>
              <a:gd name="connsiteX4721" fmla="*/ 8417001 w 10035679"/>
              <a:gd name="connsiteY4721" fmla="*/ 1101856 h 5893281"/>
              <a:gd name="connsiteX4722" fmla="*/ 8423038 w 10035679"/>
              <a:gd name="connsiteY4722" fmla="*/ 1081329 h 5893281"/>
              <a:gd name="connsiteX4723" fmla="*/ 8436924 w 10035679"/>
              <a:gd name="connsiteY4723" fmla="*/ 1062612 h 5893281"/>
              <a:gd name="connsiteX4724" fmla="*/ 8436924 w 10035679"/>
              <a:gd name="connsiteY4724" fmla="*/ 1081329 h 5893281"/>
              <a:gd name="connsiteX4725" fmla="*/ 8441150 w 10035679"/>
              <a:gd name="connsiteY4725" fmla="*/ 1095819 h 5893281"/>
              <a:gd name="connsiteX4726" fmla="*/ 8447188 w 10035679"/>
              <a:gd name="connsiteY4726" fmla="*/ 1106086 h 5893281"/>
              <a:gd name="connsiteX4727" fmla="*/ 8459264 w 10035679"/>
              <a:gd name="connsiteY4727" fmla="*/ 1112122 h 5893281"/>
              <a:gd name="connsiteX4728" fmla="*/ 8473150 w 10035679"/>
              <a:gd name="connsiteY4728" fmla="*/ 1116348 h 5893281"/>
              <a:gd name="connsiteX4729" fmla="*/ 8489451 w 10035679"/>
              <a:gd name="connsiteY4729" fmla="*/ 1120574 h 5893281"/>
              <a:gd name="connsiteX4730" fmla="*/ 8516017 w 10035679"/>
              <a:gd name="connsiteY4730" fmla="*/ 1077103 h 5893281"/>
              <a:gd name="connsiteX4731" fmla="*/ 8526280 w 10035679"/>
              <a:gd name="connsiteY4731" fmla="*/ 1087367 h 5893281"/>
              <a:gd name="connsiteX4732" fmla="*/ 8536545 w 10035679"/>
              <a:gd name="connsiteY4732" fmla="*/ 1095819 h 5893281"/>
              <a:gd name="connsiteX4733" fmla="*/ 8542582 w 10035679"/>
              <a:gd name="connsiteY4733" fmla="*/ 1106086 h 5893281"/>
              <a:gd name="connsiteX4734" fmla="*/ 8554657 w 10035679"/>
              <a:gd name="connsiteY4734" fmla="*/ 1112122 h 5893281"/>
              <a:gd name="connsiteX4735" fmla="*/ 8568543 w 10035679"/>
              <a:gd name="connsiteY4735" fmla="*/ 1120574 h 5893281"/>
              <a:gd name="connsiteX4736" fmla="*/ 8574582 w 10035679"/>
              <a:gd name="connsiteY4736" fmla="*/ 1112122 h 5893281"/>
              <a:gd name="connsiteX4737" fmla="*/ 8582431 w 10035679"/>
              <a:gd name="connsiteY4737" fmla="*/ 1106086 h 5893281"/>
              <a:gd name="connsiteX4738" fmla="*/ 8588468 w 10035679"/>
              <a:gd name="connsiteY4738" fmla="*/ 1106086 h 5893281"/>
              <a:gd name="connsiteX4739" fmla="*/ 8592694 w 10035679"/>
              <a:gd name="connsiteY4739" fmla="*/ 1106086 h 5893281"/>
              <a:gd name="connsiteX4740" fmla="*/ 8602958 w 10035679"/>
              <a:gd name="connsiteY4740" fmla="*/ 1106086 h 5893281"/>
              <a:gd name="connsiteX4741" fmla="*/ 8610808 w 10035679"/>
              <a:gd name="connsiteY4741" fmla="*/ 1110312 h 5893281"/>
              <a:gd name="connsiteX4742" fmla="*/ 8624694 w 10035679"/>
              <a:gd name="connsiteY4742" fmla="*/ 1110312 h 5893281"/>
              <a:gd name="connsiteX4743" fmla="*/ 8620467 w 10035679"/>
              <a:gd name="connsiteY4743" fmla="*/ 1073479 h 5893281"/>
              <a:gd name="connsiteX4744" fmla="*/ 8612618 w 10035679"/>
              <a:gd name="connsiteY4744" fmla="*/ 1048725 h 5893281"/>
              <a:gd name="connsiteX4745" fmla="*/ 8606581 w 10035679"/>
              <a:gd name="connsiteY4745" fmla="*/ 1015520 h 5893281"/>
              <a:gd name="connsiteX4746" fmla="*/ 8630732 w 10035679"/>
              <a:gd name="connsiteY4746" fmla="*/ 1009481 h 5893281"/>
              <a:gd name="connsiteX4747" fmla="*/ 8653070 w 10035679"/>
              <a:gd name="connsiteY4747" fmla="*/ 1001029 h 5893281"/>
              <a:gd name="connsiteX4748" fmla="*/ 8687484 w 10035679"/>
              <a:gd name="connsiteY4748" fmla="*/ 1001029 h 5893281"/>
              <a:gd name="connsiteX4749" fmla="*/ 8726125 w 10035679"/>
              <a:gd name="connsiteY4749" fmla="*/ 1005255 h 5893281"/>
              <a:gd name="connsiteX4750" fmla="*/ 8764765 w 10035679"/>
              <a:gd name="connsiteY4750" fmla="*/ 1015520 h 5893281"/>
              <a:gd name="connsiteX4751" fmla="*/ 8800991 w 10035679"/>
              <a:gd name="connsiteY4751" fmla="*/ 1025783 h 5893281"/>
              <a:gd name="connsiteX4752" fmla="*/ 8833594 w 10035679"/>
              <a:gd name="connsiteY4752" fmla="*/ 1037858 h 5893281"/>
              <a:gd name="connsiteX4753" fmla="*/ 8847482 w 10035679"/>
              <a:gd name="connsiteY4753" fmla="*/ 1048123 h 5893281"/>
              <a:gd name="connsiteX4754" fmla="*/ 8853518 w 10035679"/>
              <a:gd name="connsiteY4754" fmla="*/ 1054159 h 5893281"/>
              <a:gd name="connsiteX4755" fmla="*/ 8857744 w 10035679"/>
              <a:gd name="connsiteY4755" fmla="*/ 1066235 h 5893281"/>
              <a:gd name="connsiteX4756" fmla="*/ 8857744 w 10035679"/>
              <a:gd name="connsiteY4756" fmla="*/ 1072274 h 5893281"/>
              <a:gd name="connsiteX4757" fmla="*/ 8861970 w 10035679"/>
              <a:gd name="connsiteY4757" fmla="*/ 1076500 h 5893281"/>
              <a:gd name="connsiteX4758" fmla="*/ 8861970 w 10035679"/>
              <a:gd name="connsiteY4758" fmla="*/ 1082537 h 5893281"/>
              <a:gd name="connsiteX4759" fmla="*/ 8868009 w 10035679"/>
              <a:gd name="connsiteY4759" fmla="*/ 1086762 h 5893281"/>
              <a:gd name="connsiteX4760" fmla="*/ 8875856 w 10035679"/>
              <a:gd name="connsiteY4760" fmla="*/ 1090989 h 5893281"/>
              <a:gd name="connsiteX4761" fmla="*/ 8886121 w 10035679"/>
              <a:gd name="connsiteY4761" fmla="*/ 1095217 h 5893281"/>
              <a:gd name="connsiteX4762" fmla="*/ 8906649 w 10035679"/>
              <a:gd name="connsiteY4762" fmla="*/ 1086762 h 5893281"/>
              <a:gd name="connsiteX4763" fmla="*/ 8930799 w 10035679"/>
              <a:gd name="connsiteY4763" fmla="*/ 1086762 h 5893281"/>
              <a:gd name="connsiteX4764" fmla="*/ 8957365 w 10035679"/>
              <a:gd name="connsiteY4764" fmla="*/ 1086762 h 5893281"/>
              <a:gd name="connsiteX4765" fmla="*/ 8967628 w 10035679"/>
              <a:gd name="connsiteY4765" fmla="*/ 1109104 h 5893281"/>
              <a:gd name="connsiteX4766" fmla="*/ 8981514 w 10035679"/>
              <a:gd name="connsiteY4766" fmla="*/ 1129632 h 5893281"/>
              <a:gd name="connsiteX4767" fmla="*/ 9002044 w 10035679"/>
              <a:gd name="connsiteY4767" fmla="*/ 1148348 h 5893281"/>
              <a:gd name="connsiteX4768" fmla="*/ 9028608 w 10035679"/>
              <a:gd name="connsiteY4768" fmla="*/ 1158611 h 5893281"/>
              <a:gd name="connsiteX4769" fmla="*/ 9052758 w 10035679"/>
              <a:gd name="connsiteY4769" fmla="*/ 1148348 h 5893281"/>
              <a:gd name="connsiteX4770" fmla="*/ 9087172 w 10035679"/>
              <a:gd name="connsiteY4770" fmla="*/ 1148348 h 5893281"/>
              <a:gd name="connsiteX4771" fmla="*/ 9119777 w 10035679"/>
              <a:gd name="connsiteY4771" fmla="*/ 1152575 h 5893281"/>
              <a:gd name="connsiteX4772" fmla="*/ 9152380 w 10035679"/>
              <a:gd name="connsiteY4772" fmla="*/ 1158611 h 5893281"/>
              <a:gd name="connsiteX4773" fmla="*/ 9176530 w 10035679"/>
              <a:gd name="connsiteY4773" fmla="*/ 1164650 h 5893281"/>
              <a:gd name="connsiteX4774" fmla="*/ 9186793 w 10035679"/>
              <a:gd name="connsiteY4774" fmla="*/ 1197855 h 5893281"/>
              <a:gd name="connsiteX4775" fmla="*/ 9191019 w 10035679"/>
              <a:gd name="connsiteY4775" fmla="*/ 1226837 h 5893281"/>
              <a:gd name="connsiteX4776" fmla="*/ 9197058 w 10035679"/>
              <a:gd name="connsiteY4776" fmla="*/ 1251591 h 5893281"/>
              <a:gd name="connsiteX4777" fmla="*/ 9204905 w 10035679"/>
              <a:gd name="connsiteY4777" fmla="*/ 1255817 h 5893281"/>
              <a:gd name="connsiteX4778" fmla="*/ 9209133 w 10035679"/>
              <a:gd name="connsiteY4778" fmla="*/ 1264270 h 5893281"/>
              <a:gd name="connsiteX4779" fmla="*/ 9215170 w 10035679"/>
              <a:gd name="connsiteY4779" fmla="*/ 1266082 h 5893281"/>
              <a:gd name="connsiteX4780" fmla="*/ 9282188 w 10035679"/>
              <a:gd name="connsiteY4780" fmla="*/ 1260043 h 5893281"/>
              <a:gd name="connsiteX4781" fmla="*/ 9349204 w 10035679"/>
              <a:gd name="connsiteY4781" fmla="*/ 1260043 h 5893281"/>
              <a:gd name="connsiteX4782" fmla="*/ 9418033 w 10035679"/>
              <a:gd name="connsiteY4782" fmla="*/ 1260043 h 5893281"/>
              <a:gd name="connsiteX4783" fmla="*/ 9424070 w 10035679"/>
              <a:gd name="connsiteY4783" fmla="*/ 1274535 h 5893281"/>
              <a:gd name="connsiteX4784" fmla="*/ 9434335 w 10035679"/>
              <a:gd name="connsiteY4784" fmla="*/ 1284799 h 5893281"/>
              <a:gd name="connsiteX4785" fmla="*/ 9446410 w 10035679"/>
              <a:gd name="connsiteY4785" fmla="*/ 1299288 h 5893281"/>
              <a:gd name="connsiteX4786" fmla="*/ 9456673 w 10035679"/>
              <a:gd name="connsiteY4786" fmla="*/ 1307739 h 5893281"/>
              <a:gd name="connsiteX4787" fmla="*/ 9470559 w 10035679"/>
              <a:gd name="connsiteY4787" fmla="*/ 1318004 h 5893281"/>
              <a:gd name="connsiteX4788" fmla="*/ 9470559 w 10035679"/>
              <a:gd name="connsiteY4788" fmla="*/ 1307739 h 5893281"/>
              <a:gd name="connsiteX4789" fmla="*/ 9474787 w 10035679"/>
              <a:gd name="connsiteY4789" fmla="*/ 1303513 h 5893281"/>
              <a:gd name="connsiteX4790" fmla="*/ 9476597 w 10035679"/>
              <a:gd name="connsiteY4790" fmla="*/ 1295061 h 5893281"/>
              <a:gd name="connsiteX4791" fmla="*/ 9476597 w 10035679"/>
              <a:gd name="connsiteY4791" fmla="*/ 1289025 h 5893281"/>
              <a:gd name="connsiteX4792" fmla="*/ 9480823 w 10035679"/>
              <a:gd name="connsiteY4792" fmla="*/ 1278760 h 5893281"/>
              <a:gd name="connsiteX4793" fmla="*/ 9474787 w 10035679"/>
              <a:gd name="connsiteY4793" fmla="*/ 1266685 h 5893281"/>
              <a:gd name="connsiteX4794" fmla="*/ 9470559 w 10035679"/>
              <a:gd name="connsiteY4794" fmla="*/ 1260648 h 5893281"/>
              <a:gd name="connsiteX4795" fmla="*/ 9466335 w 10035679"/>
              <a:gd name="connsiteY4795" fmla="*/ 1256422 h 5893281"/>
              <a:gd name="connsiteX4796" fmla="*/ 9466335 w 10035679"/>
              <a:gd name="connsiteY4796" fmla="*/ 1250383 h 5893281"/>
              <a:gd name="connsiteX4797" fmla="*/ 9470559 w 10035679"/>
              <a:gd name="connsiteY4797" fmla="*/ 1241930 h 5893281"/>
              <a:gd name="connsiteX4798" fmla="*/ 9470559 w 10035679"/>
              <a:gd name="connsiteY4798" fmla="*/ 1231666 h 5893281"/>
              <a:gd name="connsiteX4799" fmla="*/ 9470559 w 10035679"/>
              <a:gd name="connsiteY4799" fmla="*/ 1221404 h 5893281"/>
              <a:gd name="connsiteX4800" fmla="*/ 9504974 w 10035679"/>
              <a:gd name="connsiteY4800" fmla="*/ 1227440 h 5893281"/>
              <a:gd name="connsiteX4801" fmla="*/ 9529125 w 10035679"/>
              <a:gd name="connsiteY4801" fmla="*/ 1241930 h 5893281"/>
              <a:gd name="connsiteX4802" fmla="*/ 9557502 w 10035679"/>
              <a:gd name="connsiteY4802" fmla="*/ 1252194 h 5893281"/>
              <a:gd name="connsiteX4803" fmla="*/ 9569577 w 10035679"/>
              <a:gd name="connsiteY4803" fmla="*/ 1252194 h 5893281"/>
              <a:gd name="connsiteX4804" fmla="*/ 9579840 w 10035679"/>
              <a:gd name="connsiteY4804" fmla="*/ 1252194 h 5893281"/>
              <a:gd name="connsiteX4805" fmla="*/ 9590104 w 10035679"/>
              <a:gd name="connsiteY4805" fmla="*/ 1250383 h 5893281"/>
              <a:gd name="connsiteX4806" fmla="*/ 9597952 w 10035679"/>
              <a:gd name="connsiteY4806" fmla="*/ 1241930 h 5893281"/>
              <a:gd name="connsiteX4807" fmla="*/ 9603990 w 10035679"/>
              <a:gd name="connsiteY4807" fmla="*/ 1237704 h 5893281"/>
              <a:gd name="connsiteX4808" fmla="*/ 9611840 w 10035679"/>
              <a:gd name="connsiteY4808" fmla="*/ 1235891 h 5893281"/>
              <a:gd name="connsiteX4809" fmla="*/ 9727157 w 10035679"/>
              <a:gd name="connsiteY4809" fmla="*/ 1285402 h 5893281"/>
              <a:gd name="connsiteX4810" fmla="*/ 9791760 w 10035679"/>
              <a:gd name="connsiteY4810" fmla="*/ 1353022 h 5893281"/>
              <a:gd name="connsiteX4811" fmla="*/ 9802023 w 10035679"/>
              <a:gd name="connsiteY4811" fmla="*/ 1361474 h 5893281"/>
              <a:gd name="connsiteX4812" fmla="*/ 9812287 w 10035679"/>
              <a:gd name="connsiteY4812" fmla="*/ 1361474 h 5893281"/>
              <a:gd name="connsiteX4813" fmla="*/ 9822552 w 10035679"/>
              <a:gd name="connsiteY4813" fmla="*/ 1363285 h 5893281"/>
              <a:gd name="connsiteX4814" fmla="*/ 9834625 w 10035679"/>
              <a:gd name="connsiteY4814" fmla="*/ 1363285 h 5893281"/>
              <a:gd name="connsiteX4815" fmla="*/ 9844890 w 10035679"/>
              <a:gd name="connsiteY4815" fmla="*/ 1371739 h 5893281"/>
              <a:gd name="connsiteX4816" fmla="*/ 9865417 w 10035679"/>
              <a:gd name="connsiteY4816" fmla="*/ 1390457 h 5893281"/>
              <a:gd name="connsiteX4817" fmla="*/ 9879303 w 10035679"/>
              <a:gd name="connsiteY4817" fmla="*/ 1410985 h 5893281"/>
              <a:gd name="connsiteX4818" fmla="*/ 9893191 w 10035679"/>
              <a:gd name="connsiteY4818" fmla="*/ 1429702 h 5893281"/>
              <a:gd name="connsiteX4819" fmla="*/ 9911303 w 10035679"/>
              <a:gd name="connsiteY4819" fmla="*/ 1444191 h 5893281"/>
              <a:gd name="connsiteX4820" fmla="*/ 9945719 w 10035679"/>
              <a:gd name="connsiteY4820" fmla="*/ 1450228 h 5893281"/>
              <a:gd name="connsiteX4821" fmla="*/ 9949943 w 10035679"/>
              <a:gd name="connsiteY4821" fmla="*/ 1448416 h 5893281"/>
              <a:gd name="connsiteX4822" fmla="*/ 9954169 w 10035679"/>
              <a:gd name="connsiteY4822" fmla="*/ 1448416 h 5893281"/>
              <a:gd name="connsiteX4823" fmla="*/ 9958397 w 10035679"/>
              <a:gd name="connsiteY4823" fmla="*/ 1444191 h 5893281"/>
              <a:gd name="connsiteX4824" fmla="*/ 9960208 w 10035679"/>
              <a:gd name="connsiteY4824" fmla="*/ 1444191 h 5893281"/>
              <a:gd name="connsiteX4825" fmla="*/ 9968057 w 10035679"/>
              <a:gd name="connsiteY4825" fmla="*/ 1444191 h 5893281"/>
              <a:gd name="connsiteX4826" fmla="*/ 9988585 w 10035679"/>
              <a:gd name="connsiteY4826" fmla="*/ 1468945 h 5893281"/>
              <a:gd name="connsiteX4827" fmla="*/ 10010923 w 10035679"/>
              <a:gd name="connsiteY4827" fmla="*/ 1493701 h 5893281"/>
              <a:gd name="connsiteX4828" fmla="*/ 10029037 w 10035679"/>
              <a:gd name="connsiteY4828" fmla="*/ 1520264 h 5893281"/>
              <a:gd name="connsiteX4829" fmla="*/ 10035679 w 10035679"/>
              <a:gd name="connsiteY4829" fmla="*/ 1551661 h 5893281"/>
              <a:gd name="connsiteX4830" fmla="*/ 9965039 w 10035679"/>
              <a:gd name="connsiteY4830" fmla="*/ 1551661 h 5893281"/>
              <a:gd name="connsiteX4831" fmla="*/ 9960813 w 10035679"/>
              <a:gd name="connsiteY4831" fmla="*/ 1557697 h 5893281"/>
              <a:gd name="connsiteX4832" fmla="*/ 9954774 w 10035679"/>
              <a:gd name="connsiteY4832" fmla="*/ 1566150 h 5893281"/>
              <a:gd name="connsiteX4833" fmla="*/ 9950548 w 10035679"/>
              <a:gd name="connsiteY4833" fmla="*/ 1570376 h 5893281"/>
              <a:gd name="connsiteX4834" fmla="*/ 9946322 w 10035679"/>
              <a:gd name="connsiteY4834" fmla="*/ 1580640 h 5893281"/>
              <a:gd name="connsiteX4835" fmla="*/ 9942096 w 10035679"/>
              <a:gd name="connsiteY4835" fmla="*/ 1590904 h 5893281"/>
              <a:gd name="connsiteX4836" fmla="*/ 9949943 w 10035679"/>
              <a:gd name="connsiteY4836" fmla="*/ 1595130 h 5893281"/>
              <a:gd name="connsiteX4837" fmla="*/ 9954169 w 10035679"/>
              <a:gd name="connsiteY4837" fmla="*/ 1599356 h 5893281"/>
              <a:gd name="connsiteX4838" fmla="*/ 9955982 w 10035679"/>
              <a:gd name="connsiteY4838" fmla="*/ 1601167 h 5893281"/>
              <a:gd name="connsiteX4839" fmla="*/ 9960208 w 10035679"/>
              <a:gd name="connsiteY4839" fmla="*/ 1609619 h 5893281"/>
              <a:gd name="connsiteX4840" fmla="*/ 9960208 w 10035679"/>
              <a:gd name="connsiteY4840" fmla="*/ 1613845 h 5893281"/>
              <a:gd name="connsiteX4841" fmla="*/ 9955982 w 10035679"/>
              <a:gd name="connsiteY4841" fmla="*/ 1619884 h 5893281"/>
              <a:gd name="connsiteX4842" fmla="*/ 9949943 w 10035679"/>
              <a:gd name="connsiteY4842" fmla="*/ 1630148 h 5893281"/>
              <a:gd name="connsiteX4843" fmla="*/ 9945719 w 10035679"/>
              <a:gd name="connsiteY4843" fmla="*/ 1634374 h 5893281"/>
              <a:gd name="connsiteX4844" fmla="*/ 9939681 w 10035679"/>
              <a:gd name="connsiteY4844" fmla="*/ 1638600 h 5893281"/>
              <a:gd name="connsiteX4845" fmla="*/ 9931831 w 10035679"/>
              <a:gd name="connsiteY4845" fmla="*/ 1638600 h 5893281"/>
              <a:gd name="connsiteX4846" fmla="*/ 9925795 w 10035679"/>
              <a:gd name="connsiteY4846" fmla="*/ 1638600 h 5893281"/>
              <a:gd name="connsiteX4847" fmla="*/ 9911907 w 10035679"/>
              <a:gd name="connsiteY4847" fmla="*/ 1638600 h 5893281"/>
              <a:gd name="connsiteX4848" fmla="*/ 9898021 w 10035679"/>
              <a:gd name="connsiteY4848" fmla="*/ 1616261 h 5893281"/>
              <a:gd name="connsiteX4849" fmla="*/ 9875683 w 10035679"/>
              <a:gd name="connsiteY4849" fmla="*/ 1605998 h 5893281"/>
              <a:gd name="connsiteX4850" fmla="*/ 9847305 w 10035679"/>
              <a:gd name="connsiteY4850" fmla="*/ 1599959 h 5893281"/>
              <a:gd name="connsiteX4851" fmla="*/ 9847305 w 10035679"/>
              <a:gd name="connsiteY4851" fmla="*/ 1573396 h 5893281"/>
              <a:gd name="connsiteX4852" fmla="*/ 9841267 w 10035679"/>
              <a:gd name="connsiteY4852" fmla="*/ 1571583 h 5893281"/>
              <a:gd name="connsiteX4853" fmla="*/ 9833418 w 10035679"/>
              <a:gd name="connsiteY4853" fmla="*/ 1567357 h 5893281"/>
              <a:gd name="connsiteX4854" fmla="*/ 9831607 w 10035679"/>
              <a:gd name="connsiteY4854" fmla="*/ 1563131 h 5893281"/>
              <a:gd name="connsiteX4855" fmla="*/ 9823758 w 10035679"/>
              <a:gd name="connsiteY4855" fmla="*/ 1558905 h 5893281"/>
              <a:gd name="connsiteX4856" fmla="*/ 9809872 w 10035679"/>
              <a:gd name="connsiteY4856" fmla="*/ 1558905 h 5893281"/>
              <a:gd name="connsiteX4857" fmla="*/ 9805646 w 10035679"/>
              <a:gd name="connsiteY4857" fmla="*/ 1558905 h 5893281"/>
              <a:gd name="connsiteX4858" fmla="*/ 9803835 w 10035679"/>
              <a:gd name="connsiteY4858" fmla="*/ 1563131 h 5893281"/>
              <a:gd name="connsiteX4859" fmla="*/ 9799607 w 10035679"/>
              <a:gd name="connsiteY4859" fmla="*/ 1563131 h 5893281"/>
              <a:gd name="connsiteX4860" fmla="*/ 9795381 w 10035679"/>
              <a:gd name="connsiteY4860" fmla="*/ 1563131 h 5893281"/>
              <a:gd name="connsiteX4861" fmla="*/ 9789345 w 10035679"/>
              <a:gd name="connsiteY4861" fmla="*/ 1567357 h 5893281"/>
              <a:gd name="connsiteX4862" fmla="*/ 9781495 w 10035679"/>
              <a:gd name="connsiteY4862" fmla="*/ 1552869 h 5893281"/>
              <a:gd name="connsiteX4863" fmla="*/ 9771233 w 10035679"/>
              <a:gd name="connsiteY4863" fmla="*/ 1538378 h 5893281"/>
              <a:gd name="connsiteX4864" fmla="*/ 9763383 w 10035679"/>
              <a:gd name="connsiteY4864" fmla="*/ 1528113 h 5893281"/>
              <a:gd name="connsiteX4865" fmla="*/ 9763383 w 10035679"/>
              <a:gd name="connsiteY4865" fmla="*/ 1552869 h 5893281"/>
              <a:gd name="connsiteX4866" fmla="*/ 9757345 w 10035679"/>
              <a:gd name="connsiteY4866" fmla="*/ 1581848 h 5893281"/>
              <a:gd name="connsiteX4867" fmla="*/ 9749497 w 10035679"/>
              <a:gd name="connsiteY4867" fmla="*/ 1606601 h 5893281"/>
              <a:gd name="connsiteX4868" fmla="*/ 9733194 w 10035679"/>
              <a:gd name="connsiteY4868" fmla="*/ 1621091 h 5893281"/>
              <a:gd name="connsiteX4869" fmla="*/ 9725347 w 10035679"/>
              <a:gd name="connsiteY4869" fmla="*/ 1625317 h 5893281"/>
              <a:gd name="connsiteX4870" fmla="*/ 9719308 w 10035679"/>
              <a:gd name="connsiteY4870" fmla="*/ 1625317 h 5893281"/>
              <a:gd name="connsiteX4871" fmla="*/ 9715082 w 10035679"/>
              <a:gd name="connsiteY4871" fmla="*/ 1625317 h 5893281"/>
              <a:gd name="connsiteX4872" fmla="*/ 9710856 w 10035679"/>
              <a:gd name="connsiteY4872" fmla="*/ 1625317 h 5893281"/>
              <a:gd name="connsiteX4873" fmla="*/ 9706630 w 10035679"/>
              <a:gd name="connsiteY4873" fmla="*/ 1621091 h 5893281"/>
              <a:gd name="connsiteX4874" fmla="*/ 9704819 w 10035679"/>
              <a:gd name="connsiteY4874" fmla="*/ 1621091 h 5893281"/>
              <a:gd name="connsiteX4875" fmla="*/ 9700591 w 10035679"/>
              <a:gd name="connsiteY4875" fmla="*/ 1621091 h 5893281"/>
              <a:gd name="connsiteX4876" fmla="*/ 9696365 w 10035679"/>
              <a:gd name="connsiteY4876" fmla="*/ 1625317 h 5893281"/>
              <a:gd name="connsiteX4877" fmla="*/ 9692139 w 10035679"/>
              <a:gd name="connsiteY4877" fmla="*/ 1629543 h 5893281"/>
              <a:gd name="connsiteX4878" fmla="*/ 9686102 w 10035679"/>
              <a:gd name="connsiteY4878" fmla="*/ 1639808 h 5893281"/>
              <a:gd name="connsiteX4879" fmla="*/ 9706630 w 10035679"/>
              <a:gd name="connsiteY4879" fmla="*/ 1664561 h 5893281"/>
              <a:gd name="connsiteX4880" fmla="*/ 9728967 w 10035679"/>
              <a:gd name="connsiteY4880" fmla="*/ 1708030 h 5893281"/>
              <a:gd name="connsiteX4881" fmla="*/ 9739233 w 10035679"/>
              <a:gd name="connsiteY4881" fmla="*/ 1757539 h 5893281"/>
              <a:gd name="connsiteX4882" fmla="*/ 9733194 w 10035679"/>
              <a:gd name="connsiteY4882" fmla="*/ 1757539 h 5893281"/>
              <a:gd name="connsiteX4883" fmla="*/ 9728967 w 10035679"/>
              <a:gd name="connsiteY4883" fmla="*/ 1761765 h 5893281"/>
              <a:gd name="connsiteX4884" fmla="*/ 9721119 w 10035679"/>
              <a:gd name="connsiteY4884" fmla="*/ 1761765 h 5893281"/>
              <a:gd name="connsiteX4885" fmla="*/ 9710856 w 10035679"/>
              <a:gd name="connsiteY4885" fmla="*/ 1765992 h 5893281"/>
              <a:gd name="connsiteX4886" fmla="*/ 9696970 w 10035679"/>
              <a:gd name="connsiteY4886" fmla="*/ 1755727 h 5893281"/>
              <a:gd name="connsiteX4887" fmla="*/ 9686705 w 10035679"/>
              <a:gd name="connsiteY4887" fmla="*/ 1747275 h 5893281"/>
              <a:gd name="connsiteX4888" fmla="*/ 9672819 w 10035679"/>
              <a:gd name="connsiteY4888" fmla="*/ 1745464 h 5893281"/>
              <a:gd name="connsiteX4889" fmla="*/ 9654705 w 10035679"/>
              <a:gd name="connsiteY4889" fmla="*/ 1741238 h 5893281"/>
              <a:gd name="connsiteX4890" fmla="*/ 9644443 w 10035679"/>
              <a:gd name="connsiteY4890" fmla="*/ 1770218 h 5893281"/>
              <a:gd name="connsiteX4891" fmla="*/ 9623915 w 10035679"/>
              <a:gd name="connsiteY4891" fmla="*/ 1784709 h 5893281"/>
              <a:gd name="connsiteX4892" fmla="*/ 9597349 w 10035679"/>
              <a:gd name="connsiteY4892" fmla="*/ 1794972 h 5893281"/>
              <a:gd name="connsiteX4893" fmla="*/ 9568972 w 10035679"/>
              <a:gd name="connsiteY4893" fmla="*/ 1805237 h 5893281"/>
              <a:gd name="connsiteX4894" fmla="*/ 9567161 w 10035679"/>
              <a:gd name="connsiteY4894" fmla="*/ 1834217 h 5893281"/>
              <a:gd name="connsiteX4895" fmla="*/ 9559312 w 10035679"/>
              <a:gd name="connsiteY4895" fmla="*/ 1856558 h 5893281"/>
              <a:gd name="connsiteX4896" fmla="*/ 9545426 w 10035679"/>
              <a:gd name="connsiteY4896" fmla="*/ 1877086 h 5893281"/>
              <a:gd name="connsiteX4897" fmla="*/ 9517049 w 10035679"/>
              <a:gd name="connsiteY4897" fmla="*/ 1881312 h 5893281"/>
              <a:gd name="connsiteX4898" fmla="*/ 9496522 w 10035679"/>
              <a:gd name="connsiteY4898" fmla="*/ 1887349 h 5893281"/>
              <a:gd name="connsiteX4899" fmla="*/ 9482634 w 10035679"/>
              <a:gd name="connsiteY4899" fmla="*/ 1895802 h 5893281"/>
              <a:gd name="connsiteX4900" fmla="*/ 9468748 w 10035679"/>
              <a:gd name="connsiteY4900" fmla="*/ 1900029 h 5893281"/>
              <a:gd name="connsiteX4901" fmla="*/ 9458485 w 10035679"/>
              <a:gd name="connsiteY4901" fmla="*/ 1891577 h 5893281"/>
              <a:gd name="connsiteX4902" fmla="*/ 9446410 w 10035679"/>
              <a:gd name="connsiteY4902" fmla="*/ 1881312 h 5893281"/>
              <a:gd name="connsiteX4903" fmla="*/ 9440371 w 10035679"/>
              <a:gd name="connsiteY4903" fmla="*/ 1871047 h 5893281"/>
              <a:gd name="connsiteX4904" fmla="*/ 9426485 w 10035679"/>
              <a:gd name="connsiteY4904" fmla="*/ 1872860 h 5893281"/>
              <a:gd name="connsiteX4905" fmla="*/ 9408373 w 10035679"/>
              <a:gd name="connsiteY4905" fmla="*/ 1877086 h 5893281"/>
              <a:gd name="connsiteX4906" fmla="*/ 9394485 w 10035679"/>
              <a:gd name="connsiteY4906" fmla="*/ 1885538 h 5893281"/>
              <a:gd name="connsiteX4907" fmla="*/ 9384223 w 10035679"/>
              <a:gd name="connsiteY4907" fmla="*/ 1891577 h 5893281"/>
              <a:gd name="connsiteX4908" fmla="*/ 9384223 w 10035679"/>
              <a:gd name="connsiteY4908" fmla="*/ 1906065 h 5893281"/>
              <a:gd name="connsiteX4909" fmla="*/ 9373958 w 10035679"/>
              <a:gd name="connsiteY4909" fmla="*/ 1910292 h 5893281"/>
              <a:gd name="connsiteX4910" fmla="*/ 9355846 w 10035679"/>
              <a:gd name="connsiteY4910" fmla="*/ 1910292 h 5893281"/>
              <a:gd name="connsiteX4911" fmla="*/ 9331695 w 10035679"/>
              <a:gd name="connsiteY4911" fmla="*/ 1910292 h 5893281"/>
              <a:gd name="connsiteX4912" fmla="*/ 9309357 w 10035679"/>
              <a:gd name="connsiteY4912" fmla="*/ 1914519 h 5893281"/>
              <a:gd name="connsiteX4913" fmla="*/ 9299092 w 10035679"/>
              <a:gd name="connsiteY4913" fmla="*/ 1916330 h 5893281"/>
              <a:gd name="connsiteX4914" fmla="*/ 9280978 w 10035679"/>
              <a:gd name="connsiteY4914" fmla="*/ 1959802 h 5893281"/>
              <a:gd name="connsiteX4915" fmla="*/ 9279168 w 10035679"/>
              <a:gd name="connsiteY4915" fmla="*/ 2006893 h 5893281"/>
              <a:gd name="connsiteX4916" fmla="*/ 9279168 w 10035679"/>
              <a:gd name="connsiteY4916" fmla="*/ 2060626 h 5893281"/>
              <a:gd name="connsiteX4917" fmla="*/ 9285206 w 10035679"/>
              <a:gd name="connsiteY4917" fmla="*/ 2107721 h 5893281"/>
              <a:gd name="connsiteX4918" fmla="*/ 9274942 w 10035679"/>
              <a:gd name="connsiteY4918" fmla="*/ 2107721 h 5893281"/>
              <a:gd name="connsiteX4919" fmla="*/ 9270716 w 10035679"/>
              <a:gd name="connsiteY4919" fmla="*/ 2107721 h 5893281"/>
              <a:gd name="connsiteX4920" fmla="*/ 9266490 w 10035679"/>
              <a:gd name="connsiteY4920" fmla="*/ 2107721 h 5893281"/>
              <a:gd name="connsiteX4921" fmla="*/ 9264679 w 10035679"/>
              <a:gd name="connsiteY4921" fmla="*/ 2111946 h 5893281"/>
              <a:gd name="connsiteX4922" fmla="*/ 9260453 w 10035679"/>
              <a:gd name="connsiteY4922" fmla="*/ 2113758 h 5893281"/>
              <a:gd name="connsiteX4923" fmla="*/ 9256225 w 10035679"/>
              <a:gd name="connsiteY4923" fmla="*/ 2125834 h 5893281"/>
              <a:gd name="connsiteX4924" fmla="*/ 9251999 w 10035679"/>
              <a:gd name="connsiteY4924" fmla="*/ 2136096 h 5893281"/>
              <a:gd name="connsiteX4925" fmla="*/ 9251999 w 10035679"/>
              <a:gd name="connsiteY4925" fmla="*/ 2150587 h 5893281"/>
              <a:gd name="connsiteX4926" fmla="*/ 9251999 w 10035679"/>
              <a:gd name="connsiteY4926" fmla="*/ 2166885 h 5893281"/>
              <a:gd name="connsiteX4927" fmla="*/ 9227848 w 10035679"/>
              <a:gd name="connsiteY4927" fmla="*/ 2166885 h 5893281"/>
              <a:gd name="connsiteX4928" fmla="*/ 9213962 w 10035679"/>
              <a:gd name="connsiteY4928" fmla="*/ 2189223 h 5893281"/>
              <a:gd name="connsiteX4929" fmla="*/ 9203699 w 10035679"/>
              <a:gd name="connsiteY4929" fmla="*/ 2203714 h 5893281"/>
              <a:gd name="connsiteX4930" fmla="*/ 9199471 w 10035679"/>
              <a:gd name="connsiteY4930" fmla="*/ 2218204 h 5893281"/>
              <a:gd name="connsiteX4931" fmla="*/ 9195245 w 10035679"/>
              <a:gd name="connsiteY4931" fmla="*/ 2247182 h 5893281"/>
              <a:gd name="connsiteX4932" fmla="*/ 9189209 w 10035679"/>
              <a:gd name="connsiteY4932" fmla="*/ 2247182 h 5893281"/>
              <a:gd name="connsiteX4933" fmla="*/ 9181359 w 10035679"/>
              <a:gd name="connsiteY4933" fmla="*/ 2247182 h 5893281"/>
              <a:gd name="connsiteX4934" fmla="*/ 9179549 w 10035679"/>
              <a:gd name="connsiteY4934" fmla="*/ 2247182 h 5893281"/>
              <a:gd name="connsiteX4935" fmla="*/ 9175321 w 10035679"/>
              <a:gd name="connsiteY4935" fmla="*/ 2247182 h 5893281"/>
              <a:gd name="connsiteX4936" fmla="*/ 9167473 w 10035679"/>
              <a:gd name="connsiteY4936" fmla="*/ 2247182 h 5893281"/>
              <a:gd name="connsiteX4937" fmla="*/ 9153585 w 10035679"/>
              <a:gd name="connsiteY4937" fmla="*/ 2276167 h 5893281"/>
              <a:gd name="connsiteX4938" fmla="*/ 9143323 w 10035679"/>
              <a:gd name="connsiteY4938" fmla="*/ 2311185 h 5893281"/>
              <a:gd name="connsiteX4939" fmla="*/ 9119172 w 10035679"/>
              <a:gd name="connsiteY4939" fmla="*/ 2311185 h 5893281"/>
              <a:gd name="connsiteX4940" fmla="*/ 9111323 w 10035679"/>
              <a:gd name="connsiteY4940" fmla="*/ 2350426 h 5893281"/>
              <a:gd name="connsiteX4941" fmla="*/ 9099247 w 10035679"/>
              <a:gd name="connsiteY4941" fmla="*/ 2350426 h 5893281"/>
              <a:gd name="connsiteX4942" fmla="*/ 9099247 w 10035679"/>
              <a:gd name="connsiteY4942" fmla="*/ 2340164 h 5893281"/>
              <a:gd name="connsiteX4943" fmla="*/ 9070872 w 10035679"/>
              <a:gd name="connsiteY4943" fmla="*/ 2300923 h 5893281"/>
              <a:gd name="connsiteX4944" fmla="*/ 9052758 w 10035679"/>
              <a:gd name="connsiteY4944" fmla="*/ 2253824 h 5893281"/>
              <a:gd name="connsiteX4945" fmla="*/ 9048532 w 10035679"/>
              <a:gd name="connsiteY4945" fmla="*/ 2200090 h 5893281"/>
              <a:gd name="connsiteX4946" fmla="*/ 9052758 w 10035679"/>
              <a:gd name="connsiteY4946" fmla="*/ 2136096 h 5893281"/>
              <a:gd name="connsiteX4947" fmla="*/ 9063023 w 10035679"/>
              <a:gd name="connsiteY4947" fmla="*/ 2127644 h 5893281"/>
              <a:gd name="connsiteX4948" fmla="*/ 9070872 w 10035679"/>
              <a:gd name="connsiteY4948" fmla="*/ 2121605 h 5893281"/>
              <a:gd name="connsiteX4949" fmla="*/ 9081135 w 10035679"/>
              <a:gd name="connsiteY4949" fmla="*/ 2113153 h 5893281"/>
              <a:gd name="connsiteX4950" fmla="*/ 9085361 w 10035679"/>
              <a:gd name="connsiteY4950" fmla="*/ 2102891 h 5893281"/>
              <a:gd name="connsiteX4951" fmla="*/ 9091400 w 10035679"/>
              <a:gd name="connsiteY4951" fmla="*/ 2088400 h 5893281"/>
              <a:gd name="connsiteX4952" fmla="*/ 9081135 w 10035679"/>
              <a:gd name="connsiteY4952" fmla="*/ 2069683 h 5893281"/>
              <a:gd name="connsiteX4953" fmla="*/ 9076909 w 10035679"/>
              <a:gd name="connsiteY4953" fmla="*/ 2044930 h 5893281"/>
              <a:gd name="connsiteX4954" fmla="*/ 9090795 w 10035679"/>
              <a:gd name="connsiteY4954" fmla="*/ 2015948 h 5893281"/>
              <a:gd name="connsiteX4955" fmla="*/ 9104681 w 10035679"/>
              <a:gd name="connsiteY4955" fmla="*/ 2005685 h 5893281"/>
              <a:gd name="connsiteX4956" fmla="*/ 9122795 w 10035679"/>
              <a:gd name="connsiteY4956" fmla="*/ 1997233 h 5893281"/>
              <a:gd name="connsiteX4957" fmla="*/ 9143323 w 10035679"/>
              <a:gd name="connsiteY4957" fmla="*/ 1991194 h 5893281"/>
              <a:gd name="connsiteX4958" fmla="*/ 9157209 w 10035679"/>
              <a:gd name="connsiteY4958" fmla="*/ 1976703 h 5893281"/>
              <a:gd name="connsiteX4959" fmla="*/ 9185585 w 10035679"/>
              <a:gd name="connsiteY4959" fmla="*/ 1933234 h 5893281"/>
              <a:gd name="connsiteX4960" fmla="*/ 9213962 w 10035679"/>
              <a:gd name="connsiteY4960" fmla="*/ 1889763 h 5893281"/>
              <a:gd name="connsiteX4961" fmla="*/ 9236302 w 10035679"/>
              <a:gd name="connsiteY4961" fmla="*/ 1871047 h 5893281"/>
              <a:gd name="connsiteX4962" fmla="*/ 9260453 w 10035679"/>
              <a:gd name="connsiteY4962" fmla="*/ 1854745 h 5893281"/>
              <a:gd name="connsiteX4963" fmla="*/ 9284602 w 10035679"/>
              <a:gd name="connsiteY4963" fmla="*/ 1836030 h 5893281"/>
              <a:gd name="connsiteX4964" fmla="*/ 9294866 w 10035679"/>
              <a:gd name="connsiteY4964" fmla="*/ 1811274 h 5893281"/>
              <a:gd name="connsiteX4965" fmla="*/ 9302716 w 10035679"/>
              <a:gd name="connsiteY4965" fmla="*/ 1782293 h 5893281"/>
              <a:gd name="connsiteX4966" fmla="*/ 9312978 w 10035679"/>
              <a:gd name="connsiteY4966" fmla="*/ 1755727 h 5893281"/>
              <a:gd name="connsiteX4967" fmla="*/ 9312978 w 10035679"/>
              <a:gd name="connsiteY4967" fmla="*/ 1753916 h 5893281"/>
              <a:gd name="connsiteX4968" fmla="*/ 9308752 w 10035679"/>
              <a:gd name="connsiteY4968" fmla="*/ 1753916 h 5893281"/>
              <a:gd name="connsiteX4969" fmla="*/ 9308752 w 10035679"/>
              <a:gd name="connsiteY4969" fmla="*/ 1749690 h 5893281"/>
              <a:gd name="connsiteX4970" fmla="*/ 9304526 w 10035679"/>
              <a:gd name="connsiteY4970" fmla="*/ 1745464 h 5893281"/>
              <a:gd name="connsiteX4971" fmla="*/ 9298488 w 10035679"/>
              <a:gd name="connsiteY4971" fmla="*/ 1749690 h 5893281"/>
              <a:gd name="connsiteX4972" fmla="*/ 9294261 w 10035679"/>
              <a:gd name="connsiteY4972" fmla="*/ 1753916 h 5893281"/>
              <a:gd name="connsiteX4973" fmla="*/ 9292451 w 10035679"/>
              <a:gd name="connsiteY4973" fmla="*/ 1755727 h 5893281"/>
              <a:gd name="connsiteX4974" fmla="*/ 9274339 w 10035679"/>
              <a:gd name="connsiteY4974" fmla="*/ 1782293 h 5893281"/>
              <a:gd name="connsiteX4975" fmla="*/ 9256225 w 10035679"/>
              <a:gd name="connsiteY4975" fmla="*/ 1811274 h 5893281"/>
              <a:gd name="connsiteX4976" fmla="*/ 9238113 w 10035679"/>
              <a:gd name="connsiteY4976" fmla="*/ 1836030 h 5893281"/>
              <a:gd name="connsiteX4977" fmla="*/ 9213962 w 10035679"/>
              <a:gd name="connsiteY4977" fmla="*/ 1854745 h 5893281"/>
              <a:gd name="connsiteX4978" fmla="*/ 9181359 w 10035679"/>
              <a:gd name="connsiteY4978" fmla="*/ 1869236 h 5893281"/>
              <a:gd name="connsiteX4979" fmla="*/ 9179549 w 10035679"/>
              <a:gd name="connsiteY4979" fmla="*/ 1857161 h 5893281"/>
              <a:gd name="connsiteX4980" fmla="*/ 9179549 w 10035679"/>
              <a:gd name="connsiteY4980" fmla="*/ 1855350 h 5893281"/>
              <a:gd name="connsiteX4981" fmla="*/ 9175321 w 10035679"/>
              <a:gd name="connsiteY4981" fmla="*/ 1846898 h 5893281"/>
              <a:gd name="connsiteX4982" fmla="*/ 9175321 w 10035679"/>
              <a:gd name="connsiteY4982" fmla="*/ 1836633 h 5893281"/>
              <a:gd name="connsiteX4983" fmla="*/ 9179549 w 10035679"/>
              <a:gd name="connsiteY4983" fmla="*/ 1832407 h 5893281"/>
              <a:gd name="connsiteX4984" fmla="*/ 9179549 w 10035679"/>
              <a:gd name="connsiteY4984" fmla="*/ 1828181 h 5893281"/>
              <a:gd name="connsiteX4985" fmla="*/ 9179549 w 10035679"/>
              <a:gd name="connsiteY4985" fmla="*/ 1826368 h 5893281"/>
              <a:gd name="connsiteX4986" fmla="*/ 9181359 w 10035679"/>
              <a:gd name="connsiteY4986" fmla="*/ 1817915 h 5893281"/>
              <a:gd name="connsiteX4987" fmla="*/ 9181359 w 10035679"/>
              <a:gd name="connsiteY4987" fmla="*/ 1811879 h 5893281"/>
              <a:gd name="connsiteX4988" fmla="*/ 9171095 w 10035679"/>
              <a:gd name="connsiteY4988" fmla="*/ 1803426 h 5893281"/>
              <a:gd name="connsiteX4989" fmla="*/ 9160832 w 10035679"/>
              <a:gd name="connsiteY4989" fmla="*/ 1799198 h 5893281"/>
              <a:gd name="connsiteX4990" fmla="*/ 9152982 w 10035679"/>
              <a:gd name="connsiteY4990" fmla="*/ 1797388 h 5893281"/>
              <a:gd name="connsiteX4991" fmla="*/ 9142720 w 10035679"/>
              <a:gd name="connsiteY4991" fmla="*/ 1793161 h 5893281"/>
              <a:gd name="connsiteX4992" fmla="*/ 9136681 w 10035679"/>
              <a:gd name="connsiteY4992" fmla="*/ 1797388 h 5893281"/>
              <a:gd name="connsiteX4993" fmla="*/ 9118569 w 10035679"/>
              <a:gd name="connsiteY4993" fmla="*/ 1807652 h 5893281"/>
              <a:gd name="connsiteX4994" fmla="*/ 9094418 w 10035679"/>
              <a:gd name="connsiteY4994" fmla="*/ 1828181 h 5893281"/>
              <a:gd name="connsiteX4995" fmla="*/ 9072078 w 10035679"/>
              <a:gd name="connsiteY4995" fmla="*/ 1854745 h 5893281"/>
              <a:gd name="connsiteX4996" fmla="*/ 9051551 w 10035679"/>
              <a:gd name="connsiteY4996" fmla="*/ 1879501 h 5893281"/>
              <a:gd name="connsiteX4997" fmla="*/ 9041288 w 10035679"/>
              <a:gd name="connsiteY4997" fmla="*/ 1898217 h 5893281"/>
              <a:gd name="connsiteX4998" fmla="*/ 9041288 w 10035679"/>
              <a:gd name="connsiteY4998" fmla="*/ 1904255 h 5893281"/>
              <a:gd name="connsiteX4999" fmla="*/ 9041288 w 10035679"/>
              <a:gd name="connsiteY4999" fmla="*/ 1912707 h 5893281"/>
              <a:gd name="connsiteX5000" fmla="*/ 9043099 w 10035679"/>
              <a:gd name="connsiteY5000" fmla="*/ 1918747 h 5893281"/>
              <a:gd name="connsiteX5001" fmla="*/ 9047325 w 10035679"/>
              <a:gd name="connsiteY5001" fmla="*/ 1929007 h 5893281"/>
              <a:gd name="connsiteX5002" fmla="*/ 9051551 w 10035679"/>
              <a:gd name="connsiteY5002" fmla="*/ 1937460 h 5893281"/>
              <a:gd name="connsiteX5003" fmla="*/ 9051551 w 10035679"/>
              <a:gd name="connsiteY5003" fmla="*/ 1943499 h 5893281"/>
              <a:gd name="connsiteX5004" fmla="*/ 9029213 w 10035679"/>
              <a:gd name="connsiteY5004" fmla="*/ 1953762 h 5893281"/>
              <a:gd name="connsiteX5005" fmla="*/ 9005062 w 10035679"/>
              <a:gd name="connsiteY5005" fmla="*/ 1957991 h 5893281"/>
              <a:gd name="connsiteX5006" fmla="*/ 8972459 w 10035679"/>
              <a:gd name="connsiteY5006" fmla="*/ 1962217 h 5893281"/>
              <a:gd name="connsiteX5007" fmla="*/ 8942270 w 10035679"/>
              <a:gd name="connsiteY5007" fmla="*/ 1962217 h 5893281"/>
              <a:gd name="connsiteX5008" fmla="*/ 8942270 w 10035679"/>
              <a:gd name="connsiteY5008" fmla="*/ 1922972 h 5893281"/>
              <a:gd name="connsiteX5009" fmla="*/ 8909667 w 10035679"/>
              <a:gd name="connsiteY5009" fmla="*/ 1929007 h 5893281"/>
              <a:gd name="connsiteX5010" fmla="*/ 8881290 w 10035679"/>
              <a:gd name="connsiteY5010" fmla="*/ 1941083 h 5893281"/>
              <a:gd name="connsiteX5011" fmla="*/ 8857141 w 10035679"/>
              <a:gd name="connsiteY5011" fmla="*/ 1936857 h 5893281"/>
              <a:gd name="connsiteX5012" fmla="*/ 8839027 w 10035679"/>
              <a:gd name="connsiteY5012" fmla="*/ 1914519 h 5893281"/>
              <a:gd name="connsiteX5013" fmla="*/ 8768388 w 10035679"/>
              <a:gd name="connsiteY5013" fmla="*/ 1904255 h 5893281"/>
              <a:gd name="connsiteX5014" fmla="*/ 8744237 w 10035679"/>
              <a:gd name="connsiteY5014" fmla="*/ 1929007 h 5893281"/>
              <a:gd name="connsiteX5015" fmla="*/ 8715861 w 10035679"/>
              <a:gd name="connsiteY5015" fmla="*/ 1947725 h 5893281"/>
              <a:gd name="connsiteX5016" fmla="*/ 8691710 w 10035679"/>
              <a:gd name="connsiteY5016" fmla="*/ 1968254 h 5893281"/>
              <a:gd name="connsiteX5017" fmla="*/ 8677824 w 10035679"/>
              <a:gd name="connsiteY5017" fmla="*/ 1994818 h 5893281"/>
              <a:gd name="connsiteX5018" fmla="*/ 8663938 w 10035679"/>
              <a:gd name="connsiteY5018" fmla="*/ 2019571 h 5893281"/>
              <a:gd name="connsiteX5019" fmla="*/ 8650052 w 10035679"/>
              <a:gd name="connsiteY5019" fmla="*/ 2044325 h 5893281"/>
              <a:gd name="connsiteX5020" fmla="*/ 8631938 w 10035679"/>
              <a:gd name="connsiteY5020" fmla="*/ 2063041 h 5893281"/>
              <a:gd name="connsiteX5021" fmla="*/ 8575186 w 10035679"/>
              <a:gd name="connsiteY5021" fmla="*/ 2081758 h 5893281"/>
              <a:gd name="connsiteX5022" fmla="*/ 8561298 w 10035679"/>
              <a:gd name="connsiteY5022" fmla="*/ 2096249 h 5893281"/>
              <a:gd name="connsiteX5023" fmla="*/ 8551036 w 10035679"/>
              <a:gd name="connsiteY5023" fmla="*/ 2112551 h 5893281"/>
              <a:gd name="connsiteX5024" fmla="*/ 8540771 w 10035679"/>
              <a:gd name="connsiteY5024" fmla="*/ 2127039 h 5893281"/>
              <a:gd name="connsiteX5025" fmla="*/ 8516620 w 10035679"/>
              <a:gd name="connsiteY5025" fmla="*/ 2145756 h 5893281"/>
              <a:gd name="connsiteX5026" fmla="*/ 8516620 w 10035679"/>
              <a:gd name="connsiteY5026" fmla="*/ 2166279 h 5893281"/>
              <a:gd name="connsiteX5027" fmla="*/ 8546808 w 10035679"/>
              <a:gd name="connsiteY5027" fmla="*/ 2166279 h 5893281"/>
              <a:gd name="connsiteX5028" fmla="*/ 8551036 w 10035679"/>
              <a:gd name="connsiteY5028" fmla="*/ 2178354 h 5893281"/>
              <a:gd name="connsiteX5029" fmla="*/ 8555262 w 10035679"/>
              <a:gd name="connsiteY5029" fmla="*/ 2184393 h 5893281"/>
              <a:gd name="connsiteX5030" fmla="*/ 8557072 w 10035679"/>
              <a:gd name="connsiteY5030" fmla="*/ 2192846 h 5893281"/>
              <a:gd name="connsiteX5031" fmla="*/ 8564922 w 10035679"/>
              <a:gd name="connsiteY5031" fmla="*/ 2198885 h 5893281"/>
              <a:gd name="connsiteX5032" fmla="*/ 8570958 w 10035679"/>
              <a:gd name="connsiteY5032" fmla="*/ 2203111 h 5893281"/>
              <a:gd name="connsiteX5033" fmla="*/ 8584846 w 10035679"/>
              <a:gd name="connsiteY5033" fmla="*/ 2207336 h 5893281"/>
              <a:gd name="connsiteX5034" fmla="*/ 8592694 w 10035679"/>
              <a:gd name="connsiteY5034" fmla="*/ 2198885 h 5893281"/>
              <a:gd name="connsiteX5035" fmla="*/ 8598732 w 10035679"/>
              <a:gd name="connsiteY5035" fmla="*/ 2194656 h 5893281"/>
              <a:gd name="connsiteX5036" fmla="*/ 8610808 w 10035679"/>
              <a:gd name="connsiteY5036" fmla="*/ 2192846 h 5893281"/>
              <a:gd name="connsiteX5037" fmla="*/ 8621070 w 10035679"/>
              <a:gd name="connsiteY5037" fmla="*/ 2192846 h 5893281"/>
              <a:gd name="connsiteX5038" fmla="*/ 8639184 w 10035679"/>
              <a:gd name="connsiteY5038" fmla="*/ 2192846 h 5893281"/>
              <a:gd name="connsiteX5039" fmla="*/ 8653070 w 10035679"/>
              <a:gd name="connsiteY5039" fmla="*/ 2209148 h 5893281"/>
              <a:gd name="connsiteX5040" fmla="*/ 8663335 w 10035679"/>
              <a:gd name="connsiteY5040" fmla="*/ 2223638 h 5893281"/>
              <a:gd name="connsiteX5041" fmla="*/ 8669372 w 10035679"/>
              <a:gd name="connsiteY5041" fmla="*/ 2242353 h 5893281"/>
              <a:gd name="connsiteX5042" fmla="*/ 8677221 w 10035679"/>
              <a:gd name="connsiteY5042" fmla="*/ 2271335 h 5893281"/>
              <a:gd name="connsiteX5043" fmla="*/ 8681447 w 10035679"/>
              <a:gd name="connsiteY5043" fmla="*/ 2290054 h 5893281"/>
              <a:gd name="connsiteX5044" fmla="*/ 8677221 w 10035679"/>
              <a:gd name="connsiteY5044" fmla="*/ 2300318 h 5893281"/>
              <a:gd name="connsiteX5045" fmla="*/ 8666956 w 10035679"/>
              <a:gd name="connsiteY5045" fmla="*/ 2310581 h 5893281"/>
              <a:gd name="connsiteX5046" fmla="*/ 8662730 w 10035679"/>
              <a:gd name="connsiteY5046" fmla="*/ 2329297 h 5893281"/>
              <a:gd name="connsiteX5047" fmla="*/ 8662730 w 10035679"/>
              <a:gd name="connsiteY5047" fmla="*/ 2349823 h 5893281"/>
              <a:gd name="connsiteX5048" fmla="*/ 8668769 w 10035679"/>
              <a:gd name="connsiteY5048" fmla="*/ 2368539 h 5893281"/>
              <a:gd name="connsiteX5049" fmla="*/ 8676616 w 10035679"/>
              <a:gd name="connsiteY5049" fmla="*/ 2387255 h 5893281"/>
              <a:gd name="connsiteX5050" fmla="*/ 8682655 w 10035679"/>
              <a:gd name="connsiteY5050" fmla="*/ 2412009 h 5893281"/>
              <a:gd name="connsiteX5051" fmla="*/ 8662127 w 10035679"/>
              <a:gd name="connsiteY5051" fmla="*/ 2434347 h 5893281"/>
              <a:gd name="connsiteX5052" fmla="*/ 8648241 w 10035679"/>
              <a:gd name="connsiteY5052" fmla="*/ 2459103 h 5893281"/>
              <a:gd name="connsiteX5053" fmla="*/ 8637977 w 10035679"/>
              <a:gd name="connsiteY5053" fmla="*/ 2483857 h 5893281"/>
              <a:gd name="connsiteX5054" fmla="*/ 8624091 w 10035679"/>
              <a:gd name="connsiteY5054" fmla="*/ 2517063 h 5893281"/>
              <a:gd name="connsiteX5055" fmla="*/ 8616241 w 10035679"/>
              <a:gd name="connsiteY5055" fmla="*/ 2523101 h 5893281"/>
              <a:gd name="connsiteX5056" fmla="*/ 8598127 w 10035679"/>
              <a:gd name="connsiteY5056" fmla="*/ 2545439 h 5893281"/>
              <a:gd name="connsiteX5057" fmla="*/ 8577600 w 10035679"/>
              <a:gd name="connsiteY5057" fmla="*/ 2570196 h 5893281"/>
              <a:gd name="connsiteX5058" fmla="*/ 8555262 w 10035679"/>
              <a:gd name="connsiteY5058" fmla="*/ 2599175 h 5893281"/>
              <a:gd name="connsiteX5059" fmla="*/ 8531111 w 10035679"/>
              <a:gd name="connsiteY5059" fmla="*/ 2623928 h 5893281"/>
              <a:gd name="connsiteX5060" fmla="*/ 8510584 w 10035679"/>
              <a:gd name="connsiteY5060" fmla="*/ 2648682 h 5893281"/>
              <a:gd name="connsiteX5061" fmla="*/ 8496698 w 10035679"/>
              <a:gd name="connsiteY5061" fmla="*/ 2667398 h 5893281"/>
              <a:gd name="connsiteX5062" fmla="*/ 8488848 w 10035679"/>
              <a:gd name="connsiteY5062" fmla="*/ 2675853 h 5893281"/>
              <a:gd name="connsiteX5063" fmla="*/ 8464698 w 10035679"/>
              <a:gd name="connsiteY5063" fmla="*/ 2681890 h 5893281"/>
              <a:gd name="connsiteX5064" fmla="*/ 8440547 w 10035679"/>
              <a:gd name="connsiteY5064" fmla="*/ 2677664 h 5893281"/>
              <a:gd name="connsiteX5065" fmla="*/ 8418209 w 10035679"/>
              <a:gd name="connsiteY5065" fmla="*/ 2677664 h 5893281"/>
              <a:gd name="connsiteX5066" fmla="*/ 8397681 w 10035679"/>
              <a:gd name="connsiteY5066" fmla="*/ 2681890 h 5893281"/>
              <a:gd name="connsiteX5067" fmla="*/ 8379567 w 10035679"/>
              <a:gd name="connsiteY5067" fmla="*/ 2700607 h 5893281"/>
              <a:gd name="connsiteX5068" fmla="*/ 8365681 w 10035679"/>
              <a:gd name="connsiteY5068" fmla="*/ 2721134 h 5893281"/>
              <a:gd name="connsiteX5069" fmla="*/ 8355417 w 10035679"/>
              <a:gd name="connsiteY5069" fmla="*/ 2743474 h 5893281"/>
              <a:gd name="connsiteX5070" fmla="*/ 8341531 w 10035679"/>
              <a:gd name="connsiteY5070" fmla="*/ 2764001 h 5893281"/>
              <a:gd name="connsiteX5071" fmla="*/ 8321003 w 10035679"/>
              <a:gd name="connsiteY5071" fmla="*/ 2778492 h 5893281"/>
              <a:gd name="connsiteX5072" fmla="*/ 8316777 w 10035679"/>
              <a:gd name="connsiteY5072" fmla="*/ 2778492 h 5893281"/>
              <a:gd name="connsiteX5073" fmla="*/ 8312551 w 10035679"/>
              <a:gd name="connsiteY5073" fmla="*/ 2782718 h 5893281"/>
              <a:gd name="connsiteX5074" fmla="*/ 8308323 w 10035679"/>
              <a:gd name="connsiteY5074" fmla="*/ 2782718 h 5893281"/>
              <a:gd name="connsiteX5075" fmla="*/ 8302286 w 10035679"/>
              <a:gd name="connsiteY5075" fmla="*/ 2782718 h 5893281"/>
              <a:gd name="connsiteX5076" fmla="*/ 8294437 w 10035679"/>
              <a:gd name="connsiteY5076" fmla="*/ 2786944 h 5893281"/>
              <a:gd name="connsiteX5077" fmla="*/ 8302286 w 10035679"/>
              <a:gd name="connsiteY5077" fmla="*/ 2807472 h 5893281"/>
              <a:gd name="connsiteX5078" fmla="*/ 8316172 w 10035679"/>
              <a:gd name="connsiteY5078" fmla="*/ 2829809 h 5893281"/>
              <a:gd name="connsiteX5079" fmla="*/ 8326437 w 10035679"/>
              <a:gd name="connsiteY5079" fmla="*/ 2854565 h 5893281"/>
              <a:gd name="connsiteX5080" fmla="*/ 8340323 w 10035679"/>
              <a:gd name="connsiteY5080" fmla="*/ 2879318 h 5893281"/>
              <a:gd name="connsiteX5081" fmla="*/ 8346362 w 10035679"/>
              <a:gd name="connsiteY5081" fmla="*/ 2901656 h 5893281"/>
              <a:gd name="connsiteX5082" fmla="*/ 8350588 w 10035679"/>
              <a:gd name="connsiteY5082" fmla="*/ 2926411 h 5893281"/>
              <a:gd name="connsiteX5083" fmla="*/ 8344549 w 10035679"/>
              <a:gd name="connsiteY5083" fmla="*/ 2942712 h 5893281"/>
              <a:gd name="connsiteX5084" fmla="*/ 8330663 w 10035679"/>
              <a:gd name="connsiteY5084" fmla="*/ 2957201 h 5893281"/>
              <a:gd name="connsiteX5085" fmla="*/ 8302286 w 10035679"/>
              <a:gd name="connsiteY5085" fmla="*/ 2969276 h 5893281"/>
              <a:gd name="connsiteX5086" fmla="*/ 8255797 w 10035679"/>
              <a:gd name="connsiteY5086" fmla="*/ 2975315 h 5893281"/>
              <a:gd name="connsiteX5087" fmla="*/ 8255797 w 10035679"/>
              <a:gd name="connsiteY5087" fmla="*/ 2956598 h 5893281"/>
              <a:gd name="connsiteX5088" fmla="*/ 8251569 w 10035679"/>
              <a:gd name="connsiteY5088" fmla="*/ 2940297 h 5893281"/>
              <a:gd name="connsiteX5089" fmla="*/ 8251569 w 10035679"/>
              <a:gd name="connsiteY5089" fmla="*/ 2915544 h 5893281"/>
              <a:gd name="connsiteX5090" fmla="*/ 8255797 w 10035679"/>
              <a:gd name="connsiteY5090" fmla="*/ 2886562 h 5893281"/>
              <a:gd name="connsiteX5091" fmla="*/ 8255797 w 10035679"/>
              <a:gd name="connsiteY5091" fmla="*/ 2864225 h 5893281"/>
              <a:gd name="connsiteX5092" fmla="*/ 8245533 w 10035679"/>
              <a:gd name="connsiteY5092" fmla="*/ 2864225 h 5893281"/>
              <a:gd name="connsiteX5093" fmla="*/ 8237683 w 10035679"/>
              <a:gd name="connsiteY5093" fmla="*/ 2864225 h 5893281"/>
              <a:gd name="connsiteX5094" fmla="*/ 8231647 w 10035679"/>
              <a:gd name="connsiteY5094" fmla="*/ 2864225 h 5893281"/>
              <a:gd name="connsiteX5095" fmla="*/ 8227421 w 10035679"/>
              <a:gd name="connsiteY5095" fmla="*/ 2864225 h 5893281"/>
              <a:gd name="connsiteX5096" fmla="*/ 8223195 w 10035679"/>
              <a:gd name="connsiteY5096" fmla="*/ 2859998 h 5893281"/>
              <a:gd name="connsiteX5097" fmla="*/ 8217156 w 10035679"/>
              <a:gd name="connsiteY5097" fmla="*/ 2858186 h 5893281"/>
              <a:gd name="connsiteX5098" fmla="*/ 8209307 w 10035679"/>
              <a:gd name="connsiteY5098" fmla="*/ 2846111 h 5893281"/>
              <a:gd name="connsiteX5099" fmla="*/ 8217156 w 10035679"/>
              <a:gd name="connsiteY5099" fmla="*/ 2835848 h 5893281"/>
              <a:gd name="connsiteX5100" fmla="*/ 8223195 w 10035679"/>
              <a:gd name="connsiteY5100" fmla="*/ 2825583 h 5893281"/>
              <a:gd name="connsiteX5101" fmla="*/ 8227421 w 10035679"/>
              <a:gd name="connsiteY5101" fmla="*/ 2815321 h 5893281"/>
              <a:gd name="connsiteX5102" fmla="*/ 8235268 w 10035679"/>
              <a:gd name="connsiteY5102" fmla="*/ 2800830 h 5893281"/>
              <a:gd name="connsiteX5103" fmla="*/ 8217156 w 10035679"/>
              <a:gd name="connsiteY5103" fmla="*/ 2800830 h 5893281"/>
              <a:gd name="connsiteX5104" fmla="*/ 8194818 w 10035679"/>
              <a:gd name="connsiteY5104" fmla="*/ 2796604 h 5893281"/>
              <a:gd name="connsiteX5105" fmla="*/ 8170667 w 10035679"/>
              <a:gd name="connsiteY5105" fmla="*/ 2802641 h 5893281"/>
              <a:gd name="connsiteX5106" fmla="*/ 8142290 w 10035679"/>
              <a:gd name="connsiteY5106" fmla="*/ 2814716 h 5893281"/>
              <a:gd name="connsiteX5107" fmla="*/ 8118140 w 10035679"/>
              <a:gd name="connsiteY5107" fmla="*/ 2824980 h 5893281"/>
              <a:gd name="connsiteX5108" fmla="*/ 8118140 w 10035679"/>
              <a:gd name="connsiteY5108" fmla="*/ 2816529 h 5893281"/>
              <a:gd name="connsiteX5109" fmla="*/ 8122366 w 10035679"/>
              <a:gd name="connsiteY5109" fmla="*/ 2806264 h 5893281"/>
              <a:gd name="connsiteX5110" fmla="*/ 8126592 w 10035679"/>
              <a:gd name="connsiteY5110" fmla="*/ 2800225 h 5893281"/>
              <a:gd name="connsiteX5111" fmla="*/ 8128404 w 10035679"/>
              <a:gd name="connsiteY5111" fmla="*/ 2788152 h 5893281"/>
              <a:gd name="connsiteX5112" fmla="*/ 8132630 w 10035679"/>
              <a:gd name="connsiteY5112" fmla="*/ 2782114 h 5893281"/>
              <a:gd name="connsiteX5113" fmla="*/ 8138667 w 10035679"/>
              <a:gd name="connsiteY5113" fmla="*/ 2767623 h 5893281"/>
              <a:gd name="connsiteX5114" fmla="*/ 8132630 w 10035679"/>
              <a:gd name="connsiteY5114" fmla="*/ 2767623 h 5893281"/>
              <a:gd name="connsiteX5115" fmla="*/ 8126592 w 10035679"/>
              <a:gd name="connsiteY5115" fmla="*/ 2763396 h 5893281"/>
              <a:gd name="connsiteX5116" fmla="*/ 8118743 w 10035679"/>
              <a:gd name="connsiteY5116" fmla="*/ 2763396 h 5893281"/>
              <a:gd name="connsiteX5117" fmla="*/ 8108480 w 10035679"/>
              <a:gd name="connsiteY5117" fmla="*/ 2759171 h 5893281"/>
              <a:gd name="connsiteX5118" fmla="*/ 8086142 w 10035679"/>
              <a:gd name="connsiteY5118" fmla="*/ 2781511 h 5893281"/>
              <a:gd name="connsiteX5119" fmla="*/ 8061991 w 10035679"/>
              <a:gd name="connsiteY5119" fmla="*/ 2800225 h 5893281"/>
              <a:gd name="connsiteX5120" fmla="*/ 8037840 w 10035679"/>
              <a:gd name="connsiteY5120" fmla="*/ 2820754 h 5893281"/>
              <a:gd name="connsiteX5121" fmla="*/ 8023952 w 10035679"/>
              <a:gd name="connsiteY5121" fmla="*/ 2845508 h 5893281"/>
              <a:gd name="connsiteX5122" fmla="*/ 8037840 w 10035679"/>
              <a:gd name="connsiteY5122" fmla="*/ 2853960 h 5893281"/>
              <a:gd name="connsiteX5123" fmla="*/ 8048103 w 10035679"/>
              <a:gd name="connsiteY5123" fmla="*/ 2859998 h 5893281"/>
              <a:gd name="connsiteX5124" fmla="*/ 8055952 w 10035679"/>
              <a:gd name="connsiteY5124" fmla="*/ 2868450 h 5893281"/>
              <a:gd name="connsiteX5125" fmla="*/ 8061991 w 10035679"/>
              <a:gd name="connsiteY5125" fmla="*/ 2874487 h 5893281"/>
              <a:gd name="connsiteX5126" fmla="*/ 8069838 w 10035679"/>
              <a:gd name="connsiteY5126" fmla="*/ 2886562 h 5893281"/>
              <a:gd name="connsiteX5127" fmla="*/ 8090366 w 10035679"/>
              <a:gd name="connsiteY5127" fmla="*/ 2874487 h 5893281"/>
              <a:gd name="connsiteX5128" fmla="*/ 8108480 w 10035679"/>
              <a:gd name="connsiteY5128" fmla="*/ 2868450 h 5893281"/>
              <a:gd name="connsiteX5129" fmla="*/ 8126592 w 10035679"/>
              <a:gd name="connsiteY5129" fmla="*/ 2868450 h 5893281"/>
              <a:gd name="connsiteX5130" fmla="*/ 8147119 w 10035679"/>
              <a:gd name="connsiteY5130" fmla="*/ 2878713 h 5893281"/>
              <a:gd name="connsiteX5131" fmla="*/ 8157384 w 10035679"/>
              <a:gd name="connsiteY5131" fmla="*/ 2878713 h 5893281"/>
              <a:gd name="connsiteX5132" fmla="*/ 8157384 w 10035679"/>
              <a:gd name="connsiteY5132" fmla="*/ 2903468 h 5893281"/>
              <a:gd name="connsiteX5133" fmla="*/ 8118743 w 10035679"/>
              <a:gd name="connsiteY5133" fmla="*/ 2903468 h 5893281"/>
              <a:gd name="connsiteX5134" fmla="*/ 8104857 w 10035679"/>
              <a:gd name="connsiteY5134" fmla="*/ 2922185 h 5893281"/>
              <a:gd name="connsiteX5135" fmla="*/ 8090971 w 10035679"/>
              <a:gd name="connsiteY5135" fmla="*/ 2936674 h 5893281"/>
              <a:gd name="connsiteX5136" fmla="*/ 8080706 w 10035679"/>
              <a:gd name="connsiteY5136" fmla="*/ 2951164 h 5893281"/>
              <a:gd name="connsiteX5137" fmla="*/ 8070443 w 10035679"/>
              <a:gd name="connsiteY5137" fmla="*/ 2975918 h 5893281"/>
              <a:gd name="connsiteX5138" fmla="*/ 8098820 w 10035679"/>
              <a:gd name="connsiteY5138" fmla="*/ 2994635 h 5893281"/>
              <a:gd name="connsiteX5139" fmla="*/ 8115121 w 10035679"/>
              <a:gd name="connsiteY5139" fmla="*/ 3023614 h 5893281"/>
              <a:gd name="connsiteX5140" fmla="*/ 8129007 w 10035679"/>
              <a:gd name="connsiteY5140" fmla="*/ 3062859 h 5893281"/>
              <a:gd name="connsiteX5141" fmla="*/ 8136857 w 10035679"/>
              <a:gd name="connsiteY5141" fmla="*/ 3102103 h 5893281"/>
              <a:gd name="connsiteX5142" fmla="*/ 8138667 w 10035679"/>
              <a:gd name="connsiteY5142" fmla="*/ 3145575 h 5893281"/>
              <a:gd name="connsiteX5143" fmla="*/ 8138667 w 10035679"/>
              <a:gd name="connsiteY5143" fmla="*/ 3183612 h 5893281"/>
              <a:gd name="connsiteX5144" fmla="*/ 8114517 w 10035679"/>
              <a:gd name="connsiteY5144" fmla="*/ 3199914 h 5893281"/>
              <a:gd name="connsiteX5145" fmla="*/ 8100631 w 10035679"/>
              <a:gd name="connsiteY5145" fmla="*/ 3228893 h 5893281"/>
              <a:gd name="connsiteX5146" fmla="*/ 8086745 w 10035679"/>
              <a:gd name="connsiteY5146" fmla="*/ 3255459 h 5893281"/>
              <a:gd name="connsiteX5147" fmla="*/ 8070443 w 10035679"/>
              <a:gd name="connsiteY5147" fmla="*/ 3284439 h 5893281"/>
              <a:gd name="connsiteX5148" fmla="*/ 8034217 w 10035679"/>
              <a:gd name="connsiteY5148" fmla="*/ 3323683 h 5893281"/>
              <a:gd name="connsiteX5149" fmla="*/ 7987728 w 10035679"/>
              <a:gd name="connsiteY5149" fmla="*/ 3352663 h 5893281"/>
              <a:gd name="connsiteX5150" fmla="*/ 7938824 w 10035679"/>
              <a:gd name="connsiteY5150" fmla="*/ 3373193 h 5893281"/>
              <a:gd name="connsiteX5151" fmla="*/ 7882071 w 10035679"/>
              <a:gd name="connsiteY5151" fmla="*/ 3391907 h 5893281"/>
              <a:gd name="connsiteX5152" fmla="*/ 7829543 w 10035679"/>
              <a:gd name="connsiteY5152" fmla="*/ 3402172 h 5893281"/>
              <a:gd name="connsiteX5153" fmla="*/ 7829543 w 10035679"/>
              <a:gd name="connsiteY5153" fmla="*/ 3416663 h 5893281"/>
              <a:gd name="connsiteX5154" fmla="*/ 7829543 w 10035679"/>
              <a:gd name="connsiteY5154" fmla="*/ 3425115 h 5893281"/>
              <a:gd name="connsiteX5155" fmla="*/ 7829543 w 10035679"/>
              <a:gd name="connsiteY5155" fmla="*/ 3431152 h 5893281"/>
              <a:gd name="connsiteX5156" fmla="*/ 7829543 w 10035679"/>
              <a:gd name="connsiteY5156" fmla="*/ 3435380 h 5893281"/>
              <a:gd name="connsiteX5157" fmla="*/ 7833769 w 10035679"/>
              <a:gd name="connsiteY5157" fmla="*/ 3439606 h 5893281"/>
              <a:gd name="connsiteX5158" fmla="*/ 7833769 w 10035679"/>
              <a:gd name="connsiteY5158" fmla="*/ 3449869 h 5893281"/>
              <a:gd name="connsiteX5159" fmla="*/ 7835582 w 10035679"/>
              <a:gd name="connsiteY5159" fmla="*/ 3460133 h 5893281"/>
              <a:gd name="connsiteX5160" fmla="*/ 7829543 w 10035679"/>
              <a:gd name="connsiteY5160" fmla="*/ 3468586 h 5893281"/>
              <a:gd name="connsiteX5161" fmla="*/ 7821694 w 10035679"/>
              <a:gd name="connsiteY5161" fmla="*/ 3474622 h 5893281"/>
              <a:gd name="connsiteX5162" fmla="*/ 7819883 w 10035679"/>
              <a:gd name="connsiteY5162" fmla="*/ 3478850 h 5893281"/>
              <a:gd name="connsiteX5163" fmla="*/ 7812034 w 10035679"/>
              <a:gd name="connsiteY5163" fmla="*/ 3484887 h 5893281"/>
              <a:gd name="connsiteX5164" fmla="*/ 7798148 w 10035679"/>
              <a:gd name="connsiteY5164" fmla="*/ 3493339 h 5893281"/>
              <a:gd name="connsiteX5165" fmla="*/ 7793922 w 10035679"/>
              <a:gd name="connsiteY5165" fmla="*/ 3493339 h 5893281"/>
              <a:gd name="connsiteX5166" fmla="*/ 7792109 w 10035679"/>
              <a:gd name="connsiteY5166" fmla="*/ 3497565 h 5893281"/>
              <a:gd name="connsiteX5167" fmla="*/ 7787883 w 10035679"/>
              <a:gd name="connsiteY5167" fmla="*/ 3497565 h 5893281"/>
              <a:gd name="connsiteX5168" fmla="*/ 7783657 w 10035679"/>
              <a:gd name="connsiteY5168" fmla="*/ 3497565 h 5893281"/>
              <a:gd name="connsiteX5169" fmla="*/ 7777619 w 10035679"/>
              <a:gd name="connsiteY5169" fmla="*/ 3499378 h 5893281"/>
              <a:gd name="connsiteX5170" fmla="*/ 7773392 w 10035679"/>
              <a:gd name="connsiteY5170" fmla="*/ 3489113 h 5893281"/>
              <a:gd name="connsiteX5171" fmla="*/ 7769166 w 10035679"/>
              <a:gd name="connsiteY5171" fmla="*/ 3478850 h 5893281"/>
              <a:gd name="connsiteX5172" fmla="*/ 7769166 w 10035679"/>
              <a:gd name="connsiteY5172" fmla="*/ 3468586 h 5893281"/>
              <a:gd name="connsiteX5173" fmla="*/ 7769166 w 10035679"/>
              <a:gd name="connsiteY5173" fmla="*/ 3449869 h 5893281"/>
              <a:gd name="connsiteX5174" fmla="*/ 7777016 w 10035679"/>
              <a:gd name="connsiteY5174" fmla="*/ 3445643 h 5893281"/>
              <a:gd name="connsiteX5175" fmla="*/ 7783054 w 10035679"/>
              <a:gd name="connsiteY5175" fmla="*/ 3445643 h 5893281"/>
              <a:gd name="connsiteX5176" fmla="*/ 7790902 w 10035679"/>
              <a:gd name="connsiteY5176" fmla="*/ 3441417 h 5893281"/>
              <a:gd name="connsiteX5177" fmla="*/ 7792714 w 10035679"/>
              <a:gd name="connsiteY5177" fmla="*/ 3435380 h 5893281"/>
              <a:gd name="connsiteX5178" fmla="*/ 7796940 w 10035679"/>
              <a:gd name="connsiteY5178" fmla="*/ 3426926 h 5893281"/>
              <a:gd name="connsiteX5179" fmla="*/ 7792714 w 10035679"/>
              <a:gd name="connsiteY5179" fmla="*/ 3420889 h 5893281"/>
              <a:gd name="connsiteX5180" fmla="*/ 7786676 w 10035679"/>
              <a:gd name="connsiteY5180" fmla="*/ 3410624 h 5893281"/>
              <a:gd name="connsiteX5181" fmla="*/ 7782449 w 10035679"/>
              <a:gd name="connsiteY5181" fmla="*/ 3402172 h 5893281"/>
              <a:gd name="connsiteX5182" fmla="*/ 7776413 w 10035679"/>
              <a:gd name="connsiteY5182" fmla="*/ 3397946 h 5893281"/>
              <a:gd name="connsiteX5183" fmla="*/ 7772187 w 10035679"/>
              <a:gd name="connsiteY5183" fmla="*/ 3397946 h 5893281"/>
              <a:gd name="connsiteX5184" fmla="*/ 7761922 w 10035679"/>
              <a:gd name="connsiteY5184" fmla="*/ 3396135 h 5893281"/>
              <a:gd name="connsiteX5185" fmla="*/ 7749847 w 10035679"/>
              <a:gd name="connsiteY5185" fmla="*/ 3396135 h 5893281"/>
              <a:gd name="connsiteX5186" fmla="*/ 7737771 w 10035679"/>
              <a:gd name="connsiteY5186" fmla="*/ 3412437 h 5893281"/>
              <a:gd name="connsiteX5187" fmla="*/ 7723885 w 10035679"/>
              <a:gd name="connsiteY5187" fmla="*/ 3424512 h 5893281"/>
              <a:gd name="connsiteX5188" fmla="*/ 7711810 w 10035679"/>
              <a:gd name="connsiteY5188" fmla="*/ 3434775 h 5893281"/>
              <a:gd name="connsiteX5189" fmla="*/ 7701545 w 10035679"/>
              <a:gd name="connsiteY5189" fmla="*/ 3453492 h 5893281"/>
              <a:gd name="connsiteX5190" fmla="*/ 7697319 w 10035679"/>
              <a:gd name="connsiteY5190" fmla="*/ 3482472 h 5893281"/>
              <a:gd name="connsiteX5191" fmla="*/ 7729924 w 10035679"/>
              <a:gd name="connsiteY5191" fmla="*/ 3513264 h 5893281"/>
              <a:gd name="connsiteX5192" fmla="*/ 7754073 w 10035679"/>
              <a:gd name="connsiteY5192" fmla="*/ 3546471 h 5893281"/>
              <a:gd name="connsiteX5193" fmla="*/ 7776413 w 10035679"/>
              <a:gd name="connsiteY5193" fmla="*/ 3581488 h 5893281"/>
              <a:gd name="connsiteX5194" fmla="*/ 7786676 w 10035679"/>
              <a:gd name="connsiteY5194" fmla="*/ 3628581 h 5893281"/>
              <a:gd name="connsiteX5195" fmla="*/ 7790902 w 10035679"/>
              <a:gd name="connsiteY5195" fmla="*/ 3685940 h 5893281"/>
              <a:gd name="connsiteX5196" fmla="*/ 7673170 w 10035679"/>
              <a:gd name="connsiteY5196" fmla="*/ 3782541 h 5893281"/>
              <a:gd name="connsiteX5197" fmla="*/ 7659283 w 10035679"/>
              <a:gd name="connsiteY5197" fmla="*/ 3782541 h 5893281"/>
              <a:gd name="connsiteX5198" fmla="*/ 7649020 w 10035679"/>
              <a:gd name="connsiteY5198" fmla="*/ 3743296 h 5893281"/>
              <a:gd name="connsiteX5199" fmla="*/ 7626680 w 10035679"/>
              <a:gd name="connsiteY5199" fmla="*/ 3714315 h 5893281"/>
              <a:gd name="connsiteX5200" fmla="*/ 7598303 w 10035679"/>
              <a:gd name="connsiteY5200" fmla="*/ 3689561 h 5893281"/>
              <a:gd name="connsiteX5201" fmla="*/ 7568116 w 10035679"/>
              <a:gd name="connsiteY5201" fmla="*/ 3664807 h 5893281"/>
              <a:gd name="connsiteX5202" fmla="*/ 7535513 w 10035679"/>
              <a:gd name="connsiteY5202" fmla="*/ 3638241 h 5893281"/>
              <a:gd name="connsiteX5203" fmla="*/ 7521627 w 10035679"/>
              <a:gd name="connsiteY5203" fmla="*/ 3695600 h 5893281"/>
              <a:gd name="connsiteX5204" fmla="*/ 7503513 w 10035679"/>
              <a:gd name="connsiteY5204" fmla="*/ 3742691 h 5893281"/>
              <a:gd name="connsiteX5205" fmla="*/ 7521627 w 10035679"/>
              <a:gd name="connsiteY5205" fmla="*/ 3752956 h 5893281"/>
              <a:gd name="connsiteX5206" fmla="*/ 7529474 w 10035679"/>
              <a:gd name="connsiteY5206" fmla="*/ 3767447 h 5893281"/>
              <a:gd name="connsiteX5207" fmla="*/ 7531287 w 10035679"/>
              <a:gd name="connsiteY5207" fmla="*/ 3786162 h 5893281"/>
              <a:gd name="connsiteX5208" fmla="*/ 7543362 w 10035679"/>
              <a:gd name="connsiteY5208" fmla="*/ 3806691 h 5893281"/>
              <a:gd name="connsiteX5209" fmla="*/ 7545173 w 10035679"/>
              <a:gd name="connsiteY5209" fmla="*/ 3810917 h 5893281"/>
              <a:gd name="connsiteX5210" fmla="*/ 7553022 w 10035679"/>
              <a:gd name="connsiteY5210" fmla="*/ 3810917 h 5893281"/>
              <a:gd name="connsiteX5211" fmla="*/ 7559059 w 10035679"/>
              <a:gd name="connsiteY5211" fmla="*/ 3810917 h 5893281"/>
              <a:gd name="connsiteX5212" fmla="*/ 7566908 w 10035679"/>
              <a:gd name="connsiteY5212" fmla="*/ 3810917 h 5893281"/>
              <a:gd name="connsiteX5213" fmla="*/ 7572946 w 10035679"/>
              <a:gd name="connsiteY5213" fmla="*/ 3815143 h 5893281"/>
              <a:gd name="connsiteX5214" fmla="*/ 7601321 w 10035679"/>
              <a:gd name="connsiteY5214" fmla="*/ 3844123 h 5893281"/>
              <a:gd name="connsiteX5215" fmla="*/ 7623661 w 10035679"/>
              <a:gd name="connsiteY5215" fmla="*/ 3887594 h 5893281"/>
              <a:gd name="connsiteX5216" fmla="*/ 7637547 w 10035679"/>
              <a:gd name="connsiteY5216" fmla="*/ 3937103 h 5893281"/>
              <a:gd name="connsiteX5217" fmla="*/ 7639360 w 10035679"/>
              <a:gd name="connsiteY5217" fmla="*/ 3988422 h 5893281"/>
              <a:gd name="connsiteX5218" fmla="*/ 7622253 w 10035679"/>
              <a:gd name="connsiteY5218" fmla="*/ 3988422 h 5893281"/>
              <a:gd name="connsiteX5219" fmla="*/ 7630303 w 10035679"/>
              <a:gd name="connsiteY5219" fmla="*/ 3998083 h 5893281"/>
              <a:gd name="connsiteX5220" fmla="*/ 7652641 w 10035679"/>
              <a:gd name="connsiteY5220" fmla="*/ 4028874 h 5893281"/>
              <a:gd name="connsiteX5221" fmla="*/ 7676792 w 10035679"/>
              <a:gd name="connsiteY5221" fmla="*/ 4065705 h 5893281"/>
              <a:gd name="connsiteX5222" fmla="*/ 7711205 w 10035679"/>
              <a:gd name="connsiteY5222" fmla="*/ 4094684 h 5893281"/>
              <a:gd name="connsiteX5223" fmla="*/ 7705169 w 10035679"/>
              <a:gd name="connsiteY5223" fmla="*/ 4129703 h 5893281"/>
              <a:gd name="connsiteX5224" fmla="*/ 7705169 w 10035679"/>
              <a:gd name="connsiteY5224" fmla="*/ 4172571 h 5893281"/>
              <a:gd name="connsiteX5225" fmla="*/ 7733545 w 10035679"/>
              <a:gd name="connsiteY5225" fmla="*/ 4176797 h 5893281"/>
              <a:gd name="connsiteX5226" fmla="*/ 7751657 w 10035679"/>
              <a:gd name="connsiteY5226" fmla="*/ 4182833 h 5893281"/>
              <a:gd name="connsiteX5227" fmla="*/ 7764338 w 10035679"/>
              <a:gd name="connsiteY5227" fmla="*/ 4195514 h 5893281"/>
              <a:gd name="connsiteX5228" fmla="*/ 7782450 w 10035679"/>
              <a:gd name="connsiteY5228" fmla="*/ 4205776 h 5893281"/>
              <a:gd name="connsiteX5229" fmla="*/ 7804788 w 10035679"/>
              <a:gd name="connsiteY5229" fmla="*/ 4205776 h 5893281"/>
              <a:gd name="connsiteX5230" fmla="*/ 7821091 w 10035679"/>
              <a:gd name="connsiteY5230" fmla="*/ 4197324 h 5893281"/>
              <a:gd name="connsiteX5231" fmla="*/ 7834977 w 10035679"/>
              <a:gd name="connsiteY5231" fmla="*/ 4191286 h 5893281"/>
              <a:gd name="connsiteX5232" fmla="*/ 7849468 w 10035679"/>
              <a:gd name="connsiteY5232" fmla="*/ 4187060 h 5893281"/>
              <a:gd name="connsiteX5233" fmla="*/ 7881466 w 10035679"/>
              <a:gd name="connsiteY5233" fmla="*/ 4197324 h 5893281"/>
              <a:gd name="connsiteX5234" fmla="*/ 7918295 w 10035679"/>
              <a:gd name="connsiteY5234" fmla="*/ 4211813 h 5893281"/>
              <a:gd name="connsiteX5235" fmla="*/ 7952710 w 10035679"/>
              <a:gd name="connsiteY5235" fmla="*/ 4230530 h 5893281"/>
              <a:gd name="connsiteX5236" fmla="*/ 7984708 w 10035679"/>
              <a:gd name="connsiteY5236" fmla="*/ 4245021 h 5893281"/>
              <a:gd name="connsiteX5237" fmla="*/ 7981087 w 10035679"/>
              <a:gd name="connsiteY5237" fmla="*/ 4245021 h 5893281"/>
              <a:gd name="connsiteX5238" fmla="*/ 7976861 w 10035679"/>
              <a:gd name="connsiteY5238" fmla="*/ 4249247 h 5893281"/>
              <a:gd name="connsiteX5239" fmla="*/ 7972635 w 10035679"/>
              <a:gd name="connsiteY5239" fmla="*/ 4249247 h 5893281"/>
              <a:gd name="connsiteX5240" fmla="*/ 7966596 w 10035679"/>
              <a:gd name="connsiteY5240" fmla="*/ 4252870 h 5893281"/>
              <a:gd name="connsiteX5241" fmla="*/ 7946671 w 10035679"/>
              <a:gd name="connsiteY5241" fmla="*/ 4259512 h 5893281"/>
              <a:gd name="connsiteX5242" fmla="*/ 7906221 w 10035679"/>
              <a:gd name="connsiteY5242" fmla="*/ 4259512 h 5893281"/>
              <a:gd name="connsiteX5243" fmla="*/ 7861541 w 10035679"/>
              <a:gd name="connsiteY5243" fmla="*/ 4252870 h 5893281"/>
              <a:gd name="connsiteX5244" fmla="*/ 7815052 w 10035679"/>
              <a:gd name="connsiteY5244" fmla="*/ 4240795 h 5893281"/>
              <a:gd name="connsiteX5245" fmla="*/ 7764338 w 10035679"/>
              <a:gd name="connsiteY5245" fmla="*/ 4230530 h 5893281"/>
              <a:gd name="connsiteX5246" fmla="*/ 7725696 w 10035679"/>
              <a:gd name="connsiteY5246" fmla="*/ 4220267 h 5893281"/>
              <a:gd name="connsiteX5247" fmla="*/ 7695509 w 10035679"/>
              <a:gd name="connsiteY5247" fmla="*/ 4205776 h 5893281"/>
              <a:gd name="connsiteX5248" fmla="*/ 7681018 w 10035679"/>
              <a:gd name="connsiteY5248" fmla="*/ 4197324 h 5893281"/>
              <a:gd name="connsiteX5249" fmla="*/ 7687057 w 10035679"/>
              <a:gd name="connsiteY5249" fmla="*/ 4191286 h 5893281"/>
              <a:gd name="connsiteX5250" fmla="*/ 7691283 w 10035679"/>
              <a:gd name="connsiteY5250" fmla="*/ 4187060 h 5893281"/>
              <a:gd name="connsiteX5251" fmla="*/ 7695509 w 10035679"/>
              <a:gd name="connsiteY5251" fmla="*/ 4181023 h 5893281"/>
              <a:gd name="connsiteX5252" fmla="*/ 7652641 w 10035679"/>
              <a:gd name="connsiteY5252" fmla="*/ 4168947 h 5893281"/>
              <a:gd name="connsiteX5253" fmla="*/ 7616417 w 10035679"/>
              <a:gd name="connsiteY5253" fmla="*/ 4148420 h 5893281"/>
              <a:gd name="connsiteX5254" fmla="*/ 7583812 w 10035679"/>
              <a:gd name="connsiteY5254" fmla="*/ 4115212 h 5893281"/>
              <a:gd name="connsiteX5255" fmla="*/ 7559664 w 10035679"/>
              <a:gd name="connsiteY5255" fmla="*/ 4080194 h 5893281"/>
              <a:gd name="connsiteX5256" fmla="*/ 7534908 w 10035679"/>
              <a:gd name="connsiteY5256" fmla="*/ 4040949 h 5893281"/>
              <a:gd name="connsiteX5257" fmla="*/ 7514985 w 10035679"/>
              <a:gd name="connsiteY5257" fmla="*/ 3999894 h 5893281"/>
              <a:gd name="connsiteX5258" fmla="*/ 7492645 w 10035679"/>
              <a:gd name="connsiteY5258" fmla="*/ 3969101 h 5893281"/>
              <a:gd name="connsiteX5259" fmla="*/ 7472118 w 10035679"/>
              <a:gd name="connsiteY5259" fmla="*/ 3942537 h 5893281"/>
              <a:gd name="connsiteX5260" fmla="*/ 7450383 w 10035679"/>
              <a:gd name="connsiteY5260" fmla="*/ 3925631 h 5893281"/>
              <a:gd name="connsiteX5261" fmla="*/ 7425629 w 10035679"/>
              <a:gd name="connsiteY5261" fmla="*/ 3903293 h 5893281"/>
              <a:gd name="connsiteX5262" fmla="*/ 7403289 w 10035679"/>
              <a:gd name="connsiteY5262" fmla="*/ 3882765 h 5893281"/>
              <a:gd name="connsiteX5263" fmla="*/ 7393629 w 10035679"/>
              <a:gd name="connsiteY5263" fmla="*/ 3849557 h 5893281"/>
              <a:gd name="connsiteX5264" fmla="*/ 7460043 w 10035679"/>
              <a:gd name="connsiteY5264" fmla="*/ 3858009 h 5893281"/>
              <a:gd name="connsiteX5265" fmla="*/ 7486609 w 10035679"/>
              <a:gd name="connsiteY5265" fmla="*/ 3888802 h 5893281"/>
              <a:gd name="connsiteX5266" fmla="*/ 7514985 w 10035679"/>
              <a:gd name="connsiteY5266" fmla="*/ 3907519 h 5893281"/>
              <a:gd name="connsiteX5267" fmla="*/ 7543362 w 10035679"/>
              <a:gd name="connsiteY5267" fmla="*/ 3925631 h 5893281"/>
              <a:gd name="connsiteX5268" fmla="*/ 7548358 w 10035679"/>
              <a:gd name="connsiteY5268" fmla="*/ 3928085 h 5893281"/>
              <a:gd name="connsiteX5269" fmla="*/ 7541549 w 10035679"/>
              <a:gd name="connsiteY5269" fmla="*/ 3911744 h 5893281"/>
              <a:gd name="connsiteX5270" fmla="*/ 7533702 w 10035679"/>
              <a:gd name="connsiteY5270" fmla="*/ 3878538 h 5893281"/>
              <a:gd name="connsiteX5271" fmla="*/ 7523437 w 10035679"/>
              <a:gd name="connsiteY5271" fmla="*/ 3849557 h 5893281"/>
              <a:gd name="connsiteX5272" fmla="*/ 7513173 w 10035679"/>
              <a:gd name="connsiteY5272" fmla="*/ 3820577 h 5893281"/>
              <a:gd name="connsiteX5273" fmla="*/ 7495061 w 10035679"/>
              <a:gd name="connsiteY5273" fmla="*/ 3795824 h 5893281"/>
              <a:gd name="connsiteX5274" fmla="*/ 7495061 w 10035679"/>
              <a:gd name="connsiteY5274" fmla="*/ 3789785 h 5893281"/>
              <a:gd name="connsiteX5275" fmla="*/ 7476949 w 10035679"/>
              <a:gd name="connsiteY5275" fmla="*/ 3795824 h 5893281"/>
              <a:gd name="connsiteX5276" fmla="*/ 7476949 w 10035679"/>
              <a:gd name="connsiteY5276" fmla="*/ 3789785 h 5893281"/>
              <a:gd name="connsiteX5277" fmla="*/ 7470910 w 10035679"/>
              <a:gd name="connsiteY5277" fmla="*/ 3760805 h 5893281"/>
              <a:gd name="connsiteX5278" fmla="*/ 7470910 w 10035679"/>
              <a:gd name="connsiteY5278" fmla="*/ 3723976 h 5893281"/>
              <a:gd name="connsiteX5279" fmla="*/ 7470910 w 10035679"/>
              <a:gd name="connsiteY5279" fmla="*/ 3684732 h 5893281"/>
              <a:gd name="connsiteX5280" fmla="*/ 7470910 w 10035679"/>
              <a:gd name="connsiteY5280" fmla="*/ 3641260 h 5893281"/>
              <a:gd name="connsiteX5281" fmla="*/ 7466684 w 10035679"/>
              <a:gd name="connsiteY5281" fmla="*/ 3602015 h 5893281"/>
              <a:gd name="connsiteX5282" fmla="*/ 7452798 w 10035679"/>
              <a:gd name="connsiteY5282" fmla="*/ 3568810 h 5893281"/>
              <a:gd name="connsiteX5283" fmla="*/ 7430458 w 10035679"/>
              <a:gd name="connsiteY5283" fmla="*/ 3544056 h 5893281"/>
              <a:gd name="connsiteX5284" fmla="*/ 7424421 w 10035679"/>
              <a:gd name="connsiteY5284" fmla="*/ 3550093 h 5893281"/>
              <a:gd name="connsiteX5285" fmla="*/ 7414156 w 10035679"/>
              <a:gd name="connsiteY5285" fmla="*/ 3558547 h 5893281"/>
              <a:gd name="connsiteX5286" fmla="*/ 7406307 w 10035679"/>
              <a:gd name="connsiteY5286" fmla="*/ 3562771 h 5893281"/>
              <a:gd name="connsiteX5287" fmla="*/ 7392421 w 10035679"/>
              <a:gd name="connsiteY5287" fmla="*/ 3564583 h 5893281"/>
              <a:gd name="connsiteX5288" fmla="*/ 7378535 w 10035679"/>
              <a:gd name="connsiteY5288" fmla="*/ 3564583 h 5893281"/>
              <a:gd name="connsiteX5289" fmla="*/ 7374309 w 10035679"/>
              <a:gd name="connsiteY5289" fmla="*/ 3564583 h 5893281"/>
              <a:gd name="connsiteX5290" fmla="*/ 7374309 w 10035679"/>
              <a:gd name="connsiteY5290" fmla="*/ 3562771 h 5893281"/>
              <a:gd name="connsiteX5291" fmla="*/ 7372497 w 10035679"/>
              <a:gd name="connsiteY5291" fmla="*/ 3562771 h 5893281"/>
              <a:gd name="connsiteX5292" fmla="*/ 7368270 w 10035679"/>
              <a:gd name="connsiteY5292" fmla="*/ 3558547 h 5893281"/>
              <a:gd name="connsiteX5293" fmla="*/ 7368270 w 10035679"/>
              <a:gd name="connsiteY5293" fmla="*/ 3515074 h 5893281"/>
              <a:gd name="connsiteX5294" fmla="*/ 7358008 w 10035679"/>
              <a:gd name="connsiteY5294" fmla="*/ 3480058 h 5893281"/>
              <a:gd name="connsiteX5295" fmla="*/ 7344122 w 10035679"/>
              <a:gd name="connsiteY5295" fmla="*/ 3451076 h 5893281"/>
              <a:gd name="connsiteX5296" fmla="*/ 7321782 w 10035679"/>
              <a:gd name="connsiteY5296" fmla="*/ 3424512 h 5893281"/>
              <a:gd name="connsiteX5297" fmla="*/ 7305480 w 10035679"/>
              <a:gd name="connsiteY5297" fmla="*/ 3395531 h 5893281"/>
              <a:gd name="connsiteX5298" fmla="*/ 7283142 w 10035679"/>
              <a:gd name="connsiteY5298" fmla="*/ 3360512 h 5893281"/>
              <a:gd name="connsiteX5299" fmla="*/ 7277103 w 10035679"/>
              <a:gd name="connsiteY5299" fmla="*/ 3366551 h 5893281"/>
              <a:gd name="connsiteX5300" fmla="*/ 7272877 w 10035679"/>
              <a:gd name="connsiteY5300" fmla="*/ 3370777 h 5893281"/>
              <a:gd name="connsiteX5301" fmla="*/ 7268651 w 10035679"/>
              <a:gd name="connsiteY5301" fmla="*/ 3379229 h 5893281"/>
              <a:gd name="connsiteX5302" fmla="*/ 7264425 w 10035679"/>
              <a:gd name="connsiteY5302" fmla="*/ 3381040 h 5893281"/>
              <a:gd name="connsiteX5303" fmla="*/ 7262613 w 10035679"/>
              <a:gd name="connsiteY5303" fmla="*/ 3385268 h 5893281"/>
              <a:gd name="connsiteX5304" fmla="*/ 7230010 w 10035679"/>
              <a:gd name="connsiteY5304" fmla="*/ 3389494 h 5893281"/>
              <a:gd name="connsiteX5305" fmla="*/ 7201633 w 10035679"/>
              <a:gd name="connsiteY5305" fmla="*/ 3385268 h 5893281"/>
              <a:gd name="connsiteX5306" fmla="*/ 7173256 w 10035679"/>
              <a:gd name="connsiteY5306" fmla="*/ 3385268 h 5893281"/>
              <a:gd name="connsiteX5307" fmla="*/ 7165409 w 10035679"/>
              <a:gd name="connsiteY5307" fmla="*/ 3414247 h 5893281"/>
              <a:gd name="connsiteX5308" fmla="*/ 7155144 w 10035679"/>
              <a:gd name="connsiteY5308" fmla="*/ 3428738 h 5893281"/>
              <a:gd name="connsiteX5309" fmla="*/ 7149106 w 10035679"/>
              <a:gd name="connsiteY5309" fmla="*/ 3432964 h 5893281"/>
              <a:gd name="connsiteX5310" fmla="*/ 7135220 w 10035679"/>
              <a:gd name="connsiteY5310" fmla="*/ 3432964 h 5893281"/>
              <a:gd name="connsiteX5311" fmla="*/ 7121334 w 10035679"/>
              <a:gd name="connsiteY5311" fmla="*/ 3437190 h 5893281"/>
              <a:gd name="connsiteX5312" fmla="*/ 7107448 w 10035679"/>
              <a:gd name="connsiteY5312" fmla="*/ 3447453 h 5893281"/>
              <a:gd name="connsiteX5313" fmla="*/ 7083297 w 10035679"/>
              <a:gd name="connsiteY5313" fmla="*/ 3511453 h 5893281"/>
              <a:gd name="connsiteX5314" fmla="*/ 7050694 w 10035679"/>
              <a:gd name="connsiteY5314" fmla="*/ 3511453 h 5893281"/>
              <a:gd name="connsiteX5315" fmla="*/ 7032582 w 10035679"/>
              <a:gd name="connsiteY5315" fmla="*/ 3525942 h 5893281"/>
              <a:gd name="connsiteX5316" fmla="*/ 7014468 w 10035679"/>
              <a:gd name="connsiteY5316" fmla="*/ 3544659 h 5893281"/>
              <a:gd name="connsiteX5317" fmla="*/ 6990317 w 10035679"/>
              <a:gd name="connsiteY5317" fmla="*/ 3559150 h 5893281"/>
              <a:gd name="connsiteX5318" fmla="*/ 6984281 w 10035679"/>
              <a:gd name="connsiteY5318" fmla="*/ 3630997 h 5893281"/>
              <a:gd name="connsiteX5319" fmla="*/ 6966169 w 10035679"/>
              <a:gd name="connsiteY5319" fmla="*/ 3692579 h 5893281"/>
              <a:gd name="connsiteX5320" fmla="*/ 6942018 w 10035679"/>
              <a:gd name="connsiteY5320" fmla="*/ 3742088 h 5893281"/>
              <a:gd name="connsiteX5321" fmla="*/ 6903377 w 10035679"/>
              <a:gd name="connsiteY5321" fmla="*/ 3789182 h 5893281"/>
              <a:gd name="connsiteX5322" fmla="*/ 6899150 w 10035679"/>
              <a:gd name="connsiteY5322" fmla="*/ 3789182 h 5893281"/>
              <a:gd name="connsiteX5323" fmla="*/ 6894924 w 10035679"/>
              <a:gd name="connsiteY5323" fmla="*/ 3784956 h 5893281"/>
              <a:gd name="connsiteX5324" fmla="*/ 6890698 w 10035679"/>
              <a:gd name="connsiteY5324" fmla="*/ 3784956 h 5893281"/>
              <a:gd name="connsiteX5325" fmla="*/ 6888886 w 10035679"/>
              <a:gd name="connsiteY5325" fmla="*/ 3780730 h 5893281"/>
              <a:gd name="connsiteX5326" fmla="*/ 6866548 w 10035679"/>
              <a:gd name="connsiteY5326" fmla="*/ 3755974 h 5893281"/>
              <a:gd name="connsiteX5327" fmla="*/ 6846020 w 10035679"/>
              <a:gd name="connsiteY5327" fmla="*/ 3716730 h 5893281"/>
              <a:gd name="connsiteX5328" fmla="*/ 6833945 w 10035679"/>
              <a:gd name="connsiteY5328" fmla="*/ 3683524 h 5893281"/>
              <a:gd name="connsiteX5329" fmla="*/ 6832132 w 10035679"/>
              <a:gd name="connsiteY5329" fmla="*/ 3677486 h 5893281"/>
              <a:gd name="connsiteX5330" fmla="*/ 6833945 w 10035679"/>
              <a:gd name="connsiteY5330" fmla="*/ 3669034 h 5893281"/>
              <a:gd name="connsiteX5331" fmla="*/ 6838171 w 10035679"/>
              <a:gd name="connsiteY5331" fmla="*/ 3662997 h 5893281"/>
              <a:gd name="connsiteX5332" fmla="*/ 6842397 w 10035679"/>
              <a:gd name="connsiteY5332" fmla="*/ 3658769 h 5893281"/>
              <a:gd name="connsiteX5333" fmla="*/ 6842397 w 10035679"/>
              <a:gd name="connsiteY5333" fmla="*/ 3654543 h 5893281"/>
              <a:gd name="connsiteX5334" fmla="*/ 6806173 w 10035679"/>
              <a:gd name="connsiteY5334" fmla="*/ 3600810 h 5893281"/>
              <a:gd name="connsiteX5335" fmla="*/ 6782022 w 10035679"/>
              <a:gd name="connsiteY5335" fmla="*/ 3543451 h 5893281"/>
              <a:gd name="connsiteX5336" fmla="*/ 6765719 w 10035679"/>
              <a:gd name="connsiteY5336" fmla="*/ 3481869 h 5893281"/>
              <a:gd name="connsiteX5337" fmla="*/ 6757872 w 10035679"/>
              <a:gd name="connsiteY5337" fmla="*/ 3407606 h 5893281"/>
              <a:gd name="connsiteX5338" fmla="*/ 6733721 w 10035679"/>
              <a:gd name="connsiteY5338" fmla="*/ 3409417 h 5893281"/>
              <a:gd name="connsiteX5339" fmla="*/ 6715609 w 10035679"/>
              <a:gd name="connsiteY5339" fmla="*/ 3409417 h 5893281"/>
              <a:gd name="connsiteX5340" fmla="*/ 6695079 w 10035679"/>
              <a:gd name="connsiteY5340" fmla="*/ 3407606 h 5893281"/>
              <a:gd name="connsiteX5341" fmla="*/ 6687230 w 10035679"/>
              <a:gd name="connsiteY5341" fmla="*/ 3399154 h 5893281"/>
              <a:gd name="connsiteX5342" fmla="*/ 6676967 w 10035679"/>
              <a:gd name="connsiteY5342" fmla="*/ 3393115 h 5893281"/>
              <a:gd name="connsiteX5343" fmla="*/ 6669118 w 10035679"/>
              <a:gd name="connsiteY5343" fmla="*/ 3384663 h 5893281"/>
              <a:gd name="connsiteX5344" fmla="*/ 6663081 w 10035679"/>
              <a:gd name="connsiteY5344" fmla="*/ 3378626 h 5893281"/>
              <a:gd name="connsiteX5345" fmla="*/ 6669118 w 10035679"/>
              <a:gd name="connsiteY5345" fmla="*/ 3352060 h 5893281"/>
              <a:gd name="connsiteX5346" fmla="*/ 6655232 w 10035679"/>
              <a:gd name="connsiteY5346" fmla="*/ 3331533 h 5893281"/>
              <a:gd name="connsiteX5347" fmla="*/ 6631081 w 10035679"/>
              <a:gd name="connsiteY5347" fmla="*/ 3312816 h 5893281"/>
              <a:gd name="connsiteX5348" fmla="*/ 6606931 w 10035679"/>
              <a:gd name="connsiteY5348" fmla="*/ 3296514 h 5893281"/>
              <a:gd name="connsiteX5349" fmla="*/ 6584593 w 10035679"/>
              <a:gd name="connsiteY5349" fmla="*/ 3274174 h 5893281"/>
              <a:gd name="connsiteX5350" fmla="*/ 6526028 w 10035679"/>
              <a:gd name="connsiteY5350" fmla="*/ 3282628 h 5893281"/>
              <a:gd name="connsiteX5351" fmla="*/ 6465049 w 10035679"/>
              <a:gd name="connsiteY5351" fmla="*/ 3282628 h 5893281"/>
              <a:gd name="connsiteX5352" fmla="*/ 6404067 w 10035679"/>
              <a:gd name="connsiteY5352" fmla="*/ 3278402 h 5893281"/>
              <a:gd name="connsiteX5353" fmla="*/ 6345503 w 10035679"/>
              <a:gd name="connsiteY5353" fmla="*/ 3274174 h 5893281"/>
              <a:gd name="connsiteX5354" fmla="*/ 6335240 w 10035679"/>
              <a:gd name="connsiteY5354" fmla="*/ 3253647 h 5893281"/>
              <a:gd name="connsiteX5355" fmla="*/ 6321353 w 10035679"/>
              <a:gd name="connsiteY5355" fmla="*/ 3227083 h 5893281"/>
              <a:gd name="connsiteX5356" fmla="*/ 6299014 w 10035679"/>
              <a:gd name="connsiteY5356" fmla="*/ 3235535 h 5893281"/>
              <a:gd name="connsiteX5357" fmla="*/ 6285128 w 10035679"/>
              <a:gd name="connsiteY5357" fmla="*/ 3239761 h 5893281"/>
              <a:gd name="connsiteX5358" fmla="*/ 6267014 w 10035679"/>
              <a:gd name="connsiteY5358" fmla="*/ 3241571 h 5893281"/>
              <a:gd name="connsiteX5359" fmla="*/ 6242864 w 10035679"/>
              <a:gd name="connsiteY5359" fmla="*/ 3241571 h 5893281"/>
              <a:gd name="connsiteX5360" fmla="*/ 6222336 w 10035679"/>
              <a:gd name="connsiteY5360" fmla="*/ 3227083 h 5893281"/>
              <a:gd name="connsiteX5361" fmla="*/ 6199998 w 10035679"/>
              <a:gd name="connsiteY5361" fmla="*/ 3216818 h 5893281"/>
              <a:gd name="connsiteX5362" fmla="*/ 6175847 w 10035679"/>
              <a:gd name="connsiteY5362" fmla="*/ 3202327 h 5893281"/>
              <a:gd name="connsiteX5363" fmla="*/ 6157735 w 10035679"/>
              <a:gd name="connsiteY5363" fmla="*/ 3187838 h 5893281"/>
              <a:gd name="connsiteX5364" fmla="*/ 6151697 w 10035679"/>
              <a:gd name="connsiteY5364" fmla="*/ 3167309 h 5893281"/>
              <a:gd name="connsiteX5365" fmla="*/ 6141434 w 10035679"/>
              <a:gd name="connsiteY5365" fmla="*/ 3148594 h 5893281"/>
              <a:gd name="connsiteX5366" fmla="*/ 6119094 w 10035679"/>
              <a:gd name="connsiteY5366" fmla="*/ 3129877 h 5893281"/>
              <a:gd name="connsiteX5367" fmla="*/ 6114868 w 10035679"/>
              <a:gd name="connsiteY5367" fmla="*/ 3129877 h 5893281"/>
              <a:gd name="connsiteX5368" fmla="*/ 6113057 w 10035679"/>
              <a:gd name="connsiteY5368" fmla="*/ 3129877 h 5893281"/>
              <a:gd name="connsiteX5369" fmla="*/ 6108829 w 10035679"/>
              <a:gd name="connsiteY5369" fmla="*/ 3129877 h 5893281"/>
              <a:gd name="connsiteX5370" fmla="*/ 6100982 w 10035679"/>
              <a:gd name="connsiteY5370" fmla="*/ 3129877 h 5893281"/>
              <a:gd name="connsiteX5371" fmla="*/ 6087094 w 10035679"/>
              <a:gd name="connsiteY5371" fmla="*/ 3129877 h 5893281"/>
              <a:gd name="connsiteX5372" fmla="*/ 6094943 w 10035679"/>
              <a:gd name="connsiteY5372" fmla="*/ 3158857 h 5893281"/>
              <a:gd name="connsiteX5373" fmla="*/ 6105208 w 10035679"/>
              <a:gd name="connsiteY5373" fmla="*/ 3192064 h 5893281"/>
              <a:gd name="connsiteX5374" fmla="*/ 6123320 w 10035679"/>
              <a:gd name="connsiteY5374" fmla="*/ 3225270 h 5893281"/>
              <a:gd name="connsiteX5375" fmla="*/ 6137206 w 10035679"/>
              <a:gd name="connsiteY5375" fmla="*/ 3254252 h 5893281"/>
              <a:gd name="connsiteX5376" fmla="*/ 6151094 w 10035679"/>
              <a:gd name="connsiteY5376" fmla="*/ 3274779 h 5893281"/>
              <a:gd name="connsiteX5377" fmla="*/ 6155320 w 10035679"/>
              <a:gd name="connsiteY5377" fmla="*/ 3264514 h 5893281"/>
              <a:gd name="connsiteX5378" fmla="*/ 6157131 w 10035679"/>
              <a:gd name="connsiteY5378" fmla="*/ 3260288 h 5893281"/>
              <a:gd name="connsiteX5379" fmla="*/ 6157131 w 10035679"/>
              <a:gd name="connsiteY5379" fmla="*/ 3256062 h 5893281"/>
              <a:gd name="connsiteX5380" fmla="*/ 6161357 w 10035679"/>
              <a:gd name="connsiteY5380" fmla="*/ 3256062 h 5893281"/>
              <a:gd name="connsiteX5381" fmla="*/ 6165583 w 10035679"/>
              <a:gd name="connsiteY5381" fmla="*/ 3256062 h 5893281"/>
              <a:gd name="connsiteX5382" fmla="*/ 6175847 w 10035679"/>
              <a:gd name="connsiteY5382" fmla="*/ 3260288 h 5893281"/>
              <a:gd name="connsiteX5383" fmla="*/ 6180074 w 10035679"/>
              <a:gd name="connsiteY5383" fmla="*/ 3270553 h 5893281"/>
              <a:gd name="connsiteX5384" fmla="*/ 6184300 w 10035679"/>
              <a:gd name="connsiteY5384" fmla="*/ 3282628 h 5893281"/>
              <a:gd name="connsiteX5385" fmla="*/ 6184300 w 10035679"/>
              <a:gd name="connsiteY5385" fmla="*/ 3292891 h 5893281"/>
              <a:gd name="connsiteX5386" fmla="*/ 6186110 w 10035679"/>
              <a:gd name="connsiteY5386" fmla="*/ 3303156 h 5893281"/>
              <a:gd name="connsiteX5387" fmla="*/ 6190338 w 10035679"/>
              <a:gd name="connsiteY5387" fmla="*/ 3313419 h 5893281"/>
              <a:gd name="connsiteX5388" fmla="*/ 6204224 w 10035679"/>
              <a:gd name="connsiteY5388" fmla="*/ 3311608 h 5893281"/>
              <a:gd name="connsiteX5389" fmla="*/ 6222336 w 10035679"/>
              <a:gd name="connsiteY5389" fmla="*/ 3307382 h 5893281"/>
              <a:gd name="connsiteX5390" fmla="*/ 6242864 w 10035679"/>
              <a:gd name="connsiteY5390" fmla="*/ 3307382 h 5893281"/>
              <a:gd name="connsiteX5391" fmla="*/ 6275469 w 10035679"/>
              <a:gd name="connsiteY5391" fmla="*/ 3270553 h 5893281"/>
              <a:gd name="connsiteX5392" fmla="*/ 6314108 w 10035679"/>
              <a:gd name="connsiteY5392" fmla="*/ 3241571 h 5893281"/>
              <a:gd name="connsiteX5393" fmla="*/ 6318334 w 10035679"/>
              <a:gd name="connsiteY5393" fmla="*/ 3278402 h 5893281"/>
              <a:gd name="connsiteX5394" fmla="*/ 6322560 w 10035679"/>
              <a:gd name="connsiteY5394" fmla="*/ 3307382 h 5893281"/>
              <a:gd name="connsiteX5395" fmla="*/ 6375088 w 10035679"/>
              <a:gd name="connsiteY5395" fmla="*/ 3336362 h 5893281"/>
              <a:gd name="connsiteX5396" fmla="*/ 6417350 w 10035679"/>
              <a:gd name="connsiteY5396" fmla="*/ 3371380 h 5893281"/>
              <a:gd name="connsiteX5397" fmla="*/ 6403464 w 10035679"/>
              <a:gd name="connsiteY5397" fmla="*/ 3390097 h 5893281"/>
              <a:gd name="connsiteX5398" fmla="*/ 6391389 w 10035679"/>
              <a:gd name="connsiteY5398" fmla="*/ 3408814 h 5893281"/>
              <a:gd name="connsiteX5399" fmla="*/ 6379314 w 10035679"/>
              <a:gd name="connsiteY5399" fmla="*/ 3423304 h 5893281"/>
              <a:gd name="connsiteX5400" fmla="*/ 6352748 w 10035679"/>
              <a:gd name="connsiteY5400" fmla="*/ 3433567 h 5893281"/>
              <a:gd name="connsiteX5401" fmla="*/ 6352748 w 10035679"/>
              <a:gd name="connsiteY5401" fmla="*/ 3472812 h 5893281"/>
              <a:gd name="connsiteX5402" fmla="*/ 6318334 w 10035679"/>
              <a:gd name="connsiteY5402" fmla="*/ 3495152 h 5893281"/>
              <a:gd name="connsiteX5403" fmla="*/ 6282108 w 10035679"/>
              <a:gd name="connsiteY5403" fmla="*/ 3519905 h 5893281"/>
              <a:gd name="connsiteX5404" fmla="*/ 6282108 w 10035679"/>
              <a:gd name="connsiteY5404" fmla="*/ 3537414 h 5893281"/>
              <a:gd name="connsiteX5405" fmla="*/ 6237430 w 10035679"/>
              <a:gd name="connsiteY5405" fmla="*/ 3537414 h 5893281"/>
              <a:gd name="connsiteX5406" fmla="*/ 6210866 w 10035679"/>
              <a:gd name="connsiteY5406" fmla="*/ 3551905 h 5893281"/>
              <a:gd name="connsiteX5407" fmla="*/ 6190338 w 10035679"/>
              <a:gd name="connsiteY5407" fmla="*/ 3574243 h 5893281"/>
              <a:gd name="connsiteX5408" fmla="*/ 6166188 w 10035679"/>
              <a:gd name="connsiteY5408" fmla="*/ 3592960 h 5893281"/>
              <a:gd name="connsiteX5409" fmla="*/ 6133585 w 10035679"/>
              <a:gd name="connsiteY5409" fmla="*/ 3607451 h 5893281"/>
              <a:gd name="connsiteX5410" fmla="*/ 6100982 w 10035679"/>
              <a:gd name="connsiteY5410" fmla="*/ 3613488 h 5893281"/>
              <a:gd name="connsiteX5411" fmla="*/ 6066566 w 10035679"/>
              <a:gd name="connsiteY5411" fmla="*/ 3623752 h 5893281"/>
              <a:gd name="connsiteX5412" fmla="*/ 6038190 w 10035679"/>
              <a:gd name="connsiteY5412" fmla="*/ 3635828 h 5893281"/>
              <a:gd name="connsiteX5413" fmla="*/ 6014039 w 10035679"/>
              <a:gd name="connsiteY5413" fmla="*/ 3650317 h 5893281"/>
              <a:gd name="connsiteX5414" fmla="*/ 5989890 w 10035679"/>
              <a:gd name="connsiteY5414" fmla="*/ 3656355 h 5893281"/>
              <a:gd name="connsiteX5415" fmla="*/ 5971776 w 10035679"/>
              <a:gd name="connsiteY5415" fmla="*/ 3656355 h 5893281"/>
              <a:gd name="connsiteX5416" fmla="*/ 5963927 w 10035679"/>
              <a:gd name="connsiteY5416" fmla="*/ 3652129 h 5893281"/>
              <a:gd name="connsiteX5417" fmla="*/ 5962116 w 10035679"/>
              <a:gd name="connsiteY5417" fmla="*/ 3652129 h 5893281"/>
              <a:gd name="connsiteX5418" fmla="*/ 5957890 w 10035679"/>
              <a:gd name="connsiteY5418" fmla="*/ 3650317 h 5893281"/>
              <a:gd name="connsiteX5419" fmla="*/ 5953664 w 10035679"/>
              <a:gd name="connsiteY5419" fmla="*/ 3646091 h 5893281"/>
              <a:gd name="connsiteX5420" fmla="*/ 5949438 w 10035679"/>
              <a:gd name="connsiteY5420" fmla="*/ 3637638 h 5893281"/>
              <a:gd name="connsiteX5421" fmla="*/ 5939173 w 10035679"/>
              <a:gd name="connsiteY5421" fmla="*/ 3617111 h 5893281"/>
              <a:gd name="connsiteX5422" fmla="*/ 5934947 w 10035679"/>
              <a:gd name="connsiteY5422" fmla="*/ 3594771 h 5893281"/>
              <a:gd name="connsiteX5423" fmla="*/ 5934947 w 10035679"/>
              <a:gd name="connsiteY5423" fmla="*/ 3574243 h 5893281"/>
              <a:gd name="connsiteX5424" fmla="*/ 5933137 w 10035679"/>
              <a:gd name="connsiteY5424" fmla="*/ 3551905 h 5893281"/>
              <a:gd name="connsiteX5425" fmla="*/ 5915023 w 10035679"/>
              <a:gd name="connsiteY5425" fmla="*/ 3516887 h 5893281"/>
              <a:gd name="connsiteX5426" fmla="*/ 5890874 w 10035679"/>
              <a:gd name="connsiteY5426" fmla="*/ 3483679 h 5893281"/>
              <a:gd name="connsiteX5427" fmla="*/ 5864308 w 10035679"/>
              <a:gd name="connsiteY5427" fmla="*/ 3454700 h 5893281"/>
              <a:gd name="connsiteX5428" fmla="*/ 5840157 w 10035679"/>
              <a:gd name="connsiteY5428" fmla="*/ 3425718 h 5893281"/>
              <a:gd name="connsiteX5429" fmla="*/ 5834121 w 10035679"/>
              <a:gd name="connsiteY5429" fmla="*/ 3405191 h 5893281"/>
              <a:gd name="connsiteX5430" fmla="*/ 5829892 w 10035679"/>
              <a:gd name="connsiteY5430" fmla="*/ 3380437 h 5893281"/>
              <a:gd name="connsiteX5431" fmla="*/ 5825666 w 10035679"/>
              <a:gd name="connsiteY5431" fmla="*/ 3353871 h 5893281"/>
              <a:gd name="connsiteX5432" fmla="*/ 5815404 w 10035679"/>
              <a:gd name="connsiteY5432" fmla="*/ 3333343 h 5893281"/>
              <a:gd name="connsiteX5433" fmla="*/ 5776762 w 10035679"/>
              <a:gd name="connsiteY5433" fmla="*/ 3308590 h 5893281"/>
              <a:gd name="connsiteX5434" fmla="*/ 5766499 w 10035679"/>
              <a:gd name="connsiteY5434" fmla="*/ 3283836 h 5893281"/>
              <a:gd name="connsiteX5435" fmla="*/ 5754424 w 10035679"/>
              <a:gd name="connsiteY5435" fmla="*/ 3257270 h 5893281"/>
              <a:gd name="connsiteX5436" fmla="*/ 5744159 w 10035679"/>
              <a:gd name="connsiteY5436" fmla="*/ 3232516 h 5893281"/>
              <a:gd name="connsiteX5437" fmla="*/ 5730273 w 10035679"/>
              <a:gd name="connsiteY5437" fmla="*/ 3211989 h 5893281"/>
              <a:gd name="connsiteX5438" fmla="*/ 5709746 w 10035679"/>
              <a:gd name="connsiteY5438" fmla="*/ 3197498 h 5893281"/>
              <a:gd name="connsiteX5439" fmla="*/ 5697671 w 10035679"/>
              <a:gd name="connsiteY5439" fmla="*/ 3193272 h 5893281"/>
              <a:gd name="connsiteX5440" fmla="*/ 5695860 w 10035679"/>
              <a:gd name="connsiteY5440" fmla="*/ 3184818 h 5893281"/>
              <a:gd name="connsiteX5441" fmla="*/ 5688011 w 10035679"/>
              <a:gd name="connsiteY5441" fmla="*/ 3183007 h 5893281"/>
              <a:gd name="connsiteX5442" fmla="*/ 5681972 w 10035679"/>
              <a:gd name="connsiteY5442" fmla="*/ 3178781 h 5893281"/>
              <a:gd name="connsiteX5443" fmla="*/ 5674123 w 10035679"/>
              <a:gd name="connsiteY5443" fmla="*/ 3174555 h 5893281"/>
              <a:gd name="connsiteX5444" fmla="*/ 5668086 w 10035679"/>
              <a:gd name="connsiteY5444" fmla="*/ 3168517 h 5893281"/>
              <a:gd name="connsiteX5445" fmla="*/ 5660237 w 10035679"/>
              <a:gd name="connsiteY5445" fmla="*/ 3156443 h 5893281"/>
              <a:gd name="connsiteX5446" fmla="*/ 5654200 w 10035679"/>
              <a:gd name="connsiteY5446" fmla="*/ 3141952 h 5893281"/>
              <a:gd name="connsiteX5447" fmla="*/ 5646351 w 10035679"/>
              <a:gd name="connsiteY5447" fmla="*/ 3141952 h 5893281"/>
              <a:gd name="connsiteX5448" fmla="*/ 5646351 w 10035679"/>
              <a:gd name="connsiteY5448" fmla="*/ 3156443 h 5893281"/>
              <a:gd name="connsiteX5449" fmla="*/ 5670501 w 10035679"/>
              <a:gd name="connsiteY5449" fmla="*/ 3189649 h 5893281"/>
              <a:gd name="connsiteX5450" fmla="*/ 5692840 w 10035679"/>
              <a:gd name="connsiteY5450" fmla="*/ 3226478 h 5893281"/>
              <a:gd name="connsiteX5451" fmla="*/ 5706727 w 10035679"/>
              <a:gd name="connsiteY5451" fmla="*/ 3269948 h 5893281"/>
              <a:gd name="connsiteX5452" fmla="*/ 5720613 w 10035679"/>
              <a:gd name="connsiteY5452" fmla="*/ 3309193 h 5893281"/>
              <a:gd name="connsiteX5453" fmla="*/ 5738726 w 10035679"/>
              <a:gd name="connsiteY5453" fmla="*/ 3348437 h 5893281"/>
              <a:gd name="connsiteX5454" fmla="*/ 5744764 w 10035679"/>
              <a:gd name="connsiteY5454" fmla="*/ 3354476 h 5893281"/>
              <a:gd name="connsiteX5455" fmla="*/ 5755027 w 10035679"/>
              <a:gd name="connsiteY5455" fmla="*/ 3362928 h 5893281"/>
              <a:gd name="connsiteX5456" fmla="*/ 5762876 w 10035679"/>
              <a:gd name="connsiteY5456" fmla="*/ 3368964 h 5893281"/>
              <a:gd name="connsiteX5457" fmla="*/ 5773141 w 10035679"/>
              <a:gd name="connsiteY5457" fmla="*/ 3377419 h 5893281"/>
              <a:gd name="connsiteX5458" fmla="*/ 5777367 w 10035679"/>
              <a:gd name="connsiteY5458" fmla="*/ 3387681 h 5893281"/>
              <a:gd name="connsiteX5459" fmla="*/ 5777367 w 10035679"/>
              <a:gd name="connsiteY5459" fmla="*/ 3459529 h 5893281"/>
              <a:gd name="connsiteX5460" fmla="*/ 5783404 w 10035679"/>
              <a:gd name="connsiteY5460" fmla="*/ 3467983 h 5893281"/>
              <a:gd name="connsiteX5461" fmla="*/ 5791253 w 10035679"/>
              <a:gd name="connsiteY5461" fmla="*/ 3478245 h 5893281"/>
              <a:gd name="connsiteX5462" fmla="*/ 5801518 w 10035679"/>
              <a:gd name="connsiteY5462" fmla="*/ 3484284 h 5893281"/>
              <a:gd name="connsiteX5463" fmla="*/ 5811780 w 10035679"/>
              <a:gd name="connsiteY5463" fmla="*/ 3492736 h 5893281"/>
              <a:gd name="connsiteX5464" fmla="*/ 5816007 w 10035679"/>
              <a:gd name="connsiteY5464" fmla="*/ 3498773 h 5893281"/>
              <a:gd name="connsiteX5465" fmla="*/ 5822045 w 10035679"/>
              <a:gd name="connsiteY5465" fmla="*/ 3521113 h 5893281"/>
              <a:gd name="connsiteX5466" fmla="*/ 5826271 w 10035679"/>
              <a:gd name="connsiteY5466" fmla="*/ 3537414 h 5893281"/>
              <a:gd name="connsiteX5467" fmla="*/ 5834121 w 10035679"/>
              <a:gd name="connsiteY5467" fmla="*/ 3559753 h 5893281"/>
              <a:gd name="connsiteX5468" fmla="*/ 5854648 w 10035679"/>
              <a:gd name="connsiteY5468" fmla="*/ 3584508 h 5893281"/>
              <a:gd name="connsiteX5469" fmla="*/ 5887251 w 10035679"/>
              <a:gd name="connsiteY5469" fmla="*/ 3606846 h 5893281"/>
              <a:gd name="connsiteX5470" fmla="*/ 5921664 w 10035679"/>
              <a:gd name="connsiteY5470" fmla="*/ 3627374 h 5893281"/>
              <a:gd name="connsiteX5471" fmla="*/ 5950041 w 10035679"/>
              <a:gd name="connsiteY5471" fmla="*/ 3649714 h 5893281"/>
              <a:gd name="connsiteX5472" fmla="*/ 5957890 w 10035679"/>
              <a:gd name="connsiteY5472" fmla="*/ 3659977 h 5893281"/>
              <a:gd name="connsiteX5473" fmla="*/ 5957890 w 10035679"/>
              <a:gd name="connsiteY5473" fmla="*/ 3674467 h 5893281"/>
              <a:gd name="connsiteX5474" fmla="*/ 5957890 w 10035679"/>
              <a:gd name="connsiteY5474" fmla="*/ 3684732 h 5893281"/>
              <a:gd name="connsiteX5475" fmla="*/ 5962116 w 10035679"/>
              <a:gd name="connsiteY5475" fmla="*/ 3694995 h 5893281"/>
              <a:gd name="connsiteX5476" fmla="*/ 5972381 w 10035679"/>
              <a:gd name="connsiteY5476" fmla="*/ 3707070 h 5893281"/>
              <a:gd name="connsiteX5477" fmla="*/ 6002569 w 10035679"/>
              <a:gd name="connsiteY5477" fmla="*/ 3708881 h 5893281"/>
              <a:gd name="connsiteX5478" fmla="*/ 6038795 w 10035679"/>
              <a:gd name="connsiteY5478" fmla="*/ 3692579 h 5893281"/>
              <a:gd name="connsiteX5479" fmla="*/ 6087699 w 10035679"/>
              <a:gd name="connsiteY5479" fmla="*/ 3680504 h 5893281"/>
              <a:gd name="connsiteX5480" fmla="*/ 6134188 w 10035679"/>
              <a:gd name="connsiteY5480" fmla="*/ 3670241 h 5893281"/>
              <a:gd name="connsiteX5481" fmla="*/ 6176450 w 10035679"/>
              <a:gd name="connsiteY5481" fmla="*/ 3664205 h 5893281"/>
              <a:gd name="connsiteX5482" fmla="*/ 6176450 w 10035679"/>
              <a:gd name="connsiteY5482" fmla="*/ 3670241 h 5893281"/>
              <a:gd name="connsiteX5483" fmla="*/ 6166188 w 10035679"/>
              <a:gd name="connsiteY5483" fmla="*/ 3688958 h 5893281"/>
              <a:gd name="connsiteX5484" fmla="*/ 6166188 w 10035679"/>
              <a:gd name="connsiteY5484" fmla="*/ 3710693 h 5893281"/>
              <a:gd name="connsiteX5485" fmla="*/ 6158338 w 10035679"/>
              <a:gd name="connsiteY5485" fmla="*/ 3735447 h 5893281"/>
              <a:gd name="connsiteX5486" fmla="*/ 6144452 w 10035679"/>
              <a:gd name="connsiteY5486" fmla="*/ 3772276 h 5893281"/>
              <a:gd name="connsiteX5487" fmla="*/ 6123925 w 10035679"/>
              <a:gd name="connsiteY5487" fmla="*/ 3815746 h 5893281"/>
              <a:gd name="connsiteX5488" fmla="*/ 6099774 w 10035679"/>
              <a:gd name="connsiteY5488" fmla="*/ 3859217 h 5893281"/>
              <a:gd name="connsiteX5489" fmla="*/ 6073208 w 10035679"/>
              <a:gd name="connsiteY5489" fmla="*/ 3894235 h 5893281"/>
              <a:gd name="connsiteX5490" fmla="*/ 6034568 w 10035679"/>
              <a:gd name="connsiteY5490" fmla="*/ 3933479 h 5893281"/>
              <a:gd name="connsiteX5491" fmla="*/ 5992304 w 10035679"/>
              <a:gd name="connsiteY5491" fmla="*/ 3970308 h 5893281"/>
              <a:gd name="connsiteX5492" fmla="*/ 5947626 w 10035679"/>
              <a:gd name="connsiteY5492" fmla="*/ 4005327 h 5893281"/>
              <a:gd name="connsiteX5493" fmla="*/ 5905363 w 10035679"/>
              <a:gd name="connsiteY5493" fmla="*/ 4046384 h 5893281"/>
              <a:gd name="connsiteX5494" fmla="*/ 5869137 w 10035679"/>
              <a:gd name="connsiteY5494" fmla="*/ 4089854 h 5893281"/>
              <a:gd name="connsiteX5495" fmla="*/ 5840762 w 10035679"/>
              <a:gd name="connsiteY5495" fmla="*/ 4139361 h 5893281"/>
              <a:gd name="connsiteX5496" fmla="*/ 5830497 w 10035679"/>
              <a:gd name="connsiteY5496" fmla="*/ 4186455 h 5893281"/>
              <a:gd name="connsiteX5497" fmla="*/ 5836534 w 10035679"/>
              <a:gd name="connsiteY5497" fmla="*/ 4229925 h 5893281"/>
              <a:gd name="connsiteX5498" fmla="*/ 5850422 w 10035679"/>
              <a:gd name="connsiteY5498" fmla="*/ 4273396 h 5893281"/>
              <a:gd name="connsiteX5499" fmla="*/ 5864308 w 10035679"/>
              <a:gd name="connsiteY5499" fmla="*/ 4312640 h 5893281"/>
              <a:gd name="connsiteX5500" fmla="*/ 5878194 w 10035679"/>
              <a:gd name="connsiteY5500" fmla="*/ 4356111 h 5893281"/>
              <a:gd name="connsiteX5501" fmla="*/ 5890269 w 10035679"/>
              <a:gd name="connsiteY5501" fmla="*/ 4399581 h 5893281"/>
              <a:gd name="connsiteX5502" fmla="*/ 5886043 w 10035679"/>
              <a:gd name="connsiteY5502" fmla="*/ 4443053 h 5893281"/>
              <a:gd name="connsiteX5503" fmla="*/ 5863705 w 10035679"/>
              <a:gd name="connsiteY5503" fmla="*/ 4488335 h 5893281"/>
              <a:gd name="connsiteX5504" fmla="*/ 5833516 w 10035679"/>
              <a:gd name="connsiteY5504" fmla="*/ 4510673 h 5893281"/>
              <a:gd name="connsiteX5505" fmla="*/ 5797290 w 10035679"/>
              <a:gd name="connsiteY5505" fmla="*/ 4526974 h 5893281"/>
              <a:gd name="connsiteX5506" fmla="*/ 5762876 w 10035679"/>
              <a:gd name="connsiteY5506" fmla="*/ 4545691 h 5893281"/>
              <a:gd name="connsiteX5507" fmla="*/ 5734499 w 10035679"/>
              <a:gd name="connsiteY5507" fmla="*/ 4570447 h 5893281"/>
              <a:gd name="connsiteX5508" fmla="*/ 5716387 w 10035679"/>
              <a:gd name="connsiteY5508" fmla="*/ 4607275 h 5893281"/>
              <a:gd name="connsiteX5509" fmla="*/ 5734499 w 10035679"/>
              <a:gd name="connsiteY5509" fmla="*/ 4627803 h 5893281"/>
              <a:gd name="connsiteX5510" fmla="*/ 5748385 w 10035679"/>
              <a:gd name="connsiteY5510" fmla="*/ 4661011 h 5893281"/>
              <a:gd name="connsiteX5511" fmla="*/ 5754424 w 10035679"/>
              <a:gd name="connsiteY5511" fmla="*/ 4700255 h 5893281"/>
              <a:gd name="connsiteX5512" fmla="*/ 5744159 w 10035679"/>
              <a:gd name="connsiteY5512" fmla="*/ 4708707 h 5893281"/>
              <a:gd name="connsiteX5513" fmla="*/ 5738123 w 10035679"/>
              <a:gd name="connsiteY5513" fmla="*/ 4714744 h 5893281"/>
              <a:gd name="connsiteX5514" fmla="*/ 5733897 w 10035679"/>
              <a:gd name="connsiteY5514" fmla="*/ 4718970 h 5893281"/>
              <a:gd name="connsiteX5515" fmla="*/ 5726047 w 10035679"/>
              <a:gd name="connsiteY5515" fmla="*/ 4725009 h 5893281"/>
              <a:gd name="connsiteX5516" fmla="*/ 5724235 w 10035679"/>
              <a:gd name="connsiteY5516" fmla="*/ 4733461 h 5893281"/>
              <a:gd name="connsiteX5517" fmla="*/ 5716387 w 10035679"/>
              <a:gd name="connsiteY5517" fmla="*/ 4739498 h 5893281"/>
              <a:gd name="connsiteX5518" fmla="*/ 5677746 w 10035679"/>
              <a:gd name="connsiteY5518" fmla="*/ 4747952 h 5893281"/>
              <a:gd name="connsiteX5519" fmla="*/ 5667483 w 10035679"/>
              <a:gd name="connsiteY5519" fmla="*/ 4772705 h 5893281"/>
              <a:gd name="connsiteX5520" fmla="*/ 5663255 w 10035679"/>
              <a:gd name="connsiteY5520" fmla="*/ 4801685 h 5893281"/>
              <a:gd name="connsiteX5521" fmla="*/ 5659029 w 10035679"/>
              <a:gd name="connsiteY5521" fmla="*/ 4830666 h 5893281"/>
              <a:gd name="connsiteX5522" fmla="*/ 5652992 w 10035679"/>
              <a:gd name="connsiteY5522" fmla="*/ 4859646 h 5893281"/>
              <a:gd name="connsiteX5523" fmla="*/ 5606504 w 10035679"/>
              <a:gd name="connsiteY5523" fmla="*/ 4898891 h 5893281"/>
              <a:gd name="connsiteX5524" fmla="*/ 5592616 w 10035679"/>
              <a:gd name="connsiteY5524" fmla="*/ 4932098 h 5893281"/>
              <a:gd name="connsiteX5525" fmla="*/ 5574504 w 10035679"/>
              <a:gd name="connsiteY5525" fmla="*/ 4965304 h 5893281"/>
              <a:gd name="connsiteX5526" fmla="*/ 5540088 w 10035679"/>
              <a:gd name="connsiteY5526" fmla="*/ 4996096 h 5893281"/>
              <a:gd name="connsiteX5527" fmla="*/ 5497825 w 10035679"/>
              <a:gd name="connsiteY5527" fmla="*/ 5022662 h 5893281"/>
              <a:gd name="connsiteX5528" fmla="*/ 5445300 w 10035679"/>
              <a:gd name="connsiteY5528" fmla="*/ 5037151 h 5893281"/>
              <a:gd name="connsiteX5529" fmla="*/ 5392772 w 10035679"/>
              <a:gd name="connsiteY5529" fmla="*/ 5051642 h 5893281"/>
              <a:gd name="connsiteX5530" fmla="*/ 5337830 w 10035679"/>
              <a:gd name="connsiteY5530" fmla="*/ 5061907 h 5893281"/>
              <a:gd name="connsiteX5531" fmla="*/ 5288925 w 10035679"/>
              <a:gd name="connsiteY5531" fmla="*/ 5072169 h 5893281"/>
              <a:gd name="connsiteX5532" fmla="*/ 5278661 w 10035679"/>
              <a:gd name="connsiteY5532" fmla="*/ 5066133 h 5893281"/>
              <a:gd name="connsiteX5533" fmla="*/ 5270813 w 10035679"/>
              <a:gd name="connsiteY5533" fmla="*/ 5057679 h 5893281"/>
              <a:gd name="connsiteX5534" fmla="*/ 5264775 w 10035679"/>
              <a:gd name="connsiteY5534" fmla="*/ 5053453 h 5893281"/>
              <a:gd name="connsiteX5535" fmla="*/ 5256927 w 10035679"/>
              <a:gd name="connsiteY5535" fmla="*/ 5043190 h 5893281"/>
              <a:gd name="connsiteX5536" fmla="*/ 5250889 w 10035679"/>
              <a:gd name="connsiteY5536" fmla="*/ 5037151 h 5893281"/>
              <a:gd name="connsiteX5537" fmla="*/ 5246663 w 10035679"/>
              <a:gd name="connsiteY5537" fmla="*/ 5018434 h 5893281"/>
              <a:gd name="connsiteX5538" fmla="*/ 5246663 w 10035679"/>
              <a:gd name="connsiteY5538" fmla="*/ 4996096 h 5893281"/>
              <a:gd name="connsiteX5539" fmla="*/ 5246663 w 10035679"/>
              <a:gd name="connsiteY5539" fmla="*/ 4971343 h 5893281"/>
              <a:gd name="connsiteX5540" fmla="*/ 5242436 w 10035679"/>
              <a:gd name="connsiteY5540" fmla="*/ 4946587 h 5893281"/>
              <a:gd name="connsiteX5541" fmla="*/ 5221909 w 10035679"/>
              <a:gd name="connsiteY5541" fmla="*/ 4911571 h 5893281"/>
              <a:gd name="connsiteX5542" fmla="*/ 5193532 w 10035679"/>
              <a:gd name="connsiteY5542" fmla="*/ 4878363 h 5893281"/>
              <a:gd name="connsiteX5543" fmla="*/ 5165155 w 10035679"/>
              <a:gd name="connsiteY5543" fmla="*/ 4841534 h 5893281"/>
              <a:gd name="connsiteX5544" fmla="*/ 5147041 w 10035679"/>
              <a:gd name="connsiteY5544" fmla="*/ 4806516 h 5893281"/>
              <a:gd name="connsiteX5545" fmla="*/ 5154891 w 10035679"/>
              <a:gd name="connsiteY5545" fmla="*/ 4781762 h 5893281"/>
              <a:gd name="connsiteX5546" fmla="*/ 5154891 w 10035679"/>
              <a:gd name="connsiteY5546" fmla="*/ 4777536 h 5893281"/>
              <a:gd name="connsiteX5547" fmla="*/ 5147041 w 10035679"/>
              <a:gd name="connsiteY5547" fmla="*/ 4769082 h 5893281"/>
              <a:gd name="connsiteX5548" fmla="*/ 5141005 w 10035679"/>
              <a:gd name="connsiteY5548" fmla="*/ 4767271 h 5893281"/>
              <a:gd name="connsiteX5549" fmla="*/ 5136779 w 10035679"/>
              <a:gd name="connsiteY5549" fmla="*/ 4758819 h 5893281"/>
              <a:gd name="connsiteX5550" fmla="*/ 5132553 w 10035679"/>
              <a:gd name="connsiteY5550" fmla="*/ 4758819 h 5893281"/>
              <a:gd name="connsiteX5551" fmla="*/ 5128327 w 10035679"/>
              <a:gd name="connsiteY5551" fmla="*/ 4748555 h 5893281"/>
              <a:gd name="connsiteX5552" fmla="*/ 5132553 w 10035679"/>
              <a:gd name="connsiteY5552" fmla="*/ 4738292 h 5893281"/>
              <a:gd name="connsiteX5553" fmla="*/ 5132553 w 10035679"/>
              <a:gd name="connsiteY5553" fmla="*/ 4729838 h 5893281"/>
              <a:gd name="connsiteX5554" fmla="*/ 5136779 w 10035679"/>
              <a:gd name="connsiteY5554" fmla="*/ 4723801 h 5893281"/>
              <a:gd name="connsiteX5555" fmla="*/ 5141005 w 10035679"/>
              <a:gd name="connsiteY5555" fmla="*/ 4715349 h 5893281"/>
              <a:gd name="connsiteX5556" fmla="*/ 5127119 w 10035679"/>
              <a:gd name="connsiteY5556" fmla="*/ 4709310 h 5893281"/>
              <a:gd name="connsiteX5557" fmla="*/ 5127119 w 10035679"/>
              <a:gd name="connsiteY5557" fmla="*/ 4700858 h 5893281"/>
              <a:gd name="connsiteX5558" fmla="*/ 5127119 w 10035679"/>
              <a:gd name="connsiteY5558" fmla="*/ 4694819 h 5893281"/>
              <a:gd name="connsiteX5559" fmla="*/ 5128929 w 10035679"/>
              <a:gd name="connsiteY5559" fmla="*/ 4684556 h 5893281"/>
              <a:gd name="connsiteX5560" fmla="*/ 5133156 w 10035679"/>
              <a:gd name="connsiteY5560" fmla="*/ 4676104 h 5893281"/>
              <a:gd name="connsiteX5561" fmla="*/ 5133156 w 10035679"/>
              <a:gd name="connsiteY5561" fmla="*/ 4665840 h 5893281"/>
              <a:gd name="connsiteX5562" fmla="*/ 5133156 w 10035679"/>
              <a:gd name="connsiteY5562" fmla="*/ 4655575 h 5893281"/>
              <a:gd name="connsiteX5563" fmla="*/ 5119270 w 10035679"/>
              <a:gd name="connsiteY5563" fmla="*/ 4626595 h 5893281"/>
              <a:gd name="connsiteX5564" fmla="*/ 5098742 w 10035679"/>
              <a:gd name="connsiteY5564" fmla="*/ 4593389 h 5893281"/>
              <a:gd name="connsiteX5565" fmla="*/ 5076402 w 10035679"/>
              <a:gd name="connsiteY5565" fmla="*/ 4564408 h 5893281"/>
              <a:gd name="connsiteX5566" fmla="*/ 5062516 w 10035679"/>
              <a:gd name="connsiteY5566" fmla="*/ 4535428 h 5893281"/>
              <a:gd name="connsiteX5567" fmla="*/ 5058290 w 10035679"/>
              <a:gd name="connsiteY5567" fmla="*/ 4500410 h 5893281"/>
              <a:gd name="connsiteX5568" fmla="*/ 5066139 w 10035679"/>
              <a:gd name="connsiteY5568" fmla="*/ 4459355 h 5893281"/>
              <a:gd name="connsiteX5569" fmla="*/ 5080025 w 10035679"/>
              <a:gd name="connsiteY5569" fmla="*/ 4424337 h 5893281"/>
              <a:gd name="connsiteX5570" fmla="*/ 5100553 w 10035679"/>
              <a:gd name="connsiteY5570" fmla="*/ 4385092 h 5893281"/>
              <a:gd name="connsiteX5571" fmla="*/ 5114439 w 10035679"/>
              <a:gd name="connsiteY5571" fmla="*/ 4351885 h 5893281"/>
              <a:gd name="connsiteX5572" fmla="*/ 5126514 w 10035679"/>
              <a:gd name="connsiteY5572" fmla="*/ 4322905 h 5893281"/>
              <a:gd name="connsiteX5573" fmla="*/ 5112628 w 10035679"/>
              <a:gd name="connsiteY5573" fmla="*/ 4293923 h 5893281"/>
              <a:gd name="connsiteX5574" fmla="*/ 5108402 w 10035679"/>
              <a:gd name="connsiteY5574" fmla="*/ 4269170 h 5893281"/>
              <a:gd name="connsiteX5575" fmla="*/ 5108402 w 10035679"/>
              <a:gd name="connsiteY5575" fmla="*/ 4244416 h 5893281"/>
              <a:gd name="connsiteX5576" fmla="*/ 5100553 w 10035679"/>
              <a:gd name="connsiteY5576" fmla="*/ 4211208 h 5893281"/>
              <a:gd name="connsiteX5577" fmla="*/ 5080025 w 10035679"/>
              <a:gd name="connsiteY5577" fmla="*/ 4167738 h 5893281"/>
              <a:gd name="connsiteX5578" fmla="*/ 5047436 w 10035679"/>
              <a:gd name="connsiteY5578" fmla="*/ 4124268 h 5893281"/>
              <a:gd name="connsiteX5579" fmla="*/ 5017253 w 10035679"/>
              <a:gd name="connsiteY5579" fmla="*/ 4085023 h 5893281"/>
              <a:gd name="connsiteX5580" fmla="*/ 4984649 w 10035679"/>
              <a:gd name="connsiteY5580" fmla="*/ 4051817 h 5893281"/>
              <a:gd name="connsiteX5581" fmla="*/ 4994914 w 10035679"/>
              <a:gd name="connsiteY5581" fmla="*/ 4008347 h 5893281"/>
              <a:gd name="connsiteX5582" fmla="*/ 5005179 w 10035679"/>
              <a:gd name="connsiteY5582" fmla="*/ 3969103 h 5893281"/>
              <a:gd name="connsiteX5583" fmla="*/ 5017253 w 10035679"/>
              <a:gd name="connsiteY5583" fmla="*/ 3925632 h 5893281"/>
              <a:gd name="connsiteX5584" fmla="*/ 5005179 w 10035679"/>
              <a:gd name="connsiteY5584" fmla="*/ 3919593 h 5893281"/>
              <a:gd name="connsiteX5585" fmla="*/ 4999138 w 10035679"/>
              <a:gd name="connsiteY5585" fmla="*/ 3915367 h 5893281"/>
              <a:gd name="connsiteX5586" fmla="*/ 4991290 w 10035679"/>
              <a:gd name="connsiteY5586" fmla="*/ 3906915 h 5893281"/>
              <a:gd name="connsiteX5587" fmla="*/ 4985253 w 10035679"/>
              <a:gd name="connsiteY5587" fmla="*/ 3905103 h 5893281"/>
              <a:gd name="connsiteX5588" fmla="*/ 4974988 w 10035679"/>
              <a:gd name="connsiteY5588" fmla="*/ 3905103 h 5893281"/>
              <a:gd name="connsiteX5589" fmla="*/ 4961103 w 10035679"/>
              <a:gd name="connsiteY5589" fmla="*/ 3900877 h 5893281"/>
              <a:gd name="connsiteX5590" fmla="*/ 4953254 w 10035679"/>
              <a:gd name="connsiteY5590" fmla="*/ 3906915 h 5893281"/>
              <a:gd name="connsiteX5591" fmla="*/ 4949028 w 10035679"/>
              <a:gd name="connsiteY5591" fmla="*/ 3911141 h 5893281"/>
              <a:gd name="connsiteX5592" fmla="*/ 4938764 w 10035679"/>
              <a:gd name="connsiteY5592" fmla="*/ 3915367 h 5893281"/>
              <a:gd name="connsiteX5593" fmla="*/ 4928500 w 10035679"/>
              <a:gd name="connsiteY5593" fmla="*/ 3915367 h 5893281"/>
              <a:gd name="connsiteX5594" fmla="*/ 4914614 w 10035679"/>
              <a:gd name="connsiteY5594" fmla="*/ 3915367 h 5893281"/>
              <a:gd name="connsiteX5595" fmla="*/ 4875973 w 10035679"/>
              <a:gd name="connsiteY5595" fmla="*/ 3853783 h 5893281"/>
              <a:gd name="connsiteX5596" fmla="*/ 4849408 w 10035679"/>
              <a:gd name="connsiteY5596" fmla="*/ 3849557 h 5893281"/>
              <a:gd name="connsiteX5597" fmla="*/ 4825258 w 10035679"/>
              <a:gd name="connsiteY5597" fmla="*/ 3847746 h 5893281"/>
              <a:gd name="connsiteX5598" fmla="*/ 4796881 w 10035679"/>
              <a:gd name="connsiteY5598" fmla="*/ 3843520 h 5893281"/>
              <a:gd name="connsiteX5599" fmla="*/ 4762465 w 10035679"/>
              <a:gd name="connsiteY5599" fmla="*/ 3858011 h 5893281"/>
              <a:gd name="connsiteX5600" fmla="*/ 4726239 w 10035679"/>
              <a:gd name="connsiteY5600" fmla="*/ 3872500 h 5893281"/>
              <a:gd name="connsiteX5601" fmla="*/ 4697864 w 10035679"/>
              <a:gd name="connsiteY5601" fmla="*/ 3882765 h 5893281"/>
              <a:gd name="connsiteX5602" fmla="*/ 4629033 w 10035679"/>
              <a:gd name="connsiteY5602" fmla="*/ 3868274 h 5893281"/>
              <a:gd name="connsiteX5603" fmla="*/ 4621186 w 10035679"/>
              <a:gd name="connsiteY5603" fmla="*/ 3893027 h 5893281"/>
              <a:gd name="connsiteX5604" fmla="*/ 4597035 w 10035679"/>
              <a:gd name="connsiteY5604" fmla="*/ 3893027 h 5893281"/>
              <a:gd name="connsiteX5605" fmla="*/ 4574697 w 10035679"/>
              <a:gd name="connsiteY5605" fmla="*/ 3886991 h 5893281"/>
              <a:gd name="connsiteX5606" fmla="*/ 4558396 w 10035679"/>
              <a:gd name="connsiteY5606" fmla="*/ 3882765 h 5893281"/>
              <a:gd name="connsiteX5607" fmla="*/ 4550547 w 10035679"/>
              <a:gd name="connsiteY5607" fmla="*/ 3886991 h 5893281"/>
              <a:gd name="connsiteX5608" fmla="*/ 4544509 w 10035679"/>
              <a:gd name="connsiteY5608" fmla="*/ 3893027 h 5893281"/>
              <a:gd name="connsiteX5609" fmla="*/ 4532435 w 10035679"/>
              <a:gd name="connsiteY5609" fmla="*/ 3897255 h 5893281"/>
              <a:gd name="connsiteX5610" fmla="*/ 4518548 w 10035679"/>
              <a:gd name="connsiteY5610" fmla="*/ 3901481 h 5893281"/>
              <a:gd name="connsiteX5611" fmla="*/ 4498019 w 10035679"/>
              <a:gd name="connsiteY5611" fmla="*/ 3876726 h 5893281"/>
              <a:gd name="connsiteX5612" fmla="*/ 4469643 w 10035679"/>
              <a:gd name="connsiteY5612" fmla="*/ 3862237 h 5893281"/>
              <a:gd name="connsiteX5613" fmla="*/ 4441267 w 10035679"/>
              <a:gd name="connsiteY5613" fmla="*/ 3847746 h 5893281"/>
              <a:gd name="connsiteX5614" fmla="*/ 4412890 w 10035679"/>
              <a:gd name="connsiteY5614" fmla="*/ 3833255 h 5893281"/>
              <a:gd name="connsiteX5615" fmla="*/ 4388741 w 10035679"/>
              <a:gd name="connsiteY5615" fmla="*/ 3814539 h 5893281"/>
              <a:gd name="connsiteX5616" fmla="*/ 4370627 w 10035679"/>
              <a:gd name="connsiteY5616" fmla="*/ 3767447 h 5893281"/>
              <a:gd name="connsiteX5617" fmla="*/ 4350099 w 10035679"/>
              <a:gd name="connsiteY5617" fmla="*/ 3742691 h 5893281"/>
              <a:gd name="connsiteX5618" fmla="*/ 4317498 w 10035679"/>
              <a:gd name="connsiteY5618" fmla="*/ 3717938 h 5893281"/>
              <a:gd name="connsiteX5619" fmla="*/ 4289121 w 10035679"/>
              <a:gd name="connsiteY5619" fmla="*/ 3693184 h 5893281"/>
              <a:gd name="connsiteX5620" fmla="*/ 4271009 w 10035679"/>
              <a:gd name="connsiteY5620" fmla="*/ 3670844 h 5893281"/>
              <a:gd name="connsiteX5621" fmla="*/ 4271009 w 10035679"/>
              <a:gd name="connsiteY5621" fmla="*/ 3623752 h 5893281"/>
              <a:gd name="connsiteX5622" fmla="*/ 4264970 w 10035679"/>
              <a:gd name="connsiteY5622" fmla="*/ 3603223 h 5893281"/>
              <a:gd name="connsiteX5623" fmla="*/ 4266782 w 10035679"/>
              <a:gd name="connsiteY5623" fmla="*/ 3570017 h 5893281"/>
              <a:gd name="connsiteX5624" fmla="*/ 4274631 w 10035679"/>
              <a:gd name="connsiteY5624" fmla="*/ 3541038 h 5893281"/>
              <a:gd name="connsiteX5625" fmla="*/ 4280668 w 10035679"/>
              <a:gd name="connsiteY5625" fmla="*/ 3516282 h 5893281"/>
              <a:gd name="connsiteX5626" fmla="*/ 4284895 w 10035679"/>
              <a:gd name="connsiteY5626" fmla="*/ 3497565 h 5893281"/>
              <a:gd name="connsiteX5627" fmla="*/ 4284895 w 10035679"/>
              <a:gd name="connsiteY5627" fmla="*/ 3468586 h 5893281"/>
              <a:gd name="connsiteX5628" fmla="*/ 4278856 w 10035679"/>
              <a:gd name="connsiteY5628" fmla="*/ 3452284 h 5893281"/>
              <a:gd name="connsiteX5629" fmla="*/ 4266782 w 10035679"/>
              <a:gd name="connsiteY5629" fmla="*/ 3433567 h 5893281"/>
              <a:gd name="connsiteX5630" fmla="*/ 4260744 w 10035679"/>
              <a:gd name="connsiteY5630" fmla="*/ 3419076 h 5893281"/>
              <a:gd name="connsiteX5631" fmla="*/ 4260744 w 10035679"/>
              <a:gd name="connsiteY5631" fmla="*/ 3396738 h 5893281"/>
              <a:gd name="connsiteX5632" fmla="*/ 4266782 w 10035679"/>
              <a:gd name="connsiteY5632" fmla="*/ 3367759 h 5893281"/>
              <a:gd name="connsiteX5633" fmla="*/ 4280668 w 10035679"/>
              <a:gd name="connsiteY5633" fmla="*/ 3336966 h 5893281"/>
              <a:gd name="connsiteX5634" fmla="*/ 4294555 w 10035679"/>
              <a:gd name="connsiteY5634" fmla="*/ 3300138 h 5893281"/>
              <a:gd name="connsiteX5635" fmla="*/ 4308441 w 10035679"/>
              <a:gd name="connsiteY5635" fmla="*/ 3269345 h 5893281"/>
              <a:gd name="connsiteX5636" fmla="*/ 4322329 w 10035679"/>
              <a:gd name="connsiteY5636" fmla="*/ 3242779 h 5893281"/>
              <a:gd name="connsiteX5637" fmla="*/ 4330176 w 10035679"/>
              <a:gd name="connsiteY5637" fmla="*/ 3228290 h 5893281"/>
              <a:gd name="connsiteX5638" fmla="*/ 4354326 w 10035679"/>
              <a:gd name="connsiteY5638" fmla="*/ 3207761 h 5893281"/>
              <a:gd name="connsiteX5639" fmla="*/ 4382702 w 10035679"/>
              <a:gd name="connsiteY5639" fmla="*/ 3189046 h 5893281"/>
              <a:gd name="connsiteX5640" fmla="*/ 4411079 w 10035679"/>
              <a:gd name="connsiteY5640" fmla="*/ 3174555 h 5893281"/>
              <a:gd name="connsiteX5641" fmla="*/ 4439455 w 10035679"/>
              <a:gd name="connsiteY5641" fmla="*/ 3155838 h 5893281"/>
              <a:gd name="connsiteX5642" fmla="*/ 4445492 w 10035679"/>
              <a:gd name="connsiteY5642" fmla="*/ 3139537 h 5893281"/>
              <a:gd name="connsiteX5643" fmla="*/ 4445492 w 10035679"/>
              <a:gd name="connsiteY5643" fmla="*/ 3117199 h 5893281"/>
              <a:gd name="connsiteX5644" fmla="*/ 4443682 w 10035679"/>
              <a:gd name="connsiteY5644" fmla="*/ 3092443 h 5893281"/>
              <a:gd name="connsiteX5645" fmla="*/ 4445492 w 10035679"/>
              <a:gd name="connsiteY5645" fmla="*/ 3071916 h 5893281"/>
              <a:gd name="connsiteX5646" fmla="*/ 4463607 w 10035679"/>
              <a:gd name="connsiteY5646" fmla="*/ 3042936 h 5893281"/>
              <a:gd name="connsiteX5647" fmla="*/ 4487756 w 10035679"/>
              <a:gd name="connsiteY5647" fmla="*/ 3020596 h 5893281"/>
              <a:gd name="connsiteX5648" fmla="*/ 4514322 w 10035679"/>
              <a:gd name="connsiteY5648" fmla="*/ 3000068 h 5893281"/>
              <a:gd name="connsiteX5649" fmla="*/ 4538472 w 10035679"/>
              <a:gd name="connsiteY5649" fmla="*/ 2977730 h 5893281"/>
              <a:gd name="connsiteX5650" fmla="*/ 4558999 w 10035679"/>
              <a:gd name="connsiteY5650" fmla="*/ 2952975 h 5893281"/>
              <a:gd name="connsiteX5651" fmla="*/ 4571074 w 10035679"/>
              <a:gd name="connsiteY5651" fmla="*/ 2919770 h 5893281"/>
              <a:gd name="connsiteX5652" fmla="*/ 4571074 w 10035679"/>
              <a:gd name="connsiteY5652" fmla="*/ 2917957 h 5893281"/>
              <a:gd name="connsiteX5653" fmla="*/ 4566849 w 10035679"/>
              <a:gd name="connsiteY5653" fmla="*/ 2917957 h 5893281"/>
              <a:gd name="connsiteX5654" fmla="*/ 4566849 w 10035679"/>
              <a:gd name="connsiteY5654" fmla="*/ 2913731 h 5893281"/>
              <a:gd name="connsiteX5655" fmla="*/ 4566849 w 10035679"/>
              <a:gd name="connsiteY5655" fmla="*/ 2909505 h 5893281"/>
              <a:gd name="connsiteX5656" fmla="*/ 4562622 w 10035679"/>
              <a:gd name="connsiteY5656" fmla="*/ 2905279 h 5893281"/>
              <a:gd name="connsiteX5657" fmla="*/ 4556584 w 10035679"/>
              <a:gd name="connsiteY5657" fmla="*/ 2903468 h 5893281"/>
              <a:gd name="connsiteX5658" fmla="*/ 4548737 w 10035679"/>
              <a:gd name="connsiteY5658" fmla="*/ 2899242 h 5893281"/>
              <a:gd name="connsiteX5659" fmla="*/ 4542697 w 10035679"/>
              <a:gd name="connsiteY5659" fmla="*/ 2899242 h 5893281"/>
              <a:gd name="connsiteX5660" fmla="*/ 4530622 w 10035679"/>
              <a:gd name="connsiteY5660" fmla="*/ 2895016 h 5893281"/>
              <a:gd name="connsiteX5661" fmla="*/ 4524584 w 10035679"/>
              <a:gd name="connsiteY5661" fmla="*/ 2903468 h 5893281"/>
              <a:gd name="connsiteX5662" fmla="*/ 4516736 w 10035679"/>
              <a:gd name="connsiteY5662" fmla="*/ 2903468 h 5893281"/>
              <a:gd name="connsiteX5663" fmla="*/ 4506471 w 10035679"/>
              <a:gd name="connsiteY5663" fmla="*/ 2905279 h 5893281"/>
              <a:gd name="connsiteX5664" fmla="*/ 4492586 w 10035679"/>
              <a:gd name="connsiteY5664" fmla="*/ 2905279 h 5893281"/>
              <a:gd name="connsiteX5665" fmla="*/ 4492586 w 10035679"/>
              <a:gd name="connsiteY5665" fmla="*/ 2895016 h 5893281"/>
              <a:gd name="connsiteX5666" fmla="*/ 4486550 w 10035679"/>
              <a:gd name="connsiteY5666" fmla="*/ 2895016 h 5893281"/>
              <a:gd name="connsiteX5667" fmla="*/ 4486550 w 10035679"/>
              <a:gd name="connsiteY5667" fmla="*/ 2866035 h 5893281"/>
              <a:gd name="connsiteX5668" fmla="*/ 4482323 w 10035679"/>
              <a:gd name="connsiteY5668" fmla="*/ 2826791 h 5893281"/>
              <a:gd name="connsiteX5669" fmla="*/ 4478094 w 10035679"/>
              <a:gd name="connsiteY5669" fmla="*/ 2779698 h 5893281"/>
              <a:gd name="connsiteX5670" fmla="*/ 4478094 w 10035679"/>
              <a:gd name="connsiteY5670" fmla="*/ 2734417 h 5893281"/>
              <a:gd name="connsiteX5671" fmla="*/ 4478094 w 10035679"/>
              <a:gd name="connsiteY5671" fmla="*/ 2693362 h 5893281"/>
              <a:gd name="connsiteX5672" fmla="*/ 4485945 w 10035679"/>
              <a:gd name="connsiteY5672" fmla="*/ 2668606 h 5893281"/>
              <a:gd name="connsiteX5673" fmla="*/ 4487152 w 10035679"/>
              <a:gd name="connsiteY5673" fmla="*/ 2661362 h 5893281"/>
              <a:gd name="connsiteX5674" fmla="*/ 4491378 w 10035679"/>
              <a:gd name="connsiteY5674" fmla="*/ 2652908 h 5893281"/>
              <a:gd name="connsiteX5675" fmla="*/ 4495605 w 10035679"/>
              <a:gd name="connsiteY5675" fmla="*/ 2651095 h 5893281"/>
              <a:gd name="connsiteX5676" fmla="*/ 4499831 w 10035679"/>
              <a:gd name="connsiteY5676" fmla="*/ 2651095 h 5893281"/>
              <a:gd name="connsiteX5677" fmla="*/ 4505870 w 10035679"/>
              <a:gd name="connsiteY5677" fmla="*/ 2651095 h 5893281"/>
              <a:gd name="connsiteX5678" fmla="*/ 4513719 w 10035679"/>
              <a:gd name="connsiteY5678" fmla="*/ 2646870 h 5893281"/>
              <a:gd name="connsiteX5679" fmla="*/ 4523980 w 10035679"/>
              <a:gd name="connsiteY5679" fmla="*/ 2646870 h 5893281"/>
              <a:gd name="connsiteX5680" fmla="*/ 4552358 w 10035679"/>
              <a:gd name="connsiteY5680" fmla="*/ 2657135 h 5893281"/>
              <a:gd name="connsiteX5681" fmla="*/ 4584960 w 10035679"/>
              <a:gd name="connsiteY5681" fmla="*/ 2665587 h 5893281"/>
              <a:gd name="connsiteX5682" fmla="*/ 4619374 w 10035679"/>
              <a:gd name="connsiteY5682" fmla="*/ 2665587 h 5893281"/>
              <a:gd name="connsiteX5683" fmla="*/ 4653790 w 10035679"/>
              <a:gd name="connsiteY5683" fmla="*/ 2657135 h 5893281"/>
              <a:gd name="connsiteX5684" fmla="*/ 4680355 w 10035679"/>
              <a:gd name="connsiteY5684" fmla="*/ 2646870 h 5893281"/>
              <a:gd name="connsiteX5685" fmla="*/ 4682166 w 10035679"/>
              <a:gd name="connsiteY5685" fmla="*/ 2642645 h 5893281"/>
              <a:gd name="connsiteX5686" fmla="*/ 4682166 w 10035679"/>
              <a:gd name="connsiteY5686" fmla="*/ 2638419 h 5893281"/>
              <a:gd name="connsiteX5687" fmla="*/ 4686391 w 10035679"/>
              <a:gd name="connsiteY5687" fmla="*/ 2638419 h 5893281"/>
              <a:gd name="connsiteX5688" fmla="*/ 4686391 w 10035679"/>
              <a:gd name="connsiteY5688" fmla="*/ 2636609 h 5893281"/>
              <a:gd name="connsiteX5689" fmla="*/ 4686391 w 10035679"/>
              <a:gd name="connsiteY5689" fmla="*/ 2632382 h 5893281"/>
              <a:gd name="connsiteX5690" fmla="*/ 4694241 w 10035679"/>
              <a:gd name="connsiteY5690" fmla="*/ 2603401 h 5893281"/>
              <a:gd name="connsiteX5691" fmla="*/ 4694241 w 10035679"/>
              <a:gd name="connsiteY5691" fmla="*/ 2570196 h 5893281"/>
              <a:gd name="connsiteX5692" fmla="*/ 4690015 w 10035679"/>
              <a:gd name="connsiteY5692" fmla="*/ 2539402 h 5893281"/>
              <a:gd name="connsiteX5693" fmla="*/ 4685790 w 10035679"/>
              <a:gd name="connsiteY5693" fmla="*/ 2502574 h 5893281"/>
              <a:gd name="connsiteX5694" fmla="*/ 4661637 w 10035679"/>
              <a:gd name="connsiteY5694" fmla="*/ 2496535 h 5893281"/>
              <a:gd name="connsiteX5695" fmla="*/ 4637486 w 10035679"/>
              <a:gd name="connsiteY5695" fmla="*/ 2488083 h 5893281"/>
              <a:gd name="connsiteX5696" fmla="*/ 4613337 w 10035679"/>
              <a:gd name="connsiteY5696" fmla="*/ 2473592 h 5893281"/>
              <a:gd name="connsiteX5697" fmla="*/ 4595224 w 10035679"/>
              <a:gd name="connsiteY5697" fmla="*/ 2454877 h 5893281"/>
              <a:gd name="connsiteX5698" fmla="*/ 4601262 w 10035679"/>
              <a:gd name="connsiteY5698" fmla="*/ 2453064 h 5893281"/>
              <a:gd name="connsiteX5699" fmla="*/ 4609111 w 10035679"/>
              <a:gd name="connsiteY5699" fmla="*/ 2448838 h 5893281"/>
              <a:gd name="connsiteX5700" fmla="*/ 4613337 w 10035679"/>
              <a:gd name="connsiteY5700" fmla="*/ 2444612 h 5893281"/>
              <a:gd name="connsiteX5701" fmla="*/ 4619374 w 10035679"/>
              <a:gd name="connsiteY5701" fmla="*/ 2444612 h 5893281"/>
              <a:gd name="connsiteX5702" fmla="*/ 4627225 w 10035679"/>
              <a:gd name="connsiteY5702" fmla="*/ 2440386 h 5893281"/>
              <a:gd name="connsiteX5703" fmla="*/ 4639299 w 10035679"/>
              <a:gd name="connsiteY5703" fmla="*/ 2440386 h 5893281"/>
              <a:gd name="connsiteX5704" fmla="*/ 4647146 w 10035679"/>
              <a:gd name="connsiteY5704" fmla="*/ 2438573 h 5893281"/>
              <a:gd name="connsiteX5705" fmla="*/ 4657412 w 10035679"/>
              <a:gd name="connsiteY5705" fmla="*/ 2434347 h 5893281"/>
              <a:gd name="connsiteX5706" fmla="*/ 4667675 w 10035679"/>
              <a:gd name="connsiteY5706" fmla="*/ 2434347 h 5893281"/>
              <a:gd name="connsiteX5707" fmla="*/ 4679750 w 10035679"/>
              <a:gd name="connsiteY5707" fmla="*/ 2434347 h 5893281"/>
              <a:gd name="connsiteX5708" fmla="*/ 4679750 w 10035679"/>
              <a:gd name="connsiteY5708" fmla="*/ 2395102 h 5893281"/>
              <a:gd name="connsiteX5709" fmla="*/ 4690015 w 10035679"/>
              <a:gd name="connsiteY5709" fmla="*/ 2395102 h 5893281"/>
              <a:gd name="connsiteX5710" fmla="*/ 4700279 w 10035679"/>
              <a:gd name="connsiteY5710" fmla="*/ 2396915 h 5893281"/>
              <a:gd name="connsiteX5711" fmla="*/ 4704506 w 10035679"/>
              <a:gd name="connsiteY5711" fmla="*/ 2401141 h 5893281"/>
              <a:gd name="connsiteX5712" fmla="*/ 4710542 w 10035679"/>
              <a:gd name="connsiteY5712" fmla="*/ 2401141 h 5893281"/>
              <a:gd name="connsiteX5713" fmla="*/ 4718393 w 10035679"/>
              <a:gd name="connsiteY5713" fmla="*/ 2405367 h 5893281"/>
              <a:gd name="connsiteX5714" fmla="*/ 4724429 w 10035679"/>
              <a:gd name="connsiteY5714" fmla="*/ 2409593 h 5893281"/>
              <a:gd name="connsiteX5715" fmla="*/ 4732278 w 10035679"/>
              <a:gd name="connsiteY5715" fmla="*/ 2401141 h 5893281"/>
              <a:gd name="connsiteX5716" fmla="*/ 4742542 w 10035679"/>
              <a:gd name="connsiteY5716" fmla="*/ 2396915 h 5893281"/>
              <a:gd name="connsiteX5717" fmla="*/ 4750388 w 10035679"/>
              <a:gd name="connsiteY5717" fmla="*/ 2395102 h 5893281"/>
              <a:gd name="connsiteX5718" fmla="*/ 4760656 w 10035679"/>
              <a:gd name="connsiteY5718" fmla="*/ 2390876 h 5893281"/>
              <a:gd name="connsiteX5719" fmla="*/ 4764881 w 10035679"/>
              <a:gd name="connsiteY5719" fmla="*/ 2386649 h 5893281"/>
              <a:gd name="connsiteX5720" fmla="*/ 4766692 w 10035679"/>
              <a:gd name="connsiteY5720" fmla="*/ 2380613 h 5893281"/>
              <a:gd name="connsiteX5721" fmla="*/ 4766692 w 10035679"/>
              <a:gd name="connsiteY5721" fmla="*/ 2372160 h 5893281"/>
              <a:gd name="connsiteX5722" fmla="*/ 4766692 w 10035679"/>
              <a:gd name="connsiteY5722" fmla="*/ 2366123 h 5893281"/>
              <a:gd name="connsiteX5723" fmla="*/ 4766692 w 10035679"/>
              <a:gd name="connsiteY5723" fmla="*/ 2357673 h 5893281"/>
              <a:gd name="connsiteX5724" fmla="*/ 4770919 w 10035679"/>
              <a:gd name="connsiteY5724" fmla="*/ 2351634 h 5893281"/>
              <a:gd name="connsiteX5725" fmla="*/ 4775145 w 10035679"/>
              <a:gd name="connsiteY5725" fmla="*/ 2343182 h 5893281"/>
              <a:gd name="connsiteX5726" fmla="*/ 4842162 w 10035679"/>
              <a:gd name="connsiteY5726" fmla="*/ 2322656 h 5893281"/>
              <a:gd name="connsiteX5727" fmla="*/ 4856048 w 10035679"/>
              <a:gd name="connsiteY5727" fmla="*/ 2300318 h 5893281"/>
              <a:gd name="connsiteX5728" fmla="*/ 4860276 w 10035679"/>
              <a:gd name="connsiteY5728" fmla="*/ 2279788 h 5893281"/>
              <a:gd name="connsiteX5729" fmla="*/ 4870539 w 10035679"/>
              <a:gd name="connsiteY5729" fmla="*/ 2257447 h 5893281"/>
              <a:gd name="connsiteX5730" fmla="*/ 4891066 w 10035679"/>
              <a:gd name="connsiteY5730" fmla="*/ 2242955 h 5893281"/>
              <a:gd name="connsiteX5731" fmla="*/ 4917632 w 10035679"/>
              <a:gd name="connsiteY5731" fmla="*/ 2232692 h 5893281"/>
              <a:gd name="connsiteX5732" fmla="*/ 4947819 w 10035679"/>
              <a:gd name="connsiteY5732" fmla="*/ 2222429 h 5893281"/>
              <a:gd name="connsiteX5733" fmla="*/ 4976196 w 10035679"/>
              <a:gd name="connsiteY5733" fmla="*/ 2212165 h 5893281"/>
              <a:gd name="connsiteX5734" fmla="*/ 4980423 w 10035679"/>
              <a:gd name="connsiteY5734" fmla="*/ 2207940 h 5893281"/>
              <a:gd name="connsiteX5735" fmla="*/ 4980423 w 10035679"/>
              <a:gd name="connsiteY5735" fmla="*/ 2203714 h 5893281"/>
              <a:gd name="connsiteX5736" fmla="*/ 4980423 w 10035679"/>
              <a:gd name="connsiteY5736" fmla="*/ 2199488 h 5893281"/>
              <a:gd name="connsiteX5737" fmla="*/ 4984649 w 10035679"/>
              <a:gd name="connsiteY5737" fmla="*/ 2197677 h 5893281"/>
              <a:gd name="connsiteX5738" fmla="*/ 4970762 w 10035679"/>
              <a:gd name="connsiteY5738" fmla="*/ 2160847 h 5893281"/>
              <a:gd name="connsiteX5739" fmla="*/ 4962913 w 10035679"/>
              <a:gd name="connsiteY5739" fmla="*/ 2117379 h 5893281"/>
              <a:gd name="connsiteX5740" fmla="*/ 4962913 w 10035679"/>
              <a:gd name="connsiteY5740" fmla="*/ 2078135 h 5893281"/>
              <a:gd name="connsiteX5741" fmla="*/ 4961103 w 10035679"/>
              <a:gd name="connsiteY5741" fmla="*/ 2044930 h 5893281"/>
              <a:gd name="connsiteX5742" fmla="*/ 4991290 w 10035679"/>
              <a:gd name="connsiteY5742" fmla="*/ 2043117 h 5893281"/>
              <a:gd name="connsiteX5743" fmla="*/ 5013630 w 10035679"/>
              <a:gd name="connsiteY5743" fmla="*/ 2034665 h 5893281"/>
              <a:gd name="connsiteX5744" fmla="*/ 5037776 w 10035679"/>
              <a:gd name="connsiteY5744" fmla="*/ 2028629 h 5893281"/>
              <a:gd name="connsiteX5745" fmla="*/ 5037776 w 10035679"/>
              <a:gd name="connsiteY5745" fmla="*/ 2044930 h 5893281"/>
              <a:gd name="connsiteX5746" fmla="*/ 5033550 w 10035679"/>
              <a:gd name="connsiteY5746" fmla="*/ 2059420 h 5893281"/>
              <a:gd name="connsiteX5747" fmla="*/ 5029322 w 10035679"/>
              <a:gd name="connsiteY5747" fmla="*/ 2085984 h 5893281"/>
              <a:gd name="connsiteX5748" fmla="*/ 5027512 w 10035679"/>
              <a:gd name="connsiteY5748" fmla="*/ 2121003 h 5893281"/>
              <a:gd name="connsiteX5749" fmla="*/ 5023286 w 10035679"/>
              <a:gd name="connsiteY5749" fmla="*/ 2154208 h 5893281"/>
              <a:gd name="connsiteX5750" fmla="*/ 5023286 w 10035679"/>
              <a:gd name="connsiteY5750" fmla="*/ 2178960 h 5893281"/>
              <a:gd name="connsiteX5751" fmla="*/ 5033550 w 10035679"/>
              <a:gd name="connsiteY5751" fmla="*/ 2184996 h 5893281"/>
              <a:gd name="connsiteX5752" fmla="*/ 5041398 w 10035679"/>
              <a:gd name="connsiteY5752" fmla="*/ 2189223 h 5893281"/>
              <a:gd name="connsiteX5753" fmla="*/ 5043210 w 10035679"/>
              <a:gd name="connsiteY5753" fmla="*/ 2193449 h 5893281"/>
              <a:gd name="connsiteX5754" fmla="*/ 5051057 w 10035679"/>
              <a:gd name="connsiteY5754" fmla="*/ 2197677 h 5893281"/>
              <a:gd name="connsiteX5755" fmla="*/ 5061308 w 10035679"/>
              <a:gd name="connsiteY5755" fmla="*/ 2203714 h 5893281"/>
              <a:gd name="connsiteX5756" fmla="*/ 5083648 w 10035679"/>
              <a:gd name="connsiteY5756" fmla="*/ 2193449 h 5893281"/>
              <a:gd name="connsiteX5757" fmla="*/ 5099345 w 10035679"/>
              <a:gd name="connsiteY5757" fmla="*/ 2193449 h 5893281"/>
              <a:gd name="connsiteX5758" fmla="*/ 5109610 w 10035679"/>
              <a:gd name="connsiteY5758" fmla="*/ 2199488 h 5893281"/>
              <a:gd name="connsiteX5759" fmla="*/ 5123496 w 10035679"/>
              <a:gd name="connsiteY5759" fmla="*/ 2211562 h 5893281"/>
              <a:gd name="connsiteX5760" fmla="*/ 5141608 w 10035679"/>
              <a:gd name="connsiteY5760" fmla="*/ 2211562 h 5893281"/>
              <a:gd name="connsiteX5761" fmla="*/ 5162135 w 10035679"/>
              <a:gd name="connsiteY5761" fmla="*/ 2203111 h 5893281"/>
              <a:gd name="connsiteX5762" fmla="*/ 5180249 w 10035679"/>
              <a:gd name="connsiteY5762" fmla="*/ 2192846 h 5893281"/>
              <a:gd name="connsiteX5763" fmla="*/ 5190512 w 10035679"/>
              <a:gd name="connsiteY5763" fmla="*/ 2182580 h 5893281"/>
              <a:gd name="connsiteX5764" fmla="*/ 5204400 w 10035679"/>
              <a:gd name="connsiteY5764" fmla="*/ 2174128 h 5893281"/>
              <a:gd name="connsiteX5765" fmla="*/ 5222512 w 10035679"/>
              <a:gd name="connsiteY5765" fmla="*/ 2168092 h 5893281"/>
              <a:gd name="connsiteX5766" fmla="*/ 5250889 w 10035679"/>
              <a:gd name="connsiteY5766" fmla="*/ 2169902 h 5893281"/>
              <a:gd name="connsiteX5767" fmla="*/ 5289528 w 10035679"/>
              <a:gd name="connsiteY5767" fmla="*/ 2178354 h 5893281"/>
              <a:gd name="connsiteX5768" fmla="*/ 5293756 w 10035679"/>
              <a:gd name="connsiteY5768" fmla="*/ 2168092 h 5893281"/>
              <a:gd name="connsiteX5769" fmla="*/ 5295567 w 10035679"/>
              <a:gd name="connsiteY5769" fmla="*/ 2163866 h 5893281"/>
              <a:gd name="connsiteX5770" fmla="*/ 5303416 w 10035679"/>
              <a:gd name="connsiteY5770" fmla="*/ 2155413 h 5893281"/>
              <a:gd name="connsiteX5771" fmla="*/ 5309453 w 10035679"/>
              <a:gd name="connsiteY5771" fmla="*/ 2153605 h 5893281"/>
              <a:gd name="connsiteX5772" fmla="*/ 5317302 w 10035679"/>
              <a:gd name="connsiteY5772" fmla="*/ 2153605 h 5893281"/>
              <a:gd name="connsiteX5773" fmla="*/ 5327567 w 10035679"/>
              <a:gd name="connsiteY5773" fmla="*/ 2149379 h 5893281"/>
              <a:gd name="connsiteX5774" fmla="*/ 5327567 w 10035679"/>
              <a:gd name="connsiteY5774" fmla="*/ 2087796 h 5893281"/>
              <a:gd name="connsiteX5775" fmla="*/ 5335414 w 10035679"/>
              <a:gd name="connsiteY5775" fmla="*/ 2038288 h 5893281"/>
              <a:gd name="connsiteX5776" fmla="*/ 5341453 w 10035679"/>
              <a:gd name="connsiteY5776" fmla="*/ 2029837 h 5893281"/>
              <a:gd name="connsiteX5777" fmla="*/ 5349302 w 10035679"/>
              <a:gd name="connsiteY5777" fmla="*/ 2028024 h 5893281"/>
              <a:gd name="connsiteX5778" fmla="*/ 5355339 w 10035679"/>
              <a:gd name="connsiteY5778" fmla="*/ 2019571 h 5893281"/>
              <a:gd name="connsiteX5779" fmla="*/ 5363188 w 10035679"/>
              <a:gd name="connsiteY5779" fmla="*/ 2015345 h 5893281"/>
              <a:gd name="connsiteX5780" fmla="*/ 5373453 w 10035679"/>
              <a:gd name="connsiteY5780" fmla="*/ 2013534 h 5893281"/>
              <a:gd name="connsiteX5781" fmla="*/ 5373453 w 10035679"/>
              <a:gd name="connsiteY5781" fmla="*/ 2019571 h 5893281"/>
              <a:gd name="connsiteX5782" fmla="*/ 5379489 w 10035679"/>
              <a:gd name="connsiteY5782" fmla="*/ 2028024 h 5893281"/>
              <a:gd name="connsiteX5783" fmla="*/ 5383715 w 10035679"/>
              <a:gd name="connsiteY5783" fmla="*/ 2034062 h 5893281"/>
              <a:gd name="connsiteX5784" fmla="*/ 5387942 w 10035679"/>
              <a:gd name="connsiteY5784" fmla="*/ 2042514 h 5893281"/>
              <a:gd name="connsiteX5785" fmla="*/ 5392168 w 10035679"/>
              <a:gd name="connsiteY5785" fmla="*/ 2044325 h 5893281"/>
              <a:gd name="connsiteX5786" fmla="*/ 5402432 w 10035679"/>
              <a:gd name="connsiteY5786" fmla="*/ 2048551 h 5893281"/>
              <a:gd name="connsiteX5787" fmla="*/ 5412697 w 10035679"/>
              <a:gd name="connsiteY5787" fmla="*/ 2052779 h 5893281"/>
              <a:gd name="connsiteX5788" fmla="*/ 5408469 w 10035679"/>
              <a:gd name="connsiteY5788" fmla="*/ 2019571 h 5893281"/>
              <a:gd name="connsiteX5789" fmla="*/ 5406658 w 10035679"/>
              <a:gd name="connsiteY5789" fmla="*/ 1999044 h 5893281"/>
              <a:gd name="connsiteX5790" fmla="*/ 5398809 w 10035679"/>
              <a:gd name="connsiteY5790" fmla="*/ 1984553 h 5893281"/>
              <a:gd name="connsiteX5791" fmla="*/ 5394583 w 10035679"/>
              <a:gd name="connsiteY5791" fmla="*/ 1965838 h 5893281"/>
              <a:gd name="connsiteX5792" fmla="*/ 5388546 w 10035679"/>
              <a:gd name="connsiteY5792" fmla="*/ 1932630 h 5893281"/>
              <a:gd name="connsiteX5793" fmla="*/ 5406658 w 10035679"/>
              <a:gd name="connsiteY5793" fmla="*/ 1930820 h 5893281"/>
              <a:gd name="connsiteX5794" fmla="*/ 5418734 w 10035679"/>
              <a:gd name="connsiteY5794" fmla="*/ 1922366 h 5893281"/>
              <a:gd name="connsiteX5795" fmla="*/ 5430809 w 10035679"/>
              <a:gd name="connsiteY5795" fmla="*/ 1916330 h 5893281"/>
              <a:gd name="connsiteX5796" fmla="*/ 5444695 w 10035679"/>
              <a:gd name="connsiteY5796" fmla="*/ 1907877 h 5893281"/>
              <a:gd name="connsiteX5797" fmla="*/ 5468846 w 10035679"/>
              <a:gd name="connsiteY5797" fmla="*/ 1907877 h 5893281"/>
              <a:gd name="connsiteX5798" fmla="*/ 5492996 w 10035679"/>
              <a:gd name="connsiteY5798" fmla="*/ 1912104 h 5893281"/>
              <a:gd name="connsiteX5799" fmla="*/ 5511109 w 10035679"/>
              <a:gd name="connsiteY5799" fmla="*/ 1916330 h 5893281"/>
              <a:gd name="connsiteX5800" fmla="*/ 5529221 w 10035679"/>
              <a:gd name="connsiteY5800" fmla="*/ 1907877 h 5893281"/>
              <a:gd name="connsiteX5801" fmla="*/ 5543108 w 10035679"/>
              <a:gd name="connsiteY5801" fmla="*/ 1887349 h 5893281"/>
              <a:gd name="connsiteX5802" fmla="*/ 5531033 w 10035679"/>
              <a:gd name="connsiteY5802" fmla="*/ 1883123 h 5893281"/>
              <a:gd name="connsiteX5803" fmla="*/ 5520768 w 10035679"/>
              <a:gd name="connsiteY5803" fmla="*/ 1878896 h 5893281"/>
              <a:gd name="connsiteX5804" fmla="*/ 5514732 w 10035679"/>
              <a:gd name="connsiteY5804" fmla="*/ 1874670 h 5893281"/>
              <a:gd name="connsiteX5805" fmla="*/ 5502656 w 10035679"/>
              <a:gd name="connsiteY5805" fmla="*/ 1872860 h 5893281"/>
              <a:gd name="connsiteX5806" fmla="*/ 5488770 w 10035679"/>
              <a:gd name="connsiteY5806" fmla="*/ 1872860 h 5893281"/>
              <a:gd name="connsiteX5807" fmla="*/ 5454355 w 10035679"/>
              <a:gd name="connsiteY5807" fmla="*/ 1889161 h 5893281"/>
              <a:gd name="connsiteX5808" fmla="*/ 5415715 w 10035679"/>
              <a:gd name="connsiteY5808" fmla="*/ 1901236 h 5893281"/>
              <a:gd name="connsiteX5809" fmla="*/ 5373453 w 10035679"/>
              <a:gd name="connsiteY5809" fmla="*/ 1907273 h 5893281"/>
              <a:gd name="connsiteX5810" fmla="*/ 5365603 w 10035679"/>
              <a:gd name="connsiteY5810" fmla="*/ 1888556 h 5893281"/>
              <a:gd name="connsiteX5811" fmla="*/ 5355339 w 10035679"/>
              <a:gd name="connsiteY5811" fmla="*/ 1874067 h 5893281"/>
              <a:gd name="connsiteX5812" fmla="*/ 5345076 w 10035679"/>
              <a:gd name="connsiteY5812" fmla="*/ 1859576 h 5893281"/>
              <a:gd name="connsiteX5813" fmla="*/ 5337227 w 10035679"/>
              <a:gd name="connsiteY5813" fmla="*/ 1843274 h 5893281"/>
              <a:gd name="connsiteX5814" fmla="*/ 5335414 w 10035679"/>
              <a:gd name="connsiteY5814" fmla="*/ 1814292 h 5893281"/>
              <a:gd name="connsiteX5815" fmla="*/ 5337227 w 10035679"/>
              <a:gd name="connsiteY5815" fmla="*/ 1791953 h 5893281"/>
              <a:gd name="connsiteX5816" fmla="*/ 5335414 w 10035679"/>
              <a:gd name="connsiteY5816" fmla="*/ 1767199 h 5893281"/>
              <a:gd name="connsiteX5817" fmla="*/ 5331188 w 10035679"/>
              <a:gd name="connsiteY5817" fmla="*/ 1738217 h 5893281"/>
              <a:gd name="connsiteX5818" fmla="*/ 5335414 w 10035679"/>
              <a:gd name="connsiteY5818" fmla="*/ 1713464 h 5893281"/>
              <a:gd name="connsiteX5819" fmla="*/ 5351717 w 10035679"/>
              <a:gd name="connsiteY5819" fmla="*/ 1676636 h 5893281"/>
              <a:gd name="connsiteX5820" fmla="*/ 5380092 w 10035679"/>
              <a:gd name="connsiteY5820" fmla="*/ 1651883 h 5893281"/>
              <a:gd name="connsiteX5821" fmla="*/ 5408469 w 10035679"/>
              <a:gd name="connsiteY5821" fmla="*/ 1622902 h 5893281"/>
              <a:gd name="connsiteX5822" fmla="*/ 5432620 w 10035679"/>
              <a:gd name="connsiteY5822" fmla="*/ 1593923 h 5893281"/>
              <a:gd name="connsiteX5823" fmla="*/ 5450734 w 10035679"/>
              <a:gd name="connsiteY5823" fmla="*/ 1560716 h 5893281"/>
              <a:gd name="connsiteX5824" fmla="*/ 5440469 w 10035679"/>
              <a:gd name="connsiteY5824" fmla="*/ 1550453 h 5893281"/>
              <a:gd name="connsiteX5825" fmla="*/ 5430206 w 10035679"/>
              <a:gd name="connsiteY5825" fmla="*/ 1540189 h 5893281"/>
              <a:gd name="connsiteX5826" fmla="*/ 5418131 w 10035679"/>
              <a:gd name="connsiteY5826" fmla="*/ 1529924 h 5893281"/>
              <a:gd name="connsiteX5827" fmla="*/ 5391565 w 10035679"/>
              <a:gd name="connsiteY5827" fmla="*/ 1534152 h 5893281"/>
              <a:gd name="connsiteX5828" fmla="*/ 5358962 w 10035679"/>
              <a:gd name="connsiteY5828" fmla="*/ 1535962 h 5893281"/>
              <a:gd name="connsiteX5829" fmla="*/ 5348697 w 10035679"/>
              <a:gd name="connsiteY5829" fmla="*/ 1587281 h 5893281"/>
              <a:gd name="connsiteX5830" fmla="*/ 5330585 w 10035679"/>
              <a:gd name="connsiteY5830" fmla="*/ 1626525 h 5893281"/>
              <a:gd name="connsiteX5831" fmla="*/ 5306434 w 10035679"/>
              <a:gd name="connsiteY5831" fmla="*/ 1659730 h 5893281"/>
              <a:gd name="connsiteX5832" fmla="*/ 5278058 w 10035679"/>
              <a:gd name="connsiteY5832" fmla="*/ 1690521 h 5893281"/>
              <a:gd name="connsiteX5833" fmla="*/ 5251492 w 10035679"/>
              <a:gd name="connsiteY5833" fmla="*/ 1727350 h 5893281"/>
              <a:gd name="connsiteX5834" fmla="*/ 5235190 w 10035679"/>
              <a:gd name="connsiteY5834" fmla="*/ 1770821 h 5893281"/>
              <a:gd name="connsiteX5835" fmla="*/ 5223115 w 10035679"/>
              <a:gd name="connsiteY5835" fmla="*/ 1820331 h 5893281"/>
              <a:gd name="connsiteX5836" fmla="*/ 5245455 w 10035679"/>
              <a:gd name="connsiteY5836" fmla="*/ 1839048 h 5893281"/>
              <a:gd name="connsiteX5837" fmla="*/ 5265982 w 10035679"/>
              <a:gd name="connsiteY5837" fmla="*/ 1859576 h 5893281"/>
              <a:gd name="connsiteX5838" fmla="*/ 5279868 w 10035679"/>
              <a:gd name="connsiteY5838" fmla="*/ 1886143 h 5893281"/>
              <a:gd name="connsiteX5839" fmla="*/ 5287718 w 10035679"/>
              <a:gd name="connsiteY5839" fmla="*/ 1916933 h 5893281"/>
              <a:gd name="connsiteX5840" fmla="*/ 5277455 w 10035679"/>
              <a:gd name="connsiteY5840" fmla="*/ 1921159 h 5893281"/>
              <a:gd name="connsiteX5841" fmla="*/ 5273229 w 10035679"/>
              <a:gd name="connsiteY5841" fmla="*/ 1925385 h 5893281"/>
              <a:gd name="connsiteX5842" fmla="*/ 5269001 w 10035679"/>
              <a:gd name="connsiteY5842" fmla="*/ 1929612 h 5893281"/>
              <a:gd name="connsiteX5843" fmla="*/ 5269001 w 10035679"/>
              <a:gd name="connsiteY5843" fmla="*/ 1931422 h 5893281"/>
              <a:gd name="connsiteX5844" fmla="*/ 5264775 w 10035679"/>
              <a:gd name="connsiteY5844" fmla="*/ 1935649 h 5893281"/>
              <a:gd name="connsiteX5845" fmla="*/ 5264775 w 10035679"/>
              <a:gd name="connsiteY5845" fmla="*/ 1944102 h 5893281"/>
              <a:gd name="connsiteX5846" fmla="*/ 5262964 w 10035679"/>
              <a:gd name="connsiteY5846" fmla="*/ 1945915 h 5893281"/>
              <a:gd name="connsiteX5847" fmla="*/ 5216475 w 10035679"/>
              <a:gd name="connsiteY5847" fmla="*/ 1964631 h 5893281"/>
              <a:gd name="connsiteX5848" fmla="*/ 5210437 w 10035679"/>
              <a:gd name="connsiteY5848" fmla="*/ 2008101 h 5893281"/>
              <a:gd name="connsiteX5849" fmla="*/ 5196551 w 10035679"/>
              <a:gd name="connsiteY5849" fmla="*/ 2041306 h 5893281"/>
              <a:gd name="connsiteX5850" fmla="*/ 5182665 w 10035679"/>
              <a:gd name="connsiteY5850" fmla="*/ 2066060 h 5893281"/>
              <a:gd name="connsiteX5851" fmla="*/ 5160325 w 10035679"/>
              <a:gd name="connsiteY5851" fmla="*/ 2086589 h 5893281"/>
              <a:gd name="connsiteX5852" fmla="*/ 5142212 w 10035679"/>
              <a:gd name="connsiteY5852" fmla="*/ 2108928 h 5893281"/>
              <a:gd name="connsiteX5853" fmla="*/ 5125911 w 10035679"/>
              <a:gd name="connsiteY5853" fmla="*/ 2137907 h 5893281"/>
              <a:gd name="connsiteX5854" fmla="*/ 5113836 w 10035679"/>
              <a:gd name="connsiteY5854" fmla="*/ 2137907 h 5893281"/>
              <a:gd name="connsiteX5855" fmla="*/ 5113836 w 10035679"/>
              <a:gd name="connsiteY5855" fmla="*/ 2129455 h 5893281"/>
              <a:gd name="connsiteX5856" fmla="*/ 5085459 w 10035679"/>
              <a:gd name="connsiteY5856" fmla="*/ 2090210 h 5893281"/>
              <a:gd name="connsiteX5857" fmla="*/ 5069158 w 10035679"/>
              <a:gd name="connsiteY5857" fmla="*/ 2046740 h 5893281"/>
              <a:gd name="connsiteX5858" fmla="*/ 5057082 w 10035679"/>
              <a:gd name="connsiteY5858" fmla="*/ 1999647 h 5893281"/>
              <a:gd name="connsiteX5859" fmla="*/ 5036569 w 10035679"/>
              <a:gd name="connsiteY5859" fmla="*/ 1945915 h 5893281"/>
              <a:gd name="connsiteX5860" fmla="*/ 5008196 w 10035679"/>
              <a:gd name="connsiteY5860" fmla="*/ 1960405 h 5893281"/>
              <a:gd name="connsiteX5861" fmla="*/ 4990082 w 10035679"/>
              <a:gd name="connsiteY5861" fmla="*/ 1979118 h 5893281"/>
              <a:gd name="connsiteX5862" fmla="*/ 4969555 w 10035679"/>
              <a:gd name="connsiteY5862" fmla="*/ 1993610 h 5893281"/>
              <a:gd name="connsiteX5863" fmla="*/ 4947216 w 10035679"/>
              <a:gd name="connsiteY5863" fmla="*/ 2003873 h 5893281"/>
              <a:gd name="connsiteX5864" fmla="*/ 4912801 w 10035679"/>
              <a:gd name="connsiteY5864" fmla="*/ 2012327 h 5893281"/>
              <a:gd name="connsiteX5865" fmla="*/ 4908576 w 10035679"/>
              <a:gd name="connsiteY5865" fmla="*/ 2008101 h 5893281"/>
              <a:gd name="connsiteX5866" fmla="*/ 4904349 w 10035679"/>
              <a:gd name="connsiteY5866" fmla="*/ 2008101 h 5893281"/>
              <a:gd name="connsiteX5867" fmla="*/ 4902538 w 10035679"/>
              <a:gd name="connsiteY5867" fmla="*/ 2008101 h 5893281"/>
              <a:gd name="connsiteX5868" fmla="*/ 4898313 w 10035679"/>
              <a:gd name="connsiteY5868" fmla="*/ 2003873 h 5893281"/>
              <a:gd name="connsiteX5869" fmla="*/ 4890463 w 10035679"/>
              <a:gd name="connsiteY5869" fmla="*/ 2003873 h 5893281"/>
              <a:gd name="connsiteX5870" fmla="*/ 4888652 w 10035679"/>
              <a:gd name="connsiteY5870" fmla="*/ 1960405 h 5893281"/>
              <a:gd name="connsiteX5871" fmla="*/ 4884425 w 10035679"/>
              <a:gd name="connsiteY5871" fmla="*/ 1925385 h 5893281"/>
              <a:gd name="connsiteX5872" fmla="*/ 4876577 w 10035679"/>
              <a:gd name="connsiteY5872" fmla="*/ 1896405 h 5893281"/>
              <a:gd name="connsiteX5873" fmla="*/ 4870539 w 10035679"/>
              <a:gd name="connsiteY5873" fmla="*/ 1863200 h 5893281"/>
              <a:gd name="connsiteX5874" fmla="*/ 4866313 w 10035679"/>
              <a:gd name="connsiteY5874" fmla="*/ 1819726 h 5893281"/>
              <a:gd name="connsiteX5875" fmla="*/ 4884425 w 10035679"/>
              <a:gd name="connsiteY5875" fmla="*/ 1801011 h 5893281"/>
              <a:gd name="connsiteX5876" fmla="*/ 4890463 w 10035679"/>
              <a:gd name="connsiteY5876" fmla="*/ 1784709 h 5893281"/>
              <a:gd name="connsiteX5877" fmla="*/ 4894689 w 10035679"/>
              <a:gd name="connsiteY5877" fmla="*/ 1762368 h 5893281"/>
              <a:gd name="connsiteX5878" fmla="*/ 4904954 w 10035679"/>
              <a:gd name="connsiteY5878" fmla="*/ 1733388 h 5893281"/>
              <a:gd name="connsiteX5879" fmla="*/ 4912801 w 10035679"/>
              <a:gd name="connsiteY5879" fmla="*/ 1727350 h 5893281"/>
              <a:gd name="connsiteX5880" fmla="*/ 4923066 w 10035679"/>
              <a:gd name="connsiteY5880" fmla="*/ 1717087 h 5893281"/>
              <a:gd name="connsiteX5881" fmla="*/ 4933329 w 10035679"/>
              <a:gd name="connsiteY5881" fmla="*/ 1705012 h 5893281"/>
              <a:gd name="connsiteX5882" fmla="*/ 4945404 w 10035679"/>
              <a:gd name="connsiteY5882" fmla="*/ 1694748 h 5893281"/>
              <a:gd name="connsiteX5883" fmla="*/ 4951443 w 10035679"/>
              <a:gd name="connsiteY5883" fmla="*/ 1698974 h 5893281"/>
              <a:gd name="connsiteX5884" fmla="*/ 4955669 w 10035679"/>
              <a:gd name="connsiteY5884" fmla="*/ 1703200 h 5893281"/>
              <a:gd name="connsiteX5885" fmla="*/ 4959895 w 10035679"/>
              <a:gd name="connsiteY5885" fmla="*/ 1705012 h 5893281"/>
              <a:gd name="connsiteX5886" fmla="*/ 4961706 w 10035679"/>
              <a:gd name="connsiteY5886" fmla="*/ 1709238 h 5893281"/>
              <a:gd name="connsiteX5887" fmla="*/ 4969555 w 10035679"/>
              <a:gd name="connsiteY5887" fmla="*/ 1703200 h 5893281"/>
              <a:gd name="connsiteX5888" fmla="*/ 4973781 w 10035679"/>
              <a:gd name="connsiteY5888" fmla="*/ 1694748 h 5893281"/>
              <a:gd name="connsiteX5889" fmla="*/ 4975593 w 10035679"/>
              <a:gd name="connsiteY5889" fmla="*/ 1688711 h 5893281"/>
              <a:gd name="connsiteX5890" fmla="*/ 4979820 w 10035679"/>
              <a:gd name="connsiteY5890" fmla="*/ 1676636 h 5893281"/>
              <a:gd name="connsiteX5891" fmla="*/ 4984046 w 10035679"/>
              <a:gd name="connsiteY5891" fmla="*/ 1670597 h 5893281"/>
              <a:gd name="connsiteX5892" fmla="*/ 5008196 w 10035679"/>
              <a:gd name="connsiteY5892" fmla="*/ 1656109 h 5893281"/>
              <a:gd name="connsiteX5893" fmla="*/ 5028719 w 10035679"/>
              <a:gd name="connsiteY5893" fmla="*/ 1647655 h 5893281"/>
              <a:gd name="connsiteX5894" fmla="*/ 5046832 w 10035679"/>
              <a:gd name="connsiteY5894" fmla="*/ 1631354 h 5893281"/>
              <a:gd name="connsiteX5895" fmla="*/ 5040795 w 10035679"/>
              <a:gd name="connsiteY5895" fmla="*/ 1627128 h 5893281"/>
              <a:gd name="connsiteX5896" fmla="*/ 5036569 w 10035679"/>
              <a:gd name="connsiteY5896" fmla="*/ 1627128 h 5893281"/>
              <a:gd name="connsiteX5897" fmla="*/ 5032343 w 10035679"/>
              <a:gd name="connsiteY5897" fmla="*/ 1627128 h 5893281"/>
              <a:gd name="connsiteX5898" fmla="*/ 5032343 w 10035679"/>
              <a:gd name="connsiteY5898" fmla="*/ 1622902 h 5893281"/>
              <a:gd name="connsiteX5899" fmla="*/ 5032343 w 10035679"/>
              <a:gd name="connsiteY5899" fmla="*/ 1616865 h 5893281"/>
              <a:gd name="connsiteX5900" fmla="*/ 5028116 w 10035679"/>
              <a:gd name="connsiteY5900" fmla="*/ 1608411 h 5893281"/>
              <a:gd name="connsiteX5901" fmla="*/ 5054680 w 10035679"/>
              <a:gd name="connsiteY5901" fmla="*/ 1575206 h 5893281"/>
              <a:gd name="connsiteX5902" fmla="*/ 5078817 w 10035679"/>
              <a:gd name="connsiteY5902" fmla="*/ 1535962 h 5893281"/>
              <a:gd name="connsiteX5903" fmla="*/ 5099345 w 10035679"/>
              <a:gd name="connsiteY5903" fmla="*/ 1490682 h 5893281"/>
              <a:gd name="connsiteX5904" fmla="*/ 5121685 w 10035679"/>
              <a:gd name="connsiteY5904" fmla="*/ 1443587 h 5893281"/>
              <a:gd name="connsiteX5905" fmla="*/ 5142212 w 10035679"/>
              <a:gd name="connsiteY5905" fmla="*/ 1396493 h 5893281"/>
              <a:gd name="connsiteX5906" fmla="*/ 5168777 w 10035679"/>
              <a:gd name="connsiteY5906" fmla="*/ 1353022 h 5893281"/>
              <a:gd name="connsiteX5907" fmla="*/ 5192927 w 10035679"/>
              <a:gd name="connsiteY5907" fmla="*/ 1324042 h 5893281"/>
              <a:gd name="connsiteX5908" fmla="*/ 5223115 w 10035679"/>
              <a:gd name="connsiteY5908" fmla="*/ 1307739 h 5893281"/>
              <a:gd name="connsiteX5909" fmla="*/ 5223115 w 10035679"/>
              <a:gd name="connsiteY5909" fmla="*/ 1278760 h 5893281"/>
              <a:gd name="connsiteX5910" fmla="*/ 5255720 w 10035679"/>
              <a:gd name="connsiteY5910" fmla="*/ 1278760 h 5893281"/>
              <a:gd name="connsiteX5911" fmla="*/ 5273832 w 10035679"/>
              <a:gd name="connsiteY5911" fmla="*/ 1245553 h 5893281"/>
              <a:gd name="connsiteX5912" fmla="*/ 5302208 w 10035679"/>
              <a:gd name="connsiteY5912" fmla="*/ 1223214 h 5893281"/>
              <a:gd name="connsiteX5913" fmla="*/ 5340848 w 10035679"/>
              <a:gd name="connsiteY5913" fmla="*/ 1212949 h 5893281"/>
              <a:gd name="connsiteX5914" fmla="*/ 5345076 w 10035679"/>
              <a:gd name="connsiteY5914" fmla="*/ 1217178 h 5893281"/>
              <a:gd name="connsiteX5915" fmla="*/ 5349302 w 10035679"/>
              <a:gd name="connsiteY5915" fmla="*/ 1217178 h 5893281"/>
              <a:gd name="connsiteX5916" fmla="*/ 5351113 w 10035679"/>
              <a:gd name="connsiteY5916" fmla="*/ 1217178 h 5893281"/>
              <a:gd name="connsiteX5917" fmla="*/ 5358962 w 10035679"/>
              <a:gd name="connsiteY5917" fmla="*/ 1221404 h 5893281"/>
              <a:gd name="connsiteX5918" fmla="*/ 5358962 w 10035679"/>
              <a:gd name="connsiteY5918" fmla="*/ 1194837 h 5893281"/>
              <a:gd name="connsiteX5919" fmla="*/ 5369225 w 10035679"/>
              <a:gd name="connsiteY5919" fmla="*/ 1194837 h 5893281"/>
              <a:gd name="connsiteX5920" fmla="*/ 5377074 w 10035679"/>
              <a:gd name="connsiteY5920" fmla="*/ 1194837 h 5893281"/>
              <a:gd name="connsiteX5921" fmla="*/ 5383113 w 10035679"/>
              <a:gd name="connsiteY5921" fmla="*/ 1194837 h 5893281"/>
              <a:gd name="connsiteX5922" fmla="*/ 5387339 w 10035679"/>
              <a:gd name="connsiteY5922" fmla="*/ 1194837 h 5893281"/>
              <a:gd name="connsiteX5923" fmla="*/ 5391565 w 10035679"/>
              <a:gd name="connsiteY5923" fmla="*/ 1199063 h 5893281"/>
              <a:gd name="connsiteX5924" fmla="*/ 5395188 w 10035679"/>
              <a:gd name="connsiteY5924" fmla="*/ 1199063 h 5893281"/>
              <a:gd name="connsiteX5925" fmla="*/ 5407261 w 10035679"/>
              <a:gd name="connsiteY5925" fmla="*/ 1207515 h 5893281"/>
              <a:gd name="connsiteX5926" fmla="*/ 5419337 w 10035679"/>
              <a:gd name="connsiteY5926" fmla="*/ 1178532 h 5893281"/>
              <a:gd name="connsiteX5927" fmla="*/ 5441677 w 10035679"/>
              <a:gd name="connsiteY5927" fmla="*/ 1159819 h 5893281"/>
              <a:gd name="connsiteX5928" fmla="*/ 5465827 w 10035679"/>
              <a:gd name="connsiteY5928" fmla="*/ 1153782 h 5893281"/>
              <a:gd name="connsiteX5929" fmla="*/ 5498430 w 10035679"/>
              <a:gd name="connsiteY5929" fmla="*/ 1145330 h 5893281"/>
              <a:gd name="connsiteX5930" fmla="*/ 5531033 w 10035679"/>
              <a:gd name="connsiteY5930" fmla="*/ 1141102 h 5893281"/>
              <a:gd name="connsiteX5931" fmla="*/ 5544919 w 10035679"/>
              <a:gd name="connsiteY5931" fmla="*/ 1155593 h 5893281"/>
              <a:gd name="connsiteX5932" fmla="*/ 5561220 w 10035679"/>
              <a:gd name="connsiteY5932" fmla="*/ 1164045 h 5893281"/>
              <a:gd name="connsiteX5933" fmla="*/ 5575106 w 10035679"/>
              <a:gd name="connsiteY5933" fmla="*/ 1165857 h 5893281"/>
              <a:gd name="connsiteX5934" fmla="*/ 5588994 w 10035679"/>
              <a:gd name="connsiteY5934" fmla="*/ 1170083 h 5893281"/>
              <a:gd name="connsiteX5935" fmla="*/ 5601070 w 10035679"/>
              <a:gd name="connsiteY5935" fmla="*/ 1184573 h 5893281"/>
              <a:gd name="connsiteX5936" fmla="*/ 5607106 w 10035679"/>
              <a:gd name="connsiteY5936" fmla="*/ 1213554 h 5893281"/>
              <a:gd name="connsiteX5937" fmla="*/ 5602880 w 10035679"/>
              <a:gd name="connsiteY5937" fmla="*/ 1217781 h 5893281"/>
              <a:gd name="connsiteX5938" fmla="*/ 5601070 w 10035679"/>
              <a:gd name="connsiteY5938" fmla="*/ 1222006 h 5893281"/>
              <a:gd name="connsiteX5939" fmla="*/ 5596842 w 10035679"/>
              <a:gd name="connsiteY5939" fmla="*/ 1222006 h 5893281"/>
              <a:gd name="connsiteX5940" fmla="*/ 5596842 w 10035679"/>
              <a:gd name="connsiteY5940" fmla="*/ 1223816 h 5893281"/>
              <a:gd name="connsiteX5941" fmla="*/ 5592616 w 10035679"/>
              <a:gd name="connsiteY5941" fmla="*/ 1228044 h 5893281"/>
              <a:gd name="connsiteX5942" fmla="*/ 5592616 w 10035679"/>
              <a:gd name="connsiteY5942" fmla="*/ 1236497 h 5893281"/>
              <a:gd name="connsiteX5943" fmla="*/ 5596842 w 10035679"/>
              <a:gd name="connsiteY5943" fmla="*/ 1242533 h 5893281"/>
              <a:gd name="connsiteX5944" fmla="*/ 5601070 w 10035679"/>
              <a:gd name="connsiteY5944" fmla="*/ 1242533 h 5893281"/>
              <a:gd name="connsiteX5945" fmla="*/ 5602880 w 10035679"/>
              <a:gd name="connsiteY5945" fmla="*/ 1246759 h 5893281"/>
              <a:gd name="connsiteX5946" fmla="*/ 5607106 w 10035679"/>
              <a:gd name="connsiteY5946" fmla="*/ 1252799 h 5893281"/>
              <a:gd name="connsiteX5947" fmla="*/ 5631257 w 10035679"/>
              <a:gd name="connsiteY5947" fmla="*/ 1242533 h 5893281"/>
              <a:gd name="connsiteX5948" fmla="*/ 5645143 w 10035679"/>
              <a:gd name="connsiteY5948" fmla="*/ 1238307 h 5893281"/>
              <a:gd name="connsiteX5949" fmla="*/ 5655408 w 10035679"/>
              <a:gd name="connsiteY5949" fmla="*/ 1238307 h 5893281"/>
              <a:gd name="connsiteX5950" fmla="*/ 5659634 w 10035679"/>
              <a:gd name="connsiteY5950" fmla="*/ 1246759 h 5893281"/>
              <a:gd name="connsiteX5951" fmla="*/ 5663860 w 10035679"/>
              <a:gd name="connsiteY5951" fmla="*/ 1257025 h 5893281"/>
              <a:gd name="connsiteX5952" fmla="*/ 5674123 w 10035679"/>
              <a:gd name="connsiteY5952" fmla="*/ 1267290 h 5893281"/>
              <a:gd name="connsiteX5953" fmla="*/ 5684387 w 10035679"/>
              <a:gd name="connsiteY5953" fmla="*/ 1279363 h 5893281"/>
              <a:gd name="connsiteX5954" fmla="*/ 5748990 w 10035679"/>
              <a:gd name="connsiteY5954" fmla="*/ 1285402 h 5893281"/>
              <a:gd name="connsiteX5955" fmla="*/ 5773141 w 10035679"/>
              <a:gd name="connsiteY5955" fmla="*/ 1299892 h 5893281"/>
              <a:gd name="connsiteX5956" fmla="*/ 5801518 w 10035679"/>
              <a:gd name="connsiteY5956" fmla="*/ 1322230 h 5893281"/>
              <a:gd name="connsiteX5957" fmla="*/ 5829892 w 10035679"/>
              <a:gd name="connsiteY5957" fmla="*/ 1351211 h 5893281"/>
              <a:gd name="connsiteX5958" fmla="*/ 5854043 w 10035679"/>
              <a:gd name="connsiteY5958" fmla="*/ 1382002 h 5893281"/>
              <a:gd name="connsiteX5959" fmla="*/ 5876383 w 10035679"/>
              <a:gd name="connsiteY5959" fmla="*/ 1415211 h 5893281"/>
              <a:gd name="connsiteX5960" fmla="*/ 5882420 w 10035679"/>
              <a:gd name="connsiteY5960" fmla="*/ 1448416 h 5893281"/>
              <a:gd name="connsiteX5961" fmla="*/ 5878194 w 10035679"/>
              <a:gd name="connsiteY5961" fmla="*/ 1479210 h 5893281"/>
              <a:gd name="connsiteX5962" fmla="*/ 5854043 w 10035679"/>
              <a:gd name="connsiteY5962" fmla="*/ 1505776 h 5893281"/>
              <a:gd name="connsiteX5963" fmla="*/ 5821440 w 10035679"/>
              <a:gd name="connsiteY5963" fmla="*/ 1522077 h 5893281"/>
              <a:gd name="connsiteX5964" fmla="*/ 5787027 w 10035679"/>
              <a:gd name="connsiteY5964" fmla="*/ 1522077 h 5893281"/>
              <a:gd name="connsiteX5965" fmla="*/ 5754424 w 10035679"/>
              <a:gd name="connsiteY5965" fmla="*/ 1507586 h 5893281"/>
              <a:gd name="connsiteX5966" fmla="*/ 5726047 w 10035679"/>
              <a:gd name="connsiteY5966" fmla="*/ 1493096 h 5893281"/>
              <a:gd name="connsiteX5967" fmla="*/ 5697671 w 10035679"/>
              <a:gd name="connsiteY5967" fmla="*/ 1482833 h 5893281"/>
              <a:gd name="connsiteX5968" fmla="*/ 5701897 w 10035679"/>
              <a:gd name="connsiteY5968" fmla="*/ 1507586 h 5893281"/>
              <a:gd name="connsiteX5969" fmla="*/ 5706123 w 10035679"/>
              <a:gd name="connsiteY5969" fmla="*/ 1540794 h 5893281"/>
              <a:gd name="connsiteX5970" fmla="*/ 5710349 w 10035679"/>
              <a:gd name="connsiteY5970" fmla="*/ 1575809 h 5893281"/>
              <a:gd name="connsiteX5971" fmla="*/ 5716387 w 10035679"/>
              <a:gd name="connsiteY5971" fmla="*/ 1604790 h 5893281"/>
              <a:gd name="connsiteX5972" fmla="*/ 5724235 w 10035679"/>
              <a:gd name="connsiteY5972" fmla="*/ 1623507 h 5893281"/>
              <a:gd name="connsiteX5973" fmla="*/ 5730273 w 10035679"/>
              <a:gd name="connsiteY5973" fmla="*/ 1633769 h 5893281"/>
              <a:gd name="connsiteX5974" fmla="*/ 5740538 w 10035679"/>
              <a:gd name="connsiteY5974" fmla="*/ 1637995 h 5893281"/>
              <a:gd name="connsiteX5975" fmla="*/ 5748385 w 10035679"/>
              <a:gd name="connsiteY5975" fmla="*/ 1646449 h 5893281"/>
              <a:gd name="connsiteX5976" fmla="*/ 5762273 w 10035679"/>
              <a:gd name="connsiteY5976" fmla="*/ 1648260 h 5893281"/>
              <a:gd name="connsiteX5977" fmla="*/ 5758047 w 10035679"/>
              <a:gd name="connsiteY5977" fmla="*/ 1623507 h 5893281"/>
              <a:gd name="connsiteX5978" fmla="*/ 5753819 w 10035679"/>
              <a:gd name="connsiteY5978" fmla="*/ 1604790 h 5893281"/>
              <a:gd name="connsiteX5979" fmla="*/ 5753819 w 10035679"/>
              <a:gd name="connsiteY5979" fmla="*/ 1584263 h 5893281"/>
              <a:gd name="connsiteX5980" fmla="*/ 5766499 w 10035679"/>
              <a:gd name="connsiteY5980" fmla="*/ 1584263 h 5893281"/>
              <a:gd name="connsiteX5981" fmla="*/ 5766499 w 10035679"/>
              <a:gd name="connsiteY5981" fmla="*/ 1575809 h 5893281"/>
              <a:gd name="connsiteX5982" fmla="*/ 5790648 w 10035679"/>
              <a:gd name="connsiteY5982" fmla="*/ 1590300 h 5893281"/>
              <a:gd name="connsiteX5983" fmla="*/ 5814799 w 10035679"/>
              <a:gd name="connsiteY5983" fmla="*/ 1604790 h 5893281"/>
              <a:gd name="connsiteX5984" fmla="*/ 5843176 w 10035679"/>
              <a:gd name="connsiteY5984" fmla="*/ 1616865 h 5893281"/>
              <a:gd name="connsiteX5985" fmla="*/ 5847402 w 10035679"/>
              <a:gd name="connsiteY5985" fmla="*/ 1608411 h 5893281"/>
              <a:gd name="connsiteX5986" fmla="*/ 5851630 w 10035679"/>
              <a:gd name="connsiteY5986" fmla="*/ 1602375 h 5893281"/>
              <a:gd name="connsiteX5987" fmla="*/ 5853440 w 10035679"/>
              <a:gd name="connsiteY5987" fmla="*/ 1598149 h 5893281"/>
              <a:gd name="connsiteX5988" fmla="*/ 5857666 w 10035679"/>
              <a:gd name="connsiteY5988" fmla="*/ 1587884 h 5893281"/>
              <a:gd name="connsiteX5989" fmla="*/ 5857666 w 10035679"/>
              <a:gd name="connsiteY5989" fmla="*/ 1575809 h 5893281"/>
              <a:gd name="connsiteX5990" fmla="*/ 5853440 w 10035679"/>
              <a:gd name="connsiteY5990" fmla="*/ 1573999 h 5893281"/>
              <a:gd name="connsiteX5991" fmla="*/ 5851630 w 10035679"/>
              <a:gd name="connsiteY5991" fmla="*/ 1569772 h 5893281"/>
              <a:gd name="connsiteX5992" fmla="*/ 5847402 w 10035679"/>
              <a:gd name="connsiteY5992" fmla="*/ 1565546 h 5893281"/>
              <a:gd name="connsiteX5993" fmla="*/ 5847402 w 10035679"/>
              <a:gd name="connsiteY5993" fmla="*/ 1561320 h 5893281"/>
              <a:gd name="connsiteX5994" fmla="*/ 5847402 w 10035679"/>
              <a:gd name="connsiteY5994" fmla="*/ 1555282 h 5893281"/>
              <a:gd name="connsiteX5995" fmla="*/ 5843176 w 10035679"/>
              <a:gd name="connsiteY5995" fmla="*/ 1545020 h 5893281"/>
              <a:gd name="connsiteX5996" fmla="*/ 5875778 w 10035679"/>
              <a:gd name="connsiteY5996" fmla="*/ 1530529 h 5893281"/>
              <a:gd name="connsiteX5997" fmla="*/ 5896306 w 10035679"/>
              <a:gd name="connsiteY5997" fmla="*/ 1508189 h 5893281"/>
              <a:gd name="connsiteX5998" fmla="*/ 5914420 w 10035679"/>
              <a:gd name="connsiteY5998" fmla="*/ 1483436 h 5893281"/>
              <a:gd name="connsiteX5999" fmla="*/ 5924683 w 10035679"/>
              <a:gd name="connsiteY5999" fmla="*/ 1487662 h 5893281"/>
              <a:gd name="connsiteX6000" fmla="*/ 5938571 w 10035679"/>
              <a:gd name="connsiteY6000" fmla="*/ 1491888 h 5893281"/>
              <a:gd name="connsiteX6001" fmla="*/ 5952457 w 10035679"/>
              <a:gd name="connsiteY6001" fmla="*/ 1493701 h 5893281"/>
              <a:gd name="connsiteX6002" fmla="*/ 5966342 w 10035679"/>
              <a:gd name="connsiteY6002" fmla="*/ 1497926 h 5893281"/>
              <a:gd name="connsiteX6003" fmla="*/ 5960306 w 10035679"/>
              <a:gd name="connsiteY6003" fmla="*/ 1420040 h 5893281"/>
              <a:gd name="connsiteX6004" fmla="*/ 5946420 w 10035679"/>
              <a:gd name="connsiteY6004" fmla="*/ 1333702 h 5893281"/>
              <a:gd name="connsiteX6005" fmla="*/ 6004984 w 10035679"/>
              <a:gd name="connsiteY6005" fmla="*/ 1333702 h 5893281"/>
              <a:gd name="connsiteX6006" fmla="*/ 6018870 w 10035679"/>
              <a:gd name="connsiteY6006" fmla="*/ 1348191 h 5893281"/>
              <a:gd name="connsiteX6007" fmla="*/ 6032756 w 10035679"/>
              <a:gd name="connsiteY6007" fmla="*/ 1368719 h 5893281"/>
              <a:gd name="connsiteX6008" fmla="*/ 6044831 w 10035679"/>
              <a:gd name="connsiteY6008" fmla="*/ 1387436 h 5893281"/>
              <a:gd name="connsiteX6009" fmla="*/ 6044831 w 10035679"/>
              <a:gd name="connsiteY6009" fmla="*/ 1406154 h 5893281"/>
              <a:gd name="connsiteX6010" fmla="*/ 6036982 w 10035679"/>
              <a:gd name="connsiteY6010" fmla="*/ 1407964 h 5893281"/>
              <a:gd name="connsiteX6011" fmla="*/ 6032756 w 10035679"/>
              <a:gd name="connsiteY6011" fmla="*/ 1407964 h 5893281"/>
              <a:gd name="connsiteX6012" fmla="*/ 6026719 w 10035679"/>
              <a:gd name="connsiteY6012" fmla="*/ 1412193 h 5893281"/>
              <a:gd name="connsiteX6013" fmla="*/ 6012833 w 10035679"/>
              <a:gd name="connsiteY6013" fmla="*/ 1412193 h 5893281"/>
              <a:gd name="connsiteX6014" fmla="*/ 6012833 w 10035679"/>
              <a:gd name="connsiteY6014" fmla="*/ 1451436 h 5893281"/>
              <a:gd name="connsiteX6015" fmla="*/ 6023096 w 10035679"/>
              <a:gd name="connsiteY6015" fmla="*/ 1455663 h 5893281"/>
              <a:gd name="connsiteX6016" fmla="*/ 6027322 w 10035679"/>
              <a:gd name="connsiteY6016" fmla="*/ 1459889 h 5893281"/>
              <a:gd name="connsiteX6017" fmla="*/ 6033361 w 10035679"/>
              <a:gd name="connsiteY6017" fmla="*/ 1464116 h 5893281"/>
              <a:gd name="connsiteX6018" fmla="*/ 6041208 w 10035679"/>
              <a:gd name="connsiteY6018" fmla="*/ 1465926 h 5893281"/>
              <a:gd name="connsiteX6019" fmla="*/ 6051473 w 10035679"/>
              <a:gd name="connsiteY6019" fmla="*/ 1465926 h 5893281"/>
              <a:gd name="connsiteX6020" fmla="*/ 6055699 w 10035679"/>
              <a:gd name="connsiteY6020" fmla="*/ 1465926 h 5893281"/>
              <a:gd name="connsiteX6021" fmla="*/ 6059925 w 10035679"/>
              <a:gd name="connsiteY6021" fmla="*/ 1464116 h 5893281"/>
              <a:gd name="connsiteX6022" fmla="*/ 6061738 w 10035679"/>
              <a:gd name="connsiteY6022" fmla="*/ 1464116 h 5893281"/>
              <a:gd name="connsiteX6023" fmla="*/ 6069585 w 10035679"/>
              <a:gd name="connsiteY6023" fmla="*/ 1459889 h 5893281"/>
              <a:gd name="connsiteX6024" fmla="*/ 6073813 w 10035679"/>
              <a:gd name="connsiteY6024" fmla="*/ 1449624 h 5893281"/>
              <a:gd name="connsiteX6025" fmla="*/ 6073813 w 10035679"/>
              <a:gd name="connsiteY6025" fmla="*/ 1441172 h 5893281"/>
              <a:gd name="connsiteX6026" fmla="*/ 6073813 w 10035679"/>
              <a:gd name="connsiteY6026" fmla="*/ 1430908 h 5893281"/>
              <a:gd name="connsiteX6027" fmla="*/ 6073813 w 10035679"/>
              <a:gd name="connsiteY6027" fmla="*/ 1422456 h 5893281"/>
              <a:gd name="connsiteX6028" fmla="*/ 6069585 w 10035679"/>
              <a:gd name="connsiteY6028" fmla="*/ 1412193 h 5893281"/>
              <a:gd name="connsiteX6029" fmla="*/ 6093736 w 10035679"/>
              <a:gd name="connsiteY6029" fmla="*/ 1378984 h 5893281"/>
              <a:gd name="connsiteX6030" fmla="*/ 6122112 w 10035679"/>
              <a:gd name="connsiteY6030" fmla="*/ 1352417 h 5893281"/>
              <a:gd name="connsiteX6031" fmla="*/ 6146263 w 10035679"/>
              <a:gd name="connsiteY6031" fmla="*/ 1319211 h 5893281"/>
              <a:gd name="connsiteX6032" fmla="*/ 6158338 w 10035679"/>
              <a:gd name="connsiteY6032" fmla="*/ 1314985 h 5893281"/>
              <a:gd name="connsiteX6033" fmla="*/ 6168603 w 10035679"/>
              <a:gd name="connsiteY6033" fmla="*/ 1314985 h 5893281"/>
              <a:gd name="connsiteX6034" fmla="*/ 6172829 w 10035679"/>
              <a:gd name="connsiteY6034" fmla="*/ 1310759 h 5893281"/>
              <a:gd name="connsiteX6035" fmla="*/ 6178866 w 10035679"/>
              <a:gd name="connsiteY6035" fmla="*/ 1314985 h 5893281"/>
              <a:gd name="connsiteX6036" fmla="*/ 6186715 w 10035679"/>
              <a:gd name="connsiteY6036" fmla="*/ 1319211 h 5893281"/>
              <a:gd name="connsiteX6037" fmla="*/ 6188526 w 10035679"/>
              <a:gd name="connsiteY6037" fmla="*/ 1325248 h 5893281"/>
              <a:gd name="connsiteX6038" fmla="*/ 6192752 w 10035679"/>
              <a:gd name="connsiteY6038" fmla="*/ 1333702 h 5893281"/>
              <a:gd name="connsiteX6039" fmla="*/ 6196980 w 10035679"/>
              <a:gd name="connsiteY6039" fmla="*/ 1337928 h 5893281"/>
              <a:gd name="connsiteX6040" fmla="*/ 6198790 w 10035679"/>
              <a:gd name="connsiteY6040" fmla="*/ 1343965 h 5893281"/>
              <a:gd name="connsiteX6041" fmla="*/ 6206640 w 10035679"/>
              <a:gd name="connsiteY6041" fmla="*/ 1348191 h 5893281"/>
              <a:gd name="connsiteX6042" fmla="*/ 6206640 w 10035679"/>
              <a:gd name="connsiteY6042" fmla="*/ 1339739 h 5893281"/>
              <a:gd name="connsiteX6043" fmla="*/ 6212676 w 10035679"/>
              <a:gd name="connsiteY6043" fmla="*/ 1333702 h 5893281"/>
              <a:gd name="connsiteX6044" fmla="*/ 6216902 w 10035679"/>
              <a:gd name="connsiteY6044" fmla="*/ 1325248 h 5893281"/>
              <a:gd name="connsiteX6045" fmla="*/ 6221129 w 10035679"/>
              <a:gd name="connsiteY6045" fmla="*/ 1319211 h 5893281"/>
              <a:gd name="connsiteX6046" fmla="*/ 6221129 w 10035679"/>
              <a:gd name="connsiteY6046" fmla="*/ 1308947 h 5893281"/>
              <a:gd name="connsiteX6047" fmla="*/ 6225355 w 10035679"/>
              <a:gd name="connsiteY6047" fmla="*/ 1294459 h 5893281"/>
              <a:gd name="connsiteX6048" fmla="*/ 6255544 w 10035679"/>
              <a:gd name="connsiteY6048" fmla="*/ 1294459 h 5893281"/>
              <a:gd name="connsiteX6049" fmla="*/ 6283921 w 10035679"/>
              <a:gd name="connsiteY6049" fmla="*/ 1300495 h 5893281"/>
              <a:gd name="connsiteX6050" fmla="*/ 6310485 w 10035679"/>
              <a:gd name="connsiteY6050" fmla="*/ 1308947 h 5893281"/>
              <a:gd name="connsiteX6051" fmla="*/ 6292373 w 10035679"/>
              <a:gd name="connsiteY6051" fmla="*/ 1323437 h 5893281"/>
              <a:gd name="connsiteX6052" fmla="*/ 6274259 w 10035679"/>
              <a:gd name="connsiteY6052" fmla="*/ 1333702 h 5893281"/>
              <a:gd name="connsiteX6053" fmla="*/ 6260373 w 10035679"/>
              <a:gd name="connsiteY6053" fmla="*/ 1343965 h 5893281"/>
              <a:gd name="connsiteX6054" fmla="*/ 6246487 w 10035679"/>
              <a:gd name="connsiteY6054" fmla="*/ 1364493 h 5893281"/>
              <a:gd name="connsiteX6055" fmla="*/ 6264599 w 10035679"/>
              <a:gd name="connsiteY6055" fmla="*/ 1364493 h 5893281"/>
              <a:gd name="connsiteX6056" fmla="*/ 6274864 w 10035679"/>
              <a:gd name="connsiteY6056" fmla="*/ 1354230 h 5893281"/>
              <a:gd name="connsiteX6057" fmla="*/ 6299014 w 10035679"/>
              <a:gd name="connsiteY6057" fmla="*/ 1343965 h 5893281"/>
              <a:gd name="connsiteX6058" fmla="*/ 6325579 w 10035679"/>
              <a:gd name="connsiteY6058" fmla="*/ 1333702 h 5893281"/>
              <a:gd name="connsiteX6059" fmla="*/ 6346108 w 10035679"/>
              <a:gd name="connsiteY6059" fmla="*/ 1325248 h 5893281"/>
              <a:gd name="connsiteX6060" fmla="*/ 6368446 w 10035679"/>
              <a:gd name="connsiteY6060" fmla="*/ 1319211 h 5893281"/>
              <a:gd name="connsiteX6061" fmla="*/ 6374485 w 10035679"/>
              <a:gd name="connsiteY6061" fmla="*/ 1319211 h 5893281"/>
              <a:gd name="connsiteX6062" fmla="*/ 6378711 w 10035679"/>
              <a:gd name="connsiteY6062" fmla="*/ 1323437 h 5893281"/>
              <a:gd name="connsiteX6063" fmla="*/ 6384748 w 10035679"/>
              <a:gd name="connsiteY6063" fmla="*/ 1329474 h 5893281"/>
              <a:gd name="connsiteX6064" fmla="*/ 6388974 w 10035679"/>
              <a:gd name="connsiteY6064" fmla="*/ 1333702 h 5893281"/>
              <a:gd name="connsiteX6065" fmla="*/ 6393202 w 10035679"/>
              <a:gd name="connsiteY6065" fmla="*/ 1337928 h 5893281"/>
              <a:gd name="connsiteX6066" fmla="*/ 6399238 w 10035679"/>
              <a:gd name="connsiteY6066" fmla="*/ 1337928 h 5893281"/>
              <a:gd name="connsiteX6067" fmla="*/ 6413124 w 10035679"/>
              <a:gd name="connsiteY6067" fmla="*/ 1339739 h 5893281"/>
              <a:gd name="connsiteX6068" fmla="*/ 6417350 w 10035679"/>
              <a:gd name="connsiteY6068" fmla="*/ 1333702 h 5893281"/>
              <a:gd name="connsiteX6069" fmla="*/ 6421576 w 10035679"/>
              <a:gd name="connsiteY6069" fmla="*/ 1325248 h 5893281"/>
              <a:gd name="connsiteX6070" fmla="*/ 6423389 w 10035679"/>
              <a:gd name="connsiteY6070" fmla="*/ 1323437 h 5893281"/>
              <a:gd name="connsiteX6071" fmla="*/ 6423389 w 10035679"/>
              <a:gd name="connsiteY6071" fmla="*/ 1314985 h 5893281"/>
              <a:gd name="connsiteX6072" fmla="*/ 6427615 w 10035679"/>
              <a:gd name="connsiteY6072" fmla="*/ 1304721 h 5893281"/>
              <a:gd name="connsiteX6073" fmla="*/ 6427615 w 10035679"/>
              <a:gd name="connsiteY6073" fmla="*/ 1294459 h 5893281"/>
              <a:gd name="connsiteX6074" fmla="*/ 6421576 w 10035679"/>
              <a:gd name="connsiteY6074" fmla="*/ 1286005 h 5893281"/>
              <a:gd name="connsiteX6075" fmla="*/ 6417350 w 10035679"/>
              <a:gd name="connsiteY6075" fmla="*/ 1279968 h 5893281"/>
              <a:gd name="connsiteX6076" fmla="*/ 6413124 w 10035679"/>
              <a:gd name="connsiteY6076" fmla="*/ 1271516 h 5893281"/>
              <a:gd name="connsiteX6077" fmla="*/ 6413124 w 10035679"/>
              <a:gd name="connsiteY6077" fmla="*/ 1261251 h 5893281"/>
              <a:gd name="connsiteX6078" fmla="*/ 6413124 w 10035679"/>
              <a:gd name="connsiteY6078" fmla="*/ 1246759 h 5893281"/>
              <a:gd name="connsiteX6079" fmla="*/ 6423389 w 10035679"/>
              <a:gd name="connsiteY6079" fmla="*/ 1238307 h 5893281"/>
              <a:gd name="connsiteX6080" fmla="*/ 6431236 w 10035679"/>
              <a:gd name="connsiteY6080" fmla="*/ 1232271 h 5893281"/>
              <a:gd name="connsiteX6081" fmla="*/ 6437275 w 10035679"/>
              <a:gd name="connsiteY6081" fmla="*/ 1228044 h 5893281"/>
              <a:gd name="connsiteX6082" fmla="*/ 6451161 w 10035679"/>
              <a:gd name="connsiteY6082" fmla="*/ 1222006 h 5893281"/>
              <a:gd name="connsiteX6083" fmla="*/ 6459010 w 10035679"/>
              <a:gd name="connsiteY6083" fmla="*/ 1223816 h 5893281"/>
              <a:gd name="connsiteX6084" fmla="*/ 6469275 w 10035679"/>
              <a:gd name="connsiteY6084" fmla="*/ 1228044 h 5893281"/>
              <a:gd name="connsiteX6085" fmla="*/ 6483161 w 10035679"/>
              <a:gd name="connsiteY6085" fmla="*/ 1228044 h 5893281"/>
              <a:gd name="connsiteX6086" fmla="*/ 6497047 w 10035679"/>
              <a:gd name="connsiteY6086" fmla="*/ 1228044 h 5893281"/>
              <a:gd name="connsiteX6087" fmla="*/ 6515159 w 10035679"/>
              <a:gd name="connsiteY6087" fmla="*/ 1250383 h 5893281"/>
              <a:gd name="connsiteX6088" fmla="*/ 6539310 w 10035679"/>
              <a:gd name="connsiteY6088" fmla="*/ 1275138 h 5893281"/>
              <a:gd name="connsiteX6089" fmla="*/ 6575536 w 10035679"/>
              <a:gd name="connsiteY6089" fmla="*/ 1299892 h 5893281"/>
              <a:gd name="connsiteX6090" fmla="*/ 6605723 w 10035679"/>
              <a:gd name="connsiteY6090" fmla="*/ 1324645 h 5893281"/>
              <a:gd name="connsiteX6091" fmla="*/ 6634100 w 10035679"/>
              <a:gd name="connsiteY6091" fmla="*/ 1339136 h 5893281"/>
              <a:gd name="connsiteX6092" fmla="*/ 6652214 w 10035679"/>
              <a:gd name="connsiteY6092" fmla="*/ 1347588 h 5893281"/>
              <a:gd name="connsiteX6093" fmla="*/ 6656440 w 10035679"/>
              <a:gd name="connsiteY6093" fmla="*/ 1343362 h 5893281"/>
              <a:gd name="connsiteX6094" fmla="*/ 6656440 w 10035679"/>
              <a:gd name="connsiteY6094" fmla="*/ 1339136 h 5893281"/>
              <a:gd name="connsiteX6095" fmla="*/ 6658250 w 10035679"/>
              <a:gd name="connsiteY6095" fmla="*/ 1333097 h 5893281"/>
              <a:gd name="connsiteX6096" fmla="*/ 6647986 w 10035679"/>
              <a:gd name="connsiteY6096" fmla="*/ 1322834 h 5893281"/>
              <a:gd name="connsiteX6097" fmla="*/ 6641949 w 10035679"/>
              <a:gd name="connsiteY6097" fmla="*/ 1314380 h 5893281"/>
              <a:gd name="connsiteX6098" fmla="*/ 6637723 w 10035679"/>
              <a:gd name="connsiteY6098" fmla="*/ 1304118 h 5893281"/>
              <a:gd name="connsiteX6099" fmla="*/ 6629874 w 10035679"/>
              <a:gd name="connsiteY6099" fmla="*/ 1293854 h 5893281"/>
              <a:gd name="connsiteX6100" fmla="*/ 6628063 w 10035679"/>
              <a:gd name="connsiteY6100" fmla="*/ 1279363 h 5893281"/>
              <a:gd name="connsiteX6101" fmla="*/ 6595460 w 10035679"/>
              <a:gd name="connsiteY6101" fmla="*/ 1279363 h 5893281"/>
              <a:gd name="connsiteX6102" fmla="*/ 6599686 w 10035679"/>
              <a:gd name="connsiteY6102" fmla="*/ 1235891 h 5893281"/>
              <a:gd name="connsiteX6103" fmla="*/ 6591837 w 10035679"/>
              <a:gd name="connsiteY6103" fmla="*/ 1202686 h 5893281"/>
              <a:gd name="connsiteX6104" fmla="*/ 6587611 w 10035679"/>
              <a:gd name="connsiteY6104" fmla="*/ 1173704 h 5893281"/>
              <a:gd name="connsiteX6105" fmla="*/ 6581572 w 10035679"/>
              <a:gd name="connsiteY6105" fmla="*/ 1134460 h 5893281"/>
              <a:gd name="connsiteX6106" fmla="*/ 6602102 w 10035679"/>
              <a:gd name="connsiteY6106" fmla="*/ 1119972 h 5893281"/>
              <a:gd name="connsiteX6107" fmla="*/ 6615988 w 10035679"/>
              <a:gd name="connsiteY6107" fmla="*/ 1101253 h 5893281"/>
              <a:gd name="connsiteX6108" fmla="*/ 6623837 w 10035679"/>
              <a:gd name="connsiteY6108" fmla="*/ 1080726 h 5893281"/>
              <a:gd name="connsiteX6109" fmla="*/ 6629874 w 10035679"/>
              <a:gd name="connsiteY6109" fmla="*/ 1054159 h 5893281"/>
              <a:gd name="connsiteX6110" fmla="*/ 6637723 w 10035679"/>
              <a:gd name="connsiteY6110" fmla="*/ 1033632 h 5893281"/>
              <a:gd name="connsiteX6111" fmla="*/ 6647986 w 10035679"/>
              <a:gd name="connsiteY6111" fmla="*/ 1011294 h 5893281"/>
              <a:gd name="connsiteX6112" fmla="*/ 6661874 w 10035679"/>
              <a:gd name="connsiteY6112" fmla="*/ 994992 h 5893281"/>
              <a:gd name="connsiteX6113" fmla="*/ 6679986 w 10035679"/>
              <a:gd name="connsiteY6113" fmla="*/ 982917 h 5893281"/>
              <a:gd name="connsiteX6114" fmla="*/ 6712588 w 10035679"/>
              <a:gd name="connsiteY6114" fmla="*/ 981104 h 5893281"/>
              <a:gd name="connsiteX6115" fmla="*/ 6751230 w 10035679"/>
              <a:gd name="connsiteY6115" fmla="*/ 982917 h 5893281"/>
              <a:gd name="connsiteX6116" fmla="*/ 6761493 w 10035679"/>
              <a:gd name="connsiteY6116" fmla="*/ 1001632 h 5893281"/>
              <a:gd name="connsiteX6117" fmla="*/ 6775379 w 10035679"/>
              <a:gd name="connsiteY6117" fmla="*/ 1016123 h 5893281"/>
              <a:gd name="connsiteX6118" fmla="*/ 6771153 w 10035679"/>
              <a:gd name="connsiteY6118" fmla="*/ 1045104 h 5893281"/>
              <a:gd name="connsiteX6119" fmla="*/ 6765116 w 10035679"/>
              <a:gd name="connsiteY6119" fmla="*/ 1074084 h 5893281"/>
              <a:gd name="connsiteX6120" fmla="*/ 6757267 w 10035679"/>
              <a:gd name="connsiteY6120" fmla="*/ 1098838 h 5893281"/>
              <a:gd name="connsiteX6121" fmla="*/ 6755456 w 10035679"/>
              <a:gd name="connsiteY6121" fmla="*/ 1121179 h 5893281"/>
              <a:gd name="connsiteX6122" fmla="*/ 6751230 w 10035679"/>
              <a:gd name="connsiteY6122" fmla="*/ 1135668 h 5893281"/>
              <a:gd name="connsiteX6123" fmla="*/ 6757267 w 10035679"/>
              <a:gd name="connsiteY6123" fmla="*/ 1154385 h 5893281"/>
              <a:gd name="connsiteX6124" fmla="*/ 6769342 w 10035679"/>
              <a:gd name="connsiteY6124" fmla="*/ 1179137 h 5893281"/>
              <a:gd name="connsiteX6125" fmla="*/ 6775379 w 10035679"/>
              <a:gd name="connsiteY6125" fmla="*/ 1208120 h 5893281"/>
              <a:gd name="connsiteX6126" fmla="*/ 6781417 w 10035679"/>
              <a:gd name="connsiteY6126" fmla="*/ 1228648 h 5893281"/>
              <a:gd name="connsiteX6127" fmla="*/ 6781417 w 10035679"/>
              <a:gd name="connsiteY6127" fmla="*/ 1253401 h 5893281"/>
              <a:gd name="connsiteX6128" fmla="*/ 6775379 w 10035679"/>
              <a:gd name="connsiteY6128" fmla="*/ 1275742 h 5893281"/>
              <a:gd name="connsiteX6129" fmla="*/ 6769342 w 10035679"/>
              <a:gd name="connsiteY6129" fmla="*/ 1294459 h 5893281"/>
              <a:gd name="connsiteX6130" fmla="*/ 6769342 w 10035679"/>
              <a:gd name="connsiteY6130" fmla="*/ 1308947 h 5893281"/>
              <a:gd name="connsiteX6131" fmla="*/ 6771153 w 10035679"/>
              <a:gd name="connsiteY6131" fmla="*/ 1319211 h 5893281"/>
              <a:gd name="connsiteX6132" fmla="*/ 6775379 w 10035679"/>
              <a:gd name="connsiteY6132" fmla="*/ 1325248 h 5893281"/>
              <a:gd name="connsiteX6133" fmla="*/ 6781417 w 10035679"/>
              <a:gd name="connsiteY6133" fmla="*/ 1333702 h 5893281"/>
              <a:gd name="connsiteX6134" fmla="*/ 6789267 w 10035679"/>
              <a:gd name="connsiteY6134" fmla="*/ 1339739 h 5893281"/>
              <a:gd name="connsiteX6135" fmla="*/ 6793493 w 10035679"/>
              <a:gd name="connsiteY6135" fmla="*/ 1351815 h 5893281"/>
              <a:gd name="connsiteX6136" fmla="*/ 6799529 w 10035679"/>
              <a:gd name="connsiteY6136" fmla="*/ 1363890 h 5893281"/>
              <a:gd name="connsiteX6137" fmla="*/ 6789267 w 10035679"/>
              <a:gd name="connsiteY6137" fmla="*/ 1386229 h 5893281"/>
              <a:gd name="connsiteX6138" fmla="*/ 6781417 w 10035679"/>
              <a:gd name="connsiteY6138" fmla="*/ 1410985 h 5893281"/>
              <a:gd name="connsiteX6139" fmla="*/ 6781417 w 10035679"/>
              <a:gd name="connsiteY6139" fmla="*/ 1444191 h 5893281"/>
              <a:gd name="connsiteX6140" fmla="*/ 6771153 w 10035679"/>
              <a:gd name="connsiteY6140" fmla="*/ 1450228 h 5893281"/>
              <a:gd name="connsiteX6141" fmla="*/ 6765116 w 10035679"/>
              <a:gd name="connsiteY6141" fmla="*/ 1458682 h 5893281"/>
              <a:gd name="connsiteX6142" fmla="*/ 6754853 w 10035679"/>
              <a:gd name="connsiteY6142" fmla="*/ 1462908 h 5893281"/>
              <a:gd name="connsiteX6143" fmla="*/ 6742778 w 10035679"/>
              <a:gd name="connsiteY6143" fmla="*/ 1468945 h 5893281"/>
              <a:gd name="connsiteX6144" fmla="*/ 6728890 w 10035679"/>
              <a:gd name="connsiteY6144" fmla="*/ 1473173 h 5893281"/>
              <a:gd name="connsiteX6145" fmla="*/ 6728890 w 10035679"/>
              <a:gd name="connsiteY6145" fmla="*/ 1484041 h 5893281"/>
              <a:gd name="connsiteX6146" fmla="*/ 6769342 w 10035679"/>
              <a:gd name="connsiteY6146" fmla="*/ 1484041 h 5893281"/>
              <a:gd name="connsiteX6147" fmla="*/ 6771153 w 10035679"/>
              <a:gd name="connsiteY6147" fmla="*/ 1479815 h 5893281"/>
              <a:gd name="connsiteX6148" fmla="*/ 6775379 w 10035679"/>
              <a:gd name="connsiteY6148" fmla="*/ 1478003 h 5893281"/>
              <a:gd name="connsiteX6149" fmla="*/ 6781417 w 10035679"/>
              <a:gd name="connsiteY6149" fmla="*/ 1473776 h 5893281"/>
              <a:gd name="connsiteX6150" fmla="*/ 6795303 w 10035679"/>
              <a:gd name="connsiteY6150" fmla="*/ 1449021 h 5893281"/>
              <a:gd name="connsiteX6151" fmla="*/ 6809191 w 10035679"/>
              <a:gd name="connsiteY6151" fmla="*/ 1420040 h 5893281"/>
              <a:gd name="connsiteX6152" fmla="*/ 6821267 w 10035679"/>
              <a:gd name="connsiteY6152" fmla="*/ 1397701 h 5893281"/>
              <a:gd name="connsiteX6153" fmla="*/ 6827303 w 10035679"/>
              <a:gd name="connsiteY6153" fmla="*/ 1362682 h 5893281"/>
              <a:gd name="connsiteX6154" fmla="*/ 6821267 w 10035679"/>
              <a:gd name="connsiteY6154" fmla="*/ 1329474 h 5893281"/>
              <a:gd name="connsiteX6155" fmla="*/ 6817039 w 10035679"/>
              <a:gd name="connsiteY6155" fmla="*/ 1296269 h 5893281"/>
              <a:gd name="connsiteX6156" fmla="*/ 6812812 w 10035679"/>
              <a:gd name="connsiteY6156" fmla="*/ 1267290 h 5893281"/>
              <a:gd name="connsiteX6157" fmla="*/ 6851454 w 10035679"/>
              <a:gd name="connsiteY6157" fmla="*/ 1267290 h 5893281"/>
              <a:gd name="connsiteX6158" fmla="*/ 6887680 w 10035679"/>
              <a:gd name="connsiteY6158" fmla="*/ 1267290 h 5893281"/>
              <a:gd name="connsiteX6159" fmla="*/ 6922093 w 10035679"/>
              <a:gd name="connsiteY6159" fmla="*/ 1279363 h 5893281"/>
              <a:gd name="connsiteX6160" fmla="*/ 6922093 w 10035679"/>
              <a:gd name="connsiteY6160" fmla="*/ 1267290 h 5893281"/>
              <a:gd name="connsiteX6161" fmla="*/ 6887680 w 10035679"/>
              <a:gd name="connsiteY6161" fmla="*/ 1252799 h 5893281"/>
              <a:gd name="connsiteX6162" fmla="*/ 6845415 w 10035679"/>
              <a:gd name="connsiteY6162" fmla="*/ 1236497 h 5893281"/>
              <a:gd name="connsiteX6163" fmla="*/ 6806776 w 10035679"/>
              <a:gd name="connsiteY6163" fmla="*/ 1222006 h 5893281"/>
              <a:gd name="connsiteX6164" fmla="*/ 6798927 w 10035679"/>
              <a:gd name="connsiteY6164" fmla="*/ 1185177 h 5893281"/>
              <a:gd name="connsiteX6165" fmla="*/ 6788664 w 10035679"/>
              <a:gd name="connsiteY6165" fmla="*/ 1160423 h 5893281"/>
              <a:gd name="connsiteX6166" fmla="*/ 6778399 w 10035679"/>
              <a:gd name="connsiteY6166" fmla="*/ 1139896 h 5893281"/>
              <a:gd name="connsiteX6167" fmla="*/ 6768134 w 10035679"/>
              <a:gd name="connsiteY6167" fmla="*/ 1110915 h 5893281"/>
              <a:gd name="connsiteX6168" fmla="*/ 6812812 w 10035679"/>
              <a:gd name="connsiteY6168" fmla="*/ 1069858 h 5893281"/>
              <a:gd name="connsiteX6169" fmla="*/ 6812812 w 10035679"/>
              <a:gd name="connsiteY6169" fmla="*/ 1002237 h 5893281"/>
              <a:gd name="connsiteX6170" fmla="*/ 6820662 w 10035679"/>
              <a:gd name="connsiteY6170" fmla="*/ 1002237 h 5893281"/>
              <a:gd name="connsiteX6171" fmla="*/ 6826698 w 10035679"/>
              <a:gd name="connsiteY6171" fmla="*/ 1002237 h 5893281"/>
              <a:gd name="connsiteX6172" fmla="*/ 6830926 w 10035679"/>
              <a:gd name="connsiteY6172" fmla="*/ 1002237 h 5893281"/>
              <a:gd name="connsiteX6173" fmla="*/ 6830926 w 10035679"/>
              <a:gd name="connsiteY6173" fmla="*/ 1003445 h 5893281"/>
              <a:gd name="connsiteX6174" fmla="*/ 6836963 w 10035679"/>
              <a:gd name="connsiteY6174" fmla="*/ 1007671 h 5893281"/>
              <a:gd name="connsiteX6175" fmla="*/ 6844812 w 10035679"/>
              <a:gd name="connsiteY6175" fmla="*/ 1028198 h 5893281"/>
              <a:gd name="connsiteX6176" fmla="*/ 6850849 w 10035679"/>
              <a:gd name="connsiteY6176" fmla="*/ 1050538 h 5893281"/>
              <a:gd name="connsiteX6177" fmla="*/ 6864737 w 10035679"/>
              <a:gd name="connsiteY6177" fmla="*/ 1066840 h 5893281"/>
              <a:gd name="connsiteX6178" fmla="*/ 6891301 w 10035679"/>
              <a:gd name="connsiteY6178" fmla="*/ 1052349 h 5893281"/>
              <a:gd name="connsiteX6179" fmla="*/ 6921491 w 10035679"/>
              <a:gd name="connsiteY6179" fmla="*/ 1046310 h 5893281"/>
              <a:gd name="connsiteX6180" fmla="*/ 6961941 w 10035679"/>
              <a:gd name="connsiteY6180" fmla="*/ 1046310 h 5893281"/>
              <a:gd name="connsiteX6181" fmla="*/ 6982470 w 10035679"/>
              <a:gd name="connsiteY6181" fmla="*/ 1075292 h 5893281"/>
              <a:gd name="connsiteX6182" fmla="*/ 7015073 w 10035679"/>
              <a:gd name="connsiteY6182" fmla="*/ 1104271 h 5893281"/>
              <a:gd name="connsiteX6183" fmla="*/ 7045260 w 10035679"/>
              <a:gd name="connsiteY6183" fmla="*/ 1124800 h 5893281"/>
              <a:gd name="connsiteX6184" fmla="*/ 7045260 w 10035679"/>
              <a:gd name="connsiteY6184" fmla="*/ 1108499 h 5893281"/>
              <a:gd name="connsiteX6185" fmla="*/ 7021110 w 10035679"/>
              <a:gd name="connsiteY6185" fmla="*/ 1081934 h 5893281"/>
              <a:gd name="connsiteX6186" fmla="*/ 7002998 w 10035679"/>
              <a:gd name="connsiteY6186" fmla="*/ 1051141 h 5893281"/>
              <a:gd name="connsiteX6187" fmla="*/ 6992733 w 10035679"/>
              <a:gd name="connsiteY6187" fmla="*/ 1010086 h 5893281"/>
              <a:gd name="connsiteX6188" fmla="*/ 6982470 w 10035679"/>
              <a:gd name="connsiteY6188" fmla="*/ 970842 h 5893281"/>
              <a:gd name="connsiteX6189" fmla="*/ 6974621 w 10035679"/>
              <a:gd name="connsiteY6189" fmla="*/ 927371 h 5893281"/>
              <a:gd name="connsiteX6190" fmla="*/ 7021110 w 10035679"/>
              <a:gd name="connsiteY6190" fmla="*/ 912880 h 5893281"/>
              <a:gd name="connsiteX6191" fmla="*/ 7071827 w 10035679"/>
              <a:gd name="connsiteY6191" fmla="*/ 902616 h 5893281"/>
              <a:gd name="connsiteX6192" fmla="*/ 7085712 w 10035679"/>
              <a:gd name="connsiteY6192" fmla="*/ 935823 h 5893281"/>
              <a:gd name="connsiteX6193" fmla="*/ 7091749 w 10035679"/>
              <a:gd name="connsiteY6193" fmla="*/ 935823 h 5893281"/>
              <a:gd name="connsiteX6194" fmla="*/ 7099598 w 10035679"/>
              <a:gd name="connsiteY6194" fmla="*/ 902616 h 5893281"/>
              <a:gd name="connsiteX6195" fmla="*/ 7105637 w 10035679"/>
              <a:gd name="connsiteY6195" fmla="*/ 867597 h 5893281"/>
              <a:gd name="connsiteX6196" fmla="*/ 7115900 w 10035679"/>
              <a:gd name="connsiteY6196" fmla="*/ 830768 h 5893281"/>
              <a:gd name="connsiteX6197" fmla="*/ 7148503 w 10035679"/>
              <a:gd name="connsiteY6197" fmla="*/ 812052 h 5893281"/>
              <a:gd name="connsiteX6198" fmla="*/ 7172653 w 10035679"/>
              <a:gd name="connsiteY6198" fmla="*/ 791524 h 5893281"/>
              <a:gd name="connsiteX6199" fmla="*/ 7201030 w 10035679"/>
              <a:gd name="connsiteY6199" fmla="*/ 769186 h 5893281"/>
              <a:gd name="connsiteX6200" fmla="*/ 7229407 w 10035679"/>
              <a:gd name="connsiteY6200" fmla="*/ 757111 h 5893281"/>
              <a:gd name="connsiteX6201" fmla="*/ 7262010 w 10035679"/>
              <a:gd name="connsiteY6201" fmla="*/ 745035 h 5893281"/>
              <a:gd name="connsiteX6202" fmla="*/ 7304272 w 10035679"/>
              <a:gd name="connsiteY6202" fmla="*/ 745035 h 5893281"/>
              <a:gd name="connsiteX6203" fmla="*/ 7308499 w 10035679"/>
              <a:gd name="connsiteY6203" fmla="*/ 730545 h 5893281"/>
              <a:gd name="connsiteX6204" fmla="*/ 7314537 w 10035679"/>
              <a:gd name="connsiteY6204" fmla="*/ 720282 h 5893281"/>
              <a:gd name="connsiteX6205" fmla="*/ 7318763 w 10035679"/>
              <a:gd name="connsiteY6205" fmla="*/ 710017 h 5893281"/>
              <a:gd name="connsiteX6206" fmla="*/ 7324800 w 10035679"/>
              <a:gd name="connsiteY6206" fmla="*/ 699754 h 5893281"/>
              <a:gd name="connsiteX6207" fmla="*/ 7347140 w 10035679"/>
              <a:gd name="connsiteY6207" fmla="*/ 699754 h 5893281"/>
              <a:gd name="connsiteX6208" fmla="*/ 7375517 w 10035679"/>
              <a:gd name="connsiteY6208" fmla="*/ 699754 h 5893281"/>
              <a:gd name="connsiteX6209" fmla="*/ 7403894 w 10035679"/>
              <a:gd name="connsiteY6209" fmla="*/ 699754 h 5893281"/>
              <a:gd name="connsiteX6210" fmla="*/ 7424421 w 10035679"/>
              <a:gd name="connsiteY6210" fmla="*/ 699754 h 5893281"/>
              <a:gd name="connsiteX6211" fmla="*/ 7434684 w 10035679"/>
              <a:gd name="connsiteY6211" fmla="*/ 699754 h 5893281"/>
              <a:gd name="connsiteX6212" fmla="*/ 7448570 w 10035679"/>
              <a:gd name="connsiteY6212" fmla="*/ 687679 h 5893281"/>
              <a:gd name="connsiteX6213" fmla="*/ 7462458 w 10035679"/>
              <a:gd name="connsiteY6213" fmla="*/ 677414 h 5893281"/>
              <a:gd name="connsiteX6214" fmla="*/ 7476344 w 10035679"/>
              <a:gd name="connsiteY6214" fmla="*/ 662924 h 5893281"/>
              <a:gd name="connsiteX6215" fmla="*/ 7488419 w 10035679"/>
              <a:gd name="connsiteY6215" fmla="*/ 652661 h 5893281"/>
              <a:gd name="connsiteX6216" fmla="*/ 7498684 w 10035679"/>
              <a:gd name="connsiteY6216" fmla="*/ 656887 h 5893281"/>
              <a:gd name="connsiteX6217" fmla="*/ 7504720 w 10035679"/>
              <a:gd name="connsiteY6217" fmla="*/ 656887 h 5893281"/>
              <a:gd name="connsiteX6218" fmla="*/ 7516796 w 10035679"/>
              <a:gd name="connsiteY6218" fmla="*/ 658698 h 5893281"/>
              <a:gd name="connsiteX6219" fmla="*/ 7527059 w 10035679"/>
              <a:gd name="connsiteY6219" fmla="*/ 658698 h 5893281"/>
              <a:gd name="connsiteX6220" fmla="*/ 7527059 w 10035679"/>
              <a:gd name="connsiteY6220" fmla="*/ 619453 h 5893281"/>
              <a:gd name="connsiteX6221" fmla="*/ 7557248 w 10035679"/>
              <a:gd name="connsiteY6221" fmla="*/ 604964 h 5893281"/>
              <a:gd name="connsiteX6222" fmla="*/ 7583812 w 10035679"/>
              <a:gd name="connsiteY6222" fmla="*/ 590474 h 5893281"/>
              <a:gd name="connsiteX6223" fmla="*/ 7607963 w 10035679"/>
              <a:gd name="connsiteY6223" fmla="*/ 571757 h 5893281"/>
              <a:gd name="connsiteX6224" fmla="*/ 7628490 w 10035679"/>
              <a:gd name="connsiteY6224" fmla="*/ 551229 h 5893281"/>
              <a:gd name="connsiteX6225" fmla="*/ 1875891 w 10035679"/>
              <a:gd name="connsiteY6225" fmla="*/ 498704 h 5893281"/>
              <a:gd name="connsiteX6226" fmla="*/ 1912720 w 10035679"/>
              <a:gd name="connsiteY6226" fmla="*/ 508968 h 5893281"/>
              <a:gd name="connsiteX6227" fmla="*/ 1936870 w 10035679"/>
              <a:gd name="connsiteY6227" fmla="*/ 527685 h 5893281"/>
              <a:gd name="connsiteX6228" fmla="*/ 1957398 w 10035679"/>
              <a:gd name="connsiteY6228" fmla="*/ 543987 h 5893281"/>
              <a:gd name="connsiteX6229" fmla="*/ 1979738 w 10035679"/>
              <a:gd name="connsiteY6229" fmla="*/ 566325 h 5893281"/>
              <a:gd name="connsiteX6230" fmla="*/ 2000266 w 10035679"/>
              <a:gd name="connsiteY6230" fmla="*/ 582626 h 5893281"/>
              <a:gd name="connsiteX6231" fmla="*/ 2000266 w 10035679"/>
              <a:gd name="connsiteY6231" fmla="*/ 576589 h 5893281"/>
              <a:gd name="connsiteX6232" fmla="*/ 2012341 w 10035679"/>
              <a:gd name="connsiteY6232" fmla="*/ 576589 h 5893281"/>
              <a:gd name="connsiteX6233" fmla="*/ 2012341 w 10035679"/>
              <a:gd name="connsiteY6233" fmla="*/ 582626 h 5893281"/>
              <a:gd name="connsiteX6234" fmla="*/ 2014151 w 10035679"/>
              <a:gd name="connsiteY6234" fmla="*/ 591078 h 5893281"/>
              <a:gd name="connsiteX6235" fmla="*/ 2022000 w 10035679"/>
              <a:gd name="connsiteY6235" fmla="*/ 601343 h 5893281"/>
              <a:gd name="connsiteX6236" fmla="*/ 2026227 w 10035679"/>
              <a:gd name="connsiteY6236" fmla="*/ 615834 h 5893281"/>
              <a:gd name="connsiteX6237" fmla="*/ 2011738 w 10035679"/>
              <a:gd name="connsiteY6237" fmla="*/ 615834 h 5893281"/>
              <a:gd name="connsiteX6238" fmla="*/ 2003889 w 10035679"/>
              <a:gd name="connsiteY6238" fmla="*/ 615834 h 5893281"/>
              <a:gd name="connsiteX6239" fmla="*/ 2003889 w 10035679"/>
              <a:gd name="connsiteY6239" fmla="*/ 620060 h 5893281"/>
              <a:gd name="connsiteX6240" fmla="*/ 1999663 w 10035679"/>
              <a:gd name="connsiteY6240" fmla="*/ 620060 h 5893281"/>
              <a:gd name="connsiteX6241" fmla="*/ 1993624 w 10035679"/>
              <a:gd name="connsiteY6241" fmla="*/ 620060 h 5893281"/>
              <a:gd name="connsiteX6242" fmla="*/ 1985775 w 10035679"/>
              <a:gd name="connsiteY6242" fmla="*/ 624286 h 5893281"/>
              <a:gd name="connsiteX6243" fmla="*/ 1957398 w 10035679"/>
              <a:gd name="connsiteY6243" fmla="*/ 601946 h 5893281"/>
              <a:gd name="connsiteX6244" fmla="*/ 1929023 w 10035679"/>
              <a:gd name="connsiteY6244" fmla="*/ 591683 h 5893281"/>
              <a:gd name="connsiteX6245" fmla="*/ 1894608 w 10035679"/>
              <a:gd name="connsiteY6245" fmla="*/ 583231 h 5893281"/>
              <a:gd name="connsiteX6246" fmla="*/ 1862005 w 10035679"/>
              <a:gd name="connsiteY6246" fmla="*/ 566929 h 5893281"/>
              <a:gd name="connsiteX6247" fmla="*/ 1874080 w 10035679"/>
              <a:gd name="connsiteY6247" fmla="*/ 556665 h 5893281"/>
              <a:gd name="connsiteX6248" fmla="*/ 1875891 w 10035679"/>
              <a:gd name="connsiteY6248" fmla="*/ 544589 h 5893281"/>
              <a:gd name="connsiteX6249" fmla="*/ 1874080 w 10035679"/>
              <a:gd name="connsiteY6249" fmla="*/ 534327 h 5893281"/>
              <a:gd name="connsiteX6250" fmla="*/ 1874080 w 10035679"/>
              <a:gd name="connsiteY6250" fmla="*/ 519231 h 5893281"/>
              <a:gd name="connsiteX6251" fmla="*/ 4341650 w 10035679"/>
              <a:gd name="connsiteY6251" fmla="*/ 484215 h 5893281"/>
              <a:gd name="connsiteX6252" fmla="*/ 4349498 w 10035679"/>
              <a:gd name="connsiteY6252" fmla="*/ 484215 h 5893281"/>
              <a:gd name="connsiteX6253" fmla="*/ 4355535 w 10035679"/>
              <a:gd name="connsiteY6253" fmla="*/ 486025 h 5893281"/>
              <a:gd name="connsiteX6254" fmla="*/ 4359762 w 10035679"/>
              <a:gd name="connsiteY6254" fmla="*/ 490251 h 5893281"/>
              <a:gd name="connsiteX6255" fmla="*/ 4363988 w 10035679"/>
              <a:gd name="connsiteY6255" fmla="*/ 494477 h 5893281"/>
              <a:gd name="connsiteX6256" fmla="*/ 4365800 w 10035679"/>
              <a:gd name="connsiteY6256" fmla="*/ 498704 h 5893281"/>
              <a:gd name="connsiteX6257" fmla="*/ 4365800 w 10035679"/>
              <a:gd name="connsiteY6257" fmla="*/ 501119 h 5893281"/>
              <a:gd name="connsiteX6258" fmla="*/ 4365800 w 10035679"/>
              <a:gd name="connsiteY6258" fmla="*/ 505345 h 5893281"/>
              <a:gd name="connsiteX6259" fmla="*/ 4370026 w 10035679"/>
              <a:gd name="connsiteY6259" fmla="*/ 513797 h 5893281"/>
              <a:gd name="connsiteX6260" fmla="*/ 4355535 w 10035679"/>
              <a:gd name="connsiteY6260" fmla="*/ 513797 h 5893281"/>
              <a:gd name="connsiteX6261" fmla="*/ 4349498 w 10035679"/>
              <a:gd name="connsiteY6261" fmla="*/ 515610 h 5893281"/>
              <a:gd name="connsiteX6262" fmla="*/ 4341650 w 10035679"/>
              <a:gd name="connsiteY6262" fmla="*/ 515610 h 5893281"/>
              <a:gd name="connsiteX6263" fmla="*/ 4335612 w 10035679"/>
              <a:gd name="connsiteY6263" fmla="*/ 519836 h 5893281"/>
              <a:gd name="connsiteX6264" fmla="*/ 4323536 w 10035679"/>
              <a:gd name="connsiteY6264" fmla="*/ 519836 h 5893281"/>
              <a:gd name="connsiteX6265" fmla="*/ 4323536 w 10035679"/>
              <a:gd name="connsiteY6265" fmla="*/ 513797 h 5893281"/>
              <a:gd name="connsiteX6266" fmla="*/ 4317500 w 10035679"/>
              <a:gd name="connsiteY6266" fmla="*/ 513797 h 5893281"/>
              <a:gd name="connsiteX6267" fmla="*/ 4317500 w 10035679"/>
              <a:gd name="connsiteY6267" fmla="*/ 487233 h 5893281"/>
              <a:gd name="connsiteX6268" fmla="*/ 4327764 w 10035679"/>
              <a:gd name="connsiteY6268" fmla="*/ 487233 h 5893281"/>
              <a:gd name="connsiteX6269" fmla="*/ 4338027 w 10035679"/>
              <a:gd name="connsiteY6269" fmla="*/ 485420 h 5893281"/>
              <a:gd name="connsiteX6270" fmla="*/ 4341650 w 10035679"/>
              <a:gd name="connsiteY6270" fmla="*/ 485420 h 5893281"/>
              <a:gd name="connsiteX6271" fmla="*/ 1985775 w 10035679"/>
              <a:gd name="connsiteY6271" fmla="*/ 466101 h 5893281"/>
              <a:gd name="connsiteX6272" fmla="*/ 2018378 w 10035679"/>
              <a:gd name="connsiteY6272" fmla="*/ 466101 h 5893281"/>
              <a:gd name="connsiteX6273" fmla="*/ 2018378 w 10035679"/>
              <a:gd name="connsiteY6273" fmla="*/ 472139 h 5893281"/>
              <a:gd name="connsiteX6274" fmla="*/ 2012341 w 10035679"/>
              <a:gd name="connsiteY6274" fmla="*/ 472139 h 5893281"/>
              <a:gd name="connsiteX6275" fmla="*/ 2004491 w 10035679"/>
              <a:gd name="connsiteY6275" fmla="*/ 472139 h 5893281"/>
              <a:gd name="connsiteX6276" fmla="*/ 2000266 w 10035679"/>
              <a:gd name="connsiteY6276" fmla="*/ 476365 h 5893281"/>
              <a:gd name="connsiteX6277" fmla="*/ 1998455 w 10035679"/>
              <a:gd name="connsiteY6277" fmla="*/ 476365 h 5893281"/>
              <a:gd name="connsiteX6278" fmla="*/ 1994229 w 10035679"/>
              <a:gd name="connsiteY6278" fmla="*/ 476365 h 5893281"/>
              <a:gd name="connsiteX6279" fmla="*/ 1990003 w 10035679"/>
              <a:gd name="connsiteY6279" fmla="*/ 472139 h 5893281"/>
              <a:gd name="connsiteX6280" fmla="*/ 5344471 w 10035679"/>
              <a:gd name="connsiteY6280" fmla="*/ 414781 h 5893281"/>
              <a:gd name="connsiteX6281" fmla="*/ 5368622 w 10035679"/>
              <a:gd name="connsiteY6281" fmla="*/ 414781 h 5893281"/>
              <a:gd name="connsiteX6282" fmla="*/ 5376471 w 10035679"/>
              <a:gd name="connsiteY6282" fmla="*/ 443763 h 5893281"/>
              <a:gd name="connsiteX6283" fmla="*/ 5382507 w 10035679"/>
              <a:gd name="connsiteY6283" fmla="*/ 462478 h 5893281"/>
              <a:gd name="connsiteX6284" fmla="*/ 5396998 w 10035679"/>
              <a:gd name="connsiteY6284" fmla="*/ 470932 h 5893281"/>
              <a:gd name="connsiteX6285" fmla="*/ 5421149 w 10035679"/>
              <a:gd name="connsiteY6285" fmla="*/ 481194 h 5893281"/>
              <a:gd name="connsiteX6286" fmla="*/ 5410884 w 10035679"/>
              <a:gd name="connsiteY6286" fmla="*/ 524062 h 5893281"/>
              <a:gd name="connsiteX6287" fmla="*/ 5396395 w 10035679"/>
              <a:gd name="connsiteY6287" fmla="*/ 566929 h 5893281"/>
              <a:gd name="connsiteX6288" fmla="*/ 5375866 w 10035679"/>
              <a:gd name="connsiteY6288" fmla="*/ 597720 h 5893281"/>
              <a:gd name="connsiteX6289" fmla="*/ 5375866 w 10035679"/>
              <a:gd name="connsiteY6289" fmla="*/ 558475 h 5893281"/>
              <a:gd name="connsiteX6290" fmla="*/ 5329377 w 10035679"/>
              <a:gd name="connsiteY6290" fmla="*/ 558475 h 5893281"/>
              <a:gd name="connsiteX6291" fmla="*/ 5333603 w 10035679"/>
              <a:gd name="connsiteY6291" fmla="*/ 513194 h 5893281"/>
              <a:gd name="connsiteX6292" fmla="*/ 5337829 w 10035679"/>
              <a:gd name="connsiteY6292" fmla="*/ 470327 h 5893281"/>
              <a:gd name="connsiteX6293" fmla="*/ 7582001 w 10035679"/>
              <a:gd name="connsiteY6293" fmla="*/ 322407 h 5893281"/>
              <a:gd name="connsiteX6294" fmla="*/ 7583209 w 10035679"/>
              <a:gd name="connsiteY6294" fmla="*/ 322407 h 5893281"/>
              <a:gd name="connsiteX6295" fmla="*/ 7591058 w 10035679"/>
              <a:gd name="connsiteY6295" fmla="*/ 322407 h 5893281"/>
              <a:gd name="connsiteX6296" fmla="*/ 7591058 w 10035679"/>
              <a:gd name="connsiteY6296" fmla="*/ 330859 h 5893281"/>
              <a:gd name="connsiteX6297" fmla="*/ 7592869 w 10035679"/>
              <a:gd name="connsiteY6297" fmla="*/ 341123 h 5893281"/>
              <a:gd name="connsiteX6298" fmla="*/ 7597097 w 10035679"/>
              <a:gd name="connsiteY6298" fmla="*/ 345349 h 5893281"/>
              <a:gd name="connsiteX6299" fmla="*/ 7601323 w 10035679"/>
              <a:gd name="connsiteY6299" fmla="*/ 351386 h 5893281"/>
              <a:gd name="connsiteX6300" fmla="*/ 7605549 w 10035679"/>
              <a:gd name="connsiteY6300" fmla="*/ 355614 h 5893281"/>
              <a:gd name="connsiteX6301" fmla="*/ 7611586 w 10035679"/>
              <a:gd name="connsiteY6301" fmla="*/ 361651 h 5893281"/>
              <a:gd name="connsiteX6302" fmla="*/ 7619435 w 10035679"/>
              <a:gd name="connsiteY6302" fmla="*/ 355614 h 5893281"/>
              <a:gd name="connsiteX6303" fmla="*/ 7621246 w 10035679"/>
              <a:gd name="connsiteY6303" fmla="*/ 347160 h 5893281"/>
              <a:gd name="connsiteX6304" fmla="*/ 7625472 w 10035679"/>
              <a:gd name="connsiteY6304" fmla="*/ 345349 h 5893281"/>
              <a:gd name="connsiteX6305" fmla="*/ 7633321 w 10035679"/>
              <a:gd name="connsiteY6305" fmla="*/ 345349 h 5893281"/>
              <a:gd name="connsiteX6306" fmla="*/ 7643586 w 10035679"/>
              <a:gd name="connsiteY6306" fmla="*/ 341123 h 5893281"/>
              <a:gd name="connsiteX6307" fmla="*/ 7649622 w 10035679"/>
              <a:gd name="connsiteY6307" fmla="*/ 361651 h 5893281"/>
              <a:gd name="connsiteX6308" fmla="*/ 7661698 w 10035679"/>
              <a:gd name="connsiteY6308" fmla="*/ 376142 h 5893281"/>
              <a:gd name="connsiteX6309" fmla="*/ 7671962 w 10035679"/>
              <a:gd name="connsiteY6309" fmla="*/ 390630 h 5893281"/>
              <a:gd name="connsiteX6310" fmla="*/ 7677999 w 10035679"/>
              <a:gd name="connsiteY6310" fmla="*/ 409347 h 5893281"/>
              <a:gd name="connsiteX6311" fmla="*/ 7682225 w 10035679"/>
              <a:gd name="connsiteY6311" fmla="*/ 434103 h 5893281"/>
              <a:gd name="connsiteX6312" fmla="*/ 7682225 w 10035679"/>
              <a:gd name="connsiteY6312" fmla="*/ 438329 h 5893281"/>
              <a:gd name="connsiteX6313" fmla="*/ 7677999 w 10035679"/>
              <a:gd name="connsiteY6313" fmla="*/ 442555 h 5893281"/>
              <a:gd name="connsiteX6314" fmla="*/ 7677999 w 10035679"/>
              <a:gd name="connsiteY6314" fmla="*/ 444366 h 5893281"/>
              <a:gd name="connsiteX6315" fmla="*/ 7677999 w 10035679"/>
              <a:gd name="connsiteY6315" fmla="*/ 448592 h 5893281"/>
              <a:gd name="connsiteX6316" fmla="*/ 7677999 w 10035679"/>
              <a:gd name="connsiteY6316" fmla="*/ 452818 h 5893281"/>
              <a:gd name="connsiteX6317" fmla="*/ 7676189 w 10035679"/>
              <a:gd name="connsiteY6317" fmla="*/ 458856 h 5893281"/>
              <a:gd name="connsiteX6318" fmla="*/ 7653848 w 10035679"/>
              <a:gd name="connsiteY6318" fmla="*/ 473347 h 5893281"/>
              <a:gd name="connsiteX6319" fmla="*/ 7621246 w 10035679"/>
              <a:gd name="connsiteY6319" fmla="*/ 487836 h 5893281"/>
              <a:gd name="connsiteX6320" fmla="*/ 7582606 w 10035679"/>
              <a:gd name="connsiteY6320" fmla="*/ 496288 h 5893281"/>
              <a:gd name="connsiteX6321" fmla="*/ 7543965 w 10035679"/>
              <a:gd name="connsiteY6321" fmla="*/ 502327 h 5893281"/>
              <a:gd name="connsiteX6322" fmla="*/ 7511362 w 10035679"/>
              <a:gd name="connsiteY6322" fmla="*/ 506553 h 5893281"/>
              <a:gd name="connsiteX6323" fmla="*/ 7515588 w 10035679"/>
              <a:gd name="connsiteY6323" fmla="*/ 487836 h 5893281"/>
              <a:gd name="connsiteX6324" fmla="*/ 7519814 w 10035679"/>
              <a:gd name="connsiteY6324" fmla="*/ 481799 h 5893281"/>
              <a:gd name="connsiteX6325" fmla="*/ 7524040 w 10035679"/>
              <a:gd name="connsiteY6325" fmla="*/ 473347 h 5893281"/>
              <a:gd name="connsiteX6326" fmla="*/ 7525853 w 10035679"/>
              <a:gd name="connsiteY6326" fmla="*/ 471535 h 5893281"/>
              <a:gd name="connsiteX6327" fmla="*/ 7530079 w 10035679"/>
              <a:gd name="connsiteY6327" fmla="*/ 471535 h 5893281"/>
              <a:gd name="connsiteX6328" fmla="*/ 7537928 w 10035679"/>
              <a:gd name="connsiteY6328" fmla="*/ 467309 h 5893281"/>
              <a:gd name="connsiteX6329" fmla="*/ 7539739 w 10035679"/>
              <a:gd name="connsiteY6329" fmla="*/ 467309 h 5893281"/>
              <a:gd name="connsiteX6330" fmla="*/ 7543965 w 10035679"/>
              <a:gd name="connsiteY6330" fmla="*/ 463082 h 5893281"/>
              <a:gd name="connsiteX6331" fmla="*/ 7551814 w 10035679"/>
              <a:gd name="connsiteY6331" fmla="*/ 458856 h 5893281"/>
              <a:gd name="connsiteX6332" fmla="*/ 7562079 w 10035679"/>
              <a:gd name="connsiteY6332" fmla="*/ 429875 h 5893281"/>
              <a:gd name="connsiteX6333" fmla="*/ 7562079 w 10035679"/>
              <a:gd name="connsiteY6333" fmla="*/ 400895 h 5893281"/>
              <a:gd name="connsiteX6334" fmla="*/ 7557853 w 10035679"/>
              <a:gd name="connsiteY6334" fmla="*/ 374329 h 5893281"/>
              <a:gd name="connsiteX6335" fmla="*/ 7563889 w 10035679"/>
              <a:gd name="connsiteY6335" fmla="*/ 351991 h 5893281"/>
              <a:gd name="connsiteX6336" fmla="*/ 7582001 w 10035679"/>
              <a:gd name="connsiteY6336" fmla="*/ 331464 h 5893281"/>
              <a:gd name="connsiteX6337" fmla="*/ 2138526 w 10035679"/>
              <a:gd name="connsiteY6337" fmla="*/ 307916 h 5893281"/>
              <a:gd name="connsiteX6338" fmla="*/ 2142752 w 10035679"/>
              <a:gd name="connsiteY6338" fmla="*/ 307916 h 5893281"/>
              <a:gd name="connsiteX6339" fmla="*/ 2149998 w 10035679"/>
              <a:gd name="connsiteY6339" fmla="*/ 307916 h 5893281"/>
              <a:gd name="connsiteX6340" fmla="*/ 2188638 w 10035679"/>
              <a:gd name="connsiteY6340" fmla="*/ 350783 h 5893281"/>
              <a:gd name="connsiteX6341" fmla="*/ 2237542 w 10035679"/>
              <a:gd name="connsiteY6341" fmla="*/ 383386 h 5893281"/>
              <a:gd name="connsiteX6342" fmla="*/ 2298522 w 10035679"/>
              <a:gd name="connsiteY6342" fmla="*/ 408140 h 5893281"/>
              <a:gd name="connsiteX6343" fmla="*/ 2302747 w 10035679"/>
              <a:gd name="connsiteY6343" fmla="*/ 443158 h 5893281"/>
              <a:gd name="connsiteX6344" fmla="*/ 2313012 w 10035679"/>
              <a:gd name="connsiteY6344" fmla="*/ 469724 h 5893281"/>
              <a:gd name="connsiteX6345" fmla="*/ 2323277 w 10035679"/>
              <a:gd name="connsiteY6345" fmla="*/ 484215 h 5893281"/>
              <a:gd name="connsiteX6346" fmla="*/ 2337766 w 10035679"/>
              <a:gd name="connsiteY6346" fmla="*/ 498704 h 5893281"/>
              <a:gd name="connsiteX6347" fmla="*/ 2352256 w 10035679"/>
              <a:gd name="connsiteY6347" fmla="*/ 519231 h 5893281"/>
              <a:gd name="connsiteX6348" fmla="*/ 2328106 w 10035679"/>
              <a:gd name="connsiteY6348" fmla="*/ 523459 h 5893281"/>
              <a:gd name="connsiteX6349" fmla="*/ 2303955 w 10035679"/>
              <a:gd name="connsiteY6349" fmla="*/ 527685 h 5893281"/>
              <a:gd name="connsiteX6350" fmla="*/ 2281617 w 10035679"/>
              <a:gd name="connsiteY6350" fmla="*/ 537948 h 5893281"/>
              <a:gd name="connsiteX6351" fmla="*/ 2267126 w 10035679"/>
              <a:gd name="connsiteY6351" fmla="*/ 552439 h 5893281"/>
              <a:gd name="connsiteX6352" fmla="*/ 2265316 w 10035679"/>
              <a:gd name="connsiteY6352" fmla="*/ 558475 h 5893281"/>
              <a:gd name="connsiteX6353" fmla="*/ 2261090 w 10035679"/>
              <a:gd name="connsiteY6353" fmla="*/ 566929 h 5893281"/>
              <a:gd name="connsiteX6354" fmla="*/ 2256864 w 10035679"/>
              <a:gd name="connsiteY6354" fmla="*/ 572966 h 5893281"/>
              <a:gd name="connsiteX6355" fmla="*/ 2252636 w 10035679"/>
              <a:gd name="connsiteY6355" fmla="*/ 577192 h 5893281"/>
              <a:gd name="connsiteX6356" fmla="*/ 2246599 w 10035679"/>
              <a:gd name="connsiteY6356" fmla="*/ 583231 h 5893281"/>
              <a:gd name="connsiteX6357" fmla="*/ 2224259 w 10035679"/>
              <a:gd name="connsiteY6357" fmla="*/ 587457 h 5893281"/>
              <a:gd name="connsiteX6358" fmla="*/ 2194072 w 10035679"/>
              <a:gd name="connsiteY6358" fmla="*/ 591683 h 5893281"/>
              <a:gd name="connsiteX6359" fmla="*/ 2157243 w 10035679"/>
              <a:gd name="connsiteY6359" fmla="*/ 587457 h 5893281"/>
              <a:gd name="connsiteX6360" fmla="*/ 2128866 w 10035679"/>
              <a:gd name="connsiteY6360" fmla="*/ 583231 h 5893281"/>
              <a:gd name="connsiteX6361" fmla="*/ 2122829 w 10035679"/>
              <a:gd name="connsiteY6361" fmla="*/ 562701 h 5893281"/>
              <a:gd name="connsiteX6362" fmla="*/ 2118601 w 10035679"/>
              <a:gd name="connsiteY6362" fmla="*/ 548213 h 5893281"/>
              <a:gd name="connsiteX6363" fmla="*/ 2114375 w 10035679"/>
              <a:gd name="connsiteY6363" fmla="*/ 537948 h 5893281"/>
              <a:gd name="connsiteX6364" fmla="*/ 2104112 w 10035679"/>
              <a:gd name="connsiteY6364" fmla="*/ 519231 h 5893281"/>
              <a:gd name="connsiteX6365" fmla="*/ 2150601 w 10035679"/>
              <a:gd name="connsiteY6365" fmla="*/ 504742 h 5893281"/>
              <a:gd name="connsiteX6366" fmla="*/ 2150601 w 10035679"/>
              <a:gd name="connsiteY6366" fmla="*/ 498704 h 5893281"/>
              <a:gd name="connsiteX6367" fmla="*/ 2113772 w 10035679"/>
              <a:gd name="connsiteY6367" fmla="*/ 494477 h 5893281"/>
              <a:gd name="connsiteX6368" fmla="*/ 2089622 w 10035679"/>
              <a:gd name="connsiteY6368" fmla="*/ 486025 h 5893281"/>
              <a:gd name="connsiteX6369" fmla="*/ 2071509 w 10035679"/>
              <a:gd name="connsiteY6369" fmla="*/ 471535 h 5893281"/>
              <a:gd name="connsiteX6370" fmla="*/ 2069697 w 10035679"/>
              <a:gd name="connsiteY6370" fmla="*/ 461272 h 5893281"/>
              <a:gd name="connsiteX6371" fmla="*/ 2061850 w 10035679"/>
              <a:gd name="connsiteY6371" fmla="*/ 451007 h 5893281"/>
              <a:gd name="connsiteX6372" fmla="*/ 2057622 w 10035679"/>
              <a:gd name="connsiteY6372" fmla="*/ 440742 h 5893281"/>
              <a:gd name="connsiteX6373" fmla="*/ 2057622 w 10035679"/>
              <a:gd name="connsiteY6373" fmla="*/ 428669 h 5893281"/>
              <a:gd name="connsiteX6374" fmla="*/ 2057622 w 10035679"/>
              <a:gd name="connsiteY6374" fmla="*/ 422630 h 5893281"/>
              <a:gd name="connsiteX6375" fmla="*/ 2057622 w 10035679"/>
              <a:gd name="connsiteY6375" fmla="*/ 414178 h 5893281"/>
              <a:gd name="connsiteX6376" fmla="*/ 2061850 w 10035679"/>
              <a:gd name="connsiteY6376" fmla="*/ 414178 h 5893281"/>
              <a:gd name="connsiteX6377" fmla="*/ 2066076 w 10035679"/>
              <a:gd name="connsiteY6377" fmla="*/ 412366 h 5893281"/>
              <a:gd name="connsiteX6378" fmla="*/ 2070302 w 10035679"/>
              <a:gd name="connsiteY6378" fmla="*/ 412366 h 5893281"/>
              <a:gd name="connsiteX6379" fmla="*/ 2072113 w 10035679"/>
              <a:gd name="connsiteY6379" fmla="*/ 412366 h 5893281"/>
              <a:gd name="connsiteX6380" fmla="*/ 2079962 w 10035679"/>
              <a:gd name="connsiteY6380" fmla="*/ 408140 h 5893281"/>
              <a:gd name="connsiteX6381" fmla="*/ 2082980 w 10035679"/>
              <a:gd name="connsiteY6381" fmla="*/ 398480 h 5893281"/>
              <a:gd name="connsiteX6382" fmla="*/ 2082980 w 10035679"/>
              <a:gd name="connsiteY6382" fmla="*/ 386404 h 5893281"/>
              <a:gd name="connsiteX6383" fmla="*/ 2082980 w 10035679"/>
              <a:gd name="connsiteY6383" fmla="*/ 380368 h 5893281"/>
              <a:gd name="connsiteX6384" fmla="*/ 2084791 w 10035679"/>
              <a:gd name="connsiteY6384" fmla="*/ 376142 h 5893281"/>
              <a:gd name="connsiteX6385" fmla="*/ 2089019 w 10035679"/>
              <a:gd name="connsiteY6385" fmla="*/ 370103 h 5893281"/>
              <a:gd name="connsiteX6386" fmla="*/ 2093245 w 10035679"/>
              <a:gd name="connsiteY6386" fmla="*/ 370103 h 5893281"/>
              <a:gd name="connsiteX6387" fmla="*/ 2097471 w 10035679"/>
              <a:gd name="connsiteY6387" fmla="*/ 365877 h 5893281"/>
              <a:gd name="connsiteX6388" fmla="*/ 2099282 w 10035679"/>
              <a:gd name="connsiteY6388" fmla="*/ 365877 h 5893281"/>
              <a:gd name="connsiteX6389" fmla="*/ 2103508 w 10035679"/>
              <a:gd name="connsiteY6389" fmla="*/ 365877 h 5893281"/>
              <a:gd name="connsiteX6390" fmla="*/ 2109546 w 10035679"/>
              <a:gd name="connsiteY6390" fmla="*/ 361651 h 5893281"/>
              <a:gd name="connsiteX6391" fmla="*/ 2113772 w 10035679"/>
              <a:gd name="connsiteY6391" fmla="*/ 347160 h 5893281"/>
              <a:gd name="connsiteX6392" fmla="*/ 2117999 w 10035679"/>
              <a:gd name="connsiteY6392" fmla="*/ 336897 h 5893281"/>
              <a:gd name="connsiteX6393" fmla="*/ 2122224 w 10035679"/>
              <a:gd name="connsiteY6393" fmla="*/ 326633 h 5893281"/>
              <a:gd name="connsiteX6394" fmla="*/ 2128263 w 10035679"/>
              <a:gd name="connsiteY6394" fmla="*/ 316370 h 5893281"/>
              <a:gd name="connsiteX6395" fmla="*/ 2132489 w 10035679"/>
              <a:gd name="connsiteY6395" fmla="*/ 312142 h 5893281"/>
              <a:gd name="connsiteX6396" fmla="*/ 2136715 w 10035679"/>
              <a:gd name="connsiteY6396" fmla="*/ 312142 h 5893281"/>
              <a:gd name="connsiteX6397" fmla="*/ 4240220 w 10035679"/>
              <a:gd name="connsiteY6397" fmla="*/ 268671 h 5893281"/>
              <a:gd name="connsiteX6398" fmla="*/ 4250484 w 10035679"/>
              <a:gd name="connsiteY6398" fmla="*/ 272899 h 5893281"/>
              <a:gd name="connsiteX6399" fmla="*/ 4260746 w 10035679"/>
              <a:gd name="connsiteY6399" fmla="*/ 274710 h 5893281"/>
              <a:gd name="connsiteX6400" fmla="*/ 4266785 w 10035679"/>
              <a:gd name="connsiteY6400" fmla="*/ 278936 h 5893281"/>
              <a:gd name="connsiteX6401" fmla="*/ 4278858 w 10035679"/>
              <a:gd name="connsiteY6401" fmla="*/ 283162 h 5893281"/>
              <a:gd name="connsiteX6402" fmla="*/ 4278858 w 10035679"/>
              <a:gd name="connsiteY6402" fmla="*/ 293427 h 5893281"/>
              <a:gd name="connsiteX6403" fmla="*/ 4280671 w 10035679"/>
              <a:gd name="connsiteY6403" fmla="*/ 301879 h 5893281"/>
              <a:gd name="connsiteX6404" fmla="*/ 4280671 w 10035679"/>
              <a:gd name="connsiteY6404" fmla="*/ 307916 h 5893281"/>
              <a:gd name="connsiteX6405" fmla="*/ 4284896 w 10035679"/>
              <a:gd name="connsiteY6405" fmla="*/ 316370 h 5893281"/>
              <a:gd name="connsiteX6406" fmla="*/ 4260746 w 10035679"/>
              <a:gd name="connsiteY6406" fmla="*/ 316370 h 5893281"/>
              <a:gd name="connsiteX6407" fmla="*/ 4256519 w 10035679"/>
              <a:gd name="connsiteY6407" fmla="*/ 307916 h 5893281"/>
              <a:gd name="connsiteX6408" fmla="*/ 4252295 w 10035679"/>
              <a:gd name="connsiteY6408" fmla="*/ 301879 h 5893281"/>
              <a:gd name="connsiteX6409" fmla="*/ 4246256 w 10035679"/>
              <a:gd name="connsiteY6409" fmla="*/ 293427 h 5893281"/>
              <a:gd name="connsiteX6410" fmla="*/ 4242029 w 10035679"/>
              <a:gd name="connsiteY6410" fmla="*/ 289201 h 5893281"/>
              <a:gd name="connsiteX6411" fmla="*/ 4242029 w 10035679"/>
              <a:gd name="connsiteY6411" fmla="*/ 278936 h 5893281"/>
              <a:gd name="connsiteX6412" fmla="*/ 5226738 w 10035679"/>
              <a:gd name="connsiteY6412" fmla="*/ 221580 h 5893281"/>
              <a:gd name="connsiteX6413" fmla="*/ 5238813 w 10035679"/>
              <a:gd name="connsiteY6413" fmla="*/ 240295 h 5893281"/>
              <a:gd name="connsiteX6414" fmla="*/ 5249078 w 10035679"/>
              <a:gd name="connsiteY6414" fmla="*/ 275313 h 5893281"/>
              <a:gd name="connsiteX6415" fmla="*/ 5263567 w 10035679"/>
              <a:gd name="connsiteY6415" fmla="*/ 307916 h 5893281"/>
              <a:gd name="connsiteX6416" fmla="*/ 5281681 w 10035679"/>
              <a:gd name="connsiteY6416" fmla="*/ 340519 h 5893281"/>
              <a:gd name="connsiteX6417" fmla="*/ 5291943 w 10035679"/>
              <a:gd name="connsiteY6417" fmla="*/ 355009 h 5893281"/>
              <a:gd name="connsiteX6418" fmla="*/ 5297982 w 10035679"/>
              <a:gd name="connsiteY6418" fmla="*/ 346557 h 5893281"/>
              <a:gd name="connsiteX6419" fmla="*/ 5302208 w 10035679"/>
              <a:gd name="connsiteY6419" fmla="*/ 344747 h 5893281"/>
              <a:gd name="connsiteX6420" fmla="*/ 5310057 w 10035679"/>
              <a:gd name="connsiteY6420" fmla="*/ 344747 h 5893281"/>
              <a:gd name="connsiteX6421" fmla="*/ 5316094 w 10035679"/>
              <a:gd name="connsiteY6421" fmla="*/ 340519 h 5893281"/>
              <a:gd name="connsiteX6422" fmla="*/ 5330585 w 10035679"/>
              <a:gd name="connsiteY6422" fmla="*/ 340519 h 5893281"/>
              <a:gd name="connsiteX6423" fmla="*/ 5330585 w 10035679"/>
              <a:gd name="connsiteY6423" fmla="*/ 346557 h 5893281"/>
              <a:gd name="connsiteX6424" fmla="*/ 5338434 w 10035679"/>
              <a:gd name="connsiteY6424" fmla="*/ 346557 h 5893281"/>
              <a:gd name="connsiteX6425" fmla="*/ 5338434 w 10035679"/>
              <a:gd name="connsiteY6425" fmla="*/ 368895 h 5893281"/>
              <a:gd name="connsiteX6426" fmla="*/ 5283491 w 10035679"/>
              <a:gd name="connsiteY6426" fmla="*/ 374934 h 5893281"/>
              <a:gd name="connsiteX6427" fmla="*/ 5277455 w 10035679"/>
              <a:gd name="connsiteY6427" fmla="*/ 432290 h 5893281"/>
              <a:gd name="connsiteX6428" fmla="*/ 5259341 w 10035679"/>
              <a:gd name="connsiteY6428" fmla="*/ 479384 h 5893281"/>
              <a:gd name="connsiteX6429" fmla="*/ 5244852 w 10035679"/>
              <a:gd name="connsiteY6429" fmla="*/ 526477 h 5893281"/>
              <a:gd name="connsiteX6430" fmla="*/ 5238813 w 10035679"/>
              <a:gd name="connsiteY6430" fmla="*/ 565722 h 5893281"/>
              <a:gd name="connsiteX6431" fmla="*/ 5234587 w 10035679"/>
              <a:gd name="connsiteY6431" fmla="*/ 604966 h 5893281"/>
              <a:gd name="connsiteX6432" fmla="*/ 5234587 w 10035679"/>
              <a:gd name="connsiteY6432" fmla="*/ 637569 h 5893281"/>
              <a:gd name="connsiteX6433" fmla="*/ 5226738 w 10035679"/>
              <a:gd name="connsiteY6433" fmla="*/ 668361 h 5893281"/>
              <a:gd name="connsiteX6434" fmla="*/ 5220701 w 10035679"/>
              <a:gd name="connsiteY6434" fmla="*/ 668361 h 5893281"/>
              <a:gd name="connsiteX6435" fmla="*/ 5220701 w 10035679"/>
              <a:gd name="connsiteY6435" fmla="*/ 662322 h 5893281"/>
              <a:gd name="connsiteX6436" fmla="*/ 5210436 w 10035679"/>
              <a:gd name="connsiteY6436" fmla="*/ 647832 h 5893281"/>
              <a:gd name="connsiteX6437" fmla="*/ 5192324 w 10035679"/>
              <a:gd name="connsiteY6437" fmla="*/ 629117 h 5893281"/>
              <a:gd name="connsiteX6438" fmla="*/ 5171797 w 10035679"/>
              <a:gd name="connsiteY6438" fmla="*/ 604361 h 5893281"/>
              <a:gd name="connsiteX6439" fmla="*/ 5153683 w 10035679"/>
              <a:gd name="connsiteY6439" fmla="*/ 579608 h 5893281"/>
              <a:gd name="connsiteX6440" fmla="*/ 5139194 w 10035679"/>
              <a:gd name="connsiteY6440" fmla="*/ 554854 h 5893281"/>
              <a:gd name="connsiteX6441" fmla="*/ 5131345 w 10035679"/>
              <a:gd name="connsiteY6441" fmla="*/ 532514 h 5893281"/>
              <a:gd name="connsiteX6442" fmla="*/ 5135571 w 10035679"/>
              <a:gd name="connsiteY6442" fmla="*/ 518025 h 5893281"/>
              <a:gd name="connsiteX6443" fmla="*/ 5143420 w 10035679"/>
              <a:gd name="connsiteY6443" fmla="*/ 513797 h 5893281"/>
              <a:gd name="connsiteX6444" fmla="*/ 5149457 w 10035679"/>
              <a:gd name="connsiteY6444" fmla="*/ 513797 h 5893281"/>
              <a:gd name="connsiteX6445" fmla="*/ 5153683 w 10035679"/>
              <a:gd name="connsiteY6445" fmla="*/ 513797 h 5893281"/>
              <a:gd name="connsiteX6446" fmla="*/ 5157909 w 10035679"/>
              <a:gd name="connsiteY6446" fmla="*/ 513797 h 5893281"/>
              <a:gd name="connsiteX6447" fmla="*/ 5159721 w 10035679"/>
              <a:gd name="connsiteY6447" fmla="*/ 513797 h 5893281"/>
              <a:gd name="connsiteX6448" fmla="*/ 5163948 w 10035679"/>
              <a:gd name="connsiteY6448" fmla="*/ 513797 h 5893281"/>
              <a:gd name="connsiteX6449" fmla="*/ 5168174 w 10035679"/>
              <a:gd name="connsiteY6449" fmla="*/ 513194 h 5893281"/>
              <a:gd name="connsiteX6450" fmla="*/ 5174212 w 10035679"/>
              <a:gd name="connsiteY6450" fmla="*/ 504742 h 5893281"/>
              <a:gd name="connsiteX6451" fmla="*/ 5168174 w 10035679"/>
              <a:gd name="connsiteY6451" fmla="*/ 504742 h 5893281"/>
              <a:gd name="connsiteX6452" fmla="*/ 5168174 w 10035679"/>
              <a:gd name="connsiteY6452" fmla="*/ 498704 h 5893281"/>
              <a:gd name="connsiteX6453" fmla="*/ 5135571 w 10035679"/>
              <a:gd name="connsiteY6453" fmla="*/ 494477 h 5893281"/>
              <a:gd name="connsiteX6454" fmla="*/ 5117459 w 10035679"/>
              <a:gd name="connsiteY6454" fmla="*/ 484215 h 5893281"/>
              <a:gd name="connsiteX6455" fmla="*/ 5102968 w 10035679"/>
              <a:gd name="connsiteY6455" fmla="*/ 465498 h 5893281"/>
              <a:gd name="connsiteX6456" fmla="*/ 5117459 w 10035679"/>
              <a:gd name="connsiteY6456" fmla="*/ 461272 h 5893281"/>
              <a:gd name="connsiteX6457" fmla="*/ 5129532 w 10035679"/>
              <a:gd name="connsiteY6457" fmla="*/ 457044 h 5893281"/>
              <a:gd name="connsiteX6458" fmla="*/ 5135571 w 10035679"/>
              <a:gd name="connsiteY6458" fmla="*/ 455233 h 5893281"/>
              <a:gd name="connsiteX6459" fmla="*/ 5143420 w 10035679"/>
              <a:gd name="connsiteY6459" fmla="*/ 451007 h 5893281"/>
              <a:gd name="connsiteX6460" fmla="*/ 5149457 w 10035679"/>
              <a:gd name="connsiteY6460" fmla="*/ 446781 h 5893281"/>
              <a:gd name="connsiteX6461" fmla="*/ 5157306 w 10035679"/>
              <a:gd name="connsiteY6461" fmla="*/ 440742 h 5893281"/>
              <a:gd name="connsiteX6462" fmla="*/ 5157306 w 10035679"/>
              <a:gd name="connsiteY6462" fmla="*/ 432290 h 5893281"/>
              <a:gd name="connsiteX6463" fmla="*/ 5128929 w 10035679"/>
              <a:gd name="connsiteY6463" fmla="*/ 432290 h 5893281"/>
              <a:gd name="connsiteX6464" fmla="*/ 5121080 w 10035679"/>
              <a:gd name="connsiteY6464" fmla="*/ 436516 h 5893281"/>
              <a:gd name="connsiteX6465" fmla="*/ 5115043 w 10035679"/>
              <a:gd name="connsiteY6465" fmla="*/ 436516 h 5893281"/>
              <a:gd name="connsiteX6466" fmla="*/ 5107194 w 10035679"/>
              <a:gd name="connsiteY6466" fmla="*/ 440742 h 5893281"/>
              <a:gd name="connsiteX6467" fmla="*/ 5096931 w 10035679"/>
              <a:gd name="connsiteY6467" fmla="*/ 440742 h 5893281"/>
              <a:gd name="connsiteX6468" fmla="*/ 5078817 w 10035679"/>
              <a:gd name="connsiteY6468" fmla="*/ 408140 h 5893281"/>
              <a:gd name="connsiteX6469" fmla="*/ 5058290 w 10035679"/>
              <a:gd name="connsiteY6469" fmla="*/ 375537 h 5893281"/>
              <a:gd name="connsiteX6470" fmla="*/ 5060100 w 10035679"/>
              <a:gd name="connsiteY6470" fmla="*/ 365274 h 5893281"/>
              <a:gd name="connsiteX6471" fmla="*/ 5060100 w 10035679"/>
              <a:gd name="connsiteY6471" fmla="*/ 359235 h 5893281"/>
              <a:gd name="connsiteX6472" fmla="*/ 5064326 w 10035679"/>
              <a:gd name="connsiteY6472" fmla="*/ 355009 h 5893281"/>
              <a:gd name="connsiteX6473" fmla="*/ 5068554 w 10035679"/>
              <a:gd name="connsiteY6473" fmla="*/ 346557 h 5893281"/>
              <a:gd name="connsiteX6474" fmla="*/ 5068554 w 10035679"/>
              <a:gd name="connsiteY6474" fmla="*/ 340519 h 5893281"/>
              <a:gd name="connsiteX6475" fmla="*/ 5072781 w 10035679"/>
              <a:gd name="connsiteY6475" fmla="*/ 330256 h 5893281"/>
              <a:gd name="connsiteX6476" fmla="*/ 5064931 w 10035679"/>
              <a:gd name="connsiteY6476" fmla="*/ 330256 h 5893281"/>
              <a:gd name="connsiteX6477" fmla="*/ 5064931 w 10035679"/>
              <a:gd name="connsiteY6477" fmla="*/ 321804 h 5893281"/>
              <a:gd name="connsiteX6478" fmla="*/ 5058893 w 10035679"/>
              <a:gd name="connsiteY6478" fmla="*/ 326030 h 5893281"/>
              <a:gd name="connsiteX6479" fmla="*/ 5054680 w 10035679"/>
              <a:gd name="connsiteY6479" fmla="*/ 326030 h 5893281"/>
              <a:gd name="connsiteX6480" fmla="*/ 5050454 w 10035679"/>
              <a:gd name="connsiteY6480" fmla="*/ 326030 h 5893281"/>
              <a:gd name="connsiteX6481" fmla="*/ 5046228 w 10035679"/>
              <a:gd name="connsiteY6481" fmla="*/ 326030 h 5893281"/>
              <a:gd name="connsiteX6482" fmla="*/ 5046228 w 10035679"/>
              <a:gd name="connsiteY6482" fmla="*/ 321804 h 5893281"/>
              <a:gd name="connsiteX6483" fmla="*/ 5040192 w 10035679"/>
              <a:gd name="connsiteY6483" fmla="*/ 315765 h 5893281"/>
              <a:gd name="connsiteX6484" fmla="*/ 5035964 w 10035679"/>
              <a:gd name="connsiteY6484" fmla="*/ 307313 h 5893281"/>
              <a:gd name="connsiteX6485" fmla="*/ 5031737 w 10035679"/>
              <a:gd name="connsiteY6485" fmla="*/ 301274 h 5893281"/>
              <a:gd name="connsiteX6486" fmla="*/ 5029927 w 10035679"/>
              <a:gd name="connsiteY6486" fmla="*/ 297048 h 5893281"/>
              <a:gd name="connsiteX6487" fmla="*/ 5029927 w 10035679"/>
              <a:gd name="connsiteY6487" fmla="*/ 286785 h 5893281"/>
              <a:gd name="connsiteX6488" fmla="*/ 5025701 w 10035679"/>
              <a:gd name="connsiteY6488" fmla="*/ 274710 h 5893281"/>
              <a:gd name="connsiteX6489" fmla="*/ 5064326 w 10035679"/>
              <a:gd name="connsiteY6489" fmla="*/ 249957 h 5893281"/>
              <a:gd name="connsiteX6490" fmla="*/ 5102968 w 10035679"/>
              <a:gd name="connsiteY6490" fmla="*/ 229427 h 5893281"/>
              <a:gd name="connsiteX6491" fmla="*/ 5107194 w 10035679"/>
              <a:gd name="connsiteY6491" fmla="*/ 239692 h 5893281"/>
              <a:gd name="connsiteX6492" fmla="*/ 5111420 w 10035679"/>
              <a:gd name="connsiteY6492" fmla="*/ 249957 h 5893281"/>
              <a:gd name="connsiteX6493" fmla="*/ 5115646 w 10035679"/>
              <a:gd name="connsiteY6493" fmla="*/ 254183 h 5893281"/>
              <a:gd name="connsiteX6494" fmla="*/ 5121685 w 10035679"/>
              <a:gd name="connsiteY6494" fmla="*/ 258409 h 5893281"/>
              <a:gd name="connsiteX6495" fmla="*/ 5125911 w 10035679"/>
              <a:gd name="connsiteY6495" fmla="*/ 258409 h 5893281"/>
              <a:gd name="connsiteX6496" fmla="*/ 5130137 w 10035679"/>
              <a:gd name="connsiteY6496" fmla="*/ 260219 h 5893281"/>
              <a:gd name="connsiteX6497" fmla="*/ 5136174 w 10035679"/>
              <a:gd name="connsiteY6497" fmla="*/ 264445 h 5893281"/>
              <a:gd name="connsiteX6498" fmla="*/ 5144023 w 10035679"/>
              <a:gd name="connsiteY6498" fmla="*/ 268671 h 5893281"/>
              <a:gd name="connsiteX6499" fmla="*/ 5150062 w 10035679"/>
              <a:gd name="connsiteY6499" fmla="*/ 289201 h 5893281"/>
              <a:gd name="connsiteX6500" fmla="*/ 5154288 w 10035679"/>
              <a:gd name="connsiteY6500" fmla="*/ 315765 h 5893281"/>
              <a:gd name="connsiteX6501" fmla="*/ 5158514 w 10035679"/>
              <a:gd name="connsiteY6501" fmla="*/ 340519 h 5893281"/>
              <a:gd name="connsiteX6502" fmla="*/ 5174815 w 10035679"/>
              <a:gd name="connsiteY6502" fmla="*/ 340519 h 5893281"/>
              <a:gd name="connsiteX6503" fmla="*/ 5174815 w 10035679"/>
              <a:gd name="connsiteY6503" fmla="*/ 321804 h 5893281"/>
              <a:gd name="connsiteX6504" fmla="*/ 5168776 w 10035679"/>
              <a:gd name="connsiteY6504" fmla="*/ 301274 h 5893281"/>
              <a:gd name="connsiteX6505" fmla="*/ 5168776 w 10035679"/>
              <a:gd name="connsiteY6505" fmla="*/ 274710 h 5893281"/>
              <a:gd name="connsiteX6506" fmla="*/ 5174815 w 10035679"/>
              <a:gd name="connsiteY6506" fmla="*/ 249957 h 5893281"/>
              <a:gd name="connsiteX6507" fmla="*/ 5182664 w 10035679"/>
              <a:gd name="connsiteY6507" fmla="*/ 229427 h 5893281"/>
              <a:gd name="connsiteX6508" fmla="*/ 7221557 w 10035679"/>
              <a:gd name="connsiteY6508" fmla="*/ 203466 h 5893281"/>
              <a:gd name="connsiteX6509" fmla="*/ 7231822 w 10035679"/>
              <a:gd name="connsiteY6509" fmla="*/ 211918 h 5893281"/>
              <a:gd name="connsiteX6510" fmla="*/ 7239670 w 10035679"/>
              <a:gd name="connsiteY6510" fmla="*/ 217957 h 5893281"/>
              <a:gd name="connsiteX6511" fmla="*/ 7249934 w 10035679"/>
              <a:gd name="connsiteY6511" fmla="*/ 217957 h 5893281"/>
              <a:gd name="connsiteX6512" fmla="*/ 7260199 w 10035679"/>
              <a:gd name="connsiteY6512" fmla="*/ 217957 h 5893281"/>
              <a:gd name="connsiteX6513" fmla="*/ 7278311 w 10035679"/>
              <a:gd name="connsiteY6513" fmla="*/ 222183 h 5893281"/>
              <a:gd name="connsiteX6514" fmla="*/ 7274085 w 10035679"/>
              <a:gd name="connsiteY6514" fmla="*/ 230635 h 5893281"/>
              <a:gd name="connsiteX6515" fmla="*/ 7274085 w 10035679"/>
              <a:gd name="connsiteY6515" fmla="*/ 232447 h 5893281"/>
              <a:gd name="connsiteX6516" fmla="*/ 7274085 w 10035679"/>
              <a:gd name="connsiteY6516" fmla="*/ 236673 h 5893281"/>
              <a:gd name="connsiteX6517" fmla="*/ 7272274 w 10035679"/>
              <a:gd name="connsiteY6517" fmla="*/ 240900 h 5893281"/>
              <a:gd name="connsiteX6518" fmla="*/ 7272274 w 10035679"/>
              <a:gd name="connsiteY6518" fmla="*/ 245126 h 5893281"/>
              <a:gd name="connsiteX6519" fmla="*/ 7245708 w 10035679"/>
              <a:gd name="connsiteY6519" fmla="*/ 259616 h 5893281"/>
              <a:gd name="connsiteX6520" fmla="*/ 7211295 w 10035679"/>
              <a:gd name="connsiteY6520" fmla="*/ 265653 h 5893281"/>
              <a:gd name="connsiteX6521" fmla="*/ 7174466 w 10035679"/>
              <a:gd name="connsiteY6521" fmla="*/ 269879 h 5893281"/>
              <a:gd name="connsiteX6522" fmla="*/ 7172653 w 10035679"/>
              <a:gd name="connsiteY6522" fmla="*/ 261427 h 5893281"/>
              <a:gd name="connsiteX6523" fmla="*/ 7172653 w 10035679"/>
              <a:gd name="connsiteY6523" fmla="*/ 255390 h 5893281"/>
              <a:gd name="connsiteX6524" fmla="*/ 7168427 w 10035679"/>
              <a:gd name="connsiteY6524" fmla="*/ 246936 h 5893281"/>
              <a:gd name="connsiteX6525" fmla="*/ 7168427 w 10035679"/>
              <a:gd name="connsiteY6525" fmla="*/ 236673 h 5893281"/>
              <a:gd name="connsiteX6526" fmla="*/ 7178692 w 10035679"/>
              <a:gd name="connsiteY6526" fmla="*/ 230635 h 5893281"/>
              <a:gd name="connsiteX6527" fmla="*/ 7186539 w 10035679"/>
              <a:gd name="connsiteY6527" fmla="*/ 222183 h 5893281"/>
              <a:gd name="connsiteX6528" fmla="*/ 7192578 w 10035679"/>
              <a:gd name="connsiteY6528" fmla="*/ 217957 h 5893281"/>
              <a:gd name="connsiteX6529" fmla="*/ 7200425 w 10035679"/>
              <a:gd name="connsiteY6529" fmla="*/ 211918 h 5893281"/>
              <a:gd name="connsiteX6530" fmla="*/ 7206464 w 10035679"/>
              <a:gd name="connsiteY6530" fmla="*/ 207692 h 5893281"/>
              <a:gd name="connsiteX6531" fmla="*/ 6131772 w 10035679"/>
              <a:gd name="connsiteY6531" fmla="*/ 203466 h 5893281"/>
              <a:gd name="connsiteX6532" fmla="*/ 6160149 w 10035679"/>
              <a:gd name="connsiteY6532" fmla="*/ 207692 h 5893281"/>
              <a:gd name="connsiteX6533" fmla="*/ 6180678 w 10035679"/>
              <a:gd name="connsiteY6533" fmla="*/ 217957 h 5893281"/>
              <a:gd name="connsiteX6534" fmla="*/ 6201206 w 10035679"/>
              <a:gd name="connsiteY6534" fmla="*/ 230032 h 5893281"/>
              <a:gd name="connsiteX6535" fmla="*/ 6195167 w 10035679"/>
              <a:gd name="connsiteY6535" fmla="*/ 236069 h 5893281"/>
              <a:gd name="connsiteX6536" fmla="*/ 6190941 w 10035679"/>
              <a:gd name="connsiteY6536" fmla="*/ 246333 h 5893281"/>
              <a:gd name="connsiteX6537" fmla="*/ 6184904 w 10035679"/>
              <a:gd name="connsiteY6537" fmla="*/ 250559 h 5893281"/>
              <a:gd name="connsiteX6538" fmla="*/ 6174640 w 10035679"/>
              <a:gd name="connsiteY6538" fmla="*/ 254785 h 5893281"/>
              <a:gd name="connsiteX6539" fmla="*/ 6162564 w 10035679"/>
              <a:gd name="connsiteY6539" fmla="*/ 259012 h 5893281"/>
              <a:gd name="connsiteX6540" fmla="*/ 6148075 w 10035679"/>
              <a:gd name="connsiteY6540" fmla="*/ 259012 h 5893281"/>
              <a:gd name="connsiteX6541" fmla="*/ 6137811 w 10035679"/>
              <a:gd name="connsiteY6541" fmla="*/ 265050 h 5893281"/>
              <a:gd name="connsiteX6542" fmla="*/ 6127548 w 10035679"/>
              <a:gd name="connsiteY6542" fmla="*/ 265050 h 5893281"/>
              <a:gd name="connsiteX6543" fmla="*/ 6117283 w 10035679"/>
              <a:gd name="connsiteY6543" fmla="*/ 269276 h 5893281"/>
              <a:gd name="connsiteX6544" fmla="*/ 6102792 w 10035679"/>
              <a:gd name="connsiteY6544" fmla="*/ 269276 h 5893281"/>
              <a:gd name="connsiteX6545" fmla="*/ 6102792 w 10035679"/>
              <a:gd name="connsiteY6545" fmla="*/ 246936 h 5893281"/>
              <a:gd name="connsiteX6546" fmla="*/ 6104603 w 10035679"/>
              <a:gd name="connsiteY6546" fmla="*/ 232447 h 5893281"/>
              <a:gd name="connsiteX6547" fmla="*/ 6119094 w 10035679"/>
              <a:gd name="connsiteY6547" fmla="*/ 222183 h 5893281"/>
              <a:gd name="connsiteX6548" fmla="*/ 3413670 w 10035679"/>
              <a:gd name="connsiteY6548" fmla="*/ 203466 h 5893281"/>
              <a:gd name="connsiteX6549" fmla="*/ 3414272 w 10035679"/>
              <a:gd name="connsiteY6549" fmla="*/ 203466 h 5893281"/>
              <a:gd name="connsiteX6550" fmla="*/ 3442650 w 10035679"/>
              <a:gd name="connsiteY6550" fmla="*/ 203466 h 5893281"/>
              <a:gd name="connsiteX6551" fmla="*/ 3448688 w 10035679"/>
              <a:gd name="connsiteY6551" fmla="*/ 222183 h 5893281"/>
              <a:gd name="connsiteX6552" fmla="*/ 3456536 w 10035679"/>
              <a:gd name="connsiteY6552" fmla="*/ 232447 h 5893281"/>
              <a:gd name="connsiteX6553" fmla="*/ 3462575 w 10035679"/>
              <a:gd name="connsiteY6553" fmla="*/ 246936 h 5893281"/>
              <a:gd name="connsiteX6554" fmla="*/ 3466800 w 10035679"/>
              <a:gd name="connsiteY6554" fmla="*/ 269276 h 5893281"/>
              <a:gd name="connsiteX6555" fmla="*/ 3460762 w 10035679"/>
              <a:gd name="connsiteY6555" fmla="*/ 269276 h 5893281"/>
              <a:gd name="connsiteX6556" fmla="*/ 3438424 w 10035679"/>
              <a:gd name="connsiteY6556" fmla="*/ 254785 h 5893281"/>
              <a:gd name="connsiteX6557" fmla="*/ 3423932 w 10035679"/>
              <a:gd name="connsiteY6557" fmla="*/ 240295 h 5893281"/>
              <a:gd name="connsiteX6558" fmla="*/ 3413670 w 10035679"/>
              <a:gd name="connsiteY6558" fmla="*/ 225806 h 5893281"/>
              <a:gd name="connsiteX6559" fmla="*/ 7410535 w 10035679"/>
              <a:gd name="connsiteY6559" fmla="*/ 158185 h 5893281"/>
              <a:gd name="connsiteX6560" fmla="*/ 7416572 w 10035679"/>
              <a:gd name="connsiteY6560" fmla="*/ 158185 h 5893281"/>
              <a:gd name="connsiteX6561" fmla="*/ 7424421 w 10035679"/>
              <a:gd name="connsiteY6561" fmla="*/ 162411 h 5893281"/>
              <a:gd name="connsiteX6562" fmla="*/ 7426232 w 10035679"/>
              <a:gd name="connsiteY6562" fmla="*/ 162411 h 5893281"/>
              <a:gd name="connsiteX6563" fmla="*/ 7430458 w 10035679"/>
              <a:gd name="connsiteY6563" fmla="*/ 162411 h 5893281"/>
              <a:gd name="connsiteX6564" fmla="*/ 7434686 w 10035679"/>
              <a:gd name="connsiteY6564" fmla="*/ 164222 h 5893281"/>
              <a:gd name="connsiteX6565" fmla="*/ 7426836 w 10035679"/>
              <a:gd name="connsiteY6565" fmla="*/ 172676 h 5893281"/>
              <a:gd name="connsiteX6566" fmla="*/ 7420798 w 10035679"/>
              <a:gd name="connsiteY6566" fmla="*/ 178712 h 5893281"/>
              <a:gd name="connsiteX6567" fmla="*/ 7416572 w 10035679"/>
              <a:gd name="connsiteY6567" fmla="*/ 188977 h 5893281"/>
              <a:gd name="connsiteX6568" fmla="*/ 7412346 w 10035679"/>
              <a:gd name="connsiteY6568" fmla="*/ 197429 h 5893281"/>
              <a:gd name="connsiteX6569" fmla="*/ 7410535 w 10035679"/>
              <a:gd name="connsiteY6569" fmla="*/ 211918 h 5893281"/>
              <a:gd name="connsiteX6570" fmla="*/ 7416572 w 10035679"/>
              <a:gd name="connsiteY6570" fmla="*/ 211918 h 5893281"/>
              <a:gd name="connsiteX6571" fmla="*/ 7424421 w 10035679"/>
              <a:gd name="connsiteY6571" fmla="*/ 201655 h 5893281"/>
              <a:gd name="connsiteX6572" fmla="*/ 7430458 w 10035679"/>
              <a:gd name="connsiteY6572" fmla="*/ 193203 h 5893281"/>
              <a:gd name="connsiteX6573" fmla="*/ 7438307 w 10035679"/>
              <a:gd name="connsiteY6573" fmla="*/ 187164 h 5893281"/>
              <a:gd name="connsiteX6574" fmla="*/ 7448572 w 10035679"/>
              <a:gd name="connsiteY6574" fmla="*/ 182938 h 5893281"/>
              <a:gd name="connsiteX6575" fmla="*/ 7469099 w 10035679"/>
              <a:gd name="connsiteY6575" fmla="*/ 203466 h 5893281"/>
              <a:gd name="connsiteX6576" fmla="*/ 7495665 w 10035679"/>
              <a:gd name="connsiteY6576" fmla="*/ 222183 h 5893281"/>
              <a:gd name="connsiteX6577" fmla="*/ 7511965 w 10035679"/>
              <a:gd name="connsiteY6577" fmla="*/ 236673 h 5893281"/>
              <a:gd name="connsiteX6578" fmla="*/ 7511965 w 10035679"/>
              <a:gd name="connsiteY6578" fmla="*/ 283767 h 5893281"/>
              <a:gd name="connsiteX6579" fmla="*/ 7524040 w 10035679"/>
              <a:gd name="connsiteY6579" fmla="*/ 294030 h 5893281"/>
              <a:gd name="connsiteX6580" fmla="*/ 7534305 w 10035679"/>
              <a:gd name="connsiteY6580" fmla="*/ 302482 h 5893281"/>
              <a:gd name="connsiteX6581" fmla="*/ 7544569 w 10035679"/>
              <a:gd name="connsiteY6581" fmla="*/ 304295 h 5893281"/>
              <a:gd name="connsiteX6582" fmla="*/ 7552419 w 10035679"/>
              <a:gd name="connsiteY6582" fmla="*/ 318783 h 5893281"/>
              <a:gd name="connsiteX6583" fmla="*/ 7558455 w 10035679"/>
              <a:gd name="connsiteY6583" fmla="*/ 347765 h 5893281"/>
              <a:gd name="connsiteX6584" fmla="*/ 7543965 w 10035679"/>
              <a:gd name="connsiteY6584" fmla="*/ 366482 h 5893281"/>
              <a:gd name="connsiteX6585" fmla="*/ 7537928 w 10035679"/>
              <a:gd name="connsiteY6585" fmla="*/ 385197 h 5893281"/>
              <a:gd name="connsiteX6586" fmla="*/ 7523437 w 10035679"/>
              <a:gd name="connsiteY6586" fmla="*/ 395461 h 5893281"/>
              <a:gd name="connsiteX6587" fmla="*/ 7505325 w 10035679"/>
              <a:gd name="connsiteY6587" fmla="*/ 399687 h 5893281"/>
              <a:gd name="connsiteX6588" fmla="*/ 7472720 w 10035679"/>
              <a:gd name="connsiteY6588" fmla="*/ 401498 h 5893281"/>
              <a:gd name="connsiteX6589" fmla="*/ 7448572 w 10035679"/>
              <a:gd name="connsiteY6589" fmla="*/ 380971 h 5893281"/>
              <a:gd name="connsiteX6590" fmla="*/ 7411743 w 10035679"/>
              <a:gd name="connsiteY6590" fmla="*/ 362254 h 5893281"/>
              <a:gd name="connsiteX6591" fmla="*/ 7373101 w 10035679"/>
              <a:gd name="connsiteY6591" fmla="*/ 351991 h 5893281"/>
              <a:gd name="connsiteX6592" fmla="*/ 7334462 w 10035679"/>
              <a:gd name="connsiteY6592" fmla="*/ 337500 h 5893281"/>
              <a:gd name="connsiteX6593" fmla="*/ 7300046 w 10035679"/>
              <a:gd name="connsiteY6593" fmla="*/ 323011 h 5893281"/>
              <a:gd name="connsiteX6594" fmla="*/ 7277708 w 10035679"/>
              <a:gd name="connsiteY6594" fmla="*/ 302482 h 5893281"/>
              <a:gd name="connsiteX6595" fmla="*/ 7292197 w 10035679"/>
              <a:gd name="connsiteY6595" fmla="*/ 294030 h 5893281"/>
              <a:gd name="connsiteX6596" fmla="*/ 7302462 w 10035679"/>
              <a:gd name="connsiteY6596" fmla="*/ 287993 h 5893281"/>
              <a:gd name="connsiteX6597" fmla="*/ 7310311 w 10035679"/>
              <a:gd name="connsiteY6597" fmla="*/ 279539 h 5893281"/>
              <a:gd name="connsiteX6598" fmla="*/ 7314537 w 10035679"/>
              <a:gd name="connsiteY6598" fmla="*/ 269276 h 5893281"/>
              <a:gd name="connsiteX6599" fmla="*/ 7316348 w 10035679"/>
              <a:gd name="connsiteY6599" fmla="*/ 250559 h 5893281"/>
              <a:gd name="connsiteX6600" fmla="*/ 7314537 w 10035679"/>
              <a:gd name="connsiteY6600" fmla="*/ 244523 h 5893281"/>
              <a:gd name="connsiteX6601" fmla="*/ 7310311 w 10035679"/>
              <a:gd name="connsiteY6601" fmla="*/ 232447 h 5893281"/>
              <a:gd name="connsiteX6602" fmla="*/ 7310311 w 10035679"/>
              <a:gd name="connsiteY6602" fmla="*/ 217352 h 5893281"/>
              <a:gd name="connsiteX6603" fmla="*/ 7310311 w 10035679"/>
              <a:gd name="connsiteY6603" fmla="*/ 202863 h 5893281"/>
              <a:gd name="connsiteX6604" fmla="*/ 7310311 w 10035679"/>
              <a:gd name="connsiteY6604" fmla="*/ 201050 h 5893281"/>
              <a:gd name="connsiteX6605" fmla="*/ 7314537 w 10035679"/>
              <a:gd name="connsiteY6605" fmla="*/ 201050 h 5893281"/>
              <a:gd name="connsiteX6606" fmla="*/ 7316348 w 10035679"/>
              <a:gd name="connsiteY6606" fmla="*/ 196824 h 5893281"/>
              <a:gd name="connsiteX6607" fmla="*/ 7348950 w 10035679"/>
              <a:gd name="connsiteY6607" fmla="*/ 188372 h 5893281"/>
              <a:gd name="connsiteX6608" fmla="*/ 7383366 w 10035679"/>
              <a:gd name="connsiteY6608" fmla="*/ 172071 h 5893281"/>
              <a:gd name="connsiteX6609" fmla="*/ 6960130 w 10035679"/>
              <a:gd name="connsiteY6609" fmla="*/ 149733 h 5893281"/>
              <a:gd name="connsiteX6610" fmla="*/ 6980657 w 10035679"/>
              <a:gd name="connsiteY6610" fmla="*/ 149733 h 5893281"/>
              <a:gd name="connsiteX6611" fmla="*/ 7009034 w 10035679"/>
              <a:gd name="connsiteY6611" fmla="*/ 178712 h 5893281"/>
              <a:gd name="connsiteX6612" fmla="*/ 7045863 w 10035679"/>
              <a:gd name="connsiteY6612" fmla="*/ 203466 h 5893281"/>
              <a:gd name="connsiteX6613" fmla="*/ 7045863 w 10035679"/>
              <a:gd name="connsiteY6613" fmla="*/ 211315 h 5893281"/>
              <a:gd name="connsiteX6614" fmla="*/ 7038014 w 10035679"/>
              <a:gd name="connsiteY6614" fmla="*/ 211315 h 5893281"/>
              <a:gd name="connsiteX6615" fmla="*/ 7038014 w 10035679"/>
              <a:gd name="connsiteY6615" fmla="*/ 221580 h 5893281"/>
              <a:gd name="connsiteX6616" fmla="*/ 7003600 w 10035679"/>
              <a:gd name="connsiteY6616" fmla="*/ 202863 h 5893281"/>
              <a:gd name="connsiteX6617" fmla="*/ 6979450 w 10035679"/>
              <a:gd name="connsiteY6617" fmla="*/ 178109 h 5893281"/>
              <a:gd name="connsiteX6618" fmla="*/ 6247694 w 10035679"/>
              <a:gd name="connsiteY6618" fmla="*/ 139468 h 5893281"/>
              <a:gd name="connsiteX6619" fmla="*/ 6276071 w 10035679"/>
              <a:gd name="connsiteY6619" fmla="*/ 147920 h 5893281"/>
              <a:gd name="connsiteX6620" fmla="*/ 6298409 w 10035679"/>
              <a:gd name="connsiteY6620" fmla="*/ 153959 h 5893281"/>
              <a:gd name="connsiteX6621" fmla="*/ 6318939 w 10035679"/>
              <a:gd name="connsiteY6621" fmla="*/ 164222 h 5893281"/>
              <a:gd name="connsiteX6622" fmla="*/ 6318939 w 10035679"/>
              <a:gd name="connsiteY6622" fmla="*/ 182938 h 5893281"/>
              <a:gd name="connsiteX6623" fmla="*/ 6300825 w 10035679"/>
              <a:gd name="connsiteY6623" fmla="*/ 187164 h 5893281"/>
              <a:gd name="connsiteX6624" fmla="*/ 6284523 w 10035679"/>
              <a:gd name="connsiteY6624" fmla="*/ 193203 h 5893281"/>
              <a:gd name="connsiteX6625" fmla="*/ 6257959 w 10035679"/>
              <a:gd name="connsiteY6625" fmla="*/ 197429 h 5893281"/>
              <a:gd name="connsiteX6626" fmla="*/ 6247694 w 10035679"/>
              <a:gd name="connsiteY6626" fmla="*/ 201655 h 5893281"/>
              <a:gd name="connsiteX6627" fmla="*/ 6241658 w 10035679"/>
              <a:gd name="connsiteY6627" fmla="*/ 203466 h 5893281"/>
              <a:gd name="connsiteX6628" fmla="*/ 6229582 w 10035679"/>
              <a:gd name="connsiteY6628" fmla="*/ 203466 h 5893281"/>
              <a:gd name="connsiteX6629" fmla="*/ 6219318 w 10035679"/>
              <a:gd name="connsiteY6629" fmla="*/ 203466 h 5893281"/>
              <a:gd name="connsiteX6630" fmla="*/ 6219318 w 10035679"/>
              <a:gd name="connsiteY6630" fmla="*/ 182938 h 5893281"/>
              <a:gd name="connsiteX6631" fmla="*/ 6227167 w 10035679"/>
              <a:gd name="connsiteY6631" fmla="*/ 172676 h 5893281"/>
              <a:gd name="connsiteX6632" fmla="*/ 6237430 w 10035679"/>
              <a:gd name="connsiteY6632" fmla="*/ 158185 h 5893281"/>
              <a:gd name="connsiteX6633" fmla="*/ 5383112 w 10035679"/>
              <a:gd name="connsiteY6633" fmla="*/ 118941 h 5893281"/>
              <a:gd name="connsiteX6634" fmla="*/ 5383112 w 10035679"/>
              <a:gd name="connsiteY6634" fmla="*/ 158185 h 5893281"/>
              <a:gd name="connsiteX6635" fmla="*/ 5397601 w 10035679"/>
              <a:gd name="connsiteY6635" fmla="*/ 158185 h 5893281"/>
              <a:gd name="connsiteX6636" fmla="*/ 5405450 w 10035679"/>
              <a:gd name="connsiteY6636" fmla="*/ 153959 h 5893281"/>
              <a:gd name="connsiteX6637" fmla="*/ 5411489 w 10035679"/>
              <a:gd name="connsiteY6637" fmla="*/ 153959 h 5893281"/>
              <a:gd name="connsiteX6638" fmla="*/ 5419336 w 10035679"/>
              <a:gd name="connsiteY6638" fmla="*/ 153959 h 5893281"/>
              <a:gd name="connsiteX6639" fmla="*/ 5421149 w 10035679"/>
              <a:gd name="connsiteY6639" fmla="*/ 153959 h 5893281"/>
              <a:gd name="connsiteX6640" fmla="*/ 5428998 w 10035679"/>
              <a:gd name="connsiteY6640" fmla="*/ 158185 h 5893281"/>
              <a:gd name="connsiteX6641" fmla="*/ 5439261 w 10035679"/>
              <a:gd name="connsiteY6641" fmla="*/ 164222 h 5893281"/>
              <a:gd name="connsiteX6642" fmla="*/ 5439261 w 10035679"/>
              <a:gd name="connsiteY6642" fmla="*/ 182938 h 5893281"/>
              <a:gd name="connsiteX6643" fmla="*/ 5447110 w 10035679"/>
              <a:gd name="connsiteY6643" fmla="*/ 187164 h 5893281"/>
              <a:gd name="connsiteX6644" fmla="*/ 5457375 w 10035679"/>
              <a:gd name="connsiteY6644" fmla="*/ 187164 h 5893281"/>
              <a:gd name="connsiteX6645" fmla="*/ 5463412 w 10035679"/>
              <a:gd name="connsiteY6645" fmla="*/ 182938 h 5893281"/>
              <a:gd name="connsiteX6646" fmla="*/ 5475487 w 10035679"/>
              <a:gd name="connsiteY6646" fmla="*/ 182938 h 5893281"/>
              <a:gd name="connsiteX6647" fmla="*/ 5477298 w 10035679"/>
              <a:gd name="connsiteY6647" fmla="*/ 178712 h 5893281"/>
              <a:gd name="connsiteX6648" fmla="*/ 5485147 w 10035679"/>
              <a:gd name="connsiteY6648" fmla="*/ 182938 h 5893281"/>
              <a:gd name="connsiteX6649" fmla="*/ 5491186 w 10035679"/>
              <a:gd name="connsiteY6649" fmla="*/ 188977 h 5893281"/>
              <a:gd name="connsiteX6650" fmla="*/ 5499033 w 10035679"/>
              <a:gd name="connsiteY6650" fmla="*/ 201050 h 5893281"/>
              <a:gd name="connsiteX6651" fmla="*/ 5505072 w 10035679"/>
              <a:gd name="connsiteY6651" fmla="*/ 211315 h 5893281"/>
              <a:gd name="connsiteX6652" fmla="*/ 5494807 w 10035679"/>
              <a:gd name="connsiteY6652" fmla="*/ 236069 h 5893281"/>
              <a:gd name="connsiteX6653" fmla="*/ 5484544 w 10035679"/>
              <a:gd name="connsiteY6653" fmla="*/ 260824 h 5893281"/>
              <a:gd name="connsiteX6654" fmla="*/ 5476695 w 10035679"/>
              <a:gd name="connsiteY6654" fmla="*/ 289804 h 5893281"/>
              <a:gd name="connsiteX6655" fmla="*/ 5452544 w 10035679"/>
              <a:gd name="connsiteY6655" fmla="*/ 289804 h 5893281"/>
              <a:gd name="connsiteX6656" fmla="*/ 5434432 w 10035679"/>
              <a:gd name="connsiteY6656" fmla="*/ 298256 h 5893281"/>
              <a:gd name="connsiteX6657" fmla="*/ 5418131 w 10035679"/>
              <a:gd name="connsiteY6657" fmla="*/ 308521 h 5893281"/>
              <a:gd name="connsiteX6658" fmla="*/ 5389754 w 10035679"/>
              <a:gd name="connsiteY6658" fmla="*/ 316973 h 5893281"/>
              <a:gd name="connsiteX6659" fmla="*/ 5371640 w 10035679"/>
              <a:gd name="connsiteY6659" fmla="*/ 302482 h 5893281"/>
              <a:gd name="connsiteX6660" fmla="*/ 5347489 w 10035679"/>
              <a:gd name="connsiteY6660" fmla="*/ 294030 h 5893281"/>
              <a:gd name="connsiteX6661" fmla="*/ 5323340 w 10035679"/>
              <a:gd name="connsiteY6661" fmla="*/ 283767 h 5893281"/>
              <a:gd name="connsiteX6662" fmla="*/ 5319114 w 10035679"/>
              <a:gd name="connsiteY6662" fmla="*/ 275313 h 5893281"/>
              <a:gd name="connsiteX6663" fmla="*/ 5319114 w 10035679"/>
              <a:gd name="connsiteY6663" fmla="*/ 269276 h 5893281"/>
              <a:gd name="connsiteX6664" fmla="*/ 5314886 w 10035679"/>
              <a:gd name="connsiteY6664" fmla="*/ 260824 h 5893281"/>
              <a:gd name="connsiteX6665" fmla="*/ 5310660 w 10035679"/>
              <a:gd name="connsiteY6665" fmla="*/ 250559 h 5893281"/>
              <a:gd name="connsiteX6666" fmla="*/ 5300398 w 10035679"/>
              <a:gd name="connsiteY6666" fmla="*/ 240295 h 5893281"/>
              <a:gd name="connsiteX6667" fmla="*/ 5290133 w 10035679"/>
              <a:gd name="connsiteY6667" fmla="*/ 230032 h 5893281"/>
              <a:gd name="connsiteX6668" fmla="*/ 5282284 w 10035679"/>
              <a:gd name="connsiteY6668" fmla="*/ 221580 h 5893281"/>
              <a:gd name="connsiteX6669" fmla="*/ 5276247 w 10035679"/>
              <a:gd name="connsiteY6669" fmla="*/ 207089 h 5893281"/>
              <a:gd name="connsiteX6670" fmla="*/ 5272021 w 10035679"/>
              <a:gd name="connsiteY6670" fmla="*/ 182336 h 5893281"/>
              <a:gd name="connsiteX6671" fmla="*/ 5286510 w 10035679"/>
              <a:gd name="connsiteY6671" fmla="*/ 163619 h 5893281"/>
              <a:gd name="connsiteX6672" fmla="*/ 5296774 w 10035679"/>
              <a:gd name="connsiteY6672" fmla="*/ 149128 h 5893281"/>
              <a:gd name="connsiteX6673" fmla="*/ 5311265 w 10035679"/>
              <a:gd name="connsiteY6673" fmla="*/ 149128 h 5893281"/>
              <a:gd name="connsiteX6674" fmla="*/ 5323340 w 10035679"/>
              <a:gd name="connsiteY6674" fmla="*/ 153354 h 5893281"/>
              <a:gd name="connsiteX6675" fmla="*/ 5337829 w 10035679"/>
              <a:gd name="connsiteY6675" fmla="*/ 157580 h 5893281"/>
              <a:gd name="connsiteX6676" fmla="*/ 5352320 w 10035679"/>
              <a:gd name="connsiteY6676" fmla="*/ 157580 h 5893281"/>
              <a:gd name="connsiteX6677" fmla="*/ 5352320 w 10035679"/>
              <a:gd name="connsiteY6677" fmla="*/ 132826 h 5893281"/>
              <a:gd name="connsiteX6678" fmla="*/ 5358357 w 10035679"/>
              <a:gd name="connsiteY6678" fmla="*/ 128600 h 5893281"/>
              <a:gd name="connsiteX6679" fmla="*/ 5366206 w 10035679"/>
              <a:gd name="connsiteY6679" fmla="*/ 124374 h 5893281"/>
              <a:gd name="connsiteX6680" fmla="*/ 5368019 w 10035679"/>
              <a:gd name="connsiteY6680" fmla="*/ 124374 h 5893281"/>
              <a:gd name="connsiteX6681" fmla="*/ 5375866 w 10035679"/>
              <a:gd name="connsiteY6681" fmla="*/ 120148 h 5893281"/>
              <a:gd name="connsiteX6682" fmla="*/ 6298409 w 10035679"/>
              <a:gd name="connsiteY6682" fmla="*/ 92374 h 5893281"/>
              <a:gd name="connsiteX6683" fmla="*/ 6326788 w 10035679"/>
              <a:gd name="connsiteY6683" fmla="*/ 92374 h 5893281"/>
              <a:gd name="connsiteX6684" fmla="*/ 6343089 w 10035679"/>
              <a:gd name="connsiteY6684" fmla="*/ 111091 h 5893281"/>
              <a:gd name="connsiteX6685" fmla="*/ 6361202 w 10035679"/>
              <a:gd name="connsiteY6685" fmla="*/ 121356 h 5893281"/>
              <a:gd name="connsiteX6686" fmla="*/ 6375692 w 10035679"/>
              <a:gd name="connsiteY6686" fmla="*/ 135845 h 5893281"/>
              <a:gd name="connsiteX6687" fmla="*/ 6390181 w 10035679"/>
              <a:gd name="connsiteY6687" fmla="*/ 158185 h 5893281"/>
              <a:gd name="connsiteX6688" fmla="*/ 6357578 w 10035679"/>
              <a:gd name="connsiteY6688" fmla="*/ 158185 h 5893281"/>
              <a:gd name="connsiteX6689" fmla="*/ 6337051 w 10035679"/>
              <a:gd name="connsiteY6689" fmla="*/ 135845 h 5893281"/>
              <a:gd name="connsiteX6690" fmla="*/ 6314713 w 10035679"/>
              <a:gd name="connsiteY6690" fmla="*/ 119543 h 5893281"/>
              <a:gd name="connsiteX6691" fmla="*/ 2716324 w 10035679"/>
              <a:gd name="connsiteY6691" fmla="*/ 92374 h 5893281"/>
              <a:gd name="connsiteX6692" fmla="*/ 2740474 w 10035679"/>
              <a:gd name="connsiteY6692" fmla="*/ 92374 h 5893281"/>
              <a:gd name="connsiteX6693" fmla="*/ 2750737 w 10035679"/>
              <a:gd name="connsiteY6693" fmla="*/ 100827 h 5893281"/>
              <a:gd name="connsiteX6694" fmla="*/ 2758586 w 10035679"/>
              <a:gd name="connsiteY6694" fmla="*/ 106865 h 5893281"/>
              <a:gd name="connsiteX6695" fmla="*/ 2762813 w 10035679"/>
              <a:gd name="connsiteY6695" fmla="*/ 115317 h 5893281"/>
              <a:gd name="connsiteX6696" fmla="*/ 2768851 w 10035679"/>
              <a:gd name="connsiteY6696" fmla="*/ 125582 h 5893281"/>
              <a:gd name="connsiteX6697" fmla="*/ 2773077 w 10035679"/>
              <a:gd name="connsiteY6697" fmla="*/ 134034 h 5893281"/>
              <a:gd name="connsiteX6698" fmla="*/ 2791188 w 10035679"/>
              <a:gd name="connsiteY6698" fmla="*/ 115317 h 5893281"/>
              <a:gd name="connsiteX6699" fmla="*/ 2811717 w 10035679"/>
              <a:gd name="connsiteY6699" fmla="*/ 106865 h 5893281"/>
              <a:gd name="connsiteX6700" fmla="*/ 2844320 w 10035679"/>
              <a:gd name="connsiteY6700" fmla="*/ 111091 h 5893281"/>
              <a:gd name="connsiteX6701" fmla="*/ 2844320 w 10035679"/>
              <a:gd name="connsiteY6701" fmla="*/ 140071 h 5893281"/>
              <a:gd name="connsiteX6702" fmla="*/ 2888998 w 10035679"/>
              <a:gd name="connsiteY6702" fmla="*/ 144299 h 5893281"/>
              <a:gd name="connsiteX6703" fmla="*/ 2929450 w 10035679"/>
              <a:gd name="connsiteY6703" fmla="*/ 150336 h 5893281"/>
              <a:gd name="connsiteX6704" fmla="*/ 2963866 w 10035679"/>
              <a:gd name="connsiteY6704" fmla="*/ 158788 h 5893281"/>
              <a:gd name="connsiteX6705" fmla="*/ 3002506 w 10035679"/>
              <a:gd name="connsiteY6705" fmla="*/ 163014 h 5893281"/>
              <a:gd name="connsiteX6706" fmla="*/ 3045374 w 10035679"/>
              <a:gd name="connsiteY6706" fmla="*/ 158788 h 5893281"/>
              <a:gd name="connsiteX6707" fmla="*/ 3045374 w 10035679"/>
              <a:gd name="connsiteY6707" fmla="*/ 183543 h 5893281"/>
              <a:gd name="connsiteX6708" fmla="*/ 3053223 w 10035679"/>
              <a:gd name="connsiteY6708" fmla="*/ 183543 h 5893281"/>
              <a:gd name="connsiteX6709" fmla="*/ 3059259 w 10035679"/>
              <a:gd name="connsiteY6709" fmla="*/ 183543 h 5893281"/>
              <a:gd name="connsiteX6710" fmla="*/ 3063486 w 10035679"/>
              <a:gd name="connsiteY6710" fmla="*/ 183543 h 5893281"/>
              <a:gd name="connsiteX6711" fmla="*/ 3067712 w 10035679"/>
              <a:gd name="connsiteY6711" fmla="*/ 187769 h 5893281"/>
              <a:gd name="connsiteX6712" fmla="*/ 3071938 w 10035679"/>
              <a:gd name="connsiteY6712" fmla="*/ 189580 h 5893281"/>
              <a:gd name="connsiteX6713" fmla="*/ 3064090 w 10035679"/>
              <a:gd name="connsiteY6713" fmla="*/ 189580 h 5893281"/>
              <a:gd name="connsiteX6714" fmla="*/ 3030883 w 10035679"/>
              <a:gd name="connsiteY6714" fmla="*/ 211315 h 5893281"/>
              <a:gd name="connsiteX6715" fmla="*/ 2992243 w 10035679"/>
              <a:gd name="connsiteY6715" fmla="*/ 236069 h 5893281"/>
              <a:gd name="connsiteX6716" fmla="*/ 2945752 w 10035679"/>
              <a:gd name="connsiteY6716" fmla="*/ 258409 h 5893281"/>
              <a:gd name="connsiteX6717" fmla="*/ 2902886 w 10035679"/>
              <a:gd name="connsiteY6717" fmla="*/ 283162 h 5893281"/>
              <a:gd name="connsiteX6718" fmla="*/ 2872697 w 10035679"/>
              <a:gd name="connsiteY6718" fmla="*/ 303690 h 5893281"/>
              <a:gd name="connsiteX6719" fmla="*/ 2850359 w 10035679"/>
              <a:gd name="connsiteY6719" fmla="*/ 322407 h 5893281"/>
              <a:gd name="connsiteX6720" fmla="*/ 2882961 w 10035679"/>
              <a:gd name="connsiteY6720" fmla="*/ 322407 h 5893281"/>
              <a:gd name="connsiteX6721" fmla="*/ 2893225 w 10035679"/>
              <a:gd name="connsiteY6721" fmla="*/ 316370 h 5893281"/>
              <a:gd name="connsiteX6722" fmla="*/ 2903490 w 10035679"/>
              <a:gd name="connsiteY6722" fmla="*/ 312142 h 5893281"/>
              <a:gd name="connsiteX6723" fmla="*/ 2915564 w 10035679"/>
              <a:gd name="connsiteY6723" fmla="*/ 307916 h 5893281"/>
              <a:gd name="connsiteX6724" fmla="*/ 2930056 w 10035679"/>
              <a:gd name="connsiteY6724" fmla="*/ 307916 h 5893281"/>
              <a:gd name="connsiteX6725" fmla="*/ 2930056 w 10035679"/>
              <a:gd name="connsiteY6725" fmla="*/ 316370 h 5893281"/>
              <a:gd name="connsiteX6726" fmla="*/ 2887187 w 10035679"/>
              <a:gd name="connsiteY6726" fmla="*/ 347160 h 5893281"/>
              <a:gd name="connsiteX6727" fmla="*/ 2850359 w 10035679"/>
              <a:gd name="connsiteY6727" fmla="*/ 379763 h 5893281"/>
              <a:gd name="connsiteX6728" fmla="*/ 2820169 w 10035679"/>
              <a:gd name="connsiteY6728" fmla="*/ 412366 h 5893281"/>
              <a:gd name="connsiteX6729" fmla="*/ 2783340 w 10035679"/>
              <a:gd name="connsiteY6729" fmla="*/ 441347 h 5893281"/>
              <a:gd name="connsiteX6730" fmla="*/ 2744700 w 10035679"/>
              <a:gd name="connsiteY6730" fmla="*/ 466101 h 5893281"/>
              <a:gd name="connsiteX6731" fmla="*/ 2693984 w 10035679"/>
              <a:gd name="connsiteY6731" fmla="*/ 480592 h 5893281"/>
              <a:gd name="connsiteX6732" fmla="*/ 2693984 w 10035679"/>
              <a:gd name="connsiteY6732" fmla="*/ 505345 h 5893281"/>
              <a:gd name="connsiteX6733" fmla="*/ 2669834 w 10035679"/>
              <a:gd name="connsiteY6733" fmla="*/ 509571 h 5893281"/>
              <a:gd name="connsiteX6734" fmla="*/ 2641459 w 10035679"/>
              <a:gd name="connsiteY6734" fmla="*/ 519836 h 5893281"/>
              <a:gd name="connsiteX6735" fmla="*/ 2625155 w 10035679"/>
              <a:gd name="connsiteY6735" fmla="*/ 534327 h 5893281"/>
              <a:gd name="connsiteX6736" fmla="*/ 2635420 w 10035679"/>
              <a:gd name="connsiteY6736" fmla="*/ 542779 h 5893281"/>
              <a:gd name="connsiteX6737" fmla="*/ 2641459 w 10035679"/>
              <a:gd name="connsiteY6737" fmla="*/ 548815 h 5893281"/>
              <a:gd name="connsiteX6738" fmla="*/ 2645684 w 10035679"/>
              <a:gd name="connsiteY6738" fmla="*/ 553042 h 5893281"/>
              <a:gd name="connsiteX6739" fmla="*/ 2645684 w 10035679"/>
              <a:gd name="connsiteY6739" fmla="*/ 559080 h 5893281"/>
              <a:gd name="connsiteX6740" fmla="*/ 2645684 w 10035679"/>
              <a:gd name="connsiteY6740" fmla="*/ 567532 h 5893281"/>
              <a:gd name="connsiteX6741" fmla="*/ 2641459 w 10035679"/>
              <a:gd name="connsiteY6741" fmla="*/ 577797 h 5893281"/>
              <a:gd name="connsiteX6742" fmla="*/ 2641459 w 10035679"/>
              <a:gd name="connsiteY6742" fmla="*/ 592286 h 5893281"/>
              <a:gd name="connsiteX6743" fmla="*/ 2564176 w 10035679"/>
              <a:gd name="connsiteY6743" fmla="*/ 598324 h 5893281"/>
              <a:gd name="connsiteX6744" fmla="*/ 2564176 w 10035679"/>
              <a:gd name="connsiteY6744" fmla="*/ 606777 h 5893281"/>
              <a:gd name="connsiteX6745" fmla="*/ 2574440 w 10035679"/>
              <a:gd name="connsiteY6745" fmla="*/ 611003 h 5893281"/>
              <a:gd name="connsiteX6746" fmla="*/ 2578666 w 10035679"/>
              <a:gd name="connsiteY6746" fmla="*/ 611003 h 5893281"/>
              <a:gd name="connsiteX6747" fmla="*/ 2584705 w 10035679"/>
              <a:gd name="connsiteY6747" fmla="*/ 611003 h 5893281"/>
              <a:gd name="connsiteX6748" fmla="*/ 2588931 w 10035679"/>
              <a:gd name="connsiteY6748" fmla="*/ 612815 h 5893281"/>
              <a:gd name="connsiteX6749" fmla="*/ 2588931 w 10035679"/>
              <a:gd name="connsiteY6749" fmla="*/ 617041 h 5893281"/>
              <a:gd name="connsiteX6750" fmla="*/ 2596780 w 10035679"/>
              <a:gd name="connsiteY6750" fmla="*/ 625494 h 5893281"/>
              <a:gd name="connsiteX6751" fmla="*/ 2584705 w 10035679"/>
              <a:gd name="connsiteY6751" fmla="*/ 625494 h 5893281"/>
              <a:gd name="connsiteX6752" fmla="*/ 2568404 w 10035679"/>
              <a:gd name="connsiteY6752" fmla="*/ 631530 h 5893281"/>
              <a:gd name="connsiteX6753" fmla="*/ 2546063 w 10035679"/>
              <a:gd name="connsiteY6753" fmla="*/ 639984 h 5893281"/>
              <a:gd name="connsiteX6754" fmla="*/ 2525536 w 10035679"/>
              <a:gd name="connsiteY6754" fmla="*/ 646021 h 5893281"/>
              <a:gd name="connsiteX6755" fmla="*/ 2531573 w 10035679"/>
              <a:gd name="connsiteY6755" fmla="*/ 650247 h 5893281"/>
              <a:gd name="connsiteX6756" fmla="*/ 2535801 w 10035679"/>
              <a:gd name="connsiteY6756" fmla="*/ 650247 h 5893281"/>
              <a:gd name="connsiteX6757" fmla="*/ 2540027 w 10035679"/>
              <a:gd name="connsiteY6757" fmla="*/ 650247 h 5893281"/>
              <a:gd name="connsiteX6758" fmla="*/ 2541837 w 10035679"/>
              <a:gd name="connsiteY6758" fmla="*/ 654473 h 5893281"/>
              <a:gd name="connsiteX6759" fmla="*/ 2546063 w 10035679"/>
              <a:gd name="connsiteY6759" fmla="*/ 654473 h 5893281"/>
              <a:gd name="connsiteX6760" fmla="*/ 2541837 w 10035679"/>
              <a:gd name="connsiteY6760" fmla="*/ 660512 h 5893281"/>
              <a:gd name="connsiteX6761" fmla="*/ 2540027 w 10035679"/>
              <a:gd name="connsiteY6761" fmla="*/ 668964 h 5893281"/>
              <a:gd name="connsiteX6762" fmla="*/ 2535801 w 10035679"/>
              <a:gd name="connsiteY6762" fmla="*/ 670774 h 5893281"/>
              <a:gd name="connsiteX6763" fmla="*/ 2540027 w 10035679"/>
              <a:gd name="connsiteY6763" fmla="*/ 675001 h 5893281"/>
              <a:gd name="connsiteX6764" fmla="*/ 2540027 w 10035679"/>
              <a:gd name="connsiteY6764" fmla="*/ 679229 h 5893281"/>
              <a:gd name="connsiteX6765" fmla="*/ 2541837 w 10035679"/>
              <a:gd name="connsiteY6765" fmla="*/ 685265 h 5893281"/>
              <a:gd name="connsiteX6766" fmla="*/ 2546063 w 10035679"/>
              <a:gd name="connsiteY6766" fmla="*/ 693717 h 5893281"/>
              <a:gd name="connsiteX6767" fmla="*/ 2531573 w 10035679"/>
              <a:gd name="connsiteY6767" fmla="*/ 697943 h 5893281"/>
              <a:gd name="connsiteX6768" fmla="*/ 2521310 w 10035679"/>
              <a:gd name="connsiteY6768" fmla="*/ 697943 h 5893281"/>
              <a:gd name="connsiteX6769" fmla="*/ 2511045 w 10035679"/>
              <a:gd name="connsiteY6769" fmla="*/ 697943 h 5893281"/>
              <a:gd name="connsiteX6770" fmla="*/ 2498970 w 10035679"/>
              <a:gd name="connsiteY6770" fmla="*/ 703982 h 5893281"/>
              <a:gd name="connsiteX6771" fmla="*/ 2535801 w 10035679"/>
              <a:gd name="connsiteY6771" fmla="*/ 703982 h 5893281"/>
              <a:gd name="connsiteX6772" fmla="*/ 2564176 w 10035679"/>
              <a:gd name="connsiteY6772" fmla="*/ 712434 h 5893281"/>
              <a:gd name="connsiteX6773" fmla="*/ 2564176 w 10035679"/>
              <a:gd name="connsiteY6773" fmla="*/ 726925 h 5893281"/>
              <a:gd name="connsiteX6774" fmla="*/ 2517687 w 10035679"/>
              <a:gd name="connsiteY6774" fmla="*/ 726925 h 5893281"/>
              <a:gd name="connsiteX6775" fmla="*/ 2513461 w 10035679"/>
              <a:gd name="connsiteY6775" fmla="*/ 737188 h 5893281"/>
              <a:gd name="connsiteX6776" fmla="*/ 2513461 w 10035679"/>
              <a:gd name="connsiteY6776" fmla="*/ 741414 h 5893281"/>
              <a:gd name="connsiteX6777" fmla="*/ 2513461 w 10035679"/>
              <a:gd name="connsiteY6777" fmla="*/ 743226 h 5893281"/>
              <a:gd name="connsiteX6778" fmla="*/ 2511650 w 10035679"/>
              <a:gd name="connsiteY6778" fmla="*/ 747453 h 5893281"/>
              <a:gd name="connsiteX6779" fmla="*/ 2507424 w 10035679"/>
              <a:gd name="connsiteY6779" fmla="*/ 751679 h 5893281"/>
              <a:gd name="connsiteX6780" fmla="*/ 2489310 w 10035679"/>
              <a:gd name="connsiteY6780" fmla="*/ 757715 h 5893281"/>
              <a:gd name="connsiteX6781" fmla="*/ 2465159 w 10035679"/>
              <a:gd name="connsiteY6781" fmla="*/ 757715 h 5893281"/>
              <a:gd name="connsiteX6782" fmla="*/ 2441009 w 10035679"/>
              <a:gd name="connsiteY6782" fmla="*/ 757715 h 5893281"/>
              <a:gd name="connsiteX6783" fmla="*/ 2416861 w 10035679"/>
              <a:gd name="connsiteY6783" fmla="*/ 743226 h 5893281"/>
              <a:gd name="connsiteX6784" fmla="*/ 2384258 w 10035679"/>
              <a:gd name="connsiteY6784" fmla="*/ 743226 h 5893281"/>
              <a:gd name="connsiteX6785" fmla="*/ 2351654 w 10035679"/>
              <a:gd name="connsiteY6785" fmla="*/ 747453 h 5893281"/>
              <a:gd name="connsiteX6786" fmla="*/ 2317238 w 10035679"/>
              <a:gd name="connsiteY6786" fmla="*/ 751679 h 5893281"/>
              <a:gd name="connsiteX6787" fmla="*/ 2284636 w 10035679"/>
              <a:gd name="connsiteY6787" fmla="*/ 747453 h 5893281"/>
              <a:gd name="connsiteX6788" fmla="*/ 2252033 w 10035679"/>
              <a:gd name="connsiteY6788" fmla="*/ 737188 h 5893281"/>
              <a:gd name="connsiteX6789" fmla="*/ 2250222 w 10035679"/>
              <a:gd name="connsiteY6789" fmla="*/ 732962 h 5893281"/>
              <a:gd name="connsiteX6790" fmla="*/ 2250222 w 10035679"/>
              <a:gd name="connsiteY6790" fmla="*/ 728736 h 5893281"/>
              <a:gd name="connsiteX6791" fmla="*/ 2245996 w 10035679"/>
              <a:gd name="connsiteY6791" fmla="*/ 728736 h 5893281"/>
              <a:gd name="connsiteX6792" fmla="*/ 2245996 w 10035679"/>
              <a:gd name="connsiteY6792" fmla="*/ 724510 h 5893281"/>
              <a:gd name="connsiteX6793" fmla="*/ 2245996 w 10035679"/>
              <a:gd name="connsiteY6793" fmla="*/ 716057 h 5893281"/>
              <a:gd name="connsiteX6794" fmla="*/ 2252033 w 10035679"/>
              <a:gd name="connsiteY6794" fmla="*/ 716057 h 5893281"/>
              <a:gd name="connsiteX6795" fmla="*/ 2256259 w 10035679"/>
              <a:gd name="connsiteY6795" fmla="*/ 710019 h 5893281"/>
              <a:gd name="connsiteX6796" fmla="*/ 2264108 w 10035679"/>
              <a:gd name="connsiteY6796" fmla="*/ 701567 h 5893281"/>
              <a:gd name="connsiteX6797" fmla="*/ 2265919 w 10035679"/>
              <a:gd name="connsiteY6797" fmla="*/ 697341 h 5893281"/>
              <a:gd name="connsiteX6798" fmla="*/ 2273768 w 10035679"/>
              <a:gd name="connsiteY6798" fmla="*/ 695530 h 5893281"/>
              <a:gd name="connsiteX6799" fmla="*/ 2277994 w 10035679"/>
              <a:gd name="connsiteY6799" fmla="*/ 687076 h 5893281"/>
              <a:gd name="connsiteX6800" fmla="*/ 2284033 w 10035679"/>
              <a:gd name="connsiteY6800" fmla="*/ 676813 h 5893281"/>
              <a:gd name="connsiteX6801" fmla="*/ 2269542 w 10035679"/>
              <a:gd name="connsiteY6801" fmla="*/ 672587 h 5893281"/>
              <a:gd name="connsiteX6802" fmla="*/ 2259277 w 10035679"/>
              <a:gd name="connsiteY6802" fmla="*/ 666548 h 5893281"/>
              <a:gd name="connsiteX6803" fmla="*/ 2251430 w 10035679"/>
              <a:gd name="connsiteY6803" fmla="*/ 654473 h 5893281"/>
              <a:gd name="connsiteX6804" fmla="*/ 2249617 w 10035679"/>
              <a:gd name="connsiteY6804" fmla="*/ 644210 h 5893281"/>
              <a:gd name="connsiteX6805" fmla="*/ 2245391 w 10035679"/>
              <a:gd name="connsiteY6805" fmla="*/ 629720 h 5893281"/>
              <a:gd name="connsiteX6806" fmla="*/ 2259882 w 10035679"/>
              <a:gd name="connsiteY6806" fmla="*/ 629720 h 5893281"/>
              <a:gd name="connsiteX6807" fmla="*/ 2284033 w 10035679"/>
              <a:gd name="connsiteY6807" fmla="*/ 623683 h 5893281"/>
              <a:gd name="connsiteX6808" fmla="*/ 2312409 w 10035679"/>
              <a:gd name="connsiteY6808" fmla="*/ 629720 h 5893281"/>
              <a:gd name="connsiteX6809" fmla="*/ 2336558 w 10035679"/>
              <a:gd name="connsiteY6809" fmla="*/ 639984 h 5893281"/>
              <a:gd name="connsiteX6810" fmla="*/ 2360709 w 10035679"/>
              <a:gd name="connsiteY6810" fmla="*/ 652058 h 5893281"/>
              <a:gd name="connsiteX6811" fmla="*/ 2360709 w 10035679"/>
              <a:gd name="connsiteY6811" fmla="*/ 637569 h 5893281"/>
              <a:gd name="connsiteX6812" fmla="*/ 2336558 w 10035679"/>
              <a:gd name="connsiteY6812" fmla="*/ 625494 h 5893281"/>
              <a:gd name="connsiteX6813" fmla="*/ 2316031 w 10035679"/>
              <a:gd name="connsiteY6813" fmla="*/ 615229 h 5893281"/>
              <a:gd name="connsiteX6814" fmla="*/ 2297918 w 10035679"/>
              <a:gd name="connsiteY6814" fmla="*/ 596512 h 5893281"/>
              <a:gd name="connsiteX6815" fmla="*/ 2303955 w 10035679"/>
              <a:gd name="connsiteY6815" fmla="*/ 596512 h 5893281"/>
              <a:gd name="connsiteX6816" fmla="*/ 2322069 w 10035679"/>
              <a:gd name="connsiteY6816" fmla="*/ 569948 h 5893281"/>
              <a:gd name="connsiteX6817" fmla="*/ 2344407 w 10035679"/>
              <a:gd name="connsiteY6817" fmla="*/ 551231 h 5893281"/>
              <a:gd name="connsiteX6818" fmla="*/ 2372784 w 10035679"/>
              <a:gd name="connsiteY6818" fmla="*/ 536740 h 5893281"/>
              <a:gd name="connsiteX6819" fmla="*/ 2407201 w 10035679"/>
              <a:gd name="connsiteY6819" fmla="*/ 526477 h 5893281"/>
              <a:gd name="connsiteX6820" fmla="*/ 2407201 w 10035679"/>
              <a:gd name="connsiteY6820" fmla="*/ 519231 h 5893281"/>
              <a:gd name="connsiteX6821" fmla="*/ 2374595 w 10035679"/>
              <a:gd name="connsiteY6821" fmla="*/ 508968 h 5893281"/>
              <a:gd name="connsiteX6822" fmla="*/ 2350446 w 10035679"/>
              <a:gd name="connsiteY6822" fmla="*/ 490251 h 5893281"/>
              <a:gd name="connsiteX6823" fmla="*/ 2329916 w 10035679"/>
              <a:gd name="connsiteY6823" fmla="*/ 465498 h 5893281"/>
              <a:gd name="connsiteX6824" fmla="*/ 2311804 w 10035679"/>
              <a:gd name="connsiteY6824" fmla="*/ 440742 h 5893281"/>
              <a:gd name="connsiteX6825" fmla="*/ 2322069 w 10035679"/>
              <a:gd name="connsiteY6825" fmla="*/ 436516 h 5893281"/>
              <a:gd name="connsiteX6826" fmla="*/ 2329916 w 10035679"/>
              <a:gd name="connsiteY6826" fmla="*/ 436516 h 5893281"/>
              <a:gd name="connsiteX6827" fmla="*/ 2340181 w 10035679"/>
              <a:gd name="connsiteY6827" fmla="*/ 432290 h 5893281"/>
              <a:gd name="connsiteX6828" fmla="*/ 2350446 w 10035679"/>
              <a:gd name="connsiteY6828" fmla="*/ 432290 h 5893281"/>
              <a:gd name="connsiteX6829" fmla="*/ 2364935 w 10035679"/>
              <a:gd name="connsiteY6829" fmla="*/ 442555 h 5893281"/>
              <a:gd name="connsiteX6830" fmla="*/ 2375200 w 10035679"/>
              <a:gd name="connsiteY6830" fmla="*/ 454630 h 5893281"/>
              <a:gd name="connsiteX6831" fmla="*/ 2389692 w 10035679"/>
              <a:gd name="connsiteY6831" fmla="*/ 464893 h 5893281"/>
              <a:gd name="connsiteX6832" fmla="*/ 2389692 w 10035679"/>
              <a:gd name="connsiteY6832" fmla="*/ 456441 h 5893281"/>
              <a:gd name="connsiteX6833" fmla="*/ 2387879 w 10035679"/>
              <a:gd name="connsiteY6833" fmla="*/ 450404 h 5893281"/>
              <a:gd name="connsiteX6834" fmla="*/ 2383652 w 10035679"/>
              <a:gd name="connsiteY6834" fmla="*/ 450404 h 5893281"/>
              <a:gd name="connsiteX6835" fmla="*/ 2383652 w 10035679"/>
              <a:gd name="connsiteY6835" fmla="*/ 446176 h 5893281"/>
              <a:gd name="connsiteX6836" fmla="*/ 2379426 w 10035679"/>
              <a:gd name="connsiteY6836" fmla="*/ 441950 h 5893281"/>
              <a:gd name="connsiteX6837" fmla="*/ 2379426 w 10035679"/>
              <a:gd name="connsiteY6837" fmla="*/ 440139 h 5893281"/>
              <a:gd name="connsiteX6838" fmla="*/ 2375200 w 10035679"/>
              <a:gd name="connsiteY6838" fmla="*/ 431687 h 5893281"/>
              <a:gd name="connsiteX6839" fmla="*/ 2383049 w 10035679"/>
              <a:gd name="connsiteY6839" fmla="*/ 431687 h 5893281"/>
              <a:gd name="connsiteX6840" fmla="*/ 2383049 w 10035679"/>
              <a:gd name="connsiteY6840" fmla="*/ 425649 h 5893281"/>
              <a:gd name="connsiteX6841" fmla="*/ 2415653 w 10035679"/>
              <a:gd name="connsiteY6841" fmla="*/ 413573 h 5893281"/>
              <a:gd name="connsiteX6842" fmla="*/ 2445840 w 10035679"/>
              <a:gd name="connsiteY6842" fmla="*/ 407537 h 5893281"/>
              <a:gd name="connsiteX6843" fmla="*/ 2478443 w 10035679"/>
              <a:gd name="connsiteY6843" fmla="*/ 403311 h 5893281"/>
              <a:gd name="connsiteX6844" fmla="*/ 2517084 w 10035679"/>
              <a:gd name="connsiteY6844" fmla="*/ 407537 h 5893281"/>
              <a:gd name="connsiteX6845" fmla="*/ 2498970 w 10035679"/>
              <a:gd name="connsiteY6845" fmla="*/ 385197 h 5893281"/>
              <a:gd name="connsiteX6846" fmla="*/ 2521310 w 10035679"/>
              <a:gd name="connsiteY6846" fmla="*/ 379160 h 5893281"/>
              <a:gd name="connsiteX6847" fmla="*/ 2545460 w 10035679"/>
              <a:gd name="connsiteY6847" fmla="*/ 368895 h 5893281"/>
              <a:gd name="connsiteX6848" fmla="*/ 2569610 w 10035679"/>
              <a:gd name="connsiteY6848" fmla="*/ 358633 h 5893281"/>
              <a:gd name="connsiteX6849" fmla="*/ 2584100 w 10035679"/>
              <a:gd name="connsiteY6849" fmla="*/ 346557 h 5893281"/>
              <a:gd name="connsiteX6850" fmla="*/ 2596175 w 10035679"/>
              <a:gd name="connsiteY6850" fmla="*/ 346557 h 5893281"/>
              <a:gd name="connsiteX6851" fmla="*/ 2596175 w 10035679"/>
              <a:gd name="connsiteY6851" fmla="*/ 340519 h 5893281"/>
              <a:gd name="connsiteX6852" fmla="*/ 2578063 w 10035679"/>
              <a:gd name="connsiteY6852" fmla="*/ 340519 h 5893281"/>
              <a:gd name="connsiteX6853" fmla="*/ 2570214 w 10035679"/>
              <a:gd name="connsiteY6853" fmla="*/ 344747 h 5893281"/>
              <a:gd name="connsiteX6854" fmla="*/ 2564176 w 10035679"/>
              <a:gd name="connsiteY6854" fmla="*/ 346557 h 5893281"/>
              <a:gd name="connsiteX6855" fmla="*/ 2559949 w 10035679"/>
              <a:gd name="connsiteY6855" fmla="*/ 346557 h 5893281"/>
              <a:gd name="connsiteX6856" fmla="*/ 2555724 w 10035679"/>
              <a:gd name="connsiteY6856" fmla="*/ 346557 h 5893281"/>
              <a:gd name="connsiteX6857" fmla="*/ 2553913 w 10035679"/>
              <a:gd name="connsiteY6857" fmla="*/ 346557 h 5893281"/>
              <a:gd name="connsiteX6858" fmla="*/ 2549687 w 10035679"/>
              <a:gd name="connsiteY6858" fmla="*/ 344747 h 5893281"/>
              <a:gd name="connsiteX6859" fmla="*/ 2545460 w 10035679"/>
              <a:gd name="connsiteY6859" fmla="*/ 340519 h 5893281"/>
              <a:gd name="connsiteX6860" fmla="*/ 2539422 w 10035679"/>
              <a:gd name="connsiteY6860" fmla="*/ 340519 h 5893281"/>
              <a:gd name="connsiteX6861" fmla="*/ 2531573 w 10035679"/>
              <a:gd name="connsiteY6861" fmla="*/ 346557 h 5893281"/>
              <a:gd name="connsiteX6862" fmla="*/ 2521310 w 10035679"/>
              <a:gd name="connsiteY6862" fmla="*/ 358633 h 5893281"/>
              <a:gd name="connsiteX6863" fmla="*/ 2511045 w 10035679"/>
              <a:gd name="connsiteY6863" fmla="*/ 368895 h 5893281"/>
              <a:gd name="connsiteX6864" fmla="*/ 2503196 w 10035679"/>
              <a:gd name="connsiteY6864" fmla="*/ 379160 h 5893281"/>
              <a:gd name="connsiteX6865" fmla="*/ 2492933 w 10035679"/>
              <a:gd name="connsiteY6865" fmla="*/ 385197 h 5893281"/>
              <a:gd name="connsiteX6866" fmla="*/ 2454292 w 10035679"/>
              <a:gd name="connsiteY6866" fmla="*/ 397272 h 5893281"/>
              <a:gd name="connsiteX6867" fmla="*/ 2417463 w 10035679"/>
              <a:gd name="connsiteY6867" fmla="*/ 397272 h 5893281"/>
              <a:gd name="connsiteX6868" fmla="*/ 2383049 w 10035679"/>
              <a:gd name="connsiteY6868" fmla="*/ 388820 h 5893281"/>
              <a:gd name="connsiteX6869" fmla="*/ 2350446 w 10035679"/>
              <a:gd name="connsiteY6869" fmla="*/ 374329 h 5893281"/>
              <a:gd name="connsiteX6870" fmla="*/ 2346220 w 10035679"/>
              <a:gd name="connsiteY6870" fmla="*/ 374329 h 5893281"/>
              <a:gd name="connsiteX6871" fmla="*/ 2340181 w 10035679"/>
              <a:gd name="connsiteY6871" fmla="*/ 378557 h 5893281"/>
              <a:gd name="connsiteX6872" fmla="*/ 2329916 w 10035679"/>
              <a:gd name="connsiteY6872" fmla="*/ 382783 h 5893281"/>
              <a:gd name="connsiteX6873" fmla="*/ 2322069 w 10035679"/>
              <a:gd name="connsiteY6873" fmla="*/ 384594 h 5893281"/>
              <a:gd name="connsiteX6874" fmla="*/ 2316031 w 10035679"/>
              <a:gd name="connsiteY6874" fmla="*/ 388820 h 5893281"/>
              <a:gd name="connsiteX6875" fmla="*/ 2303955 w 10035679"/>
              <a:gd name="connsiteY6875" fmla="*/ 393046 h 5893281"/>
              <a:gd name="connsiteX6876" fmla="*/ 2297918 w 10035679"/>
              <a:gd name="connsiteY6876" fmla="*/ 374329 h 5893281"/>
              <a:gd name="connsiteX6877" fmla="*/ 2303955 w 10035679"/>
              <a:gd name="connsiteY6877" fmla="*/ 372518 h 5893281"/>
              <a:gd name="connsiteX6878" fmla="*/ 2308181 w 10035679"/>
              <a:gd name="connsiteY6878" fmla="*/ 368292 h 5893281"/>
              <a:gd name="connsiteX6879" fmla="*/ 2312409 w 10035679"/>
              <a:gd name="connsiteY6879" fmla="*/ 359840 h 5893281"/>
              <a:gd name="connsiteX6880" fmla="*/ 2291880 w 10035679"/>
              <a:gd name="connsiteY6880" fmla="*/ 359840 h 5893281"/>
              <a:gd name="connsiteX6881" fmla="*/ 2284033 w 10035679"/>
              <a:gd name="connsiteY6881" fmla="*/ 364066 h 5893281"/>
              <a:gd name="connsiteX6882" fmla="*/ 2273768 w 10035679"/>
              <a:gd name="connsiteY6882" fmla="*/ 368292 h 5893281"/>
              <a:gd name="connsiteX6883" fmla="*/ 2263503 w 10035679"/>
              <a:gd name="connsiteY6883" fmla="*/ 368292 h 5893281"/>
              <a:gd name="connsiteX6884" fmla="*/ 2251430 w 10035679"/>
              <a:gd name="connsiteY6884" fmla="*/ 368292 h 5893281"/>
              <a:gd name="connsiteX6885" fmla="*/ 2245391 w 10035679"/>
              <a:gd name="connsiteY6885" fmla="*/ 345952 h 5893281"/>
              <a:gd name="connsiteX6886" fmla="*/ 2251430 w 10035679"/>
              <a:gd name="connsiteY6886" fmla="*/ 344142 h 5893281"/>
              <a:gd name="connsiteX6887" fmla="*/ 2255656 w 10035679"/>
              <a:gd name="connsiteY6887" fmla="*/ 344142 h 5893281"/>
              <a:gd name="connsiteX6888" fmla="*/ 2259882 w 10035679"/>
              <a:gd name="connsiteY6888" fmla="*/ 344142 h 5893281"/>
              <a:gd name="connsiteX6889" fmla="*/ 2263825 w 10035679"/>
              <a:gd name="connsiteY6889" fmla="*/ 340198 h 5893281"/>
              <a:gd name="connsiteX6890" fmla="*/ 2265919 w 10035679"/>
              <a:gd name="connsiteY6890" fmla="*/ 339916 h 5893281"/>
              <a:gd name="connsiteX6891" fmla="*/ 2264108 w 10035679"/>
              <a:gd name="connsiteY6891" fmla="*/ 339916 h 5893281"/>
              <a:gd name="connsiteX6892" fmla="*/ 2263825 w 10035679"/>
              <a:gd name="connsiteY6892" fmla="*/ 340198 h 5893281"/>
              <a:gd name="connsiteX6893" fmla="*/ 2221241 w 10035679"/>
              <a:gd name="connsiteY6893" fmla="*/ 345952 h 5893281"/>
              <a:gd name="connsiteX6894" fmla="*/ 2217015 w 10035679"/>
              <a:gd name="connsiteY6894" fmla="*/ 335690 h 5893281"/>
              <a:gd name="connsiteX6895" fmla="*/ 2209165 w 10035679"/>
              <a:gd name="connsiteY6895" fmla="*/ 329651 h 5893281"/>
              <a:gd name="connsiteX6896" fmla="*/ 2207354 w 10035679"/>
              <a:gd name="connsiteY6896" fmla="*/ 325425 h 5893281"/>
              <a:gd name="connsiteX6897" fmla="*/ 2203129 w 10035679"/>
              <a:gd name="connsiteY6897" fmla="*/ 316973 h 5893281"/>
              <a:gd name="connsiteX6898" fmla="*/ 2195279 w 10035679"/>
              <a:gd name="connsiteY6898" fmla="*/ 306708 h 5893281"/>
              <a:gd name="connsiteX6899" fmla="*/ 2207354 w 10035679"/>
              <a:gd name="connsiteY6899" fmla="*/ 302482 h 5893281"/>
              <a:gd name="connsiteX6900" fmla="*/ 2213391 w 10035679"/>
              <a:gd name="connsiteY6900" fmla="*/ 302482 h 5893281"/>
              <a:gd name="connsiteX6901" fmla="*/ 2217619 w 10035679"/>
              <a:gd name="connsiteY6901" fmla="*/ 302482 h 5893281"/>
              <a:gd name="connsiteX6902" fmla="*/ 2221845 w 10035679"/>
              <a:gd name="connsiteY6902" fmla="*/ 302482 h 5893281"/>
              <a:gd name="connsiteX6903" fmla="*/ 2221845 w 10035679"/>
              <a:gd name="connsiteY6903" fmla="*/ 301879 h 5893281"/>
              <a:gd name="connsiteX6904" fmla="*/ 2223656 w 10035679"/>
              <a:gd name="connsiteY6904" fmla="*/ 297653 h 5893281"/>
              <a:gd name="connsiteX6905" fmla="*/ 2227882 w 10035679"/>
              <a:gd name="connsiteY6905" fmla="*/ 289201 h 5893281"/>
              <a:gd name="connsiteX6906" fmla="*/ 2213391 w 10035679"/>
              <a:gd name="connsiteY6906" fmla="*/ 287388 h 5893281"/>
              <a:gd name="connsiteX6907" fmla="*/ 2198902 w 10035679"/>
              <a:gd name="connsiteY6907" fmla="*/ 283162 h 5893281"/>
              <a:gd name="connsiteX6908" fmla="*/ 2192864 w 10035679"/>
              <a:gd name="connsiteY6908" fmla="*/ 274710 h 5893281"/>
              <a:gd name="connsiteX6909" fmla="*/ 2180789 w 10035679"/>
              <a:gd name="connsiteY6909" fmla="*/ 268671 h 5893281"/>
              <a:gd name="connsiteX6910" fmla="*/ 2188638 w 10035679"/>
              <a:gd name="connsiteY6910" fmla="*/ 268671 h 5893281"/>
              <a:gd name="connsiteX6911" fmla="*/ 2188638 w 10035679"/>
              <a:gd name="connsiteY6911" fmla="*/ 258409 h 5893281"/>
              <a:gd name="connsiteX6912" fmla="*/ 2223053 w 10035679"/>
              <a:gd name="connsiteY6912" fmla="*/ 264445 h 5893281"/>
              <a:gd name="connsiteX6913" fmla="*/ 2241165 w 10035679"/>
              <a:gd name="connsiteY6913" fmla="*/ 260219 h 5893281"/>
              <a:gd name="connsiteX6914" fmla="*/ 2255656 w 10035679"/>
              <a:gd name="connsiteY6914" fmla="*/ 254183 h 5893281"/>
              <a:gd name="connsiteX6915" fmla="*/ 2263503 w 10035679"/>
              <a:gd name="connsiteY6915" fmla="*/ 243918 h 5893281"/>
              <a:gd name="connsiteX6916" fmla="*/ 2273768 w 10035679"/>
              <a:gd name="connsiteY6916" fmla="*/ 229427 h 5893281"/>
              <a:gd name="connsiteX6917" fmla="*/ 2291880 w 10035679"/>
              <a:gd name="connsiteY6917" fmla="*/ 220975 h 5893281"/>
              <a:gd name="connsiteX6918" fmla="*/ 2312409 w 10035679"/>
              <a:gd name="connsiteY6918" fmla="*/ 214938 h 5893281"/>
              <a:gd name="connsiteX6919" fmla="*/ 2326898 w 10035679"/>
              <a:gd name="connsiteY6919" fmla="*/ 220975 h 5893281"/>
              <a:gd name="connsiteX6920" fmla="*/ 2345012 w 10035679"/>
              <a:gd name="connsiteY6920" fmla="*/ 229427 h 5893281"/>
              <a:gd name="connsiteX6921" fmla="*/ 2359501 w 10035679"/>
              <a:gd name="connsiteY6921" fmla="*/ 231240 h 5893281"/>
              <a:gd name="connsiteX6922" fmla="*/ 2375802 w 10035679"/>
              <a:gd name="connsiteY6922" fmla="*/ 229427 h 5893281"/>
              <a:gd name="connsiteX6923" fmla="*/ 2369765 w 10035679"/>
              <a:gd name="connsiteY6923" fmla="*/ 225201 h 5893281"/>
              <a:gd name="connsiteX6924" fmla="*/ 2361916 w 10035679"/>
              <a:gd name="connsiteY6924" fmla="*/ 220975 h 5893281"/>
              <a:gd name="connsiteX6925" fmla="*/ 2360106 w 10035679"/>
              <a:gd name="connsiteY6925" fmla="*/ 220975 h 5893281"/>
              <a:gd name="connsiteX6926" fmla="*/ 2360106 w 10035679"/>
              <a:gd name="connsiteY6926" fmla="*/ 217352 h 5893281"/>
              <a:gd name="connsiteX6927" fmla="*/ 2355879 w 10035679"/>
              <a:gd name="connsiteY6927" fmla="*/ 215541 h 5893281"/>
              <a:gd name="connsiteX6928" fmla="*/ 2355879 w 10035679"/>
              <a:gd name="connsiteY6928" fmla="*/ 207089 h 5893281"/>
              <a:gd name="connsiteX6929" fmla="*/ 2351654 w 10035679"/>
              <a:gd name="connsiteY6929" fmla="*/ 196824 h 5893281"/>
              <a:gd name="connsiteX6930" fmla="*/ 2361916 w 10035679"/>
              <a:gd name="connsiteY6930" fmla="*/ 192598 h 5893281"/>
              <a:gd name="connsiteX6931" fmla="*/ 2369765 w 10035679"/>
              <a:gd name="connsiteY6931" fmla="*/ 188372 h 5893281"/>
              <a:gd name="connsiteX6932" fmla="*/ 2375802 w 10035679"/>
              <a:gd name="connsiteY6932" fmla="*/ 188372 h 5893281"/>
              <a:gd name="connsiteX6933" fmla="*/ 2380031 w 10035679"/>
              <a:gd name="connsiteY6933" fmla="*/ 186562 h 5893281"/>
              <a:gd name="connsiteX6934" fmla="*/ 2387879 w 10035679"/>
              <a:gd name="connsiteY6934" fmla="*/ 182336 h 5893281"/>
              <a:gd name="connsiteX6935" fmla="*/ 2402370 w 10035679"/>
              <a:gd name="connsiteY6935" fmla="*/ 182336 h 5893281"/>
              <a:gd name="connsiteX6936" fmla="*/ 2408406 w 10035679"/>
              <a:gd name="connsiteY6936" fmla="*/ 186562 h 5893281"/>
              <a:gd name="connsiteX6937" fmla="*/ 2416256 w 10035679"/>
              <a:gd name="connsiteY6937" fmla="*/ 192598 h 5893281"/>
              <a:gd name="connsiteX6938" fmla="*/ 2422295 w 10035679"/>
              <a:gd name="connsiteY6938" fmla="*/ 196824 h 5893281"/>
              <a:gd name="connsiteX6939" fmla="*/ 2422295 w 10035679"/>
              <a:gd name="connsiteY6939" fmla="*/ 188372 h 5893281"/>
              <a:gd name="connsiteX6940" fmla="*/ 2418068 w 10035679"/>
              <a:gd name="connsiteY6940" fmla="*/ 186562 h 5893281"/>
              <a:gd name="connsiteX6941" fmla="*/ 2418068 w 10035679"/>
              <a:gd name="connsiteY6941" fmla="*/ 182336 h 5893281"/>
              <a:gd name="connsiteX6942" fmla="*/ 2418068 w 10035679"/>
              <a:gd name="connsiteY6942" fmla="*/ 178109 h 5893281"/>
              <a:gd name="connsiteX6943" fmla="*/ 2416256 w 10035679"/>
              <a:gd name="connsiteY6943" fmla="*/ 172071 h 5893281"/>
              <a:gd name="connsiteX6944" fmla="*/ 2426520 w 10035679"/>
              <a:gd name="connsiteY6944" fmla="*/ 167845 h 5893281"/>
              <a:gd name="connsiteX6945" fmla="*/ 2432557 w 10035679"/>
              <a:gd name="connsiteY6945" fmla="*/ 163619 h 5893281"/>
              <a:gd name="connsiteX6946" fmla="*/ 2444632 w 10035679"/>
              <a:gd name="connsiteY6946" fmla="*/ 157580 h 5893281"/>
              <a:gd name="connsiteX6947" fmla="*/ 2450671 w 10035679"/>
              <a:gd name="connsiteY6947" fmla="*/ 149128 h 5893281"/>
              <a:gd name="connsiteX6948" fmla="*/ 2454897 w 10035679"/>
              <a:gd name="connsiteY6948" fmla="*/ 149128 h 5893281"/>
              <a:gd name="connsiteX6949" fmla="*/ 2469386 w 10035679"/>
              <a:gd name="connsiteY6949" fmla="*/ 149128 h 5893281"/>
              <a:gd name="connsiteX6950" fmla="*/ 2479650 w 10035679"/>
              <a:gd name="connsiteY6950" fmla="*/ 153354 h 5893281"/>
              <a:gd name="connsiteX6951" fmla="*/ 2487500 w 10035679"/>
              <a:gd name="connsiteY6951" fmla="*/ 161806 h 5893281"/>
              <a:gd name="connsiteX6952" fmla="*/ 2499575 w 10035679"/>
              <a:gd name="connsiteY6952" fmla="*/ 161806 h 5893281"/>
              <a:gd name="connsiteX6953" fmla="*/ 2517687 w 10035679"/>
              <a:gd name="connsiteY6953" fmla="*/ 157580 h 5893281"/>
              <a:gd name="connsiteX6954" fmla="*/ 2525536 w 10035679"/>
              <a:gd name="connsiteY6954" fmla="*/ 132826 h 5893281"/>
              <a:gd name="connsiteX6955" fmla="*/ 2535801 w 10035679"/>
              <a:gd name="connsiteY6955" fmla="*/ 128600 h 5893281"/>
              <a:gd name="connsiteX6956" fmla="*/ 2546063 w 10035679"/>
              <a:gd name="connsiteY6956" fmla="*/ 128600 h 5893281"/>
              <a:gd name="connsiteX6957" fmla="*/ 2556328 w 10035679"/>
              <a:gd name="connsiteY6957" fmla="*/ 128600 h 5893281"/>
              <a:gd name="connsiteX6958" fmla="*/ 2564176 w 10035679"/>
              <a:gd name="connsiteY6958" fmla="*/ 132826 h 5893281"/>
              <a:gd name="connsiteX6959" fmla="*/ 2570214 w 10035679"/>
              <a:gd name="connsiteY6959" fmla="*/ 132826 h 5893281"/>
              <a:gd name="connsiteX6960" fmla="*/ 2584705 w 10035679"/>
              <a:gd name="connsiteY6960" fmla="*/ 110488 h 5893281"/>
              <a:gd name="connsiteX6961" fmla="*/ 2607043 w 10035679"/>
              <a:gd name="connsiteY6961" fmla="*/ 106260 h 5893281"/>
              <a:gd name="connsiteX6962" fmla="*/ 2621534 w 10035679"/>
              <a:gd name="connsiteY6962" fmla="*/ 114714 h 5893281"/>
              <a:gd name="connsiteX6963" fmla="*/ 2636025 w 10035679"/>
              <a:gd name="connsiteY6963" fmla="*/ 120751 h 5893281"/>
              <a:gd name="connsiteX6964" fmla="*/ 2650513 w 10035679"/>
              <a:gd name="connsiteY6964" fmla="*/ 124977 h 5893281"/>
              <a:gd name="connsiteX6965" fmla="*/ 2668627 w 10035679"/>
              <a:gd name="connsiteY6965" fmla="*/ 118941 h 5893281"/>
              <a:gd name="connsiteX6966" fmla="*/ 2692776 w 10035679"/>
              <a:gd name="connsiteY6966" fmla="*/ 104450 h 5893281"/>
              <a:gd name="connsiteX6967" fmla="*/ 6131772 w 10035679"/>
              <a:gd name="connsiteY6967" fmla="*/ 86338 h 5893281"/>
              <a:gd name="connsiteX6968" fmla="*/ 6146263 w 10035679"/>
              <a:gd name="connsiteY6968" fmla="*/ 90564 h 5893281"/>
              <a:gd name="connsiteX6969" fmla="*/ 6160754 w 10035679"/>
              <a:gd name="connsiteY6969" fmla="*/ 96600 h 5893281"/>
              <a:gd name="connsiteX6970" fmla="*/ 6166790 w 10035679"/>
              <a:gd name="connsiteY6970" fmla="*/ 105055 h 5893281"/>
              <a:gd name="connsiteX6971" fmla="*/ 6177055 w 10035679"/>
              <a:gd name="connsiteY6971" fmla="*/ 111091 h 5893281"/>
              <a:gd name="connsiteX6972" fmla="*/ 6189130 w 10035679"/>
              <a:gd name="connsiteY6972" fmla="*/ 119543 h 5893281"/>
              <a:gd name="connsiteX6973" fmla="*/ 6181281 w 10035679"/>
              <a:gd name="connsiteY6973" fmla="*/ 140071 h 5893281"/>
              <a:gd name="connsiteX6974" fmla="*/ 6138415 w 10035679"/>
              <a:gd name="connsiteY6974" fmla="*/ 164826 h 5893281"/>
              <a:gd name="connsiteX6975" fmla="*/ 6105811 w 10035679"/>
              <a:gd name="connsiteY6975" fmla="*/ 193806 h 5893281"/>
              <a:gd name="connsiteX6976" fmla="*/ 6077434 w 10035679"/>
              <a:gd name="connsiteY6976" fmla="*/ 230635 h 5893281"/>
              <a:gd name="connsiteX6977" fmla="*/ 6071397 w 10035679"/>
              <a:gd name="connsiteY6977" fmla="*/ 230635 h 5893281"/>
              <a:gd name="connsiteX6978" fmla="*/ 6071397 w 10035679"/>
              <a:gd name="connsiteY6978" fmla="*/ 222183 h 5893281"/>
              <a:gd name="connsiteX6979" fmla="*/ 6061132 w 10035679"/>
              <a:gd name="connsiteY6979" fmla="*/ 216146 h 5893281"/>
              <a:gd name="connsiteX6980" fmla="*/ 6053285 w 10035679"/>
              <a:gd name="connsiteY6980" fmla="*/ 207692 h 5893281"/>
              <a:gd name="connsiteX6981" fmla="*/ 6049059 w 10035679"/>
              <a:gd name="connsiteY6981" fmla="*/ 201655 h 5893281"/>
              <a:gd name="connsiteX6982" fmla="*/ 6043020 w 10035679"/>
              <a:gd name="connsiteY6982" fmla="*/ 193203 h 5893281"/>
              <a:gd name="connsiteX6983" fmla="*/ 6038794 w 10035679"/>
              <a:gd name="connsiteY6983" fmla="*/ 182938 h 5893281"/>
              <a:gd name="connsiteX6984" fmla="*/ 6046644 w 10035679"/>
              <a:gd name="connsiteY6984" fmla="*/ 168448 h 5893281"/>
              <a:gd name="connsiteX6985" fmla="*/ 6048454 w 10035679"/>
              <a:gd name="connsiteY6985" fmla="*/ 158185 h 5893281"/>
              <a:gd name="connsiteX6986" fmla="*/ 6052680 w 10035679"/>
              <a:gd name="connsiteY6986" fmla="*/ 139468 h 5893281"/>
              <a:gd name="connsiteX6987" fmla="*/ 6000153 w 10035679"/>
              <a:gd name="connsiteY6987" fmla="*/ 139468 h 5893281"/>
              <a:gd name="connsiteX6988" fmla="*/ 6000153 w 10035679"/>
              <a:gd name="connsiteY6988" fmla="*/ 124977 h 5893281"/>
              <a:gd name="connsiteX6989" fmla="*/ 6028530 w 10035679"/>
              <a:gd name="connsiteY6989" fmla="*/ 114714 h 5893281"/>
              <a:gd name="connsiteX6990" fmla="*/ 6056906 w 10035679"/>
              <a:gd name="connsiteY6990" fmla="*/ 106260 h 5893281"/>
              <a:gd name="connsiteX6991" fmla="*/ 6091322 w 10035679"/>
              <a:gd name="connsiteY6991" fmla="*/ 100224 h 5893281"/>
              <a:gd name="connsiteX6992" fmla="*/ 6095548 w 10035679"/>
              <a:gd name="connsiteY6992" fmla="*/ 110488 h 5893281"/>
              <a:gd name="connsiteX6993" fmla="*/ 6099774 w 10035679"/>
              <a:gd name="connsiteY6993" fmla="*/ 114714 h 5893281"/>
              <a:gd name="connsiteX6994" fmla="*/ 6099774 w 10035679"/>
              <a:gd name="connsiteY6994" fmla="*/ 118941 h 5893281"/>
              <a:gd name="connsiteX6995" fmla="*/ 6104000 w 10035679"/>
              <a:gd name="connsiteY6995" fmla="*/ 118941 h 5893281"/>
              <a:gd name="connsiteX6996" fmla="*/ 6104000 w 10035679"/>
              <a:gd name="connsiteY6996" fmla="*/ 120751 h 5893281"/>
              <a:gd name="connsiteX6997" fmla="*/ 6110039 w 10035679"/>
              <a:gd name="connsiteY6997" fmla="*/ 124977 h 5893281"/>
              <a:gd name="connsiteX6998" fmla="*/ 6114265 w 10035679"/>
              <a:gd name="connsiteY6998" fmla="*/ 114714 h 5893281"/>
              <a:gd name="connsiteX6999" fmla="*/ 6118491 w 10035679"/>
              <a:gd name="connsiteY6999" fmla="*/ 106260 h 5893281"/>
              <a:gd name="connsiteX7000" fmla="*/ 6120301 w 10035679"/>
              <a:gd name="connsiteY7000" fmla="*/ 100224 h 5893281"/>
              <a:gd name="connsiteX7001" fmla="*/ 6128151 w 10035679"/>
              <a:gd name="connsiteY7001" fmla="*/ 91772 h 5893281"/>
              <a:gd name="connsiteX7002" fmla="*/ 6218715 w 10035679"/>
              <a:gd name="connsiteY7002" fmla="*/ 47093 h 5893281"/>
              <a:gd name="connsiteX7003" fmla="*/ 6219318 w 10035679"/>
              <a:gd name="connsiteY7003" fmla="*/ 47093 h 5893281"/>
              <a:gd name="connsiteX7004" fmla="*/ 6227167 w 10035679"/>
              <a:gd name="connsiteY7004" fmla="*/ 48904 h 5893281"/>
              <a:gd name="connsiteX7005" fmla="*/ 6228978 w 10035679"/>
              <a:gd name="connsiteY7005" fmla="*/ 48904 h 5893281"/>
              <a:gd name="connsiteX7006" fmla="*/ 6233206 w 10035679"/>
              <a:gd name="connsiteY7006" fmla="*/ 53130 h 5893281"/>
              <a:gd name="connsiteX7007" fmla="*/ 6237430 w 10035679"/>
              <a:gd name="connsiteY7007" fmla="*/ 57356 h 5893281"/>
              <a:gd name="connsiteX7008" fmla="*/ 6241658 w 10035679"/>
              <a:gd name="connsiteY7008" fmla="*/ 63395 h 5893281"/>
              <a:gd name="connsiteX7009" fmla="*/ 6247694 w 10035679"/>
              <a:gd name="connsiteY7009" fmla="*/ 75470 h 5893281"/>
              <a:gd name="connsiteX7010" fmla="*/ 6255544 w 10035679"/>
              <a:gd name="connsiteY7010" fmla="*/ 85733 h 5893281"/>
              <a:gd name="connsiteX7011" fmla="*/ 6257354 w 10035679"/>
              <a:gd name="connsiteY7011" fmla="*/ 100224 h 5893281"/>
              <a:gd name="connsiteX7012" fmla="*/ 6241053 w 10035679"/>
              <a:gd name="connsiteY7012" fmla="*/ 100224 h 5893281"/>
              <a:gd name="connsiteX7013" fmla="*/ 6241053 w 10035679"/>
              <a:gd name="connsiteY7013" fmla="*/ 91772 h 5893281"/>
              <a:gd name="connsiteX7014" fmla="*/ 6233206 w 10035679"/>
              <a:gd name="connsiteY7014" fmla="*/ 85733 h 5893281"/>
              <a:gd name="connsiteX7015" fmla="*/ 6227167 w 10035679"/>
              <a:gd name="connsiteY7015" fmla="*/ 77281 h 5893281"/>
              <a:gd name="connsiteX7016" fmla="*/ 6222941 w 10035679"/>
              <a:gd name="connsiteY7016" fmla="*/ 71244 h 5893281"/>
              <a:gd name="connsiteX7017" fmla="*/ 6218715 w 10035679"/>
              <a:gd name="connsiteY7017" fmla="*/ 60979 h 5893281"/>
              <a:gd name="connsiteX7018" fmla="*/ 3775927 w 10035679"/>
              <a:gd name="connsiteY7018" fmla="*/ 39244 h 5893281"/>
              <a:gd name="connsiteX7019" fmla="*/ 3824832 w 10035679"/>
              <a:gd name="connsiteY7019" fmla="*/ 39244 h 5893281"/>
              <a:gd name="connsiteX7020" fmla="*/ 3875549 w 10035679"/>
              <a:gd name="connsiteY7020" fmla="*/ 47696 h 5893281"/>
              <a:gd name="connsiteX7021" fmla="*/ 3920226 w 10035679"/>
              <a:gd name="connsiteY7021" fmla="*/ 53735 h 5893281"/>
              <a:gd name="connsiteX7022" fmla="*/ 3960678 w 10035679"/>
              <a:gd name="connsiteY7022" fmla="*/ 63998 h 5893281"/>
              <a:gd name="connsiteX7023" fmla="*/ 4019242 w 10035679"/>
              <a:gd name="connsiteY7023" fmla="*/ 53735 h 5893281"/>
              <a:gd name="connsiteX7024" fmla="*/ 4027093 w 10035679"/>
              <a:gd name="connsiteY7024" fmla="*/ 62187 h 5893281"/>
              <a:gd name="connsiteX7025" fmla="*/ 4033129 w 10035679"/>
              <a:gd name="connsiteY7025" fmla="*/ 63998 h 5893281"/>
              <a:gd name="connsiteX7026" fmla="*/ 4040978 w 10035679"/>
              <a:gd name="connsiteY7026" fmla="*/ 76073 h 5893281"/>
              <a:gd name="connsiteX7027" fmla="*/ 4045205 w 10035679"/>
              <a:gd name="connsiteY7027" fmla="*/ 82112 h 5893281"/>
              <a:gd name="connsiteX7028" fmla="*/ 4051241 w 10035679"/>
              <a:gd name="connsiteY7028" fmla="*/ 86338 h 5893281"/>
              <a:gd name="connsiteX7029" fmla="*/ 4085657 w 10035679"/>
              <a:gd name="connsiteY7029" fmla="*/ 100827 h 5893281"/>
              <a:gd name="connsiteX7030" fmla="*/ 4126109 w 10035679"/>
              <a:gd name="connsiteY7030" fmla="*/ 111091 h 5893281"/>
              <a:gd name="connsiteX7031" fmla="*/ 4160523 w 10035679"/>
              <a:gd name="connsiteY7031" fmla="*/ 119543 h 5893281"/>
              <a:gd name="connsiteX7032" fmla="*/ 4160523 w 10035679"/>
              <a:gd name="connsiteY7032" fmla="*/ 134034 h 5893281"/>
              <a:gd name="connsiteX7033" fmla="*/ 4103770 w 10035679"/>
              <a:gd name="connsiteY7033" fmla="*/ 134034 h 5893281"/>
              <a:gd name="connsiteX7034" fmla="*/ 4079618 w 10035679"/>
              <a:gd name="connsiteY7034" fmla="*/ 121959 h 5893281"/>
              <a:gd name="connsiteX7035" fmla="*/ 4051241 w 10035679"/>
              <a:gd name="connsiteY7035" fmla="*/ 121959 h 5893281"/>
              <a:gd name="connsiteX7036" fmla="*/ 4018639 w 10035679"/>
              <a:gd name="connsiteY7036" fmla="*/ 126185 h 5893281"/>
              <a:gd name="connsiteX7037" fmla="*/ 3988451 w 10035679"/>
              <a:gd name="connsiteY7037" fmla="*/ 134637 h 5893281"/>
              <a:gd name="connsiteX7038" fmla="*/ 3988451 w 10035679"/>
              <a:gd name="connsiteY7038" fmla="*/ 150938 h 5893281"/>
              <a:gd name="connsiteX7039" fmla="*/ 4027093 w 10035679"/>
              <a:gd name="connsiteY7039" fmla="*/ 150938 h 5893281"/>
              <a:gd name="connsiteX7040" fmla="*/ 4055469 w 10035679"/>
              <a:gd name="connsiteY7040" fmla="*/ 144902 h 5893281"/>
              <a:gd name="connsiteX7041" fmla="*/ 4089883 w 10035679"/>
              <a:gd name="connsiteY7041" fmla="*/ 140676 h 5893281"/>
              <a:gd name="connsiteX7042" fmla="*/ 4132751 w 10035679"/>
              <a:gd name="connsiteY7042" fmla="*/ 140676 h 5893281"/>
              <a:gd name="connsiteX7043" fmla="*/ 4175617 w 10035679"/>
              <a:gd name="connsiteY7043" fmla="*/ 140676 h 5893281"/>
              <a:gd name="connsiteX7044" fmla="*/ 4208219 w 10035679"/>
              <a:gd name="connsiteY7044" fmla="*/ 140676 h 5893281"/>
              <a:gd name="connsiteX7045" fmla="*/ 4236595 w 10035679"/>
              <a:gd name="connsiteY7045" fmla="*/ 169655 h 5893281"/>
              <a:gd name="connsiteX7046" fmla="*/ 4271010 w 10035679"/>
              <a:gd name="connsiteY7046" fmla="*/ 190183 h 5893281"/>
              <a:gd name="connsiteX7047" fmla="*/ 4260746 w 10035679"/>
              <a:gd name="connsiteY7047" fmla="*/ 212523 h 5893281"/>
              <a:gd name="connsiteX7048" fmla="*/ 4240220 w 10035679"/>
              <a:gd name="connsiteY7048" fmla="*/ 227014 h 5893281"/>
              <a:gd name="connsiteX7049" fmla="*/ 4222107 w 10035679"/>
              <a:gd name="connsiteY7049" fmla="*/ 237276 h 5893281"/>
              <a:gd name="connsiteX7050" fmla="*/ 4197957 w 10035679"/>
              <a:gd name="connsiteY7050" fmla="*/ 245728 h 5893281"/>
              <a:gd name="connsiteX7051" fmla="*/ 4161127 w 10035679"/>
              <a:gd name="connsiteY7051" fmla="*/ 245728 h 5893281"/>
              <a:gd name="connsiteX7052" fmla="*/ 4128522 w 10035679"/>
              <a:gd name="connsiteY7052" fmla="*/ 255993 h 5893281"/>
              <a:gd name="connsiteX7053" fmla="*/ 4094109 w 10035679"/>
              <a:gd name="connsiteY7053" fmla="*/ 255993 h 5893281"/>
              <a:gd name="connsiteX7054" fmla="*/ 4055469 w 10035679"/>
              <a:gd name="connsiteY7054" fmla="*/ 251767 h 5893281"/>
              <a:gd name="connsiteX7055" fmla="*/ 4018639 w 10035679"/>
              <a:gd name="connsiteY7055" fmla="*/ 247541 h 5893281"/>
              <a:gd name="connsiteX7056" fmla="*/ 3984827 w 10035679"/>
              <a:gd name="connsiteY7056" fmla="*/ 247541 h 5893281"/>
              <a:gd name="connsiteX7057" fmla="*/ 3956450 w 10035679"/>
              <a:gd name="connsiteY7057" fmla="*/ 255993 h 5893281"/>
              <a:gd name="connsiteX7058" fmla="*/ 3934111 w 10035679"/>
              <a:gd name="connsiteY7058" fmla="*/ 276521 h 5893281"/>
              <a:gd name="connsiteX7059" fmla="*/ 4019242 w 10035679"/>
              <a:gd name="connsiteY7059" fmla="*/ 276521 h 5893281"/>
              <a:gd name="connsiteX7060" fmla="*/ 4045808 w 10035679"/>
              <a:gd name="connsiteY7060" fmla="*/ 270484 h 5893281"/>
              <a:gd name="connsiteX7061" fmla="*/ 4075997 w 10035679"/>
              <a:gd name="connsiteY7061" fmla="*/ 266258 h 5893281"/>
              <a:gd name="connsiteX7062" fmla="*/ 4112826 w 10035679"/>
              <a:gd name="connsiteY7062" fmla="*/ 270484 h 5893281"/>
              <a:gd name="connsiteX7063" fmla="*/ 4136976 w 10035679"/>
              <a:gd name="connsiteY7063" fmla="*/ 276521 h 5893281"/>
              <a:gd name="connsiteX7064" fmla="*/ 4143014 w 10035679"/>
              <a:gd name="connsiteY7064" fmla="*/ 303087 h 5893281"/>
              <a:gd name="connsiteX7065" fmla="*/ 4155088 w 10035679"/>
              <a:gd name="connsiteY7065" fmla="*/ 298861 h 5893281"/>
              <a:gd name="connsiteX7066" fmla="*/ 4171390 w 10035679"/>
              <a:gd name="connsiteY7066" fmla="*/ 288596 h 5893281"/>
              <a:gd name="connsiteX7067" fmla="*/ 4193731 w 10035679"/>
              <a:gd name="connsiteY7067" fmla="*/ 280144 h 5893281"/>
              <a:gd name="connsiteX7068" fmla="*/ 4214258 w 10035679"/>
              <a:gd name="connsiteY7068" fmla="*/ 275918 h 5893281"/>
              <a:gd name="connsiteX7069" fmla="*/ 4218483 w 10035679"/>
              <a:gd name="connsiteY7069" fmla="*/ 287993 h 5893281"/>
              <a:gd name="connsiteX7070" fmla="*/ 4222709 w 10035679"/>
              <a:gd name="connsiteY7070" fmla="*/ 294030 h 5893281"/>
              <a:gd name="connsiteX7071" fmla="*/ 4226936 w 10035679"/>
              <a:gd name="connsiteY7071" fmla="*/ 298256 h 5893281"/>
              <a:gd name="connsiteX7072" fmla="*/ 4232974 w 10035679"/>
              <a:gd name="connsiteY7072" fmla="*/ 302482 h 5893281"/>
              <a:gd name="connsiteX7073" fmla="*/ 4240821 w 10035679"/>
              <a:gd name="connsiteY7073" fmla="*/ 308521 h 5893281"/>
              <a:gd name="connsiteX7074" fmla="*/ 4208219 w 10035679"/>
              <a:gd name="connsiteY7074" fmla="*/ 369500 h 5893281"/>
              <a:gd name="connsiteX7075" fmla="*/ 4222709 w 10035679"/>
              <a:gd name="connsiteY7075" fmla="*/ 369500 h 5893281"/>
              <a:gd name="connsiteX7076" fmla="*/ 4246860 w 10035679"/>
              <a:gd name="connsiteY7076" fmla="*/ 355009 h 5893281"/>
              <a:gd name="connsiteX7077" fmla="*/ 4279463 w 10035679"/>
              <a:gd name="connsiteY7077" fmla="*/ 336292 h 5893281"/>
              <a:gd name="connsiteX7078" fmla="*/ 4318102 w 10035679"/>
              <a:gd name="connsiteY7078" fmla="*/ 321804 h 5893281"/>
              <a:gd name="connsiteX7079" fmla="*/ 4360969 w 10035679"/>
              <a:gd name="connsiteY7079" fmla="*/ 307313 h 5893281"/>
              <a:gd name="connsiteX7080" fmla="*/ 4407458 w 10035679"/>
              <a:gd name="connsiteY7080" fmla="*/ 297048 h 5893281"/>
              <a:gd name="connsiteX7081" fmla="*/ 4447909 w 10035679"/>
              <a:gd name="connsiteY7081" fmla="*/ 297048 h 5893281"/>
              <a:gd name="connsiteX7082" fmla="*/ 4488361 w 10035679"/>
              <a:gd name="connsiteY7082" fmla="*/ 301274 h 5893281"/>
              <a:gd name="connsiteX7083" fmla="*/ 4516736 w 10035679"/>
              <a:gd name="connsiteY7083" fmla="*/ 317576 h 5893281"/>
              <a:gd name="connsiteX7084" fmla="*/ 4533038 w 10035679"/>
              <a:gd name="connsiteY7084" fmla="*/ 346557 h 5893281"/>
              <a:gd name="connsiteX7085" fmla="*/ 4545113 w 10035679"/>
              <a:gd name="connsiteY7085" fmla="*/ 346557 h 5893281"/>
              <a:gd name="connsiteX7086" fmla="*/ 4545113 w 10035679"/>
              <a:gd name="connsiteY7086" fmla="*/ 350783 h 5893281"/>
              <a:gd name="connsiteX7087" fmla="*/ 4540886 w 10035679"/>
              <a:gd name="connsiteY7087" fmla="*/ 355009 h 5893281"/>
              <a:gd name="connsiteX7088" fmla="*/ 4536661 w 10035679"/>
              <a:gd name="connsiteY7088" fmla="*/ 355009 h 5893281"/>
              <a:gd name="connsiteX7089" fmla="*/ 4532435 w 10035679"/>
              <a:gd name="connsiteY7089" fmla="*/ 355009 h 5893281"/>
              <a:gd name="connsiteX7090" fmla="*/ 4526396 w 10035679"/>
              <a:gd name="connsiteY7090" fmla="*/ 361048 h 5893281"/>
              <a:gd name="connsiteX7091" fmla="*/ 4516134 w 10035679"/>
              <a:gd name="connsiteY7091" fmla="*/ 365274 h 5893281"/>
              <a:gd name="connsiteX7092" fmla="*/ 4504061 w 10035679"/>
              <a:gd name="connsiteY7092" fmla="*/ 369500 h 5893281"/>
              <a:gd name="connsiteX7093" fmla="*/ 4489570 w 10035679"/>
              <a:gd name="connsiteY7093" fmla="*/ 373726 h 5893281"/>
              <a:gd name="connsiteX7094" fmla="*/ 4479305 w 10035679"/>
              <a:gd name="connsiteY7094" fmla="*/ 375537 h 5893281"/>
              <a:gd name="connsiteX7095" fmla="*/ 4455155 w 10035679"/>
              <a:gd name="connsiteY7095" fmla="*/ 414781 h 5893281"/>
              <a:gd name="connsiteX7096" fmla="*/ 4408666 w 10035679"/>
              <a:gd name="connsiteY7096" fmla="*/ 443763 h 5893281"/>
              <a:gd name="connsiteX7097" fmla="*/ 4356141 w 10035679"/>
              <a:gd name="connsiteY7097" fmla="*/ 462478 h 5893281"/>
              <a:gd name="connsiteX7098" fmla="*/ 4293349 w 10035679"/>
              <a:gd name="connsiteY7098" fmla="*/ 472742 h 5893281"/>
              <a:gd name="connsiteX7099" fmla="*/ 4293349 w 10035679"/>
              <a:gd name="connsiteY7099" fmla="*/ 484818 h 5893281"/>
              <a:gd name="connsiteX7100" fmla="*/ 4293349 w 10035679"/>
              <a:gd name="connsiteY7100" fmla="*/ 490854 h 5893281"/>
              <a:gd name="connsiteX7101" fmla="*/ 4293349 w 10035679"/>
              <a:gd name="connsiteY7101" fmla="*/ 495082 h 5893281"/>
              <a:gd name="connsiteX7102" fmla="*/ 4289123 w 10035679"/>
              <a:gd name="connsiteY7102" fmla="*/ 499308 h 5893281"/>
              <a:gd name="connsiteX7103" fmla="*/ 4293349 w 10035679"/>
              <a:gd name="connsiteY7103" fmla="*/ 501119 h 5893281"/>
              <a:gd name="connsiteX7104" fmla="*/ 4293349 w 10035679"/>
              <a:gd name="connsiteY7104" fmla="*/ 505345 h 5893281"/>
              <a:gd name="connsiteX7105" fmla="*/ 4299388 w 10035679"/>
              <a:gd name="connsiteY7105" fmla="*/ 513797 h 5893281"/>
              <a:gd name="connsiteX7106" fmla="*/ 4309651 w 10035679"/>
              <a:gd name="connsiteY7106" fmla="*/ 519836 h 5893281"/>
              <a:gd name="connsiteX7107" fmla="*/ 4317500 w 10035679"/>
              <a:gd name="connsiteY7107" fmla="*/ 524062 h 5893281"/>
              <a:gd name="connsiteX7108" fmla="*/ 4323536 w 10035679"/>
              <a:gd name="connsiteY7108" fmla="*/ 530099 h 5893281"/>
              <a:gd name="connsiteX7109" fmla="*/ 4331384 w 10035679"/>
              <a:gd name="connsiteY7109" fmla="*/ 534327 h 5893281"/>
              <a:gd name="connsiteX7110" fmla="*/ 4337423 w 10035679"/>
              <a:gd name="connsiteY7110" fmla="*/ 544589 h 5893281"/>
              <a:gd name="connsiteX7111" fmla="*/ 4331384 w 10035679"/>
              <a:gd name="connsiteY7111" fmla="*/ 559080 h 5893281"/>
              <a:gd name="connsiteX7112" fmla="*/ 4323536 w 10035679"/>
              <a:gd name="connsiteY7112" fmla="*/ 591683 h 5893281"/>
              <a:gd name="connsiteX7113" fmla="*/ 4317500 w 10035679"/>
              <a:gd name="connsiteY7113" fmla="*/ 630927 h 5893281"/>
              <a:gd name="connsiteX7114" fmla="*/ 4309651 w 10035679"/>
              <a:gd name="connsiteY7114" fmla="*/ 670172 h 5893281"/>
              <a:gd name="connsiteX7115" fmla="*/ 4309651 w 10035679"/>
              <a:gd name="connsiteY7115" fmla="*/ 702774 h 5893281"/>
              <a:gd name="connsiteX7116" fmla="*/ 4317500 w 10035679"/>
              <a:gd name="connsiteY7116" fmla="*/ 698548 h 5893281"/>
              <a:gd name="connsiteX7117" fmla="*/ 4323536 w 10035679"/>
              <a:gd name="connsiteY7117" fmla="*/ 698548 h 5893281"/>
              <a:gd name="connsiteX7118" fmla="*/ 4327764 w 10035679"/>
              <a:gd name="connsiteY7118" fmla="*/ 698548 h 5893281"/>
              <a:gd name="connsiteX7119" fmla="*/ 4335612 w 10035679"/>
              <a:gd name="connsiteY7119" fmla="*/ 698548 h 5893281"/>
              <a:gd name="connsiteX7120" fmla="*/ 4337423 w 10035679"/>
              <a:gd name="connsiteY7120" fmla="*/ 698548 h 5893281"/>
              <a:gd name="connsiteX7121" fmla="*/ 4349498 w 10035679"/>
              <a:gd name="connsiteY7121" fmla="*/ 702774 h 5893281"/>
              <a:gd name="connsiteX7122" fmla="*/ 4345274 w 10035679"/>
              <a:gd name="connsiteY7122" fmla="*/ 713037 h 5893281"/>
              <a:gd name="connsiteX7123" fmla="*/ 4345274 w 10035679"/>
              <a:gd name="connsiteY7123" fmla="*/ 717265 h 5893281"/>
              <a:gd name="connsiteX7124" fmla="*/ 4345274 w 10035679"/>
              <a:gd name="connsiteY7124" fmla="*/ 725717 h 5893281"/>
              <a:gd name="connsiteX7125" fmla="*/ 4345274 w 10035679"/>
              <a:gd name="connsiteY7125" fmla="*/ 727528 h 5893281"/>
              <a:gd name="connsiteX7126" fmla="*/ 4345274 w 10035679"/>
              <a:gd name="connsiteY7126" fmla="*/ 735980 h 5893281"/>
              <a:gd name="connsiteX7127" fmla="*/ 4349498 w 10035679"/>
              <a:gd name="connsiteY7127" fmla="*/ 750471 h 5893281"/>
              <a:gd name="connsiteX7128" fmla="*/ 4337423 w 10035679"/>
              <a:gd name="connsiteY7128" fmla="*/ 750471 h 5893281"/>
              <a:gd name="connsiteX7129" fmla="*/ 4337423 w 10035679"/>
              <a:gd name="connsiteY7129" fmla="*/ 756509 h 5893281"/>
              <a:gd name="connsiteX7130" fmla="*/ 4331384 w 10035679"/>
              <a:gd name="connsiteY7130" fmla="*/ 754697 h 5893281"/>
              <a:gd name="connsiteX7131" fmla="*/ 4323536 w 10035679"/>
              <a:gd name="connsiteY7131" fmla="*/ 746245 h 5893281"/>
              <a:gd name="connsiteX7132" fmla="*/ 4321726 w 10035679"/>
              <a:gd name="connsiteY7132" fmla="*/ 742019 h 5893281"/>
              <a:gd name="connsiteX7133" fmla="*/ 4313876 w 10035679"/>
              <a:gd name="connsiteY7133" fmla="*/ 740208 h 5893281"/>
              <a:gd name="connsiteX7134" fmla="*/ 4307839 w 10035679"/>
              <a:gd name="connsiteY7134" fmla="*/ 735980 h 5893281"/>
              <a:gd name="connsiteX7135" fmla="*/ 4293349 w 10035679"/>
              <a:gd name="connsiteY7135" fmla="*/ 735980 h 5893281"/>
              <a:gd name="connsiteX7136" fmla="*/ 4285500 w 10035679"/>
              <a:gd name="connsiteY7136" fmla="*/ 740208 h 5893281"/>
              <a:gd name="connsiteX7137" fmla="*/ 4279463 w 10035679"/>
              <a:gd name="connsiteY7137" fmla="*/ 742019 h 5893281"/>
              <a:gd name="connsiteX7138" fmla="*/ 4271614 w 10035679"/>
              <a:gd name="connsiteY7138" fmla="*/ 746245 h 5893281"/>
              <a:gd name="connsiteX7139" fmla="*/ 4267388 w 10035679"/>
              <a:gd name="connsiteY7139" fmla="*/ 750471 h 5893281"/>
              <a:gd name="connsiteX7140" fmla="*/ 4261349 w 10035679"/>
              <a:gd name="connsiteY7140" fmla="*/ 754697 h 5893281"/>
              <a:gd name="connsiteX7141" fmla="*/ 4257124 w 10035679"/>
              <a:gd name="connsiteY7141" fmla="*/ 760736 h 5893281"/>
              <a:gd name="connsiteX7142" fmla="*/ 4252897 w 10035679"/>
              <a:gd name="connsiteY7142" fmla="*/ 775224 h 5893281"/>
              <a:gd name="connsiteX7143" fmla="*/ 4299388 w 10035679"/>
              <a:gd name="connsiteY7143" fmla="*/ 789715 h 5893281"/>
              <a:gd name="connsiteX7144" fmla="*/ 4309651 w 10035679"/>
              <a:gd name="connsiteY7144" fmla="*/ 853110 h 5893281"/>
              <a:gd name="connsiteX7145" fmla="*/ 4299388 w 10035679"/>
              <a:gd name="connsiteY7145" fmla="*/ 853110 h 5893281"/>
              <a:gd name="connsiteX7146" fmla="*/ 4293349 w 10035679"/>
              <a:gd name="connsiteY7146" fmla="*/ 853110 h 5893281"/>
              <a:gd name="connsiteX7147" fmla="*/ 4285500 w 10035679"/>
              <a:gd name="connsiteY7147" fmla="*/ 857336 h 5893281"/>
              <a:gd name="connsiteX7148" fmla="*/ 4279463 w 10035679"/>
              <a:gd name="connsiteY7148" fmla="*/ 861562 h 5893281"/>
              <a:gd name="connsiteX7149" fmla="*/ 4279463 w 10035679"/>
              <a:gd name="connsiteY7149" fmla="*/ 876053 h 5893281"/>
              <a:gd name="connsiteX7150" fmla="*/ 4295764 w 10035679"/>
              <a:gd name="connsiteY7150" fmla="*/ 886316 h 5893281"/>
              <a:gd name="connsiteX7151" fmla="*/ 4307839 w 10035679"/>
              <a:gd name="connsiteY7151" fmla="*/ 900807 h 5893281"/>
              <a:gd name="connsiteX7152" fmla="*/ 4313876 w 10035679"/>
              <a:gd name="connsiteY7152" fmla="*/ 919524 h 5893281"/>
              <a:gd name="connsiteX7153" fmla="*/ 4318102 w 10035679"/>
              <a:gd name="connsiteY7153" fmla="*/ 948503 h 5893281"/>
              <a:gd name="connsiteX7154" fmla="*/ 4299991 w 10035679"/>
              <a:gd name="connsiteY7154" fmla="*/ 948503 h 5893281"/>
              <a:gd name="connsiteX7155" fmla="*/ 4295764 w 10035679"/>
              <a:gd name="connsiteY7155" fmla="*/ 948503 h 5893281"/>
              <a:gd name="connsiteX7156" fmla="*/ 4285500 w 10035679"/>
              <a:gd name="connsiteY7156" fmla="*/ 944277 h 5893281"/>
              <a:gd name="connsiteX7157" fmla="*/ 4279463 w 10035679"/>
              <a:gd name="connsiteY7157" fmla="*/ 948503 h 5893281"/>
              <a:gd name="connsiteX7158" fmla="*/ 4267388 w 10035679"/>
              <a:gd name="connsiteY7158" fmla="*/ 948503 h 5893281"/>
              <a:gd name="connsiteX7159" fmla="*/ 4261349 w 10035679"/>
              <a:gd name="connsiteY7159" fmla="*/ 954542 h 5893281"/>
              <a:gd name="connsiteX7160" fmla="*/ 4253502 w 10035679"/>
              <a:gd name="connsiteY7160" fmla="*/ 962994 h 5893281"/>
              <a:gd name="connsiteX7161" fmla="*/ 4265577 w 10035679"/>
              <a:gd name="connsiteY7161" fmla="*/ 969033 h 5893281"/>
              <a:gd name="connsiteX7162" fmla="*/ 4271614 w 10035679"/>
              <a:gd name="connsiteY7162" fmla="*/ 973259 h 5893281"/>
              <a:gd name="connsiteX7163" fmla="*/ 4275840 w 10035679"/>
              <a:gd name="connsiteY7163" fmla="*/ 977485 h 5893281"/>
              <a:gd name="connsiteX7164" fmla="*/ 4280067 w 10035679"/>
              <a:gd name="connsiteY7164" fmla="*/ 979296 h 5893281"/>
              <a:gd name="connsiteX7165" fmla="*/ 4281878 w 10035679"/>
              <a:gd name="connsiteY7165" fmla="*/ 991371 h 5893281"/>
              <a:gd name="connsiteX7166" fmla="*/ 4286105 w 10035679"/>
              <a:gd name="connsiteY7166" fmla="*/ 1001635 h 5893281"/>
              <a:gd name="connsiteX7167" fmla="*/ 4281878 w 10035679"/>
              <a:gd name="connsiteY7167" fmla="*/ 1005862 h 5893281"/>
              <a:gd name="connsiteX7168" fmla="*/ 4281878 w 10035679"/>
              <a:gd name="connsiteY7168" fmla="*/ 1007672 h 5893281"/>
              <a:gd name="connsiteX7169" fmla="*/ 4280067 w 10035679"/>
              <a:gd name="connsiteY7169" fmla="*/ 1011898 h 5893281"/>
              <a:gd name="connsiteX7170" fmla="*/ 4280067 w 10035679"/>
              <a:gd name="connsiteY7170" fmla="*/ 1020351 h 5893281"/>
              <a:gd name="connsiteX7171" fmla="*/ 4250484 w 10035679"/>
              <a:gd name="connsiteY7171" fmla="*/ 1020351 h 5893281"/>
              <a:gd name="connsiteX7172" fmla="*/ 4222107 w 10035679"/>
              <a:gd name="connsiteY7172" fmla="*/ 1026389 h 5893281"/>
              <a:gd name="connsiteX7173" fmla="*/ 4199767 w 10035679"/>
              <a:gd name="connsiteY7173" fmla="*/ 1034841 h 5893281"/>
              <a:gd name="connsiteX7174" fmla="*/ 4207616 w 10035679"/>
              <a:gd name="connsiteY7174" fmla="*/ 1034841 h 5893281"/>
              <a:gd name="connsiteX7175" fmla="*/ 4217879 w 10035679"/>
              <a:gd name="connsiteY7175" fmla="*/ 1040880 h 5893281"/>
              <a:gd name="connsiteX7176" fmla="*/ 4225728 w 10035679"/>
              <a:gd name="connsiteY7176" fmla="*/ 1045106 h 5893281"/>
              <a:gd name="connsiteX7177" fmla="*/ 4231766 w 10035679"/>
              <a:gd name="connsiteY7177" fmla="*/ 1045106 h 5893281"/>
              <a:gd name="connsiteX7178" fmla="*/ 4239616 w 10035679"/>
              <a:gd name="connsiteY7178" fmla="*/ 1049332 h 5893281"/>
              <a:gd name="connsiteX7179" fmla="*/ 4245653 w 10035679"/>
              <a:gd name="connsiteY7179" fmla="*/ 1055369 h 5893281"/>
              <a:gd name="connsiteX7180" fmla="*/ 4251691 w 10035679"/>
              <a:gd name="connsiteY7180" fmla="*/ 1065634 h 5893281"/>
              <a:gd name="connsiteX7181" fmla="*/ 4239616 w 10035679"/>
              <a:gd name="connsiteY7181" fmla="*/ 1084351 h 5893281"/>
              <a:gd name="connsiteX7182" fmla="*/ 4231766 w 10035679"/>
              <a:gd name="connsiteY7182" fmla="*/ 1106691 h 5893281"/>
              <a:gd name="connsiteX7183" fmla="*/ 4221502 w 10035679"/>
              <a:gd name="connsiteY7183" fmla="*/ 1131444 h 5893281"/>
              <a:gd name="connsiteX7184" fmla="*/ 4217276 w 10035679"/>
              <a:gd name="connsiteY7184" fmla="*/ 1121181 h 5893281"/>
              <a:gd name="connsiteX7185" fmla="*/ 4211240 w 10035679"/>
              <a:gd name="connsiteY7185" fmla="*/ 1112729 h 5893281"/>
              <a:gd name="connsiteX7186" fmla="*/ 4207012 w 10035679"/>
              <a:gd name="connsiteY7186" fmla="*/ 1108503 h 5893281"/>
              <a:gd name="connsiteX7187" fmla="*/ 4199164 w 10035679"/>
              <a:gd name="connsiteY7187" fmla="*/ 1108503 h 5893281"/>
              <a:gd name="connsiteX7188" fmla="*/ 4188899 w 10035679"/>
              <a:gd name="connsiteY7188" fmla="*/ 1106691 h 5893281"/>
              <a:gd name="connsiteX7189" fmla="*/ 4174409 w 10035679"/>
              <a:gd name="connsiteY7189" fmla="*/ 1106691 h 5893281"/>
              <a:gd name="connsiteX7190" fmla="*/ 4174409 w 10035679"/>
              <a:gd name="connsiteY7190" fmla="*/ 1112729 h 5893281"/>
              <a:gd name="connsiteX7191" fmla="*/ 4182258 w 10035679"/>
              <a:gd name="connsiteY7191" fmla="*/ 1112729 h 5893281"/>
              <a:gd name="connsiteX7192" fmla="*/ 4206408 w 10035679"/>
              <a:gd name="connsiteY7192" fmla="*/ 1137483 h 5893281"/>
              <a:gd name="connsiteX7193" fmla="*/ 4226936 w 10035679"/>
              <a:gd name="connsiteY7193" fmla="*/ 1166462 h 5893281"/>
              <a:gd name="connsiteX7194" fmla="*/ 4239012 w 10035679"/>
              <a:gd name="connsiteY7194" fmla="*/ 1203293 h 5893281"/>
              <a:gd name="connsiteX7195" fmla="*/ 4245048 w 10035679"/>
              <a:gd name="connsiteY7195" fmla="*/ 1246158 h 5893281"/>
              <a:gd name="connsiteX7196" fmla="*/ 4239012 w 10035679"/>
              <a:gd name="connsiteY7196" fmla="*/ 1246158 h 5893281"/>
              <a:gd name="connsiteX7197" fmla="*/ 4239012 w 10035679"/>
              <a:gd name="connsiteY7197" fmla="*/ 1256424 h 5893281"/>
              <a:gd name="connsiteX7198" fmla="*/ 4182258 w 10035679"/>
              <a:gd name="connsiteY7198" fmla="*/ 1262461 h 5893281"/>
              <a:gd name="connsiteX7199" fmla="*/ 4182258 w 10035679"/>
              <a:gd name="connsiteY7199" fmla="*/ 1223216 h 5893281"/>
              <a:gd name="connsiteX7200" fmla="*/ 4174409 w 10035679"/>
              <a:gd name="connsiteY7200" fmla="*/ 1217180 h 5893281"/>
              <a:gd name="connsiteX7201" fmla="*/ 4168373 w 10035679"/>
              <a:gd name="connsiteY7201" fmla="*/ 1212953 h 5893281"/>
              <a:gd name="connsiteX7202" fmla="*/ 4164145 w 10035679"/>
              <a:gd name="connsiteY7202" fmla="*/ 1208727 h 5893281"/>
              <a:gd name="connsiteX7203" fmla="*/ 4153881 w 10035679"/>
              <a:gd name="connsiteY7203" fmla="*/ 1202687 h 5893281"/>
              <a:gd name="connsiteX7204" fmla="*/ 4141806 w 10035679"/>
              <a:gd name="connsiteY7204" fmla="*/ 1198461 h 5893281"/>
              <a:gd name="connsiteX7205" fmla="*/ 4125504 w 10035679"/>
              <a:gd name="connsiteY7205" fmla="*/ 1208727 h 5893281"/>
              <a:gd name="connsiteX7206" fmla="*/ 4103167 w 10035679"/>
              <a:gd name="connsiteY7206" fmla="*/ 1217180 h 5893281"/>
              <a:gd name="connsiteX7207" fmla="*/ 4079015 w 10035679"/>
              <a:gd name="connsiteY7207" fmla="*/ 1218991 h 5893281"/>
              <a:gd name="connsiteX7208" fmla="*/ 4056675 w 10035679"/>
              <a:gd name="connsiteY7208" fmla="*/ 1227442 h 5893281"/>
              <a:gd name="connsiteX7209" fmla="*/ 4044601 w 10035679"/>
              <a:gd name="connsiteY7209" fmla="*/ 1237705 h 5893281"/>
              <a:gd name="connsiteX7210" fmla="*/ 4056675 w 10035679"/>
              <a:gd name="connsiteY7210" fmla="*/ 1237705 h 5893281"/>
              <a:gd name="connsiteX7211" fmla="*/ 4074789 w 10035679"/>
              <a:gd name="connsiteY7211" fmla="*/ 1237705 h 5893281"/>
              <a:gd name="connsiteX7212" fmla="*/ 4103167 w 10035679"/>
              <a:gd name="connsiteY7212" fmla="*/ 1233480 h 5893281"/>
              <a:gd name="connsiteX7213" fmla="*/ 4135769 w 10035679"/>
              <a:gd name="connsiteY7213" fmla="*/ 1231668 h 5893281"/>
              <a:gd name="connsiteX7214" fmla="*/ 4135769 w 10035679"/>
              <a:gd name="connsiteY7214" fmla="*/ 1246158 h 5893281"/>
              <a:gd name="connsiteX7215" fmla="*/ 4064524 w 10035679"/>
              <a:gd name="connsiteY7215" fmla="*/ 1270914 h 5893281"/>
              <a:gd name="connsiteX7216" fmla="*/ 4064524 w 10035679"/>
              <a:gd name="connsiteY7216" fmla="*/ 1276952 h 5893281"/>
              <a:gd name="connsiteX7217" fmla="*/ 4082638 w 10035679"/>
              <a:gd name="connsiteY7217" fmla="*/ 1276952 h 5893281"/>
              <a:gd name="connsiteX7218" fmla="*/ 4092901 w 10035679"/>
              <a:gd name="connsiteY7218" fmla="*/ 1275142 h 5893281"/>
              <a:gd name="connsiteX7219" fmla="*/ 4107391 w 10035679"/>
              <a:gd name="connsiteY7219" fmla="*/ 1270914 h 5893281"/>
              <a:gd name="connsiteX7220" fmla="*/ 4121882 w 10035679"/>
              <a:gd name="connsiteY7220" fmla="*/ 1266688 h 5893281"/>
              <a:gd name="connsiteX7221" fmla="*/ 4136373 w 10035679"/>
              <a:gd name="connsiteY7221" fmla="*/ 1262461 h 5893281"/>
              <a:gd name="connsiteX7222" fmla="*/ 4140598 w 10035679"/>
              <a:gd name="connsiteY7222" fmla="*/ 1281178 h 5893281"/>
              <a:gd name="connsiteX7223" fmla="*/ 4155088 w 10035679"/>
              <a:gd name="connsiteY7223" fmla="*/ 1289630 h 5893281"/>
              <a:gd name="connsiteX7224" fmla="*/ 4169580 w 10035679"/>
              <a:gd name="connsiteY7224" fmla="*/ 1291443 h 5893281"/>
              <a:gd name="connsiteX7225" fmla="*/ 4193731 w 10035679"/>
              <a:gd name="connsiteY7225" fmla="*/ 1289630 h 5893281"/>
              <a:gd name="connsiteX7226" fmla="*/ 4222107 w 10035679"/>
              <a:gd name="connsiteY7226" fmla="*/ 1289630 h 5893281"/>
              <a:gd name="connsiteX7227" fmla="*/ 4222107 w 10035679"/>
              <a:gd name="connsiteY7227" fmla="*/ 1295668 h 5893281"/>
              <a:gd name="connsiteX7228" fmla="*/ 4214258 w 10035679"/>
              <a:gd name="connsiteY7228" fmla="*/ 1295668 h 5893281"/>
              <a:gd name="connsiteX7229" fmla="*/ 4175617 w 10035679"/>
              <a:gd name="connsiteY7229" fmla="*/ 1332497 h 5893281"/>
              <a:gd name="connsiteX7230" fmla="*/ 4132751 w 10035679"/>
              <a:gd name="connsiteY7230" fmla="*/ 1367515 h 5893281"/>
              <a:gd name="connsiteX7231" fmla="*/ 4089883 w 10035679"/>
              <a:gd name="connsiteY7231" fmla="*/ 1396496 h 5893281"/>
              <a:gd name="connsiteX7232" fmla="*/ 4040978 w 10035679"/>
              <a:gd name="connsiteY7232" fmla="*/ 1421250 h 5893281"/>
              <a:gd name="connsiteX7233" fmla="*/ 3988451 w 10035679"/>
              <a:gd name="connsiteY7233" fmla="*/ 1431515 h 5893281"/>
              <a:gd name="connsiteX7234" fmla="*/ 3927471 w 10035679"/>
              <a:gd name="connsiteY7234" fmla="*/ 1429704 h 5893281"/>
              <a:gd name="connsiteX7235" fmla="*/ 3927471 w 10035679"/>
              <a:gd name="connsiteY7235" fmla="*/ 1439967 h 5893281"/>
              <a:gd name="connsiteX7236" fmla="*/ 3927471 w 10035679"/>
              <a:gd name="connsiteY7236" fmla="*/ 1450231 h 5893281"/>
              <a:gd name="connsiteX7237" fmla="*/ 3923244 w 10035679"/>
              <a:gd name="connsiteY7237" fmla="*/ 1458684 h 5893281"/>
              <a:gd name="connsiteX7238" fmla="*/ 3919019 w 10035679"/>
              <a:gd name="connsiteY7238" fmla="*/ 1460495 h 5893281"/>
              <a:gd name="connsiteX7239" fmla="*/ 3917206 w 10035679"/>
              <a:gd name="connsiteY7239" fmla="*/ 1460495 h 5893281"/>
              <a:gd name="connsiteX7240" fmla="*/ 3912980 w 10035679"/>
              <a:gd name="connsiteY7240" fmla="*/ 1464723 h 5893281"/>
              <a:gd name="connsiteX7241" fmla="*/ 3905130 w 10035679"/>
              <a:gd name="connsiteY7241" fmla="*/ 1468950 h 5893281"/>
              <a:gd name="connsiteX7242" fmla="*/ 3899094 w 10035679"/>
              <a:gd name="connsiteY7242" fmla="*/ 1473176 h 5893281"/>
              <a:gd name="connsiteX7243" fmla="*/ 3894867 w 10035679"/>
              <a:gd name="connsiteY7243" fmla="*/ 1474987 h 5893281"/>
              <a:gd name="connsiteX7244" fmla="*/ 3888828 w 10035679"/>
              <a:gd name="connsiteY7244" fmla="*/ 1483439 h 5893281"/>
              <a:gd name="connsiteX7245" fmla="*/ 3880982 w 10035679"/>
              <a:gd name="connsiteY7245" fmla="*/ 1503968 h 5893281"/>
              <a:gd name="connsiteX7246" fmla="*/ 3876755 w 10035679"/>
              <a:gd name="connsiteY7246" fmla="*/ 1530532 h 5893281"/>
              <a:gd name="connsiteX7247" fmla="*/ 3870718 w 10035679"/>
              <a:gd name="connsiteY7247" fmla="*/ 1546833 h 5893281"/>
              <a:gd name="connsiteX7248" fmla="*/ 3852605 w 10035679"/>
              <a:gd name="connsiteY7248" fmla="*/ 1565549 h 5893281"/>
              <a:gd name="connsiteX7249" fmla="*/ 3822417 w 10035679"/>
              <a:gd name="connsiteY7249" fmla="*/ 1586076 h 5893281"/>
              <a:gd name="connsiteX7250" fmla="*/ 3781966 w 10035679"/>
              <a:gd name="connsiteY7250" fmla="*/ 1604792 h 5893281"/>
              <a:gd name="connsiteX7251" fmla="*/ 3747551 w 10035679"/>
              <a:gd name="connsiteY7251" fmla="*/ 1619283 h 5893281"/>
              <a:gd name="connsiteX7252" fmla="*/ 3714947 w 10035679"/>
              <a:gd name="connsiteY7252" fmla="*/ 1627735 h 5893281"/>
              <a:gd name="connsiteX7253" fmla="*/ 3714947 w 10035679"/>
              <a:gd name="connsiteY7253" fmla="*/ 1619283 h 5893281"/>
              <a:gd name="connsiteX7254" fmla="*/ 3714947 w 10035679"/>
              <a:gd name="connsiteY7254" fmla="*/ 1613244 h 5893281"/>
              <a:gd name="connsiteX7255" fmla="*/ 3710720 w 10035679"/>
              <a:gd name="connsiteY7255" fmla="*/ 1613244 h 5893281"/>
              <a:gd name="connsiteX7256" fmla="*/ 3710720 w 10035679"/>
              <a:gd name="connsiteY7256" fmla="*/ 1609018 h 5893281"/>
              <a:gd name="connsiteX7257" fmla="*/ 3708910 w 10035679"/>
              <a:gd name="connsiteY7257" fmla="*/ 1604792 h 5893281"/>
              <a:gd name="connsiteX7258" fmla="*/ 3704683 w 10035679"/>
              <a:gd name="connsiteY7258" fmla="*/ 1633771 h 5893281"/>
              <a:gd name="connsiteX7259" fmla="*/ 3694419 w 10035679"/>
              <a:gd name="connsiteY7259" fmla="*/ 1658526 h 5893281"/>
              <a:gd name="connsiteX7260" fmla="*/ 3686571 w 10035679"/>
              <a:gd name="connsiteY7260" fmla="*/ 1680864 h 5893281"/>
              <a:gd name="connsiteX7261" fmla="*/ 3676307 w 10035679"/>
              <a:gd name="connsiteY7261" fmla="*/ 1701390 h 5893281"/>
              <a:gd name="connsiteX7262" fmla="*/ 3668458 w 10035679"/>
              <a:gd name="connsiteY7262" fmla="*/ 1730372 h 5893281"/>
              <a:gd name="connsiteX7263" fmla="*/ 3676307 w 10035679"/>
              <a:gd name="connsiteY7263" fmla="*/ 1734597 h 5893281"/>
              <a:gd name="connsiteX7264" fmla="*/ 3676307 w 10035679"/>
              <a:gd name="connsiteY7264" fmla="*/ 1738823 h 5893281"/>
              <a:gd name="connsiteX7265" fmla="*/ 3680533 w 10035679"/>
              <a:gd name="connsiteY7265" fmla="*/ 1738823 h 5893281"/>
              <a:gd name="connsiteX7266" fmla="*/ 3680533 w 10035679"/>
              <a:gd name="connsiteY7266" fmla="*/ 1743049 h 5893281"/>
              <a:gd name="connsiteX7267" fmla="*/ 3676307 w 10035679"/>
              <a:gd name="connsiteY7267" fmla="*/ 1744860 h 5893281"/>
              <a:gd name="connsiteX7268" fmla="*/ 3668458 w 10035679"/>
              <a:gd name="connsiteY7268" fmla="*/ 1753315 h 5893281"/>
              <a:gd name="connsiteX7269" fmla="*/ 3662419 w 10035679"/>
              <a:gd name="connsiteY7269" fmla="*/ 1757540 h 5893281"/>
              <a:gd name="connsiteX7270" fmla="*/ 3656382 w 10035679"/>
              <a:gd name="connsiteY7270" fmla="*/ 1763578 h 5893281"/>
              <a:gd name="connsiteX7271" fmla="*/ 3648533 w 10035679"/>
              <a:gd name="connsiteY7271" fmla="*/ 1767804 h 5893281"/>
              <a:gd name="connsiteX7272" fmla="*/ 3644307 w 10035679"/>
              <a:gd name="connsiteY7272" fmla="*/ 1773843 h 5893281"/>
              <a:gd name="connsiteX7273" fmla="*/ 3638269 w 10035679"/>
              <a:gd name="connsiteY7273" fmla="*/ 1784106 h 5893281"/>
              <a:gd name="connsiteX7274" fmla="*/ 3623778 w 10035679"/>
              <a:gd name="connsiteY7274" fmla="*/ 1825164 h 5893281"/>
              <a:gd name="connsiteX7275" fmla="*/ 3613513 w 10035679"/>
              <a:gd name="connsiteY7275" fmla="*/ 1868031 h 5893281"/>
              <a:gd name="connsiteX7276" fmla="*/ 3609289 w 10035679"/>
              <a:gd name="connsiteY7276" fmla="*/ 1917539 h 5893281"/>
              <a:gd name="connsiteX7277" fmla="*/ 3601439 w 10035679"/>
              <a:gd name="connsiteY7277" fmla="*/ 1964636 h 5893281"/>
              <a:gd name="connsiteX7278" fmla="*/ 3591176 w 10035679"/>
              <a:gd name="connsiteY7278" fmla="*/ 2007498 h 5893281"/>
              <a:gd name="connsiteX7279" fmla="*/ 3585138 w 10035679"/>
              <a:gd name="connsiteY7279" fmla="*/ 2003272 h 5893281"/>
              <a:gd name="connsiteX7280" fmla="*/ 3580912 w 10035679"/>
              <a:gd name="connsiteY7280" fmla="*/ 2003272 h 5893281"/>
              <a:gd name="connsiteX7281" fmla="*/ 3580912 w 10035679"/>
              <a:gd name="connsiteY7281" fmla="*/ 1999046 h 5893281"/>
              <a:gd name="connsiteX7282" fmla="*/ 3576685 w 10035679"/>
              <a:gd name="connsiteY7282" fmla="*/ 1999046 h 5893281"/>
              <a:gd name="connsiteX7283" fmla="*/ 3566420 w 10035679"/>
              <a:gd name="connsiteY7283" fmla="*/ 1993009 h 5893281"/>
              <a:gd name="connsiteX7284" fmla="*/ 3548308 w 10035679"/>
              <a:gd name="connsiteY7284" fmla="*/ 1978517 h 5893281"/>
              <a:gd name="connsiteX7285" fmla="*/ 3519931 w 10035679"/>
              <a:gd name="connsiteY7285" fmla="*/ 1956180 h 5893281"/>
              <a:gd name="connsiteX7286" fmla="*/ 3487328 w 10035679"/>
              <a:gd name="connsiteY7286" fmla="*/ 1937464 h 5893281"/>
              <a:gd name="connsiteX7287" fmla="*/ 3457141 w 10035679"/>
              <a:gd name="connsiteY7287" fmla="*/ 1916935 h 5893281"/>
              <a:gd name="connsiteX7288" fmla="*/ 3432990 w 10035679"/>
              <a:gd name="connsiteY7288" fmla="*/ 1898220 h 5893281"/>
              <a:gd name="connsiteX7289" fmla="*/ 3410651 w 10035679"/>
              <a:gd name="connsiteY7289" fmla="*/ 1887956 h 5893281"/>
              <a:gd name="connsiteX7290" fmla="*/ 3404613 w 10035679"/>
              <a:gd name="connsiteY7290" fmla="*/ 1883729 h 5893281"/>
              <a:gd name="connsiteX7291" fmla="*/ 3396762 w 10035679"/>
              <a:gd name="connsiteY7291" fmla="*/ 1805842 h 5893281"/>
              <a:gd name="connsiteX7292" fmla="*/ 3392537 w 10035679"/>
              <a:gd name="connsiteY7292" fmla="*/ 1797389 h 5893281"/>
              <a:gd name="connsiteX7293" fmla="*/ 3382275 w 10035679"/>
              <a:gd name="connsiteY7293" fmla="*/ 1791352 h 5893281"/>
              <a:gd name="connsiteX7294" fmla="*/ 3376236 w 10035679"/>
              <a:gd name="connsiteY7294" fmla="*/ 1787126 h 5893281"/>
              <a:gd name="connsiteX7295" fmla="*/ 3364160 w 10035679"/>
              <a:gd name="connsiteY7295" fmla="*/ 1778672 h 5893281"/>
              <a:gd name="connsiteX7296" fmla="*/ 3358123 w 10035679"/>
              <a:gd name="connsiteY7296" fmla="*/ 1772635 h 5893281"/>
              <a:gd name="connsiteX7297" fmla="*/ 3364160 w 10035679"/>
              <a:gd name="connsiteY7297" fmla="*/ 1768409 h 5893281"/>
              <a:gd name="connsiteX7298" fmla="*/ 3364160 w 10035679"/>
              <a:gd name="connsiteY7298" fmla="*/ 1764183 h 5893281"/>
              <a:gd name="connsiteX7299" fmla="*/ 3368386 w 10035679"/>
              <a:gd name="connsiteY7299" fmla="*/ 1762370 h 5893281"/>
              <a:gd name="connsiteX7300" fmla="*/ 3372612 w 10035679"/>
              <a:gd name="connsiteY7300" fmla="*/ 1753917 h 5893281"/>
              <a:gd name="connsiteX7301" fmla="*/ 3376838 w 10035679"/>
              <a:gd name="connsiteY7301" fmla="*/ 1747881 h 5893281"/>
              <a:gd name="connsiteX7302" fmla="*/ 3358726 w 10035679"/>
              <a:gd name="connsiteY7302" fmla="*/ 1747881 h 5893281"/>
              <a:gd name="connsiteX7303" fmla="*/ 3348461 w 10035679"/>
              <a:gd name="connsiteY7303" fmla="*/ 1747881 h 5893281"/>
              <a:gd name="connsiteX7304" fmla="*/ 3340613 w 10035679"/>
              <a:gd name="connsiteY7304" fmla="*/ 1747881 h 5893281"/>
              <a:gd name="connsiteX7305" fmla="*/ 3336389 w 10035679"/>
              <a:gd name="connsiteY7305" fmla="*/ 1743653 h 5893281"/>
              <a:gd name="connsiteX7306" fmla="*/ 3334574 w 10035679"/>
              <a:gd name="connsiteY7306" fmla="*/ 1737616 h 5893281"/>
              <a:gd name="connsiteX7307" fmla="*/ 3326726 w 10035679"/>
              <a:gd name="connsiteY7307" fmla="*/ 1725541 h 5893281"/>
              <a:gd name="connsiteX7308" fmla="*/ 3322500 w 10035679"/>
              <a:gd name="connsiteY7308" fmla="*/ 1719504 h 5893281"/>
              <a:gd name="connsiteX7309" fmla="*/ 3322500 w 10035679"/>
              <a:gd name="connsiteY7309" fmla="*/ 1711050 h 5893281"/>
              <a:gd name="connsiteX7310" fmla="*/ 3322500 w 10035679"/>
              <a:gd name="connsiteY7310" fmla="*/ 1709239 h 5893281"/>
              <a:gd name="connsiteX7311" fmla="*/ 3322500 w 10035679"/>
              <a:gd name="connsiteY7311" fmla="*/ 1700788 h 5893281"/>
              <a:gd name="connsiteX7312" fmla="*/ 3326726 w 10035679"/>
              <a:gd name="connsiteY7312" fmla="*/ 1694749 h 5893281"/>
              <a:gd name="connsiteX7313" fmla="*/ 3326726 w 10035679"/>
              <a:gd name="connsiteY7313" fmla="*/ 1686297 h 5893281"/>
              <a:gd name="connsiteX7314" fmla="*/ 3306198 w 10035679"/>
              <a:gd name="connsiteY7314" fmla="*/ 1686297 h 5893281"/>
              <a:gd name="connsiteX7315" fmla="*/ 3306198 w 10035679"/>
              <a:gd name="connsiteY7315" fmla="*/ 1676035 h 5893281"/>
              <a:gd name="connsiteX7316" fmla="*/ 3308010 w 10035679"/>
              <a:gd name="connsiteY7316" fmla="*/ 1665771 h 5893281"/>
              <a:gd name="connsiteX7317" fmla="*/ 3312237 w 10035679"/>
              <a:gd name="connsiteY7317" fmla="*/ 1661544 h 5893281"/>
              <a:gd name="connsiteX7318" fmla="*/ 3312237 w 10035679"/>
              <a:gd name="connsiteY7318" fmla="*/ 1654300 h 5893281"/>
              <a:gd name="connsiteX7319" fmla="*/ 3316462 w 10035679"/>
              <a:gd name="connsiteY7319" fmla="*/ 1648262 h 5893281"/>
              <a:gd name="connsiteX7320" fmla="*/ 3320689 w 10035679"/>
              <a:gd name="connsiteY7320" fmla="*/ 1637997 h 5893281"/>
              <a:gd name="connsiteX7321" fmla="*/ 3308614 w 10035679"/>
              <a:gd name="connsiteY7321" fmla="*/ 1637997 h 5893281"/>
              <a:gd name="connsiteX7322" fmla="*/ 3296539 w 10035679"/>
              <a:gd name="connsiteY7322" fmla="*/ 1637997 h 5893281"/>
              <a:gd name="connsiteX7323" fmla="*/ 3290501 w 10035679"/>
              <a:gd name="connsiteY7323" fmla="*/ 1633771 h 5893281"/>
              <a:gd name="connsiteX7324" fmla="*/ 3278426 w 10035679"/>
              <a:gd name="connsiteY7324" fmla="*/ 1629545 h 5893281"/>
              <a:gd name="connsiteX7325" fmla="*/ 3276615 w 10035679"/>
              <a:gd name="connsiteY7325" fmla="*/ 1576416 h 5893281"/>
              <a:gd name="connsiteX7326" fmla="*/ 3272387 w 10035679"/>
              <a:gd name="connsiteY7326" fmla="*/ 1526908 h 5893281"/>
              <a:gd name="connsiteX7327" fmla="*/ 3272387 w 10035679"/>
              <a:gd name="connsiteY7327" fmla="*/ 1479818 h 5893281"/>
              <a:gd name="connsiteX7328" fmla="*/ 3286878 w 10035679"/>
              <a:gd name="connsiteY7328" fmla="*/ 1432723 h 5893281"/>
              <a:gd name="connsiteX7329" fmla="*/ 3301369 w 10035679"/>
              <a:gd name="connsiteY7329" fmla="*/ 1412195 h 5893281"/>
              <a:gd name="connsiteX7330" fmla="*/ 3319480 w 10035679"/>
              <a:gd name="connsiteY7330" fmla="*/ 1397704 h 5893281"/>
              <a:gd name="connsiteX7331" fmla="*/ 3333972 w 10035679"/>
              <a:gd name="connsiteY7331" fmla="*/ 1385628 h 5893281"/>
              <a:gd name="connsiteX7332" fmla="*/ 3344235 w 10035679"/>
              <a:gd name="connsiteY7332" fmla="*/ 1369326 h 5893281"/>
              <a:gd name="connsiteX7333" fmla="*/ 3354500 w 10035679"/>
              <a:gd name="connsiteY7333" fmla="*/ 1346987 h 5893281"/>
              <a:gd name="connsiteX7334" fmla="*/ 3358726 w 10035679"/>
              <a:gd name="connsiteY7334" fmla="*/ 1307743 h 5893281"/>
              <a:gd name="connsiteX7335" fmla="*/ 3350876 w 10035679"/>
              <a:gd name="connsiteY7335" fmla="*/ 1307743 h 5893281"/>
              <a:gd name="connsiteX7336" fmla="*/ 3344840 w 10035679"/>
              <a:gd name="connsiteY7336" fmla="*/ 1316195 h 5893281"/>
              <a:gd name="connsiteX7337" fmla="*/ 3336990 w 10035679"/>
              <a:gd name="connsiteY7337" fmla="*/ 1318006 h 5893281"/>
              <a:gd name="connsiteX7338" fmla="*/ 3335180 w 10035679"/>
              <a:gd name="connsiteY7338" fmla="*/ 1318006 h 5893281"/>
              <a:gd name="connsiteX7339" fmla="*/ 3327331 w 10035679"/>
              <a:gd name="connsiteY7339" fmla="*/ 1318006 h 5893281"/>
              <a:gd name="connsiteX7340" fmla="*/ 3321292 w 10035679"/>
              <a:gd name="connsiteY7340" fmla="*/ 1316195 h 5893281"/>
              <a:gd name="connsiteX7341" fmla="*/ 3292916 w 10035679"/>
              <a:gd name="connsiteY7341" fmla="*/ 1307743 h 5893281"/>
              <a:gd name="connsiteX7342" fmla="*/ 3270577 w 10035679"/>
              <a:gd name="connsiteY7342" fmla="*/ 1293253 h 5893281"/>
              <a:gd name="connsiteX7343" fmla="*/ 3256086 w 10035679"/>
              <a:gd name="connsiteY7343" fmla="*/ 1272726 h 5893281"/>
              <a:gd name="connsiteX7344" fmla="*/ 3250049 w 10035679"/>
              <a:gd name="connsiteY7344" fmla="*/ 1235895 h 5893281"/>
              <a:gd name="connsiteX7345" fmla="*/ 3260312 w 10035679"/>
              <a:gd name="connsiteY7345" fmla="*/ 1235895 h 5893281"/>
              <a:gd name="connsiteX7346" fmla="*/ 3260312 w 10035679"/>
              <a:gd name="connsiteY7346" fmla="*/ 1229857 h 5893281"/>
              <a:gd name="connsiteX7347" fmla="*/ 3278426 w 10035679"/>
              <a:gd name="connsiteY7347" fmla="*/ 1240121 h 5893281"/>
              <a:gd name="connsiteX7348" fmla="*/ 3298953 w 10035679"/>
              <a:gd name="connsiteY7348" fmla="*/ 1254611 h 5893281"/>
              <a:gd name="connsiteX7349" fmla="*/ 3317065 w 10035679"/>
              <a:gd name="connsiteY7349" fmla="*/ 1260650 h 5893281"/>
              <a:gd name="connsiteX7350" fmla="*/ 3337594 w 10035679"/>
              <a:gd name="connsiteY7350" fmla="*/ 1260650 h 5893281"/>
              <a:gd name="connsiteX7351" fmla="*/ 3337594 w 10035679"/>
              <a:gd name="connsiteY7351" fmla="*/ 1258839 h 5893281"/>
              <a:gd name="connsiteX7352" fmla="*/ 3341822 w 10035679"/>
              <a:gd name="connsiteY7352" fmla="*/ 1254611 h 5893281"/>
              <a:gd name="connsiteX7353" fmla="*/ 3341822 w 10035679"/>
              <a:gd name="connsiteY7353" fmla="*/ 1249781 h 5893281"/>
              <a:gd name="connsiteX7354" fmla="*/ 3346048 w 10035679"/>
              <a:gd name="connsiteY7354" fmla="*/ 1243743 h 5893281"/>
              <a:gd name="connsiteX7355" fmla="*/ 3307406 w 10035679"/>
              <a:gd name="connsiteY7355" fmla="*/ 1214764 h 5893281"/>
              <a:gd name="connsiteX7356" fmla="*/ 3274802 w 10035679"/>
              <a:gd name="connsiteY7356" fmla="*/ 1173708 h 5893281"/>
              <a:gd name="connsiteX7357" fmla="*/ 3264540 w 10035679"/>
              <a:gd name="connsiteY7357" fmla="*/ 1177935 h 5893281"/>
              <a:gd name="connsiteX7358" fmla="*/ 3256690 w 10035679"/>
              <a:gd name="connsiteY7358" fmla="*/ 1182160 h 5893281"/>
              <a:gd name="connsiteX7359" fmla="*/ 3246426 w 10035679"/>
              <a:gd name="connsiteY7359" fmla="*/ 1186385 h 5893281"/>
              <a:gd name="connsiteX7360" fmla="*/ 3236163 w 10035679"/>
              <a:gd name="connsiteY7360" fmla="*/ 1188196 h 5893281"/>
              <a:gd name="connsiteX7361" fmla="*/ 3228313 w 10035679"/>
              <a:gd name="connsiteY7361" fmla="*/ 1182160 h 5893281"/>
              <a:gd name="connsiteX7362" fmla="*/ 3226504 w 10035679"/>
              <a:gd name="connsiteY7362" fmla="*/ 1177935 h 5893281"/>
              <a:gd name="connsiteX7363" fmla="*/ 3222275 w 10035679"/>
              <a:gd name="connsiteY7363" fmla="*/ 1171895 h 5893281"/>
              <a:gd name="connsiteX7364" fmla="*/ 3218050 w 10035679"/>
              <a:gd name="connsiteY7364" fmla="*/ 1167671 h 5893281"/>
              <a:gd name="connsiteX7365" fmla="*/ 3212013 w 10035679"/>
              <a:gd name="connsiteY7365" fmla="*/ 1157407 h 5893281"/>
              <a:gd name="connsiteX7366" fmla="*/ 3232540 w 10035679"/>
              <a:gd name="connsiteY7366" fmla="*/ 1135067 h 5893281"/>
              <a:gd name="connsiteX7367" fmla="*/ 3236766 w 10035679"/>
              <a:gd name="connsiteY7367" fmla="*/ 1104273 h 5893281"/>
              <a:gd name="connsiteX7368" fmla="*/ 3232540 w 10035679"/>
              <a:gd name="connsiteY7368" fmla="*/ 1063218 h 5893281"/>
              <a:gd name="connsiteX7369" fmla="*/ 3222275 w 10035679"/>
              <a:gd name="connsiteY7369" fmla="*/ 1020351 h 5893281"/>
              <a:gd name="connsiteX7370" fmla="*/ 3204163 w 10035679"/>
              <a:gd name="connsiteY7370" fmla="*/ 975069 h 5893281"/>
              <a:gd name="connsiteX7371" fmla="*/ 3183635 w 10035679"/>
              <a:gd name="connsiteY7371" fmla="*/ 932202 h 5893281"/>
              <a:gd name="connsiteX7372" fmla="*/ 3157069 w 10035679"/>
              <a:gd name="connsiteY7372" fmla="*/ 892957 h 5893281"/>
              <a:gd name="connsiteX7373" fmla="*/ 3136541 w 10035679"/>
              <a:gd name="connsiteY7373" fmla="*/ 856128 h 5893281"/>
              <a:gd name="connsiteX7374" fmla="*/ 3118429 w 10035679"/>
              <a:gd name="connsiteY7374" fmla="*/ 827149 h 5893281"/>
              <a:gd name="connsiteX7375" fmla="*/ 3075561 w 10035679"/>
              <a:gd name="connsiteY7375" fmla="*/ 798167 h 5893281"/>
              <a:gd name="connsiteX7376" fmla="*/ 3026656 w 10035679"/>
              <a:gd name="connsiteY7376" fmla="*/ 787905 h 5893281"/>
              <a:gd name="connsiteX7377" fmla="*/ 2975940 w 10035679"/>
              <a:gd name="connsiteY7377" fmla="*/ 787905 h 5893281"/>
              <a:gd name="connsiteX7378" fmla="*/ 2919187 w 10035679"/>
              <a:gd name="connsiteY7378" fmla="*/ 787905 h 5893281"/>
              <a:gd name="connsiteX7379" fmla="*/ 2864244 w 10035679"/>
              <a:gd name="connsiteY7379" fmla="*/ 792131 h 5893281"/>
              <a:gd name="connsiteX7380" fmla="*/ 2807491 w 10035679"/>
              <a:gd name="connsiteY7380" fmla="*/ 787905 h 5893281"/>
              <a:gd name="connsiteX7381" fmla="*/ 2807491 w 10035679"/>
              <a:gd name="connsiteY7381" fmla="*/ 777640 h 5893281"/>
              <a:gd name="connsiteX7382" fmla="*/ 2807491 w 10035679"/>
              <a:gd name="connsiteY7382" fmla="*/ 769188 h 5893281"/>
              <a:gd name="connsiteX7383" fmla="*/ 2809301 w 10035679"/>
              <a:gd name="connsiteY7383" fmla="*/ 767377 h 5893281"/>
              <a:gd name="connsiteX7384" fmla="*/ 2809301 w 10035679"/>
              <a:gd name="connsiteY7384" fmla="*/ 763151 h 5893281"/>
              <a:gd name="connsiteX7385" fmla="*/ 2809301 w 10035679"/>
              <a:gd name="connsiteY7385" fmla="*/ 758923 h 5893281"/>
              <a:gd name="connsiteX7386" fmla="*/ 2807491 w 10035679"/>
              <a:gd name="connsiteY7386" fmla="*/ 754697 h 5893281"/>
              <a:gd name="connsiteX7387" fmla="*/ 2785152 w 10035679"/>
              <a:gd name="connsiteY7387" fmla="*/ 744434 h 5893281"/>
              <a:gd name="connsiteX7388" fmla="*/ 2764623 w 10035679"/>
              <a:gd name="connsiteY7388" fmla="*/ 738396 h 5893281"/>
              <a:gd name="connsiteX7389" fmla="*/ 2742285 w 10035679"/>
              <a:gd name="connsiteY7389" fmla="*/ 723907 h 5893281"/>
              <a:gd name="connsiteX7390" fmla="*/ 2760396 w 10035679"/>
              <a:gd name="connsiteY7390" fmla="*/ 723907 h 5893281"/>
              <a:gd name="connsiteX7391" fmla="*/ 2780926 w 10035679"/>
              <a:gd name="connsiteY7391" fmla="*/ 715453 h 5893281"/>
              <a:gd name="connsiteX7392" fmla="*/ 2809301 w 10035679"/>
              <a:gd name="connsiteY7392" fmla="*/ 709416 h 5893281"/>
              <a:gd name="connsiteX7393" fmla="*/ 2841906 w 10035679"/>
              <a:gd name="connsiteY7393" fmla="*/ 705190 h 5893281"/>
              <a:gd name="connsiteX7394" fmla="*/ 2866055 w 10035679"/>
              <a:gd name="connsiteY7394" fmla="*/ 696736 h 5893281"/>
              <a:gd name="connsiteX7395" fmla="*/ 2884169 w 10035679"/>
              <a:gd name="connsiteY7395" fmla="*/ 682247 h 5893281"/>
              <a:gd name="connsiteX7396" fmla="*/ 2799038 w 10035679"/>
              <a:gd name="connsiteY7396" fmla="*/ 682247 h 5893281"/>
              <a:gd name="connsiteX7397" fmla="*/ 2778511 w 10035679"/>
              <a:gd name="connsiteY7397" fmla="*/ 676208 h 5893281"/>
              <a:gd name="connsiteX7398" fmla="*/ 2760396 w 10035679"/>
              <a:gd name="connsiteY7398" fmla="*/ 676208 h 5893281"/>
              <a:gd name="connsiteX7399" fmla="*/ 2738059 w 10035679"/>
              <a:gd name="connsiteY7399" fmla="*/ 671982 h 5893281"/>
              <a:gd name="connsiteX7400" fmla="*/ 2721757 w 10035679"/>
              <a:gd name="connsiteY7400" fmla="*/ 667756 h 5893281"/>
              <a:gd name="connsiteX7401" fmla="*/ 2703643 w 10035679"/>
              <a:gd name="connsiteY7401" fmla="*/ 661719 h 5893281"/>
              <a:gd name="connsiteX7402" fmla="*/ 2693380 w 10035679"/>
              <a:gd name="connsiteY7402" fmla="*/ 643003 h 5893281"/>
              <a:gd name="connsiteX7403" fmla="*/ 2689155 w 10035679"/>
              <a:gd name="connsiteY7403" fmla="*/ 614021 h 5893281"/>
              <a:gd name="connsiteX7404" fmla="*/ 2732020 w 10035679"/>
              <a:gd name="connsiteY7404" fmla="*/ 607984 h 5893281"/>
              <a:gd name="connsiteX7405" fmla="*/ 2770662 w 10035679"/>
              <a:gd name="connsiteY7405" fmla="*/ 593494 h 5893281"/>
              <a:gd name="connsiteX7406" fmla="*/ 2803264 w 10035679"/>
              <a:gd name="connsiteY7406" fmla="*/ 579005 h 5893281"/>
              <a:gd name="connsiteX7407" fmla="*/ 2837679 w 10035679"/>
              <a:gd name="connsiteY7407" fmla="*/ 564514 h 5893281"/>
              <a:gd name="connsiteX7408" fmla="*/ 2908923 w 10035679"/>
              <a:gd name="connsiteY7408" fmla="*/ 564514 h 5893281"/>
              <a:gd name="connsiteX7409" fmla="*/ 2937300 w 10035679"/>
              <a:gd name="connsiteY7409" fmla="*/ 470327 h 5893281"/>
              <a:gd name="connsiteX7410" fmla="*/ 2870281 w 10035679"/>
              <a:gd name="connsiteY7410" fmla="*/ 470327 h 5893281"/>
              <a:gd name="connsiteX7411" fmla="*/ 2852169 w 10035679"/>
              <a:gd name="connsiteY7411" fmla="*/ 445573 h 5893281"/>
              <a:gd name="connsiteX7412" fmla="*/ 2874509 w 10035679"/>
              <a:gd name="connsiteY7412" fmla="*/ 431082 h 5893281"/>
              <a:gd name="connsiteX7413" fmla="*/ 2890811 w 10035679"/>
              <a:gd name="connsiteY7413" fmla="*/ 416594 h 5893281"/>
              <a:gd name="connsiteX7414" fmla="*/ 2913149 w 10035679"/>
              <a:gd name="connsiteY7414" fmla="*/ 406329 h 5893281"/>
              <a:gd name="connsiteX7415" fmla="*/ 2937300 w 10035679"/>
              <a:gd name="connsiteY7415" fmla="*/ 397877 h 5893281"/>
              <a:gd name="connsiteX7416" fmla="*/ 2937300 w 10035679"/>
              <a:gd name="connsiteY7416" fmla="*/ 373123 h 5893281"/>
              <a:gd name="connsiteX7417" fmla="*/ 2965677 w 10035679"/>
              <a:gd name="connsiteY7417" fmla="*/ 358633 h 5893281"/>
              <a:gd name="connsiteX7418" fmla="*/ 2980167 w 10035679"/>
              <a:gd name="connsiteY7418" fmla="*/ 342331 h 5893281"/>
              <a:gd name="connsiteX7419" fmla="*/ 2994656 w 10035679"/>
              <a:gd name="connsiteY7419" fmla="*/ 319991 h 5893281"/>
              <a:gd name="connsiteX7420" fmla="*/ 3016996 w 10035679"/>
              <a:gd name="connsiteY7420" fmla="*/ 305502 h 5893281"/>
              <a:gd name="connsiteX7421" fmla="*/ 3041147 w 10035679"/>
              <a:gd name="connsiteY7421" fmla="*/ 295238 h 5893281"/>
              <a:gd name="connsiteX7422" fmla="*/ 3061675 w 10035679"/>
              <a:gd name="connsiteY7422" fmla="*/ 295238 h 5893281"/>
              <a:gd name="connsiteX7423" fmla="*/ 3079788 w 10035679"/>
              <a:gd name="connsiteY7423" fmla="*/ 301274 h 5893281"/>
              <a:gd name="connsiteX7424" fmla="*/ 3103939 w 10035679"/>
              <a:gd name="connsiteY7424" fmla="*/ 299464 h 5893281"/>
              <a:gd name="connsiteX7425" fmla="*/ 3085826 w 10035679"/>
              <a:gd name="connsiteY7425" fmla="*/ 291011 h 5893281"/>
              <a:gd name="connsiteX7426" fmla="*/ 3075561 w 10035679"/>
              <a:gd name="connsiteY7426" fmla="*/ 286785 h 5893281"/>
              <a:gd name="connsiteX7427" fmla="*/ 3065296 w 10035679"/>
              <a:gd name="connsiteY7427" fmla="*/ 284973 h 5893281"/>
              <a:gd name="connsiteX7428" fmla="*/ 3055034 w 10035679"/>
              <a:gd name="connsiteY7428" fmla="*/ 272899 h 5893281"/>
              <a:gd name="connsiteX7429" fmla="*/ 3089447 w 10035679"/>
              <a:gd name="connsiteY7429" fmla="*/ 266861 h 5893281"/>
              <a:gd name="connsiteX7430" fmla="*/ 3122050 w 10035679"/>
              <a:gd name="connsiteY7430" fmla="*/ 256596 h 5893281"/>
              <a:gd name="connsiteX7431" fmla="*/ 3150427 w 10035679"/>
              <a:gd name="connsiteY7431" fmla="*/ 248144 h 5893281"/>
              <a:gd name="connsiteX7432" fmla="*/ 3183030 w 10035679"/>
              <a:gd name="connsiteY7432" fmla="*/ 242107 h 5893281"/>
              <a:gd name="connsiteX7433" fmla="*/ 3184842 w 10035679"/>
              <a:gd name="connsiteY7433" fmla="*/ 256596 h 5893281"/>
              <a:gd name="connsiteX7434" fmla="*/ 3189070 w 10035679"/>
              <a:gd name="connsiteY7434" fmla="*/ 262635 h 5893281"/>
              <a:gd name="connsiteX7435" fmla="*/ 3193296 w 10035679"/>
              <a:gd name="connsiteY7435" fmla="*/ 272899 h 5893281"/>
              <a:gd name="connsiteX7436" fmla="*/ 3197521 w 10035679"/>
              <a:gd name="connsiteY7436" fmla="*/ 281352 h 5893281"/>
              <a:gd name="connsiteX7437" fmla="*/ 3207786 w 10035679"/>
              <a:gd name="connsiteY7437" fmla="*/ 285578 h 5893281"/>
              <a:gd name="connsiteX7438" fmla="*/ 3222275 w 10035679"/>
              <a:gd name="connsiteY7438" fmla="*/ 287388 h 5893281"/>
              <a:gd name="connsiteX7439" fmla="*/ 3222275 w 10035679"/>
              <a:gd name="connsiteY7439" fmla="*/ 277126 h 5893281"/>
              <a:gd name="connsiteX7440" fmla="*/ 3228313 w 10035679"/>
              <a:gd name="connsiteY7440" fmla="*/ 266861 h 5893281"/>
              <a:gd name="connsiteX7441" fmla="*/ 3232540 w 10035679"/>
              <a:gd name="connsiteY7441" fmla="*/ 252370 h 5893281"/>
              <a:gd name="connsiteX7442" fmla="*/ 3236766 w 10035679"/>
              <a:gd name="connsiteY7442" fmla="*/ 242107 h 5893281"/>
              <a:gd name="connsiteX7443" fmla="*/ 3242803 w 10035679"/>
              <a:gd name="connsiteY7443" fmla="*/ 252370 h 5893281"/>
              <a:gd name="connsiteX7444" fmla="*/ 3254878 w 10035679"/>
              <a:gd name="connsiteY7444" fmla="*/ 262635 h 5893281"/>
              <a:gd name="connsiteX7445" fmla="*/ 3260917 w 10035679"/>
              <a:gd name="connsiteY7445" fmla="*/ 271087 h 5893281"/>
              <a:gd name="connsiteX7446" fmla="*/ 3275408 w 10035679"/>
              <a:gd name="connsiteY7446" fmla="*/ 277126 h 5893281"/>
              <a:gd name="connsiteX7447" fmla="*/ 3289896 w 10035679"/>
              <a:gd name="connsiteY7447" fmla="*/ 281352 h 5893281"/>
              <a:gd name="connsiteX7448" fmla="*/ 3282048 w 10035679"/>
              <a:gd name="connsiteY7448" fmla="*/ 234258 h 5893281"/>
              <a:gd name="connsiteX7449" fmla="*/ 3308614 w 10035679"/>
              <a:gd name="connsiteY7449" fmla="*/ 228221 h 5893281"/>
              <a:gd name="connsiteX7450" fmla="*/ 3329141 w 10035679"/>
              <a:gd name="connsiteY7450" fmla="*/ 219767 h 5893281"/>
              <a:gd name="connsiteX7451" fmla="*/ 3361744 w 10035679"/>
              <a:gd name="connsiteY7451" fmla="*/ 228221 h 5893281"/>
              <a:gd name="connsiteX7452" fmla="*/ 3396161 w 10035679"/>
              <a:gd name="connsiteY7452" fmla="*/ 242710 h 5893281"/>
              <a:gd name="connsiteX7453" fmla="*/ 3432990 w 10035679"/>
              <a:gd name="connsiteY7453" fmla="*/ 263238 h 5893281"/>
              <a:gd name="connsiteX7454" fmla="*/ 3471628 w 10035679"/>
              <a:gd name="connsiteY7454" fmla="*/ 281954 h 5893281"/>
              <a:gd name="connsiteX7455" fmla="*/ 3504235 w 10035679"/>
              <a:gd name="connsiteY7455" fmla="*/ 296445 h 5893281"/>
              <a:gd name="connsiteX7456" fmla="*/ 3534423 w 10035679"/>
              <a:gd name="connsiteY7456" fmla="*/ 306708 h 5893281"/>
              <a:gd name="connsiteX7457" fmla="*/ 3534423 w 10035679"/>
              <a:gd name="connsiteY7457" fmla="*/ 300671 h 5893281"/>
              <a:gd name="connsiteX7458" fmla="*/ 3513894 w 10035679"/>
              <a:gd name="connsiteY7458" fmla="*/ 281954 h 5893281"/>
              <a:gd name="connsiteX7459" fmla="*/ 3499404 w 10035679"/>
              <a:gd name="connsiteY7459" fmla="*/ 267464 h 5893281"/>
              <a:gd name="connsiteX7460" fmla="*/ 3491554 w 10035679"/>
              <a:gd name="connsiteY7460" fmla="*/ 248749 h 5893281"/>
              <a:gd name="connsiteX7461" fmla="*/ 3503630 w 10035679"/>
              <a:gd name="connsiteY7461" fmla="*/ 228221 h 5893281"/>
              <a:gd name="connsiteX7462" fmla="*/ 3495780 w 10035679"/>
              <a:gd name="connsiteY7462" fmla="*/ 219767 h 5893281"/>
              <a:gd name="connsiteX7463" fmla="*/ 3485518 w 10035679"/>
              <a:gd name="connsiteY7463" fmla="*/ 209505 h 5893281"/>
              <a:gd name="connsiteX7464" fmla="*/ 3475253 w 10035679"/>
              <a:gd name="connsiteY7464" fmla="*/ 201050 h 5893281"/>
              <a:gd name="connsiteX7465" fmla="*/ 3464990 w 10035679"/>
              <a:gd name="connsiteY7465" fmla="*/ 195014 h 5893281"/>
              <a:gd name="connsiteX7466" fmla="*/ 3457141 w 10035679"/>
              <a:gd name="connsiteY7466" fmla="*/ 186562 h 5893281"/>
              <a:gd name="connsiteX7467" fmla="*/ 3464990 w 10035679"/>
              <a:gd name="connsiteY7467" fmla="*/ 170260 h 5893281"/>
              <a:gd name="connsiteX7468" fmla="*/ 3485518 w 10035679"/>
              <a:gd name="connsiteY7468" fmla="*/ 176297 h 5893281"/>
              <a:gd name="connsiteX7469" fmla="*/ 3513894 w 10035679"/>
              <a:gd name="connsiteY7469" fmla="*/ 180523 h 5893281"/>
              <a:gd name="connsiteX7470" fmla="*/ 3538043 w 10035679"/>
              <a:gd name="connsiteY7470" fmla="*/ 176297 h 5893281"/>
              <a:gd name="connsiteX7471" fmla="*/ 3556157 w 10035679"/>
              <a:gd name="connsiteY7471" fmla="*/ 161806 h 5893281"/>
              <a:gd name="connsiteX7472" fmla="*/ 3471027 w 10035679"/>
              <a:gd name="connsiteY7472" fmla="*/ 161806 h 5893281"/>
              <a:gd name="connsiteX7473" fmla="*/ 3471027 w 10035679"/>
              <a:gd name="connsiteY7473" fmla="*/ 155769 h 5893281"/>
              <a:gd name="connsiteX7474" fmla="*/ 3464990 w 10035679"/>
              <a:gd name="connsiteY7474" fmla="*/ 155769 h 5893281"/>
              <a:gd name="connsiteX7475" fmla="*/ 3464990 w 10035679"/>
              <a:gd name="connsiteY7475" fmla="*/ 147317 h 5893281"/>
              <a:gd name="connsiteX7476" fmla="*/ 3475253 w 10035679"/>
              <a:gd name="connsiteY7476" fmla="*/ 141279 h 5893281"/>
              <a:gd name="connsiteX7477" fmla="*/ 3485518 w 10035679"/>
              <a:gd name="connsiteY7477" fmla="*/ 132826 h 5893281"/>
              <a:gd name="connsiteX7478" fmla="*/ 3495780 w 10035679"/>
              <a:gd name="connsiteY7478" fmla="*/ 126790 h 5893281"/>
              <a:gd name="connsiteX7479" fmla="*/ 3506044 w 10035679"/>
              <a:gd name="connsiteY7479" fmla="*/ 118336 h 5893281"/>
              <a:gd name="connsiteX7480" fmla="*/ 3518121 w 10035679"/>
              <a:gd name="connsiteY7480" fmla="*/ 116525 h 5893281"/>
              <a:gd name="connsiteX7481" fmla="*/ 3562799 w 10035679"/>
              <a:gd name="connsiteY7481" fmla="*/ 122562 h 5893281"/>
              <a:gd name="connsiteX7482" fmla="*/ 3574875 w 10035679"/>
              <a:gd name="connsiteY7482" fmla="*/ 89959 h 5893281"/>
              <a:gd name="connsiteX7483" fmla="*/ 3627401 w 10035679"/>
              <a:gd name="connsiteY7483" fmla="*/ 98413 h 5893281"/>
              <a:gd name="connsiteX7484" fmla="*/ 3631629 w 10035679"/>
              <a:gd name="connsiteY7484" fmla="*/ 98413 h 5893281"/>
              <a:gd name="connsiteX7485" fmla="*/ 3633440 w 10035679"/>
              <a:gd name="connsiteY7485" fmla="*/ 89959 h 5893281"/>
              <a:gd name="connsiteX7486" fmla="*/ 3637665 w 10035679"/>
              <a:gd name="connsiteY7486" fmla="*/ 88148 h 5893281"/>
              <a:gd name="connsiteX7487" fmla="*/ 3641890 w 10035679"/>
              <a:gd name="connsiteY7487" fmla="*/ 79696 h 5893281"/>
              <a:gd name="connsiteX7488" fmla="*/ 3652155 w 10035679"/>
              <a:gd name="connsiteY7488" fmla="*/ 75470 h 5893281"/>
              <a:gd name="connsiteX7489" fmla="*/ 3660005 w 10035679"/>
              <a:gd name="connsiteY7489" fmla="*/ 87545 h 5893281"/>
              <a:gd name="connsiteX7490" fmla="*/ 3670268 w 10035679"/>
              <a:gd name="connsiteY7490" fmla="*/ 97808 h 5893281"/>
              <a:gd name="connsiteX7491" fmla="*/ 3680533 w 10035679"/>
              <a:gd name="connsiteY7491" fmla="*/ 108073 h 5893281"/>
              <a:gd name="connsiteX7492" fmla="*/ 3680533 w 10035679"/>
              <a:gd name="connsiteY7492" fmla="*/ 89356 h 5893281"/>
              <a:gd name="connsiteX7493" fmla="*/ 3684759 w 10035679"/>
              <a:gd name="connsiteY7493" fmla="*/ 87545 h 5893281"/>
              <a:gd name="connsiteX7494" fmla="*/ 3684759 w 10035679"/>
              <a:gd name="connsiteY7494" fmla="*/ 83319 h 5893281"/>
              <a:gd name="connsiteX7495" fmla="*/ 3684759 w 10035679"/>
              <a:gd name="connsiteY7495" fmla="*/ 79091 h 5893281"/>
              <a:gd name="connsiteX7496" fmla="*/ 3684759 w 10035679"/>
              <a:gd name="connsiteY7496" fmla="*/ 74865 h 5893281"/>
              <a:gd name="connsiteX7497" fmla="*/ 3686571 w 10035679"/>
              <a:gd name="connsiteY7497" fmla="*/ 68829 h 5893281"/>
              <a:gd name="connsiteX7498" fmla="*/ 3690795 w 10035679"/>
              <a:gd name="connsiteY7498" fmla="*/ 64603 h 5893281"/>
              <a:gd name="connsiteX7499" fmla="*/ 3698645 w 10035679"/>
              <a:gd name="connsiteY7499" fmla="*/ 60376 h 5893281"/>
              <a:gd name="connsiteX7500" fmla="*/ 3733059 w 10035679"/>
              <a:gd name="connsiteY7500" fmla="*/ 44075 h 5893281"/>
              <a:gd name="connsiteX7501" fmla="*/ 6337051 w 10035679"/>
              <a:gd name="connsiteY7501" fmla="*/ 32603 h 5893281"/>
              <a:gd name="connsiteX7502" fmla="*/ 6357578 w 10035679"/>
              <a:gd name="connsiteY7502" fmla="*/ 38641 h 5893281"/>
              <a:gd name="connsiteX7503" fmla="*/ 6357578 w 10035679"/>
              <a:gd name="connsiteY7503" fmla="*/ 53130 h 5893281"/>
              <a:gd name="connsiteX7504" fmla="*/ 6327391 w 10035679"/>
              <a:gd name="connsiteY7504" fmla="*/ 53130 h 5893281"/>
              <a:gd name="connsiteX7505" fmla="*/ 7045863 w 10035679"/>
              <a:gd name="connsiteY7505" fmla="*/ 623 h 5893281"/>
              <a:gd name="connsiteX7506" fmla="*/ 7063372 w 10035679"/>
              <a:gd name="connsiteY7506" fmla="*/ 18717 h 5893281"/>
              <a:gd name="connsiteX7507" fmla="*/ 7073637 w 10035679"/>
              <a:gd name="connsiteY7507" fmla="*/ 39244 h 5893281"/>
              <a:gd name="connsiteX7508" fmla="*/ 7083902 w 10035679"/>
              <a:gd name="connsiteY7508" fmla="*/ 63998 h 5893281"/>
              <a:gd name="connsiteX7509" fmla="*/ 7065788 w 10035679"/>
              <a:gd name="connsiteY7509" fmla="*/ 63998 h 5893281"/>
              <a:gd name="connsiteX7510" fmla="*/ 7065788 w 10035679"/>
              <a:gd name="connsiteY7510" fmla="*/ 53130 h 5893281"/>
              <a:gd name="connsiteX7511" fmla="*/ 7059751 w 10035679"/>
              <a:gd name="connsiteY7511" fmla="*/ 47093 h 5893281"/>
              <a:gd name="connsiteX7512" fmla="*/ 7051902 w 10035679"/>
              <a:gd name="connsiteY7512" fmla="*/ 38641 h 5893281"/>
              <a:gd name="connsiteX7513" fmla="*/ 7050089 w 10035679"/>
              <a:gd name="connsiteY7513" fmla="*/ 28377 h 5893281"/>
              <a:gd name="connsiteX7514" fmla="*/ 7045863 w 10035679"/>
              <a:gd name="connsiteY7514" fmla="*/ 18112 h 5893281"/>
              <a:gd name="connsiteX7515" fmla="*/ 7292802 w 10035679"/>
              <a:gd name="connsiteY7515" fmla="*/ 0 h 5893281"/>
              <a:gd name="connsiteX7516" fmla="*/ 7303065 w 10035679"/>
              <a:gd name="connsiteY7516" fmla="*/ 6036 h 5893281"/>
              <a:gd name="connsiteX7517" fmla="*/ 7310914 w 10035679"/>
              <a:gd name="connsiteY7517" fmla="*/ 14491 h 5893281"/>
              <a:gd name="connsiteX7518" fmla="*/ 7315140 w 10035679"/>
              <a:gd name="connsiteY7518" fmla="*/ 20527 h 5893281"/>
              <a:gd name="connsiteX7519" fmla="*/ 7316952 w 10035679"/>
              <a:gd name="connsiteY7519" fmla="*/ 32603 h 5893281"/>
              <a:gd name="connsiteX7520" fmla="*/ 7321179 w 10035679"/>
              <a:gd name="connsiteY7520" fmla="*/ 38641 h 5893281"/>
              <a:gd name="connsiteX7521" fmla="*/ 7325405 w 10035679"/>
              <a:gd name="connsiteY7521" fmla="*/ 48904 h 5893281"/>
              <a:gd name="connsiteX7522" fmla="*/ 7331441 w 10035679"/>
              <a:gd name="connsiteY7522" fmla="*/ 53130 h 5893281"/>
              <a:gd name="connsiteX7523" fmla="*/ 7353781 w 10035679"/>
              <a:gd name="connsiteY7523" fmla="*/ 63395 h 5893281"/>
              <a:gd name="connsiteX7524" fmla="*/ 7374309 w 10035679"/>
              <a:gd name="connsiteY7524" fmla="*/ 67621 h 5893281"/>
              <a:gd name="connsiteX7525" fmla="*/ 7388800 w 10035679"/>
              <a:gd name="connsiteY7525" fmla="*/ 67621 h 5893281"/>
              <a:gd name="connsiteX7526" fmla="*/ 7399062 w 10035679"/>
              <a:gd name="connsiteY7526" fmla="*/ 76073 h 5893281"/>
              <a:gd name="connsiteX7527" fmla="*/ 7406912 w 10035679"/>
              <a:gd name="connsiteY7527" fmla="*/ 90564 h 5893281"/>
              <a:gd name="connsiteX7528" fmla="*/ 7411138 w 10035679"/>
              <a:gd name="connsiteY7528" fmla="*/ 119543 h 5893281"/>
              <a:gd name="connsiteX7529" fmla="*/ 7406912 w 10035679"/>
              <a:gd name="connsiteY7529" fmla="*/ 121356 h 5893281"/>
              <a:gd name="connsiteX7530" fmla="*/ 7406912 w 10035679"/>
              <a:gd name="connsiteY7530" fmla="*/ 125582 h 5893281"/>
              <a:gd name="connsiteX7531" fmla="*/ 7406912 w 10035679"/>
              <a:gd name="connsiteY7531" fmla="*/ 129808 h 5893281"/>
              <a:gd name="connsiteX7532" fmla="*/ 7402686 w 10035679"/>
              <a:gd name="connsiteY7532" fmla="*/ 134034 h 5893281"/>
              <a:gd name="connsiteX7533" fmla="*/ 7358007 w 10035679"/>
              <a:gd name="connsiteY7533" fmla="*/ 134034 h 5893281"/>
              <a:gd name="connsiteX7534" fmla="*/ 7311519 w 10035679"/>
              <a:gd name="connsiteY7534" fmla="*/ 134034 h 5893281"/>
              <a:gd name="connsiteX7535" fmla="*/ 7272877 w 10035679"/>
              <a:gd name="connsiteY7535" fmla="*/ 150336 h 5893281"/>
              <a:gd name="connsiteX7536" fmla="*/ 7265028 w 10035679"/>
              <a:gd name="connsiteY7536" fmla="*/ 154562 h 5893281"/>
              <a:gd name="connsiteX7537" fmla="*/ 7260802 w 10035679"/>
              <a:gd name="connsiteY7537" fmla="*/ 163014 h 5893281"/>
              <a:gd name="connsiteX7538" fmla="*/ 7258991 w 10035679"/>
              <a:gd name="connsiteY7538" fmla="*/ 164826 h 5893281"/>
              <a:gd name="connsiteX7539" fmla="*/ 7254765 w 10035679"/>
              <a:gd name="connsiteY7539" fmla="*/ 169052 h 5893281"/>
              <a:gd name="connsiteX7540" fmla="*/ 7250539 w 10035679"/>
              <a:gd name="connsiteY7540" fmla="*/ 173279 h 5893281"/>
              <a:gd name="connsiteX7541" fmla="*/ 7244500 w 10035679"/>
              <a:gd name="connsiteY7541" fmla="*/ 177505 h 5893281"/>
              <a:gd name="connsiteX7542" fmla="*/ 7232425 w 10035679"/>
              <a:gd name="connsiteY7542" fmla="*/ 183543 h 5893281"/>
              <a:gd name="connsiteX7543" fmla="*/ 7226388 w 10035679"/>
              <a:gd name="connsiteY7543" fmla="*/ 173279 h 5893281"/>
              <a:gd name="connsiteX7544" fmla="*/ 7222160 w 10035679"/>
              <a:gd name="connsiteY7544" fmla="*/ 164826 h 5893281"/>
              <a:gd name="connsiteX7545" fmla="*/ 7216124 w 10035679"/>
              <a:gd name="connsiteY7545" fmla="*/ 158788 h 5893281"/>
              <a:gd name="connsiteX7546" fmla="*/ 7240274 w 10035679"/>
              <a:gd name="connsiteY7546" fmla="*/ 97205 h 5893281"/>
              <a:gd name="connsiteX7547" fmla="*/ 7264425 w 10035679"/>
              <a:gd name="connsiteY7547" fmla="*/ 47696 h 5893281"/>
              <a:gd name="connsiteX7548" fmla="*/ 7045260 w 10035679"/>
              <a:gd name="connsiteY7548" fmla="*/ 0 h 5893281"/>
              <a:gd name="connsiteX7549" fmla="*/ 7045863 w 10035679"/>
              <a:gd name="connsiteY7549" fmla="*/ 0 h 5893281"/>
              <a:gd name="connsiteX7550" fmla="*/ 7045863 w 10035679"/>
              <a:gd name="connsiteY7550" fmla="*/ 623 h 5893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  <a:cxn ang="0">
                <a:pos x="connsiteX4752" y="connsiteY4752"/>
              </a:cxn>
              <a:cxn ang="0">
                <a:pos x="connsiteX4753" y="connsiteY4753"/>
              </a:cxn>
              <a:cxn ang="0">
                <a:pos x="connsiteX4754" y="connsiteY4754"/>
              </a:cxn>
              <a:cxn ang="0">
                <a:pos x="connsiteX4755" y="connsiteY4755"/>
              </a:cxn>
              <a:cxn ang="0">
                <a:pos x="connsiteX4756" y="connsiteY4756"/>
              </a:cxn>
              <a:cxn ang="0">
                <a:pos x="connsiteX4757" y="connsiteY4757"/>
              </a:cxn>
              <a:cxn ang="0">
                <a:pos x="connsiteX4758" y="connsiteY4758"/>
              </a:cxn>
              <a:cxn ang="0">
                <a:pos x="connsiteX4759" y="connsiteY4759"/>
              </a:cxn>
              <a:cxn ang="0">
                <a:pos x="connsiteX4760" y="connsiteY4760"/>
              </a:cxn>
              <a:cxn ang="0">
                <a:pos x="connsiteX4761" y="connsiteY4761"/>
              </a:cxn>
              <a:cxn ang="0">
                <a:pos x="connsiteX4762" y="connsiteY4762"/>
              </a:cxn>
              <a:cxn ang="0">
                <a:pos x="connsiteX4763" y="connsiteY4763"/>
              </a:cxn>
              <a:cxn ang="0">
                <a:pos x="connsiteX4764" y="connsiteY4764"/>
              </a:cxn>
              <a:cxn ang="0">
                <a:pos x="connsiteX4765" y="connsiteY4765"/>
              </a:cxn>
              <a:cxn ang="0">
                <a:pos x="connsiteX4766" y="connsiteY4766"/>
              </a:cxn>
              <a:cxn ang="0">
                <a:pos x="connsiteX4767" y="connsiteY4767"/>
              </a:cxn>
              <a:cxn ang="0">
                <a:pos x="connsiteX4768" y="connsiteY4768"/>
              </a:cxn>
              <a:cxn ang="0">
                <a:pos x="connsiteX4769" y="connsiteY4769"/>
              </a:cxn>
              <a:cxn ang="0">
                <a:pos x="connsiteX4770" y="connsiteY4770"/>
              </a:cxn>
              <a:cxn ang="0">
                <a:pos x="connsiteX4771" y="connsiteY4771"/>
              </a:cxn>
              <a:cxn ang="0">
                <a:pos x="connsiteX4772" y="connsiteY4772"/>
              </a:cxn>
              <a:cxn ang="0">
                <a:pos x="connsiteX4773" y="connsiteY4773"/>
              </a:cxn>
              <a:cxn ang="0">
                <a:pos x="connsiteX4774" y="connsiteY4774"/>
              </a:cxn>
              <a:cxn ang="0">
                <a:pos x="connsiteX4775" y="connsiteY4775"/>
              </a:cxn>
              <a:cxn ang="0">
                <a:pos x="connsiteX4776" y="connsiteY4776"/>
              </a:cxn>
              <a:cxn ang="0">
                <a:pos x="connsiteX4777" y="connsiteY4777"/>
              </a:cxn>
              <a:cxn ang="0">
                <a:pos x="connsiteX4778" y="connsiteY4778"/>
              </a:cxn>
              <a:cxn ang="0">
                <a:pos x="connsiteX4779" y="connsiteY4779"/>
              </a:cxn>
              <a:cxn ang="0">
                <a:pos x="connsiteX4780" y="connsiteY4780"/>
              </a:cxn>
              <a:cxn ang="0">
                <a:pos x="connsiteX4781" y="connsiteY4781"/>
              </a:cxn>
              <a:cxn ang="0">
                <a:pos x="connsiteX4782" y="connsiteY4782"/>
              </a:cxn>
              <a:cxn ang="0">
                <a:pos x="connsiteX4783" y="connsiteY4783"/>
              </a:cxn>
              <a:cxn ang="0">
                <a:pos x="connsiteX4784" y="connsiteY4784"/>
              </a:cxn>
              <a:cxn ang="0">
                <a:pos x="connsiteX4785" y="connsiteY4785"/>
              </a:cxn>
              <a:cxn ang="0">
                <a:pos x="connsiteX4786" y="connsiteY4786"/>
              </a:cxn>
              <a:cxn ang="0">
                <a:pos x="connsiteX4787" y="connsiteY4787"/>
              </a:cxn>
              <a:cxn ang="0">
                <a:pos x="connsiteX4788" y="connsiteY4788"/>
              </a:cxn>
              <a:cxn ang="0">
                <a:pos x="connsiteX4789" y="connsiteY4789"/>
              </a:cxn>
              <a:cxn ang="0">
                <a:pos x="connsiteX4790" y="connsiteY4790"/>
              </a:cxn>
              <a:cxn ang="0">
                <a:pos x="connsiteX4791" y="connsiteY4791"/>
              </a:cxn>
              <a:cxn ang="0">
                <a:pos x="connsiteX4792" y="connsiteY4792"/>
              </a:cxn>
              <a:cxn ang="0">
                <a:pos x="connsiteX4793" y="connsiteY4793"/>
              </a:cxn>
              <a:cxn ang="0">
                <a:pos x="connsiteX4794" y="connsiteY4794"/>
              </a:cxn>
              <a:cxn ang="0">
                <a:pos x="connsiteX4795" y="connsiteY4795"/>
              </a:cxn>
              <a:cxn ang="0">
                <a:pos x="connsiteX4796" y="connsiteY4796"/>
              </a:cxn>
              <a:cxn ang="0">
                <a:pos x="connsiteX4797" y="connsiteY4797"/>
              </a:cxn>
              <a:cxn ang="0">
                <a:pos x="connsiteX4798" y="connsiteY4798"/>
              </a:cxn>
              <a:cxn ang="0">
                <a:pos x="connsiteX4799" y="connsiteY4799"/>
              </a:cxn>
              <a:cxn ang="0">
                <a:pos x="connsiteX4800" y="connsiteY4800"/>
              </a:cxn>
              <a:cxn ang="0">
                <a:pos x="connsiteX4801" y="connsiteY4801"/>
              </a:cxn>
              <a:cxn ang="0">
                <a:pos x="connsiteX4802" y="connsiteY4802"/>
              </a:cxn>
              <a:cxn ang="0">
                <a:pos x="connsiteX4803" y="connsiteY4803"/>
              </a:cxn>
              <a:cxn ang="0">
                <a:pos x="connsiteX4804" y="connsiteY4804"/>
              </a:cxn>
              <a:cxn ang="0">
                <a:pos x="connsiteX4805" y="connsiteY4805"/>
              </a:cxn>
              <a:cxn ang="0">
                <a:pos x="connsiteX4806" y="connsiteY4806"/>
              </a:cxn>
              <a:cxn ang="0">
                <a:pos x="connsiteX4807" y="connsiteY4807"/>
              </a:cxn>
              <a:cxn ang="0">
                <a:pos x="connsiteX4808" y="connsiteY4808"/>
              </a:cxn>
              <a:cxn ang="0">
                <a:pos x="connsiteX4809" y="connsiteY4809"/>
              </a:cxn>
              <a:cxn ang="0">
                <a:pos x="connsiteX4810" y="connsiteY4810"/>
              </a:cxn>
              <a:cxn ang="0">
                <a:pos x="connsiteX4811" y="connsiteY4811"/>
              </a:cxn>
              <a:cxn ang="0">
                <a:pos x="connsiteX4812" y="connsiteY4812"/>
              </a:cxn>
              <a:cxn ang="0">
                <a:pos x="connsiteX4813" y="connsiteY4813"/>
              </a:cxn>
              <a:cxn ang="0">
                <a:pos x="connsiteX4814" y="connsiteY4814"/>
              </a:cxn>
              <a:cxn ang="0">
                <a:pos x="connsiteX4815" y="connsiteY4815"/>
              </a:cxn>
              <a:cxn ang="0">
                <a:pos x="connsiteX4816" y="connsiteY4816"/>
              </a:cxn>
              <a:cxn ang="0">
                <a:pos x="connsiteX4817" y="connsiteY4817"/>
              </a:cxn>
              <a:cxn ang="0">
                <a:pos x="connsiteX4818" y="connsiteY4818"/>
              </a:cxn>
              <a:cxn ang="0">
                <a:pos x="connsiteX4819" y="connsiteY4819"/>
              </a:cxn>
              <a:cxn ang="0">
                <a:pos x="connsiteX4820" y="connsiteY4820"/>
              </a:cxn>
              <a:cxn ang="0">
                <a:pos x="connsiteX4821" y="connsiteY4821"/>
              </a:cxn>
              <a:cxn ang="0">
                <a:pos x="connsiteX4822" y="connsiteY4822"/>
              </a:cxn>
              <a:cxn ang="0">
                <a:pos x="connsiteX4823" y="connsiteY4823"/>
              </a:cxn>
              <a:cxn ang="0">
                <a:pos x="connsiteX4824" y="connsiteY4824"/>
              </a:cxn>
              <a:cxn ang="0">
                <a:pos x="connsiteX4825" y="connsiteY4825"/>
              </a:cxn>
              <a:cxn ang="0">
                <a:pos x="connsiteX4826" y="connsiteY4826"/>
              </a:cxn>
              <a:cxn ang="0">
                <a:pos x="connsiteX4827" y="connsiteY4827"/>
              </a:cxn>
              <a:cxn ang="0">
                <a:pos x="connsiteX4828" y="connsiteY4828"/>
              </a:cxn>
              <a:cxn ang="0">
                <a:pos x="connsiteX4829" y="connsiteY4829"/>
              </a:cxn>
              <a:cxn ang="0">
                <a:pos x="connsiteX4830" y="connsiteY4830"/>
              </a:cxn>
              <a:cxn ang="0">
                <a:pos x="connsiteX4831" y="connsiteY4831"/>
              </a:cxn>
              <a:cxn ang="0">
                <a:pos x="connsiteX4832" y="connsiteY4832"/>
              </a:cxn>
              <a:cxn ang="0">
                <a:pos x="connsiteX4833" y="connsiteY4833"/>
              </a:cxn>
              <a:cxn ang="0">
                <a:pos x="connsiteX4834" y="connsiteY4834"/>
              </a:cxn>
              <a:cxn ang="0">
                <a:pos x="connsiteX4835" y="connsiteY4835"/>
              </a:cxn>
              <a:cxn ang="0">
                <a:pos x="connsiteX4836" y="connsiteY4836"/>
              </a:cxn>
              <a:cxn ang="0">
                <a:pos x="connsiteX4837" y="connsiteY4837"/>
              </a:cxn>
              <a:cxn ang="0">
                <a:pos x="connsiteX4838" y="connsiteY4838"/>
              </a:cxn>
              <a:cxn ang="0">
                <a:pos x="connsiteX4839" y="connsiteY4839"/>
              </a:cxn>
              <a:cxn ang="0">
                <a:pos x="connsiteX4840" y="connsiteY4840"/>
              </a:cxn>
              <a:cxn ang="0">
                <a:pos x="connsiteX4841" y="connsiteY4841"/>
              </a:cxn>
              <a:cxn ang="0">
                <a:pos x="connsiteX4842" y="connsiteY4842"/>
              </a:cxn>
              <a:cxn ang="0">
                <a:pos x="connsiteX4843" y="connsiteY4843"/>
              </a:cxn>
              <a:cxn ang="0">
                <a:pos x="connsiteX4844" y="connsiteY4844"/>
              </a:cxn>
              <a:cxn ang="0">
                <a:pos x="connsiteX4845" y="connsiteY4845"/>
              </a:cxn>
              <a:cxn ang="0">
                <a:pos x="connsiteX4846" y="connsiteY4846"/>
              </a:cxn>
              <a:cxn ang="0">
                <a:pos x="connsiteX4847" y="connsiteY4847"/>
              </a:cxn>
              <a:cxn ang="0">
                <a:pos x="connsiteX4848" y="connsiteY4848"/>
              </a:cxn>
              <a:cxn ang="0">
                <a:pos x="connsiteX4849" y="connsiteY4849"/>
              </a:cxn>
              <a:cxn ang="0">
                <a:pos x="connsiteX4850" y="connsiteY4850"/>
              </a:cxn>
              <a:cxn ang="0">
                <a:pos x="connsiteX4851" y="connsiteY4851"/>
              </a:cxn>
              <a:cxn ang="0">
                <a:pos x="connsiteX4852" y="connsiteY4852"/>
              </a:cxn>
              <a:cxn ang="0">
                <a:pos x="connsiteX4853" y="connsiteY4853"/>
              </a:cxn>
              <a:cxn ang="0">
                <a:pos x="connsiteX4854" y="connsiteY4854"/>
              </a:cxn>
              <a:cxn ang="0">
                <a:pos x="connsiteX4855" y="connsiteY4855"/>
              </a:cxn>
              <a:cxn ang="0">
                <a:pos x="connsiteX4856" y="connsiteY4856"/>
              </a:cxn>
              <a:cxn ang="0">
                <a:pos x="connsiteX4857" y="connsiteY4857"/>
              </a:cxn>
              <a:cxn ang="0">
                <a:pos x="connsiteX4858" y="connsiteY4858"/>
              </a:cxn>
              <a:cxn ang="0">
                <a:pos x="connsiteX4859" y="connsiteY4859"/>
              </a:cxn>
              <a:cxn ang="0">
                <a:pos x="connsiteX4860" y="connsiteY4860"/>
              </a:cxn>
              <a:cxn ang="0">
                <a:pos x="connsiteX4861" y="connsiteY4861"/>
              </a:cxn>
              <a:cxn ang="0">
                <a:pos x="connsiteX4862" y="connsiteY4862"/>
              </a:cxn>
              <a:cxn ang="0">
                <a:pos x="connsiteX4863" y="connsiteY4863"/>
              </a:cxn>
              <a:cxn ang="0">
                <a:pos x="connsiteX4864" y="connsiteY4864"/>
              </a:cxn>
              <a:cxn ang="0">
                <a:pos x="connsiteX4865" y="connsiteY4865"/>
              </a:cxn>
              <a:cxn ang="0">
                <a:pos x="connsiteX4866" y="connsiteY4866"/>
              </a:cxn>
              <a:cxn ang="0">
                <a:pos x="connsiteX4867" y="connsiteY4867"/>
              </a:cxn>
              <a:cxn ang="0">
                <a:pos x="connsiteX4868" y="connsiteY4868"/>
              </a:cxn>
              <a:cxn ang="0">
                <a:pos x="connsiteX4869" y="connsiteY4869"/>
              </a:cxn>
              <a:cxn ang="0">
                <a:pos x="connsiteX4870" y="connsiteY4870"/>
              </a:cxn>
              <a:cxn ang="0">
                <a:pos x="connsiteX4871" y="connsiteY4871"/>
              </a:cxn>
              <a:cxn ang="0">
                <a:pos x="connsiteX4872" y="connsiteY4872"/>
              </a:cxn>
              <a:cxn ang="0">
                <a:pos x="connsiteX4873" y="connsiteY4873"/>
              </a:cxn>
              <a:cxn ang="0">
                <a:pos x="connsiteX4874" y="connsiteY4874"/>
              </a:cxn>
              <a:cxn ang="0">
                <a:pos x="connsiteX4875" y="connsiteY4875"/>
              </a:cxn>
              <a:cxn ang="0">
                <a:pos x="connsiteX4876" y="connsiteY4876"/>
              </a:cxn>
              <a:cxn ang="0">
                <a:pos x="connsiteX4877" y="connsiteY4877"/>
              </a:cxn>
              <a:cxn ang="0">
                <a:pos x="connsiteX4878" y="connsiteY4878"/>
              </a:cxn>
              <a:cxn ang="0">
                <a:pos x="connsiteX4879" y="connsiteY4879"/>
              </a:cxn>
              <a:cxn ang="0">
                <a:pos x="connsiteX4880" y="connsiteY4880"/>
              </a:cxn>
              <a:cxn ang="0">
                <a:pos x="connsiteX4881" y="connsiteY4881"/>
              </a:cxn>
              <a:cxn ang="0">
                <a:pos x="connsiteX4882" y="connsiteY4882"/>
              </a:cxn>
              <a:cxn ang="0">
                <a:pos x="connsiteX4883" y="connsiteY4883"/>
              </a:cxn>
              <a:cxn ang="0">
                <a:pos x="connsiteX4884" y="connsiteY4884"/>
              </a:cxn>
              <a:cxn ang="0">
                <a:pos x="connsiteX4885" y="connsiteY4885"/>
              </a:cxn>
              <a:cxn ang="0">
                <a:pos x="connsiteX4886" y="connsiteY4886"/>
              </a:cxn>
              <a:cxn ang="0">
                <a:pos x="connsiteX4887" y="connsiteY4887"/>
              </a:cxn>
              <a:cxn ang="0">
                <a:pos x="connsiteX4888" y="connsiteY4888"/>
              </a:cxn>
              <a:cxn ang="0">
                <a:pos x="connsiteX4889" y="connsiteY4889"/>
              </a:cxn>
              <a:cxn ang="0">
                <a:pos x="connsiteX4890" y="connsiteY4890"/>
              </a:cxn>
              <a:cxn ang="0">
                <a:pos x="connsiteX4891" y="connsiteY4891"/>
              </a:cxn>
              <a:cxn ang="0">
                <a:pos x="connsiteX4892" y="connsiteY4892"/>
              </a:cxn>
              <a:cxn ang="0">
                <a:pos x="connsiteX4893" y="connsiteY4893"/>
              </a:cxn>
              <a:cxn ang="0">
                <a:pos x="connsiteX4894" y="connsiteY4894"/>
              </a:cxn>
              <a:cxn ang="0">
                <a:pos x="connsiteX4895" y="connsiteY4895"/>
              </a:cxn>
              <a:cxn ang="0">
                <a:pos x="connsiteX4896" y="connsiteY4896"/>
              </a:cxn>
              <a:cxn ang="0">
                <a:pos x="connsiteX4897" y="connsiteY4897"/>
              </a:cxn>
              <a:cxn ang="0">
                <a:pos x="connsiteX4898" y="connsiteY4898"/>
              </a:cxn>
              <a:cxn ang="0">
                <a:pos x="connsiteX4899" y="connsiteY4899"/>
              </a:cxn>
              <a:cxn ang="0">
                <a:pos x="connsiteX4900" y="connsiteY4900"/>
              </a:cxn>
              <a:cxn ang="0">
                <a:pos x="connsiteX4901" y="connsiteY4901"/>
              </a:cxn>
              <a:cxn ang="0">
                <a:pos x="connsiteX4902" y="connsiteY4902"/>
              </a:cxn>
              <a:cxn ang="0">
                <a:pos x="connsiteX4903" y="connsiteY4903"/>
              </a:cxn>
              <a:cxn ang="0">
                <a:pos x="connsiteX4904" y="connsiteY4904"/>
              </a:cxn>
              <a:cxn ang="0">
                <a:pos x="connsiteX4905" y="connsiteY4905"/>
              </a:cxn>
              <a:cxn ang="0">
                <a:pos x="connsiteX4906" y="connsiteY4906"/>
              </a:cxn>
              <a:cxn ang="0">
                <a:pos x="connsiteX4907" y="connsiteY4907"/>
              </a:cxn>
              <a:cxn ang="0">
                <a:pos x="connsiteX4908" y="connsiteY4908"/>
              </a:cxn>
              <a:cxn ang="0">
                <a:pos x="connsiteX4909" y="connsiteY4909"/>
              </a:cxn>
              <a:cxn ang="0">
                <a:pos x="connsiteX4910" y="connsiteY4910"/>
              </a:cxn>
              <a:cxn ang="0">
                <a:pos x="connsiteX4911" y="connsiteY4911"/>
              </a:cxn>
              <a:cxn ang="0">
                <a:pos x="connsiteX4912" y="connsiteY4912"/>
              </a:cxn>
              <a:cxn ang="0">
                <a:pos x="connsiteX4913" y="connsiteY4913"/>
              </a:cxn>
              <a:cxn ang="0">
                <a:pos x="connsiteX4914" y="connsiteY4914"/>
              </a:cxn>
              <a:cxn ang="0">
                <a:pos x="connsiteX4915" y="connsiteY4915"/>
              </a:cxn>
              <a:cxn ang="0">
                <a:pos x="connsiteX4916" y="connsiteY4916"/>
              </a:cxn>
              <a:cxn ang="0">
                <a:pos x="connsiteX4917" y="connsiteY4917"/>
              </a:cxn>
              <a:cxn ang="0">
                <a:pos x="connsiteX4918" y="connsiteY4918"/>
              </a:cxn>
              <a:cxn ang="0">
                <a:pos x="connsiteX4919" y="connsiteY4919"/>
              </a:cxn>
              <a:cxn ang="0">
                <a:pos x="connsiteX4920" y="connsiteY4920"/>
              </a:cxn>
              <a:cxn ang="0">
                <a:pos x="connsiteX4921" y="connsiteY4921"/>
              </a:cxn>
              <a:cxn ang="0">
                <a:pos x="connsiteX4922" y="connsiteY4922"/>
              </a:cxn>
              <a:cxn ang="0">
                <a:pos x="connsiteX4923" y="connsiteY4923"/>
              </a:cxn>
              <a:cxn ang="0">
                <a:pos x="connsiteX4924" y="connsiteY4924"/>
              </a:cxn>
              <a:cxn ang="0">
                <a:pos x="connsiteX4925" y="connsiteY4925"/>
              </a:cxn>
              <a:cxn ang="0">
                <a:pos x="connsiteX4926" y="connsiteY4926"/>
              </a:cxn>
              <a:cxn ang="0">
                <a:pos x="connsiteX4927" y="connsiteY4927"/>
              </a:cxn>
              <a:cxn ang="0">
                <a:pos x="connsiteX4928" y="connsiteY4928"/>
              </a:cxn>
              <a:cxn ang="0">
                <a:pos x="connsiteX4929" y="connsiteY4929"/>
              </a:cxn>
              <a:cxn ang="0">
                <a:pos x="connsiteX4930" y="connsiteY4930"/>
              </a:cxn>
              <a:cxn ang="0">
                <a:pos x="connsiteX4931" y="connsiteY4931"/>
              </a:cxn>
              <a:cxn ang="0">
                <a:pos x="connsiteX4932" y="connsiteY4932"/>
              </a:cxn>
              <a:cxn ang="0">
                <a:pos x="connsiteX4933" y="connsiteY4933"/>
              </a:cxn>
              <a:cxn ang="0">
                <a:pos x="connsiteX4934" y="connsiteY4934"/>
              </a:cxn>
              <a:cxn ang="0">
                <a:pos x="connsiteX4935" y="connsiteY4935"/>
              </a:cxn>
              <a:cxn ang="0">
                <a:pos x="connsiteX4936" y="connsiteY4936"/>
              </a:cxn>
              <a:cxn ang="0">
                <a:pos x="connsiteX4937" y="connsiteY4937"/>
              </a:cxn>
              <a:cxn ang="0">
                <a:pos x="connsiteX4938" y="connsiteY4938"/>
              </a:cxn>
              <a:cxn ang="0">
                <a:pos x="connsiteX4939" y="connsiteY4939"/>
              </a:cxn>
              <a:cxn ang="0">
                <a:pos x="connsiteX4940" y="connsiteY4940"/>
              </a:cxn>
              <a:cxn ang="0">
                <a:pos x="connsiteX4941" y="connsiteY4941"/>
              </a:cxn>
              <a:cxn ang="0">
                <a:pos x="connsiteX4942" y="connsiteY4942"/>
              </a:cxn>
              <a:cxn ang="0">
                <a:pos x="connsiteX4943" y="connsiteY4943"/>
              </a:cxn>
              <a:cxn ang="0">
                <a:pos x="connsiteX4944" y="connsiteY4944"/>
              </a:cxn>
              <a:cxn ang="0">
                <a:pos x="connsiteX4945" y="connsiteY4945"/>
              </a:cxn>
              <a:cxn ang="0">
                <a:pos x="connsiteX4946" y="connsiteY4946"/>
              </a:cxn>
              <a:cxn ang="0">
                <a:pos x="connsiteX4947" y="connsiteY4947"/>
              </a:cxn>
              <a:cxn ang="0">
                <a:pos x="connsiteX4948" y="connsiteY4948"/>
              </a:cxn>
              <a:cxn ang="0">
                <a:pos x="connsiteX4949" y="connsiteY4949"/>
              </a:cxn>
              <a:cxn ang="0">
                <a:pos x="connsiteX4950" y="connsiteY4950"/>
              </a:cxn>
              <a:cxn ang="0">
                <a:pos x="connsiteX4951" y="connsiteY4951"/>
              </a:cxn>
              <a:cxn ang="0">
                <a:pos x="connsiteX4952" y="connsiteY4952"/>
              </a:cxn>
              <a:cxn ang="0">
                <a:pos x="connsiteX4953" y="connsiteY4953"/>
              </a:cxn>
              <a:cxn ang="0">
                <a:pos x="connsiteX4954" y="connsiteY4954"/>
              </a:cxn>
              <a:cxn ang="0">
                <a:pos x="connsiteX4955" y="connsiteY4955"/>
              </a:cxn>
              <a:cxn ang="0">
                <a:pos x="connsiteX4956" y="connsiteY4956"/>
              </a:cxn>
              <a:cxn ang="0">
                <a:pos x="connsiteX4957" y="connsiteY4957"/>
              </a:cxn>
              <a:cxn ang="0">
                <a:pos x="connsiteX4958" y="connsiteY4958"/>
              </a:cxn>
              <a:cxn ang="0">
                <a:pos x="connsiteX4959" y="connsiteY4959"/>
              </a:cxn>
              <a:cxn ang="0">
                <a:pos x="connsiteX4960" y="connsiteY4960"/>
              </a:cxn>
              <a:cxn ang="0">
                <a:pos x="connsiteX4961" y="connsiteY4961"/>
              </a:cxn>
              <a:cxn ang="0">
                <a:pos x="connsiteX4962" y="connsiteY4962"/>
              </a:cxn>
              <a:cxn ang="0">
                <a:pos x="connsiteX4963" y="connsiteY4963"/>
              </a:cxn>
              <a:cxn ang="0">
                <a:pos x="connsiteX4964" y="connsiteY4964"/>
              </a:cxn>
              <a:cxn ang="0">
                <a:pos x="connsiteX4965" y="connsiteY4965"/>
              </a:cxn>
              <a:cxn ang="0">
                <a:pos x="connsiteX4966" y="connsiteY4966"/>
              </a:cxn>
              <a:cxn ang="0">
                <a:pos x="connsiteX4967" y="connsiteY4967"/>
              </a:cxn>
              <a:cxn ang="0">
                <a:pos x="connsiteX4968" y="connsiteY4968"/>
              </a:cxn>
              <a:cxn ang="0">
                <a:pos x="connsiteX4969" y="connsiteY4969"/>
              </a:cxn>
              <a:cxn ang="0">
                <a:pos x="connsiteX4970" y="connsiteY4970"/>
              </a:cxn>
              <a:cxn ang="0">
                <a:pos x="connsiteX4971" y="connsiteY4971"/>
              </a:cxn>
              <a:cxn ang="0">
                <a:pos x="connsiteX4972" y="connsiteY4972"/>
              </a:cxn>
              <a:cxn ang="0">
                <a:pos x="connsiteX4973" y="connsiteY4973"/>
              </a:cxn>
              <a:cxn ang="0">
                <a:pos x="connsiteX4974" y="connsiteY4974"/>
              </a:cxn>
              <a:cxn ang="0">
                <a:pos x="connsiteX4975" y="connsiteY4975"/>
              </a:cxn>
              <a:cxn ang="0">
                <a:pos x="connsiteX4976" y="connsiteY4976"/>
              </a:cxn>
              <a:cxn ang="0">
                <a:pos x="connsiteX4977" y="connsiteY4977"/>
              </a:cxn>
              <a:cxn ang="0">
                <a:pos x="connsiteX4978" y="connsiteY4978"/>
              </a:cxn>
              <a:cxn ang="0">
                <a:pos x="connsiteX4979" y="connsiteY4979"/>
              </a:cxn>
              <a:cxn ang="0">
                <a:pos x="connsiteX4980" y="connsiteY4980"/>
              </a:cxn>
              <a:cxn ang="0">
                <a:pos x="connsiteX4981" y="connsiteY4981"/>
              </a:cxn>
              <a:cxn ang="0">
                <a:pos x="connsiteX4982" y="connsiteY4982"/>
              </a:cxn>
              <a:cxn ang="0">
                <a:pos x="connsiteX4983" y="connsiteY4983"/>
              </a:cxn>
              <a:cxn ang="0">
                <a:pos x="connsiteX4984" y="connsiteY4984"/>
              </a:cxn>
              <a:cxn ang="0">
                <a:pos x="connsiteX4985" y="connsiteY4985"/>
              </a:cxn>
              <a:cxn ang="0">
                <a:pos x="connsiteX4986" y="connsiteY4986"/>
              </a:cxn>
              <a:cxn ang="0">
                <a:pos x="connsiteX4987" y="connsiteY4987"/>
              </a:cxn>
              <a:cxn ang="0">
                <a:pos x="connsiteX4988" y="connsiteY4988"/>
              </a:cxn>
              <a:cxn ang="0">
                <a:pos x="connsiteX4989" y="connsiteY4989"/>
              </a:cxn>
              <a:cxn ang="0">
                <a:pos x="connsiteX4990" y="connsiteY4990"/>
              </a:cxn>
              <a:cxn ang="0">
                <a:pos x="connsiteX4991" y="connsiteY4991"/>
              </a:cxn>
              <a:cxn ang="0">
                <a:pos x="connsiteX4992" y="connsiteY4992"/>
              </a:cxn>
              <a:cxn ang="0">
                <a:pos x="connsiteX4993" y="connsiteY4993"/>
              </a:cxn>
              <a:cxn ang="0">
                <a:pos x="connsiteX4994" y="connsiteY4994"/>
              </a:cxn>
              <a:cxn ang="0">
                <a:pos x="connsiteX4995" y="connsiteY4995"/>
              </a:cxn>
              <a:cxn ang="0">
                <a:pos x="connsiteX4996" y="connsiteY4996"/>
              </a:cxn>
              <a:cxn ang="0">
                <a:pos x="connsiteX4997" y="connsiteY4997"/>
              </a:cxn>
              <a:cxn ang="0">
                <a:pos x="connsiteX4998" y="connsiteY4998"/>
              </a:cxn>
              <a:cxn ang="0">
                <a:pos x="connsiteX4999" y="connsiteY4999"/>
              </a:cxn>
              <a:cxn ang="0">
                <a:pos x="connsiteX5000" y="connsiteY5000"/>
              </a:cxn>
              <a:cxn ang="0">
                <a:pos x="connsiteX5001" y="connsiteY5001"/>
              </a:cxn>
              <a:cxn ang="0">
                <a:pos x="connsiteX5002" y="connsiteY5002"/>
              </a:cxn>
              <a:cxn ang="0">
                <a:pos x="connsiteX5003" y="connsiteY5003"/>
              </a:cxn>
              <a:cxn ang="0">
                <a:pos x="connsiteX5004" y="connsiteY5004"/>
              </a:cxn>
              <a:cxn ang="0">
                <a:pos x="connsiteX5005" y="connsiteY5005"/>
              </a:cxn>
              <a:cxn ang="0">
                <a:pos x="connsiteX5006" y="connsiteY5006"/>
              </a:cxn>
              <a:cxn ang="0">
                <a:pos x="connsiteX5007" y="connsiteY5007"/>
              </a:cxn>
              <a:cxn ang="0">
                <a:pos x="connsiteX5008" y="connsiteY5008"/>
              </a:cxn>
              <a:cxn ang="0">
                <a:pos x="connsiteX5009" y="connsiteY5009"/>
              </a:cxn>
              <a:cxn ang="0">
                <a:pos x="connsiteX5010" y="connsiteY5010"/>
              </a:cxn>
              <a:cxn ang="0">
                <a:pos x="connsiteX5011" y="connsiteY5011"/>
              </a:cxn>
              <a:cxn ang="0">
                <a:pos x="connsiteX5012" y="connsiteY5012"/>
              </a:cxn>
              <a:cxn ang="0">
                <a:pos x="connsiteX5013" y="connsiteY5013"/>
              </a:cxn>
              <a:cxn ang="0">
                <a:pos x="connsiteX5014" y="connsiteY5014"/>
              </a:cxn>
              <a:cxn ang="0">
                <a:pos x="connsiteX5015" y="connsiteY5015"/>
              </a:cxn>
              <a:cxn ang="0">
                <a:pos x="connsiteX5016" y="connsiteY5016"/>
              </a:cxn>
              <a:cxn ang="0">
                <a:pos x="connsiteX5017" y="connsiteY5017"/>
              </a:cxn>
              <a:cxn ang="0">
                <a:pos x="connsiteX5018" y="connsiteY5018"/>
              </a:cxn>
              <a:cxn ang="0">
                <a:pos x="connsiteX5019" y="connsiteY5019"/>
              </a:cxn>
              <a:cxn ang="0">
                <a:pos x="connsiteX5020" y="connsiteY5020"/>
              </a:cxn>
              <a:cxn ang="0">
                <a:pos x="connsiteX5021" y="connsiteY5021"/>
              </a:cxn>
              <a:cxn ang="0">
                <a:pos x="connsiteX5022" y="connsiteY5022"/>
              </a:cxn>
              <a:cxn ang="0">
                <a:pos x="connsiteX5023" y="connsiteY5023"/>
              </a:cxn>
              <a:cxn ang="0">
                <a:pos x="connsiteX5024" y="connsiteY5024"/>
              </a:cxn>
              <a:cxn ang="0">
                <a:pos x="connsiteX5025" y="connsiteY5025"/>
              </a:cxn>
              <a:cxn ang="0">
                <a:pos x="connsiteX5026" y="connsiteY5026"/>
              </a:cxn>
              <a:cxn ang="0">
                <a:pos x="connsiteX5027" y="connsiteY5027"/>
              </a:cxn>
              <a:cxn ang="0">
                <a:pos x="connsiteX5028" y="connsiteY5028"/>
              </a:cxn>
              <a:cxn ang="0">
                <a:pos x="connsiteX5029" y="connsiteY5029"/>
              </a:cxn>
              <a:cxn ang="0">
                <a:pos x="connsiteX5030" y="connsiteY5030"/>
              </a:cxn>
              <a:cxn ang="0">
                <a:pos x="connsiteX5031" y="connsiteY5031"/>
              </a:cxn>
              <a:cxn ang="0">
                <a:pos x="connsiteX5032" y="connsiteY5032"/>
              </a:cxn>
              <a:cxn ang="0">
                <a:pos x="connsiteX5033" y="connsiteY5033"/>
              </a:cxn>
              <a:cxn ang="0">
                <a:pos x="connsiteX5034" y="connsiteY5034"/>
              </a:cxn>
              <a:cxn ang="0">
                <a:pos x="connsiteX5035" y="connsiteY5035"/>
              </a:cxn>
              <a:cxn ang="0">
                <a:pos x="connsiteX5036" y="connsiteY5036"/>
              </a:cxn>
              <a:cxn ang="0">
                <a:pos x="connsiteX5037" y="connsiteY5037"/>
              </a:cxn>
              <a:cxn ang="0">
                <a:pos x="connsiteX5038" y="connsiteY5038"/>
              </a:cxn>
              <a:cxn ang="0">
                <a:pos x="connsiteX5039" y="connsiteY5039"/>
              </a:cxn>
              <a:cxn ang="0">
                <a:pos x="connsiteX5040" y="connsiteY5040"/>
              </a:cxn>
              <a:cxn ang="0">
                <a:pos x="connsiteX5041" y="connsiteY5041"/>
              </a:cxn>
              <a:cxn ang="0">
                <a:pos x="connsiteX5042" y="connsiteY5042"/>
              </a:cxn>
              <a:cxn ang="0">
                <a:pos x="connsiteX5043" y="connsiteY5043"/>
              </a:cxn>
              <a:cxn ang="0">
                <a:pos x="connsiteX5044" y="connsiteY5044"/>
              </a:cxn>
              <a:cxn ang="0">
                <a:pos x="connsiteX5045" y="connsiteY5045"/>
              </a:cxn>
              <a:cxn ang="0">
                <a:pos x="connsiteX5046" y="connsiteY5046"/>
              </a:cxn>
              <a:cxn ang="0">
                <a:pos x="connsiteX5047" y="connsiteY5047"/>
              </a:cxn>
              <a:cxn ang="0">
                <a:pos x="connsiteX5048" y="connsiteY5048"/>
              </a:cxn>
              <a:cxn ang="0">
                <a:pos x="connsiteX5049" y="connsiteY5049"/>
              </a:cxn>
              <a:cxn ang="0">
                <a:pos x="connsiteX5050" y="connsiteY5050"/>
              </a:cxn>
              <a:cxn ang="0">
                <a:pos x="connsiteX5051" y="connsiteY5051"/>
              </a:cxn>
              <a:cxn ang="0">
                <a:pos x="connsiteX5052" y="connsiteY5052"/>
              </a:cxn>
              <a:cxn ang="0">
                <a:pos x="connsiteX5053" y="connsiteY5053"/>
              </a:cxn>
              <a:cxn ang="0">
                <a:pos x="connsiteX5054" y="connsiteY5054"/>
              </a:cxn>
              <a:cxn ang="0">
                <a:pos x="connsiteX5055" y="connsiteY5055"/>
              </a:cxn>
              <a:cxn ang="0">
                <a:pos x="connsiteX5056" y="connsiteY5056"/>
              </a:cxn>
              <a:cxn ang="0">
                <a:pos x="connsiteX5057" y="connsiteY5057"/>
              </a:cxn>
              <a:cxn ang="0">
                <a:pos x="connsiteX5058" y="connsiteY5058"/>
              </a:cxn>
              <a:cxn ang="0">
                <a:pos x="connsiteX5059" y="connsiteY5059"/>
              </a:cxn>
              <a:cxn ang="0">
                <a:pos x="connsiteX5060" y="connsiteY5060"/>
              </a:cxn>
              <a:cxn ang="0">
                <a:pos x="connsiteX5061" y="connsiteY5061"/>
              </a:cxn>
              <a:cxn ang="0">
                <a:pos x="connsiteX5062" y="connsiteY5062"/>
              </a:cxn>
              <a:cxn ang="0">
                <a:pos x="connsiteX5063" y="connsiteY5063"/>
              </a:cxn>
              <a:cxn ang="0">
                <a:pos x="connsiteX5064" y="connsiteY5064"/>
              </a:cxn>
              <a:cxn ang="0">
                <a:pos x="connsiteX5065" y="connsiteY5065"/>
              </a:cxn>
              <a:cxn ang="0">
                <a:pos x="connsiteX5066" y="connsiteY5066"/>
              </a:cxn>
              <a:cxn ang="0">
                <a:pos x="connsiteX5067" y="connsiteY5067"/>
              </a:cxn>
              <a:cxn ang="0">
                <a:pos x="connsiteX5068" y="connsiteY5068"/>
              </a:cxn>
              <a:cxn ang="0">
                <a:pos x="connsiteX5069" y="connsiteY5069"/>
              </a:cxn>
              <a:cxn ang="0">
                <a:pos x="connsiteX5070" y="connsiteY5070"/>
              </a:cxn>
              <a:cxn ang="0">
                <a:pos x="connsiteX5071" y="connsiteY5071"/>
              </a:cxn>
              <a:cxn ang="0">
                <a:pos x="connsiteX5072" y="connsiteY5072"/>
              </a:cxn>
              <a:cxn ang="0">
                <a:pos x="connsiteX5073" y="connsiteY5073"/>
              </a:cxn>
              <a:cxn ang="0">
                <a:pos x="connsiteX5074" y="connsiteY5074"/>
              </a:cxn>
              <a:cxn ang="0">
                <a:pos x="connsiteX5075" y="connsiteY5075"/>
              </a:cxn>
              <a:cxn ang="0">
                <a:pos x="connsiteX5076" y="connsiteY5076"/>
              </a:cxn>
              <a:cxn ang="0">
                <a:pos x="connsiteX5077" y="connsiteY5077"/>
              </a:cxn>
              <a:cxn ang="0">
                <a:pos x="connsiteX5078" y="connsiteY5078"/>
              </a:cxn>
              <a:cxn ang="0">
                <a:pos x="connsiteX5079" y="connsiteY5079"/>
              </a:cxn>
              <a:cxn ang="0">
                <a:pos x="connsiteX5080" y="connsiteY5080"/>
              </a:cxn>
              <a:cxn ang="0">
                <a:pos x="connsiteX5081" y="connsiteY5081"/>
              </a:cxn>
              <a:cxn ang="0">
                <a:pos x="connsiteX5082" y="connsiteY5082"/>
              </a:cxn>
              <a:cxn ang="0">
                <a:pos x="connsiteX5083" y="connsiteY5083"/>
              </a:cxn>
              <a:cxn ang="0">
                <a:pos x="connsiteX5084" y="connsiteY5084"/>
              </a:cxn>
              <a:cxn ang="0">
                <a:pos x="connsiteX5085" y="connsiteY5085"/>
              </a:cxn>
              <a:cxn ang="0">
                <a:pos x="connsiteX5086" y="connsiteY5086"/>
              </a:cxn>
              <a:cxn ang="0">
                <a:pos x="connsiteX5087" y="connsiteY5087"/>
              </a:cxn>
              <a:cxn ang="0">
                <a:pos x="connsiteX5088" y="connsiteY5088"/>
              </a:cxn>
              <a:cxn ang="0">
                <a:pos x="connsiteX5089" y="connsiteY5089"/>
              </a:cxn>
              <a:cxn ang="0">
                <a:pos x="connsiteX5090" y="connsiteY5090"/>
              </a:cxn>
              <a:cxn ang="0">
                <a:pos x="connsiteX5091" y="connsiteY5091"/>
              </a:cxn>
              <a:cxn ang="0">
                <a:pos x="connsiteX5092" y="connsiteY5092"/>
              </a:cxn>
              <a:cxn ang="0">
                <a:pos x="connsiteX5093" y="connsiteY5093"/>
              </a:cxn>
              <a:cxn ang="0">
                <a:pos x="connsiteX5094" y="connsiteY5094"/>
              </a:cxn>
              <a:cxn ang="0">
                <a:pos x="connsiteX5095" y="connsiteY5095"/>
              </a:cxn>
              <a:cxn ang="0">
                <a:pos x="connsiteX5096" y="connsiteY5096"/>
              </a:cxn>
              <a:cxn ang="0">
                <a:pos x="connsiteX5097" y="connsiteY5097"/>
              </a:cxn>
              <a:cxn ang="0">
                <a:pos x="connsiteX5098" y="connsiteY5098"/>
              </a:cxn>
              <a:cxn ang="0">
                <a:pos x="connsiteX5099" y="connsiteY5099"/>
              </a:cxn>
              <a:cxn ang="0">
                <a:pos x="connsiteX5100" y="connsiteY5100"/>
              </a:cxn>
              <a:cxn ang="0">
                <a:pos x="connsiteX5101" y="connsiteY5101"/>
              </a:cxn>
              <a:cxn ang="0">
                <a:pos x="connsiteX5102" y="connsiteY5102"/>
              </a:cxn>
              <a:cxn ang="0">
                <a:pos x="connsiteX5103" y="connsiteY5103"/>
              </a:cxn>
              <a:cxn ang="0">
                <a:pos x="connsiteX5104" y="connsiteY5104"/>
              </a:cxn>
              <a:cxn ang="0">
                <a:pos x="connsiteX5105" y="connsiteY5105"/>
              </a:cxn>
              <a:cxn ang="0">
                <a:pos x="connsiteX5106" y="connsiteY5106"/>
              </a:cxn>
              <a:cxn ang="0">
                <a:pos x="connsiteX5107" y="connsiteY5107"/>
              </a:cxn>
              <a:cxn ang="0">
                <a:pos x="connsiteX5108" y="connsiteY5108"/>
              </a:cxn>
              <a:cxn ang="0">
                <a:pos x="connsiteX5109" y="connsiteY5109"/>
              </a:cxn>
              <a:cxn ang="0">
                <a:pos x="connsiteX5110" y="connsiteY5110"/>
              </a:cxn>
              <a:cxn ang="0">
                <a:pos x="connsiteX5111" y="connsiteY5111"/>
              </a:cxn>
              <a:cxn ang="0">
                <a:pos x="connsiteX5112" y="connsiteY5112"/>
              </a:cxn>
              <a:cxn ang="0">
                <a:pos x="connsiteX5113" y="connsiteY5113"/>
              </a:cxn>
              <a:cxn ang="0">
                <a:pos x="connsiteX5114" y="connsiteY5114"/>
              </a:cxn>
              <a:cxn ang="0">
                <a:pos x="connsiteX5115" y="connsiteY5115"/>
              </a:cxn>
              <a:cxn ang="0">
                <a:pos x="connsiteX5116" y="connsiteY5116"/>
              </a:cxn>
              <a:cxn ang="0">
                <a:pos x="connsiteX5117" y="connsiteY5117"/>
              </a:cxn>
              <a:cxn ang="0">
                <a:pos x="connsiteX5118" y="connsiteY5118"/>
              </a:cxn>
              <a:cxn ang="0">
                <a:pos x="connsiteX5119" y="connsiteY5119"/>
              </a:cxn>
              <a:cxn ang="0">
                <a:pos x="connsiteX5120" y="connsiteY5120"/>
              </a:cxn>
              <a:cxn ang="0">
                <a:pos x="connsiteX5121" y="connsiteY5121"/>
              </a:cxn>
              <a:cxn ang="0">
                <a:pos x="connsiteX5122" y="connsiteY5122"/>
              </a:cxn>
              <a:cxn ang="0">
                <a:pos x="connsiteX5123" y="connsiteY5123"/>
              </a:cxn>
              <a:cxn ang="0">
                <a:pos x="connsiteX5124" y="connsiteY5124"/>
              </a:cxn>
              <a:cxn ang="0">
                <a:pos x="connsiteX5125" y="connsiteY5125"/>
              </a:cxn>
              <a:cxn ang="0">
                <a:pos x="connsiteX5126" y="connsiteY5126"/>
              </a:cxn>
              <a:cxn ang="0">
                <a:pos x="connsiteX5127" y="connsiteY5127"/>
              </a:cxn>
              <a:cxn ang="0">
                <a:pos x="connsiteX5128" y="connsiteY5128"/>
              </a:cxn>
              <a:cxn ang="0">
                <a:pos x="connsiteX5129" y="connsiteY5129"/>
              </a:cxn>
              <a:cxn ang="0">
                <a:pos x="connsiteX5130" y="connsiteY5130"/>
              </a:cxn>
              <a:cxn ang="0">
                <a:pos x="connsiteX5131" y="connsiteY5131"/>
              </a:cxn>
              <a:cxn ang="0">
                <a:pos x="connsiteX5132" y="connsiteY5132"/>
              </a:cxn>
              <a:cxn ang="0">
                <a:pos x="connsiteX5133" y="connsiteY5133"/>
              </a:cxn>
              <a:cxn ang="0">
                <a:pos x="connsiteX5134" y="connsiteY5134"/>
              </a:cxn>
              <a:cxn ang="0">
                <a:pos x="connsiteX5135" y="connsiteY5135"/>
              </a:cxn>
              <a:cxn ang="0">
                <a:pos x="connsiteX5136" y="connsiteY5136"/>
              </a:cxn>
              <a:cxn ang="0">
                <a:pos x="connsiteX5137" y="connsiteY5137"/>
              </a:cxn>
              <a:cxn ang="0">
                <a:pos x="connsiteX5138" y="connsiteY5138"/>
              </a:cxn>
              <a:cxn ang="0">
                <a:pos x="connsiteX5139" y="connsiteY5139"/>
              </a:cxn>
              <a:cxn ang="0">
                <a:pos x="connsiteX5140" y="connsiteY5140"/>
              </a:cxn>
              <a:cxn ang="0">
                <a:pos x="connsiteX5141" y="connsiteY5141"/>
              </a:cxn>
              <a:cxn ang="0">
                <a:pos x="connsiteX5142" y="connsiteY5142"/>
              </a:cxn>
              <a:cxn ang="0">
                <a:pos x="connsiteX5143" y="connsiteY5143"/>
              </a:cxn>
              <a:cxn ang="0">
                <a:pos x="connsiteX5144" y="connsiteY5144"/>
              </a:cxn>
              <a:cxn ang="0">
                <a:pos x="connsiteX5145" y="connsiteY5145"/>
              </a:cxn>
              <a:cxn ang="0">
                <a:pos x="connsiteX5146" y="connsiteY5146"/>
              </a:cxn>
              <a:cxn ang="0">
                <a:pos x="connsiteX5147" y="connsiteY5147"/>
              </a:cxn>
              <a:cxn ang="0">
                <a:pos x="connsiteX5148" y="connsiteY5148"/>
              </a:cxn>
              <a:cxn ang="0">
                <a:pos x="connsiteX5149" y="connsiteY5149"/>
              </a:cxn>
              <a:cxn ang="0">
                <a:pos x="connsiteX5150" y="connsiteY5150"/>
              </a:cxn>
              <a:cxn ang="0">
                <a:pos x="connsiteX5151" y="connsiteY5151"/>
              </a:cxn>
              <a:cxn ang="0">
                <a:pos x="connsiteX5152" y="connsiteY5152"/>
              </a:cxn>
              <a:cxn ang="0">
                <a:pos x="connsiteX5153" y="connsiteY5153"/>
              </a:cxn>
              <a:cxn ang="0">
                <a:pos x="connsiteX5154" y="connsiteY5154"/>
              </a:cxn>
              <a:cxn ang="0">
                <a:pos x="connsiteX5155" y="connsiteY5155"/>
              </a:cxn>
              <a:cxn ang="0">
                <a:pos x="connsiteX5156" y="connsiteY5156"/>
              </a:cxn>
              <a:cxn ang="0">
                <a:pos x="connsiteX5157" y="connsiteY5157"/>
              </a:cxn>
              <a:cxn ang="0">
                <a:pos x="connsiteX5158" y="connsiteY5158"/>
              </a:cxn>
              <a:cxn ang="0">
                <a:pos x="connsiteX5159" y="connsiteY5159"/>
              </a:cxn>
              <a:cxn ang="0">
                <a:pos x="connsiteX5160" y="connsiteY5160"/>
              </a:cxn>
              <a:cxn ang="0">
                <a:pos x="connsiteX5161" y="connsiteY5161"/>
              </a:cxn>
              <a:cxn ang="0">
                <a:pos x="connsiteX5162" y="connsiteY5162"/>
              </a:cxn>
              <a:cxn ang="0">
                <a:pos x="connsiteX5163" y="connsiteY5163"/>
              </a:cxn>
              <a:cxn ang="0">
                <a:pos x="connsiteX5164" y="connsiteY5164"/>
              </a:cxn>
              <a:cxn ang="0">
                <a:pos x="connsiteX5165" y="connsiteY5165"/>
              </a:cxn>
              <a:cxn ang="0">
                <a:pos x="connsiteX5166" y="connsiteY5166"/>
              </a:cxn>
              <a:cxn ang="0">
                <a:pos x="connsiteX5167" y="connsiteY5167"/>
              </a:cxn>
              <a:cxn ang="0">
                <a:pos x="connsiteX5168" y="connsiteY5168"/>
              </a:cxn>
              <a:cxn ang="0">
                <a:pos x="connsiteX5169" y="connsiteY5169"/>
              </a:cxn>
              <a:cxn ang="0">
                <a:pos x="connsiteX5170" y="connsiteY5170"/>
              </a:cxn>
              <a:cxn ang="0">
                <a:pos x="connsiteX5171" y="connsiteY5171"/>
              </a:cxn>
              <a:cxn ang="0">
                <a:pos x="connsiteX5172" y="connsiteY5172"/>
              </a:cxn>
              <a:cxn ang="0">
                <a:pos x="connsiteX5173" y="connsiteY5173"/>
              </a:cxn>
              <a:cxn ang="0">
                <a:pos x="connsiteX5174" y="connsiteY5174"/>
              </a:cxn>
              <a:cxn ang="0">
                <a:pos x="connsiteX5175" y="connsiteY5175"/>
              </a:cxn>
              <a:cxn ang="0">
                <a:pos x="connsiteX5176" y="connsiteY5176"/>
              </a:cxn>
              <a:cxn ang="0">
                <a:pos x="connsiteX5177" y="connsiteY5177"/>
              </a:cxn>
              <a:cxn ang="0">
                <a:pos x="connsiteX5178" y="connsiteY5178"/>
              </a:cxn>
              <a:cxn ang="0">
                <a:pos x="connsiteX5179" y="connsiteY5179"/>
              </a:cxn>
              <a:cxn ang="0">
                <a:pos x="connsiteX5180" y="connsiteY5180"/>
              </a:cxn>
              <a:cxn ang="0">
                <a:pos x="connsiteX5181" y="connsiteY5181"/>
              </a:cxn>
              <a:cxn ang="0">
                <a:pos x="connsiteX5182" y="connsiteY5182"/>
              </a:cxn>
              <a:cxn ang="0">
                <a:pos x="connsiteX5183" y="connsiteY5183"/>
              </a:cxn>
              <a:cxn ang="0">
                <a:pos x="connsiteX5184" y="connsiteY5184"/>
              </a:cxn>
              <a:cxn ang="0">
                <a:pos x="connsiteX5185" y="connsiteY5185"/>
              </a:cxn>
              <a:cxn ang="0">
                <a:pos x="connsiteX5186" y="connsiteY5186"/>
              </a:cxn>
              <a:cxn ang="0">
                <a:pos x="connsiteX5187" y="connsiteY5187"/>
              </a:cxn>
              <a:cxn ang="0">
                <a:pos x="connsiteX5188" y="connsiteY5188"/>
              </a:cxn>
              <a:cxn ang="0">
                <a:pos x="connsiteX5189" y="connsiteY5189"/>
              </a:cxn>
              <a:cxn ang="0">
                <a:pos x="connsiteX5190" y="connsiteY5190"/>
              </a:cxn>
              <a:cxn ang="0">
                <a:pos x="connsiteX5191" y="connsiteY5191"/>
              </a:cxn>
              <a:cxn ang="0">
                <a:pos x="connsiteX5192" y="connsiteY5192"/>
              </a:cxn>
              <a:cxn ang="0">
                <a:pos x="connsiteX5193" y="connsiteY5193"/>
              </a:cxn>
              <a:cxn ang="0">
                <a:pos x="connsiteX5194" y="connsiteY5194"/>
              </a:cxn>
              <a:cxn ang="0">
                <a:pos x="connsiteX5195" y="connsiteY5195"/>
              </a:cxn>
              <a:cxn ang="0">
                <a:pos x="connsiteX5196" y="connsiteY5196"/>
              </a:cxn>
              <a:cxn ang="0">
                <a:pos x="connsiteX5197" y="connsiteY5197"/>
              </a:cxn>
              <a:cxn ang="0">
                <a:pos x="connsiteX5198" y="connsiteY5198"/>
              </a:cxn>
              <a:cxn ang="0">
                <a:pos x="connsiteX5199" y="connsiteY5199"/>
              </a:cxn>
              <a:cxn ang="0">
                <a:pos x="connsiteX5200" y="connsiteY5200"/>
              </a:cxn>
              <a:cxn ang="0">
                <a:pos x="connsiteX5201" y="connsiteY5201"/>
              </a:cxn>
              <a:cxn ang="0">
                <a:pos x="connsiteX5202" y="connsiteY5202"/>
              </a:cxn>
              <a:cxn ang="0">
                <a:pos x="connsiteX5203" y="connsiteY5203"/>
              </a:cxn>
              <a:cxn ang="0">
                <a:pos x="connsiteX5204" y="connsiteY5204"/>
              </a:cxn>
              <a:cxn ang="0">
                <a:pos x="connsiteX5205" y="connsiteY5205"/>
              </a:cxn>
              <a:cxn ang="0">
                <a:pos x="connsiteX5206" y="connsiteY5206"/>
              </a:cxn>
              <a:cxn ang="0">
                <a:pos x="connsiteX5207" y="connsiteY5207"/>
              </a:cxn>
              <a:cxn ang="0">
                <a:pos x="connsiteX5208" y="connsiteY5208"/>
              </a:cxn>
              <a:cxn ang="0">
                <a:pos x="connsiteX5209" y="connsiteY5209"/>
              </a:cxn>
              <a:cxn ang="0">
                <a:pos x="connsiteX5210" y="connsiteY5210"/>
              </a:cxn>
              <a:cxn ang="0">
                <a:pos x="connsiteX5211" y="connsiteY5211"/>
              </a:cxn>
              <a:cxn ang="0">
                <a:pos x="connsiteX5212" y="connsiteY5212"/>
              </a:cxn>
              <a:cxn ang="0">
                <a:pos x="connsiteX5213" y="connsiteY5213"/>
              </a:cxn>
              <a:cxn ang="0">
                <a:pos x="connsiteX5214" y="connsiteY5214"/>
              </a:cxn>
              <a:cxn ang="0">
                <a:pos x="connsiteX5215" y="connsiteY5215"/>
              </a:cxn>
              <a:cxn ang="0">
                <a:pos x="connsiteX5216" y="connsiteY5216"/>
              </a:cxn>
              <a:cxn ang="0">
                <a:pos x="connsiteX5217" y="connsiteY5217"/>
              </a:cxn>
              <a:cxn ang="0">
                <a:pos x="connsiteX5218" y="connsiteY5218"/>
              </a:cxn>
              <a:cxn ang="0">
                <a:pos x="connsiteX5219" y="connsiteY5219"/>
              </a:cxn>
              <a:cxn ang="0">
                <a:pos x="connsiteX5220" y="connsiteY5220"/>
              </a:cxn>
              <a:cxn ang="0">
                <a:pos x="connsiteX5221" y="connsiteY5221"/>
              </a:cxn>
              <a:cxn ang="0">
                <a:pos x="connsiteX5222" y="connsiteY5222"/>
              </a:cxn>
              <a:cxn ang="0">
                <a:pos x="connsiteX5223" y="connsiteY5223"/>
              </a:cxn>
              <a:cxn ang="0">
                <a:pos x="connsiteX5224" y="connsiteY5224"/>
              </a:cxn>
              <a:cxn ang="0">
                <a:pos x="connsiteX5225" y="connsiteY5225"/>
              </a:cxn>
              <a:cxn ang="0">
                <a:pos x="connsiteX5226" y="connsiteY5226"/>
              </a:cxn>
              <a:cxn ang="0">
                <a:pos x="connsiteX5227" y="connsiteY5227"/>
              </a:cxn>
              <a:cxn ang="0">
                <a:pos x="connsiteX5228" y="connsiteY5228"/>
              </a:cxn>
              <a:cxn ang="0">
                <a:pos x="connsiteX5229" y="connsiteY5229"/>
              </a:cxn>
              <a:cxn ang="0">
                <a:pos x="connsiteX5230" y="connsiteY5230"/>
              </a:cxn>
              <a:cxn ang="0">
                <a:pos x="connsiteX5231" y="connsiteY5231"/>
              </a:cxn>
              <a:cxn ang="0">
                <a:pos x="connsiteX5232" y="connsiteY5232"/>
              </a:cxn>
              <a:cxn ang="0">
                <a:pos x="connsiteX5233" y="connsiteY5233"/>
              </a:cxn>
              <a:cxn ang="0">
                <a:pos x="connsiteX5234" y="connsiteY5234"/>
              </a:cxn>
              <a:cxn ang="0">
                <a:pos x="connsiteX5235" y="connsiteY5235"/>
              </a:cxn>
              <a:cxn ang="0">
                <a:pos x="connsiteX5236" y="connsiteY5236"/>
              </a:cxn>
              <a:cxn ang="0">
                <a:pos x="connsiteX5237" y="connsiteY5237"/>
              </a:cxn>
              <a:cxn ang="0">
                <a:pos x="connsiteX5238" y="connsiteY5238"/>
              </a:cxn>
              <a:cxn ang="0">
                <a:pos x="connsiteX5239" y="connsiteY5239"/>
              </a:cxn>
              <a:cxn ang="0">
                <a:pos x="connsiteX5240" y="connsiteY5240"/>
              </a:cxn>
              <a:cxn ang="0">
                <a:pos x="connsiteX5241" y="connsiteY5241"/>
              </a:cxn>
              <a:cxn ang="0">
                <a:pos x="connsiteX5242" y="connsiteY5242"/>
              </a:cxn>
              <a:cxn ang="0">
                <a:pos x="connsiteX5243" y="connsiteY5243"/>
              </a:cxn>
              <a:cxn ang="0">
                <a:pos x="connsiteX5244" y="connsiteY5244"/>
              </a:cxn>
              <a:cxn ang="0">
                <a:pos x="connsiteX5245" y="connsiteY5245"/>
              </a:cxn>
              <a:cxn ang="0">
                <a:pos x="connsiteX5246" y="connsiteY5246"/>
              </a:cxn>
              <a:cxn ang="0">
                <a:pos x="connsiteX5247" y="connsiteY5247"/>
              </a:cxn>
              <a:cxn ang="0">
                <a:pos x="connsiteX5248" y="connsiteY5248"/>
              </a:cxn>
              <a:cxn ang="0">
                <a:pos x="connsiteX5249" y="connsiteY5249"/>
              </a:cxn>
              <a:cxn ang="0">
                <a:pos x="connsiteX5250" y="connsiteY5250"/>
              </a:cxn>
              <a:cxn ang="0">
                <a:pos x="connsiteX5251" y="connsiteY5251"/>
              </a:cxn>
              <a:cxn ang="0">
                <a:pos x="connsiteX5252" y="connsiteY5252"/>
              </a:cxn>
              <a:cxn ang="0">
                <a:pos x="connsiteX5253" y="connsiteY5253"/>
              </a:cxn>
              <a:cxn ang="0">
                <a:pos x="connsiteX5254" y="connsiteY5254"/>
              </a:cxn>
              <a:cxn ang="0">
                <a:pos x="connsiteX5255" y="connsiteY5255"/>
              </a:cxn>
              <a:cxn ang="0">
                <a:pos x="connsiteX5256" y="connsiteY5256"/>
              </a:cxn>
              <a:cxn ang="0">
                <a:pos x="connsiteX5257" y="connsiteY5257"/>
              </a:cxn>
              <a:cxn ang="0">
                <a:pos x="connsiteX5258" y="connsiteY5258"/>
              </a:cxn>
              <a:cxn ang="0">
                <a:pos x="connsiteX5259" y="connsiteY5259"/>
              </a:cxn>
              <a:cxn ang="0">
                <a:pos x="connsiteX5260" y="connsiteY5260"/>
              </a:cxn>
              <a:cxn ang="0">
                <a:pos x="connsiteX5261" y="connsiteY5261"/>
              </a:cxn>
              <a:cxn ang="0">
                <a:pos x="connsiteX5262" y="connsiteY5262"/>
              </a:cxn>
              <a:cxn ang="0">
                <a:pos x="connsiteX5263" y="connsiteY5263"/>
              </a:cxn>
              <a:cxn ang="0">
                <a:pos x="connsiteX5264" y="connsiteY5264"/>
              </a:cxn>
              <a:cxn ang="0">
                <a:pos x="connsiteX5265" y="connsiteY5265"/>
              </a:cxn>
              <a:cxn ang="0">
                <a:pos x="connsiteX5266" y="connsiteY5266"/>
              </a:cxn>
              <a:cxn ang="0">
                <a:pos x="connsiteX5267" y="connsiteY5267"/>
              </a:cxn>
              <a:cxn ang="0">
                <a:pos x="connsiteX5268" y="connsiteY5268"/>
              </a:cxn>
              <a:cxn ang="0">
                <a:pos x="connsiteX5269" y="connsiteY5269"/>
              </a:cxn>
              <a:cxn ang="0">
                <a:pos x="connsiteX5270" y="connsiteY5270"/>
              </a:cxn>
              <a:cxn ang="0">
                <a:pos x="connsiteX5271" y="connsiteY5271"/>
              </a:cxn>
              <a:cxn ang="0">
                <a:pos x="connsiteX5272" y="connsiteY5272"/>
              </a:cxn>
              <a:cxn ang="0">
                <a:pos x="connsiteX5273" y="connsiteY5273"/>
              </a:cxn>
              <a:cxn ang="0">
                <a:pos x="connsiteX5274" y="connsiteY5274"/>
              </a:cxn>
              <a:cxn ang="0">
                <a:pos x="connsiteX5275" y="connsiteY5275"/>
              </a:cxn>
              <a:cxn ang="0">
                <a:pos x="connsiteX5276" y="connsiteY5276"/>
              </a:cxn>
              <a:cxn ang="0">
                <a:pos x="connsiteX5277" y="connsiteY5277"/>
              </a:cxn>
              <a:cxn ang="0">
                <a:pos x="connsiteX5278" y="connsiteY5278"/>
              </a:cxn>
              <a:cxn ang="0">
                <a:pos x="connsiteX5279" y="connsiteY5279"/>
              </a:cxn>
              <a:cxn ang="0">
                <a:pos x="connsiteX5280" y="connsiteY5280"/>
              </a:cxn>
              <a:cxn ang="0">
                <a:pos x="connsiteX5281" y="connsiteY5281"/>
              </a:cxn>
              <a:cxn ang="0">
                <a:pos x="connsiteX5282" y="connsiteY5282"/>
              </a:cxn>
              <a:cxn ang="0">
                <a:pos x="connsiteX5283" y="connsiteY5283"/>
              </a:cxn>
              <a:cxn ang="0">
                <a:pos x="connsiteX5284" y="connsiteY5284"/>
              </a:cxn>
              <a:cxn ang="0">
                <a:pos x="connsiteX5285" y="connsiteY5285"/>
              </a:cxn>
              <a:cxn ang="0">
                <a:pos x="connsiteX5286" y="connsiteY5286"/>
              </a:cxn>
              <a:cxn ang="0">
                <a:pos x="connsiteX5287" y="connsiteY5287"/>
              </a:cxn>
              <a:cxn ang="0">
                <a:pos x="connsiteX5288" y="connsiteY5288"/>
              </a:cxn>
              <a:cxn ang="0">
                <a:pos x="connsiteX5289" y="connsiteY5289"/>
              </a:cxn>
              <a:cxn ang="0">
                <a:pos x="connsiteX5290" y="connsiteY5290"/>
              </a:cxn>
              <a:cxn ang="0">
                <a:pos x="connsiteX5291" y="connsiteY5291"/>
              </a:cxn>
              <a:cxn ang="0">
                <a:pos x="connsiteX5292" y="connsiteY5292"/>
              </a:cxn>
              <a:cxn ang="0">
                <a:pos x="connsiteX5293" y="connsiteY5293"/>
              </a:cxn>
              <a:cxn ang="0">
                <a:pos x="connsiteX5294" y="connsiteY5294"/>
              </a:cxn>
              <a:cxn ang="0">
                <a:pos x="connsiteX5295" y="connsiteY5295"/>
              </a:cxn>
              <a:cxn ang="0">
                <a:pos x="connsiteX5296" y="connsiteY5296"/>
              </a:cxn>
              <a:cxn ang="0">
                <a:pos x="connsiteX5297" y="connsiteY5297"/>
              </a:cxn>
              <a:cxn ang="0">
                <a:pos x="connsiteX5298" y="connsiteY5298"/>
              </a:cxn>
              <a:cxn ang="0">
                <a:pos x="connsiteX5299" y="connsiteY5299"/>
              </a:cxn>
              <a:cxn ang="0">
                <a:pos x="connsiteX5300" y="connsiteY5300"/>
              </a:cxn>
              <a:cxn ang="0">
                <a:pos x="connsiteX5301" y="connsiteY5301"/>
              </a:cxn>
              <a:cxn ang="0">
                <a:pos x="connsiteX5302" y="connsiteY5302"/>
              </a:cxn>
              <a:cxn ang="0">
                <a:pos x="connsiteX5303" y="connsiteY5303"/>
              </a:cxn>
              <a:cxn ang="0">
                <a:pos x="connsiteX5304" y="connsiteY5304"/>
              </a:cxn>
              <a:cxn ang="0">
                <a:pos x="connsiteX5305" y="connsiteY5305"/>
              </a:cxn>
              <a:cxn ang="0">
                <a:pos x="connsiteX5306" y="connsiteY5306"/>
              </a:cxn>
              <a:cxn ang="0">
                <a:pos x="connsiteX5307" y="connsiteY5307"/>
              </a:cxn>
              <a:cxn ang="0">
                <a:pos x="connsiteX5308" y="connsiteY5308"/>
              </a:cxn>
              <a:cxn ang="0">
                <a:pos x="connsiteX5309" y="connsiteY5309"/>
              </a:cxn>
              <a:cxn ang="0">
                <a:pos x="connsiteX5310" y="connsiteY5310"/>
              </a:cxn>
              <a:cxn ang="0">
                <a:pos x="connsiteX5311" y="connsiteY5311"/>
              </a:cxn>
              <a:cxn ang="0">
                <a:pos x="connsiteX5312" y="connsiteY5312"/>
              </a:cxn>
              <a:cxn ang="0">
                <a:pos x="connsiteX5313" y="connsiteY5313"/>
              </a:cxn>
              <a:cxn ang="0">
                <a:pos x="connsiteX5314" y="connsiteY5314"/>
              </a:cxn>
              <a:cxn ang="0">
                <a:pos x="connsiteX5315" y="connsiteY5315"/>
              </a:cxn>
              <a:cxn ang="0">
                <a:pos x="connsiteX5316" y="connsiteY5316"/>
              </a:cxn>
              <a:cxn ang="0">
                <a:pos x="connsiteX5317" y="connsiteY5317"/>
              </a:cxn>
              <a:cxn ang="0">
                <a:pos x="connsiteX5318" y="connsiteY5318"/>
              </a:cxn>
              <a:cxn ang="0">
                <a:pos x="connsiteX5319" y="connsiteY5319"/>
              </a:cxn>
              <a:cxn ang="0">
                <a:pos x="connsiteX5320" y="connsiteY5320"/>
              </a:cxn>
              <a:cxn ang="0">
                <a:pos x="connsiteX5321" y="connsiteY5321"/>
              </a:cxn>
              <a:cxn ang="0">
                <a:pos x="connsiteX5322" y="connsiteY5322"/>
              </a:cxn>
              <a:cxn ang="0">
                <a:pos x="connsiteX5323" y="connsiteY5323"/>
              </a:cxn>
              <a:cxn ang="0">
                <a:pos x="connsiteX5324" y="connsiteY5324"/>
              </a:cxn>
              <a:cxn ang="0">
                <a:pos x="connsiteX5325" y="connsiteY5325"/>
              </a:cxn>
              <a:cxn ang="0">
                <a:pos x="connsiteX5326" y="connsiteY5326"/>
              </a:cxn>
              <a:cxn ang="0">
                <a:pos x="connsiteX5327" y="connsiteY5327"/>
              </a:cxn>
              <a:cxn ang="0">
                <a:pos x="connsiteX5328" y="connsiteY5328"/>
              </a:cxn>
              <a:cxn ang="0">
                <a:pos x="connsiteX5329" y="connsiteY5329"/>
              </a:cxn>
              <a:cxn ang="0">
                <a:pos x="connsiteX5330" y="connsiteY5330"/>
              </a:cxn>
              <a:cxn ang="0">
                <a:pos x="connsiteX5331" y="connsiteY5331"/>
              </a:cxn>
              <a:cxn ang="0">
                <a:pos x="connsiteX5332" y="connsiteY5332"/>
              </a:cxn>
              <a:cxn ang="0">
                <a:pos x="connsiteX5333" y="connsiteY5333"/>
              </a:cxn>
              <a:cxn ang="0">
                <a:pos x="connsiteX5334" y="connsiteY5334"/>
              </a:cxn>
              <a:cxn ang="0">
                <a:pos x="connsiteX5335" y="connsiteY5335"/>
              </a:cxn>
              <a:cxn ang="0">
                <a:pos x="connsiteX5336" y="connsiteY5336"/>
              </a:cxn>
              <a:cxn ang="0">
                <a:pos x="connsiteX5337" y="connsiteY5337"/>
              </a:cxn>
              <a:cxn ang="0">
                <a:pos x="connsiteX5338" y="connsiteY5338"/>
              </a:cxn>
              <a:cxn ang="0">
                <a:pos x="connsiteX5339" y="connsiteY5339"/>
              </a:cxn>
              <a:cxn ang="0">
                <a:pos x="connsiteX5340" y="connsiteY5340"/>
              </a:cxn>
              <a:cxn ang="0">
                <a:pos x="connsiteX5341" y="connsiteY5341"/>
              </a:cxn>
              <a:cxn ang="0">
                <a:pos x="connsiteX5342" y="connsiteY5342"/>
              </a:cxn>
              <a:cxn ang="0">
                <a:pos x="connsiteX5343" y="connsiteY5343"/>
              </a:cxn>
              <a:cxn ang="0">
                <a:pos x="connsiteX5344" y="connsiteY5344"/>
              </a:cxn>
              <a:cxn ang="0">
                <a:pos x="connsiteX5345" y="connsiteY5345"/>
              </a:cxn>
              <a:cxn ang="0">
                <a:pos x="connsiteX5346" y="connsiteY5346"/>
              </a:cxn>
              <a:cxn ang="0">
                <a:pos x="connsiteX5347" y="connsiteY5347"/>
              </a:cxn>
              <a:cxn ang="0">
                <a:pos x="connsiteX5348" y="connsiteY5348"/>
              </a:cxn>
              <a:cxn ang="0">
                <a:pos x="connsiteX5349" y="connsiteY5349"/>
              </a:cxn>
              <a:cxn ang="0">
                <a:pos x="connsiteX5350" y="connsiteY5350"/>
              </a:cxn>
              <a:cxn ang="0">
                <a:pos x="connsiteX5351" y="connsiteY5351"/>
              </a:cxn>
              <a:cxn ang="0">
                <a:pos x="connsiteX5352" y="connsiteY5352"/>
              </a:cxn>
              <a:cxn ang="0">
                <a:pos x="connsiteX5353" y="connsiteY5353"/>
              </a:cxn>
              <a:cxn ang="0">
                <a:pos x="connsiteX5354" y="connsiteY5354"/>
              </a:cxn>
              <a:cxn ang="0">
                <a:pos x="connsiteX5355" y="connsiteY5355"/>
              </a:cxn>
              <a:cxn ang="0">
                <a:pos x="connsiteX5356" y="connsiteY5356"/>
              </a:cxn>
              <a:cxn ang="0">
                <a:pos x="connsiteX5357" y="connsiteY5357"/>
              </a:cxn>
              <a:cxn ang="0">
                <a:pos x="connsiteX5358" y="connsiteY5358"/>
              </a:cxn>
              <a:cxn ang="0">
                <a:pos x="connsiteX5359" y="connsiteY5359"/>
              </a:cxn>
              <a:cxn ang="0">
                <a:pos x="connsiteX5360" y="connsiteY5360"/>
              </a:cxn>
              <a:cxn ang="0">
                <a:pos x="connsiteX5361" y="connsiteY5361"/>
              </a:cxn>
              <a:cxn ang="0">
                <a:pos x="connsiteX5362" y="connsiteY5362"/>
              </a:cxn>
              <a:cxn ang="0">
                <a:pos x="connsiteX5363" y="connsiteY5363"/>
              </a:cxn>
              <a:cxn ang="0">
                <a:pos x="connsiteX5364" y="connsiteY5364"/>
              </a:cxn>
              <a:cxn ang="0">
                <a:pos x="connsiteX5365" y="connsiteY5365"/>
              </a:cxn>
              <a:cxn ang="0">
                <a:pos x="connsiteX5366" y="connsiteY5366"/>
              </a:cxn>
              <a:cxn ang="0">
                <a:pos x="connsiteX5367" y="connsiteY5367"/>
              </a:cxn>
              <a:cxn ang="0">
                <a:pos x="connsiteX5368" y="connsiteY5368"/>
              </a:cxn>
              <a:cxn ang="0">
                <a:pos x="connsiteX5369" y="connsiteY5369"/>
              </a:cxn>
              <a:cxn ang="0">
                <a:pos x="connsiteX5370" y="connsiteY5370"/>
              </a:cxn>
              <a:cxn ang="0">
                <a:pos x="connsiteX5371" y="connsiteY5371"/>
              </a:cxn>
              <a:cxn ang="0">
                <a:pos x="connsiteX5372" y="connsiteY5372"/>
              </a:cxn>
              <a:cxn ang="0">
                <a:pos x="connsiteX5373" y="connsiteY5373"/>
              </a:cxn>
              <a:cxn ang="0">
                <a:pos x="connsiteX5374" y="connsiteY5374"/>
              </a:cxn>
              <a:cxn ang="0">
                <a:pos x="connsiteX5375" y="connsiteY5375"/>
              </a:cxn>
              <a:cxn ang="0">
                <a:pos x="connsiteX5376" y="connsiteY5376"/>
              </a:cxn>
              <a:cxn ang="0">
                <a:pos x="connsiteX5377" y="connsiteY5377"/>
              </a:cxn>
              <a:cxn ang="0">
                <a:pos x="connsiteX5378" y="connsiteY5378"/>
              </a:cxn>
              <a:cxn ang="0">
                <a:pos x="connsiteX5379" y="connsiteY5379"/>
              </a:cxn>
              <a:cxn ang="0">
                <a:pos x="connsiteX5380" y="connsiteY5380"/>
              </a:cxn>
              <a:cxn ang="0">
                <a:pos x="connsiteX5381" y="connsiteY5381"/>
              </a:cxn>
              <a:cxn ang="0">
                <a:pos x="connsiteX5382" y="connsiteY5382"/>
              </a:cxn>
              <a:cxn ang="0">
                <a:pos x="connsiteX5383" y="connsiteY5383"/>
              </a:cxn>
              <a:cxn ang="0">
                <a:pos x="connsiteX5384" y="connsiteY5384"/>
              </a:cxn>
              <a:cxn ang="0">
                <a:pos x="connsiteX5385" y="connsiteY5385"/>
              </a:cxn>
              <a:cxn ang="0">
                <a:pos x="connsiteX5386" y="connsiteY5386"/>
              </a:cxn>
              <a:cxn ang="0">
                <a:pos x="connsiteX5387" y="connsiteY5387"/>
              </a:cxn>
              <a:cxn ang="0">
                <a:pos x="connsiteX5388" y="connsiteY5388"/>
              </a:cxn>
              <a:cxn ang="0">
                <a:pos x="connsiteX5389" y="connsiteY5389"/>
              </a:cxn>
              <a:cxn ang="0">
                <a:pos x="connsiteX5390" y="connsiteY5390"/>
              </a:cxn>
              <a:cxn ang="0">
                <a:pos x="connsiteX5391" y="connsiteY5391"/>
              </a:cxn>
              <a:cxn ang="0">
                <a:pos x="connsiteX5392" y="connsiteY5392"/>
              </a:cxn>
              <a:cxn ang="0">
                <a:pos x="connsiteX5393" y="connsiteY5393"/>
              </a:cxn>
              <a:cxn ang="0">
                <a:pos x="connsiteX5394" y="connsiteY5394"/>
              </a:cxn>
              <a:cxn ang="0">
                <a:pos x="connsiteX5395" y="connsiteY5395"/>
              </a:cxn>
              <a:cxn ang="0">
                <a:pos x="connsiteX5396" y="connsiteY5396"/>
              </a:cxn>
              <a:cxn ang="0">
                <a:pos x="connsiteX5397" y="connsiteY5397"/>
              </a:cxn>
              <a:cxn ang="0">
                <a:pos x="connsiteX5398" y="connsiteY5398"/>
              </a:cxn>
              <a:cxn ang="0">
                <a:pos x="connsiteX5399" y="connsiteY5399"/>
              </a:cxn>
              <a:cxn ang="0">
                <a:pos x="connsiteX5400" y="connsiteY5400"/>
              </a:cxn>
              <a:cxn ang="0">
                <a:pos x="connsiteX5401" y="connsiteY5401"/>
              </a:cxn>
              <a:cxn ang="0">
                <a:pos x="connsiteX5402" y="connsiteY5402"/>
              </a:cxn>
              <a:cxn ang="0">
                <a:pos x="connsiteX5403" y="connsiteY5403"/>
              </a:cxn>
              <a:cxn ang="0">
                <a:pos x="connsiteX5404" y="connsiteY5404"/>
              </a:cxn>
              <a:cxn ang="0">
                <a:pos x="connsiteX5405" y="connsiteY5405"/>
              </a:cxn>
              <a:cxn ang="0">
                <a:pos x="connsiteX5406" y="connsiteY5406"/>
              </a:cxn>
              <a:cxn ang="0">
                <a:pos x="connsiteX5407" y="connsiteY5407"/>
              </a:cxn>
              <a:cxn ang="0">
                <a:pos x="connsiteX5408" y="connsiteY5408"/>
              </a:cxn>
              <a:cxn ang="0">
                <a:pos x="connsiteX5409" y="connsiteY5409"/>
              </a:cxn>
              <a:cxn ang="0">
                <a:pos x="connsiteX5410" y="connsiteY5410"/>
              </a:cxn>
              <a:cxn ang="0">
                <a:pos x="connsiteX5411" y="connsiteY5411"/>
              </a:cxn>
              <a:cxn ang="0">
                <a:pos x="connsiteX5412" y="connsiteY5412"/>
              </a:cxn>
              <a:cxn ang="0">
                <a:pos x="connsiteX5413" y="connsiteY5413"/>
              </a:cxn>
              <a:cxn ang="0">
                <a:pos x="connsiteX5414" y="connsiteY5414"/>
              </a:cxn>
              <a:cxn ang="0">
                <a:pos x="connsiteX5415" y="connsiteY5415"/>
              </a:cxn>
              <a:cxn ang="0">
                <a:pos x="connsiteX5416" y="connsiteY5416"/>
              </a:cxn>
              <a:cxn ang="0">
                <a:pos x="connsiteX5417" y="connsiteY5417"/>
              </a:cxn>
              <a:cxn ang="0">
                <a:pos x="connsiteX5418" y="connsiteY5418"/>
              </a:cxn>
              <a:cxn ang="0">
                <a:pos x="connsiteX5419" y="connsiteY5419"/>
              </a:cxn>
              <a:cxn ang="0">
                <a:pos x="connsiteX5420" y="connsiteY5420"/>
              </a:cxn>
              <a:cxn ang="0">
                <a:pos x="connsiteX5421" y="connsiteY5421"/>
              </a:cxn>
              <a:cxn ang="0">
                <a:pos x="connsiteX5422" y="connsiteY5422"/>
              </a:cxn>
              <a:cxn ang="0">
                <a:pos x="connsiteX5423" y="connsiteY5423"/>
              </a:cxn>
              <a:cxn ang="0">
                <a:pos x="connsiteX5424" y="connsiteY5424"/>
              </a:cxn>
              <a:cxn ang="0">
                <a:pos x="connsiteX5425" y="connsiteY5425"/>
              </a:cxn>
              <a:cxn ang="0">
                <a:pos x="connsiteX5426" y="connsiteY5426"/>
              </a:cxn>
              <a:cxn ang="0">
                <a:pos x="connsiteX5427" y="connsiteY5427"/>
              </a:cxn>
              <a:cxn ang="0">
                <a:pos x="connsiteX5428" y="connsiteY5428"/>
              </a:cxn>
              <a:cxn ang="0">
                <a:pos x="connsiteX5429" y="connsiteY5429"/>
              </a:cxn>
              <a:cxn ang="0">
                <a:pos x="connsiteX5430" y="connsiteY5430"/>
              </a:cxn>
              <a:cxn ang="0">
                <a:pos x="connsiteX5431" y="connsiteY5431"/>
              </a:cxn>
              <a:cxn ang="0">
                <a:pos x="connsiteX5432" y="connsiteY5432"/>
              </a:cxn>
              <a:cxn ang="0">
                <a:pos x="connsiteX5433" y="connsiteY5433"/>
              </a:cxn>
              <a:cxn ang="0">
                <a:pos x="connsiteX5434" y="connsiteY5434"/>
              </a:cxn>
              <a:cxn ang="0">
                <a:pos x="connsiteX5435" y="connsiteY5435"/>
              </a:cxn>
              <a:cxn ang="0">
                <a:pos x="connsiteX5436" y="connsiteY5436"/>
              </a:cxn>
              <a:cxn ang="0">
                <a:pos x="connsiteX5437" y="connsiteY5437"/>
              </a:cxn>
              <a:cxn ang="0">
                <a:pos x="connsiteX5438" y="connsiteY5438"/>
              </a:cxn>
              <a:cxn ang="0">
                <a:pos x="connsiteX5439" y="connsiteY5439"/>
              </a:cxn>
              <a:cxn ang="0">
                <a:pos x="connsiteX5440" y="connsiteY5440"/>
              </a:cxn>
              <a:cxn ang="0">
                <a:pos x="connsiteX5441" y="connsiteY5441"/>
              </a:cxn>
              <a:cxn ang="0">
                <a:pos x="connsiteX5442" y="connsiteY5442"/>
              </a:cxn>
              <a:cxn ang="0">
                <a:pos x="connsiteX5443" y="connsiteY5443"/>
              </a:cxn>
              <a:cxn ang="0">
                <a:pos x="connsiteX5444" y="connsiteY5444"/>
              </a:cxn>
              <a:cxn ang="0">
                <a:pos x="connsiteX5445" y="connsiteY5445"/>
              </a:cxn>
              <a:cxn ang="0">
                <a:pos x="connsiteX5446" y="connsiteY5446"/>
              </a:cxn>
              <a:cxn ang="0">
                <a:pos x="connsiteX5447" y="connsiteY5447"/>
              </a:cxn>
              <a:cxn ang="0">
                <a:pos x="connsiteX5448" y="connsiteY5448"/>
              </a:cxn>
              <a:cxn ang="0">
                <a:pos x="connsiteX5449" y="connsiteY5449"/>
              </a:cxn>
              <a:cxn ang="0">
                <a:pos x="connsiteX5450" y="connsiteY5450"/>
              </a:cxn>
              <a:cxn ang="0">
                <a:pos x="connsiteX5451" y="connsiteY5451"/>
              </a:cxn>
              <a:cxn ang="0">
                <a:pos x="connsiteX5452" y="connsiteY5452"/>
              </a:cxn>
              <a:cxn ang="0">
                <a:pos x="connsiteX5453" y="connsiteY5453"/>
              </a:cxn>
              <a:cxn ang="0">
                <a:pos x="connsiteX5454" y="connsiteY5454"/>
              </a:cxn>
              <a:cxn ang="0">
                <a:pos x="connsiteX5455" y="connsiteY5455"/>
              </a:cxn>
              <a:cxn ang="0">
                <a:pos x="connsiteX5456" y="connsiteY5456"/>
              </a:cxn>
              <a:cxn ang="0">
                <a:pos x="connsiteX5457" y="connsiteY5457"/>
              </a:cxn>
              <a:cxn ang="0">
                <a:pos x="connsiteX5458" y="connsiteY5458"/>
              </a:cxn>
              <a:cxn ang="0">
                <a:pos x="connsiteX5459" y="connsiteY5459"/>
              </a:cxn>
              <a:cxn ang="0">
                <a:pos x="connsiteX5460" y="connsiteY5460"/>
              </a:cxn>
              <a:cxn ang="0">
                <a:pos x="connsiteX5461" y="connsiteY5461"/>
              </a:cxn>
              <a:cxn ang="0">
                <a:pos x="connsiteX5462" y="connsiteY5462"/>
              </a:cxn>
              <a:cxn ang="0">
                <a:pos x="connsiteX5463" y="connsiteY5463"/>
              </a:cxn>
              <a:cxn ang="0">
                <a:pos x="connsiteX5464" y="connsiteY5464"/>
              </a:cxn>
              <a:cxn ang="0">
                <a:pos x="connsiteX5465" y="connsiteY5465"/>
              </a:cxn>
              <a:cxn ang="0">
                <a:pos x="connsiteX5466" y="connsiteY5466"/>
              </a:cxn>
              <a:cxn ang="0">
                <a:pos x="connsiteX5467" y="connsiteY5467"/>
              </a:cxn>
              <a:cxn ang="0">
                <a:pos x="connsiteX5468" y="connsiteY5468"/>
              </a:cxn>
              <a:cxn ang="0">
                <a:pos x="connsiteX5469" y="connsiteY5469"/>
              </a:cxn>
              <a:cxn ang="0">
                <a:pos x="connsiteX5470" y="connsiteY5470"/>
              </a:cxn>
              <a:cxn ang="0">
                <a:pos x="connsiteX5471" y="connsiteY5471"/>
              </a:cxn>
              <a:cxn ang="0">
                <a:pos x="connsiteX5472" y="connsiteY5472"/>
              </a:cxn>
              <a:cxn ang="0">
                <a:pos x="connsiteX5473" y="connsiteY5473"/>
              </a:cxn>
              <a:cxn ang="0">
                <a:pos x="connsiteX5474" y="connsiteY5474"/>
              </a:cxn>
              <a:cxn ang="0">
                <a:pos x="connsiteX5475" y="connsiteY5475"/>
              </a:cxn>
              <a:cxn ang="0">
                <a:pos x="connsiteX5476" y="connsiteY5476"/>
              </a:cxn>
              <a:cxn ang="0">
                <a:pos x="connsiteX5477" y="connsiteY5477"/>
              </a:cxn>
              <a:cxn ang="0">
                <a:pos x="connsiteX5478" y="connsiteY5478"/>
              </a:cxn>
              <a:cxn ang="0">
                <a:pos x="connsiteX5479" y="connsiteY5479"/>
              </a:cxn>
              <a:cxn ang="0">
                <a:pos x="connsiteX5480" y="connsiteY5480"/>
              </a:cxn>
              <a:cxn ang="0">
                <a:pos x="connsiteX5481" y="connsiteY5481"/>
              </a:cxn>
              <a:cxn ang="0">
                <a:pos x="connsiteX5482" y="connsiteY5482"/>
              </a:cxn>
              <a:cxn ang="0">
                <a:pos x="connsiteX5483" y="connsiteY5483"/>
              </a:cxn>
              <a:cxn ang="0">
                <a:pos x="connsiteX5484" y="connsiteY5484"/>
              </a:cxn>
              <a:cxn ang="0">
                <a:pos x="connsiteX5485" y="connsiteY5485"/>
              </a:cxn>
              <a:cxn ang="0">
                <a:pos x="connsiteX5486" y="connsiteY5486"/>
              </a:cxn>
              <a:cxn ang="0">
                <a:pos x="connsiteX5487" y="connsiteY5487"/>
              </a:cxn>
              <a:cxn ang="0">
                <a:pos x="connsiteX5488" y="connsiteY5488"/>
              </a:cxn>
              <a:cxn ang="0">
                <a:pos x="connsiteX5489" y="connsiteY5489"/>
              </a:cxn>
              <a:cxn ang="0">
                <a:pos x="connsiteX5490" y="connsiteY5490"/>
              </a:cxn>
              <a:cxn ang="0">
                <a:pos x="connsiteX5491" y="connsiteY5491"/>
              </a:cxn>
              <a:cxn ang="0">
                <a:pos x="connsiteX5492" y="connsiteY5492"/>
              </a:cxn>
              <a:cxn ang="0">
                <a:pos x="connsiteX5493" y="connsiteY5493"/>
              </a:cxn>
              <a:cxn ang="0">
                <a:pos x="connsiteX5494" y="connsiteY5494"/>
              </a:cxn>
              <a:cxn ang="0">
                <a:pos x="connsiteX5495" y="connsiteY5495"/>
              </a:cxn>
              <a:cxn ang="0">
                <a:pos x="connsiteX5496" y="connsiteY5496"/>
              </a:cxn>
              <a:cxn ang="0">
                <a:pos x="connsiteX5497" y="connsiteY5497"/>
              </a:cxn>
              <a:cxn ang="0">
                <a:pos x="connsiteX5498" y="connsiteY5498"/>
              </a:cxn>
              <a:cxn ang="0">
                <a:pos x="connsiteX5499" y="connsiteY5499"/>
              </a:cxn>
              <a:cxn ang="0">
                <a:pos x="connsiteX5500" y="connsiteY5500"/>
              </a:cxn>
              <a:cxn ang="0">
                <a:pos x="connsiteX5501" y="connsiteY5501"/>
              </a:cxn>
              <a:cxn ang="0">
                <a:pos x="connsiteX5502" y="connsiteY5502"/>
              </a:cxn>
              <a:cxn ang="0">
                <a:pos x="connsiteX5503" y="connsiteY5503"/>
              </a:cxn>
              <a:cxn ang="0">
                <a:pos x="connsiteX5504" y="connsiteY5504"/>
              </a:cxn>
              <a:cxn ang="0">
                <a:pos x="connsiteX5505" y="connsiteY5505"/>
              </a:cxn>
              <a:cxn ang="0">
                <a:pos x="connsiteX5506" y="connsiteY5506"/>
              </a:cxn>
              <a:cxn ang="0">
                <a:pos x="connsiteX5507" y="connsiteY5507"/>
              </a:cxn>
              <a:cxn ang="0">
                <a:pos x="connsiteX5508" y="connsiteY5508"/>
              </a:cxn>
              <a:cxn ang="0">
                <a:pos x="connsiteX5509" y="connsiteY5509"/>
              </a:cxn>
              <a:cxn ang="0">
                <a:pos x="connsiteX5510" y="connsiteY5510"/>
              </a:cxn>
              <a:cxn ang="0">
                <a:pos x="connsiteX5511" y="connsiteY5511"/>
              </a:cxn>
              <a:cxn ang="0">
                <a:pos x="connsiteX5512" y="connsiteY5512"/>
              </a:cxn>
              <a:cxn ang="0">
                <a:pos x="connsiteX5513" y="connsiteY5513"/>
              </a:cxn>
              <a:cxn ang="0">
                <a:pos x="connsiteX5514" y="connsiteY5514"/>
              </a:cxn>
              <a:cxn ang="0">
                <a:pos x="connsiteX5515" y="connsiteY5515"/>
              </a:cxn>
              <a:cxn ang="0">
                <a:pos x="connsiteX5516" y="connsiteY5516"/>
              </a:cxn>
              <a:cxn ang="0">
                <a:pos x="connsiteX5517" y="connsiteY5517"/>
              </a:cxn>
              <a:cxn ang="0">
                <a:pos x="connsiteX5518" y="connsiteY5518"/>
              </a:cxn>
              <a:cxn ang="0">
                <a:pos x="connsiteX5519" y="connsiteY5519"/>
              </a:cxn>
              <a:cxn ang="0">
                <a:pos x="connsiteX5520" y="connsiteY5520"/>
              </a:cxn>
              <a:cxn ang="0">
                <a:pos x="connsiteX5521" y="connsiteY5521"/>
              </a:cxn>
              <a:cxn ang="0">
                <a:pos x="connsiteX5522" y="connsiteY5522"/>
              </a:cxn>
              <a:cxn ang="0">
                <a:pos x="connsiteX5523" y="connsiteY5523"/>
              </a:cxn>
              <a:cxn ang="0">
                <a:pos x="connsiteX5524" y="connsiteY5524"/>
              </a:cxn>
              <a:cxn ang="0">
                <a:pos x="connsiteX5525" y="connsiteY5525"/>
              </a:cxn>
              <a:cxn ang="0">
                <a:pos x="connsiteX5526" y="connsiteY5526"/>
              </a:cxn>
              <a:cxn ang="0">
                <a:pos x="connsiteX5527" y="connsiteY5527"/>
              </a:cxn>
              <a:cxn ang="0">
                <a:pos x="connsiteX5528" y="connsiteY5528"/>
              </a:cxn>
              <a:cxn ang="0">
                <a:pos x="connsiteX5529" y="connsiteY5529"/>
              </a:cxn>
              <a:cxn ang="0">
                <a:pos x="connsiteX5530" y="connsiteY5530"/>
              </a:cxn>
              <a:cxn ang="0">
                <a:pos x="connsiteX5531" y="connsiteY5531"/>
              </a:cxn>
              <a:cxn ang="0">
                <a:pos x="connsiteX5532" y="connsiteY5532"/>
              </a:cxn>
              <a:cxn ang="0">
                <a:pos x="connsiteX5533" y="connsiteY5533"/>
              </a:cxn>
              <a:cxn ang="0">
                <a:pos x="connsiteX5534" y="connsiteY5534"/>
              </a:cxn>
              <a:cxn ang="0">
                <a:pos x="connsiteX5535" y="connsiteY5535"/>
              </a:cxn>
              <a:cxn ang="0">
                <a:pos x="connsiteX5536" y="connsiteY5536"/>
              </a:cxn>
              <a:cxn ang="0">
                <a:pos x="connsiteX5537" y="connsiteY5537"/>
              </a:cxn>
              <a:cxn ang="0">
                <a:pos x="connsiteX5538" y="connsiteY5538"/>
              </a:cxn>
              <a:cxn ang="0">
                <a:pos x="connsiteX5539" y="connsiteY5539"/>
              </a:cxn>
              <a:cxn ang="0">
                <a:pos x="connsiteX5540" y="connsiteY5540"/>
              </a:cxn>
              <a:cxn ang="0">
                <a:pos x="connsiteX5541" y="connsiteY5541"/>
              </a:cxn>
              <a:cxn ang="0">
                <a:pos x="connsiteX5542" y="connsiteY5542"/>
              </a:cxn>
              <a:cxn ang="0">
                <a:pos x="connsiteX5543" y="connsiteY5543"/>
              </a:cxn>
              <a:cxn ang="0">
                <a:pos x="connsiteX5544" y="connsiteY5544"/>
              </a:cxn>
              <a:cxn ang="0">
                <a:pos x="connsiteX5545" y="connsiteY5545"/>
              </a:cxn>
              <a:cxn ang="0">
                <a:pos x="connsiteX5546" y="connsiteY5546"/>
              </a:cxn>
              <a:cxn ang="0">
                <a:pos x="connsiteX5547" y="connsiteY5547"/>
              </a:cxn>
              <a:cxn ang="0">
                <a:pos x="connsiteX5548" y="connsiteY5548"/>
              </a:cxn>
              <a:cxn ang="0">
                <a:pos x="connsiteX5549" y="connsiteY5549"/>
              </a:cxn>
              <a:cxn ang="0">
                <a:pos x="connsiteX5550" y="connsiteY5550"/>
              </a:cxn>
              <a:cxn ang="0">
                <a:pos x="connsiteX5551" y="connsiteY5551"/>
              </a:cxn>
              <a:cxn ang="0">
                <a:pos x="connsiteX5552" y="connsiteY5552"/>
              </a:cxn>
              <a:cxn ang="0">
                <a:pos x="connsiteX5553" y="connsiteY5553"/>
              </a:cxn>
              <a:cxn ang="0">
                <a:pos x="connsiteX5554" y="connsiteY5554"/>
              </a:cxn>
              <a:cxn ang="0">
                <a:pos x="connsiteX5555" y="connsiteY5555"/>
              </a:cxn>
              <a:cxn ang="0">
                <a:pos x="connsiteX5556" y="connsiteY5556"/>
              </a:cxn>
              <a:cxn ang="0">
                <a:pos x="connsiteX5557" y="connsiteY5557"/>
              </a:cxn>
              <a:cxn ang="0">
                <a:pos x="connsiteX5558" y="connsiteY5558"/>
              </a:cxn>
              <a:cxn ang="0">
                <a:pos x="connsiteX5559" y="connsiteY5559"/>
              </a:cxn>
              <a:cxn ang="0">
                <a:pos x="connsiteX5560" y="connsiteY5560"/>
              </a:cxn>
              <a:cxn ang="0">
                <a:pos x="connsiteX5561" y="connsiteY5561"/>
              </a:cxn>
              <a:cxn ang="0">
                <a:pos x="connsiteX5562" y="connsiteY5562"/>
              </a:cxn>
              <a:cxn ang="0">
                <a:pos x="connsiteX5563" y="connsiteY5563"/>
              </a:cxn>
              <a:cxn ang="0">
                <a:pos x="connsiteX5564" y="connsiteY5564"/>
              </a:cxn>
              <a:cxn ang="0">
                <a:pos x="connsiteX5565" y="connsiteY5565"/>
              </a:cxn>
              <a:cxn ang="0">
                <a:pos x="connsiteX5566" y="connsiteY5566"/>
              </a:cxn>
              <a:cxn ang="0">
                <a:pos x="connsiteX5567" y="connsiteY5567"/>
              </a:cxn>
              <a:cxn ang="0">
                <a:pos x="connsiteX5568" y="connsiteY5568"/>
              </a:cxn>
              <a:cxn ang="0">
                <a:pos x="connsiteX5569" y="connsiteY5569"/>
              </a:cxn>
              <a:cxn ang="0">
                <a:pos x="connsiteX5570" y="connsiteY5570"/>
              </a:cxn>
              <a:cxn ang="0">
                <a:pos x="connsiteX5571" y="connsiteY5571"/>
              </a:cxn>
              <a:cxn ang="0">
                <a:pos x="connsiteX5572" y="connsiteY5572"/>
              </a:cxn>
              <a:cxn ang="0">
                <a:pos x="connsiteX5573" y="connsiteY5573"/>
              </a:cxn>
              <a:cxn ang="0">
                <a:pos x="connsiteX5574" y="connsiteY5574"/>
              </a:cxn>
              <a:cxn ang="0">
                <a:pos x="connsiteX5575" y="connsiteY5575"/>
              </a:cxn>
              <a:cxn ang="0">
                <a:pos x="connsiteX5576" y="connsiteY5576"/>
              </a:cxn>
              <a:cxn ang="0">
                <a:pos x="connsiteX5577" y="connsiteY5577"/>
              </a:cxn>
              <a:cxn ang="0">
                <a:pos x="connsiteX5578" y="connsiteY5578"/>
              </a:cxn>
              <a:cxn ang="0">
                <a:pos x="connsiteX5579" y="connsiteY5579"/>
              </a:cxn>
              <a:cxn ang="0">
                <a:pos x="connsiteX5580" y="connsiteY5580"/>
              </a:cxn>
              <a:cxn ang="0">
                <a:pos x="connsiteX5581" y="connsiteY5581"/>
              </a:cxn>
              <a:cxn ang="0">
                <a:pos x="connsiteX5582" y="connsiteY5582"/>
              </a:cxn>
              <a:cxn ang="0">
                <a:pos x="connsiteX5583" y="connsiteY5583"/>
              </a:cxn>
              <a:cxn ang="0">
                <a:pos x="connsiteX5584" y="connsiteY5584"/>
              </a:cxn>
              <a:cxn ang="0">
                <a:pos x="connsiteX5585" y="connsiteY5585"/>
              </a:cxn>
              <a:cxn ang="0">
                <a:pos x="connsiteX5586" y="connsiteY5586"/>
              </a:cxn>
              <a:cxn ang="0">
                <a:pos x="connsiteX5587" y="connsiteY5587"/>
              </a:cxn>
              <a:cxn ang="0">
                <a:pos x="connsiteX5588" y="connsiteY5588"/>
              </a:cxn>
              <a:cxn ang="0">
                <a:pos x="connsiteX5589" y="connsiteY5589"/>
              </a:cxn>
              <a:cxn ang="0">
                <a:pos x="connsiteX5590" y="connsiteY5590"/>
              </a:cxn>
              <a:cxn ang="0">
                <a:pos x="connsiteX5591" y="connsiteY5591"/>
              </a:cxn>
              <a:cxn ang="0">
                <a:pos x="connsiteX5592" y="connsiteY5592"/>
              </a:cxn>
              <a:cxn ang="0">
                <a:pos x="connsiteX5593" y="connsiteY5593"/>
              </a:cxn>
              <a:cxn ang="0">
                <a:pos x="connsiteX5594" y="connsiteY5594"/>
              </a:cxn>
              <a:cxn ang="0">
                <a:pos x="connsiteX5595" y="connsiteY5595"/>
              </a:cxn>
              <a:cxn ang="0">
                <a:pos x="connsiteX5596" y="connsiteY5596"/>
              </a:cxn>
              <a:cxn ang="0">
                <a:pos x="connsiteX5597" y="connsiteY5597"/>
              </a:cxn>
              <a:cxn ang="0">
                <a:pos x="connsiteX5598" y="connsiteY5598"/>
              </a:cxn>
              <a:cxn ang="0">
                <a:pos x="connsiteX5599" y="connsiteY5599"/>
              </a:cxn>
              <a:cxn ang="0">
                <a:pos x="connsiteX5600" y="connsiteY5600"/>
              </a:cxn>
              <a:cxn ang="0">
                <a:pos x="connsiteX5601" y="connsiteY5601"/>
              </a:cxn>
              <a:cxn ang="0">
                <a:pos x="connsiteX5602" y="connsiteY5602"/>
              </a:cxn>
              <a:cxn ang="0">
                <a:pos x="connsiteX5603" y="connsiteY5603"/>
              </a:cxn>
              <a:cxn ang="0">
                <a:pos x="connsiteX5604" y="connsiteY5604"/>
              </a:cxn>
              <a:cxn ang="0">
                <a:pos x="connsiteX5605" y="connsiteY5605"/>
              </a:cxn>
              <a:cxn ang="0">
                <a:pos x="connsiteX5606" y="connsiteY5606"/>
              </a:cxn>
              <a:cxn ang="0">
                <a:pos x="connsiteX5607" y="connsiteY5607"/>
              </a:cxn>
              <a:cxn ang="0">
                <a:pos x="connsiteX5608" y="connsiteY5608"/>
              </a:cxn>
              <a:cxn ang="0">
                <a:pos x="connsiteX5609" y="connsiteY5609"/>
              </a:cxn>
              <a:cxn ang="0">
                <a:pos x="connsiteX5610" y="connsiteY5610"/>
              </a:cxn>
              <a:cxn ang="0">
                <a:pos x="connsiteX5611" y="connsiteY5611"/>
              </a:cxn>
              <a:cxn ang="0">
                <a:pos x="connsiteX5612" y="connsiteY5612"/>
              </a:cxn>
              <a:cxn ang="0">
                <a:pos x="connsiteX5613" y="connsiteY5613"/>
              </a:cxn>
              <a:cxn ang="0">
                <a:pos x="connsiteX5614" y="connsiteY5614"/>
              </a:cxn>
              <a:cxn ang="0">
                <a:pos x="connsiteX5615" y="connsiteY5615"/>
              </a:cxn>
              <a:cxn ang="0">
                <a:pos x="connsiteX5616" y="connsiteY5616"/>
              </a:cxn>
              <a:cxn ang="0">
                <a:pos x="connsiteX5617" y="connsiteY5617"/>
              </a:cxn>
              <a:cxn ang="0">
                <a:pos x="connsiteX5618" y="connsiteY5618"/>
              </a:cxn>
              <a:cxn ang="0">
                <a:pos x="connsiteX5619" y="connsiteY5619"/>
              </a:cxn>
              <a:cxn ang="0">
                <a:pos x="connsiteX5620" y="connsiteY5620"/>
              </a:cxn>
              <a:cxn ang="0">
                <a:pos x="connsiteX5621" y="connsiteY5621"/>
              </a:cxn>
              <a:cxn ang="0">
                <a:pos x="connsiteX5622" y="connsiteY5622"/>
              </a:cxn>
              <a:cxn ang="0">
                <a:pos x="connsiteX5623" y="connsiteY5623"/>
              </a:cxn>
              <a:cxn ang="0">
                <a:pos x="connsiteX5624" y="connsiteY5624"/>
              </a:cxn>
              <a:cxn ang="0">
                <a:pos x="connsiteX5625" y="connsiteY5625"/>
              </a:cxn>
              <a:cxn ang="0">
                <a:pos x="connsiteX5626" y="connsiteY5626"/>
              </a:cxn>
              <a:cxn ang="0">
                <a:pos x="connsiteX5627" y="connsiteY5627"/>
              </a:cxn>
              <a:cxn ang="0">
                <a:pos x="connsiteX5628" y="connsiteY5628"/>
              </a:cxn>
              <a:cxn ang="0">
                <a:pos x="connsiteX5629" y="connsiteY5629"/>
              </a:cxn>
              <a:cxn ang="0">
                <a:pos x="connsiteX5630" y="connsiteY5630"/>
              </a:cxn>
              <a:cxn ang="0">
                <a:pos x="connsiteX5631" y="connsiteY5631"/>
              </a:cxn>
              <a:cxn ang="0">
                <a:pos x="connsiteX5632" y="connsiteY5632"/>
              </a:cxn>
              <a:cxn ang="0">
                <a:pos x="connsiteX5633" y="connsiteY5633"/>
              </a:cxn>
              <a:cxn ang="0">
                <a:pos x="connsiteX5634" y="connsiteY5634"/>
              </a:cxn>
              <a:cxn ang="0">
                <a:pos x="connsiteX5635" y="connsiteY5635"/>
              </a:cxn>
              <a:cxn ang="0">
                <a:pos x="connsiteX5636" y="connsiteY5636"/>
              </a:cxn>
              <a:cxn ang="0">
                <a:pos x="connsiteX5637" y="connsiteY5637"/>
              </a:cxn>
              <a:cxn ang="0">
                <a:pos x="connsiteX5638" y="connsiteY5638"/>
              </a:cxn>
              <a:cxn ang="0">
                <a:pos x="connsiteX5639" y="connsiteY5639"/>
              </a:cxn>
              <a:cxn ang="0">
                <a:pos x="connsiteX5640" y="connsiteY5640"/>
              </a:cxn>
              <a:cxn ang="0">
                <a:pos x="connsiteX5641" y="connsiteY5641"/>
              </a:cxn>
              <a:cxn ang="0">
                <a:pos x="connsiteX5642" y="connsiteY5642"/>
              </a:cxn>
              <a:cxn ang="0">
                <a:pos x="connsiteX5643" y="connsiteY5643"/>
              </a:cxn>
              <a:cxn ang="0">
                <a:pos x="connsiteX5644" y="connsiteY5644"/>
              </a:cxn>
              <a:cxn ang="0">
                <a:pos x="connsiteX5645" y="connsiteY5645"/>
              </a:cxn>
              <a:cxn ang="0">
                <a:pos x="connsiteX5646" y="connsiteY5646"/>
              </a:cxn>
              <a:cxn ang="0">
                <a:pos x="connsiteX5647" y="connsiteY5647"/>
              </a:cxn>
              <a:cxn ang="0">
                <a:pos x="connsiteX5648" y="connsiteY5648"/>
              </a:cxn>
              <a:cxn ang="0">
                <a:pos x="connsiteX5649" y="connsiteY5649"/>
              </a:cxn>
              <a:cxn ang="0">
                <a:pos x="connsiteX5650" y="connsiteY5650"/>
              </a:cxn>
              <a:cxn ang="0">
                <a:pos x="connsiteX5651" y="connsiteY5651"/>
              </a:cxn>
              <a:cxn ang="0">
                <a:pos x="connsiteX5652" y="connsiteY5652"/>
              </a:cxn>
              <a:cxn ang="0">
                <a:pos x="connsiteX5653" y="connsiteY5653"/>
              </a:cxn>
              <a:cxn ang="0">
                <a:pos x="connsiteX5654" y="connsiteY5654"/>
              </a:cxn>
              <a:cxn ang="0">
                <a:pos x="connsiteX5655" y="connsiteY5655"/>
              </a:cxn>
              <a:cxn ang="0">
                <a:pos x="connsiteX5656" y="connsiteY5656"/>
              </a:cxn>
              <a:cxn ang="0">
                <a:pos x="connsiteX5657" y="connsiteY5657"/>
              </a:cxn>
              <a:cxn ang="0">
                <a:pos x="connsiteX5658" y="connsiteY5658"/>
              </a:cxn>
              <a:cxn ang="0">
                <a:pos x="connsiteX5659" y="connsiteY5659"/>
              </a:cxn>
              <a:cxn ang="0">
                <a:pos x="connsiteX5660" y="connsiteY5660"/>
              </a:cxn>
              <a:cxn ang="0">
                <a:pos x="connsiteX5661" y="connsiteY5661"/>
              </a:cxn>
              <a:cxn ang="0">
                <a:pos x="connsiteX5662" y="connsiteY5662"/>
              </a:cxn>
              <a:cxn ang="0">
                <a:pos x="connsiteX5663" y="connsiteY5663"/>
              </a:cxn>
              <a:cxn ang="0">
                <a:pos x="connsiteX5664" y="connsiteY5664"/>
              </a:cxn>
              <a:cxn ang="0">
                <a:pos x="connsiteX5665" y="connsiteY5665"/>
              </a:cxn>
              <a:cxn ang="0">
                <a:pos x="connsiteX5666" y="connsiteY5666"/>
              </a:cxn>
              <a:cxn ang="0">
                <a:pos x="connsiteX5667" y="connsiteY5667"/>
              </a:cxn>
              <a:cxn ang="0">
                <a:pos x="connsiteX5668" y="connsiteY5668"/>
              </a:cxn>
              <a:cxn ang="0">
                <a:pos x="connsiteX5669" y="connsiteY5669"/>
              </a:cxn>
              <a:cxn ang="0">
                <a:pos x="connsiteX5670" y="connsiteY5670"/>
              </a:cxn>
              <a:cxn ang="0">
                <a:pos x="connsiteX5671" y="connsiteY5671"/>
              </a:cxn>
              <a:cxn ang="0">
                <a:pos x="connsiteX5672" y="connsiteY5672"/>
              </a:cxn>
              <a:cxn ang="0">
                <a:pos x="connsiteX5673" y="connsiteY5673"/>
              </a:cxn>
              <a:cxn ang="0">
                <a:pos x="connsiteX5674" y="connsiteY5674"/>
              </a:cxn>
              <a:cxn ang="0">
                <a:pos x="connsiteX5675" y="connsiteY5675"/>
              </a:cxn>
              <a:cxn ang="0">
                <a:pos x="connsiteX5676" y="connsiteY5676"/>
              </a:cxn>
              <a:cxn ang="0">
                <a:pos x="connsiteX5677" y="connsiteY5677"/>
              </a:cxn>
              <a:cxn ang="0">
                <a:pos x="connsiteX5678" y="connsiteY5678"/>
              </a:cxn>
              <a:cxn ang="0">
                <a:pos x="connsiteX5679" y="connsiteY5679"/>
              </a:cxn>
              <a:cxn ang="0">
                <a:pos x="connsiteX5680" y="connsiteY5680"/>
              </a:cxn>
              <a:cxn ang="0">
                <a:pos x="connsiteX5681" y="connsiteY5681"/>
              </a:cxn>
              <a:cxn ang="0">
                <a:pos x="connsiteX5682" y="connsiteY5682"/>
              </a:cxn>
              <a:cxn ang="0">
                <a:pos x="connsiteX5683" y="connsiteY5683"/>
              </a:cxn>
              <a:cxn ang="0">
                <a:pos x="connsiteX5684" y="connsiteY5684"/>
              </a:cxn>
              <a:cxn ang="0">
                <a:pos x="connsiteX5685" y="connsiteY5685"/>
              </a:cxn>
              <a:cxn ang="0">
                <a:pos x="connsiteX5686" y="connsiteY5686"/>
              </a:cxn>
              <a:cxn ang="0">
                <a:pos x="connsiteX5687" y="connsiteY5687"/>
              </a:cxn>
              <a:cxn ang="0">
                <a:pos x="connsiteX5688" y="connsiteY5688"/>
              </a:cxn>
              <a:cxn ang="0">
                <a:pos x="connsiteX5689" y="connsiteY5689"/>
              </a:cxn>
              <a:cxn ang="0">
                <a:pos x="connsiteX5690" y="connsiteY5690"/>
              </a:cxn>
              <a:cxn ang="0">
                <a:pos x="connsiteX5691" y="connsiteY5691"/>
              </a:cxn>
              <a:cxn ang="0">
                <a:pos x="connsiteX5692" y="connsiteY5692"/>
              </a:cxn>
              <a:cxn ang="0">
                <a:pos x="connsiteX5693" y="connsiteY5693"/>
              </a:cxn>
              <a:cxn ang="0">
                <a:pos x="connsiteX5694" y="connsiteY5694"/>
              </a:cxn>
              <a:cxn ang="0">
                <a:pos x="connsiteX5695" y="connsiteY5695"/>
              </a:cxn>
              <a:cxn ang="0">
                <a:pos x="connsiteX5696" y="connsiteY5696"/>
              </a:cxn>
              <a:cxn ang="0">
                <a:pos x="connsiteX5697" y="connsiteY5697"/>
              </a:cxn>
              <a:cxn ang="0">
                <a:pos x="connsiteX5698" y="connsiteY5698"/>
              </a:cxn>
              <a:cxn ang="0">
                <a:pos x="connsiteX5699" y="connsiteY5699"/>
              </a:cxn>
              <a:cxn ang="0">
                <a:pos x="connsiteX5700" y="connsiteY5700"/>
              </a:cxn>
              <a:cxn ang="0">
                <a:pos x="connsiteX5701" y="connsiteY5701"/>
              </a:cxn>
              <a:cxn ang="0">
                <a:pos x="connsiteX5702" y="connsiteY5702"/>
              </a:cxn>
              <a:cxn ang="0">
                <a:pos x="connsiteX5703" y="connsiteY5703"/>
              </a:cxn>
              <a:cxn ang="0">
                <a:pos x="connsiteX5704" y="connsiteY5704"/>
              </a:cxn>
              <a:cxn ang="0">
                <a:pos x="connsiteX5705" y="connsiteY5705"/>
              </a:cxn>
              <a:cxn ang="0">
                <a:pos x="connsiteX5706" y="connsiteY5706"/>
              </a:cxn>
              <a:cxn ang="0">
                <a:pos x="connsiteX5707" y="connsiteY5707"/>
              </a:cxn>
              <a:cxn ang="0">
                <a:pos x="connsiteX5708" y="connsiteY5708"/>
              </a:cxn>
              <a:cxn ang="0">
                <a:pos x="connsiteX5709" y="connsiteY5709"/>
              </a:cxn>
              <a:cxn ang="0">
                <a:pos x="connsiteX5710" y="connsiteY5710"/>
              </a:cxn>
              <a:cxn ang="0">
                <a:pos x="connsiteX5711" y="connsiteY5711"/>
              </a:cxn>
              <a:cxn ang="0">
                <a:pos x="connsiteX5712" y="connsiteY5712"/>
              </a:cxn>
              <a:cxn ang="0">
                <a:pos x="connsiteX5713" y="connsiteY5713"/>
              </a:cxn>
              <a:cxn ang="0">
                <a:pos x="connsiteX5714" y="connsiteY5714"/>
              </a:cxn>
              <a:cxn ang="0">
                <a:pos x="connsiteX5715" y="connsiteY5715"/>
              </a:cxn>
              <a:cxn ang="0">
                <a:pos x="connsiteX5716" y="connsiteY5716"/>
              </a:cxn>
              <a:cxn ang="0">
                <a:pos x="connsiteX5717" y="connsiteY5717"/>
              </a:cxn>
              <a:cxn ang="0">
                <a:pos x="connsiteX5718" y="connsiteY5718"/>
              </a:cxn>
              <a:cxn ang="0">
                <a:pos x="connsiteX5719" y="connsiteY5719"/>
              </a:cxn>
              <a:cxn ang="0">
                <a:pos x="connsiteX5720" y="connsiteY5720"/>
              </a:cxn>
              <a:cxn ang="0">
                <a:pos x="connsiteX5721" y="connsiteY5721"/>
              </a:cxn>
              <a:cxn ang="0">
                <a:pos x="connsiteX5722" y="connsiteY5722"/>
              </a:cxn>
              <a:cxn ang="0">
                <a:pos x="connsiteX5723" y="connsiteY5723"/>
              </a:cxn>
              <a:cxn ang="0">
                <a:pos x="connsiteX5724" y="connsiteY5724"/>
              </a:cxn>
              <a:cxn ang="0">
                <a:pos x="connsiteX5725" y="connsiteY5725"/>
              </a:cxn>
              <a:cxn ang="0">
                <a:pos x="connsiteX5726" y="connsiteY5726"/>
              </a:cxn>
              <a:cxn ang="0">
                <a:pos x="connsiteX5727" y="connsiteY5727"/>
              </a:cxn>
              <a:cxn ang="0">
                <a:pos x="connsiteX5728" y="connsiteY5728"/>
              </a:cxn>
              <a:cxn ang="0">
                <a:pos x="connsiteX5729" y="connsiteY5729"/>
              </a:cxn>
              <a:cxn ang="0">
                <a:pos x="connsiteX5730" y="connsiteY5730"/>
              </a:cxn>
              <a:cxn ang="0">
                <a:pos x="connsiteX5731" y="connsiteY5731"/>
              </a:cxn>
              <a:cxn ang="0">
                <a:pos x="connsiteX5732" y="connsiteY5732"/>
              </a:cxn>
              <a:cxn ang="0">
                <a:pos x="connsiteX5733" y="connsiteY5733"/>
              </a:cxn>
              <a:cxn ang="0">
                <a:pos x="connsiteX5734" y="connsiteY5734"/>
              </a:cxn>
              <a:cxn ang="0">
                <a:pos x="connsiteX5735" y="connsiteY5735"/>
              </a:cxn>
              <a:cxn ang="0">
                <a:pos x="connsiteX5736" y="connsiteY5736"/>
              </a:cxn>
              <a:cxn ang="0">
                <a:pos x="connsiteX5737" y="connsiteY5737"/>
              </a:cxn>
              <a:cxn ang="0">
                <a:pos x="connsiteX5738" y="connsiteY5738"/>
              </a:cxn>
              <a:cxn ang="0">
                <a:pos x="connsiteX5739" y="connsiteY5739"/>
              </a:cxn>
              <a:cxn ang="0">
                <a:pos x="connsiteX5740" y="connsiteY5740"/>
              </a:cxn>
              <a:cxn ang="0">
                <a:pos x="connsiteX5741" y="connsiteY5741"/>
              </a:cxn>
              <a:cxn ang="0">
                <a:pos x="connsiteX5742" y="connsiteY5742"/>
              </a:cxn>
              <a:cxn ang="0">
                <a:pos x="connsiteX5743" y="connsiteY5743"/>
              </a:cxn>
              <a:cxn ang="0">
                <a:pos x="connsiteX5744" y="connsiteY5744"/>
              </a:cxn>
              <a:cxn ang="0">
                <a:pos x="connsiteX5745" y="connsiteY5745"/>
              </a:cxn>
              <a:cxn ang="0">
                <a:pos x="connsiteX5746" y="connsiteY5746"/>
              </a:cxn>
              <a:cxn ang="0">
                <a:pos x="connsiteX5747" y="connsiteY5747"/>
              </a:cxn>
              <a:cxn ang="0">
                <a:pos x="connsiteX5748" y="connsiteY5748"/>
              </a:cxn>
              <a:cxn ang="0">
                <a:pos x="connsiteX5749" y="connsiteY5749"/>
              </a:cxn>
              <a:cxn ang="0">
                <a:pos x="connsiteX5750" y="connsiteY5750"/>
              </a:cxn>
              <a:cxn ang="0">
                <a:pos x="connsiteX5751" y="connsiteY5751"/>
              </a:cxn>
              <a:cxn ang="0">
                <a:pos x="connsiteX5752" y="connsiteY5752"/>
              </a:cxn>
              <a:cxn ang="0">
                <a:pos x="connsiteX5753" y="connsiteY5753"/>
              </a:cxn>
              <a:cxn ang="0">
                <a:pos x="connsiteX5754" y="connsiteY5754"/>
              </a:cxn>
              <a:cxn ang="0">
                <a:pos x="connsiteX5755" y="connsiteY5755"/>
              </a:cxn>
              <a:cxn ang="0">
                <a:pos x="connsiteX5756" y="connsiteY5756"/>
              </a:cxn>
              <a:cxn ang="0">
                <a:pos x="connsiteX5757" y="connsiteY5757"/>
              </a:cxn>
              <a:cxn ang="0">
                <a:pos x="connsiteX5758" y="connsiteY5758"/>
              </a:cxn>
              <a:cxn ang="0">
                <a:pos x="connsiteX5759" y="connsiteY5759"/>
              </a:cxn>
              <a:cxn ang="0">
                <a:pos x="connsiteX5760" y="connsiteY5760"/>
              </a:cxn>
              <a:cxn ang="0">
                <a:pos x="connsiteX5761" y="connsiteY5761"/>
              </a:cxn>
              <a:cxn ang="0">
                <a:pos x="connsiteX5762" y="connsiteY5762"/>
              </a:cxn>
              <a:cxn ang="0">
                <a:pos x="connsiteX5763" y="connsiteY5763"/>
              </a:cxn>
              <a:cxn ang="0">
                <a:pos x="connsiteX5764" y="connsiteY5764"/>
              </a:cxn>
              <a:cxn ang="0">
                <a:pos x="connsiteX5765" y="connsiteY5765"/>
              </a:cxn>
              <a:cxn ang="0">
                <a:pos x="connsiteX5766" y="connsiteY5766"/>
              </a:cxn>
              <a:cxn ang="0">
                <a:pos x="connsiteX5767" y="connsiteY5767"/>
              </a:cxn>
              <a:cxn ang="0">
                <a:pos x="connsiteX5768" y="connsiteY5768"/>
              </a:cxn>
              <a:cxn ang="0">
                <a:pos x="connsiteX5769" y="connsiteY5769"/>
              </a:cxn>
              <a:cxn ang="0">
                <a:pos x="connsiteX5770" y="connsiteY5770"/>
              </a:cxn>
              <a:cxn ang="0">
                <a:pos x="connsiteX5771" y="connsiteY5771"/>
              </a:cxn>
              <a:cxn ang="0">
                <a:pos x="connsiteX5772" y="connsiteY5772"/>
              </a:cxn>
              <a:cxn ang="0">
                <a:pos x="connsiteX5773" y="connsiteY5773"/>
              </a:cxn>
              <a:cxn ang="0">
                <a:pos x="connsiteX5774" y="connsiteY5774"/>
              </a:cxn>
              <a:cxn ang="0">
                <a:pos x="connsiteX5775" y="connsiteY5775"/>
              </a:cxn>
              <a:cxn ang="0">
                <a:pos x="connsiteX5776" y="connsiteY5776"/>
              </a:cxn>
              <a:cxn ang="0">
                <a:pos x="connsiteX5777" y="connsiteY5777"/>
              </a:cxn>
              <a:cxn ang="0">
                <a:pos x="connsiteX5778" y="connsiteY5778"/>
              </a:cxn>
              <a:cxn ang="0">
                <a:pos x="connsiteX5779" y="connsiteY5779"/>
              </a:cxn>
              <a:cxn ang="0">
                <a:pos x="connsiteX5780" y="connsiteY5780"/>
              </a:cxn>
              <a:cxn ang="0">
                <a:pos x="connsiteX5781" y="connsiteY5781"/>
              </a:cxn>
              <a:cxn ang="0">
                <a:pos x="connsiteX5782" y="connsiteY5782"/>
              </a:cxn>
              <a:cxn ang="0">
                <a:pos x="connsiteX5783" y="connsiteY5783"/>
              </a:cxn>
              <a:cxn ang="0">
                <a:pos x="connsiteX5784" y="connsiteY5784"/>
              </a:cxn>
              <a:cxn ang="0">
                <a:pos x="connsiteX5785" y="connsiteY5785"/>
              </a:cxn>
              <a:cxn ang="0">
                <a:pos x="connsiteX5786" y="connsiteY5786"/>
              </a:cxn>
              <a:cxn ang="0">
                <a:pos x="connsiteX5787" y="connsiteY5787"/>
              </a:cxn>
              <a:cxn ang="0">
                <a:pos x="connsiteX5788" y="connsiteY5788"/>
              </a:cxn>
              <a:cxn ang="0">
                <a:pos x="connsiteX5789" y="connsiteY5789"/>
              </a:cxn>
              <a:cxn ang="0">
                <a:pos x="connsiteX5790" y="connsiteY5790"/>
              </a:cxn>
              <a:cxn ang="0">
                <a:pos x="connsiteX5791" y="connsiteY5791"/>
              </a:cxn>
              <a:cxn ang="0">
                <a:pos x="connsiteX5792" y="connsiteY5792"/>
              </a:cxn>
              <a:cxn ang="0">
                <a:pos x="connsiteX5793" y="connsiteY5793"/>
              </a:cxn>
              <a:cxn ang="0">
                <a:pos x="connsiteX5794" y="connsiteY5794"/>
              </a:cxn>
              <a:cxn ang="0">
                <a:pos x="connsiteX5795" y="connsiteY5795"/>
              </a:cxn>
              <a:cxn ang="0">
                <a:pos x="connsiteX5796" y="connsiteY5796"/>
              </a:cxn>
              <a:cxn ang="0">
                <a:pos x="connsiteX5797" y="connsiteY5797"/>
              </a:cxn>
              <a:cxn ang="0">
                <a:pos x="connsiteX5798" y="connsiteY5798"/>
              </a:cxn>
              <a:cxn ang="0">
                <a:pos x="connsiteX5799" y="connsiteY5799"/>
              </a:cxn>
              <a:cxn ang="0">
                <a:pos x="connsiteX5800" y="connsiteY5800"/>
              </a:cxn>
              <a:cxn ang="0">
                <a:pos x="connsiteX5801" y="connsiteY5801"/>
              </a:cxn>
              <a:cxn ang="0">
                <a:pos x="connsiteX5802" y="connsiteY5802"/>
              </a:cxn>
              <a:cxn ang="0">
                <a:pos x="connsiteX5803" y="connsiteY5803"/>
              </a:cxn>
              <a:cxn ang="0">
                <a:pos x="connsiteX5804" y="connsiteY5804"/>
              </a:cxn>
              <a:cxn ang="0">
                <a:pos x="connsiteX5805" y="connsiteY5805"/>
              </a:cxn>
              <a:cxn ang="0">
                <a:pos x="connsiteX5806" y="connsiteY5806"/>
              </a:cxn>
              <a:cxn ang="0">
                <a:pos x="connsiteX5807" y="connsiteY5807"/>
              </a:cxn>
              <a:cxn ang="0">
                <a:pos x="connsiteX5808" y="connsiteY5808"/>
              </a:cxn>
              <a:cxn ang="0">
                <a:pos x="connsiteX5809" y="connsiteY5809"/>
              </a:cxn>
              <a:cxn ang="0">
                <a:pos x="connsiteX5810" y="connsiteY5810"/>
              </a:cxn>
              <a:cxn ang="0">
                <a:pos x="connsiteX5811" y="connsiteY5811"/>
              </a:cxn>
              <a:cxn ang="0">
                <a:pos x="connsiteX5812" y="connsiteY5812"/>
              </a:cxn>
              <a:cxn ang="0">
                <a:pos x="connsiteX5813" y="connsiteY5813"/>
              </a:cxn>
              <a:cxn ang="0">
                <a:pos x="connsiteX5814" y="connsiteY5814"/>
              </a:cxn>
              <a:cxn ang="0">
                <a:pos x="connsiteX5815" y="connsiteY5815"/>
              </a:cxn>
              <a:cxn ang="0">
                <a:pos x="connsiteX5816" y="connsiteY5816"/>
              </a:cxn>
              <a:cxn ang="0">
                <a:pos x="connsiteX5817" y="connsiteY5817"/>
              </a:cxn>
              <a:cxn ang="0">
                <a:pos x="connsiteX5818" y="connsiteY5818"/>
              </a:cxn>
              <a:cxn ang="0">
                <a:pos x="connsiteX5819" y="connsiteY5819"/>
              </a:cxn>
              <a:cxn ang="0">
                <a:pos x="connsiteX5820" y="connsiteY5820"/>
              </a:cxn>
              <a:cxn ang="0">
                <a:pos x="connsiteX5821" y="connsiteY5821"/>
              </a:cxn>
              <a:cxn ang="0">
                <a:pos x="connsiteX5822" y="connsiteY5822"/>
              </a:cxn>
              <a:cxn ang="0">
                <a:pos x="connsiteX5823" y="connsiteY5823"/>
              </a:cxn>
              <a:cxn ang="0">
                <a:pos x="connsiteX5824" y="connsiteY5824"/>
              </a:cxn>
              <a:cxn ang="0">
                <a:pos x="connsiteX5825" y="connsiteY5825"/>
              </a:cxn>
              <a:cxn ang="0">
                <a:pos x="connsiteX5826" y="connsiteY5826"/>
              </a:cxn>
              <a:cxn ang="0">
                <a:pos x="connsiteX5827" y="connsiteY5827"/>
              </a:cxn>
              <a:cxn ang="0">
                <a:pos x="connsiteX5828" y="connsiteY5828"/>
              </a:cxn>
              <a:cxn ang="0">
                <a:pos x="connsiteX5829" y="connsiteY5829"/>
              </a:cxn>
              <a:cxn ang="0">
                <a:pos x="connsiteX5830" y="connsiteY5830"/>
              </a:cxn>
              <a:cxn ang="0">
                <a:pos x="connsiteX5831" y="connsiteY5831"/>
              </a:cxn>
              <a:cxn ang="0">
                <a:pos x="connsiteX5832" y="connsiteY5832"/>
              </a:cxn>
              <a:cxn ang="0">
                <a:pos x="connsiteX5833" y="connsiteY5833"/>
              </a:cxn>
              <a:cxn ang="0">
                <a:pos x="connsiteX5834" y="connsiteY5834"/>
              </a:cxn>
              <a:cxn ang="0">
                <a:pos x="connsiteX5835" y="connsiteY5835"/>
              </a:cxn>
              <a:cxn ang="0">
                <a:pos x="connsiteX5836" y="connsiteY5836"/>
              </a:cxn>
              <a:cxn ang="0">
                <a:pos x="connsiteX5837" y="connsiteY5837"/>
              </a:cxn>
              <a:cxn ang="0">
                <a:pos x="connsiteX5838" y="connsiteY5838"/>
              </a:cxn>
              <a:cxn ang="0">
                <a:pos x="connsiteX5839" y="connsiteY5839"/>
              </a:cxn>
              <a:cxn ang="0">
                <a:pos x="connsiteX5840" y="connsiteY5840"/>
              </a:cxn>
              <a:cxn ang="0">
                <a:pos x="connsiteX5841" y="connsiteY5841"/>
              </a:cxn>
              <a:cxn ang="0">
                <a:pos x="connsiteX5842" y="connsiteY5842"/>
              </a:cxn>
              <a:cxn ang="0">
                <a:pos x="connsiteX5843" y="connsiteY5843"/>
              </a:cxn>
              <a:cxn ang="0">
                <a:pos x="connsiteX5844" y="connsiteY5844"/>
              </a:cxn>
              <a:cxn ang="0">
                <a:pos x="connsiteX5845" y="connsiteY5845"/>
              </a:cxn>
              <a:cxn ang="0">
                <a:pos x="connsiteX5846" y="connsiteY5846"/>
              </a:cxn>
              <a:cxn ang="0">
                <a:pos x="connsiteX5847" y="connsiteY5847"/>
              </a:cxn>
              <a:cxn ang="0">
                <a:pos x="connsiteX5848" y="connsiteY5848"/>
              </a:cxn>
              <a:cxn ang="0">
                <a:pos x="connsiteX5849" y="connsiteY5849"/>
              </a:cxn>
              <a:cxn ang="0">
                <a:pos x="connsiteX5850" y="connsiteY5850"/>
              </a:cxn>
              <a:cxn ang="0">
                <a:pos x="connsiteX5851" y="connsiteY5851"/>
              </a:cxn>
              <a:cxn ang="0">
                <a:pos x="connsiteX5852" y="connsiteY5852"/>
              </a:cxn>
              <a:cxn ang="0">
                <a:pos x="connsiteX5853" y="connsiteY5853"/>
              </a:cxn>
              <a:cxn ang="0">
                <a:pos x="connsiteX5854" y="connsiteY5854"/>
              </a:cxn>
              <a:cxn ang="0">
                <a:pos x="connsiteX5855" y="connsiteY5855"/>
              </a:cxn>
              <a:cxn ang="0">
                <a:pos x="connsiteX5856" y="connsiteY5856"/>
              </a:cxn>
              <a:cxn ang="0">
                <a:pos x="connsiteX5857" y="connsiteY5857"/>
              </a:cxn>
              <a:cxn ang="0">
                <a:pos x="connsiteX5858" y="connsiteY5858"/>
              </a:cxn>
              <a:cxn ang="0">
                <a:pos x="connsiteX5859" y="connsiteY5859"/>
              </a:cxn>
              <a:cxn ang="0">
                <a:pos x="connsiteX5860" y="connsiteY5860"/>
              </a:cxn>
              <a:cxn ang="0">
                <a:pos x="connsiteX5861" y="connsiteY5861"/>
              </a:cxn>
              <a:cxn ang="0">
                <a:pos x="connsiteX5862" y="connsiteY5862"/>
              </a:cxn>
              <a:cxn ang="0">
                <a:pos x="connsiteX5863" y="connsiteY5863"/>
              </a:cxn>
              <a:cxn ang="0">
                <a:pos x="connsiteX5864" y="connsiteY5864"/>
              </a:cxn>
              <a:cxn ang="0">
                <a:pos x="connsiteX5865" y="connsiteY5865"/>
              </a:cxn>
              <a:cxn ang="0">
                <a:pos x="connsiteX5866" y="connsiteY5866"/>
              </a:cxn>
              <a:cxn ang="0">
                <a:pos x="connsiteX5867" y="connsiteY5867"/>
              </a:cxn>
              <a:cxn ang="0">
                <a:pos x="connsiteX5868" y="connsiteY5868"/>
              </a:cxn>
              <a:cxn ang="0">
                <a:pos x="connsiteX5869" y="connsiteY5869"/>
              </a:cxn>
              <a:cxn ang="0">
                <a:pos x="connsiteX5870" y="connsiteY5870"/>
              </a:cxn>
              <a:cxn ang="0">
                <a:pos x="connsiteX5871" y="connsiteY5871"/>
              </a:cxn>
              <a:cxn ang="0">
                <a:pos x="connsiteX5872" y="connsiteY5872"/>
              </a:cxn>
              <a:cxn ang="0">
                <a:pos x="connsiteX5873" y="connsiteY5873"/>
              </a:cxn>
              <a:cxn ang="0">
                <a:pos x="connsiteX5874" y="connsiteY5874"/>
              </a:cxn>
              <a:cxn ang="0">
                <a:pos x="connsiteX5875" y="connsiteY5875"/>
              </a:cxn>
              <a:cxn ang="0">
                <a:pos x="connsiteX5876" y="connsiteY5876"/>
              </a:cxn>
              <a:cxn ang="0">
                <a:pos x="connsiteX5877" y="connsiteY5877"/>
              </a:cxn>
              <a:cxn ang="0">
                <a:pos x="connsiteX5878" y="connsiteY5878"/>
              </a:cxn>
              <a:cxn ang="0">
                <a:pos x="connsiteX5879" y="connsiteY5879"/>
              </a:cxn>
              <a:cxn ang="0">
                <a:pos x="connsiteX5880" y="connsiteY5880"/>
              </a:cxn>
              <a:cxn ang="0">
                <a:pos x="connsiteX5881" y="connsiteY5881"/>
              </a:cxn>
              <a:cxn ang="0">
                <a:pos x="connsiteX5882" y="connsiteY5882"/>
              </a:cxn>
              <a:cxn ang="0">
                <a:pos x="connsiteX5883" y="connsiteY5883"/>
              </a:cxn>
              <a:cxn ang="0">
                <a:pos x="connsiteX5884" y="connsiteY5884"/>
              </a:cxn>
              <a:cxn ang="0">
                <a:pos x="connsiteX5885" y="connsiteY5885"/>
              </a:cxn>
              <a:cxn ang="0">
                <a:pos x="connsiteX5886" y="connsiteY5886"/>
              </a:cxn>
              <a:cxn ang="0">
                <a:pos x="connsiteX5887" y="connsiteY5887"/>
              </a:cxn>
              <a:cxn ang="0">
                <a:pos x="connsiteX5888" y="connsiteY5888"/>
              </a:cxn>
              <a:cxn ang="0">
                <a:pos x="connsiteX5889" y="connsiteY5889"/>
              </a:cxn>
              <a:cxn ang="0">
                <a:pos x="connsiteX5890" y="connsiteY5890"/>
              </a:cxn>
              <a:cxn ang="0">
                <a:pos x="connsiteX5891" y="connsiteY5891"/>
              </a:cxn>
              <a:cxn ang="0">
                <a:pos x="connsiteX5892" y="connsiteY5892"/>
              </a:cxn>
              <a:cxn ang="0">
                <a:pos x="connsiteX5893" y="connsiteY5893"/>
              </a:cxn>
              <a:cxn ang="0">
                <a:pos x="connsiteX5894" y="connsiteY5894"/>
              </a:cxn>
              <a:cxn ang="0">
                <a:pos x="connsiteX5895" y="connsiteY5895"/>
              </a:cxn>
              <a:cxn ang="0">
                <a:pos x="connsiteX5896" y="connsiteY5896"/>
              </a:cxn>
              <a:cxn ang="0">
                <a:pos x="connsiteX5897" y="connsiteY5897"/>
              </a:cxn>
              <a:cxn ang="0">
                <a:pos x="connsiteX5898" y="connsiteY5898"/>
              </a:cxn>
              <a:cxn ang="0">
                <a:pos x="connsiteX5899" y="connsiteY5899"/>
              </a:cxn>
              <a:cxn ang="0">
                <a:pos x="connsiteX5900" y="connsiteY5900"/>
              </a:cxn>
              <a:cxn ang="0">
                <a:pos x="connsiteX5901" y="connsiteY5901"/>
              </a:cxn>
              <a:cxn ang="0">
                <a:pos x="connsiteX5902" y="connsiteY5902"/>
              </a:cxn>
              <a:cxn ang="0">
                <a:pos x="connsiteX5903" y="connsiteY5903"/>
              </a:cxn>
              <a:cxn ang="0">
                <a:pos x="connsiteX5904" y="connsiteY5904"/>
              </a:cxn>
              <a:cxn ang="0">
                <a:pos x="connsiteX5905" y="connsiteY5905"/>
              </a:cxn>
              <a:cxn ang="0">
                <a:pos x="connsiteX5906" y="connsiteY5906"/>
              </a:cxn>
              <a:cxn ang="0">
                <a:pos x="connsiteX5907" y="connsiteY5907"/>
              </a:cxn>
              <a:cxn ang="0">
                <a:pos x="connsiteX5908" y="connsiteY5908"/>
              </a:cxn>
              <a:cxn ang="0">
                <a:pos x="connsiteX5909" y="connsiteY5909"/>
              </a:cxn>
              <a:cxn ang="0">
                <a:pos x="connsiteX5910" y="connsiteY5910"/>
              </a:cxn>
              <a:cxn ang="0">
                <a:pos x="connsiteX5911" y="connsiteY5911"/>
              </a:cxn>
              <a:cxn ang="0">
                <a:pos x="connsiteX5912" y="connsiteY5912"/>
              </a:cxn>
              <a:cxn ang="0">
                <a:pos x="connsiteX5913" y="connsiteY5913"/>
              </a:cxn>
              <a:cxn ang="0">
                <a:pos x="connsiteX5914" y="connsiteY5914"/>
              </a:cxn>
              <a:cxn ang="0">
                <a:pos x="connsiteX5915" y="connsiteY5915"/>
              </a:cxn>
              <a:cxn ang="0">
                <a:pos x="connsiteX5916" y="connsiteY5916"/>
              </a:cxn>
              <a:cxn ang="0">
                <a:pos x="connsiteX5917" y="connsiteY5917"/>
              </a:cxn>
              <a:cxn ang="0">
                <a:pos x="connsiteX5918" y="connsiteY5918"/>
              </a:cxn>
              <a:cxn ang="0">
                <a:pos x="connsiteX5919" y="connsiteY5919"/>
              </a:cxn>
              <a:cxn ang="0">
                <a:pos x="connsiteX5920" y="connsiteY5920"/>
              </a:cxn>
              <a:cxn ang="0">
                <a:pos x="connsiteX5921" y="connsiteY5921"/>
              </a:cxn>
              <a:cxn ang="0">
                <a:pos x="connsiteX5922" y="connsiteY5922"/>
              </a:cxn>
              <a:cxn ang="0">
                <a:pos x="connsiteX5923" y="connsiteY5923"/>
              </a:cxn>
              <a:cxn ang="0">
                <a:pos x="connsiteX5924" y="connsiteY5924"/>
              </a:cxn>
              <a:cxn ang="0">
                <a:pos x="connsiteX5925" y="connsiteY5925"/>
              </a:cxn>
              <a:cxn ang="0">
                <a:pos x="connsiteX5926" y="connsiteY5926"/>
              </a:cxn>
              <a:cxn ang="0">
                <a:pos x="connsiteX5927" y="connsiteY5927"/>
              </a:cxn>
              <a:cxn ang="0">
                <a:pos x="connsiteX5928" y="connsiteY5928"/>
              </a:cxn>
              <a:cxn ang="0">
                <a:pos x="connsiteX5929" y="connsiteY5929"/>
              </a:cxn>
              <a:cxn ang="0">
                <a:pos x="connsiteX5930" y="connsiteY5930"/>
              </a:cxn>
              <a:cxn ang="0">
                <a:pos x="connsiteX5931" y="connsiteY5931"/>
              </a:cxn>
              <a:cxn ang="0">
                <a:pos x="connsiteX5932" y="connsiteY5932"/>
              </a:cxn>
              <a:cxn ang="0">
                <a:pos x="connsiteX5933" y="connsiteY5933"/>
              </a:cxn>
              <a:cxn ang="0">
                <a:pos x="connsiteX5934" y="connsiteY5934"/>
              </a:cxn>
              <a:cxn ang="0">
                <a:pos x="connsiteX5935" y="connsiteY5935"/>
              </a:cxn>
              <a:cxn ang="0">
                <a:pos x="connsiteX5936" y="connsiteY5936"/>
              </a:cxn>
              <a:cxn ang="0">
                <a:pos x="connsiteX5937" y="connsiteY5937"/>
              </a:cxn>
              <a:cxn ang="0">
                <a:pos x="connsiteX5938" y="connsiteY5938"/>
              </a:cxn>
              <a:cxn ang="0">
                <a:pos x="connsiteX5939" y="connsiteY5939"/>
              </a:cxn>
              <a:cxn ang="0">
                <a:pos x="connsiteX5940" y="connsiteY5940"/>
              </a:cxn>
              <a:cxn ang="0">
                <a:pos x="connsiteX5941" y="connsiteY5941"/>
              </a:cxn>
              <a:cxn ang="0">
                <a:pos x="connsiteX5942" y="connsiteY5942"/>
              </a:cxn>
              <a:cxn ang="0">
                <a:pos x="connsiteX5943" y="connsiteY5943"/>
              </a:cxn>
              <a:cxn ang="0">
                <a:pos x="connsiteX5944" y="connsiteY5944"/>
              </a:cxn>
              <a:cxn ang="0">
                <a:pos x="connsiteX5945" y="connsiteY5945"/>
              </a:cxn>
              <a:cxn ang="0">
                <a:pos x="connsiteX5946" y="connsiteY5946"/>
              </a:cxn>
              <a:cxn ang="0">
                <a:pos x="connsiteX5947" y="connsiteY5947"/>
              </a:cxn>
              <a:cxn ang="0">
                <a:pos x="connsiteX5948" y="connsiteY5948"/>
              </a:cxn>
              <a:cxn ang="0">
                <a:pos x="connsiteX5949" y="connsiteY5949"/>
              </a:cxn>
              <a:cxn ang="0">
                <a:pos x="connsiteX5950" y="connsiteY5950"/>
              </a:cxn>
              <a:cxn ang="0">
                <a:pos x="connsiteX5951" y="connsiteY5951"/>
              </a:cxn>
              <a:cxn ang="0">
                <a:pos x="connsiteX5952" y="connsiteY5952"/>
              </a:cxn>
              <a:cxn ang="0">
                <a:pos x="connsiteX5953" y="connsiteY5953"/>
              </a:cxn>
              <a:cxn ang="0">
                <a:pos x="connsiteX5954" y="connsiteY5954"/>
              </a:cxn>
              <a:cxn ang="0">
                <a:pos x="connsiteX5955" y="connsiteY5955"/>
              </a:cxn>
              <a:cxn ang="0">
                <a:pos x="connsiteX5956" y="connsiteY5956"/>
              </a:cxn>
              <a:cxn ang="0">
                <a:pos x="connsiteX5957" y="connsiteY5957"/>
              </a:cxn>
              <a:cxn ang="0">
                <a:pos x="connsiteX5958" y="connsiteY5958"/>
              </a:cxn>
              <a:cxn ang="0">
                <a:pos x="connsiteX5959" y="connsiteY5959"/>
              </a:cxn>
              <a:cxn ang="0">
                <a:pos x="connsiteX5960" y="connsiteY5960"/>
              </a:cxn>
              <a:cxn ang="0">
                <a:pos x="connsiteX5961" y="connsiteY5961"/>
              </a:cxn>
              <a:cxn ang="0">
                <a:pos x="connsiteX5962" y="connsiteY5962"/>
              </a:cxn>
              <a:cxn ang="0">
                <a:pos x="connsiteX5963" y="connsiteY5963"/>
              </a:cxn>
              <a:cxn ang="0">
                <a:pos x="connsiteX5964" y="connsiteY5964"/>
              </a:cxn>
              <a:cxn ang="0">
                <a:pos x="connsiteX5965" y="connsiteY5965"/>
              </a:cxn>
              <a:cxn ang="0">
                <a:pos x="connsiteX5966" y="connsiteY5966"/>
              </a:cxn>
              <a:cxn ang="0">
                <a:pos x="connsiteX5967" y="connsiteY5967"/>
              </a:cxn>
              <a:cxn ang="0">
                <a:pos x="connsiteX5968" y="connsiteY5968"/>
              </a:cxn>
              <a:cxn ang="0">
                <a:pos x="connsiteX5969" y="connsiteY5969"/>
              </a:cxn>
              <a:cxn ang="0">
                <a:pos x="connsiteX5970" y="connsiteY5970"/>
              </a:cxn>
              <a:cxn ang="0">
                <a:pos x="connsiteX5971" y="connsiteY5971"/>
              </a:cxn>
              <a:cxn ang="0">
                <a:pos x="connsiteX5972" y="connsiteY5972"/>
              </a:cxn>
              <a:cxn ang="0">
                <a:pos x="connsiteX5973" y="connsiteY5973"/>
              </a:cxn>
              <a:cxn ang="0">
                <a:pos x="connsiteX5974" y="connsiteY5974"/>
              </a:cxn>
              <a:cxn ang="0">
                <a:pos x="connsiteX5975" y="connsiteY5975"/>
              </a:cxn>
              <a:cxn ang="0">
                <a:pos x="connsiteX5976" y="connsiteY5976"/>
              </a:cxn>
              <a:cxn ang="0">
                <a:pos x="connsiteX5977" y="connsiteY5977"/>
              </a:cxn>
              <a:cxn ang="0">
                <a:pos x="connsiteX5978" y="connsiteY5978"/>
              </a:cxn>
              <a:cxn ang="0">
                <a:pos x="connsiteX5979" y="connsiteY5979"/>
              </a:cxn>
              <a:cxn ang="0">
                <a:pos x="connsiteX5980" y="connsiteY5980"/>
              </a:cxn>
              <a:cxn ang="0">
                <a:pos x="connsiteX5981" y="connsiteY5981"/>
              </a:cxn>
              <a:cxn ang="0">
                <a:pos x="connsiteX5982" y="connsiteY5982"/>
              </a:cxn>
              <a:cxn ang="0">
                <a:pos x="connsiteX5983" y="connsiteY5983"/>
              </a:cxn>
              <a:cxn ang="0">
                <a:pos x="connsiteX5984" y="connsiteY5984"/>
              </a:cxn>
              <a:cxn ang="0">
                <a:pos x="connsiteX5985" y="connsiteY5985"/>
              </a:cxn>
              <a:cxn ang="0">
                <a:pos x="connsiteX5986" y="connsiteY5986"/>
              </a:cxn>
              <a:cxn ang="0">
                <a:pos x="connsiteX5987" y="connsiteY5987"/>
              </a:cxn>
              <a:cxn ang="0">
                <a:pos x="connsiteX5988" y="connsiteY5988"/>
              </a:cxn>
              <a:cxn ang="0">
                <a:pos x="connsiteX5989" y="connsiteY5989"/>
              </a:cxn>
              <a:cxn ang="0">
                <a:pos x="connsiteX5990" y="connsiteY5990"/>
              </a:cxn>
              <a:cxn ang="0">
                <a:pos x="connsiteX5991" y="connsiteY5991"/>
              </a:cxn>
              <a:cxn ang="0">
                <a:pos x="connsiteX5992" y="connsiteY5992"/>
              </a:cxn>
              <a:cxn ang="0">
                <a:pos x="connsiteX5993" y="connsiteY5993"/>
              </a:cxn>
              <a:cxn ang="0">
                <a:pos x="connsiteX5994" y="connsiteY5994"/>
              </a:cxn>
              <a:cxn ang="0">
                <a:pos x="connsiteX5995" y="connsiteY5995"/>
              </a:cxn>
              <a:cxn ang="0">
                <a:pos x="connsiteX5996" y="connsiteY5996"/>
              </a:cxn>
              <a:cxn ang="0">
                <a:pos x="connsiteX5997" y="connsiteY5997"/>
              </a:cxn>
              <a:cxn ang="0">
                <a:pos x="connsiteX5998" y="connsiteY5998"/>
              </a:cxn>
              <a:cxn ang="0">
                <a:pos x="connsiteX5999" y="connsiteY5999"/>
              </a:cxn>
              <a:cxn ang="0">
                <a:pos x="connsiteX6000" y="connsiteY6000"/>
              </a:cxn>
              <a:cxn ang="0">
                <a:pos x="connsiteX6001" y="connsiteY6001"/>
              </a:cxn>
              <a:cxn ang="0">
                <a:pos x="connsiteX6002" y="connsiteY6002"/>
              </a:cxn>
              <a:cxn ang="0">
                <a:pos x="connsiteX6003" y="connsiteY6003"/>
              </a:cxn>
              <a:cxn ang="0">
                <a:pos x="connsiteX6004" y="connsiteY6004"/>
              </a:cxn>
              <a:cxn ang="0">
                <a:pos x="connsiteX6005" y="connsiteY6005"/>
              </a:cxn>
              <a:cxn ang="0">
                <a:pos x="connsiteX6006" y="connsiteY6006"/>
              </a:cxn>
              <a:cxn ang="0">
                <a:pos x="connsiteX6007" y="connsiteY6007"/>
              </a:cxn>
              <a:cxn ang="0">
                <a:pos x="connsiteX6008" y="connsiteY6008"/>
              </a:cxn>
              <a:cxn ang="0">
                <a:pos x="connsiteX6009" y="connsiteY6009"/>
              </a:cxn>
              <a:cxn ang="0">
                <a:pos x="connsiteX6010" y="connsiteY6010"/>
              </a:cxn>
              <a:cxn ang="0">
                <a:pos x="connsiteX6011" y="connsiteY6011"/>
              </a:cxn>
              <a:cxn ang="0">
                <a:pos x="connsiteX6012" y="connsiteY6012"/>
              </a:cxn>
              <a:cxn ang="0">
                <a:pos x="connsiteX6013" y="connsiteY6013"/>
              </a:cxn>
              <a:cxn ang="0">
                <a:pos x="connsiteX6014" y="connsiteY6014"/>
              </a:cxn>
              <a:cxn ang="0">
                <a:pos x="connsiteX6015" y="connsiteY6015"/>
              </a:cxn>
              <a:cxn ang="0">
                <a:pos x="connsiteX6016" y="connsiteY6016"/>
              </a:cxn>
              <a:cxn ang="0">
                <a:pos x="connsiteX6017" y="connsiteY6017"/>
              </a:cxn>
              <a:cxn ang="0">
                <a:pos x="connsiteX6018" y="connsiteY6018"/>
              </a:cxn>
              <a:cxn ang="0">
                <a:pos x="connsiteX6019" y="connsiteY6019"/>
              </a:cxn>
              <a:cxn ang="0">
                <a:pos x="connsiteX6020" y="connsiteY6020"/>
              </a:cxn>
              <a:cxn ang="0">
                <a:pos x="connsiteX6021" y="connsiteY6021"/>
              </a:cxn>
              <a:cxn ang="0">
                <a:pos x="connsiteX6022" y="connsiteY6022"/>
              </a:cxn>
              <a:cxn ang="0">
                <a:pos x="connsiteX6023" y="connsiteY6023"/>
              </a:cxn>
              <a:cxn ang="0">
                <a:pos x="connsiteX6024" y="connsiteY6024"/>
              </a:cxn>
              <a:cxn ang="0">
                <a:pos x="connsiteX6025" y="connsiteY6025"/>
              </a:cxn>
              <a:cxn ang="0">
                <a:pos x="connsiteX6026" y="connsiteY6026"/>
              </a:cxn>
              <a:cxn ang="0">
                <a:pos x="connsiteX6027" y="connsiteY6027"/>
              </a:cxn>
              <a:cxn ang="0">
                <a:pos x="connsiteX6028" y="connsiteY6028"/>
              </a:cxn>
              <a:cxn ang="0">
                <a:pos x="connsiteX6029" y="connsiteY6029"/>
              </a:cxn>
              <a:cxn ang="0">
                <a:pos x="connsiteX6030" y="connsiteY6030"/>
              </a:cxn>
              <a:cxn ang="0">
                <a:pos x="connsiteX6031" y="connsiteY6031"/>
              </a:cxn>
              <a:cxn ang="0">
                <a:pos x="connsiteX6032" y="connsiteY6032"/>
              </a:cxn>
              <a:cxn ang="0">
                <a:pos x="connsiteX6033" y="connsiteY6033"/>
              </a:cxn>
              <a:cxn ang="0">
                <a:pos x="connsiteX6034" y="connsiteY6034"/>
              </a:cxn>
              <a:cxn ang="0">
                <a:pos x="connsiteX6035" y="connsiteY6035"/>
              </a:cxn>
              <a:cxn ang="0">
                <a:pos x="connsiteX6036" y="connsiteY6036"/>
              </a:cxn>
              <a:cxn ang="0">
                <a:pos x="connsiteX6037" y="connsiteY6037"/>
              </a:cxn>
              <a:cxn ang="0">
                <a:pos x="connsiteX6038" y="connsiteY6038"/>
              </a:cxn>
              <a:cxn ang="0">
                <a:pos x="connsiteX6039" y="connsiteY6039"/>
              </a:cxn>
              <a:cxn ang="0">
                <a:pos x="connsiteX6040" y="connsiteY6040"/>
              </a:cxn>
              <a:cxn ang="0">
                <a:pos x="connsiteX6041" y="connsiteY6041"/>
              </a:cxn>
              <a:cxn ang="0">
                <a:pos x="connsiteX6042" y="connsiteY6042"/>
              </a:cxn>
              <a:cxn ang="0">
                <a:pos x="connsiteX6043" y="connsiteY6043"/>
              </a:cxn>
              <a:cxn ang="0">
                <a:pos x="connsiteX6044" y="connsiteY6044"/>
              </a:cxn>
              <a:cxn ang="0">
                <a:pos x="connsiteX6045" y="connsiteY6045"/>
              </a:cxn>
              <a:cxn ang="0">
                <a:pos x="connsiteX6046" y="connsiteY6046"/>
              </a:cxn>
              <a:cxn ang="0">
                <a:pos x="connsiteX6047" y="connsiteY6047"/>
              </a:cxn>
              <a:cxn ang="0">
                <a:pos x="connsiteX6048" y="connsiteY6048"/>
              </a:cxn>
              <a:cxn ang="0">
                <a:pos x="connsiteX6049" y="connsiteY6049"/>
              </a:cxn>
              <a:cxn ang="0">
                <a:pos x="connsiteX6050" y="connsiteY6050"/>
              </a:cxn>
              <a:cxn ang="0">
                <a:pos x="connsiteX6051" y="connsiteY6051"/>
              </a:cxn>
              <a:cxn ang="0">
                <a:pos x="connsiteX6052" y="connsiteY6052"/>
              </a:cxn>
              <a:cxn ang="0">
                <a:pos x="connsiteX6053" y="connsiteY6053"/>
              </a:cxn>
              <a:cxn ang="0">
                <a:pos x="connsiteX6054" y="connsiteY6054"/>
              </a:cxn>
              <a:cxn ang="0">
                <a:pos x="connsiteX6055" y="connsiteY6055"/>
              </a:cxn>
              <a:cxn ang="0">
                <a:pos x="connsiteX6056" y="connsiteY6056"/>
              </a:cxn>
              <a:cxn ang="0">
                <a:pos x="connsiteX6057" y="connsiteY6057"/>
              </a:cxn>
              <a:cxn ang="0">
                <a:pos x="connsiteX6058" y="connsiteY6058"/>
              </a:cxn>
              <a:cxn ang="0">
                <a:pos x="connsiteX6059" y="connsiteY6059"/>
              </a:cxn>
              <a:cxn ang="0">
                <a:pos x="connsiteX6060" y="connsiteY6060"/>
              </a:cxn>
              <a:cxn ang="0">
                <a:pos x="connsiteX6061" y="connsiteY6061"/>
              </a:cxn>
              <a:cxn ang="0">
                <a:pos x="connsiteX6062" y="connsiteY6062"/>
              </a:cxn>
              <a:cxn ang="0">
                <a:pos x="connsiteX6063" y="connsiteY6063"/>
              </a:cxn>
              <a:cxn ang="0">
                <a:pos x="connsiteX6064" y="connsiteY6064"/>
              </a:cxn>
              <a:cxn ang="0">
                <a:pos x="connsiteX6065" y="connsiteY6065"/>
              </a:cxn>
              <a:cxn ang="0">
                <a:pos x="connsiteX6066" y="connsiteY6066"/>
              </a:cxn>
              <a:cxn ang="0">
                <a:pos x="connsiteX6067" y="connsiteY6067"/>
              </a:cxn>
              <a:cxn ang="0">
                <a:pos x="connsiteX6068" y="connsiteY6068"/>
              </a:cxn>
              <a:cxn ang="0">
                <a:pos x="connsiteX6069" y="connsiteY6069"/>
              </a:cxn>
              <a:cxn ang="0">
                <a:pos x="connsiteX6070" y="connsiteY6070"/>
              </a:cxn>
              <a:cxn ang="0">
                <a:pos x="connsiteX6071" y="connsiteY6071"/>
              </a:cxn>
              <a:cxn ang="0">
                <a:pos x="connsiteX6072" y="connsiteY6072"/>
              </a:cxn>
              <a:cxn ang="0">
                <a:pos x="connsiteX6073" y="connsiteY6073"/>
              </a:cxn>
              <a:cxn ang="0">
                <a:pos x="connsiteX6074" y="connsiteY6074"/>
              </a:cxn>
              <a:cxn ang="0">
                <a:pos x="connsiteX6075" y="connsiteY6075"/>
              </a:cxn>
              <a:cxn ang="0">
                <a:pos x="connsiteX6076" y="connsiteY6076"/>
              </a:cxn>
              <a:cxn ang="0">
                <a:pos x="connsiteX6077" y="connsiteY6077"/>
              </a:cxn>
              <a:cxn ang="0">
                <a:pos x="connsiteX6078" y="connsiteY6078"/>
              </a:cxn>
              <a:cxn ang="0">
                <a:pos x="connsiteX6079" y="connsiteY6079"/>
              </a:cxn>
              <a:cxn ang="0">
                <a:pos x="connsiteX6080" y="connsiteY6080"/>
              </a:cxn>
              <a:cxn ang="0">
                <a:pos x="connsiteX6081" y="connsiteY6081"/>
              </a:cxn>
              <a:cxn ang="0">
                <a:pos x="connsiteX6082" y="connsiteY6082"/>
              </a:cxn>
              <a:cxn ang="0">
                <a:pos x="connsiteX6083" y="connsiteY6083"/>
              </a:cxn>
              <a:cxn ang="0">
                <a:pos x="connsiteX6084" y="connsiteY6084"/>
              </a:cxn>
              <a:cxn ang="0">
                <a:pos x="connsiteX6085" y="connsiteY6085"/>
              </a:cxn>
              <a:cxn ang="0">
                <a:pos x="connsiteX6086" y="connsiteY6086"/>
              </a:cxn>
              <a:cxn ang="0">
                <a:pos x="connsiteX6087" y="connsiteY6087"/>
              </a:cxn>
              <a:cxn ang="0">
                <a:pos x="connsiteX6088" y="connsiteY6088"/>
              </a:cxn>
              <a:cxn ang="0">
                <a:pos x="connsiteX6089" y="connsiteY6089"/>
              </a:cxn>
              <a:cxn ang="0">
                <a:pos x="connsiteX6090" y="connsiteY6090"/>
              </a:cxn>
              <a:cxn ang="0">
                <a:pos x="connsiteX6091" y="connsiteY6091"/>
              </a:cxn>
              <a:cxn ang="0">
                <a:pos x="connsiteX6092" y="connsiteY6092"/>
              </a:cxn>
              <a:cxn ang="0">
                <a:pos x="connsiteX6093" y="connsiteY6093"/>
              </a:cxn>
              <a:cxn ang="0">
                <a:pos x="connsiteX6094" y="connsiteY6094"/>
              </a:cxn>
              <a:cxn ang="0">
                <a:pos x="connsiteX6095" y="connsiteY6095"/>
              </a:cxn>
              <a:cxn ang="0">
                <a:pos x="connsiteX6096" y="connsiteY6096"/>
              </a:cxn>
              <a:cxn ang="0">
                <a:pos x="connsiteX6097" y="connsiteY6097"/>
              </a:cxn>
              <a:cxn ang="0">
                <a:pos x="connsiteX6098" y="connsiteY6098"/>
              </a:cxn>
              <a:cxn ang="0">
                <a:pos x="connsiteX6099" y="connsiteY6099"/>
              </a:cxn>
              <a:cxn ang="0">
                <a:pos x="connsiteX6100" y="connsiteY6100"/>
              </a:cxn>
              <a:cxn ang="0">
                <a:pos x="connsiteX6101" y="connsiteY6101"/>
              </a:cxn>
              <a:cxn ang="0">
                <a:pos x="connsiteX6102" y="connsiteY6102"/>
              </a:cxn>
              <a:cxn ang="0">
                <a:pos x="connsiteX6103" y="connsiteY6103"/>
              </a:cxn>
              <a:cxn ang="0">
                <a:pos x="connsiteX6104" y="connsiteY6104"/>
              </a:cxn>
              <a:cxn ang="0">
                <a:pos x="connsiteX6105" y="connsiteY6105"/>
              </a:cxn>
              <a:cxn ang="0">
                <a:pos x="connsiteX6106" y="connsiteY6106"/>
              </a:cxn>
              <a:cxn ang="0">
                <a:pos x="connsiteX6107" y="connsiteY6107"/>
              </a:cxn>
              <a:cxn ang="0">
                <a:pos x="connsiteX6108" y="connsiteY6108"/>
              </a:cxn>
              <a:cxn ang="0">
                <a:pos x="connsiteX6109" y="connsiteY6109"/>
              </a:cxn>
              <a:cxn ang="0">
                <a:pos x="connsiteX6110" y="connsiteY6110"/>
              </a:cxn>
              <a:cxn ang="0">
                <a:pos x="connsiteX6111" y="connsiteY6111"/>
              </a:cxn>
              <a:cxn ang="0">
                <a:pos x="connsiteX6112" y="connsiteY6112"/>
              </a:cxn>
              <a:cxn ang="0">
                <a:pos x="connsiteX6113" y="connsiteY6113"/>
              </a:cxn>
              <a:cxn ang="0">
                <a:pos x="connsiteX6114" y="connsiteY6114"/>
              </a:cxn>
              <a:cxn ang="0">
                <a:pos x="connsiteX6115" y="connsiteY6115"/>
              </a:cxn>
              <a:cxn ang="0">
                <a:pos x="connsiteX6116" y="connsiteY6116"/>
              </a:cxn>
              <a:cxn ang="0">
                <a:pos x="connsiteX6117" y="connsiteY6117"/>
              </a:cxn>
              <a:cxn ang="0">
                <a:pos x="connsiteX6118" y="connsiteY6118"/>
              </a:cxn>
              <a:cxn ang="0">
                <a:pos x="connsiteX6119" y="connsiteY6119"/>
              </a:cxn>
              <a:cxn ang="0">
                <a:pos x="connsiteX6120" y="connsiteY6120"/>
              </a:cxn>
              <a:cxn ang="0">
                <a:pos x="connsiteX6121" y="connsiteY6121"/>
              </a:cxn>
              <a:cxn ang="0">
                <a:pos x="connsiteX6122" y="connsiteY6122"/>
              </a:cxn>
              <a:cxn ang="0">
                <a:pos x="connsiteX6123" y="connsiteY6123"/>
              </a:cxn>
              <a:cxn ang="0">
                <a:pos x="connsiteX6124" y="connsiteY6124"/>
              </a:cxn>
              <a:cxn ang="0">
                <a:pos x="connsiteX6125" y="connsiteY6125"/>
              </a:cxn>
              <a:cxn ang="0">
                <a:pos x="connsiteX6126" y="connsiteY6126"/>
              </a:cxn>
              <a:cxn ang="0">
                <a:pos x="connsiteX6127" y="connsiteY6127"/>
              </a:cxn>
              <a:cxn ang="0">
                <a:pos x="connsiteX6128" y="connsiteY6128"/>
              </a:cxn>
              <a:cxn ang="0">
                <a:pos x="connsiteX6129" y="connsiteY6129"/>
              </a:cxn>
              <a:cxn ang="0">
                <a:pos x="connsiteX6130" y="connsiteY6130"/>
              </a:cxn>
              <a:cxn ang="0">
                <a:pos x="connsiteX6131" y="connsiteY6131"/>
              </a:cxn>
              <a:cxn ang="0">
                <a:pos x="connsiteX6132" y="connsiteY6132"/>
              </a:cxn>
              <a:cxn ang="0">
                <a:pos x="connsiteX6133" y="connsiteY6133"/>
              </a:cxn>
              <a:cxn ang="0">
                <a:pos x="connsiteX6134" y="connsiteY6134"/>
              </a:cxn>
              <a:cxn ang="0">
                <a:pos x="connsiteX6135" y="connsiteY6135"/>
              </a:cxn>
              <a:cxn ang="0">
                <a:pos x="connsiteX6136" y="connsiteY6136"/>
              </a:cxn>
              <a:cxn ang="0">
                <a:pos x="connsiteX6137" y="connsiteY6137"/>
              </a:cxn>
              <a:cxn ang="0">
                <a:pos x="connsiteX6138" y="connsiteY6138"/>
              </a:cxn>
              <a:cxn ang="0">
                <a:pos x="connsiteX6139" y="connsiteY6139"/>
              </a:cxn>
              <a:cxn ang="0">
                <a:pos x="connsiteX6140" y="connsiteY6140"/>
              </a:cxn>
              <a:cxn ang="0">
                <a:pos x="connsiteX6141" y="connsiteY6141"/>
              </a:cxn>
              <a:cxn ang="0">
                <a:pos x="connsiteX6142" y="connsiteY6142"/>
              </a:cxn>
              <a:cxn ang="0">
                <a:pos x="connsiteX6143" y="connsiteY6143"/>
              </a:cxn>
              <a:cxn ang="0">
                <a:pos x="connsiteX6144" y="connsiteY6144"/>
              </a:cxn>
              <a:cxn ang="0">
                <a:pos x="connsiteX6145" y="connsiteY6145"/>
              </a:cxn>
              <a:cxn ang="0">
                <a:pos x="connsiteX6146" y="connsiteY6146"/>
              </a:cxn>
              <a:cxn ang="0">
                <a:pos x="connsiteX6147" y="connsiteY6147"/>
              </a:cxn>
              <a:cxn ang="0">
                <a:pos x="connsiteX6148" y="connsiteY6148"/>
              </a:cxn>
              <a:cxn ang="0">
                <a:pos x="connsiteX6149" y="connsiteY6149"/>
              </a:cxn>
              <a:cxn ang="0">
                <a:pos x="connsiteX6150" y="connsiteY6150"/>
              </a:cxn>
              <a:cxn ang="0">
                <a:pos x="connsiteX6151" y="connsiteY6151"/>
              </a:cxn>
              <a:cxn ang="0">
                <a:pos x="connsiteX6152" y="connsiteY6152"/>
              </a:cxn>
              <a:cxn ang="0">
                <a:pos x="connsiteX6153" y="connsiteY6153"/>
              </a:cxn>
              <a:cxn ang="0">
                <a:pos x="connsiteX6154" y="connsiteY6154"/>
              </a:cxn>
              <a:cxn ang="0">
                <a:pos x="connsiteX6155" y="connsiteY6155"/>
              </a:cxn>
              <a:cxn ang="0">
                <a:pos x="connsiteX6156" y="connsiteY6156"/>
              </a:cxn>
              <a:cxn ang="0">
                <a:pos x="connsiteX6157" y="connsiteY6157"/>
              </a:cxn>
              <a:cxn ang="0">
                <a:pos x="connsiteX6158" y="connsiteY6158"/>
              </a:cxn>
              <a:cxn ang="0">
                <a:pos x="connsiteX6159" y="connsiteY6159"/>
              </a:cxn>
              <a:cxn ang="0">
                <a:pos x="connsiteX6160" y="connsiteY6160"/>
              </a:cxn>
              <a:cxn ang="0">
                <a:pos x="connsiteX6161" y="connsiteY6161"/>
              </a:cxn>
              <a:cxn ang="0">
                <a:pos x="connsiteX6162" y="connsiteY6162"/>
              </a:cxn>
              <a:cxn ang="0">
                <a:pos x="connsiteX6163" y="connsiteY6163"/>
              </a:cxn>
              <a:cxn ang="0">
                <a:pos x="connsiteX6164" y="connsiteY6164"/>
              </a:cxn>
              <a:cxn ang="0">
                <a:pos x="connsiteX6165" y="connsiteY6165"/>
              </a:cxn>
              <a:cxn ang="0">
                <a:pos x="connsiteX6166" y="connsiteY6166"/>
              </a:cxn>
              <a:cxn ang="0">
                <a:pos x="connsiteX6167" y="connsiteY6167"/>
              </a:cxn>
              <a:cxn ang="0">
                <a:pos x="connsiteX6168" y="connsiteY6168"/>
              </a:cxn>
              <a:cxn ang="0">
                <a:pos x="connsiteX6169" y="connsiteY6169"/>
              </a:cxn>
              <a:cxn ang="0">
                <a:pos x="connsiteX6170" y="connsiteY6170"/>
              </a:cxn>
              <a:cxn ang="0">
                <a:pos x="connsiteX6171" y="connsiteY6171"/>
              </a:cxn>
              <a:cxn ang="0">
                <a:pos x="connsiteX6172" y="connsiteY6172"/>
              </a:cxn>
              <a:cxn ang="0">
                <a:pos x="connsiteX6173" y="connsiteY6173"/>
              </a:cxn>
              <a:cxn ang="0">
                <a:pos x="connsiteX6174" y="connsiteY6174"/>
              </a:cxn>
              <a:cxn ang="0">
                <a:pos x="connsiteX6175" y="connsiteY6175"/>
              </a:cxn>
              <a:cxn ang="0">
                <a:pos x="connsiteX6176" y="connsiteY6176"/>
              </a:cxn>
              <a:cxn ang="0">
                <a:pos x="connsiteX6177" y="connsiteY6177"/>
              </a:cxn>
              <a:cxn ang="0">
                <a:pos x="connsiteX6178" y="connsiteY6178"/>
              </a:cxn>
              <a:cxn ang="0">
                <a:pos x="connsiteX6179" y="connsiteY6179"/>
              </a:cxn>
              <a:cxn ang="0">
                <a:pos x="connsiteX6180" y="connsiteY6180"/>
              </a:cxn>
              <a:cxn ang="0">
                <a:pos x="connsiteX6181" y="connsiteY6181"/>
              </a:cxn>
              <a:cxn ang="0">
                <a:pos x="connsiteX6182" y="connsiteY6182"/>
              </a:cxn>
              <a:cxn ang="0">
                <a:pos x="connsiteX6183" y="connsiteY6183"/>
              </a:cxn>
              <a:cxn ang="0">
                <a:pos x="connsiteX6184" y="connsiteY6184"/>
              </a:cxn>
              <a:cxn ang="0">
                <a:pos x="connsiteX6185" y="connsiteY6185"/>
              </a:cxn>
              <a:cxn ang="0">
                <a:pos x="connsiteX6186" y="connsiteY6186"/>
              </a:cxn>
              <a:cxn ang="0">
                <a:pos x="connsiteX6187" y="connsiteY6187"/>
              </a:cxn>
              <a:cxn ang="0">
                <a:pos x="connsiteX6188" y="connsiteY6188"/>
              </a:cxn>
              <a:cxn ang="0">
                <a:pos x="connsiteX6189" y="connsiteY6189"/>
              </a:cxn>
              <a:cxn ang="0">
                <a:pos x="connsiteX6190" y="connsiteY6190"/>
              </a:cxn>
              <a:cxn ang="0">
                <a:pos x="connsiteX6191" y="connsiteY6191"/>
              </a:cxn>
              <a:cxn ang="0">
                <a:pos x="connsiteX6192" y="connsiteY6192"/>
              </a:cxn>
              <a:cxn ang="0">
                <a:pos x="connsiteX6193" y="connsiteY6193"/>
              </a:cxn>
              <a:cxn ang="0">
                <a:pos x="connsiteX6194" y="connsiteY6194"/>
              </a:cxn>
              <a:cxn ang="0">
                <a:pos x="connsiteX6195" y="connsiteY6195"/>
              </a:cxn>
              <a:cxn ang="0">
                <a:pos x="connsiteX6196" y="connsiteY6196"/>
              </a:cxn>
              <a:cxn ang="0">
                <a:pos x="connsiteX6197" y="connsiteY6197"/>
              </a:cxn>
              <a:cxn ang="0">
                <a:pos x="connsiteX6198" y="connsiteY6198"/>
              </a:cxn>
              <a:cxn ang="0">
                <a:pos x="connsiteX6199" y="connsiteY6199"/>
              </a:cxn>
              <a:cxn ang="0">
                <a:pos x="connsiteX6200" y="connsiteY6200"/>
              </a:cxn>
              <a:cxn ang="0">
                <a:pos x="connsiteX6201" y="connsiteY6201"/>
              </a:cxn>
              <a:cxn ang="0">
                <a:pos x="connsiteX6202" y="connsiteY6202"/>
              </a:cxn>
              <a:cxn ang="0">
                <a:pos x="connsiteX6203" y="connsiteY6203"/>
              </a:cxn>
              <a:cxn ang="0">
                <a:pos x="connsiteX6204" y="connsiteY6204"/>
              </a:cxn>
              <a:cxn ang="0">
                <a:pos x="connsiteX6205" y="connsiteY6205"/>
              </a:cxn>
              <a:cxn ang="0">
                <a:pos x="connsiteX6206" y="connsiteY6206"/>
              </a:cxn>
              <a:cxn ang="0">
                <a:pos x="connsiteX6207" y="connsiteY6207"/>
              </a:cxn>
              <a:cxn ang="0">
                <a:pos x="connsiteX6208" y="connsiteY6208"/>
              </a:cxn>
              <a:cxn ang="0">
                <a:pos x="connsiteX6209" y="connsiteY6209"/>
              </a:cxn>
              <a:cxn ang="0">
                <a:pos x="connsiteX6210" y="connsiteY6210"/>
              </a:cxn>
              <a:cxn ang="0">
                <a:pos x="connsiteX6211" y="connsiteY6211"/>
              </a:cxn>
              <a:cxn ang="0">
                <a:pos x="connsiteX6212" y="connsiteY6212"/>
              </a:cxn>
              <a:cxn ang="0">
                <a:pos x="connsiteX6213" y="connsiteY6213"/>
              </a:cxn>
              <a:cxn ang="0">
                <a:pos x="connsiteX6214" y="connsiteY6214"/>
              </a:cxn>
              <a:cxn ang="0">
                <a:pos x="connsiteX6215" y="connsiteY6215"/>
              </a:cxn>
              <a:cxn ang="0">
                <a:pos x="connsiteX6216" y="connsiteY6216"/>
              </a:cxn>
              <a:cxn ang="0">
                <a:pos x="connsiteX6217" y="connsiteY6217"/>
              </a:cxn>
              <a:cxn ang="0">
                <a:pos x="connsiteX6218" y="connsiteY6218"/>
              </a:cxn>
              <a:cxn ang="0">
                <a:pos x="connsiteX6219" y="connsiteY6219"/>
              </a:cxn>
              <a:cxn ang="0">
                <a:pos x="connsiteX6220" y="connsiteY6220"/>
              </a:cxn>
              <a:cxn ang="0">
                <a:pos x="connsiteX6221" y="connsiteY6221"/>
              </a:cxn>
              <a:cxn ang="0">
                <a:pos x="connsiteX6222" y="connsiteY6222"/>
              </a:cxn>
              <a:cxn ang="0">
                <a:pos x="connsiteX6223" y="connsiteY6223"/>
              </a:cxn>
              <a:cxn ang="0">
                <a:pos x="connsiteX6224" y="connsiteY6224"/>
              </a:cxn>
              <a:cxn ang="0">
                <a:pos x="connsiteX6225" y="connsiteY6225"/>
              </a:cxn>
              <a:cxn ang="0">
                <a:pos x="connsiteX6226" y="connsiteY6226"/>
              </a:cxn>
              <a:cxn ang="0">
                <a:pos x="connsiteX6227" y="connsiteY6227"/>
              </a:cxn>
              <a:cxn ang="0">
                <a:pos x="connsiteX6228" y="connsiteY6228"/>
              </a:cxn>
              <a:cxn ang="0">
                <a:pos x="connsiteX6229" y="connsiteY6229"/>
              </a:cxn>
              <a:cxn ang="0">
                <a:pos x="connsiteX6230" y="connsiteY6230"/>
              </a:cxn>
              <a:cxn ang="0">
                <a:pos x="connsiteX6231" y="connsiteY6231"/>
              </a:cxn>
              <a:cxn ang="0">
                <a:pos x="connsiteX6232" y="connsiteY6232"/>
              </a:cxn>
              <a:cxn ang="0">
                <a:pos x="connsiteX6233" y="connsiteY6233"/>
              </a:cxn>
              <a:cxn ang="0">
                <a:pos x="connsiteX6234" y="connsiteY6234"/>
              </a:cxn>
              <a:cxn ang="0">
                <a:pos x="connsiteX6235" y="connsiteY6235"/>
              </a:cxn>
              <a:cxn ang="0">
                <a:pos x="connsiteX6236" y="connsiteY6236"/>
              </a:cxn>
              <a:cxn ang="0">
                <a:pos x="connsiteX6237" y="connsiteY6237"/>
              </a:cxn>
              <a:cxn ang="0">
                <a:pos x="connsiteX6238" y="connsiteY6238"/>
              </a:cxn>
              <a:cxn ang="0">
                <a:pos x="connsiteX6239" y="connsiteY6239"/>
              </a:cxn>
              <a:cxn ang="0">
                <a:pos x="connsiteX6240" y="connsiteY6240"/>
              </a:cxn>
              <a:cxn ang="0">
                <a:pos x="connsiteX6241" y="connsiteY6241"/>
              </a:cxn>
              <a:cxn ang="0">
                <a:pos x="connsiteX6242" y="connsiteY6242"/>
              </a:cxn>
              <a:cxn ang="0">
                <a:pos x="connsiteX6243" y="connsiteY6243"/>
              </a:cxn>
              <a:cxn ang="0">
                <a:pos x="connsiteX6244" y="connsiteY6244"/>
              </a:cxn>
              <a:cxn ang="0">
                <a:pos x="connsiteX6245" y="connsiteY6245"/>
              </a:cxn>
              <a:cxn ang="0">
                <a:pos x="connsiteX6246" y="connsiteY6246"/>
              </a:cxn>
              <a:cxn ang="0">
                <a:pos x="connsiteX6247" y="connsiteY6247"/>
              </a:cxn>
              <a:cxn ang="0">
                <a:pos x="connsiteX6248" y="connsiteY6248"/>
              </a:cxn>
              <a:cxn ang="0">
                <a:pos x="connsiteX6249" y="connsiteY6249"/>
              </a:cxn>
              <a:cxn ang="0">
                <a:pos x="connsiteX6250" y="connsiteY6250"/>
              </a:cxn>
              <a:cxn ang="0">
                <a:pos x="connsiteX6251" y="connsiteY6251"/>
              </a:cxn>
              <a:cxn ang="0">
                <a:pos x="connsiteX6252" y="connsiteY6252"/>
              </a:cxn>
              <a:cxn ang="0">
                <a:pos x="connsiteX6253" y="connsiteY6253"/>
              </a:cxn>
              <a:cxn ang="0">
                <a:pos x="connsiteX6254" y="connsiteY6254"/>
              </a:cxn>
              <a:cxn ang="0">
                <a:pos x="connsiteX6255" y="connsiteY6255"/>
              </a:cxn>
              <a:cxn ang="0">
                <a:pos x="connsiteX6256" y="connsiteY6256"/>
              </a:cxn>
              <a:cxn ang="0">
                <a:pos x="connsiteX6257" y="connsiteY6257"/>
              </a:cxn>
              <a:cxn ang="0">
                <a:pos x="connsiteX6258" y="connsiteY6258"/>
              </a:cxn>
              <a:cxn ang="0">
                <a:pos x="connsiteX6259" y="connsiteY6259"/>
              </a:cxn>
              <a:cxn ang="0">
                <a:pos x="connsiteX6260" y="connsiteY6260"/>
              </a:cxn>
              <a:cxn ang="0">
                <a:pos x="connsiteX6261" y="connsiteY6261"/>
              </a:cxn>
              <a:cxn ang="0">
                <a:pos x="connsiteX6262" y="connsiteY6262"/>
              </a:cxn>
              <a:cxn ang="0">
                <a:pos x="connsiteX6263" y="connsiteY6263"/>
              </a:cxn>
              <a:cxn ang="0">
                <a:pos x="connsiteX6264" y="connsiteY6264"/>
              </a:cxn>
              <a:cxn ang="0">
                <a:pos x="connsiteX6265" y="connsiteY6265"/>
              </a:cxn>
              <a:cxn ang="0">
                <a:pos x="connsiteX6266" y="connsiteY6266"/>
              </a:cxn>
              <a:cxn ang="0">
                <a:pos x="connsiteX6267" y="connsiteY6267"/>
              </a:cxn>
              <a:cxn ang="0">
                <a:pos x="connsiteX6268" y="connsiteY6268"/>
              </a:cxn>
              <a:cxn ang="0">
                <a:pos x="connsiteX6269" y="connsiteY6269"/>
              </a:cxn>
              <a:cxn ang="0">
                <a:pos x="connsiteX6270" y="connsiteY6270"/>
              </a:cxn>
              <a:cxn ang="0">
                <a:pos x="connsiteX6271" y="connsiteY6271"/>
              </a:cxn>
              <a:cxn ang="0">
                <a:pos x="connsiteX6272" y="connsiteY6272"/>
              </a:cxn>
              <a:cxn ang="0">
                <a:pos x="connsiteX6273" y="connsiteY6273"/>
              </a:cxn>
              <a:cxn ang="0">
                <a:pos x="connsiteX6274" y="connsiteY6274"/>
              </a:cxn>
              <a:cxn ang="0">
                <a:pos x="connsiteX6275" y="connsiteY6275"/>
              </a:cxn>
              <a:cxn ang="0">
                <a:pos x="connsiteX6276" y="connsiteY6276"/>
              </a:cxn>
              <a:cxn ang="0">
                <a:pos x="connsiteX6277" y="connsiteY6277"/>
              </a:cxn>
              <a:cxn ang="0">
                <a:pos x="connsiteX6278" y="connsiteY6278"/>
              </a:cxn>
              <a:cxn ang="0">
                <a:pos x="connsiteX6279" y="connsiteY6279"/>
              </a:cxn>
              <a:cxn ang="0">
                <a:pos x="connsiteX6280" y="connsiteY6280"/>
              </a:cxn>
              <a:cxn ang="0">
                <a:pos x="connsiteX6281" y="connsiteY6281"/>
              </a:cxn>
              <a:cxn ang="0">
                <a:pos x="connsiteX6282" y="connsiteY6282"/>
              </a:cxn>
              <a:cxn ang="0">
                <a:pos x="connsiteX6283" y="connsiteY6283"/>
              </a:cxn>
              <a:cxn ang="0">
                <a:pos x="connsiteX6284" y="connsiteY6284"/>
              </a:cxn>
              <a:cxn ang="0">
                <a:pos x="connsiteX6285" y="connsiteY6285"/>
              </a:cxn>
              <a:cxn ang="0">
                <a:pos x="connsiteX6286" y="connsiteY6286"/>
              </a:cxn>
              <a:cxn ang="0">
                <a:pos x="connsiteX6287" y="connsiteY6287"/>
              </a:cxn>
              <a:cxn ang="0">
                <a:pos x="connsiteX6288" y="connsiteY6288"/>
              </a:cxn>
              <a:cxn ang="0">
                <a:pos x="connsiteX6289" y="connsiteY6289"/>
              </a:cxn>
              <a:cxn ang="0">
                <a:pos x="connsiteX6290" y="connsiteY6290"/>
              </a:cxn>
              <a:cxn ang="0">
                <a:pos x="connsiteX6291" y="connsiteY6291"/>
              </a:cxn>
              <a:cxn ang="0">
                <a:pos x="connsiteX6292" y="connsiteY6292"/>
              </a:cxn>
              <a:cxn ang="0">
                <a:pos x="connsiteX6293" y="connsiteY6293"/>
              </a:cxn>
              <a:cxn ang="0">
                <a:pos x="connsiteX6294" y="connsiteY6294"/>
              </a:cxn>
              <a:cxn ang="0">
                <a:pos x="connsiteX6295" y="connsiteY6295"/>
              </a:cxn>
              <a:cxn ang="0">
                <a:pos x="connsiteX6296" y="connsiteY6296"/>
              </a:cxn>
              <a:cxn ang="0">
                <a:pos x="connsiteX6297" y="connsiteY6297"/>
              </a:cxn>
              <a:cxn ang="0">
                <a:pos x="connsiteX6298" y="connsiteY6298"/>
              </a:cxn>
              <a:cxn ang="0">
                <a:pos x="connsiteX6299" y="connsiteY6299"/>
              </a:cxn>
              <a:cxn ang="0">
                <a:pos x="connsiteX6300" y="connsiteY6300"/>
              </a:cxn>
              <a:cxn ang="0">
                <a:pos x="connsiteX6301" y="connsiteY6301"/>
              </a:cxn>
              <a:cxn ang="0">
                <a:pos x="connsiteX6302" y="connsiteY6302"/>
              </a:cxn>
              <a:cxn ang="0">
                <a:pos x="connsiteX6303" y="connsiteY6303"/>
              </a:cxn>
              <a:cxn ang="0">
                <a:pos x="connsiteX6304" y="connsiteY6304"/>
              </a:cxn>
              <a:cxn ang="0">
                <a:pos x="connsiteX6305" y="connsiteY6305"/>
              </a:cxn>
              <a:cxn ang="0">
                <a:pos x="connsiteX6306" y="connsiteY6306"/>
              </a:cxn>
              <a:cxn ang="0">
                <a:pos x="connsiteX6307" y="connsiteY6307"/>
              </a:cxn>
              <a:cxn ang="0">
                <a:pos x="connsiteX6308" y="connsiteY6308"/>
              </a:cxn>
              <a:cxn ang="0">
                <a:pos x="connsiteX6309" y="connsiteY6309"/>
              </a:cxn>
              <a:cxn ang="0">
                <a:pos x="connsiteX6310" y="connsiteY6310"/>
              </a:cxn>
              <a:cxn ang="0">
                <a:pos x="connsiteX6311" y="connsiteY6311"/>
              </a:cxn>
              <a:cxn ang="0">
                <a:pos x="connsiteX6312" y="connsiteY6312"/>
              </a:cxn>
              <a:cxn ang="0">
                <a:pos x="connsiteX6313" y="connsiteY6313"/>
              </a:cxn>
              <a:cxn ang="0">
                <a:pos x="connsiteX6314" y="connsiteY6314"/>
              </a:cxn>
              <a:cxn ang="0">
                <a:pos x="connsiteX6315" y="connsiteY6315"/>
              </a:cxn>
              <a:cxn ang="0">
                <a:pos x="connsiteX6316" y="connsiteY6316"/>
              </a:cxn>
              <a:cxn ang="0">
                <a:pos x="connsiteX6317" y="connsiteY6317"/>
              </a:cxn>
              <a:cxn ang="0">
                <a:pos x="connsiteX6318" y="connsiteY6318"/>
              </a:cxn>
              <a:cxn ang="0">
                <a:pos x="connsiteX6319" y="connsiteY6319"/>
              </a:cxn>
              <a:cxn ang="0">
                <a:pos x="connsiteX6320" y="connsiteY6320"/>
              </a:cxn>
              <a:cxn ang="0">
                <a:pos x="connsiteX6321" y="connsiteY6321"/>
              </a:cxn>
              <a:cxn ang="0">
                <a:pos x="connsiteX6322" y="connsiteY6322"/>
              </a:cxn>
              <a:cxn ang="0">
                <a:pos x="connsiteX6323" y="connsiteY6323"/>
              </a:cxn>
              <a:cxn ang="0">
                <a:pos x="connsiteX6324" y="connsiteY6324"/>
              </a:cxn>
              <a:cxn ang="0">
                <a:pos x="connsiteX6325" y="connsiteY6325"/>
              </a:cxn>
              <a:cxn ang="0">
                <a:pos x="connsiteX6326" y="connsiteY6326"/>
              </a:cxn>
              <a:cxn ang="0">
                <a:pos x="connsiteX6327" y="connsiteY6327"/>
              </a:cxn>
              <a:cxn ang="0">
                <a:pos x="connsiteX6328" y="connsiteY6328"/>
              </a:cxn>
              <a:cxn ang="0">
                <a:pos x="connsiteX6329" y="connsiteY6329"/>
              </a:cxn>
              <a:cxn ang="0">
                <a:pos x="connsiteX6330" y="connsiteY6330"/>
              </a:cxn>
              <a:cxn ang="0">
                <a:pos x="connsiteX6331" y="connsiteY6331"/>
              </a:cxn>
              <a:cxn ang="0">
                <a:pos x="connsiteX6332" y="connsiteY6332"/>
              </a:cxn>
              <a:cxn ang="0">
                <a:pos x="connsiteX6333" y="connsiteY6333"/>
              </a:cxn>
              <a:cxn ang="0">
                <a:pos x="connsiteX6334" y="connsiteY6334"/>
              </a:cxn>
              <a:cxn ang="0">
                <a:pos x="connsiteX6335" y="connsiteY6335"/>
              </a:cxn>
              <a:cxn ang="0">
                <a:pos x="connsiteX6336" y="connsiteY6336"/>
              </a:cxn>
              <a:cxn ang="0">
                <a:pos x="connsiteX6337" y="connsiteY6337"/>
              </a:cxn>
              <a:cxn ang="0">
                <a:pos x="connsiteX6338" y="connsiteY6338"/>
              </a:cxn>
              <a:cxn ang="0">
                <a:pos x="connsiteX6339" y="connsiteY6339"/>
              </a:cxn>
              <a:cxn ang="0">
                <a:pos x="connsiteX6340" y="connsiteY6340"/>
              </a:cxn>
              <a:cxn ang="0">
                <a:pos x="connsiteX6341" y="connsiteY6341"/>
              </a:cxn>
              <a:cxn ang="0">
                <a:pos x="connsiteX6342" y="connsiteY6342"/>
              </a:cxn>
              <a:cxn ang="0">
                <a:pos x="connsiteX6343" y="connsiteY6343"/>
              </a:cxn>
              <a:cxn ang="0">
                <a:pos x="connsiteX6344" y="connsiteY6344"/>
              </a:cxn>
              <a:cxn ang="0">
                <a:pos x="connsiteX6345" y="connsiteY6345"/>
              </a:cxn>
              <a:cxn ang="0">
                <a:pos x="connsiteX6346" y="connsiteY6346"/>
              </a:cxn>
              <a:cxn ang="0">
                <a:pos x="connsiteX6347" y="connsiteY6347"/>
              </a:cxn>
              <a:cxn ang="0">
                <a:pos x="connsiteX6348" y="connsiteY6348"/>
              </a:cxn>
              <a:cxn ang="0">
                <a:pos x="connsiteX6349" y="connsiteY6349"/>
              </a:cxn>
              <a:cxn ang="0">
                <a:pos x="connsiteX6350" y="connsiteY6350"/>
              </a:cxn>
              <a:cxn ang="0">
                <a:pos x="connsiteX6351" y="connsiteY6351"/>
              </a:cxn>
              <a:cxn ang="0">
                <a:pos x="connsiteX6352" y="connsiteY6352"/>
              </a:cxn>
              <a:cxn ang="0">
                <a:pos x="connsiteX6353" y="connsiteY6353"/>
              </a:cxn>
              <a:cxn ang="0">
                <a:pos x="connsiteX6354" y="connsiteY6354"/>
              </a:cxn>
              <a:cxn ang="0">
                <a:pos x="connsiteX6355" y="connsiteY6355"/>
              </a:cxn>
              <a:cxn ang="0">
                <a:pos x="connsiteX6356" y="connsiteY6356"/>
              </a:cxn>
              <a:cxn ang="0">
                <a:pos x="connsiteX6357" y="connsiteY6357"/>
              </a:cxn>
              <a:cxn ang="0">
                <a:pos x="connsiteX6358" y="connsiteY6358"/>
              </a:cxn>
              <a:cxn ang="0">
                <a:pos x="connsiteX6359" y="connsiteY6359"/>
              </a:cxn>
              <a:cxn ang="0">
                <a:pos x="connsiteX6360" y="connsiteY6360"/>
              </a:cxn>
              <a:cxn ang="0">
                <a:pos x="connsiteX6361" y="connsiteY6361"/>
              </a:cxn>
              <a:cxn ang="0">
                <a:pos x="connsiteX6362" y="connsiteY6362"/>
              </a:cxn>
              <a:cxn ang="0">
                <a:pos x="connsiteX6363" y="connsiteY6363"/>
              </a:cxn>
              <a:cxn ang="0">
                <a:pos x="connsiteX6364" y="connsiteY6364"/>
              </a:cxn>
              <a:cxn ang="0">
                <a:pos x="connsiteX6365" y="connsiteY6365"/>
              </a:cxn>
              <a:cxn ang="0">
                <a:pos x="connsiteX6366" y="connsiteY6366"/>
              </a:cxn>
              <a:cxn ang="0">
                <a:pos x="connsiteX6367" y="connsiteY6367"/>
              </a:cxn>
              <a:cxn ang="0">
                <a:pos x="connsiteX6368" y="connsiteY6368"/>
              </a:cxn>
              <a:cxn ang="0">
                <a:pos x="connsiteX6369" y="connsiteY6369"/>
              </a:cxn>
              <a:cxn ang="0">
                <a:pos x="connsiteX6370" y="connsiteY6370"/>
              </a:cxn>
              <a:cxn ang="0">
                <a:pos x="connsiteX6371" y="connsiteY6371"/>
              </a:cxn>
              <a:cxn ang="0">
                <a:pos x="connsiteX6372" y="connsiteY6372"/>
              </a:cxn>
              <a:cxn ang="0">
                <a:pos x="connsiteX6373" y="connsiteY6373"/>
              </a:cxn>
              <a:cxn ang="0">
                <a:pos x="connsiteX6374" y="connsiteY6374"/>
              </a:cxn>
              <a:cxn ang="0">
                <a:pos x="connsiteX6375" y="connsiteY6375"/>
              </a:cxn>
              <a:cxn ang="0">
                <a:pos x="connsiteX6376" y="connsiteY6376"/>
              </a:cxn>
              <a:cxn ang="0">
                <a:pos x="connsiteX6377" y="connsiteY6377"/>
              </a:cxn>
              <a:cxn ang="0">
                <a:pos x="connsiteX6378" y="connsiteY6378"/>
              </a:cxn>
              <a:cxn ang="0">
                <a:pos x="connsiteX6379" y="connsiteY6379"/>
              </a:cxn>
              <a:cxn ang="0">
                <a:pos x="connsiteX6380" y="connsiteY6380"/>
              </a:cxn>
              <a:cxn ang="0">
                <a:pos x="connsiteX6381" y="connsiteY6381"/>
              </a:cxn>
              <a:cxn ang="0">
                <a:pos x="connsiteX6382" y="connsiteY6382"/>
              </a:cxn>
              <a:cxn ang="0">
                <a:pos x="connsiteX6383" y="connsiteY6383"/>
              </a:cxn>
              <a:cxn ang="0">
                <a:pos x="connsiteX6384" y="connsiteY6384"/>
              </a:cxn>
              <a:cxn ang="0">
                <a:pos x="connsiteX6385" y="connsiteY6385"/>
              </a:cxn>
              <a:cxn ang="0">
                <a:pos x="connsiteX6386" y="connsiteY6386"/>
              </a:cxn>
              <a:cxn ang="0">
                <a:pos x="connsiteX6387" y="connsiteY6387"/>
              </a:cxn>
              <a:cxn ang="0">
                <a:pos x="connsiteX6388" y="connsiteY6388"/>
              </a:cxn>
              <a:cxn ang="0">
                <a:pos x="connsiteX6389" y="connsiteY6389"/>
              </a:cxn>
              <a:cxn ang="0">
                <a:pos x="connsiteX6390" y="connsiteY6390"/>
              </a:cxn>
              <a:cxn ang="0">
                <a:pos x="connsiteX6391" y="connsiteY6391"/>
              </a:cxn>
              <a:cxn ang="0">
                <a:pos x="connsiteX6392" y="connsiteY6392"/>
              </a:cxn>
              <a:cxn ang="0">
                <a:pos x="connsiteX6393" y="connsiteY6393"/>
              </a:cxn>
              <a:cxn ang="0">
                <a:pos x="connsiteX6394" y="connsiteY6394"/>
              </a:cxn>
              <a:cxn ang="0">
                <a:pos x="connsiteX6395" y="connsiteY6395"/>
              </a:cxn>
              <a:cxn ang="0">
                <a:pos x="connsiteX6396" y="connsiteY6396"/>
              </a:cxn>
              <a:cxn ang="0">
                <a:pos x="connsiteX6397" y="connsiteY6397"/>
              </a:cxn>
              <a:cxn ang="0">
                <a:pos x="connsiteX6398" y="connsiteY6398"/>
              </a:cxn>
              <a:cxn ang="0">
                <a:pos x="connsiteX6399" y="connsiteY6399"/>
              </a:cxn>
              <a:cxn ang="0">
                <a:pos x="connsiteX6400" y="connsiteY6400"/>
              </a:cxn>
              <a:cxn ang="0">
                <a:pos x="connsiteX6401" y="connsiteY6401"/>
              </a:cxn>
              <a:cxn ang="0">
                <a:pos x="connsiteX6402" y="connsiteY6402"/>
              </a:cxn>
              <a:cxn ang="0">
                <a:pos x="connsiteX6403" y="connsiteY6403"/>
              </a:cxn>
              <a:cxn ang="0">
                <a:pos x="connsiteX6404" y="connsiteY6404"/>
              </a:cxn>
              <a:cxn ang="0">
                <a:pos x="connsiteX6405" y="connsiteY6405"/>
              </a:cxn>
              <a:cxn ang="0">
                <a:pos x="connsiteX6406" y="connsiteY6406"/>
              </a:cxn>
              <a:cxn ang="0">
                <a:pos x="connsiteX6407" y="connsiteY6407"/>
              </a:cxn>
              <a:cxn ang="0">
                <a:pos x="connsiteX6408" y="connsiteY6408"/>
              </a:cxn>
              <a:cxn ang="0">
                <a:pos x="connsiteX6409" y="connsiteY6409"/>
              </a:cxn>
              <a:cxn ang="0">
                <a:pos x="connsiteX6410" y="connsiteY6410"/>
              </a:cxn>
              <a:cxn ang="0">
                <a:pos x="connsiteX6411" y="connsiteY6411"/>
              </a:cxn>
              <a:cxn ang="0">
                <a:pos x="connsiteX6412" y="connsiteY6412"/>
              </a:cxn>
              <a:cxn ang="0">
                <a:pos x="connsiteX6413" y="connsiteY6413"/>
              </a:cxn>
              <a:cxn ang="0">
                <a:pos x="connsiteX6414" y="connsiteY6414"/>
              </a:cxn>
              <a:cxn ang="0">
                <a:pos x="connsiteX6415" y="connsiteY6415"/>
              </a:cxn>
              <a:cxn ang="0">
                <a:pos x="connsiteX6416" y="connsiteY6416"/>
              </a:cxn>
              <a:cxn ang="0">
                <a:pos x="connsiteX6417" y="connsiteY6417"/>
              </a:cxn>
              <a:cxn ang="0">
                <a:pos x="connsiteX6418" y="connsiteY6418"/>
              </a:cxn>
              <a:cxn ang="0">
                <a:pos x="connsiteX6419" y="connsiteY6419"/>
              </a:cxn>
              <a:cxn ang="0">
                <a:pos x="connsiteX6420" y="connsiteY6420"/>
              </a:cxn>
              <a:cxn ang="0">
                <a:pos x="connsiteX6421" y="connsiteY6421"/>
              </a:cxn>
              <a:cxn ang="0">
                <a:pos x="connsiteX6422" y="connsiteY6422"/>
              </a:cxn>
              <a:cxn ang="0">
                <a:pos x="connsiteX6423" y="connsiteY6423"/>
              </a:cxn>
              <a:cxn ang="0">
                <a:pos x="connsiteX6424" y="connsiteY6424"/>
              </a:cxn>
              <a:cxn ang="0">
                <a:pos x="connsiteX6425" y="connsiteY6425"/>
              </a:cxn>
              <a:cxn ang="0">
                <a:pos x="connsiteX6426" y="connsiteY6426"/>
              </a:cxn>
              <a:cxn ang="0">
                <a:pos x="connsiteX6427" y="connsiteY6427"/>
              </a:cxn>
              <a:cxn ang="0">
                <a:pos x="connsiteX6428" y="connsiteY6428"/>
              </a:cxn>
              <a:cxn ang="0">
                <a:pos x="connsiteX6429" y="connsiteY6429"/>
              </a:cxn>
              <a:cxn ang="0">
                <a:pos x="connsiteX6430" y="connsiteY6430"/>
              </a:cxn>
              <a:cxn ang="0">
                <a:pos x="connsiteX6431" y="connsiteY6431"/>
              </a:cxn>
              <a:cxn ang="0">
                <a:pos x="connsiteX6432" y="connsiteY6432"/>
              </a:cxn>
              <a:cxn ang="0">
                <a:pos x="connsiteX6433" y="connsiteY6433"/>
              </a:cxn>
              <a:cxn ang="0">
                <a:pos x="connsiteX6434" y="connsiteY6434"/>
              </a:cxn>
              <a:cxn ang="0">
                <a:pos x="connsiteX6435" y="connsiteY6435"/>
              </a:cxn>
              <a:cxn ang="0">
                <a:pos x="connsiteX6436" y="connsiteY6436"/>
              </a:cxn>
              <a:cxn ang="0">
                <a:pos x="connsiteX6437" y="connsiteY6437"/>
              </a:cxn>
              <a:cxn ang="0">
                <a:pos x="connsiteX6438" y="connsiteY6438"/>
              </a:cxn>
              <a:cxn ang="0">
                <a:pos x="connsiteX6439" y="connsiteY6439"/>
              </a:cxn>
              <a:cxn ang="0">
                <a:pos x="connsiteX6440" y="connsiteY6440"/>
              </a:cxn>
              <a:cxn ang="0">
                <a:pos x="connsiteX6441" y="connsiteY6441"/>
              </a:cxn>
              <a:cxn ang="0">
                <a:pos x="connsiteX6442" y="connsiteY6442"/>
              </a:cxn>
              <a:cxn ang="0">
                <a:pos x="connsiteX6443" y="connsiteY6443"/>
              </a:cxn>
              <a:cxn ang="0">
                <a:pos x="connsiteX6444" y="connsiteY6444"/>
              </a:cxn>
              <a:cxn ang="0">
                <a:pos x="connsiteX6445" y="connsiteY6445"/>
              </a:cxn>
              <a:cxn ang="0">
                <a:pos x="connsiteX6446" y="connsiteY6446"/>
              </a:cxn>
              <a:cxn ang="0">
                <a:pos x="connsiteX6447" y="connsiteY6447"/>
              </a:cxn>
              <a:cxn ang="0">
                <a:pos x="connsiteX6448" y="connsiteY6448"/>
              </a:cxn>
              <a:cxn ang="0">
                <a:pos x="connsiteX6449" y="connsiteY6449"/>
              </a:cxn>
              <a:cxn ang="0">
                <a:pos x="connsiteX6450" y="connsiteY6450"/>
              </a:cxn>
              <a:cxn ang="0">
                <a:pos x="connsiteX6451" y="connsiteY6451"/>
              </a:cxn>
              <a:cxn ang="0">
                <a:pos x="connsiteX6452" y="connsiteY6452"/>
              </a:cxn>
              <a:cxn ang="0">
                <a:pos x="connsiteX6453" y="connsiteY6453"/>
              </a:cxn>
              <a:cxn ang="0">
                <a:pos x="connsiteX6454" y="connsiteY6454"/>
              </a:cxn>
              <a:cxn ang="0">
                <a:pos x="connsiteX6455" y="connsiteY6455"/>
              </a:cxn>
              <a:cxn ang="0">
                <a:pos x="connsiteX6456" y="connsiteY6456"/>
              </a:cxn>
              <a:cxn ang="0">
                <a:pos x="connsiteX6457" y="connsiteY6457"/>
              </a:cxn>
              <a:cxn ang="0">
                <a:pos x="connsiteX6458" y="connsiteY6458"/>
              </a:cxn>
              <a:cxn ang="0">
                <a:pos x="connsiteX6459" y="connsiteY6459"/>
              </a:cxn>
              <a:cxn ang="0">
                <a:pos x="connsiteX6460" y="connsiteY6460"/>
              </a:cxn>
              <a:cxn ang="0">
                <a:pos x="connsiteX6461" y="connsiteY6461"/>
              </a:cxn>
              <a:cxn ang="0">
                <a:pos x="connsiteX6462" y="connsiteY6462"/>
              </a:cxn>
              <a:cxn ang="0">
                <a:pos x="connsiteX6463" y="connsiteY6463"/>
              </a:cxn>
              <a:cxn ang="0">
                <a:pos x="connsiteX6464" y="connsiteY6464"/>
              </a:cxn>
              <a:cxn ang="0">
                <a:pos x="connsiteX6465" y="connsiteY6465"/>
              </a:cxn>
              <a:cxn ang="0">
                <a:pos x="connsiteX6466" y="connsiteY6466"/>
              </a:cxn>
              <a:cxn ang="0">
                <a:pos x="connsiteX6467" y="connsiteY6467"/>
              </a:cxn>
              <a:cxn ang="0">
                <a:pos x="connsiteX6468" y="connsiteY6468"/>
              </a:cxn>
              <a:cxn ang="0">
                <a:pos x="connsiteX6469" y="connsiteY6469"/>
              </a:cxn>
              <a:cxn ang="0">
                <a:pos x="connsiteX6470" y="connsiteY6470"/>
              </a:cxn>
              <a:cxn ang="0">
                <a:pos x="connsiteX6471" y="connsiteY6471"/>
              </a:cxn>
              <a:cxn ang="0">
                <a:pos x="connsiteX6472" y="connsiteY6472"/>
              </a:cxn>
              <a:cxn ang="0">
                <a:pos x="connsiteX6473" y="connsiteY6473"/>
              </a:cxn>
              <a:cxn ang="0">
                <a:pos x="connsiteX6474" y="connsiteY6474"/>
              </a:cxn>
              <a:cxn ang="0">
                <a:pos x="connsiteX6475" y="connsiteY6475"/>
              </a:cxn>
              <a:cxn ang="0">
                <a:pos x="connsiteX6476" y="connsiteY6476"/>
              </a:cxn>
              <a:cxn ang="0">
                <a:pos x="connsiteX6477" y="connsiteY6477"/>
              </a:cxn>
              <a:cxn ang="0">
                <a:pos x="connsiteX6478" y="connsiteY6478"/>
              </a:cxn>
              <a:cxn ang="0">
                <a:pos x="connsiteX6479" y="connsiteY6479"/>
              </a:cxn>
              <a:cxn ang="0">
                <a:pos x="connsiteX6480" y="connsiteY6480"/>
              </a:cxn>
              <a:cxn ang="0">
                <a:pos x="connsiteX6481" y="connsiteY6481"/>
              </a:cxn>
              <a:cxn ang="0">
                <a:pos x="connsiteX6482" y="connsiteY6482"/>
              </a:cxn>
              <a:cxn ang="0">
                <a:pos x="connsiteX6483" y="connsiteY6483"/>
              </a:cxn>
              <a:cxn ang="0">
                <a:pos x="connsiteX6484" y="connsiteY6484"/>
              </a:cxn>
              <a:cxn ang="0">
                <a:pos x="connsiteX6485" y="connsiteY6485"/>
              </a:cxn>
              <a:cxn ang="0">
                <a:pos x="connsiteX6486" y="connsiteY6486"/>
              </a:cxn>
              <a:cxn ang="0">
                <a:pos x="connsiteX6487" y="connsiteY6487"/>
              </a:cxn>
              <a:cxn ang="0">
                <a:pos x="connsiteX6488" y="connsiteY6488"/>
              </a:cxn>
              <a:cxn ang="0">
                <a:pos x="connsiteX6489" y="connsiteY6489"/>
              </a:cxn>
              <a:cxn ang="0">
                <a:pos x="connsiteX6490" y="connsiteY6490"/>
              </a:cxn>
              <a:cxn ang="0">
                <a:pos x="connsiteX6491" y="connsiteY6491"/>
              </a:cxn>
              <a:cxn ang="0">
                <a:pos x="connsiteX6492" y="connsiteY6492"/>
              </a:cxn>
              <a:cxn ang="0">
                <a:pos x="connsiteX6493" y="connsiteY6493"/>
              </a:cxn>
              <a:cxn ang="0">
                <a:pos x="connsiteX6494" y="connsiteY6494"/>
              </a:cxn>
              <a:cxn ang="0">
                <a:pos x="connsiteX6495" y="connsiteY6495"/>
              </a:cxn>
              <a:cxn ang="0">
                <a:pos x="connsiteX6496" y="connsiteY6496"/>
              </a:cxn>
              <a:cxn ang="0">
                <a:pos x="connsiteX6497" y="connsiteY6497"/>
              </a:cxn>
              <a:cxn ang="0">
                <a:pos x="connsiteX6498" y="connsiteY6498"/>
              </a:cxn>
              <a:cxn ang="0">
                <a:pos x="connsiteX6499" y="connsiteY6499"/>
              </a:cxn>
              <a:cxn ang="0">
                <a:pos x="connsiteX6500" y="connsiteY6500"/>
              </a:cxn>
              <a:cxn ang="0">
                <a:pos x="connsiteX6501" y="connsiteY6501"/>
              </a:cxn>
              <a:cxn ang="0">
                <a:pos x="connsiteX6502" y="connsiteY6502"/>
              </a:cxn>
              <a:cxn ang="0">
                <a:pos x="connsiteX6503" y="connsiteY6503"/>
              </a:cxn>
              <a:cxn ang="0">
                <a:pos x="connsiteX6504" y="connsiteY6504"/>
              </a:cxn>
              <a:cxn ang="0">
                <a:pos x="connsiteX6505" y="connsiteY6505"/>
              </a:cxn>
              <a:cxn ang="0">
                <a:pos x="connsiteX6506" y="connsiteY6506"/>
              </a:cxn>
              <a:cxn ang="0">
                <a:pos x="connsiteX6507" y="connsiteY6507"/>
              </a:cxn>
              <a:cxn ang="0">
                <a:pos x="connsiteX6508" y="connsiteY6508"/>
              </a:cxn>
              <a:cxn ang="0">
                <a:pos x="connsiteX6509" y="connsiteY6509"/>
              </a:cxn>
              <a:cxn ang="0">
                <a:pos x="connsiteX6510" y="connsiteY6510"/>
              </a:cxn>
              <a:cxn ang="0">
                <a:pos x="connsiteX6511" y="connsiteY6511"/>
              </a:cxn>
              <a:cxn ang="0">
                <a:pos x="connsiteX6512" y="connsiteY6512"/>
              </a:cxn>
              <a:cxn ang="0">
                <a:pos x="connsiteX6513" y="connsiteY6513"/>
              </a:cxn>
              <a:cxn ang="0">
                <a:pos x="connsiteX6514" y="connsiteY6514"/>
              </a:cxn>
              <a:cxn ang="0">
                <a:pos x="connsiteX6515" y="connsiteY6515"/>
              </a:cxn>
              <a:cxn ang="0">
                <a:pos x="connsiteX6516" y="connsiteY6516"/>
              </a:cxn>
              <a:cxn ang="0">
                <a:pos x="connsiteX6517" y="connsiteY6517"/>
              </a:cxn>
              <a:cxn ang="0">
                <a:pos x="connsiteX6518" y="connsiteY6518"/>
              </a:cxn>
              <a:cxn ang="0">
                <a:pos x="connsiteX6519" y="connsiteY6519"/>
              </a:cxn>
              <a:cxn ang="0">
                <a:pos x="connsiteX6520" y="connsiteY6520"/>
              </a:cxn>
              <a:cxn ang="0">
                <a:pos x="connsiteX6521" y="connsiteY6521"/>
              </a:cxn>
              <a:cxn ang="0">
                <a:pos x="connsiteX6522" y="connsiteY6522"/>
              </a:cxn>
              <a:cxn ang="0">
                <a:pos x="connsiteX6523" y="connsiteY6523"/>
              </a:cxn>
              <a:cxn ang="0">
                <a:pos x="connsiteX6524" y="connsiteY6524"/>
              </a:cxn>
              <a:cxn ang="0">
                <a:pos x="connsiteX6525" y="connsiteY6525"/>
              </a:cxn>
              <a:cxn ang="0">
                <a:pos x="connsiteX6526" y="connsiteY6526"/>
              </a:cxn>
              <a:cxn ang="0">
                <a:pos x="connsiteX6527" y="connsiteY6527"/>
              </a:cxn>
              <a:cxn ang="0">
                <a:pos x="connsiteX6528" y="connsiteY6528"/>
              </a:cxn>
              <a:cxn ang="0">
                <a:pos x="connsiteX6529" y="connsiteY6529"/>
              </a:cxn>
              <a:cxn ang="0">
                <a:pos x="connsiteX6530" y="connsiteY6530"/>
              </a:cxn>
              <a:cxn ang="0">
                <a:pos x="connsiteX6531" y="connsiteY6531"/>
              </a:cxn>
              <a:cxn ang="0">
                <a:pos x="connsiteX6532" y="connsiteY6532"/>
              </a:cxn>
              <a:cxn ang="0">
                <a:pos x="connsiteX6533" y="connsiteY6533"/>
              </a:cxn>
              <a:cxn ang="0">
                <a:pos x="connsiteX6534" y="connsiteY6534"/>
              </a:cxn>
              <a:cxn ang="0">
                <a:pos x="connsiteX6535" y="connsiteY6535"/>
              </a:cxn>
              <a:cxn ang="0">
                <a:pos x="connsiteX6536" y="connsiteY6536"/>
              </a:cxn>
              <a:cxn ang="0">
                <a:pos x="connsiteX6537" y="connsiteY6537"/>
              </a:cxn>
              <a:cxn ang="0">
                <a:pos x="connsiteX6538" y="connsiteY6538"/>
              </a:cxn>
              <a:cxn ang="0">
                <a:pos x="connsiteX6539" y="connsiteY6539"/>
              </a:cxn>
              <a:cxn ang="0">
                <a:pos x="connsiteX6540" y="connsiteY6540"/>
              </a:cxn>
              <a:cxn ang="0">
                <a:pos x="connsiteX6541" y="connsiteY6541"/>
              </a:cxn>
              <a:cxn ang="0">
                <a:pos x="connsiteX6542" y="connsiteY6542"/>
              </a:cxn>
              <a:cxn ang="0">
                <a:pos x="connsiteX6543" y="connsiteY6543"/>
              </a:cxn>
              <a:cxn ang="0">
                <a:pos x="connsiteX6544" y="connsiteY6544"/>
              </a:cxn>
              <a:cxn ang="0">
                <a:pos x="connsiteX6545" y="connsiteY6545"/>
              </a:cxn>
              <a:cxn ang="0">
                <a:pos x="connsiteX6546" y="connsiteY6546"/>
              </a:cxn>
              <a:cxn ang="0">
                <a:pos x="connsiteX6547" y="connsiteY6547"/>
              </a:cxn>
              <a:cxn ang="0">
                <a:pos x="connsiteX6548" y="connsiteY6548"/>
              </a:cxn>
              <a:cxn ang="0">
                <a:pos x="connsiteX6549" y="connsiteY6549"/>
              </a:cxn>
              <a:cxn ang="0">
                <a:pos x="connsiteX6550" y="connsiteY6550"/>
              </a:cxn>
              <a:cxn ang="0">
                <a:pos x="connsiteX6551" y="connsiteY6551"/>
              </a:cxn>
              <a:cxn ang="0">
                <a:pos x="connsiteX6552" y="connsiteY6552"/>
              </a:cxn>
              <a:cxn ang="0">
                <a:pos x="connsiteX6553" y="connsiteY6553"/>
              </a:cxn>
              <a:cxn ang="0">
                <a:pos x="connsiteX6554" y="connsiteY6554"/>
              </a:cxn>
              <a:cxn ang="0">
                <a:pos x="connsiteX6555" y="connsiteY6555"/>
              </a:cxn>
              <a:cxn ang="0">
                <a:pos x="connsiteX6556" y="connsiteY6556"/>
              </a:cxn>
              <a:cxn ang="0">
                <a:pos x="connsiteX6557" y="connsiteY6557"/>
              </a:cxn>
              <a:cxn ang="0">
                <a:pos x="connsiteX6558" y="connsiteY6558"/>
              </a:cxn>
              <a:cxn ang="0">
                <a:pos x="connsiteX6559" y="connsiteY6559"/>
              </a:cxn>
              <a:cxn ang="0">
                <a:pos x="connsiteX6560" y="connsiteY6560"/>
              </a:cxn>
              <a:cxn ang="0">
                <a:pos x="connsiteX6561" y="connsiteY6561"/>
              </a:cxn>
              <a:cxn ang="0">
                <a:pos x="connsiteX6562" y="connsiteY6562"/>
              </a:cxn>
              <a:cxn ang="0">
                <a:pos x="connsiteX6563" y="connsiteY6563"/>
              </a:cxn>
              <a:cxn ang="0">
                <a:pos x="connsiteX6564" y="connsiteY6564"/>
              </a:cxn>
              <a:cxn ang="0">
                <a:pos x="connsiteX6565" y="connsiteY6565"/>
              </a:cxn>
              <a:cxn ang="0">
                <a:pos x="connsiteX6566" y="connsiteY6566"/>
              </a:cxn>
              <a:cxn ang="0">
                <a:pos x="connsiteX6567" y="connsiteY6567"/>
              </a:cxn>
              <a:cxn ang="0">
                <a:pos x="connsiteX6568" y="connsiteY6568"/>
              </a:cxn>
              <a:cxn ang="0">
                <a:pos x="connsiteX6569" y="connsiteY6569"/>
              </a:cxn>
              <a:cxn ang="0">
                <a:pos x="connsiteX6570" y="connsiteY6570"/>
              </a:cxn>
              <a:cxn ang="0">
                <a:pos x="connsiteX6571" y="connsiteY6571"/>
              </a:cxn>
              <a:cxn ang="0">
                <a:pos x="connsiteX6572" y="connsiteY6572"/>
              </a:cxn>
              <a:cxn ang="0">
                <a:pos x="connsiteX6573" y="connsiteY6573"/>
              </a:cxn>
              <a:cxn ang="0">
                <a:pos x="connsiteX6574" y="connsiteY6574"/>
              </a:cxn>
              <a:cxn ang="0">
                <a:pos x="connsiteX6575" y="connsiteY6575"/>
              </a:cxn>
              <a:cxn ang="0">
                <a:pos x="connsiteX6576" y="connsiteY6576"/>
              </a:cxn>
              <a:cxn ang="0">
                <a:pos x="connsiteX6577" y="connsiteY6577"/>
              </a:cxn>
              <a:cxn ang="0">
                <a:pos x="connsiteX6578" y="connsiteY6578"/>
              </a:cxn>
              <a:cxn ang="0">
                <a:pos x="connsiteX6579" y="connsiteY6579"/>
              </a:cxn>
              <a:cxn ang="0">
                <a:pos x="connsiteX6580" y="connsiteY6580"/>
              </a:cxn>
              <a:cxn ang="0">
                <a:pos x="connsiteX6581" y="connsiteY6581"/>
              </a:cxn>
              <a:cxn ang="0">
                <a:pos x="connsiteX6582" y="connsiteY6582"/>
              </a:cxn>
              <a:cxn ang="0">
                <a:pos x="connsiteX6583" y="connsiteY6583"/>
              </a:cxn>
              <a:cxn ang="0">
                <a:pos x="connsiteX6584" y="connsiteY6584"/>
              </a:cxn>
              <a:cxn ang="0">
                <a:pos x="connsiteX6585" y="connsiteY6585"/>
              </a:cxn>
              <a:cxn ang="0">
                <a:pos x="connsiteX6586" y="connsiteY6586"/>
              </a:cxn>
              <a:cxn ang="0">
                <a:pos x="connsiteX6587" y="connsiteY6587"/>
              </a:cxn>
              <a:cxn ang="0">
                <a:pos x="connsiteX6588" y="connsiteY6588"/>
              </a:cxn>
              <a:cxn ang="0">
                <a:pos x="connsiteX6589" y="connsiteY6589"/>
              </a:cxn>
              <a:cxn ang="0">
                <a:pos x="connsiteX6590" y="connsiteY6590"/>
              </a:cxn>
              <a:cxn ang="0">
                <a:pos x="connsiteX6591" y="connsiteY6591"/>
              </a:cxn>
              <a:cxn ang="0">
                <a:pos x="connsiteX6592" y="connsiteY6592"/>
              </a:cxn>
              <a:cxn ang="0">
                <a:pos x="connsiteX6593" y="connsiteY6593"/>
              </a:cxn>
              <a:cxn ang="0">
                <a:pos x="connsiteX6594" y="connsiteY6594"/>
              </a:cxn>
              <a:cxn ang="0">
                <a:pos x="connsiteX6595" y="connsiteY6595"/>
              </a:cxn>
              <a:cxn ang="0">
                <a:pos x="connsiteX6596" y="connsiteY6596"/>
              </a:cxn>
              <a:cxn ang="0">
                <a:pos x="connsiteX6597" y="connsiteY6597"/>
              </a:cxn>
              <a:cxn ang="0">
                <a:pos x="connsiteX6598" y="connsiteY6598"/>
              </a:cxn>
              <a:cxn ang="0">
                <a:pos x="connsiteX6599" y="connsiteY6599"/>
              </a:cxn>
              <a:cxn ang="0">
                <a:pos x="connsiteX6600" y="connsiteY6600"/>
              </a:cxn>
              <a:cxn ang="0">
                <a:pos x="connsiteX6601" y="connsiteY6601"/>
              </a:cxn>
              <a:cxn ang="0">
                <a:pos x="connsiteX6602" y="connsiteY6602"/>
              </a:cxn>
              <a:cxn ang="0">
                <a:pos x="connsiteX6603" y="connsiteY6603"/>
              </a:cxn>
              <a:cxn ang="0">
                <a:pos x="connsiteX6604" y="connsiteY6604"/>
              </a:cxn>
              <a:cxn ang="0">
                <a:pos x="connsiteX6605" y="connsiteY6605"/>
              </a:cxn>
              <a:cxn ang="0">
                <a:pos x="connsiteX6606" y="connsiteY6606"/>
              </a:cxn>
              <a:cxn ang="0">
                <a:pos x="connsiteX6607" y="connsiteY6607"/>
              </a:cxn>
              <a:cxn ang="0">
                <a:pos x="connsiteX6608" y="connsiteY6608"/>
              </a:cxn>
              <a:cxn ang="0">
                <a:pos x="connsiteX6609" y="connsiteY6609"/>
              </a:cxn>
              <a:cxn ang="0">
                <a:pos x="connsiteX6610" y="connsiteY6610"/>
              </a:cxn>
              <a:cxn ang="0">
                <a:pos x="connsiteX6611" y="connsiteY6611"/>
              </a:cxn>
              <a:cxn ang="0">
                <a:pos x="connsiteX6612" y="connsiteY6612"/>
              </a:cxn>
              <a:cxn ang="0">
                <a:pos x="connsiteX6613" y="connsiteY6613"/>
              </a:cxn>
              <a:cxn ang="0">
                <a:pos x="connsiteX6614" y="connsiteY6614"/>
              </a:cxn>
              <a:cxn ang="0">
                <a:pos x="connsiteX6615" y="connsiteY6615"/>
              </a:cxn>
              <a:cxn ang="0">
                <a:pos x="connsiteX6616" y="connsiteY6616"/>
              </a:cxn>
              <a:cxn ang="0">
                <a:pos x="connsiteX6617" y="connsiteY6617"/>
              </a:cxn>
              <a:cxn ang="0">
                <a:pos x="connsiteX6618" y="connsiteY6618"/>
              </a:cxn>
              <a:cxn ang="0">
                <a:pos x="connsiteX6619" y="connsiteY6619"/>
              </a:cxn>
              <a:cxn ang="0">
                <a:pos x="connsiteX6620" y="connsiteY6620"/>
              </a:cxn>
              <a:cxn ang="0">
                <a:pos x="connsiteX6621" y="connsiteY6621"/>
              </a:cxn>
              <a:cxn ang="0">
                <a:pos x="connsiteX6622" y="connsiteY6622"/>
              </a:cxn>
              <a:cxn ang="0">
                <a:pos x="connsiteX6623" y="connsiteY6623"/>
              </a:cxn>
              <a:cxn ang="0">
                <a:pos x="connsiteX6624" y="connsiteY6624"/>
              </a:cxn>
              <a:cxn ang="0">
                <a:pos x="connsiteX6625" y="connsiteY6625"/>
              </a:cxn>
              <a:cxn ang="0">
                <a:pos x="connsiteX6626" y="connsiteY6626"/>
              </a:cxn>
              <a:cxn ang="0">
                <a:pos x="connsiteX6627" y="connsiteY6627"/>
              </a:cxn>
              <a:cxn ang="0">
                <a:pos x="connsiteX6628" y="connsiteY6628"/>
              </a:cxn>
              <a:cxn ang="0">
                <a:pos x="connsiteX6629" y="connsiteY6629"/>
              </a:cxn>
              <a:cxn ang="0">
                <a:pos x="connsiteX6630" y="connsiteY6630"/>
              </a:cxn>
              <a:cxn ang="0">
                <a:pos x="connsiteX6631" y="connsiteY6631"/>
              </a:cxn>
              <a:cxn ang="0">
                <a:pos x="connsiteX6632" y="connsiteY6632"/>
              </a:cxn>
              <a:cxn ang="0">
                <a:pos x="connsiteX6633" y="connsiteY6633"/>
              </a:cxn>
              <a:cxn ang="0">
                <a:pos x="connsiteX6634" y="connsiteY6634"/>
              </a:cxn>
              <a:cxn ang="0">
                <a:pos x="connsiteX6635" y="connsiteY6635"/>
              </a:cxn>
              <a:cxn ang="0">
                <a:pos x="connsiteX6636" y="connsiteY6636"/>
              </a:cxn>
              <a:cxn ang="0">
                <a:pos x="connsiteX6637" y="connsiteY6637"/>
              </a:cxn>
              <a:cxn ang="0">
                <a:pos x="connsiteX6638" y="connsiteY6638"/>
              </a:cxn>
              <a:cxn ang="0">
                <a:pos x="connsiteX6639" y="connsiteY6639"/>
              </a:cxn>
              <a:cxn ang="0">
                <a:pos x="connsiteX6640" y="connsiteY6640"/>
              </a:cxn>
              <a:cxn ang="0">
                <a:pos x="connsiteX6641" y="connsiteY6641"/>
              </a:cxn>
              <a:cxn ang="0">
                <a:pos x="connsiteX6642" y="connsiteY6642"/>
              </a:cxn>
              <a:cxn ang="0">
                <a:pos x="connsiteX6643" y="connsiteY6643"/>
              </a:cxn>
              <a:cxn ang="0">
                <a:pos x="connsiteX6644" y="connsiteY6644"/>
              </a:cxn>
              <a:cxn ang="0">
                <a:pos x="connsiteX6645" y="connsiteY6645"/>
              </a:cxn>
              <a:cxn ang="0">
                <a:pos x="connsiteX6646" y="connsiteY6646"/>
              </a:cxn>
              <a:cxn ang="0">
                <a:pos x="connsiteX6647" y="connsiteY6647"/>
              </a:cxn>
              <a:cxn ang="0">
                <a:pos x="connsiteX6648" y="connsiteY6648"/>
              </a:cxn>
              <a:cxn ang="0">
                <a:pos x="connsiteX6649" y="connsiteY6649"/>
              </a:cxn>
              <a:cxn ang="0">
                <a:pos x="connsiteX6650" y="connsiteY6650"/>
              </a:cxn>
              <a:cxn ang="0">
                <a:pos x="connsiteX6651" y="connsiteY6651"/>
              </a:cxn>
              <a:cxn ang="0">
                <a:pos x="connsiteX6652" y="connsiteY6652"/>
              </a:cxn>
              <a:cxn ang="0">
                <a:pos x="connsiteX6653" y="connsiteY6653"/>
              </a:cxn>
              <a:cxn ang="0">
                <a:pos x="connsiteX6654" y="connsiteY6654"/>
              </a:cxn>
              <a:cxn ang="0">
                <a:pos x="connsiteX6655" y="connsiteY6655"/>
              </a:cxn>
              <a:cxn ang="0">
                <a:pos x="connsiteX6656" y="connsiteY6656"/>
              </a:cxn>
              <a:cxn ang="0">
                <a:pos x="connsiteX6657" y="connsiteY6657"/>
              </a:cxn>
              <a:cxn ang="0">
                <a:pos x="connsiteX6658" y="connsiteY6658"/>
              </a:cxn>
              <a:cxn ang="0">
                <a:pos x="connsiteX6659" y="connsiteY6659"/>
              </a:cxn>
              <a:cxn ang="0">
                <a:pos x="connsiteX6660" y="connsiteY6660"/>
              </a:cxn>
              <a:cxn ang="0">
                <a:pos x="connsiteX6661" y="connsiteY6661"/>
              </a:cxn>
              <a:cxn ang="0">
                <a:pos x="connsiteX6662" y="connsiteY6662"/>
              </a:cxn>
              <a:cxn ang="0">
                <a:pos x="connsiteX6663" y="connsiteY6663"/>
              </a:cxn>
              <a:cxn ang="0">
                <a:pos x="connsiteX6664" y="connsiteY6664"/>
              </a:cxn>
              <a:cxn ang="0">
                <a:pos x="connsiteX6665" y="connsiteY6665"/>
              </a:cxn>
              <a:cxn ang="0">
                <a:pos x="connsiteX6666" y="connsiteY6666"/>
              </a:cxn>
              <a:cxn ang="0">
                <a:pos x="connsiteX6667" y="connsiteY6667"/>
              </a:cxn>
              <a:cxn ang="0">
                <a:pos x="connsiteX6668" y="connsiteY6668"/>
              </a:cxn>
              <a:cxn ang="0">
                <a:pos x="connsiteX6669" y="connsiteY6669"/>
              </a:cxn>
              <a:cxn ang="0">
                <a:pos x="connsiteX6670" y="connsiteY6670"/>
              </a:cxn>
              <a:cxn ang="0">
                <a:pos x="connsiteX6671" y="connsiteY6671"/>
              </a:cxn>
              <a:cxn ang="0">
                <a:pos x="connsiteX6672" y="connsiteY6672"/>
              </a:cxn>
              <a:cxn ang="0">
                <a:pos x="connsiteX6673" y="connsiteY6673"/>
              </a:cxn>
              <a:cxn ang="0">
                <a:pos x="connsiteX6674" y="connsiteY6674"/>
              </a:cxn>
              <a:cxn ang="0">
                <a:pos x="connsiteX6675" y="connsiteY6675"/>
              </a:cxn>
              <a:cxn ang="0">
                <a:pos x="connsiteX6676" y="connsiteY6676"/>
              </a:cxn>
              <a:cxn ang="0">
                <a:pos x="connsiteX6677" y="connsiteY6677"/>
              </a:cxn>
              <a:cxn ang="0">
                <a:pos x="connsiteX6678" y="connsiteY6678"/>
              </a:cxn>
              <a:cxn ang="0">
                <a:pos x="connsiteX6679" y="connsiteY6679"/>
              </a:cxn>
              <a:cxn ang="0">
                <a:pos x="connsiteX6680" y="connsiteY6680"/>
              </a:cxn>
              <a:cxn ang="0">
                <a:pos x="connsiteX6681" y="connsiteY6681"/>
              </a:cxn>
              <a:cxn ang="0">
                <a:pos x="connsiteX6682" y="connsiteY6682"/>
              </a:cxn>
              <a:cxn ang="0">
                <a:pos x="connsiteX6683" y="connsiteY6683"/>
              </a:cxn>
              <a:cxn ang="0">
                <a:pos x="connsiteX6684" y="connsiteY6684"/>
              </a:cxn>
              <a:cxn ang="0">
                <a:pos x="connsiteX6685" y="connsiteY6685"/>
              </a:cxn>
              <a:cxn ang="0">
                <a:pos x="connsiteX6686" y="connsiteY6686"/>
              </a:cxn>
              <a:cxn ang="0">
                <a:pos x="connsiteX6687" y="connsiteY6687"/>
              </a:cxn>
              <a:cxn ang="0">
                <a:pos x="connsiteX6688" y="connsiteY6688"/>
              </a:cxn>
              <a:cxn ang="0">
                <a:pos x="connsiteX6689" y="connsiteY6689"/>
              </a:cxn>
              <a:cxn ang="0">
                <a:pos x="connsiteX6690" y="connsiteY6690"/>
              </a:cxn>
              <a:cxn ang="0">
                <a:pos x="connsiteX6691" y="connsiteY6691"/>
              </a:cxn>
              <a:cxn ang="0">
                <a:pos x="connsiteX6692" y="connsiteY6692"/>
              </a:cxn>
              <a:cxn ang="0">
                <a:pos x="connsiteX6693" y="connsiteY6693"/>
              </a:cxn>
              <a:cxn ang="0">
                <a:pos x="connsiteX6694" y="connsiteY6694"/>
              </a:cxn>
              <a:cxn ang="0">
                <a:pos x="connsiteX6695" y="connsiteY6695"/>
              </a:cxn>
              <a:cxn ang="0">
                <a:pos x="connsiteX6696" y="connsiteY6696"/>
              </a:cxn>
              <a:cxn ang="0">
                <a:pos x="connsiteX6697" y="connsiteY6697"/>
              </a:cxn>
              <a:cxn ang="0">
                <a:pos x="connsiteX6698" y="connsiteY6698"/>
              </a:cxn>
              <a:cxn ang="0">
                <a:pos x="connsiteX6699" y="connsiteY6699"/>
              </a:cxn>
              <a:cxn ang="0">
                <a:pos x="connsiteX6700" y="connsiteY6700"/>
              </a:cxn>
              <a:cxn ang="0">
                <a:pos x="connsiteX6701" y="connsiteY6701"/>
              </a:cxn>
              <a:cxn ang="0">
                <a:pos x="connsiteX6702" y="connsiteY6702"/>
              </a:cxn>
              <a:cxn ang="0">
                <a:pos x="connsiteX6703" y="connsiteY6703"/>
              </a:cxn>
              <a:cxn ang="0">
                <a:pos x="connsiteX6704" y="connsiteY6704"/>
              </a:cxn>
              <a:cxn ang="0">
                <a:pos x="connsiteX6705" y="connsiteY6705"/>
              </a:cxn>
              <a:cxn ang="0">
                <a:pos x="connsiteX6706" y="connsiteY6706"/>
              </a:cxn>
              <a:cxn ang="0">
                <a:pos x="connsiteX6707" y="connsiteY6707"/>
              </a:cxn>
              <a:cxn ang="0">
                <a:pos x="connsiteX6708" y="connsiteY6708"/>
              </a:cxn>
              <a:cxn ang="0">
                <a:pos x="connsiteX6709" y="connsiteY6709"/>
              </a:cxn>
              <a:cxn ang="0">
                <a:pos x="connsiteX6710" y="connsiteY6710"/>
              </a:cxn>
              <a:cxn ang="0">
                <a:pos x="connsiteX6711" y="connsiteY6711"/>
              </a:cxn>
              <a:cxn ang="0">
                <a:pos x="connsiteX6712" y="connsiteY6712"/>
              </a:cxn>
              <a:cxn ang="0">
                <a:pos x="connsiteX6713" y="connsiteY6713"/>
              </a:cxn>
              <a:cxn ang="0">
                <a:pos x="connsiteX6714" y="connsiteY6714"/>
              </a:cxn>
              <a:cxn ang="0">
                <a:pos x="connsiteX6715" y="connsiteY6715"/>
              </a:cxn>
              <a:cxn ang="0">
                <a:pos x="connsiteX6716" y="connsiteY6716"/>
              </a:cxn>
              <a:cxn ang="0">
                <a:pos x="connsiteX6717" y="connsiteY6717"/>
              </a:cxn>
              <a:cxn ang="0">
                <a:pos x="connsiteX6718" y="connsiteY6718"/>
              </a:cxn>
              <a:cxn ang="0">
                <a:pos x="connsiteX6719" y="connsiteY6719"/>
              </a:cxn>
              <a:cxn ang="0">
                <a:pos x="connsiteX6720" y="connsiteY6720"/>
              </a:cxn>
              <a:cxn ang="0">
                <a:pos x="connsiteX6721" y="connsiteY6721"/>
              </a:cxn>
              <a:cxn ang="0">
                <a:pos x="connsiteX6722" y="connsiteY6722"/>
              </a:cxn>
              <a:cxn ang="0">
                <a:pos x="connsiteX6723" y="connsiteY6723"/>
              </a:cxn>
              <a:cxn ang="0">
                <a:pos x="connsiteX6724" y="connsiteY6724"/>
              </a:cxn>
              <a:cxn ang="0">
                <a:pos x="connsiteX6725" y="connsiteY6725"/>
              </a:cxn>
              <a:cxn ang="0">
                <a:pos x="connsiteX6726" y="connsiteY6726"/>
              </a:cxn>
              <a:cxn ang="0">
                <a:pos x="connsiteX6727" y="connsiteY6727"/>
              </a:cxn>
              <a:cxn ang="0">
                <a:pos x="connsiteX6728" y="connsiteY6728"/>
              </a:cxn>
              <a:cxn ang="0">
                <a:pos x="connsiteX6729" y="connsiteY6729"/>
              </a:cxn>
              <a:cxn ang="0">
                <a:pos x="connsiteX6730" y="connsiteY6730"/>
              </a:cxn>
              <a:cxn ang="0">
                <a:pos x="connsiteX6731" y="connsiteY6731"/>
              </a:cxn>
              <a:cxn ang="0">
                <a:pos x="connsiteX6732" y="connsiteY6732"/>
              </a:cxn>
              <a:cxn ang="0">
                <a:pos x="connsiteX6733" y="connsiteY6733"/>
              </a:cxn>
              <a:cxn ang="0">
                <a:pos x="connsiteX6734" y="connsiteY6734"/>
              </a:cxn>
              <a:cxn ang="0">
                <a:pos x="connsiteX6735" y="connsiteY6735"/>
              </a:cxn>
              <a:cxn ang="0">
                <a:pos x="connsiteX6736" y="connsiteY6736"/>
              </a:cxn>
              <a:cxn ang="0">
                <a:pos x="connsiteX6737" y="connsiteY6737"/>
              </a:cxn>
              <a:cxn ang="0">
                <a:pos x="connsiteX6738" y="connsiteY6738"/>
              </a:cxn>
              <a:cxn ang="0">
                <a:pos x="connsiteX6739" y="connsiteY6739"/>
              </a:cxn>
              <a:cxn ang="0">
                <a:pos x="connsiteX6740" y="connsiteY6740"/>
              </a:cxn>
              <a:cxn ang="0">
                <a:pos x="connsiteX6741" y="connsiteY6741"/>
              </a:cxn>
              <a:cxn ang="0">
                <a:pos x="connsiteX6742" y="connsiteY6742"/>
              </a:cxn>
              <a:cxn ang="0">
                <a:pos x="connsiteX6743" y="connsiteY6743"/>
              </a:cxn>
              <a:cxn ang="0">
                <a:pos x="connsiteX6744" y="connsiteY6744"/>
              </a:cxn>
              <a:cxn ang="0">
                <a:pos x="connsiteX6745" y="connsiteY6745"/>
              </a:cxn>
              <a:cxn ang="0">
                <a:pos x="connsiteX6746" y="connsiteY6746"/>
              </a:cxn>
              <a:cxn ang="0">
                <a:pos x="connsiteX6747" y="connsiteY6747"/>
              </a:cxn>
              <a:cxn ang="0">
                <a:pos x="connsiteX6748" y="connsiteY6748"/>
              </a:cxn>
              <a:cxn ang="0">
                <a:pos x="connsiteX6749" y="connsiteY6749"/>
              </a:cxn>
              <a:cxn ang="0">
                <a:pos x="connsiteX6750" y="connsiteY6750"/>
              </a:cxn>
              <a:cxn ang="0">
                <a:pos x="connsiteX6751" y="connsiteY6751"/>
              </a:cxn>
              <a:cxn ang="0">
                <a:pos x="connsiteX6752" y="connsiteY6752"/>
              </a:cxn>
              <a:cxn ang="0">
                <a:pos x="connsiteX6753" y="connsiteY6753"/>
              </a:cxn>
              <a:cxn ang="0">
                <a:pos x="connsiteX6754" y="connsiteY6754"/>
              </a:cxn>
              <a:cxn ang="0">
                <a:pos x="connsiteX6755" y="connsiteY6755"/>
              </a:cxn>
              <a:cxn ang="0">
                <a:pos x="connsiteX6756" y="connsiteY6756"/>
              </a:cxn>
              <a:cxn ang="0">
                <a:pos x="connsiteX6757" y="connsiteY6757"/>
              </a:cxn>
              <a:cxn ang="0">
                <a:pos x="connsiteX6758" y="connsiteY6758"/>
              </a:cxn>
              <a:cxn ang="0">
                <a:pos x="connsiteX6759" y="connsiteY6759"/>
              </a:cxn>
              <a:cxn ang="0">
                <a:pos x="connsiteX6760" y="connsiteY6760"/>
              </a:cxn>
              <a:cxn ang="0">
                <a:pos x="connsiteX6761" y="connsiteY6761"/>
              </a:cxn>
              <a:cxn ang="0">
                <a:pos x="connsiteX6762" y="connsiteY6762"/>
              </a:cxn>
              <a:cxn ang="0">
                <a:pos x="connsiteX6763" y="connsiteY6763"/>
              </a:cxn>
              <a:cxn ang="0">
                <a:pos x="connsiteX6764" y="connsiteY6764"/>
              </a:cxn>
              <a:cxn ang="0">
                <a:pos x="connsiteX6765" y="connsiteY6765"/>
              </a:cxn>
              <a:cxn ang="0">
                <a:pos x="connsiteX6766" y="connsiteY6766"/>
              </a:cxn>
              <a:cxn ang="0">
                <a:pos x="connsiteX6767" y="connsiteY6767"/>
              </a:cxn>
              <a:cxn ang="0">
                <a:pos x="connsiteX6768" y="connsiteY6768"/>
              </a:cxn>
              <a:cxn ang="0">
                <a:pos x="connsiteX6769" y="connsiteY6769"/>
              </a:cxn>
              <a:cxn ang="0">
                <a:pos x="connsiteX6770" y="connsiteY6770"/>
              </a:cxn>
              <a:cxn ang="0">
                <a:pos x="connsiteX6771" y="connsiteY6771"/>
              </a:cxn>
              <a:cxn ang="0">
                <a:pos x="connsiteX6772" y="connsiteY6772"/>
              </a:cxn>
              <a:cxn ang="0">
                <a:pos x="connsiteX6773" y="connsiteY6773"/>
              </a:cxn>
              <a:cxn ang="0">
                <a:pos x="connsiteX6774" y="connsiteY6774"/>
              </a:cxn>
              <a:cxn ang="0">
                <a:pos x="connsiteX6775" y="connsiteY6775"/>
              </a:cxn>
              <a:cxn ang="0">
                <a:pos x="connsiteX6776" y="connsiteY6776"/>
              </a:cxn>
              <a:cxn ang="0">
                <a:pos x="connsiteX6777" y="connsiteY6777"/>
              </a:cxn>
              <a:cxn ang="0">
                <a:pos x="connsiteX6778" y="connsiteY6778"/>
              </a:cxn>
              <a:cxn ang="0">
                <a:pos x="connsiteX6779" y="connsiteY6779"/>
              </a:cxn>
              <a:cxn ang="0">
                <a:pos x="connsiteX6780" y="connsiteY6780"/>
              </a:cxn>
              <a:cxn ang="0">
                <a:pos x="connsiteX6781" y="connsiteY6781"/>
              </a:cxn>
              <a:cxn ang="0">
                <a:pos x="connsiteX6782" y="connsiteY6782"/>
              </a:cxn>
              <a:cxn ang="0">
                <a:pos x="connsiteX6783" y="connsiteY6783"/>
              </a:cxn>
              <a:cxn ang="0">
                <a:pos x="connsiteX6784" y="connsiteY6784"/>
              </a:cxn>
              <a:cxn ang="0">
                <a:pos x="connsiteX6785" y="connsiteY6785"/>
              </a:cxn>
              <a:cxn ang="0">
                <a:pos x="connsiteX6786" y="connsiteY6786"/>
              </a:cxn>
              <a:cxn ang="0">
                <a:pos x="connsiteX6787" y="connsiteY6787"/>
              </a:cxn>
              <a:cxn ang="0">
                <a:pos x="connsiteX6788" y="connsiteY6788"/>
              </a:cxn>
              <a:cxn ang="0">
                <a:pos x="connsiteX6789" y="connsiteY6789"/>
              </a:cxn>
              <a:cxn ang="0">
                <a:pos x="connsiteX6790" y="connsiteY6790"/>
              </a:cxn>
              <a:cxn ang="0">
                <a:pos x="connsiteX6791" y="connsiteY6791"/>
              </a:cxn>
              <a:cxn ang="0">
                <a:pos x="connsiteX6792" y="connsiteY6792"/>
              </a:cxn>
              <a:cxn ang="0">
                <a:pos x="connsiteX6793" y="connsiteY6793"/>
              </a:cxn>
              <a:cxn ang="0">
                <a:pos x="connsiteX6794" y="connsiteY6794"/>
              </a:cxn>
              <a:cxn ang="0">
                <a:pos x="connsiteX6795" y="connsiteY6795"/>
              </a:cxn>
              <a:cxn ang="0">
                <a:pos x="connsiteX6796" y="connsiteY6796"/>
              </a:cxn>
              <a:cxn ang="0">
                <a:pos x="connsiteX6797" y="connsiteY6797"/>
              </a:cxn>
              <a:cxn ang="0">
                <a:pos x="connsiteX6798" y="connsiteY6798"/>
              </a:cxn>
              <a:cxn ang="0">
                <a:pos x="connsiteX6799" y="connsiteY6799"/>
              </a:cxn>
              <a:cxn ang="0">
                <a:pos x="connsiteX6800" y="connsiteY6800"/>
              </a:cxn>
              <a:cxn ang="0">
                <a:pos x="connsiteX6801" y="connsiteY6801"/>
              </a:cxn>
              <a:cxn ang="0">
                <a:pos x="connsiteX6802" y="connsiteY6802"/>
              </a:cxn>
              <a:cxn ang="0">
                <a:pos x="connsiteX6803" y="connsiteY6803"/>
              </a:cxn>
              <a:cxn ang="0">
                <a:pos x="connsiteX6804" y="connsiteY6804"/>
              </a:cxn>
              <a:cxn ang="0">
                <a:pos x="connsiteX6805" y="connsiteY6805"/>
              </a:cxn>
              <a:cxn ang="0">
                <a:pos x="connsiteX6806" y="connsiteY6806"/>
              </a:cxn>
              <a:cxn ang="0">
                <a:pos x="connsiteX6807" y="connsiteY6807"/>
              </a:cxn>
              <a:cxn ang="0">
                <a:pos x="connsiteX6808" y="connsiteY6808"/>
              </a:cxn>
              <a:cxn ang="0">
                <a:pos x="connsiteX6809" y="connsiteY6809"/>
              </a:cxn>
              <a:cxn ang="0">
                <a:pos x="connsiteX6810" y="connsiteY6810"/>
              </a:cxn>
              <a:cxn ang="0">
                <a:pos x="connsiteX6811" y="connsiteY6811"/>
              </a:cxn>
              <a:cxn ang="0">
                <a:pos x="connsiteX6812" y="connsiteY6812"/>
              </a:cxn>
              <a:cxn ang="0">
                <a:pos x="connsiteX6813" y="connsiteY6813"/>
              </a:cxn>
              <a:cxn ang="0">
                <a:pos x="connsiteX6814" y="connsiteY6814"/>
              </a:cxn>
              <a:cxn ang="0">
                <a:pos x="connsiteX6815" y="connsiteY6815"/>
              </a:cxn>
              <a:cxn ang="0">
                <a:pos x="connsiteX6816" y="connsiteY6816"/>
              </a:cxn>
              <a:cxn ang="0">
                <a:pos x="connsiteX6817" y="connsiteY6817"/>
              </a:cxn>
              <a:cxn ang="0">
                <a:pos x="connsiteX6818" y="connsiteY6818"/>
              </a:cxn>
              <a:cxn ang="0">
                <a:pos x="connsiteX6819" y="connsiteY6819"/>
              </a:cxn>
              <a:cxn ang="0">
                <a:pos x="connsiteX6820" y="connsiteY6820"/>
              </a:cxn>
              <a:cxn ang="0">
                <a:pos x="connsiteX6821" y="connsiteY6821"/>
              </a:cxn>
              <a:cxn ang="0">
                <a:pos x="connsiteX6822" y="connsiteY6822"/>
              </a:cxn>
              <a:cxn ang="0">
                <a:pos x="connsiteX6823" y="connsiteY6823"/>
              </a:cxn>
              <a:cxn ang="0">
                <a:pos x="connsiteX6824" y="connsiteY6824"/>
              </a:cxn>
              <a:cxn ang="0">
                <a:pos x="connsiteX6825" y="connsiteY6825"/>
              </a:cxn>
              <a:cxn ang="0">
                <a:pos x="connsiteX6826" y="connsiteY6826"/>
              </a:cxn>
              <a:cxn ang="0">
                <a:pos x="connsiteX6827" y="connsiteY6827"/>
              </a:cxn>
              <a:cxn ang="0">
                <a:pos x="connsiteX6828" y="connsiteY6828"/>
              </a:cxn>
              <a:cxn ang="0">
                <a:pos x="connsiteX6829" y="connsiteY6829"/>
              </a:cxn>
              <a:cxn ang="0">
                <a:pos x="connsiteX6830" y="connsiteY6830"/>
              </a:cxn>
              <a:cxn ang="0">
                <a:pos x="connsiteX6831" y="connsiteY6831"/>
              </a:cxn>
              <a:cxn ang="0">
                <a:pos x="connsiteX6832" y="connsiteY6832"/>
              </a:cxn>
              <a:cxn ang="0">
                <a:pos x="connsiteX6833" y="connsiteY6833"/>
              </a:cxn>
              <a:cxn ang="0">
                <a:pos x="connsiteX6834" y="connsiteY6834"/>
              </a:cxn>
              <a:cxn ang="0">
                <a:pos x="connsiteX6835" y="connsiteY6835"/>
              </a:cxn>
              <a:cxn ang="0">
                <a:pos x="connsiteX6836" y="connsiteY6836"/>
              </a:cxn>
              <a:cxn ang="0">
                <a:pos x="connsiteX6837" y="connsiteY6837"/>
              </a:cxn>
              <a:cxn ang="0">
                <a:pos x="connsiteX6838" y="connsiteY6838"/>
              </a:cxn>
              <a:cxn ang="0">
                <a:pos x="connsiteX6839" y="connsiteY6839"/>
              </a:cxn>
              <a:cxn ang="0">
                <a:pos x="connsiteX6840" y="connsiteY6840"/>
              </a:cxn>
              <a:cxn ang="0">
                <a:pos x="connsiteX6841" y="connsiteY6841"/>
              </a:cxn>
              <a:cxn ang="0">
                <a:pos x="connsiteX6842" y="connsiteY6842"/>
              </a:cxn>
              <a:cxn ang="0">
                <a:pos x="connsiteX6843" y="connsiteY6843"/>
              </a:cxn>
              <a:cxn ang="0">
                <a:pos x="connsiteX6844" y="connsiteY6844"/>
              </a:cxn>
              <a:cxn ang="0">
                <a:pos x="connsiteX6845" y="connsiteY6845"/>
              </a:cxn>
              <a:cxn ang="0">
                <a:pos x="connsiteX6846" y="connsiteY6846"/>
              </a:cxn>
              <a:cxn ang="0">
                <a:pos x="connsiteX6847" y="connsiteY6847"/>
              </a:cxn>
              <a:cxn ang="0">
                <a:pos x="connsiteX6848" y="connsiteY6848"/>
              </a:cxn>
              <a:cxn ang="0">
                <a:pos x="connsiteX6849" y="connsiteY6849"/>
              </a:cxn>
              <a:cxn ang="0">
                <a:pos x="connsiteX6850" y="connsiteY6850"/>
              </a:cxn>
              <a:cxn ang="0">
                <a:pos x="connsiteX6851" y="connsiteY6851"/>
              </a:cxn>
              <a:cxn ang="0">
                <a:pos x="connsiteX6852" y="connsiteY6852"/>
              </a:cxn>
              <a:cxn ang="0">
                <a:pos x="connsiteX6853" y="connsiteY6853"/>
              </a:cxn>
              <a:cxn ang="0">
                <a:pos x="connsiteX6854" y="connsiteY6854"/>
              </a:cxn>
              <a:cxn ang="0">
                <a:pos x="connsiteX6855" y="connsiteY6855"/>
              </a:cxn>
              <a:cxn ang="0">
                <a:pos x="connsiteX6856" y="connsiteY6856"/>
              </a:cxn>
              <a:cxn ang="0">
                <a:pos x="connsiteX6857" y="connsiteY6857"/>
              </a:cxn>
              <a:cxn ang="0">
                <a:pos x="connsiteX6858" y="connsiteY6858"/>
              </a:cxn>
              <a:cxn ang="0">
                <a:pos x="connsiteX6859" y="connsiteY6859"/>
              </a:cxn>
              <a:cxn ang="0">
                <a:pos x="connsiteX6860" y="connsiteY6860"/>
              </a:cxn>
              <a:cxn ang="0">
                <a:pos x="connsiteX6861" y="connsiteY6861"/>
              </a:cxn>
              <a:cxn ang="0">
                <a:pos x="connsiteX6862" y="connsiteY6862"/>
              </a:cxn>
              <a:cxn ang="0">
                <a:pos x="connsiteX6863" y="connsiteY6863"/>
              </a:cxn>
              <a:cxn ang="0">
                <a:pos x="connsiteX6864" y="connsiteY6864"/>
              </a:cxn>
              <a:cxn ang="0">
                <a:pos x="connsiteX6865" y="connsiteY6865"/>
              </a:cxn>
              <a:cxn ang="0">
                <a:pos x="connsiteX6866" y="connsiteY6866"/>
              </a:cxn>
              <a:cxn ang="0">
                <a:pos x="connsiteX6867" y="connsiteY6867"/>
              </a:cxn>
              <a:cxn ang="0">
                <a:pos x="connsiteX6868" y="connsiteY6868"/>
              </a:cxn>
              <a:cxn ang="0">
                <a:pos x="connsiteX6869" y="connsiteY6869"/>
              </a:cxn>
              <a:cxn ang="0">
                <a:pos x="connsiteX6870" y="connsiteY6870"/>
              </a:cxn>
              <a:cxn ang="0">
                <a:pos x="connsiteX6871" y="connsiteY6871"/>
              </a:cxn>
              <a:cxn ang="0">
                <a:pos x="connsiteX6872" y="connsiteY6872"/>
              </a:cxn>
              <a:cxn ang="0">
                <a:pos x="connsiteX6873" y="connsiteY6873"/>
              </a:cxn>
              <a:cxn ang="0">
                <a:pos x="connsiteX6874" y="connsiteY6874"/>
              </a:cxn>
              <a:cxn ang="0">
                <a:pos x="connsiteX6875" y="connsiteY6875"/>
              </a:cxn>
              <a:cxn ang="0">
                <a:pos x="connsiteX6876" y="connsiteY6876"/>
              </a:cxn>
              <a:cxn ang="0">
                <a:pos x="connsiteX6877" y="connsiteY6877"/>
              </a:cxn>
              <a:cxn ang="0">
                <a:pos x="connsiteX6878" y="connsiteY6878"/>
              </a:cxn>
              <a:cxn ang="0">
                <a:pos x="connsiteX6879" y="connsiteY6879"/>
              </a:cxn>
              <a:cxn ang="0">
                <a:pos x="connsiteX6880" y="connsiteY6880"/>
              </a:cxn>
              <a:cxn ang="0">
                <a:pos x="connsiteX6881" y="connsiteY6881"/>
              </a:cxn>
              <a:cxn ang="0">
                <a:pos x="connsiteX6882" y="connsiteY6882"/>
              </a:cxn>
              <a:cxn ang="0">
                <a:pos x="connsiteX6883" y="connsiteY6883"/>
              </a:cxn>
              <a:cxn ang="0">
                <a:pos x="connsiteX6884" y="connsiteY6884"/>
              </a:cxn>
              <a:cxn ang="0">
                <a:pos x="connsiteX6885" y="connsiteY6885"/>
              </a:cxn>
              <a:cxn ang="0">
                <a:pos x="connsiteX6886" y="connsiteY6886"/>
              </a:cxn>
              <a:cxn ang="0">
                <a:pos x="connsiteX6887" y="connsiteY6887"/>
              </a:cxn>
              <a:cxn ang="0">
                <a:pos x="connsiteX6888" y="connsiteY6888"/>
              </a:cxn>
              <a:cxn ang="0">
                <a:pos x="connsiteX6889" y="connsiteY6889"/>
              </a:cxn>
              <a:cxn ang="0">
                <a:pos x="connsiteX6890" y="connsiteY6890"/>
              </a:cxn>
              <a:cxn ang="0">
                <a:pos x="connsiteX6891" y="connsiteY6891"/>
              </a:cxn>
              <a:cxn ang="0">
                <a:pos x="connsiteX6892" y="connsiteY6892"/>
              </a:cxn>
              <a:cxn ang="0">
                <a:pos x="connsiteX6893" y="connsiteY6893"/>
              </a:cxn>
              <a:cxn ang="0">
                <a:pos x="connsiteX6894" y="connsiteY6894"/>
              </a:cxn>
              <a:cxn ang="0">
                <a:pos x="connsiteX6895" y="connsiteY6895"/>
              </a:cxn>
              <a:cxn ang="0">
                <a:pos x="connsiteX6896" y="connsiteY6896"/>
              </a:cxn>
              <a:cxn ang="0">
                <a:pos x="connsiteX6897" y="connsiteY6897"/>
              </a:cxn>
              <a:cxn ang="0">
                <a:pos x="connsiteX6898" y="connsiteY6898"/>
              </a:cxn>
              <a:cxn ang="0">
                <a:pos x="connsiteX6899" y="connsiteY6899"/>
              </a:cxn>
              <a:cxn ang="0">
                <a:pos x="connsiteX6900" y="connsiteY6900"/>
              </a:cxn>
              <a:cxn ang="0">
                <a:pos x="connsiteX6901" y="connsiteY6901"/>
              </a:cxn>
              <a:cxn ang="0">
                <a:pos x="connsiteX6902" y="connsiteY6902"/>
              </a:cxn>
              <a:cxn ang="0">
                <a:pos x="connsiteX6903" y="connsiteY6903"/>
              </a:cxn>
              <a:cxn ang="0">
                <a:pos x="connsiteX6904" y="connsiteY6904"/>
              </a:cxn>
              <a:cxn ang="0">
                <a:pos x="connsiteX6905" y="connsiteY6905"/>
              </a:cxn>
              <a:cxn ang="0">
                <a:pos x="connsiteX6906" y="connsiteY6906"/>
              </a:cxn>
              <a:cxn ang="0">
                <a:pos x="connsiteX6907" y="connsiteY6907"/>
              </a:cxn>
              <a:cxn ang="0">
                <a:pos x="connsiteX6908" y="connsiteY6908"/>
              </a:cxn>
              <a:cxn ang="0">
                <a:pos x="connsiteX6909" y="connsiteY6909"/>
              </a:cxn>
              <a:cxn ang="0">
                <a:pos x="connsiteX6910" y="connsiteY6910"/>
              </a:cxn>
              <a:cxn ang="0">
                <a:pos x="connsiteX6911" y="connsiteY6911"/>
              </a:cxn>
              <a:cxn ang="0">
                <a:pos x="connsiteX6912" y="connsiteY6912"/>
              </a:cxn>
              <a:cxn ang="0">
                <a:pos x="connsiteX6913" y="connsiteY6913"/>
              </a:cxn>
              <a:cxn ang="0">
                <a:pos x="connsiteX6914" y="connsiteY6914"/>
              </a:cxn>
              <a:cxn ang="0">
                <a:pos x="connsiteX6915" y="connsiteY6915"/>
              </a:cxn>
              <a:cxn ang="0">
                <a:pos x="connsiteX6916" y="connsiteY6916"/>
              </a:cxn>
              <a:cxn ang="0">
                <a:pos x="connsiteX6917" y="connsiteY6917"/>
              </a:cxn>
              <a:cxn ang="0">
                <a:pos x="connsiteX6918" y="connsiteY6918"/>
              </a:cxn>
              <a:cxn ang="0">
                <a:pos x="connsiteX6919" y="connsiteY6919"/>
              </a:cxn>
              <a:cxn ang="0">
                <a:pos x="connsiteX6920" y="connsiteY6920"/>
              </a:cxn>
              <a:cxn ang="0">
                <a:pos x="connsiteX6921" y="connsiteY6921"/>
              </a:cxn>
              <a:cxn ang="0">
                <a:pos x="connsiteX6922" y="connsiteY6922"/>
              </a:cxn>
              <a:cxn ang="0">
                <a:pos x="connsiteX6923" y="connsiteY6923"/>
              </a:cxn>
              <a:cxn ang="0">
                <a:pos x="connsiteX6924" y="connsiteY6924"/>
              </a:cxn>
              <a:cxn ang="0">
                <a:pos x="connsiteX6925" y="connsiteY6925"/>
              </a:cxn>
              <a:cxn ang="0">
                <a:pos x="connsiteX6926" y="connsiteY6926"/>
              </a:cxn>
              <a:cxn ang="0">
                <a:pos x="connsiteX6927" y="connsiteY6927"/>
              </a:cxn>
              <a:cxn ang="0">
                <a:pos x="connsiteX6928" y="connsiteY6928"/>
              </a:cxn>
              <a:cxn ang="0">
                <a:pos x="connsiteX6929" y="connsiteY6929"/>
              </a:cxn>
              <a:cxn ang="0">
                <a:pos x="connsiteX6930" y="connsiteY6930"/>
              </a:cxn>
              <a:cxn ang="0">
                <a:pos x="connsiteX6931" y="connsiteY6931"/>
              </a:cxn>
              <a:cxn ang="0">
                <a:pos x="connsiteX6932" y="connsiteY6932"/>
              </a:cxn>
              <a:cxn ang="0">
                <a:pos x="connsiteX6933" y="connsiteY6933"/>
              </a:cxn>
              <a:cxn ang="0">
                <a:pos x="connsiteX6934" y="connsiteY6934"/>
              </a:cxn>
              <a:cxn ang="0">
                <a:pos x="connsiteX6935" y="connsiteY6935"/>
              </a:cxn>
              <a:cxn ang="0">
                <a:pos x="connsiteX6936" y="connsiteY6936"/>
              </a:cxn>
              <a:cxn ang="0">
                <a:pos x="connsiteX6937" y="connsiteY6937"/>
              </a:cxn>
              <a:cxn ang="0">
                <a:pos x="connsiteX6938" y="connsiteY6938"/>
              </a:cxn>
              <a:cxn ang="0">
                <a:pos x="connsiteX6939" y="connsiteY6939"/>
              </a:cxn>
              <a:cxn ang="0">
                <a:pos x="connsiteX6940" y="connsiteY6940"/>
              </a:cxn>
              <a:cxn ang="0">
                <a:pos x="connsiteX6941" y="connsiteY6941"/>
              </a:cxn>
              <a:cxn ang="0">
                <a:pos x="connsiteX6942" y="connsiteY6942"/>
              </a:cxn>
              <a:cxn ang="0">
                <a:pos x="connsiteX6943" y="connsiteY6943"/>
              </a:cxn>
              <a:cxn ang="0">
                <a:pos x="connsiteX6944" y="connsiteY6944"/>
              </a:cxn>
              <a:cxn ang="0">
                <a:pos x="connsiteX6945" y="connsiteY6945"/>
              </a:cxn>
              <a:cxn ang="0">
                <a:pos x="connsiteX6946" y="connsiteY6946"/>
              </a:cxn>
              <a:cxn ang="0">
                <a:pos x="connsiteX6947" y="connsiteY6947"/>
              </a:cxn>
              <a:cxn ang="0">
                <a:pos x="connsiteX6948" y="connsiteY6948"/>
              </a:cxn>
              <a:cxn ang="0">
                <a:pos x="connsiteX6949" y="connsiteY6949"/>
              </a:cxn>
              <a:cxn ang="0">
                <a:pos x="connsiteX6950" y="connsiteY6950"/>
              </a:cxn>
              <a:cxn ang="0">
                <a:pos x="connsiteX6951" y="connsiteY6951"/>
              </a:cxn>
              <a:cxn ang="0">
                <a:pos x="connsiteX6952" y="connsiteY6952"/>
              </a:cxn>
              <a:cxn ang="0">
                <a:pos x="connsiteX6953" y="connsiteY6953"/>
              </a:cxn>
              <a:cxn ang="0">
                <a:pos x="connsiteX6954" y="connsiteY6954"/>
              </a:cxn>
              <a:cxn ang="0">
                <a:pos x="connsiteX6955" y="connsiteY6955"/>
              </a:cxn>
              <a:cxn ang="0">
                <a:pos x="connsiteX6956" y="connsiteY6956"/>
              </a:cxn>
              <a:cxn ang="0">
                <a:pos x="connsiteX6957" y="connsiteY6957"/>
              </a:cxn>
              <a:cxn ang="0">
                <a:pos x="connsiteX6958" y="connsiteY6958"/>
              </a:cxn>
              <a:cxn ang="0">
                <a:pos x="connsiteX6959" y="connsiteY6959"/>
              </a:cxn>
              <a:cxn ang="0">
                <a:pos x="connsiteX6960" y="connsiteY6960"/>
              </a:cxn>
              <a:cxn ang="0">
                <a:pos x="connsiteX6961" y="connsiteY6961"/>
              </a:cxn>
              <a:cxn ang="0">
                <a:pos x="connsiteX6962" y="connsiteY6962"/>
              </a:cxn>
              <a:cxn ang="0">
                <a:pos x="connsiteX6963" y="connsiteY6963"/>
              </a:cxn>
              <a:cxn ang="0">
                <a:pos x="connsiteX6964" y="connsiteY6964"/>
              </a:cxn>
              <a:cxn ang="0">
                <a:pos x="connsiteX6965" y="connsiteY6965"/>
              </a:cxn>
              <a:cxn ang="0">
                <a:pos x="connsiteX6966" y="connsiteY6966"/>
              </a:cxn>
              <a:cxn ang="0">
                <a:pos x="connsiteX6967" y="connsiteY6967"/>
              </a:cxn>
              <a:cxn ang="0">
                <a:pos x="connsiteX6968" y="connsiteY6968"/>
              </a:cxn>
              <a:cxn ang="0">
                <a:pos x="connsiteX6969" y="connsiteY6969"/>
              </a:cxn>
              <a:cxn ang="0">
                <a:pos x="connsiteX6970" y="connsiteY6970"/>
              </a:cxn>
              <a:cxn ang="0">
                <a:pos x="connsiteX6971" y="connsiteY6971"/>
              </a:cxn>
              <a:cxn ang="0">
                <a:pos x="connsiteX6972" y="connsiteY6972"/>
              </a:cxn>
              <a:cxn ang="0">
                <a:pos x="connsiteX6973" y="connsiteY6973"/>
              </a:cxn>
              <a:cxn ang="0">
                <a:pos x="connsiteX6974" y="connsiteY6974"/>
              </a:cxn>
              <a:cxn ang="0">
                <a:pos x="connsiteX6975" y="connsiteY6975"/>
              </a:cxn>
              <a:cxn ang="0">
                <a:pos x="connsiteX6976" y="connsiteY6976"/>
              </a:cxn>
              <a:cxn ang="0">
                <a:pos x="connsiteX6977" y="connsiteY6977"/>
              </a:cxn>
              <a:cxn ang="0">
                <a:pos x="connsiteX6978" y="connsiteY6978"/>
              </a:cxn>
              <a:cxn ang="0">
                <a:pos x="connsiteX6979" y="connsiteY6979"/>
              </a:cxn>
              <a:cxn ang="0">
                <a:pos x="connsiteX6980" y="connsiteY6980"/>
              </a:cxn>
              <a:cxn ang="0">
                <a:pos x="connsiteX6981" y="connsiteY6981"/>
              </a:cxn>
              <a:cxn ang="0">
                <a:pos x="connsiteX6982" y="connsiteY6982"/>
              </a:cxn>
              <a:cxn ang="0">
                <a:pos x="connsiteX6983" y="connsiteY6983"/>
              </a:cxn>
              <a:cxn ang="0">
                <a:pos x="connsiteX6984" y="connsiteY6984"/>
              </a:cxn>
              <a:cxn ang="0">
                <a:pos x="connsiteX6985" y="connsiteY6985"/>
              </a:cxn>
              <a:cxn ang="0">
                <a:pos x="connsiteX6986" y="connsiteY6986"/>
              </a:cxn>
              <a:cxn ang="0">
                <a:pos x="connsiteX6987" y="connsiteY6987"/>
              </a:cxn>
              <a:cxn ang="0">
                <a:pos x="connsiteX6988" y="connsiteY6988"/>
              </a:cxn>
              <a:cxn ang="0">
                <a:pos x="connsiteX6989" y="connsiteY6989"/>
              </a:cxn>
              <a:cxn ang="0">
                <a:pos x="connsiteX6990" y="connsiteY6990"/>
              </a:cxn>
              <a:cxn ang="0">
                <a:pos x="connsiteX6991" y="connsiteY6991"/>
              </a:cxn>
              <a:cxn ang="0">
                <a:pos x="connsiteX6992" y="connsiteY6992"/>
              </a:cxn>
              <a:cxn ang="0">
                <a:pos x="connsiteX6993" y="connsiteY6993"/>
              </a:cxn>
              <a:cxn ang="0">
                <a:pos x="connsiteX6994" y="connsiteY6994"/>
              </a:cxn>
              <a:cxn ang="0">
                <a:pos x="connsiteX6995" y="connsiteY6995"/>
              </a:cxn>
              <a:cxn ang="0">
                <a:pos x="connsiteX6996" y="connsiteY6996"/>
              </a:cxn>
              <a:cxn ang="0">
                <a:pos x="connsiteX6997" y="connsiteY6997"/>
              </a:cxn>
              <a:cxn ang="0">
                <a:pos x="connsiteX6998" y="connsiteY6998"/>
              </a:cxn>
              <a:cxn ang="0">
                <a:pos x="connsiteX6999" y="connsiteY6999"/>
              </a:cxn>
              <a:cxn ang="0">
                <a:pos x="connsiteX7000" y="connsiteY7000"/>
              </a:cxn>
              <a:cxn ang="0">
                <a:pos x="connsiteX7001" y="connsiteY7001"/>
              </a:cxn>
              <a:cxn ang="0">
                <a:pos x="connsiteX7002" y="connsiteY7002"/>
              </a:cxn>
              <a:cxn ang="0">
                <a:pos x="connsiteX7003" y="connsiteY7003"/>
              </a:cxn>
              <a:cxn ang="0">
                <a:pos x="connsiteX7004" y="connsiteY7004"/>
              </a:cxn>
              <a:cxn ang="0">
                <a:pos x="connsiteX7005" y="connsiteY7005"/>
              </a:cxn>
              <a:cxn ang="0">
                <a:pos x="connsiteX7006" y="connsiteY7006"/>
              </a:cxn>
              <a:cxn ang="0">
                <a:pos x="connsiteX7007" y="connsiteY7007"/>
              </a:cxn>
              <a:cxn ang="0">
                <a:pos x="connsiteX7008" y="connsiteY7008"/>
              </a:cxn>
              <a:cxn ang="0">
                <a:pos x="connsiteX7009" y="connsiteY7009"/>
              </a:cxn>
              <a:cxn ang="0">
                <a:pos x="connsiteX7010" y="connsiteY7010"/>
              </a:cxn>
              <a:cxn ang="0">
                <a:pos x="connsiteX7011" y="connsiteY7011"/>
              </a:cxn>
              <a:cxn ang="0">
                <a:pos x="connsiteX7012" y="connsiteY7012"/>
              </a:cxn>
              <a:cxn ang="0">
                <a:pos x="connsiteX7013" y="connsiteY7013"/>
              </a:cxn>
              <a:cxn ang="0">
                <a:pos x="connsiteX7014" y="connsiteY7014"/>
              </a:cxn>
              <a:cxn ang="0">
                <a:pos x="connsiteX7015" y="connsiteY7015"/>
              </a:cxn>
              <a:cxn ang="0">
                <a:pos x="connsiteX7016" y="connsiteY7016"/>
              </a:cxn>
              <a:cxn ang="0">
                <a:pos x="connsiteX7017" y="connsiteY7017"/>
              </a:cxn>
              <a:cxn ang="0">
                <a:pos x="connsiteX7018" y="connsiteY7018"/>
              </a:cxn>
              <a:cxn ang="0">
                <a:pos x="connsiteX7019" y="connsiteY7019"/>
              </a:cxn>
              <a:cxn ang="0">
                <a:pos x="connsiteX7020" y="connsiteY7020"/>
              </a:cxn>
              <a:cxn ang="0">
                <a:pos x="connsiteX7021" y="connsiteY7021"/>
              </a:cxn>
              <a:cxn ang="0">
                <a:pos x="connsiteX7022" y="connsiteY7022"/>
              </a:cxn>
              <a:cxn ang="0">
                <a:pos x="connsiteX7023" y="connsiteY7023"/>
              </a:cxn>
              <a:cxn ang="0">
                <a:pos x="connsiteX7024" y="connsiteY7024"/>
              </a:cxn>
              <a:cxn ang="0">
                <a:pos x="connsiteX7025" y="connsiteY7025"/>
              </a:cxn>
              <a:cxn ang="0">
                <a:pos x="connsiteX7026" y="connsiteY7026"/>
              </a:cxn>
              <a:cxn ang="0">
                <a:pos x="connsiteX7027" y="connsiteY7027"/>
              </a:cxn>
              <a:cxn ang="0">
                <a:pos x="connsiteX7028" y="connsiteY7028"/>
              </a:cxn>
              <a:cxn ang="0">
                <a:pos x="connsiteX7029" y="connsiteY7029"/>
              </a:cxn>
              <a:cxn ang="0">
                <a:pos x="connsiteX7030" y="connsiteY7030"/>
              </a:cxn>
              <a:cxn ang="0">
                <a:pos x="connsiteX7031" y="connsiteY7031"/>
              </a:cxn>
              <a:cxn ang="0">
                <a:pos x="connsiteX7032" y="connsiteY7032"/>
              </a:cxn>
              <a:cxn ang="0">
                <a:pos x="connsiteX7033" y="connsiteY7033"/>
              </a:cxn>
              <a:cxn ang="0">
                <a:pos x="connsiteX7034" y="connsiteY7034"/>
              </a:cxn>
              <a:cxn ang="0">
                <a:pos x="connsiteX7035" y="connsiteY7035"/>
              </a:cxn>
              <a:cxn ang="0">
                <a:pos x="connsiteX7036" y="connsiteY7036"/>
              </a:cxn>
              <a:cxn ang="0">
                <a:pos x="connsiteX7037" y="connsiteY7037"/>
              </a:cxn>
              <a:cxn ang="0">
                <a:pos x="connsiteX7038" y="connsiteY7038"/>
              </a:cxn>
              <a:cxn ang="0">
                <a:pos x="connsiteX7039" y="connsiteY7039"/>
              </a:cxn>
              <a:cxn ang="0">
                <a:pos x="connsiteX7040" y="connsiteY7040"/>
              </a:cxn>
              <a:cxn ang="0">
                <a:pos x="connsiteX7041" y="connsiteY7041"/>
              </a:cxn>
              <a:cxn ang="0">
                <a:pos x="connsiteX7042" y="connsiteY7042"/>
              </a:cxn>
              <a:cxn ang="0">
                <a:pos x="connsiteX7043" y="connsiteY7043"/>
              </a:cxn>
              <a:cxn ang="0">
                <a:pos x="connsiteX7044" y="connsiteY7044"/>
              </a:cxn>
              <a:cxn ang="0">
                <a:pos x="connsiteX7045" y="connsiteY7045"/>
              </a:cxn>
              <a:cxn ang="0">
                <a:pos x="connsiteX7046" y="connsiteY7046"/>
              </a:cxn>
              <a:cxn ang="0">
                <a:pos x="connsiteX7047" y="connsiteY7047"/>
              </a:cxn>
              <a:cxn ang="0">
                <a:pos x="connsiteX7048" y="connsiteY7048"/>
              </a:cxn>
              <a:cxn ang="0">
                <a:pos x="connsiteX7049" y="connsiteY7049"/>
              </a:cxn>
              <a:cxn ang="0">
                <a:pos x="connsiteX7050" y="connsiteY7050"/>
              </a:cxn>
              <a:cxn ang="0">
                <a:pos x="connsiteX7051" y="connsiteY7051"/>
              </a:cxn>
              <a:cxn ang="0">
                <a:pos x="connsiteX7052" y="connsiteY7052"/>
              </a:cxn>
              <a:cxn ang="0">
                <a:pos x="connsiteX7053" y="connsiteY7053"/>
              </a:cxn>
              <a:cxn ang="0">
                <a:pos x="connsiteX7054" y="connsiteY7054"/>
              </a:cxn>
              <a:cxn ang="0">
                <a:pos x="connsiteX7055" y="connsiteY7055"/>
              </a:cxn>
              <a:cxn ang="0">
                <a:pos x="connsiteX7056" y="connsiteY7056"/>
              </a:cxn>
              <a:cxn ang="0">
                <a:pos x="connsiteX7057" y="connsiteY7057"/>
              </a:cxn>
              <a:cxn ang="0">
                <a:pos x="connsiteX7058" y="connsiteY7058"/>
              </a:cxn>
              <a:cxn ang="0">
                <a:pos x="connsiteX7059" y="connsiteY7059"/>
              </a:cxn>
              <a:cxn ang="0">
                <a:pos x="connsiteX7060" y="connsiteY7060"/>
              </a:cxn>
              <a:cxn ang="0">
                <a:pos x="connsiteX7061" y="connsiteY7061"/>
              </a:cxn>
              <a:cxn ang="0">
                <a:pos x="connsiteX7062" y="connsiteY7062"/>
              </a:cxn>
              <a:cxn ang="0">
                <a:pos x="connsiteX7063" y="connsiteY7063"/>
              </a:cxn>
              <a:cxn ang="0">
                <a:pos x="connsiteX7064" y="connsiteY7064"/>
              </a:cxn>
              <a:cxn ang="0">
                <a:pos x="connsiteX7065" y="connsiteY7065"/>
              </a:cxn>
              <a:cxn ang="0">
                <a:pos x="connsiteX7066" y="connsiteY7066"/>
              </a:cxn>
              <a:cxn ang="0">
                <a:pos x="connsiteX7067" y="connsiteY7067"/>
              </a:cxn>
              <a:cxn ang="0">
                <a:pos x="connsiteX7068" y="connsiteY7068"/>
              </a:cxn>
              <a:cxn ang="0">
                <a:pos x="connsiteX7069" y="connsiteY7069"/>
              </a:cxn>
              <a:cxn ang="0">
                <a:pos x="connsiteX7070" y="connsiteY7070"/>
              </a:cxn>
              <a:cxn ang="0">
                <a:pos x="connsiteX7071" y="connsiteY7071"/>
              </a:cxn>
              <a:cxn ang="0">
                <a:pos x="connsiteX7072" y="connsiteY7072"/>
              </a:cxn>
              <a:cxn ang="0">
                <a:pos x="connsiteX7073" y="connsiteY7073"/>
              </a:cxn>
              <a:cxn ang="0">
                <a:pos x="connsiteX7074" y="connsiteY7074"/>
              </a:cxn>
              <a:cxn ang="0">
                <a:pos x="connsiteX7075" y="connsiteY7075"/>
              </a:cxn>
              <a:cxn ang="0">
                <a:pos x="connsiteX7076" y="connsiteY7076"/>
              </a:cxn>
              <a:cxn ang="0">
                <a:pos x="connsiteX7077" y="connsiteY7077"/>
              </a:cxn>
              <a:cxn ang="0">
                <a:pos x="connsiteX7078" y="connsiteY7078"/>
              </a:cxn>
              <a:cxn ang="0">
                <a:pos x="connsiteX7079" y="connsiteY7079"/>
              </a:cxn>
              <a:cxn ang="0">
                <a:pos x="connsiteX7080" y="connsiteY7080"/>
              </a:cxn>
              <a:cxn ang="0">
                <a:pos x="connsiteX7081" y="connsiteY7081"/>
              </a:cxn>
              <a:cxn ang="0">
                <a:pos x="connsiteX7082" y="connsiteY7082"/>
              </a:cxn>
              <a:cxn ang="0">
                <a:pos x="connsiteX7083" y="connsiteY7083"/>
              </a:cxn>
              <a:cxn ang="0">
                <a:pos x="connsiteX7084" y="connsiteY7084"/>
              </a:cxn>
              <a:cxn ang="0">
                <a:pos x="connsiteX7085" y="connsiteY7085"/>
              </a:cxn>
              <a:cxn ang="0">
                <a:pos x="connsiteX7086" y="connsiteY7086"/>
              </a:cxn>
              <a:cxn ang="0">
                <a:pos x="connsiteX7087" y="connsiteY7087"/>
              </a:cxn>
              <a:cxn ang="0">
                <a:pos x="connsiteX7088" y="connsiteY7088"/>
              </a:cxn>
              <a:cxn ang="0">
                <a:pos x="connsiteX7089" y="connsiteY7089"/>
              </a:cxn>
              <a:cxn ang="0">
                <a:pos x="connsiteX7090" y="connsiteY7090"/>
              </a:cxn>
              <a:cxn ang="0">
                <a:pos x="connsiteX7091" y="connsiteY7091"/>
              </a:cxn>
              <a:cxn ang="0">
                <a:pos x="connsiteX7092" y="connsiteY7092"/>
              </a:cxn>
              <a:cxn ang="0">
                <a:pos x="connsiteX7093" y="connsiteY7093"/>
              </a:cxn>
              <a:cxn ang="0">
                <a:pos x="connsiteX7094" y="connsiteY7094"/>
              </a:cxn>
              <a:cxn ang="0">
                <a:pos x="connsiteX7095" y="connsiteY7095"/>
              </a:cxn>
              <a:cxn ang="0">
                <a:pos x="connsiteX7096" y="connsiteY7096"/>
              </a:cxn>
              <a:cxn ang="0">
                <a:pos x="connsiteX7097" y="connsiteY7097"/>
              </a:cxn>
              <a:cxn ang="0">
                <a:pos x="connsiteX7098" y="connsiteY7098"/>
              </a:cxn>
              <a:cxn ang="0">
                <a:pos x="connsiteX7099" y="connsiteY7099"/>
              </a:cxn>
              <a:cxn ang="0">
                <a:pos x="connsiteX7100" y="connsiteY7100"/>
              </a:cxn>
              <a:cxn ang="0">
                <a:pos x="connsiteX7101" y="connsiteY7101"/>
              </a:cxn>
              <a:cxn ang="0">
                <a:pos x="connsiteX7102" y="connsiteY7102"/>
              </a:cxn>
              <a:cxn ang="0">
                <a:pos x="connsiteX7103" y="connsiteY7103"/>
              </a:cxn>
              <a:cxn ang="0">
                <a:pos x="connsiteX7104" y="connsiteY7104"/>
              </a:cxn>
              <a:cxn ang="0">
                <a:pos x="connsiteX7105" y="connsiteY7105"/>
              </a:cxn>
              <a:cxn ang="0">
                <a:pos x="connsiteX7106" y="connsiteY7106"/>
              </a:cxn>
              <a:cxn ang="0">
                <a:pos x="connsiteX7107" y="connsiteY7107"/>
              </a:cxn>
              <a:cxn ang="0">
                <a:pos x="connsiteX7108" y="connsiteY7108"/>
              </a:cxn>
              <a:cxn ang="0">
                <a:pos x="connsiteX7109" y="connsiteY7109"/>
              </a:cxn>
              <a:cxn ang="0">
                <a:pos x="connsiteX7110" y="connsiteY7110"/>
              </a:cxn>
              <a:cxn ang="0">
                <a:pos x="connsiteX7111" y="connsiteY7111"/>
              </a:cxn>
              <a:cxn ang="0">
                <a:pos x="connsiteX7112" y="connsiteY7112"/>
              </a:cxn>
              <a:cxn ang="0">
                <a:pos x="connsiteX7113" y="connsiteY7113"/>
              </a:cxn>
              <a:cxn ang="0">
                <a:pos x="connsiteX7114" y="connsiteY7114"/>
              </a:cxn>
              <a:cxn ang="0">
                <a:pos x="connsiteX7115" y="connsiteY7115"/>
              </a:cxn>
              <a:cxn ang="0">
                <a:pos x="connsiteX7116" y="connsiteY7116"/>
              </a:cxn>
              <a:cxn ang="0">
                <a:pos x="connsiteX7117" y="connsiteY7117"/>
              </a:cxn>
              <a:cxn ang="0">
                <a:pos x="connsiteX7118" y="connsiteY7118"/>
              </a:cxn>
              <a:cxn ang="0">
                <a:pos x="connsiteX7119" y="connsiteY7119"/>
              </a:cxn>
              <a:cxn ang="0">
                <a:pos x="connsiteX7120" y="connsiteY7120"/>
              </a:cxn>
              <a:cxn ang="0">
                <a:pos x="connsiteX7121" y="connsiteY7121"/>
              </a:cxn>
              <a:cxn ang="0">
                <a:pos x="connsiteX7122" y="connsiteY7122"/>
              </a:cxn>
              <a:cxn ang="0">
                <a:pos x="connsiteX7123" y="connsiteY7123"/>
              </a:cxn>
              <a:cxn ang="0">
                <a:pos x="connsiteX7124" y="connsiteY7124"/>
              </a:cxn>
              <a:cxn ang="0">
                <a:pos x="connsiteX7125" y="connsiteY7125"/>
              </a:cxn>
              <a:cxn ang="0">
                <a:pos x="connsiteX7126" y="connsiteY7126"/>
              </a:cxn>
              <a:cxn ang="0">
                <a:pos x="connsiteX7127" y="connsiteY7127"/>
              </a:cxn>
              <a:cxn ang="0">
                <a:pos x="connsiteX7128" y="connsiteY7128"/>
              </a:cxn>
              <a:cxn ang="0">
                <a:pos x="connsiteX7129" y="connsiteY7129"/>
              </a:cxn>
              <a:cxn ang="0">
                <a:pos x="connsiteX7130" y="connsiteY7130"/>
              </a:cxn>
              <a:cxn ang="0">
                <a:pos x="connsiteX7131" y="connsiteY7131"/>
              </a:cxn>
              <a:cxn ang="0">
                <a:pos x="connsiteX7132" y="connsiteY7132"/>
              </a:cxn>
              <a:cxn ang="0">
                <a:pos x="connsiteX7133" y="connsiteY7133"/>
              </a:cxn>
              <a:cxn ang="0">
                <a:pos x="connsiteX7134" y="connsiteY7134"/>
              </a:cxn>
              <a:cxn ang="0">
                <a:pos x="connsiteX7135" y="connsiteY7135"/>
              </a:cxn>
              <a:cxn ang="0">
                <a:pos x="connsiteX7136" y="connsiteY7136"/>
              </a:cxn>
              <a:cxn ang="0">
                <a:pos x="connsiteX7137" y="connsiteY7137"/>
              </a:cxn>
              <a:cxn ang="0">
                <a:pos x="connsiteX7138" y="connsiteY7138"/>
              </a:cxn>
              <a:cxn ang="0">
                <a:pos x="connsiteX7139" y="connsiteY7139"/>
              </a:cxn>
              <a:cxn ang="0">
                <a:pos x="connsiteX7140" y="connsiteY7140"/>
              </a:cxn>
              <a:cxn ang="0">
                <a:pos x="connsiteX7141" y="connsiteY7141"/>
              </a:cxn>
              <a:cxn ang="0">
                <a:pos x="connsiteX7142" y="connsiteY7142"/>
              </a:cxn>
              <a:cxn ang="0">
                <a:pos x="connsiteX7143" y="connsiteY7143"/>
              </a:cxn>
              <a:cxn ang="0">
                <a:pos x="connsiteX7144" y="connsiteY7144"/>
              </a:cxn>
              <a:cxn ang="0">
                <a:pos x="connsiteX7145" y="connsiteY7145"/>
              </a:cxn>
              <a:cxn ang="0">
                <a:pos x="connsiteX7146" y="connsiteY7146"/>
              </a:cxn>
              <a:cxn ang="0">
                <a:pos x="connsiteX7147" y="connsiteY7147"/>
              </a:cxn>
              <a:cxn ang="0">
                <a:pos x="connsiteX7148" y="connsiteY7148"/>
              </a:cxn>
              <a:cxn ang="0">
                <a:pos x="connsiteX7149" y="connsiteY7149"/>
              </a:cxn>
              <a:cxn ang="0">
                <a:pos x="connsiteX7150" y="connsiteY7150"/>
              </a:cxn>
              <a:cxn ang="0">
                <a:pos x="connsiteX7151" y="connsiteY7151"/>
              </a:cxn>
              <a:cxn ang="0">
                <a:pos x="connsiteX7152" y="connsiteY7152"/>
              </a:cxn>
              <a:cxn ang="0">
                <a:pos x="connsiteX7153" y="connsiteY7153"/>
              </a:cxn>
              <a:cxn ang="0">
                <a:pos x="connsiteX7154" y="connsiteY7154"/>
              </a:cxn>
              <a:cxn ang="0">
                <a:pos x="connsiteX7155" y="connsiteY7155"/>
              </a:cxn>
              <a:cxn ang="0">
                <a:pos x="connsiteX7156" y="connsiteY7156"/>
              </a:cxn>
              <a:cxn ang="0">
                <a:pos x="connsiteX7157" y="connsiteY7157"/>
              </a:cxn>
              <a:cxn ang="0">
                <a:pos x="connsiteX7158" y="connsiteY7158"/>
              </a:cxn>
              <a:cxn ang="0">
                <a:pos x="connsiteX7159" y="connsiteY7159"/>
              </a:cxn>
              <a:cxn ang="0">
                <a:pos x="connsiteX7160" y="connsiteY7160"/>
              </a:cxn>
              <a:cxn ang="0">
                <a:pos x="connsiteX7161" y="connsiteY7161"/>
              </a:cxn>
              <a:cxn ang="0">
                <a:pos x="connsiteX7162" y="connsiteY7162"/>
              </a:cxn>
              <a:cxn ang="0">
                <a:pos x="connsiteX7163" y="connsiteY7163"/>
              </a:cxn>
              <a:cxn ang="0">
                <a:pos x="connsiteX7164" y="connsiteY7164"/>
              </a:cxn>
              <a:cxn ang="0">
                <a:pos x="connsiteX7165" y="connsiteY7165"/>
              </a:cxn>
              <a:cxn ang="0">
                <a:pos x="connsiteX7166" y="connsiteY7166"/>
              </a:cxn>
              <a:cxn ang="0">
                <a:pos x="connsiteX7167" y="connsiteY7167"/>
              </a:cxn>
              <a:cxn ang="0">
                <a:pos x="connsiteX7168" y="connsiteY7168"/>
              </a:cxn>
              <a:cxn ang="0">
                <a:pos x="connsiteX7169" y="connsiteY7169"/>
              </a:cxn>
              <a:cxn ang="0">
                <a:pos x="connsiteX7170" y="connsiteY7170"/>
              </a:cxn>
              <a:cxn ang="0">
                <a:pos x="connsiteX7171" y="connsiteY7171"/>
              </a:cxn>
              <a:cxn ang="0">
                <a:pos x="connsiteX7172" y="connsiteY7172"/>
              </a:cxn>
              <a:cxn ang="0">
                <a:pos x="connsiteX7173" y="connsiteY7173"/>
              </a:cxn>
              <a:cxn ang="0">
                <a:pos x="connsiteX7174" y="connsiteY7174"/>
              </a:cxn>
              <a:cxn ang="0">
                <a:pos x="connsiteX7175" y="connsiteY7175"/>
              </a:cxn>
              <a:cxn ang="0">
                <a:pos x="connsiteX7176" y="connsiteY7176"/>
              </a:cxn>
              <a:cxn ang="0">
                <a:pos x="connsiteX7177" y="connsiteY7177"/>
              </a:cxn>
              <a:cxn ang="0">
                <a:pos x="connsiteX7178" y="connsiteY7178"/>
              </a:cxn>
              <a:cxn ang="0">
                <a:pos x="connsiteX7179" y="connsiteY7179"/>
              </a:cxn>
              <a:cxn ang="0">
                <a:pos x="connsiteX7180" y="connsiteY7180"/>
              </a:cxn>
              <a:cxn ang="0">
                <a:pos x="connsiteX7181" y="connsiteY7181"/>
              </a:cxn>
              <a:cxn ang="0">
                <a:pos x="connsiteX7182" y="connsiteY7182"/>
              </a:cxn>
              <a:cxn ang="0">
                <a:pos x="connsiteX7183" y="connsiteY7183"/>
              </a:cxn>
              <a:cxn ang="0">
                <a:pos x="connsiteX7184" y="connsiteY7184"/>
              </a:cxn>
              <a:cxn ang="0">
                <a:pos x="connsiteX7185" y="connsiteY7185"/>
              </a:cxn>
              <a:cxn ang="0">
                <a:pos x="connsiteX7186" y="connsiteY7186"/>
              </a:cxn>
              <a:cxn ang="0">
                <a:pos x="connsiteX7187" y="connsiteY7187"/>
              </a:cxn>
              <a:cxn ang="0">
                <a:pos x="connsiteX7188" y="connsiteY7188"/>
              </a:cxn>
              <a:cxn ang="0">
                <a:pos x="connsiteX7189" y="connsiteY7189"/>
              </a:cxn>
              <a:cxn ang="0">
                <a:pos x="connsiteX7190" y="connsiteY7190"/>
              </a:cxn>
              <a:cxn ang="0">
                <a:pos x="connsiteX7191" y="connsiteY7191"/>
              </a:cxn>
              <a:cxn ang="0">
                <a:pos x="connsiteX7192" y="connsiteY7192"/>
              </a:cxn>
              <a:cxn ang="0">
                <a:pos x="connsiteX7193" y="connsiteY7193"/>
              </a:cxn>
              <a:cxn ang="0">
                <a:pos x="connsiteX7194" y="connsiteY7194"/>
              </a:cxn>
              <a:cxn ang="0">
                <a:pos x="connsiteX7195" y="connsiteY7195"/>
              </a:cxn>
              <a:cxn ang="0">
                <a:pos x="connsiteX7196" y="connsiteY7196"/>
              </a:cxn>
              <a:cxn ang="0">
                <a:pos x="connsiteX7197" y="connsiteY7197"/>
              </a:cxn>
              <a:cxn ang="0">
                <a:pos x="connsiteX7198" y="connsiteY7198"/>
              </a:cxn>
              <a:cxn ang="0">
                <a:pos x="connsiteX7199" y="connsiteY7199"/>
              </a:cxn>
              <a:cxn ang="0">
                <a:pos x="connsiteX7200" y="connsiteY7200"/>
              </a:cxn>
              <a:cxn ang="0">
                <a:pos x="connsiteX7201" y="connsiteY7201"/>
              </a:cxn>
              <a:cxn ang="0">
                <a:pos x="connsiteX7202" y="connsiteY7202"/>
              </a:cxn>
              <a:cxn ang="0">
                <a:pos x="connsiteX7203" y="connsiteY7203"/>
              </a:cxn>
              <a:cxn ang="0">
                <a:pos x="connsiteX7204" y="connsiteY7204"/>
              </a:cxn>
              <a:cxn ang="0">
                <a:pos x="connsiteX7205" y="connsiteY7205"/>
              </a:cxn>
              <a:cxn ang="0">
                <a:pos x="connsiteX7206" y="connsiteY7206"/>
              </a:cxn>
              <a:cxn ang="0">
                <a:pos x="connsiteX7207" y="connsiteY7207"/>
              </a:cxn>
              <a:cxn ang="0">
                <a:pos x="connsiteX7208" y="connsiteY7208"/>
              </a:cxn>
              <a:cxn ang="0">
                <a:pos x="connsiteX7209" y="connsiteY7209"/>
              </a:cxn>
              <a:cxn ang="0">
                <a:pos x="connsiteX7210" y="connsiteY7210"/>
              </a:cxn>
              <a:cxn ang="0">
                <a:pos x="connsiteX7211" y="connsiteY7211"/>
              </a:cxn>
              <a:cxn ang="0">
                <a:pos x="connsiteX7212" y="connsiteY7212"/>
              </a:cxn>
              <a:cxn ang="0">
                <a:pos x="connsiteX7213" y="connsiteY7213"/>
              </a:cxn>
              <a:cxn ang="0">
                <a:pos x="connsiteX7214" y="connsiteY7214"/>
              </a:cxn>
              <a:cxn ang="0">
                <a:pos x="connsiteX7215" y="connsiteY7215"/>
              </a:cxn>
              <a:cxn ang="0">
                <a:pos x="connsiteX7216" y="connsiteY7216"/>
              </a:cxn>
              <a:cxn ang="0">
                <a:pos x="connsiteX7217" y="connsiteY7217"/>
              </a:cxn>
              <a:cxn ang="0">
                <a:pos x="connsiteX7218" y="connsiteY7218"/>
              </a:cxn>
              <a:cxn ang="0">
                <a:pos x="connsiteX7219" y="connsiteY7219"/>
              </a:cxn>
              <a:cxn ang="0">
                <a:pos x="connsiteX7220" y="connsiteY7220"/>
              </a:cxn>
              <a:cxn ang="0">
                <a:pos x="connsiteX7221" y="connsiteY7221"/>
              </a:cxn>
              <a:cxn ang="0">
                <a:pos x="connsiteX7222" y="connsiteY7222"/>
              </a:cxn>
              <a:cxn ang="0">
                <a:pos x="connsiteX7223" y="connsiteY7223"/>
              </a:cxn>
              <a:cxn ang="0">
                <a:pos x="connsiteX7224" y="connsiteY7224"/>
              </a:cxn>
              <a:cxn ang="0">
                <a:pos x="connsiteX7225" y="connsiteY7225"/>
              </a:cxn>
              <a:cxn ang="0">
                <a:pos x="connsiteX7226" y="connsiteY7226"/>
              </a:cxn>
              <a:cxn ang="0">
                <a:pos x="connsiteX7227" y="connsiteY7227"/>
              </a:cxn>
              <a:cxn ang="0">
                <a:pos x="connsiteX7228" y="connsiteY7228"/>
              </a:cxn>
              <a:cxn ang="0">
                <a:pos x="connsiteX7229" y="connsiteY7229"/>
              </a:cxn>
              <a:cxn ang="0">
                <a:pos x="connsiteX7230" y="connsiteY7230"/>
              </a:cxn>
              <a:cxn ang="0">
                <a:pos x="connsiteX7231" y="connsiteY7231"/>
              </a:cxn>
              <a:cxn ang="0">
                <a:pos x="connsiteX7232" y="connsiteY7232"/>
              </a:cxn>
              <a:cxn ang="0">
                <a:pos x="connsiteX7233" y="connsiteY7233"/>
              </a:cxn>
              <a:cxn ang="0">
                <a:pos x="connsiteX7234" y="connsiteY7234"/>
              </a:cxn>
              <a:cxn ang="0">
                <a:pos x="connsiteX7235" y="connsiteY7235"/>
              </a:cxn>
              <a:cxn ang="0">
                <a:pos x="connsiteX7236" y="connsiteY7236"/>
              </a:cxn>
              <a:cxn ang="0">
                <a:pos x="connsiteX7237" y="connsiteY7237"/>
              </a:cxn>
              <a:cxn ang="0">
                <a:pos x="connsiteX7238" y="connsiteY7238"/>
              </a:cxn>
              <a:cxn ang="0">
                <a:pos x="connsiteX7239" y="connsiteY7239"/>
              </a:cxn>
              <a:cxn ang="0">
                <a:pos x="connsiteX7240" y="connsiteY7240"/>
              </a:cxn>
              <a:cxn ang="0">
                <a:pos x="connsiteX7241" y="connsiteY7241"/>
              </a:cxn>
              <a:cxn ang="0">
                <a:pos x="connsiteX7242" y="connsiteY7242"/>
              </a:cxn>
              <a:cxn ang="0">
                <a:pos x="connsiteX7243" y="connsiteY7243"/>
              </a:cxn>
              <a:cxn ang="0">
                <a:pos x="connsiteX7244" y="connsiteY7244"/>
              </a:cxn>
              <a:cxn ang="0">
                <a:pos x="connsiteX7245" y="connsiteY7245"/>
              </a:cxn>
              <a:cxn ang="0">
                <a:pos x="connsiteX7246" y="connsiteY7246"/>
              </a:cxn>
              <a:cxn ang="0">
                <a:pos x="connsiteX7247" y="connsiteY7247"/>
              </a:cxn>
              <a:cxn ang="0">
                <a:pos x="connsiteX7248" y="connsiteY7248"/>
              </a:cxn>
              <a:cxn ang="0">
                <a:pos x="connsiteX7249" y="connsiteY7249"/>
              </a:cxn>
              <a:cxn ang="0">
                <a:pos x="connsiteX7250" y="connsiteY7250"/>
              </a:cxn>
              <a:cxn ang="0">
                <a:pos x="connsiteX7251" y="connsiteY7251"/>
              </a:cxn>
              <a:cxn ang="0">
                <a:pos x="connsiteX7252" y="connsiteY7252"/>
              </a:cxn>
              <a:cxn ang="0">
                <a:pos x="connsiteX7253" y="connsiteY7253"/>
              </a:cxn>
              <a:cxn ang="0">
                <a:pos x="connsiteX7254" y="connsiteY7254"/>
              </a:cxn>
              <a:cxn ang="0">
                <a:pos x="connsiteX7255" y="connsiteY7255"/>
              </a:cxn>
              <a:cxn ang="0">
                <a:pos x="connsiteX7256" y="connsiteY7256"/>
              </a:cxn>
              <a:cxn ang="0">
                <a:pos x="connsiteX7257" y="connsiteY7257"/>
              </a:cxn>
              <a:cxn ang="0">
                <a:pos x="connsiteX7258" y="connsiteY7258"/>
              </a:cxn>
              <a:cxn ang="0">
                <a:pos x="connsiteX7259" y="connsiteY7259"/>
              </a:cxn>
              <a:cxn ang="0">
                <a:pos x="connsiteX7260" y="connsiteY7260"/>
              </a:cxn>
              <a:cxn ang="0">
                <a:pos x="connsiteX7261" y="connsiteY7261"/>
              </a:cxn>
              <a:cxn ang="0">
                <a:pos x="connsiteX7262" y="connsiteY7262"/>
              </a:cxn>
              <a:cxn ang="0">
                <a:pos x="connsiteX7263" y="connsiteY7263"/>
              </a:cxn>
              <a:cxn ang="0">
                <a:pos x="connsiteX7264" y="connsiteY7264"/>
              </a:cxn>
              <a:cxn ang="0">
                <a:pos x="connsiteX7265" y="connsiteY7265"/>
              </a:cxn>
              <a:cxn ang="0">
                <a:pos x="connsiteX7266" y="connsiteY7266"/>
              </a:cxn>
              <a:cxn ang="0">
                <a:pos x="connsiteX7267" y="connsiteY7267"/>
              </a:cxn>
              <a:cxn ang="0">
                <a:pos x="connsiteX7268" y="connsiteY7268"/>
              </a:cxn>
              <a:cxn ang="0">
                <a:pos x="connsiteX7269" y="connsiteY7269"/>
              </a:cxn>
              <a:cxn ang="0">
                <a:pos x="connsiteX7270" y="connsiteY7270"/>
              </a:cxn>
              <a:cxn ang="0">
                <a:pos x="connsiteX7271" y="connsiteY7271"/>
              </a:cxn>
              <a:cxn ang="0">
                <a:pos x="connsiteX7272" y="connsiteY7272"/>
              </a:cxn>
              <a:cxn ang="0">
                <a:pos x="connsiteX7273" y="connsiteY7273"/>
              </a:cxn>
              <a:cxn ang="0">
                <a:pos x="connsiteX7274" y="connsiteY7274"/>
              </a:cxn>
              <a:cxn ang="0">
                <a:pos x="connsiteX7275" y="connsiteY7275"/>
              </a:cxn>
              <a:cxn ang="0">
                <a:pos x="connsiteX7276" y="connsiteY7276"/>
              </a:cxn>
              <a:cxn ang="0">
                <a:pos x="connsiteX7277" y="connsiteY7277"/>
              </a:cxn>
              <a:cxn ang="0">
                <a:pos x="connsiteX7278" y="connsiteY7278"/>
              </a:cxn>
              <a:cxn ang="0">
                <a:pos x="connsiteX7279" y="connsiteY7279"/>
              </a:cxn>
              <a:cxn ang="0">
                <a:pos x="connsiteX7280" y="connsiteY7280"/>
              </a:cxn>
              <a:cxn ang="0">
                <a:pos x="connsiteX7281" y="connsiteY7281"/>
              </a:cxn>
              <a:cxn ang="0">
                <a:pos x="connsiteX7282" y="connsiteY7282"/>
              </a:cxn>
              <a:cxn ang="0">
                <a:pos x="connsiteX7283" y="connsiteY7283"/>
              </a:cxn>
              <a:cxn ang="0">
                <a:pos x="connsiteX7284" y="connsiteY7284"/>
              </a:cxn>
              <a:cxn ang="0">
                <a:pos x="connsiteX7285" y="connsiteY7285"/>
              </a:cxn>
              <a:cxn ang="0">
                <a:pos x="connsiteX7286" y="connsiteY7286"/>
              </a:cxn>
              <a:cxn ang="0">
                <a:pos x="connsiteX7287" y="connsiteY7287"/>
              </a:cxn>
              <a:cxn ang="0">
                <a:pos x="connsiteX7288" y="connsiteY7288"/>
              </a:cxn>
              <a:cxn ang="0">
                <a:pos x="connsiteX7289" y="connsiteY7289"/>
              </a:cxn>
              <a:cxn ang="0">
                <a:pos x="connsiteX7290" y="connsiteY7290"/>
              </a:cxn>
              <a:cxn ang="0">
                <a:pos x="connsiteX7291" y="connsiteY7291"/>
              </a:cxn>
              <a:cxn ang="0">
                <a:pos x="connsiteX7292" y="connsiteY7292"/>
              </a:cxn>
              <a:cxn ang="0">
                <a:pos x="connsiteX7293" y="connsiteY7293"/>
              </a:cxn>
              <a:cxn ang="0">
                <a:pos x="connsiteX7294" y="connsiteY7294"/>
              </a:cxn>
              <a:cxn ang="0">
                <a:pos x="connsiteX7295" y="connsiteY7295"/>
              </a:cxn>
              <a:cxn ang="0">
                <a:pos x="connsiteX7296" y="connsiteY7296"/>
              </a:cxn>
              <a:cxn ang="0">
                <a:pos x="connsiteX7297" y="connsiteY7297"/>
              </a:cxn>
              <a:cxn ang="0">
                <a:pos x="connsiteX7298" y="connsiteY7298"/>
              </a:cxn>
              <a:cxn ang="0">
                <a:pos x="connsiteX7299" y="connsiteY7299"/>
              </a:cxn>
              <a:cxn ang="0">
                <a:pos x="connsiteX7300" y="connsiteY7300"/>
              </a:cxn>
              <a:cxn ang="0">
                <a:pos x="connsiteX7301" y="connsiteY7301"/>
              </a:cxn>
              <a:cxn ang="0">
                <a:pos x="connsiteX7302" y="connsiteY7302"/>
              </a:cxn>
              <a:cxn ang="0">
                <a:pos x="connsiteX7303" y="connsiteY7303"/>
              </a:cxn>
              <a:cxn ang="0">
                <a:pos x="connsiteX7304" y="connsiteY7304"/>
              </a:cxn>
              <a:cxn ang="0">
                <a:pos x="connsiteX7305" y="connsiteY7305"/>
              </a:cxn>
              <a:cxn ang="0">
                <a:pos x="connsiteX7306" y="connsiteY7306"/>
              </a:cxn>
              <a:cxn ang="0">
                <a:pos x="connsiteX7307" y="connsiteY7307"/>
              </a:cxn>
              <a:cxn ang="0">
                <a:pos x="connsiteX7308" y="connsiteY7308"/>
              </a:cxn>
              <a:cxn ang="0">
                <a:pos x="connsiteX7309" y="connsiteY7309"/>
              </a:cxn>
              <a:cxn ang="0">
                <a:pos x="connsiteX7310" y="connsiteY7310"/>
              </a:cxn>
              <a:cxn ang="0">
                <a:pos x="connsiteX7311" y="connsiteY7311"/>
              </a:cxn>
              <a:cxn ang="0">
                <a:pos x="connsiteX7312" y="connsiteY7312"/>
              </a:cxn>
              <a:cxn ang="0">
                <a:pos x="connsiteX7313" y="connsiteY7313"/>
              </a:cxn>
              <a:cxn ang="0">
                <a:pos x="connsiteX7314" y="connsiteY7314"/>
              </a:cxn>
              <a:cxn ang="0">
                <a:pos x="connsiteX7315" y="connsiteY7315"/>
              </a:cxn>
              <a:cxn ang="0">
                <a:pos x="connsiteX7316" y="connsiteY7316"/>
              </a:cxn>
              <a:cxn ang="0">
                <a:pos x="connsiteX7317" y="connsiteY7317"/>
              </a:cxn>
              <a:cxn ang="0">
                <a:pos x="connsiteX7318" y="connsiteY7318"/>
              </a:cxn>
              <a:cxn ang="0">
                <a:pos x="connsiteX7319" y="connsiteY7319"/>
              </a:cxn>
              <a:cxn ang="0">
                <a:pos x="connsiteX7320" y="connsiteY7320"/>
              </a:cxn>
              <a:cxn ang="0">
                <a:pos x="connsiteX7321" y="connsiteY7321"/>
              </a:cxn>
              <a:cxn ang="0">
                <a:pos x="connsiteX7322" y="connsiteY7322"/>
              </a:cxn>
              <a:cxn ang="0">
                <a:pos x="connsiteX7323" y="connsiteY7323"/>
              </a:cxn>
              <a:cxn ang="0">
                <a:pos x="connsiteX7324" y="connsiteY7324"/>
              </a:cxn>
              <a:cxn ang="0">
                <a:pos x="connsiteX7325" y="connsiteY7325"/>
              </a:cxn>
              <a:cxn ang="0">
                <a:pos x="connsiteX7326" y="connsiteY7326"/>
              </a:cxn>
              <a:cxn ang="0">
                <a:pos x="connsiteX7327" y="connsiteY7327"/>
              </a:cxn>
              <a:cxn ang="0">
                <a:pos x="connsiteX7328" y="connsiteY7328"/>
              </a:cxn>
              <a:cxn ang="0">
                <a:pos x="connsiteX7329" y="connsiteY7329"/>
              </a:cxn>
              <a:cxn ang="0">
                <a:pos x="connsiteX7330" y="connsiteY7330"/>
              </a:cxn>
              <a:cxn ang="0">
                <a:pos x="connsiteX7331" y="connsiteY7331"/>
              </a:cxn>
              <a:cxn ang="0">
                <a:pos x="connsiteX7332" y="connsiteY7332"/>
              </a:cxn>
              <a:cxn ang="0">
                <a:pos x="connsiteX7333" y="connsiteY7333"/>
              </a:cxn>
              <a:cxn ang="0">
                <a:pos x="connsiteX7334" y="connsiteY7334"/>
              </a:cxn>
              <a:cxn ang="0">
                <a:pos x="connsiteX7335" y="connsiteY7335"/>
              </a:cxn>
              <a:cxn ang="0">
                <a:pos x="connsiteX7336" y="connsiteY7336"/>
              </a:cxn>
              <a:cxn ang="0">
                <a:pos x="connsiteX7337" y="connsiteY7337"/>
              </a:cxn>
              <a:cxn ang="0">
                <a:pos x="connsiteX7338" y="connsiteY7338"/>
              </a:cxn>
              <a:cxn ang="0">
                <a:pos x="connsiteX7339" y="connsiteY7339"/>
              </a:cxn>
              <a:cxn ang="0">
                <a:pos x="connsiteX7340" y="connsiteY7340"/>
              </a:cxn>
              <a:cxn ang="0">
                <a:pos x="connsiteX7341" y="connsiteY7341"/>
              </a:cxn>
              <a:cxn ang="0">
                <a:pos x="connsiteX7342" y="connsiteY7342"/>
              </a:cxn>
              <a:cxn ang="0">
                <a:pos x="connsiteX7343" y="connsiteY7343"/>
              </a:cxn>
              <a:cxn ang="0">
                <a:pos x="connsiteX7344" y="connsiteY7344"/>
              </a:cxn>
              <a:cxn ang="0">
                <a:pos x="connsiteX7345" y="connsiteY7345"/>
              </a:cxn>
              <a:cxn ang="0">
                <a:pos x="connsiteX7346" y="connsiteY7346"/>
              </a:cxn>
              <a:cxn ang="0">
                <a:pos x="connsiteX7347" y="connsiteY7347"/>
              </a:cxn>
              <a:cxn ang="0">
                <a:pos x="connsiteX7348" y="connsiteY7348"/>
              </a:cxn>
              <a:cxn ang="0">
                <a:pos x="connsiteX7349" y="connsiteY7349"/>
              </a:cxn>
              <a:cxn ang="0">
                <a:pos x="connsiteX7350" y="connsiteY7350"/>
              </a:cxn>
              <a:cxn ang="0">
                <a:pos x="connsiteX7351" y="connsiteY7351"/>
              </a:cxn>
              <a:cxn ang="0">
                <a:pos x="connsiteX7352" y="connsiteY7352"/>
              </a:cxn>
              <a:cxn ang="0">
                <a:pos x="connsiteX7353" y="connsiteY7353"/>
              </a:cxn>
              <a:cxn ang="0">
                <a:pos x="connsiteX7354" y="connsiteY7354"/>
              </a:cxn>
              <a:cxn ang="0">
                <a:pos x="connsiteX7355" y="connsiteY7355"/>
              </a:cxn>
              <a:cxn ang="0">
                <a:pos x="connsiteX7356" y="connsiteY7356"/>
              </a:cxn>
              <a:cxn ang="0">
                <a:pos x="connsiteX7357" y="connsiteY7357"/>
              </a:cxn>
              <a:cxn ang="0">
                <a:pos x="connsiteX7358" y="connsiteY7358"/>
              </a:cxn>
              <a:cxn ang="0">
                <a:pos x="connsiteX7359" y="connsiteY7359"/>
              </a:cxn>
              <a:cxn ang="0">
                <a:pos x="connsiteX7360" y="connsiteY7360"/>
              </a:cxn>
              <a:cxn ang="0">
                <a:pos x="connsiteX7361" y="connsiteY7361"/>
              </a:cxn>
              <a:cxn ang="0">
                <a:pos x="connsiteX7362" y="connsiteY7362"/>
              </a:cxn>
              <a:cxn ang="0">
                <a:pos x="connsiteX7363" y="connsiteY7363"/>
              </a:cxn>
              <a:cxn ang="0">
                <a:pos x="connsiteX7364" y="connsiteY7364"/>
              </a:cxn>
              <a:cxn ang="0">
                <a:pos x="connsiteX7365" y="connsiteY7365"/>
              </a:cxn>
              <a:cxn ang="0">
                <a:pos x="connsiteX7366" y="connsiteY7366"/>
              </a:cxn>
              <a:cxn ang="0">
                <a:pos x="connsiteX7367" y="connsiteY7367"/>
              </a:cxn>
              <a:cxn ang="0">
                <a:pos x="connsiteX7368" y="connsiteY7368"/>
              </a:cxn>
              <a:cxn ang="0">
                <a:pos x="connsiteX7369" y="connsiteY7369"/>
              </a:cxn>
              <a:cxn ang="0">
                <a:pos x="connsiteX7370" y="connsiteY7370"/>
              </a:cxn>
              <a:cxn ang="0">
                <a:pos x="connsiteX7371" y="connsiteY7371"/>
              </a:cxn>
              <a:cxn ang="0">
                <a:pos x="connsiteX7372" y="connsiteY7372"/>
              </a:cxn>
              <a:cxn ang="0">
                <a:pos x="connsiteX7373" y="connsiteY7373"/>
              </a:cxn>
              <a:cxn ang="0">
                <a:pos x="connsiteX7374" y="connsiteY7374"/>
              </a:cxn>
              <a:cxn ang="0">
                <a:pos x="connsiteX7375" y="connsiteY7375"/>
              </a:cxn>
              <a:cxn ang="0">
                <a:pos x="connsiteX7376" y="connsiteY7376"/>
              </a:cxn>
              <a:cxn ang="0">
                <a:pos x="connsiteX7377" y="connsiteY7377"/>
              </a:cxn>
              <a:cxn ang="0">
                <a:pos x="connsiteX7378" y="connsiteY7378"/>
              </a:cxn>
              <a:cxn ang="0">
                <a:pos x="connsiteX7379" y="connsiteY7379"/>
              </a:cxn>
              <a:cxn ang="0">
                <a:pos x="connsiteX7380" y="connsiteY7380"/>
              </a:cxn>
              <a:cxn ang="0">
                <a:pos x="connsiteX7381" y="connsiteY7381"/>
              </a:cxn>
              <a:cxn ang="0">
                <a:pos x="connsiteX7382" y="connsiteY7382"/>
              </a:cxn>
              <a:cxn ang="0">
                <a:pos x="connsiteX7383" y="connsiteY7383"/>
              </a:cxn>
              <a:cxn ang="0">
                <a:pos x="connsiteX7384" y="connsiteY7384"/>
              </a:cxn>
              <a:cxn ang="0">
                <a:pos x="connsiteX7385" y="connsiteY7385"/>
              </a:cxn>
              <a:cxn ang="0">
                <a:pos x="connsiteX7386" y="connsiteY7386"/>
              </a:cxn>
              <a:cxn ang="0">
                <a:pos x="connsiteX7387" y="connsiteY7387"/>
              </a:cxn>
              <a:cxn ang="0">
                <a:pos x="connsiteX7388" y="connsiteY7388"/>
              </a:cxn>
              <a:cxn ang="0">
                <a:pos x="connsiteX7389" y="connsiteY7389"/>
              </a:cxn>
              <a:cxn ang="0">
                <a:pos x="connsiteX7390" y="connsiteY7390"/>
              </a:cxn>
              <a:cxn ang="0">
                <a:pos x="connsiteX7391" y="connsiteY7391"/>
              </a:cxn>
              <a:cxn ang="0">
                <a:pos x="connsiteX7392" y="connsiteY7392"/>
              </a:cxn>
              <a:cxn ang="0">
                <a:pos x="connsiteX7393" y="connsiteY7393"/>
              </a:cxn>
              <a:cxn ang="0">
                <a:pos x="connsiteX7394" y="connsiteY7394"/>
              </a:cxn>
              <a:cxn ang="0">
                <a:pos x="connsiteX7395" y="connsiteY7395"/>
              </a:cxn>
              <a:cxn ang="0">
                <a:pos x="connsiteX7396" y="connsiteY7396"/>
              </a:cxn>
              <a:cxn ang="0">
                <a:pos x="connsiteX7397" y="connsiteY7397"/>
              </a:cxn>
              <a:cxn ang="0">
                <a:pos x="connsiteX7398" y="connsiteY7398"/>
              </a:cxn>
              <a:cxn ang="0">
                <a:pos x="connsiteX7399" y="connsiteY7399"/>
              </a:cxn>
              <a:cxn ang="0">
                <a:pos x="connsiteX7400" y="connsiteY7400"/>
              </a:cxn>
              <a:cxn ang="0">
                <a:pos x="connsiteX7401" y="connsiteY7401"/>
              </a:cxn>
              <a:cxn ang="0">
                <a:pos x="connsiteX7402" y="connsiteY7402"/>
              </a:cxn>
              <a:cxn ang="0">
                <a:pos x="connsiteX7403" y="connsiteY7403"/>
              </a:cxn>
              <a:cxn ang="0">
                <a:pos x="connsiteX7404" y="connsiteY7404"/>
              </a:cxn>
              <a:cxn ang="0">
                <a:pos x="connsiteX7405" y="connsiteY7405"/>
              </a:cxn>
              <a:cxn ang="0">
                <a:pos x="connsiteX7406" y="connsiteY7406"/>
              </a:cxn>
              <a:cxn ang="0">
                <a:pos x="connsiteX7407" y="connsiteY7407"/>
              </a:cxn>
              <a:cxn ang="0">
                <a:pos x="connsiteX7408" y="connsiteY7408"/>
              </a:cxn>
              <a:cxn ang="0">
                <a:pos x="connsiteX7409" y="connsiteY7409"/>
              </a:cxn>
              <a:cxn ang="0">
                <a:pos x="connsiteX7410" y="connsiteY7410"/>
              </a:cxn>
              <a:cxn ang="0">
                <a:pos x="connsiteX7411" y="connsiteY7411"/>
              </a:cxn>
              <a:cxn ang="0">
                <a:pos x="connsiteX7412" y="connsiteY7412"/>
              </a:cxn>
              <a:cxn ang="0">
                <a:pos x="connsiteX7413" y="connsiteY7413"/>
              </a:cxn>
              <a:cxn ang="0">
                <a:pos x="connsiteX7414" y="connsiteY7414"/>
              </a:cxn>
              <a:cxn ang="0">
                <a:pos x="connsiteX7415" y="connsiteY7415"/>
              </a:cxn>
              <a:cxn ang="0">
                <a:pos x="connsiteX7416" y="connsiteY7416"/>
              </a:cxn>
              <a:cxn ang="0">
                <a:pos x="connsiteX7417" y="connsiteY7417"/>
              </a:cxn>
              <a:cxn ang="0">
                <a:pos x="connsiteX7418" y="connsiteY7418"/>
              </a:cxn>
              <a:cxn ang="0">
                <a:pos x="connsiteX7419" y="connsiteY7419"/>
              </a:cxn>
              <a:cxn ang="0">
                <a:pos x="connsiteX7420" y="connsiteY7420"/>
              </a:cxn>
              <a:cxn ang="0">
                <a:pos x="connsiteX7421" y="connsiteY7421"/>
              </a:cxn>
              <a:cxn ang="0">
                <a:pos x="connsiteX7422" y="connsiteY7422"/>
              </a:cxn>
              <a:cxn ang="0">
                <a:pos x="connsiteX7423" y="connsiteY7423"/>
              </a:cxn>
              <a:cxn ang="0">
                <a:pos x="connsiteX7424" y="connsiteY7424"/>
              </a:cxn>
              <a:cxn ang="0">
                <a:pos x="connsiteX7425" y="connsiteY7425"/>
              </a:cxn>
              <a:cxn ang="0">
                <a:pos x="connsiteX7426" y="connsiteY7426"/>
              </a:cxn>
              <a:cxn ang="0">
                <a:pos x="connsiteX7427" y="connsiteY7427"/>
              </a:cxn>
              <a:cxn ang="0">
                <a:pos x="connsiteX7428" y="connsiteY7428"/>
              </a:cxn>
              <a:cxn ang="0">
                <a:pos x="connsiteX7429" y="connsiteY7429"/>
              </a:cxn>
              <a:cxn ang="0">
                <a:pos x="connsiteX7430" y="connsiteY7430"/>
              </a:cxn>
              <a:cxn ang="0">
                <a:pos x="connsiteX7431" y="connsiteY7431"/>
              </a:cxn>
              <a:cxn ang="0">
                <a:pos x="connsiteX7432" y="connsiteY7432"/>
              </a:cxn>
              <a:cxn ang="0">
                <a:pos x="connsiteX7433" y="connsiteY7433"/>
              </a:cxn>
              <a:cxn ang="0">
                <a:pos x="connsiteX7434" y="connsiteY7434"/>
              </a:cxn>
              <a:cxn ang="0">
                <a:pos x="connsiteX7435" y="connsiteY7435"/>
              </a:cxn>
              <a:cxn ang="0">
                <a:pos x="connsiteX7436" y="connsiteY7436"/>
              </a:cxn>
              <a:cxn ang="0">
                <a:pos x="connsiteX7437" y="connsiteY7437"/>
              </a:cxn>
              <a:cxn ang="0">
                <a:pos x="connsiteX7438" y="connsiteY7438"/>
              </a:cxn>
              <a:cxn ang="0">
                <a:pos x="connsiteX7439" y="connsiteY7439"/>
              </a:cxn>
              <a:cxn ang="0">
                <a:pos x="connsiteX7440" y="connsiteY7440"/>
              </a:cxn>
              <a:cxn ang="0">
                <a:pos x="connsiteX7441" y="connsiteY7441"/>
              </a:cxn>
              <a:cxn ang="0">
                <a:pos x="connsiteX7442" y="connsiteY7442"/>
              </a:cxn>
              <a:cxn ang="0">
                <a:pos x="connsiteX7443" y="connsiteY7443"/>
              </a:cxn>
              <a:cxn ang="0">
                <a:pos x="connsiteX7444" y="connsiteY7444"/>
              </a:cxn>
              <a:cxn ang="0">
                <a:pos x="connsiteX7445" y="connsiteY7445"/>
              </a:cxn>
              <a:cxn ang="0">
                <a:pos x="connsiteX7446" y="connsiteY7446"/>
              </a:cxn>
              <a:cxn ang="0">
                <a:pos x="connsiteX7447" y="connsiteY7447"/>
              </a:cxn>
              <a:cxn ang="0">
                <a:pos x="connsiteX7448" y="connsiteY7448"/>
              </a:cxn>
              <a:cxn ang="0">
                <a:pos x="connsiteX7449" y="connsiteY7449"/>
              </a:cxn>
              <a:cxn ang="0">
                <a:pos x="connsiteX7450" y="connsiteY7450"/>
              </a:cxn>
              <a:cxn ang="0">
                <a:pos x="connsiteX7451" y="connsiteY7451"/>
              </a:cxn>
              <a:cxn ang="0">
                <a:pos x="connsiteX7452" y="connsiteY7452"/>
              </a:cxn>
              <a:cxn ang="0">
                <a:pos x="connsiteX7453" y="connsiteY7453"/>
              </a:cxn>
              <a:cxn ang="0">
                <a:pos x="connsiteX7454" y="connsiteY7454"/>
              </a:cxn>
              <a:cxn ang="0">
                <a:pos x="connsiteX7455" y="connsiteY7455"/>
              </a:cxn>
              <a:cxn ang="0">
                <a:pos x="connsiteX7456" y="connsiteY7456"/>
              </a:cxn>
              <a:cxn ang="0">
                <a:pos x="connsiteX7457" y="connsiteY7457"/>
              </a:cxn>
              <a:cxn ang="0">
                <a:pos x="connsiteX7458" y="connsiteY7458"/>
              </a:cxn>
              <a:cxn ang="0">
                <a:pos x="connsiteX7459" y="connsiteY7459"/>
              </a:cxn>
              <a:cxn ang="0">
                <a:pos x="connsiteX7460" y="connsiteY7460"/>
              </a:cxn>
              <a:cxn ang="0">
                <a:pos x="connsiteX7461" y="connsiteY7461"/>
              </a:cxn>
              <a:cxn ang="0">
                <a:pos x="connsiteX7462" y="connsiteY7462"/>
              </a:cxn>
              <a:cxn ang="0">
                <a:pos x="connsiteX7463" y="connsiteY7463"/>
              </a:cxn>
              <a:cxn ang="0">
                <a:pos x="connsiteX7464" y="connsiteY7464"/>
              </a:cxn>
              <a:cxn ang="0">
                <a:pos x="connsiteX7465" y="connsiteY7465"/>
              </a:cxn>
              <a:cxn ang="0">
                <a:pos x="connsiteX7466" y="connsiteY7466"/>
              </a:cxn>
              <a:cxn ang="0">
                <a:pos x="connsiteX7467" y="connsiteY7467"/>
              </a:cxn>
              <a:cxn ang="0">
                <a:pos x="connsiteX7468" y="connsiteY7468"/>
              </a:cxn>
              <a:cxn ang="0">
                <a:pos x="connsiteX7469" y="connsiteY7469"/>
              </a:cxn>
              <a:cxn ang="0">
                <a:pos x="connsiteX7470" y="connsiteY7470"/>
              </a:cxn>
              <a:cxn ang="0">
                <a:pos x="connsiteX7471" y="connsiteY7471"/>
              </a:cxn>
              <a:cxn ang="0">
                <a:pos x="connsiteX7472" y="connsiteY7472"/>
              </a:cxn>
              <a:cxn ang="0">
                <a:pos x="connsiteX7473" y="connsiteY7473"/>
              </a:cxn>
              <a:cxn ang="0">
                <a:pos x="connsiteX7474" y="connsiteY7474"/>
              </a:cxn>
              <a:cxn ang="0">
                <a:pos x="connsiteX7475" y="connsiteY7475"/>
              </a:cxn>
              <a:cxn ang="0">
                <a:pos x="connsiteX7476" y="connsiteY7476"/>
              </a:cxn>
              <a:cxn ang="0">
                <a:pos x="connsiteX7477" y="connsiteY7477"/>
              </a:cxn>
              <a:cxn ang="0">
                <a:pos x="connsiteX7478" y="connsiteY7478"/>
              </a:cxn>
              <a:cxn ang="0">
                <a:pos x="connsiteX7479" y="connsiteY7479"/>
              </a:cxn>
              <a:cxn ang="0">
                <a:pos x="connsiteX7480" y="connsiteY7480"/>
              </a:cxn>
              <a:cxn ang="0">
                <a:pos x="connsiteX7481" y="connsiteY7481"/>
              </a:cxn>
              <a:cxn ang="0">
                <a:pos x="connsiteX7482" y="connsiteY7482"/>
              </a:cxn>
              <a:cxn ang="0">
                <a:pos x="connsiteX7483" y="connsiteY7483"/>
              </a:cxn>
              <a:cxn ang="0">
                <a:pos x="connsiteX7484" y="connsiteY7484"/>
              </a:cxn>
              <a:cxn ang="0">
                <a:pos x="connsiteX7485" y="connsiteY7485"/>
              </a:cxn>
              <a:cxn ang="0">
                <a:pos x="connsiteX7486" y="connsiteY7486"/>
              </a:cxn>
              <a:cxn ang="0">
                <a:pos x="connsiteX7487" y="connsiteY7487"/>
              </a:cxn>
              <a:cxn ang="0">
                <a:pos x="connsiteX7488" y="connsiteY7488"/>
              </a:cxn>
              <a:cxn ang="0">
                <a:pos x="connsiteX7489" y="connsiteY7489"/>
              </a:cxn>
              <a:cxn ang="0">
                <a:pos x="connsiteX7490" y="connsiteY7490"/>
              </a:cxn>
              <a:cxn ang="0">
                <a:pos x="connsiteX7491" y="connsiteY7491"/>
              </a:cxn>
              <a:cxn ang="0">
                <a:pos x="connsiteX7492" y="connsiteY7492"/>
              </a:cxn>
              <a:cxn ang="0">
                <a:pos x="connsiteX7493" y="connsiteY7493"/>
              </a:cxn>
              <a:cxn ang="0">
                <a:pos x="connsiteX7494" y="connsiteY7494"/>
              </a:cxn>
              <a:cxn ang="0">
                <a:pos x="connsiteX7495" y="connsiteY7495"/>
              </a:cxn>
              <a:cxn ang="0">
                <a:pos x="connsiteX7496" y="connsiteY7496"/>
              </a:cxn>
              <a:cxn ang="0">
                <a:pos x="connsiteX7497" y="connsiteY7497"/>
              </a:cxn>
              <a:cxn ang="0">
                <a:pos x="connsiteX7498" y="connsiteY7498"/>
              </a:cxn>
              <a:cxn ang="0">
                <a:pos x="connsiteX7499" y="connsiteY7499"/>
              </a:cxn>
              <a:cxn ang="0">
                <a:pos x="connsiteX7500" y="connsiteY7500"/>
              </a:cxn>
              <a:cxn ang="0">
                <a:pos x="connsiteX7501" y="connsiteY7501"/>
              </a:cxn>
              <a:cxn ang="0">
                <a:pos x="connsiteX7502" y="connsiteY7502"/>
              </a:cxn>
              <a:cxn ang="0">
                <a:pos x="connsiteX7503" y="connsiteY7503"/>
              </a:cxn>
              <a:cxn ang="0">
                <a:pos x="connsiteX7504" y="connsiteY7504"/>
              </a:cxn>
              <a:cxn ang="0">
                <a:pos x="connsiteX7505" y="connsiteY7505"/>
              </a:cxn>
              <a:cxn ang="0">
                <a:pos x="connsiteX7506" y="connsiteY7506"/>
              </a:cxn>
              <a:cxn ang="0">
                <a:pos x="connsiteX7507" y="connsiteY7507"/>
              </a:cxn>
              <a:cxn ang="0">
                <a:pos x="connsiteX7508" y="connsiteY7508"/>
              </a:cxn>
              <a:cxn ang="0">
                <a:pos x="connsiteX7509" y="connsiteY7509"/>
              </a:cxn>
              <a:cxn ang="0">
                <a:pos x="connsiteX7510" y="connsiteY7510"/>
              </a:cxn>
              <a:cxn ang="0">
                <a:pos x="connsiteX7511" y="connsiteY7511"/>
              </a:cxn>
              <a:cxn ang="0">
                <a:pos x="connsiteX7512" y="connsiteY7512"/>
              </a:cxn>
              <a:cxn ang="0">
                <a:pos x="connsiteX7513" y="connsiteY7513"/>
              </a:cxn>
              <a:cxn ang="0">
                <a:pos x="connsiteX7514" y="connsiteY7514"/>
              </a:cxn>
              <a:cxn ang="0">
                <a:pos x="connsiteX7515" y="connsiteY7515"/>
              </a:cxn>
              <a:cxn ang="0">
                <a:pos x="connsiteX7516" y="connsiteY7516"/>
              </a:cxn>
              <a:cxn ang="0">
                <a:pos x="connsiteX7517" y="connsiteY7517"/>
              </a:cxn>
              <a:cxn ang="0">
                <a:pos x="connsiteX7518" y="connsiteY7518"/>
              </a:cxn>
              <a:cxn ang="0">
                <a:pos x="connsiteX7519" y="connsiteY7519"/>
              </a:cxn>
              <a:cxn ang="0">
                <a:pos x="connsiteX7520" y="connsiteY7520"/>
              </a:cxn>
              <a:cxn ang="0">
                <a:pos x="connsiteX7521" y="connsiteY7521"/>
              </a:cxn>
              <a:cxn ang="0">
                <a:pos x="connsiteX7522" y="connsiteY7522"/>
              </a:cxn>
              <a:cxn ang="0">
                <a:pos x="connsiteX7523" y="connsiteY7523"/>
              </a:cxn>
              <a:cxn ang="0">
                <a:pos x="connsiteX7524" y="connsiteY7524"/>
              </a:cxn>
              <a:cxn ang="0">
                <a:pos x="connsiteX7525" y="connsiteY7525"/>
              </a:cxn>
              <a:cxn ang="0">
                <a:pos x="connsiteX7526" y="connsiteY7526"/>
              </a:cxn>
              <a:cxn ang="0">
                <a:pos x="connsiteX7527" y="connsiteY7527"/>
              </a:cxn>
              <a:cxn ang="0">
                <a:pos x="connsiteX7528" y="connsiteY7528"/>
              </a:cxn>
              <a:cxn ang="0">
                <a:pos x="connsiteX7529" y="connsiteY7529"/>
              </a:cxn>
              <a:cxn ang="0">
                <a:pos x="connsiteX7530" y="connsiteY7530"/>
              </a:cxn>
              <a:cxn ang="0">
                <a:pos x="connsiteX7531" y="connsiteY7531"/>
              </a:cxn>
              <a:cxn ang="0">
                <a:pos x="connsiteX7532" y="connsiteY7532"/>
              </a:cxn>
              <a:cxn ang="0">
                <a:pos x="connsiteX7533" y="connsiteY7533"/>
              </a:cxn>
              <a:cxn ang="0">
                <a:pos x="connsiteX7534" y="connsiteY7534"/>
              </a:cxn>
              <a:cxn ang="0">
                <a:pos x="connsiteX7535" y="connsiteY7535"/>
              </a:cxn>
              <a:cxn ang="0">
                <a:pos x="connsiteX7536" y="connsiteY7536"/>
              </a:cxn>
              <a:cxn ang="0">
                <a:pos x="connsiteX7537" y="connsiteY7537"/>
              </a:cxn>
              <a:cxn ang="0">
                <a:pos x="connsiteX7538" y="connsiteY7538"/>
              </a:cxn>
              <a:cxn ang="0">
                <a:pos x="connsiteX7539" y="connsiteY7539"/>
              </a:cxn>
              <a:cxn ang="0">
                <a:pos x="connsiteX7540" y="connsiteY7540"/>
              </a:cxn>
              <a:cxn ang="0">
                <a:pos x="connsiteX7541" y="connsiteY7541"/>
              </a:cxn>
              <a:cxn ang="0">
                <a:pos x="connsiteX7542" y="connsiteY7542"/>
              </a:cxn>
              <a:cxn ang="0">
                <a:pos x="connsiteX7543" y="connsiteY7543"/>
              </a:cxn>
              <a:cxn ang="0">
                <a:pos x="connsiteX7544" y="connsiteY7544"/>
              </a:cxn>
              <a:cxn ang="0">
                <a:pos x="connsiteX7545" y="connsiteY7545"/>
              </a:cxn>
              <a:cxn ang="0">
                <a:pos x="connsiteX7546" y="connsiteY7546"/>
              </a:cxn>
              <a:cxn ang="0">
                <a:pos x="connsiteX7547" y="connsiteY7547"/>
              </a:cxn>
              <a:cxn ang="0">
                <a:pos x="connsiteX7548" y="connsiteY7548"/>
              </a:cxn>
              <a:cxn ang="0">
                <a:pos x="connsiteX7549" y="connsiteY7549"/>
              </a:cxn>
              <a:cxn ang="0">
                <a:pos x="connsiteX7550" y="connsiteY7550"/>
              </a:cxn>
            </a:cxnLst>
            <a:rect l="l" t="t" r="r" b="b"/>
            <a:pathLst>
              <a:path w="10035679" h="5893281">
                <a:moveTo>
                  <a:pt x="2849140" y="5761662"/>
                </a:moveTo>
                <a:lnTo>
                  <a:pt x="2877517" y="5777964"/>
                </a:lnTo>
                <a:lnTo>
                  <a:pt x="2905894" y="5805133"/>
                </a:lnTo>
                <a:lnTo>
                  <a:pt x="2934272" y="5829284"/>
                </a:lnTo>
                <a:lnTo>
                  <a:pt x="2966876" y="5848002"/>
                </a:lnTo>
                <a:lnTo>
                  <a:pt x="2966876" y="5864303"/>
                </a:lnTo>
                <a:lnTo>
                  <a:pt x="2948158" y="5864303"/>
                </a:lnTo>
                <a:lnTo>
                  <a:pt x="2930046" y="5868529"/>
                </a:lnTo>
                <a:lnTo>
                  <a:pt x="2901668" y="5868529"/>
                </a:lnTo>
                <a:lnTo>
                  <a:pt x="2877517" y="5862491"/>
                </a:lnTo>
                <a:lnTo>
                  <a:pt x="2863631" y="5858264"/>
                </a:lnTo>
                <a:lnTo>
                  <a:pt x="2856989" y="5829284"/>
                </a:lnTo>
                <a:lnTo>
                  <a:pt x="2849140" y="5792455"/>
                </a:lnTo>
                <a:close/>
                <a:moveTo>
                  <a:pt x="3076153" y="5700079"/>
                </a:moveTo>
                <a:lnTo>
                  <a:pt x="3104531" y="5706116"/>
                </a:lnTo>
                <a:lnTo>
                  <a:pt x="3137135" y="5718192"/>
                </a:lnTo>
                <a:lnTo>
                  <a:pt x="3161285" y="5728457"/>
                </a:lnTo>
                <a:lnTo>
                  <a:pt x="3152833" y="5728457"/>
                </a:lnTo>
                <a:lnTo>
                  <a:pt x="3128682" y="5742948"/>
                </a:lnTo>
                <a:lnTo>
                  <a:pt x="3104531" y="5753212"/>
                </a:lnTo>
                <a:lnTo>
                  <a:pt x="3076153" y="5761666"/>
                </a:lnTo>
                <a:lnTo>
                  <a:pt x="3076153" y="5747175"/>
                </a:lnTo>
                <a:lnTo>
                  <a:pt x="3080382" y="5742948"/>
                </a:lnTo>
                <a:lnTo>
                  <a:pt x="3086419" y="5739325"/>
                </a:lnTo>
                <a:lnTo>
                  <a:pt x="3090042" y="5735099"/>
                </a:lnTo>
                <a:lnTo>
                  <a:pt x="3090042" y="5732683"/>
                </a:lnTo>
                <a:lnTo>
                  <a:pt x="3094268" y="5728457"/>
                </a:lnTo>
                <a:lnTo>
                  <a:pt x="3096078" y="5720608"/>
                </a:lnTo>
                <a:lnTo>
                  <a:pt x="3090042" y="5720608"/>
                </a:lnTo>
                <a:lnTo>
                  <a:pt x="3071928" y="5739325"/>
                </a:lnTo>
                <a:lnTo>
                  <a:pt x="3055626" y="5749590"/>
                </a:lnTo>
                <a:lnTo>
                  <a:pt x="3037513" y="5753212"/>
                </a:lnTo>
                <a:lnTo>
                  <a:pt x="3013362" y="5761666"/>
                </a:lnTo>
                <a:lnTo>
                  <a:pt x="3013362" y="5728457"/>
                </a:lnTo>
                <a:lnTo>
                  <a:pt x="3033287" y="5720608"/>
                </a:lnTo>
                <a:lnTo>
                  <a:pt x="3055626" y="5710344"/>
                </a:lnTo>
                <a:close/>
                <a:moveTo>
                  <a:pt x="3019400" y="5294352"/>
                </a:moveTo>
                <a:lnTo>
                  <a:pt x="3027250" y="5300389"/>
                </a:lnTo>
                <a:lnTo>
                  <a:pt x="3033287" y="5304616"/>
                </a:lnTo>
                <a:lnTo>
                  <a:pt x="3037516" y="5308844"/>
                </a:lnTo>
                <a:lnTo>
                  <a:pt x="3041742" y="5314881"/>
                </a:lnTo>
                <a:lnTo>
                  <a:pt x="3041742" y="5323333"/>
                </a:lnTo>
                <a:lnTo>
                  <a:pt x="3043552" y="5333599"/>
                </a:lnTo>
                <a:lnTo>
                  <a:pt x="3027250" y="5333599"/>
                </a:lnTo>
                <a:lnTo>
                  <a:pt x="3023627" y="5325146"/>
                </a:lnTo>
                <a:lnTo>
                  <a:pt x="3019400" y="5319107"/>
                </a:lnTo>
                <a:lnTo>
                  <a:pt x="3019400" y="5314881"/>
                </a:lnTo>
                <a:lnTo>
                  <a:pt x="3015173" y="5310655"/>
                </a:lnTo>
                <a:lnTo>
                  <a:pt x="3019400" y="5304616"/>
                </a:lnTo>
                <a:close/>
                <a:moveTo>
                  <a:pt x="8924762" y="5247259"/>
                </a:moveTo>
                <a:lnTo>
                  <a:pt x="8935026" y="5276241"/>
                </a:lnTo>
                <a:lnTo>
                  <a:pt x="8939253" y="5308844"/>
                </a:lnTo>
                <a:lnTo>
                  <a:pt x="8930800" y="5339634"/>
                </a:lnTo>
                <a:lnTo>
                  <a:pt x="8915102" y="5358351"/>
                </a:lnTo>
                <a:lnTo>
                  <a:pt x="8896384" y="5368616"/>
                </a:lnTo>
                <a:lnTo>
                  <a:pt x="8872235" y="5380691"/>
                </a:lnTo>
                <a:lnTo>
                  <a:pt x="8861970" y="5337823"/>
                </a:lnTo>
                <a:lnTo>
                  <a:pt x="8848084" y="5294353"/>
                </a:lnTo>
                <a:lnTo>
                  <a:pt x="8833593" y="5255109"/>
                </a:lnTo>
                <a:lnTo>
                  <a:pt x="8861970" y="5255109"/>
                </a:lnTo>
                <a:lnTo>
                  <a:pt x="8886724" y="5269599"/>
                </a:lnTo>
                <a:lnTo>
                  <a:pt x="8906649" y="5265371"/>
                </a:lnTo>
                <a:close/>
                <a:moveTo>
                  <a:pt x="9508596" y="5241222"/>
                </a:moveTo>
                <a:lnTo>
                  <a:pt x="9514635" y="5243033"/>
                </a:lnTo>
                <a:lnTo>
                  <a:pt x="9522482" y="5247259"/>
                </a:lnTo>
                <a:lnTo>
                  <a:pt x="9526710" y="5251487"/>
                </a:lnTo>
                <a:lnTo>
                  <a:pt x="9528521" y="5255108"/>
                </a:lnTo>
                <a:lnTo>
                  <a:pt x="9532747" y="5257524"/>
                </a:lnTo>
                <a:lnTo>
                  <a:pt x="9540596" y="5265373"/>
                </a:lnTo>
                <a:lnTo>
                  <a:pt x="9540596" y="5261750"/>
                </a:lnTo>
                <a:lnTo>
                  <a:pt x="9543011" y="5257524"/>
                </a:lnTo>
                <a:lnTo>
                  <a:pt x="9547237" y="5251487"/>
                </a:lnTo>
                <a:lnTo>
                  <a:pt x="9547237" y="5247259"/>
                </a:lnTo>
                <a:lnTo>
                  <a:pt x="9550861" y="5247259"/>
                </a:lnTo>
                <a:lnTo>
                  <a:pt x="9555087" y="5247259"/>
                </a:lnTo>
                <a:lnTo>
                  <a:pt x="9555087" y="5255108"/>
                </a:lnTo>
                <a:lnTo>
                  <a:pt x="9556897" y="5261750"/>
                </a:lnTo>
                <a:lnTo>
                  <a:pt x="9561123" y="5272015"/>
                </a:lnTo>
                <a:lnTo>
                  <a:pt x="9561123" y="5284090"/>
                </a:lnTo>
                <a:lnTo>
                  <a:pt x="9561123" y="5294353"/>
                </a:lnTo>
                <a:lnTo>
                  <a:pt x="9536973" y="5323334"/>
                </a:lnTo>
                <a:lnTo>
                  <a:pt x="9514635" y="5358353"/>
                </a:lnTo>
                <a:lnTo>
                  <a:pt x="9522482" y="5380691"/>
                </a:lnTo>
                <a:lnTo>
                  <a:pt x="9518861" y="5387332"/>
                </a:lnTo>
                <a:lnTo>
                  <a:pt x="9508596" y="5395182"/>
                </a:lnTo>
                <a:lnTo>
                  <a:pt x="9498333" y="5397597"/>
                </a:lnTo>
                <a:lnTo>
                  <a:pt x="9488068" y="5401218"/>
                </a:lnTo>
                <a:lnTo>
                  <a:pt x="9475993" y="5409670"/>
                </a:lnTo>
                <a:lnTo>
                  <a:pt x="9469956" y="5412086"/>
                </a:lnTo>
                <a:lnTo>
                  <a:pt x="9462107" y="5424161"/>
                </a:lnTo>
                <a:lnTo>
                  <a:pt x="9462107" y="5434426"/>
                </a:lnTo>
                <a:lnTo>
                  <a:pt x="9459692" y="5444689"/>
                </a:lnTo>
                <a:lnTo>
                  <a:pt x="9459692" y="5454954"/>
                </a:lnTo>
                <a:lnTo>
                  <a:pt x="9456068" y="5469444"/>
                </a:lnTo>
                <a:lnTo>
                  <a:pt x="9447616" y="5477897"/>
                </a:lnTo>
                <a:lnTo>
                  <a:pt x="9437353" y="5483933"/>
                </a:lnTo>
                <a:lnTo>
                  <a:pt x="9427694" y="5491783"/>
                </a:lnTo>
                <a:lnTo>
                  <a:pt x="9417429" y="5498424"/>
                </a:lnTo>
                <a:lnTo>
                  <a:pt x="9405353" y="5508689"/>
                </a:lnTo>
                <a:lnTo>
                  <a:pt x="9390863" y="5508689"/>
                </a:lnTo>
                <a:lnTo>
                  <a:pt x="9374561" y="5496009"/>
                </a:lnTo>
                <a:lnTo>
                  <a:pt x="9356449" y="5483933"/>
                </a:lnTo>
                <a:lnTo>
                  <a:pt x="9342563" y="5473670"/>
                </a:lnTo>
                <a:lnTo>
                  <a:pt x="9328072" y="5453143"/>
                </a:lnTo>
                <a:lnTo>
                  <a:pt x="9338335" y="5444689"/>
                </a:lnTo>
                <a:lnTo>
                  <a:pt x="9342563" y="5434426"/>
                </a:lnTo>
                <a:lnTo>
                  <a:pt x="9346184" y="5425974"/>
                </a:lnTo>
                <a:lnTo>
                  <a:pt x="9348600" y="5415709"/>
                </a:lnTo>
                <a:lnTo>
                  <a:pt x="9352223" y="5405444"/>
                </a:lnTo>
                <a:lnTo>
                  <a:pt x="9360675" y="5397597"/>
                </a:lnTo>
                <a:lnTo>
                  <a:pt x="9380600" y="5390956"/>
                </a:lnTo>
                <a:lnTo>
                  <a:pt x="9402938" y="5387332"/>
                </a:lnTo>
                <a:lnTo>
                  <a:pt x="9423467" y="5380691"/>
                </a:lnTo>
                <a:lnTo>
                  <a:pt x="9433730" y="5368615"/>
                </a:lnTo>
                <a:lnTo>
                  <a:pt x="9451842" y="5343862"/>
                </a:lnTo>
                <a:lnTo>
                  <a:pt x="9465730" y="5314880"/>
                </a:lnTo>
                <a:lnTo>
                  <a:pt x="9484447" y="5286503"/>
                </a:lnTo>
                <a:lnTo>
                  <a:pt x="9498333" y="5257524"/>
                </a:lnTo>
                <a:close/>
                <a:moveTo>
                  <a:pt x="9494106" y="4977379"/>
                </a:moveTo>
                <a:lnTo>
                  <a:pt x="9508597" y="4977379"/>
                </a:lnTo>
                <a:lnTo>
                  <a:pt x="9540596" y="5010587"/>
                </a:lnTo>
                <a:lnTo>
                  <a:pt x="9568973" y="5039567"/>
                </a:lnTo>
                <a:lnTo>
                  <a:pt x="9597350" y="5072170"/>
                </a:lnTo>
                <a:lnTo>
                  <a:pt x="9617877" y="5113226"/>
                </a:lnTo>
                <a:lnTo>
                  <a:pt x="9628142" y="5113226"/>
                </a:lnTo>
                <a:lnTo>
                  <a:pt x="9640218" y="5113226"/>
                </a:lnTo>
                <a:lnTo>
                  <a:pt x="9646254" y="5113226"/>
                </a:lnTo>
                <a:lnTo>
                  <a:pt x="9650482" y="5113226"/>
                </a:lnTo>
                <a:lnTo>
                  <a:pt x="9656519" y="5113226"/>
                </a:lnTo>
                <a:lnTo>
                  <a:pt x="9664368" y="5107189"/>
                </a:lnTo>
                <a:lnTo>
                  <a:pt x="9668595" y="5101150"/>
                </a:lnTo>
                <a:lnTo>
                  <a:pt x="9670405" y="5088472"/>
                </a:lnTo>
                <a:lnTo>
                  <a:pt x="9678857" y="5088472"/>
                </a:lnTo>
                <a:lnTo>
                  <a:pt x="9678857" y="5136169"/>
                </a:lnTo>
                <a:lnTo>
                  <a:pt x="9674631" y="5146433"/>
                </a:lnTo>
                <a:lnTo>
                  <a:pt x="9670405" y="5156696"/>
                </a:lnTo>
                <a:lnTo>
                  <a:pt x="9668595" y="5168772"/>
                </a:lnTo>
                <a:lnTo>
                  <a:pt x="9664368" y="5175413"/>
                </a:lnTo>
                <a:lnTo>
                  <a:pt x="9640218" y="5175413"/>
                </a:lnTo>
                <a:lnTo>
                  <a:pt x="9640218" y="5199564"/>
                </a:lnTo>
                <a:lnTo>
                  <a:pt x="9617877" y="5222507"/>
                </a:lnTo>
                <a:lnTo>
                  <a:pt x="9599765" y="5243035"/>
                </a:lnTo>
                <a:lnTo>
                  <a:pt x="9579237" y="5265375"/>
                </a:lnTo>
                <a:lnTo>
                  <a:pt x="9579237" y="5255110"/>
                </a:lnTo>
                <a:lnTo>
                  <a:pt x="9575614" y="5247261"/>
                </a:lnTo>
                <a:lnTo>
                  <a:pt x="9575614" y="5241224"/>
                </a:lnTo>
                <a:lnTo>
                  <a:pt x="9575614" y="5228544"/>
                </a:lnTo>
                <a:lnTo>
                  <a:pt x="9579237" y="5222507"/>
                </a:lnTo>
                <a:lnTo>
                  <a:pt x="9579237" y="5214055"/>
                </a:lnTo>
                <a:lnTo>
                  <a:pt x="9579237" y="5208016"/>
                </a:lnTo>
                <a:lnTo>
                  <a:pt x="9575614" y="5203790"/>
                </a:lnTo>
                <a:lnTo>
                  <a:pt x="9568973" y="5199564"/>
                </a:lnTo>
                <a:lnTo>
                  <a:pt x="9561123" y="5197754"/>
                </a:lnTo>
                <a:lnTo>
                  <a:pt x="9555086" y="5193527"/>
                </a:lnTo>
                <a:lnTo>
                  <a:pt x="9547237" y="5189299"/>
                </a:lnTo>
                <a:lnTo>
                  <a:pt x="9540596" y="5185678"/>
                </a:lnTo>
                <a:lnTo>
                  <a:pt x="9536974" y="5183263"/>
                </a:lnTo>
                <a:lnTo>
                  <a:pt x="9536974" y="5179037"/>
                </a:lnTo>
                <a:lnTo>
                  <a:pt x="9540596" y="5175413"/>
                </a:lnTo>
                <a:lnTo>
                  <a:pt x="9547237" y="5164546"/>
                </a:lnTo>
                <a:lnTo>
                  <a:pt x="9556897" y="5156696"/>
                </a:lnTo>
                <a:lnTo>
                  <a:pt x="9568973" y="5146433"/>
                </a:lnTo>
                <a:lnTo>
                  <a:pt x="9579237" y="5136169"/>
                </a:lnTo>
                <a:lnTo>
                  <a:pt x="9565351" y="5121678"/>
                </a:lnTo>
                <a:lnTo>
                  <a:pt x="9550860" y="5096924"/>
                </a:lnTo>
                <a:lnTo>
                  <a:pt x="9528520" y="5060095"/>
                </a:lnTo>
                <a:lnTo>
                  <a:pt x="9512218" y="5028699"/>
                </a:lnTo>
                <a:lnTo>
                  <a:pt x="9502558" y="5000322"/>
                </a:lnTo>
                <a:close/>
                <a:moveTo>
                  <a:pt x="9366713" y="4600634"/>
                </a:moveTo>
                <a:lnTo>
                  <a:pt x="9384825" y="4600634"/>
                </a:lnTo>
                <a:lnTo>
                  <a:pt x="9417430" y="4625388"/>
                </a:lnTo>
                <a:lnTo>
                  <a:pt x="9456069" y="4648330"/>
                </a:lnTo>
                <a:lnTo>
                  <a:pt x="9456069" y="4668858"/>
                </a:lnTo>
                <a:lnTo>
                  <a:pt x="9431316" y="4668858"/>
                </a:lnTo>
                <a:lnTo>
                  <a:pt x="9413202" y="4654369"/>
                </a:lnTo>
                <a:lnTo>
                  <a:pt x="9395090" y="4639878"/>
                </a:lnTo>
                <a:lnTo>
                  <a:pt x="9380599" y="4621766"/>
                </a:lnTo>
                <a:close/>
                <a:moveTo>
                  <a:pt x="9741646" y="4475656"/>
                </a:moveTo>
                <a:lnTo>
                  <a:pt x="9749496" y="4475656"/>
                </a:lnTo>
                <a:lnTo>
                  <a:pt x="9755533" y="4479279"/>
                </a:lnTo>
                <a:lnTo>
                  <a:pt x="9759759" y="4481693"/>
                </a:lnTo>
                <a:lnTo>
                  <a:pt x="9759759" y="4485921"/>
                </a:lnTo>
                <a:lnTo>
                  <a:pt x="9763985" y="4489542"/>
                </a:lnTo>
                <a:lnTo>
                  <a:pt x="9765798" y="4496184"/>
                </a:lnTo>
                <a:lnTo>
                  <a:pt x="9773648" y="4508259"/>
                </a:lnTo>
                <a:lnTo>
                  <a:pt x="9777874" y="4520937"/>
                </a:lnTo>
                <a:lnTo>
                  <a:pt x="9779685" y="4534825"/>
                </a:lnTo>
                <a:lnTo>
                  <a:pt x="9765798" y="4534825"/>
                </a:lnTo>
                <a:lnTo>
                  <a:pt x="9765798" y="4520937"/>
                </a:lnTo>
                <a:lnTo>
                  <a:pt x="9755533" y="4514298"/>
                </a:lnTo>
                <a:lnTo>
                  <a:pt x="9751306" y="4504033"/>
                </a:lnTo>
                <a:lnTo>
                  <a:pt x="9749496" y="4496184"/>
                </a:lnTo>
                <a:lnTo>
                  <a:pt x="9745269" y="4485921"/>
                </a:lnTo>
                <a:close/>
                <a:moveTo>
                  <a:pt x="9417428" y="4432186"/>
                </a:moveTo>
                <a:lnTo>
                  <a:pt x="9423465" y="4432186"/>
                </a:lnTo>
                <a:lnTo>
                  <a:pt x="9427692" y="4436412"/>
                </a:lnTo>
                <a:lnTo>
                  <a:pt x="9427692" y="4438223"/>
                </a:lnTo>
                <a:lnTo>
                  <a:pt x="9431315" y="4438223"/>
                </a:lnTo>
                <a:lnTo>
                  <a:pt x="9433731" y="4438223"/>
                </a:lnTo>
                <a:lnTo>
                  <a:pt x="9437352" y="4442451"/>
                </a:lnTo>
                <a:lnTo>
                  <a:pt x="9441580" y="4452715"/>
                </a:lnTo>
                <a:lnTo>
                  <a:pt x="9441580" y="4464790"/>
                </a:lnTo>
                <a:lnTo>
                  <a:pt x="9445807" y="4471432"/>
                </a:lnTo>
                <a:lnTo>
                  <a:pt x="9447617" y="4479282"/>
                </a:lnTo>
                <a:lnTo>
                  <a:pt x="9451844" y="4485923"/>
                </a:lnTo>
                <a:lnTo>
                  <a:pt x="9456070" y="4496187"/>
                </a:lnTo>
                <a:lnTo>
                  <a:pt x="9431315" y="4496187"/>
                </a:lnTo>
                <a:lnTo>
                  <a:pt x="9427692" y="4479282"/>
                </a:lnTo>
                <a:lnTo>
                  <a:pt x="9419239" y="4467206"/>
                </a:lnTo>
                <a:lnTo>
                  <a:pt x="9417428" y="4452715"/>
                </a:lnTo>
                <a:close/>
                <a:moveTo>
                  <a:pt x="6125133" y="4417695"/>
                </a:moveTo>
                <a:lnTo>
                  <a:pt x="6125133" y="4432186"/>
                </a:lnTo>
                <a:lnTo>
                  <a:pt x="6141434" y="4471431"/>
                </a:lnTo>
                <a:lnTo>
                  <a:pt x="6141434" y="4514296"/>
                </a:lnTo>
                <a:lnTo>
                  <a:pt x="6131172" y="4553541"/>
                </a:lnTo>
                <a:lnTo>
                  <a:pt x="6113057" y="4592786"/>
                </a:lnTo>
                <a:lnTo>
                  <a:pt x="6092530" y="4629615"/>
                </a:lnTo>
                <a:lnTo>
                  <a:pt x="6074417" y="4664633"/>
                </a:lnTo>
                <a:lnTo>
                  <a:pt x="6060531" y="4693615"/>
                </a:lnTo>
                <a:lnTo>
                  <a:pt x="6054492" y="4730444"/>
                </a:lnTo>
                <a:lnTo>
                  <a:pt x="6050266" y="4761236"/>
                </a:lnTo>
                <a:lnTo>
                  <a:pt x="6046040" y="4788405"/>
                </a:lnTo>
                <a:lnTo>
                  <a:pt x="6032154" y="4808933"/>
                </a:lnTo>
                <a:lnTo>
                  <a:pt x="6007398" y="4827045"/>
                </a:lnTo>
                <a:lnTo>
                  <a:pt x="6007398" y="4819196"/>
                </a:lnTo>
                <a:lnTo>
                  <a:pt x="5993512" y="4816782"/>
                </a:lnTo>
                <a:lnTo>
                  <a:pt x="5983249" y="4813159"/>
                </a:lnTo>
                <a:lnTo>
                  <a:pt x="5972984" y="4804707"/>
                </a:lnTo>
                <a:lnTo>
                  <a:pt x="5965135" y="4794442"/>
                </a:lnTo>
                <a:lnTo>
                  <a:pt x="5960909" y="4779951"/>
                </a:lnTo>
                <a:lnTo>
                  <a:pt x="5947023" y="4750972"/>
                </a:lnTo>
                <a:lnTo>
                  <a:pt x="5944607" y="4722595"/>
                </a:lnTo>
                <a:lnTo>
                  <a:pt x="5954872" y="4697841"/>
                </a:lnTo>
                <a:lnTo>
                  <a:pt x="5965135" y="4668859"/>
                </a:lnTo>
                <a:lnTo>
                  <a:pt x="5975400" y="4639879"/>
                </a:lnTo>
                <a:lnTo>
                  <a:pt x="5975400" y="4621767"/>
                </a:lnTo>
                <a:lnTo>
                  <a:pt x="5972984" y="4592786"/>
                </a:lnTo>
                <a:lnTo>
                  <a:pt x="5969361" y="4563806"/>
                </a:lnTo>
                <a:lnTo>
                  <a:pt x="5969361" y="4534824"/>
                </a:lnTo>
                <a:lnTo>
                  <a:pt x="6007398" y="4534824"/>
                </a:lnTo>
                <a:lnTo>
                  <a:pt x="6017663" y="4518523"/>
                </a:lnTo>
                <a:lnTo>
                  <a:pt x="6040003" y="4496184"/>
                </a:lnTo>
                <a:lnTo>
                  <a:pt x="6060531" y="4471431"/>
                </a:lnTo>
                <a:lnTo>
                  <a:pt x="6084680" y="4446675"/>
                </a:lnTo>
                <a:lnTo>
                  <a:pt x="6107021" y="4427960"/>
                </a:lnTo>
                <a:close/>
                <a:moveTo>
                  <a:pt x="9261055" y="4306603"/>
                </a:moveTo>
                <a:lnTo>
                  <a:pt x="9289435" y="4316869"/>
                </a:lnTo>
                <a:lnTo>
                  <a:pt x="9289435" y="4331359"/>
                </a:lnTo>
                <a:lnTo>
                  <a:pt x="9267093" y="4331359"/>
                </a:lnTo>
                <a:lnTo>
                  <a:pt x="9267093" y="4322906"/>
                </a:lnTo>
                <a:lnTo>
                  <a:pt x="9265282" y="4321095"/>
                </a:lnTo>
                <a:lnTo>
                  <a:pt x="9265282" y="4316869"/>
                </a:lnTo>
                <a:lnTo>
                  <a:pt x="9261055" y="4316869"/>
                </a:lnTo>
                <a:lnTo>
                  <a:pt x="9261055" y="4312641"/>
                </a:lnTo>
                <a:close/>
                <a:moveTo>
                  <a:pt x="8755105" y="4298151"/>
                </a:moveTo>
                <a:lnTo>
                  <a:pt x="8762954" y="4298151"/>
                </a:lnTo>
                <a:lnTo>
                  <a:pt x="8764765" y="4316868"/>
                </a:lnTo>
                <a:lnTo>
                  <a:pt x="8768991" y="4341622"/>
                </a:lnTo>
                <a:lnTo>
                  <a:pt x="8779255" y="4370601"/>
                </a:lnTo>
                <a:lnTo>
                  <a:pt x="8787103" y="4395357"/>
                </a:lnTo>
                <a:lnTo>
                  <a:pt x="8793141" y="4409243"/>
                </a:lnTo>
                <a:lnTo>
                  <a:pt x="8797367" y="4413469"/>
                </a:lnTo>
                <a:lnTo>
                  <a:pt x="8807632" y="4417695"/>
                </a:lnTo>
                <a:lnTo>
                  <a:pt x="8815479" y="4417695"/>
                </a:lnTo>
                <a:lnTo>
                  <a:pt x="8825744" y="4421921"/>
                </a:lnTo>
                <a:lnTo>
                  <a:pt x="8833593" y="4421921"/>
                </a:lnTo>
                <a:lnTo>
                  <a:pt x="8839630" y="4423734"/>
                </a:lnTo>
                <a:lnTo>
                  <a:pt x="8839630" y="4436412"/>
                </a:lnTo>
                <a:lnTo>
                  <a:pt x="8848082" y="4461165"/>
                </a:lnTo>
                <a:lnTo>
                  <a:pt x="8854121" y="4489542"/>
                </a:lnTo>
                <a:lnTo>
                  <a:pt x="8864384" y="4524561"/>
                </a:lnTo>
                <a:lnTo>
                  <a:pt x="8872233" y="4549314"/>
                </a:lnTo>
                <a:lnTo>
                  <a:pt x="8878272" y="4568031"/>
                </a:lnTo>
                <a:lnTo>
                  <a:pt x="8896384" y="4568031"/>
                </a:lnTo>
                <a:lnTo>
                  <a:pt x="8906646" y="4572257"/>
                </a:lnTo>
                <a:lnTo>
                  <a:pt x="8918722" y="4576483"/>
                </a:lnTo>
                <a:lnTo>
                  <a:pt x="8924760" y="4582522"/>
                </a:lnTo>
                <a:lnTo>
                  <a:pt x="8930797" y="4592787"/>
                </a:lnTo>
                <a:lnTo>
                  <a:pt x="8949514" y="4619351"/>
                </a:lnTo>
                <a:lnTo>
                  <a:pt x="8957363" y="4654369"/>
                </a:lnTo>
                <a:lnTo>
                  <a:pt x="8996005" y="4654369"/>
                </a:lnTo>
                <a:lnTo>
                  <a:pt x="9009891" y="4691198"/>
                </a:lnTo>
                <a:lnTo>
                  <a:pt x="9030418" y="4715952"/>
                </a:lnTo>
                <a:lnTo>
                  <a:pt x="9048530" y="4740707"/>
                </a:lnTo>
                <a:lnTo>
                  <a:pt x="9066644" y="4773913"/>
                </a:lnTo>
                <a:lnTo>
                  <a:pt x="9072681" y="4827043"/>
                </a:lnTo>
                <a:lnTo>
                  <a:pt x="9070870" y="4870516"/>
                </a:lnTo>
                <a:lnTo>
                  <a:pt x="9058795" y="4913986"/>
                </a:lnTo>
                <a:lnTo>
                  <a:pt x="9042494" y="4952626"/>
                </a:lnTo>
                <a:lnTo>
                  <a:pt x="9024380" y="4996096"/>
                </a:lnTo>
                <a:lnTo>
                  <a:pt x="9002041" y="5043190"/>
                </a:lnTo>
                <a:lnTo>
                  <a:pt x="8996005" y="5072169"/>
                </a:lnTo>
                <a:lnTo>
                  <a:pt x="8985740" y="5101151"/>
                </a:lnTo>
                <a:lnTo>
                  <a:pt x="8977891" y="5131943"/>
                </a:lnTo>
                <a:lnTo>
                  <a:pt x="8967628" y="5156697"/>
                </a:lnTo>
                <a:lnTo>
                  <a:pt x="8949514" y="5175414"/>
                </a:lnTo>
                <a:lnTo>
                  <a:pt x="8928987" y="5185677"/>
                </a:lnTo>
                <a:lnTo>
                  <a:pt x="8904836" y="5197752"/>
                </a:lnTo>
                <a:lnTo>
                  <a:pt x="8878272" y="5208017"/>
                </a:lnTo>
                <a:lnTo>
                  <a:pt x="8861970" y="5214053"/>
                </a:lnTo>
                <a:lnTo>
                  <a:pt x="8839630" y="5197752"/>
                </a:lnTo>
                <a:lnTo>
                  <a:pt x="8815479" y="5175414"/>
                </a:lnTo>
                <a:lnTo>
                  <a:pt x="8797367" y="5189300"/>
                </a:lnTo>
                <a:lnTo>
                  <a:pt x="8776840" y="5197752"/>
                </a:lnTo>
                <a:lnTo>
                  <a:pt x="8750879" y="5193526"/>
                </a:lnTo>
                <a:lnTo>
                  <a:pt x="8724312" y="5189300"/>
                </a:lnTo>
                <a:lnTo>
                  <a:pt x="8691710" y="5185677"/>
                </a:lnTo>
                <a:lnTo>
                  <a:pt x="8677824" y="5113226"/>
                </a:lnTo>
                <a:lnTo>
                  <a:pt x="8667559" y="5111414"/>
                </a:lnTo>
                <a:lnTo>
                  <a:pt x="8655484" y="5107188"/>
                </a:lnTo>
                <a:lnTo>
                  <a:pt x="8645221" y="5102962"/>
                </a:lnTo>
                <a:lnTo>
                  <a:pt x="8639182" y="5096925"/>
                </a:lnTo>
                <a:lnTo>
                  <a:pt x="8631333" y="5092699"/>
                </a:lnTo>
                <a:lnTo>
                  <a:pt x="8627107" y="5088471"/>
                </a:lnTo>
                <a:lnTo>
                  <a:pt x="8627107" y="5086660"/>
                </a:lnTo>
                <a:lnTo>
                  <a:pt x="8631333" y="5082434"/>
                </a:lnTo>
                <a:lnTo>
                  <a:pt x="8631333" y="5078208"/>
                </a:lnTo>
                <a:lnTo>
                  <a:pt x="8631333" y="5073982"/>
                </a:lnTo>
                <a:lnTo>
                  <a:pt x="8627107" y="5072169"/>
                </a:lnTo>
                <a:lnTo>
                  <a:pt x="8625296" y="5067943"/>
                </a:lnTo>
                <a:lnTo>
                  <a:pt x="8613221" y="5063717"/>
                </a:lnTo>
                <a:lnTo>
                  <a:pt x="8610805" y="5067943"/>
                </a:lnTo>
                <a:lnTo>
                  <a:pt x="8610805" y="5072169"/>
                </a:lnTo>
                <a:lnTo>
                  <a:pt x="8607182" y="5073982"/>
                </a:lnTo>
                <a:lnTo>
                  <a:pt x="8602956" y="5073982"/>
                </a:lnTo>
                <a:lnTo>
                  <a:pt x="8598730" y="5073982"/>
                </a:lnTo>
                <a:lnTo>
                  <a:pt x="8598730" y="5063717"/>
                </a:lnTo>
                <a:lnTo>
                  <a:pt x="8588467" y="5063717"/>
                </a:lnTo>
                <a:lnTo>
                  <a:pt x="8588467" y="5057681"/>
                </a:lnTo>
                <a:lnTo>
                  <a:pt x="8602956" y="5049831"/>
                </a:lnTo>
                <a:lnTo>
                  <a:pt x="8613221" y="5039567"/>
                </a:lnTo>
                <a:lnTo>
                  <a:pt x="8621070" y="5028699"/>
                </a:lnTo>
                <a:lnTo>
                  <a:pt x="8613221" y="5028699"/>
                </a:lnTo>
                <a:lnTo>
                  <a:pt x="8613221" y="5016626"/>
                </a:lnTo>
                <a:lnTo>
                  <a:pt x="8596919" y="5035341"/>
                </a:lnTo>
                <a:lnTo>
                  <a:pt x="8578807" y="5045605"/>
                </a:lnTo>
                <a:lnTo>
                  <a:pt x="8550429" y="5057681"/>
                </a:lnTo>
                <a:lnTo>
                  <a:pt x="8540166" y="5035341"/>
                </a:lnTo>
                <a:lnTo>
                  <a:pt x="8525675" y="5014813"/>
                </a:lnTo>
                <a:lnTo>
                  <a:pt x="8507563" y="4996096"/>
                </a:lnTo>
                <a:lnTo>
                  <a:pt x="8483412" y="4981607"/>
                </a:lnTo>
                <a:lnTo>
                  <a:pt x="8450810" y="4977381"/>
                </a:lnTo>
                <a:lnTo>
                  <a:pt x="8430885" y="4971343"/>
                </a:lnTo>
                <a:lnTo>
                  <a:pt x="8402508" y="4967116"/>
                </a:lnTo>
                <a:lnTo>
                  <a:pt x="8362058" y="4971343"/>
                </a:lnTo>
                <a:lnTo>
                  <a:pt x="8323417" y="4973153"/>
                </a:lnTo>
                <a:lnTo>
                  <a:pt x="8284775" y="4981607"/>
                </a:lnTo>
                <a:lnTo>
                  <a:pt x="8250362" y="4987644"/>
                </a:lnTo>
                <a:lnTo>
                  <a:pt x="8223795" y="4996096"/>
                </a:lnTo>
                <a:lnTo>
                  <a:pt x="8209910" y="5043190"/>
                </a:lnTo>
                <a:lnTo>
                  <a:pt x="8175496" y="5043190"/>
                </a:lnTo>
                <a:lnTo>
                  <a:pt x="8142893" y="5039567"/>
                </a:lnTo>
                <a:lnTo>
                  <a:pt x="8108478" y="5043190"/>
                </a:lnTo>
                <a:lnTo>
                  <a:pt x="8084329" y="5049831"/>
                </a:lnTo>
                <a:lnTo>
                  <a:pt x="8057763" y="5060094"/>
                </a:lnTo>
                <a:lnTo>
                  <a:pt x="8037838" y="5072169"/>
                </a:lnTo>
                <a:lnTo>
                  <a:pt x="8013085" y="5073982"/>
                </a:lnTo>
                <a:lnTo>
                  <a:pt x="7984708" y="5073982"/>
                </a:lnTo>
                <a:lnTo>
                  <a:pt x="7976859" y="5060094"/>
                </a:lnTo>
                <a:lnTo>
                  <a:pt x="7970822" y="5049831"/>
                </a:lnTo>
                <a:lnTo>
                  <a:pt x="7958747" y="5039567"/>
                </a:lnTo>
                <a:lnTo>
                  <a:pt x="7952708" y="5028699"/>
                </a:lnTo>
                <a:lnTo>
                  <a:pt x="7970822" y="5002135"/>
                </a:lnTo>
                <a:lnTo>
                  <a:pt x="7972633" y="4971343"/>
                </a:lnTo>
                <a:lnTo>
                  <a:pt x="7970822" y="4934514"/>
                </a:lnTo>
                <a:lnTo>
                  <a:pt x="7956331" y="4899495"/>
                </a:lnTo>
                <a:lnTo>
                  <a:pt x="7942445" y="4860251"/>
                </a:lnTo>
                <a:lnTo>
                  <a:pt x="7924331" y="4823422"/>
                </a:lnTo>
                <a:lnTo>
                  <a:pt x="7914069" y="4790214"/>
                </a:lnTo>
                <a:lnTo>
                  <a:pt x="7906219" y="4765461"/>
                </a:lnTo>
                <a:lnTo>
                  <a:pt x="7914069" y="4765461"/>
                </a:lnTo>
                <a:lnTo>
                  <a:pt x="7920105" y="4769687"/>
                </a:lnTo>
                <a:lnTo>
                  <a:pt x="7924331" y="4769687"/>
                </a:lnTo>
                <a:lnTo>
                  <a:pt x="7927954" y="4773913"/>
                </a:lnTo>
                <a:lnTo>
                  <a:pt x="7932181" y="4769687"/>
                </a:lnTo>
                <a:lnTo>
                  <a:pt x="7934596" y="4765461"/>
                </a:lnTo>
                <a:lnTo>
                  <a:pt x="7938219" y="4759422"/>
                </a:lnTo>
                <a:lnTo>
                  <a:pt x="7920105" y="4740707"/>
                </a:lnTo>
                <a:lnTo>
                  <a:pt x="7914069" y="4718367"/>
                </a:lnTo>
                <a:lnTo>
                  <a:pt x="7906219" y="4693613"/>
                </a:lnTo>
                <a:lnTo>
                  <a:pt x="7924331" y="4673086"/>
                </a:lnTo>
                <a:lnTo>
                  <a:pt x="7938219" y="4650143"/>
                </a:lnTo>
                <a:lnTo>
                  <a:pt x="7952708" y="4629616"/>
                </a:lnTo>
                <a:lnTo>
                  <a:pt x="7972633" y="4611502"/>
                </a:lnTo>
                <a:lnTo>
                  <a:pt x="7999199" y="4600634"/>
                </a:lnTo>
                <a:lnTo>
                  <a:pt x="8015500" y="4600634"/>
                </a:lnTo>
                <a:lnTo>
                  <a:pt x="8043877" y="4597013"/>
                </a:lnTo>
                <a:lnTo>
                  <a:pt x="8080103" y="4590371"/>
                </a:lnTo>
                <a:lnTo>
                  <a:pt x="8112704" y="4582522"/>
                </a:lnTo>
                <a:lnTo>
                  <a:pt x="8141081" y="4576483"/>
                </a:lnTo>
                <a:lnTo>
                  <a:pt x="8151345" y="4549314"/>
                </a:lnTo>
                <a:lnTo>
                  <a:pt x="8167042" y="4520937"/>
                </a:lnTo>
                <a:lnTo>
                  <a:pt x="8189382" y="4499807"/>
                </a:lnTo>
                <a:lnTo>
                  <a:pt x="8217759" y="4489542"/>
                </a:lnTo>
                <a:lnTo>
                  <a:pt x="8217759" y="4464789"/>
                </a:lnTo>
                <a:lnTo>
                  <a:pt x="8232250" y="4456939"/>
                </a:lnTo>
                <a:lnTo>
                  <a:pt x="8250362" y="4438223"/>
                </a:lnTo>
                <a:lnTo>
                  <a:pt x="8270889" y="4421921"/>
                </a:lnTo>
                <a:lnTo>
                  <a:pt x="8292624" y="4407432"/>
                </a:lnTo>
                <a:lnTo>
                  <a:pt x="8313154" y="4395357"/>
                </a:lnTo>
                <a:lnTo>
                  <a:pt x="8327040" y="4403204"/>
                </a:lnTo>
                <a:lnTo>
                  <a:pt x="8331266" y="4407432"/>
                </a:lnTo>
                <a:lnTo>
                  <a:pt x="8331266" y="4413469"/>
                </a:lnTo>
                <a:lnTo>
                  <a:pt x="8331266" y="4421921"/>
                </a:lnTo>
                <a:lnTo>
                  <a:pt x="8335492" y="4432186"/>
                </a:lnTo>
                <a:lnTo>
                  <a:pt x="8345757" y="4436412"/>
                </a:lnTo>
                <a:lnTo>
                  <a:pt x="8355417" y="4436412"/>
                </a:lnTo>
                <a:lnTo>
                  <a:pt x="8362058" y="4438223"/>
                </a:lnTo>
                <a:lnTo>
                  <a:pt x="8374131" y="4442449"/>
                </a:lnTo>
                <a:lnTo>
                  <a:pt x="8380170" y="4409243"/>
                </a:lnTo>
                <a:lnTo>
                  <a:pt x="8390433" y="4392941"/>
                </a:lnTo>
                <a:lnTo>
                  <a:pt x="8404321" y="4380866"/>
                </a:lnTo>
                <a:lnTo>
                  <a:pt x="8422433" y="4370601"/>
                </a:lnTo>
                <a:lnTo>
                  <a:pt x="8440547" y="4363960"/>
                </a:lnTo>
                <a:lnTo>
                  <a:pt x="8459262" y="4345848"/>
                </a:lnTo>
                <a:lnTo>
                  <a:pt x="8450810" y="4341622"/>
                </a:lnTo>
                <a:lnTo>
                  <a:pt x="8450810" y="4337396"/>
                </a:lnTo>
                <a:lnTo>
                  <a:pt x="8446583" y="4335583"/>
                </a:lnTo>
                <a:lnTo>
                  <a:pt x="8444771" y="4331359"/>
                </a:lnTo>
                <a:lnTo>
                  <a:pt x="8473150" y="4331359"/>
                </a:lnTo>
                <a:lnTo>
                  <a:pt x="8501524" y="4345848"/>
                </a:lnTo>
                <a:lnTo>
                  <a:pt x="8531714" y="4350074"/>
                </a:lnTo>
                <a:lnTo>
                  <a:pt x="8564317" y="4350074"/>
                </a:lnTo>
                <a:lnTo>
                  <a:pt x="8598730" y="4345848"/>
                </a:lnTo>
                <a:lnTo>
                  <a:pt x="8598730" y="4363960"/>
                </a:lnTo>
                <a:lnTo>
                  <a:pt x="8574579" y="4395357"/>
                </a:lnTo>
                <a:lnTo>
                  <a:pt x="8560091" y="4442449"/>
                </a:lnTo>
                <a:lnTo>
                  <a:pt x="8584844" y="4456939"/>
                </a:lnTo>
                <a:lnTo>
                  <a:pt x="8616844" y="4475656"/>
                </a:lnTo>
                <a:lnTo>
                  <a:pt x="8649447" y="4493768"/>
                </a:lnTo>
                <a:lnTo>
                  <a:pt x="8682050" y="4504033"/>
                </a:lnTo>
                <a:lnTo>
                  <a:pt x="8706200" y="4504033"/>
                </a:lnTo>
                <a:lnTo>
                  <a:pt x="8724312" y="4475656"/>
                </a:lnTo>
                <a:lnTo>
                  <a:pt x="8734575" y="4427960"/>
                </a:lnTo>
                <a:lnTo>
                  <a:pt x="8736388" y="4380866"/>
                </a:lnTo>
                <a:lnTo>
                  <a:pt x="8744840" y="4335583"/>
                </a:lnTo>
                <a:close/>
                <a:moveTo>
                  <a:pt x="9229055" y="4273396"/>
                </a:moveTo>
                <a:lnTo>
                  <a:pt x="9236905" y="4281848"/>
                </a:lnTo>
                <a:lnTo>
                  <a:pt x="9242944" y="4287887"/>
                </a:lnTo>
                <a:lnTo>
                  <a:pt x="9251396" y="4292113"/>
                </a:lnTo>
                <a:lnTo>
                  <a:pt x="9251396" y="4306604"/>
                </a:lnTo>
                <a:lnTo>
                  <a:pt x="9236905" y="4306604"/>
                </a:lnTo>
                <a:lnTo>
                  <a:pt x="9232679" y="4306604"/>
                </a:lnTo>
                <a:lnTo>
                  <a:pt x="9229055" y="4302376"/>
                </a:lnTo>
                <a:lnTo>
                  <a:pt x="9224829" y="4302376"/>
                </a:lnTo>
                <a:lnTo>
                  <a:pt x="9223018" y="4302376"/>
                </a:lnTo>
                <a:lnTo>
                  <a:pt x="9210942" y="4298150"/>
                </a:lnTo>
                <a:lnTo>
                  <a:pt x="9214566" y="4292113"/>
                </a:lnTo>
                <a:lnTo>
                  <a:pt x="9214566" y="4284264"/>
                </a:lnTo>
                <a:lnTo>
                  <a:pt x="9214566" y="4281848"/>
                </a:lnTo>
                <a:lnTo>
                  <a:pt x="9218792" y="4281848"/>
                </a:lnTo>
                <a:lnTo>
                  <a:pt x="9223018" y="4281848"/>
                </a:lnTo>
                <a:close/>
                <a:moveTo>
                  <a:pt x="8069838" y="4273396"/>
                </a:moveTo>
                <a:lnTo>
                  <a:pt x="8084330" y="4277622"/>
                </a:lnTo>
                <a:lnTo>
                  <a:pt x="8094593" y="4277622"/>
                </a:lnTo>
                <a:lnTo>
                  <a:pt x="8104255" y="4277622"/>
                </a:lnTo>
                <a:lnTo>
                  <a:pt x="8112707" y="4281848"/>
                </a:lnTo>
                <a:lnTo>
                  <a:pt x="8122970" y="4284264"/>
                </a:lnTo>
                <a:lnTo>
                  <a:pt x="8122970" y="4298150"/>
                </a:lnTo>
                <a:lnTo>
                  <a:pt x="8114518" y="4298150"/>
                </a:lnTo>
                <a:lnTo>
                  <a:pt x="8114518" y="4306604"/>
                </a:lnTo>
                <a:lnTo>
                  <a:pt x="8104255" y="4302376"/>
                </a:lnTo>
                <a:lnTo>
                  <a:pt x="8094593" y="4298150"/>
                </a:lnTo>
                <a:lnTo>
                  <a:pt x="8084330" y="4292113"/>
                </a:lnTo>
                <a:lnTo>
                  <a:pt x="8075875" y="4284264"/>
                </a:lnTo>
                <a:close/>
                <a:moveTo>
                  <a:pt x="9236905" y="4252868"/>
                </a:moveTo>
                <a:lnTo>
                  <a:pt x="9261057" y="4252868"/>
                </a:lnTo>
                <a:lnTo>
                  <a:pt x="9275549" y="4298150"/>
                </a:lnTo>
                <a:lnTo>
                  <a:pt x="9261057" y="4298150"/>
                </a:lnTo>
                <a:lnTo>
                  <a:pt x="9261057" y="4292113"/>
                </a:lnTo>
                <a:lnTo>
                  <a:pt x="9251397" y="4284264"/>
                </a:lnTo>
                <a:lnTo>
                  <a:pt x="9247169" y="4277622"/>
                </a:lnTo>
                <a:lnTo>
                  <a:pt x="9242942" y="4269773"/>
                </a:lnTo>
                <a:lnTo>
                  <a:pt x="9238716" y="4263131"/>
                </a:lnTo>
                <a:close/>
                <a:moveTo>
                  <a:pt x="8264248" y="4245019"/>
                </a:moveTo>
                <a:lnTo>
                  <a:pt x="8302889" y="4245019"/>
                </a:lnTo>
                <a:lnTo>
                  <a:pt x="8302889" y="4252869"/>
                </a:lnTo>
                <a:lnTo>
                  <a:pt x="8295040" y="4252869"/>
                </a:lnTo>
                <a:lnTo>
                  <a:pt x="8270889" y="4269774"/>
                </a:lnTo>
                <a:lnTo>
                  <a:pt x="8242512" y="4287888"/>
                </a:lnTo>
                <a:lnTo>
                  <a:pt x="8217759" y="4306606"/>
                </a:lnTo>
                <a:lnTo>
                  <a:pt x="8209910" y="4306606"/>
                </a:lnTo>
                <a:lnTo>
                  <a:pt x="8208099" y="4302378"/>
                </a:lnTo>
                <a:lnTo>
                  <a:pt x="8203873" y="4302378"/>
                </a:lnTo>
                <a:lnTo>
                  <a:pt x="8199645" y="4298152"/>
                </a:lnTo>
                <a:lnTo>
                  <a:pt x="8193608" y="4298152"/>
                </a:lnTo>
                <a:lnTo>
                  <a:pt x="8193608" y="4292115"/>
                </a:lnTo>
                <a:lnTo>
                  <a:pt x="8228024" y="4269774"/>
                </a:lnTo>
                <a:close/>
                <a:moveTo>
                  <a:pt x="8171272" y="4234756"/>
                </a:moveTo>
                <a:lnTo>
                  <a:pt x="8179724" y="4240793"/>
                </a:lnTo>
                <a:lnTo>
                  <a:pt x="8181535" y="4240793"/>
                </a:lnTo>
                <a:lnTo>
                  <a:pt x="8181535" y="4245019"/>
                </a:lnTo>
                <a:lnTo>
                  <a:pt x="8181535" y="4252868"/>
                </a:lnTo>
                <a:lnTo>
                  <a:pt x="8185763" y="4259510"/>
                </a:lnTo>
                <a:lnTo>
                  <a:pt x="8171272" y="4259510"/>
                </a:lnTo>
                <a:lnTo>
                  <a:pt x="8147121" y="4267359"/>
                </a:lnTo>
                <a:lnTo>
                  <a:pt x="8118743" y="4267359"/>
                </a:lnTo>
                <a:lnTo>
                  <a:pt x="8094592" y="4259510"/>
                </a:lnTo>
                <a:lnTo>
                  <a:pt x="8094592" y="4255283"/>
                </a:lnTo>
                <a:lnTo>
                  <a:pt x="8098216" y="4255283"/>
                </a:lnTo>
                <a:lnTo>
                  <a:pt x="8100629" y="4252868"/>
                </a:lnTo>
                <a:lnTo>
                  <a:pt x="8118743" y="4245019"/>
                </a:lnTo>
                <a:lnTo>
                  <a:pt x="8136856" y="4245019"/>
                </a:lnTo>
                <a:lnTo>
                  <a:pt x="8153158" y="4245019"/>
                </a:lnTo>
                <a:close/>
                <a:moveTo>
                  <a:pt x="8037838" y="4234756"/>
                </a:moveTo>
                <a:lnTo>
                  <a:pt x="8051724" y="4238982"/>
                </a:lnTo>
                <a:lnTo>
                  <a:pt x="8057762" y="4240793"/>
                </a:lnTo>
                <a:lnTo>
                  <a:pt x="8066214" y="4245019"/>
                </a:lnTo>
                <a:lnTo>
                  <a:pt x="8072251" y="4252868"/>
                </a:lnTo>
                <a:lnTo>
                  <a:pt x="8075874" y="4259510"/>
                </a:lnTo>
                <a:lnTo>
                  <a:pt x="8069838" y="4259510"/>
                </a:lnTo>
                <a:lnTo>
                  <a:pt x="8051724" y="4267359"/>
                </a:lnTo>
                <a:lnTo>
                  <a:pt x="8029386" y="4267359"/>
                </a:lnTo>
                <a:lnTo>
                  <a:pt x="8005235" y="4267359"/>
                </a:lnTo>
                <a:lnTo>
                  <a:pt x="8005235" y="4252868"/>
                </a:lnTo>
                <a:lnTo>
                  <a:pt x="8015498" y="4249247"/>
                </a:lnTo>
                <a:lnTo>
                  <a:pt x="8027573" y="4245019"/>
                </a:lnTo>
                <a:lnTo>
                  <a:pt x="8029386" y="4240793"/>
                </a:lnTo>
                <a:close/>
                <a:moveTo>
                  <a:pt x="9172302" y="4220265"/>
                </a:moveTo>
                <a:lnTo>
                  <a:pt x="9186189" y="4226302"/>
                </a:lnTo>
                <a:lnTo>
                  <a:pt x="9194643" y="4230530"/>
                </a:lnTo>
                <a:lnTo>
                  <a:pt x="9204303" y="4238982"/>
                </a:lnTo>
                <a:lnTo>
                  <a:pt x="9210945" y="4245019"/>
                </a:lnTo>
                <a:lnTo>
                  <a:pt x="9214566" y="4255284"/>
                </a:lnTo>
                <a:lnTo>
                  <a:pt x="9223021" y="4267359"/>
                </a:lnTo>
                <a:lnTo>
                  <a:pt x="9210945" y="4267359"/>
                </a:lnTo>
                <a:lnTo>
                  <a:pt x="9204303" y="4259510"/>
                </a:lnTo>
                <a:lnTo>
                  <a:pt x="9194643" y="4252868"/>
                </a:lnTo>
                <a:lnTo>
                  <a:pt x="9186189" y="4245019"/>
                </a:lnTo>
                <a:lnTo>
                  <a:pt x="9180152" y="4234756"/>
                </a:lnTo>
                <a:close/>
                <a:moveTo>
                  <a:pt x="9119775" y="4205774"/>
                </a:moveTo>
                <a:lnTo>
                  <a:pt x="9125812" y="4205774"/>
                </a:lnTo>
                <a:lnTo>
                  <a:pt x="9129435" y="4210000"/>
                </a:lnTo>
                <a:lnTo>
                  <a:pt x="9133661" y="4210000"/>
                </a:lnTo>
                <a:lnTo>
                  <a:pt x="9137887" y="4211811"/>
                </a:lnTo>
                <a:lnTo>
                  <a:pt x="9137887" y="4216039"/>
                </a:lnTo>
                <a:lnTo>
                  <a:pt x="9143926" y="4220265"/>
                </a:lnTo>
                <a:lnTo>
                  <a:pt x="9151775" y="4220265"/>
                </a:lnTo>
                <a:lnTo>
                  <a:pt x="9151775" y="4226302"/>
                </a:lnTo>
                <a:lnTo>
                  <a:pt x="9139700" y="4224491"/>
                </a:lnTo>
                <a:lnTo>
                  <a:pt x="9133661" y="4220265"/>
                </a:lnTo>
                <a:lnTo>
                  <a:pt x="9129435" y="4216039"/>
                </a:lnTo>
                <a:lnTo>
                  <a:pt x="9125812" y="4211811"/>
                </a:lnTo>
                <a:close/>
                <a:moveTo>
                  <a:pt x="8503337" y="4166530"/>
                </a:moveTo>
                <a:lnTo>
                  <a:pt x="8529906" y="4172567"/>
                </a:lnTo>
                <a:lnTo>
                  <a:pt x="8529906" y="4187059"/>
                </a:lnTo>
                <a:lnTo>
                  <a:pt x="8511790" y="4197324"/>
                </a:lnTo>
                <a:lnTo>
                  <a:pt x="8507564" y="4201550"/>
                </a:lnTo>
                <a:lnTo>
                  <a:pt x="8503337" y="4205777"/>
                </a:lnTo>
                <a:close/>
                <a:moveTo>
                  <a:pt x="9072681" y="4125475"/>
                </a:moveTo>
                <a:lnTo>
                  <a:pt x="9095021" y="4139966"/>
                </a:lnTo>
                <a:lnTo>
                  <a:pt x="9109510" y="4162304"/>
                </a:lnTo>
                <a:lnTo>
                  <a:pt x="9119775" y="4187059"/>
                </a:lnTo>
                <a:lnTo>
                  <a:pt x="9113134" y="4187059"/>
                </a:lnTo>
                <a:lnTo>
                  <a:pt x="9113134" y="4197322"/>
                </a:lnTo>
                <a:lnTo>
                  <a:pt x="9087172" y="4187059"/>
                </a:lnTo>
                <a:lnTo>
                  <a:pt x="9081133" y="4168945"/>
                </a:lnTo>
                <a:lnTo>
                  <a:pt x="9076907" y="4152041"/>
                </a:lnTo>
                <a:close/>
                <a:moveTo>
                  <a:pt x="8270891" y="4094683"/>
                </a:moveTo>
                <a:lnTo>
                  <a:pt x="8302891" y="4094683"/>
                </a:lnTo>
                <a:lnTo>
                  <a:pt x="8307119" y="4098909"/>
                </a:lnTo>
                <a:lnTo>
                  <a:pt x="8308930" y="4100720"/>
                </a:lnTo>
                <a:lnTo>
                  <a:pt x="8308930" y="4115211"/>
                </a:lnTo>
                <a:lnTo>
                  <a:pt x="8270891" y="4115211"/>
                </a:lnTo>
                <a:close/>
                <a:moveTo>
                  <a:pt x="8327040" y="4086231"/>
                </a:moveTo>
                <a:lnTo>
                  <a:pt x="8404321" y="4094684"/>
                </a:lnTo>
                <a:lnTo>
                  <a:pt x="8404321" y="4100723"/>
                </a:lnTo>
                <a:lnTo>
                  <a:pt x="8408547" y="4109175"/>
                </a:lnTo>
                <a:lnTo>
                  <a:pt x="8408547" y="4115212"/>
                </a:lnTo>
                <a:lnTo>
                  <a:pt x="8412170" y="4125478"/>
                </a:lnTo>
                <a:lnTo>
                  <a:pt x="8404321" y="4125478"/>
                </a:lnTo>
                <a:lnTo>
                  <a:pt x="8383793" y="4113402"/>
                </a:lnTo>
                <a:lnTo>
                  <a:pt x="8359643" y="4109175"/>
                </a:lnTo>
                <a:lnTo>
                  <a:pt x="8327040" y="4109175"/>
                </a:lnTo>
                <a:close/>
                <a:moveTo>
                  <a:pt x="8971854" y="4069929"/>
                </a:moveTo>
                <a:lnTo>
                  <a:pt x="9009891" y="4069929"/>
                </a:lnTo>
                <a:lnTo>
                  <a:pt x="9028608" y="4090456"/>
                </a:lnTo>
                <a:lnTo>
                  <a:pt x="9042494" y="4113399"/>
                </a:lnTo>
                <a:lnTo>
                  <a:pt x="9048530" y="4139965"/>
                </a:lnTo>
                <a:lnTo>
                  <a:pt x="9042494" y="4139965"/>
                </a:lnTo>
                <a:lnTo>
                  <a:pt x="9028610" y="4127287"/>
                </a:lnTo>
                <a:lnTo>
                  <a:pt x="9028610" y="4166532"/>
                </a:lnTo>
                <a:lnTo>
                  <a:pt x="8957364" y="4187062"/>
                </a:lnTo>
                <a:lnTo>
                  <a:pt x="8945288" y="4182834"/>
                </a:lnTo>
                <a:lnTo>
                  <a:pt x="8935025" y="4181023"/>
                </a:lnTo>
                <a:lnTo>
                  <a:pt x="8921137" y="4176797"/>
                </a:lnTo>
                <a:lnTo>
                  <a:pt x="8910874" y="4172571"/>
                </a:lnTo>
                <a:lnTo>
                  <a:pt x="8910874" y="4158684"/>
                </a:lnTo>
                <a:lnTo>
                  <a:pt x="8953138" y="4154456"/>
                </a:lnTo>
                <a:lnTo>
                  <a:pt x="8985741" y="4144193"/>
                </a:lnTo>
                <a:lnTo>
                  <a:pt x="9009892" y="4125475"/>
                </a:lnTo>
                <a:lnTo>
                  <a:pt x="9026797" y="4125475"/>
                </a:lnTo>
                <a:lnTo>
                  <a:pt x="9028608" y="4127284"/>
                </a:lnTo>
                <a:lnTo>
                  <a:pt x="9028608" y="4125475"/>
                </a:lnTo>
                <a:lnTo>
                  <a:pt x="9026795" y="4125475"/>
                </a:lnTo>
                <a:lnTo>
                  <a:pt x="9024382" y="4123664"/>
                </a:lnTo>
                <a:lnTo>
                  <a:pt x="9006268" y="4104947"/>
                </a:lnTo>
                <a:lnTo>
                  <a:pt x="8985740" y="4090456"/>
                </a:lnTo>
                <a:close/>
                <a:moveTo>
                  <a:pt x="8432698" y="4026459"/>
                </a:moveTo>
                <a:lnTo>
                  <a:pt x="8455038" y="4026459"/>
                </a:lnTo>
                <a:lnTo>
                  <a:pt x="8474961" y="4026459"/>
                </a:lnTo>
                <a:lnTo>
                  <a:pt x="8503337" y="4028875"/>
                </a:lnTo>
                <a:lnTo>
                  <a:pt x="8511790" y="4055439"/>
                </a:lnTo>
                <a:lnTo>
                  <a:pt x="8522054" y="4075966"/>
                </a:lnTo>
                <a:lnTo>
                  <a:pt x="8535940" y="4094683"/>
                </a:lnTo>
                <a:lnTo>
                  <a:pt x="8535940" y="4100722"/>
                </a:lnTo>
                <a:lnTo>
                  <a:pt x="8541979" y="4100722"/>
                </a:lnTo>
                <a:lnTo>
                  <a:pt x="8541979" y="4094683"/>
                </a:lnTo>
                <a:lnTo>
                  <a:pt x="8560091" y="4075966"/>
                </a:lnTo>
                <a:lnTo>
                  <a:pt x="8578808" y="4065703"/>
                </a:lnTo>
                <a:lnTo>
                  <a:pt x="8602958" y="4057854"/>
                </a:lnTo>
                <a:lnTo>
                  <a:pt x="8639183" y="4055439"/>
                </a:lnTo>
                <a:lnTo>
                  <a:pt x="8667559" y="4071740"/>
                </a:lnTo>
                <a:lnTo>
                  <a:pt x="8701975" y="4086231"/>
                </a:lnTo>
                <a:lnTo>
                  <a:pt x="8744840" y="4100722"/>
                </a:lnTo>
                <a:lnTo>
                  <a:pt x="8779256" y="4123665"/>
                </a:lnTo>
                <a:lnTo>
                  <a:pt x="8807632" y="4144192"/>
                </a:lnTo>
                <a:lnTo>
                  <a:pt x="8821518" y="4172569"/>
                </a:lnTo>
                <a:lnTo>
                  <a:pt x="8848084" y="4176795"/>
                </a:lnTo>
                <a:lnTo>
                  <a:pt x="8864386" y="4182832"/>
                </a:lnTo>
                <a:lnTo>
                  <a:pt x="8886724" y="4187060"/>
                </a:lnTo>
                <a:lnTo>
                  <a:pt x="8886724" y="4205775"/>
                </a:lnTo>
                <a:lnTo>
                  <a:pt x="8882498" y="4205775"/>
                </a:lnTo>
                <a:lnTo>
                  <a:pt x="8876459" y="4210001"/>
                </a:lnTo>
                <a:lnTo>
                  <a:pt x="8868009" y="4210001"/>
                </a:lnTo>
                <a:lnTo>
                  <a:pt x="8864386" y="4211813"/>
                </a:lnTo>
                <a:lnTo>
                  <a:pt x="8861970" y="4216039"/>
                </a:lnTo>
                <a:lnTo>
                  <a:pt x="8864386" y="4216039"/>
                </a:lnTo>
                <a:lnTo>
                  <a:pt x="8872233" y="4220266"/>
                </a:lnTo>
                <a:lnTo>
                  <a:pt x="8896384" y="4255284"/>
                </a:lnTo>
                <a:lnTo>
                  <a:pt x="8930799" y="4284264"/>
                </a:lnTo>
                <a:lnTo>
                  <a:pt x="8971854" y="4306604"/>
                </a:lnTo>
                <a:lnTo>
                  <a:pt x="8971854" y="4322905"/>
                </a:lnTo>
                <a:lnTo>
                  <a:pt x="8924761" y="4322905"/>
                </a:lnTo>
                <a:lnTo>
                  <a:pt x="8918724" y="4316866"/>
                </a:lnTo>
                <a:lnTo>
                  <a:pt x="8910875" y="4312640"/>
                </a:lnTo>
                <a:lnTo>
                  <a:pt x="8904838" y="4312640"/>
                </a:lnTo>
                <a:lnTo>
                  <a:pt x="8896384" y="4312640"/>
                </a:lnTo>
                <a:lnTo>
                  <a:pt x="8890347" y="4310830"/>
                </a:lnTo>
                <a:lnTo>
                  <a:pt x="8878272" y="4306604"/>
                </a:lnTo>
                <a:lnTo>
                  <a:pt x="8868009" y="4298151"/>
                </a:lnTo>
                <a:lnTo>
                  <a:pt x="8861970" y="4292113"/>
                </a:lnTo>
                <a:lnTo>
                  <a:pt x="8854121" y="4277622"/>
                </a:lnTo>
                <a:lnTo>
                  <a:pt x="8848084" y="4267359"/>
                </a:lnTo>
                <a:lnTo>
                  <a:pt x="8839630" y="4259510"/>
                </a:lnTo>
                <a:lnTo>
                  <a:pt x="8811256" y="4245019"/>
                </a:lnTo>
                <a:lnTo>
                  <a:pt x="8791331" y="4245019"/>
                </a:lnTo>
                <a:lnTo>
                  <a:pt x="8764765" y="4252868"/>
                </a:lnTo>
                <a:lnTo>
                  <a:pt x="8740614" y="4267359"/>
                </a:lnTo>
                <a:lnTo>
                  <a:pt x="8716464" y="4273396"/>
                </a:lnTo>
                <a:lnTo>
                  <a:pt x="8691710" y="4259510"/>
                </a:lnTo>
                <a:lnTo>
                  <a:pt x="8667559" y="4252868"/>
                </a:lnTo>
                <a:lnTo>
                  <a:pt x="8641598" y="4249245"/>
                </a:lnTo>
                <a:lnTo>
                  <a:pt x="8607185" y="4252868"/>
                </a:lnTo>
                <a:lnTo>
                  <a:pt x="8610806" y="4238982"/>
                </a:lnTo>
                <a:lnTo>
                  <a:pt x="8613221" y="4226302"/>
                </a:lnTo>
                <a:lnTo>
                  <a:pt x="8616844" y="4220266"/>
                </a:lnTo>
                <a:lnTo>
                  <a:pt x="8621071" y="4211813"/>
                </a:lnTo>
                <a:lnTo>
                  <a:pt x="8625297" y="4205775"/>
                </a:lnTo>
                <a:lnTo>
                  <a:pt x="8621071" y="4197323"/>
                </a:lnTo>
                <a:lnTo>
                  <a:pt x="8602958" y="4166530"/>
                </a:lnTo>
                <a:lnTo>
                  <a:pt x="8578808" y="4148418"/>
                </a:lnTo>
                <a:lnTo>
                  <a:pt x="8550431" y="4139966"/>
                </a:lnTo>
                <a:lnTo>
                  <a:pt x="8517828" y="4129701"/>
                </a:lnTo>
                <a:lnTo>
                  <a:pt x="8487641" y="4123665"/>
                </a:lnTo>
                <a:lnTo>
                  <a:pt x="8461075" y="4109174"/>
                </a:lnTo>
                <a:lnTo>
                  <a:pt x="8444773" y="4086231"/>
                </a:lnTo>
                <a:lnTo>
                  <a:pt x="8450810" y="4084420"/>
                </a:lnTo>
                <a:lnTo>
                  <a:pt x="8455038" y="4084420"/>
                </a:lnTo>
                <a:lnTo>
                  <a:pt x="8459262" y="4080194"/>
                </a:lnTo>
                <a:lnTo>
                  <a:pt x="8461075" y="4075966"/>
                </a:lnTo>
                <a:lnTo>
                  <a:pt x="8465301" y="4069930"/>
                </a:lnTo>
                <a:lnTo>
                  <a:pt x="8444773" y="4065703"/>
                </a:lnTo>
                <a:lnTo>
                  <a:pt x="8422433" y="4055439"/>
                </a:lnTo>
                <a:lnTo>
                  <a:pt x="8404321" y="4047591"/>
                </a:lnTo>
                <a:lnTo>
                  <a:pt x="8404321" y="4028875"/>
                </a:lnTo>
                <a:close/>
                <a:moveTo>
                  <a:pt x="8238289" y="3957027"/>
                </a:moveTo>
                <a:lnTo>
                  <a:pt x="8242515" y="3957027"/>
                </a:lnTo>
                <a:lnTo>
                  <a:pt x="8246138" y="3957027"/>
                </a:lnTo>
                <a:lnTo>
                  <a:pt x="8246138" y="3960650"/>
                </a:lnTo>
                <a:lnTo>
                  <a:pt x="8246138" y="3964876"/>
                </a:lnTo>
                <a:lnTo>
                  <a:pt x="8250364" y="3964876"/>
                </a:lnTo>
                <a:lnTo>
                  <a:pt x="8250364" y="3969102"/>
                </a:lnTo>
                <a:lnTo>
                  <a:pt x="8256401" y="3969102"/>
                </a:lnTo>
                <a:lnTo>
                  <a:pt x="8252175" y="3970913"/>
                </a:lnTo>
                <a:lnTo>
                  <a:pt x="8250364" y="3970913"/>
                </a:lnTo>
                <a:lnTo>
                  <a:pt x="8250364" y="3975139"/>
                </a:lnTo>
                <a:lnTo>
                  <a:pt x="8238289" y="3985404"/>
                </a:lnTo>
                <a:lnTo>
                  <a:pt x="8228026" y="3998082"/>
                </a:lnTo>
                <a:lnTo>
                  <a:pt x="8217761" y="4008347"/>
                </a:lnTo>
                <a:lnTo>
                  <a:pt x="8179724" y="4004121"/>
                </a:lnTo>
                <a:lnTo>
                  <a:pt x="8147121" y="4004121"/>
                </a:lnTo>
                <a:lnTo>
                  <a:pt x="8108479" y="4008347"/>
                </a:lnTo>
                <a:lnTo>
                  <a:pt x="8108479" y="4028874"/>
                </a:lnTo>
                <a:lnTo>
                  <a:pt x="8114517" y="4033101"/>
                </a:lnTo>
                <a:lnTo>
                  <a:pt x="8114517" y="4036724"/>
                </a:lnTo>
                <a:lnTo>
                  <a:pt x="8118743" y="4040950"/>
                </a:lnTo>
                <a:lnTo>
                  <a:pt x="8122970" y="4047591"/>
                </a:lnTo>
                <a:lnTo>
                  <a:pt x="8161007" y="4033101"/>
                </a:lnTo>
                <a:lnTo>
                  <a:pt x="8199647" y="4022836"/>
                </a:lnTo>
                <a:lnTo>
                  <a:pt x="8199647" y="4040950"/>
                </a:lnTo>
                <a:lnTo>
                  <a:pt x="8193610" y="4040950"/>
                </a:lnTo>
                <a:lnTo>
                  <a:pt x="8181534" y="4047591"/>
                </a:lnTo>
                <a:lnTo>
                  <a:pt x="8167044" y="4055441"/>
                </a:lnTo>
                <a:lnTo>
                  <a:pt x="8153157" y="4061477"/>
                </a:lnTo>
                <a:lnTo>
                  <a:pt x="8165233" y="4086231"/>
                </a:lnTo>
                <a:lnTo>
                  <a:pt x="8179724" y="4109174"/>
                </a:lnTo>
                <a:lnTo>
                  <a:pt x="8185761" y="4129702"/>
                </a:lnTo>
                <a:lnTo>
                  <a:pt x="8193610" y="4166533"/>
                </a:lnTo>
                <a:lnTo>
                  <a:pt x="8185761" y="4166533"/>
                </a:lnTo>
                <a:lnTo>
                  <a:pt x="8185761" y="4172569"/>
                </a:lnTo>
                <a:lnTo>
                  <a:pt x="8179724" y="4168946"/>
                </a:lnTo>
                <a:lnTo>
                  <a:pt x="8175498" y="4168946"/>
                </a:lnTo>
                <a:lnTo>
                  <a:pt x="8175498" y="4166533"/>
                </a:lnTo>
                <a:lnTo>
                  <a:pt x="8171272" y="4166533"/>
                </a:lnTo>
                <a:lnTo>
                  <a:pt x="8151347" y="4144192"/>
                </a:lnTo>
                <a:lnTo>
                  <a:pt x="8132630" y="4119439"/>
                </a:lnTo>
                <a:lnTo>
                  <a:pt x="8114517" y="4094685"/>
                </a:lnTo>
                <a:lnTo>
                  <a:pt x="8114517" y="4172569"/>
                </a:lnTo>
                <a:lnTo>
                  <a:pt x="8084328" y="4172569"/>
                </a:lnTo>
                <a:lnTo>
                  <a:pt x="8084328" y="4168946"/>
                </a:lnTo>
                <a:lnTo>
                  <a:pt x="8080102" y="4168946"/>
                </a:lnTo>
                <a:lnTo>
                  <a:pt x="8080102" y="4166533"/>
                </a:lnTo>
                <a:lnTo>
                  <a:pt x="8075875" y="4166533"/>
                </a:lnTo>
                <a:lnTo>
                  <a:pt x="8080102" y="4139966"/>
                </a:lnTo>
                <a:lnTo>
                  <a:pt x="8075875" y="4125475"/>
                </a:lnTo>
                <a:lnTo>
                  <a:pt x="8069839" y="4113400"/>
                </a:lnTo>
                <a:lnTo>
                  <a:pt x="8061989" y="4094685"/>
                </a:lnTo>
                <a:lnTo>
                  <a:pt x="8061989" y="4075968"/>
                </a:lnTo>
                <a:lnTo>
                  <a:pt x="8072252" y="4055441"/>
                </a:lnTo>
                <a:lnTo>
                  <a:pt x="8086140" y="4026459"/>
                </a:lnTo>
                <a:lnTo>
                  <a:pt x="8100629" y="3999895"/>
                </a:lnTo>
                <a:lnTo>
                  <a:pt x="8114517" y="3979365"/>
                </a:lnTo>
                <a:lnTo>
                  <a:pt x="8122970" y="3969102"/>
                </a:lnTo>
                <a:lnTo>
                  <a:pt x="8157384" y="3979365"/>
                </a:lnTo>
                <a:lnTo>
                  <a:pt x="8179724" y="3979365"/>
                </a:lnTo>
                <a:lnTo>
                  <a:pt x="8195421" y="3975139"/>
                </a:lnTo>
                <a:lnTo>
                  <a:pt x="8217761" y="3969102"/>
                </a:lnTo>
                <a:close/>
                <a:moveTo>
                  <a:pt x="8317380" y="3950385"/>
                </a:moveTo>
                <a:lnTo>
                  <a:pt x="8331266" y="3957027"/>
                </a:lnTo>
                <a:lnTo>
                  <a:pt x="8337305" y="3960650"/>
                </a:lnTo>
                <a:lnTo>
                  <a:pt x="8345757" y="3969102"/>
                </a:lnTo>
                <a:lnTo>
                  <a:pt x="8347567" y="3975139"/>
                </a:lnTo>
                <a:lnTo>
                  <a:pt x="8347567" y="3989630"/>
                </a:lnTo>
                <a:lnTo>
                  <a:pt x="8347567" y="4008348"/>
                </a:lnTo>
                <a:lnTo>
                  <a:pt x="8341531" y="4012574"/>
                </a:lnTo>
                <a:lnTo>
                  <a:pt x="8337305" y="4014384"/>
                </a:lnTo>
                <a:lnTo>
                  <a:pt x="8337305" y="4018611"/>
                </a:lnTo>
                <a:lnTo>
                  <a:pt x="8337305" y="4022837"/>
                </a:lnTo>
                <a:lnTo>
                  <a:pt x="8337305" y="4026460"/>
                </a:lnTo>
                <a:lnTo>
                  <a:pt x="8337305" y="4028875"/>
                </a:lnTo>
                <a:lnTo>
                  <a:pt x="8335492" y="4033102"/>
                </a:lnTo>
                <a:lnTo>
                  <a:pt x="8327040" y="4040951"/>
                </a:lnTo>
                <a:lnTo>
                  <a:pt x="8327040" y="4022837"/>
                </a:lnTo>
                <a:lnTo>
                  <a:pt x="8313154" y="3999895"/>
                </a:lnTo>
                <a:lnTo>
                  <a:pt x="8313154" y="3975139"/>
                </a:lnTo>
                <a:close/>
                <a:moveTo>
                  <a:pt x="7999200" y="3810917"/>
                </a:moveTo>
                <a:lnTo>
                  <a:pt x="8019125" y="3816954"/>
                </a:lnTo>
                <a:lnTo>
                  <a:pt x="8043878" y="3831445"/>
                </a:lnTo>
                <a:lnTo>
                  <a:pt x="8066218" y="3853785"/>
                </a:lnTo>
                <a:lnTo>
                  <a:pt x="8075878" y="3872502"/>
                </a:lnTo>
                <a:lnTo>
                  <a:pt x="8066218" y="3878539"/>
                </a:lnTo>
                <a:lnTo>
                  <a:pt x="8055954" y="3888802"/>
                </a:lnTo>
                <a:lnTo>
                  <a:pt x="8043878" y="3897256"/>
                </a:lnTo>
                <a:lnTo>
                  <a:pt x="8029387" y="3903292"/>
                </a:lnTo>
                <a:lnTo>
                  <a:pt x="8041463" y="3935895"/>
                </a:lnTo>
                <a:lnTo>
                  <a:pt x="8055954" y="3960651"/>
                </a:lnTo>
                <a:lnTo>
                  <a:pt x="8069840" y="3989631"/>
                </a:lnTo>
                <a:lnTo>
                  <a:pt x="8057764" y="3993857"/>
                </a:lnTo>
                <a:lnTo>
                  <a:pt x="8051728" y="3993857"/>
                </a:lnTo>
                <a:lnTo>
                  <a:pt x="8047501" y="3993857"/>
                </a:lnTo>
                <a:lnTo>
                  <a:pt x="8043878" y="3998083"/>
                </a:lnTo>
                <a:lnTo>
                  <a:pt x="8041463" y="3999896"/>
                </a:lnTo>
                <a:lnTo>
                  <a:pt x="8037842" y="4008348"/>
                </a:lnTo>
                <a:lnTo>
                  <a:pt x="8019125" y="4040951"/>
                </a:lnTo>
                <a:lnTo>
                  <a:pt x="8009465" y="4080196"/>
                </a:lnTo>
                <a:lnTo>
                  <a:pt x="7990748" y="4115214"/>
                </a:lnTo>
                <a:lnTo>
                  <a:pt x="7981088" y="4123666"/>
                </a:lnTo>
                <a:lnTo>
                  <a:pt x="7970823" y="4123666"/>
                </a:lnTo>
                <a:lnTo>
                  <a:pt x="7958748" y="4125477"/>
                </a:lnTo>
                <a:lnTo>
                  <a:pt x="7946672" y="4125477"/>
                </a:lnTo>
                <a:lnTo>
                  <a:pt x="7924334" y="4113402"/>
                </a:lnTo>
                <a:lnTo>
                  <a:pt x="7903806" y="4109175"/>
                </a:lnTo>
                <a:lnTo>
                  <a:pt x="7877845" y="4109175"/>
                </a:lnTo>
                <a:lnTo>
                  <a:pt x="7853089" y="4104949"/>
                </a:lnTo>
                <a:lnTo>
                  <a:pt x="7828938" y="4094687"/>
                </a:lnTo>
                <a:lnTo>
                  <a:pt x="7804787" y="4061479"/>
                </a:lnTo>
                <a:lnTo>
                  <a:pt x="7786675" y="4018611"/>
                </a:lnTo>
                <a:lnTo>
                  <a:pt x="7782449" y="3969103"/>
                </a:lnTo>
                <a:lnTo>
                  <a:pt x="7800561" y="3960651"/>
                </a:lnTo>
                <a:lnTo>
                  <a:pt x="7815052" y="3960651"/>
                </a:lnTo>
                <a:lnTo>
                  <a:pt x="7828938" y="3964877"/>
                </a:lnTo>
                <a:lnTo>
                  <a:pt x="7843429" y="3957028"/>
                </a:lnTo>
                <a:lnTo>
                  <a:pt x="7861541" y="3928046"/>
                </a:lnTo>
                <a:lnTo>
                  <a:pt x="7906220" y="3922009"/>
                </a:lnTo>
                <a:lnTo>
                  <a:pt x="7914069" y="3915368"/>
                </a:lnTo>
                <a:lnTo>
                  <a:pt x="7920108" y="3907519"/>
                </a:lnTo>
                <a:lnTo>
                  <a:pt x="7920108" y="3903292"/>
                </a:lnTo>
                <a:lnTo>
                  <a:pt x="7924334" y="3900877"/>
                </a:lnTo>
                <a:lnTo>
                  <a:pt x="7924334" y="3897256"/>
                </a:lnTo>
                <a:lnTo>
                  <a:pt x="7924334" y="3893030"/>
                </a:lnTo>
                <a:lnTo>
                  <a:pt x="7927955" y="3888802"/>
                </a:lnTo>
                <a:lnTo>
                  <a:pt x="7934597" y="3888802"/>
                </a:lnTo>
                <a:lnTo>
                  <a:pt x="7946672" y="3888802"/>
                </a:lnTo>
                <a:lnTo>
                  <a:pt x="7958748" y="3888802"/>
                </a:lnTo>
                <a:lnTo>
                  <a:pt x="7966597" y="3864048"/>
                </a:lnTo>
                <a:lnTo>
                  <a:pt x="7976860" y="3845331"/>
                </a:lnTo>
                <a:lnTo>
                  <a:pt x="7987124" y="3829029"/>
                </a:lnTo>
                <a:close/>
                <a:moveTo>
                  <a:pt x="6980054" y="3763221"/>
                </a:moveTo>
                <a:lnTo>
                  <a:pt x="7000582" y="3777712"/>
                </a:lnTo>
                <a:lnTo>
                  <a:pt x="7012658" y="3802465"/>
                </a:lnTo>
                <a:lnTo>
                  <a:pt x="7012658" y="3839294"/>
                </a:lnTo>
                <a:lnTo>
                  <a:pt x="7012658" y="3843520"/>
                </a:lnTo>
                <a:lnTo>
                  <a:pt x="7014470" y="3843520"/>
                </a:lnTo>
                <a:lnTo>
                  <a:pt x="7018696" y="3845333"/>
                </a:lnTo>
                <a:lnTo>
                  <a:pt x="7018696" y="3849559"/>
                </a:lnTo>
                <a:lnTo>
                  <a:pt x="7018696" y="3858011"/>
                </a:lnTo>
                <a:lnTo>
                  <a:pt x="7012658" y="3858011"/>
                </a:lnTo>
                <a:lnTo>
                  <a:pt x="7004205" y="3859822"/>
                </a:lnTo>
                <a:lnTo>
                  <a:pt x="7000582" y="3868276"/>
                </a:lnTo>
                <a:lnTo>
                  <a:pt x="6994545" y="3872502"/>
                </a:lnTo>
                <a:lnTo>
                  <a:pt x="6990319" y="3872502"/>
                </a:lnTo>
                <a:lnTo>
                  <a:pt x="6986091" y="3868276"/>
                </a:lnTo>
                <a:lnTo>
                  <a:pt x="6984280" y="3868276"/>
                </a:lnTo>
                <a:lnTo>
                  <a:pt x="6980054" y="3864048"/>
                </a:lnTo>
                <a:lnTo>
                  <a:pt x="6966167" y="3835068"/>
                </a:lnTo>
                <a:lnTo>
                  <a:pt x="6966167" y="3792201"/>
                </a:lnTo>
                <a:lnTo>
                  <a:pt x="6969791" y="3786164"/>
                </a:lnTo>
                <a:lnTo>
                  <a:pt x="6974017" y="3781938"/>
                </a:lnTo>
                <a:lnTo>
                  <a:pt x="6975827" y="3773486"/>
                </a:lnTo>
                <a:close/>
                <a:moveTo>
                  <a:pt x="8250362" y="3720353"/>
                </a:moveTo>
                <a:lnTo>
                  <a:pt x="8266663" y="3738465"/>
                </a:lnTo>
                <a:lnTo>
                  <a:pt x="8278739" y="3758993"/>
                </a:lnTo>
                <a:lnTo>
                  <a:pt x="8278739" y="3792201"/>
                </a:lnTo>
                <a:lnTo>
                  <a:pt x="8280549" y="3800051"/>
                </a:lnTo>
                <a:lnTo>
                  <a:pt x="8284775" y="3800051"/>
                </a:lnTo>
                <a:lnTo>
                  <a:pt x="8284775" y="3802466"/>
                </a:lnTo>
                <a:lnTo>
                  <a:pt x="8280549" y="3802466"/>
                </a:lnTo>
                <a:lnTo>
                  <a:pt x="8278739" y="3810919"/>
                </a:lnTo>
                <a:lnTo>
                  <a:pt x="8278739" y="3816955"/>
                </a:lnTo>
                <a:lnTo>
                  <a:pt x="8274512" y="3816955"/>
                </a:lnTo>
                <a:lnTo>
                  <a:pt x="8274512" y="3821181"/>
                </a:lnTo>
                <a:lnTo>
                  <a:pt x="8270889" y="3821181"/>
                </a:lnTo>
                <a:lnTo>
                  <a:pt x="8264250" y="3824805"/>
                </a:lnTo>
                <a:lnTo>
                  <a:pt x="8260626" y="3816955"/>
                </a:lnTo>
                <a:lnTo>
                  <a:pt x="8260626" y="3814540"/>
                </a:lnTo>
                <a:lnTo>
                  <a:pt x="8256400" y="3814540"/>
                </a:lnTo>
                <a:lnTo>
                  <a:pt x="8252174" y="3814540"/>
                </a:lnTo>
                <a:lnTo>
                  <a:pt x="8250362" y="3810919"/>
                </a:lnTo>
                <a:lnTo>
                  <a:pt x="8250362" y="3816955"/>
                </a:lnTo>
                <a:lnTo>
                  <a:pt x="8252174" y="3821181"/>
                </a:lnTo>
                <a:lnTo>
                  <a:pt x="8256400" y="3824805"/>
                </a:lnTo>
                <a:lnTo>
                  <a:pt x="8260626" y="3829031"/>
                </a:lnTo>
                <a:lnTo>
                  <a:pt x="8256400" y="3831446"/>
                </a:lnTo>
                <a:lnTo>
                  <a:pt x="8256400" y="3835070"/>
                </a:lnTo>
                <a:lnTo>
                  <a:pt x="8256400" y="3839296"/>
                </a:lnTo>
                <a:lnTo>
                  <a:pt x="8256400" y="3849559"/>
                </a:lnTo>
                <a:lnTo>
                  <a:pt x="8238286" y="3849559"/>
                </a:lnTo>
                <a:lnTo>
                  <a:pt x="8238286" y="3839296"/>
                </a:lnTo>
                <a:lnTo>
                  <a:pt x="8228024" y="3835070"/>
                </a:lnTo>
                <a:lnTo>
                  <a:pt x="8217759" y="3829031"/>
                </a:lnTo>
                <a:lnTo>
                  <a:pt x="8214136" y="3821181"/>
                </a:lnTo>
                <a:lnTo>
                  <a:pt x="8209910" y="3810919"/>
                </a:lnTo>
                <a:lnTo>
                  <a:pt x="8208099" y="3800051"/>
                </a:lnTo>
                <a:lnTo>
                  <a:pt x="8199647" y="3786163"/>
                </a:lnTo>
                <a:lnTo>
                  <a:pt x="8189382" y="3792201"/>
                </a:lnTo>
                <a:lnTo>
                  <a:pt x="8175496" y="3800051"/>
                </a:lnTo>
                <a:lnTo>
                  <a:pt x="8161005" y="3802466"/>
                </a:lnTo>
                <a:lnTo>
                  <a:pt x="8147119" y="3810919"/>
                </a:lnTo>
                <a:lnTo>
                  <a:pt x="8147119" y="3792201"/>
                </a:lnTo>
                <a:lnTo>
                  <a:pt x="8151345" y="3787975"/>
                </a:lnTo>
                <a:lnTo>
                  <a:pt x="8151345" y="3786163"/>
                </a:lnTo>
                <a:lnTo>
                  <a:pt x="8153156" y="3786163"/>
                </a:lnTo>
                <a:lnTo>
                  <a:pt x="8153156" y="3777710"/>
                </a:lnTo>
                <a:lnTo>
                  <a:pt x="8181533" y="3767447"/>
                </a:lnTo>
                <a:lnTo>
                  <a:pt x="8208099" y="3758993"/>
                </a:lnTo>
                <a:lnTo>
                  <a:pt x="8232250" y="3744504"/>
                </a:lnTo>
                <a:close/>
                <a:moveTo>
                  <a:pt x="8075879" y="3681109"/>
                </a:moveTo>
                <a:lnTo>
                  <a:pt x="8084331" y="3688959"/>
                </a:lnTo>
                <a:lnTo>
                  <a:pt x="8086142" y="3688959"/>
                </a:lnTo>
                <a:lnTo>
                  <a:pt x="8090368" y="3688959"/>
                </a:lnTo>
                <a:lnTo>
                  <a:pt x="8090368" y="3691374"/>
                </a:lnTo>
                <a:lnTo>
                  <a:pt x="8090368" y="3699222"/>
                </a:lnTo>
                <a:lnTo>
                  <a:pt x="8094594" y="3705863"/>
                </a:lnTo>
                <a:lnTo>
                  <a:pt x="8072255" y="3723978"/>
                </a:lnTo>
                <a:lnTo>
                  <a:pt x="8057764" y="3742695"/>
                </a:lnTo>
                <a:lnTo>
                  <a:pt x="8041462" y="3757184"/>
                </a:lnTo>
                <a:lnTo>
                  <a:pt x="8015500" y="3771675"/>
                </a:lnTo>
                <a:lnTo>
                  <a:pt x="8015500" y="3763223"/>
                </a:lnTo>
                <a:lnTo>
                  <a:pt x="8037841" y="3738467"/>
                </a:lnTo>
                <a:lnTo>
                  <a:pt x="8061992" y="3713713"/>
                </a:lnTo>
                <a:close/>
                <a:moveTo>
                  <a:pt x="2998871" y="3491528"/>
                </a:moveTo>
                <a:lnTo>
                  <a:pt x="3013361" y="3491528"/>
                </a:lnTo>
                <a:lnTo>
                  <a:pt x="3027247" y="3493944"/>
                </a:lnTo>
                <a:lnTo>
                  <a:pt x="3043549" y="3501794"/>
                </a:lnTo>
                <a:lnTo>
                  <a:pt x="3037512" y="3506020"/>
                </a:lnTo>
                <a:lnTo>
                  <a:pt x="3033286" y="3512058"/>
                </a:lnTo>
                <a:lnTo>
                  <a:pt x="3027247" y="3516284"/>
                </a:lnTo>
                <a:lnTo>
                  <a:pt x="3015172" y="3516284"/>
                </a:lnTo>
                <a:lnTo>
                  <a:pt x="3004910" y="3512058"/>
                </a:lnTo>
                <a:lnTo>
                  <a:pt x="2995250" y="3512058"/>
                </a:lnTo>
                <a:lnTo>
                  <a:pt x="2984985" y="3512058"/>
                </a:lnTo>
                <a:lnTo>
                  <a:pt x="2972910" y="3516284"/>
                </a:lnTo>
                <a:lnTo>
                  <a:pt x="2972910" y="3493944"/>
                </a:lnTo>
                <a:close/>
                <a:moveTo>
                  <a:pt x="8136855" y="3469188"/>
                </a:moveTo>
                <a:lnTo>
                  <a:pt x="8147119" y="3469188"/>
                </a:lnTo>
                <a:lnTo>
                  <a:pt x="8161005" y="3469188"/>
                </a:lnTo>
                <a:lnTo>
                  <a:pt x="8161005" y="3506017"/>
                </a:lnTo>
                <a:lnTo>
                  <a:pt x="8157382" y="3530773"/>
                </a:lnTo>
                <a:lnTo>
                  <a:pt x="8151346" y="3551301"/>
                </a:lnTo>
                <a:lnTo>
                  <a:pt x="8147119" y="3588130"/>
                </a:lnTo>
                <a:lnTo>
                  <a:pt x="8153156" y="3588130"/>
                </a:lnTo>
                <a:lnTo>
                  <a:pt x="8153156" y="3594771"/>
                </a:lnTo>
                <a:lnTo>
                  <a:pt x="8167044" y="3594771"/>
                </a:lnTo>
                <a:lnTo>
                  <a:pt x="8175496" y="3594771"/>
                </a:lnTo>
                <a:lnTo>
                  <a:pt x="8181533" y="3594771"/>
                </a:lnTo>
                <a:lnTo>
                  <a:pt x="8189382" y="3598393"/>
                </a:lnTo>
                <a:lnTo>
                  <a:pt x="8195421" y="3602621"/>
                </a:lnTo>
                <a:lnTo>
                  <a:pt x="8209910" y="3605034"/>
                </a:lnTo>
                <a:lnTo>
                  <a:pt x="8217759" y="3631600"/>
                </a:lnTo>
                <a:lnTo>
                  <a:pt x="8232250" y="3647902"/>
                </a:lnTo>
                <a:lnTo>
                  <a:pt x="8250362" y="3666619"/>
                </a:lnTo>
                <a:lnTo>
                  <a:pt x="8264250" y="3691373"/>
                </a:lnTo>
                <a:lnTo>
                  <a:pt x="8252174" y="3695599"/>
                </a:lnTo>
                <a:lnTo>
                  <a:pt x="8246136" y="3699222"/>
                </a:lnTo>
                <a:lnTo>
                  <a:pt x="8242512" y="3699222"/>
                </a:lnTo>
                <a:lnTo>
                  <a:pt x="8242512" y="3703448"/>
                </a:lnTo>
                <a:lnTo>
                  <a:pt x="8242512" y="3705864"/>
                </a:lnTo>
                <a:lnTo>
                  <a:pt x="8242512" y="3709487"/>
                </a:lnTo>
                <a:lnTo>
                  <a:pt x="8235871" y="3709487"/>
                </a:lnTo>
                <a:lnTo>
                  <a:pt x="8223796" y="3713713"/>
                </a:lnTo>
                <a:lnTo>
                  <a:pt x="8221985" y="3705864"/>
                </a:lnTo>
                <a:lnTo>
                  <a:pt x="8221985" y="3703448"/>
                </a:lnTo>
                <a:lnTo>
                  <a:pt x="8217759" y="3703448"/>
                </a:lnTo>
                <a:lnTo>
                  <a:pt x="8214136" y="3703448"/>
                </a:lnTo>
                <a:lnTo>
                  <a:pt x="8209910" y="3699222"/>
                </a:lnTo>
                <a:lnTo>
                  <a:pt x="8203873" y="3713713"/>
                </a:lnTo>
                <a:lnTo>
                  <a:pt x="8199647" y="3723976"/>
                </a:lnTo>
                <a:lnTo>
                  <a:pt x="8193608" y="3734241"/>
                </a:lnTo>
                <a:lnTo>
                  <a:pt x="8181533" y="3738467"/>
                </a:lnTo>
                <a:lnTo>
                  <a:pt x="8171270" y="3744503"/>
                </a:lnTo>
                <a:lnTo>
                  <a:pt x="8171270" y="3738467"/>
                </a:lnTo>
                <a:lnTo>
                  <a:pt x="8165231" y="3730617"/>
                </a:lnTo>
                <a:lnTo>
                  <a:pt x="8165231" y="3723976"/>
                </a:lnTo>
                <a:lnTo>
                  <a:pt x="8165231" y="3720354"/>
                </a:lnTo>
                <a:lnTo>
                  <a:pt x="8165231" y="3717939"/>
                </a:lnTo>
                <a:lnTo>
                  <a:pt x="8165231" y="3713713"/>
                </a:lnTo>
                <a:lnTo>
                  <a:pt x="8161005" y="3709487"/>
                </a:lnTo>
                <a:lnTo>
                  <a:pt x="8157382" y="3709487"/>
                </a:lnTo>
                <a:lnTo>
                  <a:pt x="8147119" y="3705864"/>
                </a:lnTo>
                <a:lnTo>
                  <a:pt x="8147119" y="3695599"/>
                </a:lnTo>
                <a:lnTo>
                  <a:pt x="8147119" y="3685336"/>
                </a:lnTo>
                <a:lnTo>
                  <a:pt x="8151346" y="3676882"/>
                </a:lnTo>
                <a:lnTo>
                  <a:pt x="8151346" y="3675071"/>
                </a:lnTo>
                <a:lnTo>
                  <a:pt x="8153156" y="3670845"/>
                </a:lnTo>
                <a:lnTo>
                  <a:pt x="8161005" y="3670845"/>
                </a:lnTo>
                <a:lnTo>
                  <a:pt x="8171270" y="3666619"/>
                </a:lnTo>
                <a:lnTo>
                  <a:pt x="8185761" y="3666619"/>
                </a:lnTo>
                <a:lnTo>
                  <a:pt x="8185761" y="3691373"/>
                </a:lnTo>
                <a:lnTo>
                  <a:pt x="8209910" y="3691373"/>
                </a:lnTo>
                <a:lnTo>
                  <a:pt x="8209910" y="3685336"/>
                </a:lnTo>
                <a:lnTo>
                  <a:pt x="8214136" y="3676882"/>
                </a:lnTo>
                <a:lnTo>
                  <a:pt x="8217759" y="3675071"/>
                </a:lnTo>
                <a:lnTo>
                  <a:pt x="8217759" y="3670845"/>
                </a:lnTo>
                <a:lnTo>
                  <a:pt x="8221985" y="3666619"/>
                </a:lnTo>
                <a:lnTo>
                  <a:pt x="8223796" y="3660580"/>
                </a:lnTo>
                <a:lnTo>
                  <a:pt x="8217759" y="3660580"/>
                </a:lnTo>
                <a:lnTo>
                  <a:pt x="8181533" y="3631600"/>
                </a:lnTo>
                <a:lnTo>
                  <a:pt x="8141083" y="3612883"/>
                </a:lnTo>
                <a:lnTo>
                  <a:pt x="8141083" y="3627374"/>
                </a:lnTo>
                <a:lnTo>
                  <a:pt x="8136855" y="3637637"/>
                </a:lnTo>
                <a:lnTo>
                  <a:pt x="8132629" y="3647902"/>
                </a:lnTo>
                <a:lnTo>
                  <a:pt x="8132629" y="3660580"/>
                </a:lnTo>
                <a:lnTo>
                  <a:pt x="8129007" y="3656354"/>
                </a:lnTo>
                <a:lnTo>
                  <a:pt x="8126592" y="3652128"/>
                </a:lnTo>
                <a:lnTo>
                  <a:pt x="8126592" y="3647902"/>
                </a:lnTo>
                <a:lnTo>
                  <a:pt x="8122969" y="3646091"/>
                </a:lnTo>
                <a:lnTo>
                  <a:pt x="8112704" y="3618922"/>
                </a:lnTo>
                <a:lnTo>
                  <a:pt x="8100629" y="3588130"/>
                </a:lnTo>
                <a:lnTo>
                  <a:pt x="8098215" y="3547074"/>
                </a:lnTo>
                <a:lnTo>
                  <a:pt x="8100629" y="3512056"/>
                </a:lnTo>
                <a:lnTo>
                  <a:pt x="8114517" y="3477037"/>
                </a:lnTo>
                <a:lnTo>
                  <a:pt x="8126592" y="3472811"/>
                </a:lnTo>
                <a:close/>
                <a:moveTo>
                  <a:pt x="2881749" y="3469188"/>
                </a:moveTo>
                <a:lnTo>
                  <a:pt x="2895635" y="3469188"/>
                </a:lnTo>
                <a:lnTo>
                  <a:pt x="2910127" y="3472812"/>
                </a:lnTo>
                <a:lnTo>
                  <a:pt x="2924013" y="3472812"/>
                </a:lnTo>
                <a:lnTo>
                  <a:pt x="2934278" y="3477038"/>
                </a:lnTo>
                <a:lnTo>
                  <a:pt x="2934278" y="3493944"/>
                </a:lnTo>
                <a:lnTo>
                  <a:pt x="2881749" y="3493944"/>
                </a:lnTo>
                <a:close/>
                <a:moveTo>
                  <a:pt x="2583486" y="3469188"/>
                </a:moveTo>
                <a:lnTo>
                  <a:pt x="2602203" y="3472812"/>
                </a:lnTo>
                <a:lnTo>
                  <a:pt x="2611863" y="3479453"/>
                </a:lnTo>
                <a:lnTo>
                  <a:pt x="2626353" y="3487301"/>
                </a:lnTo>
                <a:lnTo>
                  <a:pt x="2638428" y="3493943"/>
                </a:lnTo>
                <a:lnTo>
                  <a:pt x="2638428" y="3501793"/>
                </a:lnTo>
                <a:lnTo>
                  <a:pt x="2624543" y="3501793"/>
                </a:lnTo>
                <a:lnTo>
                  <a:pt x="2611863" y="3506019"/>
                </a:lnTo>
                <a:lnTo>
                  <a:pt x="2602203" y="3507832"/>
                </a:lnTo>
                <a:lnTo>
                  <a:pt x="2596166" y="3506019"/>
                </a:lnTo>
                <a:lnTo>
                  <a:pt x="2581675" y="3506019"/>
                </a:lnTo>
                <a:lnTo>
                  <a:pt x="2569600" y="3501793"/>
                </a:lnTo>
                <a:lnTo>
                  <a:pt x="2569600" y="3477038"/>
                </a:lnTo>
                <a:lnTo>
                  <a:pt x="2573826" y="3477038"/>
                </a:lnTo>
                <a:lnTo>
                  <a:pt x="2577449" y="3472812"/>
                </a:lnTo>
                <a:lnTo>
                  <a:pt x="2581675" y="3472812"/>
                </a:lnTo>
                <a:close/>
                <a:moveTo>
                  <a:pt x="2707255" y="3435982"/>
                </a:moveTo>
                <a:lnTo>
                  <a:pt x="2750123" y="3440208"/>
                </a:lnTo>
                <a:lnTo>
                  <a:pt x="2786349" y="3448660"/>
                </a:lnTo>
                <a:lnTo>
                  <a:pt x="2814727" y="3458925"/>
                </a:lnTo>
                <a:lnTo>
                  <a:pt x="2849140" y="3469190"/>
                </a:lnTo>
                <a:lnTo>
                  <a:pt x="2849140" y="3487302"/>
                </a:lnTo>
                <a:lnTo>
                  <a:pt x="2835254" y="3487302"/>
                </a:lnTo>
                <a:lnTo>
                  <a:pt x="2828613" y="3491528"/>
                </a:lnTo>
                <a:lnTo>
                  <a:pt x="2818952" y="3493943"/>
                </a:lnTo>
                <a:lnTo>
                  <a:pt x="2810500" y="3497566"/>
                </a:lnTo>
                <a:lnTo>
                  <a:pt x="2804461" y="3501792"/>
                </a:lnTo>
                <a:lnTo>
                  <a:pt x="2792386" y="3501792"/>
                </a:lnTo>
                <a:lnTo>
                  <a:pt x="2792386" y="3497566"/>
                </a:lnTo>
                <a:lnTo>
                  <a:pt x="2792386" y="3493943"/>
                </a:lnTo>
                <a:lnTo>
                  <a:pt x="2790575" y="3491528"/>
                </a:lnTo>
                <a:lnTo>
                  <a:pt x="2786349" y="3487302"/>
                </a:lnTo>
                <a:lnTo>
                  <a:pt x="2782123" y="3483678"/>
                </a:lnTo>
                <a:lnTo>
                  <a:pt x="2778500" y="3487302"/>
                </a:lnTo>
                <a:lnTo>
                  <a:pt x="2772461" y="3507829"/>
                </a:lnTo>
                <a:lnTo>
                  <a:pt x="2762198" y="3507829"/>
                </a:lnTo>
                <a:lnTo>
                  <a:pt x="2735632" y="3506018"/>
                </a:lnTo>
                <a:lnTo>
                  <a:pt x="2707255" y="3501792"/>
                </a:lnTo>
                <a:lnTo>
                  <a:pt x="2687332" y="3501792"/>
                </a:lnTo>
                <a:lnTo>
                  <a:pt x="2677067" y="3477037"/>
                </a:lnTo>
                <a:lnTo>
                  <a:pt x="2695179" y="3477037"/>
                </a:lnTo>
                <a:lnTo>
                  <a:pt x="2707255" y="3477037"/>
                </a:lnTo>
                <a:lnTo>
                  <a:pt x="2721745" y="3472811"/>
                </a:lnTo>
                <a:lnTo>
                  <a:pt x="2733821" y="3469190"/>
                </a:lnTo>
                <a:lnTo>
                  <a:pt x="2725369" y="3464964"/>
                </a:lnTo>
                <a:lnTo>
                  <a:pt x="2719330" y="3458925"/>
                </a:lnTo>
                <a:lnTo>
                  <a:pt x="2715709" y="3454699"/>
                </a:lnTo>
                <a:lnTo>
                  <a:pt x="2711481" y="3448660"/>
                </a:lnTo>
                <a:close/>
                <a:moveTo>
                  <a:pt x="438334" y="3358099"/>
                </a:moveTo>
                <a:lnTo>
                  <a:pt x="470937" y="3368364"/>
                </a:lnTo>
                <a:lnTo>
                  <a:pt x="495088" y="3382250"/>
                </a:lnTo>
                <a:lnTo>
                  <a:pt x="523465" y="3396739"/>
                </a:lnTo>
                <a:lnTo>
                  <a:pt x="523465" y="3405193"/>
                </a:lnTo>
                <a:lnTo>
                  <a:pt x="515011" y="3405193"/>
                </a:lnTo>
                <a:lnTo>
                  <a:pt x="490862" y="3421494"/>
                </a:lnTo>
                <a:lnTo>
                  <a:pt x="466711" y="3425720"/>
                </a:lnTo>
                <a:lnTo>
                  <a:pt x="444371" y="3429946"/>
                </a:lnTo>
                <a:lnTo>
                  <a:pt x="420221" y="3435983"/>
                </a:lnTo>
                <a:lnTo>
                  <a:pt x="420221" y="3429946"/>
                </a:lnTo>
                <a:lnTo>
                  <a:pt x="414184" y="3429946"/>
                </a:lnTo>
                <a:lnTo>
                  <a:pt x="420221" y="3411229"/>
                </a:lnTo>
                <a:lnTo>
                  <a:pt x="420221" y="3393117"/>
                </a:lnTo>
                <a:lnTo>
                  <a:pt x="420221" y="3368364"/>
                </a:lnTo>
                <a:lnTo>
                  <a:pt x="428070" y="3364136"/>
                </a:lnTo>
                <a:lnTo>
                  <a:pt x="429882" y="3364136"/>
                </a:lnTo>
                <a:lnTo>
                  <a:pt x="429882" y="3361722"/>
                </a:lnTo>
                <a:lnTo>
                  <a:pt x="434108" y="3361722"/>
                </a:lnTo>
                <a:close/>
                <a:moveTo>
                  <a:pt x="2460320" y="3335156"/>
                </a:moveTo>
                <a:lnTo>
                  <a:pt x="2517074" y="3347835"/>
                </a:lnTo>
                <a:lnTo>
                  <a:pt x="2567789" y="3364136"/>
                </a:lnTo>
                <a:lnTo>
                  <a:pt x="2605826" y="3382251"/>
                </a:lnTo>
                <a:lnTo>
                  <a:pt x="2644467" y="3400966"/>
                </a:lnTo>
                <a:lnTo>
                  <a:pt x="2687335" y="3421496"/>
                </a:lnTo>
                <a:lnTo>
                  <a:pt x="2687335" y="3435985"/>
                </a:lnTo>
                <a:lnTo>
                  <a:pt x="2668618" y="3435985"/>
                </a:lnTo>
                <a:lnTo>
                  <a:pt x="2648694" y="3444439"/>
                </a:lnTo>
                <a:lnTo>
                  <a:pt x="2624543" y="3450476"/>
                </a:lnTo>
                <a:lnTo>
                  <a:pt x="2597978" y="3454702"/>
                </a:lnTo>
                <a:lnTo>
                  <a:pt x="2602204" y="3448665"/>
                </a:lnTo>
                <a:lnTo>
                  <a:pt x="2602204" y="3440211"/>
                </a:lnTo>
                <a:lnTo>
                  <a:pt x="2602204" y="3435985"/>
                </a:lnTo>
                <a:lnTo>
                  <a:pt x="2602204" y="3434174"/>
                </a:lnTo>
                <a:lnTo>
                  <a:pt x="2602204" y="3429948"/>
                </a:lnTo>
                <a:lnTo>
                  <a:pt x="2597978" y="3421496"/>
                </a:lnTo>
                <a:lnTo>
                  <a:pt x="2545450" y="3407005"/>
                </a:lnTo>
                <a:lnTo>
                  <a:pt x="2496546" y="3382251"/>
                </a:lnTo>
                <a:lnTo>
                  <a:pt x="2444018" y="3358100"/>
                </a:lnTo>
                <a:lnTo>
                  <a:pt x="2431943" y="3368364"/>
                </a:lnTo>
                <a:lnTo>
                  <a:pt x="2425906" y="3378627"/>
                </a:lnTo>
                <a:lnTo>
                  <a:pt x="2415641" y="3390703"/>
                </a:lnTo>
                <a:lnTo>
                  <a:pt x="2403566" y="3386477"/>
                </a:lnTo>
                <a:lnTo>
                  <a:pt x="2389075" y="3378627"/>
                </a:lnTo>
                <a:lnTo>
                  <a:pt x="2383038" y="3376212"/>
                </a:lnTo>
                <a:lnTo>
                  <a:pt x="2397529" y="3376212"/>
                </a:lnTo>
                <a:lnTo>
                  <a:pt x="2407189" y="3361723"/>
                </a:lnTo>
                <a:lnTo>
                  <a:pt x="2417452" y="3353873"/>
                </a:lnTo>
                <a:lnTo>
                  <a:pt x="2429527" y="3343608"/>
                </a:lnTo>
                <a:lnTo>
                  <a:pt x="2439792" y="3343608"/>
                </a:lnTo>
                <a:lnTo>
                  <a:pt x="2445829" y="3339382"/>
                </a:lnTo>
                <a:lnTo>
                  <a:pt x="2454283" y="3339382"/>
                </a:lnTo>
                <a:close/>
                <a:moveTo>
                  <a:pt x="391847" y="3318854"/>
                </a:moveTo>
                <a:lnTo>
                  <a:pt x="420221" y="3329120"/>
                </a:lnTo>
                <a:lnTo>
                  <a:pt x="420221" y="3335157"/>
                </a:lnTo>
                <a:lnTo>
                  <a:pt x="414185" y="3335157"/>
                </a:lnTo>
                <a:lnTo>
                  <a:pt x="391847" y="3343610"/>
                </a:lnTo>
                <a:lnTo>
                  <a:pt x="371317" y="3343610"/>
                </a:lnTo>
                <a:lnTo>
                  <a:pt x="353205" y="3343610"/>
                </a:lnTo>
                <a:lnTo>
                  <a:pt x="353205" y="3329120"/>
                </a:lnTo>
                <a:lnTo>
                  <a:pt x="363470" y="3324891"/>
                </a:lnTo>
                <a:lnTo>
                  <a:pt x="373733" y="3324891"/>
                </a:lnTo>
                <a:lnTo>
                  <a:pt x="381582" y="3323081"/>
                </a:lnTo>
                <a:close/>
                <a:moveTo>
                  <a:pt x="235475" y="3285646"/>
                </a:moveTo>
                <a:lnTo>
                  <a:pt x="247550" y="3289872"/>
                </a:lnTo>
                <a:lnTo>
                  <a:pt x="262041" y="3289872"/>
                </a:lnTo>
                <a:lnTo>
                  <a:pt x="268078" y="3289872"/>
                </a:lnTo>
                <a:lnTo>
                  <a:pt x="278342" y="3294098"/>
                </a:lnTo>
                <a:lnTo>
                  <a:pt x="290418" y="3295911"/>
                </a:lnTo>
                <a:lnTo>
                  <a:pt x="290418" y="3310399"/>
                </a:lnTo>
                <a:lnTo>
                  <a:pt x="282569" y="3310399"/>
                </a:lnTo>
                <a:lnTo>
                  <a:pt x="272303" y="3314625"/>
                </a:lnTo>
                <a:lnTo>
                  <a:pt x="262041" y="3318853"/>
                </a:lnTo>
                <a:lnTo>
                  <a:pt x="249966" y="3318853"/>
                </a:lnTo>
                <a:lnTo>
                  <a:pt x="235475" y="3318853"/>
                </a:lnTo>
                <a:close/>
                <a:moveTo>
                  <a:pt x="2569600" y="3279610"/>
                </a:moveTo>
                <a:lnTo>
                  <a:pt x="2581676" y="3285647"/>
                </a:lnTo>
                <a:lnTo>
                  <a:pt x="2587714" y="3294101"/>
                </a:lnTo>
                <a:lnTo>
                  <a:pt x="2596168" y="3300138"/>
                </a:lnTo>
                <a:lnTo>
                  <a:pt x="2597979" y="3310403"/>
                </a:lnTo>
                <a:lnTo>
                  <a:pt x="2597979" y="3329121"/>
                </a:lnTo>
                <a:lnTo>
                  <a:pt x="2583487" y="3329121"/>
                </a:lnTo>
                <a:lnTo>
                  <a:pt x="2581676" y="3318856"/>
                </a:lnTo>
                <a:lnTo>
                  <a:pt x="2577450" y="3314630"/>
                </a:lnTo>
                <a:lnTo>
                  <a:pt x="2573826" y="3308591"/>
                </a:lnTo>
                <a:lnTo>
                  <a:pt x="2569600" y="3300138"/>
                </a:lnTo>
                <a:lnTo>
                  <a:pt x="2569600" y="3294101"/>
                </a:lnTo>
                <a:close/>
                <a:moveTo>
                  <a:pt x="8147123" y="3265119"/>
                </a:moveTo>
                <a:lnTo>
                  <a:pt x="8153160" y="3271156"/>
                </a:lnTo>
                <a:lnTo>
                  <a:pt x="8157386" y="3279610"/>
                </a:lnTo>
                <a:lnTo>
                  <a:pt x="8161009" y="3285647"/>
                </a:lnTo>
                <a:lnTo>
                  <a:pt x="8161009" y="3295912"/>
                </a:lnTo>
                <a:lnTo>
                  <a:pt x="8161009" y="3310401"/>
                </a:lnTo>
                <a:lnTo>
                  <a:pt x="8132632" y="3382252"/>
                </a:lnTo>
                <a:lnTo>
                  <a:pt x="8118743" y="3364137"/>
                </a:lnTo>
                <a:lnTo>
                  <a:pt x="8112706" y="3347836"/>
                </a:lnTo>
                <a:lnTo>
                  <a:pt x="8108480" y="3318855"/>
                </a:lnTo>
                <a:close/>
                <a:moveTo>
                  <a:pt x="2553298" y="3232516"/>
                </a:moveTo>
                <a:lnTo>
                  <a:pt x="2597976" y="3232516"/>
                </a:lnTo>
                <a:lnTo>
                  <a:pt x="2602202" y="3238553"/>
                </a:lnTo>
                <a:lnTo>
                  <a:pt x="2610051" y="3242779"/>
                </a:lnTo>
                <a:lnTo>
                  <a:pt x="2610051" y="3247007"/>
                </a:lnTo>
                <a:lnTo>
                  <a:pt x="2611862" y="3250628"/>
                </a:lnTo>
                <a:lnTo>
                  <a:pt x="2611862" y="3253043"/>
                </a:lnTo>
                <a:lnTo>
                  <a:pt x="2610051" y="3257269"/>
                </a:lnTo>
                <a:lnTo>
                  <a:pt x="2610051" y="3265119"/>
                </a:lnTo>
                <a:lnTo>
                  <a:pt x="2597976" y="3257269"/>
                </a:lnTo>
                <a:lnTo>
                  <a:pt x="2587711" y="3253043"/>
                </a:lnTo>
                <a:lnTo>
                  <a:pt x="2577448" y="3253043"/>
                </a:lnTo>
                <a:lnTo>
                  <a:pt x="2569599" y="3250628"/>
                </a:lnTo>
                <a:lnTo>
                  <a:pt x="2563562" y="3250628"/>
                </a:lnTo>
                <a:lnTo>
                  <a:pt x="2555108" y="3247007"/>
                </a:lnTo>
                <a:lnTo>
                  <a:pt x="2553298" y="3238553"/>
                </a:lnTo>
                <a:close/>
                <a:moveTo>
                  <a:pt x="8374133" y="3098482"/>
                </a:moveTo>
                <a:lnTo>
                  <a:pt x="8380170" y="3102708"/>
                </a:lnTo>
                <a:lnTo>
                  <a:pt x="8383793" y="3102708"/>
                </a:lnTo>
                <a:lnTo>
                  <a:pt x="8383793" y="3106935"/>
                </a:lnTo>
                <a:lnTo>
                  <a:pt x="8388019" y="3112973"/>
                </a:lnTo>
                <a:lnTo>
                  <a:pt x="8388019" y="3121426"/>
                </a:lnTo>
                <a:lnTo>
                  <a:pt x="8383793" y="3131691"/>
                </a:lnTo>
                <a:lnTo>
                  <a:pt x="8375943" y="3141954"/>
                </a:lnTo>
                <a:lnTo>
                  <a:pt x="8374133" y="3152219"/>
                </a:lnTo>
                <a:lnTo>
                  <a:pt x="8355416" y="3152219"/>
                </a:lnTo>
                <a:lnTo>
                  <a:pt x="8355416" y="3127463"/>
                </a:lnTo>
                <a:lnTo>
                  <a:pt x="8362058" y="3125049"/>
                </a:lnTo>
                <a:lnTo>
                  <a:pt x="8365679" y="3117200"/>
                </a:lnTo>
                <a:lnTo>
                  <a:pt x="8369907" y="3111161"/>
                </a:lnTo>
                <a:close/>
                <a:moveTo>
                  <a:pt x="8278740" y="3001881"/>
                </a:moveTo>
                <a:lnTo>
                  <a:pt x="8302889" y="3001881"/>
                </a:lnTo>
                <a:lnTo>
                  <a:pt x="8302889" y="3026637"/>
                </a:lnTo>
                <a:lnTo>
                  <a:pt x="8270891" y="3026637"/>
                </a:lnTo>
                <a:lnTo>
                  <a:pt x="8270891" y="3010334"/>
                </a:lnTo>
                <a:lnTo>
                  <a:pt x="8278740" y="3010334"/>
                </a:lnTo>
                <a:close/>
                <a:moveTo>
                  <a:pt x="5703707" y="2933656"/>
                </a:moveTo>
                <a:lnTo>
                  <a:pt x="5721819" y="2933656"/>
                </a:lnTo>
                <a:lnTo>
                  <a:pt x="5713970" y="2943920"/>
                </a:lnTo>
                <a:lnTo>
                  <a:pt x="5707933" y="2952372"/>
                </a:lnTo>
                <a:lnTo>
                  <a:pt x="5699481" y="2958409"/>
                </a:lnTo>
                <a:lnTo>
                  <a:pt x="5693443" y="2966863"/>
                </a:lnTo>
                <a:lnTo>
                  <a:pt x="5681367" y="2972900"/>
                </a:lnTo>
                <a:lnTo>
                  <a:pt x="5675331" y="2972900"/>
                </a:lnTo>
                <a:lnTo>
                  <a:pt x="5675331" y="2977126"/>
                </a:lnTo>
                <a:lnTo>
                  <a:pt x="5671105" y="2977126"/>
                </a:lnTo>
                <a:lnTo>
                  <a:pt x="5665066" y="2977126"/>
                </a:lnTo>
                <a:lnTo>
                  <a:pt x="5657217" y="2981352"/>
                </a:lnTo>
                <a:lnTo>
                  <a:pt x="5651180" y="2954183"/>
                </a:lnTo>
                <a:lnTo>
                  <a:pt x="5665066" y="2952372"/>
                </a:lnTo>
                <a:lnTo>
                  <a:pt x="5679557" y="2943920"/>
                </a:lnTo>
                <a:lnTo>
                  <a:pt x="5693443" y="2940297"/>
                </a:lnTo>
                <a:close/>
                <a:moveTo>
                  <a:pt x="5409677" y="2923393"/>
                </a:moveTo>
                <a:lnTo>
                  <a:pt x="5428394" y="2930034"/>
                </a:lnTo>
                <a:lnTo>
                  <a:pt x="5448318" y="2937883"/>
                </a:lnTo>
                <a:lnTo>
                  <a:pt x="5472467" y="2943920"/>
                </a:lnTo>
                <a:lnTo>
                  <a:pt x="5486958" y="2954184"/>
                </a:lnTo>
                <a:lnTo>
                  <a:pt x="5430204" y="2954184"/>
                </a:lnTo>
                <a:lnTo>
                  <a:pt x="5424168" y="2952371"/>
                </a:lnTo>
                <a:lnTo>
                  <a:pt x="5419942" y="2952371"/>
                </a:lnTo>
                <a:lnTo>
                  <a:pt x="5413903" y="2948145"/>
                </a:lnTo>
                <a:lnTo>
                  <a:pt x="5400017" y="2948145"/>
                </a:lnTo>
                <a:lnTo>
                  <a:pt x="5400017" y="2940297"/>
                </a:lnTo>
                <a:lnTo>
                  <a:pt x="5403640" y="2937883"/>
                </a:lnTo>
                <a:lnTo>
                  <a:pt x="5406054" y="2933657"/>
                </a:lnTo>
                <a:lnTo>
                  <a:pt x="5406054" y="2930034"/>
                </a:lnTo>
                <a:close/>
                <a:moveTo>
                  <a:pt x="4778163" y="2783926"/>
                </a:moveTo>
                <a:lnTo>
                  <a:pt x="4826467" y="2783926"/>
                </a:lnTo>
                <a:lnTo>
                  <a:pt x="4826467" y="2789963"/>
                </a:lnTo>
                <a:lnTo>
                  <a:pt x="4816201" y="2794191"/>
                </a:lnTo>
                <a:lnTo>
                  <a:pt x="4812578" y="2797812"/>
                </a:lnTo>
                <a:lnTo>
                  <a:pt x="4805936" y="2800228"/>
                </a:lnTo>
                <a:lnTo>
                  <a:pt x="4798089" y="2804454"/>
                </a:lnTo>
                <a:lnTo>
                  <a:pt x="4787824" y="2804454"/>
                </a:lnTo>
                <a:close/>
                <a:moveTo>
                  <a:pt x="5528015" y="2742266"/>
                </a:moveTo>
                <a:lnTo>
                  <a:pt x="5523789" y="2746492"/>
                </a:lnTo>
                <a:lnTo>
                  <a:pt x="5519561" y="2750719"/>
                </a:lnTo>
                <a:lnTo>
                  <a:pt x="5515335" y="2750719"/>
                </a:lnTo>
                <a:lnTo>
                  <a:pt x="5515335" y="2754945"/>
                </a:lnTo>
                <a:lnTo>
                  <a:pt x="5513524" y="2756755"/>
                </a:lnTo>
                <a:lnTo>
                  <a:pt x="5510506" y="2765209"/>
                </a:lnTo>
                <a:lnTo>
                  <a:pt x="5516542" y="2765209"/>
                </a:lnTo>
                <a:lnTo>
                  <a:pt x="5528618" y="2760983"/>
                </a:lnTo>
                <a:lnTo>
                  <a:pt x="5534656" y="2756755"/>
                </a:lnTo>
                <a:lnTo>
                  <a:pt x="5542504" y="2754945"/>
                </a:lnTo>
                <a:lnTo>
                  <a:pt x="5548542" y="2750719"/>
                </a:lnTo>
                <a:lnTo>
                  <a:pt x="5556392" y="2742266"/>
                </a:lnTo>
                <a:close/>
                <a:moveTo>
                  <a:pt x="4996725" y="2742266"/>
                </a:moveTo>
                <a:lnTo>
                  <a:pt x="5006990" y="2742266"/>
                </a:lnTo>
                <a:lnTo>
                  <a:pt x="5020872" y="2742266"/>
                </a:lnTo>
                <a:lnTo>
                  <a:pt x="5025097" y="2775475"/>
                </a:lnTo>
                <a:lnTo>
                  <a:pt x="5029326" y="2814718"/>
                </a:lnTo>
                <a:lnTo>
                  <a:pt x="5010613" y="2814718"/>
                </a:lnTo>
                <a:lnTo>
                  <a:pt x="5006990" y="2818341"/>
                </a:lnTo>
                <a:lnTo>
                  <a:pt x="5000952" y="2818341"/>
                </a:lnTo>
                <a:lnTo>
                  <a:pt x="4992498" y="2818341"/>
                </a:lnTo>
                <a:lnTo>
                  <a:pt x="4982234" y="2822567"/>
                </a:lnTo>
                <a:lnTo>
                  <a:pt x="4978611" y="2794190"/>
                </a:lnTo>
                <a:lnTo>
                  <a:pt x="4978611" y="2765210"/>
                </a:lnTo>
                <a:lnTo>
                  <a:pt x="4982234" y="2750719"/>
                </a:lnTo>
                <a:lnTo>
                  <a:pt x="4988271" y="2746493"/>
                </a:lnTo>
                <a:close/>
                <a:moveTo>
                  <a:pt x="5002761" y="2672229"/>
                </a:moveTo>
                <a:lnTo>
                  <a:pt x="5020872" y="2672229"/>
                </a:lnTo>
                <a:lnTo>
                  <a:pt x="5016650" y="2686722"/>
                </a:lnTo>
                <a:lnTo>
                  <a:pt x="5016650" y="2696984"/>
                </a:lnTo>
                <a:lnTo>
                  <a:pt x="5016650" y="2707249"/>
                </a:lnTo>
                <a:lnTo>
                  <a:pt x="5014837" y="2715701"/>
                </a:lnTo>
                <a:lnTo>
                  <a:pt x="5010611" y="2725966"/>
                </a:lnTo>
                <a:lnTo>
                  <a:pt x="4996723" y="2725966"/>
                </a:lnTo>
                <a:lnTo>
                  <a:pt x="4996723" y="2711475"/>
                </a:lnTo>
                <a:lnTo>
                  <a:pt x="5000950" y="2696984"/>
                </a:lnTo>
                <a:lnTo>
                  <a:pt x="5000950" y="2683099"/>
                </a:lnTo>
                <a:close/>
                <a:moveTo>
                  <a:pt x="2690868" y="2573919"/>
                </a:moveTo>
                <a:lnTo>
                  <a:pt x="2687343" y="2577441"/>
                </a:lnTo>
                <a:lnTo>
                  <a:pt x="2683191" y="2581593"/>
                </a:lnTo>
                <a:lnTo>
                  <a:pt x="2687332" y="2578042"/>
                </a:lnTo>
                <a:close/>
                <a:moveTo>
                  <a:pt x="8730353" y="2573817"/>
                </a:moveTo>
                <a:lnTo>
                  <a:pt x="8748465" y="2600382"/>
                </a:lnTo>
                <a:lnTo>
                  <a:pt x="8764766" y="2614870"/>
                </a:lnTo>
                <a:lnTo>
                  <a:pt x="8787106" y="2620909"/>
                </a:lnTo>
                <a:lnTo>
                  <a:pt x="8801597" y="2629361"/>
                </a:lnTo>
                <a:lnTo>
                  <a:pt x="8815483" y="2639626"/>
                </a:lnTo>
                <a:lnTo>
                  <a:pt x="8819709" y="2645663"/>
                </a:lnTo>
                <a:lnTo>
                  <a:pt x="8821520" y="2654115"/>
                </a:lnTo>
                <a:lnTo>
                  <a:pt x="8821520" y="2660153"/>
                </a:lnTo>
                <a:lnTo>
                  <a:pt x="8821520" y="2672229"/>
                </a:lnTo>
                <a:lnTo>
                  <a:pt x="8797369" y="2678871"/>
                </a:lnTo>
                <a:lnTo>
                  <a:pt x="8779257" y="2693359"/>
                </a:lnTo>
                <a:lnTo>
                  <a:pt x="8764766" y="2707247"/>
                </a:lnTo>
                <a:lnTo>
                  <a:pt x="8744844" y="2717510"/>
                </a:lnTo>
                <a:lnTo>
                  <a:pt x="8736389" y="2707247"/>
                </a:lnTo>
                <a:lnTo>
                  <a:pt x="8730353" y="2703624"/>
                </a:lnTo>
                <a:lnTo>
                  <a:pt x="8724316" y="2701208"/>
                </a:lnTo>
                <a:lnTo>
                  <a:pt x="8716467" y="2703624"/>
                </a:lnTo>
                <a:lnTo>
                  <a:pt x="8710428" y="2707247"/>
                </a:lnTo>
                <a:lnTo>
                  <a:pt x="8706202" y="2715699"/>
                </a:lnTo>
                <a:lnTo>
                  <a:pt x="8698353" y="2717510"/>
                </a:lnTo>
                <a:lnTo>
                  <a:pt x="8710428" y="2760980"/>
                </a:lnTo>
                <a:lnTo>
                  <a:pt x="8712241" y="2794188"/>
                </a:lnTo>
                <a:lnTo>
                  <a:pt x="8712241" y="2818338"/>
                </a:lnTo>
                <a:lnTo>
                  <a:pt x="8710428" y="2843092"/>
                </a:lnTo>
                <a:lnTo>
                  <a:pt x="8701976" y="2870261"/>
                </a:lnTo>
                <a:lnTo>
                  <a:pt x="8695939" y="2905279"/>
                </a:lnTo>
                <a:lnTo>
                  <a:pt x="8691711" y="2948144"/>
                </a:lnTo>
                <a:lnTo>
                  <a:pt x="8645222" y="2972899"/>
                </a:lnTo>
                <a:lnTo>
                  <a:pt x="8592694" y="2997653"/>
                </a:lnTo>
                <a:lnTo>
                  <a:pt x="8541979" y="3020596"/>
                </a:lnTo>
                <a:lnTo>
                  <a:pt x="8531714" y="3001879"/>
                </a:lnTo>
                <a:lnTo>
                  <a:pt x="8522054" y="2987388"/>
                </a:lnTo>
                <a:lnTo>
                  <a:pt x="8517828" y="3001879"/>
                </a:lnTo>
                <a:lnTo>
                  <a:pt x="8517828" y="3010331"/>
                </a:lnTo>
                <a:lnTo>
                  <a:pt x="8516018" y="3020596"/>
                </a:lnTo>
                <a:lnTo>
                  <a:pt x="8511792" y="3026633"/>
                </a:lnTo>
                <a:lnTo>
                  <a:pt x="8501527" y="3026633"/>
                </a:lnTo>
                <a:lnTo>
                  <a:pt x="8493678" y="3026633"/>
                </a:lnTo>
                <a:lnTo>
                  <a:pt x="8489451" y="3030861"/>
                </a:lnTo>
                <a:lnTo>
                  <a:pt x="8487641" y="3030861"/>
                </a:lnTo>
                <a:lnTo>
                  <a:pt x="8483415" y="3034482"/>
                </a:lnTo>
                <a:lnTo>
                  <a:pt x="8479189" y="3038708"/>
                </a:lnTo>
                <a:lnTo>
                  <a:pt x="8468924" y="3038708"/>
                </a:lnTo>
                <a:lnTo>
                  <a:pt x="8459264" y="3041124"/>
                </a:lnTo>
                <a:lnTo>
                  <a:pt x="8455038" y="3034482"/>
                </a:lnTo>
                <a:lnTo>
                  <a:pt x="8455038" y="3024219"/>
                </a:lnTo>
                <a:lnTo>
                  <a:pt x="8455038" y="3020596"/>
                </a:lnTo>
                <a:lnTo>
                  <a:pt x="8455038" y="3012144"/>
                </a:lnTo>
                <a:lnTo>
                  <a:pt x="8455038" y="3010331"/>
                </a:lnTo>
                <a:lnTo>
                  <a:pt x="8446584" y="3010331"/>
                </a:lnTo>
                <a:lnTo>
                  <a:pt x="8440547" y="3006105"/>
                </a:lnTo>
                <a:lnTo>
                  <a:pt x="8426661" y="3001879"/>
                </a:lnTo>
                <a:lnTo>
                  <a:pt x="8426661" y="3010331"/>
                </a:lnTo>
                <a:lnTo>
                  <a:pt x="8432698" y="3020596"/>
                </a:lnTo>
                <a:lnTo>
                  <a:pt x="8440547" y="3024219"/>
                </a:lnTo>
                <a:lnTo>
                  <a:pt x="8440547" y="3030861"/>
                </a:lnTo>
                <a:lnTo>
                  <a:pt x="8440547" y="3041124"/>
                </a:lnTo>
                <a:lnTo>
                  <a:pt x="8444773" y="3059238"/>
                </a:lnTo>
                <a:lnTo>
                  <a:pt x="8432698" y="3069500"/>
                </a:lnTo>
                <a:lnTo>
                  <a:pt x="8426661" y="3083991"/>
                </a:lnTo>
                <a:lnTo>
                  <a:pt x="8418209" y="3098480"/>
                </a:lnTo>
                <a:lnTo>
                  <a:pt x="8394058" y="3098480"/>
                </a:lnTo>
                <a:lnTo>
                  <a:pt x="8390435" y="3069500"/>
                </a:lnTo>
                <a:lnTo>
                  <a:pt x="8388019" y="3055009"/>
                </a:lnTo>
                <a:lnTo>
                  <a:pt x="8380170" y="3041124"/>
                </a:lnTo>
                <a:lnTo>
                  <a:pt x="8374133" y="3020596"/>
                </a:lnTo>
                <a:lnTo>
                  <a:pt x="8394058" y="3020596"/>
                </a:lnTo>
                <a:lnTo>
                  <a:pt x="8418209" y="2987388"/>
                </a:lnTo>
                <a:lnTo>
                  <a:pt x="8450810" y="2958409"/>
                </a:lnTo>
                <a:lnTo>
                  <a:pt x="8489451" y="2940297"/>
                </a:lnTo>
                <a:lnTo>
                  <a:pt x="8503337" y="2937882"/>
                </a:lnTo>
                <a:lnTo>
                  <a:pt x="8517828" y="2937882"/>
                </a:lnTo>
                <a:lnTo>
                  <a:pt x="8529904" y="2940297"/>
                </a:lnTo>
                <a:lnTo>
                  <a:pt x="8535942" y="2940297"/>
                </a:lnTo>
                <a:lnTo>
                  <a:pt x="8541979" y="2940297"/>
                </a:lnTo>
                <a:lnTo>
                  <a:pt x="8550431" y="2930032"/>
                </a:lnTo>
                <a:lnTo>
                  <a:pt x="8556468" y="2919769"/>
                </a:lnTo>
                <a:lnTo>
                  <a:pt x="8560091" y="2908900"/>
                </a:lnTo>
                <a:lnTo>
                  <a:pt x="8564317" y="2901053"/>
                </a:lnTo>
                <a:lnTo>
                  <a:pt x="8570356" y="2890788"/>
                </a:lnTo>
                <a:lnTo>
                  <a:pt x="8582431" y="2884752"/>
                </a:lnTo>
                <a:lnTo>
                  <a:pt x="8584847" y="2890788"/>
                </a:lnTo>
                <a:lnTo>
                  <a:pt x="8588468" y="2895014"/>
                </a:lnTo>
                <a:lnTo>
                  <a:pt x="8592694" y="2895014"/>
                </a:lnTo>
                <a:lnTo>
                  <a:pt x="8596922" y="2895014"/>
                </a:lnTo>
                <a:lnTo>
                  <a:pt x="8598733" y="2890788"/>
                </a:lnTo>
                <a:lnTo>
                  <a:pt x="8627110" y="2866035"/>
                </a:lnTo>
                <a:lnTo>
                  <a:pt x="8645222" y="2843092"/>
                </a:lnTo>
                <a:lnTo>
                  <a:pt x="8653676" y="2818338"/>
                </a:lnTo>
                <a:lnTo>
                  <a:pt x="8659713" y="2789962"/>
                </a:lnTo>
                <a:lnTo>
                  <a:pt x="8669976" y="2765206"/>
                </a:lnTo>
                <a:lnTo>
                  <a:pt x="8691711" y="2732001"/>
                </a:lnTo>
                <a:lnTo>
                  <a:pt x="8677825" y="2732001"/>
                </a:lnTo>
                <a:lnTo>
                  <a:pt x="8667562" y="2725962"/>
                </a:lnTo>
                <a:lnTo>
                  <a:pt x="8663939" y="2717510"/>
                </a:lnTo>
                <a:lnTo>
                  <a:pt x="8659713" y="2711474"/>
                </a:lnTo>
                <a:lnTo>
                  <a:pt x="8659713" y="2696983"/>
                </a:lnTo>
                <a:lnTo>
                  <a:pt x="8659713" y="2678871"/>
                </a:lnTo>
                <a:lnTo>
                  <a:pt x="8663939" y="2674643"/>
                </a:lnTo>
                <a:lnTo>
                  <a:pt x="8667562" y="2672229"/>
                </a:lnTo>
                <a:lnTo>
                  <a:pt x="8667562" y="2668605"/>
                </a:lnTo>
                <a:lnTo>
                  <a:pt x="8667562" y="2664379"/>
                </a:lnTo>
                <a:lnTo>
                  <a:pt x="8682051" y="2660153"/>
                </a:lnTo>
                <a:lnTo>
                  <a:pt x="8691711" y="2660153"/>
                </a:lnTo>
                <a:lnTo>
                  <a:pt x="8698353" y="2658340"/>
                </a:lnTo>
                <a:lnTo>
                  <a:pt x="8706202" y="2658340"/>
                </a:lnTo>
                <a:lnTo>
                  <a:pt x="8706202" y="2620909"/>
                </a:lnTo>
                <a:lnTo>
                  <a:pt x="8712241" y="2592533"/>
                </a:lnTo>
                <a:close/>
                <a:moveTo>
                  <a:pt x="5124099" y="2567174"/>
                </a:moveTo>
                <a:lnTo>
                  <a:pt x="5122288" y="2571405"/>
                </a:lnTo>
                <a:lnTo>
                  <a:pt x="5118062" y="2571405"/>
                </a:lnTo>
                <a:lnTo>
                  <a:pt x="5113836" y="2571405"/>
                </a:lnTo>
                <a:lnTo>
                  <a:pt x="5113836" y="2573214"/>
                </a:lnTo>
                <a:lnTo>
                  <a:pt x="5109610" y="2573214"/>
                </a:lnTo>
                <a:lnTo>
                  <a:pt x="5103571" y="2581666"/>
                </a:lnTo>
                <a:lnTo>
                  <a:pt x="5095722" y="2585892"/>
                </a:lnTo>
                <a:lnTo>
                  <a:pt x="5095722" y="2587705"/>
                </a:lnTo>
                <a:lnTo>
                  <a:pt x="5095722" y="2596157"/>
                </a:lnTo>
                <a:lnTo>
                  <a:pt x="5095722" y="2602194"/>
                </a:lnTo>
                <a:lnTo>
                  <a:pt x="5095722" y="2614268"/>
                </a:lnTo>
                <a:lnTo>
                  <a:pt x="5124099" y="2643250"/>
                </a:lnTo>
                <a:lnTo>
                  <a:pt x="5150665" y="2674040"/>
                </a:lnTo>
                <a:lnTo>
                  <a:pt x="5174815" y="2710871"/>
                </a:lnTo>
                <a:lnTo>
                  <a:pt x="5203192" y="2710871"/>
                </a:lnTo>
                <a:lnTo>
                  <a:pt x="5203192" y="2731398"/>
                </a:lnTo>
                <a:lnTo>
                  <a:pt x="5231569" y="2741661"/>
                </a:lnTo>
                <a:lnTo>
                  <a:pt x="5252096" y="2756153"/>
                </a:lnTo>
                <a:lnTo>
                  <a:pt x="5274434" y="2774869"/>
                </a:lnTo>
                <a:lnTo>
                  <a:pt x="5274434" y="2783321"/>
                </a:lnTo>
                <a:lnTo>
                  <a:pt x="5266587" y="2783321"/>
                </a:lnTo>
                <a:lnTo>
                  <a:pt x="5260549" y="2783321"/>
                </a:lnTo>
                <a:lnTo>
                  <a:pt x="5252699" y="2783321"/>
                </a:lnTo>
                <a:lnTo>
                  <a:pt x="5248473" y="2783321"/>
                </a:lnTo>
                <a:lnTo>
                  <a:pt x="5242436" y="2779095"/>
                </a:lnTo>
                <a:lnTo>
                  <a:pt x="5232172" y="2774869"/>
                </a:lnTo>
                <a:lnTo>
                  <a:pt x="5221909" y="2774869"/>
                </a:lnTo>
                <a:lnTo>
                  <a:pt x="5221909" y="2785131"/>
                </a:lnTo>
                <a:lnTo>
                  <a:pt x="5223720" y="2793586"/>
                </a:lnTo>
                <a:lnTo>
                  <a:pt x="5227946" y="2799622"/>
                </a:lnTo>
                <a:lnTo>
                  <a:pt x="5227946" y="2803848"/>
                </a:lnTo>
                <a:lnTo>
                  <a:pt x="5232172" y="2812301"/>
                </a:lnTo>
                <a:lnTo>
                  <a:pt x="5233984" y="2822565"/>
                </a:lnTo>
                <a:lnTo>
                  <a:pt x="5223720" y="2828602"/>
                </a:lnTo>
                <a:lnTo>
                  <a:pt x="5217683" y="2837056"/>
                </a:lnTo>
                <a:lnTo>
                  <a:pt x="5209834" y="2847318"/>
                </a:lnTo>
                <a:lnTo>
                  <a:pt x="5203795" y="2861809"/>
                </a:lnTo>
                <a:lnTo>
                  <a:pt x="5181457" y="2861809"/>
                </a:lnTo>
                <a:lnTo>
                  <a:pt x="5181457" y="2909505"/>
                </a:lnTo>
                <a:lnTo>
                  <a:pt x="5165155" y="2909505"/>
                </a:lnTo>
                <a:lnTo>
                  <a:pt x="5147041" y="2895016"/>
                </a:lnTo>
                <a:lnTo>
                  <a:pt x="5124703" y="2886562"/>
                </a:lnTo>
                <a:lnTo>
                  <a:pt x="5108402" y="2876300"/>
                </a:lnTo>
                <a:lnTo>
                  <a:pt x="5096327" y="2851544"/>
                </a:lnTo>
                <a:lnTo>
                  <a:pt x="5124703" y="2855772"/>
                </a:lnTo>
                <a:lnTo>
                  <a:pt x="5153080" y="2851544"/>
                </a:lnTo>
                <a:lnTo>
                  <a:pt x="5175418" y="2843092"/>
                </a:lnTo>
                <a:lnTo>
                  <a:pt x="5189306" y="2828602"/>
                </a:lnTo>
                <a:lnTo>
                  <a:pt x="5193532" y="2826791"/>
                </a:lnTo>
                <a:lnTo>
                  <a:pt x="5193532" y="2822565"/>
                </a:lnTo>
                <a:lnTo>
                  <a:pt x="5195343" y="2818339"/>
                </a:lnTo>
                <a:lnTo>
                  <a:pt x="5195343" y="2812301"/>
                </a:lnTo>
                <a:lnTo>
                  <a:pt x="5195343" y="2803848"/>
                </a:lnTo>
                <a:lnTo>
                  <a:pt x="5142815" y="2764604"/>
                </a:lnTo>
                <a:lnTo>
                  <a:pt x="5086062" y="2725360"/>
                </a:lnTo>
                <a:lnTo>
                  <a:pt x="5067950" y="2703021"/>
                </a:lnTo>
                <a:lnTo>
                  <a:pt x="5051662" y="2682495"/>
                </a:lnTo>
                <a:lnTo>
                  <a:pt x="5037776" y="2657739"/>
                </a:lnTo>
                <a:lnTo>
                  <a:pt x="5015441" y="2635401"/>
                </a:lnTo>
                <a:lnTo>
                  <a:pt x="4987064" y="2625135"/>
                </a:lnTo>
                <a:lnTo>
                  <a:pt x="4962913" y="2645663"/>
                </a:lnTo>
                <a:lnTo>
                  <a:pt x="4930311" y="2664379"/>
                </a:lnTo>
                <a:lnTo>
                  <a:pt x="4891671" y="2672833"/>
                </a:lnTo>
                <a:lnTo>
                  <a:pt x="4887444" y="2664379"/>
                </a:lnTo>
                <a:lnTo>
                  <a:pt x="4885632" y="2658345"/>
                </a:lnTo>
                <a:lnTo>
                  <a:pt x="4881407" y="2654117"/>
                </a:lnTo>
                <a:lnTo>
                  <a:pt x="4873557" y="2654117"/>
                </a:lnTo>
                <a:lnTo>
                  <a:pt x="4871746" y="2654117"/>
                </a:lnTo>
                <a:lnTo>
                  <a:pt x="4863898" y="2658345"/>
                </a:lnTo>
                <a:lnTo>
                  <a:pt x="4845785" y="2672833"/>
                </a:lnTo>
                <a:lnTo>
                  <a:pt x="4839746" y="2693362"/>
                </a:lnTo>
                <a:lnTo>
                  <a:pt x="4835519" y="2715700"/>
                </a:lnTo>
                <a:lnTo>
                  <a:pt x="4825258" y="2732001"/>
                </a:lnTo>
                <a:lnTo>
                  <a:pt x="4786617" y="2732001"/>
                </a:lnTo>
                <a:lnTo>
                  <a:pt x="4772730" y="2750719"/>
                </a:lnTo>
                <a:lnTo>
                  <a:pt x="4762465" y="2771246"/>
                </a:lnTo>
                <a:lnTo>
                  <a:pt x="4754618" y="2797812"/>
                </a:lnTo>
                <a:lnTo>
                  <a:pt x="4750388" y="2799622"/>
                </a:lnTo>
                <a:lnTo>
                  <a:pt x="4750388" y="2808074"/>
                </a:lnTo>
                <a:lnTo>
                  <a:pt x="4754618" y="2812301"/>
                </a:lnTo>
                <a:lnTo>
                  <a:pt x="4758844" y="2814113"/>
                </a:lnTo>
                <a:lnTo>
                  <a:pt x="4764881" y="2822565"/>
                </a:lnTo>
                <a:lnTo>
                  <a:pt x="4769107" y="2828602"/>
                </a:lnTo>
                <a:lnTo>
                  <a:pt x="4758844" y="2828602"/>
                </a:lnTo>
                <a:lnTo>
                  <a:pt x="4754618" y="2832830"/>
                </a:lnTo>
                <a:lnTo>
                  <a:pt x="4750388" y="2832830"/>
                </a:lnTo>
                <a:lnTo>
                  <a:pt x="4748579" y="2837056"/>
                </a:lnTo>
                <a:lnTo>
                  <a:pt x="4744353" y="2841282"/>
                </a:lnTo>
                <a:lnTo>
                  <a:pt x="4736503" y="2843092"/>
                </a:lnTo>
                <a:lnTo>
                  <a:pt x="4736503" y="2851544"/>
                </a:lnTo>
                <a:lnTo>
                  <a:pt x="4736503" y="2855772"/>
                </a:lnTo>
                <a:lnTo>
                  <a:pt x="4736503" y="2859393"/>
                </a:lnTo>
                <a:lnTo>
                  <a:pt x="4736503" y="2871469"/>
                </a:lnTo>
                <a:lnTo>
                  <a:pt x="4712353" y="2873279"/>
                </a:lnTo>
                <a:lnTo>
                  <a:pt x="4702090" y="2881733"/>
                </a:lnTo>
                <a:lnTo>
                  <a:pt x="4694241" y="2887770"/>
                </a:lnTo>
                <a:lnTo>
                  <a:pt x="4688204" y="2899845"/>
                </a:lnTo>
                <a:lnTo>
                  <a:pt x="4677940" y="2910110"/>
                </a:lnTo>
                <a:lnTo>
                  <a:pt x="4665864" y="2914336"/>
                </a:lnTo>
                <a:lnTo>
                  <a:pt x="4659826" y="2914336"/>
                </a:lnTo>
                <a:lnTo>
                  <a:pt x="4649563" y="2910110"/>
                </a:lnTo>
                <a:lnTo>
                  <a:pt x="4641712" y="2905882"/>
                </a:lnTo>
                <a:lnTo>
                  <a:pt x="4635677" y="2901656"/>
                </a:lnTo>
                <a:lnTo>
                  <a:pt x="4631451" y="2901656"/>
                </a:lnTo>
                <a:lnTo>
                  <a:pt x="4625411" y="2905882"/>
                </a:lnTo>
                <a:lnTo>
                  <a:pt x="4617564" y="2910110"/>
                </a:lnTo>
                <a:lnTo>
                  <a:pt x="4611526" y="2914336"/>
                </a:lnTo>
                <a:lnTo>
                  <a:pt x="4599452" y="2916147"/>
                </a:lnTo>
                <a:lnTo>
                  <a:pt x="4599452" y="2934863"/>
                </a:lnTo>
                <a:lnTo>
                  <a:pt x="4698467" y="2949354"/>
                </a:lnTo>
                <a:lnTo>
                  <a:pt x="4726843" y="2934863"/>
                </a:lnTo>
                <a:lnTo>
                  <a:pt x="4755221" y="2916147"/>
                </a:lnTo>
                <a:lnTo>
                  <a:pt x="4777562" y="2901656"/>
                </a:lnTo>
                <a:lnTo>
                  <a:pt x="4807749" y="2895619"/>
                </a:lnTo>
                <a:lnTo>
                  <a:pt x="4854237" y="2887167"/>
                </a:lnTo>
                <a:lnTo>
                  <a:pt x="4903141" y="2885354"/>
                </a:lnTo>
                <a:lnTo>
                  <a:pt x="4958084" y="2885354"/>
                </a:lnTo>
                <a:lnTo>
                  <a:pt x="5002763" y="2885354"/>
                </a:lnTo>
                <a:lnTo>
                  <a:pt x="5041398" y="2887167"/>
                </a:lnTo>
                <a:lnTo>
                  <a:pt x="5059498" y="2891393"/>
                </a:lnTo>
                <a:lnTo>
                  <a:pt x="5068553" y="2891393"/>
                </a:lnTo>
                <a:lnTo>
                  <a:pt x="5056477" y="2924599"/>
                </a:lnTo>
                <a:lnTo>
                  <a:pt x="5050454" y="2959616"/>
                </a:lnTo>
                <a:lnTo>
                  <a:pt x="5042605" y="2996445"/>
                </a:lnTo>
                <a:lnTo>
                  <a:pt x="5054680" y="3002484"/>
                </a:lnTo>
                <a:lnTo>
                  <a:pt x="5056477" y="3010936"/>
                </a:lnTo>
                <a:lnTo>
                  <a:pt x="5064327" y="3016975"/>
                </a:lnTo>
                <a:lnTo>
                  <a:pt x="5068553" y="3021201"/>
                </a:lnTo>
                <a:lnTo>
                  <a:pt x="5074591" y="3027238"/>
                </a:lnTo>
                <a:lnTo>
                  <a:pt x="5098742" y="3035690"/>
                </a:lnTo>
                <a:lnTo>
                  <a:pt x="5127119" y="3035690"/>
                </a:lnTo>
                <a:lnTo>
                  <a:pt x="5155496" y="3039918"/>
                </a:lnTo>
                <a:lnTo>
                  <a:pt x="5183870" y="3054407"/>
                </a:lnTo>
                <a:lnTo>
                  <a:pt x="5191720" y="3083388"/>
                </a:lnTo>
                <a:lnTo>
                  <a:pt x="5205608" y="3089425"/>
                </a:lnTo>
                <a:lnTo>
                  <a:pt x="5226135" y="3097877"/>
                </a:lnTo>
                <a:lnTo>
                  <a:pt x="5254512" y="3103916"/>
                </a:lnTo>
                <a:lnTo>
                  <a:pt x="5278661" y="3112368"/>
                </a:lnTo>
                <a:lnTo>
                  <a:pt x="5292548" y="3114178"/>
                </a:lnTo>
                <a:lnTo>
                  <a:pt x="5296775" y="3093651"/>
                </a:lnTo>
                <a:lnTo>
                  <a:pt x="5304624" y="3074934"/>
                </a:lnTo>
                <a:lnTo>
                  <a:pt x="5310661" y="3056219"/>
                </a:lnTo>
                <a:lnTo>
                  <a:pt x="5333001" y="3041728"/>
                </a:lnTo>
                <a:lnTo>
                  <a:pt x="5363188" y="3035690"/>
                </a:lnTo>
                <a:lnTo>
                  <a:pt x="5391565" y="3041728"/>
                </a:lnTo>
                <a:lnTo>
                  <a:pt x="5419942" y="3056219"/>
                </a:lnTo>
                <a:lnTo>
                  <a:pt x="5448318" y="3068293"/>
                </a:lnTo>
                <a:lnTo>
                  <a:pt x="5462204" y="3070105"/>
                </a:lnTo>
                <a:lnTo>
                  <a:pt x="5490581" y="3074331"/>
                </a:lnTo>
                <a:lnTo>
                  <a:pt x="5518958" y="3082783"/>
                </a:lnTo>
                <a:lnTo>
                  <a:pt x="5547335" y="3084594"/>
                </a:lnTo>
                <a:lnTo>
                  <a:pt x="5569673" y="3088822"/>
                </a:lnTo>
                <a:lnTo>
                  <a:pt x="5579937" y="3093048"/>
                </a:lnTo>
                <a:lnTo>
                  <a:pt x="5585974" y="3088822"/>
                </a:lnTo>
                <a:lnTo>
                  <a:pt x="5590202" y="3082783"/>
                </a:lnTo>
                <a:lnTo>
                  <a:pt x="5594428" y="3078557"/>
                </a:lnTo>
                <a:lnTo>
                  <a:pt x="5600465" y="3070105"/>
                </a:lnTo>
                <a:lnTo>
                  <a:pt x="5608314" y="3068293"/>
                </a:lnTo>
                <a:lnTo>
                  <a:pt x="5614351" y="3068293"/>
                </a:lnTo>
                <a:lnTo>
                  <a:pt x="5624616" y="3068293"/>
                </a:lnTo>
                <a:lnTo>
                  <a:pt x="5651182" y="3074331"/>
                </a:lnTo>
                <a:lnTo>
                  <a:pt x="5671709" y="3084594"/>
                </a:lnTo>
                <a:lnTo>
                  <a:pt x="5695860" y="3082783"/>
                </a:lnTo>
                <a:lnTo>
                  <a:pt x="5722424" y="3074331"/>
                </a:lnTo>
                <a:lnTo>
                  <a:pt x="5724235" y="3045350"/>
                </a:lnTo>
                <a:lnTo>
                  <a:pt x="5738123" y="3010333"/>
                </a:lnTo>
                <a:lnTo>
                  <a:pt x="5750198" y="2977126"/>
                </a:lnTo>
                <a:lnTo>
                  <a:pt x="5753819" y="2949354"/>
                </a:lnTo>
                <a:lnTo>
                  <a:pt x="5747782" y="2924599"/>
                </a:lnTo>
                <a:lnTo>
                  <a:pt x="5743556" y="2916147"/>
                </a:lnTo>
                <a:lnTo>
                  <a:pt x="5743556" y="2910110"/>
                </a:lnTo>
                <a:lnTo>
                  <a:pt x="5739330" y="2905882"/>
                </a:lnTo>
                <a:lnTo>
                  <a:pt x="5735104" y="2901656"/>
                </a:lnTo>
                <a:lnTo>
                  <a:pt x="5729066" y="2901656"/>
                </a:lnTo>
                <a:lnTo>
                  <a:pt x="5721216" y="2901656"/>
                </a:lnTo>
                <a:lnTo>
                  <a:pt x="5707330" y="2901656"/>
                </a:lnTo>
                <a:lnTo>
                  <a:pt x="5691029" y="2916147"/>
                </a:lnTo>
                <a:lnTo>
                  <a:pt x="5677143" y="2920373"/>
                </a:lnTo>
                <a:lnTo>
                  <a:pt x="5663255" y="2916147"/>
                </a:lnTo>
                <a:lnTo>
                  <a:pt x="5649369" y="2910110"/>
                </a:lnTo>
                <a:lnTo>
                  <a:pt x="5631257" y="2901656"/>
                </a:lnTo>
                <a:lnTo>
                  <a:pt x="5620992" y="2899845"/>
                </a:lnTo>
                <a:lnTo>
                  <a:pt x="5613145" y="2901656"/>
                </a:lnTo>
                <a:lnTo>
                  <a:pt x="5602880" y="2905882"/>
                </a:lnTo>
                <a:lnTo>
                  <a:pt x="5598654" y="2914336"/>
                </a:lnTo>
                <a:lnTo>
                  <a:pt x="5592616" y="2920373"/>
                </a:lnTo>
                <a:lnTo>
                  <a:pt x="5584768" y="2924599"/>
                </a:lnTo>
                <a:lnTo>
                  <a:pt x="5554579" y="2916147"/>
                </a:lnTo>
                <a:lnTo>
                  <a:pt x="5521976" y="2895619"/>
                </a:lnTo>
                <a:lnTo>
                  <a:pt x="5497825" y="2862412"/>
                </a:lnTo>
                <a:lnTo>
                  <a:pt x="5485750" y="2829206"/>
                </a:lnTo>
                <a:lnTo>
                  <a:pt x="5485750" y="2823168"/>
                </a:lnTo>
                <a:lnTo>
                  <a:pt x="5485750" y="2814716"/>
                </a:lnTo>
                <a:lnTo>
                  <a:pt x="5485750" y="2808679"/>
                </a:lnTo>
                <a:lnTo>
                  <a:pt x="5485750" y="2800225"/>
                </a:lnTo>
                <a:lnTo>
                  <a:pt x="5485750" y="2794189"/>
                </a:lnTo>
                <a:lnTo>
                  <a:pt x="5489978" y="2785737"/>
                </a:lnTo>
                <a:lnTo>
                  <a:pt x="5494204" y="2775472"/>
                </a:lnTo>
                <a:lnTo>
                  <a:pt x="5486355" y="2769435"/>
                </a:lnTo>
                <a:lnTo>
                  <a:pt x="5480316" y="2765209"/>
                </a:lnTo>
                <a:lnTo>
                  <a:pt x="5476090" y="2760983"/>
                </a:lnTo>
                <a:lnTo>
                  <a:pt x="5471864" y="2756755"/>
                </a:lnTo>
                <a:lnTo>
                  <a:pt x="5465827" y="2754945"/>
                </a:lnTo>
                <a:lnTo>
                  <a:pt x="5455563" y="2750719"/>
                </a:lnTo>
                <a:lnTo>
                  <a:pt x="5451337" y="2746492"/>
                </a:lnTo>
                <a:lnTo>
                  <a:pt x="5447111" y="2746492"/>
                </a:lnTo>
                <a:lnTo>
                  <a:pt x="5442884" y="2742266"/>
                </a:lnTo>
                <a:lnTo>
                  <a:pt x="5436846" y="2742266"/>
                </a:lnTo>
                <a:lnTo>
                  <a:pt x="5428999" y="2742266"/>
                </a:lnTo>
                <a:lnTo>
                  <a:pt x="5428999" y="2750719"/>
                </a:lnTo>
                <a:lnTo>
                  <a:pt x="5422960" y="2750719"/>
                </a:lnTo>
                <a:lnTo>
                  <a:pt x="5422960" y="2760983"/>
                </a:lnTo>
                <a:lnTo>
                  <a:pt x="5427186" y="2769435"/>
                </a:lnTo>
                <a:lnTo>
                  <a:pt x="5427186" y="2771246"/>
                </a:lnTo>
                <a:lnTo>
                  <a:pt x="5427186" y="2775472"/>
                </a:lnTo>
                <a:lnTo>
                  <a:pt x="5422960" y="2779698"/>
                </a:lnTo>
                <a:lnTo>
                  <a:pt x="5418734" y="2779698"/>
                </a:lnTo>
                <a:lnTo>
                  <a:pt x="5412697" y="2779698"/>
                </a:lnTo>
                <a:lnTo>
                  <a:pt x="5398809" y="2783926"/>
                </a:lnTo>
                <a:lnTo>
                  <a:pt x="5394583" y="2775472"/>
                </a:lnTo>
                <a:lnTo>
                  <a:pt x="5390357" y="2771246"/>
                </a:lnTo>
                <a:lnTo>
                  <a:pt x="5390357" y="2769435"/>
                </a:lnTo>
                <a:lnTo>
                  <a:pt x="5384320" y="2765209"/>
                </a:lnTo>
                <a:lnTo>
                  <a:pt x="5384320" y="2774869"/>
                </a:lnTo>
                <a:lnTo>
                  <a:pt x="5402432" y="2797207"/>
                </a:lnTo>
                <a:lnTo>
                  <a:pt x="5416318" y="2827999"/>
                </a:lnTo>
                <a:lnTo>
                  <a:pt x="5422357" y="2861206"/>
                </a:lnTo>
                <a:lnTo>
                  <a:pt x="5412092" y="2869658"/>
                </a:lnTo>
                <a:lnTo>
                  <a:pt x="5404243" y="2871469"/>
                </a:lnTo>
                <a:lnTo>
                  <a:pt x="5402432" y="2879921"/>
                </a:lnTo>
                <a:lnTo>
                  <a:pt x="5398206" y="2885960"/>
                </a:lnTo>
                <a:lnTo>
                  <a:pt x="5398206" y="2890186"/>
                </a:lnTo>
                <a:lnTo>
                  <a:pt x="5393980" y="2898638"/>
                </a:lnTo>
                <a:lnTo>
                  <a:pt x="5389754" y="2900450"/>
                </a:lnTo>
                <a:lnTo>
                  <a:pt x="5379489" y="2904676"/>
                </a:lnTo>
                <a:lnTo>
                  <a:pt x="5369225" y="2908902"/>
                </a:lnTo>
                <a:lnTo>
                  <a:pt x="5364999" y="2904676"/>
                </a:lnTo>
                <a:lnTo>
                  <a:pt x="5360773" y="2904676"/>
                </a:lnTo>
                <a:lnTo>
                  <a:pt x="5358962" y="2900450"/>
                </a:lnTo>
                <a:lnTo>
                  <a:pt x="5351113" y="2900450"/>
                </a:lnTo>
                <a:lnTo>
                  <a:pt x="5318510" y="2803848"/>
                </a:lnTo>
                <a:lnTo>
                  <a:pt x="5312473" y="2799622"/>
                </a:lnTo>
                <a:lnTo>
                  <a:pt x="5304624" y="2793586"/>
                </a:lnTo>
                <a:lnTo>
                  <a:pt x="5294359" y="2785131"/>
                </a:lnTo>
                <a:lnTo>
                  <a:pt x="5288322" y="2783321"/>
                </a:lnTo>
                <a:lnTo>
                  <a:pt x="5280473" y="2774869"/>
                </a:lnTo>
                <a:lnTo>
                  <a:pt x="5276247" y="2754342"/>
                </a:lnTo>
                <a:lnTo>
                  <a:pt x="5280473" y="2735625"/>
                </a:lnTo>
                <a:lnTo>
                  <a:pt x="5284699" y="2721134"/>
                </a:lnTo>
                <a:lnTo>
                  <a:pt x="5284699" y="2706643"/>
                </a:lnTo>
                <a:lnTo>
                  <a:pt x="5274434" y="2696380"/>
                </a:lnTo>
                <a:lnTo>
                  <a:pt x="5247870" y="2677664"/>
                </a:lnTo>
                <a:lnTo>
                  <a:pt x="5227343" y="2667398"/>
                </a:lnTo>
                <a:lnTo>
                  <a:pt x="5209229" y="2663173"/>
                </a:lnTo>
                <a:lnTo>
                  <a:pt x="5192927" y="2652908"/>
                </a:lnTo>
                <a:lnTo>
                  <a:pt x="5179041" y="2630570"/>
                </a:lnTo>
                <a:lnTo>
                  <a:pt x="5165155" y="2591326"/>
                </a:lnTo>
                <a:lnTo>
                  <a:pt x="5136779" y="2599779"/>
                </a:lnTo>
                <a:lnTo>
                  <a:pt x="5132553" y="2587705"/>
                </a:lnTo>
                <a:lnTo>
                  <a:pt x="5132553" y="2581666"/>
                </a:lnTo>
                <a:lnTo>
                  <a:pt x="5128327" y="2573214"/>
                </a:lnTo>
                <a:close/>
                <a:moveTo>
                  <a:pt x="2701834" y="2558722"/>
                </a:moveTo>
                <a:lnTo>
                  <a:pt x="2701532" y="2559325"/>
                </a:lnTo>
                <a:lnTo>
                  <a:pt x="2707258" y="2559325"/>
                </a:lnTo>
                <a:lnTo>
                  <a:pt x="2707264" y="2559325"/>
                </a:lnTo>
                <a:lnTo>
                  <a:pt x="2705453" y="2567781"/>
                </a:lnTo>
                <a:lnTo>
                  <a:pt x="2701225" y="2571402"/>
                </a:lnTo>
                <a:lnTo>
                  <a:pt x="2696998" y="2578044"/>
                </a:lnTo>
                <a:lnTo>
                  <a:pt x="2696998" y="2581667"/>
                </a:lnTo>
                <a:lnTo>
                  <a:pt x="2695330" y="2591678"/>
                </a:lnTo>
                <a:lnTo>
                  <a:pt x="2695797" y="2591929"/>
                </a:lnTo>
                <a:lnTo>
                  <a:pt x="2697608" y="2581666"/>
                </a:lnTo>
                <a:lnTo>
                  <a:pt x="2697608" y="2577441"/>
                </a:lnTo>
                <a:lnTo>
                  <a:pt x="2701834" y="2571402"/>
                </a:lnTo>
                <a:lnTo>
                  <a:pt x="2706060" y="2567174"/>
                </a:lnTo>
                <a:lnTo>
                  <a:pt x="2707872" y="2558722"/>
                </a:lnTo>
                <a:close/>
                <a:moveTo>
                  <a:pt x="5611937" y="2529138"/>
                </a:moveTo>
                <a:lnTo>
                  <a:pt x="5604088" y="2545439"/>
                </a:lnTo>
                <a:lnTo>
                  <a:pt x="5590202" y="2572008"/>
                </a:lnTo>
                <a:lnTo>
                  <a:pt x="5572088" y="2600986"/>
                </a:lnTo>
                <a:lnTo>
                  <a:pt x="5555787" y="2629967"/>
                </a:lnTo>
                <a:lnTo>
                  <a:pt x="5541901" y="2654720"/>
                </a:lnTo>
                <a:lnTo>
                  <a:pt x="5534051" y="2675248"/>
                </a:lnTo>
                <a:lnTo>
                  <a:pt x="5534051" y="2687324"/>
                </a:lnTo>
                <a:lnTo>
                  <a:pt x="5538278" y="2701815"/>
                </a:lnTo>
                <a:lnTo>
                  <a:pt x="5538278" y="2707850"/>
                </a:lnTo>
                <a:lnTo>
                  <a:pt x="5542504" y="2716304"/>
                </a:lnTo>
                <a:lnTo>
                  <a:pt x="5548542" y="2718115"/>
                </a:lnTo>
                <a:lnTo>
                  <a:pt x="5556392" y="2722342"/>
                </a:lnTo>
                <a:lnTo>
                  <a:pt x="5566654" y="2726567"/>
                </a:lnTo>
                <a:lnTo>
                  <a:pt x="5595031" y="2736833"/>
                </a:lnTo>
                <a:lnTo>
                  <a:pt x="5623408" y="2732606"/>
                </a:lnTo>
                <a:lnTo>
                  <a:pt x="5647559" y="2722342"/>
                </a:lnTo>
                <a:lnTo>
                  <a:pt x="5675935" y="2707850"/>
                </a:lnTo>
                <a:lnTo>
                  <a:pt x="5704312" y="2703625"/>
                </a:lnTo>
                <a:lnTo>
                  <a:pt x="5732689" y="2703625"/>
                </a:lnTo>
                <a:lnTo>
                  <a:pt x="5750801" y="2715700"/>
                </a:lnTo>
                <a:lnTo>
                  <a:pt x="5764687" y="2725965"/>
                </a:lnTo>
                <a:lnTo>
                  <a:pt x="5780988" y="2732001"/>
                </a:lnTo>
                <a:lnTo>
                  <a:pt x="5823253" y="2740454"/>
                </a:lnTo>
                <a:lnTo>
                  <a:pt x="5865516" y="2736228"/>
                </a:lnTo>
                <a:lnTo>
                  <a:pt x="5904155" y="2725965"/>
                </a:lnTo>
                <a:lnTo>
                  <a:pt x="5915023" y="2704229"/>
                </a:lnTo>
                <a:lnTo>
                  <a:pt x="5902949" y="2704229"/>
                </a:lnTo>
                <a:lnTo>
                  <a:pt x="5886646" y="2675248"/>
                </a:lnTo>
                <a:lnTo>
                  <a:pt x="5858269" y="2650493"/>
                </a:lnTo>
                <a:lnTo>
                  <a:pt x="5817819" y="2625741"/>
                </a:lnTo>
                <a:lnTo>
                  <a:pt x="5779178" y="2603401"/>
                </a:lnTo>
                <a:lnTo>
                  <a:pt x="5748990" y="2593138"/>
                </a:lnTo>
                <a:lnTo>
                  <a:pt x="5730876" y="2607627"/>
                </a:lnTo>
                <a:lnTo>
                  <a:pt x="5706727" y="2617891"/>
                </a:lnTo>
                <a:lnTo>
                  <a:pt x="5688614" y="2616081"/>
                </a:lnTo>
                <a:lnTo>
                  <a:pt x="5678351" y="2601591"/>
                </a:lnTo>
                <a:lnTo>
                  <a:pt x="5664463" y="2587099"/>
                </a:lnTo>
                <a:lnTo>
                  <a:pt x="5656616" y="2568384"/>
                </a:lnTo>
                <a:lnTo>
                  <a:pt x="5680764" y="2559928"/>
                </a:lnTo>
                <a:lnTo>
                  <a:pt x="5678954" y="2558119"/>
                </a:lnTo>
                <a:lnTo>
                  <a:pt x="5674728" y="2558119"/>
                </a:lnTo>
                <a:lnTo>
                  <a:pt x="5670501" y="2558119"/>
                </a:lnTo>
                <a:lnTo>
                  <a:pt x="5664463" y="2553892"/>
                </a:lnTo>
                <a:lnTo>
                  <a:pt x="5652389" y="2543628"/>
                </a:lnTo>
                <a:lnTo>
                  <a:pt x="5642125" y="2539402"/>
                </a:lnTo>
                <a:lnTo>
                  <a:pt x="5628239" y="2533364"/>
                </a:lnTo>
                <a:close/>
                <a:moveTo>
                  <a:pt x="6178263" y="2518875"/>
                </a:moveTo>
                <a:lnTo>
                  <a:pt x="6155923" y="2537592"/>
                </a:lnTo>
                <a:lnTo>
                  <a:pt x="6131772" y="2547854"/>
                </a:lnTo>
                <a:lnTo>
                  <a:pt x="6107621" y="2558119"/>
                </a:lnTo>
                <a:lnTo>
                  <a:pt x="6085283" y="2576838"/>
                </a:lnTo>
                <a:lnTo>
                  <a:pt x="6071397" y="2599175"/>
                </a:lnTo>
                <a:lnTo>
                  <a:pt x="6065359" y="2629967"/>
                </a:lnTo>
                <a:lnTo>
                  <a:pt x="6075623" y="2663173"/>
                </a:lnTo>
                <a:lnTo>
                  <a:pt x="6097962" y="2696380"/>
                </a:lnTo>
                <a:lnTo>
                  <a:pt x="6118491" y="2729586"/>
                </a:lnTo>
                <a:lnTo>
                  <a:pt x="6142642" y="2756153"/>
                </a:lnTo>
                <a:lnTo>
                  <a:pt x="6156528" y="2782718"/>
                </a:lnTo>
                <a:lnTo>
                  <a:pt x="6132377" y="2782718"/>
                </a:lnTo>
                <a:lnTo>
                  <a:pt x="6132377" y="2827999"/>
                </a:lnTo>
                <a:lnTo>
                  <a:pt x="6140226" y="2861206"/>
                </a:lnTo>
                <a:lnTo>
                  <a:pt x="6160754" y="2879921"/>
                </a:lnTo>
                <a:lnTo>
                  <a:pt x="6196980" y="2885960"/>
                </a:lnTo>
                <a:lnTo>
                  <a:pt x="6249505" y="2884149"/>
                </a:lnTo>
                <a:lnTo>
                  <a:pt x="6245279" y="2843092"/>
                </a:lnTo>
                <a:lnTo>
                  <a:pt x="6237430" y="2818339"/>
                </a:lnTo>
                <a:lnTo>
                  <a:pt x="6227167" y="2797812"/>
                </a:lnTo>
                <a:lnTo>
                  <a:pt x="6222941" y="2775472"/>
                </a:lnTo>
                <a:lnTo>
                  <a:pt x="6227167" y="2742266"/>
                </a:lnTo>
                <a:lnTo>
                  <a:pt x="6235014" y="2746492"/>
                </a:lnTo>
                <a:lnTo>
                  <a:pt x="6241053" y="2746492"/>
                </a:lnTo>
                <a:lnTo>
                  <a:pt x="6248902" y="2746492"/>
                </a:lnTo>
                <a:lnTo>
                  <a:pt x="6254939" y="2746492"/>
                </a:lnTo>
                <a:lnTo>
                  <a:pt x="6265204" y="2741661"/>
                </a:lnTo>
                <a:lnTo>
                  <a:pt x="6259165" y="2735625"/>
                </a:lnTo>
                <a:lnTo>
                  <a:pt x="6251318" y="2731398"/>
                </a:lnTo>
                <a:lnTo>
                  <a:pt x="6249505" y="2729586"/>
                </a:lnTo>
                <a:lnTo>
                  <a:pt x="6241658" y="2721134"/>
                </a:lnTo>
                <a:lnTo>
                  <a:pt x="6235619" y="2716908"/>
                </a:lnTo>
                <a:lnTo>
                  <a:pt x="6231393" y="2721134"/>
                </a:lnTo>
                <a:lnTo>
                  <a:pt x="6231393" y="2729586"/>
                </a:lnTo>
                <a:lnTo>
                  <a:pt x="6227167" y="2735625"/>
                </a:lnTo>
                <a:lnTo>
                  <a:pt x="6227167" y="2739851"/>
                </a:lnTo>
                <a:lnTo>
                  <a:pt x="6222941" y="2741661"/>
                </a:lnTo>
                <a:lnTo>
                  <a:pt x="6221129" y="2739851"/>
                </a:lnTo>
                <a:lnTo>
                  <a:pt x="6216902" y="2731398"/>
                </a:lnTo>
                <a:lnTo>
                  <a:pt x="6206640" y="2715097"/>
                </a:lnTo>
                <a:lnTo>
                  <a:pt x="6196375" y="2696380"/>
                </a:lnTo>
                <a:lnTo>
                  <a:pt x="6198186" y="2687929"/>
                </a:lnTo>
                <a:lnTo>
                  <a:pt x="6202414" y="2687929"/>
                </a:lnTo>
                <a:lnTo>
                  <a:pt x="6206640" y="2686117"/>
                </a:lnTo>
                <a:lnTo>
                  <a:pt x="6208450" y="2677664"/>
                </a:lnTo>
                <a:lnTo>
                  <a:pt x="6178263" y="2658946"/>
                </a:lnTo>
                <a:lnTo>
                  <a:pt x="6154112" y="2629967"/>
                </a:lnTo>
                <a:lnTo>
                  <a:pt x="6140226" y="2599175"/>
                </a:lnTo>
                <a:lnTo>
                  <a:pt x="6178866" y="2594949"/>
                </a:lnTo>
                <a:lnTo>
                  <a:pt x="6207243" y="2584685"/>
                </a:lnTo>
                <a:lnTo>
                  <a:pt x="6221129" y="2558119"/>
                </a:lnTo>
                <a:lnTo>
                  <a:pt x="6227167" y="2527327"/>
                </a:lnTo>
                <a:lnTo>
                  <a:pt x="6216902" y="2523101"/>
                </a:lnTo>
                <a:lnTo>
                  <a:pt x="6206640" y="2523101"/>
                </a:lnTo>
                <a:lnTo>
                  <a:pt x="6196375" y="2518875"/>
                </a:lnTo>
                <a:close/>
                <a:moveTo>
                  <a:pt x="5799102" y="2514044"/>
                </a:moveTo>
                <a:lnTo>
                  <a:pt x="5770725" y="2528535"/>
                </a:lnTo>
                <a:lnTo>
                  <a:pt x="5736310" y="2538798"/>
                </a:lnTo>
                <a:lnTo>
                  <a:pt x="5736310" y="2567781"/>
                </a:lnTo>
                <a:lnTo>
                  <a:pt x="5750198" y="2572008"/>
                </a:lnTo>
                <a:lnTo>
                  <a:pt x="5766499" y="2573817"/>
                </a:lnTo>
                <a:lnTo>
                  <a:pt x="5788837" y="2573817"/>
                </a:lnTo>
                <a:lnTo>
                  <a:pt x="5788837" y="2559325"/>
                </a:lnTo>
                <a:lnTo>
                  <a:pt x="5794876" y="2549063"/>
                </a:lnTo>
                <a:lnTo>
                  <a:pt x="5799102" y="2538798"/>
                </a:lnTo>
                <a:lnTo>
                  <a:pt x="5799102" y="2528535"/>
                </a:lnTo>
                <a:lnTo>
                  <a:pt x="5799102" y="2520083"/>
                </a:lnTo>
                <a:close/>
                <a:moveTo>
                  <a:pt x="3052010" y="2495327"/>
                </a:moveTo>
                <a:lnTo>
                  <a:pt x="3058048" y="2514043"/>
                </a:lnTo>
                <a:lnTo>
                  <a:pt x="3061669" y="2538797"/>
                </a:lnTo>
                <a:lnTo>
                  <a:pt x="3065898" y="2559325"/>
                </a:lnTo>
                <a:lnTo>
                  <a:pt x="3061669" y="2563549"/>
                </a:lnTo>
                <a:lnTo>
                  <a:pt x="3058048" y="2563549"/>
                </a:lnTo>
                <a:lnTo>
                  <a:pt x="3055632" y="2563549"/>
                </a:lnTo>
                <a:lnTo>
                  <a:pt x="3055632" y="2567777"/>
                </a:lnTo>
                <a:lnTo>
                  <a:pt x="3052010" y="2567777"/>
                </a:lnTo>
                <a:lnTo>
                  <a:pt x="3037519" y="2567777"/>
                </a:lnTo>
                <a:lnTo>
                  <a:pt x="3033291" y="2563549"/>
                </a:lnTo>
                <a:lnTo>
                  <a:pt x="3033291" y="2559325"/>
                </a:lnTo>
                <a:lnTo>
                  <a:pt x="3033291" y="2557512"/>
                </a:lnTo>
                <a:lnTo>
                  <a:pt x="3029670" y="2557512"/>
                </a:lnTo>
                <a:lnTo>
                  <a:pt x="3027254" y="2553288"/>
                </a:lnTo>
                <a:close/>
                <a:moveTo>
                  <a:pt x="2265920" y="2427706"/>
                </a:moveTo>
                <a:lnTo>
                  <a:pt x="2249618" y="2452462"/>
                </a:lnTo>
                <a:lnTo>
                  <a:pt x="2231506" y="2474799"/>
                </a:lnTo>
                <a:lnTo>
                  <a:pt x="2221242" y="2505592"/>
                </a:lnTo>
                <a:lnTo>
                  <a:pt x="2241769" y="2503779"/>
                </a:lnTo>
                <a:lnTo>
                  <a:pt x="2255657" y="2509818"/>
                </a:lnTo>
                <a:lnTo>
                  <a:pt x="2265920" y="2520080"/>
                </a:lnTo>
                <a:lnTo>
                  <a:pt x="2279807" y="2538798"/>
                </a:lnTo>
                <a:lnTo>
                  <a:pt x="2284033" y="2524308"/>
                </a:lnTo>
                <a:lnTo>
                  <a:pt x="2284033" y="2514044"/>
                </a:lnTo>
                <a:lnTo>
                  <a:pt x="2288260" y="2505592"/>
                </a:lnTo>
                <a:lnTo>
                  <a:pt x="2288260" y="2495327"/>
                </a:lnTo>
                <a:lnTo>
                  <a:pt x="2306372" y="2495327"/>
                </a:lnTo>
                <a:lnTo>
                  <a:pt x="2316636" y="2520080"/>
                </a:lnTo>
                <a:lnTo>
                  <a:pt x="2332938" y="2528535"/>
                </a:lnTo>
                <a:lnTo>
                  <a:pt x="2346824" y="2534573"/>
                </a:lnTo>
                <a:lnTo>
                  <a:pt x="2360710" y="2543023"/>
                </a:lnTo>
                <a:lnTo>
                  <a:pt x="2374596" y="2559325"/>
                </a:lnTo>
                <a:lnTo>
                  <a:pt x="2360710" y="2581666"/>
                </a:lnTo>
                <a:lnTo>
                  <a:pt x="2344408" y="2606420"/>
                </a:lnTo>
                <a:lnTo>
                  <a:pt x="2330522" y="2639628"/>
                </a:lnTo>
                <a:lnTo>
                  <a:pt x="2318447" y="2668606"/>
                </a:lnTo>
                <a:lnTo>
                  <a:pt x="2318447" y="2686722"/>
                </a:lnTo>
                <a:lnTo>
                  <a:pt x="2320863" y="2698794"/>
                </a:lnTo>
                <a:lnTo>
                  <a:pt x="2320863" y="2704833"/>
                </a:lnTo>
                <a:lnTo>
                  <a:pt x="2325089" y="2709059"/>
                </a:lnTo>
                <a:lnTo>
                  <a:pt x="2329315" y="2713285"/>
                </a:lnTo>
                <a:lnTo>
                  <a:pt x="2331125" y="2717511"/>
                </a:lnTo>
                <a:lnTo>
                  <a:pt x="2343200" y="2719323"/>
                </a:lnTo>
                <a:lnTo>
                  <a:pt x="2343200" y="2713285"/>
                </a:lnTo>
                <a:lnTo>
                  <a:pt x="2349239" y="2698794"/>
                </a:lnTo>
                <a:lnTo>
                  <a:pt x="2359502" y="2676456"/>
                </a:lnTo>
                <a:lnTo>
                  <a:pt x="2371577" y="2647475"/>
                </a:lnTo>
                <a:lnTo>
                  <a:pt x="2381843" y="2622721"/>
                </a:lnTo>
                <a:lnTo>
                  <a:pt x="2392106" y="2602194"/>
                </a:lnTo>
                <a:lnTo>
                  <a:pt x="2396334" y="2587703"/>
                </a:lnTo>
                <a:lnTo>
                  <a:pt x="2420482" y="2587703"/>
                </a:lnTo>
                <a:lnTo>
                  <a:pt x="2424710" y="2626946"/>
                </a:lnTo>
                <a:lnTo>
                  <a:pt x="2424710" y="2661965"/>
                </a:lnTo>
                <a:lnTo>
                  <a:pt x="2424710" y="2705436"/>
                </a:lnTo>
                <a:lnTo>
                  <a:pt x="2428937" y="2752529"/>
                </a:lnTo>
                <a:lnTo>
                  <a:pt x="2473615" y="2758568"/>
                </a:lnTo>
                <a:lnTo>
                  <a:pt x="2491727" y="2732002"/>
                </a:lnTo>
                <a:lnTo>
                  <a:pt x="2524329" y="2713285"/>
                </a:lnTo>
                <a:lnTo>
                  <a:pt x="2558743" y="2694568"/>
                </a:lnTo>
                <a:lnTo>
                  <a:pt x="2594969" y="2680080"/>
                </a:lnTo>
                <a:lnTo>
                  <a:pt x="2629384" y="2665587"/>
                </a:lnTo>
                <a:lnTo>
                  <a:pt x="2661987" y="2646870"/>
                </a:lnTo>
                <a:lnTo>
                  <a:pt x="2675873" y="2626343"/>
                </a:lnTo>
                <a:lnTo>
                  <a:pt x="2668023" y="2626343"/>
                </a:lnTo>
                <a:lnTo>
                  <a:pt x="2666213" y="2617891"/>
                </a:lnTo>
                <a:lnTo>
                  <a:pt x="2666213" y="2616079"/>
                </a:lnTo>
                <a:lnTo>
                  <a:pt x="2661987" y="2611853"/>
                </a:lnTo>
                <a:lnTo>
                  <a:pt x="2657761" y="2611853"/>
                </a:lnTo>
                <a:lnTo>
                  <a:pt x="2653533" y="2611853"/>
                </a:lnTo>
                <a:lnTo>
                  <a:pt x="2647496" y="2607627"/>
                </a:lnTo>
                <a:lnTo>
                  <a:pt x="2633610" y="2617891"/>
                </a:lnTo>
                <a:lnTo>
                  <a:pt x="2609460" y="2632381"/>
                </a:lnTo>
                <a:lnTo>
                  <a:pt x="2581083" y="2654720"/>
                </a:lnTo>
                <a:lnTo>
                  <a:pt x="2544856" y="2673438"/>
                </a:lnTo>
                <a:lnTo>
                  <a:pt x="2512254" y="2693965"/>
                </a:lnTo>
                <a:lnTo>
                  <a:pt x="2482067" y="2708456"/>
                </a:lnTo>
                <a:lnTo>
                  <a:pt x="2459726" y="2716908"/>
                </a:lnTo>
                <a:lnTo>
                  <a:pt x="2453691" y="2718719"/>
                </a:lnTo>
                <a:lnTo>
                  <a:pt x="2449464" y="2716908"/>
                </a:lnTo>
                <a:lnTo>
                  <a:pt x="2445238" y="2712682"/>
                </a:lnTo>
                <a:lnTo>
                  <a:pt x="2445238" y="2708456"/>
                </a:lnTo>
                <a:lnTo>
                  <a:pt x="2445238" y="2704228"/>
                </a:lnTo>
                <a:lnTo>
                  <a:pt x="2443425" y="2698192"/>
                </a:lnTo>
                <a:lnTo>
                  <a:pt x="2453691" y="2679475"/>
                </a:lnTo>
                <a:lnTo>
                  <a:pt x="2453691" y="2664982"/>
                </a:lnTo>
                <a:lnTo>
                  <a:pt x="2449464" y="2654720"/>
                </a:lnTo>
                <a:lnTo>
                  <a:pt x="2445238" y="2636005"/>
                </a:lnTo>
                <a:lnTo>
                  <a:pt x="2453085" y="2615476"/>
                </a:lnTo>
                <a:lnTo>
                  <a:pt x="2457314" y="2611251"/>
                </a:lnTo>
                <a:lnTo>
                  <a:pt x="2459124" y="2607025"/>
                </a:lnTo>
                <a:lnTo>
                  <a:pt x="2463350" y="2602799"/>
                </a:lnTo>
                <a:lnTo>
                  <a:pt x="2467576" y="2602799"/>
                </a:lnTo>
                <a:lnTo>
                  <a:pt x="2471802" y="2602799"/>
                </a:lnTo>
                <a:lnTo>
                  <a:pt x="2473615" y="2600986"/>
                </a:lnTo>
                <a:lnTo>
                  <a:pt x="2477841" y="2596760"/>
                </a:lnTo>
                <a:lnTo>
                  <a:pt x="2477841" y="2588308"/>
                </a:lnTo>
                <a:lnTo>
                  <a:pt x="2482067" y="2578043"/>
                </a:lnTo>
                <a:lnTo>
                  <a:pt x="2482067" y="2559325"/>
                </a:lnTo>
                <a:lnTo>
                  <a:pt x="2463955" y="2549062"/>
                </a:lnTo>
                <a:lnTo>
                  <a:pt x="2445841" y="2544836"/>
                </a:lnTo>
                <a:lnTo>
                  <a:pt x="2431956" y="2544836"/>
                </a:lnTo>
                <a:lnTo>
                  <a:pt x="2415654" y="2538798"/>
                </a:lnTo>
                <a:lnTo>
                  <a:pt x="2389087" y="2520080"/>
                </a:lnTo>
                <a:lnTo>
                  <a:pt x="2372785" y="2503779"/>
                </a:lnTo>
                <a:lnTo>
                  <a:pt x="2360710" y="2481442"/>
                </a:lnTo>
                <a:lnTo>
                  <a:pt x="2346824" y="2460914"/>
                </a:lnTo>
                <a:lnTo>
                  <a:pt x="2330522" y="2446423"/>
                </a:lnTo>
                <a:lnTo>
                  <a:pt x="2302145" y="2431931"/>
                </a:lnTo>
                <a:close/>
                <a:moveTo>
                  <a:pt x="2977132" y="2395103"/>
                </a:moveTo>
                <a:lnTo>
                  <a:pt x="3003699" y="2396914"/>
                </a:lnTo>
                <a:lnTo>
                  <a:pt x="3019397" y="2401140"/>
                </a:lnTo>
                <a:lnTo>
                  <a:pt x="3041737" y="2409595"/>
                </a:lnTo>
                <a:lnTo>
                  <a:pt x="3041737" y="2425897"/>
                </a:lnTo>
                <a:lnTo>
                  <a:pt x="3033888" y="2425897"/>
                </a:lnTo>
                <a:lnTo>
                  <a:pt x="3027849" y="2430123"/>
                </a:lnTo>
                <a:lnTo>
                  <a:pt x="3019397" y="2430123"/>
                </a:lnTo>
                <a:lnTo>
                  <a:pt x="3013360" y="2430123"/>
                </a:lnTo>
                <a:lnTo>
                  <a:pt x="3003699" y="2433747"/>
                </a:lnTo>
                <a:lnTo>
                  <a:pt x="2995245" y="2423482"/>
                </a:lnTo>
                <a:lnTo>
                  <a:pt x="2991019" y="2419858"/>
                </a:lnTo>
                <a:lnTo>
                  <a:pt x="2989208" y="2411405"/>
                </a:lnTo>
                <a:lnTo>
                  <a:pt x="2984982" y="2405368"/>
                </a:lnTo>
                <a:close/>
                <a:moveTo>
                  <a:pt x="3143170" y="2354046"/>
                </a:moveTo>
                <a:lnTo>
                  <a:pt x="3165508" y="2354046"/>
                </a:lnTo>
                <a:lnTo>
                  <a:pt x="3165508" y="2383026"/>
                </a:lnTo>
                <a:lnTo>
                  <a:pt x="3165508" y="2409592"/>
                </a:lnTo>
                <a:lnTo>
                  <a:pt x="3169734" y="2430120"/>
                </a:lnTo>
                <a:lnTo>
                  <a:pt x="3171547" y="2454270"/>
                </a:lnTo>
                <a:lnTo>
                  <a:pt x="3211998" y="2454270"/>
                </a:lnTo>
                <a:lnTo>
                  <a:pt x="3211998" y="2495325"/>
                </a:lnTo>
                <a:lnTo>
                  <a:pt x="3228301" y="2495325"/>
                </a:lnTo>
                <a:lnTo>
                  <a:pt x="3232527" y="2497138"/>
                </a:lnTo>
                <a:lnTo>
                  <a:pt x="3236753" y="2497138"/>
                </a:lnTo>
                <a:lnTo>
                  <a:pt x="3240374" y="2497138"/>
                </a:lnTo>
                <a:lnTo>
                  <a:pt x="3242790" y="2497138"/>
                </a:lnTo>
                <a:lnTo>
                  <a:pt x="3246413" y="2497138"/>
                </a:lnTo>
                <a:lnTo>
                  <a:pt x="3250639" y="2501364"/>
                </a:lnTo>
                <a:lnTo>
                  <a:pt x="3246413" y="2523702"/>
                </a:lnTo>
                <a:lnTo>
                  <a:pt x="3240374" y="2548457"/>
                </a:lnTo>
                <a:lnTo>
                  <a:pt x="3236753" y="2572606"/>
                </a:lnTo>
                <a:lnTo>
                  <a:pt x="3228301" y="2572606"/>
                </a:lnTo>
                <a:lnTo>
                  <a:pt x="3226488" y="2564759"/>
                </a:lnTo>
                <a:lnTo>
                  <a:pt x="3226488" y="2562343"/>
                </a:lnTo>
                <a:lnTo>
                  <a:pt x="3226488" y="2558721"/>
                </a:lnTo>
                <a:lnTo>
                  <a:pt x="3222262" y="2554494"/>
                </a:lnTo>
                <a:lnTo>
                  <a:pt x="3222262" y="2550269"/>
                </a:lnTo>
                <a:lnTo>
                  <a:pt x="3218036" y="2558721"/>
                </a:lnTo>
                <a:lnTo>
                  <a:pt x="3214413" y="2558721"/>
                </a:lnTo>
                <a:lnTo>
                  <a:pt x="3214413" y="2562343"/>
                </a:lnTo>
                <a:lnTo>
                  <a:pt x="3211998" y="2562343"/>
                </a:lnTo>
                <a:lnTo>
                  <a:pt x="3204150" y="2564759"/>
                </a:lnTo>
                <a:lnTo>
                  <a:pt x="3204150" y="2550269"/>
                </a:lnTo>
                <a:lnTo>
                  <a:pt x="3208376" y="2548457"/>
                </a:lnTo>
                <a:lnTo>
                  <a:pt x="3208376" y="2544229"/>
                </a:lnTo>
                <a:lnTo>
                  <a:pt x="3211998" y="2540004"/>
                </a:lnTo>
                <a:lnTo>
                  <a:pt x="3211998" y="2533967"/>
                </a:lnTo>
                <a:lnTo>
                  <a:pt x="3211998" y="2526118"/>
                </a:lnTo>
                <a:lnTo>
                  <a:pt x="3204150" y="2526118"/>
                </a:lnTo>
                <a:lnTo>
                  <a:pt x="3189659" y="2540004"/>
                </a:lnTo>
                <a:lnTo>
                  <a:pt x="3175773" y="2554494"/>
                </a:lnTo>
                <a:lnTo>
                  <a:pt x="3157658" y="2564759"/>
                </a:lnTo>
                <a:lnTo>
                  <a:pt x="3157658" y="2554494"/>
                </a:lnTo>
                <a:lnTo>
                  <a:pt x="3157658" y="2544229"/>
                </a:lnTo>
                <a:lnTo>
                  <a:pt x="3157658" y="2540004"/>
                </a:lnTo>
                <a:lnTo>
                  <a:pt x="3155243" y="2538193"/>
                </a:lnTo>
                <a:lnTo>
                  <a:pt x="3147395" y="2533967"/>
                </a:lnTo>
                <a:lnTo>
                  <a:pt x="3137131" y="2533967"/>
                </a:lnTo>
                <a:lnTo>
                  <a:pt x="3119019" y="2533967"/>
                </a:lnTo>
                <a:lnTo>
                  <a:pt x="3112980" y="2533967"/>
                </a:lnTo>
                <a:lnTo>
                  <a:pt x="3104528" y="2533967"/>
                </a:lnTo>
                <a:lnTo>
                  <a:pt x="3094868" y="2529741"/>
                </a:lnTo>
                <a:lnTo>
                  <a:pt x="3084603" y="2529741"/>
                </a:lnTo>
                <a:lnTo>
                  <a:pt x="3074340" y="2526118"/>
                </a:lnTo>
                <a:lnTo>
                  <a:pt x="3066490" y="2519476"/>
                </a:lnTo>
                <a:lnTo>
                  <a:pt x="3086415" y="2491099"/>
                </a:lnTo>
                <a:lnTo>
                  <a:pt x="3108754" y="2448234"/>
                </a:lnTo>
                <a:lnTo>
                  <a:pt x="3123245" y="2401140"/>
                </a:lnTo>
                <a:close/>
                <a:moveTo>
                  <a:pt x="2472391" y="2229672"/>
                </a:moveTo>
                <a:lnTo>
                  <a:pt x="2502578" y="2229672"/>
                </a:lnTo>
                <a:lnTo>
                  <a:pt x="2502578" y="2244162"/>
                </a:lnTo>
                <a:lnTo>
                  <a:pt x="2496542" y="2244162"/>
                </a:lnTo>
                <a:lnTo>
                  <a:pt x="2492919" y="2247783"/>
                </a:lnTo>
                <a:lnTo>
                  <a:pt x="2490503" y="2247783"/>
                </a:lnTo>
                <a:lnTo>
                  <a:pt x="2486882" y="2247783"/>
                </a:lnTo>
                <a:lnTo>
                  <a:pt x="2482656" y="2252012"/>
                </a:lnTo>
                <a:lnTo>
                  <a:pt x="2472391" y="2252012"/>
                </a:lnTo>
                <a:close/>
                <a:moveTo>
                  <a:pt x="1043899" y="2213370"/>
                </a:moveTo>
                <a:lnTo>
                  <a:pt x="1057785" y="2213370"/>
                </a:lnTo>
                <a:lnTo>
                  <a:pt x="1063823" y="2215181"/>
                </a:lnTo>
                <a:lnTo>
                  <a:pt x="1072275" y="2219408"/>
                </a:lnTo>
                <a:lnTo>
                  <a:pt x="1081935" y="2219408"/>
                </a:lnTo>
                <a:lnTo>
                  <a:pt x="1096426" y="2219408"/>
                </a:lnTo>
                <a:lnTo>
                  <a:pt x="1100652" y="2247783"/>
                </a:lnTo>
                <a:lnTo>
                  <a:pt x="1106689" y="2270726"/>
                </a:lnTo>
                <a:lnTo>
                  <a:pt x="1110312" y="2299103"/>
                </a:lnTo>
                <a:lnTo>
                  <a:pt x="1096426" y="2299103"/>
                </a:lnTo>
                <a:lnTo>
                  <a:pt x="1088577" y="2287028"/>
                </a:lnTo>
                <a:lnTo>
                  <a:pt x="1081935" y="2280991"/>
                </a:lnTo>
                <a:lnTo>
                  <a:pt x="1072275" y="2272539"/>
                </a:lnTo>
                <a:lnTo>
                  <a:pt x="1063823" y="2266500"/>
                </a:lnTo>
                <a:lnTo>
                  <a:pt x="1057785" y="2256238"/>
                </a:lnTo>
                <a:lnTo>
                  <a:pt x="1049935" y="2244162"/>
                </a:lnTo>
                <a:lnTo>
                  <a:pt x="1045709" y="2238124"/>
                </a:lnTo>
                <a:lnTo>
                  <a:pt x="1043899" y="2229672"/>
                </a:lnTo>
                <a:lnTo>
                  <a:pt x="1043899" y="2223635"/>
                </a:lnTo>
                <a:close/>
                <a:moveTo>
                  <a:pt x="8722502" y="2186807"/>
                </a:moveTo>
                <a:lnTo>
                  <a:pt x="8726728" y="2191033"/>
                </a:lnTo>
                <a:lnTo>
                  <a:pt x="8726728" y="2194656"/>
                </a:lnTo>
                <a:lnTo>
                  <a:pt x="8728538" y="2194656"/>
                </a:lnTo>
                <a:lnTo>
                  <a:pt x="8728538" y="2198882"/>
                </a:lnTo>
                <a:lnTo>
                  <a:pt x="8740614" y="2223635"/>
                </a:lnTo>
                <a:lnTo>
                  <a:pt x="8740614" y="2256239"/>
                </a:lnTo>
                <a:lnTo>
                  <a:pt x="8740614" y="2287031"/>
                </a:lnTo>
                <a:lnTo>
                  <a:pt x="8746652" y="2323860"/>
                </a:lnTo>
                <a:lnTo>
                  <a:pt x="8756915" y="2358276"/>
                </a:lnTo>
                <a:lnTo>
                  <a:pt x="8775029" y="2396916"/>
                </a:lnTo>
                <a:lnTo>
                  <a:pt x="8785292" y="2439783"/>
                </a:lnTo>
                <a:lnTo>
                  <a:pt x="8736993" y="2433744"/>
                </a:lnTo>
                <a:lnTo>
                  <a:pt x="8736993" y="2466347"/>
                </a:lnTo>
                <a:lnTo>
                  <a:pt x="8743029" y="2491103"/>
                </a:lnTo>
                <a:lnTo>
                  <a:pt x="8746652" y="2515857"/>
                </a:lnTo>
                <a:lnTo>
                  <a:pt x="8755104" y="2550270"/>
                </a:lnTo>
                <a:lnTo>
                  <a:pt x="8743029" y="2550270"/>
                </a:lnTo>
                <a:lnTo>
                  <a:pt x="8736993" y="2550270"/>
                </a:lnTo>
                <a:lnTo>
                  <a:pt x="8726728" y="2554497"/>
                </a:lnTo>
                <a:lnTo>
                  <a:pt x="8722502" y="2554497"/>
                </a:lnTo>
                <a:lnTo>
                  <a:pt x="8716463" y="2558725"/>
                </a:lnTo>
                <a:lnTo>
                  <a:pt x="8708616" y="2538195"/>
                </a:lnTo>
                <a:lnTo>
                  <a:pt x="8704388" y="2497140"/>
                </a:lnTo>
                <a:lnTo>
                  <a:pt x="8704388" y="2452461"/>
                </a:lnTo>
                <a:lnTo>
                  <a:pt x="8704388" y="2401141"/>
                </a:lnTo>
                <a:lnTo>
                  <a:pt x="8704388" y="2354047"/>
                </a:lnTo>
                <a:lnTo>
                  <a:pt x="8698351" y="2323860"/>
                </a:lnTo>
                <a:lnTo>
                  <a:pt x="8698351" y="2244164"/>
                </a:lnTo>
                <a:lnTo>
                  <a:pt x="8704388" y="2233901"/>
                </a:lnTo>
                <a:lnTo>
                  <a:pt x="8708616" y="2227862"/>
                </a:lnTo>
                <a:lnTo>
                  <a:pt x="8712237" y="2219410"/>
                </a:lnTo>
                <a:lnTo>
                  <a:pt x="8716463" y="2213373"/>
                </a:lnTo>
                <a:lnTo>
                  <a:pt x="8718276" y="2201297"/>
                </a:lnTo>
                <a:close/>
                <a:moveTo>
                  <a:pt x="4566229" y="2158429"/>
                </a:moveTo>
                <a:lnTo>
                  <a:pt x="4574077" y="2201297"/>
                </a:lnTo>
                <a:lnTo>
                  <a:pt x="4569850" y="2244164"/>
                </a:lnTo>
                <a:lnTo>
                  <a:pt x="4560191" y="2290655"/>
                </a:lnTo>
                <a:lnTo>
                  <a:pt x="4531814" y="2305144"/>
                </a:lnTo>
                <a:lnTo>
                  <a:pt x="4505249" y="2313598"/>
                </a:lnTo>
                <a:lnTo>
                  <a:pt x="4466607" y="2315409"/>
                </a:lnTo>
                <a:lnTo>
                  <a:pt x="4466607" y="2299108"/>
                </a:lnTo>
                <a:lnTo>
                  <a:pt x="4476871" y="2272541"/>
                </a:lnTo>
                <a:lnTo>
                  <a:pt x="4476871" y="2241748"/>
                </a:lnTo>
                <a:lnTo>
                  <a:pt x="4475059" y="2204919"/>
                </a:lnTo>
                <a:lnTo>
                  <a:pt x="4494984" y="2186807"/>
                </a:lnTo>
                <a:lnTo>
                  <a:pt x="4513096" y="2172315"/>
                </a:lnTo>
                <a:lnTo>
                  <a:pt x="4533626" y="2162052"/>
                </a:lnTo>
                <a:close/>
                <a:moveTo>
                  <a:pt x="5072780" y="2102884"/>
                </a:moveTo>
                <a:lnTo>
                  <a:pt x="5078819" y="2108921"/>
                </a:lnTo>
                <a:lnTo>
                  <a:pt x="5083045" y="2113148"/>
                </a:lnTo>
                <a:lnTo>
                  <a:pt x="5086666" y="2117375"/>
                </a:lnTo>
                <a:lnTo>
                  <a:pt x="5086666" y="2123411"/>
                </a:lnTo>
                <a:lnTo>
                  <a:pt x="5086666" y="2131863"/>
                </a:lnTo>
                <a:lnTo>
                  <a:pt x="5089082" y="2141525"/>
                </a:lnTo>
                <a:lnTo>
                  <a:pt x="5086666" y="2148164"/>
                </a:lnTo>
                <a:lnTo>
                  <a:pt x="5083045" y="2151788"/>
                </a:lnTo>
                <a:lnTo>
                  <a:pt x="5083045" y="2156013"/>
                </a:lnTo>
                <a:lnTo>
                  <a:pt x="5083045" y="2158429"/>
                </a:lnTo>
                <a:lnTo>
                  <a:pt x="5083045" y="2162052"/>
                </a:lnTo>
                <a:lnTo>
                  <a:pt x="5078819" y="2166278"/>
                </a:lnTo>
                <a:lnTo>
                  <a:pt x="5074591" y="2170504"/>
                </a:lnTo>
                <a:lnTo>
                  <a:pt x="5072780" y="2170504"/>
                </a:lnTo>
                <a:lnTo>
                  <a:pt x="5068554" y="2170504"/>
                </a:lnTo>
                <a:lnTo>
                  <a:pt x="5064328" y="2172315"/>
                </a:lnTo>
                <a:lnTo>
                  <a:pt x="5058289" y="2172315"/>
                </a:lnTo>
                <a:lnTo>
                  <a:pt x="5046213" y="2148164"/>
                </a:lnTo>
                <a:lnTo>
                  <a:pt x="5040176" y="2137902"/>
                </a:lnTo>
                <a:lnTo>
                  <a:pt x="5040176" y="2133676"/>
                </a:lnTo>
                <a:lnTo>
                  <a:pt x="5044402" y="2131863"/>
                </a:lnTo>
                <a:lnTo>
                  <a:pt x="5058289" y="2123411"/>
                </a:lnTo>
                <a:close/>
                <a:moveTo>
                  <a:pt x="5234588" y="2023187"/>
                </a:moveTo>
                <a:lnTo>
                  <a:pt x="5244853" y="2027414"/>
                </a:lnTo>
                <a:lnTo>
                  <a:pt x="5249079" y="2027414"/>
                </a:lnTo>
                <a:lnTo>
                  <a:pt x="5252703" y="2027414"/>
                </a:lnTo>
                <a:lnTo>
                  <a:pt x="5255116" y="2031640"/>
                </a:lnTo>
                <a:lnTo>
                  <a:pt x="5259343" y="2031640"/>
                </a:lnTo>
                <a:lnTo>
                  <a:pt x="5252703" y="2041904"/>
                </a:lnTo>
                <a:lnTo>
                  <a:pt x="5249079" y="2052167"/>
                </a:lnTo>
                <a:lnTo>
                  <a:pt x="5244853" y="2062432"/>
                </a:lnTo>
                <a:lnTo>
                  <a:pt x="5238814" y="2074507"/>
                </a:lnTo>
                <a:lnTo>
                  <a:pt x="5226738" y="2080544"/>
                </a:lnTo>
                <a:lnTo>
                  <a:pt x="5226738" y="2070281"/>
                </a:lnTo>
                <a:lnTo>
                  <a:pt x="5224325" y="2070281"/>
                </a:lnTo>
                <a:lnTo>
                  <a:pt x="5224325" y="2066055"/>
                </a:lnTo>
                <a:lnTo>
                  <a:pt x="5224325" y="2062432"/>
                </a:lnTo>
                <a:lnTo>
                  <a:pt x="5220701" y="2055790"/>
                </a:lnTo>
                <a:lnTo>
                  <a:pt x="5226738" y="2047941"/>
                </a:lnTo>
                <a:lnTo>
                  <a:pt x="5230966" y="2041904"/>
                </a:lnTo>
                <a:lnTo>
                  <a:pt x="5234588" y="2033452"/>
                </a:lnTo>
                <a:close/>
                <a:moveTo>
                  <a:pt x="498707" y="2017150"/>
                </a:moveTo>
                <a:lnTo>
                  <a:pt x="508973" y="2033451"/>
                </a:lnTo>
                <a:lnTo>
                  <a:pt x="508973" y="2047942"/>
                </a:lnTo>
                <a:lnTo>
                  <a:pt x="498707" y="2066054"/>
                </a:lnTo>
                <a:lnTo>
                  <a:pt x="484218" y="2076318"/>
                </a:lnTo>
                <a:lnTo>
                  <a:pt x="470331" y="2084771"/>
                </a:lnTo>
                <a:lnTo>
                  <a:pt x="466103" y="2088996"/>
                </a:lnTo>
                <a:lnTo>
                  <a:pt x="460066" y="2080544"/>
                </a:lnTo>
                <a:lnTo>
                  <a:pt x="455840" y="2074506"/>
                </a:lnTo>
                <a:lnTo>
                  <a:pt x="452217" y="2062431"/>
                </a:lnTo>
                <a:lnTo>
                  <a:pt x="452217" y="2052168"/>
                </a:lnTo>
                <a:lnTo>
                  <a:pt x="447991" y="2041903"/>
                </a:lnTo>
                <a:lnTo>
                  <a:pt x="473953" y="2031641"/>
                </a:lnTo>
                <a:lnTo>
                  <a:pt x="480595" y="2027415"/>
                </a:lnTo>
                <a:lnTo>
                  <a:pt x="490255" y="2023187"/>
                </a:lnTo>
                <a:close/>
                <a:moveTo>
                  <a:pt x="5362585" y="1970057"/>
                </a:moveTo>
                <a:lnTo>
                  <a:pt x="5390964" y="1984548"/>
                </a:lnTo>
                <a:lnTo>
                  <a:pt x="5390964" y="1994812"/>
                </a:lnTo>
                <a:lnTo>
                  <a:pt x="5382509" y="1994812"/>
                </a:lnTo>
                <a:lnTo>
                  <a:pt x="5380698" y="1999039"/>
                </a:lnTo>
                <a:lnTo>
                  <a:pt x="5372849" y="2002661"/>
                </a:lnTo>
                <a:lnTo>
                  <a:pt x="5368622" y="2009303"/>
                </a:lnTo>
                <a:lnTo>
                  <a:pt x="5362585" y="2005077"/>
                </a:lnTo>
                <a:lnTo>
                  <a:pt x="5358357" y="2005077"/>
                </a:lnTo>
                <a:lnTo>
                  <a:pt x="5354131" y="2002661"/>
                </a:lnTo>
                <a:lnTo>
                  <a:pt x="5352320" y="2002661"/>
                </a:lnTo>
                <a:lnTo>
                  <a:pt x="5352320" y="1994812"/>
                </a:lnTo>
                <a:lnTo>
                  <a:pt x="5352320" y="1988775"/>
                </a:lnTo>
                <a:lnTo>
                  <a:pt x="5352320" y="1984548"/>
                </a:lnTo>
                <a:lnTo>
                  <a:pt x="5354131" y="1976094"/>
                </a:lnTo>
                <a:close/>
                <a:moveTo>
                  <a:pt x="4604263" y="1951943"/>
                </a:moveTo>
                <a:lnTo>
                  <a:pt x="4641094" y="1956169"/>
                </a:lnTo>
                <a:lnTo>
                  <a:pt x="4669471" y="1962208"/>
                </a:lnTo>
                <a:lnTo>
                  <a:pt x="4661016" y="1976094"/>
                </a:lnTo>
                <a:lnTo>
                  <a:pt x="4657396" y="1988772"/>
                </a:lnTo>
                <a:lnTo>
                  <a:pt x="4651357" y="1999036"/>
                </a:lnTo>
                <a:lnTo>
                  <a:pt x="4642905" y="2009299"/>
                </a:lnTo>
                <a:lnTo>
                  <a:pt x="4661016" y="2009299"/>
                </a:lnTo>
                <a:lnTo>
                  <a:pt x="4669471" y="2002659"/>
                </a:lnTo>
                <a:lnTo>
                  <a:pt x="4671281" y="1999036"/>
                </a:lnTo>
                <a:lnTo>
                  <a:pt x="4679734" y="1994810"/>
                </a:lnTo>
                <a:lnTo>
                  <a:pt x="4689394" y="1994810"/>
                </a:lnTo>
                <a:lnTo>
                  <a:pt x="4689394" y="2009299"/>
                </a:lnTo>
                <a:lnTo>
                  <a:pt x="4699658" y="2033450"/>
                </a:lnTo>
                <a:lnTo>
                  <a:pt x="4693619" y="2055790"/>
                </a:lnTo>
                <a:lnTo>
                  <a:pt x="4683357" y="2074507"/>
                </a:lnTo>
                <a:lnTo>
                  <a:pt x="4675508" y="2088996"/>
                </a:lnTo>
                <a:lnTo>
                  <a:pt x="4693619" y="2105297"/>
                </a:lnTo>
                <a:lnTo>
                  <a:pt x="4711734" y="2131863"/>
                </a:lnTo>
                <a:lnTo>
                  <a:pt x="4736487" y="2158429"/>
                </a:lnTo>
                <a:lnTo>
                  <a:pt x="4756411" y="2191032"/>
                </a:lnTo>
                <a:lnTo>
                  <a:pt x="4774524" y="2227861"/>
                </a:lnTo>
                <a:lnTo>
                  <a:pt x="4789014" y="2258048"/>
                </a:lnTo>
                <a:lnTo>
                  <a:pt x="4793240" y="2284614"/>
                </a:lnTo>
                <a:lnTo>
                  <a:pt x="4784789" y="2309367"/>
                </a:lnTo>
                <a:lnTo>
                  <a:pt x="4768487" y="2323858"/>
                </a:lnTo>
                <a:lnTo>
                  <a:pt x="4746147" y="2337744"/>
                </a:lnTo>
                <a:lnTo>
                  <a:pt x="4711734" y="2352236"/>
                </a:lnTo>
                <a:lnTo>
                  <a:pt x="4669471" y="2362498"/>
                </a:lnTo>
                <a:lnTo>
                  <a:pt x="4630830" y="2372763"/>
                </a:lnTo>
                <a:lnTo>
                  <a:pt x="4598227" y="2376989"/>
                </a:lnTo>
                <a:lnTo>
                  <a:pt x="4598227" y="2368537"/>
                </a:lnTo>
                <a:lnTo>
                  <a:pt x="4618755" y="2337744"/>
                </a:lnTo>
                <a:lnTo>
                  <a:pt x="4636866" y="2305141"/>
                </a:lnTo>
                <a:lnTo>
                  <a:pt x="4626604" y="2305141"/>
                </a:lnTo>
                <a:lnTo>
                  <a:pt x="4618755" y="2305141"/>
                </a:lnTo>
                <a:lnTo>
                  <a:pt x="4612718" y="2300916"/>
                </a:lnTo>
                <a:lnTo>
                  <a:pt x="4612718" y="2299103"/>
                </a:lnTo>
                <a:lnTo>
                  <a:pt x="4608489" y="2294877"/>
                </a:lnTo>
                <a:lnTo>
                  <a:pt x="4608489" y="2287028"/>
                </a:lnTo>
                <a:lnTo>
                  <a:pt x="4604263" y="2276765"/>
                </a:lnTo>
                <a:lnTo>
                  <a:pt x="4630830" y="2270726"/>
                </a:lnTo>
                <a:lnTo>
                  <a:pt x="4622980" y="2262274"/>
                </a:lnTo>
                <a:lnTo>
                  <a:pt x="4622980" y="2258048"/>
                </a:lnTo>
                <a:lnTo>
                  <a:pt x="4618755" y="2256237"/>
                </a:lnTo>
                <a:lnTo>
                  <a:pt x="4618755" y="2252011"/>
                </a:lnTo>
                <a:lnTo>
                  <a:pt x="4622980" y="2244162"/>
                </a:lnTo>
                <a:lnTo>
                  <a:pt x="4626604" y="2229672"/>
                </a:lnTo>
                <a:lnTo>
                  <a:pt x="4636866" y="2219409"/>
                </a:lnTo>
                <a:lnTo>
                  <a:pt x="4642905" y="2213370"/>
                </a:lnTo>
                <a:lnTo>
                  <a:pt x="4657396" y="2204918"/>
                </a:lnTo>
                <a:lnTo>
                  <a:pt x="4669471" y="2198879"/>
                </a:lnTo>
                <a:lnTo>
                  <a:pt x="4665243" y="2191032"/>
                </a:lnTo>
                <a:lnTo>
                  <a:pt x="4665243" y="2186804"/>
                </a:lnTo>
                <a:lnTo>
                  <a:pt x="4661016" y="2184993"/>
                </a:lnTo>
                <a:lnTo>
                  <a:pt x="4661016" y="2180767"/>
                </a:lnTo>
                <a:lnTo>
                  <a:pt x="4657396" y="2172315"/>
                </a:lnTo>
                <a:lnTo>
                  <a:pt x="4654980" y="2172315"/>
                </a:lnTo>
                <a:lnTo>
                  <a:pt x="4654980" y="2170502"/>
                </a:lnTo>
                <a:lnTo>
                  <a:pt x="4651357" y="2170502"/>
                </a:lnTo>
                <a:lnTo>
                  <a:pt x="4642905" y="2166276"/>
                </a:lnTo>
                <a:lnTo>
                  <a:pt x="4636866" y="2162050"/>
                </a:lnTo>
                <a:lnTo>
                  <a:pt x="4632640" y="2162050"/>
                </a:lnTo>
                <a:lnTo>
                  <a:pt x="4626604" y="2162050"/>
                </a:lnTo>
                <a:lnTo>
                  <a:pt x="4618755" y="2158429"/>
                </a:lnTo>
                <a:lnTo>
                  <a:pt x="4612718" y="2158429"/>
                </a:lnTo>
                <a:lnTo>
                  <a:pt x="4612718" y="2156013"/>
                </a:lnTo>
                <a:lnTo>
                  <a:pt x="4608489" y="2151788"/>
                </a:lnTo>
                <a:lnTo>
                  <a:pt x="4608489" y="2148165"/>
                </a:lnTo>
                <a:lnTo>
                  <a:pt x="4608489" y="2141523"/>
                </a:lnTo>
                <a:lnTo>
                  <a:pt x="4604263" y="2133674"/>
                </a:lnTo>
                <a:lnTo>
                  <a:pt x="4608489" y="2131863"/>
                </a:lnTo>
                <a:lnTo>
                  <a:pt x="4608489" y="2127637"/>
                </a:lnTo>
                <a:lnTo>
                  <a:pt x="4612718" y="2123411"/>
                </a:lnTo>
                <a:lnTo>
                  <a:pt x="4612718" y="2119185"/>
                </a:lnTo>
                <a:lnTo>
                  <a:pt x="4612718" y="2113146"/>
                </a:lnTo>
                <a:lnTo>
                  <a:pt x="4604263" y="2113146"/>
                </a:lnTo>
                <a:lnTo>
                  <a:pt x="4602453" y="2119185"/>
                </a:lnTo>
                <a:lnTo>
                  <a:pt x="4602453" y="2123411"/>
                </a:lnTo>
                <a:lnTo>
                  <a:pt x="4602453" y="2127637"/>
                </a:lnTo>
                <a:lnTo>
                  <a:pt x="4598227" y="2127637"/>
                </a:lnTo>
                <a:lnTo>
                  <a:pt x="4594603" y="2131863"/>
                </a:lnTo>
                <a:lnTo>
                  <a:pt x="4590377" y="2133674"/>
                </a:lnTo>
                <a:lnTo>
                  <a:pt x="4584341" y="2098656"/>
                </a:lnTo>
                <a:lnTo>
                  <a:pt x="4575886" y="2066053"/>
                </a:lnTo>
                <a:lnTo>
                  <a:pt x="4574076" y="2041904"/>
                </a:lnTo>
                <a:lnTo>
                  <a:pt x="4580113" y="2023187"/>
                </a:lnTo>
                <a:lnTo>
                  <a:pt x="4590377" y="2005073"/>
                </a:lnTo>
                <a:lnTo>
                  <a:pt x="4602453" y="1984546"/>
                </a:lnTo>
                <a:close/>
                <a:moveTo>
                  <a:pt x="58565" y="1878288"/>
                </a:moveTo>
                <a:lnTo>
                  <a:pt x="99019" y="1878288"/>
                </a:lnTo>
                <a:lnTo>
                  <a:pt x="99019" y="1892778"/>
                </a:lnTo>
                <a:lnTo>
                  <a:pt x="91169" y="1892778"/>
                </a:lnTo>
                <a:lnTo>
                  <a:pt x="91169" y="1898814"/>
                </a:lnTo>
                <a:lnTo>
                  <a:pt x="80904" y="1894589"/>
                </a:lnTo>
                <a:lnTo>
                  <a:pt x="73056" y="1888552"/>
                </a:lnTo>
                <a:lnTo>
                  <a:pt x="67017" y="1884324"/>
                </a:lnTo>
                <a:close/>
                <a:moveTo>
                  <a:pt x="2511033" y="1765986"/>
                </a:moveTo>
                <a:lnTo>
                  <a:pt x="2521296" y="1774438"/>
                </a:lnTo>
                <a:lnTo>
                  <a:pt x="2530955" y="1784098"/>
                </a:lnTo>
                <a:lnTo>
                  <a:pt x="2539410" y="1798589"/>
                </a:lnTo>
                <a:lnTo>
                  <a:pt x="2543636" y="1813080"/>
                </a:lnTo>
                <a:lnTo>
                  <a:pt x="2535184" y="1813080"/>
                </a:lnTo>
                <a:lnTo>
                  <a:pt x="2529145" y="1817306"/>
                </a:lnTo>
                <a:lnTo>
                  <a:pt x="2524919" y="1817306"/>
                </a:lnTo>
                <a:lnTo>
                  <a:pt x="2515259" y="1820929"/>
                </a:lnTo>
                <a:lnTo>
                  <a:pt x="2502578" y="1820929"/>
                </a:lnTo>
                <a:lnTo>
                  <a:pt x="2502578" y="1813080"/>
                </a:lnTo>
                <a:lnTo>
                  <a:pt x="2500768" y="1813080"/>
                </a:lnTo>
                <a:lnTo>
                  <a:pt x="2500768" y="1808854"/>
                </a:lnTo>
                <a:lnTo>
                  <a:pt x="2496542" y="1807041"/>
                </a:lnTo>
                <a:lnTo>
                  <a:pt x="2500768" y="1798589"/>
                </a:lnTo>
                <a:lnTo>
                  <a:pt x="2500768" y="1794363"/>
                </a:lnTo>
                <a:lnTo>
                  <a:pt x="2500768" y="1792552"/>
                </a:lnTo>
                <a:lnTo>
                  <a:pt x="2502578" y="1788326"/>
                </a:lnTo>
                <a:close/>
                <a:moveTo>
                  <a:pt x="2450055" y="1741234"/>
                </a:moveTo>
                <a:lnTo>
                  <a:pt x="2458507" y="1749686"/>
                </a:lnTo>
                <a:lnTo>
                  <a:pt x="2462129" y="1753912"/>
                </a:lnTo>
                <a:lnTo>
                  <a:pt x="2462129" y="1755725"/>
                </a:lnTo>
                <a:lnTo>
                  <a:pt x="2464545" y="1764177"/>
                </a:lnTo>
                <a:lnTo>
                  <a:pt x="2464545" y="1770214"/>
                </a:lnTo>
                <a:lnTo>
                  <a:pt x="2464545" y="1780479"/>
                </a:lnTo>
                <a:lnTo>
                  <a:pt x="2458507" y="1780479"/>
                </a:lnTo>
                <a:lnTo>
                  <a:pt x="2458507" y="1788328"/>
                </a:lnTo>
                <a:lnTo>
                  <a:pt x="2444016" y="1784102"/>
                </a:lnTo>
                <a:lnTo>
                  <a:pt x="2430130" y="1780479"/>
                </a:lnTo>
                <a:lnTo>
                  <a:pt x="2419865" y="1774442"/>
                </a:lnTo>
                <a:lnTo>
                  <a:pt x="2411413" y="1774442"/>
                </a:lnTo>
                <a:lnTo>
                  <a:pt x="2411413" y="1765987"/>
                </a:lnTo>
                <a:lnTo>
                  <a:pt x="2425904" y="1759951"/>
                </a:lnTo>
                <a:lnTo>
                  <a:pt x="2439790" y="1753912"/>
                </a:lnTo>
                <a:close/>
                <a:moveTo>
                  <a:pt x="2606426" y="1677838"/>
                </a:moveTo>
                <a:lnTo>
                  <a:pt x="2614276" y="1682064"/>
                </a:lnTo>
                <a:lnTo>
                  <a:pt x="2616089" y="1684480"/>
                </a:lnTo>
                <a:lnTo>
                  <a:pt x="2620315" y="1688103"/>
                </a:lnTo>
                <a:lnTo>
                  <a:pt x="2628768" y="1688103"/>
                </a:lnTo>
                <a:lnTo>
                  <a:pt x="2628768" y="1692329"/>
                </a:lnTo>
                <a:lnTo>
                  <a:pt x="2628768" y="1696555"/>
                </a:lnTo>
                <a:lnTo>
                  <a:pt x="2624542" y="1698366"/>
                </a:lnTo>
                <a:lnTo>
                  <a:pt x="2620315" y="1702592"/>
                </a:lnTo>
                <a:lnTo>
                  <a:pt x="2616089" y="1706818"/>
                </a:lnTo>
                <a:lnTo>
                  <a:pt x="2614276" y="1706818"/>
                </a:lnTo>
                <a:lnTo>
                  <a:pt x="2610050" y="1711045"/>
                </a:lnTo>
                <a:lnTo>
                  <a:pt x="2606426" y="1711045"/>
                </a:lnTo>
                <a:lnTo>
                  <a:pt x="2600389" y="1711045"/>
                </a:lnTo>
                <a:lnTo>
                  <a:pt x="2600389" y="1698366"/>
                </a:lnTo>
                <a:lnTo>
                  <a:pt x="2600389" y="1692329"/>
                </a:lnTo>
                <a:lnTo>
                  <a:pt x="2602200" y="1688103"/>
                </a:lnTo>
                <a:close/>
                <a:moveTo>
                  <a:pt x="0" y="1639197"/>
                </a:moveTo>
                <a:lnTo>
                  <a:pt x="34413" y="1645234"/>
                </a:lnTo>
                <a:lnTo>
                  <a:pt x="58564" y="1655498"/>
                </a:lnTo>
                <a:lnTo>
                  <a:pt x="77281" y="1677838"/>
                </a:lnTo>
                <a:lnTo>
                  <a:pt x="70640" y="1684478"/>
                </a:lnTo>
                <a:lnTo>
                  <a:pt x="62790" y="1684478"/>
                </a:lnTo>
                <a:lnTo>
                  <a:pt x="58564" y="1688101"/>
                </a:lnTo>
                <a:lnTo>
                  <a:pt x="56753" y="1692327"/>
                </a:lnTo>
                <a:lnTo>
                  <a:pt x="44678" y="1696553"/>
                </a:lnTo>
                <a:lnTo>
                  <a:pt x="38642" y="1688101"/>
                </a:lnTo>
                <a:lnTo>
                  <a:pt x="28377" y="1682064"/>
                </a:lnTo>
                <a:lnTo>
                  <a:pt x="20528" y="1674215"/>
                </a:lnTo>
                <a:lnTo>
                  <a:pt x="10265" y="1669989"/>
                </a:lnTo>
                <a:lnTo>
                  <a:pt x="6037" y="1668176"/>
                </a:lnTo>
                <a:lnTo>
                  <a:pt x="0" y="1659724"/>
                </a:lnTo>
                <a:lnTo>
                  <a:pt x="0" y="1653688"/>
                </a:lnTo>
                <a:close/>
                <a:moveTo>
                  <a:pt x="2387262" y="1553464"/>
                </a:moveTo>
                <a:lnTo>
                  <a:pt x="2387262" y="1569765"/>
                </a:lnTo>
                <a:lnTo>
                  <a:pt x="2391488" y="1578218"/>
                </a:lnTo>
                <a:lnTo>
                  <a:pt x="2393301" y="1584256"/>
                </a:lnTo>
                <a:lnTo>
                  <a:pt x="2393301" y="1596332"/>
                </a:lnTo>
                <a:lnTo>
                  <a:pt x="2393301" y="1610821"/>
                </a:lnTo>
                <a:lnTo>
                  <a:pt x="2433751" y="1610821"/>
                </a:lnTo>
                <a:lnTo>
                  <a:pt x="2468167" y="1649463"/>
                </a:lnTo>
                <a:lnTo>
                  <a:pt x="2502581" y="1688102"/>
                </a:lnTo>
                <a:lnTo>
                  <a:pt x="2502581" y="1692331"/>
                </a:lnTo>
                <a:lnTo>
                  <a:pt x="2500770" y="1696557"/>
                </a:lnTo>
                <a:lnTo>
                  <a:pt x="2500770" y="1698367"/>
                </a:lnTo>
                <a:lnTo>
                  <a:pt x="2496544" y="1702594"/>
                </a:lnTo>
                <a:lnTo>
                  <a:pt x="2490505" y="1711046"/>
                </a:lnTo>
                <a:lnTo>
                  <a:pt x="2486884" y="1712859"/>
                </a:lnTo>
                <a:lnTo>
                  <a:pt x="2482658" y="1717085"/>
                </a:lnTo>
                <a:lnTo>
                  <a:pt x="2478430" y="1717085"/>
                </a:lnTo>
                <a:lnTo>
                  <a:pt x="2468167" y="1717085"/>
                </a:lnTo>
                <a:lnTo>
                  <a:pt x="2458507" y="1721311"/>
                </a:lnTo>
                <a:lnTo>
                  <a:pt x="2458507" y="1711046"/>
                </a:lnTo>
                <a:lnTo>
                  <a:pt x="2458507" y="1698367"/>
                </a:lnTo>
                <a:lnTo>
                  <a:pt x="2458507" y="1692331"/>
                </a:lnTo>
                <a:lnTo>
                  <a:pt x="2458507" y="1688102"/>
                </a:lnTo>
                <a:lnTo>
                  <a:pt x="2450053" y="1682066"/>
                </a:lnTo>
                <a:lnTo>
                  <a:pt x="2444016" y="1677840"/>
                </a:lnTo>
                <a:lnTo>
                  <a:pt x="2433751" y="1669991"/>
                </a:lnTo>
                <a:lnTo>
                  <a:pt x="2421677" y="1698367"/>
                </a:lnTo>
                <a:lnTo>
                  <a:pt x="2401753" y="1717085"/>
                </a:lnTo>
                <a:lnTo>
                  <a:pt x="2373376" y="1727348"/>
                </a:lnTo>
                <a:lnTo>
                  <a:pt x="2373376" y="1717085"/>
                </a:lnTo>
                <a:lnTo>
                  <a:pt x="2373376" y="1711046"/>
                </a:lnTo>
                <a:lnTo>
                  <a:pt x="2376999" y="1702594"/>
                </a:lnTo>
                <a:lnTo>
                  <a:pt x="2373376" y="1696557"/>
                </a:lnTo>
                <a:lnTo>
                  <a:pt x="2369149" y="1688102"/>
                </a:lnTo>
                <a:lnTo>
                  <a:pt x="2364923" y="1677840"/>
                </a:lnTo>
                <a:lnTo>
                  <a:pt x="2354659" y="1674217"/>
                </a:lnTo>
                <a:lnTo>
                  <a:pt x="2348622" y="1669991"/>
                </a:lnTo>
                <a:lnTo>
                  <a:pt x="2340772" y="1669991"/>
                </a:lnTo>
                <a:lnTo>
                  <a:pt x="2334734" y="1668180"/>
                </a:lnTo>
                <a:lnTo>
                  <a:pt x="2330508" y="1668180"/>
                </a:lnTo>
                <a:lnTo>
                  <a:pt x="2322658" y="1663954"/>
                </a:lnTo>
                <a:lnTo>
                  <a:pt x="2316622" y="1655499"/>
                </a:lnTo>
                <a:lnTo>
                  <a:pt x="2336546" y="1631350"/>
                </a:lnTo>
                <a:lnTo>
                  <a:pt x="2351035" y="1602369"/>
                </a:lnTo>
                <a:lnTo>
                  <a:pt x="2364923" y="1573992"/>
                </a:lnTo>
                <a:close/>
                <a:moveTo>
                  <a:pt x="4357324" y="1492482"/>
                </a:moveTo>
                <a:lnTo>
                  <a:pt x="4361550" y="1500331"/>
                </a:lnTo>
                <a:lnTo>
                  <a:pt x="4365174" y="1506368"/>
                </a:lnTo>
                <a:lnTo>
                  <a:pt x="4367589" y="1510594"/>
                </a:lnTo>
                <a:lnTo>
                  <a:pt x="4367589" y="1516633"/>
                </a:lnTo>
                <a:lnTo>
                  <a:pt x="4371210" y="1525085"/>
                </a:lnTo>
                <a:lnTo>
                  <a:pt x="4371210" y="1538971"/>
                </a:lnTo>
                <a:lnTo>
                  <a:pt x="4371210" y="1549236"/>
                </a:lnTo>
                <a:lnTo>
                  <a:pt x="4375436" y="1578215"/>
                </a:lnTo>
                <a:lnTo>
                  <a:pt x="4379664" y="1610818"/>
                </a:lnTo>
                <a:lnTo>
                  <a:pt x="4379664" y="1639195"/>
                </a:lnTo>
                <a:lnTo>
                  <a:pt x="4339212" y="1659723"/>
                </a:lnTo>
                <a:lnTo>
                  <a:pt x="4294534" y="1677837"/>
                </a:lnTo>
                <a:lnTo>
                  <a:pt x="4251666" y="1698364"/>
                </a:lnTo>
                <a:lnTo>
                  <a:pt x="4215441" y="1727344"/>
                </a:lnTo>
                <a:lnTo>
                  <a:pt x="4205178" y="1721307"/>
                </a:lnTo>
                <a:lnTo>
                  <a:pt x="4187064" y="1712855"/>
                </a:lnTo>
                <a:lnTo>
                  <a:pt x="4162913" y="1698364"/>
                </a:lnTo>
                <a:lnTo>
                  <a:pt x="4142386" y="1688100"/>
                </a:lnTo>
                <a:lnTo>
                  <a:pt x="4124274" y="1677837"/>
                </a:lnTo>
                <a:lnTo>
                  <a:pt x="4115822" y="1669987"/>
                </a:lnTo>
                <a:lnTo>
                  <a:pt x="4120048" y="1668177"/>
                </a:lnTo>
                <a:lnTo>
                  <a:pt x="4124274" y="1663951"/>
                </a:lnTo>
                <a:lnTo>
                  <a:pt x="4128500" y="1659723"/>
                </a:lnTo>
                <a:lnTo>
                  <a:pt x="4128500" y="1655497"/>
                </a:lnTo>
                <a:lnTo>
                  <a:pt x="4130310" y="1649460"/>
                </a:lnTo>
                <a:lnTo>
                  <a:pt x="4120048" y="1641611"/>
                </a:lnTo>
                <a:lnTo>
                  <a:pt x="4106160" y="1639195"/>
                </a:lnTo>
                <a:lnTo>
                  <a:pt x="4095897" y="1631348"/>
                </a:lnTo>
                <a:lnTo>
                  <a:pt x="4085632" y="1625309"/>
                </a:lnTo>
                <a:lnTo>
                  <a:pt x="4091671" y="1625309"/>
                </a:lnTo>
                <a:lnTo>
                  <a:pt x="4100123" y="1616857"/>
                </a:lnTo>
                <a:lnTo>
                  <a:pt x="4101934" y="1612631"/>
                </a:lnTo>
                <a:lnTo>
                  <a:pt x="4106160" y="1612631"/>
                </a:lnTo>
                <a:lnTo>
                  <a:pt x="4109783" y="1610818"/>
                </a:lnTo>
                <a:lnTo>
                  <a:pt x="4120048" y="1610818"/>
                </a:lnTo>
                <a:lnTo>
                  <a:pt x="4130310" y="1610818"/>
                </a:lnTo>
                <a:lnTo>
                  <a:pt x="4130310" y="1584254"/>
                </a:lnTo>
                <a:lnTo>
                  <a:pt x="4077785" y="1584254"/>
                </a:lnTo>
                <a:lnTo>
                  <a:pt x="4067520" y="1563727"/>
                </a:lnTo>
                <a:lnTo>
                  <a:pt x="4085632" y="1549236"/>
                </a:lnTo>
                <a:lnTo>
                  <a:pt x="4100123" y="1535350"/>
                </a:lnTo>
                <a:lnTo>
                  <a:pt x="4115822" y="1529311"/>
                </a:lnTo>
                <a:lnTo>
                  <a:pt x="4144198" y="1520859"/>
                </a:lnTo>
                <a:lnTo>
                  <a:pt x="4156877" y="1531124"/>
                </a:lnTo>
                <a:lnTo>
                  <a:pt x="4162913" y="1543197"/>
                </a:lnTo>
                <a:lnTo>
                  <a:pt x="4170763" y="1549236"/>
                </a:lnTo>
                <a:lnTo>
                  <a:pt x="4176801" y="1563727"/>
                </a:lnTo>
                <a:lnTo>
                  <a:pt x="4199139" y="1545613"/>
                </a:lnTo>
                <a:lnTo>
                  <a:pt x="4219667" y="1531124"/>
                </a:lnTo>
                <a:lnTo>
                  <a:pt x="4248044" y="1520859"/>
                </a:lnTo>
                <a:lnTo>
                  <a:pt x="4251666" y="1531124"/>
                </a:lnTo>
                <a:lnTo>
                  <a:pt x="4257703" y="1535350"/>
                </a:lnTo>
                <a:lnTo>
                  <a:pt x="4257703" y="1538971"/>
                </a:lnTo>
                <a:lnTo>
                  <a:pt x="4261931" y="1538971"/>
                </a:lnTo>
                <a:lnTo>
                  <a:pt x="4266157" y="1538971"/>
                </a:lnTo>
                <a:lnTo>
                  <a:pt x="4272194" y="1538971"/>
                </a:lnTo>
                <a:lnTo>
                  <a:pt x="4290306" y="1529311"/>
                </a:lnTo>
                <a:lnTo>
                  <a:pt x="4300571" y="1516633"/>
                </a:lnTo>
                <a:lnTo>
                  <a:pt x="4314457" y="1506368"/>
                </a:lnTo>
                <a:lnTo>
                  <a:pt x="4328947" y="1496105"/>
                </a:lnTo>
                <a:close/>
                <a:moveTo>
                  <a:pt x="2638425" y="1363281"/>
                </a:moveTo>
                <a:lnTo>
                  <a:pt x="2644464" y="1367507"/>
                </a:lnTo>
                <a:lnTo>
                  <a:pt x="2648690" y="1371733"/>
                </a:lnTo>
                <a:lnTo>
                  <a:pt x="2652916" y="1371733"/>
                </a:lnTo>
                <a:lnTo>
                  <a:pt x="2657142" y="1373546"/>
                </a:lnTo>
                <a:lnTo>
                  <a:pt x="2657142" y="1377772"/>
                </a:lnTo>
                <a:lnTo>
                  <a:pt x="2657142" y="1381998"/>
                </a:lnTo>
                <a:lnTo>
                  <a:pt x="2658955" y="1388035"/>
                </a:lnTo>
                <a:lnTo>
                  <a:pt x="2666802" y="1400111"/>
                </a:lnTo>
                <a:lnTo>
                  <a:pt x="2671028" y="1410376"/>
                </a:lnTo>
                <a:lnTo>
                  <a:pt x="2672841" y="1420639"/>
                </a:lnTo>
                <a:lnTo>
                  <a:pt x="2677067" y="1435130"/>
                </a:lnTo>
                <a:lnTo>
                  <a:pt x="2666802" y="1439357"/>
                </a:lnTo>
                <a:lnTo>
                  <a:pt x="2657142" y="1442980"/>
                </a:lnTo>
                <a:lnTo>
                  <a:pt x="2644464" y="1442980"/>
                </a:lnTo>
                <a:lnTo>
                  <a:pt x="2628765" y="1445395"/>
                </a:lnTo>
                <a:lnTo>
                  <a:pt x="2624539" y="1429093"/>
                </a:lnTo>
                <a:lnTo>
                  <a:pt x="2620313" y="1410376"/>
                </a:lnTo>
                <a:lnTo>
                  <a:pt x="2620313" y="1388035"/>
                </a:lnTo>
                <a:lnTo>
                  <a:pt x="2628765" y="1381998"/>
                </a:lnTo>
                <a:lnTo>
                  <a:pt x="2630578" y="1373546"/>
                </a:lnTo>
                <a:close/>
                <a:moveTo>
                  <a:pt x="3250641" y="1304111"/>
                </a:moveTo>
                <a:lnTo>
                  <a:pt x="3265130" y="1310148"/>
                </a:lnTo>
                <a:lnTo>
                  <a:pt x="3279016" y="1318602"/>
                </a:lnTo>
                <a:lnTo>
                  <a:pt x="3285055" y="1324639"/>
                </a:lnTo>
                <a:lnTo>
                  <a:pt x="3295318" y="1333091"/>
                </a:lnTo>
                <a:lnTo>
                  <a:pt x="3307393" y="1343356"/>
                </a:lnTo>
                <a:lnTo>
                  <a:pt x="3303167" y="1349392"/>
                </a:lnTo>
                <a:lnTo>
                  <a:pt x="3303167" y="1353620"/>
                </a:lnTo>
                <a:lnTo>
                  <a:pt x="3299546" y="1353620"/>
                </a:lnTo>
                <a:lnTo>
                  <a:pt x="3299546" y="1357242"/>
                </a:lnTo>
                <a:lnTo>
                  <a:pt x="3293507" y="1363280"/>
                </a:lnTo>
                <a:lnTo>
                  <a:pt x="3293507" y="1367506"/>
                </a:lnTo>
                <a:lnTo>
                  <a:pt x="3289280" y="1367506"/>
                </a:lnTo>
                <a:lnTo>
                  <a:pt x="3285055" y="1367506"/>
                </a:lnTo>
                <a:lnTo>
                  <a:pt x="3280829" y="1371732"/>
                </a:lnTo>
                <a:lnTo>
                  <a:pt x="3274790" y="1373543"/>
                </a:lnTo>
                <a:lnTo>
                  <a:pt x="3265130" y="1363280"/>
                </a:lnTo>
                <a:lnTo>
                  <a:pt x="3254866" y="1353620"/>
                </a:lnTo>
                <a:lnTo>
                  <a:pt x="3240375" y="1343356"/>
                </a:lnTo>
                <a:lnTo>
                  <a:pt x="3228300" y="1334903"/>
                </a:lnTo>
                <a:lnTo>
                  <a:pt x="3236751" y="1310148"/>
                </a:lnTo>
                <a:lnTo>
                  <a:pt x="3242790" y="1310148"/>
                </a:lnTo>
                <a:lnTo>
                  <a:pt x="3246412" y="1306527"/>
                </a:lnTo>
                <a:close/>
                <a:moveTo>
                  <a:pt x="6004982" y="1290225"/>
                </a:moveTo>
                <a:lnTo>
                  <a:pt x="6037585" y="1290225"/>
                </a:lnTo>
                <a:lnTo>
                  <a:pt x="6037585" y="1304110"/>
                </a:lnTo>
                <a:lnTo>
                  <a:pt x="6030943" y="1304110"/>
                </a:lnTo>
                <a:lnTo>
                  <a:pt x="6023094" y="1310149"/>
                </a:lnTo>
                <a:lnTo>
                  <a:pt x="6018868" y="1310149"/>
                </a:lnTo>
                <a:lnTo>
                  <a:pt x="6012831" y="1310149"/>
                </a:lnTo>
                <a:lnTo>
                  <a:pt x="6012831" y="1306526"/>
                </a:lnTo>
                <a:lnTo>
                  <a:pt x="6009208" y="1300489"/>
                </a:lnTo>
                <a:lnTo>
                  <a:pt x="6009208" y="1296261"/>
                </a:lnTo>
                <a:lnTo>
                  <a:pt x="6004982" y="1292035"/>
                </a:lnTo>
                <a:close/>
                <a:moveTo>
                  <a:pt x="2004480" y="1247358"/>
                </a:moveTo>
                <a:lnTo>
                  <a:pt x="2036480" y="1267283"/>
                </a:lnTo>
                <a:lnTo>
                  <a:pt x="2064857" y="1292037"/>
                </a:lnTo>
                <a:lnTo>
                  <a:pt x="2093233" y="1318602"/>
                </a:lnTo>
                <a:lnTo>
                  <a:pt x="2083574" y="1318602"/>
                </a:lnTo>
                <a:lnTo>
                  <a:pt x="2075120" y="1328865"/>
                </a:lnTo>
                <a:lnTo>
                  <a:pt x="2069083" y="1333091"/>
                </a:lnTo>
                <a:lnTo>
                  <a:pt x="2058818" y="1333091"/>
                </a:lnTo>
                <a:lnTo>
                  <a:pt x="2046743" y="1334904"/>
                </a:lnTo>
                <a:lnTo>
                  <a:pt x="2030441" y="1334904"/>
                </a:lnTo>
                <a:lnTo>
                  <a:pt x="2016555" y="1320413"/>
                </a:lnTo>
                <a:lnTo>
                  <a:pt x="2002065" y="1310148"/>
                </a:lnTo>
                <a:lnTo>
                  <a:pt x="1983953" y="1304112"/>
                </a:lnTo>
                <a:lnTo>
                  <a:pt x="1983953" y="1296263"/>
                </a:lnTo>
                <a:lnTo>
                  <a:pt x="2016555" y="1277546"/>
                </a:lnTo>
                <a:lnTo>
                  <a:pt x="2012329" y="1271509"/>
                </a:lnTo>
                <a:lnTo>
                  <a:pt x="2008103" y="1267283"/>
                </a:lnTo>
                <a:lnTo>
                  <a:pt x="2008103" y="1261245"/>
                </a:lnTo>
                <a:close/>
                <a:moveTo>
                  <a:pt x="9772438" y="1147133"/>
                </a:moveTo>
                <a:lnTo>
                  <a:pt x="9780288" y="1157397"/>
                </a:lnTo>
                <a:lnTo>
                  <a:pt x="9786324" y="1165245"/>
                </a:lnTo>
                <a:lnTo>
                  <a:pt x="9794778" y="1165245"/>
                </a:lnTo>
                <a:lnTo>
                  <a:pt x="9798400" y="1167660"/>
                </a:lnTo>
                <a:lnTo>
                  <a:pt x="9800815" y="1167660"/>
                </a:lnTo>
                <a:lnTo>
                  <a:pt x="9808664" y="1167660"/>
                </a:lnTo>
                <a:lnTo>
                  <a:pt x="9812890" y="1167660"/>
                </a:lnTo>
                <a:lnTo>
                  <a:pt x="9814701" y="1167660"/>
                </a:lnTo>
                <a:lnTo>
                  <a:pt x="9823155" y="1171284"/>
                </a:lnTo>
                <a:lnTo>
                  <a:pt x="9826776" y="1177925"/>
                </a:lnTo>
                <a:lnTo>
                  <a:pt x="9812890" y="1190000"/>
                </a:lnTo>
                <a:lnTo>
                  <a:pt x="9798400" y="1200263"/>
                </a:lnTo>
                <a:lnTo>
                  <a:pt x="9727760" y="1206302"/>
                </a:lnTo>
                <a:lnTo>
                  <a:pt x="9727760" y="1177925"/>
                </a:lnTo>
                <a:lnTo>
                  <a:pt x="9738025" y="1167660"/>
                </a:lnTo>
                <a:lnTo>
                  <a:pt x="9748288" y="1161624"/>
                </a:lnTo>
                <a:lnTo>
                  <a:pt x="9757947" y="1153170"/>
                </a:lnTo>
                <a:close/>
                <a:moveTo>
                  <a:pt x="2154225" y="1087972"/>
                </a:moveTo>
                <a:lnTo>
                  <a:pt x="2156036" y="1102462"/>
                </a:lnTo>
                <a:lnTo>
                  <a:pt x="2156036" y="1112727"/>
                </a:lnTo>
                <a:lnTo>
                  <a:pt x="2160262" y="1116953"/>
                </a:lnTo>
                <a:lnTo>
                  <a:pt x="2164488" y="1121181"/>
                </a:lnTo>
                <a:lnTo>
                  <a:pt x="2168716" y="1122992"/>
                </a:lnTo>
                <a:lnTo>
                  <a:pt x="2174753" y="1131444"/>
                </a:lnTo>
                <a:lnTo>
                  <a:pt x="2178979" y="1137483"/>
                </a:lnTo>
                <a:lnTo>
                  <a:pt x="2174753" y="1145934"/>
                </a:lnTo>
                <a:lnTo>
                  <a:pt x="2170527" y="1156198"/>
                </a:lnTo>
                <a:lnTo>
                  <a:pt x="2168716" y="1164652"/>
                </a:lnTo>
                <a:lnTo>
                  <a:pt x="2164488" y="1170688"/>
                </a:lnTo>
                <a:lnTo>
                  <a:pt x="2160262" y="1185177"/>
                </a:lnTo>
                <a:lnTo>
                  <a:pt x="2174150" y="1189405"/>
                </a:lnTo>
                <a:lnTo>
                  <a:pt x="2181997" y="1195441"/>
                </a:lnTo>
                <a:lnTo>
                  <a:pt x="2188036" y="1203895"/>
                </a:lnTo>
                <a:lnTo>
                  <a:pt x="2192262" y="1209932"/>
                </a:lnTo>
                <a:lnTo>
                  <a:pt x="2192262" y="1224424"/>
                </a:lnTo>
                <a:lnTo>
                  <a:pt x="2192262" y="1238912"/>
                </a:lnTo>
                <a:lnTo>
                  <a:pt x="2181997" y="1247366"/>
                </a:lnTo>
                <a:lnTo>
                  <a:pt x="2174150" y="1253403"/>
                </a:lnTo>
                <a:lnTo>
                  <a:pt x="2169922" y="1263669"/>
                </a:lnTo>
                <a:lnTo>
                  <a:pt x="2168111" y="1275744"/>
                </a:lnTo>
                <a:lnTo>
                  <a:pt x="2160262" y="1290233"/>
                </a:lnTo>
                <a:lnTo>
                  <a:pt x="2210979" y="1290233"/>
                </a:lnTo>
                <a:lnTo>
                  <a:pt x="2210979" y="1321024"/>
                </a:lnTo>
                <a:lnTo>
                  <a:pt x="2217016" y="1349401"/>
                </a:lnTo>
                <a:lnTo>
                  <a:pt x="2239355" y="1349401"/>
                </a:lnTo>
                <a:lnTo>
                  <a:pt x="2249618" y="1339136"/>
                </a:lnTo>
                <a:lnTo>
                  <a:pt x="2259883" y="1328873"/>
                </a:lnTo>
                <a:lnTo>
                  <a:pt x="2270146" y="1318608"/>
                </a:lnTo>
                <a:lnTo>
                  <a:pt x="2288260" y="1310156"/>
                </a:lnTo>
                <a:lnTo>
                  <a:pt x="2288260" y="1333099"/>
                </a:lnTo>
                <a:lnTo>
                  <a:pt x="2284033" y="1361476"/>
                </a:lnTo>
                <a:lnTo>
                  <a:pt x="2282221" y="1386231"/>
                </a:lnTo>
                <a:lnTo>
                  <a:pt x="2282221" y="1402532"/>
                </a:lnTo>
                <a:lnTo>
                  <a:pt x="2277995" y="1414608"/>
                </a:lnTo>
                <a:lnTo>
                  <a:pt x="2284033" y="1420647"/>
                </a:lnTo>
                <a:lnTo>
                  <a:pt x="2288260" y="1424873"/>
                </a:lnTo>
                <a:lnTo>
                  <a:pt x="2292486" y="1429099"/>
                </a:lnTo>
                <a:lnTo>
                  <a:pt x="2298522" y="1430910"/>
                </a:lnTo>
                <a:lnTo>
                  <a:pt x="2308787" y="1435136"/>
                </a:lnTo>
                <a:lnTo>
                  <a:pt x="2326899" y="1406759"/>
                </a:lnTo>
                <a:lnTo>
                  <a:pt x="2340787" y="1374155"/>
                </a:lnTo>
                <a:lnTo>
                  <a:pt x="2340787" y="1349401"/>
                </a:lnTo>
                <a:lnTo>
                  <a:pt x="2336559" y="1324646"/>
                </a:lnTo>
                <a:lnTo>
                  <a:pt x="2336559" y="1299892"/>
                </a:lnTo>
                <a:lnTo>
                  <a:pt x="2344408" y="1275139"/>
                </a:lnTo>
                <a:lnTo>
                  <a:pt x="2364936" y="1257026"/>
                </a:lnTo>
                <a:lnTo>
                  <a:pt x="2372785" y="1248574"/>
                </a:lnTo>
                <a:lnTo>
                  <a:pt x="2378825" y="1248574"/>
                </a:lnTo>
                <a:lnTo>
                  <a:pt x="2386672" y="1252800"/>
                </a:lnTo>
                <a:lnTo>
                  <a:pt x="2392711" y="1257026"/>
                </a:lnTo>
                <a:lnTo>
                  <a:pt x="2396936" y="1263064"/>
                </a:lnTo>
                <a:lnTo>
                  <a:pt x="2404786" y="1271518"/>
                </a:lnTo>
                <a:lnTo>
                  <a:pt x="2406597" y="1277555"/>
                </a:lnTo>
                <a:lnTo>
                  <a:pt x="2414446" y="1281781"/>
                </a:lnTo>
                <a:lnTo>
                  <a:pt x="2418672" y="1290233"/>
                </a:lnTo>
                <a:lnTo>
                  <a:pt x="2432558" y="1290233"/>
                </a:lnTo>
                <a:lnTo>
                  <a:pt x="2448859" y="1281781"/>
                </a:lnTo>
                <a:lnTo>
                  <a:pt x="2466973" y="1277555"/>
                </a:lnTo>
                <a:lnTo>
                  <a:pt x="2480859" y="1289630"/>
                </a:lnTo>
                <a:lnTo>
                  <a:pt x="2480859" y="1318005"/>
                </a:lnTo>
                <a:lnTo>
                  <a:pt x="2480859" y="1332496"/>
                </a:lnTo>
                <a:lnTo>
                  <a:pt x="2476633" y="1357250"/>
                </a:lnTo>
                <a:lnTo>
                  <a:pt x="2474821" y="1388043"/>
                </a:lnTo>
                <a:lnTo>
                  <a:pt x="2466973" y="1424873"/>
                </a:lnTo>
                <a:lnTo>
                  <a:pt x="2460934" y="1453250"/>
                </a:lnTo>
                <a:lnTo>
                  <a:pt x="2456708" y="1473779"/>
                </a:lnTo>
                <a:lnTo>
                  <a:pt x="2442823" y="1473779"/>
                </a:lnTo>
                <a:lnTo>
                  <a:pt x="2434973" y="1471968"/>
                </a:lnTo>
                <a:lnTo>
                  <a:pt x="2428937" y="1467740"/>
                </a:lnTo>
                <a:lnTo>
                  <a:pt x="2421088" y="1463513"/>
                </a:lnTo>
                <a:lnTo>
                  <a:pt x="2410823" y="1459287"/>
                </a:lnTo>
                <a:lnTo>
                  <a:pt x="2410823" y="1467740"/>
                </a:lnTo>
                <a:lnTo>
                  <a:pt x="2415048" y="1471968"/>
                </a:lnTo>
                <a:lnTo>
                  <a:pt x="2419276" y="1473779"/>
                </a:lnTo>
                <a:lnTo>
                  <a:pt x="2421088" y="1478005"/>
                </a:lnTo>
                <a:lnTo>
                  <a:pt x="2421088" y="1482231"/>
                </a:lnTo>
                <a:lnTo>
                  <a:pt x="2425313" y="1488269"/>
                </a:lnTo>
                <a:lnTo>
                  <a:pt x="2425313" y="1500343"/>
                </a:lnTo>
                <a:lnTo>
                  <a:pt x="2326296" y="1506381"/>
                </a:lnTo>
                <a:lnTo>
                  <a:pt x="2326296" y="1514833"/>
                </a:lnTo>
                <a:lnTo>
                  <a:pt x="2334146" y="1535360"/>
                </a:lnTo>
                <a:lnTo>
                  <a:pt x="2329919" y="1557700"/>
                </a:lnTo>
                <a:lnTo>
                  <a:pt x="2325691" y="1592717"/>
                </a:lnTo>
                <a:lnTo>
                  <a:pt x="2307579" y="1592717"/>
                </a:lnTo>
                <a:lnTo>
                  <a:pt x="2283428" y="1578226"/>
                </a:lnTo>
                <a:lnTo>
                  <a:pt x="2249015" y="1569775"/>
                </a:lnTo>
                <a:lnTo>
                  <a:pt x="2249015" y="1577624"/>
                </a:lnTo>
                <a:lnTo>
                  <a:pt x="2255052" y="1577624"/>
                </a:lnTo>
                <a:lnTo>
                  <a:pt x="2262901" y="1583660"/>
                </a:lnTo>
                <a:lnTo>
                  <a:pt x="2267127" y="1587886"/>
                </a:lnTo>
                <a:lnTo>
                  <a:pt x="2268938" y="1592112"/>
                </a:lnTo>
                <a:lnTo>
                  <a:pt x="2273166" y="1596338"/>
                </a:lnTo>
                <a:lnTo>
                  <a:pt x="2277392" y="1606603"/>
                </a:lnTo>
                <a:lnTo>
                  <a:pt x="2277392" y="1616867"/>
                </a:lnTo>
                <a:lnTo>
                  <a:pt x="2273166" y="1625319"/>
                </a:lnTo>
                <a:lnTo>
                  <a:pt x="2267127" y="1631356"/>
                </a:lnTo>
                <a:lnTo>
                  <a:pt x="2262901" y="1639809"/>
                </a:lnTo>
                <a:lnTo>
                  <a:pt x="2244789" y="1654298"/>
                </a:lnTo>
                <a:lnTo>
                  <a:pt x="2230901" y="1668788"/>
                </a:lnTo>
                <a:lnTo>
                  <a:pt x="2224865" y="1685089"/>
                </a:lnTo>
                <a:lnTo>
                  <a:pt x="2217016" y="1711655"/>
                </a:lnTo>
                <a:lnTo>
                  <a:pt x="2203130" y="1711655"/>
                </a:lnTo>
                <a:lnTo>
                  <a:pt x="2192865" y="1707427"/>
                </a:lnTo>
                <a:lnTo>
                  <a:pt x="2182602" y="1703201"/>
                </a:lnTo>
                <a:lnTo>
                  <a:pt x="2174753" y="1698975"/>
                </a:lnTo>
                <a:lnTo>
                  <a:pt x="2160867" y="1697164"/>
                </a:lnTo>
                <a:lnTo>
                  <a:pt x="2160867" y="1703201"/>
                </a:lnTo>
                <a:lnTo>
                  <a:pt x="2178979" y="1703201"/>
                </a:lnTo>
                <a:lnTo>
                  <a:pt x="2183205" y="1711655"/>
                </a:lnTo>
                <a:lnTo>
                  <a:pt x="2185017" y="1717692"/>
                </a:lnTo>
                <a:lnTo>
                  <a:pt x="2189244" y="1721918"/>
                </a:lnTo>
                <a:lnTo>
                  <a:pt x="2189244" y="1727956"/>
                </a:lnTo>
                <a:lnTo>
                  <a:pt x="2193469" y="1740031"/>
                </a:lnTo>
                <a:lnTo>
                  <a:pt x="2193469" y="1750294"/>
                </a:lnTo>
                <a:lnTo>
                  <a:pt x="2160867" y="1760559"/>
                </a:lnTo>
                <a:lnTo>
                  <a:pt x="2132490" y="1778672"/>
                </a:lnTo>
                <a:lnTo>
                  <a:pt x="2114376" y="1799200"/>
                </a:lnTo>
                <a:lnTo>
                  <a:pt x="2102301" y="1831804"/>
                </a:lnTo>
                <a:lnTo>
                  <a:pt x="2102301" y="1878898"/>
                </a:lnTo>
                <a:lnTo>
                  <a:pt x="2114376" y="1907275"/>
                </a:lnTo>
                <a:lnTo>
                  <a:pt x="2122225" y="1945915"/>
                </a:lnTo>
                <a:lnTo>
                  <a:pt x="2122225" y="1984554"/>
                </a:lnTo>
                <a:lnTo>
                  <a:pt x="2160867" y="1984554"/>
                </a:lnTo>
                <a:lnTo>
                  <a:pt x="2160867" y="2002667"/>
                </a:lnTo>
                <a:lnTo>
                  <a:pt x="2168716" y="2008705"/>
                </a:lnTo>
                <a:lnTo>
                  <a:pt x="2168716" y="2017157"/>
                </a:lnTo>
                <a:lnTo>
                  <a:pt x="2168716" y="2023196"/>
                </a:lnTo>
                <a:lnTo>
                  <a:pt x="2168716" y="2027423"/>
                </a:lnTo>
                <a:lnTo>
                  <a:pt x="2168716" y="2031648"/>
                </a:lnTo>
                <a:lnTo>
                  <a:pt x="2168716" y="2033459"/>
                </a:lnTo>
                <a:lnTo>
                  <a:pt x="2170527" y="2037686"/>
                </a:lnTo>
                <a:lnTo>
                  <a:pt x="2182602" y="2037686"/>
                </a:lnTo>
                <a:lnTo>
                  <a:pt x="2192865" y="2041911"/>
                </a:lnTo>
                <a:lnTo>
                  <a:pt x="2217016" y="2037686"/>
                </a:lnTo>
                <a:lnTo>
                  <a:pt x="2241166" y="2047950"/>
                </a:lnTo>
                <a:lnTo>
                  <a:pt x="2267732" y="2066061"/>
                </a:lnTo>
                <a:lnTo>
                  <a:pt x="2291881" y="2090815"/>
                </a:lnTo>
                <a:lnTo>
                  <a:pt x="2312410" y="2113155"/>
                </a:lnTo>
                <a:lnTo>
                  <a:pt x="2337767" y="2125833"/>
                </a:lnTo>
                <a:lnTo>
                  <a:pt x="2348031" y="2130059"/>
                </a:lnTo>
                <a:lnTo>
                  <a:pt x="2354068" y="2131872"/>
                </a:lnTo>
                <a:lnTo>
                  <a:pt x="2361917" y="2130059"/>
                </a:lnTo>
                <a:lnTo>
                  <a:pt x="2367956" y="2130059"/>
                </a:lnTo>
                <a:lnTo>
                  <a:pt x="2372182" y="2125833"/>
                </a:lnTo>
                <a:lnTo>
                  <a:pt x="2380032" y="2121608"/>
                </a:lnTo>
                <a:lnTo>
                  <a:pt x="2381843" y="2117381"/>
                </a:lnTo>
                <a:lnTo>
                  <a:pt x="2389692" y="2117381"/>
                </a:lnTo>
                <a:lnTo>
                  <a:pt x="2446445" y="2131872"/>
                </a:lnTo>
                <a:lnTo>
                  <a:pt x="2452482" y="2170506"/>
                </a:lnTo>
                <a:lnTo>
                  <a:pt x="2460332" y="2198884"/>
                </a:lnTo>
                <a:lnTo>
                  <a:pt x="2464558" y="2221222"/>
                </a:lnTo>
                <a:lnTo>
                  <a:pt x="2466368" y="2241748"/>
                </a:lnTo>
                <a:lnTo>
                  <a:pt x="2474217" y="2264088"/>
                </a:lnTo>
                <a:lnTo>
                  <a:pt x="2492329" y="2288848"/>
                </a:lnTo>
                <a:lnTo>
                  <a:pt x="2512859" y="2321450"/>
                </a:lnTo>
                <a:lnTo>
                  <a:pt x="2518896" y="2317224"/>
                </a:lnTo>
                <a:lnTo>
                  <a:pt x="2523122" y="2317224"/>
                </a:lnTo>
                <a:lnTo>
                  <a:pt x="2527348" y="2312999"/>
                </a:lnTo>
                <a:lnTo>
                  <a:pt x="2531574" y="2312999"/>
                </a:lnTo>
                <a:lnTo>
                  <a:pt x="2537612" y="2311186"/>
                </a:lnTo>
                <a:lnTo>
                  <a:pt x="2541839" y="2311186"/>
                </a:lnTo>
                <a:lnTo>
                  <a:pt x="2541839" y="2306961"/>
                </a:lnTo>
                <a:lnTo>
                  <a:pt x="2541839" y="2302732"/>
                </a:lnTo>
                <a:lnTo>
                  <a:pt x="2546065" y="2296697"/>
                </a:lnTo>
                <a:lnTo>
                  <a:pt x="2546065" y="2274355"/>
                </a:lnTo>
                <a:lnTo>
                  <a:pt x="2541839" y="2245973"/>
                </a:lnTo>
                <a:lnTo>
                  <a:pt x="2533989" y="2210958"/>
                </a:lnTo>
                <a:lnTo>
                  <a:pt x="2523727" y="2178354"/>
                </a:lnTo>
                <a:lnTo>
                  <a:pt x="2552103" y="2163865"/>
                </a:lnTo>
                <a:lnTo>
                  <a:pt x="2580480" y="2143342"/>
                </a:lnTo>
                <a:lnTo>
                  <a:pt x="2598592" y="2114966"/>
                </a:lnTo>
                <a:lnTo>
                  <a:pt x="2608855" y="2078136"/>
                </a:lnTo>
                <a:lnTo>
                  <a:pt x="2613082" y="2057609"/>
                </a:lnTo>
                <a:lnTo>
                  <a:pt x="2608855" y="2025007"/>
                </a:lnTo>
                <a:lnTo>
                  <a:pt x="2608855" y="1992404"/>
                </a:lnTo>
                <a:lnTo>
                  <a:pt x="2594969" y="1986366"/>
                </a:lnTo>
                <a:lnTo>
                  <a:pt x="2588932" y="1982139"/>
                </a:lnTo>
                <a:lnTo>
                  <a:pt x="2581083" y="1977913"/>
                </a:lnTo>
                <a:lnTo>
                  <a:pt x="2575046" y="1971878"/>
                </a:lnTo>
                <a:lnTo>
                  <a:pt x="2570818" y="1959804"/>
                </a:lnTo>
                <a:lnTo>
                  <a:pt x="2584706" y="1935045"/>
                </a:lnTo>
                <a:lnTo>
                  <a:pt x="2590743" y="1906670"/>
                </a:lnTo>
                <a:lnTo>
                  <a:pt x="2584706" y="1875880"/>
                </a:lnTo>
                <a:lnTo>
                  <a:pt x="2576857" y="1843276"/>
                </a:lnTo>
                <a:lnTo>
                  <a:pt x="2566592" y="1806446"/>
                </a:lnTo>
                <a:lnTo>
                  <a:pt x="2562366" y="1771427"/>
                </a:lnTo>
                <a:lnTo>
                  <a:pt x="2570215" y="1771427"/>
                </a:lnTo>
                <a:lnTo>
                  <a:pt x="2570215" y="1762973"/>
                </a:lnTo>
                <a:lnTo>
                  <a:pt x="2619119" y="1771427"/>
                </a:lnTo>
                <a:lnTo>
                  <a:pt x="2661382" y="1771427"/>
                </a:lnTo>
                <a:lnTo>
                  <a:pt x="2707872" y="1762973"/>
                </a:lnTo>
                <a:lnTo>
                  <a:pt x="2718135" y="1781087"/>
                </a:lnTo>
                <a:lnTo>
                  <a:pt x="2728400" y="1805841"/>
                </a:lnTo>
                <a:lnTo>
                  <a:pt x="2740475" y="1823954"/>
                </a:lnTo>
                <a:lnTo>
                  <a:pt x="2750738" y="1832408"/>
                </a:lnTo>
                <a:lnTo>
                  <a:pt x="2756777" y="1834219"/>
                </a:lnTo>
                <a:lnTo>
                  <a:pt x="2768852" y="1834219"/>
                </a:lnTo>
                <a:lnTo>
                  <a:pt x="2779115" y="1838445"/>
                </a:lnTo>
                <a:lnTo>
                  <a:pt x="2789380" y="1842671"/>
                </a:lnTo>
                <a:lnTo>
                  <a:pt x="2797229" y="1848710"/>
                </a:lnTo>
                <a:lnTo>
                  <a:pt x="2799040" y="1866823"/>
                </a:lnTo>
                <a:lnTo>
                  <a:pt x="2806889" y="1899426"/>
                </a:lnTo>
                <a:lnTo>
                  <a:pt x="2811115" y="1927801"/>
                </a:lnTo>
                <a:lnTo>
                  <a:pt x="2817152" y="1948330"/>
                </a:lnTo>
                <a:lnTo>
                  <a:pt x="2821378" y="1952557"/>
                </a:lnTo>
                <a:lnTo>
                  <a:pt x="2827417" y="1958595"/>
                </a:lnTo>
                <a:lnTo>
                  <a:pt x="2835266" y="1962823"/>
                </a:lnTo>
                <a:lnTo>
                  <a:pt x="2841303" y="1971273"/>
                </a:lnTo>
                <a:lnTo>
                  <a:pt x="2853379" y="1973086"/>
                </a:lnTo>
                <a:lnTo>
                  <a:pt x="2855189" y="1981536"/>
                </a:lnTo>
                <a:lnTo>
                  <a:pt x="2883567" y="1959198"/>
                </a:lnTo>
                <a:lnTo>
                  <a:pt x="2905907" y="1932632"/>
                </a:lnTo>
                <a:lnTo>
                  <a:pt x="2922208" y="1904257"/>
                </a:lnTo>
                <a:lnTo>
                  <a:pt x="2950585" y="1881917"/>
                </a:lnTo>
                <a:lnTo>
                  <a:pt x="2954810" y="1906670"/>
                </a:lnTo>
                <a:lnTo>
                  <a:pt x="2965073" y="1921160"/>
                </a:lnTo>
                <a:lnTo>
                  <a:pt x="2978962" y="1935650"/>
                </a:lnTo>
                <a:lnTo>
                  <a:pt x="2992848" y="1950143"/>
                </a:lnTo>
                <a:lnTo>
                  <a:pt x="3004923" y="1968255"/>
                </a:lnTo>
                <a:lnTo>
                  <a:pt x="3004923" y="1974291"/>
                </a:lnTo>
                <a:lnTo>
                  <a:pt x="3004923" y="1982743"/>
                </a:lnTo>
                <a:lnTo>
                  <a:pt x="3000696" y="1986970"/>
                </a:lnTo>
                <a:lnTo>
                  <a:pt x="3000696" y="1993007"/>
                </a:lnTo>
                <a:lnTo>
                  <a:pt x="2996470" y="2001461"/>
                </a:lnTo>
                <a:lnTo>
                  <a:pt x="3000696" y="2007498"/>
                </a:lnTo>
                <a:lnTo>
                  <a:pt x="3004923" y="2015949"/>
                </a:lnTo>
                <a:lnTo>
                  <a:pt x="3006733" y="2017763"/>
                </a:lnTo>
                <a:lnTo>
                  <a:pt x="3014583" y="2017763"/>
                </a:lnTo>
                <a:lnTo>
                  <a:pt x="3020620" y="2017763"/>
                </a:lnTo>
                <a:lnTo>
                  <a:pt x="3024847" y="2017763"/>
                </a:lnTo>
                <a:lnTo>
                  <a:pt x="3032695" y="2017763"/>
                </a:lnTo>
                <a:lnTo>
                  <a:pt x="3034508" y="2021988"/>
                </a:lnTo>
                <a:lnTo>
                  <a:pt x="3046583" y="2050365"/>
                </a:lnTo>
                <a:lnTo>
                  <a:pt x="3046583" y="2072702"/>
                </a:lnTo>
                <a:lnTo>
                  <a:pt x="3042357" y="2093231"/>
                </a:lnTo>
                <a:lnTo>
                  <a:pt x="3048394" y="2111345"/>
                </a:lnTo>
                <a:lnTo>
                  <a:pt x="3074960" y="2131872"/>
                </a:lnTo>
                <a:lnTo>
                  <a:pt x="3052620" y="2174734"/>
                </a:lnTo>
                <a:lnTo>
                  <a:pt x="3028469" y="2211563"/>
                </a:lnTo>
                <a:lnTo>
                  <a:pt x="3034508" y="2211563"/>
                </a:lnTo>
                <a:lnTo>
                  <a:pt x="3056846" y="2189223"/>
                </a:lnTo>
                <a:lnTo>
                  <a:pt x="3077373" y="2171112"/>
                </a:lnTo>
                <a:lnTo>
                  <a:pt x="3095487" y="2150589"/>
                </a:lnTo>
                <a:lnTo>
                  <a:pt x="3119639" y="2156621"/>
                </a:lnTo>
                <a:lnTo>
                  <a:pt x="3133525" y="2171112"/>
                </a:lnTo>
                <a:lnTo>
                  <a:pt x="3147410" y="2189223"/>
                </a:lnTo>
                <a:lnTo>
                  <a:pt x="3151637" y="2217600"/>
                </a:lnTo>
                <a:lnTo>
                  <a:pt x="3188466" y="2217600"/>
                </a:lnTo>
                <a:lnTo>
                  <a:pt x="3188466" y="2227864"/>
                </a:lnTo>
                <a:lnTo>
                  <a:pt x="3190278" y="2236316"/>
                </a:lnTo>
                <a:lnTo>
                  <a:pt x="3190278" y="2246578"/>
                </a:lnTo>
                <a:lnTo>
                  <a:pt x="3194505" y="2256842"/>
                </a:lnTo>
                <a:lnTo>
                  <a:pt x="3190278" y="2268920"/>
                </a:lnTo>
                <a:lnTo>
                  <a:pt x="3190278" y="2274957"/>
                </a:lnTo>
                <a:lnTo>
                  <a:pt x="3190278" y="2283413"/>
                </a:lnTo>
                <a:lnTo>
                  <a:pt x="3194505" y="2285224"/>
                </a:lnTo>
                <a:lnTo>
                  <a:pt x="3194505" y="2293677"/>
                </a:lnTo>
                <a:lnTo>
                  <a:pt x="3194505" y="2297903"/>
                </a:lnTo>
                <a:lnTo>
                  <a:pt x="3194505" y="2303941"/>
                </a:lnTo>
                <a:lnTo>
                  <a:pt x="3155863" y="2332317"/>
                </a:lnTo>
                <a:lnTo>
                  <a:pt x="3113600" y="2350426"/>
                </a:lnTo>
                <a:lnTo>
                  <a:pt x="3064695" y="2360690"/>
                </a:lnTo>
                <a:lnTo>
                  <a:pt x="3013980" y="2366727"/>
                </a:lnTo>
                <a:lnTo>
                  <a:pt x="2965073" y="2375178"/>
                </a:lnTo>
                <a:lnTo>
                  <a:pt x="2914358" y="2381217"/>
                </a:lnTo>
                <a:lnTo>
                  <a:pt x="2872095" y="2395706"/>
                </a:lnTo>
                <a:lnTo>
                  <a:pt x="2833453" y="2413820"/>
                </a:lnTo>
                <a:lnTo>
                  <a:pt x="2805076" y="2446423"/>
                </a:lnTo>
                <a:lnTo>
                  <a:pt x="2812925" y="2446423"/>
                </a:lnTo>
                <a:lnTo>
                  <a:pt x="2847341" y="2421668"/>
                </a:lnTo>
                <a:lnTo>
                  <a:pt x="2889605" y="2403554"/>
                </a:lnTo>
                <a:lnTo>
                  <a:pt x="2936093" y="2393291"/>
                </a:lnTo>
                <a:lnTo>
                  <a:pt x="2937904" y="2399328"/>
                </a:lnTo>
                <a:lnTo>
                  <a:pt x="2942130" y="2407782"/>
                </a:lnTo>
                <a:lnTo>
                  <a:pt x="2946358" y="2409593"/>
                </a:lnTo>
                <a:lnTo>
                  <a:pt x="2952395" y="2413820"/>
                </a:lnTo>
                <a:lnTo>
                  <a:pt x="2960244" y="2418046"/>
                </a:lnTo>
                <a:lnTo>
                  <a:pt x="2966281" y="2424085"/>
                </a:lnTo>
                <a:lnTo>
                  <a:pt x="2956018" y="2442196"/>
                </a:lnTo>
                <a:lnTo>
                  <a:pt x="2949979" y="2456688"/>
                </a:lnTo>
                <a:lnTo>
                  <a:pt x="2945754" y="2471177"/>
                </a:lnTo>
                <a:lnTo>
                  <a:pt x="2941527" y="2493517"/>
                </a:lnTo>
                <a:lnTo>
                  <a:pt x="2969904" y="2508008"/>
                </a:lnTo>
                <a:lnTo>
                  <a:pt x="2988017" y="2528535"/>
                </a:lnTo>
                <a:lnTo>
                  <a:pt x="3001905" y="2549062"/>
                </a:lnTo>
                <a:lnTo>
                  <a:pt x="3020017" y="2571402"/>
                </a:lnTo>
                <a:lnTo>
                  <a:pt x="3020017" y="2577441"/>
                </a:lnTo>
                <a:lnTo>
                  <a:pt x="3020017" y="2581666"/>
                </a:lnTo>
                <a:lnTo>
                  <a:pt x="3015790" y="2581666"/>
                </a:lnTo>
                <a:lnTo>
                  <a:pt x="3015790" y="2585892"/>
                </a:lnTo>
                <a:lnTo>
                  <a:pt x="3011564" y="2590118"/>
                </a:lnTo>
                <a:lnTo>
                  <a:pt x="2991036" y="2614871"/>
                </a:lnTo>
                <a:lnTo>
                  <a:pt x="2962660" y="2635401"/>
                </a:lnTo>
                <a:lnTo>
                  <a:pt x="2926433" y="2649889"/>
                </a:lnTo>
                <a:lnTo>
                  <a:pt x="2926433" y="2619099"/>
                </a:lnTo>
                <a:lnTo>
                  <a:pt x="2944546" y="2607025"/>
                </a:lnTo>
                <a:lnTo>
                  <a:pt x="2958434" y="2596760"/>
                </a:lnTo>
                <a:lnTo>
                  <a:pt x="2972319" y="2578648"/>
                </a:lnTo>
                <a:lnTo>
                  <a:pt x="2958434" y="2572611"/>
                </a:lnTo>
                <a:lnTo>
                  <a:pt x="2958434" y="2564156"/>
                </a:lnTo>
                <a:lnTo>
                  <a:pt x="2954206" y="2564156"/>
                </a:lnTo>
                <a:lnTo>
                  <a:pt x="2949979" y="2564156"/>
                </a:lnTo>
                <a:lnTo>
                  <a:pt x="2949979" y="2568384"/>
                </a:lnTo>
                <a:lnTo>
                  <a:pt x="2949979" y="2572611"/>
                </a:lnTo>
                <a:lnTo>
                  <a:pt x="2925831" y="2590723"/>
                </a:lnTo>
                <a:lnTo>
                  <a:pt x="2893226" y="2605212"/>
                </a:lnTo>
                <a:lnTo>
                  <a:pt x="2866661" y="2615476"/>
                </a:lnTo>
                <a:lnTo>
                  <a:pt x="2838284" y="2629967"/>
                </a:lnTo>
                <a:lnTo>
                  <a:pt x="2811718" y="2648077"/>
                </a:lnTo>
                <a:lnTo>
                  <a:pt x="2795417" y="2672833"/>
                </a:lnTo>
                <a:lnTo>
                  <a:pt x="2783341" y="2707850"/>
                </a:lnTo>
                <a:lnTo>
                  <a:pt x="2795417" y="2712077"/>
                </a:lnTo>
                <a:lnTo>
                  <a:pt x="2809303" y="2716303"/>
                </a:lnTo>
                <a:lnTo>
                  <a:pt x="2815341" y="2722342"/>
                </a:lnTo>
                <a:lnTo>
                  <a:pt x="2801456" y="2722342"/>
                </a:lnTo>
                <a:lnTo>
                  <a:pt x="2780927" y="2740454"/>
                </a:lnTo>
                <a:lnTo>
                  <a:pt x="2752551" y="2746493"/>
                </a:lnTo>
                <a:lnTo>
                  <a:pt x="2725985" y="2750719"/>
                </a:lnTo>
                <a:lnTo>
                  <a:pt x="2697608" y="2754945"/>
                </a:lnTo>
                <a:lnTo>
                  <a:pt x="2677080" y="2812301"/>
                </a:lnTo>
                <a:lnTo>
                  <a:pt x="2652930" y="2873279"/>
                </a:lnTo>
                <a:lnTo>
                  <a:pt x="2645080" y="2864828"/>
                </a:lnTo>
                <a:lnTo>
                  <a:pt x="2643270" y="2860602"/>
                </a:lnTo>
                <a:lnTo>
                  <a:pt x="2635421" y="2858791"/>
                </a:lnTo>
                <a:lnTo>
                  <a:pt x="2631195" y="2854563"/>
                </a:lnTo>
                <a:lnTo>
                  <a:pt x="2620930" y="2846111"/>
                </a:lnTo>
                <a:lnTo>
                  <a:pt x="2620930" y="2864225"/>
                </a:lnTo>
                <a:lnTo>
                  <a:pt x="2625156" y="2872676"/>
                </a:lnTo>
                <a:lnTo>
                  <a:pt x="2631195" y="2893204"/>
                </a:lnTo>
                <a:lnTo>
                  <a:pt x="2639044" y="2917957"/>
                </a:lnTo>
                <a:lnTo>
                  <a:pt x="2645080" y="2940297"/>
                </a:lnTo>
                <a:lnTo>
                  <a:pt x="2645080" y="2950559"/>
                </a:lnTo>
                <a:lnTo>
                  <a:pt x="2616704" y="2968673"/>
                </a:lnTo>
                <a:lnTo>
                  <a:pt x="2586516" y="2984975"/>
                </a:lnTo>
                <a:lnTo>
                  <a:pt x="2553914" y="3007313"/>
                </a:lnTo>
                <a:lnTo>
                  <a:pt x="2521311" y="3027840"/>
                </a:lnTo>
                <a:lnTo>
                  <a:pt x="2500784" y="3056217"/>
                </a:lnTo>
                <a:lnTo>
                  <a:pt x="2490519" y="3093048"/>
                </a:lnTo>
                <a:lnTo>
                  <a:pt x="2478444" y="3121423"/>
                </a:lnTo>
                <a:lnTo>
                  <a:pt x="2482670" y="3156441"/>
                </a:lnTo>
                <a:lnTo>
                  <a:pt x="2492934" y="3195082"/>
                </a:lnTo>
                <a:lnTo>
                  <a:pt x="2506820" y="3236137"/>
                </a:lnTo>
                <a:lnTo>
                  <a:pt x="2520706" y="3274779"/>
                </a:lnTo>
                <a:lnTo>
                  <a:pt x="2528556" y="3309797"/>
                </a:lnTo>
                <a:lnTo>
                  <a:pt x="2520706" y="3309797"/>
                </a:lnTo>
                <a:lnTo>
                  <a:pt x="2520706" y="3318249"/>
                </a:lnTo>
                <a:lnTo>
                  <a:pt x="2496557" y="3309797"/>
                </a:lnTo>
                <a:lnTo>
                  <a:pt x="2486293" y="3279005"/>
                </a:lnTo>
                <a:lnTo>
                  <a:pt x="2468181" y="3237950"/>
                </a:lnTo>
                <a:lnTo>
                  <a:pt x="2447652" y="3195082"/>
                </a:lnTo>
                <a:lnTo>
                  <a:pt x="2425313" y="3164290"/>
                </a:lnTo>
                <a:lnTo>
                  <a:pt x="2404786" y="3146178"/>
                </a:lnTo>
                <a:lnTo>
                  <a:pt x="2378219" y="3141952"/>
                </a:lnTo>
                <a:lnTo>
                  <a:pt x="2348031" y="3127461"/>
                </a:lnTo>
                <a:lnTo>
                  <a:pt x="2311805" y="3112971"/>
                </a:lnTo>
                <a:lnTo>
                  <a:pt x="2269542" y="3106934"/>
                </a:lnTo>
                <a:lnTo>
                  <a:pt x="2269542" y="3112971"/>
                </a:lnTo>
                <a:lnTo>
                  <a:pt x="2263504" y="3112971"/>
                </a:lnTo>
                <a:lnTo>
                  <a:pt x="2267732" y="3125046"/>
                </a:lnTo>
                <a:lnTo>
                  <a:pt x="2273769" y="3135311"/>
                </a:lnTo>
                <a:lnTo>
                  <a:pt x="2277995" y="3141347"/>
                </a:lnTo>
                <a:lnTo>
                  <a:pt x="2282221" y="3149801"/>
                </a:lnTo>
                <a:lnTo>
                  <a:pt x="2288260" y="3160064"/>
                </a:lnTo>
                <a:lnTo>
                  <a:pt x="2255657" y="3160064"/>
                </a:lnTo>
                <a:lnTo>
                  <a:pt x="2231506" y="3149801"/>
                </a:lnTo>
                <a:lnTo>
                  <a:pt x="2198903" y="3141347"/>
                </a:lnTo>
                <a:lnTo>
                  <a:pt x="2168716" y="3141347"/>
                </a:lnTo>
                <a:lnTo>
                  <a:pt x="2136111" y="3145573"/>
                </a:lnTo>
                <a:lnTo>
                  <a:pt x="2113773" y="3151612"/>
                </a:lnTo>
                <a:lnTo>
                  <a:pt x="2089623" y="3163687"/>
                </a:lnTo>
                <a:lnTo>
                  <a:pt x="2069095" y="3178178"/>
                </a:lnTo>
                <a:lnTo>
                  <a:pt x="2055209" y="3198706"/>
                </a:lnTo>
                <a:lnTo>
                  <a:pt x="2047360" y="3216818"/>
                </a:lnTo>
                <a:lnTo>
                  <a:pt x="2051586" y="3231308"/>
                </a:lnTo>
                <a:lnTo>
                  <a:pt x="2051586" y="3249420"/>
                </a:lnTo>
                <a:lnTo>
                  <a:pt x="2045549" y="3269948"/>
                </a:lnTo>
                <a:lnTo>
                  <a:pt x="2031661" y="3317042"/>
                </a:lnTo>
                <a:lnTo>
                  <a:pt x="2031661" y="3352060"/>
                </a:lnTo>
                <a:lnTo>
                  <a:pt x="2033474" y="3388889"/>
                </a:lnTo>
                <a:lnTo>
                  <a:pt x="2047360" y="3423907"/>
                </a:lnTo>
                <a:lnTo>
                  <a:pt x="2069698" y="3466775"/>
                </a:lnTo>
                <a:lnTo>
                  <a:pt x="2093848" y="3471001"/>
                </a:lnTo>
                <a:lnTo>
                  <a:pt x="2107735" y="3475227"/>
                </a:lnTo>
                <a:lnTo>
                  <a:pt x="2113773" y="3481264"/>
                </a:lnTo>
                <a:lnTo>
                  <a:pt x="2121622" y="3485490"/>
                </a:lnTo>
                <a:lnTo>
                  <a:pt x="2131885" y="3489716"/>
                </a:lnTo>
                <a:lnTo>
                  <a:pt x="2149999" y="3481264"/>
                </a:lnTo>
                <a:lnTo>
                  <a:pt x="2178376" y="3466775"/>
                </a:lnTo>
                <a:lnTo>
                  <a:pt x="2184413" y="3462547"/>
                </a:lnTo>
                <a:lnTo>
                  <a:pt x="2188638" y="3462547"/>
                </a:lnTo>
                <a:lnTo>
                  <a:pt x="2196488" y="3462547"/>
                </a:lnTo>
                <a:lnTo>
                  <a:pt x="2198298" y="3462547"/>
                </a:lnTo>
                <a:lnTo>
                  <a:pt x="2202525" y="3462547"/>
                </a:lnTo>
                <a:lnTo>
                  <a:pt x="2202525" y="3460736"/>
                </a:lnTo>
                <a:lnTo>
                  <a:pt x="2210374" y="3452284"/>
                </a:lnTo>
                <a:lnTo>
                  <a:pt x="2212186" y="3442019"/>
                </a:lnTo>
                <a:lnTo>
                  <a:pt x="2216413" y="3431756"/>
                </a:lnTo>
                <a:lnTo>
                  <a:pt x="2220639" y="3419681"/>
                </a:lnTo>
                <a:lnTo>
                  <a:pt x="2224865" y="3413642"/>
                </a:lnTo>
                <a:lnTo>
                  <a:pt x="2241166" y="3395530"/>
                </a:lnTo>
                <a:lnTo>
                  <a:pt x="2263504" y="3385266"/>
                </a:lnTo>
                <a:lnTo>
                  <a:pt x="2296109" y="3381040"/>
                </a:lnTo>
                <a:lnTo>
                  <a:pt x="2297920" y="3389494"/>
                </a:lnTo>
                <a:lnTo>
                  <a:pt x="2302145" y="3391304"/>
                </a:lnTo>
                <a:lnTo>
                  <a:pt x="2302145" y="3395530"/>
                </a:lnTo>
                <a:lnTo>
                  <a:pt x="2306372" y="3395530"/>
                </a:lnTo>
                <a:lnTo>
                  <a:pt x="2306372" y="3391304"/>
                </a:lnTo>
                <a:lnTo>
                  <a:pt x="2308787" y="3391304"/>
                </a:lnTo>
                <a:lnTo>
                  <a:pt x="2316636" y="3391304"/>
                </a:lnTo>
                <a:lnTo>
                  <a:pt x="2326899" y="3389494"/>
                </a:lnTo>
                <a:lnTo>
                  <a:pt x="2326899" y="3420284"/>
                </a:lnTo>
                <a:lnTo>
                  <a:pt x="2313013" y="3434775"/>
                </a:lnTo>
                <a:lnTo>
                  <a:pt x="2302749" y="3461339"/>
                </a:lnTo>
                <a:lnTo>
                  <a:pt x="2292486" y="3496357"/>
                </a:lnTo>
                <a:lnTo>
                  <a:pt x="2282221" y="3528960"/>
                </a:lnTo>
                <a:lnTo>
                  <a:pt x="2270146" y="3553716"/>
                </a:lnTo>
                <a:lnTo>
                  <a:pt x="2306372" y="3553716"/>
                </a:lnTo>
                <a:lnTo>
                  <a:pt x="2336559" y="3549490"/>
                </a:lnTo>
                <a:lnTo>
                  <a:pt x="2364936" y="3549490"/>
                </a:lnTo>
                <a:lnTo>
                  <a:pt x="2391503" y="3553716"/>
                </a:lnTo>
                <a:lnTo>
                  <a:pt x="2407804" y="3563978"/>
                </a:lnTo>
                <a:lnTo>
                  <a:pt x="2421690" y="3586318"/>
                </a:lnTo>
                <a:lnTo>
                  <a:pt x="2425916" y="3617109"/>
                </a:lnTo>
                <a:lnTo>
                  <a:pt x="2419880" y="3639449"/>
                </a:lnTo>
                <a:lnTo>
                  <a:pt x="2412031" y="3667826"/>
                </a:lnTo>
                <a:lnTo>
                  <a:pt x="2412031" y="3696202"/>
                </a:lnTo>
                <a:lnTo>
                  <a:pt x="2430144" y="3714314"/>
                </a:lnTo>
                <a:lnTo>
                  <a:pt x="2440407" y="3726390"/>
                </a:lnTo>
                <a:lnTo>
                  <a:pt x="2454293" y="3740881"/>
                </a:lnTo>
                <a:lnTo>
                  <a:pt x="2476633" y="3752956"/>
                </a:lnTo>
                <a:lnTo>
                  <a:pt x="2503197" y="3758993"/>
                </a:lnTo>
                <a:lnTo>
                  <a:pt x="2517085" y="3740881"/>
                </a:lnTo>
                <a:lnTo>
                  <a:pt x="2535198" y="3734842"/>
                </a:lnTo>
                <a:lnTo>
                  <a:pt x="2567799" y="3734842"/>
                </a:lnTo>
                <a:lnTo>
                  <a:pt x="2572026" y="3740881"/>
                </a:lnTo>
                <a:lnTo>
                  <a:pt x="2578064" y="3749333"/>
                </a:lnTo>
                <a:lnTo>
                  <a:pt x="2581686" y="3753559"/>
                </a:lnTo>
                <a:lnTo>
                  <a:pt x="2585912" y="3753559"/>
                </a:lnTo>
                <a:lnTo>
                  <a:pt x="2596176" y="3755371"/>
                </a:lnTo>
                <a:lnTo>
                  <a:pt x="2609460" y="3758390"/>
                </a:lnTo>
                <a:lnTo>
                  <a:pt x="2623346" y="3730013"/>
                </a:lnTo>
                <a:lnTo>
                  <a:pt x="2641460" y="3709485"/>
                </a:lnTo>
                <a:lnTo>
                  <a:pt x="2661987" y="3691371"/>
                </a:lnTo>
                <a:lnTo>
                  <a:pt x="2688550" y="3676883"/>
                </a:lnTo>
                <a:lnTo>
                  <a:pt x="2727192" y="3670844"/>
                </a:lnTo>
                <a:lnTo>
                  <a:pt x="2733229" y="3666618"/>
                </a:lnTo>
                <a:lnTo>
                  <a:pt x="2737455" y="3666618"/>
                </a:lnTo>
                <a:lnTo>
                  <a:pt x="2743494" y="3666618"/>
                </a:lnTo>
                <a:lnTo>
                  <a:pt x="2747720" y="3666618"/>
                </a:lnTo>
                <a:lnTo>
                  <a:pt x="2755570" y="3670844"/>
                </a:lnTo>
                <a:lnTo>
                  <a:pt x="2765832" y="3670844"/>
                </a:lnTo>
                <a:lnTo>
                  <a:pt x="2761606" y="3676883"/>
                </a:lnTo>
                <a:lnTo>
                  <a:pt x="2761606" y="3685335"/>
                </a:lnTo>
                <a:lnTo>
                  <a:pt x="2757380" y="3685335"/>
                </a:lnTo>
                <a:lnTo>
                  <a:pt x="2757380" y="3687145"/>
                </a:lnTo>
                <a:lnTo>
                  <a:pt x="2761606" y="3687145"/>
                </a:lnTo>
                <a:lnTo>
                  <a:pt x="2765832" y="3691371"/>
                </a:lnTo>
                <a:lnTo>
                  <a:pt x="2771870" y="3695598"/>
                </a:lnTo>
                <a:lnTo>
                  <a:pt x="2771870" y="3687145"/>
                </a:lnTo>
                <a:lnTo>
                  <a:pt x="2779720" y="3681109"/>
                </a:lnTo>
                <a:lnTo>
                  <a:pt x="2783946" y="3676883"/>
                </a:lnTo>
                <a:lnTo>
                  <a:pt x="2785756" y="3672657"/>
                </a:lnTo>
                <a:lnTo>
                  <a:pt x="2789983" y="3670844"/>
                </a:lnTo>
                <a:lnTo>
                  <a:pt x="2797832" y="3666618"/>
                </a:lnTo>
                <a:lnTo>
                  <a:pt x="2803869" y="3662392"/>
                </a:lnTo>
                <a:lnTo>
                  <a:pt x="2836472" y="3690769"/>
                </a:lnTo>
                <a:lnTo>
                  <a:pt x="2878737" y="3705259"/>
                </a:lnTo>
                <a:lnTo>
                  <a:pt x="2921000" y="3709485"/>
                </a:lnTo>
                <a:lnTo>
                  <a:pt x="2969904" y="3705259"/>
                </a:lnTo>
                <a:lnTo>
                  <a:pt x="3020620" y="3701031"/>
                </a:lnTo>
                <a:lnTo>
                  <a:pt x="3020620" y="3709485"/>
                </a:lnTo>
                <a:lnTo>
                  <a:pt x="3020620" y="3713712"/>
                </a:lnTo>
                <a:lnTo>
                  <a:pt x="3016393" y="3715522"/>
                </a:lnTo>
                <a:lnTo>
                  <a:pt x="3016393" y="3719748"/>
                </a:lnTo>
                <a:lnTo>
                  <a:pt x="3012167" y="3725787"/>
                </a:lnTo>
                <a:lnTo>
                  <a:pt x="3036318" y="3734239"/>
                </a:lnTo>
                <a:lnTo>
                  <a:pt x="3050204" y="3744504"/>
                </a:lnTo>
                <a:lnTo>
                  <a:pt x="3064092" y="3754767"/>
                </a:lnTo>
                <a:lnTo>
                  <a:pt x="3088241" y="3766842"/>
                </a:lnTo>
                <a:lnTo>
                  <a:pt x="3088241" y="3787369"/>
                </a:lnTo>
                <a:lnTo>
                  <a:pt x="3114807" y="3795823"/>
                </a:lnTo>
                <a:lnTo>
                  <a:pt x="3131109" y="3797634"/>
                </a:lnTo>
                <a:lnTo>
                  <a:pt x="3144995" y="3812125"/>
                </a:lnTo>
                <a:lnTo>
                  <a:pt x="3152844" y="3834463"/>
                </a:lnTo>
                <a:lnTo>
                  <a:pt x="3195108" y="3838689"/>
                </a:lnTo>
                <a:lnTo>
                  <a:pt x="3229524" y="3840500"/>
                </a:lnTo>
                <a:lnTo>
                  <a:pt x="3276013" y="3844728"/>
                </a:lnTo>
                <a:lnTo>
                  <a:pt x="3308615" y="3887593"/>
                </a:lnTo>
                <a:lnTo>
                  <a:pt x="3347257" y="3926235"/>
                </a:lnTo>
                <a:lnTo>
                  <a:pt x="3389520" y="3958838"/>
                </a:lnTo>
                <a:lnTo>
                  <a:pt x="3438426" y="3983591"/>
                </a:lnTo>
                <a:lnTo>
                  <a:pt x="3436616" y="3998082"/>
                </a:lnTo>
                <a:lnTo>
                  <a:pt x="3428765" y="4006534"/>
                </a:lnTo>
                <a:lnTo>
                  <a:pt x="3422726" y="4016799"/>
                </a:lnTo>
                <a:lnTo>
                  <a:pt x="3414877" y="4022836"/>
                </a:lnTo>
                <a:lnTo>
                  <a:pt x="3408840" y="4034911"/>
                </a:lnTo>
                <a:lnTo>
                  <a:pt x="3453518" y="4034911"/>
                </a:lnTo>
                <a:lnTo>
                  <a:pt x="3495782" y="4049402"/>
                </a:lnTo>
                <a:lnTo>
                  <a:pt x="3503632" y="4074155"/>
                </a:lnTo>
                <a:lnTo>
                  <a:pt x="3513896" y="4069929"/>
                </a:lnTo>
                <a:lnTo>
                  <a:pt x="3519933" y="4065703"/>
                </a:lnTo>
                <a:lnTo>
                  <a:pt x="3532008" y="4069929"/>
                </a:lnTo>
                <a:lnTo>
                  <a:pt x="3533819" y="4069929"/>
                </a:lnTo>
                <a:lnTo>
                  <a:pt x="3541668" y="4074155"/>
                </a:lnTo>
                <a:lnTo>
                  <a:pt x="3547707" y="4078381"/>
                </a:lnTo>
                <a:lnTo>
                  <a:pt x="3555557" y="4080192"/>
                </a:lnTo>
                <a:lnTo>
                  <a:pt x="3664837" y="4088646"/>
                </a:lnTo>
                <a:lnTo>
                  <a:pt x="3675102" y="4098909"/>
                </a:lnTo>
                <a:lnTo>
                  <a:pt x="3682950" y="4119436"/>
                </a:lnTo>
                <a:lnTo>
                  <a:pt x="3684760" y="4137550"/>
                </a:lnTo>
                <a:lnTo>
                  <a:pt x="3696837" y="4152041"/>
                </a:lnTo>
                <a:lnTo>
                  <a:pt x="3713139" y="4156267"/>
                </a:lnTo>
                <a:lnTo>
                  <a:pt x="3731250" y="4156267"/>
                </a:lnTo>
                <a:lnTo>
                  <a:pt x="3745136" y="4152041"/>
                </a:lnTo>
                <a:lnTo>
                  <a:pt x="3755401" y="4166530"/>
                </a:lnTo>
                <a:lnTo>
                  <a:pt x="3767477" y="4176795"/>
                </a:lnTo>
                <a:lnTo>
                  <a:pt x="3773514" y="4188870"/>
                </a:lnTo>
                <a:lnTo>
                  <a:pt x="3778343" y="4202756"/>
                </a:lnTo>
                <a:lnTo>
                  <a:pt x="3782571" y="4219058"/>
                </a:lnTo>
                <a:lnTo>
                  <a:pt x="3756004" y="4251660"/>
                </a:lnTo>
                <a:lnTo>
                  <a:pt x="3727630" y="4290302"/>
                </a:lnTo>
                <a:lnTo>
                  <a:pt x="3699253" y="4333168"/>
                </a:lnTo>
                <a:lnTo>
                  <a:pt x="3675102" y="4376035"/>
                </a:lnTo>
                <a:lnTo>
                  <a:pt x="3658800" y="4408638"/>
                </a:lnTo>
                <a:lnTo>
                  <a:pt x="3658800" y="4429165"/>
                </a:lnTo>
                <a:lnTo>
                  <a:pt x="3660610" y="4457542"/>
                </a:lnTo>
                <a:lnTo>
                  <a:pt x="3668459" y="4490145"/>
                </a:lnTo>
                <a:lnTo>
                  <a:pt x="3664233" y="4518522"/>
                </a:lnTo>
                <a:lnTo>
                  <a:pt x="3658194" y="4536636"/>
                </a:lnTo>
                <a:lnTo>
                  <a:pt x="3644308" y="4565011"/>
                </a:lnTo>
                <a:lnTo>
                  <a:pt x="3626196" y="4595803"/>
                </a:lnTo>
                <a:lnTo>
                  <a:pt x="3608082" y="4628406"/>
                </a:lnTo>
                <a:lnTo>
                  <a:pt x="3589969" y="4653161"/>
                </a:lnTo>
                <a:lnTo>
                  <a:pt x="3579705" y="4667650"/>
                </a:lnTo>
                <a:lnTo>
                  <a:pt x="3559178" y="4676102"/>
                </a:lnTo>
                <a:lnTo>
                  <a:pt x="3526575" y="4680330"/>
                </a:lnTo>
                <a:lnTo>
                  <a:pt x="3493971" y="4682141"/>
                </a:lnTo>
                <a:lnTo>
                  <a:pt x="3463784" y="4690593"/>
                </a:lnTo>
                <a:lnTo>
                  <a:pt x="3435408" y="4700858"/>
                </a:lnTo>
                <a:lnTo>
                  <a:pt x="3417292" y="4721385"/>
                </a:lnTo>
                <a:lnTo>
                  <a:pt x="3409445" y="4733461"/>
                </a:lnTo>
                <a:lnTo>
                  <a:pt x="3409445" y="4739497"/>
                </a:lnTo>
                <a:lnTo>
                  <a:pt x="3409445" y="4747951"/>
                </a:lnTo>
                <a:lnTo>
                  <a:pt x="3413671" y="4758214"/>
                </a:lnTo>
                <a:lnTo>
                  <a:pt x="3417897" y="4768479"/>
                </a:lnTo>
                <a:lnTo>
                  <a:pt x="3393746" y="4768479"/>
                </a:lnTo>
                <a:lnTo>
                  <a:pt x="3389520" y="4815571"/>
                </a:lnTo>
                <a:lnTo>
                  <a:pt x="3381671" y="4854212"/>
                </a:lnTo>
                <a:lnTo>
                  <a:pt x="3367785" y="4886815"/>
                </a:lnTo>
                <a:lnTo>
                  <a:pt x="3353899" y="4917607"/>
                </a:lnTo>
                <a:lnTo>
                  <a:pt x="3340011" y="4958662"/>
                </a:lnTo>
                <a:lnTo>
                  <a:pt x="3329748" y="4958662"/>
                </a:lnTo>
                <a:lnTo>
                  <a:pt x="3329748" y="4944171"/>
                </a:lnTo>
                <a:lnTo>
                  <a:pt x="3329748" y="4935719"/>
                </a:lnTo>
                <a:lnTo>
                  <a:pt x="3325521" y="4925456"/>
                </a:lnTo>
                <a:lnTo>
                  <a:pt x="3323710" y="4917002"/>
                </a:lnTo>
                <a:lnTo>
                  <a:pt x="3319484" y="4921228"/>
                </a:lnTo>
                <a:lnTo>
                  <a:pt x="3315256" y="4921228"/>
                </a:lnTo>
                <a:lnTo>
                  <a:pt x="3311030" y="4925456"/>
                </a:lnTo>
                <a:lnTo>
                  <a:pt x="3309218" y="4925456"/>
                </a:lnTo>
                <a:lnTo>
                  <a:pt x="3291106" y="4968322"/>
                </a:lnTo>
                <a:lnTo>
                  <a:pt x="3270578" y="4996699"/>
                </a:lnTo>
                <a:lnTo>
                  <a:pt x="3248240" y="5021452"/>
                </a:lnTo>
                <a:lnTo>
                  <a:pt x="3224089" y="5049829"/>
                </a:lnTo>
                <a:lnTo>
                  <a:pt x="3173372" y="5039566"/>
                </a:lnTo>
                <a:lnTo>
                  <a:pt x="3128694" y="5029302"/>
                </a:lnTo>
                <a:lnTo>
                  <a:pt x="3128694" y="5043792"/>
                </a:lnTo>
                <a:lnTo>
                  <a:pt x="3152844" y="5058283"/>
                </a:lnTo>
                <a:lnTo>
                  <a:pt x="3163109" y="5078811"/>
                </a:lnTo>
                <a:lnTo>
                  <a:pt x="3167335" y="5099338"/>
                </a:lnTo>
                <a:lnTo>
                  <a:pt x="3163109" y="5125904"/>
                </a:lnTo>
                <a:lnTo>
                  <a:pt x="3158883" y="5154281"/>
                </a:lnTo>
                <a:lnTo>
                  <a:pt x="3096090" y="5156092"/>
                </a:lnTo>
                <a:lnTo>
                  <a:pt x="3043562" y="5170583"/>
                </a:lnTo>
                <a:lnTo>
                  <a:pt x="3039337" y="5179035"/>
                </a:lnTo>
                <a:lnTo>
                  <a:pt x="3035110" y="5189298"/>
                </a:lnTo>
                <a:lnTo>
                  <a:pt x="3035110" y="5203788"/>
                </a:lnTo>
                <a:lnTo>
                  <a:pt x="3035110" y="5218279"/>
                </a:lnTo>
                <a:lnTo>
                  <a:pt x="3033300" y="5226731"/>
                </a:lnTo>
                <a:lnTo>
                  <a:pt x="3033300" y="5228542"/>
                </a:lnTo>
                <a:lnTo>
                  <a:pt x="3033300" y="5235788"/>
                </a:lnTo>
                <a:lnTo>
                  <a:pt x="3033300" y="5241825"/>
                </a:lnTo>
                <a:lnTo>
                  <a:pt x="3035110" y="5256316"/>
                </a:lnTo>
                <a:lnTo>
                  <a:pt x="3018809" y="5256316"/>
                </a:lnTo>
                <a:lnTo>
                  <a:pt x="2996470" y="5260542"/>
                </a:lnTo>
                <a:lnTo>
                  <a:pt x="2968094" y="5260542"/>
                </a:lnTo>
                <a:lnTo>
                  <a:pt x="2939716" y="5264768"/>
                </a:lnTo>
                <a:lnTo>
                  <a:pt x="2939716" y="5279259"/>
                </a:lnTo>
                <a:lnTo>
                  <a:pt x="2953603" y="5285296"/>
                </a:lnTo>
                <a:lnTo>
                  <a:pt x="2963868" y="5293750"/>
                </a:lnTo>
                <a:lnTo>
                  <a:pt x="2971715" y="5295560"/>
                </a:lnTo>
                <a:lnTo>
                  <a:pt x="2977754" y="5299786"/>
                </a:lnTo>
                <a:lnTo>
                  <a:pt x="2985603" y="5308239"/>
                </a:lnTo>
                <a:lnTo>
                  <a:pt x="2989829" y="5314277"/>
                </a:lnTo>
                <a:lnTo>
                  <a:pt x="2995866" y="5324540"/>
                </a:lnTo>
                <a:lnTo>
                  <a:pt x="2981980" y="5328766"/>
                </a:lnTo>
                <a:lnTo>
                  <a:pt x="2971715" y="5332994"/>
                </a:lnTo>
                <a:lnTo>
                  <a:pt x="2961452" y="5337220"/>
                </a:lnTo>
                <a:lnTo>
                  <a:pt x="2953603" y="5339031"/>
                </a:lnTo>
                <a:lnTo>
                  <a:pt x="2949377" y="5351106"/>
                </a:lnTo>
                <a:lnTo>
                  <a:pt x="2939112" y="5371634"/>
                </a:lnTo>
                <a:lnTo>
                  <a:pt x="2933076" y="5393974"/>
                </a:lnTo>
                <a:lnTo>
                  <a:pt x="2925226" y="5414501"/>
                </a:lnTo>
                <a:lnTo>
                  <a:pt x="2919189" y="5418727"/>
                </a:lnTo>
                <a:lnTo>
                  <a:pt x="2914961" y="5418727"/>
                </a:lnTo>
                <a:lnTo>
                  <a:pt x="2904698" y="5422953"/>
                </a:lnTo>
                <a:lnTo>
                  <a:pt x="2892623" y="5422953"/>
                </a:lnTo>
                <a:lnTo>
                  <a:pt x="2892623" y="5433218"/>
                </a:lnTo>
                <a:lnTo>
                  <a:pt x="2892623" y="5439255"/>
                </a:lnTo>
                <a:lnTo>
                  <a:pt x="2892623" y="5443481"/>
                </a:lnTo>
                <a:lnTo>
                  <a:pt x="2890812" y="5447707"/>
                </a:lnTo>
                <a:lnTo>
                  <a:pt x="2892623" y="5451933"/>
                </a:lnTo>
                <a:lnTo>
                  <a:pt x="2892623" y="5453746"/>
                </a:lnTo>
                <a:lnTo>
                  <a:pt x="2900472" y="5468234"/>
                </a:lnTo>
                <a:lnTo>
                  <a:pt x="2906508" y="5480310"/>
                </a:lnTo>
                <a:lnTo>
                  <a:pt x="2918584" y="5486348"/>
                </a:lnTo>
                <a:lnTo>
                  <a:pt x="2928849" y="5492385"/>
                </a:lnTo>
                <a:lnTo>
                  <a:pt x="2939112" y="5500837"/>
                </a:lnTo>
                <a:lnTo>
                  <a:pt x="2933076" y="5525593"/>
                </a:lnTo>
                <a:lnTo>
                  <a:pt x="2904698" y="5540082"/>
                </a:lnTo>
                <a:lnTo>
                  <a:pt x="2876321" y="5568458"/>
                </a:lnTo>
                <a:lnTo>
                  <a:pt x="2852171" y="5605289"/>
                </a:lnTo>
                <a:lnTo>
                  <a:pt x="2834058" y="5640306"/>
                </a:lnTo>
                <a:lnTo>
                  <a:pt x="2823793" y="5672908"/>
                </a:lnTo>
                <a:lnTo>
                  <a:pt x="2834058" y="5683173"/>
                </a:lnTo>
                <a:lnTo>
                  <a:pt x="2844321" y="5693438"/>
                </a:lnTo>
                <a:lnTo>
                  <a:pt x="2852171" y="5703701"/>
                </a:lnTo>
                <a:lnTo>
                  <a:pt x="2853981" y="5721815"/>
                </a:lnTo>
                <a:lnTo>
                  <a:pt x="2837679" y="5726041"/>
                </a:lnTo>
                <a:lnTo>
                  <a:pt x="2811115" y="5740530"/>
                </a:lnTo>
                <a:lnTo>
                  <a:pt x="2786964" y="5761059"/>
                </a:lnTo>
                <a:lnTo>
                  <a:pt x="2768852" y="5783397"/>
                </a:lnTo>
                <a:lnTo>
                  <a:pt x="2767040" y="5789436"/>
                </a:lnTo>
                <a:lnTo>
                  <a:pt x="2762814" y="5797888"/>
                </a:lnTo>
                <a:lnTo>
                  <a:pt x="2762814" y="5803925"/>
                </a:lnTo>
                <a:lnTo>
                  <a:pt x="2762814" y="5816000"/>
                </a:lnTo>
                <a:lnTo>
                  <a:pt x="2768852" y="5816000"/>
                </a:lnTo>
                <a:lnTo>
                  <a:pt x="2768852" y="5807548"/>
                </a:lnTo>
                <a:lnTo>
                  <a:pt x="2791190" y="5782794"/>
                </a:lnTo>
                <a:lnTo>
                  <a:pt x="2809303" y="5758039"/>
                </a:lnTo>
                <a:lnTo>
                  <a:pt x="2815341" y="5759851"/>
                </a:lnTo>
                <a:lnTo>
                  <a:pt x="2819568" y="5759851"/>
                </a:lnTo>
                <a:lnTo>
                  <a:pt x="2819568" y="5764077"/>
                </a:lnTo>
                <a:lnTo>
                  <a:pt x="2823793" y="5768303"/>
                </a:lnTo>
                <a:lnTo>
                  <a:pt x="2829833" y="5786416"/>
                </a:lnTo>
                <a:lnTo>
                  <a:pt x="2834058" y="5806943"/>
                </a:lnTo>
                <a:lnTo>
                  <a:pt x="2838284" y="5831699"/>
                </a:lnTo>
                <a:lnTo>
                  <a:pt x="2840096" y="5854037"/>
                </a:lnTo>
                <a:lnTo>
                  <a:pt x="2852171" y="5854037"/>
                </a:lnTo>
                <a:lnTo>
                  <a:pt x="2853981" y="5854037"/>
                </a:lnTo>
                <a:lnTo>
                  <a:pt x="2861830" y="5854037"/>
                </a:lnTo>
                <a:lnTo>
                  <a:pt x="2861830" y="5858263"/>
                </a:lnTo>
                <a:lnTo>
                  <a:pt x="2861830" y="5860075"/>
                </a:lnTo>
                <a:lnTo>
                  <a:pt x="2867869" y="5868527"/>
                </a:lnTo>
                <a:lnTo>
                  <a:pt x="2861830" y="5872754"/>
                </a:lnTo>
                <a:lnTo>
                  <a:pt x="2857604" y="5874564"/>
                </a:lnTo>
                <a:lnTo>
                  <a:pt x="2857604" y="5878792"/>
                </a:lnTo>
                <a:lnTo>
                  <a:pt x="2853379" y="5878792"/>
                </a:lnTo>
                <a:lnTo>
                  <a:pt x="2849152" y="5883018"/>
                </a:lnTo>
                <a:lnTo>
                  <a:pt x="2843114" y="5884829"/>
                </a:lnTo>
                <a:lnTo>
                  <a:pt x="2810510" y="5893281"/>
                </a:lnTo>
                <a:lnTo>
                  <a:pt x="2777907" y="5884829"/>
                </a:lnTo>
                <a:lnTo>
                  <a:pt x="2747720" y="5868527"/>
                </a:lnTo>
                <a:lnTo>
                  <a:pt x="2715117" y="5843774"/>
                </a:lnTo>
                <a:lnTo>
                  <a:pt x="2686740" y="5815397"/>
                </a:lnTo>
                <a:lnTo>
                  <a:pt x="2666213" y="5787020"/>
                </a:lnTo>
                <a:lnTo>
                  <a:pt x="2654138" y="5758644"/>
                </a:lnTo>
                <a:lnTo>
                  <a:pt x="2661987" y="5758644"/>
                </a:lnTo>
                <a:lnTo>
                  <a:pt x="2686137" y="5783397"/>
                </a:lnTo>
                <a:lnTo>
                  <a:pt x="2710286" y="5803925"/>
                </a:lnTo>
                <a:lnTo>
                  <a:pt x="2738663" y="5822039"/>
                </a:lnTo>
                <a:lnTo>
                  <a:pt x="2738663" y="5807548"/>
                </a:lnTo>
                <a:lnTo>
                  <a:pt x="2700023" y="5787020"/>
                </a:lnTo>
                <a:lnTo>
                  <a:pt x="2667421" y="5758644"/>
                </a:lnTo>
                <a:lnTo>
                  <a:pt x="2646893" y="5717589"/>
                </a:lnTo>
                <a:lnTo>
                  <a:pt x="2633005" y="5672908"/>
                </a:lnTo>
                <a:lnTo>
                  <a:pt x="2625156" y="5625817"/>
                </a:lnTo>
                <a:lnTo>
                  <a:pt x="2629384" y="5572686"/>
                </a:lnTo>
                <a:lnTo>
                  <a:pt x="2633610" y="5521367"/>
                </a:lnTo>
                <a:lnTo>
                  <a:pt x="2643873" y="5476689"/>
                </a:lnTo>
                <a:lnTo>
                  <a:pt x="2657761" y="5433821"/>
                </a:lnTo>
                <a:lnTo>
                  <a:pt x="2671647" y="5396992"/>
                </a:lnTo>
                <a:lnTo>
                  <a:pt x="2692174" y="5396992"/>
                </a:lnTo>
                <a:lnTo>
                  <a:pt x="2710286" y="5325748"/>
                </a:lnTo>
                <a:lnTo>
                  <a:pt x="2700023" y="5325748"/>
                </a:lnTo>
                <a:lnTo>
                  <a:pt x="2700023" y="5319711"/>
                </a:lnTo>
                <a:lnTo>
                  <a:pt x="2692174" y="5325748"/>
                </a:lnTo>
                <a:lnTo>
                  <a:pt x="2686137" y="5334200"/>
                </a:lnTo>
                <a:lnTo>
                  <a:pt x="2681910" y="5340238"/>
                </a:lnTo>
                <a:lnTo>
                  <a:pt x="2675873" y="5348691"/>
                </a:lnTo>
                <a:lnTo>
                  <a:pt x="2661987" y="5352917"/>
                </a:lnTo>
                <a:lnTo>
                  <a:pt x="2661987" y="5344465"/>
                </a:lnTo>
                <a:lnTo>
                  <a:pt x="2686137" y="5195336"/>
                </a:lnTo>
                <a:lnTo>
                  <a:pt x="2681910" y="5180845"/>
                </a:lnTo>
                <a:lnTo>
                  <a:pt x="2675873" y="5156092"/>
                </a:lnTo>
                <a:lnTo>
                  <a:pt x="2680099" y="5133752"/>
                </a:lnTo>
                <a:lnTo>
                  <a:pt x="2704250" y="5048019"/>
                </a:lnTo>
                <a:lnTo>
                  <a:pt x="2724777" y="4960473"/>
                </a:lnTo>
                <a:lnTo>
                  <a:pt x="2742889" y="4864477"/>
                </a:lnTo>
                <a:lnTo>
                  <a:pt x="2763419" y="4770290"/>
                </a:lnTo>
                <a:lnTo>
                  <a:pt x="2775494" y="4708707"/>
                </a:lnTo>
                <a:lnTo>
                  <a:pt x="2777305" y="4645312"/>
                </a:lnTo>
                <a:lnTo>
                  <a:pt x="2781531" y="4583728"/>
                </a:lnTo>
                <a:lnTo>
                  <a:pt x="2789380" y="4526371"/>
                </a:lnTo>
                <a:lnTo>
                  <a:pt x="2718740" y="4499805"/>
                </a:lnTo>
                <a:lnTo>
                  <a:pt x="2657761" y="4458750"/>
                </a:lnTo>
                <a:lnTo>
                  <a:pt x="2608855" y="4405620"/>
                </a:lnTo>
                <a:lnTo>
                  <a:pt x="2568405" y="4348261"/>
                </a:lnTo>
                <a:lnTo>
                  <a:pt x="2554517" y="4315658"/>
                </a:lnTo>
                <a:lnTo>
                  <a:pt x="2544254" y="4284868"/>
                </a:lnTo>
                <a:lnTo>
                  <a:pt x="2533989" y="4248037"/>
                </a:lnTo>
                <a:lnTo>
                  <a:pt x="2520103" y="4219662"/>
                </a:lnTo>
                <a:lnTo>
                  <a:pt x="2497763" y="4199133"/>
                </a:lnTo>
                <a:lnTo>
                  <a:pt x="2491727" y="4190681"/>
                </a:lnTo>
                <a:lnTo>
                  <a:pt x="2481462" y="4190681"/>
                </a:lnTo>
                <a:lnTo>
                  <a:pt x="2473615" y="4188870"/>
                </a:lnTo>
                <a:lnTo>
                  <a:pt x="2467576" y="4180418"/>
                </a:lnTo>
                <a:lnTo>
                  <a:pt x="2459726" y="4174379"/>
                </a:lnTo>
                <a:lnTo>
                  <a:pt x="2467576" y="4159889"/>
                </a:lnTo>
                <a:lnTo>
                  <a:pt x="2467576" y="4147813"/>
                </a:lnTo>
                <a:lnTo>
                  <a:pt x="2467576" y="4133324"/>
                </a:lnTo>
                <a:lnTo>
                  <a:pt x="2467576" y="4118834"/>
                </a:lnTo>
                <a:lnTo>
                  <a:pt x="2485690" y="4108569"/>
                </a:lnTo>
                <a:lnTo>
                  <a:pt x="2497763" y="4098306"/>
                </a:lnTo>
                <a:lnTo>
                  <a:pt x="2515877" y="4088041"/>
                </a:lnTo>
                <a:lnTo>
                  <a:pt x="2515877" y="4079589"/>
                </a:lnTo>
                <a:lnTo>
                  <a:pt x="2497763" y="4079589"/>
                </a:lnTo>
                <a:lnTo>
                  <a:pt x="2487501" y="4077779"/>
                </a:lnTo>
                <a:lnTo>
                  <a:pt x="2477236" y="4077779"/>
                </a:lnTo>
                <a:lnTo>
                  <a:pt x="2466973" y="4073552"/>
                </a:lnTo>
                <a:lnTo>
                  <a:pt x="2480859" y="4040948"/>
                </a:lnTo>
                <a:lnTo>
                  <a:pt x="2491124" y="4008345"/>
                </a:lnTo>
                <a:lnTo>
                  <a:pt x="2505010" y="3977555"/>
                </a:lnTo>
                <a:lnTo>
                  <a:pt x="2529160" y="3950988"/>
                </a:lnTo>
                <a:lnTo>
                  <a:pt x="2557537" y="3926235"/>
                </a:lnTo>
                <a:lnTo>
                  <a:pt x="2581686" y="3897858"/>
                </a:lnTo>
                <a:lnTo>
                  <a:pt x="2579875" y="3877331"/>
                </a:lnTo>
                <a:lnTo>
                  <a:pt x="2579875" y="3848954"/>
                </a:lnTo>
                <a:lnTo>
                  <a:pt x="2575649" y="3820577"/>
                </a:lnTo>
                <a:lnTo>
                  <a:pt x="2565384" y="3802463"/>
                </a:lnTo>
                <a:lnTo>
                  <a:pt x="2551499" y="3781936"/>
                </a:lnTo>
                <a:lnTo>
                  <a:pt x="2537612" y="3759597"/>
                </a:lnTo>
                <a:lnTo>
                  <a:pt x="2523727" y="3759597"/>
                </a:lnTo>
                <a:lnTo>
                  <a:pt x="2519499" y="3763824"/>
                </a:lnTo>
                <a:lnTo>
                  <a:pt x="2515273" y="3768050"/>
                </a:lnTo>
                <a:lnTo>
                  <a:pt x="2511046" y="3769860"/>
                </a:lnTo>
                <a:lnTo>
                  <a:pt x="2505010" y="3774086"/>
                </a:lnTo>
                <a:lnTo>
                  <a:pt x="2509235" y="3782540"/>
                </a:lnTo>
                <a:lnTo>
                  <a:pt x="2509235" y="3788577"/>
                </a:lnTo>
                <a:lnTo>
                  <a:pt x="2509235" y="3792803"/>
                </a:lnTo>
                <a:lnTo>
                  <a:pt x="2505010" y="3798842"/>
                </a:lnTo>
                <a:lnTo>
                  <a:pt x="2500784" y="3798842"/>
                </a:lnTo>
                <a:lnTo>
                  <a:pt x="2496557" y="3803068"/>
                </a:lnTo>
                <a:lnTo>
                  <a:pt x="2494745" y="3803068"/>
                </a:lnTo>
                <a:lnTo>
                  <a:pt x="2490519" y="3803068"/>
                </a:lnTo>
                <a:lnTo>
                  <a:pt x="2484482" y="3807294"/>
                </a:lnTo>
                <a:lnTo>
                  <a:pt x="2466368" y="3792803"/>
                </a:lnTo>
                <a:lnTo>
                  <a:pt x="2433766" y="3774691"/>
                </a:lnTo>
                <a:lnTo>
                  <a:pt x="2401163" y="3756579"/>
                </a:lnTo>
                <a:lnTo>
                  <a:pt x="2370975" y="3742088"/>
                </a:lnTo>
                <a:lnTo>
                  <a:pt x="2348634" y="3736050"/>
                </a:lnTo>
                <a:lnTo>
                  <a:pt x="2330522" y="3693184"/>
                </a:lnTo>
                <a:lnTo>
                  <a:pt x="2314221" y="3668429"/>
                </a:lnTo>
                <a:lnTo>
                  <a:pt x="2296109" y="3650316"/>
                </a:lnTo>
                <a:lnTo>
                  <a:pt x="2277995" y="3644280"/>
                </a:lnTo>
                <a:lnTo>
                  <a:pt x="2249618" y="3635826"/>
                </a:lnTo>
                <a:lnTo>
                  <a:pt x="2219431" y="3625563"/>
                </a:lnTo>
                <a:lnTo>
                  <a:pt x="2178979" y="3611072"/>
                </a:lnTo>
                <a:lnTo>
                  <a:pt x="2154828" y="3592960"/>
                </a:lnTo>
                <a:lnTo>
                  <a:pt x="2134301" y="3574846"/>
                </a:lnTo>
                <a:lnTo>
                  <a:pt x="2101698" y="3560357"/>
                </a:lnTo>
                <a:lnTo>
                  <a:pt x="2081170" y="3560357"/>
                </a:lnTo>
                <a:lnTo>
                  <a:pt x="2067284" y="3568809"/>
                </a:lnTo>
                <a:lnTo>
                  <a:pt x="2055209" y="3574846"/>
                </a:lnTo>
                <a:lnTo>
                  <a:pt x="2041321" y="3583300"/>
                </a:lnTo>
                <a:lnTo>
                  <a:pt x="2025020" y="3579072"/>
                </a:lnTo>
                <a:lnTo>
                  <a:pt x="2017172" y="3574846"/>
                </a:lnTo>
                <a:lnTo>
                  <a:pt x="2011134" y="3568809"/>
                </a:lnTo>
                <a:lnTo>
                  <a:pt x="2003285" y="3560357"/>
                </a:lnTo>
                <a:lnTo>
                  <a:pt x="1993022" y="3550092"/>
                </a:lnTo>
                <a:lnTo>
                  <a:pt x="1985172" y="3544056"/>
                </a:lnTo>
                <a:lnTo>
                  <a:pt x="1979134" y="3539828"/>
                </a:lnTo>
                <a:lnTo>
                  <a:pt x="1932645" y="3531376"/>
                </a:lnTo>
                <a:lnTo>
                  <a:pt x="1926608" y="3525339"/>
                </a:lnTo>
                <a:lnTo>
                  <a:pt x="1918759" y="3519300"/>
                </a:lnTo>
                <a:lnTo>
                  <a:pt x="1912721" y="3510848"/>
                </a:lnTo>
                <a:lnTo>
                  <a:pt x="1904873" y="3504811"/>
                </a:lnTo>
                <a:lnTo>
                  <a:pt x="1903061" y="3500583"/>
                </a:lnTo>
                <a:lnTo>
                  <a:pt x="1862609" y="3506622"/>
                </a:lnTo>
                <a:lnTo>
                  <a:pt x="1856572" y="3504811"/>
                </a:lnTo>
                <a:lnTo>
                  <a:pt x="1846307" y="3490321"/>
                </a:lnTo>
                <a:lnTo>
                  <a:pt x="1828195" y="3475830"/>
                </a:lnTo>
                <a:lnTo>
                  <a:pt x="1814309" y="3457718"/>
                </a:lnTo>
                <a:lnTo>
                  <a:pt x="1800423" y="3443227"/>
                </a:lnTo>
                <a:lnTo>
                  <a:pt x="1792574" y="3434775"/>
                </a:lnTo>
                <a:lnTo>
                  <a:pt x="1806460" y="3390097"/>
                </a:lnTo>
                <a:lnTo>
                  <a:pt x="1767818" y="3347229"/>
                </a:lnTo>
                <a:lnTo>
                  <a:pt x="1733405" y="3300135"/>
                </a:lnTo>
                <a:lnTo>
                  <a:pt x="1697179" y="3251231"/>
                </a:lnTo>
                <a:lnTo>
                  <a:pt x="1662766" y="3199911"/>
                </a:lnTo>
                <a:lnTo>
                  <a:pt x="1654916" y="3195685"/>
                </a:lnTo>
                <a:lnTo>
                  <a:pt x="1644654" y="3193875"/>
                </a:lnTo>
                <a:lnTo>
                  <a:pt x="1638615" y="3193875"/>
                </a:lnTo>
                <a:lnTo>
                  <a:pt x="1626539" y="3189649"/>
                </a:lnTo>
                <a:lnTo>
                  <a:pt x="1624729" y="3185423"/>
                </a:lnTo>
                <a:lnTo>
                  <a:pt x="1610843" y="3167309"/>
                </a:lnTo>
                <a:lnTo>
                  <a:pt x="1602994" y="3146781"/>
                </a:lnTo>
                <a:lnTo>
                  <a:pt x="1596955" y="3126254"/>
                </a:lnTo>
                <a:lnTo>
                  <a:pt x="1584880" y="3103914"/>
                </a:lnTo>
                <a:lnTo>
                  <a:pt x="1568579" y="3093651"/>
                </a:lnTo>
                <a:lnTo>
                  <a:pt x="1560731" y="3085199"/>
                </a:lnTo>
                <a:lnTo>
                  <a:pt x="1554692" y="3079160"/>
                </a:lnTo>
                <a:lnTo>
                  <a:pt x="1546843" y="3074934"/>
                </a:lnTo>
                <a:lnTo>
                  <a:pt x="1546843" y="3113575"/>
                </a:lnTo>
                <a:lnTo>
                  <a:pt x="1557108" y="3128064"/>
                </a:lnTo>
                <a:lnTo>
                  <a:pt x="1579446" y="3152820"/>
                </a:lnTo>
                <a:lnTo>
                  <a:pt x="1599975" y="3181197"/>
                </a:lnTo>
                <a:lnTo>
                  <a:pt x="1626539" y="3218025"/>
                </a:lnTo>
                <a:lnTo>
                  <a:pt x="1647067" y="3253044"/>
                </a:lnTo>
                <a:lnTo>
                  <a:pt x="1669407" y="3289873"/>
                </a:lnTo>
                <a:lnTo>
                  <a:pt x="1685709" y="3322475"/>
                </a:lnTo>
                <a:lnTo>
                  <a:pt x="1693558" y="3343003"/>
                </a:lnTo>
                <a:lnTo>
                  <a:pt x="1693558" y="3357494"/>
                </a:lnTo>
                <a:lnTo>
                  <a:pt x="1689332" y="3363530"/>
                </a:lnTo>
                <a:lnTo>
                  <a:pt x="1685104" y="3367757"/>
                </a:lnTo>
                <a:lnTo>
                  <a:pt x="1685104" y="3371985"/>
                </a:lnTo>
                <a:lnTo>
                  <a:pt x="1679067" y="3376211"/>
                </a:lnTo>
                <a:lnTo>
                  <a:pt x="1679067" y="3361720"/>
                </a:lnTo>
                <a:lnTo>
                  <a:pt x="1674841" y="3349644"/>
                </a:lnTo>
                <a:lnTo>
                  <a:pt x="1674841" y="3343608"/>
                </a:lnTo>
                <a:lnTo>
                  <a:pt x="1670615" y="3335154"/>
                </a:lnTo>
                <a:lnTo>
                  <a:pt x="1664576" y="3335154"/>
                </a:lnTo>
                <a:lnTo>
                  <a:pt x="1660350" y="3335154"/>
                </a:lnTo>
                <a:lnTo>
                  <a:pt x="1656124" y="3335154"/>
                </a:lnTo>
                <a:lnTo>
                  <a:pt x="1654314" y="3335154"/>
                </a:lnTo>
                <a:lnTo>
                  <a:pt x="1650087" y="3335154"/>
                </a:lnTo>
                <a:lnTo>
                  <a:pt x="1639823" y="3335154"/>
                </a:lnTo>
                <a:lnTo>
                  <a:pt x="1631973" y="3310400"/>
                </a:lnTo>
                <a:lnTo>
                  <a:pt x="1625937" y="3285647"/>
                </a:lnTo>
                <a:lnTo>
                  <a:pt x="1613861" y="3265119"/>
                </a:lnTo>
                <a:lnTo>
                  <a:pt x="1597560" y="3247005"/>
                </a:lnTo>
                <a:lnTo>
                  <a:pt x="1575220" y="3232516"/>
                </a:lnTo>
                <a:lnTo>
                  <a:pt x="1554692" y="3218025"/>
                </a:lnTo>
                <a:lnTo>
                  <a:pt x="1536580" y="3193272"/>
                </a:lnTo>
                <a:lnTo>
                  <a:pt x="1542617" y="3189044"/>
                </a:lnTo>
                <a:lnTo>
                  <a:pt x="1546843" y="3189044"/>
                </a:lnTo>
                <a:lnTo>
                  <a:pt x="1551069" y="3189044"/>
                </a:lnTo>
                <a:lnTo>
                  <a:pt x="1551069" y="3184818"/>
                </a:lnTo>
                <a:lnTo>
                  <a:pt x="1551069" y="3180592"/>
                </a:lnTo>
                <a:lnTo>
                  <a:pt x="1555298" y="3178781"/>
                </a:lnTo>
                <a:lnTo>
                  <a:pt x="1528731" y="3160669"/>
                </a:lnTo>
                <a:lnTo>
                  <a:pt x="1516656" y="3138329"/>
                </a:lnTo>
                <a:lnTo>
                  <a:pt x="1504580" y="3113575"/>
                </a:lnTo>
                <a:lnTo>
                  <a:pt x="1498544" y="3085199"/>
                </a:lnTo>
                <a:lnTo>
                  <a:pt x="1484656" y="3060443"/>
                </a:lnTo>
                <a:lnTo>
                  <a:pt x="1466544" y="3039916"/>
                </a:lnTo>
                <a:lnTo>
                  <a:pt x="1446016" y="3027840"/>
                </a:lnTo>
                <a:lnTo>
                  <a:pt x="1419450" y="3017577"/>
                </a:lnTo>
                <a:lnTo>
                  <a:pt x="1398923" y="3003087"/>
                </a:lnTo>
                <a:lnTo>
                  <a:pt x="1385037" y="2984975"/>
                </a:lnTo>
                <a:lnTo>
                  <a:pt x="1377188" y="2964447"/>
                </a:lnTo>
                <a:lnTo>
                  <a:pt x="1366923" y="2942108"/>
                </a:lnTo>
                <a:lnTo>
                  <a:pt x="1342774" y="2907089"/>
                </a:lnTo>
                <a:lnTo>
                  <a:pt x="1322247" y="2882336"/>
                </a:lnTo>
                <a:lnTo>
                  <a:pt x="1299907" y="2859997"/>
                </a:lnTo>
                <a:lnTo>
                  <a:pt x="1286021" y="2835244"/>
                </a:lnTo>
                <a:lnTo>
                  <a:pt x="1275756" y="2802641"/>
                </a:lnTo>
                <a:lnTo>
                  <a:pt x="1267907" y="2759774"/>
                </a:lnTo>
                <a:lnTo>
                  <a:pt x="1266096" y="2700607"/>
                </a:lnTo>
                <a:lnTo>
                  <a:pt x="1266096" y="2686117"/>
                </a:lnTo>
                <a:lnTo>
                  <a:pt x="1267907" y="2657739"/>
                </a:lnTo>
                <a:lnTo>
                  <a:pt x="1267907" y="2619099"/>
                </a:lnTo>
                <a:lnTo>
                  <a:pt x="1267907" y="2572008"/>
                </a:lnTo>
                <a:lnTo>
                  <a:pt x="1267907" y="2529138"/>
                </a:lnTo>
                <a:lnTo>
                  <a:pt x="1272135" y="2494120"/>
                </a:lnTo>
                <a:lnTo>
                  <a:pt x="1276361" y="2471782"/>
                </a:lnTo>
                <a:lnTo>
                  <a:pt x="1286624" y="2467555"/>
                </a:lnTo>
                <a:lnTo>
                  <a:pt x="1294473" y="2467555"/>
                </a:lnTo>
                <a:lnTo>
                  <a:pt x="1300510" y="2467555"/>
                </a:lnTo>
                <a:lnTo>
                  <a:pt x="1308359" y="2467555"/>
                </a:lnTo>
                <a:lnTo>
                  <a:pt x="1314398" y="2471782"/>
                </a:lnTo>
                <a:lnTo>
                  <a:pt x="1318624" y="2480234"/>
                </a:lnTo>
                <a:lnTo>
                  <a:pt x="1324660" y="2486271"/>
                </a:lnTo>
                <a:lnTo>
                  <a:pt x="1328886" y="2494725"/>
                </a:lnTo>
                <a:lnTo>
                  <a:pt x="1328886" y="2453667"/>
                </a:lnTo>
                <a:lnTo>
                  <a:pt x="1304738" y="2425291"/>
                </a:lnTo>
                <a:lnTo>
                  <a:pt x="1276361" y="2396914"/>
                </a:lnTo>
                <a:lnTo>
                  <a:pt x="1243758" y="2376386"/>
                </a:lnTo>
                <a:lnTo>
                  <a:pt x="1243758" y="2394499"/>
                </a:lnTo>
                <a:lnTo>
                  <a:pt x="1257644" y="2404762"/>
                </a:lnTo>
                <a:lnTo>
                  <a:pt x="1271530" y="2415027"/>
                </a:lnTo>
                <a:lnTo>
                  <a:pt x="1285416" y="2425291"/>
                </a:lnTo>
                <a:lnTo>
                  <a:pt x="1295681" y="2439781"/>
                </a:lnTo>
                <a:lnTo>
                  <a:pt x="1295681" y="2448233"/>
                </a:lnTo>
                <a:lnTo>
                  <a:pt x="1293870" y="2448233"/>
                </a:lnTo>
                <a:lnTo>
                  <a:pt x="1293870" y="2452462"/>
                </a:lnTo>
                <a:lnTo>
                  <a:pt x="1289642" y="2454272"/>
                </a:lnTo>
                <a:lnTo>
                  <a:pt x="1281795" y="2458498"/>
                </a:lnTo>
                <a:lnTo>
                  <a:pt x="1279982" y="2462724"/>
                </a:lnTo>
                <a:lnTo>
                  <a:pt x="1267907" y="2462724"/>
                </a:lnTo>
                <a:lnTo>
                  <a:pt x="1257644" y="2462724"/>
                </a:lnTo>
                <a:lnTo>
                  <a:pt x="1253418" y="2462724"/>
                </a:lnTo>
                <a:lnTo>
                  <a:pt x="1253418" y="2458498"/>
                </a:lnTo>
                <a:lnTo>
                  <a:pt x="1251605" y="2458498"/>
                </a:lnTo>
                <a:lnTo>
                  <a:pt x="1243758" y="2454272"/>
                </a:lnTo>
                <a:lnTo>
                  <a:pt x="1219608" y="2423480"/>
                </a:lnTo>
                <a:lnTo>
                  <a:pt x="1197267" y="2390876"/>
                </a:lnTo>
                <a:lnTo>
                  <a:pt x="1180966" y="2354049"/>
                </a:lnTo>
                <a:lnTo>
                  <a:pt x="1197267" y="2354049"/>
                </a:lnTo>
                <a:lnTo>
                  <a:pt x="1205117" y="2358276"/>
                </a:lnTo>
                <a:lnTo>
                  <a:pt x="1211155" y="2358276"/>
                </a:lnTo>
                <a:lnTo>
                  <a:pt x="1219003" y="2358276"/>
                </a:lnTo>
                <a:lnTo>
                  <a:pt x="1225041" y="2354049"/>
                </a:lnTo>
                <a:lnTo>
                  <a:pt x="1196665" y="2343786"/>
                </a:lnTo>
                <a:lnTo>
                  <a:pt x="1180363" y="2327486"/>
                </a:lnTo>
                <a:lnTo>
                  <a:pt x="1166477" y="2305150"/>
                </a:lnTo>
                <a:lnTo>
                  <a:pt x="1154402" y="2280393"/>
                </a:lnTo>
                <a:lnTo>
                  <a:pt x="1148363" y="2255634"/>
                </a:lnTo>
                <a:lnTo>
                  <a:pt x="1138100" y="2233298"/>
                </a:lnTo>
                <a:lnTo>
                  <a:pt x="1124213" y="2215183"/>
                </a:lnTo>
                <a:lnTo>
                  <a:pt x="1101874" y="2204921"/>
                </a:lnTo>
                <a:lnTo>
                  <a:pt x="1109724" y="2157829"/>
                </a:lnTo>
                <a:lnTo>
                  <a:pt x="1085573" y="2131267"/>
                </a:lnTo>
                <a:lnTo>
                  <a:pt x="1063233" y="2098665"/>
                </a:lnTo>
                <a:lnTo>
                  <a:pt x="1045121" y="2066061"/>
                </a:lnTo>
                <a:lnTo>
                  <a:pt x="1020970" y="2033459"/>
                </a:lnTo>
                <a:lnTo>
                  <a:pt x="992594" y="2008705"/>
                </a:lnTo>
                <a:lnTo>
                  <a:pt x="953954" y="1990593"/>
                </a:lnTo>
                <a:lnTo>
                  <a:pt x="907463" y="1980327"/>
                </a:lnTo>
                <a:lnTo>
                  <a:pt x="868824" y="1962219"/>
                </a:lnTo>
                <a:lnTo>
                  <a:pt x="840447" y="1937461"/>
                </a:lnTo>
                <a:lnTo>
                  <a:pt x="807845" y="1909087"/>
                </a:lnTo>
                <a:lnTo>
                  <a:pt x="777655" y="1892785"/>
                </a:lnTo>
                <a:lnTo>
                  <a:pt x="713054" y="1892785"/>
                </a:lnTo>
                <a:lnTo>
                  <a:pt x="692527" y="1880709"/>
                </a:lnTo>
                <a:lnTo>
                  <a:pt x="674413" y="1866220"/>
                </a:lnTo>
                <a:lnTo>
                  <a:pt x="653885" y="1855955"/>
                </a:lnTo>
                <a:lnTo>
                  <a:pt x="621283" y="1851729"/>
                </a:lnTo>
                <a:lnTo>
                  <a:pt x="621283" y="1898823"/>
                </a:lnTo>
                <a:lnTo>
                  <a:pt x="585057" y="1916935"/>
                </a:lnTo>
                <a:lnTo>
                  <a:pt x="554869" y="1935045"/>
                </a:lnTo>
                <a:lnTo>
                  <a:pt x="512606" y="1945312"/>
                </a:lnTo>
                <a:lnTo>
                  <a:pt x="522869" y="1912708"/>
                </a:lnTo>
                <a:lnTo>
                  <a:pt x="536757" y="1880106"/>
                </a:lnTo>
                <a:lnTo>
                  <a:pt x="557285" y="1851729"/>
                </a:lnTo>
                <a:lnTo>
                  <a:pt x="575396" y="1820936"/>
                </a:lnTo>
                <a:lnTo>
                  <a:pt x="557285" y="1820936"/>
                </a:lnTo>
                <a:lnTo>
                  <a:pt x="557285" y="1826974"/>
                </a:lnTo>
                <a:lnTo>
                  <a:pt x="530718" y="1849313"/>
                </a:lnTo>
                <a:lnTo>
                  <a:pt x="508380" y="1877691"/>
                </a:lnTo>
                <a:lnTo>
                  <a:pt x="494493" y="1908482"/>
                </a:lnTo>
                <a:lnTo>
                  <a:pt x="484230" y="1941085"/>
                </a:lnTo>
                <a:lnTo>
                  <a:pt x="470344" y="1976102"/>
                </a:lnTo>
                <a:lnTo>
                  <a:pt x="448004" y="2008705"/>
                </a:lnTo>
                <a:lnTo>
                  <a:pt x="434118" y="2023196"/>
                </a:lnTo>
                <a:lnTo>
                  <a:pt x="405741" y="2045534"/>
                </a:lnTo>
                <a:lnTo>
                  <a:pt x="371326" y="2066061"/>
                </a:lnTo>
                <a:lnTo>
                  <a:pt x="329063" y="2090815"/>
                </a:lnTo>
                <a:lnTo>
                  <a:pt x="286800" y="2119192"/>
                </a:lnTo>
                <a:lnTo>
                  <a:pt x="244537" y="2145758"/>
                </a:lnTo>
                <a:lnTo>
                  <a:pt x="202274" y="2166279"/>
                </a:lnTo>
                <a:lnTo>
                  <a:pt x="169672" y="2180772"/>
                </a:lnTo>
                <a:lnTo>
                  <a:pt x="149142" y="2186807"/>
                </a:lnTo>
                <a:lnTo>
                  <a:pt x="149142" y="2180772"/>
                </a:lnTo>
                <a:lnTo>
                  <a:pt x="156991" y="2180772"/>
                </a:lnTo>
                <a:lnTo>
                  <a:pt x="181142" y="2156018"/>
                </a:lnTo>
                <a:lnTo>
                  <a:pt x="211329" y="2133682"/>
                </a:lnTo>
                <a:lnTo>
                  <a:pt x="247555" y="2113155"/>
                </a:lnTo>
                <a:lnTo>
                  <a:pt x="281970" y="2090213"/>
                </a:lnTo>
                <a:lnTo>
                  <a:pt x="314574" y="2065458"/>
                </a:lnTo>
                <a:lnTo>
                  <a:pt x="338723" y="2037082"/>
                </a:lnTo>
                <a:lnTo>
                  <a:pt x="356837" y="2004480"/>
                </a:lnTo>
                <a:lnTo>
                  <a:pt x="362874" y="1961614"/>
                </a:lnTo>
                <a:lnTo>
                  <a:pt x="336309" y="1970065"/>
                </a:lnTo>
                <a:lnTo>
                  <a:pt x="318196" y="1976102"/>
                </a:lnTo>
                <a:lnTo>
                  <a:pt x="294045" y="1984554"/>
                </a:lnTo>
                <a:lnTo>
                  <a:pt x="294045" y="1976102"/>
                </a:lnTo>
                <a:lnTo>
                  <a:pt x="294045" y="1970065"/>
                </a:lnTo>
                <a:lnTo>
                  <a:pt x="289819" y="1965841"/>
                </a:lnTo>
                <a:lnTo>
                  <a:pt x="286197" y="1965841"/>
                </a:lnTo>
                <a:lnTo>
                  <a:pt x="280159" y="1961614"/>
                </a:lnTo>
                <a:lnTo>
                  <a:pt x="275933" y="1965841"/>
                </a:lnTo>
                <a:lnTo>
                  <a:pt x="271706" y="1970065"/>
                </a:lnTo>
                <a:lnTo>
                  <a:pt x="267480" y="1974291"/>
                </a:lnTo>
                <a:lnTo>
                  <a:pt x="265668" y="1974291"/>
                </a:lnTo>
                <a:lnTo>
                  <a:pt x="257820" y="1973687"/>
                </a:lnTo>
                <a:lnTo>
                  <a:pt x="247555" y="1973687"/>
                </a:lnTo>
                <a:lnTo>
                  <a:pt x="243329" y="1953162"/>
                </a:lnTo>
                <a:lnTo>
                  <a:pt x="233065" y="1924782"/>
                </a:lnTo>
                <a:lnTo>
                  <a:pt x="225218" y="1904257"/>
                </a:lnTo>
                <a:lnTo>
                  <a:pt x="219179" y="1910293"/>
                </a:lnTo>
                <a:lnTo>
                  <a:pt x="214953" y="1914519"/>
                </a:lnTo>
                <a:lnTo>
                  <a:pt x="210726" y="1914519"/>
                </a:lnTo>
                <a:lnTo>
                  <a:pt x="204688" y="1914519"/>
                </a:lnTo>
                <a:lnTo>
                  <a:pt x="200462" y="1910293"/>
                </a:lnTo>
                <a:lnTo>
                  <a:pt x="166048" y="1885540"/>
                </a:lnTo>
                <a:lnTo>
                  <a:pt x="137672" y="1848710"/>
                </a:lnTo>
                <a:lnTo>
                  <a:pt x="115331" y="1810068"/>
                </a:lnTo>
                <a:lnTo>
                  <a:pt x="127406" y="1789540"/>
                </a:lnTo>
                <a:lnTo>
                  <a:pt x="137672" y="1762973"/>
                </a:lnTo>
                <a:lnTo>
                  <a:pt x="147934" y="1742445"/>
                </a:lnTo>
                <a:lnTo>
                  <a:pt x="161823" y="1724332"/>
                </a:lnTo>
                <a:lnTo>
                  <a:pt x="185973" y="1709842"/>
                </a:lnTo>
                <a:lnTo>
                  <a:pt x="208311" y="1703806"/>
                </a:lnTo>
                <a:lnTo>
                  <a:pt x="228838" y="1693541"/>
                </a:lnTo>
                <a:lnTo>
                  <a:pt x="242725" y="1679051"/>
                </a:lnTo>
                <a:lnTo>
                  <a:pt x="252989" y="1656713"/>
                </a:lnTo>
                <a:lnTo>
                  <a:pt x="252989" y="1621696"/>
                </a:lnTo>
                <a:lnTo>
                  <a:pt x="257216" y="1617470"/>
                </a:lnTo>
                <a:lnTo>
                  <a:pt x="261442" y="1617470"/>
                </a:lnTo>
                <a:lnTo>
                  <a:pt x="261442" y="1613244"/>
                </a:lnTo>
                <a:lnTo>
                  <a:pt x="261442" y="1609018"/>
                </a:lnTo>
                <a:lnTo>
                  <a:pt x="265668" y="1607205"/>
                </a:lnTo>
                <a:lnTo>
                  <a:pt x="236688" y="1607205"/>
                </a:lnTo>
                <a:lnTo>
                  <a:pt x="228838" y="1613244"/>
                </a:lnTo>
                <a:lnTo>
                  <a:pt x="227028" y="1617470"/>
                </a:lnTo>
                <a:lnTo>
                  <a:pt x="222802" y="1621696"/>
                </a:lnTo>
                <a:lnTo>
                  <a:pt x="214953" y="1623507"/>
                </a:lnTo>
                <a:lnTo>
                  <a:pt x="208916" y="1627735"/>
                </a:lnTo>
                <a:lnTo>
                  <a:pt x="198651" y="1627735"/>
                </a:lnTo>
                <a:lnTo>
                  <a:pt x="176311" y="1621696"/>
                </a:lnTo>
                <a:lnTo>
                  <a:pt x="146124" y="1609621"/>
                </a:lnTo>
                <a:lnTo>
                  <a:pt x="109898" y="1603584"/>
                </a:lnTo>
                <a:lnTo>
                  <a:pt x="81521" y="1589094"/>
                </a:lnTo>
                <a:lnTo>
                  <a:pt x="75484" y="1535965"/>
                </a:lnTo>
                <a:lnTo>
                  <a:pt x="89370" y="1535965"/>
                </a:lnTo>
                <a:lnTo>
                  <a:pt x="95409" y="1531739"/>
                </a:lnTo>
                <a:lnTo>
                  <a:pt x="105672" y="1527513"/>
                </a:lnTo>
                <a:lnTo>
                  <a:pt x="113521" y="1525700"/>
                </a:lnTo>
                <a:lnTo>
                  <a:pt x="119559" y="1525700"/>
                </a:lnTo>
                <a:lnTo>
                  <a:pt x="127406" y="1517248"/>
                </a:lnTo>
                <a:lnTo>
                  <a:pt x="133445" y="1511212"/>
                </a:lnTo>
                <a:lnTo>
                  <a:pt x="131633" y="1506984"/>
                </a:lnTo>
                <a:lnTo>
                  <a:pt x="131633" y="1502758"/>
                </a:lnTo>
                <a:lnTo>
                  <a:pt x="127406" y="1496722"/>
                </a:lnTo>
                <a:lnTo>
                  <a:pt x="160010" y="1496722"/>
                </a:lnTo>
                <a:lnTo>
                  <a:pt x="161823" y="1492495"/>
                </a:lnTo>
                <a:lnTo>
                  <a:pt x="166048" y="1492495"/>
                </a:lnTo>
                <a:lnTo>
                  <a:pt x="170274" y="1488269"/>
                </a:lnTo>
                <a:lnTo>
                  <a:pt x="172084" y="1488269"/>
                </a:lnTo>
                <a:lnTo>
                  <a:pt x="179934" y="1488269"/>
                </a:lnTo>
                <a:lnTo>
                  <a:pt x="190199" y="1498532"/>
                </a:lnTo>
                <a:lnTo>
                  <a:pt x="200462" y="1506984"/>
                </a:lnTo>
                <a:lnTo>
                  <a:pt x="212537" y="1517248"/>
                </a:lnTo>
                <a:lnTo>
                  <a:pt x="218576" y="1527513"/>
                </a:lnTo>
                <a:lnTo>
                  <a:pt x="242725" y="1517248"/>
                </a:lnTo>
                <a:lnTo>
                  <a:pt x="242725" y="1502758"/>
                </a:lnTo>
                <a:lnTo>
                  <a:pt x="236688" y="1492495"/>
                </a:lnTo>
                <a:lnTo>
                  <a:pt x="232462" y="1482231"/>
                </a:lnTo>
                <a:lnTo>
                  <a:pt x="228236" y="1470156"/>
                </a:lnTo>
                <a:lnTo>
                  <a:pt x="226423" y="1459892"/>
                </a:lnTo>
                <a:lnTo>
                  <a:pt x="218576" y="1449626"/>
                </a:lnTo>
                <a:lnTo>
                  <a:pt x="194425" y="1421250"/>
                </a:lnTo>
                <a:lnTo>
                  <a:pt x="166048" y="1398911"/>
                </a:lnTo>
                <a:lnTo>
                  <a:pt x="133445" y="1378381"/>
                </a:lnTo>
                <a:lnTo>
                  <a:pt x="105068" y="1357853"/>
                </a:lnTo>
                <a:lnTo>
                  <a:pt x="88767" y="1325250"/>
                </a:lnTo>
                <a:lnTo>
                  <a:pt x="94804" y="1314987"/>
                </a:lnTo>
                <a:lnTo>
                  <a:pt x="99030" y="1302912"/>
                </a:lnTo>
                <a:lnTo>
                  <a:pt x="103258" y="1292648"/>
                </a:lnTo>
                <a:lnTo>
                  <a:pt x="145521" y="1296874"/>
                </a:lnTo>
                <a:lnTo>
                  <a:pt x="185973" y="1292648"/>
                </a:lnTo>
                <a:lnTo>
                  <a:pt x="218576" y="1274537"/>
                </a:lnTo>
                <a:lnTo>
                  <a:pt x="228838" y="1249780"/>
                </a:lnTo>
                <a:lnTo>
                  <a:pt x="236688" y="1225026"/>
                </a:lnTo>
                <a:lnTo>
                  <a:pt x="242725" y="1202687"/>
                </a:lnTo>
                <a:lnTo>
                  <a:pt x="269291" y="1182159"/>
                </a:lnTo>
                <a:lnTo>
                  <a:pt x="303705" y="1164047"/>
                </a:lnTo>
                <a:lnTo>
                  <a:pt x="342346" y="1153784"/>
                </a:lnTo>
                <a:lnTo>
                  <a:pt x="374949" y="1139293"/>
                </a:lnTo>
                <a:lnTo>
                  <a:pt x="407552" y="1118766"/>
                </a:lnTo>
                <a:lnTo>
                  <a:pt x="417816" y="1124802"/>
                </a:lnTo>
                <a:lnTo>
                  <a:pt x="423853" y="1129029"/>
                </a:lnTo>
                <a:lnTo>
                  <a:pt x="423853" y="1135067"/>
                </a:lnTo>
                <a:lnTo>
                  <a:pt x="428079" y="1139293"/>
                </a:lnTo>
                <a:lnTo>
                  <a:pt x="428079" y="1147745"/>
                </a:lnTo>
                <a:lnTo>
                  <a:pt x="432305" y="1149556"/>
                </a:lnTo>
                <a:lnTo>
                  <a:pt x="438344" y="1158010"/>
                </a:lnTo>
                <a:lnTo>
                  <a:pt x="446193" y="1164047"/>
                </a:lnTo>
                <a:lnTo>
                  <a:pt x="456456" y="1164047"/>
                </a:lnTo>
                <a:lnTo>
                  <a:pt x="464305" y="1164047"/>
                </a:lnTo>
                <a:lnTo>
                  <a:pt x="470344" y="1162236"/>
                </a:lnTo>
                <a:lnTo>
                  <a:pt x="478191" y="1158010"/>
                </a:lnTo>
                <a:lnTo>
                  <a:pt x="484230" y="1158010"/>
                </a:lnTo>
                <a:lnTo>
                  <a:pt x="492079" y="1158010"/>
                </a:lnTo>
                <a:lnTo>
                  <a:pt x="498116" y="1162236"/>
                </a:lnTo>
                <a:lnTo>
                  <a:pt x="505965" y="1168273"/>
                </a:lnTo>
                <a:lnTo>
                  <a:pt x="516228" y="1178538"/>
                </a:lnTo>
                <a:lnTo>
                  <a:pt x="522266" y="1186988"/>
                </a:lnTo>
                <a:lnTo>
                  <a:pt x="530116" y="1193028"/>
                </a:lnTo>
                <a:lnTo>
                  <a:pt x="540379" y="1197254"/>
                </a:lnTo>
                <a:lnTo>
                  <a:pt x="550643" y="1201479"/>
                </a:lnTo>
                <a:lnTo>
                  <a:pt x="560906" y="1197254"/>
                </a:lnTo>
                <a:lnTo>
                  <a:pt x="568755" y="1197254"/>
                </a:lnTo>
                <a:lnTo>
                  <a:pt x="574794" y="1193028"/>
                </a:lnTo>
                <a:lnTo>
                  <a:pt x="586869" y="1188799"/>
                </a:lnTo>
                <a:lnTo>
                  <a:pt x="592906" y="1188799"/>
                </a:lnTo>
                <a:lnTo>
                  <a:pt x="615246" y="1197254"/>
                </a:lnTo>
                <a:lnTo>
                  <a:pt x="645433" y="1207517"/>
                </a:lnTo>
                <a:lnTo>
                  <a:pt x="673810" y="1222008"/>
                </a:lnTo>
                <a:lnTo>
                  <a:pt x="702187" y="1230459"/>
                </a:lnTo>
                <a:lnTo>
                  <a:pt x="763166" y="1222008"/>
                </a:lnTo>
                <a:lnTo>
                  <a:pt x="801806" y="1240119"/>
                </a:lnTo>
                <a:lnTo>
                  <a:pt x="838032" y="1264876"/>
                </a:lnTo>
                <a:lnTo>
                  <a:pt x="872445" y="1287214"/>
                </a:lnTo>
                <a:lnTo>
                  <a:pt x="911086" y="1307741"/>
                </a:lnTo>
                <a:lnTo>
                  <a:pt x="957575" y="1316194"/>
                </a:lnTo>
                <a:lnTo>
                  <a:pt x="957575" y="1301704"/>
                </a:lnTo>
                <a:lnTo>
                  <a:pt x="947312" y="1289630"/>
                </a:lnTo>
                <a:lnTo>
                  <a:pt x="937048" y="1275139"/>
                </a:lnTo>
                <a:lnTo>
                  <a:pt x="924973" y="1260650"/>
                </a:lnTo>
                <a:lnTo>
                  <a:pt x="918936" y="1244345"/>
                </a:lnTo>
                <a:lnTo>
                  <a:pt x="961199" y="1240119"/>
                </a:lnTo>
                <a:lnTo>
                  <a:pt x="989575" y="1231668"/>
                </a:lnTo>
                <a:lnTo>
                  <a:pt x="1013726" y="1217178"/>
                </a:lnTo>
                <a:lnTo>
                  <a:pt x="1034254" y="1202687"/>
                </a:lnTo>
                <a:lnTo>
                  <a:pt x="1056592" y="1186385"/>
                </a:lnTo>
                <a:lnTo>
                  <a:pt x="1080742" y="1174311"/>
                </a:lnTo>
                <a:lnTo>
                  <a:pt x="1113345" y="1168273"/>
                </a:lnTo>
                <a:lnTo>
                  <a:pt x="1119383" y="1172497"/>
                </a:lnTo>
                <a:lnTo>
                  <a:pt x="1131459" y="1174311"/>
                </a:lnTo>
                <a:lnTo>
                  <a:pt x="1137496" y="1178538"/>
                </a:lnTo>
                <a:lnTo>
                  <a:pt x="1143534" y="1182762"/>
                </a:lnTo>
                <a:lnTo>
                  <a:pt x="1131459" y="1182762"/>
                </a:lnTo>
                <a:lnTo>
                  <a:pt x="1095233" y="1211140"/>
                </a:lnTo>
                <a:lnTo>
                  <a:pt x="1056592" y="1235893"/>
                </a:lnTo>
                <a:lnTo>
                  <a:pt x="1014329" y="1254008"/>
                </a:lnTo>
                <a:lnTo>
                  <a:pt x="1014329" y="1268498"/>
                </a:lnTo>
                <a:lnTo>
                  <a:pt x="1052970" y="1274537"/>
                </a:lnTo>
                <a:lnTo>
                  <a:pt x="1071082" y="1254008"/>
                </a:lnTo>
                <a:lnTo>
                  <a:pt x="1089194" y="1243742"/>
                </a:lnTo>
                <a:lnTo>
                  <a:pt x="1113345" y="1239517"/>
                </a:lnTo>
                <a:lnTo>
                  <a:pt x="1137496" y="1239517"/>
                </a:lnTo>
                <a:lnTo>
                  <a:pt x="1170098" y="1235291"/>
                </a:lnTo>
                <a:lnTo>
                  <a:pt x="1171911" y="1225026"/>
                </a:lnTo>
                <a:lnTo>
                  <a:pt x="1176137" y="1214764"/>
                </a:lnTo>
                <a:lnTo>
                  <a:pt x="1183984" y="1202687"/>
                </a:lnTo>
                <a:lnTo>
                  <a:pt x="1190023" y="1196649"/>
                </a:lnTo>
                <a:lnTo>
                  <a:pt x="1200286" y="1221405"/>
                </a:lnTo>
                <a:lnTo>
                  <a:pt x="1212361" y="1239517"/>
                </a:lnTo>
                <a:lnTo>
                  <a:pt x="1228663" y="1254008"/>
                </a:lnTo>
                <a:lnTo>
                  <a:pt x="1255229" y="1260045"/>
                </a:lnTo>
                <a:lnTo>
                  <a:pt x="1261265" y="1254008"/>
                </a:lnTo>
                <a:lnTo>
                  <a:pt x="1265493" y="1249780"/>
                </a:lnTo>
                <a:lnTo>
                  <a:pt x="1271530" y="1245553"/>
                </a:lnTo>
                <a:lnTo>
                  <a:pt x="1275756" y="1243742"/>
                </a:lnTo>
                <a:lnTo>
                  <a:pt x="1283605" y="1243742"/>
                </a:lnTo>
                <a:lnTo>
                  <a:pt x="1285416" y="1243742"/>
                </a:lnTo>
                <a:lnTo>
                  <a:pt x="1293265" y="1254008"/>
                </a:lnTo>
                <a:lnTo>
                  <a:pt x="1297491" y="1260045"/>
                </a:lnTo>
                <a:lnTo>
                  <a:pt x="1299304" y="1268498"/>
                </a:lnTo>
                <a:lnTo>
                  <a:pt x="1311377" y="1264272"/>
                </a:lnTo>
                <a:lnTo>
                  <a:pt x="1321642" y="1258234"/>
                </a:lnTo>
                <a:lnTo>
                  <a:pt x="1327680" y="1249780"/>
                </a:lnTo>
                <a:lnTo>
                  <a:pt x="1337943" y="1245553"/>
                </a:lnTo>
                <a:lnTo>
                  <a:pt x="1345793" y="1243742"/>
                </a:lnTo>
                <a:lnTo>
                  <a:pt x="1384432" y="1254008"/>
                </a:lnTo>
                <a:lnTo>
                  <a:pt x="1417037" y="1278762"/>
                </a:lnTo>
                <a:lnTo>
                  <a:pt x="1449640" y="1303515"/>
                </a:lnTo>
                <a:lnTo>
                  <a:pt x="1479827" y="1325854"/>
                </a:lnTo>
                <a:lnTo>
                  <a:pt x="1491902" y="1325854"/>
                </a:lnTo>
                <a:lnTo>
                  <a:pt x="1502165" y="1325854"/>
                </a:lnTo>
                <a:lnTo>
                  <a:pt x="1508204" y="1321628"/>
                </a:lnTo>
                <a:lnTo>
                  <a:pt x="1520279" y="1317400"/>
                </a:lnTo>
                <a:lnTo>
                  <a:pt x="1526316" y="1315590"/>
                </a:lnTo>
                <a:lnTo>
                  <a:pt x="1532354" y="1315590"/>
                </a:lnTo>
                <a:lnTo>
                  <a:pt x="1540202" y="1321628"/>
                </a:lnTo>
                <a:lnTo>
                  <a:pt x="1546240" y="1330080"/>
                </a:lnTo>
                <a:lnTo>
                  <a:pt x="1554090" y="1340343"/>
                </a:lnTo>
                <a:lnTo>
                  <a:pt x="1560126" y="1354834"/>
                </a:lnTo>
                <a:lnTo>
                  <a:pt x="1564352" y="1360872"/>
                </a:lnTo>
                <a:lnTo>
                  <a:pt x="1558316" y="1365100"/>
                </a:lnTo>
                <a:lnTo>
                  <a:pt x="1550466" y="1369326"/>
                </a:lnTo>
                <a:lnTo>
                  <a:pt x="1546240" y="1371137"/>
                </a:lnTo>
                <a:lnTo>
                  <a:pt x="1546240" y="1375363"/>
                </a:lnTo>
                <a:lnTo>
                  <a:pt x="1544430" y="1379589"/>
                </a:lnTo>
                <a:lnTo>
                  <a:pt x="1540202" y="1385628"/>
                </a:lnTo>
                <a:lnTo>
                  <a:pt x="1564352" y="1385628"/>
                </a:lnTo>
                <a:lnTo>
                  <a:pt x="1596955" y="1389854"/>
                </a:lnTo>
                <a:lnTo>
                  <a:pt x="1629558" y="1389854"/>
                </a:lnTo>
                <a:lnTo>
                  <a:pt x="1657935" y="1389854"/>
                </a:lnTo>
                <a:lnTo>
                  <a:pt x="1674236" y="1394080"/>
                </a:lnTo>
                <a:lnTo>
                  <a:pt x="1692350" y="1414608"/>
                </a:lnTo>
                <a:lnTo>
                  <a:pt x="1710462" y="1436948"/>
                </a:lnTo>
                <a:lnTo>
                  <a:pt x="1726763" y="1457476"/>
                </a:lnTo>
                <a:lnTo>
                  <a:pt x="1726763" y="1386231"/>
                </a:lnTo>
                <a:lnTo>
                  <a:pt x="1744878" y="1386231"/>
                </a:lnTo>
                <a:lnTo>
                  <a:pt x="1758763" y="1386231"/>
                </a:lnTo>
                <a:lnTo>
                  <a:pt x="1769026" y="1384420"/>
                </a:lnTo>
                <a:lnTo>
                  <a:pt x="1782914" y="1380194"/>
                </a:lnTo>
                <a:lnTo>
                  <a:pt x="1782914" y="1371741"/>
                </a:lnTo>
                <a:lnTo>
                  <a:pt x="1720122" y="1371741"/>
                </a:lnTo>
                <a:lnTo>
                  <a:pt x="1715896" y="1361476"/>
                </a:lnTo>
                <a:lnTo>
                  <a:pt x="1714085" y="1359666"/>
                </a:lnTo>
                <a:lnTo>
                  <a:pt x="1709859" y="1351211"/>
                </a:lnTo>
                <a:lnTo>
                  <a:pt x="1705633" y="1345175"/>
                </a:lnTo>
                <a:lnTo>
                  <a:pt x="1705633" y="1333099"/>
                </a:lnTo>
                <a:lnTo>
                  <a:pt x="1713481" y="1333099"/>
                </a:lnTo>
                <a:lnTo>
                  <a:pt x="1713481" y="1327062"/>
                </a:lnTo>
                <a:lnTo>
                  <a:pt x="1804650" y="1316798"/>
                </a:lnTo>
                <a:lnTo>
                  <a:pt x="1804650" y="1341551"/>
                </a:lnTo>
                <a:lnTo>
                  <a:pt x="1814912" y="1347590"/>
                </a:lnTo>
                <a:lnTo>
                  <a:pt x="1822761" y="1359666"/>
                </a:lnTo>
                <a:lnTo>
                  <a:pt x="1828800" y="1365703"/>
                </a:lnTo>
                <a:lnTo>
                  <a:pt x="1836647" y="1380194"/>
                </a:lnTo>
                <a:lnTo>
                  <a:pt x="1875289" y="1380194"/>
                </a:lnTo>
                <a:lnTo>
                  <a:pt x="1899439" y="1386231"/>
                </a:lnTo>
                <a:lnTo>
                  <a:pt x="1923590" y="1390457"/>
                </a:lnTo>
                <a:lnTo>
                  <a:pt x="1947739" y="1394683"/>
                </a:lnTo>
                <a:lnTo>
                  <a:pt x="1983965" y="1394683"/>
                </a:lnTo>
                <a:lnTo>
                  <a:pt x="1988191" y="1390457"/>
                </a:lnTo>
                <a:lnTo>
                  <a:pt x="1990004" y="1386231"/>
                </a:lnTo>
                <a:lnTo>
                  <a:pt x="1994229" y="1384420"/>
                </a:lnTo>
                <a:lnTo>
                  <a:pt x="1998455" y="1380194"/>
                </a:lnTo>
                <a:lnTo>
                  <a:pt x="1998455" y="1355440"/>
                </a:lnTo>
                <a:lnTo>
                  <a:pt x="2044944" y="1355440"/>
                </a:lnTo>
                <a:lnTo>
                  <a:pt x="2058830" y="1386231"/>
                </a:lnTo>
                <a:lnTo>
                  <a:pt x="2075132" y="1418834"/>
                </a:lnTo>
                <a:lnTo>
                  <a:pt x="2079358" y="1404345"/>
                </a:lnTo>
                <a:lnTo>
                  <a:pt x="2079358" y="1398306"/>
                </a:lnTo>
                <a:lnTo>
                  <a:pt x="2083586" y="1386231"/>
                </a:lnTo>
                <a:lnTo>
                  <a:pt x="2083586" y="1380194"/>
                </a:lnTo>
                <a:lnTo>
                  <a:pt x="2107735" y="1380194"/>
                </a:lnTo>
                <a:lnTo>
                  <a:pt x="2107735" y="1351816"/>
                </a:lnTo>
                <a:lnTo>
                  <a:pt x="2107735" y="1319213"/>
                </a:lnTo>
                <a:lnTo>
                  <a:pt x="2111963" y="1290838"/>
                </a:lnTo>
                <a:lnTo>
                  <a:pt x="2107735" y="1276347"/>
                </a:lnTo>
                <a:lnTo>
                  <a:pt x="2083586" y="1247969"/>
                </a:lnTo>
                <a:lnTo>
                  <a:pt x="2065472" y="1217178"/>
                </a:lnTo>
                <a:lnTo>
                  <a:pt x="2061246" y="1180348"/>
                </a:lnTo>
                <a:lnTo>
                  <a:pt x="2069095" y="1145330"/>
                </a:lnTo>
                <a:lnTo>
                  <a:pt x="2093246" y="1106690"/>
                </a:lnTo>
                <a:lnTo>
                  <a:pt x="2111358" y="1098237"/>
                </a:lnTo>
                <a:lnTo>
                  <a:pt x="2131885" y="1092198"/>
                </a:lnTo>
                <a:close/>
                <a:moveTo>
                  <a:pt x="1724940" y="989554"/>
                </a:moveTo>
                <a:lnTo>
                  <a:pt x="1767202" y="1018533"/>
                </a:lnTo>
                <a:lnTo>
                  <a:pt x="1793768" y="1052949"/>
                </a:lnTo>
                <a:lnTo>
                  <a:pt x="1807654" y="1095814"/>
                </a:lnTo>
                <a:lnTo>
                  <a:pt x="1817917" y="1151360"/>
                </a:lnTo>
                <a:lnTo>
                  <a:pt x="1828182" y="1206303"/>
                </a:lnTo>
                <a:lnTo>
                  <a:pt x="1860182" y="1210529"/>
                </a:lnTo>
                <a:lnTo>
                  <a:pt x="1880709" y="1214153"/>
                </a:lnTo>
                <a:lnTo>
                  <a:pt x="1898821" y="1228643"/>
                </a:lnTo>
                <a:lnTo>
                  <a:pt x="1909086" y="1247358"/>
                </a:lnTo>
                <a:lnTo>
                  <a:pt x="1913312" y="1277548"/>
                </a:lnTo>
                <a:lnTo>
                  <a:pt x="1907273" y="1277548"/>
                </a:lnTo>
                <a:lnTo>
                  <a:pt x="1903047" y="1275735"/>
                </a:lnTo>
                <a:lnTo>
                  <a:pt x="1898821" y="1271509"/>
                </a:lnTo>
                <a:lnTo>
                  <a:pt x="1894595" y="1267283"/>
                </a:lnTo>
                <a:lnTo>
                  <a:pt x="1888559" y="1263660"/>
                </a:lnTo>
                <a:lnTo>
                  <a:pt x="1888559" y="1277548"/>
                </a:lnTo>
                <a:lnTo>
                  <a:pt x="1894595" y="1286000"/>
                </a:lnTo>
                <a:lnTo>
                  <a:pt x="1898821" y="1290226"/>
                </a:lnTo>
                <a:lnTo>
                  <a:pt x="1903047" y="1290226"/>
                </a:lnTo>
                <a:lnTo>
                  <a:pt x="1903047" y="1296263"/>
                </a:lnTo>
                <a:lnTo>
                  <a:pt x="1903047" y="1300491"/>
                </a:lnTo>
                <a:lnTo>
                  <a:pt x="1907273" y="1310150"/>
                </a:lnTo>
                <a:lnTo>
                  <a:pt x="1888559" y="1314376"/>
                </a:lnTo>
                <a:lnTo>
                  <a:pt x="1870445" y="1318602"/>
                </a:lnTo>
                <a:lnTo>
                  <a:pt x="1850520" y="1318602"/>
                </a:lnTo>
                <a:lnTo>
                  <a:pt x="1813691" y="1304112"/>
                </a:lnTo>
                <a:lnTo>
                  <a:pt x="1779278" y="1300491"/>
                </a:lnTo>
                <a:lnTo>
                  <a:pt x="1738826" y="1306527"/>
                </a:lnTo>
                <a:lnTo>
                  <a:pt x="1700184" y="1318602"/>
                </a:lnTo>
                <a:lnTo>
                  <a:pt x="1661545" y="1324639"/>
                </a:lnTo>
                <a:lnTo>
                  <a:pt x="1619282" y="1324639"/>
                </a:lnTo>
                <a:lnTo>
                  <a:pt x="1570378" y="1310150"/>
                </a:lnTo>
                <a:lnTo>
                  <a:pt x="1544415" y="1304112"/>
                </a:lnTo>
                <a:lnTo>
                  <a:pt x="1523887" y="1300491"/>
                </a:lnTo>
                <a:lnTo>
                  <a:pt x="1505775" y="1296263"/>
                </a:lnTo>
                <a:lnTo>
                  <a:pt x="1489474" y="1286000"/>
                </a:lnTo>
                <a:lnTo>
                  <a:pt x="1477398" y="1263660"/>
                </a:lnTo>
                <a:lnTo>
                  <a:pt x="1485248" y="1263660"/>
                </a:lnTo>
                <a:lnTo>
                  <a:pt x="1503964" y="1247358"/>
                </a:lnTo>
                <a:lnTo>
                  <a:pt x="1529926" y="1238906"/>
                </a:lnTo>
                <a:lnTo>
                  <a:pt x="1562528" y="1234680"/>
                </a:lnTo>
                <a:lnTo>
                  <a:pt x="1595131" y="1232870"/>
                </a:lnTo>
                <a:lnTo>
                  <a:pt x="1595131" y="1224415"/>
                </a:lnTo>
                <a:lnTo>
                  <a:pt x="1580641" y="1214153"/>
                </a:lnTo>
                <a:lnTo>
                  <a:pt x="1570378" y="1206303"/>
                </a:lnTo>
                <a:lnTo>
                  <a:pt x="1556490" y="1204492"/>
                </a:lnTo>
                <a:lnTo>
                  <a:pt x="1529926" y="1200267"/>
                </a:lnTo>
                <a:lnTo>
                  <a:pt x="1517850" y="1200267"/>
                </a:lnTo>
                <a:lnTo>
                  <a:pt x="1491889" y="1200267"/>
                </a:lnTo>
                <a:lnTo>
                  <a:pt x="1461097" y="1200267"/>
                </a:lnTo>
                <a:lnTo>
                  <a:pt x="1456871" y="1177926"/>
                </a:lnTo>
                <a:lnTo>
                  <a:pt x="1447211" y="1157399"/>
                </a:lnTo>
                <a:lnTo>
                  <a:pt x="1438757" y="1138682"/>
                </a:lnTo>
                <a:lnTo>
                  <a:pt x="1432720" y="1118155"/>
                </a:lnTo>
                <a:lnTo>
                  <a:pt x="1432720" y="1081928"/>
                </a:lnTo>
                <a:lnTo>
                  <a:pt x="1447211" y="1061401"/>
                </a:lnTo>
                <a:lnTo>
                  <a:pt x="1461097" y="1036647"/>
                </a:lnTo>
                <a:lnTo>
                  <a:pt x="1477398" y="1014307"/>
                </a:lnTo>
                <a:lnTo>
                  <a:pt x="1499736" y="999818"/>
                </a:lnTo>
                <a:lnTo>
                  <a:pt x="1523887" y="1004044"/>
                </a:lnTo>
                <a:lnTo>
                  <a:pt x="1529926" y="1004044"/>
                </a:lnTo>
                <a:lnTo>
                  <a:pt x="1529926" y="1010081"/>
                </a:lnTo>
                <a:lnTo>
                  <a:pt x="1529926" y="1014307"/>
                </a:lnTo>
                <a:lnTo>
                  <a:pt x="1528113" y="1014307"/>
                </a:lnTo>
                <a:lnTo>
                  <a:pt x="1528113" y="1018533"/>
                </a:lnTo>
                <a:lnTo>
                  <a:pt x="1529926" y="1022156"/>
                </a:lnTo>
                <a:lnTo>
                  <a:pt x="1529926" y="1028798"/>
                </a:lnTo>
                <a:lnTo>
                  <a:pt x="1548038" y="1028798"/>
                </a:lnTo>
                <a:lnTo>
                  <a:pt x="1572791" y="1028798"/>
                </a:lnTo>
                <a:lnTo>
                  <a:pt x="1595131" y="1028798"/>
                </a:lnTo>
                <a:lnTo>
                  <a:pt x="1609017" y="1028798"/>
                </a:lnTo>
                <a:lnTo>
                  <a:pt x="1615056" y="1032421"/>
                </a:lnTo>
                <a:lnTo>
                  <a:pt x="1619282" y="1036647"/>
                </a:lnTo>
                <a:lnTo>
                  <a:pt x="1623508" y="1042684"/>
                </a:lnTo>
                <a:lnTo>
                  <a:pt x="1627131" y="1051138"/>
                </a:lnTo>
                <a:lnTo>
                  <a:pt x="1633168" y="1052949"/>
                </a:lnTo>
                <a:lnTo>
                  <a:pt x="1641620" y="1061401"/>
                </a:lnTo>
                <a:lnTo>
                  <a:pt x="1643433" y="1051138"/>
                </a:lnTo>
                <a:lnTo>
                  <a:pt x="1647659" y="1046910"/>
                </a:lnTo>
                <a:lnTo>
                  <a:pt x="1655508" y="1042684"/>
                </a:lnTo>
                <a:lnTo>
                  <a:pt x="1657921" y="1039063"/>
                </a:lnTo>
                <a:lnTo>
                  <a:pt x="1669997" y="1039063"/>
                </a:lnTo>
                <a:lnTo>
                  <a:pt x="1680262" y="1036647"/>
                </a:lnTo>
                <a:lnTo>
                  <a:pt x="1694147" y="1065024"/>
                </a:lnTo>
                <a:lnTo>
                  <a:pt x="1708638" y="1085551"/>
                </a:lnTo>
                <a:lnTo>
                  <a:pt x="1718298" y="1100042"/>
                </a:lnTo>
                <a:lnTo>
                  <a:pt x="1722524" y="1089778"/>
                </a:lnTo>
                <a:lnTo>
                  <a:pt x="1724940" y="1079513"/>
                </a:lnTo>
                <a:lnTo>
                  <a:pt x="1724940" y="1067439"/>
                </a:lnTo>
                <a:lnTo>
                  <a:pt x="1724940" y="1052949"/>
                </a:lnTo>
                <a:lnTo>
                  <a:pt x="1712260" y="1032421"/>
                </a:lnTo>
                <a:lnTo>
                  <a:pt x="1714675" y="1010081"/>
                </a:lnTo>
                <a:close/>
                <a:moveTo>
                  <a:pt x="1765392" y="956951"/>
                </a:moveTo>
                <a:lnTo>
                  <a:pt x="1781694" y="956951"/>
                </a:lnTo>
                <a:lnTo>
                  <a:pt x="1795580" y="961177"/>
                </a:lnTo>
                <a:lnTo>
                  <a:pt x="1810070" y="965403"/>
                </a:lnTo>
                <a:lnTo>
                  <a:pt x="1822146" y="971442"/>
                </a:lnTo>
                <a:lnTo>
                  <a:pt x="1823956" y="981705"/>
                </a:lnTo>
                <a:lnTo>
                  <a:pt x="1823956" y="989555"/>
                </a:lnTo>
                <a:lnTo>
                  <a:pt x="1828182" y="999820"/>
                </a:lnTo>
                <a:lnTo>
                  <a:pt x="1828182" y="1014309"/>
                </a:lnTo>
                <a:lnTo>
                  <a:pt x="1817920" y="1014309"/>
                </a:lnTo>
                <a:lnTo>
                  <a:pt x="1810070" y="1018536"/>
                </a:lnTo>
                <a:lnTo>
                  <a:pt x="1799806" y="1018536"/>
                </a:lnTo>
                <a:lnTo>
                  <a:pt x="1789543" y="1022159"/>
                </a:lnTo>
                <a:lnTo>
                  <a:pt x="1771429" y="1004046"/>
                </a:lnTo>
                <a:lnTo>
                  <a:pt x="1750902" y="989555"/>
                </a:lnTo>
                <a:close/>
                <a:moveTo>
                  <a:pt x="8645824" y="942458"/>
                </a:moveTo>
                <a:lnTo>
                  <a:pt x="8683861" y="942458"/>
                </a:lnTo>
                <a:lnTo>
                  <a:pt x="8716464" y="950911"/>
                </a:lnTo>
                <a:lnTo>
                  <a:pt x="8746651" y="956949"/>
                </a:lnTo>
                <a:lnTo>
                  <a:pt x="8755105" y="989552"/>
                </a:lnTo>
                <a:lnTo>
                  <a:pt x="8651861" y="989552"/>
                </a:lnTo>
                <a:lnTo>
                  <a:pt x="8647635" y="979287"/>
                </a:lnTo>
                <a:lnTo>
                  <a:pt x="8647635" y="969025"/>
                </a:lnTo>
                <a:lnTo>
                  <a:pt x="8645824" y="956949"/>
                </a:lnTo>
                <a:close/>
                <a:moveTo>
                  <a:pt x="6687231" y="929787"/>
                </a:moveTo>
                <a:lnTo>
                  <a:pt x="6709573" y="938240"/>
                </a:lnTo>
                <a:lnTo>
                  <a:pt x="6709573" y="952732"/>
                </a:lnTo>
                <a:lnTo>
                  <a:pt x="6701723" y="952732"/>
                </a:lnTo>
                <a:lnTo>
                  <a:pt x="6697496" y="956959"/>
                </a:lnTo>
                <a:lnTo>
                  <a:pt x="6695685" y="958770"/>
                </a:lnTo>
                <a:lnTo>
                  <a:pt x="6691459" y="958770"/>
                </a:lnTo>
                <a:lnTo>
                  <a:pt x="6687231" y="958770"/>
                </a:lnTo>
                <a:lnTo>
                  <a:pt x="6681193" y="958770"/>
                </a:lnTo>
                <a:lnTo>
                  <a:pt x="6681193" y="948506"/>
                </a:lnTo>
                <a:lnTo>
                  <a:pt x="6681193" y="942467"/>
                </a:lnTo>
                <a:lnTo>
                  <a:pt x="6683609" y="938240"/>
                </a:lnTo>
                <a:close/>
                <a:moveTo>
                  <a:pt x="2363725" y="913485"/>
                </a:moveTo>
                <a:lnTo>
                  <a:pt x="2363725" y="919522"/>
                </a:lnTo>
                <a:lnTo>
                  <a:pt x="2371574" y="919522"/>
                </a:lnTo>
                <a:lnTo>
                  <a:pt x="2367951" y="956955"/>
                </a:lnTo>
                <a:lnTo>
                  <a:pt x="2371574" y="987748"/>
                </a:lnTo>
                <a:lnTo>
                  <a:pt x="2386064" y="1016125"/>
                </a:lnTo>
                <a:lnTo>
                  <a:pt x="2392102" y="1020351"/>
                </a:lnTo>
                <a:lnTo>
                  <a:pt x="2399952" y="1020351"/>
                </a:lnTo>
                <a:lnTo>
                  <a:pt x="2405989" y="1024577"/>
                </a:lnTo>
                <a:lnTo>
                  <a:pt x="2418064" y="1024577"/>
                </a:lnTo>
                <a:lnTo>
                  <a:pt x="2418064" y="938239"/>
                </a:lnTo>
                <a:lnTo>
                  <a:pt x="2471194" y="938239"/>
                </a:lnTo>
                <a:lnTo>
                  <a:pt x="2480854" y="962994"/>
                </a:lnTo>
                <a:lnTo>
                  <a:pt x="2495345" y="987748"/>
                </a:lnTo>
                <a:lnTo>
                  <a:pt x="2509231" y="1010086"/>
                </a:lnTo>
                <a:lnTo>
                  <a:pt x="2533986" y="1016125"/>
                </a:lnTo>
                <a:lnTo>
                  <a:pt x="2533986" y="1026388"/>
                </a:lnTo>
                <a:lnTo>
                  <a:pt x="2537608" y="1049330"/>
                </a:lnTo>
                <a:lnTo>
                  <a:pt x="2541834" y="1074086"/>
                </a:lnTo>
                <a:lnTo>
                  <a:pt x="2541834" y="1088576"/>
                </a:lnTo>
                <a:lnTo>
                  <a:pt x="2547872" y="1084349"/>
                </a:lnTo>
                <a:lnTo>
                  <a:pt x="2552098" y="1084349"/>
                </a:lnTo>
                <a:lnTo>
                  <a:pt x="2555721" y="1081934"/>
                </a:lnTo>
                <a:lnTo>
                  <a:pt x="2558135" y="1078312"/>
                </a:lnTo>
                <a:lnTo>
                  <a:pt x="2562361" y="1069858"/>
                </a:lnTo>
                <a:lnTo>
                  <a:pt x="2565984" y="1059595"/>
                </a:lnTo>
                <a:lnTo>
                  <a:pt x="2570211" y="1049330"/>
                </a:lnTo>
                <a:lnTo>
                  <a:pt x="2572023" y="1040878"/>
                </a:lnTo>
                <a:lnTo>
                  <a:pt x="2580475" y="1034842"/>
                </a:lnTo>
                <a:lnTo>
                  <a:pt x="2586512" y="1030614"/>
                </a:lnTo>
                <a:lnTo>
                  <a:pt x="2598587" y="1026388"/>
                </a:lnTo>
                <a:lnTo>
                  <a:pt x="2604626" y="1020351"/>
                </a:lnTo>
                <a:lnTo>
                  <a:pt x="2612475" y="1016125"/>
                </a:lnTo>
                <a:lnTo>
                  <a:pt x="2604626" y="1016125"/>
                </a:lnTo>
                <a:lnTo>
                  <a:pt x="2604626" y="1010086"/>
                </a:lnTo>
                <a:lnTo>
                  <a:pt x="2586512" y="1016125"/>
                </a:lnTo>
                <a:lnTo>
                  <a:pt x="2576249" y="1024577"/>
                </a:lnTo>
                <a:lnTo>
                  <a:pt x="2562361" y="1034842"/>
                </a:lnTo>
                <a:lnTo>
                  <a:pt x="2541834" y="1040878"/>
                </a:lnTo>
                <a:lnTo>
                  <a:pt x="2537608" y="1010086"/>
                </a:lnTo>
                <a:lnTo>
                  <a:pt x="2533986" y="987748"/>
                </a:lnTo>
                <a:lnTo>
                  <a:pt x="2527948" y="969031"/>
                </a:lnTo>
                <a:lnTo>
                  <a:pt x="2519495" y="944277"/>
                </a:lnTo>
                <a:lnTo>
                  <a:pt x="2527948" y="942465"/>
                </a:lnTo>
                <a:lnTo>
                  <a:pt x="2529758" y="942465"/>
                </a:lnTo>
                <a:lnTo>
                  <a:pt x="2537608" y="938239"/>
                </a:lnTo>
                <a:lnTo>
                  <a:pt x="2547872" y="938239"/>
                </a:lnTo>
                <a:lnTo>
                  <a:pt x="2558135" y="944277"/>
                </a:lnTo>
                <a:lnTo>
                  <a:pt x="2565984" y="948503"/>
                </a:lnTo>
                <a:lnTo>
                  <a:pt x="2576249" y="952729"/>
                </a:lnTo>
                <a:lnTo>
                  <a:pt x="2586512" y="956955"/>
                </a:lnTo>
                <a:lnTo>
                  <a:pt x="2598587" y="958766"/>
                </a:lnTo>
                <a:lnTo>
                  <a:pt x="2612475" y="983522"/>
                </a:lnTo>
                <a:lnTo>
                  <a:pt x="2626964" y="1012502"/>
                </a:lnTo>
                <a:lnTo>
                  <a:pt x="2637229" y="1039068"/>
                </a:lnTo>
                <a:lnTo>
                  <a:pt x="2651115" y="1055369"/>
                </a:lnTo>
                <a:lnTo>
                  <a:pt x="2657153" y="1059595"/>
                </a:lnTo>
                <a:lnTo>
                  <a:pt x="2669226" y="1059595"/>
                </a:lnTo>
                <a:lnTo>
                  <a:pt x="2679491" y="1059595"/>
                </a:lnTo>
                <a:lnTo>
                  <a:pt x="2689756" y="1059595"/>
                </a:lnTo>
                <a:lnTo>
                  <a:pt x="2695793" y="1059595"/>
                </a:lnTo>
                <a:lnTo>
                  <a:pt x="2703642" y="1063821"/>
                </a:lnTo>
                <a:lnTo>
                  <a:pt x="2738056" y="1088576"/>
                </a:lnTo>
                <a:lnTo>
                  <a:pt x="2766432" y="1121180"/>
                </a:lnTo>
                <a:lnTo>
                  <a:pt x="2799035" y="1150161"/>
                </a:lnTo>
                <a:lnTo>
                  <a:pt x="2799035" y="1174914"/>
                </a:lnTo>
                <a:lnTo>
                  <a:pt x="2827412" y="1185179"/>
                </a:lnTo>
                <a:lnTo>
                  <a:pt x="2851563" y="1199667"/>
                </a:lnTo>
                <a:lnTo>
                  <a:pt x="2866054" y="1222009"/>
                </a:lnTo>
                <a:lnTo>
                  <a:pt x="2884166" y="1246762"/>
                </a:lnTo>
                <a:lnTo>
                  <a:pt x="2898053" y="1271517"/>
                </a:lnTo>
                <a:lnTo>
                  <a:pt x="2916769" y="1293856"/>
                </a:lnTo>
                <a:lnTo>
                  <a:pt x="2904091" y="1308347"/>
                </a:lnTo>
                <a:lnTo>
                  <a:pt x="2898053" y="1314986"/>
                </a:lnTo>
                <a:lnTo>
                  <a:pt x="2894430" y="1325251"/>
                </a:lnTo>
                <a:lnTo>
                  <a:pt x="2890205" y="1333100"/>
                </a:lnTo>
                <a:lnTo>
                  <a:pt x="2904091" y="1357854"/>
                </a:lnTo>
                <a:lnTo>
                  <a:pt x="2926430" y="1376571"/>
                </a:lnTo>
                <a:lnTo>
                  <a:pt x="2954806" y="1386834"/>
                </a:lnTo>
                <a:lnTo>
                  <a:pt x="2954806" y="1397099"/>
                </a:lnTo>
                <a:lnTo>
                  <a:pt x="2954806" y="1401326"/>
                </a:lnTo>
                <a:lnTo>
                  <a:pt x="2959032" y="1404949"/>
                </a:lnTo>
                <a:lnTo>
                  <a:pt x="2959032" y="1407365"/>
                </a:lnTo>
                <a:lnTo>
                  <a:pt x="2960845" y="1411591"/>
                </a:lnTo>
                <a:lnTo>
                  <a:pt x="2969297" y="1415817"/>
                </a:lnTo>
                <a:lnTo>
                  <a:pt x="2975334" y="1421853"/>
                </a:lnTo>
                <a:lnTo>
                  <a:pt x="2987410" y="1426080"/>
                </a:lnTo>
                <a:lnTo>
                  <a:pt x="2993448" y="1429703"/>
                </a:lnTo>
                <a:lnTo>
                  <a:pt x="3001297" y="1436344"/>
                </a:lnTo>
                <a:lnTo>
                  <a:pt x="3003711" y="1439967"/>
                </a:lnTo>
                <a:lnTo>
                  <a:pt x="3007939" y="1448419"/>
                </a:lnTo>
                <a:lnTo>
                  <a:pt x="3003711" y="1450231"/>
                </a:lnTo>
                <a:lnTo>
                  <a:pt x="3003711" y="1454456"/>
                </a:lnTo>
                <a:lnTo>
                  <a:pt x="3003711" y="1458685"/>
                </a:lnTo>
                <a:lnTo>
                  <a:pt x="3007939" y="1462911"/>
                </a:lnTo>
                <a:lnTo>
                  <a:pt x="3015786" y="1464722"/>
                </a:lnTo>
                <a:lnTo>
                  <a:pt x="3026051" y="1468948"/>
                </a:lnTo>
                <a:lnTo>
                  <a:pt x="3032088" y="1473174"/>
                </a:lnTo>
                <a:lnTo>
                  <a:pt x="3044163" y="1473174"/>
                </a:lnTo>
                <a:lnTo>
                  <a:pt x="3054428" y="1473174"/>
                </a:lnTo>
                <a:lnTo>
                  <a:pt x="3039938" y="1569776"/>
                </a:lnTo>
                <a:lnTo>
                  <a:pt x="3029675" y="1574002"/>
                </a:lnTo>
                <a:lnTo>
                  <a:pt x="3017599" y="1574002"/>
                </a:lnTo>
                <a:lnTo>
                  <a:pt x="3007939" y="1575813"/>
                </a:lnTo>
                <a:lnTo>
                  <a:pt x="2993448" y="1575813"/>
                </a:lnTo>
                <a:lnTo>
                  <a:pt x="2979562" y="1559511"/>
                </a:lnTo>
                <a:lnTo>
                  <a:pt x="2960845" y="1540795"/>
                </a:lnTo>
                <a:lnTo>
                  <a:pt x="2946957" y="1522683"/>
                </a:lnTo>
                <a:lnTo>
                  <a:pt x="2936694" y="1497930"/>
                </a:lnTo>
                <a:lnTo>
                  <a:pt x="2922808" y="1497930"/>
                </a:lnTo>
                <a:lnTo>
                  <a:pt x="2912543" y="1502156"/>
                </a:lnTo>
                <a:lnTo>
                  <a:pt x="2902281" y="1502156"/>
                </a:lnTo>
                <a:lnTo>
                  <a:pt x="2890205" y="1505777"/>
                </a:lnTo>
                <a:lnTo>
                  <a:pt x="2908317" y="1561322"/>
                </a:lnTo>
                <a:lnTo>
                  <a:pt x="2922808" y="1623508"/>
                </a:lnTo>
                <a:lnTo>
                  <a:pt x="2946957" y="1623508"/>
                </a:lnTo>
                <a:lnTo>
                  <a:pt x="2960845" y="1651884"/>
                </a:lnTo>
                <a:lnTo>
                  <a:pt x="2972920" y="1680865"/>
                </a:lnTo>
                <a:lnTo>
                  <a:pt x="2975334" y="1720109"/>
                </a:lnTo>
                <a:lnTo>
                  <a:pt x="2972920" y="1724335"/>
                </a:lnTo>
                <a:lnTo>
                  <a:pt x="2969297" y="1727956"/>
                </a:lnTo>
                <a:lnTo>
                  <a:pt x="2969297" y="1732182"/>
                </a:lnTo>
                <a:lnTo>
                  <a:pt x="2965071" y="1734598"/>
                </a:lnTo>
                <a:lnTo>
                  <a:pt x="2960845" y="1738823"/>
                </a:lnTo>
                <a:lnTo>
                  <a:pt x="2954806" y="1742447"/>
                </a:lnTo>
                <a:lnTo>
                  <a:pt x="2940920" y="1734598"/>
                </a:lnTo>
                <a:lnTo>
                  <a:pt x="2922808" y="1724335"/>
                </a:lnTo>
                <a:lnTo>
                  <a:pt x="2904091" y="1714070"/>
                </a:lnTo>
                <a:lnTo>
                  <a:pt x="2890205" y="1705618"/>
                </a:lnTo>
                <a:lnTo>
                  <a:pt x="2884166" y="1703808"/>
                </a:lnTo>
                <a:lnTo>
                  <a:pt x="2878129" y="1703808"/>
                </a:lnTo>
                <a:lnTo>
                  <a:pt x="2898053" y="1732182"/>
                </a:lnTo>
                <a:lnTo>
                  <a:pt x="2916769" y="1756938"/>
                </a:lnTo>
                <a:lnTo>
                  <a:pt x="2930655" y="1787731"/>
                </a:lnTo>
                <a:lnTo>
                  <a:pt x="2922808" y="1787731"/>
                </a:lnTo>
                <a:lnTo>
                  <a:pt x="2898053" y="1777466"/>
                </a:lnTo>
                <a:lnTo>
                  <a:pt x="2866054" y="1771427"/>
                </a:lnTo>
                <a:lnTo>
                  <a:pt x="2831639" y="1762975"/>
                </a:lnTo>
                <a:lnTo>
                  <a:pt x="2806885" y="1749088"/>
                </a:lnTo>
                <a:lnTo>
                  <a:pt x="2785149" y="1727956"/>
                </a:lnTo>
                <a:lnTo>
                  <a:pt x="2770659" y="1695354"/>
                </a:lnTo>
                <a:lnTo>
                  <a:pt x="2756772" y="1666375"/>
                </a:lnTo>
                <a:lnTo>
                  <a:pt x="2736245" y="1637999"/>
                </a:lnTo>
                <a:lnTo>
                  <a:pt x="2713905" y="1616867"/>
                </a:lnTo>
                <a:lnTo>
                  <a:pt x="2683717" y="1633773"/>
                </a:lnTo>
                <a:lnTo>
                  <a:pt x="2646888" y="1645848"/>
                </a:lnTo>
                <a:lnTo>
                  <a:pt x="2604626" y="1648263"/>
                </a:lnTo>
                <a:lnTo>
                  <a:pt x="2600399" y="1637999"/>
                </a:lnTo>
                <a:lnTo>
                  <a:pt x="2598587" y="1627734"/>
                </a:lnTo>
                <a:lnTo>
                  <a:pt x="2598587" y="1616867"/>
                </a:lnTo>
                <a:lnTo>
                  <a:pt x="2598587" y="1602981"/>
                </a:lnTo>
                <a:lnTo>
                  <a:pt x="2628776" y="1590303"/>
                </a:lnTo>
                <a:lnTo>
                  <a:pt x="2669226" y="1580038"/>
                </a:lnTo>
                <a:lnTo>
                  <a:pt x="2703642" y="1569776"/>
                </a:lnTo>
                <a:lnTo>
                  <a:pt x="2713905" y="1549247"/>
                </a:lnTo>
                <a:lnTo>
                  <a:pt x="2724169" y="1520268"/>
                </a:lnTo>
                <a:lnTo>
                  <a:pt x="2736245" y="1487665"/>
                </a:lnTo>
                <a:lnTo>
                  <a:pt x="2742282" y="1454456"/>
                </a:lnTo>
                <a:lnTo>
                  <a:pt x="2746508" y="1429703"/>
                </a:lnTo>
                <a:lnTo>
                  <a:pt x="2742282" y="1411591"/>
                </a:lnTo>
                <a:lnTo>
                  <a:pt x="2728395" y="1386834"/>
                </a:lnTo>
                <a:lnTo>
                  <a:pt x="2709679" y="1372345"/>
                </a:lnTo>
                <a:lnTo>
                  <a:pt x="2689756" y="1357854"/>
                </a:lnTo>
                <a:lnTo>
                  <a:pt x="2675265" y="1339137"/>
                </a:lnTo>
                <a:lnTo>
                  <a:pt x="2657153" y="1252801"/>
                </a:lnTo>
                <a:lnTo>
                  <a:pt x="2628776" y="1246762"/>
                </a:lnTo>
                <a:lnTo>
                  <a:pt x="2608852" y="1232271"/>
                </a:lnTo>
                <a:lnTo>
                  <a:pt x="2590738" y="1217783"/>
                </a:lnTo>
                <a:lnTo>
                  <a:pt x="2572023" y="1214160"/>
                </a:lnTo>
                <a:lnTo>
                  <a:pt x="2555721" y="1222009"/>
                </a:lnTo>
                <a:lnTo>
                  <a:pt x="2543646" y="1232271"/>
                </a:lnTo>
                <a:lnTo>
                  <a:pt x="2533986" y="1242535"/>
                </a:lnTo>
                <a:lnTo>
                  <a:pt x="2519495" y="1252801"/>
                </a:lnTo>
                <a:lnTo>
                  <a:pt x="2495345" y="1261253"/>
                </a:lnTo>
                <a:lnTo>
                  <a:pt x="2471194" y="1246762"/>
                </a:lnTo>
                <a:lnTo>
                  <a:pt x="2438591" y="1236499"/>
                </a:lnTo>
                <a:lnTo>
                  <a:pt x="2404178" y="1228045"/>
                </a:lnTo>
                <a:lnTo>
                  <a:pt x="2371574" y="1217783"/>
                </a:lnTo>
                <a:lnTo>
                  <a:pt x="2343197" y="1207517"/>
                </a:lnTo>
                <a:lnTo>
                  <a:pt x="2320858" y="1189405"/>
                </a:lnTo>
                <a:lnTo>
                  <a:pt x="2306971" y="1160424"/>
                </a:lnTo>
                <a:lnTo>
                  <a:pt x="2311198" y="1156198"/>
                </a:lnTo>
                <a:lnTo>
                  <a:pt x="2311198" y="1154387"/>
                </a:lnTo>
                <a:lnTo>
                  <a:pt x="2314821" y="1154387"/>
                </a:lnTo>
                <a:lnTo>
                  <a:pt x="2314821" y="1150161"/>
                </a:lnTo>
                <a:lnTo>
                  <a:pt x="2314821" y="1141709"/>
                </a:lnTo>
                <a:lnTo>
                  <a:pt x="2300935" y="1139896"/>
                </a:lnTo>
                <a:lnTo>
                  <a:pt x="2286444" y="1135671"/>
                </a:lnTo>
                <a:lnTo>
                  <a:pt x="2276784" y="1127218"/>
                </a:lnTo>
                <a:lnTo>
                  <a:pt x="2268330" y="1116953"/>
                </a:lnTo>
                <a:lnTo>
                  <a:pt x="2262293" y="1103066"/>
                </a:lnTo>
                <a:lnTo>
                  <a:pt x="2280405" y="1068048"/>
                </a:lnTo>
                <a:lnTo>
                  <a:pt x="2294896" y="1020351"/>
                </a:lnTo>
                <a:lnTo>
                  <a:pt x="2300935" y="969031"/>
                </a:lnTo>
                <a:lnTo>
                  <a:pt x="2306971" y="919522"/>
                </a:lnTo>
                <a:close/>
                <a:moveTo>
                  <a:pt x="2035279" y="905030"/>
                </a:moveTo>
                <a:lnTo>
                  <a:pt x="2067883" y="905030"/>
                </a:lnTo>
                <a:lnTo>
                  <a:pt x="2085997" y="977482"/>
                </a:lnTo>
                <a:lnTo>
                  <a:pt x="2100488" y="1055368"/>
                </a:lnTo>
                <a:lnTo>
                  <a:pt x="2092034" y="1055368"/>
                </a:lnTo>
                <a:lnTo>
                  <a:pt x="2082373" y="1069860"/>
                </a:lnTo>
                <a:lnTo>
                  <a:pt x="2060035" y="1063821"/>
                </a:lnTo>
                <a:lnTo>
                  <a:pt x="2053997" y="1069860"/>
                </a:lnTo>
                <a:lnTo>
                  <a:pt x="2053997" y="1078312"/>
                </a:lnTo>
                <a:lnTo>
                  <a:pt x="2053997" y="1084349"/>
                </a:lnTo>
                <a:lnTo>
                  <a:pt x="2053997" y="1088577"/>
                </a:lnTo>
                <a:lnTo>
                  <a:pt x="2049770" y="1092803"/>
                </a:lnTo>
                <a:lnTo>
                  <a:pt x="2045544" y="1098840"/>
                </a:lnTo>
                <a:lnTo>
                  <a:pt x="2035279" y="1103066"/>
                </a:lnTo>
                <a:lnTo>
                  <a:pt x="2025619" y="1096424"/>
                </a:lnTo>
                <a:lnTo>
                  <a:pt x="2011130" y="1084349"/>
                </a:lnTo>
                <a:lnTo>
                  <a:pt x="1997242" y="1078312"/>
                </a:lnTo>
                <a:lnTo>
                  <a:pt x="1997242" y="1055368"/>
                </a:lnTo>
                <a:lnTo>
                  <a:pt x="1950753" y="1049331"/>
                </a:lnTo>
                <a:lnTo>
                  <a:pt x="1958602" y="983520"/>
                </a:lnTo>
                <a:lnTo>
                  <a:pt x="1972489" y="977482"/>
                </a:lnTo>
                <a:lnTo>
                  <a:pt x="1986979" y="967219"/>
                </a:lnTo>
                <a:lnTo>
                  <a:pt x="1997242" y="952728"/>
                </a:lnTo>
                <a:lnTo>
                  <a:pt x="1986979" y="948501"/>
                </a:lnTo>
                <a:lnTo>
                  <a:pt x="1978527" y="944276"/>
                </a:lnTo>
                <a:lnTo>
                  <a:pt x="1972489" y="942465"/>
                </a:lnTo>
                <a:lnTo>
                  <a:pt x="1964639" y="934011"/>
                </a:lnTo>
                <a:lnTo>
                  <a:pt x="1960413" y="927974"/>
                </a:lnTo>
                <a:lnTo>
                  <a:pt x="1958602" y="913483"/>
                </a:lnTo>
                <a:lnTo>
                  <a:pt x="1997242" y="909257"/>
                </a:lnTo>
                <a:close/>
                <a:moveTo>
                  <a:pt x="8639787" y="872429"/>
                </a:moveTo>
                <a:lnTo>
                  <a:pt x="8663938" y="884505"/>
                </a:lnTo>
                <a:lnTo>
                  <a:pt x="8663938" y="898997"/>
                </a:lnTo>
                <a:lnTo>
                  <a:pt x="8631938" y="898997"/>
                </a:lnTo>
                <a:close/>
                <a:moveTo>
                  <a:pt x="2112559" y="872427"/>
                </a:moveTo>
                <a:lnTo>
                  <a:pt x="2138522" y="876653"/>
                </a:lnTo>
                <a:lnTo>
                  <a:pt x="2166899" y="880879"/>
                </a:lnTo>
                <a:lnTo>
                  <a:pt x="2191653" y="884503"/>
                </a:lnTo>
                <a:lnTo>
                  <a:pt x="2209765" y="891144"/>
                </a:lnTo>
                <a:lnTo>
                  <a:pt x="2211577" y="898993"/>
                </a:lnTo>
                <a:lnTo>
                  <a:pt x="2211577" y="909256"/>
                </a:lnTo>
                <a:lnTo>
                  <a:pt x="2215803" y="923747"/>
                </a:lnTo>
                <a:lnTo>
                  <a:pt x="2215803" y="938238"/>
                </a:lnTo>
                <a:lnTo>
                  <a:pt x="2211577" y="944274"/>
                </a:lnTo>
                <a:lnTo>
                  <a:pt x="2209765" y="952727"/>
                </a:lnTo>
                <a:lnTo>
                  <a:pt x="2205538" y="962991"/>
                </a:lnTo>
                <a:lnTo>
                  <a:pt x="2197689" y="969028"/>
                </a:lnTo>
                <a:lnTo>
                  <a:pt x="2191653" y="973254"/>
                </a:lnTo>
                <a:lnTo>
                  <a:pt x="2183200" y="977482"/>
                </a:lnTo>
                <a:lnTo>
                  <a:pt x="2181388" y="981708"/>
                </a:lnTo>
                <a:lnTo>
                  <a:pt x="2173541" y="983519"/>
                </a:lnTo>
                <a:lnTo>
                  <a:pt x="2169312" y="991971"/>
                </a:lnTo>
                <a:lnTo>
                  <a:pt x="2173541" y="1010085"/>
                </a:lnTo>
                <a:lnTo>
                  <a:pt x="2169312" y="1030613"/>
                </a:lnTo>
                <a:lnTo>
                  <a:pt x="2166899" y="1045103"/>
                </a:lnTo>
                <a:lnTo>
                  <a:pt x="2159050" y="1055366"/>
                </a:lnTo>
                <a:lnTo>
                  <a:pt x="2153011" y="1059592"/>
                </a:lnTo>
                <a:lnTo>
                  <a:pt x="2145164" y="1063818"/>
                </a:lnTo>
                <a:lnTo>
                  <a:pt x="2134899" y="1063818"/>
                </a:lnTo>
                <a:lnTo>
                  <a:pt x="2120408" y="1063818"/>
                </a:lnTo>
                <a:lnTo>
                  <a:pt x="2112559" y="1040875"/>
                </a:lnTo>
                <a:lnTo>
                  <a:pt x="2120408" y="1020348"/>
                </a:lnTo>
                <a:lnTo>
                  <a:pt x="2120408" y="995594"/>
                </a:lnTo>
                <a:lnTo>
                  <a:pt x="2112559" y="967218"/>
                </a:lnTo>
                <a:lnTo>
                  <a:pt x="2110748" y="934010"/>
                </a:lnTo>
                <a:lnTo>
                  <a:pt x="2106523" y="905030"/>
                </a:lnTo>
                <a:close/>
                <a:moveTo>
                  <a:pt x="1347000" y="870619"/>
                </a:moveTo>
                <a:lnTo>
                  <a:pt x="1375377" y="872430"/>
                </a:lnTo>
                <a:lnTo>
                  <a:pt x="1375377" y="898996"/>
                </a:lnTo>
                <a:lnTo>
                  <a:pt x="1409791" y="898996"/>
                </a:lnTo>
                <a:lnTo>
                  <a:pt x="1438168" y="898996"/>
                </a:lnTo>
                <a:lnTo>
                  <a:pt x="1470771" y="898996"/>
                </a:lnTo>
                <a:lnTo>
                  <a:pt x="1476807" y="913486"/>
                </a:lnTo>
                <a:lnTo>
                  <a:pt x="1484657" y="929788"/>
                </a:lnTo>
                <a:lnTo>
                  <a:pt x="1490696" y="948505"/>
                </a:lnTo>
                <a:lnTo>
                  <a:pt x="1499148" y="962994"/>
                </a:lnTo>
                <a:lnTo>
                  <a:pt x="1499148" y="969033"/>
                </a:lnTo>
                <a:lnTo>
                  <a:pt x="1476807" y="995597"/>
                </a:lnTo>
                <a:lnTo>
                  <a:pt x="1448430" y="1005862"/>
                </a:lnTo>
                <a:lnTo>
                  <a:pt x="1420056" y="1016124"/>
                </a:lnTo>
                <a:lnTo>
                  <a:pt x="1403754" y="1049332"/>
                </a:lnTo>
                <a:lnTo>
                  <a:pt x="1389263" y="1078312"/>
                </a:lnTo>
                <a:lnTo>
                  <a:pt x="1385640" y="1110916"/>
                </a:lnTo>
                <a:lnTo>
                  <a:pt x="1391679" y="1141708"/>
                </a:lnTo>
                <a:lnTo>
                  <a:pt x="1360886" y="1145934"/>
                </a:lnTo>
                <a:lnTo>
                  <a:pt x="1332510" y="1156199"/>
                </a:lnTo>
                <a:lnTo>
                  <a:pt x="1296283" y="1166462"/>
                </a:lnTo>
                <a:lnTo>
                  <a:pt x="1294473" y="1160425"/>
                </a:lnTo>
                <a:lnTo>
                  <a:pt x="1290247" y="1154389"/>
                </a:lnTo>
                <a:lnTo>
                  <a:pt x="1286020" y="1150161"/>
                </a:lnTo>
                <a:lnTo>
                  <a:pt x="1286020" y="1141708"/>
                </a:lnTo>
                <a:lnTo>
                  <a:pt x="1282397" y="1135671"/>
                </a:lnTo>
                <a:lnTo>
                  <a:pt x="1286020" y="1131445"/>
                </a:lnTo>
                <a:lnTo>
                  <a:pt x="1286020" y="1127217"/>
                </a:lnTo>
                <a:lnTo>
                  <a:pt x="1286020" y="1125407"/>
                </a:lnTo>
                <a:lnTo>
                  <a:pt x="1290247" y="1116955"/>
                </a:lnTo>
                <a:lnTo>
                  <a:pt x="1290247" y="1110916"/>
                </a:lnTo>
                <a:lnTo>
                  <a:pt x="1266096" y="1110916"/>
                </a:lnTo>
                <a:lnTo>
                  <a:pt x="1266096" y="1098841"/>
                </a:lnTo>
                <a:lnTo>
                  <a:pt x="1266096" y="1096426"/>
                </a:lnTo>
                <a:lnTo>
                  <a:pt x="1261870" y="1092803"/>
                </a:lnTo>
                <a:lnTo>
                  <a:pt x="1261870" y="1088577"/>
                </a:lnTo>
                <a:lnTo>
                  <a:pt x="1257643" y="1084351"/>
                </a:lnTo>
                <a:lnTo>
                  <a:pt x="1251605" y="1078312"/>
                </a:lnTo>
                <a:lnTo>
                  <a:pt x="1247982" y="1078312"/>
                </a:lnTo>
                <a:lnTo>
                  <a:pt x="1243756" y="1078312"/>
                </a:lnTo>
                <a:lnTo>
                  <a:pt x="1239529" y="1078312"/>
                </a:lnTo>
                <a:lnTo>
                  <a:pt x="1237719" y="1078312"/>
                </a:lnTo>
                <a:lnTo>
                  <a:pt x="1225643" y="1078312"/>
                </a:lnTo>
                <a:lnTo>
                  <a:pt x="1225643" y="1055368"/>
                </a:lnTo>
                <a:lnTo>
                  <a:pt x="1251605" y="1026389"/>
                </a:lnTo>
                <a:lnTo>
                  <a:pt x="1267906" y="987749"/>
                </a:lnTo>
                <a:lnTo>
                  <a:pt x="1282397" y="944277"/>
                </a:lnTo>
                <a:lnTo>
                  <a:pt x="1272132" y="938240"/>
                </a:lnTo>
                <a:lnTo>
                  <a:pt x="1267906" y="927976"/>
                </a:lnTo>
                <a:lnTo>
                  <a:pt x="1266096" y="919524"/>
                </a:lnTo>
                <a:lnTo>
                  <a:pt x="1261870" y="905032"/>
                </a:lnTo>
                <a:lnTo>
                  <a:pt x="1257643" y="891147"/>
                </a:lnTo>
                <a:lnTo>
                  <a:pt x="1286020" y="884505"/>
                </a:lnTo>
                <a:lnTo>
                  <a:pt x="1308359" y="880884"/>
                </a:lnTo>
                <a:lnTo>
                  <a:pt x="1324660" y="872430"/>
                </a:lnTo>
                <a:close/>
                <a:moveTo>
                  <a:pt x="4376665" y="786090"/>
                </a:moveTo>
                <a:lnTo>
                  <a:pt x="4406853" y="786090"/>
                </a:lnTo>
                <a:lnTo>
                  <a:pt x="4406853" y="793940"/>
                </a:lnTo>
                <a:lnTo>
                  <a:pt x="4400815" y="793940"/>
                </a:lnTo>
                <a:lnTo>
                  <a:pt x="4392967" y="798167"/>
                </a:lnTo>
                <a:lnTo>
                  <a:pt x="4391155" y="798167"/>
                </a:lnTo>
                <a:lnTo>
                  <a:pt x="4386928" y="798167"/>
                </a:lnTo>
                <a:lnTo>
                  <a:pt x="4382702" y="793940"/>
                </a:lnTo>
                <a:close/>
                <a:moveTo>
                  <a:pt x="2145166" y="786089"/>
                </a:moveTo>
                <a:lnTo>
                  <a:pt x="2153013" y="833183"/>
                </a:lnTo>
                <a:lnTo>
                  <a:pt x="2140940" y="841635"/>
                </a:lnTo>
                <a:lnTo>
                  <a:pt x="2134901" y="843445"/>
                </a:lnTo>
                <a:lnTo>
                  <a:pt x="2126449" y="847672"/>
                </a:lnTo>
                <a:lnTo>
                  <a:pt x="2116788" y="856126"/>
                </a:lnTo>
                <a:lnTo>
                  <a:pt x="2106523" y="857936"/>
                </a:lnTo>
                <a:lnTo>
                  <a:pt x="2102297" y="856126"/>
                </a:lnTo>
                <a:lnTo>
                  <a:pt x="2100486" y="856126"/>
                </a:lnTo>
                <a:lnTo>
                  <a:pt x="2096260" y="851900"/>
                </a:lnTo>
                <a:lnTo>
                  <a:pt x="2092032" y="851900"/>
                </a:lnTo>
                <a:lnTo>
                  <a:pt x="2082372" y="851900"/>
                </a:lnTo>
                <a:lnTo>
                  <a:pt x="2082372" y="843445"/>
                </a:lnTo>
                <a:lnTo>
                  <a:pt x="2082372" y="841635"/>
                </a:lnTo>
                <a:lnTo>
                  <a:pt x="2078146" y="841635"/>
                </a:lnTo>
                <a:lnTo>
                  <a:pt x="2078146" y="837409"/>
                </a:lnTo>
                <a:lnTo>
                  <a:pt x="2073920" y="833183"/>
                </a:lnTo>
                <a:lnTo>
                  <a:pt x="2073920" y="818692"/>
                </a:lnTo>
                <a:lnTo>
                  <a:pt x="2092032" y="808428"/>
                </a:lnTo>
                <a:lnTo>
                  <a:pt x="2106523" y="798165"/>
                </a:lnTo>
                <a:lnTo>
                  <a:pt x="2120410" y="790316"/>
                </a:lnTo>
                <a:close/>
                <a:moveTo>
                  <a:pt x="1446015" y="780055"/>
                </a:moveTo>
                <a:lnTo>
                  <a:pt x="1452052" y="780055"/>
                </a:lnTo>
                <a:lnTo>
                  <a:pt x="1460507" y="783679"/>
                </a:lnTo>
                <a:lnTo>
                  <a:pt x="1462318" y="783679"/>
                </a:lnTo>
                <a:lnTo>
                  <a:pt x="1466544" y="786092"/>
                </a:lnTo>
                <a:lnTo>
                  <a:pt x="1470771" y="793943"/>
                </a:lnTo>
                <a:lnTo>
                  <a:pt x="1446015" y="793943"/>
                </a:lnTo>
                <a:close/>
                <a:moveTo>
                  <a:pt x="8807630" y="755301"/>
                </a:moveTo>
                <a:lnTo>
                  <a:pt x="8840233" y="759527"/>
                </a:lnTo>
                <a:lnTo>
                  <a:pt x="8872836" y="765565"/>
                </a:lnTo>
                <a:lnTo>
                  <a:pt x="8901215" y="775828"/>
                </a:lnTo>
                <a:lnTo>
                  <a:pt x="8921138" y="793942"/>
                </a:lnTo>
                <a:lnTo>
                  <a:pt x="8935629" y="818696"/>
                </a:lnTo>
                <a:lnTo>
                  <a:pt x="8943479" y="851901"/>
                </a:lnTo>
                <a:lnTo>
                  <a:pt x="8896987" y="843449"/>
                </a:lnTo>
                <a:lnTo>
                  <a:pt x="8854121" y="828958"/>
                </a:lnTo>
                <a:lnTo>
                  <a:pt x="8822121" y="808431"/>
                </a:lnTo>
                <a:lnTo>
                  <a:pt x="8801593" y="780054"/>
                </a:lnTo>
                <a:lnTo>
                  <a:pt x="8805819" y="775828"/>
                </a:lnTo>
                <a:lnTo>
                  <a:pt x="8805819" y="771602"/>
                </a:lnTo>
                <a:lnTo>
                  <a:pt x="8807630" y="769791"/>
                </a:lnTo>
                <a:lnTo>
                  <a:pt x="8807630" y="761337"/>
                </a:lnTo>
                <a:close/>
                <a:moveTo>
                  <a:pt x="2003282" y="732356"/>
                </a:moveTo>
                <a:lnTo>
                  <a:pt x="2015357" y="732356"/>
                </a:lnTo>
                <a:lnTo>
                  <a:pt x="2017168" y="732356"/>
                </a:lnTo>
                <a:lnTo>
                  <a:pt x="2021394" y="736582"/>
                </a:lnTo>
                <a:lnTo>
                  <a:pt x="2025620" y="736582"/>
                </a:lnTo>
                <a:lnTo>
                  <a:pt x="2029243" y="740809"/>
                </a:lnTo>
                <a:lnTo>
                  <a:pt x="2031659" y="746847"/>
                </a:lnTo>
                <a:lnTo>
                  <a:pt x="2035280" y="751073"/>
                </a:lnTo>
                <a:lnTo>
                  <a:pt x="2035280" y="761336"/>
                </a:lnTo>
                <a:lnTo>
                  <a:pt x="2035280" y="771601"/>
                </a:lnTo>
                <a:lnTo>
                  <a:pt x="2029243" y="793939"/>
                </a:lnTo>
                <a:lnTo>
                  <a:pt x="2025620" y="827147"/>
                </a:lnTo>
                <a:lnTo>
                  <a:pt x="2021394" y="851900"/>
                </a:lnTo>
                <a:lnTo>
                  <a:pt x="2011129" y="856126"/>
                </a:lnTo>
                <a:lnTo>
                  <a:pt x="2003282" y="857939"/>
                </a:lnTo>
                <a:lnTo>
                  <a:pt x="1997243" y="866391"/>
                </a:lnTo>
                <a:lnTo>
                  <a:pt x="1988791" y="866391"/>
                </a:lnTo>
                <a:lnTo>
                  <a:pt x="1988791" y="862165"/>
                </a:lnTo>
                <a:lnTo>
                  <a:pt x="1986980" y="862165"/>
                </a:lnTo>
                <a:lnTo>
                  <a:pt x="1982752" y="857939"/>
                </a:lnTo>
                <a:lnTo>
                  <a:pt x="1974905" y="851900"/>
                </a:lnTo>
                <a:lnTo>
                  <a:pt x="1972489" y="843448"/>
                </a:lnTo>
                <a:lnTo>
                  <a:pt x="1972489" y="833183"/>
                </a:lnTo>
                <a:lnTo>
                  <a:pt x="1972489" y="827147"/>
                </a:lnTo>
                <a:lnTo>
                  <a:pt x="1964640" y="818694"/>
                </a:lnTo>
                <a:lnTo>
                  <a:pt x="1950754" y="808430"/>
                </a:lnTo>
                <a:lnTo>
                  <a:pt x="1932037" y="804204"/>
                </a:lnTo>
                <a:lnTo>
                  <a:pt x="1916338" y="808430"/>
                </a:lnTo>
                <a:lnTo>
                  <a:pt x="1897623" y="804204"/>
                </a:lnTo>
                <a:lnTo>
                  <a:pt x="1879509" y="793939"/>
                </a:lnTo>
                <a:lnTo>
                  <a:pt x="1865623" y="771601"/>
                </a:lnTo>
                <a:lnTo>
                  <a:pt x="1873472" y="771601"/>
                </a:lnTo>
                <a:lnTo>
                  <a:pt x="1877698" y="765564"/>
                </a:lnTo>
                <a:lnTo>
                  <a:pt x="1879509" y="761336"/>
                </a:lnTo>
                <a:lnTo>
                  <a:pt x="1879509" y="759525"/>
                </a:lnTo>
                <a:lnTo>
                  <a:pt x="1883735" y="759525"/>
                </a:lnTo>
                <a:lnTo>
                  <a:pt x="1887963" y="759525"/>
                </a:lnTo>
                <a:lnTo>
                  <a:pt x="1894000" y="759525"/>
                </a:lnTo>
                <a:lnTo>
                  <a:pt x="1906075" y="755299"/>
                </a:lnTo>
                <a:lnTo>
                  <a:pt x="1926000" y="761336"/>
                </a:lnTo>
                <a:lnTo>
                  <a:pt x="1950754" y="759525"/>
                </a:lnTo>
                <a:lnTo>
                  <a:pt x="1978526" y="755299"/>
                </a:lnTo>
                <a:lnTo>
                  <a:pt x="2003282" y="755299"/>
                </a:lnTo>
                <a:close/>
                <a:moveTo>
                  <a:pt x="1717706" y="726320"/>
                </a:moveTo>
                <a:lnTo>
                  <a:pt x="1727970" y="726320"/>
                </a:lnTo>
                <a:lnTo>
                  <a:pt x="1741856" y="726320"/>
                </a:lnTo>
                <a:lnTo>
                  <a:pt x="1746083" y="732357"/>
                </a:lnTo>
                <a:lnTo>
                  <a:pt x="1749706" y="736585"/>
                </a:lnTo>
                <a:lnTo>
                  <a:pt x="1752121" y="745037"/>
                </a:lnTo>
                <a:lnTo>
                  <a:pt x="1752121" y="751074"/>
                </a:lnTo>
                <a:lnTo>
                  <a:pt x="1756347" y="759528"/>
                </a:lnTo>
                <a:lnTo>
                  <a:pt x="1756347" y="771601"/>
                </a:lnTo>
                <a:lnTo>
                  <a:pt x="1749706" y="771601"/>
                </a:lnTo>
                <a:lnTo>
                  <a:pt x="1749706" y="780056"/>
                </a:lnTo>
                <a:lnTo>
                  <a:pt x="1756347" y="780056"/>
                </a:lnTo>
                <a:lnTo>
                  <a:pt x="1766007" y="783677"/>
                </a:lnTo>
                <a:lnTo>
                  <a:pt x="1778082" y="786092"/>
                </a:lnTo>
                <a:lnTo>
                  <a:pt x="1788347" y="786092"/>
                </a:lnTo>
                <a:lnTo>
                  <a:pt x="1802836" y="786092"/>
                </a:lnTo>
                <a:lnTo>
                  <a:pt x="1808874" y="780056"/>
                </a:lnTo>
                <a:lnTo>
                  <a:pt x="1812496" y="775829"/>
                </a:lnTo>
                <a:lnTo>
                  <a:pt x="1816722" y="775829"/>
                </a:lnTo>
                <a:lnTo>
                  <a:pt x="1820950" y="775829"/>
                </a:lnTo>
                <a:lnTo>
                  <a:pt x="1826987" y="780056"/>
                </a:lnTo>
                <a:lnTo>
                  <a:pt x="1831213" y="783677"/>
                </a:lnTo>
                <a:lnTo>
                  <a:pt x="1831213" y="786092"/>
                </a:lnTo>
                <a:lnTo>
                  <a:pt x="1831213" y="790318"/>
                </a:lnTo>
                <a:lnTo>
                  <a:pt x="1834836" y="793942"/>
                </a:lnTo>
                <a:lnTo>
                  <a:pt x="1834836" y="800583"/>
                </a:lnTo>
                <a:lnTo>
                  <a:pt x="1831213" y="808432"/>
                </a:lnTo>
                <a:lnTo>
                  <a:pt x="1831213" y="812658"/>
                </a:lnTo>
                <a:lnTo>
                  <a:pt x="1831213" y="815074"/>
                </a:lnTo>
                <a:lnTo>
                  <a:pt x="1831213" y="818695"/>
                </a:lnTo>
                <a:lnTo>
                  <a:pt x="1826987" y="827147"/>
                </a:lnTo>
                <a:lnTo>
                  <a:pt x="1806459" y="837412"/>
                </a:lnTo>
                <a:lnTo>
                  <a:pt x="1780498" y="837412"/>
                </a:lnTo>
                <a:lnTo>
                  <a:pt x="1752121" y="837412"/>
                </a:lnTo>
                <a:lnTo>
                  <a:pt x="1723744" y="843449"/>
                </a:lnTo>
                <a:lnTo>
                  <a:pt x="1703217" y="857940"/>
                </a:lnTo>
                <a:lnTo>
                  <a:pt x="1679066" y="876656"/>
                </a:lnTo>
                <a:lnTo>
                  <a:pt x="1656726" y="894768"/>
                </a:lnTo>
                <a:lnTo>
                  <a:pt x="1626539" y="905033"/>
                </a:lnTo>
                <a:lnTo>
                  <a:pt x="1622313" y="898995"/>
                </a:lnTo>
                <a:lnTo>
                  <a:pt x="1618087" y="891147"/>
                </a:lnTo>
                <a:lnTo>
                  <a:pt x="1618087" y="884506"/>
                </a:lnTo>
                <a:lnTo>
                  <a:pt x="1614464" y="872430"/>
                </a:lnTo>
                <a:lnTo>
                  <a:pt x="1626539" y="866392"/>
                </a:lnTo>
                <a:lnTo>
                  <a:pt x="1636804" y="857940"/>
                </a:lnTo>
                <a:lnTo>
                  <a:pt x="1642840" y="847677"/>
                </a:lnTo>
                <a:lnTo>
                  <a:pt x="1650690" y="837412"/>
                </a:lnTo>
                <a:lnTo>
                  <a:pt x="1654916" y="827147"/>
                </a:lnTo>
                <a:lnTo>
                  <a:pt x="1614464" y="827147"/>
                </a:lnTo>
                <a:lnTo>
                  <a:pt x="1589710" y="837412"/>
                </a:lnTo>
                <a:lnTo>
                  <a:pt x="1561936" y="841638"/>
                </a:lnTo>
                <a:lnTo>
                  <a:pt x="1529334" y="837412"/>
                </a:lnTo>
                <a:lnTo>
                  <a:pt x="1508806" y="827147"/>
                </a:lnTo>
                <a:lnTo>
                  <a:pt x="1499146" y="827147"/>
                </a:lnTo>
                <a:lnTo>
                  <a:pt x="1499146" y="818695"/>
                </a:lnTo>
                <a:lnTo>
                  <a:pt x="1508806" y="815074"/>
                </a:lnTo>
                <a:lnTo>
                  <a:pt x="1517258" y="812658"/>
                </a:lnTo>
                <a:lnTo>
                  <a:pt x="1519071" y="808432"/>
                </a:lnTo>
                <a:lnTo>
                  <a:pt x="1526918" y="804204"/>
                </a:lnTo>
                <a:lnTo>
                  <a:pt x="1529334" y="793942"/>
                </a:lnTo>
                <a:lnTo>
                  <a:pt x="1523297" y="793942"/>
                </a:lnTo>
                <a:lnTo>
                  <a:pt x="1523297" y="786092"/>
                </a:lnTo>
                <a:lnTo>
                  <a:pt x="1533560" y="786092"/>
                </a:lnTo>
                <a:lnTo>
                  <a:pt x="1541409" y="783677"/>
                </a:lnTo>
                <a:lnTo>
                  <a:pt x="1547447" y="783677"/>
                </a:lnTo>
                <a:lnTo>
                  <a:pt x="1555295" y="780056"/>
                </a:lnTo>
                <a:lnTo>
                  <a:pt x="1551673" y="775829"/>
                </a:lnTo>
                <a:lnTo>
                  <a:pt x="1547447" y="771601"/>
                </a:lnTo>
                <a:lnTo>
                  <a:pt x="1543222" y="769791"/>
                </a:lnTo>
                <a:lnTo>
                  <a:pt x="1543222" y="765565"/>
                </a:lnTo>
                <a:lnTo>
                  <a:pt x="1541409" y="761339"/>
                </a:lnTo>
                <a:lnTo>
                  <a:pt x="1537183" y="755300"/>
                </a:lnTo>
                <a:lnTo>
                  <a:pt x="1543222" y="755300"/>
                </a:lnTo>
                <a:lnTo>
                  <a:pt x="1547447" y="751074"/>
                </a:lnTo>
                <a:lnTo>
                  <a:pt x="1551673" y="751074"/>
                </a:lnTo>
                <a:lnTo>
                  <a:pt x="1555295" y="746848"/>
                </a:lnTo>
                <a:lnTo>
                  <a:pt x="1593936" y="759528"/>
                </a:lnTo>
                <a:lnTo>
                  <a:pt x="1626539" y="771601"/>
                </a:lnTo>
                <a:lnTo>
                  <a:pt x="1654916" y="786092"/>
                </a:lnTo>
                <a:lnTo>
                  <a:pt x="1685103" y="798168"/>
                </a:lnTo>
                <a:lnTo>
                  <a:pt x="1723744" y="800583"/>
                </a:lnTo>
                <a:lnTo>
                  <a:pt x="1717706" y="783677"/>
                </a:lnTo>
                <a:lnTo>
                  <a:pt x="1711669" y="769791"/>
                </a:lnTo>
                <a:lnTo>
                  <a:pt x="1707443" y="759528"/>
                </a:lnTo>
                <a:lnTo>
                  <a:pt x="1703217" y="732357"/>
                </a:lnTo>
                <a:lnTo>
                  <a:pt x="1711669" y="730546"/>
                </a:lnTo>
                <a:close/>
                <a:moveTo>
                  <a:pt x="1508805" y="682849"/>
                </a:moveTo>
                <a:lnTo>
                  <a:pt x="1508805" y="697340"/>
                </a:lnTo>
                <a:lnTo>
                  <a:pt x="1508805" y="707603"/>
                </a:lnTo>
                <a:lnTo>
                  <a:pt x="1513031" y="717868"/>
                </a:lnTo>
                <a:lnTo>
                  <a:pt x="1508805" y="726320"/>
                </a:lnTo>
                <a:lnTo>
                  <a:pt x="1508805" y="732359"/>
                </a:lnTo>
                <a:lnTo>
                  <a:pt x="1499145" y="740811"/>
                </a:lnTo>
                <a:lnTo>
                  <a:pt x="1488882" y="746848"/>
                </a:lnTo>
                <a:lnTo>
                  <a:pt x="1476807" y="755300"/>
                </a:lnTo>
                <a:lnTo>
                  <a:pt x="1470768" y="765565"/>
                </a:lnTo>
                <a:lnTo>
                  <a:pt x="1456278" y="759529"/>
                </a:lnTo>
                <a:lnTo>
                  <a:pt x="1448430" y="755300"/>
                </a:lnTo>
                <a:lnTo>
                  <a:pt x="1442392" y="751074"/>
                </a:lnTo>
                <a:lnTo>
                  <a:pt x="1438166" y="746848"/>
                </a:lnTo>
                <a:lnTo>
                  <a:pt x="1432129" y="740811"/>
                </a:lnTo>
                <a:lnTo>
                  <a:pt x="1427903" y="775830"/>
                </a:lnTo>
                <a:lnTo>
                  <a:pt x="1417638" y="793943"/>
                </a:lnTo>
                <a:lnTo>
                  <a:pt x="1391677" y="800584"/>
                </a:lnTo>
                <a:lnTo>
                  <a:pt x="1371149" y="800584"/>
                </a:lnTo>
                <a:lnTo>
                  <a:pt x="1348809" y="800584"/>
                </a:lnTo>
                <a:lnTo>
                  <a:pt x="1322848" y="800584"/>
                </a:lnTo>
                <a:lnTo>
                  <a:pt x="1322848" y="771604"/>
                </a:lnTo>
                <a:lnTo>
                  <a:pt x="1360885" y="745037"/>
                </a:lnTo>
                <a:lnTo>
                  <a:pt x="1403752" y="717868"/>
                </a:lnTo>
                <a:lnTo>
                  <a:pt x="1452051" y="697340"/>
                </a:lnTo>
                <a:close/>
                <a:moveTo>
                  <a:pt x="8659712" y="682849"/>
                </a:moveTo>
                <a:lnTo>
                  <a:pt x="8678427" y="682849"/>
                </a:lnTo>
                <a:lnTo>
                  <a:pt x="8684466" y="701566"/>
                </a:lnTo>
                <a:lnTo>
                  <a:pt x="8684466" y="722093"/>
                </a:lnTo>
                <a:lnTo>
                  <a:pt x="8684466" y="746847"/>
                </a:lnTo>
                <a:lnTo>
                  <a:pt x="8716464" y="736584"/>
                </a:lnTo>
                <a:lnTo>
                  <a:pt x="8741220" y="722093"/>
                </a:lnTo>
                <a:lnTo>
                  <a:pt x="8769596" y="707602"/>
                </a:lnTo>
                <a:lnTo>
                  <a:pt x="8769596" y="818696"/>
                </a:lnTo>
                <a:lnTo>
                  <a:pt x="8769596" y="822922"/>
                </a:lnTo>
                <a:lnTo>
                  <a:pt x="8765370" y="822922"/>
                </a:lnTo>
                <a:lnTo>
                  <a:pt x="8763558" y="827150"/>
                </a:lnTo>
                <a:lnTo>
                  <a:pt x="8736992" y="827150"/>
                </a:lnTo>
                <a:lnTo>
                  <a:pt x="8702578" y="828960"/>
                </a:lnTo>
                <a:lnTo>
                  <a:pt x="8668165" y="833187"/>
                </a:lnTo>
                <a:lnTo>
                  <a:pt x="8639788" y="837413"/>
                </a:lnTo>
                <a:lnTo>
                  <a:pt x="8617448" y="841639"/>
                </a:lnTo>
                <a:lnTo>
                  <a:pt x="8607185" y="843452"/>
                </a:lnTo>
                <a:lnTo>
                  <a:pt x="8583034" y="822922"/>
                </a:lnTo>
                <a:lnTo>
                  <a:pt x="8564920" y="793942"/>
                </a:lnTo>
                <a:lnTo>
                  <a:pt x="8554657" y="755300"/>
                </a:lnTo>
                <a:lnTo>
                  <a:pt x="8556468" y="745037"/>
                </a:lnTo>
                <a:lnTo>
                  <a:pt x="8560694" y="736584"/>
                </a:lnTo>
                <a:lnTo>
                  <a:pt x="8564920" y="730546"/>
                </a:lnTo>
                <a:lnTo>
                  <a:pt x="8569148" y="722093"/>
                </a:lnTo>
                <a:lnTo>
                  <a:pt x="8570959" y="716057"/>
                </a:lnTo>
                <a:lnTo>
                  <a:pt x="8584845" y="707602"/>
                </a:lnTo>
                <a:lnTo>
                  <a:pt x="8603562" y="697340"/>
                </a:lnTo>
                <a:lnTo>
                  <a:pt x="8631938" y="687075"/>
                </a:lnTo>
                <a:close/>
                <a:moveTo>
                  <a:pt x="2728395" y="682849"/>
                </a:moveTo>
                <a:lnTo>
                  <a:pt x="2752548" y="693113"/>
                </a:lnTo>
                <a:lnTo>
                  <a:pt x="2752548" y="701565"/>
                </a:lnTo>
                <a:lnTo>
                  <a:pt x="2742283" y="701565"/>
                </a:lnTo>
                <a:lnTo>
                  <a:pt x="2736245" y="701565"/>
                </a:lnTo>
                <a:lnTo>
                  <a:pt x="2732019" y="701565"/>
                </a:lnTo>
                <a:lnTo>
                  <a:pt x="2728395" y="697339"/>
                </a:lnTo>
                <a:lnTo>
                  <a:pt x="2728395" y="693113"/>
                </a:lnTo>
                <a:close/>
                <a:moveTo>
                  <a:pt x="1988793" y="668964"/>
                </a:moveTo>
                <a:lnTo>
                  <a:pt x="2053998" y="668964"/>
                </a:lnTo>
                <a:lnTo>
                  <a:pt x="2053998" y="675000"/>
                </a:lnTo>
                <a:lnTo>
                  <a:pt x="2057621" y="682849"/>
                </a:lnTo>
                <a:lnTo>
                  <a:pt x="2057621" y="689491"/>
                </a:lnTo>
                <a:lnTo>
                  <a:pt x="2060037" y="701566"/>
                </a:lnTo>
                <a:lnTo>
                  <a:pt x="2043735" y="701566"/>
                </a:lnTo>
                <a:lnTo>
                  <a:pt x="2035281" y="701566"/>
                </a:lnTo>
                <a:lnTo>
                  <a:pt x="2029245" y="701566"/>
                </a:lnTo>
                <a:lnTo>
                  <a:pt x="2015359" y="697340"/>
                </a:lnTo>
                <a:lnTo>
                  <a:pt x="2003283" y="697340"/>
                </a:lnTo>
                <a:lnTo>
                  <a:pt x="1988793" y="693114"/>
                </a:lnTo>
                <a:close/>
                <a:moveTo>
                  <a:pt x="2140938" y="668961"/>
                </a:moveTo>
                <a:lnTo>
                  <a:pt x="2153014" y="668961"/>
                </a:lnTo>
                <a:lnTo>
                  <a:pt x="2159050" y="689489"/>
                </a:lnTo>
                <a:lnTo>
                  <a:pt x="2173541" y="697338"/>
                </a:lnTo>
                <a:lnTo>
                  <a:pt x="2195276" y="697338"/>
                </a:lnTo>
                <a:lnTo>
                  <a:pt x="2229690" y="693112"/>
                </a:lnTo>
                <a:lnTo>
                  <a:pt x="2229690" y="701564"/>
                </a:lnTo>
                <a:lnTo>
                  <a:pt x="2233918" y="711829"/>
                </a:lnTo>
                <a:lnTo>
                  <a:pt x="2238144" y="722092"/>
                </a:lnTo>
                <a:lnTo>
                  <a:pt x="2238144" y="730544"/>
                </a:lnTo>
                <a:lnTo>
                  <a:pt x="2238144" y="740808"/>
                </a:lnTo>
                <a:lnTo>
                  <a:pt x="2238144" y="746845"/>
                </a:lnTo>
                <a:lnTo>
                  <a:pt x="2276784" y="769788"/>
                </a:lnTo>
                <a:lnTo>
                  <a:pt x="2320859" y="780053"/>
                </a:lnTo>
                <a:lnTo>
                  <a:pt x="2371574" y="780053"/>
                </a:lnTo>
                <a:lnTo>
                  <a:pt x="2420479" y="780053"/>
                </a:lnTo>
                <a:lnTo>
                  <a:pt x="2474817" y="775827"/>
                </a:lnTo>
                <a:lnTo>
                  <a:pt x="2519496" y="780053"/>
                </a:lnTo>
                <a:lnTo>
                  <a:pt x="2519496" y="790317"/>
                </a:lnTo>
                <a:lnTo>
                  <a:pt x="2523724" y="800580"/>
                </a:lnTo>
                <a:lnTo>
                  <a:pt x="2527950" y="808429"/>
                </a:lnTo>
                <a:lnTo>
                  <a:pt x="2527950" y="812655"/>
                </a:lnTo>
                <a:lnTo>
                  <a:pt x="2527950" y="818694"/>
                </a:lnTo>
                <a:lnTo>
                  <a:pt x="2527950" y="827146"/>
                </a:lnTo>
                <a:lnTo>
                  <a:pt x="2519496" y="851900"/>
                </a:lnTo>
                <a:lnTo>
                  <a:pt x="2499573" y="851900"/>
                </a:lnTo>
                <a:lnTo>
                  <a:pt x="2474817" y="847674"/>
                </a:lnTo>
                <a:lnTo>
                  <a:pt x="2456705" y="843448"/>
                </a:lnTo>
                <a:lnTo>
                  <a:pt x="2448856" y="843448"/>
                </a:lnTo>
                <a:lnTo>
                  <a:pt x="2442819" y="847674"/>
                </a:lnTo>
                <a:lnTo>
                  <a:pt x="2438593" y="856126"/>
                </a:lnTo>
                <a:lnTo>
                  <a:pt x="2434367" y="857938"/>
                </a:lnTo>
                <a:lnTo>
                  <a:pt x="2428328" y="857938"/>
                </a:lnTo>
                <a:lnTo>
                  <a:pt x="2424102" y="862164"/>
                </a:lnTo>
                <a:lnTo>
                  <a:pt x="2414442" y="866391"/>
                </a:lnTo>
                <a:lnTo>
                  <a:pt x="2404178" y="866391"/>
                </a:lnTo>
                <a:lnTo>
                  <a:pt x="2392102" y="870617"/>
                </a:lnTo>
                <a:lnTo>
                  <a:pt x="2386066" y="872427"/>
                </a:lnTo>
                <a:lnTo>
                  <a:pt x="2375800" y="872427"/>
                </a:lnTo>
                <a:lnTo>
                  <a:pt x="2363725" y="872427"/>
                </a:lnTo>
                <a:lnTo>
                  <a:pt x="2357688" y="862164"/>
                </a:lnTo>
                <a:lnTo>
                  <a:pt x="2353462" y="851900"/>
                </a:lnTo>
                <a:lnTo>
                  <a:pt x="2347423" y="843448"/>
                </a:lnTo>
                <a:lnTo>
                  <a:pt x="2347423" y="851900"/>
                </a:lnTo>
                <a:lnTo>
                  <a:pt x="2339576" y="857938"/>
                </a:lnTo>
                <a:lnTo>
                  <a:pt x="2335348" y="866391"/>
                </a:lnTo>
                <a:lnTo>
                  <a:pt x="2333537" y="872427"/>
                </a:lnTo>
                <a:lnTo>
                  <a:pt x="2314821" y="872427"/>
                </a:lnTo>
                <a:lnTo>
                  <a:pt x="2306973" y="862164"/>
                </a:lnTo>
                <a:lnTo>
                  <a:pt x="2300935" y="847674"/>
                </a:lnTo>
                <a:lnTo>
                  <a:pt x="2294898" y="833183"/>
                </a:lnTo>
                <a:lnTo>
                  <a:pt x="2290670" y="843448"/>
                </a:lnTo>
                <a:lnTo>
                  <a:pt x="2286444" y="851900"/>
                </a:lnTo>
                <a:lnTo>
                  <a:pt x="2282822" y="856126"/>
                </a:lnTo>
                <a:lnTo>
                  <a:pt x="2276784" y="856126"/>
                </a:lnTo>
                <a:lnTo>
                  <a:pt x="2268332" y="851900"/>
                </a:lnTo>
                <a:lnTo>
                  <a:pt x="2262295" y="847674"/>
                </a:lnTo>
                <a:lnTo>
                  <a:pt x="2258067" y="843448"/>
                </a:lnTo>
                <a:lnTo>
                  <a:pt x="2258067" y="841635"/>
                </a:lnTo>
                <a:lnTo>
                  <a:pt x="2258067" y="837409"/>
                </a:lnTo>
                <a:lnTo>
                  <a:pt x="2258067" y="833183"/>
                </a:lnTo>
                <a:lnTo>
                  <a:pt x="2258067" y="828957"/>
                </a:lnTo>
                <a:lnTo>
                  <a:pt x="2254446" y="827146"/>
                </a:lnTo>
                <a:lnTo>
                  <a:pt x="2252030" y="827146"/>
                </a:lnTo>
                <a:lnTo>
                  <a:pt x="2248407" y="828957"/>
                </a:lnTo>
                <a:lnTo>
                  <a:pt x="2239955" y="828957"/>
                </a:lnTo>
                <a:lnTo>
                  <a:pt x="2229690" y="833183"/>
                </a:lnTo>
                <a:lnTo>
                  <a:pt x="2223653" y="833183"/>
                </a:lnTo>
                <a:lnTo>
                  <a:pt x="2211578" y="837409"/>
                </a:lnTo>
                <a:lnTo>
                  <a:pt x="2209767" y="833183"/>
                </a:lnTo>
                <a:lnTo>
                  <a:pt x="2205541" y="833183"/>
                </a:lnTo>
                <a:lnTo>
                  <a:pt x="2197692" y="828957"/>
                </a:lnTo>
                <a:lnTo>
                  <a:pt x="2195276" y="827146"/>
                </a:lnTo>
                <a:lnTo>
                  <a:pt x="2187427" y="822920"/>
                </a:lnTo>
                <a:lnTo>
                  <a:pt x="2183201" y="818694"/>
                </a:lnTo>
                <a:lnTo>
                  <a:pt x="2187427" y="798165"/>
                </a:lnTo>
                <a:lnTo>
                  <a:pt x="2183201" y="783676"/>
                </a:lnTo>
                <a:lnTo>
                  <a:pt x="2177164" y="771601"/>
                </a:lnTo>
                <a:lnTo>
                  <a:pt x="2169315" y="755299"/>
                </a:lnTo>
                <a:lnTo>
                  <a:pt x="2169315" y="732356"/>
                </a:lnTo>
                <a:lnTo>
                  <a:pt x="2134901" y="730544"/>
                </a:lnTo>
                <a:lnTo>
                  <a:pt x="2102297" y="717865"/>
                </a:lnTo>
                <a:lnTo>
                  <a:pt x="2073920" y="707603"/>
                </a:lnTo>
                <a:lnTo>
                  <a:pt x="2072109" y="703980"/>
                </a:lnTo>
                <a:lnTo>
                  <a:pt x="2072109" y="701564"/>
                </a:lnTo>
                <a:lnTo>
                  <a:pt x="2072109" y="697338"/>
                </a:lnTo>
                <a:lnTo>
                  <a:pt x="2067883" y="693112"/>
                </a:lnTo>
                <a:lnTo>
                  <a:pt x="2067883" y="682847"/>
                </a:lnTo>
                <a:lnTo>
                  <a:pt x="2082374" y="679226"/>
                </a:lnTo>
                <a:lnTo>
                  <a:pt x="2100486" y="679226"/>
                </a:lnTo>
                <a:lnTo>
                  <a:pt x="2120411" y="674998"/>
                </a:lnTo>
                <a:lnTo>
                  <a:pt x="2126447" y="672585"/>
                </a:lnTo>
                <a:lnTo>
                  <a:pt x="2134901" y="672585"/>
                </a:lnTo>
                <a:close/>
                <a:moveTo>
                  <a:pt x="1834833" y="660510"/>
                </a:moveTo>
                <a:lnTo>
                  <a:pt x="1849323" y="668962"/>
                </a:lnTo>
                <a:lnTo>
                  <a:pt x="1863210" y="675000"/>
                </a:lnTo>
                <a:lnTo>
                  <a:pt x="1869246" y="687076"/>
                </a:lnTo>
                <a:lnTo>
                  <a:pt x="1877701" y="701564"/>
                </a:lnTo>
                <a:lnTo>
                  <a:pt x="1879511" y="716055"/>
                </a:lnTo>
                <a:lnTo>
                  <a:pt x="1859586" y="716055"/>
                </a:lnTo>
                <a:lnTo>
                  <a:pt x="1859586" y="707603"/>
                </a:lnTo>
                <a:lnTo>
                  <a:pt x="1849323" y="701564"/>
                </a:lnTo>
                <a:lnTo>
                  <a:pt x="1845097" y="693112"/>
                </a:lnTo>
                <a:lnTo>
                  <a:pt x="1840869" y="687076"/>
                </a:lnTo>
                <a:lnTo>
                  <a:pt x="1837248" y="675000"/>
                </a:lnTo>
                <a:close/>
                <a:moveTo>
                  <a:pt x="1614463" y="644210"/>
                </a:moveTo>
                <a:lnTo>
                  <a:pt x="1632575" y="646021"/>
                </a:lnTo>
                <a:lnTo>
                  <a:pt x="1646463" y="646021"/>
                </a:lnTo>
                <a:lnTo>
                  <a:pt x="1660951" y="650247"/>
                </a:lnTo>
                <a:lnTo>
                  <a:pt x="1671216" y="654475"/>
                </a:lnTo>
                <a:lnTo>
                  <a:pt x="1665178" y="664737"/>
                </a:lnTo>
                <a:lnTo>
                  <a:pt x="1656725" y="675002"/>
                </a:lnTo>
                <a:lnTo>
                  <a:pt x="1650689" y="682851"/>
                </a:lnTo>
                <a:lnTo>
                  <a:pt x="1640424" y="693114"/>
                </a:lnTo>
                <a:lnTo>
                  <a:pt x="1628349" y="701566"/>
                </a:lnTo>
                <a:lnTo>
                  <a:pt x="1618086" y="703982"/>
                </a:lnTo>
                <a:lnTo>
                  <a:pt x="1612048" y="703982"/>
                </a:lnTo>
                <a:lnTo>
                  <a:pt x="1599972" y="701566"/>
                </a:lnTo>
                <a:lnTo>
                  <a:pt x="1593936" y="693114"/>
                </a:lnTo>
                <a:lnTo>
                  <a:pt x="1589710" y="687077"/>
                </a:lnTo>
                <a:lnTo>
                  <a:pt x="1586086" y="679228"/>
                </a:lnTo>
                <a:lnTo>
                  <a:pt x="1586086" y="668964"/>
                </a:lnTo>
                <a:lnTo>
                  <a:pt x="1599972" y="658701"/>
                </a:lnTo>
                <a:close/>
                <a:moveTo>
                  <a:pt x="2215805" y="644210"/>
                </a:moveTo>
                <a:lnTo>
                  <a:pt x="2248408" y="644210"/>
                </a:lnTo>
                <a:lnTo>
                  <a:pt x="2248408" y="660513"/>
                </a:lnTo>
                <a:lnTo>
                  <a:pt x="2215805" y="660513"/>
                </a:lnTo>
                <a:close/>
                <a:moveTo>
                  <a:pt x="2106525" y="629719"/>
                </a:moveTo>
                <a:lnTo>
                  <a:pt x="2116790" y="629719"/>
                </a:lnTo>
                <a:lnTo>
                  <a:pt x="2124638" y="629719"/>
                </a:lnTo>
                <a:lnTo>
                  <a:pt x="2130676" y="629719"/>
                </a:lnTo>
                <a:lnTo>
                  <a:pt x="2134903" y="629719"/>
                </a:lnTo>
                <a:lnTo>
                  <a:pt x="2140940" y="629719"/>
                </a:lnTo>
                <a:lnTo>
                  <a:pt x="2148789" y="629719"/>
                </a:lnTo>
                <a:lnTo>
                  <a:pt x="2159054" y="629719"/>
                </a:lnTo>
                <a:lnTo>
                  <a:pt x="2159054" y="644211"/>
                </a:lnTo>
                <a:lnTo>
                  <a:pt x="2112562" y="654475"/>
                </a:lnTo>
                <a:close/>
                <a:moveTo>
                  <a:pt x="1671217" y="606777"/>
                </a:moveTo>
                <a:lnTo>
                  <a:pt x="1685103" y="611003"/>
                </a:lnTo>
                <a:lnTo>
                  <a:pt x="1699594" y="615229"/>
                </a:lnTo>
                <a:lnTo>
                  <a:pt x="1711669" y="621267"/>
                </a:lnTo>
                <a:lnTo>
                  <a:pt x="1703215" y="621267"/>
                </a:lnTo>
                <a:lnTo>
                  <a:pt x="1685103" y="629720"/>
                </a:lnTo>
                <a:lnTo>
                  <a:pt x="1665179" y="629720"/>
                </a:lnTo>
                <a:lnTo>
                  <a:pt x="1640425" y="629720"/>
                </a:lnTo>
                <a:lnTo>
                  <a:pt x="1640425" y="621267"/>
                </a:lnTo>
                <a:lnTo>
                  <a:pt x="1646462" y="621267"/>
                </a:lnTo>
                <a:lnTo>
                  <a:pt x="1654916" y="615229"/>
                </a:lnTo>
                <a:lnTo>
                  <a:pt x="1665179" y="611003"/>
                </a:lnTo>
                <a:close/>
                <a:moveTo>
                  <a:pt x="6634703" y="603153"/>
                </a:moveTo>
                <a:lnTo>
                  <a:pt x="6669118" y="606776"/>
                </a:lnTo>
                <a:lnTo>
                  <a:pt x="6677570" y="615228"/>
                </a:lnTo>
                <a:lnTo>
                  <a:pt x="6681193" y="621265"/>
                </a:lnTo>
                <a:lnTo>
                  <a:pt x="6687230" y="629719"/>
                </a:lnTo>
                <a:lnTo>
                  <a:pt x="6683607" y="635756"/>
                </a:lnTo>
                <a:lnTo>
                  <a:pt x="6683607" y="639982"/>
                </a:lnTo>
                <a:lnTo>
                  <a:pt x="6681193" y="644208"/>
                </a:lnTo>
                <a:lnTo>
                  <a:pt x="6658853" y="672585"/>
                </a:lnTo>
                <a:lnTo>
                  <a:pt x="6630477" y="693112"/>
                </a:lnTo>
                <a:lnTo>
                  <a:pt x="6598479" y="711829"/>
                </a:lnTo>
                <a:lnTo>
                  <a:pt x="6559837" y="726320"/>
                </a:lnTo>
                <a:lnTo>
                  <a:pt x="6525424" y="740811"/>
                </a:lnTo>
                <a:lnTo>
                  <a:pt x="6492821" y="755300"/>
                </a:lnTo>
                <a:lnTo>
                  <a:pt x="6458405" y="783677"/>
                </a:lnTo>
                <a:lnTo>
                  <a:pt x="6417953" y="827147"/>
                </a:lnTo>
                <a:lnTo>
                  <a:pt x="6377503" y="876656"/>
                </a:lnTo>
                <a:lnTo>
                  <a:pt x="6337049" y="934013"/>
                </a:lnTo>
                <a:lnTo>
                  <a:pt x="6306861" y="991974"/>
                </a:lnTo>
                <a:lnTo>
                  <a:pt x="6284523" y="1049331"/>
                </a:lnTo>
                <a:lnTo>
                  <a:pt x="6274259" y="1103066"/>
                </a:lnTo>
                <a:lnTo>
                  <a:pt x="6278485" y="1121180"/>
                </a:lnTo>
                <a:lnTo>
                  <a:pt x="6292371" y="1141709"/>
                </a:lnTo>
                <a:lnTo>
                  <a:pt x="6308674" y="1164653"/>
                </a:lnTo>
                <a:lnTo>
                  <a:pt x="6331012" y="1180952"/>
                </a:lnTo>
                <a:lnTo>
                  <a:pt x="6331012" y="1189406"/>
                </a:lnTo>
                <a:lnTo>
                  <a:pt x="6320749" y="1189406"/>
                </a:lnTo>
                <a:lnTo>
                  <a:pt x="6312900" y="1207518"/>
                </a:lnTo>
                <a:lnTo>
                  <a:pt x="6284523" y="1195443"/>
                </a:lnTo>
                <a:lnTo>
                  <a:pt x="6251920" y="1189406"/>
                </a:lnTo>
                <a:lnTo>
                  <a:pt x="6241656" y="1160424"/>
                </a:lnTo>
                <a:lnTo>
                  <a:pt x="6223544" y="1135671"/>
                </a:lnTo>
                <a:lnTo>
                  <a:pt x="6207242" y="1116954"/>
                </a:lnTo>
                <a:lnTo>
                  <a:pt x="6189128" y="1098840"/>
                </a:lnTo>
                <a:lnTo>
                  <a:pt x="6175242" y="1069861"/>
                </a:lnTo>
                <a:lnTo>
                  <a:pt x="6195167" y="1055369"/>
                </a:lnTo>
                <a:lnTo>
                  <a:pt x="6207242" y="1049331"/>
                </a:lnTo>
                <a:lnTo>
                  <a:pt x="6207242" y="1039068"/>
                </a:lnTo>
                <a:lnTo>
                  <a:pt x="6203619" y="1030616"/>
                </a:lnTo>
                <a:lnTo>
                  <a:pt x="6199393" y="1016125"/>
                </a:lnTo>
                <a:lnTo>
                  <a:pt x="6203619" y="1002239"/>
                </a:lnTo>
                <a:lnTo>
                  <a:pt x="6213279" y="983522"/>
                </a:lnTo>
                <a:lnTo>
                  <a:pt x="6227770" y="973257"/>
                </a:lnTo>
                <a:lnTo>
                  <a:pt x="6241656" y="958768"/>
                </a:lnTo>
                <a:lnTo>
                  <a:pt x="6251920" y="938239"/>
                </a:lnTo>
                <a:lnTo>
                  <a:pt x="6245882" y="934013"/>
                </a:lnTo>
                <a:lnTo>
                  <a:pt x="6238033" y="929787"/>
                </a:lnTo>
                <a:lnTo>
                  <a:pt x="6238033" y="927976"/>
                </a:lnTo>
                <a:lnTo>
                  <a:pt x="6235619" y="927976"/>
                </a:lnTo>
                <a:lnTo>
                  <a:pt x="6235619" y="923750"/>
                </a:lnTo>
                <a:lnTo>
                  <a:pt x="6235619" y="919524"/>
                </a:lnTo>
                <a:lnTo>
                  <a:pt x="6251920" y="901410"/>
                </a:lnTo>
                <a:lnTo>
                  <a:pt x="6270032" y="884505"/>
                </a:lnTo>
                <a:lnTo>
                  <a:pt x="6280295" y="857939"/>
                </a:lnTo>
                <a:lnTo>
                  <a:pt x="6284523" y="851903"/>
                </a:lnTo>
                <a:lnTo>
                  <a:pt x="6280295" y="841638"/>
                </a:lnTo>
                <a:lnTo>
                  <a:pt x="6280295" y="833186"/>
                </a:lnTo>
                <a:lnTo>
                  <a:pt x="6278485" y="828960"/>
                </a:lnTo>
                <a:lnTo>
                  <a:pt x="6278485" y="818695"/>
                </a:lnTo>
                <a:lnTo>
                  <a:pt x="6278485" y="812658"/>
                </a:lnTo>
                <a:lnTo>
                  <a:pt x="6280295" y="800583"/>
                </a:lnTo>
                <a:lnTo>
                  <a:pt x="6308674" y="769791"/>
                </a:lnTo>
                <a:lnTo>
                  <a:pt x="6344898" y="736585"/>
                </a:lnTo>
                <a:lnTo>
                  <a:pt x="6389576" y="703980"/>
                </a:lnTo>
                <a:lnTo>
                  <a:pt x="6436067" y="679226"/>
                </a:lnTo>
                <a:lnTo>
                  <a:pt x="6474707" y="660509"/>
                </a:lnTo>
                <a:lnTo>
                  <a:pt x="6539310" y="660509"/>
                </a:lnTo>
                <a:lnTo>
                  <a:pt x="6559837" y="650247"/>
                </a:lnTo>
                <a:lnTo>
                  <a:pt x="6574328" y="639982"/>
                </a:lnTo>
                <a:lnTo>
                  <a:pt x="6583988" y="625491"/>
                </a:lnTo>
                <a:lnTo>
                  <a:pt x="6596063" y="617039"/>
                </a:lnTo>
                <a:lnTo>
                  <a:pt x="6610554" y="611002"/>
                </a:lnTo>
                <a:close/>
                <a:moveTo>
                  <a:pt x="2035281" y="549420"/>
                </a:moveTo>
                <a:lnTo>
                  <a:pt x="2067886" y="549420"/>
                </a:lnTo>
                <a:lnTo>
                  <a:pt x="2078149" y="563911"/>
                </a:lnTo>
                <a:lnTo>
                  <a:pt x="2092034" y="578400"/>
                </a:lnTo>
                <a:lnTo>
                  <a:pt x="2106525" y="588665"/>
                </a:lnTo>
                <a:lnTo>
                  <a:pt x="2100489" y="596515"/>
                </a:lnTo>
                <a:lnTo>
                  <a:pt x="2096263" y="600741"/>
                </a:lnTo>
                <a:lnTo>
                  <a:pt x="2092034" y="603156"/>
                </a:lnTo>
                <a:lnTo>
                  <a:pt x="2088413" y="611004"/>
                </a:lnTo>
                <a:lnTo>
                  <a:pt x="2085998" y="617043"/>
                </a:lnTo>
                <a:lnTo>
                  <a:pt x="2082375" y="629721"/>
                </a:lnTo>
                <a:lnTo>
                  <a:pt x="2072112" y="629721"/>
                </a:lnTo>
                <a:lnTo>
                  <a:pt x="2057621" y="629721"/>
                </a:lnTo>
                <a:lnTo>
                  <a:pt x="2049772" y="625495"/>
                </a:lnTo>
                <a:lnTo>
                  <a:pt x="2039509" y="625495"/>
                </a:lnTo>
                <a:lnTo>
                  <a:pt x="2029244" y="621269"/>
                </a:lnTo>
                <a:lnTo>
                  <a:pt x="2029244" y="606778"/>
                </a:lnTo>
                <a:lnTo>
                  <a:pt x="2031660" y="596515"/>
                </a:lnTo>
                <a:lnTo>
                  <a:pt x="2035281" y="582023"/>
                </a:lnTo>
                <a:lnTo>
                  <a:pt x="2035281" y="568137"/>
                </a:lnTo>
                <a:close/>
                <a:moveTo>
                  <a:pt x="7636340" y="516211"/>
                </a:moveTo>
                <a:lnTo>
                  <a:pt x="7674981" y="516211"/>
                </a:lnTo>
                <a:lnTo>
                  <a:pt x="7682830" y="526476"/>
                </a:lnTo>
                <a:lnTo>
                  <a:pt x="7684641" y="530702"/>
                </a:lnTo>
                <a:lnTo>
                  <a:pt x="7688867" y="536738"/>
                </a:lnTo>
                <a:lnTo>
                  <a:pt x="7696716" y="545191"/>
                </a:lnTo>
                <a:lnTo>
                  <a:pt x="7698527" y="555455"/>
                </a:lnTo>
                <a:lnTo>
                  <a:pt x="7688264" y="559681"/>
                </a:lnTo>
                <a:lnTo>
                  <a:pt x="7684036" y="561492"/>
                </a:lnTo>
                <a:lnTo>
                  <a:pt x="7677999" y="565720"/>
                </a:lnTo>
                <a:lnTo>
                  <a:pt x="7673773" y="571757"/>
                </a:lnTo>
                <a:lnTo>
                  <a:pt x="7669547" y="575983"/>
                </a:lnTo>
                <a:lnTo>
                  <a:pt x="7667735" y="586248"/>
                </a:lnTo>
                <a:lnTo>
                  <a:pt x="7696111" y="594700"/>
                </a:lnTo>
                <a:lnTo>
                  <a:pt x="7709999" y="600736"/>
                </a:lnTo>
                <a:lnTo>
                  <a:pt x="7723885" y="615227"/>
                </a:lnTo>
                <a:lnTo>
                  <a:pt x="7737771" y="633944"/>
                </a:lnTo>
                <a:lnTo>
                  <a:pt x="7761922" y="623679"/>
                </a:lnTo>
                <a:lnTo>
                  <a:pt x="7786073" y="619453"/>
                </a:lnTo>
                <a:lnTo>
                  <a:pt x="7814449" y="615227"/>
                </a:lnTo>
                <a:lnTo>
                  <a:pt x="7847052" y="604964"/>
                </a:lnTo>
                <a:lnTo>
                  <a:pt x="7848863" y="600736"/>
                </a:lnTo>
                <a:lnTo>
                  <a:pt x="7853089" y="604964"/>
                </a:lnTo>
                <a:lnTo>
                  <a:pt x="7853089" y="609190"/>
                </a:lnTo>
                <a:lnTo>
                  <a:pt x="7853089" y="613417"/>
                </a:lnTo>
                <a:lnTo>
                  <a:pt x="7881466" y="627905"/>
                </a:lnTo>
                <a:lnTo>
                  <a:pt x="7903806" y="644209"/>
                </a:lnTo>
                <a:lnTo>
                  <a:pt x="7920107" y="666547"/>
                </a:lnTo>
                <a:lnTo>
                  <a:pt x="7938219" y="691300"/>
                </a:lnTo>
                <a:lnTo>
                  <a:pt x="7938219" y="738394"/>
                </a:lnTo>
                <a:lnTo>
                  <a:pt x="7914069" y="757111"/>
                </a:lnTo>
                <a:lnTo>
                  <a:pt x="7903806" y="773412"/>
                </a:lnTo>
                <a:lnTo>
                  <a:pt x="7895957" y="792129"/>
                </a:lnTo>
                <a:lnTo>
                  <a:pt x="7885692" y="810846"/>
                </a:lnTo>
                <a:lnTo>
                  <a:pt x="7857315" y="827147"/>
                </a:lnTo>
                <a:lnTo>
                  <a:pt x="7824712" y="845862"/>
                </a:lnTo>
                <a:lnTo>
                  <a:pt x="7792109" y="868202"/>
                </a:lnTo>
                <a:lnTo>
                  <a:pt x="7767959" y="897182"/>
                </a:lnTo>
                <a:lnTo>
                  <a:pt x="7775808" y="897182"/>
                </a:lnTo>
                <a:lnTo>
                  <a:pt x="7799959" y="882693"/>
                </a:lnTo>
                <a:lnTo>
                  <a:pt x="7828335" y="878465"/>
                </a:lnTo>
                <a:lnTo>
                  <a:pt x="7860938" y="882693"/>
                </a:lnTo>
                <a:lnTo>
                  <a:pt x="7860938" y="888730"/>
                </a:lnTo>
                <a:lnTo>
                  <a:pt x="7856712" y="897182"/>
                </a:lnTo>
                <a:lnTo>
                  <a:pt x="7856712" y="898994"/>
                </a:lnTo>
                <a:lnTo>
                  <a:pt x="7856712" y="903221"/>
                </a:lnTo>
                <a:lnTo>
                  <a:pt x="7856712" y="907447"/>
                </a:lnTo>
                <a:lnTo>
                  <a:pt x="7860938" y="907447"/>
                </a:lnTo>
                <a:lnTo>
                  <a:pt x="7866977" y="911673"/>
                </a:lnTo>
                <a:lnTo>
                  <a:pt x="7877240" y="899597"/>
                </a:lnTo>
                <a:lnTo>
                  <a:pt x="7891126" y="889335"/>
                </a:lnTo>
                <a:lnTo>
                  <a:pt x="7905013" y="879070"/>
                </a:lnTo>
                <a:lnTo>
                  <a:pt x="7923126" y="870618"/>
                </a:lnTo>
                <a:lnTo>
                  <a:pt x="7923126" y="882693"/>
                </a:lnTo>
                <a:lnTo>
                  <a:pt x="7917089" y="892956"/>
                </a:lnTo>
                <a:lnTo>
                  <a:pt x="7912861" y="903221"/>
                </a:lnTo>
                <a:lnTo>
                  <a:pt x="7908635" y="917709"/>
                </a:lnTo>
                <a:lnTo>
                  <a:pt x="7904409" y="936426"/>
                </a:lnTo>
                <a:lnTo>
                  <a:pt x="7908635" y="940652"/>
                </a:lnTo>
                <a:lnTo>
                  <a:pt x="7912861" y="940652"/>
                </a:lnTo>
                <a:lnTo>
                  <a:pt x="7912861" y="942465"/>
                </a:lnTo>
                <a:lnTo>
                  <a:pt x="7930975" y="942465"/>
                </a:lnTo>
                <a:lnTo>
                  <a:pt x="7930975" y="917709"/>
                </a:lnTo>
                <a:lnTo>
                  <a:pt x="7965388" y="913483"/>
                </a:lnTo>
                <a:lnTo>
                  <a:pt x="7997991" y="913483"/>
                </a:lnTo>
                <a:lnTo>
                  <a:pt x="8022142" y="917709"/>
                </a:lnTo>
                <a:lnTo>
                  <a:pt x="8046292" y="936426"/>
                </a:lnTo>
                <a:lnTo>
                  <a:pt x="8046292" y="940652"/>
                </a:lnTo>
                <a:lnTo>
                  <a:pt x="8046292" y="950917"/>
                </a:lnTo>
                <a:lnTo>
                  <a:pt x="8050519" y="961182"/>
                </a:lnTo>
                <a:lnTo>
                  <a:pt x="8050519" y="971445"/>
                </a:lnTo>
                <a:lnTo>
                  <a:pt x="8054745" y="981709"/>
                </a:lnTo>
                <a:lnTo>
                  <a:pt x="8156176" y="990162"/>
                </a:lnTo>
                <a:lnTo>
                  <a:pt x="8164026" y="967821"/>
                </a:lnTo>
                <a:lnTo>
                  <a:pt x="8164026" y="961785"/>
                </a:lnTo>
                <a:lnTo>
                  <a:pt x="8164026" y="957559"/>
                </a:lnTo>
                <a:lnTo>
                  <a:pt x="8164026" y="951520"/>
                </a:lnTo>
                <a:lnTo>
                  <a:pt x="8164026" y="941257"/>
                </a:lnTo>
                <a:lnTo>
                  <a:pt x="8164026" y="929182"/>
                </a:lnTo>
                <a:lnTo>
                  <a:pt x="8170062" y="927371"/>
                </a:lnTo>
                <a:lnTo>
                  <a:pt x="8174290" y="927371"/>
                </a:lnTo>
                <a:lnTo>
                  <a:pt x="8174290" y="923143"/>
                </a:lnTo>
                <a:lnTo>
                  <a:pt x="8178514" y="918917"/>
                </a:lnTo>
                <a:lnTo>
                  <a:pt x="8199044" y="929182"/>
                </a:lnTo>
                <a:lnTo>
                  <a:pt x="8221382" y="941257"/>
                </a:lnTo>
                <a:lnTo>
                  <a:pt x="8241910" y="951520"/>
                </a:lnTo>
                <a:lnTo>
                  <a:pt x="8264250" y="932805"/>
                </a:lnTo>
                <a:lnTo>
                  <a:pt x="8288400" y="922540"/>
                </a:lnTo>
                <a:lnTo>
                  <a:pt x="8327040" y="918314"/>
                </a:lnTo>
                <a:lnTo>
                  <a:pt x="8327040" y="928577"/>
                </a:lnTo>
                <a:lnTo>
                  <a:pt x="8333078" y="928577"/>
                </a:lnTo>
                <a:lnTo>
                  <a:pt x="8351190" y="1000426"/>
                </a:lnTo>
                <a:lnTo>
                  <a:pt x="8327040" y="1025180"/>
                </a:lnTo>
                <a:lnTo>
                  <a:pt x="8313154" y="1062009"/>
                </a:lnTo>
                <a:lnTo>
                  <a:pt x="8317380" y="1068046"/>
                </a:lnTo>
                <a:lnTo>
                  <a:pt x="8321606" y="1076500"/>
                </a:lnTo>
                <a:lnTo>
                  <a:pt x="8321606" y="1082537"/>
                </a:lnTo>
                <a:lnTo>
                  <a:pt x="8323417" y="1090989"/>
                </a:lnTo>
                <a:lnTo>
                  <a:pt x="8327645" y="1101253"/>
                </a:lnTo>
                <a:lnTo>
                  <a:pt x="8345757" y="1119972"/>
                </a:lnTo>
                <a:lnTo>
                  <a:pt x="8369907" y="1134460"/>
                </a:lnTo>
                <a:lnTo>
                  <a:pt x="8390435" y="1148951"/>
                </a:lnTo>
                <a:lnTo>
                  <a:pt x="8394661" y="1144725"/>
                </a:lnTo>
                <a:lnTo>
                  <a:pt x="8398887" y="1140499"/>
                </a:lnTo>
                <a:lnTo>
                  <a:pt x="8409152" y="1124198"/>
                </a:lnTo>
                <a:lnTo>
                  <a:pt x="8417001" y="1101856"/>
                </a:lnTo>
                <a:lnTo>
                  <a:pt x="8423038" y="1081329"/>
                </a:lnTo>
                <a:lnTo>
                  <a:pt x="8436924" y="1062612"/>
                </a:lnTo>
                <a:lnTo>
                  <a:pt x="8436924" y="1081329"/>
                </a:lnTo>
                <a:lnTo>
                  <a:pt x="8441150" y="1095819"/>
                </a:lnTo>
                <a:lnTo>
                  <a:pt x="8447188" y="1106086"/>
                </a:lnTo>
                <a:lnTo>
                  <a:pt x="8459264" y="1112122"/>
                </a:lnTo>
                <a:lnTo>
                  <a:pt x="8473150" y="1116348"/>
                </a:lnTo>
                <a:lnTo>
                  <a:pt x="8489451" y="1120574"/>
                </a:lnTo>
                <a:lnTo>
                  <a:pt x="8516017" y="1077103"/>
                </a:lnTo>
                <a:lnTo>
                  <a:pt x="8526280" y="1087367"/>
                </a:lnTo>
                <a:lnTo>
                  <a:pt x="8536545" y="1095819"/>
                </a:lnTo>
                <a:lnTo>
                  <a:pt x="8542582" y="1106086"/>
                </a:lnTo>
                <a:lnTo>
                  <a:pt x="8554657" y="1112122"/>
                </a:lnTo>
                <a:lnTo>
                  <a:pt x="8568543" y="1120574"/>
                </a:lnTo>
                <a:lnTo>
                  <a:pt x="8574582" y="1112122"/>
                </a:lnTo>
                <a:lnTo>
                  <a:pt x="8582431" y="1106086"/>
                </a:lnTo>
                <a:lnTo>
                  <a:pt x="8588468" y="1106086"/>
                </a:lnTo>
                <a:lnTo>
                  <a:pt x="8592694" y="1106086"/>
                </a:lnTo>
                <a:lnTo>
                  <a:pt x="8602958" y="1106086"/>
                </a:lnTo>
                <a:lnTo>
                  <a:pt x="8610808" y="1110312"/>
                </a:lnTo>
                <a:lnTo>
                  <a:pt x="8624694" y="1110312"/>
                </a:lnTo>
                <a:lnTo>
                  <a:pt x="8620467" y="1073479"/>
                </a:lnTo>
                <a:lnTo>
                  <a:pt x="8612618" y="1048725"/>
                </a:lnTo>
                <a:lnTo>
                  <a:pt x="8606581" y="1015520"/>
                </a:lnTo>
                <a:lnTo>
                  <a:pt x="8630732" y="1009481"/>
                </a:lnTo>
                <a:lnTo>
                  <a:pt x="8653070" y="1001029"/>
                </a:lnTo>
                <a:lnTo>
                  <a:pt x="8687484" y="1001029"/>
                </a:lnTo>
                <a:lnTo>
                  <a:pt x="8726125" y="1005255"/>
                </a:lnTo>
                <a:lnTo>
                  <a:pt x="8764765" y="1015520"/>
                </a:lnTo>
                <a:lnTo>
                  <a:pt x="8800991" y="1025783"/>
                </a:lnTo>
                <a:lnTo>
                  <a:pt x="8833594" y="1037858"/>
                </a:lnTo>
                <a:lnTo>
                  <a:pt x="8847482" y="1048123"/>
                </a:lnTo>
                <a:lnTo>
                  <a:pt x="8853518" y="1054159"/>
                </a:lnTo>
                <a:lnTo>
                  <a:pt x="8857744" y="1066235"/>
                </a:lnTo>
                <a:lnTo>
                  <a:pt x="8857744" y="1072274"/>
                </a:lnTo>
                <a:lnTo>
                  <a:pt x="8861970" y="1076500"/>
                </a:lnTo>
                <a:lnTo>
                  <a:pt x="8861970" y="1082537"/>
                </a:lnTo>
                <a:lnTo>
                  <a:pt x="8868009" y="1086762"/>
                </a:lnTo>
                <a:lnTo>
                  <a:pt x="8875856" y="1090989"/>
                </a:lnTo>
                <a:lnTo>
                  <a:pt x="8886121" y="1095217"/>
                </a:lnTo>
                <a:lnTo>
                  <a:pt x="8906649" y="1086762"/>
                </a:lnTo>
                <a:lnTo>
                  <a:pt x="8930799" y="1086762"/>
                </a:lnTo>
                <a:lnTo>
                  <a:pt x="8957365" y="1086762"/>
                </a:lnTo>
                <a:lnTo>
                  <a:pt x="8967628" y="1109104"/>
                </a:lnTo>
                <a:lnTo>
                  <a:pt x="8981514" y="1129632"/>
                </a:lnTo>
                <a:lnTo>
                  <a:pt x="9002044" y="1148348"/>
                </a:lnTo>
                <a:lnTo>
                  <a:pt x="9028608" y="1158611"/>
                </a:lnTo>
                <a:lnTo>
                  <a:pt x="9052758" y="1148348"/>
                </a:lnTo>
                <a:lnTo>
                  <a:pt x="9087172" y="1148348"/>
                </a:lnTo>
                <a:lnTo>
                  <a:pt x="9119777" y="1152575"/>
                </a:lnTo>
                <a:lnTo>
                  <a:pt x="9152380" y="1158611"/>
                </a:lnTo>
                <a:lnTo>
                  <a:pt x="9176530" y="1164650"/>
                </a:lnTo>
                <a:lnTo>
                  <a:pt x="9186793" y="1197855"/>
                </a:lnTo>
                <a:lnTo>
                  <a:pt x="9191019" y="1226837"/>
                </a:lnTo>
                <a:lnTo>
                  <a:pt x="9197058" y="1251591"/>
                </a:lnTo>
                <a:lnTo>
                  <a:pt x="9204905" y="1255817"/>
                </a:lnTo>
                <a:lnTo>
                  <a:pt x="9209133" y="1264270"/>
                </a:lnTo>
                <a:lnTo>
                  <a:pt x="9215170" y="1266082"/>
                </a:lnTo>
                <a:lnTo>
                  <a:pt x="9282188" y="1260043"/>
                </a:lnTo>
                <a:lnTo>
                  <a:pt x="9349204" y="1260043"/>
                </a:lnTo>
                <a:lnTo>
                  <a:pt x="9418033" y="1260043"/>
                </a:lnTo>
                <a:lnTo>
                  <a:pt x="9424070" y="1274535"/>
                </a:lnTo>
                <a:lnTo>
                  <a:pt x="9434335" y="1284799"/>
                </a:lnTo>
                <a:lnTo>
                  <a:pt x="9446410" y="1299288"/>
                </a:lnTo>
                <a:lnTo>
                  <a:pt x="9456673" y="1307739"/>
                </a:lnTo>
                <a:lnTo>
                  <a:pt x="9470559" y="1318004"/>
                </a:lnTo>
                <a:lnTo>
                  <a:pt x="9470559" y="1307739"/>
                </a:lnTo>
                <a:lnTo>
                  <a:pt x="9474787" y="1303513"/>
                </a:lnTo>
                <a:lnTo>
                  <a:pt x="9476597" y="1295061"/>
                </a:lnTo>
                <a:lnTo>
                  <a:pt x="9476597" y="1289025"/>
                </a:lnTo>
                <a:lnTo>
                  <a:pt x="9480823" y="1278760"/>
                </a:lnTo>
                <a:lnTo>
                  <a:pt x="9474787" y="1266685"/>
                </a:lnTo>
                <a:lnTo>
                  <a:pt x="9470559" y="1260648"/>
                </a:lnTo>
                <a:lnTo>
                  <a:pt x="9466335" y="1256422"/>
                </a:lnTo>
                <a:lnTo>
                  <a:pt x="9466335" y="1250383"/>
                </a:lnTo>
                <a:lnTo>
                  <a:pt x="9470559" y="1241930"/>
                </a:lnTo>
                <a:lnTo>
                  <a:pt x="9470559" y="1231666"/>
                </a:lnTo>
                <a:lnTo>
                  <a:pt x="9470559" y="1221404"/>
                </a:lnTo>
                <a:lnTo>
                  <a:pt x="9504974" y="1227440"/>
                </a:lnTo>
                <a:lnTo>
                  <a:pt x="9529125" y="1241930"/>
                </a:lnTo>
                <a:lnTo>
                  <a:pt x="9557502" y="1252194"/>
                </a:lnTo>
                <a:lnTo>
                  <a:pt x="9569577" y="1252194"/>
                </a:lnTo>
                <a:lnTo>
                  <a:pt x="9579840" y="1252194"/>
                </a:lnTo>
                <a:lnTo>
                  <a:pt x="9590104" y="1250383"/>
                </a:lnTo>
                <a:lnTo>
                  <a:pt x="9597952" y="1241930"/>
                </a:lnTo>
                <a:lnTo>
                  <a:pt x="9603990" y="1237704"/>
                </a:lnTo>
                <a:lnTo>
                  <a:pt x="9611840" y="1235891"/>
                </a:lnTo>
                <a:lnTo>
                  <a:pt x="9727157" y="1285402"/>
                </a:lnTo>
                <a:lnTo>
                  <a:pt x="9791760" y="1353022"/>
                </a:lnTo>
                <a:lnTo>
                  <a:pt x="9802023" y="1361474"/>
                </a:lnTo>
                <a:lnTo>
                  <a:pt x="9812287" y="1361474"/>
                </a:lnTo>
                <a:lnTo>
                  <a:pt x="9822552" y="1363285"/>
                </a:lnTo>
                <a:lnTo>
                  <a:pt x="9834625" y="1363285"/>
                </a:lnTo>
                <a:lnTo>
                  <a:pt x="9844890" y="1371739"/>
                </a:lnTo>
                <a:lnTo>
                  <a:pt x="9865417" y="1390457"/>
                </a:lnTo>
                <a:lnTo>
                  <a:pt x="9879303" y="1410985"/>
                </a:lnTo>
                <a:lnTo>
                  <a:pt x="9893191" y="1429702"/>
                </a:lnTo>
                <a:lnTo>
                  <a:pt x="9911303" y="1444191"/>
                </a:lnTo>
                <a:lnTo>
                  <a:pt x="9945719" y="1450228"/>
                </a:lnTo>
                <a:lnTo>
                  <a:pt x="9949943" y="1448416"/>
                </a:lnTo>
                <a:lnTo>
                  <a:pt x="9954169" y="1448416"/>
                </a:lnTo>
                <a:lnTo>
                  <a:pt x="9958397" y="1444191"/>
                </a:lnTo>
                <a:lnTo>
                  <a:pt x="9960208" y="1444191"/>
                </a:lnTo>
                <a:lnTo>
                  <a:pt x="9968057" y="1444191"/>
                </a:lnTo>
                <a:lnTo>
                  <a:pt x="9988585" y="1468945"/>
                </a:lnTo>
                <a:lnTo>
                  <a:pt x="10010923" y="1493701"/>
                </a:lnTo>
                <a:lnTo>
                  <a:pt x="10029037" y="1520264"/>
                </a:lnTo>
                <a:lnTo>
                  <a:pt x="10035679" y="1551661"/>
                </a:lnTo>
                <a:lnTo>
                  <a:pt x="9965039" y="1551661"/>
                </a:lnTo>
                <a:lnTo>
                  <a:pt x="9960813" y="1557697"/>
                </a:lnTo>
                <a:lnTo>
                  <a:pt x="9954774" y="1566150"/>
                </a:lnTo>
                <a:lnTo>
                  <a:pt x="9950548" y="1570376"/>
                </a:lnTo>
                <a:lnTo>
                  <a:pt x="9946322" y="1580640"/>
                </a:lnTo>
                <a:lnTo>
                  <a:pt x="9942096" y="1590904"/>
                </a:lnTo>
                <a:lnTo>
                  <a:pt x="9949943" y="1595130"/>
                </a:lnTo>
                <a:lnTo>
                  <a:pt x="9954169" y="1599356"/>
                </a:lnTo>
                <a:lnTo>
                  <a:pt x="9955982" y="1601167"/>
                </a:lnTo>
                <a:lnTo>
                  <a:pt x="9960208" y="1609619"/>
                </a:lnTo>
                <a:lnTo>
                  <a:pt x="9960208" y="1613845"/>
                </a:lnTo>
                <a:lnTo>
                  <a:pt x="9955982" y="1619884"/>
                </a:lnTo>
                <a:lnTo>
                  <a:pt x="9949943" y="1630148"/>
                </a:lnTo>
                <a:lnTo>
                  <a:pt x="9945719" y="1634374"/>
                </a:lnTo>
                <a:lnTo>
                  <a:pt x="9939681" y="1638600"/>
                </a:lnTo>
                <a:lnTo>
                  <a:pt x="9931831" y="1638600"/>
                </a:lnTo>
                <a:lnTo>
                  <a:pt x="9925795" y="1638600"/>
                </a:lnTo>
                <a:lnTo>
                  <a:pt x="9911907" y="1638600"/>
                </a:lnTo>
                <a:lnTo>
                  <a:pt x="9898021" y="1616261"/>
                </a:lnTo>
                <a:lnTo>
                  <a:pt x="9875683" y="1605998"/>
                </a:lnTo>
                <a:lnTo>
                  <a:pt x="9847305" y="1599959"/>
                </a:lnTo>
                <a:lnTo>
                  <a:pt x="9847305" y="1573396"/>
                </a:lnTo>
                <a:lnTo>
                  <a:pt x="9841267" y="1571583"/>
                </a:lnTo>
                <a:lnTo>
                  <a:pt x="9833418" y="1567357"/>
                </a:lnTo>
                <a:lnTo>
                  <a:pt x="9831607" y="1563131"/>
                </a:lnTo>
                <a:lnTo>
                  <a:pt x="9823758" y="1558905"/>
                </a:lnTo>
                <a:lnTo>
                  <a:pt x="9809872" y="1558905"/>
                </a:lnTo>
                <a:lnTo>
                  <a:pt x="9805646" y="1558905"/>
                </a:lnTo>
                <a:lnTo>
                  <a:pt x="9803835" y="1563131"/>
                </a:lnTo>
                <a:lnTo>
                  <a:pt x="9799607" y="1563131"/>
                </a:lnTo>
                <a:lnTo>
                  <a:pt x="9795381" y="1563131"/>
                </a:lnTo>
                <a:lnTo>
                  <a:pt x="9789345" y="1567357"/>
                </a:lnTo>
                <a:lnTo>
                  <a:pt x="9781495" y="1552869"/>
                </a:lnTo>
                <a:lnTo>
                  <a:pt x="9771233" y="1538378"/>
                </a:lnTo>
                <a:lnTo>
                  <a:pt x="9763383" y="1528113"/>
                </a:lnTo>
                <a:lnTo>
                  <a:pt x="9763383" y="1552869"/>
                </a:lnTo>
                <a:lnTo>
                  <a:pt x="9757345" y="1581848"/>
                </a:lnTo>
                <a:lnTo>
                  <a:pt x="9749497" y="1606601"/>
                </a:lnTo>
                <a:lnTo>
                  <a:pt x="9733194" y="1621091"/>
                </a:lnTo>
                <a:lnTo>
                  <a:pt x="9725347" y="1625317"/>
                </a:lnTo>
                <a:lnTo>
                  <a:pt x="9719308" y="1625317"/>
                </a:lnTo>
                <a:lnTo>
                  <a:pt x="9715082" y="1625317"/>
                </a:lnTo>
                <a:lnTo>
                  <a:pt x="9710856" y="1625317"/>
                </a:lnTo>
                <a:lnTo>
                  <a:pt x="9706630" y="1621091"/>
                </a:lnTo>
                <a:lnTo>
                  <a:pt x="9704819" y="1621091"/>
                </a:lnTo>
                <a:lnTo>
                  <a:pt x="9700591" y="1621091"/>
                </a:lnTo>
                <a:lnTo>
                  <a:pt x="9696365" y="1625317"/>
                </a:lnTo>
                <a:lnTo>
                  <a:pt x="9692139" y="1629543"/>
                </a:lnTo>
                <a:lnTo>
                  <a:pt x="9686102" y="1639808"/>
                </a:lnTo>
                <a:lnTo>
                  <a:pt x="9706630" y="1664561"/>
                </a:lnTo>
                <a:lnTo>
                  <a:pt x="9728967" y="1708030"/>
                </a:lnTo>
                <a:lnTo>
                  <a:pt x="9739233" y="1757539"/>
                </a:lnTo>
                <a:lnTo>
                  <a:pt x="9733194" y="1757539"/>
                </a:lnTo>
                <a:lnTo>
                  <a:pt x="9728967" y="1761765"/>
                </a:lnTo>
                <a:lnTo>
                  <a:pt x="9721119" y="1761765"/>
                </a:lnTo>
                <a:lnTo>
                  <a:pt x="9710856" y="1765992"/>
                </a:lnTo>
                <a:lnTo>
                  <a:pt x="9696970" y="1755727"/>
                </a:lnTo>
                <a:lnTo>
                  <a:pt x="9686705" y="1747275"/>
                </a:lnTo>
                <a:lnTo>
                  <a:pt x="9672819" y="1745464"/>
                </a:lnTo>
                <a:lnTo>
                  <a:pt x="9654705" y="1741238"/>
                </a:lnTo>
                <a:lnTo>
                  <a:pt x="9644443" y="1770218"/>
                </a:lnTo>
                <a:lnTo>
                  <a:pt x="9623915" y="1784709"/>
                </a:lnTo>
                <a:lnTo>
                  <a:pt x="9597349" y="1794972"/>
                </a:lnTo>
                <a:lnTo>
                  <a:pt x="9568972" y="1805237"/>
                </a:lnTo>
                <a:lnTo>
                  <a:pt x="9567161" y="1834217"/>
                </a:lnTo>
                <a:lnTo>
                  <a:pt x="9559312" y="1856558"/>
                </a:lnTo>
                <a:lnTo>
                  <a:pt x="9545426" y="1877086"/>
                </a:lnTo>
                <a:lnTo>
                  <a:pt x="9517049" y="1881312"/>
                </a:lnTo>
                <a:lnTo>
                  <a:pt x="9496522" y="1887349"/>
                </a:lnTo>
                <a:lnTo>
                  <a:pt x="9482634" y="1895802"/>
                </a:lnTo>
                <a:lnTo>
                  <a:pt x="9468748" y="1900029"/>
                </a:lnTo>
                <a:lnTo>
                  <a:pt x="9458485" y="1891577"/>
                </a:lnTo>
                <a:lnTo>
                  <a:pt x="9446410" y="1881312"/>
                </a:lnTo>
                <a:lnTo>
                  <a:pt x="9440371" y="1871047"/>
                </a:lnTo>
                <a:lnTo>
                  <a:pt x="9426485" y="1872860"/>
                </a:lnTo>
                <a:lnTo>
                  <a:pt x="9408373" y="1877086"/>
                </a:lnTo>
                <a:lnTo>
                  <a:pt x="9394485" y="1885538"/>
                </a:lnTo>
                <a:lnTo>
                  <a:pt x="9384223" y="1891577"/>
                </a:lnTo>
                <a:lnTo>
                  <a:pt x="9384223" y="1906065"/>
                </a:lnTo>
                <a:lnTo>
                  <a:pt x="9373958" y="1910292"/>
                </a:lnTo>
                <a:lnTo>
                  <a:pt x="9355846" y="1910292"/>
                </a:lnTo>
                <a:lnTo>
                  <a:pt x="9331695" y="1910292"/>
                </a:lnTo>
                <a:lnTo>
                  <a:pt x="9309357" y="1914519"/>
                </a:lnTo>
                <a:lnTo>
                  <a:pt x="9299092" y="1916330"/>
                </a:lnTo>
                <a:lnTo>
                  <a:pt x="9280978" y="1959802"/>
                </a:lnTo>
                <a:lnTo>
                  <a:pt x="9279168" y="2006893"/>
                </a:lnTo>
                <a:lnTo>
                  <a:pt x="9279168" y="2060626"/>
                </a:lnTo>
                <a:lnTo>
                  <a:pt x="9285206" y="2107721"/>
                </a:lnTo>
                <a:lnTo>
                  <a:pt x="9274942" y="2107721"/>
                </a:lnTo>
                <a:lnTo>
                  <a:pt x="9270716" y="2107721"/>
                </a:lnTo>
                <a:lnTo>
                  <a:pt x="9266490" y="2107721"/>
                </a:lnTo>
                <a:lnTo>
                  <a:pt x="9264679" y="2111946"/>
                </a:lnTo>
                <a:lnTo>
                  <a:pt x="9260453" y="2113758"/>
                </a:lnTo>
                <a:lnTo>
                  <a:pt x="9256225" y="2125834"/>
                </a:lnTo>
                <a:lnTo>
                  <a:pt x="9251999" y="2136096"/>
                </a:lnTo>
                <a:lnTo>
                  <a:pt x="9251999" y="2150587"/>
                </a:lnTo>
                <a:lnTo>
                  <a:pt x="9251999" y="2166885"/>
                </a:lnTo>
                <a:lnTo>
                  <a:pt x="9227848" y="2166885"/>
                </a:lnTo>
                <a:lnTo>
                  <a:pt x="9213962" y="2189223"/>
                </a:lnTo>
                <a:lnTo>
                  <a:pt x="9203699" y="2203714"/>
                </a:lnTo>
                <a:lnTo>
                  <a:pt x="9199471" y="2218204"/>
                </a:lnTo>
                <a:lnTo>
                  <a:pt x="9195245" y="2247182"/>
                </a:lnTo>
                <a:lnTo>
                  <a:pt x="9189209" y="2247182"/>
                </a:lnTo>
                <a:lnTo>
                  <a:pt x="9181359" y="2247182"/>
                </a:lnTo>
                <a:lnTo>
                  <a:pt x="9179549" y="2247182"/>
                </a:lnTo>
                <a:lnTo>
                  <a:pt x="9175321" y="2247182"/>
                </a:lnTo>
                <a:lnTo>
                  <a:pt x="9167473" y="2247182"/>
                </a:lnTo>
                <a:lnTo>
                  <a:pt x="9153585" y="2276167"/>
                </a:lnTo>
                <a:lnTo>
                  <a:pt x="9143323" y="2311185"/>
                </a:lnTo>
                <a:lnTo>
                  <a:pt x="9119172" y="2311185"/>
                </a:lnTo>
                <a:lnTo>
                  <a:pt x="9111323" y="2350426"/>
                </a:lnTo>
                <a:lnTo>
                  <a:pt x="9099247" y="2350426"/>
                </a:lnTo>
                <a:lnTo>
                  <a:pt x="9099247" y="2340164"/>
                </a:lnTo>
                <a:lnTo>
                  <a:pt x="9070872" y="2300923"/>
                </a:lnTo>
                <a:lnTo>
                  <a:pt x="9052758" y="2253824"/>
                </a:lnTo>
                <a:lnTo>
                  <a:pt x="9048532" y="2200090"/>
                </a:lnTo>
                <a:lnTo>
                  <a:pt x="9052758" y="2136096"/>
                </a:lnTo>
                <a:lnTo>
                  <a:pt x="9063023" y="2127644"/>
                </a:lnTo>
                <a:lnTo>
                  <a:pt x="9070872" y="2121605"/>
                </a:lnTo>
                <a:lnTo>
                  <a:pt x="9081135" y="2113153"/>
                </a:lnTo>
                <a:lnTo>
                  <a:pt x="9085361" y="2102891"/>
                </a:lnTo>
                <a:lnTo>
                  <a:pt x="9091400" y="2088400"/>
                </a:lnTo>
                <a:lnTo>
                  <a:pt x="9081135" y="2069683"/>
                </a:lnTo>
                <a:lnTo>
                  <a:pt x="9076909" y="2044930"/>
                </a:lnTo>
                <a:lnTo>
                  <a:pt x="9090795" y="2015948"/>
                </a:lnTo>
                <a:lnTo>
                  <a:pt x="9104681" y="2005685"/>
                </a:lnTo>
                <a:lnTo>
                  <a:pt x="9122795" y="1997233"/>
                </a:lnTo>
                <a:lnTo>
                  <a:pt x="9143323" y="1991194"/>
                </a:lnTo>
                <a:lnTo>
                  <a:pt x="9157209" y="1976703"/>
                </a:lnTo>
                <a:lnTo>
                  <a:pt x="9185585" y="1933234"/>
                </a:lnTo>
                <a:lnTo>
                  <a:pt x="9213962" y="1889763"/>
                </a:lnTo>
                <a:lnTo>
                  <a:pt x="9236302" y="1871047"/>
                </a:lnTo>
                <a:lnTo>
                  <a:pt x="9260453" y="1854745"/>
                </a:lnTo>
                <a:lnTo>
                  <a:pt x="9284602" y="1836030"/>
                </a:lnTo>
                <a:lnTo>
                  <a:pt x="9294866" y="1811274"/>
                </a:lnTo>
                <a:lnTo>
                  <a:pt x="9302716" y="1782293"/>
                </a:lnTo>
                <a:lnTo>
                  <a:pt x="9312978" y="1755727"/>
                </a:lnTo>
                <a:lnTo>
                  <a:pt x="9312978" y="1753916"/>
                </a:lnTo>
                <a:lnTo>
                  <a:pt x="9308752" y="1753916"/>
                </a:lnTo>
                <a:lnTo>
                  <a:pt x="9308752" y="1749690"/>
                </a:lnTo>
                <a:lnTo>
                  <a:pt x="9304526" y="1745464"/>
                </a:lnTo>
                <a:lnTo>
                  <a:pt x="9298488" y="1749690"/>
                </a:lnTo>
                <a:lnTo>
                  <a:pt x="9294261" y="1753916"/>
                </a:lnTo>
                <a:lnTo>
                  <a:pt x="9292451" y="1755727"/>
                </a:lnTo>
                <a:lnTo>
                  <a:pt x="9274339" y="1782293"/>
                </a:lnTo>
                <a:lnTo>
                  <a:pt x="9256225" y="1811274"/>
                </a:lnTo>
                <a:lnTo>
                  <a:pt x="9238113" y="1836030"/>
                </a:lnTo>
                <a:lnTo>
                  <a:pt x="9213962" y="1854745"/>
                </a:lnTo>
                <a:lnTo>
                  <a:pt x="9181359" y="1869236"/>
                </a:lnTo>
                <a:lnTo>
                  <a:pt x="9179549" y="1857161"/>
                </a:lnTo>
                <a:lnTo>
                  <a:pt x="9179549" y="1855350"/>
                </a:lnTo>
                <a:lnTo>
                  <a:pt x="9175321" y="1846898"/>
                </a:lnTo>
                <a:lnTo>
                  <a:pt x="9175321" y="1836633"/>
                </a:lnTo>
                <a:lnTo>
                  <a:pt x="9179549" y="1832407"/>
                </a:lnTo>
                <a:lnTo>
                  <a:pt x="9179549" y="1828181"/>
                </a:lnTo>
                <a:lnTo>
                  <a:pt x="9179549" y="1826368"/>
                </a:lnTo>
                <a:lnTo>
                  <a:pt x="9181359" y="1817915"/>
                </a:lnTo>
                <a:lnTo>
                  <a:pt x="9181359" y="1811879"/>
                </a:lnTo>
                <a:lnTo>
                  <a:pt x="9171095" y="1803426"/>
                </a:lnTo>
                <a:lnTo>
                  <a:pt x="9160832" y="1799198"/>
                </a:lnTo>
                <a:lnTo>
                  <a:pt x="9152982" y="1797388"/>
                </a:lnTo>
                <a:lnTo>
                  <a:pt x="9142720" y="1793161"/>
                </a:lnTo>
                <a:lnTo>
                  <a:pt x="9136681" y="1797388"/>
                </a:lnTo>
                <a:lnTo>
                  <a:pt x="9118569" y="1807652"/>
                </a:lnTo>
                <a:lnTo>
                  <a:pt x="9094418" y="1828181"/>
                </a:lnTo>
                <a:lnTo>
                  <a:pt x="9072078" y="1854745"/>
                </a:lnTo>
                <a:lnTo>
                  <a:pt x="9051551" y="1879501"/>
                </a:lnTo>
                <a:lnTo>
                  <a:pt x="9041288" y="1898217"/>
                </a:lnTo>
                <a:lnTo>
                  <a:pt x="9041288" y="1904255"/>
                </a:lnTo>
                <a:lnTo>
                  <a:pt x="9041288" y="1912707"/>
                </a:lnTo>
                <a:lnTo>
                  <a:pt x="9043099" y="1918747"/>
                </a:lnTo>
                <a:lnTo>
                  <a:pt x="9047325" y="1929007"/>
                </a:lnTo>
                <a:lnTo>
                  <a:pt x="9051551" y="1937460"/>
                </a:lnTo>
                <a:lnTo>
                  <a:pt x="9051551" y="1943499"/>
                </a:lnTo>
                <a:lnTo>
                  <a:pt x="9029213" y="1953762"/>
                </a:lnTo>
                <a:lnTo>
                  <a:pt x="9005062" y="1957991"/>
                </a:lnTo>
                <a:lnTo>
                  <a:pt x="8972459" y="1962217"/>
                </a:lnTo>
                <a:lnTo>
                  <a:pt x="8942270" y="1962217"/>
                </a:lnTo>
                <a:lnTo>
                  <a:pt x="8942270" y="1922972"/>
                </a:lnTo>
                <a:lnTo>
                  <a:pt x="8909667" y="1929007"/>
                </a:lnTo>
                <a:lnTo>
                  <a:pt x="8881290" y="1941083"/>
                </a:lnTo>
                <a:lnTo>
                  <a:pt x="8857141" y="1936857"/>
                </a:lnTo>
                <a:lnTo>
                  <a:pt x="8839027" y="1914519"/>
                </a:lnTo>
                <a:lnTo>
                  <a:pt x="8768388" y="1904255"/>
                </a:lnTo>
                <a:lnTo>
                  <a:pt x="8744237" y="1929007"/>
                </a:lnTo>
                <a:lnTo>
                  <a:pt x="8715861" y="1947725"/>
                </a:lnTo>
                <a:lnTo>
                  <a:pt x="8691710" y="1968254"/>
                </a:lnTo>
                <a:lnTo>
                  <a:pt x="8677824" y="1994818"/>
                </a:lnTo>
                <a:lnTo>
                  <a:pt x="8663938" y="2019571"/>
                </a:lnTo>
                <a:lnTo>
                  <a:pt x="8650052" y="2044325"/>
                </a:lnTo>
                <a:lnTo>
                  <a:pt x="8631938" y="2063041"/>
                </a:lnTo>
                <a:lnTo>
                  <a:pt x="8575186" y="2081758"/>
                </a:lnTo>
                <a:lnTo>
                  <a:pt x="8561298" y="2096249"/>
                </a:lnTo>
                <a:lnTo>
                  <a:pt x="8551036" y="2112551"/>
                </a:lnTo>
                <a:lnTo>
                  <a:pt x="8540771" y="2127039"/>
                </a:lnTo>
                <a:lnTo>
                  <a:pt x="8516620" y="2145756"/>
                </a:lnTo>
                <a:lnTo>
                  <a:pt x="8516620" y="2166279"/>
                </a:lnTo>
                <a:lnTo>
                  <a:pt x="8546808" y="2166279"/>
                </a:lnTo>
                <a:lnTo>
                  <a:pt x="8551036" y="2178354"/>
                </a:lnTo>
                <a:lnTo>
                  <a:pt x="8555262" y="2184393"/>
                </a:lnTo>
                <a:lnTo>
                  <a:pt x="8557072" y="2192846"/>
                </a:lnTo>
                <a:lnTo>
                  <a:pt x="8564922" y="2198885"/>
                </a:lnTo>
                <a:lnTo>
                  <a:pt x="8570958" y="2203111"/>
                </a:lnTo>
                <a:lnTo>
                  <a:pt x="8584846" y="2207336"/>
                </a:lnTo>
                <a:lnTo>
                  <a:pt x="8592694" y="2198885"/>
                </a:lnTo>
                <a:lnTo>
                  <a:pt x="8598732" y="2194656"/>
                </a:lnTo>
                <a:lnTo>
                  <a:pt x="8610808" y="2192846"/>
                </a:lnTo>
                <a:lnTo>
                  <a:pt x="8621070" y="2192846"/>
                </a:lnTo>
                <a:lnTo>
                  <a:pt x="8639184" y="2192846"/>
                </a:lnTo>
                <a:lnTo>
                  <a:pt x="8653070" y="2209148"/>
                </a:lnTo>
                <a:lnTo>
                  <a:pt x="8663335" y="2223638"/>
                </a:lnTo>
                <a:lnTo>
                  <a:pt x="8669372" y="2242353"/>
                </a:lnTo>
                <a:lnTo>
                  <a:pt x="8677221" y="2271335"/>
                </a:lnTo>
                <a:lnTo>
                  <a:pt x="8681447" y="2290054"/>
                </a:lnTo>
                <a:lnTo>
                  <a:pt x="8677221" y="2300318"/>
                </a:lnTo>
                <a:lnTo>
                  <a:pt x="8666956" y="2310581"/>
                </a:lnTo>
                <a:lnTo>
                  <a:pt x="8662730" y="2329297"/>
                </a:lnTo>
                <a:lnTo>
                  <a:pt x="8662730" y="2349823"/>
                </a:lnTo>
                <a:lnTo>
                  <a:pt x="8668769" y="2368539"/>
                </a:lnTo>
                <a:lnTo>
                  <a:pt x="8676616" y="2387255"/>
                </a:lnTo>
                <a:lnTo>
                  <a:pt x="8682655" y="2412009"/>
                </a:lnTo>
                <a:lnTo>
                  <a:pt x="8662127" y="2434347"/>
                </a:lnTo>
                <a:lnTo>
                  <a:pt x="8648241" y="2459103"/>
                </a:lnTo>
                <a:lnTo>
                  <a:pt x="8637977" y="2483857"/>
                </a:lnTo>
                <a:lnTo>
                  <a:pt x="8624091" y="2517063"/>
                </a:lnTo>
                <a:lnTo>
                  <a:pt x="8616241" y="2523101"/>
                </a:lnTo>
                <a:lnTo>
                  <a:pt x="8598127" y="2545439"/>
                </a:lnTo>
                <a:lnTo>
                  <a:pt x="8577600" y="2570196"/>
                </a:lnTo>
                <a:lnTo>
                  <a:pt x="8555262" y="2599175"/>
                </a:lnTo>
                <a:lnTo>
                  <a:pt x="8531111" y="2623928"/>
                </a:lnTo>
                <a:lnTo>
                  <a:pt x="8510584" y="2648682"/>
                </a:lnTo>
                <a:lnTo>
                  <a:pt x="8496698" y="2667398"/>
                </a:lnTo>
                <a:lnTo>
                  <a:pt x="8488848" y="2675853"/>
                </a:lnTo>
                <a:lnTo>
                  <a:pt x="8464698" y="2681890"/>
                </a:lnTo>
                <a:lnTo>
                  <a:pt x="8440547" y="2677664"/>
                </a:lnTo>
                <a:lnTo>
                  <a:pt x="8418209" y="2677664"/>
                </a:lnTo>
                <a:lnTo>
                  <a:pt x="8397681" y="2681890"/>
                </a:lnTo>
                <a:lnTo>
                  <a:pt x="8379567" y="2700607"/>
                </a:lnTo>
                <a:lnTo>
                  <a:pt x="8365681" y="2721134"/>
                </a:lnTo>
                <a:lnTo>
                  <a:pt x="8355417" y="2743474"/>
                </a:lnTo>
                <a:lnTo>
                  <a:pt x="8341531" y="2764001"/>
                </a:lnTo>
                <a:lnTo>
                  <a:pt x="8321003" y="2778492"/>
                </a:lnTo>
                <a:lnTo>
                  <a:pt x="8316777" y="2778492"/>
                </a:lnTo>
                <a:lnTo>
                  <a:pt x="8312551" y="2782718"/>
                </a:lnTo>
                <a:lnTo>
                  <a:pt x="8308323" y="2782718"/>
                </a:lnTo>
                <a:lnTo>
                  <a:pt x="8302286" y="2782718"/>
                </a:lnTo>
                <a:lnTo>
                  <a:pt x="8294437" y="2786944"/>
                </a:lnTo>
                <a:lnTo>
                  <a:pt x="8302286" y="2807472"/>
                </a:lnTo>
                <a:lnTo>
                  <a:pt x="8316172" y="2829809"/>
                </a:lnTo>
                <a:lnTo>
                  <a:pt x="8326437" y="2854565"/>
                </a:lnTo>
                <a:lnTo>
                  <a:pt x="8340323" y="2879318"/>
                </a:lnTo>
                <a:lnTo>
                  <a:pt x="8346362" y="2901656"/>
                </a:lnTo>
                <a:lnTo>
                  <a:pt x="8350588" y="2926411"/>
                </a:lnTo>
                <a:lnTo>
                  <a:pt x="8344549" y="2942712"/>
                </a:lnTo>
                <a:lnTo>
                  <a:pt x="8330663" y="2957201"/>
                </a:lnTo>
                <a:lnTo>
                  <a:pt x="8302286" y="2969276"/>
                </a:lnTo>
                <a:lnTo>
                  <a:pt x="8255797" y="2975315"/>
                </a:lnTo>
                <a:lnTo>
                  <a:pt x="8255797" y="2956598"/>
                </a:lnTo>
                <a:lnTo>
                  <a:pt x="8251569" y="2940297"/>
                </a:lnTo>
                <a:lnTo>
                  <a:pt x="8251569" y="2915544"/>
                </a:lnTo>
                <a:lnTo>
                  <a:pt x="8255797" y="2886562"/>
                </a:lnTo>
                <a:lnTo>
                  <a:pt x="8255797" y="2864225"/>
                </a:lnTo>
                <a:lnTo>
                  <a:pt x="8245533" y="2864225"/>
                </a:lnTo>
                <a:lnTo>
                  <a:pt x="8237683" y="2864225"/>
                </a:lnTo>
                <a:lnTo>
                  <a:pt x="8231647" y="2864225"/>
                </a:lnTo>
                <a:lnTo>
                  <a:pt x="8227421" y="2864225"/>
                </a:lnTo>
                <a:lnTo>
                  <a:pt x="8223195" y="2859998"/>
                </a:lnTo>
                <a:lnTo>
                  <a:pt x="8217156" y="2858186"/>
                </a:lnTo>
                <a:lnTo>
                  <a:pt x="8209307" y="2846111"/>
                </a:lnTo>
                <a:lnTo>
                  <a:pt x="8217156" y="2835848"/>
                </a:lnTo>
                <a:lnTo>
                  <a:pt x="8223195" y="2825583"/>
                </a:lnTo>
                <a:lnTo>
                  <a:pt x="8227421" y="2815321"/>
                </a:lnTo>
                <a:lnTo>
                  <a:pt x="8235268" y="2800830"/>
                </a:lnTo>
                <a:lnTo>
                  <a:pt x="8217156" y="2800830"/>
                </a:lnTo>
                <a:lnTo>
                  <a:pt x="8194818" y="2796604"/>
                </a:lnTo>
                <a:lnTo>
                  <a:pt x="8170667" y="2802641"/>
                </a:lnTo>
                <a:lnTo>
                  <a:pt x="8142290" y="2814716"/>
                </a:lnTo>
                <a:lnTo>
                  <a:pt x="8118140" y="2824980"/>
                </a:lnTo>
                <a:lnTo>
                  <a:pt x="8118140" y="2816529"/>
                </a:lnTo>
                <a:lnTo>
                  <a:pt x="8122366" y="2806264"/>
                </a:lnTo>
                <a:lnTo>
                  <a:pt x="8126592" y="2800225"/>
                </a:lnTo>
                <a:lnTo>
                  <a:pt x="8128404" y="2788152"/>
                </a:lnTo>
                <a:lnTo>
                  <a:pt x="8132630" y="2782114"/>
                </a:lnTo>
                <a:lnTo>
                  <a:pt x="8138667" y="2767623"/>
                </a:lnTo>
                <a:lnTo>
                  <a:pt x="8132630" y="2767623"/>
                </a:lnTo>
                <a:lnTo>
                  <a:pt x="8126592" y="2763396"/>
                </a:lnTo>
                <a:lnTo>
                  <a:pt x="8118743" y="2763396"/>
                </a:lnTo>
                <a:lnTo>
                  <a:pt x="8108480" y="2759171"/>
                </a:lnTo>
                <a:lnTo>
                  <a:pt x="8086142" y="2781511"/>
                </a:lnTo>
                <a:lnTo>
                  <a:pt x="8061991" y="2800225"/>
                </a:lnTo>
                <a:lnTo>
                  <a:pt x="8037840" y="2820754"/>
                </a:lnTo>
                <a:lnTo>
                  <a:pt x="8023952" y="2845508"/>
                </a:lnTo>
                <a:lnTo>
                  <a:pt x="8037840" y="2853960"/>
                </a:lnTo>
                <a:lnTo>
                  <a:pt x="8048103" y="2859998"/>
                </a:lnTo>
                <a:lnTo>
                  <a:pt x="8055952" y="2868450"/>
                </a:lnTo>
                <a:lnTo>
                  <a:pt x="8061991" y="2874487"/>
                </a:lnTo>
                <a:lnTo>
                  <a:pt x="8069838" y="2886562"/>
                </a:lnTo>
                <a:lnTo>
                  <a:pt x="8090366" y="2874487"/>
                </a:lnTo>
                <a:lnTo>
                  <a:pt x="8108480" y="2868450"/>
                </a:lnTo>
                <a:lnTo>
                  <a:pt x="8126592" y="2868450"/>
                </a:lnTo>
                <a:lnTo>
                  <a:pt x="8147119" y="2878713"/>
                </a:lnTo>
                <a:lnTo>
                  <a:pt x="8157384" y="2878713"/>
                </a:lnTo>
                <a:lnTo>
                  <a:pt x="8157384" y="2903468"/>
                </a:lnTo>
                <a:lnTo>
                  <a:pt x="8118743" y="2903468"/>
                </a:lnTo>
                <a:lnTo>
                  <a:pt x="8104857" y="2922185"/>
                </a:lnTo>
                <a:lnTo>
                  <a:pt x="8090971" y="2936674"/>
                </a:lnTo>
                <a:lnTo>
                  <a:pt x="8080706" y="2951164"/>
                </a:lnTo>
                <a:lnTo>
                  <a:pt x="8070443" y="2975918"/>
                </a:lnTo>
                <a:lnTo>
                  <a:pt x="8098820" y="2994635"/>
                </a:lnTo>
                <a:lnTo>
                  <a:pt x="8115121" y="3023614"/>
                </a:lnTo>
                <a:lnTo>
                  <a:pt x="8129007" y="3062859"/>
                </a:lnTo>
                <a:lnTo>
                  <a:pt x="8136857" y="3102103"/>
                </a:lnTo>
                <a:lnTo>
                  <a:pt x="8138667" y="3145575"/>
                </a:lnTo>
                <a:lnTo>
                  <a:pt x="8138667" y="3183612"/>
                </a:lnTo>
                <a:lnTo>
                  <a:pt x="8114517" y="3199914"/>
                </a:lnTo>
                <a:lnTo>
                  <a:pt x="8100631" y="3228893"/>
                </a:lnTo>
                <a:lnTo>
                  <a:pt x="8086745" y="3255459"/>
                </a:lnTo>
                <a:lnTo>
                  <a:pt x="8070443" y="3284439"/>
                </a:lnTo>
                <a:lnTo>
                  <a:pt x="8034217" y="3323683"/>
                </a:lnTo>
                <a:lnTo>
                  <a:pt x="7987728" y="3352663"/>
                </a:lnTo>
                <a:lnTo>
                  <a:pt x="7938824" y="3373193"/>
                </a:lnTo>
                <a:lnTo>
                  <a:pt x="7882071" y="3391907"/>
                </a:lnTo>
                <a:lnTo>
                  <a:pt x="7829543" y="3402172"/>
                </a:lnTo>
                <a:lnTo>
                  <a:pt x="7829543" y="3416663"/>
                </a:lnTo>
                <a:lnTo>
                  <a:pt x="7829543" y="3425115"/>
                </a:lnTo>
                <a:lnTo>
                  <a:pt x="7829543" y="3431152"/>
                </a:lnTo>
                <a:lnTo>
                  <a:pt x="7829543" y="3435380"/>
                </a:lnTo>
                <a:lnTo>
                  <a:pt x="7833769" y="3439606"/>
                </a:lnTo>
                <a:lnTo>
                  <a:pt x="7833769" y="3449869"/>
                </a:lnTo>
                <a:lnTo>
                  <a:pt x="7835582" y="3460133"/>
                </a:lnTo>
                <a:lnTo>
                  <a:pt x="7829543" y="3468586"/>
                </a:lnTo>
                <a:lnTo>
                  <a:pt x="7821694" y="3474622"/>
                </a:lnTo>
                <a:lnTo>
                  <a:pt x="7819883" y="3478850"/>
                </a:lnTo>
                <a:lnTo>
                  <a:pt x="7812034" y="3484887"/>
                </a:lnTo>
                <a:lnTo>
                  <a:pt x="7798148" y="3493339"/>
                </a:lnTo>
                <a:lnTo>
                  <a:pt x="7793922" y="3493339"/>
                </a:lnTo>
                <a:lnTo>
                  <a:pt x="7792109" y="3497565"/>
                </a:lnTo>
                <a:lnTo>
                  <a:pt x="7787883" y="3497565"/>
                </a:lnTo>
                <a:lnTo>
                  <a:pt x="7783657" y="3497565"/>
                </a:lnTo>
                <a:lnTo>
                  <a:pt x="7777619" y="3499378"/>
                </a:lnTo>
                <a:lnTo>
                  <a:pt x="7773392" y="3489113"/>
                </a:lnTo>
                <a:lnTo>
                  <a:pt x="7769166" y="3478850"/>
                </a:lnTo>
                <a:lnTo>
                  <a:pt x="7769166" y="3468586"/>
                </a:lnTo>
                <a:lnTo>
                  <a:pt x="7769166" y="3449869"/>
                </a:lnTo>
                <a:lnTo>
                  <a:pt x="7777016" y="3445643"/>
                </a:lnTo>
                <a:lnTo>
                  <a:pt x="7783054" y="3445643"/>
                </a:lnTo>
                <a:lnTo>
                  <a:pt x="7790902" y="3441417"/>
                </a:lnTo>
                <a:lnTo>
                  <a:pt x="7792714" y="3435380"/>
                </a:lnTo>
                <a:lnTo>
                  <a:pt x="7796940" y="3426926"/>
                </a:lnTo>
                <a:lnTo>
                  <a:pt x="7792714" y="3420889"/>
                </a:lnTo>
                <a:lnTo>
                  <a:pt x="7786676" y="3410624"/>
                </a:lnTo>
                <a:lnTo>
                  <a:pt x="7782449" y="3402172"/>
                </a:lnTo>
                <a:lnTo>
                  <a:pt x="7776413" y="3397946"/>
                </a:lnTo>
                <a:lnTo>
                  <a:pt x="7772187" y="3397946"/>
                </a:lnTo>
                <a:lnTo>
                  <a:pt x="7761922" y="3396135"/>
                </a:lnTo>
                <a:lnTo>
                  <a:pt x="7749847" y="3396135"/>
                </a:lnTo>
                <a:lnTo>
                  <a:pt x="7737771" y="3412437"/>
                </a:lnTo>
                <a:lnTo>
                  <a:pt x="7723885" y="3424512"/>
                </a:lnTo>
                <a:lnTo>
                  <a:pt x="7711810" y="3434775"/>
                </a:lnTo>
                <a:lnTo>
                  <a:pt x="7701545" y="3453492"/>
                </a:lnTo>
                <a:lnTo>
                  <a:pt x="7697319" y="3482472"/>
                </a:lnTo>
                <a:lnTo>
                  <a:pt x="7729924" y="3513264"/>
                </a:lnTo>
                <a:lnTo>
                  <a:pt x="7754073" y="3546471"/>
                </a:lnTo>
                <a:lnTo>
                  <a:pt x="7776413" y="3581488"/>
                </a:lnTo>
                <a:lnTo>
                  <a:pt x="7786676" y="3628581"/>
                </a:lnTo>
                <a:lnTo>
                  <a:pt x="7790902" y="3685940"/>
                </a:lnTo>
                <a:lnTo>
                  <a:pt x="7673170" y="3782541"/>
                </a:lnTo>
                <a:lnTo>
                  <a:pt x="7659283" y="3782541"/>
                </a:lnTo>
                <a:lnTo>
                  <a:pt x="7649020" y="3743296"/>
                </a:lnTo>
                <a:lnTo>
                  <a:pt x="7626680" y="3714315"/>
                </a:lnTo>
                <a:lnTo>
                  <a:pt x="7598303" y="3689561"/>
                </a:lnTo>
                <a:lnTo>
                  <a:pt x="7568116" y="3664807"/>
                </a:lnTo>
                <a:lnTo>
                  <a:pt x="7535513" y="3638241"/>
                </a:lnTo>
                <a:lnTo>
                  <a:pt x="7521627" y="3695600"/>
                </a:lnTo>
                <a:lnTo>
                  <a:pt x="7503513" y="3742691"/>
                </a:lnTo>
                <a:lnTo>
                  <a:pt x="7521627" y="3752956"/>
                </a:lnTo>
                <a:lnTo>
                  <a:pt x="7529474" y="3767447"/>
                </a:lnTo>
                <a:lnTo>
                  <a:pt x="7531287" y="3786162"/>
                </a:lnTo>
                <a:lnTo>
                  <a:pt x="7543362" y="3806691"/>
                </a:lnTo>
                <a:lnTo>
                  <a:pt x="7545173" y="3810917"/>
                </a:lnTo>
                <a:lnTo>
                  <a:pt x="7553022" y="3810917"/>
                </a:lnTo>
                <a:lnTo>
                  <a:pt x="7559059" y="3810917"/>
                </a:lnTo>
                <a:lnTo>
                  <a:pt x="7566908" y="3810917"/>
                </a:lnTo>
                <a:lnTo>
                  <a:pt x="7572946" y="3815143"/>
                </a:lnTo>
                <a:lnTo>
                  <a:pt x="7601321" y="3844123"/>
                </a:lnTo>
                <a:lnTo>
                  <a:pt x="7623661" y="3887594"/>
                </a:lnTo>
                <a:lnTo>
                  <a:pt x="7637547" y="3937103"/>
                </a:lnTo>
                <a:lnTo>
                  <a:pt x="7639360" y="3988422"/>
                </a:lnTo>
                <a:lnTo>
                  <a:pt x="7622253" y="3988422"/>
                </a:lnTo>
                <a:lnTo>
                  <a:pt x="7630303" y="3998083"/>
                </a:lnTo>
                <a:lnTo>
                  <a:pt x="7652641" y="4028874"/>
                </a:lnTo>
                <a:lnTo>
                  <a:pt x="7676792" y="4065705"/>
                </a:lnTo>
                <a:lnTo>
                  <a:pt x="7711205" y="4094684"/>
                </a:lnTo>
                <a:lnTo>
                  <a:pt x="7705169" y="4129703"/>
                </a:lnTo>
                <a:lnTo>
                  <a:pt x="7705169" y="4172571"/>
                </a:lnTo>
                <a:lnTo>
                  <a:pt x="7733545" y="4176797"/>
                </a:lnTo>
                <a:lnTo>
                  <a:pt x="7751657" y="4182833"/>
                </a:lnTo>
                <a:lnTo>
                  <a:pt x="7764338" y="4195514"/>
                </a:lnTo>
                <a:lnTo>
                  <a:pt x="7782450" y="4205776"/>
                </a:lnTo>
                <a:lnTo>
                  <a:pt x="7804788" y="4205776"/>
                </a:lnTo>
                <a:lnTo>
                  <a:pt x="7821091" y="4197324"/>
                </a:lnTo>
                <a:lnTo>
                  <a:pt x="7834977" y="4191286"/>
                </a:lnTo>
                <a:lnTo>
                  <a:pt x="7849468" y="4187060"/>
                </a:lnTo>
                <a:lnTo>
                  <a:pt x="7881466" y="4197324"/>
                </a:lnTo>
                <a:lnTo>
                  <a:pt x="7918295" y="4211813"/>
                </a:lnTo>
                <a:lnTo>
                  <a:pt x="7952710" y="4230530"/>
                </a:lnTo>
                <a:lnTo>
                  <a:pt x="7984708" y="4245021"/>
                </a:lnTo>
                <a:lnTo>
                  <a:pt x="7981087" y="4245021"/>
                </a:lnTo>
                <a:lnTo>
                  <a:pt x="7976861" y="4249247"/>
                </a:lnTo>
                <a:lnTo>
                  <a:pt x="7972635" y="4249247"/>
                </a:lnTo>
                <a:lnTo>
                  <a:pt x="7966596" y="4252870"/>
                </a:lnTo>
                <a:lnTo>
                  <a:pt x="7946671" y="4259512"/>
                </a:lnTo>
                <a:lnTo>
                  <a:pt x="7906221" y="4259512"/>
                </a:lnTo>
                <a:lnTo>
                  <a:pt x="7861541" y="4252870"/>
                </a:lnTo>
                <a:lnTo>
                  <a:pt x="7815052" y="4240795"/>
                </a:lnTo>
                <a:lnTo>
                  <a:pt x="7764338" y="4230530"/>
                </a:lnTo>
                <a:lnTo>
                  <a:pt x="7725696" y="4220267"/>
                </a:lnTo>
                <a:lnTo>
                  <a:pt x="7695509" y="4205776"/>
                </a:lnTo>
                <a:lnTo>
                  <a:pt x="7681018" y="4197324"/>
                </a:lnTo>
                <a:lnTo>
                  <a:pt x="7687057" y="4191286"/>
                </a:lnTo>
                <a:lnTo>
                  <a:pt x="7691283" y="4187060"/>
                </a:lnTo>
                <a:lnTo>
                  <a:pt x="7695509" y="4181023"/>
                </a:lnTo>
                <a:lnTo>
                  <a:pt x="7652641" y="4168947"/>
                </a:lnTo>
                <a:lnTo>
                  <a:pt x="7616417" y="4148420"/>
                </a:lnTo>
                <a:lnTo>
                  <a:pt x="7583812" y="4115212"/>
                </a:lnTo>
                <a:lnTo>
                  <a:pt x="7559664" y="4080194"/>
                </a:lnTo>
                <a:lnTo>
                  <a:pt x="7534908" y="4040949"/>
                </a:lnTo>
                <a:lnTo>
                  <a:pt x="7514985" y="3999894"/>
                </a:lnTo>
                <a:lnTo>
                  <a:pt x="7492645" y="3969101"/>
                </a:lnTo>
                <a:lnTo>
                  <a:pt x="7472118" y="3942537"/>
                </a:lnTo>
                <a:lnTo>
                  <a:pt x="7450383" y="3925631"/>
                </a:lnTo>
                <a:lnTo>
                  <a:pt x="7425629" y="3903293"/>
                </a:lnTo>
                <a:lnTo>
                  <a:pt x="7403289" y="3882765"/>
                </a:lnTo>
                <a:lnTo>
                  <a:pt x="7393629" y="3849557"/>
                </a:lnTo>
                <a:lnTo>
                  <a:pt x="7460043" y="3858009"/>
                </a:lnTo>
                <a:lnTo>
                  <a:pt x="7486609" y="3888802"/>
                </a:lnTo>
                <a:lnTo>
                  <a:pt x="7514985" y="3907519"/>
                </a:lnTo>
                <a:lnTo>
                  <a:pt x="7543362" y="3925631"/>
                </a:lnTo>
                <a:lnTo>
                  <a:pt x="7548358" y="3928085"/>
                </a:lnTo>
                <a:lnTo>
                  <a:pt x="7541549" y="3911744"/>
                </a:lnTo>
                <a:lnTo>
                  <a:pt x="7533702" y="3878538"/>
                </a:lnTo>
                <a:lnTo>
                  <a:pt x="7523437" y="3849557"/>
                </a:lnTo>
                <a:lnTo>
                  <a:pt x="7513173" y="3820577"/>
                </a:lnTo>
                <a:lnTo>
                  <a:pt x="7495061" y="3795824"/>
                </a:lnTo>
                <a:lnTo>
                  <a:pt x="7495061" y="3789785"/>
                </a:lnTo>
                <a:lnTo>
                  <a:pt x="7476949" y="3795824"/>
                </a:lnTo>
                <a:lnTo>
                  <a:pt x="7476949" y="3789785"/>
                </a:lnTo>
                <a:lnTo>
                  <a:pt x="7470910" y="3760805"/>
                </a:lnTo>
                <a:lnTo>
                  <a:pt x="7470910" y="3723976"/>
                </a:lnTo>
                <a:lnTo>
                  <a:pt x="7470910" y="3684732"/>
                </a:lnTo>
                <a:lnTo>
                  <a:pt x="7470910" y="3641260"/>
                </a:lnTo>
                <a:lnTo>
                  <a:pt x="7466684" y="3602015"/>
                </a:lnTo>
                <a:lnTo>
                  <a:pt x="7452798" y="3568810"/>
                </a:lnTo>
                <a:lnTo>
                  <a:pt x="7430458" y="3544056"/>
                </a:lnTo>
                <a:lnTo>
                  <a:pt x="7424421" y="3550093"/>
                </a:lnTo>
                <a:lnTo>
                  <a:pt x="7414156" y="3558547"/>
                </a:lnTo>
                <a:lnTo>
                  <a:pt x="7406307" y="3562771"/>
                </a:lnTo>
                <a:lnTo>
                  <a:pt x="7392421" y="3564583"/>
                </a:lnTo>
                <a:lnTo>
                  <a:pt x="7378535" y="3564583"/>
                </a:lnTo>
                <a:lnTo>
                  <a:pt x="7374309" y="3564583"/>
                </a:lnTo>
                <a:lnTo>
                  <a:pt x="7374309" y="3562771"/>
                </a:lnTo>
                <a:lnTo>
                  <a:pt x="7372497" y="3562771"/>
                </a:lnTo>
                <a:lnTo>
                  <a:pt x="7368270" y="3558547"/>
                </a:lnTo>
                <a:lnTo>
                  <a:pt x="7368270" y="3515074"/>
                </a:lnTo>
                <a:lnTo>
                  <a:pt x="7358008" y="3480058"/>
                </a:lnTo>
                <a:lnTo>
                  <a:pt x="7344122" y="3451076"/>
                </a:lnTo>
                <a:lnTo>
                  <a:pt x="7321782" y="3424512"/>
                </a:lnTo>
                <a:lnTo>
                  <a:pt x="7305480" y="3395531"/>
                </a:lnTo>
                <a:lnTo>
                  <a:pt x="7283142" y="3360512"/>
                </a:lnTo>
                <a:lnTo>
                  <a:pt x="7277103" y="3366551"/>
                </a:lnTo>
                <a:lnTo>
                  <a:pt x="7272877" y="3370777"/>
                </a:lnTo>
                <a:lnTo>
                  <a:pt x="7268651" y="3379229"/>
                </a:lnTo>
                <a:lnTo>
                  <a:pt x="7264425" y="3381040"/>
                </a:lnTo>
                <a:lnTo>
                  <a:pt x="7262613" y="3385268"/>
                </a:lnTo>
                <a:lnTo>
                  <a:pt x="7230010" y="3389494"/>
                </a:lnTo>
                <a:lnTo>
                  <a:pt x="7201633" y="3385268"/>
                </a:lnTo>
                <a:lnTo>
                  <a:pt x="7173256" y="3385268"/>
                </a:lnTo>
                <a:lnTo>
                  <a:pt x="7165409" y="3414247"/>
                </a:lnTo>
                <a:lnTo>
                  <a:pt x="7155144" y="3428738"/>
                </a:lnTo>
                <a:lnTo>
                  <a:pt x="7149106" y="3432964"/>
                </a:lnTo>
                <a:lnTo>
                  <a:pt x="7135220" y="3432964"/>
                </a:lnTo>
                <a:lnTo>
                  <a:pt x="7121334" y="3437190"/>
                </a:lnTo>
                <a:lnTo>
                  <a:pt x="7107448" y="3447453"/>
                </a:lnTo>
                <a:lnTo>
                  <a:pt x="7083297" y="3511453"/>
                </a:lnTo>
                <a:lnTo>
                  <a:pt x="7050694" y="3511453"/>
                </a:lnTo>
                <a:lnTo>
                  <a:pt x="7032582" y="3525942"/>
                </a:lnTo>
                <a:lnTo>
                  <a:pt x="7014468" y="3544659"/>
                </a:lnTo>
                <a:lnTo>
                  <a:pt x="6990317" y="3559150"/>
                </a:lnTo>
                <a:lnTo>
                  <a:pt x="6984281" y="3630997"/>
                </a:lnTo>
                <a:lnTo>
                  <a:pt x="6966169" y="3692579"/>
                </a:lnTo>
                <a:lnTo>
                  <a:pt x="6942018" y="3742088"/>
                </a:lnTo>
                <a:lnTo>
                  <a:pt x="6903377" y="3789182"/>
                </a:lnTo>
                <a:lnTo>
                  <a:pt x="6899150" y="3789182"/>
                </a:lnTo>
                <a:lnTo>
                  <a:pt x="6894924" y="3784956"/>
                </a:lnTo>
                <a:lnTo>
                  <a:pt x="6890698" y="3784956"/>
                </a:lnTo>
                <a:lnTo>
                  <a:pt x="6888886" y="3780730"/>
                </a:lnTo>
                <a:lnTo>
                  <a:pt x="6866548" y="3755974"/>
                </a:lnTo>
                <a:lnTo>
                  <a:pt x="6846020" y="3716730"/>
                </a:lnTo>
                <a:lnTo>
                  <a:pt x="6833945" y="3683524"/>
                </a:lnTo>
                <a:lnTo>
                  <a:pt x="6832132" y="3677486"/>
                </a:lnTo>
                <a:lnTo>
                  <a:pt x="6833945" y="3669034"/>
                </a:lnTo>
                <a:lnTo>
                  <a:pt x="6838171" y="3662997"/>
                </a:lnTo>
                <a:lnTo>
                  <a:pt x="6842397" y="3658769"/>
                </a:lnTo>
                <a:lnTo>
                  <a:pt x="6842397" y="3654543"/>
                </a:lnTo>
                <a:lnTo>
                  <a:pt x="6806173" y="3600810"/>
                </a:lnTo>
                <a:lnTo>
                  <a:pt x="6782022" y="3543451"/>
                </a:lnTo>
                <a:lnTo>
                  <a:pt x="6765719" y="3481869"/>
                </a:lnTo>
                <a:lnTo>
                  <a:pt x="6757872" y="3407606"/>
                </a:lnTo>
                <a:lnTo>
                  <a:pt x="6733721" y="3409417"/>
                </a:lnTo>
                <a:lnTo>
                  <a:pt x="6715609" y="3409417"/>
                </a:lnTo>
                <a:lnTo>
                  <a:pt x="6695079" y="3407606"/>
                </a:lnTo>
                <a:lnTo>
                  <a:pt x="6687230" y="3399154"/>
                </a:lnTo>
                <a:lnTo>
                  <a:pt x="6676967" y="3393115"/>
                </a:lnTo>
                <a:lnTo>
                  <a:pt x="6669118" y="3384663"/>
                </a:lnTo>
                <a:lnTo>
                  <a:pt x="6663081" y="3378626"/>
                </a:lnTo>
                <a:lnTo>
                  <a:pt x="6669118" y="3352060"/>
                </a:lnTo>
                <a:lnTo>
                  <a:pt x="6655232" y="3331533"/>
                </a:lnTo>
                <a:lnTo>
                  <a:pt x="6631081" y="3312816"/>
                </a:lnTo>
                <a:lnTo>
                  <a:pt x="6606931" y="3296514"/>
                </a:lnTo>
                <a:lnTo>
                  <a:pt x="6584593" y="3274174"/>
                </a:lnTo>
                <a:lnTo>
                  <a:pt x="6526028" y="3282628"/>
                </a:lnTo>
                <a:lnTo>
                  <a:pt x="6465049" y="3282628"/>
                </a:lnTo>
                <a:lnTo>
                  <a:pt x="6404067" y="3278402"/>
                </a:lnTo>
                <a:lnTo>
                  <a:pt x="6345503" y="3274174"/>
                </a:lnTo>
                <a:lnTo>
                  <a:pt x="6335240" y="3253647"/>
                </a:lnTo>
                <a:lnTo>
                  <a:pt x="6321353" y="3227083"/>
                </a:lnTo>
                <a:lnTo>
                  <a:pt x="6299014" y="3235535"/>
                </a:lnTo>
                <a:lnTo>
                  <a:pt x="6285128" y="3239761"/>
                </a:lnTo>
                <a:lnTo>
                  <a:pt x="6267014" y="3241571"/>
                </a:lnTo>
                <a:lnTo>
                  <a:pt x="6242864" y="3241571"/>
                </a:lnTo>
                <a:lnTo>
                  <a:pt x="6222336" y="3227083"/>
                </a:lnTo>
                <a:lnTo>
                  <a:pt x="6199998" y="3216818"/>
                </a:lnTo>
                <a:lnTo>
                  <a:pt x="6175847" y="3202327"/>
                </a:lnTo>
                <a:lnTo>
                  <a:pt x="6157735" y="3187838"/>
                </a:lnTo>
                <a:lnTo>
                  <a:pt x="6151697" y="3167309"/>
                </a:lnTo>
                <a:lnTo>
                  <a:pt x="6141434" y="3148594"/>
                </a:lnTo>
                <a:lnTo>
                  <a:pt x="6119094" y="3129877"/>
                </a:lnTo>
                <a:lnTo>
                  <a:pt x="6114868" y="3129877"/>
                </a:lnTo>
                <a:lnTo>
                  <a:pt x="6113057" y="3129877"/>
                </a:lnTo>
                <a:lnTo>
                  <a:pt x="6108829" y="3129877"/>
                </a:lnTo>
                <a:lnTo>
                  <a:pt x="6100982" y="3129877"/>
                </a:lnTo>
                <a:lnTo>
                  <a:pt x="6087094" y="3129877"/>
                </a:lnTo>
                <a:lnTo>
                  <a:pt x="6094943" y="3158857"/>
                </a:lnTo>
                <a:lnTo>
                  <a:pt x="6105208" y="3192064"/>
                </a:lnTo>
                <a:lnTo>
                  <a:pt x="6123320" y="3225270"/>
                </a:lnTo>
                <a:lnTo>
                  <a:pt x="6137206" y="3254252"/>
                </a:lnTo>
                <a:lnTo>
                  <a:pt x="6151094" y="3274779"/>
                </a:lnTo>
                <a:lnTo>
                  <a:pt x="6155320" y="3264514"/>
                </a:lnTo>
                <a:lnTo>
                  <a:pt x="6157131" y="3260288"/>
                </a:lnTo>
                <a:lnTo>
                  <a:pt x="6157131" y="3256062"/>
                </a:lnTo>
                <a:lnTo>
                  <a:pt x="6161357" y="3256062"/>
                </a:lnTo>
                <a:lnTo>
                  <a:pt x="6165583" y="3256062"/>
                </a:lnTo>
                <a:lnTo>
                  <a:pt x="6175847" y="3260288"/>
                </a:lnTo>
                <a:lnTo>
                  <a:pt x="6180074" y="3270553"/>
                </a:lnTo>
                <a:lnTo>
                  <a:pt x="6184300" y="3282628"/>
                </a:lnTo>
                <a:lnTo>
                  <a:pt x="6184300" y="3292891"/>
                </a:lnTo>
                <a:lnTo>
                  <a:pt x="6186110" y="3303156"/>
                </a:lnTo>
                <a:lnTo>
                  <a:pt x="6190338" y="3313419"/>
                </a:lnTo>
                <a:lnTo>
                  <a:pt x="6204224" y="3311608"/>
                </a:lnTo>
                <a:lnTo>
                  <a:pt x="6222336" y="3307382"/>
                </a:lnTo>
                <a:lnTo>
                  <a:pt x="6242864" y="3307382"/>
                </a:lnTo>
                <a:lnTo>
                  <a:pt x="6275469" y="3270553"/>
                </a:lnTo>
                <a:lnTo>
                  <a:pt x="6314108" y="3241571"/>
                </a:lnTo>
                <a:lnTo>
                  <a:pt x="6318334" y="3278402"/>
                </a:lnTo>
                <a:lnTo>
                  <a:pt x="6322560" y="3307382"/>
                </a:lnTo>
                <a:lnTo>
                  <a:pt x="6375088" y="3336362"/>
                </a:lnTo>
                <a:lnTo>
                  <a:pt x="6417350" y="3371380"/>
                </a:lnTo>
                <a:lnTo>
                  <a:pt x="6403464" y="3390097"/>
                </a:lnTo>
                <a:lnTo>
                  <a:pt x="6391389" y="3408814"/>
                </a:lnTo>
                <a:lnTo>
                  <a:pt x="6379314" y="3423304"/>
                </a:lnTo>
                <a:lnTo>
                  <a:pt x="6352748" y="3433567"/>
                </a:lnTo>
                <a:lnTo>
                  <a:pt x="6352748" y="3472812"/>
                </a:lnTo>
                <a:lnTo>
                  <a:pt x="6318334" y="3495152"/>
                </a:lnTo>
                <a:lnTo>
                  <a:pt x="6282108" y="3519905"/>
                </a:lnTo>
                <a:lnTo>
                  <a:pt x="6282108" y="3537414"/>
                </a:lnTo>
                <a:lnTo>
                  <a:pt x="6237430" y="3537414"/>
                </a:lnTo>
                <a:lnTo>
                  <a:pt x="6210866" y="3551905"/>
                </a:lnTo>
                <a:lnTo>
                  <a:pt x="6190338" y="3574243"/>
                </a:lnTo>
                <a:lnTo>
                  <a:pt x="6166188" y="3592960"/>
                </a:lnTo>
                <a:lnTo>
                  <a:pt x="6133585" y="3607451"/>
                </a:lnTo>
                <a:lnTo>
                  <a:pt x="6100982" y="3613488"/>
                </a:lnTo>
                <a:lnTo>
                  <a:pt x="6066566" y="3623752"/>
                </a:lnTo>
                <a:lnTo>
                  <a:pt x="6038190" y="3635828"/>
                </a:lnTo>
                <a:lnTo>
                  <a:pt x="6014039" y="3650317"/>
                </a:lnTo>
                <a:lnTo>
                  <a:pt x="5989890" y="3656355"/>
                </a:lnTo>
                <a:lnTo>
                  <a:pt x="5971776" y="3656355"/>
                </a:lnTo>
                <a:lnTo>
                  <a:pt x="5963927" y="3652129"/>
                </a:lnTo>
                <a:lnTo>
                  <a:pt x="5962116" y="3652129"/>
                </a:lnTo>
                <a:lnTo>
                  <a:pt x="5957890" y="3650317"/>
                </a:lnTo>
                <a:lnTo>
                  <a:pt x="5953664" y="3646091"/>
                </a:lnTo>
                <a:lnTo>
                  <a:pt x="5949438" y="3637638"/>
                </a:lnTo>
                <a:lnTo>
                  <a:pt x="5939173" y="3617111"/>
                </a:lnTo>
                <a:lnTo>
                  <a:pt x="5934947" y="3594771"/>
                </a:lnTo>
                <a:lnTo>
                  <a:pt x="5934947" y="3574243"/>
                </a:lnTo>
                <a:lnTo>
                  <a:pt x="5933137" y="3551905"/>
                </a:lnTo>
                <a:lnTo>
                  <a:pt x="5915023" y="3516887"/>
                </a:lnTo>
                <a:lnTo>
                  <a:pt x="5890874" y="3483679"/>
                </a:lnTo>
                <a:lnTo>
                  <a:pt x="5864308" y="3454700"/>
                </a:lnTo>
                <a:lnTo>
                  <a:pt x="5840157" y="3425718"/>
                </a:lnTo>
                <a:lnTo>
                  <a:pt x="5834121" y="3405191"/>
                </a:lnTo>
                <a:lnTo>
                  <a:pt x="5829892" y="3380437"/>
                </a:lnTo>
                <a:lnTo>
                  <a:pt x="5825666" y="3353871"/>
                </a:lnTo>
                <a:lnTo>
                  <a:pt x="5815404" y="3333343"/>
                </a:lnTo>
                <a:lnTo>
                  <a:pt x="5776762" y="3308590"/>
                </a:lnTo>
                <a:lnTo>
                  <a:pt x="5766499" y="3283836"/>
                </a:lnTo>
                <a:lnTo>
                  <a:pt x="5754424" y="3257270"/>
                </a:lnTo>
                <a:lnTo>
                  <a:pt x="5744159" y="3232516"/>
                </a:lnTo>
                <a:lnTo>
                  <a:pt x="5730273" y="3211989"/>
                </a:lnTo>
                <a:lnTo>
                  <a:pt x="5709746" y="3197498"/>
                </a:lnTo>
                <a:lnTo>
                  <a:pt x="5697671" y="3193272"/>
                </a:lnTo>
                <a:lnTo>
                  <a:pt x="5695860" y="3184818"/>
                </a:lnTo>
                <a:lnTo>
                  <a:pt x="5688011" y="3183007"/>
                </a:lnTo>
                <a:lnTo>
                  <a:pt x="5681972" y="3178781"/>
                </a:lnTo>
                <a:lnTo>
                  <a:pt x="5674123" y="3174555"/>
                </a:lnTo>
                <a:lnTo>
                  <a:pt x="5668086" y="3168517"/>
                </a:lnTo>
                <a:lnTo>
                  <a:pt x="5660237" y="3156443"/>
                </a:lnTo>
                <a:lnTo>
                  <a:pt x="5654200" y="3141952"/>
                </a:lnTo>
                <a:lnTo>
                  <a:pt x="5646351" y="3141952"/>
                </a:lnTo>
                <a:lnTo>
                  <a:pt x="5646351" y="3156443"/>
                </a:lnTo>
                <a:lnTo>
                  <a:pt x="5670501" y="3189649"/>
                </a:lnTo>
                <a:lnTo>
                  <a:pt x="5692840" y="3226478"/>
                </a:lnTo>
                <a:lnTo>
                  <a:pt x="5706727" y="3269948"/>
                </a:lnTo>
                <a:lnTo>
                  <a:pt x="5720613" y="3309193"/>
                </a:lnTo>
                <a:lnTo>
                  <a:pt x="5738726" y="3348437"/>
                </a:lnTo>
                <a:lnTo>
                  <a:pt x="5744764" y="3354476"/>
                </a:lnTo>
                <a:lnTo>
                  <a:pt x="5755027" y="3362928"/>
                </a:lnTo>
                <a:lnTo>
                  <a:pt x="5762876" y="3368964"/>
                </a:lnTo>
                <a:lnTo>
                  <a:pt x="5773141" y="3377419"/>
                </a:lnTo>
                <a:lnTo>
                  <a:pt x="5777367" y="3387681"/>
                </a:lnTo>
                <a:lnTo>
                  <a:pt x="5777367" y="3459529"/>
                </a:lnTo>
                <a:lnTo>
                  <a:pt x="5783404" y="3467983"/>
                </a:lnTo>
                <a:lnTo>
                  <a:pt x="5791253" y="3478245"/>
                </a:lnTo>
                <a:lnTo>
                  <a:pt x="5801518" y="3484284"/>
                </a:lnTo>
                <a:lnTo>
                  <a:pt x="5811780" y="3492736"/>
                </a:lnTo>
                <a:lnTo>
                  <a:pt x="5816007" y="3498773"/>
                </a:lnTo>
                <a:lnTo>
                  <a:pt x="5822045" y="3521113"/>
                </a:lnTo>
                <a:lnTo>
                  <a:pt x="5826271" y="3537414"/>
                </a:lnTo>
                <a:lnTo>
                  <a:pt x="5834121" y="3559753"/>
                </a:lnTo>
                <a:lnTo>
                  <a:pt x="5854648" y="3584508"/>
                </a:lnTo>
                <a:lnTo>
                  <a:pt x="5887251" y="3606846"/>
                </a:lnTo>
                <a:lnTo>
                  <a:pt x="5921664" y="3627374"/>
                </a:lnTo>
                <a:lnTo>
                  <a:pt x="5950041" y="3649714"/>
                </a:lnTo>
                <a:lnTo>
                  <a:pt x="5957890" y="3659977"/>
                </a:lnTo>
                <a:lnTo>
                  <a:pt x="5957890" y="3674467"/>
                </a:lnTo>
                <a:lnTo>
                  <a:pt x="5957890" y="3684732"/>
                </a:lnTo>
                <a:lnTo>
                  <a:pt x="5962116" y="3694995"/>
                </a:lnTo>
                <a:lnTo>
                  <a:pt x="5972381" y="3707070"/>
                </a:lnTo>
                <a:lnTo>
                  <a:pt x="6002569" y="3708881"/>
                </a:lnTo>
                <a:lnTo>
                  <a:pt x="6038795" y="3692579"/>
                </a:lnTo>
                <a:lnTo>
                  <a:pt x="6087699" y="3680504"/>
                </a:lnTo>
                <a:lnTo>
                  <a:pt x="6134188" y="3670241"/>
                </a:lnTo>
                <a:lnTo>
                  <a:pt x="6176450" y="3664205"/>
                </a:lnTo>
                <a:lnTo>
                  <a:pt x="6176450" y="3670241"/>
                </a:lnTo>
                <a:lnTo>
                  <a:pt x="6166188" y="3688958"/>
                </a:lnTo>
                <a:lnTo>
                  <a:pt x="6166188" y="3710693"/>
                </a:lnTo>
                <a:lnTo>
                  <a:pt x="6158338" y="3735447"/>
                </a:lnTo>
                <a:lnTo>
                  <a:pt x="6144452" y="3772276"/>
                </a:lnTo>
                <a:lnTo>
                  <a:pt x="6123925" y="3815746"/>
                </a:lnTo>
                <a:lnTo>
                  <a:pt x="6099774" y="3859217"/>
                </a:lnTo>
                <a:lnTo>
                  <a:pt x="6073208" y="3894235"/>
                </a:lnTo>
                <a:lnTo>
                  <a:pt x="6034568" y="3933479"/>
                </a:lnTo>
                <a:lnTo>
                  <a:pt x="5992304" y="3970308"/>
                </a:lnTo>
                <a:lnTo>
                  <a:pt x="5947626" y="4005327"/>
                </a:lnTo>
                <a:lnTo>
                  <a:pt x="5905363" y="4046384"/>
                </a:lnTo>
                <a:lnTo>
                  <a:pt x="5869137" y="4089854"/>
                </a:lnTo>
                <a:lnTo>
                  <a:pt x="5840762" y="4139361"/>
                </a:lnTo>
                <a:lnTo>
                  <a:pt x="5830497" y="4186455"/>
                </a:lnTo>
                <a:lnTo>
                  <a:pt x="5836534" y="4229925"/>
                </a:lnTo>
                <a:lnTo>
                  <a:pt x="5850422" y="4273396"/>
                </a:lnTo>
                <a:lnTo>
                  <a:pt x="5864308" y="4312640"/>
                </a:lnTo>
                <a:lnTo>
                  <a:pt x="5878194" y="4356111"/>
                </a:lnTo>
                <a:lnTo>
                  <a:pt x="5890269" y="4399581"/>
                </a:lnTo>
                <a:lnTo>
                  <a:pt x="5886043" y="4443053"/>
                </a:lnTo>
                <a:lnTo>
                  <a:pt x="5863705" y="4488335"/>
                </a:lnTo>
                <a:lnTo>
                  <a:pt x="5833516" y="4510673"/>
                </a:lnTo>
                <a:lnTo>
                  <a:pt x="5797290" y="4526974"/>
                </a:lnTo>
                <a:lnTo>
                  <a:pt x="5762876" y="4545691"/>
                </a:lnTo>
                <a:lnTo>
                  <a:pt x="5734499" y="4570447"/>
                </a:lnTo>
                <a:lnTo>
                  <a:pt x="5716387" y="4607275"/>
                </a:lnTo>
                <a:lnTo>
                  <a:pt x="5734499" y="4627803"/>
                </a:lnTo>
                <a:lnTo>
                  <a:pt x="5748385" y="4661011"/>
                </a:lnTo>
                <a:lnTo>
                  <a:pt x="5754424" y="4700255"/>
                </a:lnTo>
                <a:lnTo>
                  <a:pt x="5744159" y="4708707"/>
                </a:lnTo>
                <a:lnTo>
                  <a:pt x="5738123" y="4714744"/>
                </a:lnTo>
                <a:lnTo>
                  <a:pt x="5733897" y="4718970"/>
                </a:lnTo>
                <a:lnTo>
                  <a:pt x="5726047" y="4725009"/>
                </a:lnTo>
                <a:lnTo>
                  <a:pt x="5724235" y="4733461"/>
                </a:lnTo>
                <a:lnTo>
                  <a:pt x="5716387" y="4739498"/>
                </a:lnTo>
                <a:lnTo>
                  <a:pt x="5677746" y="4747952"/>
                </a:lnTo>
                <a:lnTo>
                  <a:pt x="5667483" y="4772705"/>
                </a:lnTo>
                <a:lnTo>
                  <a:pt x="5663255" y="4801685"/>
                </a:lnTo>
                <a:lnTo>
                  <a:pt x="5659029" y="4830666"/>
                </a:lnTo>
                <a:lnTo>
                  <a:pt x="5652992" y="4859646"/>
                </a:lnTo>
                <a:lnTo>
                  <a:pt x="5606504" y="4898891"/>
                </a:lnTo>
                <a:lnTo>
                  <a:pt x="5592616" y="4932098"/>
                </a:lnTo>
                <a:lnTo>
                  <a:pt x="5574504" y="4965304"/>
                </a:lnTo>
                <a:lnTo>
                  <a:pt x="5540088" y="4996096"/>
                </a:lnTo>
                <a:lnTo>
                  <a:pt x="5497825" y="5022662"/>
                </a:lnTo>
                <a:lnTo>
                  <a:pt x="5445300" y="5037151"/>
                </a:lnTo>
                <a:lnTo>
                  <a:pt x="5392772" y="5051642"/>
                </a:lnTo>
                <a:lnTo>
                  <a:pt x="5337830" y="5061907"/>
                </a:lnTo>
                <a:lnTo>
                  <a:pt x="5288925" y="5072169"/>
                </a:lnTo>
                <a:lnTo>
                  <a:pt x="5278661" y="5066133"/>
                </a:lnTo>
                <a:lnTo>
                  <a:pt x="5270813" y="5057679"/>
                </a:lnTo>
                <a:lnTo>
                  <a:pt x="5264775" y="5053453"/>
                </a:lnTo>
                <a:lnTo>
                  <a:pt x="5256927" y="5043190"/>
                </a:lnTo>
                <a:lnTo>
                  <a:pt x="5250889" y="5037151"/>
                </a:lnTo>
                <a:lnTo>
                  <a:pt x="5246663" y="5018434"/>
                </a:lnTo>
                <a:lnTo>
                  <a:pt x="5246663" y="4996096"/>
                </a:lnTo>
                <a:lnTo>
                  <a:pt x="5246663" y="4971343"/>
                </a:lnTo>
                <a:lnTo>
                  <a:pt x="5242436" y="4946587"/>
                </a:lnTo>
                <a:lnTo>
                  <a:pt x="5221909" y="4911571"/>
                </a:lnTo>
                <a:lnTo>
                  <a:pt x="5193532" y="4878363"/>
                </a:lnTo>
                <a:lnTo>
                  <a:pt x="5165155" y="4841534"/>
                </a:lnTo>
                <a:lnTo>
                  <a:pt x="5147041" y="4806516"/>
                </a:lnTo>
                <a:lnTo>
                  <a:pt x="5154891" y="4781762"/>
                </a:lnTo>
                <a:lnTo>
                  <a:pt x="5154891" y="4777536"/>
                </a:lnTo>
                <a:lnTo>
                  <a:pt x="5147041" y="4769082"/>
                </a:lnTo>
                <a:lnTo>
                  <a:pt x="5141005" y="4767271"/>
                </a:lnTo>
                <a:lnTo>
                  <a:pt x="5136779" y="4758819"/>
                </a:lnTo>
                <a:lnTo>
                  <a:pt x="5132553" y="4758819"/>
                </a:lnTo>
                <a:lnTo>
                  <a:pt x="5128327" y="4748555"/>
                </a:lnTo>
                <a:lnTo>
                  <a:pt x="5132553" y="4738292"/>
                </a:lnTo>
                <a:lnTo>
                  <a:pt x="5132553" y="4729838"/>
                </a:lnTo>
                <a:lnTo>
                  <a:pt x="5136779" y="4723801"/>
                </a:lnTo>
                <a:lnTo>
                  <a:pt x="5141005" y="4715349"/>
                </a:lnTo>
                <a:lnTo>
                  <a:pt x="5127119" y="4709310"/>
                </a:lnTo>
                <a:lnTo>
                  <a:pt x="5127119" y="4700858"/>
                </a:lnTo>
                <a:lnTo>
                  <a:pt x="5127119" y="4694819"/>
                </a:lnTo>
                <a:lnTo>
                  <a:pt x="5128929" y="4684556"/>
                </a:lnTo>
                <a:lnTo>
                  <a:pt x="5133156" y="4676104"/>
                </a:lnTo>
                <a:lnTo>
                  <a:pt x="5133156" y="4665840"/>
                </a:lnTo>
                <a:lnTo>
                  <a:pt x="5133156" y="4655575"/>
                </a:lnTo>
                <a:lnTo>
                  <a:pt x="5119270" y="4626595"/>
                </a:lnTo>
                <a:lnTo>
                  <a:pt x="5098742" y="4593389"/>
                </a:lnTo>
                <a:lnTo>
                  <a:pt x="5076402" y="4564408"/>
                </a:lnTo>
                <a:lnTo>
                  <a:pt x="5062516" y="4535428"/>
                </a:lnTo>
                <a:lnTo>
                  <a:pt x="5058290" y="4500410"/>
                </a:lnTo>
                <a:lnTo>
                  <a:pt x="5066139" y="4459355"/>
                </a:lnTo>
                <a:lnTo>
                  <a:pt x="5080025" y="4424337"/>
                </a:lnTo>
                <a:lnTo>
                  <a:pt x="5100553" y="4385092"/>
                </a:lnTo>
                <a:lnTo>
                  <a:pt x="5114439" y="4351885"/>
                </a:lnTo>
                <a:lnTo>
                  <a:pt x="5126514" y="4322905"/>
                </a:lnTo>
                <a:lnTo>
                  <a:pt x="5112628" y="4293923"/>
                </a:lnTo>
                <a:lnTo>
                  <a:pt x="5108402" y="4269170"/>
                </a:lnTo>
                <a:lnTo>
                  <a:pt x="5108402" y="4244416"/>
                </a:lnTo>
                <a:lnTo>
                  <a:pt x="5100553" y="4211208"/>
                </a:lnTo>
                <a:lnTo>
                  <a:pt x="5080025" y="4167738"/>
                </a:lnTo>
                <a:lnTo>
                  <a:pt x="5047436" y="4124268"/>
                </a:lnTo>
                <a:lnTo>
                  <a:pt x="5017253" y="4085023"/>
                </a:lnTo>
                <a:lnTo>
                  <a:pt x="4984649" y="4051817"/>
                </a:lnTo>
                <a:lnTo>
                  <a:pt x="4994914" y="4008347"/>
                </a:lnTo>
                <a:lnTo>
                  <a:pt x="5005179" y="3969103"/>
                </a:lnTo>
                <a:lnTo>
                  <a:pt x="5017253" y="3925632"/>
                </a:lnTo>
                <a:lnTo>
                  <a:pt x="5005179" y="3919593"/>
                </a:lnTo>
                <a:lnTo>
                  <a:pt x="4999138" y="3915367"/>
                </a:lnTo>
                <a:lnTo>
                  <a:pt x="4991290" y="3906915"/>
                </a:lnTo>
                <a:lnTo>
                  <a:pt x="4985253" y="3905103"/>
                </a:lnTo>
                <a:lnTo>
                  <a:pt x="4974988" y="3905103"/>
                </a:lnTo>
                <a:lnTo>
                  <a:pt x="4961103" y="3900877"/>
                </a:lnTo>
                <a:lnTo>
                  <a:pt x="4953254" y="3906915"/>
                </a:lnTo>
                <a:lnTo>
                  <a:pt x="4949028" y="3911141"/>
                </a:lnTo>
                <a:lnTo>
                  <a:pt x="4938764" y="3915367"/>
                </a:lnTo>
                <a:lnTo>
                  <a:pt x="4928500" y="3915367"/>
                </a:lnTo>
                <a:lnTo>
                  <a:pt x="4914614" y="3915367"/>
                </a:lnTo>
                <a:lnTo>
                  <a:pt x="4875973" y="3853783"/>
                </a:lnTo>
                <a:lnTo>
                  <a:pt x="4849408" y="3849557"/>
                </a:lnTo>
                <a:lnTo>
                  <a:pt x="4825258" y="3847746"/>
                </a:lnTo>
                <a:lnTo>
                  <a:pt x="4796881" y="3843520"/>
                </a:lnTo>
                <a:lnTo>
                  <a:pt x="4762465" y="3858011"/>
                </a:lnTo>
                <a:lnTo>
                  <a:pt x="4726239" y="3872500"/>
                </a:lnTo>
                <a:lnTo>
                  <a:pt x="4697864" y="3882765"/>
                </a:lnTo>
                <a:lnTo>
                  <a:pt x="4629033" y="3868274"/>
                </a:lnTo>
                <a:lnTo>
                  <a:pt x="4621186" y="3893027"/>
                </a:lnTo>
                <a:lnTo>
                  <a:pt x="4597035" y="3893027"/>
                </a:lnTo>
                <a:lnTo>
                  <a:pt x="4574697" y="3886991"/>
                </a:lnTo>
                <a:lnTo>
                  <a:pt x="4558396" y="3882765"/>
                </a:lnTo>
                <a:lnTo>
                  <a:pt x="4550547" y="3886991"/>
                </a:lnTo>
                <a:lnTo>
                  <a:pt x="4544509" y="3893027"/>
                </a:lnTo>
                <a:lnTo>
                  <a:pt x="4532435" y="3897255"/>
                </a:lnTo>
                <a:lnTo>
                  <a:pt x="4518548" y="3901481"/>
                </a:lnTo>
                <a:lnTo>
                  <a:pt x="4498019" y="3876726"/>
                </a:lnTo>
                <a:lnTo>
                  <a:pt x="4469643" y="3862237"/>
                </a:lnTo>
                <a:lnTo>
                  <a:pt x="4441267" y="3847746"/>
                </a:lnTo>
                <a:lnTo>
                  <a:pt x="4412890" y="3833255"/>
                </a:lnTo>
                <a:lnTo>
                  <a:pt x="4388741" y="3814539"/>
                </a:lnTo>
                <a:lnTo>
                  <a:pt x="4370627" y="3767447"/>
                </a:lnTo>
                <a:lnTo>
                  <a:pt x="4350099" y="3742691"/>
                </a:lnTo>
                <a:lnTo>
                  <a:pt x="4317498" y="3717938"/>
                </a:lnTo>
                <a:lnTo>
                  <a:pt x="4289121" y="3693184"/>
                </a:lnTo>
                <a:lnTo>
                  <a:pt x="4271009" y="3670844"/>
                </a:lnTo>
                <a:lnTo>
                  <a:pt x="4271009" y="3623752"/>
                </a:lnTo>
                <a:lnTo>
                  <a:pt x="4264970" y="3603223"/>
                </a:lnTo>
                <a:lnTo>
                  <a:pt x="4266782" y="3570017"/>
                </a:lnTo>
                <a:lnTo>
                  <a:pt x="4274631" y="3541038"/>
                </a:lnTo>
                <a:lnTo>
                  <a:pt x="4280668" y="3516282"/>
                </a:lnTo>
                <a:lnTo>
                  <a:pt x="4284895" y="3497565"/>
                </a:lnTo>
                <a:lnTo>
                  <a:pt x="4284895" y="3468586"/>
                </a:lnTo>
                <a:lnTo>
                  <a:pt x="4278856" y="3452284"/>
                </a:lnTo>
                <a:lnTo>
                  <a:pt x="4266782" y="3433567"/>
                </a:lnTo>
                <a:lnTo>
                  <a:pt x="4260744" y="3419076"/>
                </a:lnTo>
                <a:lnTo>
                  <a:pt x="4260744" y="3396738"/>
                </a:lnTo>
                <a:lnTo>
                  <a:pt x="4266782" y="3367759"/>
                </a:lnTo>
                <a:lnTo>
                  <a:pt x="4280668" y="3336966"/>
                </a:lnTo>
                <a:lnTo>
                  <a:pt x="4294555" y="3300138"/>
                </a:lnTo>
                <a:lnTo>
                  <a:pt x="4308441" y="3269345"/>
                </a:lnTo>
                <a:lnTo>
                  <a:pt x="4322329" y="3242779"/>
                </a:lnTo>
                <a:lnTo>
                  <a:pt x="4330176" y="3228290"/>
                </a:lnTo>
                <a:lnTo>
                  <a:pt x="4354326" y="3207761"/>
                </a:lnTo>
                <a:lnTo>
                  <a:pt x="4382702" y="3189046"/>
                </a:lnTo>
                <a:lnTo>
                  <a:pt x="4411079" y="3174555"/>
                </a:lnTo>
                <a:lnTo>
                  <a:pt x="4439455" y="3155838"/>
                </a:lnTo>
                <a:lnTo>
                  <a:pt x="4445492" y="3139537"/>
                </a:lnTo>
                <a:lnTo>
                  <a:pt x="4445492" y="3117199"/>
                </a:lnTo>
                <a:lnTo>
                  <a:pt x="4443682" y="3092443"/>
                </a:lnTo>
                <a:lnTo>
                  <a:pt x="4445492" y="3071916"/>
                </a:lnTo>
                <a:lnTo>
                  <a:pt x="4463607" y="3042936"/>
                </a:lnTo>
                <a:lnTo>
                  <a:pt x="4487756" y="3020596"/>
                </a:lnTo>
                <a:lnTo>
                  <a:pt x="4514322" y="3000068"/>
                </a:lnTo>
                <a:lnTo>
                  <a:pt x="4538472" y="2977730"/>
                </a:lnTo>
                <a:lnTo>
                  <a:pt x="4558999" y="2952975"/>
                </a:lnTo>
                <a:lnTo>
                  <a:pt x="4571074" y="2919770"/>
                </a:lnTo>
                <a:lnTo>
                  <a:pt x="4571074" y="2917957"/>
                </a:lnTo>
                <a:lnTo>
                  <a:pt x="4566849" y="2917957"/>
                </a:lnTo>
                <a:lnTo>
                  <a:pt x="4566849" y="2913731"/>
                </a:lnTo>
                <a:lnTo>
                  <a:pt x="4566849" y="2909505"/>
                </a:lnTo>
                <a:lnTo>
                  <a:pt x="4562622" y="2905279"/>
                </a:lnTo>
                <a:lnTo>
                  <a:pt x="4556584" y="2903468"/>
                </a:lnTo>
                <a:lnTo>
                  <a:pt x="4548737" y="2899242"/>
                </a:lnTo>
                <a:lnTo>
                  <a:pt x="4542697" y="2899242"/>
                </a:lnTo>
                <a:lnTo>
                  <a:pt x="4530622" y="2895016"/>
                </a:lnTo>
                <a:lnTo>
                  <a:pt x="4524584" y="2903468"/>
                </a:lnTo>
                <a:lnTo>
                  <a:pt x="4516736" y="2903468"/>
                </a:lnTo>
                <a:lnTo>
                  <a:pt x="4506471" y="2905279"/>
                </a:lnTo>
                <a:lnTo>
                  <a:pt x="4492586" y="2905279"/>
                </a:lnTo>
                <a:lnTo>
                  <a:pt x="4492586" y="2895016"/>
                </a:lnTo>
                <a:lnTo>
                  <a:pt x="4486550" y="2895016"/>
                </a:lnTo>
                <a:lnTo>
                  <a:pt x="4486550" y="2866035"/>
                </a:lnTo>
                <a:lnTo>
                  <a:pt x="4482323" y="2826791"/>
                </a:lnTo>
                <a:lnTo>
                  <a:pt x="4478094" y="2779698"/>
                </a:lnTo>
                <a:lnTo>
                  <a:pt x="4478094" y="2734417"/>
                </a:lnTo>
                <a:lnTo>
                  <a:pt x="4478094" y="2693362"/>
                </a:lnTo>
                <a:lnTo>
                  <a:pt x="4485945" y="2668606"/>
                </a:lnTo>
                <a:lnTo>
                  <a:pt x="4487152" y="2661362"/>
                </a:lnTo>
                <a:lnTo>
                  <a:pt x="4491378" y="2652908"/>
                </a:lnTo>
                <a:lnTo>
                  <a:pt x="4495605" y="2651095"/>
                </a:lnTo>
                <a:lnTo>
                  <a:pt x="4499831" y="2651095"/>
                </a:lnTo>
                <a:lnTo>
                  <a:pt x="4505870" y="2651095"/>
                </a:lnTo>
                <a:lnTo>
                  <a:pt x="4513719" y="2646870"/>
                </a:lnTo>
                <a:lnTo>
                  <a:pt x="4523980" y="2646870"/>
                </a:lnTo>
                <a:lnTo>
                  <a:pt x="4552358" y="2657135"/>
                </a:lnTo>
                <a:lnTo>
                  <a:pt x="4584960" y="2665587"/>
                </a:lnTo>
                <a:lnTo>
                  <a:pt x="4619374" y="2665587"/>
                </a:lnTo>
                <a:lnTo>
                  <a:pt x="4653790" y="2657135"/>
                </a:lnTo>
                <a:lnTo>
                  <a:pt x="4680355" y="2646870"/>
                </a:lnTo>
                <a:lnTo>
                  <a:pt x="4682166" y="2642645"/>
                </a:lnTo>
                <a:lnTo>
                  <a:pt x="4682166" y="2638419"/>
                </a:lnTo>
                <a:lnTo>
                  <a:pt x="4686391" y="2638419"/>
                </a:lnTo>
                <a:lnTo>
                  <a:pt x="4686391" y="2636609"/>
                </a:lnTo>
                <a:lnTo>
                  <a:pt x="4686391" y="2632382"/>
                </a:lnTo>
                <a:lnTo>
                  <a:pt x="4694241" y="2603401"/>
                </a:lnTo>
                <a:lnTo>
                  <a:pt x="4694241" y="2570196"/>
                </a:lnTo>
                <a:lnTo>
                  <a:pt x="4690015" y="2539402"/>
                </a:lnTo>
                <a:lnTo>
                  <a:pt x="4685790" y="2502574"/>
                </a:lnTo>
                <a:lnTo>
                  <a:pt x="4661637" y="2496535"/>
                </a:lnTo>
                <a:lnTo>
                  <a:pt x="4637486" y="2488083"/>
                </a:lnTo>
                <a:lnTo>
                  <a:pt x="4613337" y="2473592"/>
                </a:lnTo>
                <a:lnTo>
                  <a:pt x="4595224" y="2454877"/>
                </a:lnTo>
                <a:lnTo>
                  <a:pt x="4601262" y="2453064"/>
                </a:lnTo>
                <a:lnTo>
                  <a:pt x="4609111" y="2448838"/>
                </a:lnTo>
                <a:lnTo>
                  <a:pt x="4613337" y="2444612"/>
                </a:lnTo>
                <a:lnTo>
                  <a:pt x="4619374" y="2444612"/>
                </a:lnTo>
                <a:lnTo>
                  <a:pt x="4627225" y="2440386"/>
                </a:lnTo>
                <a:lnTo>
                  <a:pt x="4639299" y="2440386"/>
                </a:lnTo>
                <a:lnTo>
                  <a:pt x="4647146" y="2438573"/>
                </a:lnTo>
                <a:lnTo>
                  <a:pt x="4657412" y="2434347"/>
                </a:lnTo>
                <a:lnTo>
                  <a:pt x="4667675" y="2434347"/>
                </a:lnTo>
                <a:lnTo>
                  <a:pt x="4679750" y="2434347"/>
                </a:lnTo>
                <a:lnTo>
                  <a:pt x="4679750" y="2395102"/>
                </a:lnTo>
                <a:lnTo>
                  <a:pt x="4690015" y="2395102"/>
                </a:lnTo>
                <a:lnTo>
                  <a:pt x="4700279" y="2396915"/>
                </a:lnTo>
                <a:lnTo>
                  <a:pt x="4704506" y="2401141"/>
                </a:lnTo>
                <a:lnTo>
                  <a:pt x="4710542" y="2401141"/>
                </a:lnTo>
                <a:lnTo>
                  <a:pt x="4718393" y="2405367"/>
                </a:lnTo>
                <a:lnTo>
                  <a:pt x="4724429" y="2409593"/>
                </a:lnTo>
                <a:lnTo>
                  <a:pt x="4732278" y="2401141"/>
                </a:lnTo>
                <a:lnTo>
                  <a:pt x="4742542" y="2396915"/>
                </a:lnTo>
                <a:lnTo>
                  <a:pt x="4750388" y="2395102"/>
                </a:lnTo>
                <a:lnTo>
                  <a:pt x="4760656" y="2390876"/>
                </a:lnTo>
                <a:lnTo>
                  <a:pt x="4764881" y="2386649"/>
                </a:lnTo>
                <a:lnTo>
                  <a:pt x="4766692" y="2380613"/>
                </a:lnTo>
                <a:lnTo>
                  <a:pt x="4766692" y="2372160"/>
                </a:lnTo>
                <a:lnTo>
                  <a:pt x="4766692" y="2366123"/>
                </a:lnTo>
                <a:lnTo>
                  <a:pt x="4766692" y="2357673"/>
                </a:lnTo>
                <a:lnTo>
                  <a:pt x="4770919" y="2351634"/>
                </a:lnTo>
                <a:lnTo>
                  <a:pt x="4775145" y="2343182"/>
                </a:lnTo>
                <a:lnTo>
                  <a:pt x="4842162" y="2322656"/>
                </a:lnTo>
                <a:lnTo>
                  <a:pt x="4856048" y="2300318"/>
                </a:lnTo>
                <a:lnTo>
                  <a:pt x="4860276" y="2279788"/>
                </a:lnTo>
                <a:lnTo>
                  <a:pt x="4870539" y="2257447"/>
                </a:lnTo>
                <a:lnTo>
                  <a:pt x="4891066" y="2242955"/>
                </a:lnTo>
                <a:lnTo>
                  <a:pt x="4917632" y="2232692"/>
                </a:lnTo>
                <a:lnTo>
                  <a:pt x="4947819" y="2222429"/>
                </a:lnTo>
                <a:lnTo>
                  <a:pt x="4976196" y="2212165"/>
                </a:lnTo>
                <a:lnTo>
                  <a:pt x="4980423" y="2207940"/>
                </a:lnTo>
                <a:lnTo>
                  <a:pt x="4980423" y="2203714"/>
                </a:lnTo>
                <a:lnTo>
                  <a:pt x="4980423" y="2199488"/>
                </a:lnTo>
                <a:lnTo>
                  <a:pt x="4984649" y="2197677"/>
                </a:lnTo>
                <a:lnTo>
                  <a:pt x="4970762" y="2160847"/>
                </a:lnTo>
                <a:lnTo>
                  <a:pt x="4962913" y="2117379"/>
                </a:lnTo>
                <a:lnTo>
                  <a:pt x="4962913" y="2078135"/>
                </a:lnTo>
                <a:lnTo>
                  <a:pt x="4961103" y="2044930"/>
                </a:lnTo>
                <a:lnTo>
                  <a:pt x="4991290" y="2043117"/>
                </a:lnTo>
                <a:lnTo>
                  <a:pt x="5013630" y="2034665"/>
                </a:lnTo>
                <a:lnTo>
                  <a:pt x="5037776" y="2028629"/>
                </a:lnTo>
                <a:lnTo>
                  <a:pt x="5037776" y="2044930"/>
                </a:lnTo>
                <a:lnTo>
                  <a:pt x="5033550" y="2059420"/>
                </a:lnTo>
                <a:lnTo>
                  <a:pt x="5029322" y="2085984"/>
                </a:lnTo>
                <a:lnTo>
                  <a:pt x="5027512" y="2121003"/>
                </a:lnTo>
                <a:lnTo>
                  <a:pt x="5023286" y="2154208"/>
                </a:lnTo>
                <a:lnTo>
                  <a:pt x="5023286" y="2178960"/>
                </a:lnTo>
                <a:lnTo>
                  <a:pt x="5033550" y="2184996"/>
                </a:lnTo>
                <a:lnTo>
                  <a:pt x="5041398" y="2189223"/>
                </a:lnTo>
                <a:lnTo>
                  <a:pt x="5043210" y="2193449"/>
                </a:lnTo>
                <a:lnTo>
                  <a:pt x="5051057" y="2197677"/>
                </a:lnTo>
                <a:lnTo>
                  <a:pt x="5061308" y="2203714"/>
                </a:lnTo>
                <a:lnTo>
                  <a:pt x="5083648" y="2193449"/>
                </a:lnTo>
                <a:lnTo>
                  <a:pt x="5099345" y="2193449"/>
                </a:lnTo>
                <a:lnTo>
                  <a:pt x="5109610" y="2199488"/>
                </a:lnTo>
                <a:lnTo>
                  <a:pt x="5123496" y="2211562"/>
                </a:lnTo>
                <a:lnTo>
                  <a:pt x="5141608" y="2211562"/>
                </a:lnTo>
                <a:lnTo>
                  <a:pt x="5162135" y="2203111"/>
                </a:lnTo>
                <a:lnTo>
                  <a:pt x="5180249" y="2192846"/>
                </a:lnTo>
                <a:lnTo>
                  <a:pt x="5190512" y="2182580"/>
                </a:lnTo>
                <a:lnTo>
                  <a:pt x="5204400" y="2174128"/>
                </a:lnTo>
                <a:lnTo>
                  <a:pt x="5222512" y="2168092"/>
                </a:lnTo>
                <a:lnTo>
                  <a:pt x="5250889" y="2169902"/>
                </a:lnTo>
                <a:lnTo>
                  <a:pt x="5289528" y="2178354"/>
                </a:lnTo>
                <a:lnTo>
                  <a:pt x="5293756" y="2168092"/>
                </a:lnTo>
                <a:lnTo>
                  <a:pt x="5295567" y="2163866"/>
                </a:lnTo>
                <a:lnTo>
                  <a:pt x="5303416" y="2155413"/>
                </a:lnTo>
                <a:lnTo>
                  <a:pt x="5309453" y="2153605"/>
                </a:lnTo>
                <a:lnTo>
                  <a:pt x="5317302" y="2153605"/>
                </a:lnTo>
                <a:lnTo>
                  <a:pt x="5327567" y="2149379"/>
                </a:lnTo>
                <a:lnTo>
                  <a:pt x="5327567" y="2087796"/>
                </a:lnTo>
                <a:lnTo>
                  <a:pt x="5335414" y="2038288"/>
                </a:lnTo>
                <a:lnTo>
                  <a:pt x="5341453" y="2029837"/>
                </a:lnTo>
                <a:lnTo>
                  <a:pt x="5349302" y="2028024"/>
                </a:lnTo>
                <a:lnTo>
                  <a:pt x="5355339" y="2019571"/>
                </a:lnTo>
                <a:lnTo>
                  <a:pt x="5363188" y="2015345"/>
                </a:lnTo>
                <a:lnTo>
                  <a:pt x="5373453" y="2013534"/>
                </a:lnTo>
                <a:lnTo>
                  <a:pt x="5373453" y="2019571"/>
                </a:lnTo>
                <a:lnTo>
                  <a:pt x="5379489" y="2028024"/>
                </a:lnTo>
                <a:lnTo>
                  <a:pt x="5383715" y="2034062"/>
                </a:lnTo>
                <a:lnTo>
                  <a:pt x="5387942" y="2042514"/>
                </a:lnTo>
                <a:lnTo>
                  <a:pt x="5392168" y="2044325"/>
                </a:lnTo>
                <a:lnTo>
                  <a:pt x="5402432" y="2048551"/>
                </a:lnTo>
                <a:lnTo>
                  <a:pt x="5412697" y="2052779"/>
                </a:lnTo>
                <a:lnTo>
                  <a:pt x="5408469" y="2019571"/>
                </a:lnTo>
                <a:lnTo>
                  <a:pt x="5406658" y="1999044"/>
                </a:lnTo>
                <a:lnTo>
                  <a:pt x="5398809" y="1984553"/>
                </a:lnTo>
                <a:lnTo>
                  <a:pt x="5394583" y="1965838"/>
                </a:lnTo>
                <a:lnTo>
                  <a:pt x="5388546" y="1932630"/>
                </a:lnTo>
                <a:lnTo>
                  <a:pt x="5406658" y="1930820"/>
                </a:lnTo>
                <a:lnTo>
                  <a:pt x="5418734" y="1922366"/>
                </a:lnTo>
                <a:lnTo>
                  <a:pt x="5430809" y="1916330"/>
                </a:lnTo>
                <a:lnTo>
                  <a:pt x="5444695" y="1907877"/>
                </a:lnTo>
                <a:lnTo>
                  <a:pt x="5468846" y="1907877"/>
                </a:lnTo>
                <a:lnTo>
                  <a:pt x="5492996" y="1912104"/>
                </a:lnTo>
                <a:lnTo>
                  <a:pt x="5511109" y="1916330"/>
                </a:lnTo>
                <a:lnTo>
                  <a:pt x="5529221" y="1907877"/>
                </a:lnTo>
                <a:lnTo>
                  <a:pt x="5543108" y="1887349"/>
                </a:lnTo>
                <a:lnTo>
                  <a:pt x="5531033" y="1883123"/>
                </a:lnTo>
                <a:lnTo>
                  <a:pt x="5520768" y="1878896"/>
                </a:lnTo>
                <a:lnTo>
                  <a:pt x="5514732" y="1874670"/>
                </a:lnTo>
                <a:lnTo>
                  <a:pt x="5502656" y="1872860"/>
                </a:lnTo>
                <a:lnTo>
                  <a:pt x="5488770" y="1872860"/>
                </a:lnTo>
                <a:lnTo>
                  <a:pt x="5454355" y="1889161"/>
                </a:lnTo>
                <a:lnTo>
                  <a:pt x="5415715" y="1901236"/>
                </a:lnTo>
                <a:lnTo>
                  <a:pt x="5373453" y="1907273"/>
                </a:lnTo>
                <a:lnTo>
                  <a:pt x="5365603" y="1888556"/>
                </a:lnTo>
                <a:lnTo>
                  <a:pt x="5355339" y="1874067"/>
                </a:lnTo>
                <a:lnTo>
                  <a:pt x="5345076" y="1859576"/>
                </a:lnTo>
                <a:lnTo>
                  <a:pt x="5337227" y="1843274"/>
                </a:lnTo>
                <a:lnTo>
                  <a:pt x="5335414" y="1814292"/>
                </a:lnTo>
                <a:lnTo>
                  <a:pt x="5337227" y="1791953"/>
                </a:lnTo>
                <a:lnTo>
                  <a:pt x="5335414" y="1767199"/>
                </a:lnTo>
                <a:lnTo>
                  <a:pt x="5331188" y="1738217"/>
                </a:lnTo>
                <a:lnTo>
                  <a:pt x="5335414" y="1713464"/>
                </a:lnTo>
                <a:lnTo>
                  <a:pt x="5351717" y="1676636"/>
                </a:lnTo>
                <a:lnTo>
                  <a:pt x="5380092" y="1651883"/>
                </a:lnTo>
                <a:lnTo>
                  <a:pt x="5408469" y="1622902"/>
                </a:lnTo>
                <a:lnTo>
                  <a:pt x="5432620" y="1593923"/>
                </a:lnTo>
                <a:lnTo>
                  <a:pt x="5450734" y="1560716"/>
                </a:lnTo>
                <a:lnTo>
                  <a:pt x="5440469" y="1550453"/>
                </a:lnTo>
                <a:lnTo>
                  <a:pt x="5430206" y="1540189"/>
                </a:lnTo>
                <a:lnTo>
                  <a:pt x="5418131" y="1529924"/>
                </a:lnTo>
                <a:lnTo>
                  <a:pt x="5391565" y="1534152"/>
                </a:lnTo>
                <a:lnTo>
                  <a:pt x="5358962" y="1535962"/>
                </a:lnTo>
                <a:lnTo>
                  <a:pt x="5348697" y="1587281"/>
                </a:lnTo>
                <a:lnTo>
                  <a:pt x="5330585" y="1626525"/>
                </a:lnTo>
                <a:lnTo>
                  <a:pt x="5306434" y="1659730"/>
                </a:lnTo>
                <a:lnTo>
                  <a:pt x="5278058" y="1690521"/>
                </a:lnTo>
                <a:lnTo>
                  <a:pt x="5251492" y="1727350"/>
                </a:lnTo>
                <a:lnTo>
                  <a:pt x="5235190" y="1770821"/>
                </a:lnTo>
                <a:lnTo>
                  <a:pt x="5223115" y="1820331"/>
                </a:lnTo>
                <a:lnTo>
                  <a:pt x="5245455" y="1839048"/>
                </a:lnTo>
                <a:lnTo>
                  <a:pt x="5265982" y="1859576"/>
                </a:lnTo>
                <a:lnTo>
                  <a:pt x="5279868" y="1886143"/>
                </a:lnTo>
                <a:lnTo>
                  <a:pt x="5287718" y="1916933"/>
                </a:lnTo>
                <a:lnTo>
                  <a:pt x="5277455" y="1921159"/>
                </a:lnTo>
                <a:lnTo>
                  <a:pt x="5273229" y="1925385"/>
                </a:lnTo>
                <a:lnTo>
                  <a:pt x="5269001" y="1929612"/>
                </a:lnTo>
                <a:lnTo>
                  <a:pt x="5269001" y="1931422"/>
                </a:lnTo>
                <a:lnTo>
                  <a:pt x="5264775" y="1935649"/>
                </a:lnTo>
                <a:lnTo>
                  <a:pt x="5264775" y="1944102"/>
                </a:lnTo>
                <a:lnTo>
                  <a:pt x="5262964" y="1945915"/>
                </a:lnTo>
                <a:lnTo>
                  <a:pt x="5216475" y="1964631"/>
                </a:lnTo>
                <a:lnTo>
                  <a:pt x="5210437" y="2008101"/>
                </a:lnTo>
                <a:lnTo>
                  <a:pt x="5196551" y="2041306"/>
                </a:lnTo>
                <a:lnTo>
                  <a:pt x="5182665" y="2066060"/>
                </a:lnTo>
                <a:lnTo>
                  <a:pt x="5160325" y="2086589"/>
                </a:lnTo>
                <a:lnTo>
                  <a:pt x="5142212" y="2108928"/>
                </a:lnTo>
                <a:lnTo>
                  <a:pt x="5125911" y="2137907"/>
                </a:lnTo>
                <a:lnTo>
                  <a:pt x="5113836" y="2137907"/>
                </a:lnTo>
                <a:lnTo>
                  <a:pt x="5113836" y="2129455"/>
                </a:lnTo>
                <a:lnTo>
                  <a:pt x="5085459" y="2090210"/>
                </a:lnTo>
                <a:lnTo>
                  <a:pt x="5069158" y="2046740"/>
                </a:lnTo>
                <a:lnTo>
                  <a:pt x="5057082" y="1999647"/>
                </a:lnTo>
                <a:lnTo>
                  <a:pt x="5036569" y="1945915"/>
                </a:lnTo>
                <a:lnTo>
                  <a:pt x="5008196" y="1960405"/>
                </a:lnTo>
                <a:lnTo>
                  <a:pt x="4990082" y="1979118"/>
                </a:lnTo>
                <a:lnTo>
                  <a:pt x="4969555" y="1993610"/>
                </a:lnTo>
                <a:lnTo>
                  <a:pt x="4947216" y="2003873"/>
                </a:lnTo>
                <a:lnTo>
                  <a:pt x="4912801" y="2012327"/>
                </a:lnTo>
                <a:lnTo>
                  <a:pt x="4908576" y="2008101"/>
                </a:lnTo>
                <a:lnTo>
                  <a:pt x="4904349" y="2008101"/>
                </a:lnTo>
                <a:lnTo>
                  <a:pt x="4902538" y="2008101"/>
                </a:lnTo>
                <a:lnTo>
                  <a:pt x="4898313" y="2003873"/>
                </a:lnTo>
                <a:lnTo>
                  <a:pt x="4890463" y="2003873"/>
                </a:lnTo>
                <a:lnTo>
                  <a:pt x="4888652" y="1960405"/>
                </a:lnTo>
                <a:lnTo>
                  <a:pt x="4884425" y="1925385"/>
                </a:lnTo>
                <a:lnTo>
                  <a:pt x="4876577" y="1896405"/>
                </a:lnTo>
                <a:lnTo>
                  <a:pt x="4870539" y="1863200"/>
                </a:lnTo>
                <a:lnTo>
                  <a:pt x="4866313" y="1819726"/>
                </a:lnTo>
                <a:lnTo>
                  <a:pt x="4884425" y="1801011"/>
                </a:lnTo>
                <a:lnTo>
                  <a:pt x="4890463" y="1784709"/>
                </a:lnTo>
                <a:lnTo>
                  <a:pt x="4894689" y="1762368"/>
                </a:lnTo>
                <a:lnTo>
                  <a:pt x="4904954" y="1733388"/>
                </a:lnTo>
                <a:lnTo>
                  <a:pt x="4912801" y="1727350"/>
                </a:lnTo>
                <a:lnTo>
                  <a:pt x="4923066" y="1717087"/>
                </a:lnTo>
                <a:lnTo>
                  <a:pt x="4933329" y="1705012"/>
                </a:lnTo>
                <a:lnTo>
                  <a:pt x="4945404" y="1694748"/>
                </a:lnTo>
                <a:lnTo>
                  <a:pt x="4951443" y="1698974"/>
                </a:lnTo>
                <a:lnTo>
                  <a:pt x="4955669" y="1703200"/>
                </a:lnTo>
                <a:lnTo>
                  <a:pt x="4959895" y="1705012"/>
                </a:lnTo>
                <a:lnTo>
                  <a:pt x="4961706" y="1709238"/>
                </a:lnTo>
                <a:lnTo>
                  <a:pt x="4969555" y="1703200"/>
                </a:lnTo>
                <a:lnTo>
                  <a:pt x="4973781" y="1694748"/>
                </a:lnTo>
                <a:lnTo>
                  <a:pt x="4975593" y="1688711"/>
                </a:lnTo>
                <a:lnTo>
                  <a:pt x="4979820" y="1676636"/>
                </a:lnTo>
                <a:lnTo>
                  <a:pt x="4984046" y="1670597"/>
                </a:lnTo>
                <a:lnTo>
                  <a:pt x="5008196" y="1656109"/>
                </a:lnTo>
                <a:lnTo>
                  <a:pt x="5028719" y="1647655"/>
                </a:lnTo>
                <a:lnTo>
                  <a:pt x="5046832" y="1631354"/>
                </a:lnTo>
                <a:lnTo>
                  <a:pt x="5040795" y="1627128"/>
                </a:lnTo>
                <a:lnTo>
                  <a:pt x="5036569" y="1627128"/>
                </a:lnTo>
                <a:lnTo>
                  <a:pt x="5032343" y="1627128"/>
                </a:lnTo>
                <a:lnTo>
                  <a:pt x="5032343" y="1622902"/>
                </a:lnTo>
                <a:lnTo>
                  <a:pt x="5032343" y="1616865"/>
                </a:lnTo>
                <a:lnTo>
                  <a:pt x="5028116" y="1608411"/>
                </a:lnTo>
                <a:lnTo>
                  <a:pt x="5054680" y="1575206"/>
                </a:lnTo>
                <a:lnTo>
                  <a:pt x="5078817" y="1535962"/>
                </a:lnTo>
                <a:lnTo>
                  <a:pt x="5099345" y="1490682"/>
                </a:lnTo>
                <a:lnTo>
                  <a:pt x="5121685" y="1443587"/>
                </a:lnTo>
                <a:lnTo>
                  <a:pt x="5142212" y="1396493"/>
                </a:lnTo>
                <a:lnTo>
                  <a:pt x="5168777" y="1353022"/>
                </a:lnTo>
                <a:lnTo>
                  <a:pt x="5192927" y="1324042"/>
                </a:lnTo>
                <a:lnTo>
                  <a:pt x="5223115" y="1307739"/>
                </a:lnTo>
                <a:lnTo>
                  <a:pt x="5223115" y="1278760"/>
                </a:lnTo>
                <a:lnTo>
                  <a:pt x="5255720" y="1278760"/>
                </a:lnTo>
                <a:lnTo>
                  <a:pt x="5273832" y="1245553"/>
                </a:lnTo>
                <a:lnTo>
                  <a:pt x="5302208" y="1223214"/>
                </a:lnTo>
                <a:lnTo>
                  <a:pt x="5340848" y="1212949"/>
                </a:lnTo>
                <a:lnTo>
                  <a:pt x="5345076" y="1217178"/>
                </a:lnTo>
                <a:lnTo>
                  <a:pt x="5349302" y="1217178"/>
                </a:lnTo>
                <a:lnTo>
                  <a:pt x="5351113" y="1217178"/>
                </a:lnTo>
                <a:lnTo>
                  <a:pt x="5358962" y="1221404"/>
                </a:lnTo>
                <a:lnTo>
                  <a:pt x="5358962" y="1194837"/>
                </a:lnTo>
                <a:lnTo>
                  <a:pt x="5369225" y="1194837"/>
                </a:lnTo>
                <a:lnTo>
                  <a:pt x="5377074" y="1194837"/>
                </a:lnTo>
                <a:lnTo>
                  <a:pt x="5383113" y="1194837"/>
                </a:lnTo>
                <a:lnTo>
                  <a:pt x="5387339" y="1194837"/>
                </a:lnTo>
                <a:lnTo>
                  <a:pt x="5391565" y="1199063"/>
                </a:lnTo>
                <a:lnTo>
                  <a:pt x="5395188" y="1199063"/>
                </a:lnTo>
                <a:lnTo>
                  <a:pt x="5407261" y="1207515"/>
                </a:lnTo>
                <a:lnTo>
                  <a:pt x="5419337" y="1178532"/>
                </a:lnTo>
                <a:lnTo>
                  <a:pt x="5441677" y="1159819"/>
                </a:lnTo>
                <a:lnTo>
                  <a:pt x="5465827" y="1153782"/>
                </a:lnTo>
                <a:lnTo>
                  <a:pt x="5498430" y="1145330"/>
                </a:lnTo>
                <a:lnTo>
                  <a:pt x="5531033" y="1141102"/>
                </a:lnTo>
                <a:lnTo>
                  <a:pt x="5544919" y="1155593"/>
                </a:lnTo>
                <a:lnTo>
                  <a:pt x="5561220" y="1164045"/>
                </a:lnTo>
                <a:lnTo>
                  <a:pt x="5575106" y="1165857"/>
                </a:lnTo>
                <a:lnTo>
                  <a:pt x="5588994" y="1170083"/>
                </a:lnTo>
                <a:lnTo>
                  <a:pt x="5601070" y="1184573"/>
                </a:lnTo>
                <a:lnTo>
                  <a:pt x="5607106" y="1213554"/>
                </a:lnTo>
                <a:lnTo>
                  <a:pt x="5602880" y="1217781"/>
                </a:lnTo>
                <a:lnTo>
                  <a:pt x="5601070" y="1222006"/>
                </a:lnTo>
                <a:lnTo>
                  <a:pt x="5596842" y="1222006"/>
                </a:lnTo>
                <a:lnTo>
                  <a:pt x="5596842" y="1223816"/>
                </a:lnTo>
                <a:lnTo>
                  <a:pt x="5592616" y="1228044"/>
                </a:lnTo>
                <a:lnTo>
                  <a:pt x="5592616" y="1236497"/>
                </a:lnTo>
                <a:lnTo>
                  <a:pt x="5596842" y="1242533"/>
                </a:lnTo>
                <a:lnTo>
                  <a:pt x="5601070" y="1242533"/>
                </a:lnTo>
                <a:lnTo>
                  <a:pt x="5602880" y="1246759"/>
                </a:lnTo>
                <a:lnTo>
                  <a:pt x="5607106" y="1252799"/>
                </a:lnTo>
                <a:lnTo>
                  <a:pt x="5631257" y="1242533"/>
                </a:lnTo>
                <a:lnTo>
                  <a:pt x="5645143" y="1238307"/>
                </a:lnTo>
                <a:lnTo>
                  <a:pt x="5655408" y="1238307"/>
                </a:lnTo>
                <a:lnTo>
                  <a:pt x="5659634" y="1246759"/>
                </a:lnTo>
                <a:lnTo>
                  <a:pt x="5663860" y="1257025"/>
                </a:lnTo>
                <a:lnTo>
                  <a:pt x="5674123" y="1267290"/>
                </a:lnTo>
                <a:lnTo>
                  <a:pt x="5684387" y="1279363"/>
                </a:lnTo>
                <a:lnTo>
                  <a:pt x="5748990" y="1285402"/>
                </a:lnTo>
                <a:lnTo>
                  <a:pt x="5773141" y="1299892"/>
                </a:lnTo>
                <a:lnTo>
                  <a:pt x="5801518" y="1322230"/>
                </a:lnTo>
                <a:lnTo>
                  <a:pt x="5829892" y="1351211"/>
                </a:lnTo>
                <a:lnTo>
                  <a:pt x="5854043" y="1382002"/>
                </a:lnTo>
                <a:lnTo>
                  <a:pt x="5876383" y="1415211"/>
                </a:lnTo>
                <a:lnTo>
                  <a:pt x="5882420" y="1448416"/>
                </a:lnTo>
                <a:lnTo>
                  <a:pt x="5878194" y="1479210"/>
                </a:lnTo>
                <a:lnTo>
                  <a:pt x="5854043" y="1505776"/>
                </a:lnTo>
                <a:lnTo>
                  <a:pt x="5821440" y="1522077"/>
                </a:lnTo>
                <a:lnTo>
                  <a:pt x="5787027" y="1522077"/>
                </a:lnTo>
                <a:lnTo>
                  <a:pt x="5754424" y="1507586"/>
                </a:lnTo>
                <a:lnTo>
                  <a:pt x="5726047" y="1493096"/>
                </a:lnTo>
                <a:lnTo>
                  <a:pt x="5697671" y="1482833"/>
                </a:lnTo>
                <a:lnTo>
                  <a:pt x="5701897" y="1507586"/>
                </a:lnTo>
                <a:lnTo>
                  <a:pt x="5706123" y="1540794"/>
                </a:lnTo>
                <a:lnTo>
                  <a:pt x="5710349" y="1575809"/>
                </a:lnTo>
                <a:lnTo>
                  <a:pt x="5716387" y="1604790"/>
                </a:lnTo>
                <a:lnTo>
                  <a:pt x="5724235" y="1623507"/>
                </a:lnTo>
                <a:lnTo>
                  <a:pt x="5730273" y="1633769"/>
                </a:lnTo>
                <a:lnTo>
                  <a:pt x="5740538" y="1637995"/>
                </a:lnTo>
                <a:lnTo>
                  <a:pt x="5748385" y="1646449"/>
                </a:lnTo>
                <a:lnTo>
                  <a:pt x="5762273" y="1648260"/>
                </a:lnTo>
                <a:lnTo>
                  <a:pt x="5758047" y="1623507"/>
                </a:lnTo>
                <a:lnTo>
                  <a:pt x="5753819" y="1604790"/>
                </a:lnTo>
                <a:lnTo>
                  <a:pt x="5753819" y="1584263"/>
                </a:lnTo>
                <a:lnTo>
                  <a:pt x="5766499" y="1584263"/>
                </a:lnTo>
                <a:lnTo>
                  <a:pt x="5766499" y="1575809"/>
                </a:lnTo>
                <a:lnTo>
                  <a:pt x="5790648" y="1590300"/>
                </a:lnTo>
                <a:lnTo>
                  <a:pt x="5814799" y="1604790"/>
                </a:lnTo>
                <a:lnTo>
                  <a:pt x="5843176" y="1616865"/>
                </a:lnTo>
                <a:lnTo>
                  <a:pt x="5847402" y="1608411"/>
                </a:lnTo>
                <a:lnTo>
                  <a:pt x="5851630" y="1602375"/>
                </a:lnTo>
                <a:lnTo>
                  <a:pt x="5853440" y="1598149"/>
                </a:lnTo>
                <a:lnTo>
                  <a:pt x="5857666" y="1587884"/>
                </a:lnTo>
                <a:lnTo>
                  <a:pt x="5857666" y="1575809"/>
                </a:lnTo>
                <a:lnTo>
                  <a:pt x="5853440" y="1573999"/>
                </a:lnTo>
                <a:lnTo>
                  <a:pt x="5851630" y="1569772"/>
                </a:lnTo>
                <a:lnTo>
                  <a:pt x="5847402" y="1565546"/>
                </a:lnTo>
                <a:lnTo>
                  <a:pt x="5847402" y="1561320"/>
                </a:lnTo>
                <a:lnTo>
                  <a:pt x="5847402" y="1555282"/>
                </a:lnTo>
                <a:lnTo>
                  <a:pt x="5843176" y="1545020"/>
                </a:lnTo>
                <a:lnTo>
                  <a:pt x="5875778" y="1530529"/>
                </a:lnTo>
                <a:lnTo>
                  <a:pt x="5896306" y="1508189"/>
                </a:lnTo>
                <a:lnTo>
                  <a:pt x="5914420" y="1483436"/>
                </a:lnTo>
                <a:lnTo>
                  <a:pt x="5924683" y="1487662"/>
                </a:lnTo>
                <a:lnTo>
                  <a:pt x="5938571" y="1491888"/>
                </a:lnTo>
                <a:lnTo>
                  <a:pt x="5952457" y="1493701"/>
                </a:lnTo>
                <a:lnTo>
                  <a:pt x="5966342" y="1497926"/>
                </a:lnTo>
                <a:lnTo>
                  <a:pt x="5960306" y="1420040"/>
                </a:lnTo>
                <a:lnTo>
                  <a:pt x="5946420" y="1333702"/>
                </a:lnTo>
                <a:lnTo>
                  <a:pt x="6004984" y="1333702"/>
                </a:lnTo>
                <a:lnTo>
                  <a:pt x="6018870" y="1348191"/>
                </a:lnTo>
                <a:lnTo>
                  <a:pt x="6032756" y="1368719"/>
                </a:lnTo>
                <a:lnTo>
                  <a:pt x="6044831" y="1387436"/>
                </a:lnTo>
                <a:lnTo>
                  <a:pt x="6044831" y="1406154"/>
                </a:lnTo>
                <a:lnTo>
                  <a:pt x="6036982" y="1407964"/>
                </a:lnTo>
                <a:lnTo>
                  <a:pt x="6032756" y="1407964"/>
                </a:lnTo>
                <a:lnTo>
                  <a:pt x="6026719" y="1412193"/>
                </a:lnTo>
                <a:lnTo>
                  <a:pt x="6012833" y="1412193"/>
                </a:lnTo>
                <a:lnTo>
                  <a:pt x="6012833" y="1451436"/>
                </a:lnTo>
                <a:lnTo>
                  <a:pt x="6023096" y="1455663"/>
                </a:lnTo>
                <a:lnTo>
                  <a:pt x="6027322" y="1459889"/>
                </a:lnTo>
                <a:lnTo>
                  <a:pt x="6033361" y="1464116"/>
                </a:lnTo>
                <a:lnTo>
                  <a:pt x="6041208" y="1465926"/>
                </a:lnTo>
                <a:lnTo>
                  <a:pt x="6051473" y="1465926"/>
                </a:lnTo>
                <a:lnTo>
                  <a:pt x="6055699" y="1465926"/>
                </a:lnTo>
                <a:lnTo>
                  <a:pt x="6059925" y="1464116"/>
                </a:lnTo>
                <a:lnTo>
                  <a:pt x="6061738" y="1464116"/>
                </a:lnTo>
                <a:lnTo>
                  <a:pt x="6069585" y="1459889"/>
                </a:lnTo>
                <a:lnTo>
                  <a:pt x="6073813" y="1449624"/>
                </a:lnTo>
                <a:lnTo>
                  <a:pt x="6073813" y="1441172"/>
                </a:lnTo>
                <a:lnTo>
                  <a:pt x="6073813" y="1430908"/>
                </a:lnTo>
                <a:lnTo>
                  <a:pt x="6073813" y="1422456"/>
                </a:lnTo>
                <a:lnTo>
                  <a:pt x="6069585" y="1412193"/>
                </a:lnTo>
                <a:lnTo>
                  <a:pt x="6093736" y="1378984"/>
                </a:lnTo>
                <a:lnTo>
                  <a:pt x="6122112" y="1352417"/>
                </a:lnTo>
                <a:lnTo>
                  <a:pt x="6146263" y="1319211"/>
                </a:lnTo>
                <a:lnTo>
                  <a:pt x="6158338" y="1314985"/>
                </a:lnTo>
                <a:lnTo>
                  <a:pt x="6168603" y="1314985"/>
                </a:lnTo>
                <a:lnTo>
                  <a:pt x="6172829" y="1310759"/>
                </a:lnTo>
                <a:lnTo>
                  <a:pt x="6178866" y="1314985"/>
                </a:lnTo>
                <a:lnTo>
                  <a:pt x="6186715" y="1319211"/>
                </a:lnTo>
                <a:lnTo>
                  <a:pt x="6188526" y="1325248"/>
                </a:lnTo>
                <a:lnTo>
                  <a:pt x="6192752" y="1333702"/>
                </a:lnTo>
                <a:lnTo>
                  <a:pt x="6196980" y="1337928"/>
                </a:lnTo>
                <a:lnTo>
                  <a:pt x="6198790" y="1343965"/>
                </a:lnTo>
                <a:lnTo>
                  <a:pt x="6206640" y="1348191"/>
                </a:lnTo>
                <a:lnTo>
                  <a:pt x="6206640" y="1339739"/>
                </a:lnTo>
                <a:lnTo>
                  <a:pt x="6212676" y="1333702"/>
                </a:lnTo>
                <a:lnTo>
                  <a:pt x="6216902" y="1325248"/>
                </a:lnTo>
                <a:lnTo>
                  <a:pt x="6221129" y="1319211"/>
                </a:lnTo>
                <a:lnTo>
                  <a:pt x="6221129" y="1308947"/>
                </a:lnTo>
                <a:lnTo>
                  <a:pt x="6225355" y="1294459"/>
                </a:lnTo>
                <a:lnTo>
                  <a:pt x="6255544" y="1294459"/>
                </a:lnTo>
                <a:lnTo>
                  <a:pt x="6283921" y="1300495"/>
                </a:lnTo>
                <a:lnTo>
                  <a:pt x="6310485" y="1308947"/>
                </a:lnTo>
                <a:lnTo>
                  <a:pt x="6292373" y="1323437"/>
                </a:lnTo>
                <a:lnTo>
                  <a:pt x="6274259" y="1333702"/>
                </a:lnTo>
                <a:lnTo>
                  <a:pt x="6260373" y="1343965"/>
                </a:lnTo>
                <a:lnTo>
                  <a:pt x="6246487" y="1364493"/>
                </a:lnTo>
                <a:lnTo>
                  <a:pt x="6264599" y="1364493"/>
                </a:lnTo>
                <a:lnTo>
                  <a:pt x="6274864" y="1354230"/>
                </a:lnTo>
                <a:lnTo>
                  <a:pt x="6299014" y="1343965"/>
                </a:lnTo>
                <a:lnTo>
                  <a:pt x="6325579" y="1333702"/>
                </a:lnTo>
                <a:lnTo>
                  <a:pt x="6346108" y="1325248"/>
                </a:lnTo>
                <a:lnTo>
                  <a:pt x="6368446" y="1319211"/>
                </a:lnTo>
                <a:lnTo>
                  <a:pt x="6374485" y="1319211"/>
                </a:lnTo>
                <a:lnTo>
                  <a:pt x="6378711" y="1323437"/>
                </a:lnTo>
                <a:lnTo>
                  <a:pt x="6384748" y="1329474"/>
                </a:lnTo>
                <a:lnTo>
                  <a:pt x="6388974" y="1333702"/>
                </a:lnTo>
                <a:lnTo>
                  <a:pt x="6393202" y="1337928"/>
                </a:lnTo>
                <a:lnTo>
                  <a:pt x="6399238" y="1337928"/>
                </a:lnTo>
                <a:lnTo>
                  <a:pt x="6413124" y="1339739"/>
                </a:lnTo>
                <a:lnTo>
                  <a:pt x="6417350" y="1333702"/>
                </a:lnTo>
                <a:lnTo>
                  <a:pt x="6421576" y="1325248"/>
                </a:lnTo>
                <a:lnTo>
                  <a:pt x="6423389" y="1323437"/>
                </a:lnTo>
                <a:lnTo>
                  <a:pt x="6423389" y="1314985"/>
                </a:lnTo>
                <a:lnTo>
                  <a:pt x="6427615" y="1304721"/>
                </a:lnTo>
                <a:lnTo>
                  <a:pt x="6427615" y="1294459"/>
                </a:lnTo>
                <a:lnTo>
                  <a:pt x="6421576" y="1286005"/>
                </a:lnTo>
                <a:lnTo>
                  <a:pt x="6417350" y="1279968"/>
                </a:lnTo>
                <a:lnTo>
                  <a:pt x="6413124" y="1271516"/>
                </a:lnTo>
                <a:lnTo>
                  <a:pt x="6413124" y="1261251"/>
                </a:lnTo>
                <a:lnTo>
                  <a:pt x="6413124" y="1246759"/>
                </a:lnTo>
                <a:lnTo>
                  <a:pt x="6423389" y="1238307"/>
                </a:lnTo>
                <a:lnTo>
                  <a:pt x="6431236" y="1232271"/>
                </a:lnTo>
                <a:lnTo>
                  <a:pt x="6437275" y="1228044"/>
                </a:lnTo>
                <a:lnTo>
                  <a:pt x="6451161" y="1222006"/>
                </a:lnTo>
                <a:lnTo>
                  <a:pt x="6459010" y="1223816"/>
                </a:lnTo>
                <a:lnTo>
                  <a:pt x="6469275" y="1228044"/>
                </a:lnTo>
                <a:lnTo>
                  <a:pt x="6483161" y="1228044"/>
                </a:lnTo>
                <a:lnTo>
                  <a:pt x="6497047" y="1228044"/>
                </a:lnTo>
                <a:lnTo>
                  <a:pt x="6515159" y="1250383"/>
                </a:lnTo>
                <a:lnTo>
                  <a:pt x="6539310" y="1275138"/>
                </a:lnTo>
                <a:lnTo>
                  <a:pt x="6575536" y="1299892"/>
                </a:lnTo>
                <a:lnTo>
                  <a:pt x="6605723" y="1324645"/>
                </a:lnTo>
                <a:lnTo>
                  <a:pt x="6634100" y="1339136"/>
                </a:lnTo>
                <a:lnTo>
                  <a:pt x="6652214" y="1347588"/>
                </a:lnTo>
                <a:lnTo>
                  <a:pt x="6656440" y="1343362"/>
                </a:lnTo>
                <a:lnTo>
                  <a:pt x="6656440" y="1339136"/>
                </a:lnTo>
                <a:lnTo>
                  <a:pt x="6658250" y="1333097"/>
                </a:lnTo>
                <a:lnTo>
                  <a:pt x="6647986" y="1322834"/>
                </a:lnTo>
                <a:lnTo>
                  <a:pt x="6641949" y="1314380"/>
                </a:lnTo>
                <a:lnTo>
                  <a:pt x="6637723" y="1304118"/>
                </a:lnTo>
                <a:lnTo>
                  <a:pt x="6629874" y="1293854"/>
                </a:lnTo>
                <a:lnTo>
                  <a:pt x="6628063" y="1279363"/>
                </a:lnTo>
                <a:lnTo>
                  <a:pt x="6595460" y="1279363"/>
                </a:lnTo>
                <a:lnTo>
                  <a:pt x="6599686" y="1235891"/>
                </a:lnTo>
                <a:lnTo>
                  <a:pt x="6591837" y="1202686"/>
                </a:lnTo>
                <a:lnTo>
                  <a:pt x="6587611" y="1173704"/>
                </a:lnTo>
                <a:lnTo>
                  <a:pt x="6581572" y="1134460"/>
                </a:lnTo>
                <a:lnTo>
                  <a:pt x="6602102" y="1119972"/>
                </a:lnTo>
                <a:lnTo>
                  <a:pt x="6615988" y="1101253"/>
                </a:lnTo>
                <a:lnTo>
                  <a:pt x="6623837" y="1080726"/>
                </a:lnTo>
                <a:lnTo>
                  <a:pt x="6629874" y="1054159"/>
                </a:lnTo>
                <a:lnTo>
                  <a:pt x="6637723" y="1033632"/>
                </a:lnTo>
                <a:lnTo>
                  <a:pt x="6647986" y="1011294"/>
                </a:lnTo>
                <a:lnTo>
                  <a:pt x="6661874" y="994992"/>
                </a:lnTo>
                <a:lnTo>
                  <a:pt x="6679986" y="982917"/>
                </a:lnTo>
                <a:lnTo>
                  <a:pt x="6712588" y="981104"/>
                </a:lnTo>
                <a:lnTo>
                  <a:pt x="6751230" y="982917"/>
                </a:lnTo>
                <a:lnTo>
                  <a:pt x="6761493" y="1001632"/>
                </a:lnTo>
                <a:lnTo>
                  <a:pt x="6775379" y="1016123"/>
                </a:lnTo>
                <a:lnTo>
                  <a:pt x="6771153" y="1045104"/>
                </a:lnTo>
                <a:lnTo>
                  <a:pt x="6765116" y="1074084"/>
                </a:lnTo>
                <a:lnTo>
                  <a:pt x="6757267" y="1098838"/>
                </a:lnTo>
                <a:lnTo>
                  <a:pt x="6755456" y="1121179"/>
                </a:lnTo>
                <a:lnTo>
                  <a:pt x="6751230" y="1135668"/>
                </a:lnTo>
                <a:lnTo>
                  <a:pt x="6757267" y="1154385"/>
                </a:lnTo>
                <a:lnTo>
                  <a:pt x="6769342" y="1179137"/>
                </a:lnTo>
                <a:lnTo>
                  <a:pt x="6775379" y="1208120"/>
                </a:lnTo>
                <a:lnTo>
                  <a:pt x="6781417" y="1228648"/>
                </a:lnTo>
                <a:lnTo>
                  <a:pt x="6781417" y="1253401"/>
                </a:lnTo>
                <a:lnTo>
                  <a:pt x="6775379" y="1275742"/>
                </a:lnTo>
                <a:lnTo>
                  <a:pt x="6769342" y="1294459"/>
                </a:lnTo>
                <a:lnTo>
                  <a:pt x="6769342" y="1308947"/>
                </a:lnTo>
                <a:lnTo>
                  <a:pt x="6771153" y="1319211"/>
                </a:lnTo>
                <a:lnTo>
                  <a:pt x="6775379" y="1325248"/>
                </a:lnTo>
                <a:lnTo>
                  <a:pt x="6781417" y="1333702"/>
                </a:lnTo>
                <a:lnTo>
                  <a:pt x="6789267" y="1339739"/>
                </a:lnTo>
                <a:lnTo>
                  <a:pt x="6793493" y="1351815"/>
                </a:lnTo>
                <a:lnTo>
                  <a:pt x="6799529" y="1363890"/>
                </a:lnTo>
                <a:lnTo>
                  <a:pt x="6789267" y="1386229"/>
                </a:lnTo>
                <a:lnTo>
                  <a:pt x="6781417" y="1410985"/>
                </a:lnTo>
                <a:lnTo>
                  <a:pt x="6781417" y="1444191"/>
                </a:lnTo>
                <a:lnTo>
                  <a:pt x="6771153" y="1450228"/>
                </a:lnTo>
                <a:lnTo>
                  <a:pt x="6765116" y="1458682"/>
                </a:lnTo>
                <a:lnTo>
                  <a:pt x="6754853" y="1462908"/>
                </a:lnTo>
                <a:lnTo>
                  <a:pt x="6742778" y="1468945"/>
                </a:lnTo>
                <a:lnTo>
                  <a:pt x="6728890" y="1473173"/>
                </a:lnTo>
                <a:lnTo>
                  <a:pt x="6728890" y="1484041"/>
                </a:lnTo>
                <a:lnTo>
                  <a:pt x="6769342" y="1484041"/>
                </a:lnTo>
                <a:lnTo>
                  <a:pt x="6771153" y="1479815"/>
                </a:lnTo>
                <a:lnTo>
                  <a:pt x="6775379" y="1478003"/>
                </a:lnTo>
                <a:lnTo>
                  <a:pt x="6781417" y="1473776"/>
                </a:lnTo>
                <a:lnTo>
                  <a:pt x="6795303" y="1449021"/>
                </a:lnTo>
                <a:lnTo>
                  <a:pt x="6809191" y="1420040"/>
                </a:lnTo>
                <a:lnTo>
                  <a:pt x="6821267" y="1397701"/>
                </a:lnTo>
                <a:lnTo>
                  <a:pt x="6827303" y="1362682"/>
                </a:lnTo>
                <a:lnTo>
                  <a:pt x="6821267" y="1329474"/>
                </a:lnTo>
                <a:lnTo>
                  <a:pt x="6817039" y="1296269"/>
                </a:lnTo>
                <a:lnTo>
                  <a:pt x="6812812" y="1267290"/>
                </a:lnTo>
                <a:lnTo>
                  <a:pt x="6851454" y="1267290"/>
                </a:lnTo>
                <a:lnTo>
                  <a:pt x="6887680" y="1267290"/>
                </a:lnTo>
                <a:lnTo>
                  <a:pt x="6922093" y="1279363"/>
                </a:lnTo>
                <a:lnTo>
                  <a:pt x="6922093" y="1267290"/>
                </a:lnTo>
                <a:lnTo>
                  <a:pt x="6887680" y="1252799"/>
                </a:lnTo>
                <a:lnTo>
                  <a:pt x="6845415" y="1236497"/>
                </a:lnTo>
                <a:lnTo>
                  <a:pt x="6806776" y="1222006"/>
                </a:lnTo>
                <a:lnTo>
                  <a:pt x="6798927" y="1185177"/>
                </a:lnTo>
                <a:lnTo>
                  <a:pt x="6788664" y="1160423"/>
                </a:lnTo>
                <a:lnTo>
                  <a:pt x="6778399" y="1139896"/>
                </a:lnTo>
                <a:lnTo>
                  <a:pt x="6768134" y="1110915"/>
                </a:lnTo>
                <a:lnTo>
                  <a:pt x="6812812" y="1069858"/>
                </a:lnTo>
                <a:lnTo>
                  <a:pt x="6812812" y="1002237"/>
                </a:lnTo>
                <a:lnTo>
                  <a:pt x="6820662" y="1002237"/>
                </a:lnTo>
                <a:lnTo>
                  <a:pt x="6826698" y="1002237"/>
                </a:lnTo>
                <a:lnTo>
                  <a:pt x="6830926" y="1002237"/>
                </a:lnTo>
                <a:lnTo>
                  <a:pt x="6830926" y="1003445"/>
                </a:lnTo>
                <a:lnTo>
                  <a:pt x="6836963" y="1007671"/>
                </a:lnTo>
                <a:lnTo>
                  <a:pt x="6844812" y="1028198"/>
                </a:lnTo>
                <a:lnTo>
                  <a:pt x="6850849" y="1050538"/>
                </a:lnTo>
                <a:lnTo>
                  <a:pt x="6864737" y="1066840"/>
                </a:lnTo>
                <a:lnTo>
                  <a:pt x="6891301" y="1052349"/>
                </a:lnTo>
                <a:lnTo>
                  <a:pt x="6921491" y="1046310"/>
                </a:lnTo>
                <a:lnTo>
                  <a:pt x="6961941" y="1046310"/>
                </a:lnTo>
                <a:lnTo>
                  <a:pt x="6982470" y="1075292"/>
                </a:lnTo>
                <a:lnTo>
                  <a:pt x="7015073" y="1104271"/>
                </a:lnTo>
                <a:lnTo>
                  <a:pt x="7045260" y="1124800"/>
                </a:lnTo>
                <a:lnTo>
                  <a:pt x="7045260" y="1108499"/>
                </a:lnTo>
                <a:lnTo>
                  <a:pt x="7021110" y="1081934"/>
                </a:lnTo>
                <a:lnTo>
                  <a:pt x="7002998" y="1051141"/>
                </a:lnTo>
                <a:lnTo>
                  <a:pt x="6992733" y="1010086"/>
                </a:lnTo>
                <a:lnTo>
                  <a:pt x="6982470" y="970842"/>
                </a:lnTo>
                <a:lnTo>
                  <a:pt x="6974621" y="927371"/>
                </a:lnTo>
                <a:lnTo>
                  <a:pt x="7021110" y="912880"/>
                </a:lnTo>
                <a:lnTo>
                  <a:pt x="7071827" y="902616"/>
                </a:lnTo>
                <a:lnTo>
                  <a:pt x="7085712" y="935823"/>
                </a:lnTo>
                <a:lnTo>
                  <a:pt x="7091749" y="935823"/>
                </a:lnTo>
                <a:lnTo>
                  <a:pt x="7099598" y="902616"/>
                </a:lnTo>
                <a:lnTo>
                  <a:pt x="7105637" y="867597"/>
                </a:lnTo>
                <a:lnTo>
                  <a:pt x="7115900" y="830768"/>
                </a:lnTo>
                <a:lnTo>
                  <a:pt x="7148503" y="812052"/>
                </a:lnTo>
                <a:lnTo>
                  <a:pt x="7172653" y="791524"/>
                </a:lnTo>
                <a:lnTo>
                  <a:pt x="7201030" y="769186"/>
                </a:lnTo>
                <a:lnTo>
                  <a:pt x="7229407" y="757111"/>
                </a:lnTo>
                <a:lnTo>
                  <a:pt x="7262010" y="745035"/>
                </a:lnTo>
                <a:lnTo>
                  <a:pt x="7304272" y="745035"/>
                </a:lnTo>
                <a:lnTo>
                  <a:pt x="7308499" y="730545"/>
                </a:lnTo>
                <a:lnTo>
                  <a:pt x="7314537" y="720282"/>
                </a:lnTo>
                <a:lnTo>
                  <a:pt x="7318763" y="710017"/>
                </a:lnTo>
                <a:lnTo>
                  <a:pt x="7324800" y="699754"/>
                </a:lnTo>
                <a:lnTo>
                  <a:pt x="7347140" y="699754"/>
                </a:lnTo>
                <a:lnTo>
                  <a:pt x="7375517" y="699754"/>
                </a:lnTo>
                <a:lnTo>
                  <a:pt x="7403894" y="699754"/>
                </a:lnTo>
                <a:lnTo>
                  <a:pt x="7424421" y="699754"/>
                </a:lnTo>
                <a:lnTo>
                  <a:pt x="7434684" y="699754"/>
                </a:lnTo>
                <a:lnTo>
                  <a:pt x="7448570" y="687679"/>
                </a:lnTo>
                <a:lnTo>
                  <a:pt x="7462458" y="677414"/>
                </a:lnTo>
                <a:lnTo>
                  <a:pt x="7476344" y="662924"/>
                </a:lnTo>
                <a:lnTo>
                  <a:pt x="7488419" y="652661"/>
                </a:lnTo>
                <a:lnTo>
                  <a:pt x="7498684" y="656887"/>
                </a:lnTo>
                <a:lnTo>
                  <a:pt x="7504720" y="656887"/>
                </a:lnTo>
                <a:lnTo>
                  <a:pt x="7516796" y="658698"/>
                </a:lnTo>
                <a:lnTo>
                  <a:pt x="7527059" y="658698"/>
                </a:lnTo>
                <a:lnTo>
                  <a:pt x="7527059" y="619453"/>
                </a:lnTo>
                <a:lnTo>
                  <a:pt x="7557248" y="604964"/>
                </a:lnTo>
                <a:lnTo>
                  <a:pt x="7583812" y="590474"/>
                </a:lnTo>
                <a:lnTo>
                  <a:pt x="7607963" y="571757"/>
                </a:lnTo>
                <a:lnTo>
                  <a:pt x="7628490" y="551229"/>
                </a:lnTo>
                <a:close/>
                <a:moveTo>
                  <a:pt x="1875891" y="498704"/>
                </a:moveTo>
                <a:lnTo>
                  <a:pt x="1912720" y="508968"/>
                </a:lnTo>
                <a:lnTo>
                  <a:pt x="1936870" y="527685"/>
                </a:lnTo>
                <a:lnTo>
                  <a:pt x="1957398" y="543987"/>
                </a:lnTo>
                <a:lnTo>
                  <a:pt x="1979738" y="566325"/>
                </a:lnTo>
                <a:lnTo>
                  <a:pt x="2000266" y="582626"/>
                </a:lnTo>
                <a:lnTo>
                  <a:pt x="2000266" y="576589"/>
                </a:lnTo>
                <a:lnTo>
                  <a:pt x="2012341" y="576589"/>
                </a:lnTo>
                <a:lnTo>
                  <a:pt x="2012341" y="582626"/>
                </a:lnTo>
                <a:lnTo>
                  <a:pt x="2014151" y="591078"/>
                </a:lnTo>
                <a:lnTo>
                  <a:pt x="2022000" y="601343"/>
                </a:lnTo>
                <a:lnTo>
                  <a:pt x="2026227" y="615834"/>
                </a:lnTo>
                <a:lnTo>
                  <a:pt x="2011738" y="615834"/>
                </a:lnTo>
                <a:lnTo>
                  <a:pt x="2003889" y="615834"/>
                </a:lnTo>
                <a:lnTo>
                  <a:pt x="2003889" y="620060"/>
                </a:lnTo>
                <a:lnTo>
                  <a:pt x="1999663" y="620060"/>
                </a:lnTo>
                <a:lnTo>
                  <a:pt x="1993624" y="620060"/>
                </a:lnTo>
                <a:lnTo>
                  <a:pt x="1985775" y="624286"/>
                </a:lnTo>
                <a:lnTo>
                  <a:pt x="1957398" y="601946"/>
                </a:lnTo>
                <a:lnTo>
                  <a:pt x="1929023" y="591683"/>
                </a:lnTo>
                <a:lnTo>
                  <a:pt x="1894608" y="583231"/>
                </a:lnTo>
                <a:lnTo>
                  <a:pt x="1862005" y="566929"/>
                </a:lnTo>
                <a:lnTo>
                  <a:pt x="1874080" y="556665"/>
                </a:lnTo>
                <a:lnTo>
                  <a:pt x="1875891" y="544589"/>
                </a:lnTo>
                <a:lnTo>
                  <a:pt x="1874080" y="534327"/>
                </a:lnTo>
                <a:lnTo>
                  <a:pt x="1874080" y="519231"/>
                </a:lnTo>
                <a:close/>
                <a:moveTo>
                  <a:pt x="4341650" y="484215"/>
                </a:moveTo>
                <a:lnTo>
                  <a:pt x="4349498" y="484215"/>
                </a:lnTo>
                <a:lnTo>
                  <a:pt x="4355535" y="486025"/>
                </a:lnTo>
                <a:lnTo>
                  <a:pt x="4359762" y="490251"/>
                </a:lnTo>
                <a:lnTo>
                  <a:pt x="4363988" y="494477"/>
                </a:lnTo>
                <a:lnTo>
                  <a:pt x="4365800" y="498704"/>
                </a:lnTo>
                <a:lnTo>
                  <a:pt x="4365800" y="501119"/>
                </a:lnTo>
                <a:lnTo>
                  <a:pt x="4365800" y="505345"/>
                </a:lnTo>
                <a:lnTo>
                  <a:pt x="4370026" y="513797"/>
                </a:lnTo>
                <a:lnTo>
                  <a:pt x="4355535" y="513797"/>
                </a:lnTo>
                <a:lnTo>
                  <a:pt x="4349498" y="515610"/>
                </a:lnTo>
                <a:lnTo>
                  <a:pt x="4341650" y="515610"/>
                </a:lnTo>
                <a:lnTo>
                  <a:pt x="4335612" y="519836"/>
                </a:lnTo>
                <a:lnTo>
                  <a:pt x="4323536" y="519836"/>
                </a:lnTo>
                <a:lnTo>
                  <a:pt x="4323536" y="513797"/>
                </a:lnTo>
                <a:lnTo>
                  <a:pt x="4317500" y="513797"/>
                </a:lnTo>
                <a:lnTo>
                  <a:pt x="4317500" y="487233"/>
                </a:lnTo>
                <a:lnTo>
                  <a:pt x="4327764" y="487233"/>
                </a:lnTo>
                <a:lnTo>
                  <a:pt x="4338027" y="485420"/>
                </a:lnTo>
                <a:lnTo>
                  <a:pt x="4341650" y="485420"/>
                </a:lnTo>
                <a:close/>
                <a:moveTo>
                  <a:pt x="1985775" y="466101"/>
                </a:moveTo>
                <a:lnTo>
                  <a:pt x="2018378" y="466101"/>
                </a:lnTo>
                <a:lnTo>
                  <a:pt x="2018378" y="472139"/>
                </a:lnTo>
                <a:lnTo>
                  <a:pt x="2012341" y="472139"/>
                </a:lnTo>
                <a:lnTo>
                  <a:pt x="2004491" y="472139"/>
                </a:lnTo>
                <a:lnTo>
                  <a:pt x="2000266" y="476365"/>
                </a:lnTo>
                <a:lnTo>
                  <a:pt x="1998455" y="476365"/>
                </a:lnTo>
                <a:lnTo>
                  <a:pt x="1994229" y="476365"/>
                </a:lnTo>
                <a:lnTo>
                  <a:pt x="1990003" y="472139"/>
                </a:lnTo>
                <a:close/>
                <a:moveTo>
                  <a:pt x="5344471" y="414781"/>
                </a:moveTo>
                <a:lnTo>
                  <a:pt x="5368622" y="414781"/>
                </a:lnTo>
                <a:lnTo>
                  <a:pt x="5376471" y="443763"/>
                </a:lnTo>
                <a:lnTo>
                  <a:pt x="5382507" y="462478"/>
                </a:lnTo>
                <a:lnTo>
                  <a:pt x="5396998" y="470932"/>
                </a:lnTo>
                <a:lnTo>
                  <a:pt x="5421149" y="481194"/>
                </a:lnTo>
                <a:lnTo>
                  <a:pt x="5410884" y="524062"/>
                </a:lnTo>
                <a:lnTo>
                  <a:pt x="5396395" y="566929"/>
                </a:lnTo>
                <a:lnTo>
                  <a:pt x="5375866" y="597720"/>
                </a:lnTo>
                <a:lnTo>
                  <a:pt x="5375866" y="558475"/>
                </a:lnTo>
                <a:lnTo>
                  <a:pt x="5329377" y="558475"/>
                </a:lnTo>
                <a:lnTo>
                  <a:pt x="5333603" y="513194"/>
                </a:lnTo>
                <a:lnTo>
                  <a:pt x="5337829" y="470327"/>
                </a:lnTo>
                <a:close/>
                <a:moveTo>
                  <a:pt x="7582001" y="322407"/>
                </a:moveTo>
                <a:lnTo>
                  <a:pt x="7583209" y="322407"/>
                </a:lnTo>
                <a:lnTo>
                  <a:pt x="7591058" y="322407"/>
                </a:lnTo>
                <a:lnTo>
                  <a:pt x="7591058" y="330859"/>
                </a:lnTo>
                <a:lnTo>
                  <a:pt x="7592869" y="341123"/>
                </a:lnTo>
                <a:lnTo>
                  <a:pt x="7597097" y="345349"/>
                </a:lnTo>
                <a:lnTo>
                  <a:pt x="7601323" y="351386"/>
                </a:lnTo>
                <a:lnTo>
                  <a:pt x="7605549" y="355614"/>
                </a:lnTo>
                <a:lnTo>
                  <a:pt x="7611586" y="361651"/>
                </a:lnTo>
                <a:lnTo>
                  <a:pt x="7619435" y="355614"/>
                </a:lnTo>
                <a:lnTo>
                  <a:pt x="7621246" y="347160"/>
                </a:lnTo>
                <a:lnTo>
                  <a:pt x="7625472" y="345349"/>
                </a:lnTo>
                <a:lnTo>
                  <a:pt x="7633321" y="345349"/>
                </a:lnTo>
                <a:lnTo>
                  <a:pt x="7643586" y="341123"/>
                </a:lnTo>
                <a:lnTo>
                  <a:pt x="7649622" y="361651"/>
                </a:lnTo>
                <a:lnTo>
                  <a:pt x="7661698" y="376142"/>
                </a:lnTo>
                <a:lnTo>
                  <a:pt x="7671962" y="390630"/>
                </a:lnTo>
                <a:lnTo>
                  <a:pt x="7677999" y="409347"/>
                </a:lnTo>
                <a:lnTo>
                  <a:pt x="7682225" y="434103"/>
                </a:lnTo>
                <a:lnTo>
                  <a:pt x="7682225" y="438329"/>
                </a:lnTo>
                <a:lnTo>
                  <a:pt x="7677999" y="442555"/>
                </a:lnTo>
                <a:lnTo>
                  <a:pt x="7677999" y="444366"/>
                </a:lnTo>
                <a:lnTo>
                  <a:pt x="7677999" y="448592"/>
                </a:lnTo>
                <a:lnTo>
                  <a:pt x="7677999" y="452818"/>
                </a:lnTo>
                <a:lnTo>
                  <a:pt x="7676189" y="458856"/>
                </a:lnTo>
                <a:lnTo>
                  <a:pt x="7653848" y="473347"/>
                </a:lnTo>
                <a:lnTo>
                  <a:pt x="7621246" y="487836"/>
                </a:lnTo>
                <a:lnTo>
                  <a:pt x="7582606" y="496288"/>
                </a:lnTo>
                <a:lnTo>
                  <a:pt x="7543965" y="502327"/>
                </a:lnTo>
                <a:lnTo>
                  <a:pt x="7511362" y="506553"/>
                </a:lnTo>
                <a:lnTo>
                  <a:pt x="7515588" y="487836"/>
                </a:lnTo>
                <a:lnTo>
                  <a:pt x="7519814" y="481799"/>
                </a:lnTo>
                <a:lnTo>
                  <a:pt x="7524040" y="473347"/>
                </a:lnTo>
                <a:lnTo>
                  <a:pt x="7525853" y="471535"/>
                </a:lnTo>
                <a:lnTo>
                  <a:pt x="7530079" y="471535"/>
                </a:lnTo>
                <a:lnTo>
                  <a:pt x="7537928" y="467309"/>
                </a:lnTo>
                <a:lnTo>
                  <a:pt x="7539739" y="467309"/>
                </a:lnTo>
                <a:lnTo>
                  <a:pt x="7543965" y="463082"/>
                </a:lnTo>
                <a:lnTo>
                  <a:pt x="7551814" y="458856"/>
                </a:lnTo>
                <a:lnTo>
                  <a:pt x="7562079" y="429875"/>
                </a:lnTo>
                <a:lnTo>
                  <a:pt x="7562079" y="400895"/>
                </a:lnTo>
                <a:lnTo>
                  <a:pt x="7557853" y="374329"/>
                </a:lnTo>
                <a:lnTo>
                  <a:pt x="7563889" y="351991"/>
                </a:lnTo>
                <a:lnTo>
                  <a:pt x="7582001" y="331464"/>
                </a:lnTo>
                <a:close/>
                <a:moveTo>
                  <a:pt x="2138526" y="307916"/>
                </a:moveTo>
                <a:lnTo>
                  <a:pt x="2142752" y="307916"/>
                </a:lnTo>
                <a:lnTo>
                  <a:pt x="2149998" y="307916"/>
                </a:lnTo>
                <a:lnTo>
                  <a:pt x="2188638" y="350783"/>
                </a:lnTo>
                <a:lnTo>
                  <a:pt x="2237542" y="383386"/>
                </a:lnTo>
                <a:lnTo>
                  <a:pt x="2298522" y="408140"/>
                </a:lnTo>
                <a:lnTo>
                  <a:pt x="2302747" y="443158"/>
                </a:lnTo>
                <a:lnTo>
                  <a:pt x="2313012" y="469724"/>
                </a:lnTo>
                <a:lnTo>
                  <a:pt x="2323277" y="484215"/>
                </a:lnTo>
                <a:lnTo>
                  <a:pt x="2337766" y="498704"/>
                </a:lnTo>
                <a:lnTo>
                  <a:pt x="2352256" y="519231"/>
                </a:lnTo>
                <a:lnTo>
                  <a:pt x="2328106" y="523459"/>
                </a:lnTo>
                <a:lnTo>
                  <a:pt x="2303955" y="527685"/>
                </a:lnTo>
                <a:lnTo>
                  <a:pt x="2281617" y="537948"/>
                </a:lnTo>
                <a:lnTo>
                  <a:pt x="2267126" y="552439"/>
                </a:lnTo>
                <a:lnTo>
                  <a:pt x="2265316" y="558475"/>
                </a:lnTo>
                <a:lnTo>
                  <a:pt x="2261090" y="566929"/>
                </a:lnTo>
                <a:lnTo>
                  <a:pt x="2256864" y="572966"/>
                </a:lnTo>
                <a:lnTo>
                  <a:pt x="2252636" y="577192"/>
                </a:lnTo>
                <a:lnTo>
                  <a:pt x="2246599" y="583231"/>
                </a:lnTo>
                <a:lnTo>
                  <a:pt x="2224259" y="587457"/>
                </a:lnTo>
                <a:lnTo>
                  <a:pt x="2194072" y="591683"/>
                </a:lnTo>
                <a:lnTo>
                  <a:pt x="2157243" y="587457"/>
                </a:lnTo>
                <a:lnTo>
                  <a:pt x="2128866" y="583231"/>
                </a:lnTo>
                <a:lnTo>
                  <a:pt x="2122829" y="562701"/>
                </a:lnTo>
                <a:lnTo>
                  <a:pt x="2118601" y="548213"/>
                </a:lnTo>
                <a:lnTo>
                  <a:pt x="2114375" y="537948"/>
                </a:lnTo>
                <a:lnTo>
                  <a:pt x="2104112" y="519231"/>
                </a:lnTo>
                <a:lnTo>
                  <a:pt x="2150601" y="504742"/>
                </a:lnTo>
                <a:lnTo>
                  <a:pt x="2150601" y="498704"/>
                </a:lnTo>
                <a:lnTo>
                  <a:pt x="2113772" y="494477"/>
                </a:lnTo>
                <a:lnTo>
                  <a:pt x="2089622" y="486025"/>
                </a:lnTo>
                <a:lnTo>
                  <a:pt x="2071509" y="471535"/>
                </a:lnTo>
                <a:lnTo>
                  <a:pt x="2069697" y="461272"/>
                </a:lnTo>
                <a:lnTo>
                  <a:pt x="2061850" y="451007"/>
                </a:lnTo>
                <a:lnTo>
                  <a:pt x="2057622" y="440742"/>
                </a:lnTo>
                <a:lnTo>
                  <a:pt x="2057622" y="428669"/>
                </a:lnTo>
                <a:lnTo>
                  <a:pt x="2057622" y="422630"/>
                </a:lnTo>
                <a:lnTo>
                  <a:pt x="2057622" y="414178"/>
                </a:lnTo>
                <a:lnTo>
                  <a:pt x="2061850" y="414178"/>
                </a:lnTo>
                <a:lnTo>
                  <a:pt x="2066076" y="412366"/>
                </a:lnTo>
                <a:lnTo>
                  <a:pt x="2070302" y="412366"/>
                </a:lnTo>
                <a:lnTo>
                  <a:pt x="2072113" y="412366"/>
                </a:lnTo>
                <a:lnTo>
                  <a:pt x="2079962" y="408140"/>
                </a:lnTo>
                <a:lnTo>
                  <a:pt x="2082980" y="398480"/>
                </a:lnTo>
                <a:lnTo>
                  <a:pt x="2082980" y="386404"/>
                </a:lnTo>
                <a:lnTo>
                  <a:pt x="2082980" y="380368"/>
                </a:lnTo>
                <a:lnTo>
                  <a:pt x="2084791" y="376142"/>
                </a:lnTo>
                <a:lnTo>
                  <a:pt x="2089019" y="370103"/>
                </a:lnTo>
                <a:lnTo>
                  <a:pt x="2093245" y="370103"/>
                </a:lnTo>
                <a:lnTo>
                  <a:pt x="2097471" y="365877"/>
                </a:lnTo>
                <a:lnTo>
                  <a:pt x="2099282" y="365877"/>
                </a:lnTo>
                <a:lnTo>
                  <a:pt x="2103508" y="365877"/>
                </a:lnTo>
                <a:lnTo>
                  <a:pt x="2109546" y="361651"/>
                </a:lnTo>
                <a:lnTo>
                  <a:pt x="2113772" y="347160"/>
                </a:lnTo>
                <a:lnTo>
                  <a:pt x="2117999" y="336897"/>
                </a:lnTo>
                <a:lnTo>
                  <a:pt x="2122224" y="326633"/>
                </a:lnTo>
                <a:lnTo>
                  <a:pt x="2128263" y="316370"/>
                </a:lnTo>
                <a:lnTo>
                  <a:pt x="2132489" y="312142"/>
                </a:lnTo>
                <a:lnTo>
                  <a:pt x="2136715" y="312142"/>
                </a:lnTo>
                <a:close/>
                <a:moveTo>
                  <a:pt x="4240220" y="268671"/>
                </a:moveTo>
                <a:lnTo>
                  <a:pt x="4250484" y="272899"/>
                </a:lnTo>
                <a:lnTo>
                  <a:pt x="4260746" y="274710"/>
                </a:lnTo>
                <a:lnTo>
                  <a:pt x="4266785" y="278936"/>
                </a:lnTo>
                <a:lnTo>
                  <a:pt x="4278858" y="283162"/>
                </a:lnTo>
                <a:lnTo>
                  <a:pt x="4278858" y="293427"/>
                </a:lnTo>
                <a:lnTo>
                  <a:pt x="4280671" y="301879"/>
                </a:lnTo>
                <a:lnTo>
                  <a:pt x="4280671" y="307916"/>
                </a:lnTo>
                <a:lnTo>
                  <a:pt x="4284896" y="316370"/>
                </a:lnTo>
                <a:lnTo>
                  <a:pt x="4260746" y="316370"/>
                </a:lnTo>
                <a:lnTo>
                  <a:pt x="4256519" y="307916"/>
                </a:lnTo>
                <a:lnTo>
                  <a:pt x="4252295" y="301879"/>
                </a:lnTo>
                <a:lnTo>
                  <a:pt x="4246256" y="293427"/>
                </a:lnTo>
                <a:lnTo>
                  <a:pt x="4242029" y="289201"/>
                </a:lnTo>
                <a:lnTo>
                  <a:pt x="4242029" y="278936"/>
                </a:lnTo>
                <a:close/>
                <a:moveTo>
                  <a:pt x="5226738" y="221580"/>
                </a:moveTo>
                <a:lnTo>
                  <a:pt x="5238813" y="240295"/>
                </a:lnTo>
                <a:lnTo>
                  <a:pt x="5249078" y="275313"/>
                </a:lnTo>
                <a:lnTo>
                  <a:pt x="5263567" y="307916"/>
                </a:lnTo>
                <a:lnTo>
                  <a:pt x="5281681" y="340519"/>
                </a:lnTo>
                <a:lnTo>
                  <a:pt x="5291943" y="355009"/>
                </a:lnTo>
                <a:lnTo>
                  <a:pt x="5297982" y="346557"/>
                </a:lnTo>
                <a:lnTo>
                  <a:pt x="5302208" y="344747"/>
                </a:lnTo>
                <a:lnTo>
                  <a:pt x="5310057" y="344747"/>
                </a:lnTo>
                <a:lnTo>
                  <a:pt x="5316094" y="340519"/>
                </a:lnTo>
                <a:lnTo>
                  <a:pt x="5330585" y="340519"/>
                </a:lnTo>
                <a:lnTo>
                  <a:pt x="5330585" y="346557"/>
                </a:lnTo>
                <a:lnTo>
                  <a:pt x="5338434" y="346557"/>
                </a:lnTo>
                <a:lnTo>
                  <a:pt x="5338434" y="368895"/>
                </a:lnTo>
                <a:lnTo>
                  <a:pt x="5283491" y="374934"/>
                </a:lnTo>
                <a:lnTo>
                  <a:pt x="5277455" y="432290"/>
                </a:lnTo>
                <a:lnTo>
                  <a:pt x="5259341" y="479384"/>
                </a:lnTo>
                <a:lnTo>
                  <a:pt x="5244852" y="526477"/>
                </a:lnTo>
                <a:lnTo>
                  <a:pt x="5238813" y="565722"/>
                </a:lnTo>
                <a:lnTo>
                  <a:pt x="5234587" y="604966"/>
                </a:lnTo>
                <a:lnTo>
                  <a:pt x="5234587" y="637569"/>
                </a:lnTo>
                <a:lnTo>
                  <a:pt x="5226738" y="668361"/>
                </a:lnTo>
                <a:lnTo>
                  <a:pt x="5220701" y="668361"/>
                </a:lnTo>
                <a:lnTo>
                  <a:pt x="5220701" y="662322"/>
                </a:lnTo>
                <a:lnTo>
                  <a:pt x="5210436" y="647832"/>
                </a:lnTo>
                <a:lnTo>
                  <a:pt x="5192324" y="629117"/>
                </a:lnTo>
                <a:lnTo>
                  <a:pt x="5171797" y="604361"/>
                </a:lnTo>
                <a:lnTo>
                  <a:pt x="5153683" y="579608"/>
                </a:lnTo>
                <a:lnTo>
                  <a:pt x="5139194" y="554854"/>
                </a:lnTo>
                <a:lnTo>
                  <a:pt x="5131345" y="532514"/>
                </a:lnTo>
                <a:lnTo>
                  <a:pt x="5135571" y="518025"/>
                </a:lnTo>
                <a:lnTo>
                  <a:pt x="5143420" y="513797"/>
                </a:lnTo>
                <a:lnTo>
                  <a:pt x="5149457" y="513797"/>
                </a:lnTo>
                <a:lnTo>
                  <a:pt x="5153683" y="513797"/>
                </a:lnTo>
                <a:lnTo>
                  <a:pt x="5157909" y="513797"/>
                </a:lnTo>
                <a:lnTo>
                  <a:pt x="5159721" y="513797"/>
                </a:lnTo>
                <a:lnTo>
                  <a:pt x="5163948" y="513797"/>
                </a:lnTo>
                <a:lnTo>
                  <a:pt x="5168174" y="513194"/>
                </a:lnTo>
                <a:lnTo>
                  <a:pt x="5174212" y="504742"/>
                </a:lnTo>
                <a:lnTo>
                  <a:pt x="5168174" y="504742"/>
                </a:lnTo>
                <a:lnTo>
                  <a:pt x="5168174" y="498704"/>
                </a:lnTo>
                <a:lnTo>
                  <a:pt x="5135571" y="494477"/>
                </a:lnTo>
                <a:lnTo>
                  <a:pt x="5117459" y="484215"/>
                </a:lnTo>
                <a:lnTo>
                  <a:pt x="5102968" y="465498"/>
                </a:lnTo>
                <a:lnTo>
                  <a:pt x="5117459" y="461272"/>
                </a:lnTo>
                <a:lnTo>
                  <a:pt x="5129532" y="457044"/>
                </a:lnTo>
                <a:lnTo>
                  <a:pt x="5135571" y="455233"/>
                </a:lnTo>
                <a:lnTo>
                  <a:pt x="5143420" y="451007"/>
                </a:lnTo>
                <a:lnTo>
                  <a:pt x="5149457" y="446781"/>
                </a:lnTo>
                <a:lnTo>
                  <a:pt x="5157306" y="440742"/>
                </a:lnTo>
                <a:lnTo>
                  <a:pt x="5157306" y="432290"/>
                </a:lnTo>
                <a:lnTo>
                  <a:pt x="5128929" y="432290"/>
                </a:lnTo>
                <a:lnTo>
                  <a:pt x="5121080" y="436516"/>
                </a:lnTo>
                <a:lnTo>
                  <a:pt x="5115043" y="436516"/>
                </a:lnTo>
                <a:lnTo>
                  <a:pt x="5107194" y="440742"/>
                </a:lnTo>
                <a:lnTo>
                  <a:pt x="5096931" y="440742"/>
                </a:lnTo>
                <a:lnTo>
                  <a:pt x="5078817" y="408140"/>
                </a:lnTo>
                <a:lnTo>
                  <a:pt x="5058290" y="375537"/>
                </a:lnTo>
                <a:lnTo>
                  <a:pt x="5060100" y="365274"/>
                </a:lnTo>
                <a:lnTo>
                  <a:pt x="5060100" y="359235"/>
                </a:lnTo>
                <a:lnTo>
                  <a:pt x="5064326" y="355009"/>
                </a:lnTo>
                <a:lnTo>
                  <a:pt x="5068554" y="346557"/>
                </a:lnTo>
                <a:lnTo>
                  <a:pt x="5068554" y="340519"/>
                </a:lnTo>
                <a:lnTo>
                  <a:pt x="5072781" y="330256"/>
                </a:lnTo>
                <a:lnTo>
                  <a:pt x="5064931" y="330256"/>
                </a:lnTo>
                <a:lnTo>
                  <a:pt x="5064931" y="321804"/>
                </a:lnTo>
                <a:lnTo>
                  <a:pt x="5058893" y="326030"/>
                </a:lnTo>
                <a:lnTo>
                  <a:pt x="5054680" y="326030"/>
                </a:lnTo>
                <a:lnTo>
                  <a:pt x="5050454" y="326030"/>
                </a:lnTo>
                <a:lnTo>
                  <a:pt x="5046228" y="326030"/>
                </a:lnTo>
                <a:lnTo>
                  <a:pt x="5046228" y="321804"/>
                </a:lnTo>
                <a:lnTo>
                  <a:pt x="5040192" y="315765"/>
                </a:lnTo>
                <a:lnTo>
                  <a:pt x="5035964" y="307313"/>
                </a:lnTo>
                <a:lnTo>
                  <a:pt x="5031737" y="301274"/>
                </a:lnTo>
                <a:lnTo>
                  <a:pt x="5029927" y="297048"/>
                </a:lnTo>
                <a:lnTo>
                  <a:pt x="5029927" y="286785"/>
                </a:lnTo>
                <a:lnTo>
                  <a:pt x="5025701" y="274710"/>
                </a:lnTo>
                <a:lnTo>
                  <a:pt x="5064326" y="249957"/>
                </a:lnTo>
                <a:lnTo>
                  <a:pt x="5102968" y="229427"/>
                </a:lnTo>
                <a:lnTo>
                  <a:pt x="5107194" y="239692"/>
                </a:lnTo>
                <a:lnTo>
                  <a:pt x="5111420" y="249957"/>
                </a:lnTo>
                <a:lnTo>
                  <a:pt x="5115646" y="254183"/>
                </a:lnTo>
                <a:lnTo>
                  <a:pt x="5121685" y="258409"/>
                </a:lnTo>
                <a:lnTo>
                  <a:pt x="5125911" y="258409"/>
                </a:lnTo>
                <a:lnTo>
                  <a:pt x="5130137" y="260219"/>
                </a:lnTo>
                <a:lnTo>
                  <a:pt x="5136174" y="264445"/>
                </a:lnTo>
                <a:lnTo>
                  <a:pt x="5144023" y="268671"/>
                </a:lnTo>
                <a:lnTo>
                  <a:pt x="5150062" y="289201"/>
                </a:lnTo>
                <a:lnTo>
                  <a:pt x="5154288" y="315765"/>
                </a:lnTo>
                <a:lnTo>
                  <a:pt x="5158514" y="340519"/>
                </a:lnTo>
                <a:lnTo>
                  <a:pt x="5174815" y="340519"/>
                </a:lnTo>
                <a:lnTo>
                  <a:pt x="5174815" y="321804"/>
                </a:lnTo>
                <a:lnTo>
                  <a:pt x="5168776" y="301274"/>
                </a:lnTo>
                <a:lnTo>
                  <a:pt x="5168776" y="274710"/>
                </a:lnTo>
                <a:lnTo>
                  <a:pt x="5174815" y="249957"/>
                </a:lnTo>
                <a:lnTo>
                  <a:pt x="5182664" y="229427"/>
                </a:lnTo>
                <a:close/>
                <a:moveTo>
                  <a:pt x="7221557" y="203466"/>
                </a:moveTo>
                <a:lnTo>
                  <a:pt x="7231822" y="211918"/>
                </a:lnTo>
                <a:lnTo>
                  <a:pt x="7239670" y="217957"/>
                </a:lnTo>
                <a:lnTo>
                  <a:pt x="7249934" y="217957"/>
                </a:lnTo>
                <a:lnTo>
                  <a:pt x="7260199" y="217957"/>
                </a:lnTo>
                <a:lnTo>
                  <a:pt x="7278311" y="222183"/>
                </a:lnTo>
                <a:lnTo>
                  <a:pt x="7274085" y="230635"/>
                </a:lnTo>
                <a:lnTo>
                  <a:pt x="7274085" y="232447"/>
                </a:lnTo>
                <a:lnTo>
                  <a:pt x="7274085" y="236673"/>
                </a:lnTo>
                <a:lnTo>
                  <a:pt x="7272274" y="240900"/>
                </a:lnTo>
                <a:lnTo>
                  <a:pt x="7272274" y="245126"/>
                </a:lnTo>
                <a:lnTo>
                  <a:pt x="7245708" y="259616"/>
                </a:lnTo>
                <a:lnTo>
                  <a:pt x="7211295" y="265653"/>
                </a:lnTo>
                <a:lnTo>
                  <a:pt x="7174466" y="269879"/>
                </a:lnTo>
                <a:lnTo>
                  <a:pt x="7172653" y="261427"/>
                </a:lnTo>
                <a:lnTo>
                  <a:pt x="7172653" y="255390"/>
                </a:lnTo>
                <a:lnTo>
                  <a:pt x="7168427" y="246936"/>
                </a:lnTo>
                <a:lnTo>
                  <a:pt x="7168427" y="236673"/>
                </a:lnTo>
                <a:lnTo>
                  <a:pt x="7178692" y="230635"/>
                </a:lnTo>
                <a:lnTo>
                  <a:pt x="7186539" y="222183"/>
                </a:lnTo>
                <a:lnTo>
                  <a:pt x="7192578" y="217957"/>
                </a:lnTo>
                <a:lnTo>
                  <a:pt x="7200425" y="211918"/>
                </a:lnTo>
                <a:lnTo>
                  <a:pt x="7206464" y="207692"/>
                </a:lnTo>
                <a:close/>
                <a:moveTo>
                  <a:pt x="6131772" y="203466"/>
                </a:moveTo>
                <a:lnTo>
                  <a:pt x="6160149" y="207692"/>
                </a:lnTo>
                <a:lnTo>
                  <a:pt x="6180678" y="217957"/>
                </a:lnTo>
                <a:lnTo>
                  <a:pt x="6201206" y="230032"/>
                </a:lnTo>
                <a:lnTo>
                  <a:pt x="6195167" y="236069"/>
                </a:lnTo>
                <a:lnTo>
                  <a:pt x="6190941" y="246333"/>
                </a:lnTo>
                <a:lnTo>
                  <a:pt x="6184904" y="250559"/>
                </a:lnTo>
                <a:lnTo>
                  <a:pt x="6174640" y="254785"/>
                </a:lnTo>
                <a:lnTo>
                  <a:pt x="6162564" y="259012"/>
                </a:lnTo>
                <a:lnTo>
                  <a:pt x="6148075" y="259012"/>
                </a:lnTo>
                <a:lnTo>
                  <a:pt x="6137811" y="265050"/>
                </a:lnTo>
                <a:lnTo>
                  <a:pt x="6127548" y="265050"/>
                </a:lnTo>
                <a:lnTo>
                  <a:pt x="6117283" y="269276"/>
                </a:lnTo>
                <a:lnTo>
                  <a:pt x="6102792" y="269276"/>
                </a:lnTo>
                <a:lnTo>
                  <a:pt x="6102792" y="246936"/>
                </a:lnTo>
                <a:lnTo>
                  <a:pt x="6104603" y="232447"/>
                </a:lnTo>
                <a:lnTo>
                  <a:pt x="6119094" y="222183"/>
                </a:lnTo>
                <a:close/>
                <a:moveTo>
                  <a:pt x="3413670" y="203466"/>
                </a:moveTo>
                <a:lnTo>
                  <a:pt x="3414272" y="203466"/>
                </a:lnTo>
                <a:lnTo>
                  <a:pt x="3442650" y="203466"/>
                </a:lnTo>
                <a:lnTo>
                  <a:pt x="3448688" y="222183"/>
                </a:lnTo>
                <a:lnTo>
                  <a:pt x="3456536" y="232447"/>
                </a:lnTo>
                <a:lnTo>
                  <a:pt x="3462575" y="246936"/>
                </a:lnTo>
                <a:lnTo>
                  <a:pt x="3466800" y="269276"/>
                </a:lnTo>
                <a:lnTo>
                  <a:pt x="3460762" y="269276"/>
                </a:lnTo>
                <a:lnTo>
                  <a:pt x="3438424" y="254785"/>
                </a:lnTo>
                <a:lnTo>
                  <a:pt x="3423932" y="240295"/>
                </a:lnTo>
                <a:lnTo>
                  <a:pt x="3413670" y="225806"/>
                </a:lnTo>
                <a:close/>
                <a:moveTo>
                  <a:pt x="7410535" y="158185"/>
                </a:moveTo>
                <a:lnTo>
                  <a:pt x="7416572" y="158185"/>
                </a:lnTo>
                <a:lnTo>
                  <a:pt x="7424421" y="162411"/>
                </a:lnTo>
                <a:lnTo>
                  <a:pt x="7426232" y="162411"/>
                </a:lnTo>
                <a:lnTo>
                  <a:pt x="7430458" y="162411"/>
                </a:lnTo>
                <a:lnTo>
                  <a:pt x="7434686" y="164222"/>
                </a:lnTo>
                <a:lnTo>
                  <a:pt x="7426836" y="172676"/>
                </a:lnTo>
                <a:lnTo>
                  <a:pt x="7420798" y="178712"/>
                </a:lnTo>
                <a:lnTo>
                  <a:pt x="7416572" y="188977"/>
                </a:lnTo>
                <a:lnTo>
                  <a:pt x="7412346" y="197429"/>
                </a:lnTo>
                <a:lnTo>
                  <a:pt x="7410535" y="211918"/>
                </a:lnTo>
                <a:lnTo>
                  <a:pt x="7416572" y="211918"/>
                </a:lnTo>
                <a:lnTo>
                  <a:pt x="7424421" y="201655"/>
                </a:lnTo>
                <a:lnTo>
                  <a:pt x="7430458" y="193203"/>
                </a:lnTo>
                <a:lnTo>
                  <a:pt x="7438307" y="187164"/>
                </a:lnTo>
                <a:lnTo>
                  <a:pt x="7448572" y="182938"/>
                </a:lnTo>
                <a:lnTo>
                  <a:pt x="7469099" y="203466"/>
                </a:lnTo>
                <a:lnTo>
                  <a:pt x="7495665" y="222183"/>
                </a:lnTo>
                <a:lnTo>
                  <a:pt x="7511965" y="236673"/>
                </a:lnTo>
                <a:lnTo>
                  <a:pt x="7511965" y="283767"/>
                </a:lnTo>
                <a:lnTo>
                  <a:pt x="7524040" y="294030"/>
                </a:lnTo>
                <a:lnTo>
                  <a:pt x="7534305" y="302482"/>
                </a:lnTo>
                <a:lnTo>
                  <a:pt x="7544569" y="304295"/>
                </a:lnTo>
                <a:lnTo>
                  <a:pt x="7552419" y="318783"/>
                </a:lnTo>
                <a:lnTo>
                  <a:pt x="7558455" y="347765"/>
                </a:lnTo>
                <a:lnTo>
                  <a:pt x="7543965" y="366482"/>
                </a:lnTo>
                <a:lnTo>
                  <a:pt x="7537928" y="385197"/>
                </a:lnTo>
                <a:lnTo>
                  <a:pt x="7523437" y="395461"/>
                </a:lnTo>
                <a:lnTo>
                  <a:pt x="7505325" y="399687"/>
                </a:lnTo>
                <a:lnTo>
                  <a:pt x="7472720" y="401498"/>
                </a:lnTo>
                <a:lnTo>
                  <a:pt x="7448572" y="380971"/>
                </a:lnTo>
                <a:lnTo>
                  <a:pt x="7411743" y="362254"/>
                </a:lnTo>
                <a:lnTo>
                  <a:pt x="7373101" y="351991"/>
                </a:lnTo>
                <a:lnTo>
                  <a:pt x="7334462" y="337500"/>
                </a:lnTo>
                <a:lnTo>
                  <a:pt x="7300046" y="323011"/>
                </a:lnTo>
                <a:lnTo>
                  <a:pt x="7277708" y="302482"/>
                </a:lnTo>
                <a:lnTo>
                  <a:pt x="7292197" y="294030"/>
                </a:lnTo>
                <a:lnTo>
                  <a:pt x="7302462" y="287993"/>
                </a:lnTo>
                <a:lnTo>
                  <a:pt x="7310311" y="279539"/>
                </a:lnTo>
                <a:lnTo>
                  <a:pt x="7314537" y="269276"/>
                </a:lnTo>
                <a:lnTo>
                  <a:pt x="7316348" y="250559"/>
                </a:lnTo>
                <a:lnTo>
                  <a:pt x="7314537" y="244523"/>
                </a:lnTo>
                <a:lnTo>
                  <a:pt x="7310311" y="232447"/>
                </a:lnTo>
                <a:lnTo>
                  <a:pt x="7310311" y="217352"/>
                </a:lnTo>
                <a:lnTo>
                  <a:pt x="7310311" y="202863"/>
                </a:lnTo>
                <a:lnTo>
                  <a:pt x="7310311" y="201050"/>
                </a:lnTo>
                <a:lnTo>
                  <a:pt x="7314537" y="201050"/>
                </a:lnTo>
                <a:lnTo>
                  <a:pt x="7316348" y="196824"/>
                </a:lnTo>
                <a:lnTo>
                  <a:pt x="7348950" y="188372"/>
                </a:lnTo>
                <a:lnTo>
                  <a:pt x="7383366" y="172071"/>
                </a:lnTo>
                <a:close/>
                <a:moveTo>
                  <a:pt x="6960130" y="149733"/>
                </a:moveTo>
                <a:lnTo>
                  <a:pt x="6980657" y="149733"/>
                </a:lnTo>
                <a:lnTo>
                  <a:pt x="7009034" y="178712"/>
                </a:lnTo>
                <a:lnTo>
                  <a:pt x="7045863" y="203466"/>
                </a:lnTo>
                <a:lnTo>
                  <a:pt x="7045863" y="211315"/>
                </a:lnTo>
                <a:lnTo>
                  <a:pt x="7038014" y="211315"/>
                </a:lnTo>
                <a:lnTo>
                  <a:pt x="7038014" y="221580"/>
                </a:lnTo>
                <a:lnTo>
                  <a:pt x="7003600" y="202863"/>
                </a:lnTo>
                <a:lnTo>
                  <a:pt x="6979450" y="178109"/>
                </a:lnTo>
                <a:close/>
                <a:moveTo>
                  <a:pt x="6247694" y="139468"/>
                </a:moveTo>
                <a:lnTo>
                  <a:pt x="6276071" y="147920"/>
                </a:lnTo>
                <a:lnTo>
                  <a:pt x="6298409" y="153959"/>
                </a:lnTo>
                <a:lnTo>
                  <a:pt x="6318939" y="164222"/>
                </a:lnTo>
                <a:lnTo>
                  <a:pt x="6318939" y="182938"/>
                </a:lnTo>
                <a:lnTo>
                  <a:pt x="6300825" y="187164"/>
                </a:lnTo>
                <a:lnTo>
                  <a:pt x="6284523" y="193203"/>
                </a:lnTo>
                <a:lnTo>
                  <a:pt x="6257959" y="197429"/>
                </a:lnTo>
                <a:lnTo>
                  <a:pt x="6247694" y="201655"/>
                </a:lnTo>
                <a:lnTo>
                  <a:pt x="6241658" y="203466"/>
                </a:lnTo>
                <a:lnTo>
                  <a:pt x="6229582" y="203466"/>
                </a:lnTo>
                <a:lnTo>
                  <a:pt x="6219318" y="203466"/>
                </a:lnTo>
                <a:lnTo>
                  <a:pt x="6219318" y="182938"/>
                </a:lnTo>
                <a:lnTo>
                  <a:pt x="6227167" y="172676"/>
                </a:lnTo>
                <a:lnTo>
                  <a:pt x="6237430" y="158185"/>
                </a:lnTo>
                <a:close/>
                <a:moveTo>
                  <a:pt x="5383112" y="118941"/>
                </a:moveTo>
                <a:lnTo>
                  <a:pt x="5383112" y="158185"/>
                </a:lnTo>
                <a:lnTo>
                  <a:pt x="5397601" y="158185"/>
                </a:lnTo>
                <a:lnTo>
                  <a:pt x="5405450" y="153959"/>
                </a:lnTo>
                <a:lnTo>
                  <a:pt x="5411489" y="153959"/>
                </a:lnTo>
                <a:lnTo>
                  <a:pt x="5419336" y="153959"/>
                </a:lnTo>
                <a:lnTo>
                  <a:pt x="5421149" y="153959"/>
                </a:lnTo>
                <a:lnTo>
                  <a:pt x="5428998" y="158185"/>
                </a:lnTo>
                <a:lnTo>
                  <a:pt x="5439261" y="164222"/>
                </a:lnTo>
                <a:lnTo>
                  <a:pt x="5439261" y="182938"/>
                </a:lnTo>
                <a:lnTo>
                  <a:pt x="5447110" y="187164"/>
                </a:lnTo>
                <a:lnTo>
                  <a:pt x="5457375" y="187164"/>
                </a:lnTo>
                <a:lnTo>
                  <a:pt x="5463412" y="182938"/>
                </a:lnTo>
                <a:lnTo>
                  <a:pt x="5475487" y="182938"/>
                </a:lnTo>
                <a:lnTo>
                  <a:pt x="5477298" y="178712"/>
                </a:lnTo>
                <a:lnTo>
                  <a:pt x="5485147" y="182938"/>
                </a:lnTo>
                <a:lnTo>
                  <a:pt x="5491186" y="188977"/>
                </a:lnTo>
                <a:lnTo>
                  <a:pt x="5499033" y="201050"/>
                </a:lnTo>
                <a:lnTo>
                  <a:pt x="5505072" y="211315"/>
                </a:lnTo>
                <a:lnTo>
                  <a:pt x="5494807" y="236069"/>
                </a:lnTo>
                <a:lnTo>
                  <a:pt x="5484544" y="260824"/>
                </a:lnTo>
                <a:lnTo>
                  <a:pt x="5476695" y="289804"/>
                </a:lnTo>
                <a:lnTo>
                  <a:pt x="5452544" y="289804"/>
                </a:lnTo>
                <a:lnTo>
                  <a:pt x="5434432" y="298256"/>
                </a:lnTo>
                <a:lnTo>
                  <a:pt x="5418131" y="308521"/>
                </a:lnTo>
                <a:lnTo>
                  <a:pt x="5389754" y="316973"/>
                </a:lnTo>
                <a:lnTo>
                  <a:pt x="5371640" y="302482"/>
                </a:lnTo>
                <a:lnTo>
                  <a:pt x="5347489" y="294030"/>
                </a:lnTo>
                <a:lnTo>
                  <a:pt x="5323340" y="283767"/>
                </a:lnTo>
                <a:lnTo>
                  <a:pt x="5319114" y="275313"/>
                </a:lnTo>
                <a:lnTo>
                  <a:pt x="5319114" y="269276"/>
                </a:lnTo>
                <a:lnTo>
                  <a:pt x="5314886" y="260824"/>
                </a:lnTo>
                <a:lnTo>
                  <a:pt x="5310660" y="250559"/>
                </a:lnTo>
                <a:lnTo>
                  <a:pt x="5300398" y="240295"/>
                </a:lnTo>
                <a:lnTo>
                  <a:pt x="5290133" y="230032"/>
                </a:lnTo>
                <a:lnTo>
                  <a:pt x="5282284" y="221580"/>
                </a:lnTo>
                <a:lnTo>
                  <a:pt x="5276247" y="207089"/>
                </a:lnTo>
                <a:lnTo>
                  <a:pt x="5272021" y="182336"/>
                </a:lnTo>
                <a:lnTo>
                  <a:pt x="5286510" y="163619"/>
                </a:lnTo>
                <a:lnTo>
                  <a:pt x="5296774" y="149128"/>
                </a:lnTo>
                <a:lnTo>
                  <a:pt x="5311265" y="149128"/>
                </a:lnTo>
                <a:lnTo>
                  <a:pt x="5323340" y="153354"/>
                </a:lnTo>
                <a:lnTo>
                  <a:pt x="5337829" y="157580"/>
                </a:lnTo>
                <a:lnTo>
                  <a:pt x="5352320" y="157580"/>
                </a:lnTo>
                <a:lnTo>
                  <a:pt x="5352320" y="132826"/>
                </a:lnTo>
                <a:lnTo>
                  <a:pt x="5358357" y="128600"/>
                </a:lnTo>
                <a:lnTo>
                  <a:pt x="5366206" y="124374"/>
                </a:lnTo>
                <a:lnTo>
                  <a:pt x="5368019" y="124374"/>
                </a:lnTo>
                <a:lnTo>
                  <a:pt x="5375866" y="120148"/>
                </a:lnTo>
                <a:close/>
                <a:moveTo>
                  <a:pt x="6298409" y="92374"/>
                </a:moveTo>
                <a:lnTo>
                  <a:pt x="6326788" y="92374"/>
                </a:lnTo>
                <a:lnTo>
                  <a:pt x="6343089" y="111091"/>
                </a:lnTo>
                <a:lnTo>
                  <a:pt x="6361202" y="121356"/>
                </a:lnTo>
                <a:lnTo>
                  <a:pt x="6375692" y="135845"/>
                </a:lnTo>
                <a:lnTo>
                  <a:pt x="6390181" y="158185"/>
                </a:lnTo>
                <a:lnTo>
                  <a:pt x="6357578" y="158185"/>
                </a:lnTo>
                <a:lnTo>
                  <a:pt x="6337051" y="135845"/>
                </a:lnTo>
                <a:lnTo>
                  <a:pt x="6314713" y="119543"/>
                </a:lnTo>
                <a:close/>
                <a:moveTo>
                  <a:pt x="2716324" y="92374"/>
                </a:moveTo>
                <a:lnTo>
                  <a:pt x="2740474" y="92374"/>
                </a:lnTo>
                <a:lnTo>
                  <a:pt x="2750737" y="100827"/>
                </a:lnTo>
                <a:lnTo>
                  <a:pt x="2758586" y="106865"/>
                </a:lnTo>
                <a:lnTo>
                  <a:pt x="2762813" y="115317"/>
                </a:lnTo>
                <a:lnTo>
                  <a:pt x="2768851" y="125582"/>
                </a:lnTo>
                <a:lnTo>
                  <a:pt x="2773077" y="134034"/>
                </a:lnTo>
                <a:lnTo>
                  <a:pt x="2791188" y="115317"/>
                </a:lnTo>
                <a:lnTo>
                  <a:pt x="2811717" y="106865"/>
                </a:lnTo>
                <a:lnTo>
                  <a:pt x="2844320" y="111091"/>
                </a:lnTo>
                <a:lnTo>
                  <a:pt x="2844320" y="140071"/>
                </a:lnTo>
                <a:lnTo>
                  <a:pt x="2888998" y="144299"/>
                </a:lnTo>
                <a:lnTo>
                  <a:pt x="2929450" y="150336"/>
                </a:lnTo>
                <a:lnTo>
                  <a:pt x="2963866" y="158788"/>
                </a:lnTo>
                <a:lnTo>
                  <a:pt x="3002506" y="163014"/>
                </a:lnTo>
                <a:lnTo>
                  <a:pt x="3045374" y="158788"/>
                </a:lnTo>
                <a:lnTo>
                  <a:pt x="3045374" y="183543"/>
                </a:lnTo>
                <a:lnTo>
                  <a:pt x="3053223" y="183543"/>
                </a:lnTo>
                <a:lnTo>
                  <a:pt x="3059259" y="183543"/>
                </a:lnTo>
                <a:lnTo>
                  <a:pt x="3063486" y="183543"/>
                </a:lnTo>
                <a:lnTo>
                  <a:pt x="3067712" y="187769"/>
                </a:lnTo>
                <a:lnTo>
                  <a:pt x="3071938" y="189580"/>
                </a:lnTo>
                <a:lnTo>
                  <a:pt x="3064090" y="189580"/>
                </a:lnTo>
                <a:lnTo>
                  <a:pt x="3030883" y="211315"/>
                </a:lnTo>
                <a:lnTo>
                  <a:pt x="2992243" y="236069"/>
                </a:lnTo>
                <a:lnTo>
                  <a:pt x="2945752" y="258409"/>
                </a:lnTo>
                <a:lnTo>
                  <a:pt x="2902886" y="283162"/>
                </a:lnTo>
                <a:lnTo>
                  <a:pt x="2872697" y="303690"/>
                </a:lnTo>
                <a:lnTo>
                  <a:pt x="2850359" y="322407"/>
                </a:lnTo>
                <a:lnTo>
                  <a:pt x="2882961" y="322407"/>
                </a:lnTo>
                <a:lnTo>
                  <a:pt x="2893225" y="316370"/>
                </a:lnTo>
                <a:lnTo>
                  <a:pt x="2903490" y="312142"/>
                </a:lnTo>
                <a:lnTo>
                  <a:pt x="2915564" y="307916"/>
                </a:lnTo>
                <a:lnTo>
                  <a:pt x="2930056" y="307916"/>
                </a:lnTo>
                <a:lnTo>
                  <a:pt x="2930056" y="316370"/>
                </a:lnTo>
                <a:lnTo>
                  <a:pt x="2887187" y="347160"/>
                </a:lnTo>
                <a:lnTo>
                  <a:pt x="2850359" y="379763"/>
                </a:lnTo>
                <a:lnTo>
                  <a:pt x="2820169" y="412366"/>
                </a:lnTo>
                <a:lnTo>
                  <a:pt x="2783340" y="441347"/>
                </a:lnTo>
                <a:lnTo>
                  <a:pt x="2744700" y="466101"/>
                </a:lnTo>
                <a:lnTo>
                  <a:pt x="2693984" y="480592"/>
                </a:lnTo>
                <a:lnTo>
                  <a:pt x="2693984" y="505345"/>
                </a:lnTo>
                <a:lnTo>
                  <a:pt x="2669834" y="509571"/>
                </a:lnTo>
                <a:lnTo>
                  <a:pt x="2641459" y="519836"/>
                </a:lnTo>
                <a:lnTo>
                  <a:pt x="2625155" y="534327"/>
                </a:lnTo>
                <a:lnTo>
                  <a:pt x="2635420" y="542779"/>
                </a:lnTo>
                <a:lnTo>
                  <a:pt x="2641459" y="548815"/>
                </a:lnTo>
                <a:lnTo>
                  <a:pt x="2645684" y="553042"/>
                </a:lnTo>
                <a:lnTo>
                  <a:pt x="2645684" y="559080"/>
                </a:lnTo>
                <a:lnTo>
                  <a:pt x="2645684" y="567532"/>
                </a:lnTo>
                <a:lnTo>
                  <a:pt x="2641459" y="577797"/>
                </a:lnTo>
                <a:lnTo>
                  <a:pt x="2641459" y="592286"/>
                </a:lnTo>
                <a:lnTo>
                  <a:pt x="2564176" y="598324"/>
                </a:lnTo>
                <a:lnTo>
                  <a:pt x="2564176" y="606777"/>
                </a:lnTo>
                <a:lnTo>
                  <a:pt x="2574440" y="611003"/>
                </a:lnTo>
                <a:lnTo>
                  <a:pt x="2578666" y="611003"/>
                </a:lnTo>
                <a:lnTo>
                  <a:pt x="2584705" y="611003"/>
                </a:lnTo>
                <a:lnTo>
                  <a:pt x="2588931" y="612815"/>
                </a:lnTo>
                <a:lnTo>
                  <a:pt x="2588931" y="617041"/>
                </a:lnTo>
                <a:lnTo>
                  <a:pt x="2596780" y="625494"/>
                </a:lnTo>
                <a:lnTo>
                  <a:pt x="2584705" y="625494"/>
                </a:lnTo>
                <a:lnTo>
                  <a:pt x="2568404" y="631530"/>
                </a:lnTo>
                <a:lnTo>
                  <a:pt x="2546063" y="639984"/>
                </a:lnTo>
                <a:lnTo>
                  <a:pt x="2525536" y="646021"/>
                </a:lnTo>
                <a:lnTo>
                  <a:pt x="2531573" y="650247"/>
                </a:lnTo>
                <a:lnTo>
                  <a:pt x="2535801" y="650247"/>
                </a:lnTo>
                <a:lnTo>
                  <a:pt x="2540027" y="650247"/>
                </a:lnTo>
                <a:lnTo>
                  <a:pt x="2541837" y="654473"/>
                </a:lnTo>
                <a:lnTo>
                  <a:pt x="2546063" y="654473"/>
                </a:lnTo>
                <a:lnTo>
                  <a:pt x="2541837" y="660512"/>
                </a:lnTo>
                <a:lnTo>
                  <a:pt x="2540027" y="668964"/>
                </a:lnTo>
                <a:lnTo>
                  <a:pt x="2535801" y="670774"/>
                </a:lnTo>
                <a:lnTo>
                  <a:pt x="2540027" y="675001"/>
                </a:lnTo>
                <a:lnTo>
                  <a:pt x="2540027" y="679229"/>
                </a:lnTo>
                <a:lnTo>
                  <a:pt x="2541837" y="685265"/>
                </a:lnTo>
                <a:lnTo>
                  <a:pt x="2546063" y="693717"/>
                </a:lnTo>
                <a:lnTo>
                  <a:pt x="2531573" y="697943"/>
                </a:lnTo>
                <a:lnTo>
                  <a:pt x="2521310" y="697943"/>
                </a:lnTo>
                <a:lnTo>
                  <a:pt x="2511045" y="697943"/>
                </a:lnTo>
                <a:lnTo>
                  <a:pt x="2498970" y="703982"/>
                </a:lnTo>
                <a:lnTo>
                  <a:pt x="2535801" y="703982"/>
                </a:lnTo>
                <a:lnTo>
                  <a:pt x="2564176" y="712434"/>
                </a:lnTo>
                <a:lnTo>
                  <a:pt x="2564176" y="726925"/>
                </a:lnTo>
                <a:lnTo>
                  <a:pt x="2517687" y="726925"/>
                </a:lnTo>
                <a:lnTo>
                  <a:pt x="2513461" y="737188"/>
                </a:lnTo>
                <a:lnTo>
                  <a:pt x="2513461" y="741414"/>
                </a:lnTo>
                <a:lnTo>
                  <a:pt x="2513461" y="743226"/>
                </a:lnTo>
                <a:lnTo>
                  <a:pt x="2511650" y="747453"/>
                </a:lnTo>
                <a:lnTo>
                  <a:pt x="2507424" y="751679"/>
                </a:lnTo>
                <a:lnTo>
                  <a:pt x="2489310" y="757715"/>
                </a:lnTo>
                <a:lnTo>
                  <a:pt x="2465159" y="757715"/>
                </a:lnTo>
                <a:lnTo>
                  <a:pt x="2441009" y="757715"/>
                </a:lnTo>
                <a:lnTo>
                  <a:pt x="2416861" y="743226"/>
                </a:lnTo>
                <a:lnTo>
                  <a:pt x="2384258" y="743226"/>
                </a:lnTo>
                <a:lnTo>
                  <a:pt x="2351654" y="747453"/>
                </a:lnTo>
                <a:lnTo>
                  <a:pt x="2317238" y="751679"/>
                </a:lnTo>
                <a:lnTo>
                  <a:pt x="2284636" y="747453"/>
                </a:lnTo>
                <a:lnTo>
                  <a:pt x="2252033" y="737188"/>
                </a:lnTo>
                <a:lnTo>
                  <a:pt x="2250222" y="732962"/>
                </a:lnTo>
                <a:lnTo>
                  <a:pt x="2250222" y="728736"/>
                </a:lnTo>
                <a:lnTo>
                  <a:pt x="2245996" y="728736"/>
                </a:lnTo>
                <a:lnTo>
                  <a:pt x="2245996" y="724510"/>
                </a:lnTo>
                <a:lnTo>
                  <a:pt x="2245996" y="716057"/>
                </a:lnTo>
                <a:lnTo>
                  <a:pt x="2252033" y="716057"/>
                </a:lnTo>
                <a:lnTo>
                  <a:pt x="2256259" y="710019"/>
                </a:lnTo>
                <a:lnTo>
                  <a:pt x="2264108" y="701567"/>
                </a:lnTo>
                <a:lnTo>
                  <a:pt x="2265919" y="697341"/>
                </a:lnTo>
                <a:lnTo>
                  <a:pt x="2273768" y="695530"/>
                </a:lnTo>
                <a:lnTo>
                  <a:pt x="2277994" y="687076"/>
                </a:lnTo>
                <a:lnTo>
                  <a:pt x="2284033" y="676813"/>
                </a:lnTo>
                <a:lnTo>
                  <a:pt x="2269542" y="672587"/>
                </a:lnTo>
                <a:lnTo>
                  <a:pt x="2259277" y="666548"/>
                </a:lnTo>
                <a:lnTo>
                  <a:pt x="2251430" y="654473"/>
                </a:lnTo>
                <a:lnTo>
                  <a:pt x="2249617" y="644210"/>
                </a:lnTo>
                <a:lnTo>
                  <a:pt x="2245391" y="629720"/>
                </a:lnTo>
                <a:lnTo>
                  <a:pt x="2259882" y="629720"/>
                </a:lnTo>
                <a:lnTo>
                  <a:pt x="2284033" y="623683"/>
                </a:lnTo>
                <a:lnTo>
                  <a:pt x="2312409" y="629720"/>
                </a:lnTo>
                <a:lnTo>
                  <a:pt x="2336558" y="639984"/>
                </a:lnTo>
                <a:lnTo>
                  <a:pt x="2360709" y="652058"/>
                </a:lnTo>
                <a:lnTo>
                  <a:pt x="2360709" y="637569"/>
                </a:lnTo>
                <a:lnTo>
                  <a:pt x="2336558" y="625494"/>
                </a:lnTo>
                <a:lnTo>
                  <a:pt x="2316031" y="615229"/>
                </a:lnTo>
                <a:lnTo>
                  <a:pt x="2297918" y="596512"/>
                </a:lnTo>
                <a:lnTo>
                  <a:pt x="2303955" y="596512"/>
                </a:lnTo>
                <a:lnTo>
                  <a:pt x="2322069" y="569948"/>
                </a:lnTo>
                <a:lnTo>
                  <a:pt x="2344407" y="551231"/>
                </a:lnTo>
                <a:lnTo>
                  <a:pt x="2372784" y="536740"/>
                </a:lnTo>
                <a:lnTo>
                  <a:pt x="2407201" y="526477"/>
                </a:lnTo>
                <a:lnTo>
                  <a:pt x="2407201" y="519231"/>
                </a:lnTo>
                <a:lnTo>
                  <a:pt x="2374595" y="508968"/>
                </a:lnTo>
                <a:lnTo>
                  <a:pt x="2350446" y="490251"/>
                </a:lnTo>
                <a:lnTo>
                  <a:pt x="2329916" y="465498"/>
                </a:lnTo>
                <a:lnTo>
                  <a:pt x="2311804" y="440742"/>
                </a:lnTo>
                <a:lnTo>
                  <a:pt x="2322069" y="436516"/>
                </a:lnTo>
                <a:lnTo>
                  <a:pt x="2329916" y="436516"/>
                </a:lnTo>
                <a:lnTo>
                  <a:pt x="2340181" y="432290"/>
                </a:lnTo>
                <a:lnTo>
                  <a:pt x="2350446" y="432290"/>
                </a:lnTo>
                <a:lnTo>
                  <a:pt x="2364935" y="442555"/>
                </a:lnTo>
                <a:lnTo>
                  <a:pt x="2375200" y="454630"/>
                </a:lnTo>
                <a:lnTo>
                  <a:pt x="2389692" y="464893"/>
                </a:lnTo>
                <a:lnTo>
                  <a:pt x="2389692" y="456441"/>
                </a:lnTo>
                <a:lnTo>
                  <a:pt x="2387879" y="450404"/>
                </a:lnTo>
                <a:lnTo>
                  <a:pt x="2383652" y="450404"/>
                </a:lnTo>
                <a:lnTo>
                  <a:pt x="2383652" y="446176"/>
                </a:lnTo>
                <a:lnTo>
                  <a:pt x="2379426" y="441950"/>
                </a:lnTo>
                <a:lnTo>
                  <a:pt x="2379426" y="440139"/>
                </a:lnTo>
                <a:lnTo>
                  <a:pt x="2375200" y="431687"/>
                </a:lnTo>
                <a:lnTo>
                  <a:pt x="2383049" y="431687"/>
                </a:lnTo>
                <a:lnTo>
                  <a:pt x="2383049" y="425649"/>
                </a:lnTo>
                <a:lnTo>
                  <a:pt x="2415653" y="413573"/>
                </a:lnTo>
                <a:lnTo>
                  <a:pt x="2445840" y="407537"/>
                </a:lnTo>
                <a:lnTo>
                  <a:pt x="2478443" y="403311"/>
                </a:lnTo>
                <a:lnTo>
                  <a:pt x="2517084" y="407537"/>
                </a:lnTo>
                <a:lnTo>
                  <a:pt x="2498970" y="385197"/>
                </a:lnTo>
                <a:lnTo>
                  <a:pt x="2521310" y="379160"/>
                </a:lnTo>
                <a:lnTo>
                  <a:pt x="2545460" y="368895"/>
                </a:lnTo>
                <a:lnTo>
                  <a:pt x="2569610" y="358633"/>
                </a:lnTo>
                <a:lnTo>
                  <a:pt x="2584100" y="346557"/>
                </a:lnTo>
                <a:lnTo>
                  <a:pt x="2596175" y="346557"/>
                </a:lnTo>
                <a:lnTo>
                  <a:pt x="2596175" y="340519"/>
                </a:lnTo>
                <a:lnTo>
                  <a:pt x="2578063" y="340519"/>
                </a:lnTo>
                <a:lnTo>
                  <a:pt x="2570214" y="344747"/>
                </a:lnTo>
                <a:lnTo>
                  <a:pt x="2564176" y="346557"/>
                </a:lnTo>
                <a:lnTo>
                  <a:pt x="2559949" y="346557"/>
                </a:lnTo>
                <a:lnTo>
                  <a:pt x="2555724" y="346557"/>
                </a:lnTo>
                <a:lnTo>
                  <a:pt x="2553913" y="346557"/>
                </a:lnTo>
                <a:lnTo>
                  <a:pt x="2549687" y="344747"/>
                </a:lnTo>
                <a:lnTo>
                  <a:pt x="2545460" y="340519"/>
                </a:lnTo>
                <a:lnTo>
                  <a:pt x="2539422" y="340519"/>
                </a:lnTo>
                <a:lnTo>
                  <a:pt x="2531573" y="346557"/>
                </a:lnTo>
                <a:lnTo>
                  <a:pt x="2521310" y="358633"/>
                </a:lnTo>
                <a:lnTo>
                  <a:pt x="2511045" y="368895"/>
                </a:lnTo>
                <a:lnTo>
                  <a:pt x="2503196" y="379160"/>
                </a:lnTo>
                <a:lnTo>
                  <a:pt x="2492933" y="385197"/>
                </a:lnTo>
                <a:lnTo>
                  <a:pt x="2454292" y="397272"/>
                </a:lnTo>
                <a:lnTo>
                  <a:pt x="2417463" y="397272"/>
                </a:lnTo>
                <a:lnTo>
                  <a:pt x="2383049" y="388820"/>
                </a:lnTo>
                <a:lnTo>
                  <a:pt x="2350446" y="374329"/>
                </a:lnTo>
                <a:lnTo>
                  <a:pt x="2346220" y="374329"/>
                </a:lnTo>
                <a:lnTo>
                  <a:pt x="2340181" y="378557"/>
                </a:lnTo>
                <a:lnTo>
                  <a:pt x="2329916" y="382783"/>
                </a:lnTo>
                <a:lnTo>
                  <a:pt x="2322069" y="384594"/>
                </a:lnTo>
                <a:lnTo>
                  <a:pt x="2316031" y="388820"/>
                </a:lnTo>
                <a:lnTo>
                  <a:pt x="2303955" y="393046"/>
                </a:lnTo>
                <a:lnTo>
                  <a:pt x="2297918" y="374329"/>
                </a:lnTo>
                <a:lnTo>
                  <a:pt x="2303955" y="372518"/>
                </a:lnTo>
                <a:lnTo>
                  <a:pt x="2308181" y="368292"/>
                </a:lnTo>
                <a:lnTo>
                  <a:pt x="2312409" y="359840"/>
                </a:lnTo>
                <a:lnTo>
                  <a:pt x="2291880" y="359840"/>
                </a:lnTo>
                <a:lnTo>
                  <a:pt x="2284033" y="364066"/>
                </a:lnTo>
                <a:lnTo>
                  <a:pt x="2273768" y="368292"/>
                </a:lnTo>
                <a:lnTo>
                  <a:pt x="2263503" y="368292"/>
                </a:lnTo>
                <a:lnTo>
                  <a:pt x="2251430" y="368292"/>
                </a:lnTo>
                <a:lnTo>
                  <a:pt x="2245391" y="345952"/>
                </a:lnTo>
                <a:lnTo>
                  <a:pt x="2251430" y="344142"/>
                </a:lnTo>
                <a:lnTo>
                  <a:pt x="2255656" y="344142"/>
                </a:lnTo>
                <a:lnTo>
                  <a:pt x="2259882" y="344142"/>
                </a:lnTo>
                <a:lnTo>
                  <a:pt x="2263825" y="340198"/>
                </a:lnTo>
                <a:lnTo>
                  <a:pt x="2265919" y="339916"/>
                </a:lnTo>
                <a:lnTo>
                  <a:pt x="2264108" y="339916"/>
                </a:lnTo>
                <a:lnTo>
                  <a:pt x="2263825" y="340198"/>
                </a:lnTo>
                <a:lnTo>
                  <a:pt x="2221241" y="345952"/>
                </a:lnTo>
                <a:lnTo>
                  <a:pt x="2217015" y="335690"/>
                </a:lnTo>
                <a:lnTo>
                  <a:pt x="2209165" y="329651"/>
                </a:lnTo>
                <a:lnTo>
                  <a:pt x="2207354" y="325425"/>
                </a:lnTo>
                <a:lnTo>
                  <a:pt x="2203129" y="316973"/>
                </a:lnTo>
                <a:lnTo>
                  <a:pt x="2195279" y="306708"/>
                </a:lnTo>
                <a:lnTo>
                  <a:pt x="2207354" y="302482"/>
                </a:lnTo>
                <a:lnTo>
                  <a:pt x="2213391" y="302482"/>
                </a:lnTo>
                <a:lnTo>
                  <a:pt x="2217619" y="302482"/>
                </a:lnTo>
                <a:lnTo>
                  <a:pt x="2221845" y="302482"/>
                </a:lnTo>
                <a:lnTo>
                  <a:pt x="2221845" y="301879"/>
                </a:lnTo>
                <a:lnTo>
                  <a:pt x="2223656" y="297653"/>
                </a:lnTo>
                <a:lnTo>
                  <a:pt x="2227882" y="289201"/>
                </a:lnTo>
                <a:lnTo>
                  <a:pt x="2213391" y="287388"/>
                </a:lnTo>
                <a:lnTo>
                  <a:pt x="2198902" y="283162"/>
                </a:lnTo>
                <a:lnTo>
                  <a:pt x="2192864" y="274710"/>
                </a:lnTo>
                <a:lnTo>
                  <a:pt x="2180789" y="268671"/>
                </a:lnTo>
                <a:lnTo>
                  <a:pt x="2188638" y="268671"/>
                </a:lnTo>
                <a:lnTo>
                  <a:pt x="2188638" y="258409"/>
                </a:lnTo>
                <a:lnTo>
                  <a:pt x="2223053" y="264445"/>
                </a:lnTo>
                <a:lnTo>
                  <a:pt x="2241165" y="260219"/>
                </a:lnTo>
                <a:lnTo>
                  <a:pt x="2255656" y="254183"/>
                </a:lnTo>
                <a:lnTo>
                  <a:pt x="2263503" y="243918"/>
                </a:lnTo>
                <a:lnTo>
                  <a:pt x="2273768" y="229427"/>
                </a:lnTo>
                <a:lnTo>
                  <a:pt x="2291880" y="220975"/>
                </a:lnTo>
                <a:lnTo>
                  <a:pt x="2312409" y="214938"/>
                </a:lnTo>
                <a:lnTo>
                  <a:pt x="2326898" y="220975"/>
                </a:lnTo>
                <a:lnTo>
                  <a:pt x="2345012" y="229427"/>
                </a:lnTo>
                <a:lnTo>
                  <a:pt x="2359501" y="231240"/>
                </a:lnTo>
                <a:lnTo>
                  <a:pt x="2375802" y="229427"/>
                </a:lnTo>
                <a:lnTo>
                  <a:pt x="2369765" y="225201"/>
                </a:lnTo>
                <a:lnTo>
                  <a:pt x="2361916" y="220975"/>
                </a:lnTo>
                <a:lnTo>
                  <a:pt x="2360106" y="220975"/>
                </a:lnTo>
                <a:lnTo>
                  <a:pt x="2360106" y="217352"/>
                </a:lnTo>
                <a:lnTo>
                  <a:pt x="2355879" y="215541"/>
                </a:lnTo>
                <a:lnTo>
                  <a:pt x="2355879" y="207089"/>
                </a:lnTo>
                <a:lnTo>
                  <a:pt x="2351654" y="196824"/>
                </a:lnTo>
                <a:lnTo>
                  <a:pt x="2361916" y="192598"/>
                </a:lnTo>
                <a:lnTo>
                  <a:pt x="2369765" y="188372"/>
                </a:lnTo>
                <a:lnTo>
                  <a:pt x="2375802" y="188372"/>
                </a:lnTo>
                <a:lnTo>
                  <a:pt x="2380031" y="186562"/>
                </a:lnTo>
                <a:lnTo>
                  <a:pt x="2387879" y="182336"/>
                </a:lnTo>
                <a:lnTo>
                  <a:pt x="2402370" y="182336"/>
                </a:lnTo>
                <a:lnTo>
                  <a:pt x="2408406" y="186562"/>
                </a:lnTo>
                <a:lnTo>
                  <a:pt x="2416256" y="192598"/>
                </a:lnTo>
                <a:lnTo>
                  <a:pt x="2422295" y="196824"/>
                </a:lnTo>
                <a:lnTo>
                  <a:pt x="2422295" y="188372"/>
                </a:lnTo>
                <a:lnTo>
                  <a:pt x="2418068" y="186562"/>
                </a:lnTo>
                <a:lnTo>
                  <a:pt x="2418068" y="182336"/>
                </a:lnTo>
                <a:lnTo>
                  <a:pt x="2418068" y="178109"/>
                </a:lnTo>
                <a:lnTo>
                  <a:pt x="2416256" y="172071"/>
                </a:lnTo>
                <a:lnTo>
                  <a:pt x="2426520" y="167845"/>
                </a:lnTo>
                <a:lnTo>
                  <a:pt x="2432557" y="163619"/>
                </a:lnTo>
                <a:lnTo>
                  <a:pt x="2444632" y="157580"/>
                </a:lnTo>
                <a:lnTo>
                  <a:pt x="2450671" y="149128"/>
                </a:lnTo>
                <a:lnTo>
                  <a:pt x="2454897" y="149128"/>
                </a:lnTo>
                <a:lnTo>
                  <a:pt x="2469386" y="149128"/>
                </a:lnTo>
                <a:lnTo>
                  <a:pt x="2479650" y="153354"/>
                </a:lnTo>
                <a:lnTo>
                  <a:pt x="2487500" y="161806"/>
                </a:lnTo>
                <a:lnTo>
                  <a:pt x="2499575" y="161806"/>
                </a:lnTo>
                <a:lnTo>
                  <a:pt x="2517687" y="157580"/>
                </a:lnTo>
                <a:lnTo>
                  <a:pt x="2525536" y="132826"/>
                </a:lnTo>
                <a:lnTo>
                  <a:pt x="2535801" y="128600"/>
                </a:lnTo>
                <a:lnTo>
                  <a:pt x="2546063" y="128600"/>
                </a:lnTo>
                <a:lnTo>
                  <a:pt x="2556328" y="128600"/>
                </a:lnTo>
                <a:lnTo>
                  <a:pt x="2564176" y="132826"/>
                </a:lnTo>
                <a:lnTo>
                  <a:pt x="2570214" y="132826"/>
                </a:lnTo>
                <a:lnTo>
                  <a:pt x="2584705" y="110488"/>
                </a:lnTo>
                <a:lnTo>
                  <a:pt x="2607043" y="106260"/>
                </a:lnTo>
                <a:lnTo>
                  <a:pt x="2621534" y="114714"/>
                </a:lnTo>
                <a:lnTo>
                  <a:pt x="2636025" y="120751"/>
                </a:lnTo>
                <a:lnTo>
                  <a:pt x="2650513" y="124977"/>
                </a:lnTo>
                <a:lnTo>
                  <a:pt x="2668627" y="118941"/>
                </a:lnTo>
                <a:lnTo>
                  <a:pt x="2692776" y="104450"/>
                </a:lnTo>
                <a:close/>
                <a:moveTo>
                  <a:pt x="6131772" y="86338"/>
                </a:moveTo>
                <a:lnTo>
                  <a:pt x="6146263" y="90564"/>
                </a:lnTo>
                <a:lnTo>
                  <a:pt x="6160754" y="96600"/>
                </a:lnTo>
                <a:lnTo>
                  <a:pt x="6166790" y="105055"/>
                </a:lnTo>
                <a:lnTo>
                  <a:pt x="6177055" y="111091"/>
                </a:lnTo>
                <a:lnTo>
                  <a:pt x="6189130" y="119543"/>
                </a:lnTo>
                <a:lnTo>
                  <a:pt x="6181281" y="140071"/>
                </a:lnTo>
                <a:lnTo>
                  <a:pt x="6138415" y="164826"/>
                </a:lnTo>
                <a:lnTo>
                  <a:pt x="6105811" y="193806"/>
                </a:lnTo>
                <a:lnTo>
                  <a:pt x="6077434" y="230635"/>
                </a:lnTo>
                <a:lnTo>
                  <a:pt x="6071397" y="230635"/>
                </a:lnTo>
                <a:lnTo>
                  <a:pt x="6071397" y="222183"/>
                </a:lnTo>
                <a:lnTo>
                  <a:pt x="6061132" y="216146"/>
                </a:lnTo>
                <a:lnTo>
                  <a:pt x="6053285" y="207692"/>
                </a:lnTo>
                <a:lnTo>
                  <a:pt x="6049059" y="201655"/>
                </a:lnTo>
                <a:lnTo>
                  <a:pt x="6043020" y="193203"/>
                </a:lnTo>
                <a:lnTo>
                  <a:pt x="6038794" y="182938"/>
                </a:lnTo>
                <a:lnTo>
                  <a:pt x="6046644" y="168448"/>
                </a:lnTo>
                <a:lnTo>
                  <a:pt x="6048454" y="158185"/>
                </a:lnTo>
                <a:lnTo>
                  <a:pt x="6052680" y="139468"/>
                </a:lnTo>
                <a:lnTo>
                  <a:pt x="6000153" y="139468"/>
                </a:lnTo>
                <a:lnTo>
                  <a:pt x="6000153" y="124977"/>
                </a:lnTo>
                <a:lnTo>
                  <a:pt x="6028530" y="114714"/>
                </a:lnTo>
                <a:lnTo>
                  <a:pt x="6056906" y="106260"/>
                </a:lnTo>
                <a:lnTo>
                  <a:pt x="6091322" y="100224"/>
                </a:lnTo>
                <a:lnTo>
                  <a:pt x="6095548" y="110488"/>
                </a:lnTo>
                <a:lnTo>
                  <a:pt x="6099774" y="114714"/>
                </a:lnTo>
                <a:lnTo>
                  <a:pt x="6099774" y="118941"/>
                </a:lnTo>
                <a:lnTo>
                  <a:pt x="6104000" y="118941"/>
                </a:lnTo>
                <a:lnTo>
                  <a:pt x="6104000" y="120751"/>
                </a:lnTo>
                <a:lnTo>
                  <a:pt x="6110039" y="124977"/>
                </a:lnTo>
                <a:lnTo>
                  <a:pt x="6114265" y="114714"/>
                </a:lnTo>
                <a:lnTo>
                  <a:pt x="6118491" y="106260"/>
                </a:lnTo>
                <a:lnTo>
                  <a:pt x="6120301" y="100224"/>
                </a:lnTo>
                <a:lnTo>
                  <a:pt x="6128151" y="91772"/>
                </a:lnTo>
                <a:close/>
                <a:moveTo>
                  <a:pt x="6218715" y="47093"/>
                </a:moveTo>
                <a:lnTo>
                  <a:pt x="6219318" y="47093"/>
                </a:lnTo>
                <a:lnTo>
                  <a:pt x="6227167" y="48904"/>
                </a:lnTo>
                <a:lnTo>
                  <a:pt x="6228978" y="48904"/>
                </a:lnTo>
                <a:lnTo>
                  <a:pt x="6233206" y="53130"/>
                </a:lnTo>
                <a:lnTo>
                  <a:pt x="6237430" y="57356"/>
                </a:lnTo>
                <a:lnTo>
                  <a:pt x="6241658" y="63395"/>
                </a:lnTo>
                <a:lnTo>
                  <a:pt x="6247694" y="75470"/>
                </a:lnTo>
                <a:lnTo>
                  <a:pt x="6255544" y="85733"/>
                </a:lnTo>
                <a:lnTo>
                  <a:pt x="6257354" y="100224"/>
                </a:lnTo>
                <a:lnTo>
                  <a:pt x="6241053" y="100224"/>
                </a:lnTo>
                <a:lnTo>
                  <a:pt x="6241053" y="91772"/>
                </a:lnTo>
                <a:lnTo>
                  <a:pt x="6233206" y="85733"/>
                </a:lnTo>
                <a:lnTo>
                  <a:pt x="6227167" y="77281"/>
                </a:lnTo>
                <a:lnTo>
                  <a:pt x="6222941" y="71244"/>
                </a:lnTo>
                <a:lnTo>
                  <a:pt x="6218715" y="60979"/>
                </a:lnTo>
                <a:close/>
                <a:moveTo>
                  <a:pt x="3775927" y="39244"/>
                </a:moveTo>
                <a:lnTo>
                  <a:pt x="3824832" y="39244"/>
                </a:lnTo>
                <a:lnTo>
                  <a:pt x="3875549" y="47696"/>
                </a:lnTo>
                <a:lnTo>
                  <a:pt x="3920226" y="53735"/>
                </a:lnTo>
                <a:lnTo>
                  <a:pt x="3960678" y="63998"/>
                </a:lnTo>
                <a:lnTo>
                  <a:pt x="4019242" y="53735"/>
                </a:lnTo>
                <a:lnTo>
                  <a:pt x="4027093" y="62187"/>
                </a:lnTo>
                <a:lnTo>
                  <a:pt x="4033129" y="63998"/>
                </a:lnTo>
                <a:lnTo>
                  <a:pt x="4040978" y="76073"/>
                </a:lnTo>
                <a:lnTo>
                  <a:pt x="4045205" y="82112"/>
                </a:lnTo>
                <a:lnTo>
                  <a:pt x="4051241" y="86338"/>
                </a:lnTo>
                <a:lnTo>
                  <a:pt x="4085657" y="100827"/>
                </a:lnTo>
                <a:lnTo>
                  <a:pt x="4126109" y="111091"/>
                </a:lnTo>
                <a:lnTo>
                  <a:pt x="4160523" y="119543"/>
                </a:lnTo>
                <a:lnTo>
                  <a:pt x="4160523" y="134034"/>
                </a:lnTo>
                <a:lnTo>
                  <a:pt x="4103770" y="134034"/>
                </a:lnTo>
                <a:lnTo>
                  <a:pt x="4079618" y="121959"/>
                </a:lnTo>
                <a:lnTo>
                  <a:pt x="4051241" y="121959"/>
                </a:lnTo>
                <a:lnTo>
                  <a:pt x="4018639" y="126185"/>
                </a:lnTo>
                <a:lnTo>
                  <a:pt x="3988451" y="134637"/>
                </a:lnTo>
                <a:lnTo>
                  <a:pt x="3988451" y="150938"/>
                </a:lnTo>
                <a:lnTo>
                  <a:pt x="4027093" y="150938"/>
                </a:lnTo>
                <a:lnTo>
                  <a:pt x="4055469" y="144902"/>
                </a:lnTo>
                <a:lnTo>
                  <a:pt x="4089883" y="140676"/>
                </a:lnTo>
                <a:lnTo>
                  <a:pt x="4132751" y="140676"/>
                </a:lnTo>
                <a:lnTo>
                  <a:pt x="4175617" y="140676"/>
                </a:lnTo>
                <a:lnTo>
                  <a:pt x="4208219" y="140676"/>
                </a:lnTo>
                <a:lnTo>
                  <a:pt x="4236595" y="169655"/>
                </a:lnTo>
                <a:lnTo>
                  <a:pt x="4271010" y="190183"/>
                </a:lnTo>
                <a:lnTo>
                  <a:pt x="4260746" y="212523"/>
                </a:lnTo>
                <a:lnTo>
                  <a:pt x="4240220" y="227014"/>
                </a:lnTo>
                <a:lnTo>
                  <a:pt x="4222107" y="237276"/>
                </a:lnTo>
                <a:lnTo>
                  <a:pt x="4197957" y="245728"/>
                </a:lnTo>
                <a:lnTo>
                  <a:pt x="4161127" y="245728"/>
                </a:lnTo>
                <a:lnTo>
                  <a:pt x="4128522" y="255993"/>
                </a:lnTo>
                <a:lnTo>
                  <a:pt x="4094109" y="255993"/>
                </a:lnTo>
                <a:lnTo>
                  <a:pt x="4055469" y="251767"/>
                </a:lnTo>
                <a:lnTo>
                  <a:pt x="4018639" y="247541"/>
                </a:lnTo>
                <a:lnTo>
                  <a:pt x="3984827" y="247541"/>
                </a:lnTo>
                <a:lnTo>
                  <a:pt x="3956450" y="255993"/>
                </a:lnTo>
                <a:lnTo>
                  <a:pt x="3934111" y="276521"/>
                </a:lnTo>
                <a:lnTo>
                  <a:pt x="4019242" y="276521"/>
                </a:lnTo>
                <a:lnTo>
                  <a:pt x="4045808" y="270484"/>
                </a:lnTo>
                <a:lnTo>
                  <a:pt x="4075997" y="266258"/>
                </a:lnTo>
                <a:lnTo>
                  <a:pt x="4112826" y="270484"/>
                </a:lnTo>
                <a:lnTo>
                  <a:pt x="4136976" y="276521"/>
                </a:lnTo>
                <a:lnTo>
                  <a:pt x="4143014" y="303087"/>
                </a:lnTo>
                <a:lnTo>
                  <a:pt x="4155088" y="298861"/>
                </a:lnTo>
                <a:lnTo>
                  <a:pt x="4171390" y="288596"/>
                </a:lnTo>
                <a:lnTo>
                  <a:pt x="4193731" y="280144"/>
                </a:lnTo>
                <a:lnTo>
                  <a:pt x="4214258" y="275918"/>
                </a:lnTo>
                <a:lnTo>
                  <a:pt x="4218483" y="287993"/>
                </a:lnTo>
                <a:lnTo>
                  <a:pt x="4222709" y="294030"/>
                </a:lnTo>
                <a:lnTo>
                  <a:pt x="4226936" y="298256"/>
                </a:lnTo>
                <a:lnTo>
                  <a:pt x="4232974" y="302482"/>
                </a:lnTo>
                <a:lnTo>
                  <a:pt x="4240821" y="308521"/>
                </a:lnTo>
                <a:lnTo>
                  <a:pt x="4208219" y="369500"/>
                </a:lnTo>
                <a:lnTo>
                  <a:pt x="4222709" y="369500"/>
                </a:lnTo>
                <a:lnTo>
                  <a:pt x="4246860" y="355009"/>
                </a:lnTo>
                <a:lnTo>
                  <a:pt x="4279463" y="336292"/>
                </a:lnTo>
                <a:lnTo>
                  <a:pt x="4318102" y="321804"/>
                </a:lnTo>
                <a:lnTo>
                  <a:pt x="4360969" y="307313"/>
                </a:lnTo>
                <a:lnTo>
                  <a:pt x="4407458" y="297048"/>
                </a:lnTo>
                <a:lnTo>
                  <a:pt x="4447909" y="297048"/>
                </a:lnTo>
                <a:lnTo>
                  <a:pt x="4488361" y="301274"/>
                </a:lnTo>
                <a:lnTo>
                  <a:pt x="4516736" y="317576"/>
                </a:lnTo>
                <a:lnTo>
                  <a:pt x="4533038" y="346557"/>
                </a:lnTo>
                <a:lnTo>
                  <a:pt x="4545113" y="346557"/>
                </a:lnTo>
                <a:lnTo>
                  <a:pt x="4545113" y="350783"/>
                </a:lnTo>
                <a:lnTo>
                  <a:pt x="4540886" y="355009"/>
                </a:lnTo>
                <a:lnTo>
                  <a:pt x="4536661" y="355009"/>
                </a:lnTo>
                <a:lnTo>
                  <a:pt x="4532435" y="355009"/>
                </a:lnTo>
                <a:lnTo>
                  <a:pt x="4526396" y="361048"/>
                </a:lnTo>
                <a:lnTo>
                  <a:pt x="4516134" y="365274"/>
                </a:lnTo>
                <a:lnTo>
                  <a:pt x="4504061" y="369500"/>
                </a:lnTo>
                <a:lnTo>
                  <a:pt x="4489570" y="373726"/>
                </a:lnTo>
                <a:lnTo>
                  <a:pt x="4479305" y="375537"/>
                </a:lnTo>
                <a:lnTo>
                  <a:pt x="4455155" y="414781"/>
                </a:lnTo>
                <a:lnTo>
                  <a:pt x="4408666" y="443763"/>
                </a:lnTo>
                <a:lnTo>
                  <a:pt x="4356141" y="462478"/>
                </a:lnTo>
                <a:lnTo>
                  <a:pt x="4293349" y="472742"/>
                </a:lnTo>
                <a:lnTo>
                  <a:pt x="4293349" y="484818"/>
                </a:lnTo>
                <a:lnTo>
                  <a:pt x="4293349" y="490854"/>
                </a:lnTo>
                <a:lnTo>
                  <a:pt x="4293349" y="495082"/>
                </a:lnTo>
                <a:lnTo>
                  <a:pt x="4289123" y="499308"/>
                </a:lnTo>
                <a:lnTo>
                  <a:pt x="4293349" y="501119"/>
                </a:lnTo>
                <a:lnTo>
                  <a:pt x="4293349" y="505345"/>
                </a:lnTo>
                <a:lnTo>
                  <a:pt x="4299388" y="513797"/>
                </a:lnTo>
                <a:lnTo>
                  <a:pt x="4309651" y="519836"/>
                </a:lnTo>
                <a:lnTo>
                  <a:pt x="4317500" y="524062"/>
                </a:lnTo>
                <a:lnTo>
                  <a:pt x="4323536" y="530099"/>
                </a:lnTo>
                <a:lnTo>
                  <a:pt x="4331384" y="534327"/>
                </a:lnTo>
                <a:lnTo>
                  <a:pt x="4337423" y="544589"/>
                </a:lnTo>
                <a:lnTo>
                  <a:pt x="4331384" y="559080"/>
                </a:lnTo>
                <a:lnTo>
                  <a:pt x="4323536" y="591683"/>
                </a:lnTo>
                <a:lnTo>
                  <a:pt x="4317500" y="630927"/>
                </a:lnTo>
                <a:lnTo>
                  <a:pt x="4309651" y="670172"/>
                </a:lnTo>
                <a:lnTo>
                  <a:pt x="4309651" y="702774"/>
                </a:lnTo>
                <a:lnTo>
                  <a:pt x="4317500" y="698548"/>
                </a:lnTo>
                <a:lnTo>
                  <a:pt x="4323536" y="698548"/>
                </a:lnTo>
                <a:lnTo>
                  <a:pt x="4327764" y="698548"/>
                </a:lnTo>
                <a:lnTo>
                  <a:pt x="4335612" y="698548"/>
                </a:lnTo>
                <a:lnTo>
                  <a:pt x="4337423" y="698548"/>
                </a:lnTo>
                <a:lnTo>
                  <a:pt x="4349498" y="702774"/>
                </a:lnTo>
                <a:lnTo>
                  <a:pt x="4345274" y="713037"/>
                </a:lnTo>
                <a:lnTo>
                  <a:pt x="4345274" y="717265"/>
                </a:lnTo>
                <a:lnTo>
                  <a:pt x="4345274" y="725717"/>
                </a:lnTo>
                <a:lnTo>
                  <a:pt x="4345274" y="727528"/>
                </a:lnTo>
                <a:lnTo>
                  <a:pt x="4345274" y="735980"/>
                </a:lnTo>
                <a:lnTo>
                  <a:pt x="4349498" y="750471"/>
                </a:lnTo>
                <a:lnTo>
                  <a:pt x="4337423" y="750471"/>
                </a:lnTo>
                <a:lnTo>
                  <a:pt x="4337423" y="756509"/>
                </a:lnTo>
                <a:lnTo>
                  <a:pt x="4331384" y="754697"/>
                </a:lnTo>
                <a:lnTo>
                  <a:pt x="4323536" y="746245"/>
                </a:lnTo>
                <a:lnTo>
                  <a:pt x="4321726" y="742019"/>
                </a:lnTo>
                <a:lnTo>
                  <a:pt x="4313876" y="740208"/>
                </a:lnTo>
                <a:lnTo>
                  <a:pt x="4307839" y="735980"/>
                </a:lnTo>
                <a:lnTo>
                  <a:pt x="4293349" y="735980"/>
                </a:lnTo>
                <a:lnTo>
                  <a:pt x="4285500" y="740208"/>
                </a:lnTo>
                <a:lnTo>
                  <a:pt x="4279463" y="742019"/>
                </a:lnTo>
                <a:lnTo>
                  <a:pt x="4271614" y="746245"/>
                </a:lnTo>
                <a:lnTo>
                  <a:pt x="4267388" y="750471"/>
                </a:lnTo>
                <a:lnTo>
                  <a:pt x="4261349" y="754697"/>
                </a:lnTo>
                <a:lnTo>
                  <a:pt x="4257124" y="760736"/>
                </a:lnTo>
                <a:lnTo>
                  <a:pt x="4252897" y="775224"/>
                </a:lnTo>
                <a:lnTo>
                  <a:pt x="4299388" y="789715"/>
                </a:lnTo>
                <a:lnTo>
                  <a:pt x="4309651" y="853110"/>
                </a:lnTo>
                <a:lnTo>
                  <a:pt x="4299388" y="853110"/>
                </a:lnTo>
                <a:lnTo>
                  <a:pt x="4293349" y="853110"/>
                </a:lnTo>
                <a:lnTo>
                  <a:pt x="4285500" y="857336"/>
                </a:lnTo>
                <a:lnTo>
                  <a:pt x="4279463" y="861562"/>
                </a:lnTo>
                <a:lnTo>
                  <a:pt x="4279463" y="876053"/>
                </a:lnTo>
                <a:lnTo>
                  <a:pt x="4295764" y="886316"/>
                </a:lnTo>
                <a:lnTo>
                  <a:pt x="4307839" y="900807"/>
                </a:lnTo>
                <a:lnTo>
                  <a:pt x="4313876" y="919524"/>
                </a:lnTo>
                <a:lnTo>
                  <a:pt x="4318102" y="948503"/>
                </a:lnTo>
                <a:lnTo>
                  <a:pt x="4299991" y="948503"/>
                </a:lnTo>
                <a:lnTo>
                  <a:pt x="4295764" y="948503"/>
                </a:lnTo>
                <a:lnTo>
                  <a:pt x="4285500" y="944277"/>
                </a:lnTo>
                <a:lnTo>
                  <a:pt x="4279463" y="948503"/>
                </a:lnTo>
                <a:lnTo>
                  <a:pt x="4267388" y="948503"/>
                </a:lnTo>
                <a:lnTo>
                  <a:pt x="4261349" y="954542"/>
                </a:lnTo>
                <a:lnTo>
                  <a:pt x="4253502" y="962994"/>
                </a:lnTo>
                <a:lnTo>
                  <a:pt x="4265577" y="969033"/>
                </a:lnTo>
                <a:lnTo>
                  <a:pt x="4271614" y="973259"/>
                </a:lnTo>
                <a:lnTo>
                  <a:pt x="4275840" y="977485"/>
                </a:lnTo>
                <a:lnTo>
                  <a:pt x="4280067" y="979296"/>
                </a:lnTo>
                <a:lnTo>
                  <a:pt x="4281878" y="991371"/>
                </a:lnTo>
                <a:lnTo>
                  <a:pt x="4286105" y="1001635"/>
                </a:lnTo>
                <a:lnTo>
                  <a:pt x="4281878" y="1005862"/>
                </a:lnTo>
                <a:lnTo>
                  <a:pt x="4281878" y="1007672"/>
                </a:lnTo>
                <a:lnTo>
                  <a:pt x="4280067" y="1011898"/>
                </a:lnTo>
                <a:lnTo>
                  <a:pt x="4280067" y="1020351"/>
                </a:lnTo>
                <a:lnTo>
                  <a:pt x="4250484" y="1020351"/>
                </a:lnTo>
                <a:lnTo>
                  <a:pt x="4222107" y="1026389"/>
                </a:lnTo>
                <a:lnTo>
                  <a:pt x="4199767" y="1034841"/>
                </a:lnTo>
                <a:lnTo>
                  <a:pt x="4207616" y="1034841"/>
                </a:lnTo>
                <a:lnTo>
                  <a:pt x="4217879" y="1040880"/>
                </a:lnTo>
                <a:lnTo>
                  <a:pt x="4225728" y="1045106"/>
                </a:lnTo>
                <a:lnTo>
                  <a:pt x="4231766" y="1045106"/>
                </a:lnTo>
                <a:lnTo>
                  <a:pt x="4239616" y="1049332"/>
                </a:lnTo>
                <a:lnTo>
                  <a:pt x="4245653" y="1055369"/>
                </a:lnTo>
                <a:lnTo>
                  <a:pt x="4251691" y="1065634"/>
                </a:lnTo>
                <a:lnTo>
                  <a:pt x="4239616" y="1084351"/>
                </a:lnTo>
                <a:lnTo>
                  <a:pt x="4231766" y="1106691"/>
                </a:lnTo>
                <a:lnTo>
                  <a:pt x="4221502" y="1131444"/>
                </a:lnTo>
                <a:lnTo>
                  <a:pt x="4217276" y="1121181"/>
                </a:lnTo>
                <a:lnTo>
                  <a:pt x="4211240" y="1112729"/>
                </a:lnTo>
                <a:lnTo>
                  <a:pt x="4207012" y="1108503"/>
                </a:lnTo>
                <a:lnTo>
                  <a:pt x="4199164" y="1108503"/>
                </a:lnTo>
                <a:lnTo>
                  <a:pt x="4188899" y="1106691"/>
                </a:lnTo>
                <a:lnTo>
                  <a:pt x="4174409" y="1106691"/>
                </a:lnTo>
                <a:lnTo>
                  <a:pt x="4174409" y="1112729"/>
                </a:lnTo>
                <a:lnTo>
                  <a:pt x="4182258" y="1112729"/>
                </a:lnTo>
                <a:lnTo>
                  <a:pt x="4206408" y="1137483"/>
                </a:lnTo>
                <a:lnTo>
                  <a:pt x="4226936" y="1166462"/>
                </a:lnTo>
                <a:lnTo>
                  <a:pt x="4239012" y="1203293"/>
                </a:lnTo>
                <a:lnTo>
                  <a:pt x="4245048" y="1246158"/>
                </a:lnTo>
                <a:lnTo>
                  <a:pt x="4239012" y="1246158"/>
                </a:lnTo>
                <a:lnTo>
                  <a:pt x="4239012" y="1256424"/>
                </a:lnTo>
                <a:lnTo>
                  <a:pt x="4182258" y="1262461"/>
                </a:lnTo>
                <a:lnTo>
                  <a:pt x="4182258" y="1223216"/>
                </a:lnTo>
                <a:lnTo>
                  <a:pt x="4174409" y="1217180"/>
                </a:lnTo>
                <a:lnTo>
                  <a:pt x="4168373" y="1212953"/>
                </a:lnTo>
                <a:lnTo>
                  <a:pt x="4164145" y="1208727"/>
                </a:lnTo>
                <a:lnTo>
                  <a:pt x="4153881" y="1202687"/>
                </a:lnTo>
                <a:lnTo>
                  <a:pt x="4141806" y="1198461"/>
                </a:lnTo>
                <a:lnTo>
                  <a:pt x="4125504" y="1208727"/>
                </a:lnTo>
                <a:lnTo>
                  <a:pt x="4103167" y="1217180"/>
                </a:lnTo>
                <a:lnTo>
                  <a:pt x="4079015" y="1218991"/>
                </a:lnTo>
                <a:lnTo>
                  <a:pt x="4056675" y="1227442"/>
                </a:lnTo>
                <a:lnTo>
                  <a:pt x="4044601" y="1237705"/>
                </a:lnTo>
                <a:lnTo>
                  <a:pt x="4056675" y="1237705"/>
                </a:lnTo>
                <a:lnTo>
                  <a:pt x="4074789" y="1237705"/>
                </a:lnTo>
                <a:lnTo>
                  <a:pt x="4103167" y="1233480"/>
                </a:lnTo>
                <a:lnTo>
                  <a:pt x="4135769" y="1231668"/>
                </a:lnTo>
                <a:lnTo>
                  <a:pt x="4135769" y="1246158"/>
                </a:lnTo>
                <a:lnTo>
                  <a:pt x="4064524" y="1270914"/>
                </a:lnTo>
                <a:lnTo>
                  <a:pt x="4064524" y="1276952"/>
                </a:lnTo>
                <a:lnTo>
                  <a:pt x="4082638" y="1276952"/>
                </a:lnTo>
                <a:lnTo>
                  <a:pt x="4092901" y="1275142"/>
                </a:lnTo>
                <a:lnTo>
                  <a:pt x="4107391" y="1270914"/>
                </a:lnTo>
                <a:lnTo>
                  <a:pt x="4121882" y="1266688"/>
                </a:lnTo>
                <a:lnTo>
                  <a:pt x="4136373" y="1262461"/>
                </a:lnTo>
                <a:lnTo>
                  <a:pt x="4140598" y="1281178"/>
                </a:lnTo>
                <a:lnTo>
                  <a:pt x="4155088" y="1289630"/>
                </a:lnTo>
                <a:lnTo>
                  <a:pt x="4169580" y="1291443"/>
                </a:lnTo>
                <a:lnTo>
                  <a:pt x="4193731" y="1289630"/>
                </a:lnTo>
                <a:lnTo>
                  <a:pt x="4222107" y="1289630"/>
                </a:lnTo>
                <a:lnTo>
                  <a:pt x="4222107" y="1295668"/>
                </a:lnTo>
                <a:lnTo>
                  <a:pt x="4214258" y="1295668"/>
                </a:lnTo>
                <a:lnTo>
                  <a:pt x="4175617" y="1332497"/>
                </a:lnTo>
                <a:lnTo>
                  <a:pt x="4132751" y="1367515"/>
                </a:lnTo>
                <a:lnTo>
                  <a:pt x="4089883" y="1396496"/>
                </a:lnTo>
                <a:lnTo>
                  <a:pt x="4040978" y="1421250"/>
                </a:lnTo>
                <a:lnTo>
                  <a:pt x="3988451" y="1431515"/>
                </a:lnTo>
                <a:lnTo>
                  <a:pt x="3927471" y="1429704"/>
                </a:lnTo>
                <a:lnTo>
                  <a:pt x="3927471" y="1439967"/>
                </a:lnTo>
                <a:lnTo>
                  <a:pt x="3927471" y="1450231"/>
                </a:lnTo>
                <a:lnTo>
                  <a:pt x="3923244" y="1458684"/>
                </a:lnTo>
                <a:lnTo>
                  <a:pt x="3919019" y="1460495"/>
                </a:lnTo>
                <a:lnTo>
                  <a:pt x="3917206" y="1460495"/>
                </a:lnTo>
                <a:lnTo>
                  <a:pt x="3912980" y="1464723"/>
                </a:lnTo>
                <a:lnTo>
                  <a:pt x="3905130" y="1468950"/>
                </a:lnTo>
                <a:lnTo>
                  <a:pt x="3899094" y="1473176"/>
                </a:lnTo>
                <a:lnTo>
                  <a:pt x="3894867" y="1474987"/>
                </a:lnTo>
                <a:lnTo>
                  <a:pt x="3888828" y="1483439"/>
                </a:lnTo>
                <a:lnTo>
                  <a:pt x="3880982" y="1503968"/>
                </a:lnTo>
                <a:lnTo>
                  <a:pt x="3876755" y="1530532"/>
                </a:lnTo>
                <a:lnTo>
                  <a:pt x="3870718" y="1546833"/>
                </a:lnTo>
                <a:lnTo>
                  <a:pt x="3852605" y="1565549"/>
                </a:lnTo>
                <a:lnTo>
                  <a:pt x="3822417" y="1586076"/>
                </a:lnTo>
                <a:lnTo>
                  <a:pt x="3781966" y="1604792"/>
                </a:lnTo>
                <a:lnTo>
                  <a:pt x="3747551" y="1619283"/>
                </a:lnTo>
                <a:lnTo>
                  <a:pt x="3714947" y="1627735"/>
                </a:lnTo>
                <a:lnTo>
                  <a:pt x="3714947" y="1619283"/>
                </a:lnTo>
                <a:lnTo>
                  <a:pt x="3714947" y="1613244"/>
                </a:lnTo>
                <a:lnTo>
                  <a:pt x="3710720" y="1613244"/>
                </a:lnTo>
                <a:lnTo>
                  <a:pt x="3710720" y="1609018"/>
                </a:lnTo>
                <a:lnTo>
                  <a:pt x="3708910" y="1604792"/>
                </a:lnTo>
                <a:lnTo>
                  <a:pt x="3704683" y="1633771"/>
                </a:lnTo>
                <a:lnTo>
                  <a:pt x="3694419" y="1658526"/>
                </a:lnTo>
                <a:lnTo>
                  <a:pt x="3686571" y="1680864"/>
                </a:lnTo>
                <a:lnTo>
                  <a:pt x="3676307" y="1701390"/>
                </a:lnTo>
                <a:lnTo>
                  <a:pt x="3668458" y="1730372"/>
                </a:lnTo>
                <a:lnTo>
                  <a:pt x="3676307" y="1734597"/>
                </a:lnTo>
                <a:lnTo>
                  <a:pt x="3676307" y="1738823"/>
                </a:lnTo>
                <a:lnTo>
                  <a:pt x="3680533" y="1738823"/>
                </a:lnTo>
                <a:lnTo>
                  <a:pt x="3680533" y="1743049"/>
                </a:lnTo>
                <a:lnTo>
                  <a:pt x="3676307" y="1744860"/>
                </a:lnTo>
                <a:lnTo>
                  <a:pt x="3668458" y="1753315"/>
                </a:lnTo>
                <a:lnTo>
                  <a:pt x="3662419" y="1757540"/>
                </a:lnTo>
                <a:lnTo>
                  <a:pt x="3656382" y="1763578"/>
                </a:lnTo>
                <a:lnTo>
                  <a:pt x="3648533" y="1767804"/>
                </a:lnTo>
                <a:lnTo>
                  <a:pt x="3644307" y="1773843"/>
                </a:lnTo>
                <a:lnTo>
                  <a:pt x="3638269" y="1784106"/>
                </a:lnTo>
                <a:lnTo>
                  <a:pt x="3623778" y="1825164"/>
                </a:lnTo>
                <a:lnTo>
                  <a:pt x="3613513" y="1868031"/>
                </a:lnTo>
                <a:lnTo>
                  <a:pt x="3609289" y="1917539"/>
                </a:lnTo>
                <a:lnTo>
                  <a:pt x="3601439" y="1964636"/>
                </a:lnTo>
                <a:lnTo>
                  <a:pt x="3591176" y="2007498"/>
                </a:lnTo>
                <a:lnTo>
                  <a:pt x="3585138" y="2003272"/>
                </a:lnTo>
                <a:lnTo>
                  <a:pt x="3580912" y="2003272"/>
                </a:lnTo>
                <a:lnTo>
                  <a:pt x="3580912" y="1999046"/>
                </a:lnTo>
                <a:lnTo>
                  <a:pt x="3576685" y="1999046"/>
                </a:lnTo>
                <a:lnTo>
                  <a:pt x="3566420" y="1993009"/>
                </a:lnTo>
                <a:lnTo>
                  <a:pt x="3548308" y="1978517"/>
                </a:lnTo>
                <a:lnTo>
                  <a:pt x="3519931" y="1956180"/>
                </a:lnTo>
                <a:lnTo>
                  <a:pt x="3487328" y="1937464"/>
                </a:lnTo>
                <a:lnTo>
                  <a:pt x="3457141" y="1916935"/>
                </a:lnTo>
                <a:lnTo>
                  <a:pt x="3432990" y="1898220"/>
                </a:lnTo>
                <a:lnTo>
                  <a:pt x="3410651" y="1887956"/>
                </a:lnTo>
                <a:lnTo>
                  <a:pt x="3404613" y="1883729"/>
                </a:lnTo>
                <a:lnTo>
                  <a:pt x="3396762" y="1805842"/>
                </a:lnTo>
                <a:lnTo>
                  <a:pt x="3392537" y="1797389"/>
                </a:lnTo>
                <a:lnTo>
                  <a:pt x="3382275" y="1791352"/>
                </a:lnTo>
                <a:lnTo>
                  <a:pt x="3376236" y="1787126"/>
                </a:lnTo>
                <a:lnTo>
                  <a:pt x="3364160" y="1778672"/>
                </a:lnTo>
                <a:lnTo>
                  <a:pt x="3358123" y="1772635"/>
                </a:lnTo>
                <a:lnTo>
                  <a:pt x="3364160" y="1768409"/>
                </a:lnTo>
                <a:lnTo>
                  <a:pt x="3364160" y="1764183"/>
                </a:lnTo>
                <a:lnTo>
                  <a:pt x="3368386" y="1762370"/>
                </a:lnTo>
                <a:lnTo>
                  <a:pt x="3372612" y="1753917"/>
                </a:lnTo>
                <a:lnTo>
                  <a:pt x="3376838" y="1747881"/>
                </a:lnTo>
                <a:lnTo>
                  <a:pt x="3358726" y="1747881"/>
                </a:lnTo>
                <a:lnTo>
                  <a:pt x="3348461" y="1747881"/>
                </a:lnTo>
                <a:lnTo>
                  <a:pt x="3340613" y="1747881"/>
                </a:lnTo>
                <a:lnTo>
                  <a:pt x="3336389" y="1743653"/>
                </a:lnTo>
                <a:lnTo>
                  <a:pt x="3334574" y="1737616"/>
                </a:lnTo>
                <a:lnTo>
                  <a:pt x="3326726" y="1725541"/>
                </a:lnTo>
                <a:lnTo>
                  <a:pt x="3322500" y="1719504"/>
                </a:lnTo>
                <a:lnTo>
                  <a:pt x="3322500" y="1711050"/>
                </a:lnTo>
                <a:lnTo>
                  <a:pt x="3322500" y="1709239"/>
                </a:lnTo>
                <a:lnTo>
                  <a:pt x="3322500" y="1700788"/>
                </a:lnTo>
                <a:lnTo>
                  <a:pt x="3326726" y="1694749"/>
                </a:lnTo>
                <a:lnTo>
                  <a:pt x="3326726" y="1686297"/>
                </a:lnTo>
                <a:lnTo>
                  <a:pt x="3306198" y="1686297"/>
                </a:lnTo>
                <a:lnTo>
                  <a:pt x="3306198" y="1676035"/>
                </a:lnTo>
                <a:lnTo>
                  <a:pt x="3308010" y="1665771"/>
                </a:lnTo>
                <a:lnTo>
                  <a:pt x="3312237" y="1661544"/>
                </a:lnTo>
                <a:lnTo>
                  <a:pt x="3312237" y="1654300"/>
                </a:lnTo>
                <a:lnTo>
                  <a:pt x="3316462" y="1648262"/>
                </a:lnTo>
                <a:lnTo>
                  <a:pt x="3320689" y="1637997"/>
                </a:lnTo>
                <a:lnTo>
                  <a:pt x="3308614" y="1637997"/>
                </a:lnTo>
                <a:lnTo>
                  <a:pt x="3296539" y="1637997"/>
                </a:lnTo>
                <a:lnTo>
                  <a:pt x="3290501" y="1633771"/>
                </a:lnTo>
                <a:lnTo>
                  <a:pt x="3278426" y="1629545"/>
                </a:lnTo>
                <a:lnTo>
                  <a:pt x="3276615" y="1576416"/>
                </a:lnTo>
                <a:lnTo>
                  <a:pt x="3272387" y="1526908"/>
                </a:lnTo>
                <a:lnTo>
                  <a:pt x="3272387" y="1479818"/>
                </a:lnTo>
                <a:lnTo>
                  <a:pt x="3286878" y="1432723"/>
                </a:lnTo>
                <a:lnTo>
                  <a:pt x="3301369" y="1412195"/>
                </a:lnTo>
                <a:lnTo>
                  <a:pt x="3319480" y="1397704"/>
                </a:lnTo>
                <a:lnTo>
                  <a:pt x="3333972" y="1385628"/>
                </a:lnTo>
                <a:lnTo>
                  <a:pt x="3344235" y="1369326"/>
                </a:lnTo>
                <a:lnTo>
                  <a:pt x="3354500" y="1346987"/>
                </a:lnTo>
                <a:lnTo>
                  <a:pt x="3358726" y="1307743"/>
                </a:lnTo>
                <a:lnTo>
                  <a:pt x="3350876" y="1307743"/>
                </a:lnTo>
                <a:lnTo>
                  <a:pt x="3344840" y="1316195"/>
                </a:lnTo>
                <a:lnTo>
                  <a:pt x="3336990" y="1318006"/>
                </a:lnTo>
                <a:lnTo>
                  <a:pt x="3335180" y="1318006"/>
                </a:lnTo>
                <a:lnTo>
                  <a:pt x="3327331" y="1318006"/>
                </a:lnTo>
                <a:lnTo>
                  <a:pt x="3321292" y="1316195"/>
                </a:lnTo>
                <a:lnTo>
                  <a:pt x="3292916" y="1307743"/>
                </a:lnTo>
                <a:lnTo>
                  <a:pt x="3270577" y="1293253"/>
                </a:lnTo>
                <a:lnTo>
                  <a:pt x="3256086" y="1272726"/>
                </a:lnTo>
                <a:lnTo>
                  <a:pt x="3250049" y="1235895"/>
                </a:lnTo>
                <a:lnTo>
                  <a:pt x="3260312" y="1235895"/>
                </a:lnTo>
                <a:lnTo>
                  <a:pt x="3260312" y="1229857"/>
                </a:lnTo>
                <a:lnTo>
                  <a:pt x="3278426" y="1240121"/>
                </a:lnTo>
                <a:lnTo>
                  <a:pt x="3298953" y="1254611"/>
                </a:lnTo>
                <a:lnTo>
                  <a:pt x="3317065" y="1260650"/>
                </a:lnTo>
                <a:lnTo>
                  <a:pt x="3337594" y="1260650"/>
                </a:lnTo>
                <a:lnTo>
                  <a:pt x="3337594" y="1258839"/>
                </a:lnTo>
                <a:lnTo>
                  <a:pt x="3341822" y="1254611"/>
                </a:lnTo>
                <a:lnTo>
                  <a:pt x="3341822" y="1249781"/>
                </a:lnTo>
                <a:lnTo>
                  <a:pt x="3346048" y="1243743"/>
                </a:lnTo>
                <a:lnTo>
                  <a:pt x="3307406" y="1214764"/>
                </a:lnTo>
                <a:lnTo>
                  <a:pt x="3274802" y="1173708"/>
                </a:lnTo>
                <a:lnTo>
                  <a:pt x="3264540" y="1177935"/>
                </a:lnTo>
                <a:lnTo>
                  <a:pt x="3256690" y="1182160"/>
                </a:lnTo>
                <a:lnTo>
                  <a:pt x="3246426" y="1186385"/>
                </a:lnTo>
                <a:lnTo>
                  <a:pt x="3236163" y="1188196"/>
                </a:lnTo>
                <a:lnTo>
                  <a:pt x="3228313" y="1182160"/>
                </a:lnTo>
                <a:lnTo>
                  <a:pt x="3226504" y="1177935"/>
                </a:lnTo>
                <a:lnTo>
                  <a:pt x="3222275" y="1171895"/>
                </a:lnTo>
                <a:lnTo>
                  <a:pt x="3218050" y="1167671"/>
                </a:lnTo>
                <a:lnTo>
                  <a:pt x="3212013" y="1157407"/>
                </a:lnTo>
                <a:lnTo>
                  <a:pt x="3232540" y="1135067"/>
                </a:lnTo>
                <a:lnTo>
                  <a:pt x="3236766" y="1104273"/>
                </a:lnTo>
                <a:lnTo>
                  <a:pt x="3232540" y="1063218"/>
                </a:lnTo>
                <a:lnTo>
                  <a:pt x="3222275" y="1020351"/>
                </a:lnTo>
                <a:lnTo>
                  <a:pt x="3204163" y="975069"/>
                </a:lnTo>
                <a:lnTo>
                  <a:pt x="3183635" y="932202"/>
                </a:lnTo>
                <a:lnTo>
                  <a:pt x="3157069" y="892957"/>
                </a:lnTo>
                <a:lnTo>
                  <a:pt x="3136541" y="856128"/>
                </a:lnTo>
                <a:lnTo>
                  <a:pt x="3118429" y="827149"/>
                </a:lnTo>
                <a:lnTo>
                  <a:pt x="3075561" y="798167"/>
                </a:lnTo>
                <a:lnTo>
                  <a:pt x="3026656" y="787905"/>
                </a:lnTo>
                <a:lnTo>
                  <a:pt x="2975940" y="787905"/>
                </a:lnTo>
                <a:lnTo>
                  <a:pt x="2919187" y="787905"/>
                </a:lnTo>
                <a:lnTo>
                  <a:pt x="2864244" y="792131"/>
                </a:lnTo>
                <a:lnTo>
                  <a:pt x="2807491" y="787905"/>
                </a:lnTo>
                <a:lnTo>
                  <a:pt x="2807491" y="777640"/>
                </a:lnTo>
                <a:lnTo>
                  <a:pt x="2807491" y="769188"/>
                </a:lnTo>
                <a:lnTo>
                  <a:pt x="2809301" y="767377"/>
                </a:lnTo>
                <a:lnTo>
                  <a:pt x="2809301" y="763151"/>
                </a:lnTo>
                <a:lnTo>
                  <a:pt x="2809301" y="758923"/>
                </a:lnTo>
                <a:lnTo>
                  <a:pt x="2807491" y="754697"/>
                </a:lnTo>
                <a:lnTo>
                  <a:pt x="2785152" y="744434"/>
                </a:lnTo>
                <a:lnTo>
                  <a:pt x="2764623" y="738396"/>
                </a:lnTo>
                <a:lnTo>
                  <a:pt x="2742285" y="723907"/>
                </a:lnTo>
                <a:lnTo>
                  <a:pt x="2760396" y="723907"/>
                </a:lnTo>
                <a:lnTo>
                  <a:pt x="2780926" y="715453"/>
                </a:lnTo>
                <a:lnTo>
                  <a:pt x="2809301" y="709416"/>
                </a:lnTo>
                <a:lnTo>
                  <a:pt x="2841906" y="705190"/>
                </a:lnTo>
                <a:lnTo>
                  <a:pt x="2866055" y="696736"/>
                </a:lnTo>
                <a:lnTo>
                  <a:pt x="2884169" y="682247"/>
                </a:lnTo>
                <a:lnTo>
                  <a:pt x="2799038" y="682247"/>
                </a:lnTo>
                <a:lnTo>
                  <a:pt x="2778511" y="676208"/>
                </a:lnTo>
                <a:lnTo>
                  <a:pt x="2760396" y="676208"/>
                </a:lnTo>
                <a:lnTo>
                  <a:pt x="2738059" y="671982"/>
                </a:lnTo>
                <a:lnTo>
                  <a:pt x="2721757" y="667756"/>
                </a:lnTo>
                <a:lnTo>
                  <a:pt x="2703643" y="661719"/>
                </a:lnTo>
                <a:lnTo>
                  <a:pt x="2693380" y="643003"/>
                </a:lnTo>
                <a:lnTo>
                  <a:pt x="2689155" y="614021"/>
                </a:lnTo>
                <a:lnTo>
                  <a:pt x="2732020" y="607984"/>
                </a:lnTo>
                <a:lnTo>
                  <a:pt x="2770662" y="593494"/>
                </a:lnTo>
                <a:lnTo>
                  <a:pt x="2803264" y="579005"/>
                </a:lnTo>
                <a:lnTo>
                  <a:pt x="2837679" y="564514"/>
                </a:lnTo>
                <a:lnTo>
                  <a:pt x="2908923" y="564514"/>
                </a:lnTo>
                <a:lnTo>
                  <a:pt x="2937300" y="470327"/>
                </a:lnTo>
                <a:lnTo>
                  <a:pt x="2870281" y="470327"/>
                </a:lnTo>
                <a:lnTo>
                  <a:pt x="2852169" y="445573"/>
                </a:lnTo>
                <a:lnTo>
                  <a:pt x="2874509" y="431082"/>
                </a:lnTo>
                <a:lnTo>
                  <a:pt x="2890811" y="416594"/>
                </a:lnTo>
                <a:lnTo>
                  <a:pt x="2913149" y="406329"/>
                </a:lnTo>
                <a:lnTo>
                  <a:pt x="2937300" y="397877"/>
                </a:lnTo>
                <a:lnTo>
                  <a:pt x="2937300" y="373123"/>
                </a:lnTo>
                <a:lnTo>
                  <a:pt x="2965677" y="358633"/>
                </a:lnTo>
                <a:lnTo>
                  <a:pt x="2980167" y="342331"/>
                </a:lnTo>
                <a:lnTo>
                  <a:pt x="2994656" y="319991"/>
                </a:lnTo>
                <a:lnTo>
                  <a:pt x="3016996" y="305502"/>
                </a:lnTo>
                <a:lnTo>
                  <a:pt x="3041147" y="295238"/>
                </a:lnTo>
                <a:lnTo>
                  <a:pt x="3061675" y="295238"/>
                </a:lnTo>
                <a:lnTo>
                  <a:pt x="3079788" y="301274"/>
                </a:lnTo>
                <a:lnTo>
                  <a:pt x="3103939" y="299464"/>
                </a:lnTo>
                <a:lnTo>
                  <a:pt x="3085826" y="291011"/>
                </a:lnTo>
                <a:lnTo>
                  <a:pt x="3075561" y="286785"/>
                </a:lnTo>
                <a:lnTo>
                  <a:pt x="3065296" y="284973"/>
                </a:lnTo>
                <a:lnTo>
                  <a:pt x="3055034" y="272899"/>
                </a:lnTo>
                <a:lnTo>
                  <a:pt x="3089447" y="266861"/>
                </a:lnTo>
                <a:lnTo>
                  <a:pt x="3122050" y="256596"/>
                </a:lnTo>
                <a:lnTo>
                  <a:pt x="3150427" y="248144"/>
                </a:lnTo>
                <a:lnTo>
                  <a:pt x="3183030" y="242107"/>
                </a:lnTo>
                <a:lnTo>
                  <a:pt x="3184842" y="256596"/>
                </a:lnTo>
                <a:lnTo>
                  <a:pt x="3189070" y="262635"/>
                </a:lnTo>
                <a:lnTo>
                  <a:pt x="3193296" y="272899"/>
                </a:lnTo>
                <a:lnTo>
                  <a:pt x="3197521" y="281352"/>
                </a:lnTo>
                <a:lnTo>
                  <a:pt x="3207786" y="285578"/>
                </a:lnTo>
                <a:lnTo>
                  <a:pt x="3222275" y="287388"/>
                </a:lnTo>
                <a:lnTo>
                  <a:pt x="3222275" y="277126"/>
                </a:lnTo>
                <a:lnTo>
                  <a:pt x="3228313" y="266861"/>
                </a:lnTo>
                <a:lnTo>
                  <a:pt x="3232540" y="252370"/>
                </a:lnTo>
                <a:lnTo>
                  <a:pt x="3236766" y="242107"/>
                </a:lnTo>
                <a:lnTo>
                  <a:pt x="3242803" y="252370"/>
                </a:lnTo>
                <a:lnTo>
                  <a:pt x="3254878" y="262635"/>
                </a:lnTo>
                <a:lnTo>
                  <a:pt x="3260917" y="271087"/>
                </a:lnTo>
                <a:lnTo>
                  <a:pt x="3275408" y="277126"/>
                </a:lnTo>
                <a:lnTo>
                  <a:pt x="3289896" y="281352"/>
                </a:lnTo>
                <a:lnTo>
                  <a:pt x="3282048" y="234258"/>
                </a:lnTo>
                <a:lnTo>
                  <a:pt x="3308614" y="228221"/>
                </a:lnTo>
                <a:lnTo>
                  <a:pt x="3329141" y="219767"/>
                </a:lnTo>
                <a:lnTo>
                  <a:pt x="3361744" y="228221"/>
                </a:lnTo>
                <a:lnTo>
                  <a:pt x="3396161" y="242710"/>
                </a:lnTo>
                <a:lnTo>
                  <a:pt x="3432990" y="263238"/>
                </a:lnTo>
                <a:lnTo>
                  <a:pt x="3471628" y="281954"/>
                </a:lnTo>
                <a:lnTo>
                  <a:pt x="3504235" y="296445"/>
                </a:lnTo>
                <a:lnTo>
                  <a:pt x="3534423" y="306708"/>
                </a:lnTo>
                <a:lnTo>
                  <a:pt x="3534423" y="300671"/>
                </a:lnTo>
                <a:lnTo>
                  <a:pt x="3513894" y="281954"/>
                </a:lnTo>
                <a:lnTo>
                  <a:pt x="3499404" y="267464"/>
                </a:lnTo>
                <a:lnTo>
                  <a:pt x="3491554" y="248749"/>
                </a:lnTo>
                <a:lnTo>
                  <a:pt x="3503630" y="228221"/>
                </a:lnTo>
                <a:lnTo>
                  <a:pt x="3495780" y="219767"/>
                </a:lnTo>
                <a:lnTo>
                  <a:pt x="3485518" y="209505"/>
                </a:lnTo>
                <a:lnTo>
                  <a:pt x="3475253" y="201050"/>
                </a:lnTo>
                <a:lnTo>
                  <a:pt x="3464990" y="195014"/>
                </a:lnTo>
                <a:lnTo>
                  <a:pt x="3457141" y="186562"/>
                </a:lnTo>
                <a:lnTo>
                  <a:pt x="3464990" y="170260"/>
                </a:lnTo>
                <a:lnTo>
                  <a:pt x="3485518" y="176297"/>
                </a:lnTo>
                <a:lnTo>
                  <a:pt x="3513894" y="180523"/>
                </a:lnTo>
                <a:lnTo>
                  <a:pt x="3538043" y="176297"/>
                </a:lnTo>
                <a:lnTo>
                  <a:pt x="3556157" y="161806"/>
                </a:lnTo>
                <a:lnTo>
                  <a:pt x="3471027" y="161806"/>
                </a:lnTo>
                <a:lnTo>
                  <a:pt x="3471027" y="155769"/>
                </a:lnTo>
                <a:lnTo>
                  <a:pt x="3464990" y="155769"/>
                </a:lnTo>
                <a:lnTo>
                  <a:pt x="3464990" y="147317"/>
                </a:lnTo>
                <a:lnTo>
                  <a:pt x="3475253" y="141279"/>
                </a:lnTo>
                <a:lnTo>
                  <a:pt x="3485518" y="132826"/>
                </a:lnTo>
                <a:lnTo>
                  <a:pt x="3495780" y="126790"/>
                </a:lnTo>
                <a:lnTo>
                  <a:pt x="3506044" y="118336"/>
                </a:lnTo>
                <a:lnTo>
                  <a:pt x="3518121" y="116525"/>
                </a:lnTo>
                <a:lnTo>
                  <a:pt x="3562799" y="122562"/>
                </a:lnTo>
                <a:lnTo>
                  <a:pt x="3574875" y="89959"/>
                </a:lnTo>
                <a:lnTo>
                  <a:pt x="3627401" y="98413"/>
                </a:lnTo>
                <a:lnTo>
                  <a:pt x="3631629" y="98413"/>
                </a:lnTo>
                <a:lnTo>
                  <a:pt x="3633440" y="89959"/>
                </a:lnTo>
                <a:lnTo>
                  <a:pt x="3637665" y="88148"/>
                </a:lnTo>
                <a:lnTo>
                  <a:pt x="3641890" y="79696"/>
                </a:lnTo>
                <a:lnTo>
                  <a:pt x="3652155" y="75470"/>
                </a:lnTo>
                <a:lnTo>
                  <a:pt x="3660005" y="87545"/>
                </a:lnTo>
                <a:lnTo>
                  <a:pt x="3670268" y="97808"/>
                </a:lnTo>
                <a:lnTo>
                  <a:pt x="3680533" y="108073"/>
                </a:lnTo>
                <a:lnTo>
                  <a:pt x="3680533" y="89356"/>
                </a:lnTo>
                <a:lnTo>
                  <a:pt x="3684759" y="87545"/>
                </a:lnTo>
                <a:lnTo>
                  <a:pt x="3684759" y="83319"/>
                </a:lnTo>
                <a:lnTo>
                  <a:pt x="3684759" y="79091"/>
                </a:lnTo>
                <a:lnTo>
                  <a:pt x="3684759" y="74865"/>
                </a:lnTo>
                <a:lnTo>
                  <a:pt x="3686571" y="68829"/>
                </a:lnTo>
                <a:lnTo>
                  <a:pt x="3690795" y="64603"/>
                </a:lnTo>
                <a:lnTo>
                  <a:pt x="3698645" y="60376"/>
                </a:lnTo>
                <a:lnTo>
                  <a:pt x="3733059" y="44075"/>
                </a:lnTo>
                <a:close/>
                <a:moveTo>
                  <a:pt x="6337051" y="32603"/>
                </a:moveTo>
                <a:lnTo>
                  <a:pt x="6357578" y="38641"/>
                </a:lnTo>
                <a:lnTo>
                  <a:pt x="6357578" y="53130"/>
                </a:lnTo>
                <a:lnTo>
                  <a:pt x="6327391" y="53130"/>
                </a:lnTo>
                <a:close/>
                <a:moveTo>
                  <a:pt x="7045863" y="623"/>
                </a:moveTo>
                <a:lnTo>
                  <a:pt x="7063372" y="18717"/>
                </a:lnTo>
                <a:lnTo>
                  <a:pt x="7073637" y="39244"/>
                </a:lnTo>
                <a:lnTo>
                  <a:pt x="7083902" y="63998"/>
                </a:lnTo>
                <a:lnTo>
                  <a:pt x="7065788" y="63998"/>
                </a:lnTo>
                <a:lnTo>
                  <a:pt x="7065788" y="53130"/>
                </a:lnTo>
                <a:lnTo>
                  <a:pt x="7059751" y="47093"/>
                </a:lnTo>
                <a:lnTo>
                  <a:pt x="7051902" y="38641"/>
                </a:lnTo>
                <a:lnTo>
                  <a:pt x="7050089" y="28377"/>
                </a:lnTo>
                <a:lnTo>
                  <a:pt x="7045863" y="18112"/>
                </a:lnTo>
                <a:close/>
                <a:moveTo>
                  <a:pt x="7292802" y="0"/>
                </a:moveTo>
                <a:lnTo>
                  <a:pt x="7303065" y="6036"/>
                </a:lnTo>
                <a:lnTo>
                  <a:pt x="7310914" y="14491"/>
                </a:lnTo>
                <a:lnTo>
                  <a:pt x="7315140" y="20527"/>
                </a:lnTo>
                <a:lnTo>
                  <a:pt x="7316952" y="32603"/>
                </a:lnTo>
                <a:lnTo>
                  <a:pt x="7321179" y="38641"/>
                </a:lnTo>
                <a:lnTo>
                  <a:pt x="7325405" y="48904"/>
                </a:lnTo>
                <a:lnTo>
                  <a:pt x="7331441" y="53130"/>
                </a:lnTo>
                <a:lnTo>
                  <a:pt x="7353781" y="63395"/>
                </a:lnTo>
                <a:lnTo>
                  <a:pt x="7374309" y="67621"/>
                </a:lnTo>
                <a:lnTo>
                  <a:pt x="7388800" y="67621"/>
                </a:lnTo>
                <a:lnTo>
                  <a:pt x="7399062" y="76073"/>
                </a:lnTo>
                <a:lnTo>
                  <a:pt x="7406912" y="90564"/>
                </a:lnTo>
                <a:lnTo>
                  <a:pt x="7411138" y="119543"/>
                </a:lnTo>
                <a:lnTo>
                  <a:pt x="7406912" y="121356"/>
                </a:lnTo>
                <a:lnTo>
                  <a:pt x="7406912" y="125582"/>
                </a:lnTo>
                <a:lnTo>
                  <a:pt x="7406912" y="129808"/>
                </a:lnTo>
                <a:lnTo>
                  <a:pt x="7402686" y="134034"/>
                </a:lnTo>
                <a:lnTo>
                  <a:pt x="7358007" y="134034"/>
                </a:lnTo>
                <a:lnTo>
                  <a:pt x="7311519" y="134034"/>
                </a:lnTo>
                <a:lnTo>
                  <a:pt x="7272877" y="150336"/>
                </a:lnTo>
                <a:lnTo>
                  <a:pt x="7265028" y="154562"/>
                </a:lnTo>
                <a:lnTo>
                  <a:pt x="7260802" y="163014"/>
                </a:lnTo>
                <a:lnTo>
                  <a:pt x="7258991" y="164826"/>
                </a:lnTo>
                <a:lnTo>
                  <a:pt x="7254765" y="169052"/>
                </a:lnTo>
                <a:lnTo>
                  <a:pt x="7250539" y="173279"/>
                </a:lnTo>
                <a:lnTo>
                  <a:pt x="7244500" y="177505"/>
                </a:lnTo>
                <a:lnTo>
                  <a:pt x="7232425" y="183543"/>
                </a:lnTo>
                <a:lnTo>
                  <a:pt x="7226388" y="173279"/>
                </a:lnTo>
                <a:lnTo>
                  <a:pt x="7222160" y="164826"/>
                </a:lnTo>
                <a:lnTo>
                  <a:pt x="7216124" y="158788"/>
                </a:lnTo>
                <a:lnTo>
                  <a:pt x="7240274" y="97205"/>
                </a:lnTo>
                <a:lnTo>
                  <a:pt x="7264425" y="47696"/>
                </a:lnTo>
                <a:close/>
                <a:moveTo>
                  <a:pt x="7045260" y="0"/>
                </a:moveTo>
                <a:lnTo>
                  <a:pt x="7045863" y="0"/>
                </a:lnTo>
                <a:lnTo>
                  <a:pt x="7045863" y="623"/>
                </a:lnTo>
                <a:close/>
              </a:path>
            </a:pathLst>
          </a:custGeom>
          <a:solidFill>
            <a:schemeClr val="bg1">
              <a:alpha val="15000"/>
            </a:schemeClr>
          </a:solidFill>
          <a:ln w="3104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grpSp>
        <p:nvGrpSpPr>
          <p:cNvPr id="179" name="Group 178">
            <a:extLst>
              <a:ext uri="{FF2B5EF4-FFF2-40B4-BE49-F238E27FC236}">
                <a16:creationId xmlns:a16="http://schemas.microsoft.com/office/drawing/2014/main" id="{6656FFC4-E518-4540-843A-46C7961DCFF1}"/>
              </a:ext>
            </a:extLst>
          </p:cNvPr>
          <p:cNvGrpSpPr/>
          <p:nvPr userDrawn="1"/>
        </p:nvGrpSpPr>
        <p:grpSpPr>
          <a:xfrm>
            <a:off x="3043584" y="897100"/>
            <a:ext cx="6304103" cy="3597333"/>
            <a:chOff x="-277621" y="70399"/>
            <a:chExt cx="2623442" cy="1497023"/>
          </a:xfrm>
          <a:solidFill>
            <a:schemeClr val="bg1">
              <a:alpha val="15000"/>
            </a:schemeClr>
          </a:solidFill>
        </p:grpSpPr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DE8DA031-6EF8-4E4D-8670-BFC5635F75C3}"/>
                </a:ext>
              </a:extLst>
            </p:cNvPr>
            <p:cNvCxnSpPr>
              <a:cxnSpLocks/>
              <a:stCxn id="212" idx="7"/>
              <a:endCxn id="238" idx="3"/>
            </p:cNvCxnSpPr>
            <p:nvPr userDrawn="1"/>
          </p:nvCxnSpPr>
          <p:spPr>
            <a:xfrm flipH="1">
              <a:off x="1655493" y="505919"/>
              <a:ext cx="65633" cy="246849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149A0F3B-1B78-42BE-AA51-B7766D1694A3}"/>
                </a:ext>
              </a:extLst>
            </p:cNvPr>
            <p:cNvCxnSpPr>
              <a:cxnSpLocks/>
              <a:stCxn id="210" idx="4"/>
              <a:endCxn id="222" idx="1"/>
            </p:cNvCxnSpPr>
            <p:nvPr userDrawn="1"/>
          </p:nvCxnSpPr>
          <p:spPr>
            <a:xfrm flipH="1" flipV="1">
              <a:off x="930260" y="805343"/>
              <a:ext cx="189400" cy="200764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8A01CB24-1156-43C5-A48F-9F6C1192FBB1}"/>
                </a:ext>
              </a:extLst>
            </p:cNvPr>
            <p:cNvCxnSpPr>
              <a:cxnSpLocks/>
              <a:stCxn id="215" idx="2"/>
              <a:endCxn id="220" idx="6"/>
            </p:cNvCxnSpPr>
            <p:nvPr userDrawn="1"/>
          </p:nvCxnSpPr>
          <p:spPr>
            <a:xfrm>
              <a:off x="286540" y="201377"/>
              <a:ext cx="448981" cy="287617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09C58467-6E81-4F5F-8F5C-00E690383D82}"/>
                </a:ext>
              </a:extLst>
            </p:cNvPr>
            <p:cNvCxnSpPr>
              <a:cxnSpLocks/>
              <a:stCxn id="222" idx="5"/>
              <a:endCxn id="215" idx="1"/>
            </p:cNvCxnSpPr>
            <p:nvPr userDrawn="1"/>
          </p:nvCxnSpPr>
          <p:spPr>
            <a:xfrm flipH="1" flipV="1">
              <a:off x="282378" y="233807"/>
              <a:ext cx="600986" cy="544665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id="{BF2288DD-309C-4E75-ABE9-3B75D9339F4B}"/>
                </a:ext>
              </a:extLst>
            </p:cNvPr>
            <p:cNvCxnSpPr>
              <a:cxnSpLocks/>
              <a:stCxn id="210" idx="5"/>
              <a:endCxn id="221" idx="1"/>
            </p:cNvCxnSpPr>
            <p:nvPr userDrawn="1"/>
          </p:nvCxnSpPr>
          <p:spPr>
            <a:xfrm flipH="1" flipV="1">
              <a:off x="485268" y="869075"/>
              <a:ext cx="616580" cy="162436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5D059D1F-2BD0-4C77-9EDF-EDD40F0233AE}"/>
                </a:ext>
              </a:extLst>
            </p:cNvPr>
            <p:cNvCxnSpPr>
              <a:cxnSpLocks/>
              <a:stCxn id="215" idx="0"/>
              <a:endCxn id="221" idx="4"/>
            </p:cNvCxnSpPr>
            <p:nvPr userDrawn="1"/>
          </p:nvCxnSpPr>
          <p:spPr>
            <a:xfrm>
              <a:off x="256504" y="253796"/>
              <a:ext cx="198237" cy="575763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55235DF4-1C28-411A-AB27-14A6092F4393}"/>
                </a:ext>
              </a:extLst>
            </p:cNvPr>
            <p:cNvCxnSpPr>
              <a:cxnSpLocks/>
              <a:stCxn id="222" idx="3"/>
              <a:endCxn id="220" idx="0"/>
            </p:cNvCxnSpPr>
            <p:nvPr userDrawn="1"/>
          </p:nvCxnSpPr>
          <p:spPr>
            <a:xfrm flipH="1" flipV="1">
              <a:off x="785261" y="517494"/>
              <a:ext cx="134986" cy="250965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E066E4D7-C0F3-4258-A974-29D3EF580609}"/>
                </a:ext>
              </a:extLst>
            </p:cNvPr>
            <p:cNvCxnSpPr>
              <a:cxnSpLocks/>
              <a:stCxn id="210" idx="6"/>
              <a:endCxn id="219" idx="2"/>
            </p:cNvCxnSpPr>
            <p:nvPr userDrawn="1"/>
          </p:nvCxnSpPr>
          <p:spPr>
            <a:xfrm flipH="1">
              <a:off x="582929" y="1062067"/>
              <a:ext cx="524286" cy="136176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F754C885-65F3-4A2A-8750-3D739B7282CF}"/>
                </a:ext>
              </a:extLst>
            </p:cNvPr>
            <p:cNvCxnSpPr>
              <a:cxnSpLocks/>
              <a:stCxn id="215" idx="7"/>
              <a:endCxn id="217" idx="3"/>
            </p:cNvCxnSpPr>
            <p:nvPr userDrawn="1"/>
          </p:nvCxnSpPr>
          <p:spPr>
            <a:xfrm flipH="1">
              <a:off x="195318" y="249634"/>
              <a:ext cx="28755" cy="476101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182B3ECB-19FB-444E-8B72-B4E55C81892C}"/>
                </a:ext>
              </a:extLst>
            </p:cNvPr>
            <p:cNvCxnSpPr>
              <a:cxnSpLocks/>
              <a:stCxn id="222" idx="6"/>
              <a:endCxn id="221" idx="2"/>
            </p:cNvCxnSpPr>
            <p:nvPr userDrawn="1"/>
          </p:nvCxnSpPr>
          <p:spPr>
            <a:xfrm flipH="1">
              <a:off x="487900" y="798986"/>
              <a:ext cx="392832" cy="49573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545064C5-B0CA-4970-90F3-0FC564416FA7}"/>
                </a:ext>
              </a:extLst>
            </p:cNvPr>
            <p:cNvCxnSpPr>
              <a:cxnSpLocks/>
              <a:stCxn id="214" idx="0"/>
              <a:endCxn id="220" idx="4"/>
            </p:cNvCxnSpPr>
            <p:nvPr userDrawn="1"/>
          </p:nvCxnSpPr>
          <p:spPr>
            <a:xfrm>
              <a:off x="722702" y="154334"/>
              <a:ext cx="41320" cy="284919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C8B81BA0-5922-4954-A73C-DEAB03E17FFA}"/>
                </a:ext>
              </a:extLst>
            </p:cNvPr>
            <p:cNvCxnSpPr>
              <a:cxnSpLocks/>
              <a:stCxn id="221" idx="6"/>
              <a:endCxn id="217" idx="2"/>
            </p:cNvCxnSpPr>
            <p:nvPr userDrawn="1"/>
          </p:nvCxnSpPr>
          <p:spPr>
            <a:xfrm flipH="1" flipV="1">
              <a:off x="214285" y="750287"/>
              <a:ext cx="221454" cy="112431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C16EA8A4-60E5-48E8-AFF1-F94DB4F30E6E}"/>
                </a:ext>
              </a:extLst>
            </p:cNvPr>
            <p:cNvCxnSpPr>
              <a:cxnSpLocks/>
              <a:stCxn id="216" idx="1"/>
              <a:endCxn id="217" idx="4"/>
            </p:cNvCxnSpPr>
            <p:nvPr userDrawn="1"/>
          </p:nvCxnSpPr>
          <p:spPr>
            <a:xfrm>
              <a:off x="-227149" y="449010"/>
              <a:ext cx="391694" cy="272775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C1D4C7EB-0845-416F-9521-CB5E3B1CA6D8}"/>
                </a:ext>
              </a:extLst>
            </p:cNvPr>
            <p:cNvCxnSpPr>
              <a:cxnSpLocks/>
              <a:stCxn id="219" idx="6"/>
              <a:endCxn id="217" idx="1"/>
            </p:cNvCxnSpPr>
            <p:nvPr userDrawn="1"/>
          </p:nvCxnSpPr>
          <p:spPr>
            <a:xfrm flipH="1" flipV="1">
              <a:off x="210337" y="781060"/>
              <a:ext cx="320432" cy="431342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CE7AFE94-7D9D-4385-A354-7E58C1366CBD}"/>
                </a:ext>
              </a:extLst>
            </p:cNvPr>
            <p:cNvCxnSpPr>
              <a:cxnSpLocks/>
              <a:stCxn id="219" idx="7"/>
              <a:endCxn id="218" idx="3"/>
            </p:cNvCxnSpPr>
            <p:nvPr userDrawn="1"/>
          </p:nvCxnSpPr>
          <p:spPr>
            <a:xfrm flipH="1">
              <a:off x="408479" y="1228771"/>
              <a:ext cx="134934" cy="262943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28A3F1BB-26CA-4F8C-8261-61453B375D77}"/>
                </a:ext>
              </a:extLst>
            </p:cNvPr>
            <p:cNvCxnSpPr>
              <a:cxnSpLocks/>
              <a:stCxn id="218" idx="5"/>
              <a:endCxn id="217" idx="0"/>
            </p:cNvCxnSpPr>
            <p:nvPr userDrawn="1"/>
          </p:nvCxnSpPr>
          <p:spPr>
            <a:xfrm flipH="1" flipV="1">
              <a:off x="185784" y="800028"/>
              <a:ext cx="167369" cy="706704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A4F5FA0C-6058-454A-A664-2DBD9674753D}"/>
                </a:ext>
              </a:extLst>
            </p:cNvPr>
            <p:cNvCxnSpPr>
              <a:cxnSpLocks/>
              <a:stCxn id="218" idx="6"/>
              <a:endCxn id="234" idx="1"/>
            </p:cNvCxnSpPr>
            <p:nvPr userDrawn="1"/>
          </p:nvCxnSpPr>
          <p:spPr>
            <a:xfrm flipH="1" flipV="1">
              <a:off x="71345" y="1209655"/>
              <a:ext cx="277860" cy="327851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E2A95DB6-5A96-4E1F-BC6D-EAA323D702D6}"/>
                </a:ext>
              </a:extLst>
            </p:cNvPr>
            <p:cNvCxnSpPr>
              <a:cxnSpLocks/>
              <a:stCxn id="211" idx="1"/>
              <a:endCxn id="238" idx="5"/>
            </p:cNvCxnSpPr>
            <p:nvPr userDrawn="1"/>
          </p:nvCxnSpPr>
          <p:spPr>
            <a:xfrm>
              <a:off x="1284541" y="551625"/>
              <a:ext cx="322582" cy="231913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EB56C71A-90B9-4DFC-8998-BB5BC3A6BD76}"/>
                </a:ext>
              </a:extLst>
            </p:cNvPr>
            <p:cNvCxnSpPr>
              <a:cxnSpLocks/>
              <a:stCxn id="220" idx="2"/>
              <a:endCxn id="211" idx="6"/>
            </p:cNvCxnSpPr>
            <p:nvPr userDrawn="1"/>
          </p:nvCxnSpPr>
          <p:spPr>
            <a:xfrm>
              <a:off x="813762" y="467754"/>
              <a:ext cx="392486" cy="73824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99D57DBE-4765-4EB2-A425-113065B6C083}"/>
                </a:ext>
              </a:extLst>
            </p:cNvPr>
            <p:cNvCxnSpPr>
              <a:cxnSpLocks/>
              <a:stCxn id="214" idx="1"/>
              <a:endCxn id="211" idx="5"/>
            </p:cNvCxnSpPr>
            <p:nvPr userDrawn="1"/>
          </p:nvCxnSpPr>
          <p:spPr>
            <a:xfrm>
              <a:off x="747255" y="135366"/>
              <a:ext cx="463155" cy="373781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6F087453-AA38-426D-9575-65D89F5413F5}"/>
                </a:ext>
              </a:extLst>
            </p:cNvPr>
            <p:cNvCxnSpPr>
              <a:cxnSpLocks/>
              <a:stCxn id="213" idx="7"/>
              <a:endCxn id="211" idx="3"/>
            </p:cNvCxnSpPr>
            <p:nvPr userDrawn="1"/>
          </p:nvCxnSpPr>
          <p:spPr>
            <a:xfrm flipH="1">
              <a:off x="1268714" y="120871"/>
              <a:ext cx="340183" cy="372450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2D8AD9D4-EC08-4D2D-A983-40B1F3E3551E}"/>
                </a:ext>
              </a:extLst>
            </p:cNvPr>
            <p:cNvCxnSpPr>
              <a:cxnSpLocks/>
              <a:stCxn id="212" idx="6"/>
              <a:endCxn id="211" idx="2"/>
            </p:cNvCxnSpPr>
            <p:nvPr userDrawn="1"/>
          </p:nvCxnSpPr>
          <p:spPr>
            <a:xfrm rot="9888766">
              <a:off x="1290967" y="464377"/>
              <a:ext cx="408926" cy="71807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D0D83F69-4C1E-4EB3-B300-71CA6FEEB424}"/>
                </a:ext>
              </a:extLst>
            </p:cNvPr>
            <p:cNvCxnSpPr>
              <a:cxnSpLocks/>
              <a:stCxn id="225" idx="7"/>
              <a:endCxn id="212" idx="3"/>
            </p:cNvCxnSpPr>
            <p:nvPr userDrawn="1"/>
          </p:nvCxnSpPr>
          <p:spPr>
            <a:xfrm flipH="1">
              <a:off x="1761433" y="145275"/>
              <a:ext cx="251640" cy="290300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A7015ED4-FD21-4577-894D-62DA066A50B5}"/>
                </a:ext>
              </a:extLst>
            </p:cNvPr>
            <p:cNvCxnSpPr>
              <a:cxnSpLocks/>
              <a:stCxn id="225" idx="6"/>
              <a:endCxn id="213" idx="2"/>
            </p:cNvCxnSpPr>
            <p:nvPr userDrawn="1"/>
          </p:nvCxnSpPr>
          <p:spPr>
            <a:xfrm flipH="1" flipV="1">
              <a:off x="1648413" y="90343"/>
              <a:ext cx="352015" cy="38563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982AF1D0-AB17-4249-98F5-15D7EC318CAA}"/>
                </a:ext>
              </a:extLst>
            </p:cNvPr>
            <p:cNvCxnSpPr>
              <a:cxnSpLocks/>
              <a:stCxn id="213" idx="6"/>
              <a:endCxn id="214" idx="2"/>
            </p:cNvCxnSpPr>
            <p:nvPr userDrawn="1"/>
          </p:nvCxnSpPr>
          <p:spPr>
            <a:xfrm flipH="1">
              <a:off x="751203" y="104502"/>
              <a:ext cx="845050" cy="91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9088DDD4-860F-4DB3-AB99-3C9C46802E05}"/>
                </a:ext>
              </a:extLst>
            </p:cNvPr>
            <p:cNvCxnSpPr>
              <a:cxnSpLocks/>
              <a:stCxn id="214" idx="6"/>
              <a:endCxn id="215" idx="3"/>
            </p:cNvCxnSpPr>
            <p:nvPr userDrawn="1"/>
          </p:nvCxnSpPr>
          <p:spPr>
            <a:xfrm flipH="1">
              <a:off x="266551" y="125832"/>
              <a:ext cx="406410" cy="49670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E13B5A29-ABF2-4ADC-AB18-8B9EE6AB827B}"/>
                </a:ext>
              </a:extLst>
            </p:cNvPr>
            <p:cNvCxnSpPr>
              <a:cxnSpLocks/>
              <a:stCxn id="216" idx="3"/>
              <a:endCxn id="215" idx="6"/>
            </p:cNvCxnSpPr>
            <p:nvPr userDrawn="1"/>
          </p:nvCxnSpPr>
          <p:spPr>
            <a:xfrm flipV="1">
              <a:off x="-237161" y="223760"/>
              <a:ext cx="441246" cy="188368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A6EDED56-837D-451A-8B17-10C08A4BB99C}"/>
                </a:ext>
              </a:extLst>
            </p:cNvPr>
            <p:cNvCxnSpPr>
              <a:cxnSpLocks/>
              <a:stCxn id="219" idx="4"/>
              <a:endCxn id="221" idx="0"/>
            </p:cNvCxnSpPr>
            <p:nvPr userDrawn="1"/>
          </p:nvCxnSpPr>
          <p:spPr>
            <a:xfrm flipH="1" flipV="1">
              <a:off x="468899" y="881719"/>
              <a:ext cx="80870" cy="297524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958D6887-BF87-4D74-87EB-E732A5536B7D}"/>
                </a:ext>
              </a:extLst>
            </p:cNvPr>
            <p:cNvCxnSpPr>
              <a:cxnSpLocks/>
              <a:stCxn id="235" idx="2"/>
              <a:endCxn id="217" idx="6"/>
            </p:cNvCxnSpPr>
            <p:nvPr userDrawn="1"/>
          </p:nvCxnSpPr>
          <p:spPr>
            <a:xfrm flipV="1">
              <a:off x="30480" y="771526"/>
              <a:ext cx="105564" cy="54627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7E9A0763-0952-41E9-9EEB-DA7A24FB2257}"/>
                </a:ext>
              </a:extLst>
            </p:cNvPr>
            <p:cNvCxnSpPr>
              <a:cxnSpLocks/>
              <a:stCxn id="217" idx="7"/>
              <a:endCxn id="234" idx="3"/>
            </p:cNvCxnSpPr>
            <p:nvPr userDrawn="1"/>
          </p:nvCxnSpPr>
          <p:spPr>
            <a:xfrm flipH="1">
              <a:off x="61333" y="796079"/>
              <a:ext cx="93678" cy="376693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E971F634-5A01-43F9-95C8-F7B2D5747F20}"/>
                </a:ext>
              </a:extLst>
            </p:cNvPr>
            <p:cNvSpPr/>
            <p:nvPr userDrawn="1"/>
          </p:nvSpPr>
          <p:spPr>
            <a:xfrm rot="8852236">
              <a:off x="1100881" y="999773"/>
              <a:ext cx="81073" cy="81073"/>
            </a:xfrm>
            <a:prstGeom prst="ellips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1DE89822-6B47-40BD-B573-E701AD257EEB}"/>
                </a:ext>
              </a:extLst>
            </p:cNvPr>
            <p:cNvSpPr/>
            <p:nvPr userDrawn="1"/>
          </p:nvSpPr>
          <p:spPr>
            <a:xfrm rot="9888766">
              <a:off x="1204756" y="487667"/>
              <a:ext cx="85439" cy="85439"/>
            </a:xfrm>
            <a:prstGeom prst="ellips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21A1E52A-9908-42F7-9F0B-96488003B2BD}"/>
                </a:ext>
              </a:extLst>
            </p:cNvPr>
            <p:cNvSpPr/>
            <p:nvPr userDrawn="1"/>
          </p:nvSpPr>
          <p:spPr>
            <a:xfrm rot="9888766">
              <a:off x="1700743" y="430210"/>
              <a:ext cx="81073" cy="81073"/>
            </a:xfrm>
            <a:prstGeom prst="ellips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36E0BB38-F427-4377-92E7-197B7AC5E6D6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1595309" y="70399"/>
              <a:ext cx="54048" cy="54048"/>
            </a:xfrm>
            <a:prstGeom prst="ellips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70527055-315C-4219-82E7-94277D2C8E17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671546" y="74676"/>
              <a:ext cx="81073" cy="81073"/>
            </a:xfrm>
            <a:prstGeom prst="ellips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41B7F4CF-99A8-43DE-BCF2-952DF30E7AE6}"/>
                </a:ext>
              </a:extLst>
            </p:cNvPr>
            <p:cNvSpPr/>
            <p:nvPr userDrawn="1"/>
          </p:nvSpPr>
          <p:spPr>
            <a:xfrm rot="9888766">
              <a:off x="202593" y="169849"/>
              <a:ext cx="85439" cy="85439"/>
            </a:xfrm>
            <a:prstGeom prst="ellips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8F0502A9-C408-492F-A693-8C82086A1D68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-277621" y="408551"/>
              <a:ext cx="54048" cy="54048"/>
            </a:xfrm>
            <a:prstGeom prst="ellips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A619B0C7-7DD0-4542-ACB7-103C5B508738}"/>
                </a:ext>
              </a:extLst>
            </p:cNvPr>
            <p:cNvSpPr/>
            <p:nvPr userDrawn="1"/>
          </p:nvSpPr>
          <p:spPr>
            <a:xfrm rot="9888766">
              <a:off x="134628" y="720370"/>
              <a:ext cx="81073" cy="81073"/>
            </a:xfrm>
            <a:prstGeom prst="ellips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8624435F-286A-47AA-9188-F07E15BC0C7A}"/>
                </a:ext>
              </a:extLst>
            </p:cNvPr>
            <p:cNvSpPr/>
            <p:nvPr userDrawn="1"/>
          </p:nvSpPr>
          <p:spPr>
            <a:xfrm rot="9888766">
              <a:off x="347789" y="1486349"/>
              <a:ext cx="81073" cy="81073"/>
            </a:xfrm>
            <a:prstGeom prst="ellips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397646C1-A957-4977-A475-03E736C18C7B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529825" y="1178299"/>
              <a:ext cx="54048" cy="54048"/>
            </a:xfrm>
            <a:prstGeom prst="ellips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43E9C6B1-2DB3-4B86-B19F-F0CEE11229FE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734105" y="437837"/>
              <a:ext cx="81073" cy="81073"/>
            </a:xfrm>
            <a:prstGeom prst="ellips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Oval 220">
              <a:extLst>
                <a:ext uri="{FF2B5EF4-FFF2-40B4-BE49-F238E27FC236}">
                  <a16:creationId xmlns:a16="http://schemas.microsoft.com/office/drawing/2014/main" id="{7C80BDD0-9BB1-4C55-A862-18B9D461D0C0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434796" y="828615"/>
              <a:ext cx="54048" cy="54048"/>
            </a:xfrm>
            <a:prstGeom prst="ellips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4C37F591-E187-4871-95E3-CFB06A6BC390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879788" y="764883"/>
              <a:ext cx="54048" cy="54048"/>
            </a:xfrm>
            <a:prstGeom prst="ellips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44508EE3-322D-43A7-876E-BFAD72449822}"/>
                </a:ext>
              </a:extLst>
            </p:cNvPr>
            <p:cNvCxnSpPr>
              <a:cxnSpLocks/>
              <a:stCxn id="222" idx="2"/>
              <a:endCxn id="211" idx="7"/>
            </p:cNvCxnSpPr>
            <p:nvPr userDrawn="1"/>
          </p:nvCxnSpPr>
          <p:spPr>
            <a:xfrm flipV="1">
              <a:off x="932892" y="567452"/>
              <a:ext cx="293345" cy="217375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16E15030-FCDF-4453-9662-1082D69D4F27}"/>
                </a:ext>
              </a:extLst>
            </p:cNvPr>
            <p:cNvCxnSpPr>
              <a:cxnSpLocks/>
              <a:stCxn id="212" idx="4"/>
              <a:endCxn id="213" idx="1"/>
            </p:cNvCxnSpPr>
            <p:nvPr userDrawn="1"/>
          </p:nvCxnSpPr>
          <p:spPr>
            <a:xfrm flipH="1" flipV="1">
              <a:off x="1645781" y="110859"/>
              <a:ext cx="84879" cy="320767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5" name="Oval 224">
              <a:extLst>
                <a:ext uri="{FF2B5EF4-FFF2-40B4-BE49-F238E27FC236}">
                  <a16:creationId xmlns:a16="http://schemas.microsoft.com/office/drawing/2014/main" id="{8795C5AC-2B63-494E-9A56-A38C55AC595A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1999485" y="94803"/>
              <a:ext cx="54048" cy="54048"/>
            </a:xfrm>
            <a:prstGeom prst="ellips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677750A2-177B-4D98-9C5F-8E960A9B2C00}"/>
                </a:ext>
              </a:extLst>
            </p:cNvPr>
            <p:cNvCxnSpPr>
              <a:cxnSpLocks/>
              <a:stCxn id="225" idx="1"/>
              <a:endCxn id="233" idx="2"/>
            </p:cNvCxnSpPr>
            <p:nvPr userDrawn="1"/>
          </p:nvCxnSpPr>
          <p:spPr>
            <a:xfrm>
              <a:off x="2049957" y="135263"/>
              <a:ext cx="242058" cy="266752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A775B69A-27C2-43CB-941D-56E17C3B9039}"/>
                </a:ext>
              </a:extLst>
            </p:cNvPr>
            <p:cNvCxnSpPr>
              <a:cxnSpLocks/>
              <a:stCxn id="233" idx="3"/>
              <a:endCxn id="212" idx="2"/>
            </p:cNvCxnSpPr>
            <p:nvPr userDrawn="1"/>
          </p:nvCxnSpPr>
          <p:spPr>
            <a:xfrm flipH="1">
              <a:off x="1780401" y="424162"/>
              <a:ext cx="506152" cy="35965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2CC38806-C700-4734-910F-89D699A5E333}"/>
                </a:ext>
              </a:extLst>
            </p:cNvPr>
            <p:cNvCxnSpPr>
              <a:cxnSpLocks/>
              <a:stCxn id="241" idx="6"/>
              <a:endCxn id="218" idx="2"/>
            </p:cNvCxnSpPr>
            <p:nvPr userDrawn="1"/>
          </p:nvCxnSpPr>
          <p:spPr>
            <a:xfrm flipH="1">
              <a:off x="427447" y="1328833"/>
              <a:ext cx="675050" cy="187433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778B8242-3ED5-430D-8505-6486FEADA330}"/>
                </a:ext>
              </a:extLst>
            </p:cNvPr>
            <p:cNvCxnSpPr>
              <a:cxnSpLocks/>
              <a:stCxn id="212" idx="1"/>
              <a:endCxn id="230" idx="4"/>
            </p:cNvCxnSpPr>
            <p:nvPr/>
          </p:nvCxnSpPr>
          <p:spPr>
            <a:xfrm>
              <a:off x="1776452" y="490900"/>
              <a:ext cx="249123" cy="304760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0" name="Oval 229">
              <a:extLst>
                <a:ext uri="{FF2B5EF4-FFF2-40B4-BE49-F238E27FC236}">
                  <a16:creationId xmlns:a16="http://schemas.microsoft.com/office/drawing/2014/main" id="{6B6D76EE-43F3-44A2-8F45-4DE0A64ACFDC}"/>
                </a:ext>
              </a:extLst>
            </p:cNvPr>
            <p:cNvSpPr/>
            <p:nvPr/>
          </p:nvSpPr>
          <p:spPr>
            <a:xfrm rot="8852236">
              <a:off x="2011769" y="791003"/>
              <a:ext cx="59607" cy="59607"/>
            </a:xfrm>
            <a:prstGeom prst="ellips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8E41703D-DE12-44B3-BED6-7E074EFBBB67}"/>
                </a:ext>
              </a:extLst>
            </p:cNvPr>
            <p:cNvCxnSpPr>
              <a:cxnSpLocks/>
              <a:stCxn id="230" idx="6"/>
              <a:endCxn id="238" idx="1"/>
            </p:cNvCxnSpPr>
            <p:nvPr/>
          </p:nvCxnSpPr>
          <p:spPr>
            <a:xfrm flipH="1" flipV="1">
              <a:off x="1686264" y="801137"/>
              <a:ext cx="330163" cy="35666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BE5A1F4C-8B07-46D4-8097-20501CD5FE10}"/>
                </a:ext>
              </a:extLst>
            </p:cNvPr>
            <p:cNvCxnSpPr>
              <a:cxnSpLocks/>
              <a:stCxn id="233" idx="4"/>
              <a:endCxn id="230" idx="2"/>
            </p:cNvCxnSpPr>
            <p:nvPr/>
          </p:nvCxnSpPr>
          <p:spPr>
            <a:xfrm flipH="1">
              <a:off x="2066719" y="443685"/>
              <a:ext cx="231632" cy="361125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3" name="Oval 232">
              <a:extLst>
                <a:ext uri="{FF2B5EF4-FFF2-40B4-BE49-F238E27FC236}">
                  <a16:creationId xmlns:a16="http://schemas.microsoft.com/office/drawing/2014/main" id="{195F94E4-5613-4ACF-BC6B-EE38EE41325E}"/>
                </a:ext>
              </a:extLst>
            </p:cNvPr>
            <p:cNvSpPr/>
            <p:nvPr userDrawn="1"/>
          </p:nvSpPr>
          <p:spPr>
            <a:xfrm rot="2181221">
              <a:off x="2286214" y="389878"/>
              <a:ext cx="59607" cy="59607"/>
            </a:xfrm>
            <a:prstGeom prst="ellips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Oval 233">
              <a:extLst>
                <a:ext uri="{FF2B5EF4-FFF2-40B4-BE49-F238E27FC236}">
                  <a16:creationId xmlns:a16="http://schemas.microsoft.com/office/drawing/2014/main" id="{4C743E4C-0433-4668-BF9A-77A5B1C895A1}"/>
                </a:ext>
              </a:extLst>
            </p:cNvPr>
            <p:cNvSpPr>
              <a:spLocks noChangeAspect="1"/>
            </p:cNvSpPr>
            <p:nvPr/>
          </p:nvSpPr>
          <p:spPr>
            <a:xfrm rot="9888766">
              <a:off x="20873" y="1169195"/>
              <a:ext cx="54048" cy="54048"/>
            </a:xfrm>
            <a:prstGeom prst="ellips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5" name="Oval 234">
              <a:extLst>
                <a:ext uri="{FF2B5EF4-FFF2-40B4-BE49-F238E27FC236}">
                  <a16:creationId xmlns:a16="http://schemas.microsoft.com/office/drawing/2014/main" id="{5340D8B7-2184-4983-8BDF-D7D8638668FE}"/>
                </a:ext>
              </a:extLst>
            </p:cNvPr>
            <p:cNvSpPr/>
            <p:nvPr/>
          </p:nvSpPr>
          <p:spPr>
            <a:xfrm rot="9888766">
              <a:off x="-13611" y="809594"/>
              <a:ext cx="44875" cy="44875"/>
            </a:xfrm>
            <a:prstGeom prst="ellips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id="{52CF9061-F51B-4050-87D7-0C1565F9F969}"/>
                </a:ext>
              </a:extLst>
            </p:cNvPr>
            <p:cNvCxnSpPr>
              <a:cxnSpLocks/>
              <a:stCxn id="235" idx="3"/>
              <a:endCxn id="216" idx="0"/>
            </p:cNvCxnSpPr>
            <p:nvPr/>
          </p:nvCxnSpPr>
          <p:spPr>
            <a:xfrm flipH="1" flipV="1">
              <a:off x="-243518" y="461655"/>
              <a:ext cx="263499" cy="350908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EFE2C3A5-9DBA-4FBE-ABFB-B884909A892D}"/>
                </a:ext>
              </a:extLst>
            </p:cNvPr>
            <p:cNvCxnSpPr>
              <a:cxnSpLocks/>
              <a:stCxn id="234" idx="4"/>
              <a:endCxn id="235" idx="0"/>
            </p:cNvCxnSpPr>
            <p:nvPr/>
          </p:nvCxnSpPr>
          <p:spPr>
            <a:xfrm flipH="1" flipV="1">
              <a:off x="14704" y="853685"/>
              <a:ext cx="26113" cy="316454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8" name="Oval 237">
              <a:extLst>
                <a:ext uri="{FF2B5EF4-FFF2-40B4-BE49-F238E27FC236}">
                  <a16:creationId xmlns:a16="http://schemas.microsoft.com/office/drawing/2014/main" id="{824EB6A7-1BF6-4737-8D8C-0E8CC6975E1C}"/>
                </a:ext>
              </a:extLst>
            </p:cNvPr>
            <p:cNvSpPr/>
            <p:nvPr/>
          </p:nvSpPr>
          <p:spPr>
            <a:xfrm rot="8852236">
              <a:off x="1606157" y="751801"/>
              <a:ext cx="81073" cy="81073"/>
            </a:xfrm>
            <a:prstGeom prst="ellips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9" name="Straight Connector 238">
              <a:extLst>
                <a:ext uri="{FF2B5EF4-FFF2-40B4-BE49-F238E27FC236}">
                  <a16:creationId xmlns:a16="http://schemas.microsoft.com/office/drawing/2014/main" id="{79921002-8860-488B-AD99-CA0A6D428F8B}"/>
                </a:ext>
              </a:extLst>
            </p:cNvPr>
            <p:cNvCxnSpPr>
              <a:cxnSpLocks/>
              <a:stCxn id="210" idx="3"/>
              <a:endCxn id="211" idx="0"/>
            </p:cNvCxnSpPr>
            <p:nvPr/>
          </p:nvCxnSpPr>
          <p:spPr>
            <a:xfrm flipV="1">
              <a:off x="1150217" y="571614"/>
              <a:ext cx="108450" cy="429125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id="{7D88AC2C-46BA-4DAB-B8A2-CCE244AAE81A}"/>
                </a:ext>
              </a:extLst>
            </p:cNvPr>
            <p:cNvCxnSpPr>
              <a:cxnSpLocks/>
              <a:stCxn id="210" idx="1"/>
              <a:endCxn id="238" idx="6"/>
            </p:cNvCxnSpPr>
            <p:nvPr/>
          </p:nvCxnSpPr>
          <p:spPr>
            <a:xfrm flipV="1">
              <a:off x="1180988" y="814096"/>
              <a:ext cx="431503" cy="235013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1" name="Oval 240">
              <a:extLst>
                <a:ext uri="{FF2B5EF4-FFF2-40B4-BE49-F238E27FC236}">
                  <a16:creationId xmlns:a16="http://schemas.microsoft.com/office/drawing/2014/main" id="{FBDC0D59-DEF3-4DD8-9F9E-DDD174267F50}"/>
                </a:ext>
              </a:extLst>
            </p:cNvPr>
            <p:cNvSpPr/>
            <p:nvPr/>
          </p:nvSpPr>
          <p:spPr>
            <a:xfrm rot="8852236">
              <a:off x="1096163" y="1266538"/>
              <a:ext cx="81073" cy="81073"/>
            </a:xfrm>
            <a:prstGeom prst="ellips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2" name="Straight Connector 241">
              <a:extLst>
                <a:ext uri="{FF2B5EF4-FFF2-40B4-BE49-F238E27FC236}">
                  <a16:creationId xmlns:a16="http://schemas.microsoft.com/office/drawing/2014/main" id="{956A4BFC-781F-4BE7-BFC1-3BE91F7FF03B}"/>
                </a:ext>
              </a:extLst>
            </p:cNvPr>
            <p:cNvCxnSpPr>
              <a:cxnSpLocks/>
              <a:stCxn id="241" idx="5"/>
              <a:endCxn id="219" idx="1"/>
            </p:cNvCxnSpPr>
            <p:nvPr/>
          </p:nvCxnSpPr>
          <p:spPr>
            <a:xfrm flipH="1" flipV="1">
              <a:off x="580297" y="1218759"/>
              <a:ext cx="516833" cy="79516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>
              <a:extLst>
                <a:ext uri="{FF2B5EF4-FFF2-40B4-BE49-F238E27FC236}">
                  <a16:creationId xmlns:a16="http://schemas.microsoft.com/office/drawing/2014/main" id="{DB65B706-7E09-417D-B7D6-9F11A9D2545C}"/>
                </a:ext>
              </a:extLst>
            </p:cNvPr>
            <p:cNvCxnSpPr>
              <a:cxnSpLocks/>
              <a:stCxn id="241" idx="3"/>
              <a:endCxn id="210" idx="7"/>
            </p:cNvCxnSpPr>
            <p:nvPr/>
          </p:nvCxnSpPr>
          <p:spPr>
            <a:xfrm flipH="1" flipV="1">
              <a:off x="1132618" y="1079880"/>
              <a:ext cx="12881" cy="187625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>
              <a:extLst>
                <a:ext uri="{FF2B5EF4-FFF2-40B4-BE49-F238E27FC236}">
                  <a16:creationId xmlns:a16="http://schemas.microsoft.com/office/drawing/2014/main" id="{C4461787-57B4-431A-9CA2-3D297CC8A4FC}"/>
                </a:ext>
              </a:extLst>
            </p:cNvPr>
            <p:cNvCxnSpPr>
              <a:cxnSpLocks/>
              <a:stCxn id="241" idx="1"/>
            </p:cNvCxnSpPr>
            <p:nvPr/>
          </p:nvCxnSpPr>
          <p:spPr>
            <a:xfrm>
              <a:off x="1176270" y="1315874"/>
              <a:ext cx="829822" cy="62675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506671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CA5A6A3-EB84-4683-82EC-A2416C65D90A}"/>
              </a:ext>
            </a:extLst>
          </p:cNvPr>
          <p:cNvSpPr/>
          <p:nvPr userDrawn="1"/>
        </p:nvSpPr>
        <p:spPr>
          <a:xfrm>
            <a:off x="0" y="0"/>
            <a:ext cx="12192000" cy="1063756"/>
          </a:xfrm>
          <a:prstGeom prst="rect">
            <a:avLst/>
          </a:prstGeom>
          <a:gradFill>
            <a:gsLst>
              <a:gs pos="38000">
                <a:schemeClr val="accent2">
                  <a:lumMod val="85000"/>
                  <a:lumOff val="15000"/>
                </a:schemeClr>
              </a:gs>
              <a:gs pos="100000">
                <a:schemeClr val="accent2">
                  <a:lumMod val="10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9402" y="169755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8993242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8394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genda slide layout">
    <p:bg>
      <p:bgPr>
        <a:gradFill>
          <a:gsLst>
            <a:gs pos="38000">
              <a:schemeClr val="accent2">
                <a:lumMod val="85000"/>
                <a:lumOff val="15000"/>
              </a:schemeClr>
            </a:gs>
            <a:gs pos="100000">
              <a:schemeClr val="accent2">
                <a:lumMod val="100000"/>
              </a:schemeClr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2">
            <a:extLst>
              <a:ext uri="{FF2B5EF4-FFF2-40B4-BE49-F238E27FC236}">
                <a16:creationId xmlns:a16="http://schemas.microsoft.com/office/drawing/2014/main" id="{5A5258E7-053B-4652-9B7B-A9260CFD24AB}"/>
              </a:ext>
            </a:extLst>
          </p:cNvPr>
          <p:cNvSpPr/>
          <p:nvPr userDrawn="1"/>
        </p:nvSpPr>
        <p:spPr>
          <a:xfrm>
            <a:off x="-23714" y="2208179"/>
            <a:ext cx="3325067" cy="4694928"/>
          </a:xfrm>
          <a:custGeom>
            <a:avLst/>
            <a:gdLst>
              <a:gd name="connsiteX0" fmla="*/ 1320224 w 1329191"/>
              <a:gd name="connsiteY0" fmla="*/ 970177 h 2018589"/>
              <a:gd name="connsiteX1" fmla="*/ 1311175 w 1329191"/>
              <a:gd name="connsiteY1" fmla="*/ 956842 h 2018589"/>
              <a:gd name="connsiteX2" fmla="*/ 1293554 w 1329191"/>
              <a:gd name="connsiteY2" fmla="*/ 888262 h 2018589"/>
              <a:gd name="connsiteX3" fmla="*/ 1259740 w 1329191"/>
              <a:gd name="connsiteY3" fmla="*/ 820159 h 2018589"/>
              <a:gd name="connsiteX4" fmla="*/ 1253072 w 1329191"/>
              <a:gd name="connsiteY4" fmla="*/ 787774 h 2018589"/>
              <a:gd name="connsiteX5" fmla="*/ 1251644 w 1329191"/>
              <a:gd name="connsiteY5" fmla="*/ 715384 h 2018589"/>
              <a:gd name="connsiteX6" fmla="*/ 1257835 w 1329191"/>
              <a:gd name="connsiteY6" fmla="*/ 659662 h 2018589"/>
              <a:gd name="connsiteX7" fmla="*/ 1246405 w 1329191"/>
              <a:gd name="connsiteY7" fmla="*/ 612990 h 2018589"/>
              <a:gd name="connsiteX8" fmla="*/ 1243547 w 1329191"/>
              <a:gd name="connsiteY8" fmla="*/ 563936 h 2018589"/>
              <a:gd name="connsiteX9" fmla="*/ 1259264 w 1329191"/>
              <a:gd name="connsiteY9" fmla="*/ 424871 h 2018589"/>
              <a:gd name="connsiteX10" fmla="*/ 1246881 w 1329191"/>
              <a:gd name="connsiteY10" fmla="*/ 342956 h 2018589"/>
              <a:gd name="connsiteX11" fmla="*/ 1242595 w 1329191"/>
              <a:gd name="connsiteY11" fmla="*/ 255326 h 2018589"/>
              <a:gd name="connsiteX12" fmla="*/ 1174968 w 1329191"/>
              <a:gd name="connsiteY12" fmla="*/ 191508 h 2018589"/>
              <a:gd name="connsiteX13" fmla="*/ 1139725 w 1329191"/>
              <a:gd name="connsiteY13" fmla="*/ 176268 h 2018589"/>
              <a:gd name="connsiteX14" fmla="*/ 1115436 w 1329191"/>
              <a:gd name="connsiteY14" fmla="*/ 161505 h 2018589"/>
              <a:gd name="connsiteX15" fmla="*/ 1073050 w 1329191"/>
              <a:gd name="connsiteY15" fmla="*/ 127215 h 2018589"/>
              <a:gd name="connsiteX16" fmla="*/ 1061620 w 1329191"/>
              <a:gd name="connsiteY16" fmla="*/ 111022 h 2018589"/>
              <a:gd name="connsiteX17" fmla="*/ 1009709 w 1329191"/>
              <a:gd name="connsiteY17" fmla="*/ 91020 h 2018589"/>
              <a:gd name="connsiteX18" fmla="*/ 898742 w 1329191"/>
              <a:gd name="connsiteY18" fmla="*/ 52920 h 2018589"/>
              <a:gd name="connsiteX19" fmla="*/ 835877 w 1329191"/>
              <a:gd name="connsiteY19" fmla="*/ 31965 h 2018589"/>
              <a:gd name="connsiteX20" fmla="*/ 774917 w 1329191"/>
              <a:gd name="connsiteY20" fmla="*/ 26726 h 2018589"/>
              <a:gd name="connsiteX21" fmla="*/ 700622 w 1329191"/>
              <a:gd name="connsiteY21" fmla="*/ 17677 h 2018589"/>
              <a:gd name="connsiteX22" fmla="*/ 595847 w 1329191"/>
              <a:gd name="connsiteY22" fmla="*/ 56 h 2018589"/>
              <a:gd name="connsiteX23" fmla="*/ 502502 w 1329191"/>
              <a:gd name="connsiteY23" fmla="*/ 11010 h 2018589"/>
              <a:gd name="connsiteX24" fmla="*/ 292476 w 1329191"/>
              <a:gd name="connsiteY24" fmla="*/ 83876 h 2018589"/>
              <a:gd name="connsiteX25" fmla="*/ 194368 w 1329191"/>
              <a:gd name="connsiteY25" fmla="*/ 158171 h 2018589"/>
              <a:gd name="connsiteX26" fmla="*/ 131980 w 1329191"/>
              <a:gd name="connsiteY26" fmla="*/ 228180 h 2018589"/>
              <a:gd name="connsiteX27" fmla="*/ 79116 w 1329191"/>
              <a:gd name="connsiteY27" fmla="*/ 292474 h 2018589"/>
              <a:gd name="connsiteX28" fmla="*/ 36730 w 1329191"/>
              <a:gd name="connsiteY28" fmla="*/ 380580 h 2018589"/>
              <a:gd name="connsiteX29" fmla="*/ 58 w 1329191"/>
              <a:gd name="connsiteY29" fmla="*/ 577271 h 2018589"/>
              <a:gd name="connsiteX30" fmla="*/ 9107 w 1329191"/>
              <a:gd name="connsiteY30" fmla="*/ 680617 h 2018589"/>
              <a:gd name="connsiteX31" fmla="*/ 65781 w 1329191"/>
              <a:gd name="connsiteY31" fmla="*/ 825874 h 2018589"/>
              <a:gd name="connsiteX32" fmla="*/ 108643 w 1329191"/>
              <a:gd name="connsiteY32" fmla="*/ 892072 h 2018589"/>
              <a:gd name="connsiteX33" fmla="*/ 131504 w 1329191"/>
              <a:gd name="connsiteY33" fmla="*/ 921600 h 2018589"/>
              <a:gd name="connsiteX34" fmla="*/ 182938 w 1329191"/>
              <a:gd name="connsiteY34" fmla="*/ 1016374 h 2018589"/>
              <a:gd name="connsiteX35" fmla="*/ 207227 w 1329191"/>
              <a:gd name="connsiteY35" fmla="*/ 1153058 h 2018589"/>
              <a:gd name="connsiteX36" fmla="*/ 199131 w 1329191"/>
              <a:gd name="connsiteY36" fmla="*/ 1322603 h 2018589"/>
              <a:gd name="connsiteX37" fmla="*/ 164841 w 1329191"/>
              <a:gd name="connsiteY37" fmla="*/ 1397850 h 2018589"/>
              <a:gd name="connsiteX38" fmla="*/ 135790 w 1329191"/>
              <a:gd name="connsiteY38" fmla="*/ 1431664 h 2018589"/>
              <a:gd name="connsiteX39" fmla="*/ 131504 w 1329191"/>
              <a:gd name="connsiteY39" fmla="*/ 1453571 h 2018589"/>
              <a:gd name="connsiteX40" fmla="*/ 177700 w 1329191"/>
              <a:gd name="connsiteY40" fmla="*/ 1465001 h 2018589"/>
              <a:gd name="connsiteX41" fmla="*/ 209132 w 1329191"/>
              <a:gd name="connsiteY41" fmla="*/ 1465954 h 2018589"/>
              <a:gd name="connsiteX42" fmla="*/ 213895 w 1329191"/>
              <a:gd name="connsiteY42" fmla="*/ 1462620 h 2018589"/>
              <a:gd name="connsiteX43" fmla="*/ 278189 w 1329191"/>
              <a:gd name="connsiteY43" fmla="*/ 1330699 h 2018589"/>
              <a:gd name="connsiteX44" fmla="*/ 301049 w 1329191"/>
              <a:gd name="connsiteY44" fmla="*/ 1234020 h 2018589"/>
              <a:gd name="connsiteX45" fmla="*/ 324385 w 1329191"/>
              <a:gd name="connsiteY45" fmla="*/ 1156391 h 2018589"/>
              <a:gd name="connsiteX46" fmla="*/ 368200 w 1329191"/>
              <a:gd name="connsiteY46" fmla="*/ 1052569 h 2018589"/>
              <a:gd name="connsiteX47" fmla="*/ 360104 w 1329191"/>
              <a:gd name="connsiteY47" fmla="*/ 962081 h 2018589"/>
              <a:gd name="connsiteX48" fmla="*/ 362961 w 1329191"/>
              <a:gd name="connsiteY48" fmla="*/ 770152 h 2018589"/>
              <a:gd name="connsiteX49" fmla="*/ 373439 w 1329191"/>
              <a:gd name="connsiteY49" fmla="*/ 738720 h 2018589"/>
              <a:gd name="connsiteX50" fmla="*/ 432494 w 1329191"/>
              <a:gd name="connsiteY50" fmla="*/ 699191 h 2018589"/>
              <a:gd name="connsiteX51" fmla="*/ 506312 w 1329191"/>
              <a:gd name="connsiteY51" fmla="*/ 681570 h 2018589"/>
              <a:gd name="connsiteX52" fmla="*/ 643949 w 1329191"/>
              <a:gd name="connsiteY52" fmla="*/ 742054 h 2018589"/>
              <a:gd name="connsiteX53" fmla="*/ 729674 w 1329191"/>
              <a:gd name="connsiteY53" fmla="*/ 908265 h 2018589"/>
              <a:gd name="connsiteX54" fmla="*/ 722530 w 1329191"/>
              <a:gd name="connsiteY54" fmla="*/ 918742 h 2018589"/>
              <a:gd name="connsiteX55" fmla="*/ 624899 w 1329191"/>
              <a:gd name="connsiteY55" fmla="*/ 921600 h 2018589"/>
              <a:gd name="connsiteX56" fmla="*/ 545841 w 1329191"/>
              <a:gd name="connsiteY56" fmla="*/ 932554 h 2018589"/>
              <a:gd name="connsiteX57" fmla="*/ 575369 w 1329191"/>
              <a:gd name="connsiteY57" fmla="*/ 946841 h 2018589"/>
              <a:gd name="connsiteX58" fmla="*/ 936842 w 1329191"/>
              <a:gd name="connsiteY58" fmla="*/ 946841 h 2018589"/>
              <a:gd name="connsiteX59" fmla="*/ 958750 w 1329191"/>
              <a:gd name="connsiteY59" fmla="*/ 949222 h 2018589"/>
              <a:gd name="connsiteX60" fmla="*/ 943510 w 1329191"/>
              <a:gd name="connsiteY60" fmla="*/ 1015421 h 2018589"/>
              <a:gd name="connsiteX61" fmla="*/ 930175 w 1329191"/>
              <a:gd name="connsiteY61" fmla="*/ 1156867 h 2018589"/>
              <a:gd name="connsiteX62" fmla="*/ 913983 w 1329191"/>
              <a:gd name="connsiteY62" fmla="*/ 1170679 h 2018589"/>
              <a:gd name="connsiteX63" fmla="*/ 869691 w 1329191"/>
              <a:gd name="connsiteY63" fmla="*/ 1173536 h 2018589"/>
              <a:gd name="connsiteX64" fmla="*/ 823971 w 1329191"/>
              <a:gd name="connsiteY64" fmla="*/ 1188776 h 2018589"/>
              <a:gd name="connsiteX65" fmla="*/ 680620 w 1329191"/>
              <a:gd name="connsiteY65" fmla="*/ 1164011 h 2018589"/>
              <a:gd name="connsiteX66" fmla="*/ 610611 w 1329191"/>
              <a:gd name="connsiteY66" fmla="*/ 1152105 h 2018589"/>
              <a:gd name="connsiteX67" fmla="*/ 552032 w 1329191"/>
              <a:gd name="connsiteY67" fmla="*/ 1140675 h 2018589"/>
              <a:gd name="connsiteX68" fmla="*/ 633947 w 1329191"/>
              <a:gd name="connsiteY68" fmla="*/ 1182109 h 2018589"/>
              <a:gd name="connsiteX69" fmla="*/ 818256 w 1329191"/>
              <a:gd name="connsiteY69" fmla="*/ 1240211 h 2018589"/>
              <a:gd name="connsiteX70" fmla="*/ 839211 w 1329191"/>
              <a:gd name="connsiteY70" fmla="*/ 1253070 h 2018589"/>
              <a:gd name="connsiteX71" fmla="*/ 876359 w 1329191"/>
              <a:gd name="connsiteY71" fmla="*/ 1286408 h 2018589"/>
              <a:gd name="connsiteX72" fmla="*/ 988754 w 1329191"/>
              <a:gd name="connsiteY72" fmla="*/ 1374990 h 2018589"/>
              <a:gd name="connsiteX73" fmla="*/ 870644 w 1329191"/>
              <a:gd name="connsiteY73" fmla="*/ 1376895 h 2018589"/>
              <a:gd name="connsiteX74" fmla="*/ 781585 w 1329191"/>
              <a:gd name="connsiteY74" fmla="*/ 1400708 h 2018589"/>
              <a:gd name="connsiteX75" fmla="*/ 753486 w 1329191"/>
              <a:gd name="connsiteY75" fmla="*/ 1481194 h 2018589"/>
              <a:gd name="connsiteX76" fmla="*/ 731102 w 1329191"/>
              <a:gd name="connsiteY76" fmla="*/ 1585969 h 2018589"/>
              <a:gd name="connsiteX77" fmla="*/ 724911 w 1329191"/>
              <a:gd name="connsiteY77" fmla="*/ 1707889 h 2018589"/>
              <a:gd name="connsiteX78" fmla="*/ 819209 w 1329191"/>
              <a:gd name="connsiteY78" fmla="*/ 1961730 h 2018589"/>
              <a:gd name="connsiteX79" fmla="*/ 850165 w 1329191"/>
              <a:gd name="connsiteY79" fmla="*/ 2007927 h 2018589"/>
              <a:gd name="connsiteX80" fmla="*/ 867786 w 1329191"/>
              <a:gd name="connsiteY80" fmla="*/ 2005545 h 2018589"/>
              <a:gd name="connsiteX81" fmla="*/ 837306 w 1329191"/>
              <a:gd name="connsiteY81" fmla="*/ 1863623 h 2018589"/>
              <a:gd name="connsiteX82" fmla="*/ 802540 w 1329191"/>
              <a:gd name="connsiteY82" fmla="*/ 1739321 h 2018589"/>
              <a:gd name="connsiteX83" fmla="*/ 805397 w 1329191"/>
              <a:gd name="connsiteY83" fmla="*/ 1626450 h 2018589"/>
              <a:gd name="connsiteX84" fmla="*/ 820161 w 1329191"/>
              <a:gd name="connsiteY84" fmla="*/ 1547869 h 2018589"/>
              <a:gd name="connsiteX85" fmla="*/ 827305 w 1329191"/>
              <a:gd name="connsiteY85" fmla="*/ 1509293 h 2018589"/>
              <a:gd name="connsiteX86" fmla="*/ 836354 w 1329191"/>
              <a:gd name="connsiteY86" fmla="*/ 1485956 h 2018589"/>
              <a:gd name="connsiteX87" fmla="*/ 860166 w 1329191"/>
              <a:gd name="connsiteY87" fmla="*/ 1463096 h 2018589"/>
              <a:gd name="connsiteX88" fmla="*/ 1000184 w 1329191"/>
              <a:gd name="connsiteY88" fmla="*/ 1449761 h 2018589"/>
              <a:gd name="connsiteX89" fmla="*/ 1131152 w 1329191"/>
              <a:gd name="connsiteY89" fmla="*/ 1462144 h 2018589"/>
              <a:gd name="connsiteX90" fmla="*/ 1189255 w 1329191"/>
              <a:gd name="connsiteY90" fmla="*/ 1442141 h 2018589"/>
              <a:gd name="connsiteX91" fmla="*/ 1208781 w 1329191"/>
              <a:gd name="connsiteY91" fmla="*/ 1404994 h 2018589"/>
              <a:gd name="connsiteX92" fmla="*/ 1301650 w 1329191"/>
              <a:gd name="connsiteY92" fmla="*/ 1216399 h 2018589"/>
              <a:gd name="connsiteX93" fmla="*/ 1325939 w 1329191"/>
              <a:gd name="connsiteY93" fmla="*/ 1015897 h 2018589"/>
              <a:gd name="connsiteX94" fmla="*/ 1317843 w 1329191"/>
              <a:gd name="connsiteY94" fmla="*/ 975416 h 2018589"/>
              <a:gd name="connsiteX95" fmla="*/ 1320224 w 1329191"/>
              <a:gd name="connsiteY95" fmla="*/ 970177 h 2018589"/>
              <a:gd name="connsiteX96" fmla="*/ 398680 w 1329191"/>
              <a:gd name="connsiteY96" fmla="*/ 447255 h 2018589"/>
              <a:gd name="connsiteX97" fmla="*/ 435827 w 1329191"/>
              <a:gd name="connsiteY97" fmla="*/ 449160 h 2018589"/>
              <a:gd name="connsiteX98" fmla="*/ 330100 w 1329191"/>
              <a:gd name="connsiteY98" fmla="*/ 509167 h 2018589"/>
              <a:gd name="connsiteX99" fmla="*/ 254376 w 1329191"/>
              <a:gd name="connsiteY99" fmla="*/ 512025 h 2018589"/>
              <a:gd name="connsiteX100" fmla="*/ 290571 w 1329191"/>
              <a:gd name="connsiteY100" fmla="*/ 423442 h 2018589"/>
              <a:gd name="connsiteX101" fmla="*/ 266759 w 1329191"/>
              <a:gd name="connsiteY101" fmla="*/ 436777 h 2018589"/>
              <a:gd name="connsiteX102" fmla="*/ 204846 w 1329191"/>
              <a:gd name="connsiteY102" fmla="*/ 490594 h 2018589"/>
              <a:gd name="connsiteX103" fmla="*/ 166270 w 1329191"/>
              <a:gd name="connsiteY103" fmla="*/ 516787 h 2018589"/>
              <a:gd name="connsiteX104" fmla="*/ 399632 w 1329191"/>
              <a:gd name="connsiteY104" fmla="*/ 316762 h 2018589"/>
              <a:gd name="connsiteX105" fmla="*/ 402490 w 1329191"/>
              <a:gd name="connsiteY105" fmla="*/ 319620 h 2018589"/>
              <a:gd name="connsiteX106" fmla="*/ 371534 w 1329191"/>
              <a:gd name="connsiteY106" fmla="*/ 363911 h 2018589"/>
              <a:gd name="connsiteX107" fmla="*/ 368200 w 1329191"/>
              <a:gd name="connsiteY107" fmla="*/ 372484 h 2018589"/>
              <a:gd name="connsiteX108" fmla="*/ 377249 w 1329191"/>
              <a:gd name="connsiteY108" fmla="*/ 373912 h 2018589"/>
              <a:gd name="connsiteX109" fmla="*/ 444400 w 1329191"/>
              <a:gd name="connsiteY109" fmla="*/ 362482 h 2018589"/>
              <a:gd name="connsiteX110" fmla="*/ 457259 w 1329191"/>
              <a:gd name="connsiteY110" fmla="*/ 362006 h 2018589"/>
              <a:gd name="connsiteX111" fmla="*/ 397727 w 1329191"/>
              <a:gd name="connsiteY111" fmla="*/ 416775 h 2018589"/>
              <a:gd name="connsiteX112" fmla="*/ 397727 w 1329191"/>
              <a:gd name="connsiteY112" fmla="*/ 416775 h 2018589"/>
              <a:gd name="connsiteX113" fmla="*/ 389631 w 1329191"/>
              <a:gd name="connsiteY113" fmla="*/ 432015 h 2018589"/>
              <a:gd name="connsiteX114" fmla="*/ 398680 w 1329191"/>
              <a:gd name="connsiteY114" fmla="*/ 447255 h 2018589"/>
              <a:gd name="connsiteX115" fmla="*/ 960655 w 1329191"/>
              <a:gd name="connsiteY115" fmla="*/ 859211 h 2018589"/>
              <a:gd name="connsiteX116" fmla="*/ 944939 w 1329191"/>
              <a:gd name="connsiteY116" fmla="*/ 861116 h 2018589"/>
              <a:gd name="connsiteX117" fmla="*/ 952083 w 1329191"/>
              <a:gd name="connsiteY117" fmla="*/ 879214 h 2018589"/>
              <a:gd name="connsiteX118" fmla="*/ 931604 w 1329191"/>
              <a:gd name="connsiteY118" fmla="*/ 906360 h 2018589"/>
              <a:gd name="connsiteX119" fmla="*/ 773965 w 1329191"/>
              <a:gd name="connsiteY119" fmla="*/ 907789 h 2018589"/>
              <a:gd name="connsiteX120" fmla="*/ 765869 w 1329191"/>
              <a:gd name="connsiteY120" fmla="*/ 895882 h 2018589"/>
              <a:gd name="connsiteX121" fmla="*/ 773489 w 1329191"/>
              <a:gd name="connsiteY121" fmla="*/ 835399 h 2018589"/>
              <a:gd name="connsiteX122" fmla="*/ 773489 w 1329191"/>
              <a:gd name="connsiteY122" fmla="*/ 835399 h 2018589"/>
              <a:gd name="connsiteX123" fmla="*/ 774917 w 1329191"/>
              <a:gd name="connsiteY123" fmla="*/ 827302 h 2018589"/>
              <a:gd name="connsiteX124" fmla="*/ 785871 w 1329191"/>
              <a:gd name="connsiteY124" fmla="*/ 730624 h 2018589"/>
              <a:gd name="connsiteX125" fmla="*/ 803016 w 1329191"/>
              <a:gd name="connsiteY125" fmla="*/ 665854 h 2018589"/>
              <a:gd name="connsiteX126" fmla="*/ 832544 w 1329191"/>
              <a:gd name="connsiteY126" fmla="*/ 645375 h 2018589"/>
              <a:gd name="connsiteX127" fmla="*/ 1023044 w 1329191"/>
              <a:gd name="connsiteY127" fmla="*/ 546315 h 2018589"/>
              <a:gd name="connsiteX128" fmla="*/ 1033997 w 1329191"/>
              <a:gd name="connsiteY128" fmla="*/ 545839 h 2018589"/>
              <a:gd name="connsiteX129" fmla="*/ 1030664 w 1329191"/>
              <a:gd name="connsiteY129" fmla="*/ 556792 h 2018589"/>
              <a:gd name="connsiteX130" fmla="*/ 902552 w 1329191"/>
              <a:gd name="connsiteY130" fmla="*/ 718241 h 2018589"/>
              <a:gd name="connsiteX131" fmla="*/ 907315 w 1329191"/>
              <a:gd name="connsiteY131" fmla="*/ 731100 h 2018589"/>
              <a:gd name="connsiteX132" fmla="*/ 907315 w 1329191"/>
              <a:gd name="connsiteY132" fmla="*/ 731100 h 2018589"/>
              <a:gd name="connsiteX133" fmla="*/ 983039 w 1329191"/>
              <a:gd name="connsiteY133" fmla="*/ 686809 h 2018589"/>
              <a:gd name="connsiteX134" fmla="*/ 1016852 w 1329191"/>
              <a:gd name="connsiteY134" fmla="*/ 666330 h 2018589"/>
              <a:gd name="connsiteX135" fmla="*/ 1022567 w 1329191"/>
              <a:gd name="connsiteY135" fmla="*/ 664425 h 2018589"/>
              <a:gd name="connsiteX136" fmla="*/ 1016852 w 1329191"/>
              <a:gd name="connsiteY136" fmla="*/ 666330 h 2018589"/>
              <a:gd name="connsiteX137" fmla="*/ 1051143 w 1329191"/>
              <a:gd name="connsiteY137" fmla="*/ 645851 h 2018589"/>
              <a:gd name="connsiteX138" fmla="*/ 1143535 w 1329191"/>
              <a:gd name="connsiteY138" fmla="*/ 589177 h 2018589"/>
              <a:gd name="connsiteX139" fmla="*/ 1158299 w 1329191"/>
              <a:gd name="connsiteY139" fmla="*/ 580129 h 2018589"/>
              <a:gd name="connsiteX140" fmla="*/ 1186397 w 1329191"/>
              <a:gd name="connsiteY140" fmla="*/ 590130 h 2018589"/>
              <a:gd name="connsiteX141" fmla="*/ 1197827 w 1329191"/>
              <a:gd name="connsiteY141" fmla="*/ 727766 h 2018589"/>
              <a:gd name="connsiteX142" fmla="*/ 1188779 w 1329191"/>
              <a:gd name="connsiteY142" fmla="*/ 768247 h 2018589"/>
              <a:gd name="connsiteX143" fmla="*/ 1188779 w 1329191"/>
              <a:gd name="connsiteY143" fmla="*/ 768247 h 2018589"/>
              <a:gd name="connsiteX144" fmla="*/ 1176872 w 1329191"/>
              <a:gd name="connsiteY144" fmla="*/ 850162 h 2018589"/>
              <a:gd name="connsiteX145" fmla="*/ 1163537 w 1329191"/>
              <a:gd name="connsiteY145" fmla="*/ 858735 h 2018589"/>
              <a:gd name="connsiteX146" fmla="*/ 1074479 w 1329191"/>
              <a:gd name="connsiteY146" fmla="*/ 858735 h 2018589"/>
              <a:gd name="connsiteX147" fmla="*/ 960655 w 1329191"/>
              <a:gd name="connsiteY147" fmla="*/ 859211 h 2018589"/>
              <a:gd name="connsiteX148" fmla="*/ 1281171 w 1329191"/>
              <a:gd name="connsiteY148" fmla="*/ 1123054 h 2018589"/>
              <a:gd name="connsiteX149" fmla="*/ 1278314 w 1329191"/>
              <a:gd name="connsiteY149" fmla="*/ 1141151 h 2018589"/>
              <a:gd name="connsiteX150" fmla="*/ 1278314 w 1329191"/>
              <a:gd name="connsiteY150" fmla="*/ 1141151 h 2018589"/>
              <a:gd name="connsiteX151" fmla="*/ 1277837 w 1329191"/>
              <a:gd name="connsiteY151" fmla="*/ 1151153 h 2018589"/>
              <a:gd name="connsiteX152" fmla="*/ 1230212 w 1329191"/>
              <a:gd name="connsiteY152" fmla="*/ 1181633 h 2018589"/>
              <a:gd name="connsiteX153" fmla="*/ 1142106 w 1329191"/>
              <a:gd name="connsiteY153" fmla="*/ 1157820 h 2018589"/>
              <a:gd name="connsiteX154" fmla="*/ 1082099 w 1329191"/>
              <a:gd name="connsiteY154" fmla="*/ 1147342 h 2018589"/>
              <a:gd name="connsiteX155" fmla="*/ 1067811 w 1329191"/>
              <a:gd name="connsiteY155" fmla="*/ 1150676 h 2018589"/>
              <a:gd name="connsiteX156" fmla="*/ 1084480 w 1329191"/>
              <a:gd name="connsiteY156" fmla="*/ 1163535 h 2018589"/>
              <a:gd name="connsiteX157" fmla="*/ 1084480 w 1329191"/>
              <a:gd name="connsiteY157" fmla="*/ 1163535 h 2018589"/>
              <a:gd name="connsiteX158" fmla="*/ 1156870 w 1329191"/>
              <a:gd name="connsiteY158" fmla="*/ 1190205 h 2018589"/>
              <a:gd name="connsiteX159" fmla="*/ 1156870 w 1329191"/>
              <a:gd name="connsiteY159" fmla="*/ 1190205 h 2018589"/>
              <a:gd name="connsiteX160" fmla="*/ 1176872 w 1329191"/>
              <a:gd name="connsiteY160" fmla="*/ 1197349 h 2018589"/>
              <a:gd name="connsiteX161" fmla="*/ 1176872 w 1329191"/>
              <a:gd name="connsiteY161" fmla="*/ 1197349 h 2018589"/>
              <a:gd name="connsiteX162" fmla="*/ 1250215 w 1329191"/>
              <a:gd name="connsiteY162" fmla="*/ 1223543 h 2018589"/>
              <a:gd name="connsiteX163" fmla="*/ 1255930 w 1329191"/>
              <a:gd name="connsiteY163" fmla="*/ 1237354 h 2018589"/>
              <a:gd name="connsiteX164" fmla="*/ 1232594 w 1329191"/>
              <a:gd name="connsiteY164" fmla="*/ 1279740 h 2018589"/>
              <a:gd name="connsiteX165" fmla="*/ 1232594 w 1329191"/>
              <a:gd name="connsiteY165" fmla="*/ 1279740 h 2018589"/>
              <a:gd name="connsiteX166" fmla="*/ 1221640 w 1329191"/>
              <a:gd name="connsiteY166" fmla="*/ 1300219 h 2018589"/>
              <a:gd name="connsiteX167" fmla="*/ 1221640 w 1329191"/>
              <a:gd name="connsiteY167" fmla="*/ 1300219 h 2018589"/>
              <a:gd name="connsiteX168" fmla="*/ 1178777 w 1329191"/>
              <a:gd name="connsiteY168" fmla="*/ 1381181 h 2018589"/>
              <a:gd name="connsiteX169" fmla="*/ 1124485 w 1329191"/>
              <a:gd name="connsiteY169" fmla="*/ 1392611 h 2018589"/>
              <a:gd name="connsiteX170" fmla="*/ 1024472 w 1329191"/>
              <a:gd name="connsiteY170" fmla="*/ 1327841 h 2018589"/>
              <a:gd name="connsiteX171" fmla="*/ 1024472 w 1329191"/>
              <a:gd name="connsiteY171" fmla="*/ 1327841 h 2018589"/>
              <a:gd name="connsiteX172" fmla="*/ 915411 w 1329191"/>
              <a:gd name="connsiteY172" fmla="*/ 1256404 h 2018589"/>
              <a:gd name="connsiteX173" fmla="*/ 899219 w 1329191"/>
              <a:gd name="connsiteY173" fmla="*/ 1224971 h 2018589"/>
              <a:gd name="connsiteX174" fmla="*/ 906362 w 1329191"/>
              <a:gd name="connsiteY174" fmla="*/ 1219733 h 2018589"/>
              <a:gd name="connsiteX175" fmla="*/ 949701 w 1329191"/>
              <a:gd name="connsiteY175" fmla="*/ 1222590 h 2018589"/>
              <a:gd name="connsiteX176" fmla="*/ 971609 w 1329191"/>
              <a:gd name="connsiteY176" fmla="*/ 1202588 h 2018589"/>
              <a:gd name="connsiteX177" fmla="*/ 974466 w 1329191"/>
              <a:gd name="connsiteY177" fmla="*/ 1186871 h 2018589"/>
              <a:gd name="connsiteX178" fmla="*/ 974466 w 1329191"/>
              <a:gd name="connsiteY178" fmla="*/ 1186871 h 2018589"/>
              <a:gd name="connsiteX179" fmla="*/ 975419 w 1329191"/>
              <a:gd name="connsiteY179" fmla="*/ 1173060 h 2018589"/>
              <a:gd name="connsiteX180" fmla="*/ 976847 w 1329191"/>
              <a:gd name="connsiteY180" fmla="*/ 1164964 h 2018589"/>
              <a:gd name="connsiteX181" fmla="*/ 976847 w 1329191"/>
              <a:gd name="connsiteY181" fmla="*/ 1164964 h 2018589"/>
              <a:gd name="connsiteX182" fmla="*/ 980181 w 1329191"/>
              <a:gd name="connsiteY182" fmla="*/ 1133531 h 2018589"/>
              <a:gd name="connsiteX183" fmla="*/ 980181 w 1329191"/>
              <a:gd name="connsiteY183" fmla="*/ 1133531 h 2018589"/>
              <a:gd name="connsiteX184" fmla="*/ 1000184 w 1329191"/>
              <a:gd name="connsiteY184" fmla="*/ 955890 h 2018589"/>
              <a:gd name="connsiteX185" fmla="*/ 1003517 w 1329191"/>
              <a:gd name="connsiteY185" fmla="*/ 937792 h 2018589"/>
              <a:gd name="connsiteX186" fmla="*/ 1034474 w 1329191"/>
              <a:gd name="connsiteY186" fmla="*/ 912075 h 2018589"/>
              <a:gd name="connsiteX187" fmla="*/ 1197827 w 1329191"/>
              <a:gd name="connsiteY187" fmla="*/ 902550 h 2018589"/>
              <a:gd name="connsiteX188" fmla="*/ 1230689 w 1329191"/>
              <a:gd name="connsiteY188" fmla="*/ 907789 h 2018589"/>
              <a:gd name="connsiteX189" fmla="*/ 1256883 w 1329191"/>
              <a:gd name="connsiteY189" fmla="*/ 938745 h 2018589"/>
              <a:gd name="connsiteX190" fmla="*/ 1277837 w 1329191"/>
              <a:gd name="connsiteY190" fmla="*/ 1045901 h 2018589"/>
              <a:gd name="connsiteX191" fmla="*/ 1266408 w 1329191"/>
              <a:gd name="connsiteY191" fmla="*/ 1059236 h 2018589"/>
              <a:gd name="connsiteX192" fmla="*/ 1195446 w 1329191"/>
              <a:gd name="connsiteY192" fmla="*/ 1058760 h 2018589"/>
              <a:gd name="connsiteX193" fmla="*/ 1195446 w 1329191"/>
              <a:gd name="connsiteY193" fmla="*/ 1058760 h 2018589"/>
              <a:gd name="connsiteX194" fmla="*/ 1175920 w 1329191"/>
              <a:gd name="connsiteY194" fmla="*/ 1058760 h 2018589"/>
              <a:gd name="connsiteX195" fmla="*/ 1175920 w 1329191"/>
              <a:gd name="connsiteY195" fmla="*/ 1058760 h 2018589"/>
              <a:gd name="connsiteX196" fmla="*/ 1088290 w 1329191"/>
              <a:gd name="connsiteY196" fmla="*/ 1059236 h 2018589"/>
              <a:gd name="connsiteX197" fmla="*/ 1075431 w 1329191"/>
              <a:gd name="connsiteY197" fmla="*/ 1066380 h 2018589"/>
              <a:gd name="connsiteX198" fmla="*/ 1086861 w 1329191"/>
              <a:gd name="connsiteY198" fmla="*/ 1074476 h 2018589"/>
              <a:gd name="connsiteX199" fmla="*/ 1117341 w 1329191"/>
              <a:gd name="connsiteY199" fmla="*/ 1077810 h 2018589"/>
              <a:gd name="connsiteX200" fmla="*/ 1121151 w 1329191"/>
              <a:gd name="connsiteY200" fmla="*/ 1078763 h 2018589"/>
              <a:gd name="connsiteX201" fmla="*/ 1193065 w 1329191"/>
              <a:gd name="connsiteY201" fmla="*/ 1084001 h 2018589"/>
              <a:gd name="connsiteX202" fmla="*/ 1248786 w 1329191"/>
              <a:gd name="connsiteY202" fmla="*/ 1086383 h 2018589"/>
              <a:gd name="connsiteX203" fmla="*/ 1281171 w 1329191"/>
              <a:gd name="connsiteY203" fmla="*/ 1123054 h 2018589"/>
              <a:gd name="connsiteX0" fmla="*/ 1426003 w 1434970"/>
              <a:gd name="connsiteY0" fmla="*/ 970177 h 2018589"/>
              <a:gd name="connsiteX1" fmla="*/ 1416954 w 1434970"/>
              <a:gd name="connsiteY1" fmla="*/ 956842 h 2018589"/>
              <a:gd name="connsiteX2" fmla="*/ 1399333 w 1434970"/>
              <a:gd name="connsiteY2" fmla="*/ 888262 h 2018589"/>
              <a:gd name="connsiteX3" fmla="*/ 1365519 w 1434970"/>
              <a:gd name="connsiteY3" fmla="*/ 820159 h 2018589"/>
              <a:gd name="connsiteX4" fmla="*/ 1358851 w 1434970"/>
              <a:gd name="connsiteY4" fmla="*/ 787774 h 2018589"/>
              <a:gd name="connsiteX5" fmla="*/ 1357423 w 1434970"/>
              <a:gd name="connsiteY5" fmla="*/ 715384 h 2018589"/>
              <a:gd name="connsiteX6" fmla="*/ 1363614 w 1434970"/>
              <a:gd name="connsiteY6" fmla="*/ 659662 h 2018589"/>
              <a:gd name="connsiteX7" fmla="*/ 1352184 w 1434970"/>
              <a:gd name="connsiteY7" fmla="*/ 612990 h 2018589"/>
              <a:gd name="connsiteX8" fmla="*/ 1349326 w 1434970"/>
              <a:gd name="connsiteY8" fmla="*/ 563936 h 2018589"/>
              <a:gd name="connsiteX9" fmla="*/ 1365043 w 1434970"/>
              <a:gd name="connsiteY9" fmla="*/ 424871 h 2018589"/>
              <a:gd name="connsiteX10" fmla="*/ 1352660 w 1434970"/>
              <a:gd name="connsiteY10" fmla="*/ 342956 h 2018589"/>
              <a:gd name="connsiteX11" fmla="*/ 1348374 w 1434970"/>
              <a:gd name="connsiteY11" fmla="*/ 255326 h 2018589"/>
              <a:gd name="connsiteX12" fmla="*/ 1280747 w 1434970"/>
              <a:gd name="connsiteY12" fmla="*/ 191508 h 2018589"/>
              <a:gd name="connsiteX13" fmla="*/ 1245504 w 1434970"/>
              <a:gd name="connsiteY13" fmla="*/ 176268 h 2018589"/>
              <a:gd name="connsiteX14" fmla="*/ 1221215 w 1434970"/>
              <a:gd name="connsiteY14" fmla="*/ 161505 h 2018589"/>
              <a:gd name="connsiteX15" fmla="*/ 1178829 w 1434970"/>
              <a:gd name="connsiteY15" fmla="*/ 127215 h 2018589"/>
              <a:gd name="connsiteX16" fmla="*/ 1167399 w 1434970"/>
              <a:gd name="connsiteY16" fmla="*/ 111022 h 2018589"/>
              <a:gd name="connsiteX17" fmla="*/ 1115488 w 1434970"/>
              <a:gd name="connsiteY17" fmla="*/ 91020 h 2018589"/>
              <a:gd name="connsiteX18" fmla="*/ 1004521 w 1434970"/>
              <a:gd name="connsiteY18" fmla="*/ 52920 h 2018589"/>
              <a:gd name="connsiteX19" fmla="*/ 941656 w 1434970"/>
              <a:gd name="connsiteY19" fmla="*/ 31965 h 2018589"/>
              <a:gd name="connsiteX20" fmla="*/ 880696 w 1434970"/>
              <a:gd name="connsiteY20" fmla="*/ 26726 h 2018589"/>
              <a:gd name="connsiteX21" fmla="*/ 806401 w 1434970"/>
              <a:gd name="connsiteY21" fmla="*/ 17677 h 2018589"/>
              <a:gd name="connsiteX22" fmla="*/ 701626 w 1434970"/>
              <a:gd name="connsiteY22" fmla="*/ 56 h 2018589"/>
              <a:gd name="connsiteX23" fmla="*/ 608281 w 1434970"/>
              <a:gd name="connsiteY23" fmla="*/ 11010 h 2018589"/>
              <a:gd name="connsiteX24" fmla="*/ 398255 w 1434970"/>
              <a:gd name="connsiteY24" fmla="*/ 83876 h 2018589"/>
              <a:gd name="connsiteX25" fmla="*/ 300147 w 1434970"/>
              <a:gd name="connsiteY25" fmla="*/ 158171 h 2018589"/>
              <a:gd name="connsiteX26" fmla="*/ 237759 w 1434970"/>
              <a:gd name="connsiteY26" fmla="*/ 228180 h 2018589"/>
              <a:gd name="connsiteX27" fmla="*/ 184895 w 1434970"/>
              <a:gd name="connsiteY27" fmla="*/ 292474 h 2018589"/>
              <a:gd name="connsiteX28" fmla="*/ 142509 w 1434970"/>
              <a:gd name="connsiteY28" fmla="*/ 380580 h 2018589"/>
              <a:gd name="connsiteX29" fmla="*/ 105837 w 1434970"/>
              <a:gd name="connsiteY29" fmla="*/ 577271 h 2018589"/>
              <a:gd name="connsiteX30" fmla="*/ 114886 w 1434970"/>
              <a:gd name="connsiteY30" fmla="*/ 680617 h 2018589"/>
              <a:gd name="connsiteX31" fmla="*/ 171560 w 1434970"/>
              <a:gd name="connsiteY31" fmla="*/ 825874 h 2018589"/>
              <a:gd name="connsiteX32" fmla="*/ 214422 w 1434970"/>
              <a:gd name="connsiteY32" fmla="*/ 892072 h 2018589"/>
              <a:gd name="connsiteX33" fmla="*/ 237283 w 1434970"/>
              <a:gd name="connsiteY33" fmla="*/ 921600 h 2018589"/>
              <a:gd name="connsiteX34" fmla="*/ 288717 w 1434970"/>
              <a:gd name="connsiteY34" fmla="*/ 1016374 h 2018589"/>
              <a:gd name="connsiteX35" fmla="*/ 313006 w 1434970"/>
              <a:gd name="connsiteY35" fmla="*/ 1153058 h 2018589"/>
              <a:gd name="connsiteX36" fmla="*/ 304910 w 1434970"/>
              <a:gd name="connsiteY36" fmla="*/ 1322603 h 2018589"/>
              <a:gd name="connsiteX37" fmla="*/ 270620 w 1434970"/>
              <a:gd name="connsiteY37" fmla="*/ 1397850 h 2018589"/>
              <a:gd name="connsiteX38" fmla="*/ 241569 w 1434970"/>
              <a:gd name="connsiteY38" fmla="*/ 1431664 h 2018589"/>
              <a:gd name="connsiteX39" fmla="*/ 985 w 1434970"/>
              <a:gd name="connsiteY39" fmla="*/ 1611103 h 2018589"/>
              <a:gd name="connsiteX40" fmla="*/ 283479 w 1434970"/>
              <a:gd name="connsiteY40" fmla="*/ 1465001 h 2018589"/>
              <a:gd name="connsiteX41" fmla="*/ 314911 w 1434970"/>
              <a:gd name="connsiteY41" fmla="*/ 1465954 h 2018589"/>
              <a:gd name="connsiteX42" fmla="*/ 319674 w 1434970"/>
              <a:gd name="connsiteY42" fmla="*/ 1462620 h 2018589"/>
              <a:gd name="connsiteX43" fmla="*/ 383968 w 1434970"/>
              <a:gd name="connsiteY43" fmla="*/ 1330699 h 2018589"/>
              <a:gd name="connsiteX44" fmla="*/ 406828 w 1434970"/>
              <a:gd name="connsiteY44" fmla="*/ 1234020 h 2018589"/>
              <a:gd name="connsiteX45" fmla="*/ 430164 w 1434970"/>
              <a:gd name="connsiteY45" fmla="*/ 1156391 h 2018589"/>
              <a:gd name="connsiteX46" fmla="*/ 473979 w 1434970"/>
              <a:gd name="connsiteY46" fmla="*/ 1052569 h 2018589"/>
              <a:gd name="connsiteX47" fmla="*/ 465883 w 1434970"/>
              <a:gd name="connsiteY47" fmla="*/ 962081 h 2018589"/>
              <a:gd name="connsiteX48" fmla="*/ 468740 w 1434970"/>
              <a:gd name="connsiteY48" fmla="*/ 770152 h 2018589"/>
              <a:gd name="connsiteX49" fmla="*/ 479218 w 1434970"/>
              <a:gd name="connsiteY49" fmla="*/ 738720 h 2018589"/>
              <a:gd name="connsiteX50" fmla="*/ 538273 w 1434970"/>
              <a:gd name="connsiteY50" fmla="*/ 699191 h 2018589"/>
              <a:gd name="connsiteX51" fmla="*/ 612091 w 1434970"/>
              <a:gd name="connsiteY51" fmla="*/ 681570 h 2018589"/>
              <a:gd name="connsiteX52" fmla="*/ 749728 w 1434970"/>
              <a:gd name="connsiteY52" fmla="*/ 742054 h 2018589"/>
              <a:gd name="connsiteX53" fmla="*/ 835453 w 1434970"/>
              <a:gd name="connsiteY53" fmla="*/ 908265 h 2018589"/>
              <a:gd name="connsiteX54" fmla="*/ 828309 w 1434970"/>
              <a:gd name="connsiteY54" fmla="*/ 918742 h 2018589"/>
              <a:gd name="connsiteX55" fmla="*/ 730678 w 1434970"/>
              <a:gd name="connsiteY55" fmla="*/ 921600 h 2018589"/>
              <a:gd name="connsiteX56" fmla="*/ 651620 w 1434970"/>
              <a:gd name="connsiteY56" fmla="*/ 932554 h 2018589"/>
              <a:gd name="connsiteX57" fmla="*/ 681148 w 1434970"/>
              <a:gd name="connsiteY57" fmla="*/ 946841 h 2018589"/>
              <a:gd name="connsiteX58" fmla="*/ 1042621 w 1434970"/>
              <a:gd name="connsiteY58" fmla="*/ 946841 h 2018589"/>
              <a:gd name="connsiteX59" fmla="*/ 1064529 w 1434970"/>
              <a:gd name="connsiteY59" fmla="*/ 949222 h 2018589"/>
              <a:gd name="connsiteX60" fmla="*/ 1049289 w 1434970"/>
              <a:gd name="connsiteY60" fmla="*/ 1015421 h 2018589"/>
              <a:gd name="connsiteX61" fmla="*/ 1035954 w 1434970"/>
              <a:gd name="connsiteY61" fmla="*/ 1156867 h 2018589"/>
              <a:gd name="connsiteX62" fmla="*/ 1019762 w 1434970"/>
              <a:gd name="connsiteY62" fmla="*/ 1170679 h 2018589"/>
              <a:gd name="connsiteX63" fmla="*/ 975470 w 1434970"/>
              <a:gd name="connsiteY63" fmla="*/ 1173536 h 2018589"/>
              <a:gd name="connsiteX64" fmla="*/ 929750 w 1434970"/>
              <a:gd name="connsiteY64" fmla="*/ 1188776 h 2018589"/>
              <a:gd name="connsiteX65" fmla="*/ 786399 w 1434970"/>
              <a:gd name="connsiteY65" fmla="*/ 1164011 h 2018589"/>
              <a:gd name="connsiteX66" fmla="*/ 716390 w 1434970"/>
              <a:gd name="connsiteY66" fmla="*/ 1152105 h 2018589"/>
              <a:gd name="connsiteX67" fmla="*/ 657811 w 1434970"/>
              <a:gd name="connsiteY67" fmla="*/ 1140675 h 2018589"/>
              <a:gd name="connsiteX68" fmla="*/ 739726 w 1434970"/>
              <a:gd name="connsiteY68" fmla="*/ 1182109 h 2018589"/>
              <a:gd name="connsiteX69" fmla="*/ 924035 w 1434970"/>
              <a:gd name="connsiteY69" fmla="*/ 1240211 h 2018589"/>
              <a:gd name="connsiteX70" fmla="*/ 944990 w 1434970"/>
              <a:gd name="connsiteY70" fmla="*/ 1253070 h 2018589"/>
              <a:gd name="connsiteX71" fmla="*/ 982138 w 1434970"/>
              <a:gd name="connsiteY71" fmla="*/ 1286408 h 2018589"/>
              <a:gd name="connsiteX72" fmla="*/ 1094533 w 1434970"/>
              <a:gd name="connsiteY72" fmla="*/ 1374990 h 2018589"/>
              <a:gd name="connsiteX73" fmla="*/ 976423 w 1434970"/>
              <a:gd name="connsiteY73" fmla="*/ 1376895 h 2018589"/>
              <a:gd name="connsiteX74" fmla="*/ 887364 w 1434970"/>
              <a:gd name="connsiteY74" fmla="*/ 1400708 h 2018589"/>
              <a:gd name="connsiteX75" fmla="*/ 859265 w 1434970"/>
              <a:gd name="connsiteY75" fmla="*/ 1481194 h 2018589"/>
              <a:gd name="connsiteX76" fmla="*/ 836881 w 1434970"/>
              <a:gd name="connsiteY76" fmla="*/ 1585969 h 2018589"/>
              <a:gd name="connsiteX77" fmla="*/ 830690 w 1434970"/>
              <a:gd name="connsiteY77" fmla="*/ 1707889 h 2018589"/>
              <a:gd name="connsiteX78" fmla="*/ 924988 w 1434970"/>
              <a:gd name="connsiteY78" fmla="*/ 1961730 h 2018589"/>
              <a:gd name="connsiteX79" fmla="*/ 955944 w 1434970"/>
              <a:gd name="connsiteY79" fmla="*/ 2007927 h 2018589"/>
              <a:gd name="connsiteX80" fmla="*/ 973565 w 1434970"/>
              <a:gd name="connsiteY80" fmla="*/ 2005545 h 2018589"/>
              <a:gd name="connsiteX81" fmla="*/ 943085 w 1434970"/>
              <a:gd name="connsiteY81" fmla="*/ 1863623 h 2018589"/>
              <a:gd name="connsiteX82" fmla="*/ 908319 w 1434970"/>
              <a:gd name="connsiteY82" fmla="*/ 1739321 h 2018589"/>
              <a:gd name="connsiteX83" fmla="*/ 911176 w 1434970"/>
              <a:gd name="connsiteY83" fmla="*/ 1626450 h 2018589"/>
              <a:gd name="connsiteX84" fmla="*/ 925940 w 1434970"/>
              <a:gd name="connsiteY84" fmla="*/ 1547869 h 2018589"/>
              <a:gd name="connsiteX85" fmla="*/ 933084 w 1434970"/>
              <a:gd name="connsiteY85" fmla="*/ 1509293 h 2018589"/>
              <a:gd name="connsiteX86" fmla="*/ 942133 w 1434970"/>
              <a:gd name="connsiteY86" fmla="*/ 1485956 h 2018589"/>
              <a:gd name="connsiteX87" fmla="*/ 965945 w 1434970"/>
              <a:gd name="connsiteY87" fmla="*/ 1463096 h 2018589"/>
              <a:gd name="connsiteX88" fmla="*/ 1105963 w 1434970"/>
              <a:gd name="connsiteY88" fmla="*/ 1449761 h 2018589"/>
              <a:gd name="connsiteX89" fmla="*/ 1236931 w 1434970"/>
              <a:gd name="connsiteY89" fmla="*/ 1462144 h 2018589"/>
              <a:gd name="connsiteX90" fmla="*/ 1295034 w 1434970"/>
              <a:gd name="connsiteY90" fmla="*/ 1442141 h 2018589"/>
              <a:gd name="connsiteX91" fmla="*/ 1314560 w 1434970"/>
              <a:gd name="connsiteY91" fmla="*/ 1404994 h 2018589"/>
              <a:gd name="connsiteX92" fmla="*/ 1407429 w 1434970"/>
              <a:gd name="connsiteY92" fmla="*/ 1216399 h 2018589"/>
              <a:gd name="connsiteX93" fmla="*/ 1431718 w 1434970"/>
              <a:gd name="connsiteY93" fmla="*/ 1015897 h 2018589"/>
              <a:gd name="connsiteX94" fmla="*/ 1423622 w 1434970"/>
              <a:gd name="connsiteY94" fmla="*/ 975416 h 2018589"/>
              <a:gd name="connsiteX95" fmla="*/ 1426003 w 1434970"/>
              <a:gd name="connsiteY95" fmla="*/ 970177 h 2018589"/>
              <a:gd name="connsiteX96" fmla="*/ 504459 w 1434970"/>
              <a:gd name="connsiteY96" fmla="*/ 447255 h 2018589"/>
              <a:gd name="connsiteX97" fmla="*/ 541606 w 1434970"/>
              <a:gd name="connsiteY97" fmla="*/ 449160 h 2018589"/>
              <a:gd name="connsiteX98" fmla="*/ 435879 w 1434970"/>
              <a:gd name="connsiteY98" fmla="*/ 509167 h 2018589"/>
              <a:gd name="connsiteX99" fmla="*/ 360155 w 1434970"/>
              <a:gd name="connsiteY99" fmla="*/ 512025 h 2018589"/>
              <a:gd name="connsiteX100" fmla="*/ 396350 w 1434970"/>
              <a:gd name="connsiteY100" fmla="*/ 423442 h 2018589"/>
              <a:gd name="connsiteX101" fmla="*/ 372538 w 1434970"/>
              <a:gd name="connsiteY101" fmla="*/ 436777 h 2018589"/>
              <a:gd name="connsiteX102" fmla="*/ 310625 w 1434970"/>
              <a:gd name="connsiteY102" fmla="*/ 490594 h 2018589"/>
              <a:gd name="connsiteX103" fmla="*/ 272049 w 1434970"/>
              <a:gd name="connsiteY103" fmla="*/ 516787 h 2018589"/>
              <a:gd name="connsiteX104" fmla="*/ 505411 w 1434970"/>
              <a:gd name="connsiteY104" fmla="*/ 316762 h 2018589"/>
              <a:gd name="connsiteX105" fmla="*/ 508269 w 1434970"/>
              <a:gd name="connsiteY105" fmla="*/ 319620 h 2018589"/>
              <a:gd name="connsiteX106" fmla="*/ 477313 w 1434970"/>
              <a:gd name="connsiteY106" fmla="*/ 363911 h 2018589"/>
              <a:gd name="connsiteX107" fmla="*/ 473979 w 1434970"/>
              <a:gd name="connsiteY107" fmla="*/ 372484 h 2018589"/>
              <a:gd name="connsiteX108" fmla="*/ 483028 w 1434970"/>
              <a:gd name="connsiteY108" fmla="*/ 373912 h 2018589"/>
              <a:gd name="connsiteX109" fmla="*/ 550179 w 1434970"/>
              <a:gd name="connsiteY109" fmla="*/ 362482 h 2018589"/>
              <a:gd name="connsiteX110" fmla="*/ 563038 w 1434970"/>
              <a:gd name="connsiteY110" fmla="*/ 362006 h 2018589"/>
              <a:gd name="connsiteX111" fmla="*/ 503506 w 1434970"/>
              <a:gd name="connsiteY111" fmla="*/ 416775 h 2018589"/>
              <a:gd name="connsiteX112" fmla="*/ 503506 w 1434970"/>
              <a:gd name="connsiteY112" fmla="*/ 416775 h 2018589"/>
              <a:gd name="connsiteX113" fmla="*/ 495410 w 1434970"/>
              <a:gd name="connsiteY113" fmla="*/ 432015 h 2018589"/>
              <a:gd name="connsiteX114" fmla="*/ 504459 w 1434970"/>
              <a:gd name="connsiteY114" fmla="*/ 447255 h 2018589"/>
              <a:gd name="connsiteX115" fmla="*/ 1066434 w 1434970"/>
              <a:gd name="connsiteY115" fmla="*/ 859211 h 2018589"/>
              <a:gd name="connsiteX116" fmla="*/ 1050718 w 1434970"/>
              <a:gd name="connsiteY116" fmla="*/ 861116 h 2018589"/>
              <a:gd name="connsiteX117" fmla="*/ 1057862 w 1434970"/>
              <a:gd name="connsiteY117" fmla="*/ 879214 h 2018589"/>
              <a:gd name="connsiteX118" fmla="*/ 1037383 w 1434970"/>
              <a:gd name="connsiteY118" fmla="*/ 906360 h 2018589"/>
              <a:gd name="connsiteX119" fmla="*/ 879744 w 1434970"/>
              <a:gd name="connsiteY119" fmla="*/ 907789 h 2018589"/>
              <a:gd name="connsiteX120" fmla="*/ 871648 w 1434970"/>
              <a:gd name="connsiteY120" fmla="*/ 895882 h 2018589"/>
              <a:gd name="connsiteX121" fmla="*/ 879268 w 1434970"/>
              <a:gd name="connsiteY121" fmla="*/ 835399 h 2018589"/>
              <a:gd name="connsiteX122" fmla="*/ 879268 w 1434970"/>
              <a:gd name="connsiteY122" fmla="*/ 835399 h 2018589"/>
              <a:gd name="connsiteX123" fmla="*/ 880696 w 1434970"/>
              <a:gd name="connsiteY123" fmla="*/ 827302 h 2018589"/>
              <a:gd name="connsiteX124" fmla="*/ 891650 w 1434970"/>
              <a:gd name="connsiteY124" fmla="*/ 730624 h 2018589"/>
              <a:gd name="connsiteX125" fmla="*/ 908795 w 1434970"/>
              <a:gd name="connsiteY125" fmla="*/ 665854 h 2018589"/>
              <a:gd name="connsiteX126" fmla="*/ 938323 w 1434970"/>
              <a:gd name="connsiteY126" fmla="*/ 645375 h 2018589"/>
              <a:gd name="connsiteX127" fmla="*/ 1128823 w 1434970"/>
              <a:gd name="connsiteY127" fmla="*/ 546315 h 2018589"/>
              <a:gd name="connsiteX128" fmla="*/ 1139776 w 1434970"/>
              <a:gd name="connsiteY128" fmla="*/ 545839 h 2018589"/>
              <a:gd name="connsiteX129" fmla="*/ 1136443 w 1434970"/>
              <a:gd name="connsiteY129" fmla="*/ 556792 h 2018589"/>
              <a:gd name="connsiteX130" fmla="*/ 1008331 w 1434970"/>
              <a:gd name="connsiteY130" fmla="*/ 718241 h 2018589"/>
              <a:gd name="connsiteX131" fmla="*/ 1013094 w 1434970"/>
              <a:gd name="connsiteY131" fmla="*/ 731100 h 2018589"/>
              <a:gd name="connsiteX132" fmla="*/ 1013094 w 1434970"/>
              <a:gd name="connsiteY132" fmla="*/ 731100 h 2018589"/>
              <a:gd name="connsiteX133" fmla="*/ 1088818 w 1434970"/>
              <a:gd name="connsiteY133" fmla="*/ 686809 h 2018589"/>
              <a:gd name="connsiteX134" fmla="*/ 1122631 w 1434970"/>
              <a:gd name="connsiteY134" fmla="*/ 666330 h 2018589"/>
              <a:gd name="connsiteX135" fmla="*/ 1128346 w 1434970"/>
              <a:gd name="connsiteY135" fmla="*/ 664425 h 2018589"/>
              <a:gd name="connsiteX136" fmla="*/ 1122631 w 1434970"/>
              <a:gd name="connsiteY136" fmla="*/ 666330 h 2018589"/>
              <a:gd name="connsiteX137" fmla="*/ 1156922 w 1434970"/>
              <a:gd name="connsiteY137" fmla="*/ 645851 h 2018589"/>
              <a:gd name="connsiteX138" fmla="*/ 1249314 w 1434970"/>
              <a:gd name="connsiteY138" fmla="*/ 589177 h 2018589"/>
              <a:gd name="connsiteX139" fmla="*/ 1264078 w 1434970"/>
              <a:gd name="connsiteY139" fmla="*/ 580129 h 2018589"/>
              <a:gd name="connsiteX140" fmla="*/ 1292176 w 1434970"/>
              <a:gd name="connsiteY140" fmla="*/ 590130 h 2018589"/>
              <a:gd name="connsiteX141" fmla="*/ 1303606 w 1434970"/>
              <a:gd name="connsiteY141" fmla="*/ 727766 h 2018589"/>
              <a:gd name="connsiteX142" fmla="*/ 1294558 w 1434970"/>
              <a:gd name="connsiteY142" fmla="*/ 768247 h 2018589"/>
              <a:gd name="connsiteX143" fmla="*/ 1294558 w 1434970"/>
              <a:gd name="connsiteY143" fmla="*/ 768247 h 2018589"/>
              <a:gd name="connsiteX144" fmla="*/ 1282651 w 1434970"/>
              <a:gd name="connsiteY144" fmla="*/ 850162 h 2018589"/>
              <a:gd name="connsiteX145" fmla="*/ 1269316 w 1434970"/>
              <a:gd name="connsiteY145" fmla="*/ 858735 h 2018589"/>
              <a:gd name="connsiteX146" fmla="*/ 1180258 w 1434970"/>
              <a:gd name="connsiteY146" fmla="*/ 858735 h 2018589"/>
              <a:gd name="connsiteX147" fmla="*/ 1066434 w 1434970"/>
              <a:gd name="connsiteY147" fmla="*/ 859211 h 2018589"/>
              <a:gd name="connsiteX148" fmla="*/ 1386950 w 1434970"/>
              <a:gd name="connsiteY148" fmla="*/ 1123054 h 2018589"/>
              <a:gd name="connsiteX149" fmla="*/ 1384093 w 1434970"/>
              <a:gd name="connsiteY149" fmla="*/ 1141151 h 2018589"/>
              <a:gd name="connsiteX150" fmla="*/ 1384093 w 1434970"/>
              <a:gd name="connsiteY150" fmla="*/ 1141151 h 2018589"/>
              <a:gd name="connsiteX151" fmla="*/ 1383616 w 1434970"/>
              <a:gd name="connsiteY151" fmla="*/ 1151153 h 2018589"/>
              <a:gd name="connsiteX152" fmla="*/ 1335991 w 1434970"/>
              <a:gd name="connsiteY152" fmla="*/ 1181633 h 2018589"/>
              <a:gd name="connsiteX153" fmla="*/ 1247885 w 1434970"/>
              <a:gd name="connsiteY153" fmla="*/ 1157820 h 2018589"/>
              <a:gd name="connsiteX154" fmla="*/ 1187878 w 1434970"/>
              <a:gd name="connsiteY154" fmla="*/ 1147342 h 2018589"/>
              <a:gd name="connsiteX155" fmla="*/ 1173590 w 1434970"/>
              <a:gd name="connsiteY155" fmla="*/ 1150676 h 2018589"/>
              <a:gd name="connsiteX156" fmla="*/ 1190259 w 1434970"/>
              <a:gd name="connsiteY156" fmla="*/ 1163535 h 2018589"/>
              <a:gd name="connsiteX157" fmla="*/ 1190259 w 1434970"/>
              <a:gd name="connsiteY157" fmla="*/ 1163535 h 2018589"/>
              <a:gd name="connsiteX158" fmla="*/ 1262649 w 1434970"/>
              <a:gd name="connsiteY158" fmla="*/ 1190205 h 2018589"/>
              <a:gd name="connsiteX159" fmla="*/ 1262649 w 1434970"/>
              <a:gd name="connsiteY159" fmla="*/ 1190205 h 2018589"/>
              <a:gd name="connsiteX160" fmla="*/ 1282651 w 1434970"/>
              <a:gd name="connsiteY160" fmla="*/ 1197349 h 2018589"/>
              <a:gd name="connsiteX161" fmla="*/ 1282651 w 1434970"/>
              <a:gd name="connsiteY161" fmla="*/ 1197349 h 2018589"/>
              <a:gd name="connsiteX162" fmla="*/ 1355994 w 1434970"/>
              <a:gd name="connsiteY162" fmla="*/ 1223543 h 2018589"/>
              <a:gd name="connsiteX163" fmla="*/ 1361709 w 1434970"/>
              <a:gd name="connsiteY163" fmla="*/ 1237354 h 2018589"/>
              <a:gd name="connsiteX164" fmla="*/ 1338373 w 1434970"/>
              <a:gd name="connsiteY164" fmla="*/ 1279740 h 2018589"/>
              <a:gd name="connsiteX165" fmla="*/ 1338373 w 1434970"/>
              <a:gd name="connsiteY165" fmla="*/ 1279740 h 2018589"/>
              <a:gd name="connsiteX166" fmla="*/ 1327419 w 1434970"/>
              <a:gd name="connsiteY166" fmla="*/ 1300219 h 2018589"/>
              <a:gd name="connsiteX167" fmla="*/ 1327419 w 1434970"/>
              <a:gd name="connsiteY167" fmla="*/ 1300219 h 2018589"/>
              <a:gd name="connsiteX168" fmla="*/ 1284556 w 1434970"/>
              <a:gd name="connsiteY168" fmla="*/ 1381181 h 2018589"/>
              <a:gd name="connsiteX169" fmla="*/ 1230264 w 1434970"/>
              <a:gd name="connsiteY169" fmla="*/ 1392611 h 2018589"/>
              <a:gd name="connsiteX170" fmla="*/ 1130251 w 1434970"/>
              <a:gd name="connsiteY170" fmla="*/ 1327841 h 2018589"/>
              <a:gd name="connsiteX171" fmla="*/ 1130251 w 1434970"/>
              <a:gd name="connsiteY171" fmla="*/ 1327841 h 2018589"/>
              <a:gd name="connsiteX172" fmla="*/ 1021190 w 1434970"/>
              <a:gd name="connsiteY172" fmla="*/ 1256404 h 2018589"/>
              <a:gd name="connsiteX173" fmla="*/ 1004998 w 1434970"/>
              <a:gd name="connsiteY173" fmla="*/ 1224971 h 2018589"/>
              <a:gd name="connsiteX174" fmla="*/ 1012141 w 1434970"/>
              <a:gd name="connsiteY174" fmla="*/ 1219733 h 2018589"/>
              <a:gd name="connsiteX175" fmla="*/ 1055480 w 1434970"/>
              <a:gd name="connsiteY175" fmla="*/ 1222590 h 2018589"/>
              <a:gd name="connsiteX176" fmla="*/ 1077388 w 1434970"/>
              <a:gd name="connsiteY176" fmla="*/ 1202588 h 2018589"/>
              <a:gd name="connsiteX177" fmla="*/ 1080245 w 1434970"/>
              <a:gd name="connsiteY177" fmla="*/ 1186871 h 2018589"/>
              <a:gd name="connsiteX178" fmla="*/ 1080245 w 1434970"/>
              <a:gd name="connsiteY178" fmla="*/ 1186871 h 2018589"/>
              <a:gd name="connsiteX179" fmla="*/ 1081198 w 1434970"/>
              <a:gd name="connsiteY179" fmla="*/ 1173060 h 2018589"/>
              <a:gd name="connsiteX180" fmla="*/ 1082626 w 1434970"/>
              <a:gd name="connsiteY180" fmla="*/ 1164964 h 2018589"/>
              <a:gd name="connsiteX181" fmla="*/ 1082626 w 1434970"/>
              <a:gd name="connsiteY181" fmla="*/ 1164964 h 2018589"/>
              <a:gd name="connsiteX182" fmla="*/ 1085960 w 1434970"/>
              <a:gd name="connsiteY182" fmla="*/ 1133531 h 2018589"/>
              <a:gd name="connsiteX183" fmla="*/ 1085960 w 1434970"/>
              <a:gd name="connsiteY183" fmla="*/ 1133531 h 2018589"/>
              <a:gd name="connsiteX184" fmla="*/ 1105963 w 1434970"/>
              <a:gd name="connsiteY184" fmla="*/ 955890 h 2018589"/>
              <a:gd name="connsiteX185" fmla="*/ 1109296 w 1434970"/>
              <a:gd name="connsiteY185" fmla="*/ 937792 h 2018589"/>
              <a:gd name="connsiteX186" fmla="*/ 1140253 w 1434970"/>
              <a:gd name="connsiteY186" fmla="*/ 912075 h 2018589"/>
              <a:gd name="connsiteX187" fmla="*/ 1303606 w 1434970"/>
              <a:gd name="connsiteY187" fmla="*/ 902550 h 2018589"/>
              <a:gd name="connsiteX188" fmla="*/ 1336468 w 1434970"/>
              <a:gd name="connsiteY188" fmla="*/ 907789 h 2018589"/>
              <a:gd name="connsiteX189" fmla="*/ 1362662 w 1434970"/>
              <a:gd name="connsiteY189" fmla="*/ 938745 h 2018589"/>
              <a:gd name="connsiteX190" fmla="*/ 1383616 w 1434970"/>
              <a:gd name="connsiteY190" fmla="*/ 1045901 h 2018589"/>
              <a:gd name="connsiteX191" fmla="*/ 1372187 w 1434970"/>
              <a:gd name="connsiteY191" fmla="*/ 1059236 h 2018589"/>
              <a:gd name="connsiteX192" fmla="*/ 1301225 w 1434970"/>
              <a:gd name="connsiteY192" fmla="*/ 1058760 h 2018589"/>
              <a:gd name="connsiteX193" fmla="*/ 1301225 w 1434970"/>
              <a:gd name="connsiteY193" fmla="*/ 1058760 h 2018589"/>
              <a:gd name="connsiteX194" fmla="*/ 1281699 w 1434970"/>
              <a:gd name="connsiteY194" fmla="*/ 1058760 h 2018589"/>
              <a:gd name="connsiteX195" fmla="*/ 1281699 w 1434970"/>
              <a:gd name="connsiteY195" fmla="*/ 1058760 h 2018589"/>
              <a:gd name="connsiteX196" fmla="*/ 1194069 w 1434970"/>
              <a:gd name="connsiteY196" fmla="*/ 1059236 h 2018589"/>
              <a:gd name="connsiteX197" fmla="*/ 1181210 w 1434970"/>
              <a:gd name="connsiteY197" fmla="*/ 1066380 h 2018589"/>
              <a:gd name="connsiteX198" fmla="*/ 1192640 w 1434970"/>
              <a:gd name="connsiteY198" fmla="*/ 1074476 h 2018589"/>
              <a:gd name="connsiteX199" fmla="*/ 1223120 w 1434970"/>
              <a:gd name="connsiteY199" fmla="*/ 1077810 h 2018589"/>
              <a:gd name="connsiteX200" fmla="*/ 1226930 w 1434970"/>
              <a:gd name="connsiteY200" fmla="*/ 1078763 h 2018589"/>
              <a:gd name="connsiteX201" fmla="*/ 1298844 w 1434970"/>
              <a:gd name="connsiteY201" fmla="*/ 1084001 h 2018589"/>
              <a:gd name="connsiteX202" fmla="*/ 1354565 w 1434970"/>
              <a:gd name="connsiteY202" fmla="*/ 1086383 h 2018589"/>
              <a:gd name="connsiteX203" fmla="*/ 1386950 w 1434970"/>
              <a:gd name="connsiteY203" fmla="*/ 1123054 h 2018589"/>
              <a:gd name="connsiteX0" fmla="*/ 1447705 w 1456672"/>
              <a:gd name="connsiteY0" fmla="*/ 970177 h 2018589"/>
              <a:gd name="connsiteX1" fmla="*/ 1438656 w 1456672"/>
              <a:gd name="connsiteY1" fmla="*/ 956842 h 2018589"/>
              <a:gd name="connsiteX2" fmla="*/ 1421035 w 1456672"/>
              <a:gd name="connsiteY2" fmla="*/ 888262 h 2018589"/>
              <a:gd name="connsiteX3" fmla="*/ 1387221 w 1456672"/>
              <a:gd name="connsiteY3" fmla="*/ 820159 h 2018589"/>
              <a:gd name="connsiteX4" fmla="*/ 1380553 w 1456672"/>
              <a:gd name="connsiteY4" fmla="*/ 787774 h 2018589"/>
              <a:gd name="connsiteX5" fmla="*/ 1379125 w 1456672"/>
              <a:gd name="connsiteY5" fmla="*/ 715384 h 2018589"/>
              <a:gd name="connsiteX6" fmla="*/ 1385316 w 1456672"/>
              <a:gd name="connsiteY6" fmla="*/ 659662 h 2018589"/>
              <a:gd name="connsiteX7" fmla="*/ 1373886 w 1456672"/>
              <a:gd name="connsiteY7" fmla="*/ 612990 h 2018589"/>
              <a:gd name="connsiteX8" fmla="*/ 1371028 w 1456672"/>
              <a:gd name="connsiteY8" fmla="*/ 563936 h 2018589"/>
              <a:gd name="connsiteX9" fmla="*/ 1386745 w 1456672"/>
              <a:gd name="connsiteY9" fmla="*/ 424871 h 2018589"/>
              <a:gd name="connsiteX10" fmla="*/ 1374362 w 1456672"/>
              <a:gd name="connsiteY10" fmla="*/ 342956 h 2018589"/>
              <a:gd name="connsiteX11" fmla="*/ 1370076 w 1456672"/>
              <a:gd name="connsiteY11" fmla="*/ 255326 h 2018589"/>
              <a:gd name="connsiteX12" fmla="*/ 1302449 w 1456672"/>
              <a:gd name="connsiteY12" fmla="*/ 191508 h 2018589"/>
              <a:gd name="connsiteX13" fmla="*/ 1267206 w 1456672"/>
              <a:gd name="connsiteY13" fmla="*/ 176268 h 2018589"/>
              <a:gd name="connsiteX14" fmla="*/ 1242917 w 1456672"/>
              <a:gd name="connsiteY14" fmla="*/ 161505 h 2018589"/>
              <a:gd name="connsiteX15" fmla="*/ 1200531 w 1456672"/>
              <a:gd name="connsiteY15" fmla="*/ 127215 h 2018589"/>
              <a:gd name="connsiteX16" fmla="*/ 1189101 w 1456672"/>
              <a:gd name="connsiteY16" fmla="*/ 111022 h 2018589"/>
              <a:gd name="connsiteX17" fmla="*/ 1137190 w 1456672"/>
              <a:gd name="connsiteY17" fmla="*/ 91020 h 2018589"/>
              <a:gd name="connsiteX18" fmla="*/ 1026223 w 1456672"/>
              <a:gd name="connsiteY18" fmla="*/ 52920 h 2018589"/>
              <a:gd name="connsiteX19" fmla="*/ 963358 w 1456672"/>
              <a:gd name="connsiteY19" fmla="*/ 31965 h 2018589"/>
              <a:gd name="connsiteX20" fmla="*/ 902398 w 1456672"/>
              <a:gd name="connsiteY20" fmla="*/ 26726 h 2018589"/>
              <a:gd name="connsiteX21" fmla="*/ 828103 w 1456672"/>
              <a:gd name="connsiteY21" fmla="*/ 17677 h 2018589"/>
              <a:gd name="connsiteX22" fmla="*/ 723328 w 1456672"/>
              <a:gd name="connsiteY22" fmla="*/ 56 h 2018589"/>
              <a:gd name="connsiteX23" fmla="*/ 629983 w 1456672"/>
              <a:gd name="connsiteY23" fmla="*/ 11010 h 2018589"/>
              <a:gd name="connsiteX24" fmla="*/ 419957 w 1456672"/>
              <a:gd name="connsiteY24" fmla="*/ 83876 h 2018589"/>
              <a:gd name="connsiteX25" fmla="*/ 321849 w 1456672"/>
              <a:gd name="connsiteY25" fmla="*/ 158171 h 2018589"/>
              <a:gd name="connsiteX26" fmla="*/ 259461 w 1456672"/>
              <a:gd name="connsiteY26" fmla="*/ 228180 h 2018589"/>
              <a:gd name="connsiteX27" fmla="*/ 206597 w 1456672"/>
              <a:gd name="connsiteY27" fmla="*/ 292474 h 2018589"/>
              <a:gd name="connsiteX28" fmla="*/ 164211 w 1456672"/>
              <a:gd name="connsiteY28" fmla="*/ 380580 h 2018589"/>
              <a:gd name="connsiteX29" fmla="*/ 127539 w 1456672"/>
              <a:gd name="connsiteY29" fmla="*/ 577271 h 2018589"/>
              <a:gd name="connsiteX30" fmla="*/ 136588 w 1456672"/>
              <a:gd name="connsiteY30" fmla="*/ 680617 h 2018589"/>
              <a:gd name="connsiteX31" fmla="*/ 193262 w 1456672"/>
              <a:gd name="connsiteY31" fmla="*/ 825874 h 2018589"/>
              <a:gd name="connsiteX32" fmla="*/ 236124 w 1456672"/>
              <a:gd name="connsiteY32" fmla="*/ 892072 h 2018589"/>
              <a:gd name="connsiteX33" fmla="*/ 258985 w 1456672"/>
              <a:gd name="connsiteY33" fmla="*/ 921600 h 2018589"/>
              <a:gd name="connsiteX34" fmla="*/ 310419 w 1456672"/>
              <a:gd name="connsiteY34" fmla="*/ 1016374 h 2018589"/>
              <a:gd name="connsiteX35" fmla="*/ 334708 w 1456672"/>
              <a:gd name="connsiteY35" fmla="*/ 1153058 h 2018589"/>
              <a:gd name="connsiteX36" fmla="*/ 326612 w 1456672"/>
              <a:gd name="connsiteY36" fmla="*/ 1322603 h 2018589"/>
              <a:gd name="connsiteX37" fmla="*/ 292322 w 1456672"/>
              <a:gd name="connsiteY37" fmla="*/ 1397850 h 2018589"/>
              <a:gd name="connsiteX38" fmla="*/ 263271 w 1456672"/>
              <a:gd name="connsiteY38" fmla="*/ 1431664 h 2018589"/>
              <a:gd name="connsiteX39" fmla="*/ 22687 w 1456672"/>
              <a:gd name="connsiteY39" fmla="*/ 1611103 h 2018589"/>
              <a:gd name="connsiteX40" fmla="*/ 20123 w 1456672"/>
              <a:gd name="connsiteY40" fmla="*/ 1705050 h 2018589"/>
              <a:gd name="connsiteX41" fmla="*/ 336613 w 1456672"/>
              <a:gd name="connsiteY41" fmla="*/ 1465954 h 2018589"/>
              <a:gd name="connsiteX42" fmla="*/ 341376 w 1456672"/>
              <a:gd name="connsiteY42" fmla="*/ 1462620 h 2018589"/>
              <a:gd name="connsiteX43" fmla="*/ 405670 w 1456672"/>
              <a:gd name="connsiteY43" fmla="*/ 1330699 h 2018589"/>
              <a:gd name="connsiteX44" fmla="*/ 428530 w 1456672"/>
              <a:gd name="connsiteY44" fmla="*/ 1234020 h 2018589"/>
              <a:gd name="connsiteX45" fmla="*/ 451866 w 1456672"/>
              <a:gd name="connsiteY45" fmla="*/ 1156391 h 2018589"/>
              <a:gd name="connsiteX46" fmla="*/ 495681 w 1456672"/>
              <a:gd name="connsiteY46" fmla="*/ 1052569 h 2018589"/>
              <a:gd name="connsiteX47" fmla="*/ 487585 w 1456672"/>
              <a:gd name="connsiteY47" fmla="*/ 962081 h 2018589"/>
              <a:gd name="connsiteX48" fmla="*/ 490442 w 1456672"/>
              <a:gd name="connsiteY48" fmla="*/ 770152 h 2018589"/>
              <a:gd name="connsiteX49" fmla="*/ 500920 w 1456672"/>
              <a:gd name="connsiteY49" fmla="*/ 738720 h 2018589"/>
              <a:gd name="connsiteX50" fmla="*/ 559975 w 1456672"/>
              <a:gd name="connsiteY50" fmla="*/ 699191 h 2018589"/>
              <a:gd name="connsiteX51" fmla="*/ 633793 w 1456672"/>
              <a:gd name="connsiteY51" fmla="*/ 681570 h 2018589"/>
              <a:gd name="connsiteX52" fmla="*/ 771430 w 1456672"/>
              <a:gd name="connsiteY52" fmla="*/ 742054 h 2018589"/>
              <a:gd name="connsiteX53" fmla="*/ 857155 w 1456672"/>
              <a:gd name="connsiteY53" fmla="*/ 908265 h 2018589"/>
              <a:gd name="connsiteX54" fmla="*/ 850011 w 1456672"/>
              <a:gd name="connsiteY54" fmla="*/ 918742 h 2018589"/>
              <a:gd name="connsiteX55" fmla="*/ 752380 w 1456672"/>
              <a:gd name="connsiteY55" fmla="*/ 921600 h 2018589"/>
              <a:gd name="connsiteX56" fmla="*/ 673322 w 1456672"/>
              <a:gd name="connsiteY56" fmla="*/ 932554 h 2018589"/>
              <a:gd name="connsiteX57" fmla="*/ 702850 w 1456672"/>
              <a:gd name="connsiteY57" fmla="*/ 946841 h 2018589"/>
              <a:gd name="connsiteX58" fmla="*/ 1064323 w 1456672"/>
              <a:gd name="connsiteY58" fmla="*/ 946841 h 2018589"/>
              <a:gd name="connsiteX59" fmla="*/ 1086231 w 1456672"/>
              <a:gd name="connsiteY59" fmla="*/ 949222 h 2018589"/>
              <a:gd name="connsiteX60" fmla="*/ 1070991 w 1456672"/>
              <a:gd name="connsiteY60" fmla="*/ 1015421 h 2018589"/>
              <a:gd name="connsiteX61" fmla="*/ 1057656 w 1456672"/>
              <a:gd name="connsiteY61" fmla="*/ 1156867 h 2018589"/>
              <a:gd name="connsiteX62" fmla="*/ 1041464 w 1456672"/>
              <a:gd name="connsiteY62" fmla="*/ 1170679 h 2018589"/>
              <a:gd name="connsiteX63" fmla="*/ 997172 w 1456672"/>
              <a:gd name="connsiteY63" fmla="*/ 1173536 h 2018589"/>
              <a:gd name="connsiteX64" fmla="*/ 951452 w 1456672"/>
              <a:gd name="connsiteY64" fmla="*/ 1188776 h 2018589"/>
              <a:gd name="connsiteX65" fmla="*/ 808101 w 1456672"/>
              <a:gd name="connsiteY65" fmla="*/ 1164011 h 2018589"/>
              <a:gd name="connsiteX66" fmla="*/ 738092 w 1456672"/>
              <a:gd name="connsiteY66" fmla="*/ 1152105 h 2018589"/>
              <a:gd name="connsiteX67" fmla="*/ 679513 w 1456672"/>
              <a:gd name="connsiteY67" fmla="*/ 1140675 h 2018589"/>
              <a:gd name="connsiteX68" fmla="*/ 761428 w 1456672"/>
              <a:gd name="connsiteY68" fmla="*/ 1182109 h 2018589"/>
              <a:gd name="connsiteX69" fmla="*/ 945737 w 1456672"/>
              <a:gd name="connsiteY69" fmla="*/ 1240211 h 2018589"/>
              <a:gd name="connsiteX70" fmla="*/ 966692 w 1456672"/>
              <a:gd name="connsiteY70" fmla="*/ 1253070 h 2018589"/>
              <a:gd name="connsiteX71" fmla="*/ 1003840 w 1456672"/>
              <a:gd name="connsiteY71" fmla="*/ 1286408 h 2018589"/>
              <a:gd name="connsiteX72" fmla="*/ 1116235 w 1456672"/>
              <a:gd name="connsiteY72" fmla="*/ 1374990 h 2018589"/>
              <a:gd name="connsiteX73" fmla="*/ 998125 w 1456672"/>
              <a:gd name="connsiteY73" fmla="*/ 1376895 h 2018589"/>
              <a:gd name="connsiteX74" fmla="*/ 909066 w 1456672"/>
              <a:gd name="connsiteY74" fmla="*/ 1400708 h 2018589"/>
              <a:gd name="connsiteX75" fmla="*/ 880967 w 1456672"/>
              <a:gd name="connsiteY75" fmla="*/ 1481194 h 2018589"/>
              <a:gd name="connsiteX76" fmla="*/ 858583 w 1456672"/>
              <a:gd name="connsiteY76" fmla="*/ 1585969 h 2018589"/>
              <a:gd name="connsiteX77" fmla="*/ 852392 w 1456672"/>
              <a:gd name="connsiteY77" fmla="*/ 1707889 h 2018589"/>
              <a:gd name="connsiteX78" fmla="*/ 946690 w 1456672"/>
              <a:gd name="connsiteY78" fmla="*/ 1961730 h 2018589"/>
              <a:gd name="connsiteX79" fmla="*/ 977646 w 1456672"/>
              <a:gd name="connsiteY79" fmla="*/ 2007927 h 2018589"/>
              <a:gd name="connsiteX80" fmla="*/ 995267 w 1456672"/>
              <a:gd name="connsiteY80" fmla="*/ 2005545 h 2018589"/>
              <a:gd name="connsiteX81" fmla="*/ 964787 w 1456672"/>
              <a:gd name="connsiteY81" fmla="*/ 1863623 h 2018589"/>
              <a:gd name="connsiteX82" fmla="*/ 930021 w 1456672"/>
              <a:gd name="connsiteY82" fmla="*/ 1739321 h 2018589"/>
              <a:gd name="connsiteX83" fmla="*/ 932878 w 1456672"/>
              <a:gd name="connsiteY83" fmla="*/ 1626450 h 2018589"/>
              <a:gd name="connsiteX84" fmla="*/ 947642 w 1456672"/>
              <a:gd name="connsiteY84" fmla="*/ 1547869 h 2018589"/>
              <a:gd name="connsiteX85" fmla="*/ 954786 w 1456672"/>
              <a:gd name="connsiteY85" fmla="*/ 1509293 h 2018589"/>
              <a:gd name="connsiteX86" fmla="*/ 963835 w 1456672"/>
              <a:gd name="connsiteY86" fmla="*/ 1485956 h 2018589"/>
              <a:gd name="connsiteX87" fmla="*/ 987647 w 1456672"/>
              <a:gd name="connsiteY87" fmla="*/ 1463096 h 2018589"/>
              <a:gd name="connsiteX88" fmla="*/ 1127665 w 1456672"/>
              <a:gd name="connsiteY88" fmla="*/ 1449761 h 2018589"/>
              <a:gd name="connsiteX89" fmla="*/ 1258633 w 1456672"/>
              <a:gd name="connsiteY89" fmla="*/ 1462144 h 2018589"/>
              <a:gd name="connsiteX90" fmla="*/ 1316736 w 1456672"/>
              <a:gd name="connsiteY90" fmla="*/ 1442141 h 2018589"/>
              <a:gd name="connsiteX91" fmla="*/ 1336262 w 1456672"/>
              <a:gd name="connsiteY91" fmla="*/ 1404994 h 2018589"/>
              <a:gd name="connsiteX92" fmla="*/ 1429131 w 1456672"/>
              <a:gd name="connsiteY92" fmla="*/ 1216399 h 2018589"/>
              <a:gd name="connsiteX93" fmla="*/ 1453420 w 1456672"/>
              <a:gd name="connsiteY93" fmla="*/ 1015897 h 2018589"/>
              <a:gd name="connsiteX94" fmla="*/ 1445324 w 1456672"/>
              <a:gd name="connsiteY94" fmla="*/ 975416 h 2018589"/>
              <a:gd name="connsiteX95" fmla="*/ 1447705 w 1456672"/>
              <a:gd name="connsiteY95" fmla="*/ 970177 h 2018589"/>
              <a:gd name="connsiteX96" fmla="*/ 526161 w 1456672"/>
              <a:gd name="connsiteY96" fmla="*/ 447255 h 2018589"/>
              <a:gd name="connsiteX97" fmla="*/ 563308 w 1456672"/>
              <a:gd name="connsiteY97" fmla="*/ 449160 h 2018589"/>
              <a:gd name="connsiteX98" fmla="*/ 457581 w 1456672"/>
              <a:gd name="connsiteY98" fmla="*/ 509167 h 2018589"/>
              <a:gd name="connsiteX99" fmla="*/ 381857 w 1456672"/>
              <a:gd name="connsiteY99" fmla="*/ 512025 h 2018589"/>
              <a:gd name="connsiteX100" fmla="*/ 418052 w 1456672"/>
              <a:gd name="connsiteY100" fmla="*/ 423442 h 2018589"/>
              <a:gd name="connsiteX101" fmla="*/ 394240 w 1456672"/>
              <a:gd name="connsiteY101" fmla="*/ 436777 h 2018589"/>
              <a:gd name="connsiteX102" fmla="*/ 332327 w 1456672"/>
              <a:gd name="connsiteY102" fmla="*/ 490594 h 2018589"/>
              <a:gd name="connsiteX103" fmla="*/ 293751 w 1456672"/>
              <a:gd name="connsiteY103" fmla="*/ 516787 h 2018589"/>
              <a:gd name="connsiteX104" fmla="*/ 527113 w 1456672"/>
              <a:gd name="connsiteY104" fmla="*/ 316762 h 2018589"/>
              <a:gd name="connsiteX105" fmla="*/ 529971 w 1456672"/>
              <a:gd name="connsiteY105" fmla="*/ 319620 h 2018589"/>
              <a:gd name="connsiteX106" fmla="*/ 499015 w 1456672"/>
              <a:gd name="connsiteY106" fmla="*/ 363911 h 2018589"/>
              <a:gd name="connsiteX107" fmla="*/ 495681 w 1456672"/>
              <a:gd name="connsiteY107" fmla="*/ 372484 h 2018589"/>
              <a:gd name="connsiteX108" fmla="*/ 504730 w 1456672"/>
              <a:gd name="connsiteY108" fmla="*/ 373912 h 2018589"/>
              <a:gd name="connsiteX109" fmla="*/ 571881 w 1456672"/>
              <a:gd name="connsiteY109" fmla="*/ 362482 h 2018589"/>
              <a:gd name="connsiteX110" fmla="*/ 584740 w 1456672"/>
              <a:gd name="connsiteY110" fmla="*/ 362006 h 2018589"/>
              <a:gd name="connsiteX111" fmla="*/ 525208 w 1456672"/>
              <a:gd name="connsiteY111" fmla="*/ 416775 h 2018589"/>
              <a:gd name="connsiteX112" fmla="*/ 525208 w 1456672"/>
              <a:gd name="connsiteY112" fmla="*/ 416775 h 2018589"/>
              <a:gd name="connsiteX113" fmla="*/ 517112 w 1456672"/>
              <a:gd name="connsiteY113" fmla="*/ 432015 h 2018589"/>
              <a:gd name="connsiteX114" fmla="*/ 526161 w 1456672"/>
              <a:gd name="connsiteY114" fmla="*/ 447255 h 2018589"/>
              <a:gd name="connsiteX115" fmla="*/ 1088136 w 1456672"/>
              <a:gd name="connsiteY115" fmla="*/ 859211 h 2018589"/>
              <a:gd name="connsiteX116" fmla="*/ 1072420 w 1456672"/>
              <a:gd name="connsiteY116" fmla="*/ 861116 h 2018589"/>
              <a:gd name="connsiteX117" fmla="*/ 1079564 w 1456672"/>
              <a:gd name="connsiteY117" fmla="*/ 879214 h 2018589"/>
              <a:gd name="connsiteX118" fmla="*/ 1059085 w 1456672"/>
              <a:gd name="connsiteY118" fmla="*/ 906360 h 2018589"/>
              <a:gd name="connsiteX119" fmla="*/ 901446 w 1456672"/>
              <a:gd name="connsiteY119" fmla="*/ 907789 h 2018589"/>
              <a:gd name="connsiteX120" fmla="*/ 893350 w 1456672"/>
              <a:gd name="connsiteY120" fmla="*/ 895882 h 2018589"/>
              <a:gd name="connsiteX121" fmla="*/ 900970 w 1456672"/>
              <a:gd name="connsiteY121" fmla="*/ 835399 h 2018589"/>
              <a:gd name="connsiteX122" fmla="*/ 900970 w 1456672"/>
              <a:gd name="connsiteY122" fmla="*/ 835399 h 2018589"/>
              <a:gd name="connsiteX123" fmla="*/ 902398 w 1456672"/>
              <a:gd name="connsiteY123" fmla="*/ 827302 h 2018589"/>
              <a:gd name="connsiteX124" fmla="*/ 913352 w 1456672"/>
              <a:gd name="connsiteY124" fmla="*/ 730624 h 2018589"/>
              <a:gd name="connsiteX125" fmla="*/ 930497 w 1456672"/>
              <a:gd name="connsiteY125" fmla="*/ 665854 h 2018589"/>
              <a:gd name="connsiteX126" fmla="*/ 960025 w 1456672"/>
              <a:gd name="connsiteY126" fmla="*/ 645375 h 2018589"/>
              <a:gd name="connsiteX127" fmla="*/ 1150525 w 1456672"/>
              <a:gd name="connsiteY127" fmla="*/ 546315 h 2018589"/>
              <a:gd name="connsiteX128" fmla="*/ 1161478 w 1456672"/>
              <a:gd name="connsiteY128" fmla="*/ 545839 h 2018589"/>
              <a:gd name="connsiteX129" fmla="*/ 1158145 w 1456672"/>
              <a:gd name="connsiteY129" fmla="*/ 556792 h 2018589"/>
              <a:gd name="connsiteX130" fmla="*/ 1030033 w 1456672"/>
              <a:gd name="connsiteY130" fmla="*/ 718241 h 2018589"/>
              <a:gd name="connsiteX131" fmla="*/ 1034796 w 1456672"/>
              <a:gd name="connsiteY131" fmla="*/ 731100 h 2018589"/>
              <a:gd name="connsiteX132" fmla="*/ 1034796 w 1456672"/>
              <a:gd name="connsiteY132" fmla="*/ 731100 h 2018589"/>
              <a:gd name="connsiteX133" fmla="*/ 1110520 w 1456672"/>
              <a:gd name="connsiteY133" fmla="*/ 686809 h 2018589"/>
              <a:gd name="connsiteX134" fmla="*/ 1144333 w 1456672"/>
              <a:gd name="connsiteY134" fmla="*/ 666330 h 2018589"/>
              <a:gd name="connsiteX135" fmla="*/ 1150048 w 1456672"/>
              <a:gd name="connsiteY135" fmla="*/ 664425 h 2018589"/>
              <a:gd name="connsiteX136" fmla="*/ 1144333 w 1456672"/>
              <a:gd name="connsiteY136" fmla="*/ 666330 h 2018589"/>
              <a:gd name="connsiteX137" fmla="*/ 1178624 w 1456672"/>
              <a:gd name="connsiteY137" fmla="*/ 645851 h 2018589"/>
              <a:gd name="connsiteX138" fmla="*/ 1271016 w 1456672"/>
              <a:gd name="connsiteY138" fmla="*/ 589177 h 2018589"/>
              <a:gd name="connsiteX139" fmla="*/ 1285780 w 1456672"/>
              <a:gd name="connsiteY139" fmla="*/ 580129 h 2018589"/>
              <a:gd name="connsiteX140" fmla="*/ 1313878 w 1456672"/>
              <a:gd name="connsiteY140" fmla="*/ 590130 h 2018589"/>
              <a:gd name="connsiteX141" fmla="*/ 1325308 w 1456672"/>
              <a:gd name="connsiteY141" fmla="*/ 727766 h 2018589"/>
              <a:gd name="connsiteX142" fmla="*/ 1316260 w 1456672"/>
              <a:gd name="connsiteY142" fmla="*/ 768247 h 2018589"/>
              <a:gd name="connsiteX143" fmla="*/ 1316260 w 1456672"/>
              <a:gd name="connsiteY143" fmla="*/ 768247 h 2018589"/>
              <a:gd name="connsiteX144" fmla="*/ 1304353 w 1456672"/>
              <a:gd name="connsiteY144" fmla="*/ 850162 h 2018589"/>
              <a:gd name="connsiteX145" fmla="*/ 1291018 w 1456672"/>
              <a:gd name="connsiteY145" fmla="*/ 858735 h 2018589"/>
              <a:gd name="connsiteX146" fmla="*/ 1201960 w 1456672"/>
              <a:gd name="connsiteY146" fmla="*/ 858735 h 2018589"/>
              <a:gd name="connsiteX147" fmla="*/ 1088136 w 1456672"/>
              <a:gd name="connsiteY147" fmla="*/ 859211 h 2018589"/>
              <a:gd name="connsiteX148" fmla="*/ 1408652 w 1456672"/>
              <a:gd name="connsiteY148" fmla="*/ 1123054 h 2018589"/>
              <a:gd name="connsiteX149" fmla="*/ 1405795 w 1456672"/>
              <a:gd name="connsiteY149" fmla="*/ 1141151 h 2018589"/>
              <a:gd name="connsiteX150" fmla="*/ 1405795 w 1456672"/>
              <a:gd name="connsiteY150" fmla="*/ 1141151 h 2018589"/>
              <a:gd name="connsiteX151" fmla="*/ 1405318 w 1456672"/>
              <a:gd name="connsiteY151" fmla="*/ 1151153 h 2018589"/>
              <a:gd name="connsiteX152" fmla="*/ 1357693 w 1456672"/>
              <a:gd name="connsiteY152" fmla="*/ 1181633 h 2018589"/>
              <a:gd name="connsiteX153" fmla="*/ 1269587 w 1456672"/>
              <a:gd name="connsiteY153" fmla="*/ 1157820 h 2018589"/>
              <a:gd name="connsiteX154" fmla="*/ 1209580 w 1456672"/>
              <a:gd name="connsiteY154" fmla="*/ 1147342 h 2018589"/>
              <a:gd name="connsiteX155" fmla="*/ 1195292 w 1456672"/>
              <a:gd name="connsiteY155" fmla="*/ 1150676 h 2018589"/>
              <a:gd name="connsiteX156" fmla="*/ 1211961 w 1456672"/>
              <a:gd name="connsiteY156" fmla="*/ 1163535 h 2018589"/>
              <a:gd name="connsiteX157" fmla="*/ 1211961 w 1456672"/>
              <a:gd name="connsiteY157" fmla="*/ 1163535 h 2018589"/>
              <a:gd name="connsiteX158" fmla="*/ 1284351 w 1456672"/>
              <a:gd name="connsiteY158" fmla="*/ 1190205 h 2018589"/>
              <a:gd name="connsiteX159" fmla="*/ 1284351 w 1456672"/>
              <a:gd name="connsiteY159" fmla="*/ 1190205 h 2018589"/>
              <a:gd name="connsiteX160" fmla="*/ 1304353 w 1456672"/>
              <a:gd name="connsiteY160" fmla="*/ 1197349 h 2018589"/>
              <a:gd name="connsiteX161" fmla="*/ 1304353 w 1456672"/>
              <a:gd name="connsiteY161" fmla="*/ 1197349 h 2018589"/>
              <a:gd name="connsiteX162" fmla="*/ 1377696 w 1456672"/>
              <a:gd name="connsiteY162" fmla="*/ 1223543 h 2018589"/>
              <a:gd name="connsiteX163" fmla="*/ 1383411 w 1456672"/>
              <a:gd name="connsiteY163" fmla="*/ 1237354 h 2018589"/>
              <a:gd name="connsiteX164" fmla="*/ 1360075 w 1456672"/>
              <a:gd name="connsiteY164" fmla="*/ 1279740 h 2018589"/>
              <a:gd name="connsiteX165" fmla="*/ 1360075 w 1456672"/>
              <a:gd name="connsiteY165" fmla="*/ 1279740 h 2018589"/>
              <a:gd name="connsiteX166" fmla="*/ 1349121 w 1456672"/>
              <a:gd name="connsiteY166" fmla="*/ 1300219 h 2018589"/>
              <a:gd name="connsiteX167" fmla="*/ 1349121 w 1456672"/>
              <a:gd name="connsiteY167" fmla="*/ 1300219 h 2018589"/>
              <a:gd name="connsiteX168" fmla="*/ 1306258 w 1456672"/>
              <a:gd name="connsiteY168" fmla="*/ 1381181 h 2018589"/>
              <a:gd name="connsiteX169" fmla="*/ 1251966 w 1456672"/>
              <a:gd name="connsiteY169" fmla="*/ 1392611 h 2018589"/>
              <a:gd name="connsiteX170" fmla="*/ 1151953 w 1456672"/>
              <a:gd name="connsiteY170" fmla="*/ 1327841 h 2018589"/>
              <a:gd name="connsiteX171" fmla="*/ 1151953 w 1456672"/>
              <a:gd name="connsiteY171" fmla="*/ 1327841 h 2018589"/>
              <a:gd name="connsiteX172" fmla="*/ 1042892 w 1456672"/>
              <a:gd name="connsiteY172" fmla="*/ 1256404 h 2018589"/>
              <a:gd name="connsiteX173" fmla="*/ 1026700 w 1456672"/>
              <a:gd name="connsiteY173" fmla="*/ 1224971 h 2018589"/>
              <a:gd name="connsiteX174" fmla="*/ 1033843 w 1456672"/>
              <a:gd name="connsiteY174" fmla="*/ 1219733 h 2018589"/>
              <a:gd name="connsiteX175" fmla="*/ 1077182 w 1456672"/>
              <a:gd name="connsiteY175" fmla="*/ 1222590 h 2018589"/>
              <a:gd name="connsiteX176" fmla="*/ 1099090 w 1456672"/>
              <a:gd name="connsiteY176" fmla="*/ 1202588 h 2018589"/>
              <a:gd name="connsiteX177" fmla="*/ 1101947 w 1456672"/>
              <a:gd name="connsiteY177" fmla="*/ 1186871 h 2018589"/>
              <a:gd name="connsiteX178" fmla="*/ 1101947 w 1456672"/>
              <a:gd name="connsiteY178" fmla="*/ 1186871 h 2018589"/>
              <a:gd name="connsiteX179" fmla="*/ 1102900 w 1456672"/>
              <a:gd name="connsiteY179" fmla="*/ 1173060 h 2018589"/>
              <a:gd name="connsiteX180" fmla="*/ 1104328 w 1456672"/>
              <a:gd name="connsiteY180" fmla="*/ 1164964 h 2018589"/>
              <a:gd name="connsiteX181" fmla="*/ 1104328 w 1456672"/>
              <a:gd name="connsiteY181" fmla="*/ 1164964 h 2018589"/>
              <a:gd name="connsiteX182" fmla="*/ 1107662 w 1456672"/>
              <a:gd name="connsiteY182" fmla="*/ 1133531 h 2018589"/>
              <a:gd name="connsiteX183" fmla="*/ 1107662 w 1456672"/>
              <a:gd name="connsiteY183" fmla="*/ 1133531 h 2018589"/>
              <a:gd name="connsiteX184" fmla="*/ 1127665 w 1456672"/>
              <a:gd name="connsiteY184" fmla="*/ 955890 h 2018589"/>
              <a:gd name="connsiteX185" fmla="*/ 1130998 w 1456672"/>
              <a:gd name="connsiteY185" fmla="*/ 937792 h 2018589"/>
              <a:gd name="connsiteX186" fmla="*/ 1161955 w 1456672"/>
              <a:gd name="connsiteY186" fmla="*/ 912075 h 2018589"/>
              <a:gd name="connsiteX187" fmla="*/ 1325308 w 1456672"/>
              <a:gd name="connsiteY187" fmla="*/ 902550 h 2018589"/>
              <a:gd name="connsiteX188" fmla="*/ 1358170 w 1456672"/>
              <a:gd name="connsiteY188" fmla="*/ 907789 h 2018589"/>
              <a:gd name="connsiteX189" fmla="*/ 1384364 w 1456672"/>
              <a:gd name="connsiteY189" fmla="*/ 938745 h 2018589"/>
              <a:gd name="connsiteX190" fmla="*/ 1405318 w 1456672"/>
              <a:gd name="connsiteY190" fmla="*/ 1045901 h 2018589"/>
              <a:gd name="connsiteX191" fmla="*/ 1393889 w 1456672"/>
              <a:gd name="connsiteY191" fmla="*/ 1059236 h 2018589"/>
              <a:gd name="connsiteX192" fmla="*/ 1322927 w 1456672"/>
              <a:gd name="connsiteY192" fmla="*/ 1058760 h 2018589"/>
              <a:gd name="connsiteX193" fmla="*/ 1322927 w 1456672"/>
              <a:gd name="connsiteY193" fmla="*/ 1058760 h 2018589"/>
              <a:gd name="connsiteX194" fmla="*/ 1303401 w 1456672"/>
              <a:gd name="connsiteY194" fmla="*/ 1058760 h 2018589"/>
              <a:gd name="connsiteX195" fmla="*/ 1303401 w 1456672"/>
              <a:gd name="connsiteY195" fmla="*/ 1058760 h 2018589"/>
              <a:gd name="connsiteX196" fmla="*/ 1215771 w 1456672"/>
              <a:gd name="connsiteY196" fmla="*/ 1059236 h 2018589"/>
              <a:gd name="connsiteX197" fmla="*/ 1202912 w 1456672"/>
              <a:gd name="connsiteY197" fmla="*/ 1066380 h 2018589"/>
              <a:gd name="connsiteX198" fmla="*/ 1214342 w 1456672"/>
              <a:gd name="connsiteY198" fmla="*/ 1074476 h 2018589"/>
              <a:gd name="connsiteX199" fmla="*/ 1244822 w 1456672"/>
              <a:gd name="connsiteY199" fmla="*/ 1077810 h 2018589"/>
              <a:gd name="connsiteX200" fmla="*/ 1248632 w 1456672"/>
              <a:gd name="connsiteY200" fmla="*/ 1078763 h 2018589"/>
              <a:gd name="connsiteX201" fmla="*/ 1320546 w 1456672"/>
              <a:gd name="connsiteY201" fmla="*/ 1084001 h 2018589"/>
              <a:gd name="connsiteX202" fmla="*/ 1376267 w 1456672"/>
              <a:gd name="connsiteY202" fmla="*/ 1086383 h 2018589"/>
              <a:gd name="connsiteX203" fmla="*/ 1408652 w 1456672"/>
              <a:gd name="connsiteY203" fmla="*/ 1123054 h 2018589"/>
              <a:gd name="connsiteX0" fmla="*/ 1440813 w 1449780"/>
              <a:gd name="connsiteY0" fmla="*/ 970177 h 2018589"/>
              <a:gd name="connsiteX1" fmla="*/ 1431764 w 1449780"/>
              <a:gd name="connsiteY1" fmla="*/ 956842 h 2018589"/>
              <a:gd name="connsiteX2" fmla="*/ 1414143 w 1449780"/>
              <a:gd name="connsiteY2" fmla="*/ 888262 h 2018589"/>
              <a:gd name="connsiteX3" fmla="*/ 1380329 w 1449780"/>
              <a:gd name="connsiteY3" fmla="*/ 820159 h 2018589"/>
              <a:gd name="connsiteX4" fmla="*/ 1373661 w 1449780"/>
              <a:gd name="connsiteY4" fmla="*/ 787774 h 2018589"/>
              <a:gd name="connsiteX5" fmla="*/ 1372233 w 1449780"/>
              <a:gd name="connsiteY5" fmla="*/ 715384 h 2018589"/>
              <a:gd name="connsiteX6" fmla="*/ 1378424 w 1449780"/>
              <a:gd name="connsiteY6" fmla="*/ 659662 h 2018589"/>
              <a:gd name="connsiteX7" fmla="*/ 1366994 w 1449780"/>
              <a:gd name="connsiteY7" fmla="*/ 612990 h 2018589"/>
              <a:gd name="connsiteX8" fmla="*/ 1364136 w 1449780"/>
              <a:gd name="connsiteY8" fmla="*/ 563936 h 2018589"/>
              <a:gd name="connsiteX9" fmla="*/ 1379853 w 1449780"/>
              <a:gd name="connsiteY9" fmla="*/ 424871 h 2018589"/>
              <a:gd name="connsiteX10" fmla="*/ 1367470 w 1449780"/>
              <a:gd name="connsiteY10" fmla="*/ 342956 h 2018589"/>
              <a:gd name="connsiteX11" fmla="*/ 1363184 w 1449780"/>
              <a:gd name="connsiteY11" fmla="*/ 255326 h 2018589"/>
              <a:gd name="connsiteX12" fmla="*/ 1295557 w 1449780"/>
              <a:gd name="connsiteY12" fmla="*/ 191508 h 2018589"/>
              <a:gd name="connsiteX13" fmla="*/ 1260314 w 1449780"/>
              <a:gd name="connsiteY13" fmla="*/ 176268 h 2018589"/>
              <a:gd name="connsiteX14" fmla="*/ 1236025 w 1449780"/>
              <a:gd name="connsiteY14" fmla="*/ 161505 h 2018589"/>
              <a:gd name="connsiteX15" fmla="*/ 1193639 w 1449780"/>
              <a:gd name="connsiteY15" fmla="*/ 127215 h 2018589"/>
              <a:gd name="connsiteX16" fmla="*/ 1182209 w 1449780"/>
              <a:gd name="connsiteY16" fmla="*/ 111022 h 2018589"/>
              <a:gd name="connsiteX17" fmla="*/ 1130298 w 1449780"/>
              <a:gd name="connsiteY17" fmla="*/ 91020 h 2018589"/>
              <a:gd name="connsiteX18" fmla="*/ 1019331 w 1449780"/>
              <a:gd name="connsiteY18" fmla="*/ 52920 h 2018589"/>
              <a:gd name="connsiteX19" fmla="*/ 956466 w 1449780"/>
              <a:gd name="connsiteY19" fmla="*/ 31965 h 2018589"/>
              <a:gd name="connsiteX20" fmla="*/ 895506 w 1449780"/>
              <a:gd name="connsiteY20" fmla="*/ 26726 h 2018589"/>
              <a:gd name="connsiteX21" fmla="*/ 821211 w 1449780"/>
              <a:gd name="connsiteY21" fmla="*/ 17677 h 2018589"/>
              <a:gd name="connsiteX22" fmla="*/ 716436 w 1449780"/>
              <a:gd name="connsiteY22" fmla="*/ 56 h 2018589"/>
              <a:gd name="connsiteX23" fmla="*/ 623091 w 1449780"/>
              <a:gd name="connsiteY23" fmla="*/ 11010 h 2018589"/>
              <a:gd name="connsiteX24" fmla="*/ 413065 w 1449780"/>
              <a:gd name="connsiteY24" fmla="*/ 83876 h 2018589"/>
              <a:gd name="connsiteX25" fmla="*/ 314957 w 1449780"/>
              <a:gd name="connsiteY25" fmla="*/ 158171 h 2018589"/>
              <a:gd name="connsiteX26" fmla="*/ 252569 w 1449780"/>
              <a:gd name="connsiteY26" fmla="*/ 228180 h 2018589"/>
              <a:gd name="connsiteX27" fmla="*/ 199705 w 1449780"/>
              <a:gd name="connsiteY27" fmla="*/ 292474 h 2018589"/>
              <a:gd name="connsiteX28" fmla="*/ 157319 w 1449780"/>
              <a:gd name="connsiteY28" fmla="*/ 380580 h 2018589"/>
              <a:gd name="connsiteX29" fmla="*/ 120647 w 1449780"/>
              <a:gd name="connsiteY29" fmla="*/ 577271 h 2018589"/>
              <a:gd name="connsiteX30" fmla="*/ 129696 w 1449780"/>
              <a:gd name="connsiteY30" fmla="*/ 680617 h 2018589"/>
              <a:gd name="connsiteX31" fmla="*/ 186370 w 1449780"/>
              <a:gd name="connsiteY31" fmla="*/ 825874 h 2018589"/>
              <a:gd name="connsiteX32" fmla="*/ 229232 w 1449780"/>
              <a:gd name="connsiteY32" fmla="*/ 892072 h 2018589"/>
              <a:gd name="connsiteX33" fmla="*/ 252093 w 1449780"/>
              <a:gd name="connsiteY33" fmla="*/ 921600 h 2018589"/>
              <a:gd name="connsiteX34" fmla="*/ 303527 w 1449780"/>
              <a:gd name="connsiteY34" fmla="*/ 1016374 h 2018589"/>
              <a:gd name="connsiteX35" fmla="*/ 327816 w 1449780"/>
              <a:gd name="connsiteY35" fmla="*/ 1153058 h 2018589"/>
              <a:gd name="connsiteX36" fmla="*/ 319720 w 1449780"/>
              <a:gd name="connsiteY36" fmla="*/ 1322603 h 2018589"/>
              <a:gd name="connsiteX37" fmla="*/ 285430 w 1449780"/>
              <a:gd name="connsiteY37" fmla="*/ 1397850 h 2018589"/>
              <a:gd name="connsiteX38" fmla="*/ 256379 w 1449780"/>
              <a:gd name="connsiteY38" fmla="*/ 1431664 h 2018589"/>
              <a:gd name="connsiteX39" fmla="*/ 15795 w 1449780"/>
              <a:gd name="connsiteY39" fmla="*/ 1611103 h 2018589"/>
              <a:gd name="connsiteX40" fmla="*/ 31985 w 1449780"/>
              <a:gd name="connsiteY40" fmla="*/ 1671293 h 2018589"/>
              <a:gd name="connsiteX41" fmla="*/ 329721 w 1449780"/>
              <a:gd name="connsiteY41" fmla="*/ 1465954 h 2018589"/>
              <a:gd name="connsiteX42" fmla="*/ 334484 w 1449780"/>
              <a:gd name="connsiteY42" fmla="*/ 1462620 h 2018589"/>
              <a:gd name="connsiteX43" fmla="*/ 398778 w 1449780"/>
              <a:gd name="connsiteY43" fmla="*/ 1330699 h 2018589"/>
              <a:gd name="connsiteX44" fmla="*/ 421638 w 1449780"/>
              <a:gd name="connsiteY44" fmla="*/ 1234020 h 2018589"/>
              <a:gd name="connsiteX45" fmla="*/ 444974 w 1449780"/>
              <a:gd name="connsiteY45" fmla="*/ 1156391 h 2018589"/>
              <a:gd name="connsiteX46" fmla="*/ 488789 w 1449780"/>
              <a:gd name="connsiteY46" fmla="*/ 1052569 h 2018589"/>
              <a:gd name="connsiteX47" fmla="*/ 480693 w 1449780"/>
              <a:gd name="connsiteY47" fmla="*/ 962081 h 2018589"/>
              <a:gd name="connsiteX48" fmla="*/ 483550 w 1449780"/>
              <a:gd name="connsiteY48" fmla="*/ 770152 h 2018589"/>
              <a:gd name="connsiteX49" fmla="*/ 494028 w 1449780"/>
              <a:gd name="connsiteY49" fmla="*/ 738720 h 2018589"/>
              <a:gd name="connsiteX50" fmla="*/ 553083 w 1449780"/>
              <a:gd name="connsiteY50" fmla="*/ 699191 h 2018589"/>
              <a:gd name="connsiteX51" fmla="*/ 626901 w 1449780"/>
              <a:gd name="connsiteY51" fmla="*/ 681570 h 2018589"/>
              <a:gd name="connsiteX52" fmla="*/ 764538 w 1449780"/>
              <a:gd name="connsiteY52" fmla="*/ 742054 h 2018589"/>
              <a:gd name="connsiteX53" fmla="*/ 850263 w 1449780"/>
              <a:gd name="connsiteY53" fmla="*/ 908265 h 2018589"/>
              <a:gd name="connsiteX54" fmla="*/ 843119 w 1449780"/>
              <a:gd name="connsiteY54" fmla="*/ 918742 h 2018589"/>
              <a:gd name="connsiteX55" fmla="*/ 745488 w 1449780"/>
              <a:gd name="connsiteY55" fmla="*/ 921600 h 2018589"/>
              <a:gd name="connsiteX56" fmla="*/ 666430 w 1449780"/>
              <a:gd name="connsiteY56" fmla="*/ 932554 h 2018589"/>
              <a:gd name="connsiteX57" fmla="*/ 695958 w 1449780"/>
              <a:gd name="connsiteY57" fmla="*/ 946841 h 2018589"/>
              <a:gd name="connsiteX58" fmla="*/ 1057431 w 1449780"/>
              <a:gd name="connsiteY58" fmla="*/ 946841 h 2018589"/>
              <a:gd name="connsiteX59" fmla="*/ 1079339 w 1449780"/>
              <a:gd name="connsiteY59" fmla="*/ 949222 h 2018589"/>
              <a:gd name="connsiteX60" fmla="*/ 1064099 w 1449780"/>
              <a:gd name="connsiteY60" fmla="*/ 1015421 h 2018589"/>
              <a:gd name="connsiteX61" fmla="*/ 1050764 w 1449780"/>
              <a:gd name="connsiteY61" fmla="*/ 1156867 h 2018589"/>
              <a:gd name="connsiteX62" fmla="*/ 1034572 w 1449780"/>
              <a:gd name="connsiteY62" fmla="*/ 1170679 h 2018589"/>
              <a:gd name="connsiteX63" fmla="*/ 990280 w 1449780"/>
              <a:gd name="connsiteY63" fmla="*/ 1173536 h 2018589"/>
              <a:gd name="connsiteX64" fmla="*/ 944560 w 1449780"/>
              <a:gd name="connsiteY64" fmla="*/ 1188776 h 2018589"/>
              <a:gd name="connsiteX65" fmla="*/ 801209 w 1449780"/>
              <a:gd name="connsiteY65" fmla="*/ 1164011 h 2018589"/>
              <a:gd name="connsiteX66" fmla="*/ 731200 w 1449780"/>
              <a:gd name="connsiteY66" fmla="*/ 1152105 h 2018589"/>
              <a:gd name="connsiteX67" fmla="*/ 672621 w 1449780"/>
              <a:gd name="connsiteY67" fmla="*/ 1140675 h 2018589"/>
              <a:gd name="connsiteX68" fmla="*/ 754536 w 1449780"/>
              <a:gd name="connsiteY68" fmla="*/ 1182109 h 2018589"/>
              <a:gd name="connsiteX69" fmla="*/ 938845 w 1449780"/>
              <a:gd name="connsiteY69" fmla="*/ 1240211 h 2018589"/>
              <a:gd name="connsiteX70" fmla="*/ 959800 w 1449780"/>
              <a:gd name="connsiteY70" fmla="*/ 1253070 h 2018589"/>
              <a:gd name="connsiteX71" fmla="*/ 996948 w 1449780"/>
              <a:gd name="connsiteY71" fmla="*/ 1286408 h 2018589"/>
              <a:gd name="connsiteX72" fmla="*/ 1109343 w 1449780"/>
              <a:gd name="connsiteY72" fmla="*/ 1374990 h 2018589"/>
              <a:gd name="connsiteX73" fmla="*/ 991233 w 1449780"/>
              <a:gd name="connsiteY73" fmla="*/ 1376895 h 2018589"/>
              <a:gd name="connsiteX74" fmla="*/ 902174 w 1449780"/>
              <a:gd name="connsiteY74" fmla="*/ 1400708 h 2018589"/>
              <a:gd name="connsiteX75" fmla="*/ 874075 w 1449780"/>
              <a:gd name="connsiteY75" fmla="*/ 1481194 h 2018589"/>
              <a:gd name="connsiteX76" fmla="*/ 851691 w 1449780"/>
              <a:gd name="connsiteY76" fmla="*/ 1585969 h 2018589"/>
              <a:gd name="connsiteX77" fmla="*/ 845500 w 1449780"/>
              <a:gd name="connsiteY77" fmla="*/ 1707889 h 2018589"/>
              <a:gd name="connsiteX78" fmla="*/ 939798 w 1449780"/>
              <a:gd name="connsiteY78" fmla="*/ 1961730 h 2018589"/>
              <a:gd name="connsiteX79" fmla="*/ 970754 w 1449780"/>
              <a:gd name="connsiteY79" fmla="*/ 2007927 h 2018589"/>
              <a:gd name="connsiteX80" fmla="*/ 988375 w 1449780"/>
              <a:gd name="connsiteY80" fmla="*/ 2005545 h 2018589"/>
              <a:gd name="connsiteX81" fmla="*/ 957895 w 1449780"/>
              <a:gd name="connsiteY81" fmla="*/ 1863623 h 2018589"/>
              <a:gd name="connsiteX82" fmla="*/ 923129 w 1449780"/>
              <a:gd name="connsiteY82" fmla="*/ 1739321 h 2018589"/>
              <a:gd name="connsiteX83" fmla="*/ 925986 w 1449780"/>
              <a:gd name="connsiteY83" fmla="*/ 1626450 h 2018589"/>
              <a:gd name="connsiteX84" fmla="*/ 940750 w 1449780"/>
              <a:gd name="connsiteY84" fmla="*/ 1547869 h 2018589"/>
              <a:gd name="connsiteX85" fmla="*/ 947894 w 1449780"/>
              <a:gd name="connsiteY85" fmla="*/ 1509293 h 2018589"/>
              <a:gd name="connsiteX86" fmla="*/ 956943 w 1449780"/>
              <a:gd name="connsiteY86" fmla="*/ 1485956 h 2018589"/>
              <a:gd name="connsiteX87" fmla="*/ 980755 w 1449780"/>
              <a:gd name="connsiteY87" fmla="*/ 1463096 h 2018589"/>
              <a:gd name="connsiteX88" fmla="*/ 1120773 w 1449780"/>
              <a:gd name="connsiteY88" fmla="*/ 1449761 h 2018589"/>
              <a:gd name="connsiteX89" fmla="*/ 1251741 w 1449780"/>
              <a:gd name="connsiteY89" fmla="*/ 1462144 h 2018589"/>
              <a:gd name="connsiteX90" fmla="*/ 1309844 w 1449780"/>
              <a:gd name="connsiteY90" fmla="*/ 1442141 h 2018589"/>
              <a:gd name="connsiteX91" fmla="*/ 1329370 w 1449780"/>
              <a:gd name="connsiteY91" fmla="*/ 1404994 h 2018589"/>
              <a:gd name="connsiteX92" fmla="*/ 1422239 w 1449780"/>
              <a:gd name="connsiteY92" fmla="*/ 1216399 h 2018589"/>
              <a:gd name="connsiteX93" fmla="*/ 1446528 w 1449780"/>
              <a:gd name="connsiteY93" fmla="*/ 1015897 h 2018589"/>
              <a:gd name="connsiteX94" fmla="*/ 1438432 w 1449780"/>
              <a:gd name="connsiteY94" fmla="*/ 975416 h 2018589"/>
              <a:gd name="connsiteX95" fmla="*/ 1440813 w 1449780"/>
              <a:gd name="connsiteY95" fmla="*/ 970177 h 2018589"/>
              <a:gd name="connsiteX96" fmla="*/ 519269 w 1449780"/>
              <a:gd name="connsiteY96" fmla="*/ 447255 h 2018589"/>
              <a:gd name="connsiteX97" fmla="*/ 556416 w 1449780"/>
              <a:gd name="connsiteY97" fmla="*/ 449160 h 2018589"/>
              <a:gd name="connsiteX98" fmla="*/ 450689 w 1449780"/>
              <a:gd name="connsiteY98" fmla="*/ 509167 h 2018589"/>
              <a:gd name="connsiteX99" fmla="*/ 374965 w 1449780"/>
              <a:gd name="connsiteY99" fmla="*/ 512025 h 2018589"/>
              <a:gd name="connsiteX100" fmla="*/ 411160 w 1449780"/>
              <a:gd name="connsiteY100" fmla="*/ 423442 h 2018589"/>
              <a:gd name="connsiteX101" fmla="*/ 387348 w 1449780"/>
              <a:gd name="connsiteY101" fmla="*/ 436777 h 2018589"/>
              <a:gd name="connsiteX102" fmla="*/ 325435 w 1449780"/>
              <a:gd name="connsiteY102" fmla="*/ 490594 h 2018589"/>
              <a:gd name="connsiteX103" fmla="*/ 286859 w 1449780"/>
              <a:gd name="connsiteY103" fmla="*/ 516787 h 2018589"/>
              <a:gd name="connsiteX104" fmla="*/ 520221 w 1449780"/>
              <a:gd name="connsiteY104" fmla="*/ 316762 h 2018589"/>
              <a:gd name="connsiteX105" fmla="*/ 523079 w 1449780"/>
              <a:gd name="connsiteY105" fmla="*/ 319620 h 2018589"/>
              <a:gd name="connsiteX106" fmla="*/ 492123 w 1449780"/>
              <a:gd name="connsiteY106" fmla="*/ 363911 h 2018589"/>
              <a:gd name="connsiteX107" fmla="*/ 488789 w 1449780"/>
              <a:gd name="connsiteY107" fmla="*/ 372484 h 2018589"/>
              <a:gd name="connsiteX108" fmla="*/ 497838 w 1449780"/>
              <a:gd name="connsiteY108" fmla="*/ 373912 h 2018589"/>
              <a:gd name="connsiteX109" fmla="*/ 564989 w 1449780"/>
              <a:gd name="connsiteY109" fmla="*/ 362482 h 2018589"/>
              <a:gd name="connsiteX110" fmla="*/ 577848 w 1449780"/>
              <a:gd name="connsiteY110" fmla="*/ 362006 h 2018589"/>
              <a:gd name="connsiteX111" fmla="*/ 518316 w 1449780"/>
              <a:gd name="connsiteY111" fmla="*/ 416775 h 2018589"/>
              <a:gd name="connsiteX112" fmla="*/ 518316 w 1449780"/>
              <a:gd name="connsiteY112" fmla="*/ 416775 h 2018589"/>
              <a:gd name="connsiteX113" fmla="*/ 510220 w 1449780"/>
              <a:gd name="connsiteY113" fmla="*/ 432015 h 2018589"/>
              <a:gd name="connsiteX114" fmla="*/ 519269 w 1449780"/>
              <a:gd name="connsiteY114" fmla="*/ 447255 h 2018589"/>
              <a:gd name="connsiteX115" fmla="*/ 1081244 w 1449780"/>
              <a:gd name="connsiteY115" fmla="*/ 859211 h 2018589"/>
              <a:gd name="connsiteX116" fmla="*/ 1065528 w 1449780"/>
              <a:gd name="connsiteY116" fmla="*/ 861116 h 2018589"/>
              <a:gd name="connsiteX117" fmla="*/ 1072672 w 1449780"/>
              <a:gd name="connsiteY117" fmla="*/ 879214 h 2018589"/>
              <a:gd name="connsiteX118" fmla="*/ 1052193 w 1449780"/>
              <a:gd name="connsiteY118" fmla="*/ 906360 h 2018589"/>
              <a:gd name="connsiteX119" fmla="*/ 894554 w 1449780"/>
              <a:gd name="connsiteY119" fmla="*/ 907789 h 2018589"/>
              <a:gd name="connsiteX120" fmla="*/ 886458 w 1449780"/>
              <a:gd name="connsiteY120" fmla="*/ 895882 h 2018589"/>
              <a:gd name="connsiteX121" fmla="*/ 894078 w 1449780"/>
              <a:gd name="connsiteY121" fmla="*/ 835399 h 2018589"/>
              <a:gd name="connsiteX122" fmla="*/ 894078 w 1449780"/>
              <a:gd name="connsiteY122" fmla="*/ 835399 h 2018589"/>
              <a:gd name="connsiteX123" fmla="*/ 895506 w 1449780"/>
              <a:gd name="connsiteY123" fmla="*/ 827302 h 2018589"/>
              <a:gd name="connsiteX124" fmla="*/ 906460 w 1449780"/>
              <a:gd name="connsiteY124" fmla="*/ 730624 h 2018589"/>
              <a:gd name="connsiteX125" fmla="*/ 923605 w 1449780"/>
              <a:gd name="connsiteY125" fmla="*/ 665854 h 2018589"/>
              <a:gd name="connsiteX126" fmla="*/ 953133 w 1449780"/>
              <a:gd name="connsiteY126" fmla="*/ 645375 h 2018589"/>
              <a:gd name="connsiteX127" fmla="*/ 1143633 w 1449780"/>
              <a:gd name="connsiteY127" fmla="*/ 546315 h 2018589"/>
              <a:gd name="connsiteX128" fmla="*/ 1154586 w 1449780"/>
              <a:gd name="connsiteY128" fmla="*/ 545839 h 2018589"/>
              <a:gd name="connsiteX129" fmla="*/ 1151253 w 1449780"/>
              <a:gd name="connsiteY129" fmla="*/ 556792 h 2018589"/>
              <a:gd name="connsiteX130" fmla="*/ 1023141 w 1449780"/>
              <a:gd name="connsiteY130" fmla="*/ 718241 h 2018589"/>
              <a:gd name="connsiteX131" fmla="*/ 1027904 w 1449780"/>
              <a:gd name="connsiteY131" fmla="*/ 731100 h 2018589"/>
              <a:gd name="connsiteX132" fmla="*/ 1027904 w 1449780"/>
              <a:gd name="connsiteY132" fmla="*/ 731100 h 2018589"/>
              <a:gd name="connsiteX133" fmla="*/ 1103628 w 1449780"/>
              <a:gd name="connsiteY133" fmla="*/ 686809 h 2018589"/>
              <a:gd name="connsiteX134" fmla="*/ 1137441 w 1449780"/>
              <a:gd name="connsiteY134" fmla="*/ 666330 h 2018589"/>
              <a:gd name="connsiteX135" fmla="*/ 1143156 w 1449780"/>
              <a:gd name="connsiteY135" fmla="*/ 664425 h 2018589"/>
              <a:gd name="connsiteX136" fmla="*/ 1137441 w 1449780"/>
              <a:gd name="connsiteY136" fmla="*/ 666330 h 2018589"/>
              <a:gd name="connsiteX137" fmla="*/ 1171732 w 1449780"/>
              <a:gd name="connsiteY137" fmla="*/ 645851 h 2018589"/>
              <a:gd name="connsiteX138" fmla="*/ 1264124 w 1449780"/>
              <a:gd name="connsiteY138" fmla="*/ 589177 h 2018589"/>
              <a:gd name="connsiteX139" fmla="*/ 1278888 w 1449780"/>
              <a:gd name="connsiteY139" fmla="*/ 580129 h 2018589"/>
              <a:gd name="connsiteX140" fmla="*/ 1306986 w 1449780"/>
              <a:gd name="connsiteY140" fmla="*/ 590130 h 2018589"/>
              <a:gd name="connsiteX141" fmla="*/ 1318416 w 1449780"/>
              <a:gd name="connsiteY141" fmla="*/ 727766 h 2018589"/>
              <a:gd name="connsiteX142" fmla="*/ 1309368 w 1449780"/>
              <a:gd name="connsiteY142" fmla="*/ 768247 h 2018589"/>
              <a:gd name="connsiteX143" fmla="*/ 1309368 w 1449780"/>
              <a:gd name="connsiteY143" fmla="*/ 768247 h 2018589"/>
              <a:gd name="connsiteX144" fmla="*/ 1297461 w 1449780"/>
              <a:gd name="connsiteY144" fmla="*/ 850162 h 2018589"/>
              <a:gd name="connsiteX145" fmla="*/ 1284126 w 1449780"/>
              <a:gd name="connsiteY145" fmla="*/ 858735 h 2018589"/>
              <a:gd name="connsiteX146" fmla="*/ 1195068 w 1449780"/>
              <a:gd name="connsiteY146" fmla="*/ 858735 h 2018589"/>
              <a:gd name="connsiteX147" fmla="*/ 1081244 w 1449780"/>
              <a:gd name="connsiteY147" fmla="*/ 859211 h 2018589"/>
              <a:gd name="connsiteX148" fmla="*/ 1401760 w 1449780"/>
              <a:gd name="connsiteY148" fmla="*/ 1123054 h 2018589"/>
              <a:gd name="connsiteX149" fmla="*/ 1398903 w 1449780"/>
              <a:gd name="connsiteY149" fmla="*/ 1141151 h 2018589"/>
              <a:gd name="connsiteX150" fmla="*/ 1398903 w 1449780"/>
              <a:gd name="connsiteY150" fmla="*/ 1141151 h 2018589"/>
              <a:gd name="connsiteX151" fmla="*/ 1398426 w 1449780"/>
              <a:gd name="connsiteY151" fmla="*/ 1151153 h 2018589"/>
              <a:gd name="connsiteX152" fmla="*/ 1350801 w 1449780"/>
              <a:gd name="connsiteY152" fmla="*/ 1181633 h 2018589"/>
              <a:gd name="connsiteX153" fmla="*/ 1262695 w 1449780"/>
              <a:gd name="connsiteY153" fmla="*/ 1157820 h 2018589"/>
              <a:gd name="connsiteX154" fmla="*/ 1202688 w 1449780"/>
              <a:gd name="connsiteY154" fmla="*/ 1147342 h 2018589"/>
              <a:gd name="connsiteX155" fmla="*/ 1188400 w 1449780"/>
              <a:gd name="connsiteY155" fmla="*/ 1150676 h 2018589"/>
              <a:gd name="connsiteX156" fmla="*/ 1205069 w 1449780"/>
              <a:gd name="connsiteY156" fmla="*/ 1163535 h 2018589"/>
              <a:gd name="connsiteX157" fmla="*/ 1205069 w 1449780"/>
              <a:gd name="connsiteY157" fmla="*/ 1163535 h 2018589"/>
              <a:gd name="connsiteX158" fmla="*/ 1277459 w 1449780"/>
              <a:gd name="connsiteY158" fmla="*/ 1190205 h 2018589"/>
              <a:gd name="connsiteX159" fmla="*/ 1277459 w 1449780"/>
              <a:gd name="connsiteY159" fmla="*/ 1190205 h 2018589"/>
              <a:gd name="connsiteX160" fmla="*/ 1297461 w 1449780"/>
              <a:gd name="connsiteY160" fmla="*/ 1197349 h 2018589"/>
              <a:gd name="connsiteX161" fmla="*/ 1297461 w 1449780"/>
              <a:gd name="connsiteY161" fmla="*/ 1197349 h 2018589"/>
              <a:gd name="connsiteX162" fmla="*/ 1370804 w 1449780"/>
              <a:gd name="connsiteY162" fmla="*/ 1223543 h 2018589"/>
              <a:gd name="connsiteX163" fmla="*/ 1376519 w 1449780"/>
              <a:gd name="connsiteY163" fmla="*/ 1237354 h 2018589"/>
              <a:gd name="connsiteX164" fmla="*/ 1353183 w 1449780"/>
              <a:gd name="connsiteY164" fmla="*/ 1279740 h 2018589"/>
              <a:gd name="connsiteX165" fmla="*/ 1353183 w 1449780"/>
              <a:gd name="connsiteY165" fmla="*/ 1279740 h 2018589"/>
              <a:gd name="connsiteX166" fmla="*/ 1342229 w 1449780"/>
              <a:gd name="connsiteY166" fmla="*/ 1300219 h 2018589"/>
              <a:gd name="connsiteX167" fmla="*/ 1342229 w 1449780"/>
              <a:gd name="connsiteY167" fmla="*/ 1300219 h 2018589"/>
              <a:gd name="connsiteX168" fmla="*/ 1299366 w 1449780"/>
              <a:gd name="connsiteY168" fmla="*/ 1381181 h 2018589"/>
              <a:gd name="connsiteX169" fmla="*/ 1245074 w 1449780"/>
              <a:gd name="connsiteY169" fmla="*/ 1392611 h 2018589"/>
              <a:gd name="connsiteX170" fmla="*/ 1145061 w 1449780"/>
              <a:gd name="connsiteY170" fmla="*/ 1327841 h 2018589"/>
              <a:gd name="connsiteX171" fmla="*/ 1145061 w 1449780"/>
              <a:gd name="connsiteY171" fmla="*/ 1327841 h 2018589"/>
              <a:gd name="connsiteX172" fmla="*/ 1036000 w 1449780"/>
              <a:gd name="connsiteY172" fmla="*/ 1256404 h 2018589"/>
              <a:gd name="connsiteX173" fmla="*/ 1019808 w 1449780"/>
              <a:gd name="connsiteY173" fmla="*/ 1224971 h 2018589"/>
              <a:gd name="connsiteX174" fmla="*/ 1026951 w 1449780"/>
              <a:gd name="connsiteY174" fmla="*/ 1219733 h 2018589"/>
              <a:gd name="connsiteX175" fmla="*/ 1070290 w 1449780"/>
              <a:gd name="connsiteY175" fmla="*/ 1222590 h 2018589"/>
              <a:gd name="connsiteX176" fmla="*/ 1092198 w 1449780"/>
              <a:gd name="connsiteY176" fmla="*/ 1202588 h 2018589"/>
              <a:gd name="connsiteX177" fmla="*/ 1095055 w 1449780"/>
              <a:gd name="connsiteY177" fmla="*/ 1186871 h 2018589"/>
              <a:gd name="connsiteX178" fmla="*/ 1095055 w 1449780"/>
              <a:gd name="connsiteY178" fmla="*/ 1186871 h 2018589"/>
              <a:gd name="connsiteX179" fmla="*/ 1096008 w 1449780"/>
              <a:gd name="connsiteY179" fmla="*/ 1173060 h 2018589"/>
              <a:gd name="connsiteX180" fmla="*/ 1097436 w 1449780"/>
              <a:gd name="connsiteY180" fmla="*/ 1164964 h 2018589"/>
              <a:gd name="connsiteX181" fmla="*/ 1097436 w 1449780"/>
              <a:gd name="connsiteY181" fmla="*/ 1164964 h 2018589"/>
              <a:gd name="connsiteX182" fmla="*/ 1100770 w 1449780"/>
              <a:gd name="connsiteY182" fmla="*/ 1133531 h 2018589"/>
              <a:gd name="connsiteX183" fmla="*/ 1100770 w 1449780"/>
              <a:gd name="connsiteY183" fmla="*/ 1133531 h 2018589"/>
              <a:gd name="connsiteX184" fmla="*/ 1120773 w 1449780"/>
              <a:gd name="connsiteY184" fmla="*/ 955890 h 2018589"/>
              <a:gd name="connsiteX185" fmla="*/ 1124106 w 1449780"/>
              <a:gd name="connsiteY185" fmla="*/ 937792 h 2018589"/>
              <a:gd name="connsiteX186" fmla="*/ 1155063 w 1449780"/>
              <a:gd name="connsiteY186" fmla="*/ 912075 h 2018589"/>
              <a:gd name="connsiteX187" fmla="*/ 1318416 w 1449780"/>
              <a:gd name="connsiteY187" fmla="*/ 902550 h 2018589"/>
              <a:gd name="connsiteX188" fmla="*/ 1351278 w 1449780"/>
              <a:gd name="connsiteY188" fmla="*/ 907789 h 2018589"/>
              <a:gd name="connsiteX189" fmla="*/ 1377472 w 1449780"/>
              <a:gd name="connsiteY189" fmla="*/ 938745 h 2018589"/>
              <a:gd name="connsiteX190" fmla="*/ 1398426 w 1449780"/>
              <a:gd name="connsiteY190" fmla="*/ 1045901 h 2018589"/>
              <a:gd name="connsiteX191" fmla="*/ 1386997 w 1449780"/>
              <a:gd name="connsiteY191" fmla="*/ 1059236 h 2018589"/>
              <a:gd name="connsiteX192" fmla="*/ 1316035 w 1449780"/>
              <a:gd name="connsiteY192" fmla="*/ 1058760 h 2018589"/>
              <a:gd name="connsiteX193" fmla="*/ 1316035 w 1449780"/>
              <a:gd name="connsiteY193" fmla="*/ 1058760 h 2018589"/>
              <a:gd name="connsiteX194" fmla="*/ 1296509 w 1449780"/>
              <a:gd name="connsiteY194" fmla="*/ 1058760 h 2018589"/>
              <a:gd name="connsiteX195" fmla="*/ 1296509 w 1449780"/>
              <a:gd name="connsiteY195" fmla="*/ 1058760 h 2018589"/>
              <a:gd name="connsiteX196" fmla="*/ 1208879 w 1449780"/>
              <a:gd name="connsiteY196" fmla="*/ 1059236 h 2018589"/>
              <a:gd name="connsiteX197" fmla="*/ 1196020 w 1449780"/>
              <a:gd name="connsiteY197" fmla="*/ 1066380 h 2018589"/>
              <a:gd name="connsiteX198" fmla="*/ 1207450 w 1449780"/>
              <a:gd name="connsiteY198" fmla="*/ 1074476 h 2018589"/>
              <a:gd name="connsiteX199" fmla="*/ 1237930 w 1449780"/>
              <a:gd name="connsiteY199" fmla="*/ 1077810 h 2018589"/>
              <a:gd name="connsiteX200" fmla="*/ 1241740 w 1449780"/>
              <a:gd name="connsiteY200" fmla="*/ 1078763 h 2018589"/>
              <a:gd name="connsiteX201" fmla="*/ 1313654 w 1449780"/>
              <a:gd name="connsiteY201" fmla="*/ 1084001 h 2018589"/>
              <a:gd name="connsiteX202" fmla="*/ 1369375 w 1449780"/>
              <a:gd name="connsiteY202" fmla="*/ 1086383 h 2018589"/>
              <a:gd name="connsiteX203" fmla="*/ 1401760 w 1449780"/>
              <a:gd name="connsiteY203" fmla="*/ 1123054 h 2018589"/>
              <a:gd name="connsiteX0" fmla="*/ 1447705 w 1456672"/>
              <a:gd name="connsiteY0" fmla="*/ 970177 h 2018589"/>
              <a:gd name="connsiteX1" fmla="*/ 1438656 w 1456672"/>
              <a:gd name="connsiteY1" fmla="*/ 956842 h 2018589"/>
              <a:gd name="connsiteX2" fmla="*/ 1421035 w 1456672"/>
              <a:gd name="connsiteY2" fmla="*/ 888262 h 2018589"/>
              <a:gd name="connsiteX3" fmla="*/ 1387221 w 1456672"/>
              <a:gd name="connsiteY3" fmla="*/ 820159 h 2018589"/>
              <a:gd name="connsiteX4" fmla="*/ 1380553 w 1456672"/>
              <a:gd name="connsiteY4" fmla="*/ 787774 h 2018589"/>
              <a:gd name="connsiteX5" fmla="*/ 1379125 w 1456672"/>
              <a:gd name="connsiteY5" fmla="*/ 715384 h 2018589"/>
              <a:gd name="connsiteX6" fmla="*/ 1385316 w 1456672"/>
              <a:gd name="connsiteY6" fmla="*/ 659662 h 2018589"/>
              <a:gd name="connsiteX7" fmla="*/ 1373886 w 1456672"/>
              <a:gd name="connsiteY7" fmla="*/ 612990 h 2018589"/>
              <a:gd name="connsiteX8" fmla="*/ 1371028 w 1456672"/>
              <a:gd name="connsiteY8" fmla="*/ 563936 h 2018589"/>
              <a:gd name="connsiteX9" fmla="*/ 1386745 w 1456672"/>
              <a:gd name="connsiteY9" fmla="*/ 424871 h 2018589"/>
              <a:gd name="connsiteX10" fmla="*/ 1374362 w 1456672"/>
              <a:gd name="connsiteY10" fmla="*/ 342956 h 2018589"/>
              <a:gd name="connsiteX11" fmla="*/ 1370076 w 1456672"/>
              <a:gd name="connsiteY11" fmla="*/ 255326 h 2018589"/>
              <a:gd name="connsiteX12" fmla="*/ 1302449 w 1456672"/>
              <a:gd name="connsiteY12" fmla="*/ 191508 h 2018589"/>
              <a:gd name="connsiteX13" fmla="*/ 1267206 w 1456672"/>
              <a:gd name="connsiteY13" fmla="*/ 176268 h 2018589"/>
              <a:gd name="connsiteX14" fmla="*/ 1242917 w 1456672"/>
              <a:gd name="connsiteY14" fmla="*/ 161505 h 2018589"/>
              <a:gd name="connsiteX15" fmla="*/ 1200531 w 1456672"/>
              <a:gd name="connsiteY15" fmla="*/ 127215 h 2018589"/>
              <a:gd name="connsiteX16" fmla="*/ 1189101 w 1456672"/>
              <a:gd name="connsiteY16" fmla="*/ 111022 h 2018589"/>
              <a:gd name="connsiteX17" fmla="*/ 1137190 w 1456672"/>
              <a:gd name="connsiteY17" fmla="*/ 91020 h 2018589"/>
              <a:gd name="connsiteX18" fmla="*/ 1026223 w 1456672"/>
              <a:gd name="connsiteY18" fmla="*/ 52920 h 2018589"/>
              <a:gd name="connsiteX19" fmla="*/ 963358 w 1456672"/>
              <a:gd name="connsiteY19" fmla="*/ 31965 h 2018589"/>
              <a:gd name="connsiteX20" fmla="*/ 902398 w 1456672"/>
              <a:gd name="connsiteY20" fmla="*/ 26726 h 2018589"/>
              <a:gd name="connsiteX21" fmla="*/ 828103 w 1456672"/>
              <a:gd name="connsiteY21" fmla="*/ 17677 h 2018589"/>
              <a:gd name="connsiteX22" fmla="*/ 723328 w 1456672"/>
              <a:gd name="connsiteY22" fmla="*/ 56 h 2018589"/>
              <a:gd name="connsiteX23" fmla="*/ 629983 w 1456672"/>
              <a:gd name="connsiteY23" fmla="*/ 11010 h 2018589"/>
              <a:gd name="connsiteX24" fmla="*/ 419957 w 1456672"/>
              <a:gd name="connsiteY24" fmla="*/ 83876 h 2018589"/>
              <a:gd name="connsiteX25" fmla="*/ 321849 w 1456672"/>
              <a:gd name="connsiteY25" fmla="*/ 158171 h 2018589"/>
              <a:gd name="connsiteX26" fmla="*/ 259461 w 1456672"/>
              <a:gd name="connsiteY26" fmla="*/ 228180 h 2018589"/>
              <a:gd name="connsiteX27" fmla="*/ 206597 w 1456672"/>
              <a:gd name="connsiteY27" fmla="*/ 292474 h 2018589"/>
              <a:gd name="connsiteX28" fmla="*/ 164211 w 1456672"/>
              <a:gd name="connsiteY28" fmla="*/ 380580 h 2018589"/>
              <a:gd name="connsiteX29" fmla="*/ 127539 w 1456672"/>
              <a:gd name="connsiteY29" fmla="*/ 577271 h 2018589"/>
              <a:gd name="connsiteX30" fmla="*/ 136588 w 1456672"/>
              <a:gd name="connsiteY30" fmla="*/ 680617 h 2018589"/>
              <a:gd name="connsiteX31" fmla="*/ 193262 w 1456672"/>
              <a:gd name="connsiteY31" fmla="*/ 825874 h 2018589"/>
              <a:gd name="connsiteX32" fmla="*/ 236124 w 1456672"/>
              <a:gd name="connsiteY32" fmla="*/ 892072 h 2018589"/>
              <a:gd name="connsiteX33" fmla="*/ 258985 w 1456672"/>
              <a:gd name="connsiteY33" fmla="*/ 921600 h 2018589"/>
              <a:gd name="connsiteX34" fmla="*/ 310419 w 1456672"/>
              <a:gd name="connsiteY34" fmla="*/ 1016374 h 2018589"/>
              <a:gd name="connsiteX35" fmla="*/ 334708 w 1456672"/>
              <a:gd name="connsiteY35" fmla="*/ 1153058 h 2018589"/>
              <a:gd name="connsiteX36" fmla="*/ 326612 w 1456672"/>
              <a:gd name="connsiteY36" fmla="*/ 1322603 h 2018589"/>
              <a:gd name="connsiteX37" fmla="*/ 292322 w 1456672"/>
              <a:gd name="connsiteY37" fmla="*/ 1397850 h 2018589"/>
              <a:gd name="connsiteX38" fmla="*/ 263271 w 1456672"/>
              <a:gd name="connsiteY38" fmla="*/ 1431664 h 2018589"/>
              <a:gd name="connsiteX39" fmla="*/ 22687 w 1456672"/>
              <a:gd name="connsiteY39" fmla="*/ 1611103 h 2018589"/>
              <a:gd name="connsiteX40" fmla="*/ 20123 w 1456672"/>
              <a:gd name="connsiteY40" fmla="*/ 1716302 h 2018589"/>
              <a:gd name="connsiteX41" fmla="*/ 336613 w 1456672"/>
              <a:gd name="connsiteY41" fmla="*/ 1465954 h 2018589"/>
              <a:gd name="connsiteX42" fmla="*/ 341376 w 1456672"/>
              <a:gd name="connsiteY42" fmla="*/ 1462620 h 2018589"/>
              <a:gd name="connsiteX43" fmla="*/ 405670 w 1456672"/>
              <a:gd name="connsiteY43" fmla="*/ 1330699 h 2018589"/>
              <a:gd name="connsiteX44" fmla="*/ 428530 w 1456672"/>
              <a:gd name="connsiteY44" fmla="*/ 1234020 h 2018589"/>
              <a:gd name="connsiteX45" fmla="*/ 451866 w 1456672"/>
              <a:gd name="connsiteY45" fmla="*/ 1156391 h 2018589"/>
              <a:gd name="connsiteX46" fmla="*/ 495681 w 1456672"/>
              <a:gd name="connsiteY46" fmla="*/ 1052569 h 2018589"/>
              <a:gd name="connsiteX47" fmla="*/ 487585 w 1456672"/>
              <a:gd name="connsiteY47" fmla="*/ 962081 h 2018589"/>
              <a:gd name="connsiteX48" fmla="*/ 490442 w 1456672"/>
              <a:gd name="connsiteY48" fmla="*/ 770152 h 2018589"/>
              <a:gd name="connsiteX49" fmla="*/ 500920 w 1456672"/>
              <a:gd name="connsiteY49" fmla="*/ 738720 h 2018589"/>
              <a:gd name="connsiteX50" fmla="*/ 559975 w 1456672"/>
              <a:gd name="connsiteY50" fmla="*/ 699191 h 2018589"/>
              <a:gd name="connsiteX51" fmla="*/ 633793 w 1456672"/>
              <a:gd name="connsiteY51" fmla="*/ 681570 h 2018589"/>
              <a:gd name="connsiteX52" fmla="*/ 771430 w 1456672"/>
              <a:gd name="connsiteY52" fmla="*/ 742054 h 2018589"/>
              <a:gd name="connsiteX53" fmla="*/ 857155 w 1456672"/>
              <a:gd name="connsiteY53" fmla="*/ 908265 h 2018589"/>
              <a:gd name="connsiteX54" fmla="*/ 850011 w 1456672"/>
              <a:gd name="connsiteY54" fmla="*/ 918742 h 2018589"/>
              <a:gd name="connsiteX55" fmla="*/ 752380 w 1456672"/>
              <a:gd name="connsiteY55" fmla="*/ 921600 h 2018589"/>
              <a:gd name="connsiteX56" fmla="*/ 673322 w 1456672"/>
              <a:gd name="connsiteY56" fmla="*/ 932554 h 2018589"/>
              <a:gd name="connsiteX57" fmla="*/ 702850 w 1456672"/>
              <a:gd name="connsiteY57" fmla="*/ 946841 h 2018589"/>
              <a:gd name="connsiteX58" fmla="*/ 1064323 w 1456672"/>
              <a:gd name="connsiteY58" fmla="*/ 946841 h 2018589"/>
              <a:gd name="connsiteX59" fmla="*/ 1086231 w 1456672"/>
              <a:gd name="connsiteY59" fmla="*/ 949222 h 2018589"/>
              <a:gd name="connsiteX60" fmla="*/ 1070991 w 1456672"/>
              <a:gd name="connsiteY60" fmla="*/ 1015421 h 2018589"/>
              <a:gd name="connsiteX61" fmla="*/ 1057656 w 1456672"/>
              <a:gd name="connsiteY61" fmla="*/ 1156867 h 2018589"/>
              <a:gd name="connsiteX62" fmla="*/ 1041464 w 1456672"/>
              <a:gd name="connsiteY62" fmla="*/ 1170679 h 2018589"/>
              <a:gd name="connsiteX63" fmla="*/ 997172 w 1456672"/>
              <a:gd name="connsiteY63" fmla="*/ 1173536 h 2018589"/>
              <a:gd name="connsiteX64" fmla="*/ 951452 w 1456672"/>
              <a:gd name="connsiteY64" fmla="*/ 1188776 h 2018589"/>
              <a:gd name="connsiteX65" fmla="*/ 808101 w 1456672"/>
              <a:gd name="connsiteY65" fmla="*/ 1164011 h 2018589"/>
              <a:gd name="connsiteX66" fmla="*/ 738092 w 1456672"/>
              <a:gd name="connsiteY66" fmla="*/ 1152105 h 2018589"/>
              <a:gd name="connsiteX67" fmla="*/ 679513 w 1456672"/>
              <a:gd name="connsiteY67" fmla="*/ 1140675 h 2018589"/>
              <a:gd name="connsiteX68" fmla="*/ 761428 w 1456672"/>
              <a:gd name="connsiteY68" fmla="*/ 1182109 h 2018589"/>
              <a:gd name="connsiteX69" fmla="*/ 945737 w 1456672"/>
              <a:gd name="connsiteY69" fmla="*/ 1240211 h 2018589"/>
              <a:gd name="connsiteX70" fmla="*/ 966692 w 1456672"/>
              <a:gd name="connsiteY70" fmla="*/ 1253070 h 2018589"/>
              <a:gd name="connsiteX71" fmla="*/ 1003840 w 1456672"/>
              <a:gd name="connsiteY71" fmla="*/ 1286408 h 2018589"/>
              <a:gd name="connsiteX72" fmla="*/ 1116235 w 1456672"/>
              <a:gd name="connsiteY72" fmla="*/ 1374990 h 2018589"/>
              <a:gd name="connsiteX73" fmla="*/ 998125 w 1456672"/>
              <a:gd name="connsiteY73" fmla="*/ 1376895 h 2018589"/>
              <a:gd name="connsiteX74" fmla="*/ 909066 w 1456672"/>
              <a:gd name="connsiteY74" fmla="*/ 1400708 h 2018589"/>
              <a:gd name="connsiteX75" fmla="*/ 880967 w 1456672"/>
              <a:gd name="connsiteY75" fmla="*/ 1481194 h 2018589"/>
              <a:gd name="connsiteX76" fmla="*/ 858583 w 1456672"/>
              <a:gd name="connsiteY76" fmla="*/ 1585969 h 2018589"/>
              <a:gd name="connsiteX77" fmla="*/ 852392 w 1456672"/>
              <a:gd name="connsiteY77" fmla="*/ 1707889 h 2018589"/>
              <a:gd name="connsiteX78" fmla="*/ 946690 w 1456672"/>
              <a:gd name="connsiteY78" fmla="*/ 1961730 h 2018589"/>
              <a:gd name="connsiteX79" fmla="*/ 977646 w 1456672"/>
              <a:gd name="connsiteY79" fmla="*/ 2007927 h 2018589"/>
              <a:gd name="connsiteX80" fmla="*/ 995267 w 1456672"/>
              <a:gd name="connsiteY80" fmla="*/ 2005545 h 2018589"/>
              <a:gd name="connsiteX81" fmla="*/ 964787 w 1456672"/>
              <a:gd name="connsiteY81" fmla="*/ 1863623 h 2018589"/>
              <a:gd name="connsiteX82" fmla="*/ 930021 w 1456672"/>
              <a:gd name="connsiteY82" fmla="*/ 1739321 h 2018589"/>
              <a:gd name="connsiteX83" fmla="*/ 932878 w 1456672"/>
              <a:gd name="connsiteY83" fmla="*/ 1626450 h 2018589"/>
              <a:gd name="connsiteX84" fmla="*/ 947642 w 1456672"/>
              <a:gd name="connsiteY84" fmla="*/ 1547869 h 2018589"/>
              <a:gd name="connsiteX85" fmla="*/ 954786 w 1456672"/>
              <a:gd name="connsiteY85" fmla="*/ 1509293 h 2018589"/>
              <a:gd name="connsiteX86" fmla="*/ 963835 w 1456672"/>
              <a:gd name="connsiteY86" fmla="*/ 1485956 h 2018589"/>
              <a:gd name="connsiteX87" fmla="*/ 987647 w 1456672"/>
              <a:gd name="connsiteY87" fmla="*/ 1463096 h 2018589"/>
              <a:gd name="connsiteX88" fmla="*/ 1127665 w 1456672"/>
              <a:gd name="connsiteY88" fmla="*/ 1449761 h 2018589"/>
              <a:gd name="connsiteX89" fmla="*/ 1258633 w 1456672"/>
              <a:gd name="connsiteY89" fmla="*/ 1462144 h 2018589"/>
              <a:gd name="connsiteX90" fmla="*/ 1316736 w 1456672"/>
              <a:gd name="connsiteY90" fmla="*/ 1442141 h 2018589"/>
              <a:gd name="connsiteX91" fmla="*/ 1336262 w 1456672"/>
              <a:gd name="connsiteY91" fmla="*/ 1404994 h 2018589"/>
              <a:gd name="connsiteX92" fmla="*/ 1429131 w 1456672"/>
              <a:gd name="connsiteY92" fmla="*/ 1216399 h 2018589"/>
              <a:gd name="connsiteX93" fmla="*/ 1453420 w 1456672"/>
              <a:gd name="connsiteY93" fmla="*/ 1015897 h 2018589"/>
              <a:gd name="connsiteX94" fmla="*/ 1445324 w 1456672"/>
              <a:gd name="connsiteY94" fmla="*/ 975416 h 2018589"/>
              <a:gd name="connsiteX95" fmla="*/ 1447705 w 1456672"/>
              <a:gd name="connsiteY95" fmla="*/ 970177 h 2018589"/>
              <a:gd name="connsiteX96" fmla="*/ 526161 w 1456672"/>
              <a:gd name="connsiteY96" fmla="*/ 447255 h 2018589"/>
              <a:gd name="connsiteX97" fmla="*/ 563308 w 1456672"/>
              <a:gd name="connsiteY97" fmla="*/ 449160 h 2018589"/>
              <a:gd name="connsiteX98" fmla="*/ 457581 w 1456672"/>
              <a:gd name="connsiteY98" fmla="*/ 509167 h 2018589"/>
              <a:gd name="connsiteX99" fmla="*/ 381857 w 1456672"/>
              <a:gd name="connsiteY99" fmla="*/ 512025 h 2018589"/>
              <a:gd name="connsiteX100" fmla="*/ 418052 w 1456672"/>
              <a:gd name="connsiteY100" fmla="*/ 423442 h 2018589"/>
              <a:gd name="connsiteX101" fmla="*/ 394240 w 1456672"/>
              <a:gd name="connsiteY101" fmla="*/ 436777 h 2018589"/>
              <a:gd name="connsiteX102" fmla="*/ 332327 w 1456672"/>
              <a:gd name="connsiteY102" fmla="*/ 490594 h 2018589"/>
              <a:gd name="connsiteX103" fmla="*/ 293751 w 1456672"/>
              <a:gd name="connsiteY103" fmla="*/ 516787 h 2018589"/>
              <a:gd name="connsiteX104" fmla="*/ 527113 w 1456672"/>
              <a:gd name="connsiteY104" fmla="*/ 316762 h 2018589"/>
              <a:gd name="connsiteX105" fmla="*/ 529971 w 1456672"/>
              <a:gd name="connsiteY105" fmla="*/ 319620 h 2018589"/>
              <a:gd name="connsiteX106" fmla="*/ 499015 w 1456672"/>
              <a:gd name="connsiteY106" fmla="*/ 363911 h 2018589"/>
              <a:gd name="connsiteX107" fmla="*/ 495681 w 1456672"/>
              <a:gd name="connsiteY107" fmla="*/ 372484 h 2018589"/>
              <a:gd name="connsiteX108" fmla="*/ 504730 w 1456672"/>
              <a:gd name="connsiteY108" fmla="*/ 373912 h 2018589"/>
              <a:gd name="connsiteX109" fmla="*/ 571881 w 1456672"/>
              <a:gd name="connsiteY109" fmla="*/ 362482 h 2018589"/>
              <a:gd name="connsiteX110" fmla="*/ 584740 w 1456672"/>
              <a:gd name="connsiteY110" fmla="*/ 362006 h 2018589"/>
              <a:gd name="connsiteX111" fmla="*/ 525208 w 1456672"/>
              <a:gd name="connsiteY111" fmla="*/ 416775 h 2018589"/>
              <a:gd name="connsiteX112" fmla="*/ 525208 w 1456672"/>
              <a:gd name="connsiteY112" fmla="*/ 416775 h 2018589"/>
              <a:gd name="connsiteX113" fmla="*/ 517112 w 1456672"/>
              <a:gd name="connsiteY113" fmla="*/ 432015 h 2018589"/>
              <a:gd name="connsiteX114" fmla="*/ 526161 w 1456672"/>
              <a:gd name="connsiteY114" fmla="*/ 447255 h 2018589"/>
              <a:gd name="connsiteX115" fmla="*/ 1088136 w 1456672"/>
              <a:gd name="connsiteY115" fmla="*/ 859211 h 2018589"/>
              <a:gd name="connsiteX116" fmla="*/ 1072420 w 1456672"/>
              <a:gd name="connsiteY116" fmla="*/ 861116 h 2018589"/>
              <a:gd name="connsiteX117" fmla="*/ 1079564 w 1456672"/>
              <a:gd name="connsiteY117" fmla="*/ 879214 h 2018589"/>
              <a:gd name="connsiteX118" fmla="*/ 1059085 w 1456672"/>
              <a:gd name="connsiteY118" fmla="*/ 906360 h 2018589"/>
              <a:gd name="connsiteX119" fmla="*/ 901446 w 1456672"/>
              <a:gd name="connsiteY119" fmla="*/ 907789 h 2018589"/>
              <a:gd name="connsiteX120" fmla="*/ 893350 w 1456672"/>
              <a:gd name="connsiteY120" fmla="*/ 895882 h 2018589"/>
              <a:gd name="connsiteX121" fmla="*/ 900970 w 1456672"/>
              <a:gd name="connsiteY121" fmla="*/ 835399 h 2018589"/>
              <a:gd name="connsiteX122" fmla="*/ 900970 w 1456672"/>
              <a:gd name="connsiteY122" fmla="*/ 835399 h 2018589"/>
              <a:gd name="connsiteX123" fmla="*/ 902398 w 1456672"/>
              <a:gd name="connsiteY123" fmla="*/ 827302 h 2018589"/>
              <a:gd name="connsiteX124" fmla="*/ 913352 w 1456672"/>
              <a:gd name="connsiteY124" fmla="*/ 730624 h 2018589"/>
              <a:gd name="connsiteX125" fmla="*/ 930497 w 1456672"/>
              <a:gd name="connsiteY125" fmla="*/ 665854 h 2018589"/>
              <a:gd name="connsiteX126" fmla="*/ 960025 w 1456672"/>
              <a:gd name="connsiteY126" fmla="*/ 645375 h 2018589"/>
              <a:gd name="connsiteX127" fmla="*/ 1150525 w 1456672"/>
              <a:gd name="connsiteY127" fmla="*/ 546315 h 2018589"/>
              <a:gd name="connsiteX128" fmla="*/ 1161478 w 1456672"/>
              <a:gd name="connsiteY128" fmla="*/ 545839 h 2018589"/>
              <a:gd name="connsiteX129" fmla="*/ 1158145 w 1456672"/>
              <a:gd name="connsiteY129" fmla="*/ 556792 h 2018589"/>
              <a:gd name="connsiteX130" fmla="*/ 1030033 w 1456672"/>
              <a:gd name="connsiteY130" fmla="*/ 718241 h 2018589"/>
              <a:gd name="connsiteX131" fmla="*/ 1034796 w 1456672"/>
              <a:gd name="connsiteY131" fmla="*/ 731100 h 2018589"/>
              <a:gd name="connsiteX132" fmla="*/ 1034796 w 1456672"/>
              <a:gd name="connsiteY132" fmla="*/ 731100 h 2018589"/>
              <a:gd name="connsiteX133" fmla="*/ 1110520 w 1456672"/>
              <a:gd name="connsiteY133" fmla="*/ 686809 h 2018589"/>
              <a:gd name="connsiteX134" fmla="*/ 1144333 w 1456672"/>
              <a:gd name="connsiteY134" fmla="*/ 666330 h 2018589"/>
              <a:gd name="connsiteX135" fmla="*/ 1150048 w 1456672"/>
              <a:gd name="connsiteY135" fmla="*/ 664425 h 2018589"/>
              <a:gd name="connsiteX136" fmla="*/ 1144333 w 1456672"/>
              <a:gd name="connsiteY136" fmla="*/ 666330 h 2018589"/>
              <a:gd name="connsiteX137" fmla="*/ 1178624 w 1456672"/>
              <a:gd name="connsiteY137" fmla="*/ 645851 h 2018589"/>
              <a:gd name="connsiteX138" fmla="*/ 1271016 w 1456672"/>
              <a:gd name="connsiteY138" fmla="*/ 589177 h 2018589"/>
              <a:gd name="connsiteX139" fmla="*/ 1285780 w 1456672"/>
              <a:gd name="connsiteY139" fmla="*/ 580129 h 2018589"/>
              <a:gd name="connsiteX140" fmla="*/ 1313878 w 1456672"/>
              <a:gd name="connsiteY140" fmla="*/ 590130 h 2018589"/>
              <a:gd name="connsiteX141" fmla="*/ 1325308 w 1456672"/>
              <a:gd name="connsiteY141" fmla="*/ 727766 h 2018589"/>
              <a:gd name="connsiteX142" fmla="*/ 1316260 w 1456672"/>
              <a:gd name="connsiteY142" fmla="*/ 768247 h 2018589"/>
              <a:gd name="connsiteX143" fmla="*/ 1316260 w 1456672"/>
              <a:gd name="connsiteY143" fmla="*/ 768247 h 2018589"/>
              <a:gd name="connsiteX144" fmla="*/ 1304353 w 1456672"/>
              <a:gd name="connsiteY144" fmla="*/ 850162 h 2018589"/>
              <a:gd name="connsiteX145" fmla="*/ 1291018 w 1456672"/>
              <a:gd name="connsiteY145" fmla="*/ 858735 h 2018589"/>
              <a:gd name="connsiteX146" fmla="*/ 1201960 w 1456672"/>
              <a:gd name="connsiteY146" fmla="*/ 858735 h 2018589"/>
              <a:gd name="connsiteX147" fmla="*/ 1088136 w 1456672"/>
              <a:gd name="connsiteY147" fmla="*/ 859211 h 2018589"/>
              <a:gd name="connsiteX148" fmla="*/ 1408652 w 1456672"/>
              <a:gd name="connsiteY148" fmla="*/ 1123054 h 2018589"/>
              <a:gd name="connsiteX149" fmla="*/ 1405795 w 1456672"/>
              <a:gd name="connsiteY149" fmla="*/ 1141151 h 2018589"/>
              <a:gd name="connsiteX150" fmla="*/ 1405795 w 1456672"/>
              <a:gd name="connsiteY150" fmla="*/ 1141151 h 2018589"/>
              <a:gd name="connsiteX151" fmla="*/ 1405318 w 1456672"/>
              <a:gd name="connsiteY151" fmla="*/ 1151153 h 2018589"/>
              <a:gd name="connsiteX152" fmla="*/ 1357693 w 1456672"/>
              <a:gd name="connsiteY152" fmla="*/ 1181633 h 2018589"/>
              <a:gd name="connsiteX153" fmla="*/ 1269587 w 1456672"/>
              <a:gd name="connsiteY153" fmla="*/ 1157820 h 2018589"/>
              <a:gd name="connsiteX154" fmla="*/ 1209580 w 1456672"/>
              <a:gd name="connsiteY154" fmla="*/ 1147342 h 2018589"/>
              <a:gd name="connsiteX155" fmla="*/ 1195292 w 1456672"/>
              <a:gd name="connsiteY155" fmla="*/ 1150676 h 2018589"/>
              <a:gd name="connsiteX156" fmla="*/ 1211961 w 1456672"/>
              <a:gd name="connsiteY156" fmla="*/ 1163535 h 2018589"/>
              <a:gd name="connsiteX157" fmla="*/ 1211961 w 1456672"/>
              <a:gd name="connsiteY157" fmla="*/ 1163535 h 2018589"/>
              <a:gd name="connsiteX158" fmla="*/ 1284351 w 1456672"/>
              <a:gd name="connsiteY158" fmla="*/ 1190205 h 2018589"/>
              <a:gd name="connsiteX159" fmla="*/ 1284351 w 1456672"/>
              <a:gd name="connsiteY159" fmla="*/ 1190205 h 2018589"/>
              <a:gd name="connsiteX160" fmla="*/ 1304353 w 1456672"/>
              <a:gd name="connsiteY160" fmla="*/ 1197349 h 2018589"/>
              <a:gd name="connsiteX161" fmla="*/ 1304353 w 1456672"/>
              <a:gd name="connsiteY161" fmla="*/ 1197349 h 2018589"/>
              <a:gd name="connsiteX162" fmla="*/ 1377696 w 1456672"/>
              <a:gd name="connsiteY162" fmla="*/ 1223543 h 2018589"/>
              <a:gd name="connsiteX163" fmla="*/ 1383411 w 1456672"/>
              <a:gd name="connsiteY163" fmla="*/ 1237354 h 2018589"/>
              <a:gd name="connsiteX164" fmla="*/ 1360075 w 1456672"/>
              <a:gd name="connsiteY164" fmla="*/ 1279740 h 2018589"/>
              <a:gd name="connsiteX165" fmla="*/ 1360075 w 1456672"/>
              <a:gd name="connsiteY165" fmla="*/ 1279740 h 2018589"/>
              <a:gd name="connsiteX166" fmla="*/ 1349121 w 1456672"/>
              <a:gd name="connsiteY166" fmla="*/ 1300219 h 2018589"/>
              <a:gd name="connsiteX167" fmla="*/ 1349121 w 1456672"/>
              <a:gd name="connsiteY167" fmla="*/ 1300219 h 2018589"/>
              <a:gd name="connsiteX168" fmla="*/ 1306258 w 1456672"/>
              <a:gd name="connsiteY168" fmla="*/ 1381181 h 2018589"/>
              <a:gd name="connsiteX169" fmla="*/ 1251966 w 1456672"/>
              <a:gd name="connsiteY169" fmla="*/ 1392611 h 2018589"/>
              <a:gd name="connsiteX170" fmla="*/ 1151953 w 1456672"/>
              <a:gd name="connsiteY170" fmla="*/ 1327841 h 2018589"/>
              <a:gd name="connsiteX171" fmla="*/ 1151953 w 1456672"/>
              <a:gd name="connsiteY171" fmla="*/ 1327841 h 2018589"/>
              <a:gd name="connsiteX172" fmla="*/ 1042892 w 1456672"/>
              <a:gd name="connsiteY172" fmla="*/ 1256404 h 2018589"/>
              <a:gd name="connsiteX173" fmla="*/ 1026700 w 1456672"/>
              <a:gd name="connsiteY173" fmla="*/ 1224971 h 2018589"/>
              <a:gd name="connsiteX174" fmla="*/ 1033843 w 1456672"/>
              <a:gd name="connsiteY174" fmla="*/ 1219733 h 2018589"/>
              <a:gd name="connsiteX175" fmla="*/ 1077182 w 1456672"/>
              <a:gd name="connsiteY175" fmla="*/ 1222590 h 2018589"/>
              <a:gd name="connsiteX176" fmla="*/ 1099090 w 1456672"/>
              <a:gd name="connsiteY176" fmla="*/ 1202588 h 2018589"/>
              <a:gd name="connsiteX177" fmla="*/ 1101947 w 1456672"/>
              <a:gd name="connsiteY177" fmla="*/ 1186871 h 2018589"/>
              <a:gd name="connsiteX178" fmla="*/ 1101947 w 1456672"/>
              <a:gd name="connsiteY178" fmla="*/ 1186871 h 2018589"/>
              <a:gd name="connsiteX179" fmla="*/ 1102900 w 1456672"/>
              <a:gd name="connsiteY179" fmla="*/ 1173060 h 2018589"/>
              <a:gd name="connsiteX180" fmla="*/ 1104328 w 1456672"/>
              <a:gd name="connsiteY180" fmla="*/ 1164964 h 2018589"/>
              <a:gd name="connsiteX181" fmla="*/ 1104328 w 1456672"/>
              <a:gd name="connsiteY181" fmla="*/ 1164964 h 2018589"/>
              <a:gd name="connsiteX182" fmla="*/ 1107662 w 1456672"/>
              <a:gd name="connsiteY182" fmla="*/ 1133531 h 2018589"/>
              <a:gd name="connsiteX183" fmla="*/ 1107662 w 1456672"/>
              <a:gd name="connsiteY183" fmla="*/ 1133531 h 2018589"/>
              <a:gd name="connsiteX184" fmla="*/ 1127665 w 1456672"/>
              <a:gd name="connsiteY184" fmla="*/ 955890 h 2018589"/>
              <a:gd name="connsiteX185" fmla="*/ 1130998 w 1456672"/>
              <a:gd name="connsiteY185" fmla="*/ 937792 h 2018589"/>
              <a:gd name="connsiteX186" fmla="*/ 1161955 w 1456672"/>
              <a:gd name="connsiteY186" fmla="*/ 912075 h 2018589"/>
              <a:gd name="connsiteX187" fmla="*/ 1325308 w 1456672"/>
              <a:gd name="connsiteY187" fmla="*/ 902550 h 2018589"/>
              <a:gd name="connsiteX188" fmla="*/ 1358170 w 1456672"/>
              <a:gd name="connsiteY188" fmla="*/ 907789 h 2018589"/>
              <a:gd name="connsiteX189" fmla="*/ 1384364 w 1456672"/>
              <a:gd name="connsiteY189" fmla="*/ 938745 h 2018589"/>
              <a:gd name="connsiteX190" fmla="*/ 1405318 w 1456672"/>
              <a:gd name="connsiteY190" fmla="*/ 1045901 h 2018589"/>
              <a:gd name="connsiteX191" fmla="*/ 1393889 w 1456672"/>
              <a:gd name="connsiteY191" fmla="*/ 1059236 h 2018589"/>
              <a:gd name="connsiteX192" fmla="*/ 1322927 w 1456672"/>
              <a:gd name="connsiteY192" fmla="*/ 1058760 h 2018589"/>
              <a:gd name="connsiteX193" fmla="*/ 1322927 w 1456672"/>
              <a:gd name="connsiteY193" fmla="*/ 1058760 h 2018589"/>
              <a:gd name="connsiteX194" fmla="*/ 1303401 w 1456672"/>
              <a:gd name="connsiteY194" fmla="*/ 1058760 h 2018589"/>
              <a:gd name="connsiteX195" fmla="*/ 1303401 w 1456672"/>
              <a:gd name="connsiteY195" fmla="*/ 1058760 h 2018589"/>
              <a:gd name="connsiteX196" fmla="*/ 1215771 w 1456672"/>
              <a:gd name="connsiteY196" fmla="*/ 1059236 h 2018589"/>
              <a:gd name="connsiteX197" fmla="*/ 1202912 w 1456672"/>
              <a:gd name="connsiteY197" fmla="*/ 1066380 h 2018589"/>
              <a:gd name="connsiteX198" fmla="*/ 1214342 w 1456672"/>
              <a:gd name="connsiteY198" fmla="*/ 1074476 h 2018589"/>
              <a:gd name="connsiteX199" fmla="*/ 1244822 w 1456672"/>
              <a:gd name="connsiteY199" fmla="*/ 1077810 h 2018589"/>
              <a:gd name="connsiteX200" fmla="*/ 1248632 w 1456672"/>
              <a:gd name="connsiteY200" fmla="*/ 1078763 h 2018589"/>
              <a:gd name="connsiteX201" fmla="*/ 1320546 w 1456672"/>
              <a:gd name="connsiteY201" fmla="*/ 1084001 h 2018589"/>
              <a:gd name="connsiteX202" fmla="*/ 1376267 w 1456672"/>
              <a:gd name="connsiteY202" fmla="*/ 1086383 h 2018589"/>
              <a:gd name="connsiteX203" fmla="*/ 1408652 w 1456672"/>
              <a:gd name="connsiteY203" fmla="*/ 1123054 h 2018589"/>
              <a:gd name="connsiteX0" fmla="*/ 1453409 w 1462376"/>
              <a:gd name="connsiteY0" fmla="*/ 970177 h 2018589"/>
              <a:gd name="connsiteX1" fmla="*/ 1444360 w 1462376"/>
              <a:gd name="connsiteY1" fmla="*/ 956842 h 2018589"/>
              <a:gd name="connsiteX2" fmla="*/ 1426739 w 1462376"/>
              <a:gd name="connsiteY2" fmla="*/ 888262 h 2018589"/>
              <a:gd name="connsiteX3" fmla="*/ 1392925 w 1462376"/>
              <a:gd name="connsiteY3" fmla="*/ 820159 h 2018589"/>
              <a:gd name="connsiteX4" fmla="*/ 1386257 w 1462376"/>
              <a:gd name="connsiteY4" fmla="*/ 787774 h 2018589"/>
              <a:gd name="connsiteX5" fmla="*/ 1384829 w 1462376"/>
              <a:gd name="connsiteY5" fmla="*/ 715384 h 2018589"/>
              <a:gd name="connsiteX6" fmla="*/ 1391020 w 1462376"/>
              <a:gd name="connsiteY6" fmla="*/ 659662 h 2018589"/>
              <a:gd name="connsiteX7" fmla="*/ 1379590 w 1462376"/>
              <a:gd name="connsiteY7" fmla="*/ 612990 h 2018589"/>
              <a:gd name="connsiteX8" fmla="*/ 1376732 w 1462376"/>
              <a:gd name="connsiteY8" fmla="*/ 563936 h 2018589"/>
              <a:gd name="connsiteX9" fmla="*/ 1392449 w 1462376"/>
              <a:gd name="connsiteY9" fmla="*/ 424871 h 2018589"/>
              <a:gd name="connsiteX10" fmla="*/ 1380066 w 1462376"/>
              <a:gd name="connsiteY10" fmla="*/ 342956 h 2018589"/>
              <a:gd name="connsiteX11" fmla="*/ 1375780 w 1462376"/>
              <a:gd name="connsiteY11" fmla="*/ 255326 h 2018589"/>
              <a:gd name="connsiteX12" fmla="*/ 1308153 w 1462376"/>
              <a:gd name="connsiteY12" fmla="*/ 191508 h 2018589"/>
              <a:gd name="connsiteX13" fmla="*/ 1272910 w 1462376"/>
              <a:gd name="connsiteY13" fmla="*/ 176268 h 2018589"/>
              <a:gd name="connsiteX14" fmla="*/ 1248621 w 1462376"/>
              <a:gd name="connsiteY14" fmla="*/ 161505 h 2018589"/>
              <a:gd name="connsiteX15" fmla="*/ 1206235 w 1462376"/>
              <a:gd name="connsiteY15" fmla="*/ 127215 h 2018589"/>
              <a:gd name="connsiteX16" fmla="*/ 1194805 w 1462376"/>
              <a:gd name="connsiteY16" fmla="*/ 111022 h 2018589"/>
              <a:gd name="connsiteX17" fmla="*/ 1142894 w 1462376"/>
              <a:gd name="connsiteY17" fmla="*/ 91020 h 2018589"/>
              <a:gd name="connsiteX18" fmla="*/ 1031927 w 1462376"/>
              <a:gd name="connsiteY18" fmla="*/ 52920 h 2018589"/>
              <a:gd name="connsiteX19" fmla="*/ 969062 w 1462376"/>
              <a:gd name="connsiteY19" fmla="*/ 31965 h 2018589"/>
              <a:gd name="connsiteX20" fmla="*/ 908102 w 1462376"/>
              <a:gd name="connsiteY20" fmla="*/ 26726 h 2018589"/>
              <a:gd name="connsiteX21" fmla="*/ 833807 w 1462376"/>
              <a:gd name="connsiteY21" fmla="*/ 17677 h 2018589"/>
              <a:gd name="connsiteX22" fmla="*/ 729032 w 1462376"/>
              <a:gd name="connsiteY22" fmla="*/ 56 h 2018589"/>
              <a:gd name="connsiteX23" fmla="*/ 635687 w 1462376"/>
              <a:gd name="connsiteY23" fmla="*/ 11010 h 2018589"/>
              <a:gd name="connsiteX24" fmla="*/ 425661 w 1462376"/>
              <a:gd name="connsiteY24" fmla="*/ 83876 h 2018589"/>
              <a:gd name="connsiteX25" fmla="*/ 327553 w 1462376"/>
              <a:gd name="connsiteY25" fmla="*/ 158171 h 2018589"/>
              <a:gd name="connsiteX26" fmla="*/ 265165 w 1462376"/>
              <a:gd name="connsiteY26" fmla="*/ 228180 h 2018589"/>
              <a:gd name="connsiteX27" fmla="*/ 212301 w 1462376"/>
              <a:gd name="connsiteY27" fmla="*/ 292474 h 2018589"/>
              <a:gd name="connsiteX28" fmla="*/ 169915 w 1462376"/>
              <a:gd name="connsiteY28" fmla="*/ 380580 h 2018589"/>
              <a:gd name="connsiteX29" fmla="*/ 133243 w 1462376"/>
              <a:gd name="connsiteY29" fmla="*/ 577271 h 2018589"/>
              <a:gd name="connsiteX30" fmla="*/ 142292 w 1462376"/>
              <a:gd name="connsiteY30" fmla="*/ 680617 h 2018589"/>
              <a:gd name="connsiteX31" fmla="*/ 198966 w 1462376"/>
              <a:gd name="connsiteY31" fmla="*/ 825874 h 2018589"/>
              <a:gd name="connsiteX32" fmla="*/ 241828 w 1462376"/>
              <a:gd name="connsiteY32" fmla="*/ 892072 h 2018589"/>
              <a:gd name="connsiteX33" fmla="*/ 264689 w 1462376"/>
              <a:gd name="connsiteY33" fmla="*/ 921600 h 2018589"/>
              <a:gd name="connsiteX34" fmla="*/ 316123 w 1462376"/>
              <a:gd name="connsiteY34" fmla="*/ 1016374 h 2018589"/>
              <a:gd name="connsiteX35" fmla="*/ 340412 w 1462376"/>
              <a:gd name="connsiteY35" fmla="*/ 1153058 h 2018589"/>
              <a:gd name="connsiteX36" fmla="*/ 332316 w 1462376"/>
              <a:gd name="connsiteY36" fmla="*/ 1322603 h 2018589"/>
              <a:gd name="connsiteX37" fmla="*/ 298026 w 1462376"/>
              <a:gd name="connsiteY37" fmla="*/ 1397850 h 2018589"/>
              <a:gd name="connsiteX38" fmla="*/ 268975 w 1462376"/>
              <a:gd name="connsiteY38" fmla="*/ 1431664 h 2018589"/>
              <a:gd name="connsiteX39" fmla="*/ 28391 w 1462376"/>
              <a:gd name="connsiteY39" fmla="*/ 1611103 h 2018589"/>
              <a:gd name="connsiteX40" fmla="*/ 25827 w 1462376"/>
              <a:gd name="connsiteY40" fmla="*/ 1716302 h 2018589"/>
              <a:gd name="connsiteX41" fmla="*/ 342317 w 1462376"/>
              <a:gd name="connsiteY41" fmla="*/ 1465954 h 2018589"/>
              <a:gd name="connsiteX42" fmla="*/ 347080 w 1462376"/>
              <a:gd name="connsiteY42" fmla="*/ 1462620 h 2018589"/>
              <a:gd name="connsiteX43" fmla="*/ 411374 w 1462376"/>
              <a:gd name="connsiteY43" fmla="*/ 1330699 h 2018589"/>
              <a:gd name="connsiteX44" fmla="*/ 434234 w 1462376"/>
              <a:gd name="connsiteY44" fmla="*/ 1234020 h 2018589"/>
              <a:gd name="connsiteX45" fmla="*/ 457570 w 1462376"/>
              <a:gd name="connsiteY45" fmla="*/ 1156391 h 2018589"/>
              <a:gd name="connsiteX46" fmla="*/ 501385 w 1462376"/>
              <a:gd name="connsiteY46" fmla="*/ 1052569 h 2018589"/>
              <a:gd name="connsiteX47" fmla="*/ 493289 w 1462376"/>
              <a:gd name="connsiteY47" fmla="*/ 962081 h 2018589"/>
              <a:gd name="connsiteX48" fmla="*/ 496146 w 1462376"/>
              <a:gd name="connsiteY48" fmla="*/ 770152 h 2018589"/>
              <a:gd name="connsiteX49" fmla="*/ 506624 w 1462376"/>
              <a:gd name="connsiteY49" fmla="*/ 738720 h 2018589"/>
              <a:gd name="connsiteX50" fmla="*/ 565679 w 1462376"/>
              <a:gd name="connsiteY50" fmla="*/ 699191 h 2018589"/>
              <a:gd name="connsiteX51" fmla="*/ 639497 w 1462376"/>
              <a:gd name="connsiteY51" fmla="*/ 681570 h 2018589"/>
              <a:gd name="connsiteX52" fmla="*/ 777134 w 1462376"/>
              <a:gd name="connsiteY52" fmla="*/ 742054 h 2018589"/>
              <a:gd name="connsiteX53" fmla="*/ 862859 w 1462376"/>
              <a:gd name="connsiteY53" fmla="*/ 908265 h 2018589"/>
              <a:gd name="connsiteX54" fmla="*/ 855715 w 1462376"/>
              <a:gd name="connsiteY54" fmla="*/ 918742 h 2018589"/>
              <a:gd name="connsiteX55" fmla="*/ 758084 w 1462376"/>
              <a:gd name="connsiteY55" fmla="*/ 921600 h 2018589"/>
              <a:gd name="connsiteX56" fmla="*/ 679026 w 1462376"/>
              <a:gd name="connsiteY56" fmla="*/ 932554 h 2018589"/>
              <a:gd name="connsiteX57" fmla="*/ 708554 w 1462376"/>
              <a:gd name="connsiteY57" fmla="*/ 946841 h 2018589"/>
              <a:gd name="connsiteX58" fmla="*/ 1070027 w 1462376"/>
              <a:gd name="connsiteY58" fmla="*/ 946841 h 2018589"/>
              <a:gd name="connsiteX59" fmla="*/ 1091935 w 1462376"/>
              <a:gd name="connsiteY59" fmla="*/ 949222 h 2018589"/>
              <a:gd name="connsiteX60" fmla="*/ 1076695 w 1462376"/>
              <a:gd name="connsiteY60" fmla="*/ 1015421 h 2018589"/>
              <a:gd name="connsiteX61" fmla="*/ 1063360 w 1462376"/>
              <a:gd name="connsiteY61" fmla="*/ 1156867 h 2018589"/>
              <a:gd name="connsiteX62" fmla="*/ 1047168 w 1462376"/>
              <a:gd name="connsiteY62" fmla="*/ 1170679 h 2018589"/>
              <a:gd name="connsiteX63" fmla="*/ 1002876 w 1462376"/>
              <a:gd name="connsiteY63" fmla="*/ 1173536 h 2018589"/>
              <a:gd name="connsiteX64" fmla="*/ 957156 w 1462376"/>
              <a:gd name="connsiteY64" fmla="*/ 1188776 h 2018589"/>
              <a:gd name="connsiteX65" fmla="*/ 813805 w 1462376"/>
              <a:gd name="connsiteY65" fmla="*/ 1164011 h 2018589"/>
              <a:gd name="connsiteX66" fmla="*/ 743796 w 1462376"/>
              <a:gd name="connsiteY66" fmla="*/ 1152105 h 2018589"/>
              <a:gd name="connsiteX67" fmla="*/ 685217 w 1462376"/>
              <a:gd name="connsiteY67" fmla="*/ 1140675 h 2018589"/>
              <a:gd name="connsiteX68" fmla="*/ 767132 w 1462376"/>
              <a:gd name="connsiteY68" fmla="*/ 1182109 h 2018589"/>
              <a:gd name="connsiteX69" fmla="*/ 951441 w 1462376"/>
              <a:gd name="connsiteY69" fmla="*/ 1240211 h 2018589"/>
              <a:gd name="connsiteX70" fmla="*/ 972396 w 1462376"/>
              <a:gd name="connsiteY70" fmla="*/ 1253070 h 2018589"/>
              <a:gd name="connsiteX71" fmla="*/ 1009544 w 1462376"/>
              <a:gd name="connsiteY71" fmla="*/ 1286408 h 2018589"/>
              <a:gd name="connsiteX72" fmla="*/ 1121939 w 1462376"/>
              <a:gd name="connsiteY72" fmla="*/ 1374990 h 2018589"/>
              <a:gd name="connsiteX73" fmla="*/ 1003829 w 1462376"/>
              <a:gd name="connsiteY73" fmla="*/ 1376895 h 2018589"/>
              <a:gd name="connsiteX74" fmla="*/ 914770 w 1462376"/>
              <a:gd name="connsiteY74" fmla="*/ 1400708 h 2018589"/>
              <a:gd name="connsiteX75" fmla="*/ 886671 w 1462376"/>
              <a:gd name="connsiteY75" fmla="*/ 1481194 h 2018589"/>
              <a:gd name="connsiteX76" fmla="*/ 864287 w 1462376"/>
              <a:gd name="connsiteY76" fmla="*/ 1585969 h 2018589"/>
              <a:gd name="connsiteX77" fmla="*/ 858096 w 1462376"/>
              <a:gd name="connsiteY77" fmla="*/ 1707889 h 2018589"/>
              <a:gd name="connsiteX78" fmla="*/ 952394 w 1462376"/>
              <a:gd name="connsiteY78" fmla="*/ 1961730 h 2018589"/>
              <a:gd name="connsiteX79" fmla="*/ 983350 w 1462376"/>
              <a:gd name="connsiteY79" fmla="*/ 2007927 h 2018589"/>
              <a:gd name="connsiteX80" fmla="*/ 1000971 w 1462376"/>
              <a:gd name="connsiteY80" fmla="*/ 2005545 h 2018589"/>
              <a:gd name="connsiteX81" fmla="*/ 970491 w 1462376"/>
              <a:gd name="connsiteY81" fmla="*/ 1863623 h 2018589"/>
              <a:gd name="connsiteX82" fmla="*/ 935725 w 1462376"/>
              <a:gd name="connsiteY82" fmla="*/ 1739321 h 2018589"/>
              <a:gd name="connsiteX83" fmla="*/ 938582 w 1462376"/>
              <a:gd name="connsiteY83" fmla="*/ 1626450 h 2018589"/>
              <a:gd name="connsiteX84" fmla="*/ 953346 w 1462376"/>
              <a:gd name="connsiteY84" fmla="*/ 1547869 h 2018589"/>
              <a:gd name="connsiteX85" fmla="*/ 960490 w 1462376"/>
              <a:gd name="connsiteY85" fmla="*/ 1509293 h 2018589"/>
              <a:gd name="connsiteX86" fmla="*/ 969539 w 1462376"/>
              <a:gd name="connsiteY86" fmla="*/ 1485956 h 2018589"/>
              <a:gd name="connsiteX87" fmla="*/ 993351 w 1462376"/>
              <a:gd name="connsiteY87" fmla="*/ 1463096 h 2018589"/>
              <a:gd name="connsiteX88" fmla="*/ 1133369 w 1462376"/>
              <a:gd name="connsiteY88" fmla="*/ 1449761 h 2018589"/>
              <a:gd name="connsiteX89" fmla="*/ 1264337 w 1462376"/>
              <a:gd name="connsiteY89" fmla="*/ 1462144 h 2018589"/>
              <a:gd name="connsiteX90" fmla="*/ 1322440 w 1462376"/>
              <a:gd name="connsiteY90" fmla="*/ 1442141 h 2018589"/>
              <a:gd name="connsiteX91" fmla="*/ 1341966 w 1462376"/>
              <a:gd name="connsiteY91" fmla="*/ 1404994 h 2018589"/>
              <a:gd name="connsiteX92" fmla="*/ 1434835 w 1462376"/>
              <a:gd name="connsiteY92" fmla="*/ 1216399 h 2018589"/>
              <a:gd name="connsiteX93" fmla="*/ 1459124 w 1462376"/>
              <a:gd name="connsiteY93" fmla="*/ 1015897 h 2018589"/>
              <a:gd name="connsiteX94" fmla="*/ 1451028 w 1462376"/>
              <a:gd name="connsiteY94" fmla="*/ 975416 h 2018589"/>
              <a:gd name="connsiteX95" fmla="*/ 1453409 w 1462376"/>
              <a:gd name="connsiteY95" fmla="*/ 970177 h 2018589"/>
              <a:gd name="connsiteX96" fmla="*/ 531865 w 1462376"/>
              <a:gd name="connsiteY96" fmla="*/ 447255 h 2018589"/>
              <a:gd name="connsiteX97" fmla="*/ 569012 w 1462376"/>
              <a:gd name="connsiteY97" fmla="*/ 449160 h 2018589"/>
              <a:gd name="connsiteX98" fmla="*/ 463285 w 1462376"/>
              <a:gd name="connsiteY98" fmla="*/ 509167 h 2018589"/>
              <a:gd name="connsiteX99" fmla="*/ 387561 w 1462376"/>
              <a:gd name="connsiteY99" fmla="*/ 512025 h 2018589"/>
              <a:gd name="connsiteX100" fmla="*/ 423756 w 1462376"/>
              <a:gd name="connsiteY100" fmla="*/ 423442 h 2018589"/>
              <a:gd name="connsiteX101" fmla="*/ 399944 w 1462376"/>
              <a:gd name="connsiteY101" fmla="*/ 436777 h 2018589"/>
              <a:gd name="connsiteX102" fmla="*/ 338031 w 1462376"/>
              <a:gd name="connsiteY102" fmla="*/ 490594 h 2018589"/>
              <a:gd name="connsiteX103" fmla="*/ 299455 w 1462376"/>
              <a:gd name="connsiteY103" fmla="*/ 516787 h 2018589"/>
              <a:gd name="connsiteX104" fmla="*/ 532817 w 1462376"/>
              <a:gd name="connsiteY104" fmla="*/ 316762 h 2018589"/>
              <a:gd name="connsiteX105" fmla="*/ 535675 w 1462376"/>
              <a:gd name="connsiteY105" fmla="*/ 319620 h 2018589"/>
              <a:gd name="connsiteX106" fmla="*/ 504719 w 1462376"/>
              <a:gd name="connsiteY106" fmla="*/ 363911 h 2018589"/>
              <a:gd name="connsiteX107" fmla="*/ 501385 w 1462376"/>
              <a:gd name="connsiteY107" fmla="*/ 372484 h 2018589"/>
              <a:gd name="connsiteX108" fmla="*/ 510434 w 1462376"/>
              <a:gd name="connsiteY108" fmla="*/ 373912 h 2018589"/>
              <a:gd name="connsiteX109" fmla="*/ 577585 w 1462376"/>
              <a:gd name="connsiteY109" fmla="*/ 362482 h 2018589"/>
              <a:gd name="connsiteX110" fmla="*/ 590444 w 1462376"/>
              <a:gd name="connsiteY110" fmla="*/ 362006 h 2018589"/>
              <a:gd name="connsiteX111" fmla="*/ 530912 w 1462376"/>
              <a:gd name="connsiteY111" fmla="*/ 416775 h 2018589"/>
              <a:gd name="connsiteX112" fmla="*/ 530912 w 1462376"/>
              <a:gd name="connsiteY112" fmla="*/ 416775 h 2018589"/>
              <a:gd name="connsiteX113" fmla="*/ 522816 w 1462376"/>
              <a:gd name="connsiteY113" fmla="*/ 432015 h 2018589"/>
              <a:gd name="connsiteX114" fmla="*/ 531865 w 1462376"/>
              <a:gd name="connsiteY114" fmla="*/ 447255 h 2018589"/>
              <a:gd name="connsiteX115" fmla="*/ 1093840 w 1462376"/>
              <a:gd name="connsiteY115" fmla="*/ 859211 h 2018589"/>
              <a:gd name="connsiteX116" fmla="*/ 1078124 w 1462376"/>
              <a:gd name="connsiteY116" fmla="*/ 861116 h 2018589"/>
              <a:gd name="connsiteX117" fmla="*/ 1085268 w 1462376"/>
              <a:gd name="connsiteY117" fmla="*/ 879214 h 2018589"/>
              <a:gd name="connsiteX118" fmla="*/ 1064789 w 1462376"/>
              <a:gd name="connsiteY118" fmla="*/ 906360 h 2018589"/>
              <a:gd name="connsiteX119" fmla="*/ 907150 w 1462376"/>
              <a:gd name="connsiteY119" fmla="*/ 907789 h 2018589"/>
              <a:gd name="connsiteX120" fmla="*/ 899054 w 1462376"/>
              <a:gd name="connsiteY120" fmla="*/ 895882 h 2018589"/>
              <a:gd name="connsiteX121" fmla="*/ 906674 w 1462376"/>
              <a:gd name="connsiteY121" fmla="*/ 835399 h 2018589"/>
              <a:gd name="connsiteX122" fmla="*/ 906674 w 1462376"/>
              <a:gd name="connsiteY122" fmla="*/ 835399 h 2018589"/>
              <a:gd name="connsiteX123" fmla="*/ 908102 w 1462376"/>
              <a:gd name="connsiteY123" fmla="*/ 827302 h 2018589"/>
              <a:gd name="connsiteX124" fmla="*/ 919056 w 1462376"/>
              <a:gd name="connsiteY124" fmla="*/ 730624 h 2018589"/>
              <a:gd name="connsiteX125" fmla="*/ 936201 w 1462376"/>
              <a:gd name="connsiteY125" fmla="*/ 665854 h 2018589"/>
              <a:gd name="connsiteX126" fmla="*/ 965729 w 1462376"/>
              <a:gd name="connsiteY126" fmla="*/ 645375 h 2018589"/>
              <a:gd name="connsiteX127" fmla="*/ 1156229 w 1462376"/>
              <a:gd name="connsiteY127" fmla="*/ 546315 h 2018589"/>
              <a:gd name="connsiteX128" fmla="*/ 1167182 w 1462376"/>
              <a:gd name="connsiteY128" fmla="*/ 545839 h 2018589"/>
              <a:gd name="connsiteX129" fmla="*/ 1163849 w 1462376"/>
              <a:gd name="connsiteY129" fmla="*/ 556792 h 2018589"/>
              <a:gd name="connsiteX130" fmla="*/ 1035737 w 1462376"/>
              <a:gd name="connsiteY130" fmla="*/ 718241 h 2018589"/>
              <a:gd name="connsiteX131" fmla="*/ 1040500 w 1462376"/>
              <a:gd name="connsiteY131" fmla="*/ 731100 h 2018589"/>
              <a:gd name="connsiteX132" fmla="*/ 1040500 w 1462376"/>
              <a:gd name="connsiteY132" fmla="*/ 731100 h 2018589"/>
              <a:gd name="connsiteX133" fmla="*/ 1116224 w 1462376"/>
              <a:gd name="connsiteY133" fmla="*/ 686809 h 2018589"/>
              <a:gd name="connsiteX134" fmla="*/ 1150037 w 1462376"/>
              <a:gd name="connsiteY134" fmla="*/ 666330 h 2018589"/>
              <a:gd name="connsiteX135" fmla="*/ 1155752 w 1462376"/>
              <a:gd name="connsiteY135" fmla="*/ 664425 h 2018589"/>
              <a:gd name="connsiteX136" fmla="*/ 1150037 w 1462376"/>
              <a:gd name="connsiteY136" fmla="*/ 666330 h 2018589"/>
              <a:gd name="connsiteX137" fmla="*/ 1184328 w 1462376"/>
              <a:gd name="connsiteY137" fmla="*/ 645851 h 2018589"/>
              <a:gd name="connsiteX138" fmla="*/ 1276720 w 1462376"/>
              <a:gd name="connsiteY138" fmla="*/ 589177 h 2018589"/>
              <a:gd name="connsiteX139" fmla="*/ 1291484 w 1462376"/>
              <a:gd name="connsiteY139" fmla="*/ 580129 h 2018589"/>
              <a:gd name="connsiteX140" fmla="*/ 1319582 w 1462376"/>
              <a:gd name="connsiteY140" fmla="*/ 590130 h 2018589"/>
              <a:gd name="connsiteX141" fmla="*/ 1331012 w 1462376"/>
              <a:gd name="connsiteY141" fmla="*/ 727766 h 2018589"/>
              <a:gd name="connsiteX142" fmla="*/ 1321964 w 1462376"/>
              <a:gd name="connsiteY142" fmla="*/ 768247 h 2018589"/>
              <a:gd name="connsiteX143" fmla="*/ 1321964 w 1462376"/>
              <a:gd name="connsiteY143" fmla="*/ 768247 h 2018589"/>
              <a:gd name="connsiteX144" fmla="*/ 1310057 w 1462376"/>
              <a:gd name="connsiteY144" fmla="*/ 850162 h 2018589"/>
              <a:gd name="connsiteX145" fmla="*/ 1296722 w 1462376"/>
              <a:gd name="connsiteY145" fmla="*/ 858735 h 2018589"/>
              <a:gd name="connsiteX146" fmla="*/ 1207664 w 1462376"/>
              <a:gd name="connsiteY146" fmla="*/ 858735 h 2018589"/>
              <a:gd name="connsiteX147" fmla="*/ 1093840 w 1462376"/>
              <a:gd name="connsiteY147" fmla="*/ 859211 h 2018589"/>
              <a:gd name="connsiteX148" fmla="*/ 1414356 w 1462376"/>
              <a:gd name="connsiteY148" fmla="*/ 1123054 h 2018589"/>
              <a:gd name="connsiteX149" fmla="*/ 1411499 w 1462376"/>
              <a:gd name="connsiteY149" fmla="*/ 1141151 h 2018589"/>
              <a:gd name="connsiteX150" fmla="*/ 1411499 w 1462376"/>
              <a:gd name="connsiteY150" fmla="*/ 1141151 h 2018589"/>
              <a:gd name="connsiteX151" fmla="*/ 1411022 w 1462376"/>
              <a:gd name="connsiteY151" fmla="*/ 1151153 h 2018589"/>
              <a:gd name="connsiteX152" fmla="*/ 1363397 w 1462376"/>
              <a:gd name="connsiteY152" fmla="*/ 1181633 h 2018589"/>
              <a:gd name="connsiteX153" fmla="*/ 1275291 w 1462376"/>
              <a:gd name="connsiteY153" fmla="*/ 1157820 h 2018589"/>
              <a:gd name="connsiteX154" fmla="*/ 1215284 w 1462376"/>
              <a:gd name="connsiteY154" fmla="*/ 1147342 h 2018589"/>
              <a:gd name="connsiteX155" fmla="*/ 1200996 w 1462376"/>
              <a:gd name="connsiteY155" fmla="*/ 1150676 h 2018589"/>
              <a:gd name="connsiteX156" fmla="*/ 1217665 w 1462376"/>
              <a:gd name="connsiteY156" fmla="*/ 1163535 h 2018589"/>
              <a:gd name="connsiteX157" fmla="*/ 1217665 w 1462376"/>
              <a:gd name="connsiteY157" fmla="*/ 1163535 h 2018589"/>
              <a:gd name="connsiteX158" fmla="*/ 1290055 w 1462376"/>
              <a:gd name="connsiteY158" fmla="*/ 1190205 h 2018589"/>
              <a:gd name="connsiteX159" fmla="*/ 1290055 w 1462376"/>
              <a:gd name="connsiteY159" fmla="*/ 1190205 h 2018589"/>
              <a:gd name="connsiteX160" fmla="*/ 1310057 w 1462376"/>
              <a:gd name="connsiteY160" fmla="*/ 1197349 h 2018589"/>
              <a:gd name="connsiteX161" fmla="*/ 1310057 w 1462376"/>
              <a:gd name="connsiteY161" fmla="*/ 1197349 h 2018589"/>
              <a:gd name="connsiteX162" fmla="*/ 1383400 w 1462376"/>
              <a:gd name="connsiteY162" fmla="*/ 1223543 h 2018589"/>
              <a:gd name="connsiteX163" fmla="*/ 1389115 w 1462376"/>
              <a:gd name="connsiteY163" fmla="*/ 1237354 h 2018589"/>
              <a:gd name="connsiteX164" fmla="*/ 1365779 w 1462376"/>
              <a:gd name="connsiteY164" fmla="*/ 1279740 h 2018589"/>
              <a:gd name="connsiteX165" fmla="*/ 1365779 w 1462376"/>
              <a:gd name="connsiteY165" fmla="*/ 1279740 h 2018589"/>
              <a:gd name="connsiteX166" fmla="*/ 1354825 w 1462376"/>
              <a:gd name="connsiteY166" fmla="*/ 1300219 h 2018589"/>
              <a:gd name="connsiteX167" fmla="*/ 1354825 w 1462376"/>
              <a:gd name="connsiteY167" fmla="*/ 1300219 h 2018589"/>
              <a:gd name="connsiteX168" fmla="*/ 1311962 w 1462376"/>
              <a:gd name="connsiteY168" fmla="*/ 1381181 h 2018589"/>
              <a:gd name="connsiteX169" fmla="*/ 1257670 w 1462376"/>
              <a:gd name="connsiteY169" fmla="*/ 1392611 h 2018589"/>
              <a:gd name="connsiteX170" fmla="*/ 1157657 w 1462376"/>
              <a:gd name="connsiteY170" fmla="*/ 1327841 h 2018589"/>
              <a:gd name="connsiteX171" fmla="*/ 1157657 w 1462376"/>
              <a:gd name="connsiteY171" fmla="*/ 1327841 h 2018589"/>
              <a:gd name="connsiteX172" fmla="*/ 1048596 w 1462376"/>
              <a:gd name="connsiteY172" fmla="*/ 1256404 h 2018589"/>
              <a:gd name="connsiteX173" fmla="*/ 1032404 w 1462376"/>
              <a:gd name="connsiteY173" fmla="*/ 1224971 h 2018589"/>
              <a:gd name="connsiteX174" fmla="*/ 1039547 w 1462376"/>
              <a:gd name="connsiteY174" fmla="*/ 1219733 h 2018589"/>
              <a:gd name="connsiteX175" fmla="*/ 1082886 w 1462376"/>
              <a:gd name="connsiteY175" fmla="*/ 1222590 h 2018589"/>
              <a:gd name="connsiteX176" fmla="*/ 1104794 w 1462376"/>
              <a:gd name="connsiteY176" fmla="*/ 1202588 h 2018589"/>
              <a:gd name="connsiteX177" fmla="*/ 1107651 w 1462376"/>
              <a:gd name="connsiteY177" fmla="*/ 1186871 h 2018589"/>
              <a:gd name="connsiteX178" fmla="*/ 1107651 w 1462376"/>
              <a:gd name="connsiteY178" fmla="*/ 1186871 h 2018589"/>
              <a:gd name="connsiteX179" fmla="*/ 1108604 w 1462376"/>
              <a:gd name="connsiteY179" fmla="*/ 1173060 h 2018589"/>
              <a:gd name="connsiteX180" fmla="*/ 1110032 w 1462376"/>
              <a:gd name="connsiteY180" fmla="*/ 1164964 h 2018589"/>
              <a:gd name="connsiteX181" fmla="*/ 1110032 w 1462376"/>
              <a:gd name="connsiteY181" fmla="*/ 1164964 h 2018589"/>
              <a:gd name="connsiteX182" fmla="*/ 1113366 w 1462376"/>
              <a:gd name="connsiteY182" fmla="*/ 1133531 h 2018589"/>
              <a:gd name="connsiteX183" fmla="*/ 1113366 w 1462376"/>
              <a:gd name="connsiteY183" fmla="*/ 1133531 h 2018589"/>
              <a:gd name="connsiteX184" fmla="*/ 1133369 w 1462376"/>
              <a:gd name="connsiteY184" fmla="*/ 955890 h 2018589"/>
              <a:gd name="connsiteX185" fmla="*/ 1136702 w 1462376"/>
              <a:gd name="connsiteY185" fmla="*/ 937792 h 2018589"/>
              <a:gd name="connsiteX186" fmla="*/ 1167659 w 1462376"/>
              <a:gd name="connsiteY186" fmla="*/ 912075 h 2018589"/>
              <a:gd name="connsiteX187" fmla="*/ 1331012 w 1462376"/>
              <a:gd name="connsiteY187" fmla="*/ 902550 h 2018589"/>
              <a:gd name="connsiteX188" fmla="*/ 1363874 w 1462376"/>
              <a:gd name="connsiteY188" fmla="*/ 907789 h 2018589"/>
              <a:gd name="connsiteX189" fmla="*/ 1390068 w 1462376"/>
              <a:gd name="connsiteY189" fmla="*/ 938745 h 2018589"/>
              <a:gd name="connsiteX190" fmla="*/ 1411022 w 1462376"/>
              <a:gd name="connsiteY190" fmla="*/ 1045901 h 2018589"/>
              <a:gd name="connsiteX191" fmla="*/ 1399593 w 1462376"/>
              <a:gd name="connsiteY191" fmla="*/ 1059236 h 2018589"/>
              <a:gd name="connsiteX192" fmla="*/ 1328631 w 1462376"/>
              <a:gd name="connsiteY192" fmla="*/ 1058760 h 2018589"/>
              <a:gd name="connsiteX193" fmla="*/ 1328631 w 1462376"/>
              <a:gd name="connsiteY193" fmla="*/ 1058760 h 2018589"/>
              <a:gd name="connsiteX194" fmla="*/ 1309105 w 1462376"/>
              <a:gd name="connsiteY194" fmla="*/ 1058760 h 2018589"/>
              <a:gd name="connsiteX195" fmla="*/ 1309105 w 1462376"/>
              <a:gd name="connsiteY195" fmla="*/ 1058760 h 2018589"/>
              <a:gd name="connsiteX196" fmla="*/ 1221475 w 1462376"/>
              <a:gd name="connsiteY196" fmla="*/ 1059236 h 2018589"/>
              <a:gd name="connsiteX197" fmla="*/ 1208616 w 1462376"/>
              <a:gd name="connsiteY197" fmla="*/ 1066380 h 2018589"/>
              <a:gd name="connsiteX198" fmla="*/ 1220046 w 1462376"/>
              <a:gd name="connsiteY198" fmla="*/ 1074476 h 2018589"/>
              <a:gd name="connsiteX199" fmla="*/ 1250526 w 1462376"/>
              <a:gd name="connsiteY199" fmla="*/ 1077810 h 2018589"/>
              <a:gd name="connsiteX200" fmla="*/ 1254336 w 1462376"/>
              <a:gd name="connsiteY200" fmla="*/ 1078763 h 2018589"/>
              <a:gd name="connsiteX201" fmla="*/ 1326250 w 1462376"/>
              <a:gd name="connsiteY201" fmla="*/ 1084001 h 2018589"/>
              <a:gd name="connsiteX202" fmla="*/ 1381971 w 1462376"/>
              <a:gd name="connsiteY202" fmla="*/ 1086383 h 2018589"/>
              <a:gd name="connsiteX203" fmla="*/ 1414356 w 1462376"/>
              <a:gd name="connsiteY203" fmla="*/ 1123054 h 2018589"/>
              <a:gd name="connsiteX0" fmla="*/ 1440789 w 1449756"/>
              <a:gd name="connsiteY0" fmla="*/ 970177 h 2018589"/>
              <a:gd name="connsiteX1" fmla="*/ 1431740 w 1449756"/>
              <a:gd name="connsiteY1" fmla="*/ 956842 h 2018589"/>
              <a:gd name="connsiteX2" fmla="*/ 1414119 w 1449756"/>
              <a:gd name="connsiteY2" fmla="*/ 888262 h 2018589"/>
              <a:gd name="connsiteX3" fmla="*/ 1380305 w 1449756"/>
              <a:gd name="connsiteY3" fmla="*/ 820159 h 2018589"/>
              <a:gd name="connsiteX4" fmla="*/ 1373637 w 1449756"/>
              <a:gd name="connsiteY4" fmla="*/ 787774 h 2018589"/>
              <a:gd name="connsiteX5" fmla="*/ 1372209 w 1449756"/>
              <a:gd name="connsiteY5" fmla="*/ 715384 h 2018589"/>
              <a:gd name="connsiteX6" fmla="*/ 1378400 w 1449756"/>
              <a:gd name="connsiteY6" fmla="*/ 659662 h 2018589"/>
              <a:gd name="connsiteX7" fmla="*/ 1366970 w 1449756"/>
              <a:gd name="connsiteY7" fmla="*/ 612990 h 2018589"/>
              <a:gd name="connsiteX8" fmla="*/ 1364112 w 1449756"/>
              <a:gd name="connsiteY8" fmla="*/ 563936 h 2018589"/>
              <a:gd name="connsiteX9" fmla="*/ 1379829 w 1449756"/>
              <a:gd name="connsiteY9" fmla="*/ 424871 h 2018589"/>
              <a:gd name="connsiteX10" fmla="*/ 1367446 w 1449756"/>
              <a:gd name="connsiteY10" fmla="*/ 342956 h 2018589"/>
              <a:gd name="connsiteX11" fmla="*/ 1363160 w 1449756"/>
              <a:gd name="connsiteY11" fmla="*/ 255326 h 2018589"/>
              <a:gd name="connsiteX12" fmla="*/ 1295533 w 1449756"/>
              <a:gd name="connsiteY12" fmla="*/ 191508 h 2018589"/>
              <a:gd name="connsiteX13" fmla="*/ 1260290 w 1449756"/>
              <a:gd name="connsiteY13" fmla="*/ 176268 h 2018589"/>
              <a:gd name="connsiteX14" fmla="*/ 1236001 w 1449756"/>
              <a:gd name="connsiteY14" fmla="*/ 161505 h 2018589"/>
              <a:gd name="connsiteX15" fmla="*/ 1193615 w 1449756"/>
              <a:gd name="connsiteY15" fmla="*/ 127215 h 2018589"/>
              <a:gd name="connsiteX16" fmla="*/ 1182185 w 1449756"/>
              <a:gd name="connsiteY16" fmla="*/ 111022 h 2018589"/>
              <a:gd name="connsiteX17" fmla="*/ 1130274 w 1449756"/>
              <a:gd name="connsiteY17" fmla="*/ 91020 h 2018589"/>
              <a:gd name="connsiteX18" fmla="*/ 1019307 w 1449756"/>
              <a:gd name="connsiteY18" fmla="*/ 52920 h 2018589"/>
              <a:gd name="connsiteX19" fmla="*/ 956442 w 1449756"/>
              <a:gd name="connsiteY19" fmla="*/ 31965 h 2018589"/>
              <a:gd name="connsiteX20" fmla="*/ 895482 w 1449756"/>
              <a:gd name="connsiteY20" fmla="*/ 26726 h 2018589"/>
              <a:gd name="connsiteX21" fmla="*/ 821187 w 1449756"/>
              <a:gd name="connsiteY21" fmla="*/ 17677 h 2018589"/>
              <a:gd name="connsiteX22" fmla="*/ 716412 w 1449756"/>
              <a:gd name="connsiteY22" fmla="*/ 56 h 2018589"/>
              <a:gd name="connsiteX23" fmla="*/ 623067 w 1449756"/>
              <a:gd name="connsiteY23" fmla="*/ 11010 h 2018589"/>
              <a:gd name="connsiteX24" fmla="*/ 413041 w 1449756"/>
              <a:gd name="connsiteY24" fmla="*/ 83876 h 2018589"/>
              <a:gd name="connsiteX25" fmla="*/ 314933 w 1449756"/>
              <a:gd name="connsiteY25" fmla="*/ 158171 h 2018589"/>
              <a:gd name="connsiteX26" fmla="*/ 252545 w 1449756"/>
              <a:gd name="connsiteY26" fmla="*/ 228180 h 2018589"/>
              <a:gd name="connsiteX27" fmla="*/ 199681 w 1449756"/>
              <a:gd name="connsiteY27" fmla="*/ 292474 h 2018589"/>
              <a:gd name="connsiteX28" fmla="*/ 157295 w 1449756"/>
              <a:gd name="connsiteY28" fmla="*/ 380580 h 2018589"/>
              <a:gd name="connsiteX29" fmla="*/ 120623 w 1449756"/>
              <a:gd name="connsiteY29" fmla="*/ 577271 h 2018589"/>
              <a:gd name="connsiteX30" fmla="*/ 129672 w 1449756"/>
              <a:gd name="connsiteY30" fmla="*/ 680617 h 2018589"/>
              <a:gd name="connsiteX31" fmla="*/ 186346 w 1449756"/>
              <a:gd name="connsiteY31" fmla="*/ 825874 h 2018589"/>
              <a:gd name="connsiteX32" fmla="*/ 229208 w 1449756"/>
              <a:gd name="connsiteY32" fmla="*/ 892072 h 2018589"/>
              <a:gd name="connsiteX33" fmla="*/ 252069 w 1449756"/>
              <a:gd name="connsiteY33" fmla="*/ 921600 h 2018589"/>
              <a:gd name="connsiteX34" fmla="*/ 303503 w 1449756"/>
              <a:gd name="connsiteY34" fmla="*/ 1016374 h 2018589"/>
              <a:gd name="connsiteX35" fmla="*/ 327792 w 1449756"/>
              <a:gd name="connsiteY35" fmla="*/ 1153058 h 2018589"/>
              <a:gd name="connsiteX36" fmla="*/ 319696 w 1449756"/>
              <a:gd name="connsiteY36" fmla="*/ 1322603 h 2018589"/>
              <a:gd name="connsiteX37" fmla="*/ 285406 w 1449756"/>
              <a:gd name="connsiteY37" fmla="*/ 1397850 h 2018589"/>
              <a:gd name="connsiteX38" fmla="*/ 256355 w 1449756"/>
              <a:gd name="connsiteY38" fmla="*/ 1431664 h 2018589"/>
              <a:gd name="connsiteX39" fmla="*/ 15771 w 1449756"/>
              <a:gd name="connsiteY39" fmla="*/ 1611103 h 2018589"/>
              <a:gd name="connsiteX40" fmla="*/ 13207 w 1449756"/>
              <a:gd name="connsiteY40" fmla="*/ 1716302 h 2018589"/>
              <a:gd name="connsiteX41" fmla="*/ 329697 w 1449756"/>
              <a:gd name="connsiteY41" fmla="*/ 1465954 h 2018589"/>
              <a:gd name="connsiteX42" fmla="*/ 334460 w 1449756"/>
              <a:gd name="connsiteY42" fmla="*/ 1462620 h 2018589"/>
              <a:gd name="connsiteX43" fmla="*/ 398754 w 1449756"/>
              <a:gd name="connsiteY43" fmla="*/ 1330699 h 2018589"/>
              <a:gd name="connsiteX44" fmla="*/ 421614 w 1449756"/>
              <a:gd name="connsiteY44" fmla="*/ 1234020 h 2018589"/>
              <a:gd name="connsiteX45" fmla="*/ 444950 w 1449756"/>
              <a:gd name="connsiteY45" fmla="*/ 1156391 h 2018589"/>
              <a:gd name="connsiteX46" fmla="*/ 488765 w 1449756"/>
              <a:gd name="connsiteY46" fmla="*/ 1052569 h 2018589"/>
              <a:gd name="connsiteX47" fmla="*/ 480669 w 1449756"/>
              <a:gd name="connsiteY47" fmla="*/ 962081 h 2018589"/>
              <a:gd name="connsiteX48" fmla="*/ 483526 w 1449756"/>
              <a:gd name="connsiteY48" fmla="*/ 770152 h 2018589"/>
              <a:gd name="connsiteX49" fmla="*/ 494004 w 1449756"/>
              <a:gd name="connsiteY49" fmla="*/ 738720 h 2018589"/>
              <a:gd name="connsiteX50" fmla="*/ 553059 w 1449756"/>
              <a:gd name="connsiteY50" fmla="*/ 699191 h 2018589"/>
              <a:gd name="connsiteX51" fmla="*/ 626877 w 1449756"/>
              <a:gd name="connsiteY51" fmla="*/ 681570 h 2018589"/>
              <a:gd name="connsiteX52" fmla="*/ 764514 w 1449756"/>
              <a:gd name="connsiteY52" fmla="*/ 742054 h 2018589"/>
              <a:gd name="connsiteX53" fmla="*/ 850239 w 1449756"/>
              <a:gd name="connsiteY53" fmla="*/ 908265 h 2018589"/>
              <a:gd name="connsiteX54" fmla="*/ 843095 w 1449756"/>
              <a:gd name="connsiteY54" fmla="*/ 918742 h 2018589"/>
              <a:gd name="connsiteX55" fmla="*/ 745464 w 1449756"/>
              <a:gd name="connsiteY55" fmla="*/ 921600 h 2018589"/>
              <a:gd name="connsiteX56" fmla="*/ 666406 w 1449756"/>
              <a:gd name="connsiteY56" fmla="*/ 932554 h 2018589"/>
              <a:gd name="connsiteX57" fmla="*/ 695934 w 1449756"/>
              <a:gd name="connsiteY57" fmla="*/ 946841 h 2018589"/>
              <a:gd name="connsiteX58" fmla="*/ 1057407 w 1449756"/>
              <a:gd name="connsiteY58" fmla="*/ 946841 h 2018589"/>
              <a:gd name="connsiteX59" fmla="*/ 1079315 w 1449756"/>
              <a:gd name="connsiteY59" fmla="*/ 949222 h 2018589"/>
              <a:gd name="connsiteX60" fmla="*/ 1064075 w 1449756"/>
              <a:gd name="connsiteY60" fmla="*/ 1015421 h 2018589"/>
              <a:gd name="connsiteX61" fmla="*/ 1050740 w 1449756"/>
              <a:gd name="connsiteY61" fmla="*/ 1156867 h 2018589"/>
              <a:gd name="connsiteX62" fmla="*/ 1034548 w 1449756"/>
              <a:gd name="connsiteY62" fmla="*/ 1170679 h 2018589"/>
              <a:gd name="connsiteX63" fmla="*/ 990256 w 1449756"/>
              <a:gd name="connsiteY63" fmla="*/ 1173536 h 2018589"/>
              <a:gd name="connsiteX64" fmla="*/ 944536 w 1449756"/>
              <a:gd name="connsiteY64" fmla="*/ 1188776 h 2018589"/>
              <a:gd name="connsiteX65" fmla="*/ 801185 w 1449756"/>
              <a:gd name="connsiteY65" fmla="*/ 1164011 h 2018589"/>
              <a:gd name="connsiteX66" fmla="*/ 731176 w 1449756"/>
              <a:gd name="connsiteY66" fmla="*/ 1152105 h 2018589"/>
              <a:gd name="connsiteX67" fmla="*/ 672597 w 1449756"/>
              <a:gd name="connsiteY67" fmla="*/ 1140675 h 2018589"/>
              <a:gd name="connsiteX68" fmla="*/ 754512 w 1449756"/>
              <a:gd name="connsiteY68" fmla="*/ 1182109 h 2018589"/>
              <a:gd name="connsiteX69" fmla="*/ 938821 w 1449756"/>
              <a:gd name="connsiteY69" fmla="*/ 1240211 h 2018589"/>
              <a:gd name="connsiteX70" fmla="*/ 959776 w 1449756"/>
              <a:gd name="connsiteY70" fmla="*/ 1253070 h 2018589"/>
              <a:gd name="connsiteX71" fmla="*/ 996924 w 1449756"/>
              <a:gd name="connsiteY71" fmla="*/ 1286408 h 2018589"/>
              <a:gd name="connsiteX72" fmla="*/ 1109319 w 1449756"/>
              <a:gd name="connsiteY72" fmla="*/ 1374990 h 2018589"/>
              <a:gd name="connsiteX73" fmla="*/ 991209 w 1449756"/>
              <a:gd name="connsiteY73" fmla="*/ 1376895 h 2018589"/>
              <a:gd name="connsiteX74" fmla="*/ 902150 w 1449756"/>
              <a:gd name="connsiteY74" fmla="*/ 1400708 h 2018589"/>
              <a:gd name="connsiteX75" fmla="*/ 874051 w 1449756"/>
              <a:gd name="connsiteY75" fmla="*/ 1481194 h 2018589"/>
              <a:gd name="connsiteX76" fmla="*/ 851667 w 1449756"/>
              <a:gd name="connsiteY76" fmla="*/ 1585969 h 2018589"/>
              <a:gd name="connsiteX77" fmla="*/ 845476 w 1449756"/>
              <a:gd name="connsiteY77" fmla="*/ 1707889 h 2018589"/>
              <a:gd name="connsiteX78" fmla="*/ 939774 w 1449756"/>
              <a:gd name="connsiteY78" fmla="*/ 1961730 h 2018589"/>
              <a:gd name="connsiteX79" fmla="*/ 970730 w 1449756"/>
              <a:gd name="connsiteY79" fmla="*/ 2007927 h 2018589"/>
              <a:gd name="connsiteX80" fmla="*/ 988351 w 1449756"/>
              <a:gd name="connsiteY80" fmla="*/ 2005545 h 2018589"/>
              <a:gd name="connsiteX81" fmla="*/ 957871 w 1449756"/>
              <a:gd name="connsiteY81" fmla="*/ 1863623 h 2018589"/>
              <a:gd name="connsiteX82" fmla="*/ 923105 w 1449756"/>
              <a:gd name="connsiteY82" fmla="*/ 1739321 h 2018589"/>
              <a:gd name="connsiteX83" fmla="*/ 925962 w 1449756"/>
              <a:gd name="connsiteY83" fmla="*/ 1626450 h 2018589"/>
              <a:gd name="connsiteX84" fmla="*/ 940726 w 1449756"/>
              <a:gd name="connsiteY84" fmla="*/ 1547869 h 2018589"/>
              <a:gd name="connsiteX85" fmla="*/ 947870 w 1449756"/>
              <a:gd name="connsiteY85" fmla="*/ 1509293 h 2018589"/>
              <a:gd name="connsiteX86" fmla="*/ 956919 w 1449756"/>
              <a:gd name="connsiteY86" fmla="*/ 1485956 h 2018589"/>
              <a:gd name="connsiteX87" fmla="*/ 980731 w 1449756"/>
              <a:gd name="connsiteY87" fmla="*/ 1463096 h 2018589"/>
              <a:gd name="connsiteX88" fmla="*/ 1120749 w 1449756"/>
              <a:gd name="connsiteY88" fmla="*/ 1449761 h 2018589"/>
              <a:gd name="connsiteX89" fmla="*/ 1251717 w 1449756"/>
              <a:gd name="connsiteY89" fmla="*/ 1462144 h 2018589"/>
              <a:gd name="connsiteX90" fmla="*/ 1309820 w 1449756"/>
              <a:gd name="connsiteY90" fmla="*/ 1442141 h 2018589"/>
              <a:gd name="connsiteX91" fmla="*/ 1329346 w 1449756"/>
              <a:gd name="connsiteY91" fmla="*/ 1404994 h 2018589"/>
              <a:gd name="connsiteX92" fmla="*/ 1422215 w 1449756"/>
              <a:gd name="connsiteY92" fmla="*/ 1216399 h 2018589"/>
              <a:gd name="connsiteX93" fmla="*/ 1446504 w 1449756"/>
              <a:gd name="connsiteY93" fmla="*/ 1015897 h 2018589"/>
              <a:gd name="connsiteX94" fmla="*/ 1438408 w 1449756"/>
              <a:gd name="connsiteY94" fmla="*/ 975416 h 2018589"/>
              <a:gd name="connsiteX95" fmla="*/ 1440789 w 1449756"/>
              <a:gd name="connsiteY95" fmla="*/ 970177 h 2018589"/>
              <a:gd name="connsiteX96" fmla="*/ 519245 w 1449756"/>
              <a:gd name="connsiteY96" fmla="*/ 447255 h 2018589"/>
              <a:gd name="connsiteX97" fmla="*/ 556392 w 1449756"/>
              <a:gd name="connsiteY97" fmla="*/ 449160 h 2018589"/>
              <a:gd name="connsiteX98" fmla="*/ 450665 w 1449756"/>
              <a:gd name="connsiteY98" fmla="*/ 509167 h 2018589"/>
              <a:gd name="connsiteX99" fmla="*/ 374941 w 1449756"/>
              <a:gd name="connsiteY99" fmla="*/ 512025 h 2018589"/>
              <a:gd name="connsiteX100" fmla="*/ 411136 w 1449756"/>
              <a:gd name="connsiteY100" fmla="*/ 423442 h 2018589"/>
              <a:gd name="connsiteX101" fmla="*/ 387324 w 1449756"/>
              <a:gd name="connsiteY101" fmla="*/ 436777 h 2018589"/>
              <a:gd name="connsiteX102" fmla="*/ 325411 w 1449756"/>
              <a:gd name="connsiteY102" fmla="*/ 490594 h 2018589"/>
              <a:gd name="connsiteX103" fmla="*/ 286835 w 1449756"/>
              <a:gd name="connsiteY103" fmla="*/ 516787 h 2018589"/>
              <a:gd name="connsiteX104" fmla="*/ 520197 w 1449756"/>
              <a:gd name="connsiteY104" fmla="*/ 316762 h 2018589"/>
              <a:gd name="connsiteX105" fmla="*/ 523055 w 1449756"/>
              <a:gd name="connsiteY105" fmla="*/ 319620 h 2018589"/>
              <a:gd name="connsiteX106" fmla="*/ 492099 w 1449756"/>
              <a:gd name="connsiteY106" fmla="*/ 363911 h 2018589"/>
              <a:gd name="connsiteX107" fmla="*/ 488765 w 1449756"/>
              <a:gd name="connsiteY107" fmla="*/ 372484 h 2018589"/>
              <a:gd name="connsiteX108" fmla="*/ 497814 w 1449756"/>
              <a:gd name="connsiteY108" fmla="*/ 373912 h 2018589"/>
              <a:gd name="connsiteX109" fmla="*/ 564965 w 1449756"/>
              <a:gd name="connsiteY109" fmla="*/ 362482 h 2018589"/>
              <a:gd name="connsiteX110" fmla="*/ 577824 w 1449756"/>
              <a:gd name="connsiteY110" fmla="*/ 362006 h 2018589"/>
              <a:gd name="connsiteX111" fmla="*/ 518292 w 1449756"/>
              <a:gd name="connsiteY111" fmla="*/ 416775 h 2018589"/>
              <a:gd name="connsiteX112" fmla="*/ 518292 w 1449756"/>
              <a:gd name="connsiteY112" fmla="*/ 416775 h 2018589"/>
              <a:gd name="connsiteX113" fmla="*/ 510196 w 1449756"/>
              <a:gd name="connsiteY113" fmla="*/ 432015 h 2018589"/>
              <a:gd name="connsiteX114" fmla="*/ 519245 w 1449756"/>
              <a:gd name="connsiteY114" fmla="*/ 447255 h 2018589"/>
              <a:gd name="connsiteX115" fmla="*/ 1081220 w 1449756"/>
              <a:gd name="connsiteY115" fmla="*/ 859211 h 2018589"/>
              <a:gd name="connsiteX116" fmla="*/ 1065504 w 1449756"/>
              <a:gd name="connsiteY116" fmla="*/ 861116 h 2018589"/>
              <a:gd name="connsiteX117" fmla="*/ 1072648 w 1449756"/>
              <a:gd name="connsiteY117" fmla="*/ 879214 h 2018589"/>
              <a:gd name="connsiteX118" fmla="*/ 1052169 w 1449756"/>
              <a:gd name="connsiteY118" fmla="*/ 906360 h 2018589"/>
              <a:gd name="connsiteX119" fmla="*/ 894530 w 1449756"/>
              <a:gd name="connsiteY119" fmla="*/ 907789 h 2018589"/>
              <a:gd name="connsiteX120" fmla="*/ 886434 w 1449756"/>
              <a:gd name="connsiteY120" fmla="*/ 895882 h 2018589"/>
              <a:gd name="connsiteX121" fmla="*/ 894054 w 1449756"/>
              <a:gd name="connsiteY121" fmla="*/ 835399 h 2018589"/>
              <a:gd name="connsiteX122" fmla="*/ 894054 w 1449756"/>
              <a:gd name="connsiteY122" fmla="*/ 835399 h 2018589"/>
              <a:gd name="connsiteX123" fmla="*/ 895482 w 1449756"/>
              <a:gd name="connsiteY123" fmla="*/ 827302 h 2018589"/>
              <a:gd name="connsiteX124" fmla="*/ 906436 w 1449756"/>
              <a:gd name="connsiteY124" fmla="*/ 730624 h 2018589"/>
              <a:gd name="connsiteX125" fmla="*/ 923581 w 1449756"/>
              <a:gd name="connsiteY125" fmla="*/ 665854 h 2018589"/>
              <a:gd name="connsiteX126" fmla="*/ 953109 w 1449756"/>
              <a:gd name="connsiteY126" fmla="*/ 645375 h 2018589"/>
              <a:gd name="connsiteX127" fmla="*/ 1143609 w 1449756"/>
              <a:gd name="connsiteY127" fmla="*/ 546315 h 2018589"/>
              <a:gd name="connsiteX128" fmla="*/ 1154562 w 1449756"/>
              <a:gd name="connsiteY128" fmla="*/ 545839 h 2018589"/>
              <a:gd name="connsiteX129" fmla="*/ 1151229 w 1449756"/>
              <a:gd name="connsiteY129" fmla="*/ 556792 h 2018589"/>
              <a:gd name="connsiteX130" fmla="*/ 1023117 w 1449756"/>
              <a:gd name="connsiteY130" fmla="*/ 718241 h 2018589"/>
              <a:gd name="connsiteX131" fmla="*/ 1027880 w 1449756"/>
              <a:gd name="connsiteY131" fmla="*/ 731100 h 2018589"/>
              <a:gd name="connsiteX132" fmla="*/ 1027880 w 1449756"/>
              <a:gd name="connsiteY132" fmla="*/ 731100 h 2018589"/>
              <a:gd name="connsiteX133" fmla="*/ 1103604 w 1449756"/>
              <a:gd name="connsiteY133" fmla="*/ 686809 h 2018589"/>
              <a:gd name="connsiteX134" fmla="*/ 1137417 w 1449756"/>
              <a:gd name="connsiteY134" fmla="*/ 666330 h 2018589"/>
              <a:gd name="connsiteX135" fmla="*/ 1143132 w 1449756"/>
              <a:gd name="connsiteY135" fmla="*/ 664425 h 2018589"/>
              <a:gd name="connsiteX136" fmla="*/ 1137417 w 1449756"/>
              <a:gd name="connsiteY136" fmla="*/ 666330 h 2018589"/>
              <a:gd name="connsiteX137" fmla="*/ 1171708 w 1449756"/>
              <a:gd name="connsiteY137" fmla="*/ 645851 h 2018589"/>
              <a:gd name="connsiteX138" fmla="*/ 1264100 w 1449756"/>
              <a:gd name="connsiteY138" fmla="*/ 589177 h 2018589"/>
              <a:gd name="connsiteX139" fmla="*/ 1278864 w 1449756"/>
              <a:gd name="connsiteY139" fmla="*/ 580129 h 2018589"/>
              <a:gd name="connsiteX140" fmla="*/ 1306962 w 1449756"/>
              <a:gd name="connsiteY140" fmla="*/ 590130 h 2018589"/>
              <a:gd name="connsiteX141" fmla="*/ 1318392 w 1449756"/>
              <a:gd name="connsiteY141" fmla="*/ 727766 h 2018589"/>
              <a:gd name="connsiteX142" fmla="*/ 1309344 w 1449756"/>
              <a:gd name="connsiteY142" fmla="*/ 768247 h 2018589"/>
              <a:gd name="connsiteX143" fmla="*/ 1309344 w 1449756"/>
              <a:gd name="connsiteY143" fmla="*/ 768247 h 2018589"/>
              <a:gd name="connsiteX144" fmla="*/ 1297437 w 1449756"/>
              <a:gd name="connsiteY144" fmla="*/ 850162 h 2018589"/>
              <a:gd name="connsiteX145" fmla="*/ 1284102 w 1449756"/>
              <a:gd name="connsiteY145" fmla="*/ 858735 h 2018589"/>
              <a:gd name="connsiteX146" fmla="*/ 1195044 w 1449756"/>
              <a:gd name="connsiteY146" fmla="*/ 858735 h 2018589"/>
              <a:gd name="connsiteX147" fmla="*/ 1081220 w 1449756"/>
              <a:gd name="connsiteY147" fmla="*/ 859211 h 2018589"/>
              <a:gd name="connsiteX148" fmla="*/ 1401736 w 1449756"/>
              <a:gd name="connsiteY148" fmla="*/ 1123054 h 2018589"/>
              <a:gd name="connsiteX149" fmla="*/ 1398879 w 1449756"/>
              <a:gd name="connsiteY149" fmla="*/ 1141151 h 2018589"/>
              <a:gd name="connsiteX150" fmla="*/ 1398879 w 1449756"/>
              <a:gd name="connsiteY150" fmla="*/ 1141151 h 2018589"/>
              <a:gd name="connsiteX151" fmla="*/ 1398402 w 1449756"/>
              <a:gd name="connsiteY151" fmla="*/ 1151153 h 2018589"/>
              <a:gd name="connsiteX152" fmla="*/ 1350777 w 1449756"/>
              <a:gd name="connsiteY152" fmla="*/ 1181633 h 2018589"/>
              <a:gd name="connsiteX153" fmla="*/ 1262671 w 1449756"/>
              <a:gd name="connsiteY153" fmla="*/ 1157820 h 2018589"/>
              <a:gd name="connsiteX154" fmla="*/ 1202664 w 1449756"/>
              <a:gd name="connsiteY154" fmla="*/ 1147342 h 2018589"/>
              <a:gd name="connsiteX155" fmla="*/ 1188376 w 1449756"/>
              <a:gd name="connsiteY155" fmla="*/ 1150676 h 2018589"/>
              <a:gd name="connsiteX156" fmla="*/ 1205045 w 1449756"/>
              <a:gd name="connsiteY156" fmla="*/ 1163535 h 2018589"/>
              <a:gd name="connsiteX157" fmla="*/ 1205045 w 1449756"/>
              <a:gd name="connsiteY157" fmla="*/ 1163535 h 2018589"/>
              <a:gd name="connsiteX158" fmla="*/ 1277435 w 1449756"/>
              <a:gd name="connsiteY158" fmla="*/ 1190205 h 2018589"/>
              <a:gd name="connsiteX159" fmla="*/ 1277435 w 1449756"/>
              <a:gd name="connsiteY159" fmla="*/ 1190205 h 2018589"/>
              <a:gd name="connsiteX160" fmla="*/ 1297437 w 1449756"/>
              <a:gd name="connsiteY160" fmla="*/ 1197349 h 2018589"/>
              <a:gd name="connsiteX161" fmla="*/ 1297437 w 1449756"/>
              <a:gd name="connsiteY161" fmla="*/ 1197349 h 2018589"/>
              <a:gd name="connsiteX162" fmla="*/ 1370780 w 1449756"/>
              <a:gd name="connsiteY162" fmla="*/ 1223543 h 2018589"/>
              <a:gd name="connsiteX163" fmla="*/ 1376495 w 1449756"/>
              <a:gd name="connsiteY163" fmla="*/ 1237354 h 2018589"/>
              <a:gd name="connsiteX164" fmla="*/ 1353159 w 1449756"/>
              <a:gd name="connsiteY164" fmla="*/ 1279740 h 2018589"/>
              <a:gd name="connsiteX165" fmla="*/ 1353159 w 1449756"/>
              <a:gd name="connsiteY165" fmla="*/ 1279740 h 2018589"/>
              <a:gd name="connsiteX166" fmla="*/ 1342205 w 1449756"/>
              <a:gd name="connsiteY166" fmla="*/ 1300219 h 2018589"/>
              <a:gd name="connsiteX167" fmla="*/ 1342205 w 1449756"/>
              <a:gd name="connsiteY167" fmla="*/ 1300219 h 2018589"/>
              <a:gd name="connsiteX168" fmla="*/ 1299342 w 1449756"/>
              <a:gd name="connsiteY168" fmla="*/ 1381181 h 2018589"/>
              <a:gd name="connsiteX169" fmla="*/ 1245050 w 1449756"/>
              <a:gd name="connsiteY169" fmla="*/ 1392611 h 2018589"/>
              <a:gd name="connsiteX170" fmla="*/ 1145037 w 1449756"/>
              <a:gd name="connsiteY170" fmla="*/ 1327841 h 2018589"/>
              <a:gd name="connsiteX171" fmla="*/ 1145037 w 1449756"/>
              <a:gd name="connsiteY171" fmla="*/ 1327841 h 2018589"/>
              <a:gd name="connsiteX172" fmla="*/ 1035976 w 1449756"/>
              <a:gd name="connsiteY172" fmla="*/ 1256404 h 2018589"/>
              <a:gd name="connsiteX173" fmla="*/ 1019784 w 1449756"/>
              <a:gd name="connsiteY173" fmla="*/ 1224971 h 2018589"/>
              <a:gd name="connsiteX174" fmla="*/ 1026927 w 1449756"/>
              <a:gd name="connsiteY174" fmla="*/ 1219733 h 2018589"/>
              <a:gd name="connsiteX175" fmla="*/ 1070266 w 1449756"/>
              <a:gd name="connsiteY175" fmla="*/ 1222590 h 2018589"/>
              <a:gd name="connsiteX176" fmla="*/ 1092174 w 1449756"/>
              <a:gd name="connsiteY176" fmla="*/ 1202588 h 2018589"/>
              <a:gd name="connsiteX177" fmla="*/ 1095031 w 1449756"/>
              <a:gd name="connsiteY177" fmla="*/ 1186871 h 2018589"/>
              <a:gd name="connsiteX178" fmla="*/ 1095031 w 1449756"/>
              <a:gd name="connsiteY178" fmla="*/ 1186871 h 2018589"/>
              <a:gd name="connsiteX179" fmla="*/ 1095984 w 1449756"/>
              <a:gd name="connsiteY179" fmla="*/ 1173060 h 2018589"/>
              <a:gd name="connsiteX180" fmla="*/ 1097412 w 1449756"/>
              <a:gd name="connsiteY180" fmla="*/ 1164964 h 2018589"/>
              <a:gd name="connsiteX181" fmla="*/ 1097412 w 1449756"/>
              <a:gd name="connsiteY181" fmla="*/ 1164964 h 2018589"/>
              <a:gd name="connsiteX182" fmla="*/ 1100746 w 1449756"/>
              <a:gd name="connsiteY182" fmla="*/ 1133531 h 2018589"/>
              <a:gd name="connsiteX183" fmla="*/ 1100746 w 1449756"/>
              <a:gd name="connsiteY183" fmla="*/ 1133531 h 2018589"/>
              <a:gd name="connsiteX184" fmla="*/ 1120749 w 1449756"/>
              <a:gd name="connsiteY184" fmla="*/ 955890 h 2018589"/>
              <a:gd name="connsiteX185" fmla="*/ 1124082 w 1449756"/>
              <a:gd name="connsiteY185" fmla="*/ 937792 h 2018589"/>
              <a:gd name="connsiteX186" fmla="*/ 1155039 w 1449756"/>
              <a:gd name="connsiteY186" fmla="*/ 912075 h 2018589"/>
              <a:gd name="connsiteX187" fmla="*/ 1318392 w 1449756"/>
              <a:gd name="connsiteY187" fmla="*/ 902550 h 2018589"/>
              <a:gd name="connsiteX188" fmla="*/ 1351254 w 1449756"/>
              <a:gd name="connsiteY188" fmla="*/ 907789 h 2018589"/>
              <a:gd name="connsiteX189" fmla="*/ 1377448 w 1449756"/>
              <a:gd name="connsiteY189" fmla="*/ 938745 h 2018589"/>
              <a:gd name="connsiteX190" fmla="*/ 1398402 w 1449756"/>
              <a:gd name="connsiteY190" fmla="*/ 1045901 h 2018589"/>
              <a:gd name="connsiteX191" fmla="*/ 1386973 w 1449756"/>
              <a:gd name="connsiteY191" fmla="*/ 1059236 h 2018589"/>
              <a:gd name="connsiteX192" fmla="*/ 1316011 w 1449756"/>
              <a:gd name="connsiteY192" fmla="*/ 1058760 h 2018589"/>
              <a:gd name="connsiteX193" fmla="*/ 1316011 w 1449756"/>
              <a:gd name="connsiteY193" fmla="*/ 1058760 h 2018589"/>
              <a:gd name="connsiteX194" fmla="*/ 1296485 w 1449756"/>
              <a:gd name="connsiteY194" fmla="*/ 1058760 h 2018589"/>
              <a:gd name="connsiteX195" fmla="*/ 1296485 w 1449756"/>
              <a:gd name="connsiteY195" fmla="*/ 1058760 h 2018589"/>
              <a:gd name="connsiteX196" fmla="*/ 1208855 w 1449756"/>
              <a:gd name="connsiteY196" fmla="*/ 1059236 h 2018589"/>
              <a:gd name="connsiteX197" fmla="*/ 1195996 w 1449756"/>
              <a:gd name="connsiteY197" fmla="*/ 1066380 h 2018589"/>
              <a:gd name="connsiteX198" fmla="*/ 1207426 w 1449756"/>
              <a:gd name="connsiteY198" fmla="*/ 1074476 h 2018589"/>
              <a:gd name="connsiteX199" fmla="*/ 1237906 w 1449756"/>
              <a:gd name="connsiteY199" fmla="*/ 1077810 h 2018589"/>
              <a:gd name="connsiteX200" fmla="*/ 1241716 w 1449756"/>
              <a:gd name="connsiteY200" fmla="*/ 1078763 h 2018589"/>
              <a:gd name="connsiteX201" fmla="*/ 1313630 w 1449756"/>
              <a:gd name="connsiteY201" fmla="*/ 1084001 h 2018589"/>
              <a:gd name="connsiteX202" fmla="*/ 1369351 w 1449756"/>
              <a:gd name="connsiteY202" fmla="*/ 1086383 h 2018589"/>
              <a:gd name="connsiteX203" fmla="*/ 1401736 w 1449756"/>
              <a:gd name="connsiteY203" fmla="*/ 1123054 h 2018589"/>
              <a:gd name="connsiteX0" fmla="*/ 1448087 w 1457054"/>
              <a:gd name="connsiteY0" fmla="*/ 970177 h 2018589"/>
              <a:gd name="connsiteX1" fmla="*/ 1439038 w 1457054"/>
              <a:gd name="connsiteY1" fmla="*/ 956842 h 2018589"/>
              <a:gd name="connsiteX2" fmla="*/ 1421417 w 1457054"/>
              <a:gd name="connsiteY2" fmla="*/ 888262 h 2018589"/>
              <a:gd name="connsiteX3" fmla="*/ 1387603 w 1457054"/>
              <a:gd name="connsiteY3" fmla="*/ 820159 h 2018589"/>
              <a:gd name="connsiteX4" fmla="*/ 1380935 w 1457054"/>
              <a:gd name="connsiteY4" fmla="*/ 787774 h 2018589"/>
              <a:gd name="connsiteX5" fmla="*/ 1379507 w 1457054"/>
              <a:gd name="connsiteY5" fmla="*/ 715384 h 2018589"/>
              <a:gd name="connsiteX6" fmla="*/ 1385698 w 1457054"/>
              <a:gd name="connsiteY6" fmla="*/ 659662 h 2018589"/>
              <a:gd name="connsiteX7" fmla="*/ 1374268 w 1457054"/>
              <a:gd name="connsiteY7" fmla="*/ 612990 h 2018589"/>
              <a:gd name="connsiteX8" fmla="*/ 1371410 w 1457054"/>
              <a:gd name="connsiteY8" fmla="*/ 563936 h 2018589"/>
              <a:gd name="connsiteX9" fmla="*/ 1387127 w 1457054"/>
              <a:gd name="connsiteY9" fmla="*/ 424871 h 2018589"/>
              <a:gd name="connsiteX10" fmla="*/ 1374744 w 1457054"/>
              <a:gd name="connsiteY10" fmla="*/ 342956 h 2018589"/>
              <a:gd name="connsiteX11" fmla="*/ 1370458 w 1457054"/>
              <a:gd name="connsiteY11" fmla="*/ 255326 h 2018589"/>
              <a:gd name="connsiteX12" fmla="*/ 1302831 w 1457054"/>
              <a:gd name="connsiteY12" fmla="*/ 191508 h 2018589"/>
              <a:gd name="connsiteX13" fmla="*/ 1267588 w 1457054"/>
              <a:gd name="connsiteY13" fmla="*/ 176268 h 2018589"/>
              <a:gd name="connsiteX14" fmla="*/ 1243299 w 1457054"/>
              <a:gd name="connsiteY14" fmla="*/ 161505 h 2018589"/>
              <a:gd name="connsiteX15" fmla="*/ 1200913 w 1457054"/>
              <a:gd name="connsiteY15" fmla="*/ 127215 h 2018589"/>
              <a:gd name="connsiteX16" fmla="*/ 1189483 w 1457054"/>
              <a:gd name="connsiteY16" fmla="*/ 111022 h 2018589"/>
              <a:gd name="connsiteX17" fmla="*/ 1137572 w 1457054"/>
              <a:gd name="connsiteY17" fmla="*/ 91020 h 2018589"/>
              <a:gd name="connsiteX18" fmla="*/ 1026605 w 1457054"/>
              <a:gd name="connsiteY18" fmla="*/ 52920 h 2018589"/>
              <a:gd name="connsiteX19" fmla="*/ 963740 w 1457054"/>
              <a:gd name="connsiteY19" fmla="*/ 31965 h 2018589"/>
              <a:gd name="connsiteX20" fmla="*/ 902780 w 1457054"/>
              <a:gd name="connsiteY20" fmla="*/ 26726 h 2018589"/>
              <a:gd name="connsiteX21" fmla="*/ 828485 w 1457054"/>
              <a:gd name="connsiteY21" fmla="*/ 17677 h 2018589"/>
              <a:gd name="connsiteX22" fmla="*/ 723710 w 1457054"/>
              <a:gd name="connsiteY22" fmla="*/ 56 h 2018589"/>
              <a:gd name="connsiteX23" fmla="*/ 630365 w 1457054"/>
              <a:gd name="connsiteY23" fmla="*/ 11010 h 2018589"/>
              <a:gd name="connsiteX24" fmla="*/ 420339 w 1457054"/>
              <a:gd name="connsiteY24" fmla="*/ 83876 h 2018589"/>
              <a:gd name="connsiteX25" fmla="*/ 322231 w 1457054"/>
              <a:gd name="connsiteY25" fmla="*/ 158171 h 2018589"/>
              <a:gd name="connsiteX26" fmla="*/ 259843 w 1457054"/>
              <a:gd name="connsiteY26" fmla="*/ 228180 h 2018589"/>
              <a:gd name="connsiteX27" fmla="*/ 206979 w 1457054"/>
              <a:gd name="connsiteY27" fmla="*/ 292474 h 2018589"/>
              <a:gd name="connsiteX28" fmla="*/ 164593 w 1457054"/>
              <a:gd name="connsiteY28" fmla="*/ 380580 h 2018589"/>
              <a:gd name="connsiteX29" fmla="*/ 127921 w 1457054"/>
              <a:gd name="connsiteY29" fmla="*/ 577271 h 2018589"/>
              <a:gd name="connsiteX30" fmla="*/ 136970 w 1457054"/>
              <a:gd name="connsiteY30" fmla="*/ 680617 h 2018589"/>
              <a:gd name="connsiteX31" fmla="*/ 193644 w 1457054"/>
              <a:gd name="connsiteY31" fmla="*/ 825874 h 2018589"/>
              <a:gd name="connsiteX32" fmla="*/ 236506 w 1457054"/>
              <a:gd name="connsiteY32" fmla="*/ 892072 h 2018589"/>
              <a:gd name="connsiteX33" fmla="*/ 259367 w 1457054"/>
              <a:gd name="connsiteY33" fmla="*/ 921600 h 2018589"/>
              <a:gd name="connsiteX34" fmla="*/ 310801 w 1457054"/>
              <a:gd name="connsiteY34" fmla="*/ 1016374 h 2018589"/>
              <a:gd name="connsiteX35" fmla="*/ 335090 w 1457054"/>
              <a:gd name="connsiteY35" fmla="*/ 1153058 h 2018589"/>
              <a:gd name="connsiteX36" fmla="*/ 326994 w 1457054"/>
              <a:gd name="connsiteY36" fmla="*/ 1322603 h 2018589"/>
              <a:gd name="connsiteX37" fmla="*/ 292704 w 1457054"/>
              <a:gd name="connsiteY37" fmla="*/ 1397850 h 2018589"/>
              <a:gd name="connsiteX38" fmla="*/ 263653 w 1457054"/>
              <a:gd name="connsiteY38" fmla="*/ 1431664 h 2018589"/>
              <a:gd name="connsiteX39" fmla="*/ 23069 w 1457054"/>
              <a:gd name="connsiteY39" fmla="*/ 1611103 h 2018589"/>
              <a:gd name="connsiteX40" fmla="*/ 20505 w 1457054"/>
              <a:gd name="connsiteY40" fmla="*/ 1716302 h 2018589"/>
              <a:gd name="connsiteX41" fmla="*/ 336995 w 1457054"/>
              <a:gd name="connsiteY41" fmla="*/ 1465954 h 2018589"/>
              <a:gd name="connsiteX42" fmla="*/ 341758 w 1457054"/>
              <a:gd name="connsiteY42" fmla="*/ 1462620 h 2018589"/>
              <a:gd name="connsiteX43" fmla="*/ 406052 w 1457054"/>
              <a:gd name="connsiteY43" fmla="*/ 1330699 h 2018589"/>
              <a:gd name="connsiteX44" fmla="*/ 428912 w 1457054"/>
              <a:gd name="connsiteY44" fmla="*/ 1234020 h 2018589"/>
              <a:gd name="connsiteX45" fmla="*/ 452248 w 1457054"/>
              <a:gd name="connsiteY45" fmla="*/ 1156391 h 2018589"/>
              <a:gd name="connsiteX46" fmla="*/ 496063 w 1457054"/>
              <a:gd name="connsiteY46" fmla="*/ 1052569 h 2018589"/>
              <a:gd name="connsiteX47" fmla="*/ 487967 w 1457054"/>
              <a:gd name="connsiteY47" fmla="*/ 962081 h 2018589"/>
              <a:gd name="connsiteX48" fmla="*/ 490824 w 1457054"/>
              <a:gd name="connsiteY48" fmla="*/ 770152 h 2018589"/>
              <a:gd name="connsiteX49" fmla="*/ 501302 w 1457054"/>
              <a:gd name="connsiteY49" fmla="*/ 738720 h 2018589"/>
              <a:gd name="connsiteX50" fmla="*/ 560357 w 1457054"/>
              <a:gd name="connsiteY50" fmla="*/ 699191 h 2018589"/>
              <a:gd name="connsiteX51" fmla="*/ 634175 w 1457054"/>
              <a:gd name="connsiteY51" fmla="*/ 681570 h 2018589"/>
              <a:gd name="connsiteX52" fmla="*/ 771812 w 1457054"/>
              <a:gd name="connsiteY52" fmla="*/ 742054 h 2018589"/>
              <a:gd name="connsiteX53" fmla="*/ 857537 w 1457054"/>
              <a:gd name="connsiteY53" fmla="*/ 908265 h 2018589"/>
              <a:gd name="connsiteX54" fmla="*/ 850393 w 1457054"/>
              <a:gd name="connsiteY54" fmla="*/ 918742 h 2018589"/>
              <a:gd name="connsiteX55" fmla="*/ 752762 w 1457054"/>
              <a:gd name="connsiteY55" fmla="*/ 921600 h 2018589"/>
              <a:gd name="connsiteX56" fmla="*/ 673704 w 1457054"/>
              <a:gd name="connsiteY56" fmla="*/ 932554 h 2018589"/>
              <a:gd name="connsiteX57" fmla="*/ 703232 w 1457054"/>
              <a:gd name="connsiteY57" fmla="*/ 946841 h 2018589"/>
              <a:gd name="connsiteX58" fmla="*/ 1064705 w 1457054"/>
              <a:gd name="connsiteY58" fmla="*/ 946841 h 2018589"/>
              <a:gd name="connsiteX59" fmla="*/ 1086613 w 1457054"/>
              <a:gd name="connsiteY59" fmla="*/ 949222 h 2018589"/>
              <a:gd name="connsiteX60" fmla="*/ 1071373 w 1457054"/>
              <a:gd name="connsiteY60" fmla="*/ 1015421 h 2018589"/>
              <a:gd name="connsiteX61" fmla="*/ 1058038 w 1457054"/>
              <a:gd name="connsiteY61" fmla="*/ 1156867 h 2018589"/>
              <a:gd name="connsiteX62" fmla="*/ 1041846 w 1457054"/>
              <a:gd name="connsiteY62" fmla="*/ 1170679 h 2018589"/>
              <a:gd name="connsiteX63" fmla="*/ 997554 w 1457054"/>
              <a:gd name="connsiteY63" fmla="*/ 1173536 h 2018589"/>
              <a:gd name="connsiteX64" fmla="*/ 951834 w 1457054"/>
              <a:gd name="connsiteY64" fmla="*/ 1188776 h 2018589"/>
              <a:gd name="connsiteX65" fmla="*/ 808483 w 1457054"/>
              <a:gd name="connsiteY65" fmla="*/ 1164011 h 2018589"/>
              <a:gd name="connsiteX66" fmla="*/ 738474 w 1457054"/>
              <a:gd name="connsiteY66" fmla="*/ 1152105 h 2018589"/>
              <a:gd name="connsiteX67" fmla="*/ 679895 w 1457054"/>
              <a:gd name="connsiteY67" fmla="*/ 1140675 h 2018589"/>
              <a:gd name="connsiteX68" fmla="*/ 761810 w 1457054"/>
              <a:gd name="connsiteY68" fmla="*/ 1182109 h 2018589"/>
              <a:gd name="connsiteX69" fmla="*/ 946119 w 1457054"/>
              <a:gd name="connsiteY69" fmla="*/ 1240211 h 2018589"/>
              <a:gd name="connsiteX70" fmla="*/ 967074 w 1457054"/>
              <a:gd name="connsiteY70" fmla="*/ 1253070 h 2018589"/>
              <a:gd name="connsiteX71" fmla="*/ 1004222 w 1457054"/>
              <a:gd name="connsiteY71" fmla="*/ 1286408 h 2018589"/>
              <a:gd name="connsiteX72" fmla="*/ 1116617 w 1457054"/>
              <a:gd name="connsiteY72" fmla="*/ 1374990 h 2018589"/>
              <a:gd name="connsiteX73" fmla="*/ 998507 w 1457054"/>
              <a:gd name="connsiteY73" fmla="*/ 1376895 h 2018589"/>
              <a:gd name="connsiteX74" fmla="*/ 909448 w 1457054"/>
              <a:gd name="connsiteY74" fmla="*/ 1400708 h 2018589"/>
              <a:gd name="connsiteX75" fmla="*/ 881349 w 1457054"/>
              <a:gd name="connsiteY75" fmla="*/ 1481194 h 2018589"/>
              <a:gd name="connsiteX76" fmla="*/ 858965 w 1457054"/>
              <a:gd name="connsiteY76" fmla="*/ 1585969 h 2018589"/>
              <a:gd name="connsiteX77" fmla="*/ 852774 w 1457054"/>
              <a:gd name="connsiteY77" fmla="*/ 1707889 h 2018589"/>
              <a:gd name="connsiteX78" fmla="*/ 947072 w 1457054"/>
              <a:gd name="connsiteY78" fmla="*/ 1961730 h 2018589"/>
              <a:gd name="connsiteX79" fmla="*/ 978028 w 1457054"/>
              <a:gd name="connsiteY79" fmla="*/ 2007927 h 2018589"/>
              <a:gd name="connsiteX80" fmla="*/ 995649 w 1457054"/>
              <a:gd name="connsiteY80" fmla="*/ 2005545 h 2018589"/>
              <a:gd name="connsiteX81" fmla="*/ 965169 w 1457054"/>
              <a:gd name="connsiteY81" fmla="*/ 1863623 h 2018589"/>
              <a:gd name="connsiteX82" fmla="*/ 930403 w 1457054"/>
              <a:gd name="connsiteY82" fmla="*/ 1739321 h 2018589"/>
              <a:gd name="connsiteX83" fmla="*/ 933260 w 1457054"/>
              <a:gd name="connsiteY83" fmla="*/ 1626450 h 2018589"/>
              <a:gd name="connsiteX84" fmla="*/ 948024 w 1457054"/>
              <a:gd name="connsiteY84" fmla="*/ 1547869 h 2018589"/>
              <a:gd name="connsiteX85" fmla="*/ 955168 w 1457054"/>
              <a:gd name="connsiteY85" fmla="*/ 1509293 h 2018589"/>
              <a:gd name="connsiteX86" fmla="*/ 964217 w 1457054"/>
              <a:gd name="connsiteY86" fmla="*/ 1485956 h 2018589"/>
              <a:gd name="connsiteX87" fmla="*/ 988029 w 1457054"/>
              <a:gd name="connsiteY87" fmla="*/ 1463096 h 2018589"/>
              <a:gd name="connsiteX88" fmla="*/ 1128047 w 1457054"/>
              <a:gd name="connsiteY88" fmla="*/ 1449761 h 2018589"/>
              <a:gd name="connsiteX89" fmla="*/ 1259015 w 1457054"/>
              <a:gd name="connsiteY89" fmla="*/ 1462144 h 2018589"/>
              <a:gd name="connsiteX90" fmla="*/ 1317118 w 1457054"/>
              <a:gd name="connsiteY90" fmla="*/ 1442141 h 2018589"/>
              <a:gd name="connsiteX91" fmla="*/ 1336644 w 1457054"/>
              <a:gd name="connsiteY91" fmla="*/ 1404994 h 2018589"/>
              <a:gd name="connsiteX92" fmla="*/ 1429513 w 1457054"/>
              <a:gd name="connsiteY92" fmla="*/ 1216399 h 2018589"/>
              <a:gd name="connsiteX93" fmla="*/ 1453802 w 1457054"/>
              <a:gd name="connsiteY93" fmla="*/ 1015897 h 2018589"/>
              <a:gd name="connsiteX94" fmla="*/ 1445706 w 1457054"/>
              <a:gd name="connsiteY94" fmla="*/ 975416 h 2018589"/>
              <a:gd name="connsiteX95" fmla="*/ 1448087 w 1457054"/>
              <a:gd name="connsiteY95" fmla="*/ 970177 h 2018589"/>
              <a:gd name="connsiteX96" fmla="*/ 526543 w 1457054"/>
              <a:gd name="connsiteY96" fmla="*/ 447255 h 2018589"/>
              <a:gd name="connsiteX97" fmla="*/ 563690 w 1457054"/>
              <a:gd name="connsiteY97" fmla="*/ 449160 h 2018589"/>
              <a:gd name="connsiteX98" fmla="*/ 457963 w 1457054"/>
              <a:gd name="connsiteY98" fmla="*/ 509167 h 2018589"/>
              <a:gd name="connsiteX99" fmla="*/ 382239 w 1457054"/>
              <a:gd name="connsiteY99" fmla="*/ 512025 h 2018589"/>
              <a:gd name="connsiteX100" fmla="*/ 418434 w 1457054"/>
              <a:gd name="connsiteY100" fmla="*/ 423442 h 2018589"/>
              <a:gd name="connsiteX101" fmla="*/ 394622 w 1457054"/>
              <a:gd name="connsiteY101" fmla="*/ 436777 h 2018589"/>
              <a:gd name="connsiteX102" fmla="*/ 332709 w 1457054"/>
              <a:gd name="connsiteY102" fmla="*/ 490594 h 2018589"/>
              <a:gd name="connsiteX103" fmla="*/ 294133 w 1457054"/>
              <a:gd name="connsiteY103" fmla="*/ 516787 h 2018589"/>
              <a:gd name="connsiteX104" fmla="*/ 527495 w 1457054"/>
              <a:gd name="connsiteY104" fmla="*/ 316762 h 2018589"/>
              <a:gd name="connsiteX105" fmla="*/ 530353 w 1457054"/>
              <a:gd name="connsiteY105" fmla="*/ 319620 h 2018589"/>
              <a:gd name="connsiteX106" fmla="*/ 499397 w 1457054"/>
              <a:gd name="connsiteY106" fmla="*/ 363911 h 2018589"/>
              <a:gd name="connsiteX107" fmla="*/ 496063 w 1457054"/>
              <a:gd name="connsiteY107" fmla="*/ 372484 h 2018589"/>
              <a:gd name="connsiteX108" fmla="*/ 505112 w 1457054"/>
              <a:gd name="connsiteY108" fmla="*/ 373912 h 2018589"/>
              <a:gd name="connsiteX109" fmla="*/ 572263 w 1457054"/>
              <a:gd name="connsiteY109" fmla="*/ 362482 h 2018589"/>
              <a:gd name="connsiteX110" fmla="*/ 585122 w 1457054"/>
              <a:gd name="connsiteY110" fmla="*/ 362006 h 2018589"/>
              <a:gd name="connsiteX111" fmla="*/ 525590 w 1457054"/>
              <a:gd name="connsiteY111" fmla="*/ 416775 h 2018589"/>
              <a:gd name="connsiteX112" fmla="*/ 525590 w 1457054"/>
              <a:gd name="connsiteY112" fmla="*/ 416775 h 2018589"/>
              <a:gd name="connsiteX113" fmla="*/ 517494 w 1457054"/>
              <a:gd name="connsiteY113" fmla="*/ 432015 h 2018589"/>
              <a:gd name="connsiteX114" fmla="*/ 526543 w 1457054"/>
              <a:gd name="connsiteY114" fmla="*/ 447255 h 2018589"/>
              <a:gd name="connsiteX115" fmla="*/ 1088518 w 1457054"/>
              <a:gd name="connsiteY115" fmla="*/ 859211 h 2018589"/>
              <a:gd name="connsiteX116" fmla="*/ 1072802 w 1457054"/>
              <a:gd name="connsiteY116" fmla="*/ 861116 h 2018589"/>
              <a:gd name="connsiteX117" fmla="*/ 1079946 w 1457054"/>
              <a:gd name="connsiteY117" fmla="*/ 879214 h 2018589"/>
              <a:gd name="connsiteX118" fmla="*/ 1059467 w 1457054"/>
              <a:gd name="connsiteY118" fmla="*/ 906360 h 2018589"/>
              <a:gd name="connsiteX119" fmla="*/ 901828 w 1457054"/>
              <a:gd name="connsiteY119" fmla="*/ 907789 h 2018589"/>
              <a:gd name="connsiteX120" fmla="*/ 893732 w 1457054"/>
              <a:gd name="connsiteY120" fmla="*/ 895882 h 2018589"/>
              <a:gd name="connsiteX121" fmla="*/ 901352 w 1457054"/>
              <a:gd name="connsiteY121" fmla="*/ 835399 h 2018589"/>
              <a:gd name="connsiteX122" fmla="*/ 901352 w 1457054"/>
              <a:gd name="connsiteY122" fmla="*/ 835399 h 2018589"/>
              <a:gd name="connsiteX123" fmla="*/ 902780 w 1457054"/>
              <a:gd name="connsiteY123" fmla="*/ 827302 h 2018589"/>
              <a:gd name="connsiteX124" fmla="*/ 913734 w 1457054"/>
              <a:gd name="connsiteY124" fmla="*/ 730624 h 2018589"/>
              <a:gd name="connsiteX125" fmla="*/ 930879 w 1457054"/>
              <a:gd name="connsiteY125" fmla="*/ 665854 h 2018589"/>
              <a:gd name="connsiteX126" fmla="*/ 960407 w 1457054"/>
              <a:gd name="connsiteY126" fmla="*/ 645375 h 2018589"/>
              <a:gd name="connsiteX127" fmla="*/ 1150907 w 1457054"/>
              <a:gd name="connsiteY127" fmla="*/ 546315 h 2018589"/>
              <a:gd name="connsiteX128" fmla="*/ 1161860 w 1457054"/>
              <a:gd name="connsiteY128" fmla="*/ 545839 h 2018589"/>
              <a:gd name="connsiteX129" fmla="*/ 1158527 w 1457054"/>
              <a:gd name="connsiteY129" fmla="*/ 556792 h 2018589"/>
              <a:gd name="connsiteX130" fmla="*/ 1030415 w 1457054"/>
              <a:gd name="connsiteY130" fmla="*/ 718241 h 2018589"/>
              <a:gd name="connsiteX131" fmla="*/ 1035178 w 1457054"/>
              <a:gd name="connsiteY131" fmla="*/ 731100 h 2018589"/>
              <a:gd name="connsiteX132" fmla="*/ 1035178 w 1457054"/>
              <a:gd name="connsiteY132" fmla="*/ 731100 h 2018589"/>
              <a:gd name="connsiteX133" fmla="*/ 1110902 w 1457054"/>
              <a:gd name="connsiteY133" fmla="*/ 686809 h 2018589"/>
              <a:gd name="connsiteX134" fmla="*/ 1144715 w 1457054"/>
              <a:gd name="connsiteY134" fmla="*/ 666330 h 2018589"/>
              <a:gd name="connsiteX135" fmla="*/ 1150430 w 1457054"/>
              <a:gd name="connsiteY135" fmla="*/ 664425 h 2018589"/>
              <a:gd name="connsiteX136" fmla="*/ 1144715 w 1457054"/>
              <a:gd name="connsiteY136" fmla="*/ 666330 h 2018589"/>
              <a:gd name="connsiteX137" fmla="*/ 1179006 w 1457054"/>
              <a:gd name="connsiteY137" fmla="*/ 645851 h 2018589"/>
              <a:gd name="connsiteX138" fmla="*/ 1271398 w 1457054"/>
              <a:gd name="connsiteY138" fmla="*/ 589177 h 2018589"/>
              <a:gd name="connsiteX139" fmla="*/ 1286162 w 1457054"/>
              <a:gd name="connsiteY139" fmla="*/ 580129 h 2018589"/>
              <a:gd name="connsiteX140" fmla="*/ 1314260 w 1457054"/>
              <a:gd name="connsiteY140" fmla="*/ 590130 h 2018589"/>
              <a:gd name="connsiteX141" fmla="*/ 1325690 w 1457054"/>
              <a:gd name="connsiteY141" fmla="*/ 727766 h 2018589"/>
              <a:gd name="connsiteX142" fmla="*/ 1316642 w 1457054"/>
              <a:gd name="connsiteY142" fmla="*/ 768247 h 2018589"/>
              <a:gd name="connsiteX143" fmla="*/ 1316642 w 1457054"/>
              <a:gd name="connsiteY143" fmla="*/ 768247 h 2018589"/>
              <a:gd name="connsiteX144" fmla="*/ 1304735 w 1457054"/>
              <a:gd name="connsiteY144" fmla="*/ 850162 h 2018589"/>
              <a:gd name="connsiteX145" fmla="*/ 1291400 w 1457054"/>
              <a:gd name="connsiteY145" fmla="*/ 858735 h 2018589"/>
              <a:gd name="connsiteX146" fmla="*/ 1202342 w 1457054"/>
              <a:gd name="connsiteY146" fmla="*/ 858735 h 2018589"/>
              <a:gd name="connsiteX147" fmla="*/ 1088518 w 1457054"/>
              <a:gd name="connsiteY147" fmla="*/ 859211 h 2018589"/>
              <a:gd name="connsiteX148" fmla="*/ 1409034 w 1457054"/>
              <a:gd name="connsiteY148" fmla="*/ 1123054 h 2018589"/>
              <a:gd name="connsiteX149" fmla="*/ 1406177 w 1457054"/>
              <a:gd name="connsiteY149" fmla="*/ 1141151 h 2018589"/>
              <a:gd name="connsiteX150" fmla="*/ 1406177 w 1457054"/>
              <a:gd name="connsiteY150" fmla="*/ 1141151 h 2018589"/>
              <a:gd name="connsiteX151" fmla="*/ 1405700 w 1457054"/>
              <a:gd name="connsiteY151" fmla="*/ 1151153 h 2018589"/>
              <a:gd name="connsiteX152" fmla="*/ 1358075 w 1457054"/>
              <a:gd name="connsiteY152" fmla="*/ 1181633 h 2018589"/>
              <a:gd name="connsiteX153" fmla="*/ 1269969 w 1457054"/>
              <a:gd name="connsiteY153" fmla="*/ 1157820 h 2018589"/>
              <a:gd name="connsiteX154" fmla="*/ 1209962 w 1457054"/>
              <a:gd name="connsiteY154" fmla="*/ 1147342 h 2018589"/>
              <a:gd name="connsiteX155" fmla="*/ 1195674 w 1457054"/>
              <a:gd name="connsiteY155" fmla="*/ 1150676 h 2018589"/>
              <a:gd name="connsiteX156" fmla="*/ 1212343 w 1457054"/>
              <a:gd name="connsiteY156" fmla="*/ 1163535 h 2018589"/>
              <a:gd name="connsiteX157" fmla="*/ 1212343 w 1457054"/>
              <a:gd name="connsiteY157" fmla="*/ 1163535 h 2018589"/>
              <a:gd name="connsiteX158" fmla="*/ 1284733 w 1457054"/>
              <a:gd name="connsiteY158" fmla="*/ 1190205 h 2018589"/>
              <a:gd name="connsiteX159" fmla="*/ 1284733 w 1457054"/>
              <a:gd name="connsiteY159" fmla="*/ 1190205 h 2018589"/>
              <a:gd name="connsiteX160" fmla="*/ 1304735 w 1457054"/>
              <a:gd name="connsiteY160" fmla="*/ 1197349 h 2018589"/>
              <a:gd name="connsiteX161" fmla="*/ 1304735 w 1457054"/>
              <a:gd name="connsiteY161" fmla="*/ 1197349 h 2018589"/>
              <a:gd name="connsiteX162" fmla="*/ 1378078 w 1457054"/>
              <a:gd name="connsiteY162" fmla="*/ 1223543 h 2018589"/>
              <a:gd name="connsiteX163" fmla="*/ 1383793 w 1457054"/>
              <a:gd name="connsiteY163" fmla="*/ 1237354 h 2018589"/>
              <a:gd name="connsiteX164" fmla="*/ 1360457 w 1457054"/>
              <a:gd name="connsiteY164" fmla="*/ 1279740 h 2018589"/>
              <a:gd name="connsiteX165" fmla="*/ 1360457 w 1457054"/>
              <a:gd name="connsiteY165" fmla="*/ 1279740 h 2018589"/>
              <a:gd name="connsiteX166" fmla="*/ 1349503 w 1457054"/>
              <a:gd name="connsiteY166" fmla="*/ 1300219 h 2018589"/>
              <a:gd name="connsiteX167" fmla="*/ 1349503 w 1457054"/>
              <a:gd name="connsiteY167" fmla="*/ 1300219 h 2018589"/>
              <a:gd name="connsiteX168" fmla="*/ 1306640 w 1457054"/>
              <a:gd name="connsiteY168" fmla="*/ 1381181 h 2018589"/>
              <a:gd name="connsiteX169" fmla="*/ 1252348 w 1457054"/>
              <a:gd name="connsiteY169" fmla="*/ 1392611 h 2018589"/>
              <a:gd name="connsiteX170" fmla="*/ 1152335 w 1457054"/>
              <a:gd name="connsiteY170" fmla="*/ 1327841 h 2018589"/>
              <a:gd name="connsiteX171" fmla="*/ 1152335 w 1457054"/>
              <a:gd name="connsiteY171" fmla="*/ 1327841 h 2018589"/>
              <a:gd name="connsiteX172" fmla="*/ 1043274 w 1457054"/>
              <a:gd name="connsiteY172" fmla="*/ 1256404 h 2018589"/>
              <a:gd name="connsiteX173" fmla="*/ 1027082 w 1457054"/>
              <a:gd name="connsiteY173" fmla="*/ 1224971 h 2018589"/>
              <a:gd name="connsiteX174" fmla="*/ 1034225 w 1457054"/>
              <a:gd name="connsiteY174" fmla="*/ 1219733 h 2018589"/>
              <a:gd name="connsiteX175" fmla="*/ 1077564 w 1457054"/>
              <a:gd name="connsiteY175" fmla="*/ 1222590 h 2018589"/>
              <a:gd name="connsiteX176" fmla="*/ 1099472 w 1457054"/>
              <a:gd name="connsiteY176" fmla="*/ 1202588 h 2018589"/>
              <a:gd name="connsiteX177" fmla="*/ 1102329 w 1457054"/>
              <a:gd name="connsiteY177" fmla="*/ 1186871 h 2018589"/>
              <a:gd name="connsiteX178" fmla="*/ 1102329 w 1457054"/>
              <a:gd name="connsiteY178" fmla="*/ 1186871 h 2018589"/>
              <a:gd name="connsiteX179" fmla="*/ 1103282 w 1457054"/>
              <a:gd name="connsiteY179" fmla="*/ 1173060 h 2018589"/>
              <a:gd name="connsiteX180" fmla="*/ 1104710 w 1457054"/>
              <a:gd name="connsiteY180" fmla="*/ 1164964 h 2018589"/>
              <a:gd name="connsiteX181" fmla="*/ 1104710 w 1457054"/>
              <a:gd name="connsiteY181" fmla="*/ 1164964 h 2018589"/>
              <a:gd name="connsiteX182" fmla="*/ 1108044 w 1457054"/>
              <a:gd name="connsiteY182" fmla="*/ 1133531 h 2018589"/>
              <a:gd name="connsiteX183" fmla="*/ 1108044 w 1457054"/>
              <a:gd name="connsiteY183" fmla="*/ 1133531 h 2018589"/>
              <a:gd name="connsiteX184" fmla="*/ 1128047 w 1457054"/>
              <a:gd name="connsiteY184" fmla="*/ 955890 h 2018589"/>
              <a:gd name="connsiteX185" fmla="*/ 1131380 w 1457054"/>
              <a:gd name="connsiteY185" fmla="*/ 937792 h 2018589"/>
              <a:gd name="connsiteX186" fmla="*/ 1162337 w 1457054"/>
              <a:gd name="connsiteY186" fmla="*/ 912075 h 2018589"/>
              <a:gd name="connsiteX187" fmla="*/ 1325690 w 1457054"/>
              <a:gd name="connsiteY187" fmla="*/ 902550 h 2018589"/>
              <a:gd name="connsiteX188" fmla="*/ 1358552 w 1457054"/>
              <a:gd name="connsiteY188" fmla="*/ 907789 h 2018589"/>
              <a:gd name="connsiteX189" fmla="*/ 1384746 w 1457054"/>
              <a:gd name="connsiteY189" fmla="*/ 938745 h 2018589"/>
              <a:gd name="connsiteX190" fmla="*/ 1405700 w 1457054"/>
              <a:gd name="connsiteY190" fmla="*/ 1045901 h 2018589"/>
              <a:gd name="connsiteX191" fmla="*/ 1394271 w 1457054"/>
              <a:gd name="connsiteY191" fmla="*/ 1059236 h 2018589"/>
              <a:gd name="connsiteX192" fmla="*/ 1323309 w 1457054"/>
              <a:gd name="connsiteY192" fmla="*/ 1058760 h 2018589"/>
              <a:gd name="connsiteX193" fmla="*/ 1323309 w 1457054"/>
              <a:gd name="connsiteY193" fmla="*/ 1058760 h 2018589"/>
              <a:gd name="connsiteX194" fmla="*/ 1303783 w 1457054"/>
              <a:gd name="connsiteY194" fmla="*/ 1058760 h 2018589"/>
              <a:gd name="connsiteX195" fmla="*/ 1303783 w 1457054"/>
              <a:gd name="connsiteY195" fmla="*/ 1058760 h 2018589"/>
              <a:gd name="connsiteX196" fmla="*/ 1216153 w 1457054"/>
              <a:gd name="connsiteY196" fmla="*/ 1059236 h 2018589"/>
              <a:gd name="connsiteX197" fmla="*/ 1203294 w 1457054"/>
              <a:gd name="connsiteY197" fmla="*/ 1066380 h 2018589"/>
              <a:gd name="connsiteX198" fmla="*/ 1214724 w 1457054"/>
              <a:gd name="connsiteY198" fmla="*/ 1074476 h 2018589"/>
              <a:gd name="connsiteX199" fmla="*/ 1245204 w 1457054"/>
              <a:gd name="connsiteY199" fmla="*/ 1077810 h 2018589"/>
              <a:gd name="connsiteX200" fmla="*/ 1249014 w 1457054"/>
              <a:gd name="connsiteY200" fmla="*/ 1078763 h 2018589"/>
              <a:gd name="connsiteX201" fmla="*/ 1320928 w 1457054"/>
              <a:gd name="connsiteY201" fmla="*/ 1084001 h 2018589"/>
              <a:gd name="connsiteX202" fmla="*/ 1376649 w 1457054"/>
              <a:gd name="connsiteY202" fmla="*/ 1086383 h 2018589"/>
              <a:gd name="connsiteX203" fmla="*/ 1409034 w 1457054"/>
              <a:gd name="connsiteY203" fmla="*/ 1123054 h 2018589"/>
              <a:gd name="connsiteX0" fmla="*/ 1435282 w 1444249"/>
              <a:gd name="connsiteY0" fmla="*/ 970177 h 2018589"/>
              <a:gd name="connsiteX1" fmla="*/ 1426233 w 1444249"/>
              <a:gd name="connsiteY1" fmla="*/ 956842 h 2018589"/>
              <a:gd name="connsiteX2" fmla="*/ 1408612 w 1444249"/>
              <a:gd name="connsiteY2" fmla="*/ 888262 h 2018589"/>
              <a:gd name="connsiteX3" fmla="*/ 1374798 w 1444249"/>
              <a:gd name="connsiteY3" fmla="*/ 820159 h 2018589"/>
              <a:gd name="connsiteX4" fmla="*/ 1368130 w 1444249"/>
              <a:gd name="connsiteY4" fmla="*/ 787774 h 2018589"/>
              <a:gd name="connsiteX5" fmla="*/ 1366702 w 1444249"/>
              <a:gd name="connsiteY5" fmla="*/ 715384 h 2018589"/>
              <a:gd name="connsiteX6" fmla="*/ 1372893 w 1444249"/>
              <a:gd name="connsiteY6" fmla="*/ 659662 h 2018589"/>
              <a:gd name="connsiteX7" fmla="*/ 1361463 w 1444249"/>
              <a:gd name="connsiteY7" fmla="*/ 612990 h 2018589"/>
              <a:gd name="connsiteX8" fmla="*/ 1358605 w 1444249"/>
              <a:gd name="connsiteY8" fmla="*/ 563936 h 2018589"/>
              <a:gd name="connsiteX9" fmla="*/ 1374322 w 1444249"/>
              <a:gd name="connsiteY9" fmla="*/ 424871 h 2018589"/>
              <a:gd name="connsiteX10" fmla="*/ 1361939 w 1444249"/>
              <a:gd name="connsiteY10" fmla="*/ 342956 h 2018589"/>
              <a:gd name="connsiteX11" fmla="*/ 1357653 w 1444249"/>
              <a:gd name="connsiteY11" fmla="*/ 255326 h 2018589"/>
              <a:gd name="connsiteX12" fmla="*/ 1290026 w 1444249"/>
              <a:gd name="connsiteY12" fmla="*/ 191508 h 2018589"/>
              <a:gd name="connsiteX13" fmla="*/ 1254783 w 1444249"/>
              <a:gd name="connsiteY13" fmla="*/ 176268 h 2018589"/>
              <a:gd name="connsiteX14" fmla="*/ 1230494 w 1444249"/>
              <a:gd name="connsiteY14" fmla="*/ 161505 h 2018589"/>
              <a:gd name="connsiteX15" fmla="*/ 1188108 w 1444249"/>
              <a:gd name="connsiteY15" fmla="*/ 127215 h 2018589"/>
              <a:gd name="connsiteX16" fmla="*/ 1176678 w 1444249"/>
              <a:gd name="connsiteY16" fmla="*/ 111022 h 2018589"/>
              <a:gd name="connsiteX17" fmla="*/ 1124767 w 1444249"/>
              <a:gd name="connsiteY17" fmla="*/ 91020 h 2018589"/>
              <a:gd name="connsiteX18" fmla="*/ 1013800 w 1444249"/>
              <a:gd name="connsiteY18" fmla="*/ 52920 h 2018589"/>
              <a:gd name="connsiteX19" fmla="*/ 950935 w 1444249"/>
              <a:gd name="connsiteY19" fmla="*/ 31965 h 2018589"/>
              <a:gd name="connsiteX20" fmla="*/ 889975 w 1444249"/>
              <a:gd name="connsiteY20" fmla="*/ 26726 h 2018589"/>
              <a:gd name="connsiteX21" fmla="*/ 815680 w 1444249"/>
              <a:gd name="connsiteY21" fmla="*/ 17677 h 2018589"/>
              <a:gd name="connsiteX22" fmla="*/ 710905 w 1444249"/>
              <a:gd name="connsiteY22" fmla="*/ 56 h 2018589"/>
              <a:gd name="connsiteX23" fmla="*/ 617560 w 1444249"/>
              <a:gd name="connsiteY23" fmla="*/ 11010 h 2018589"/>
              <a:gd name="connsiteX24" fmla="*/ 407534 w 1444249"/>
              <a:gd name="connsiteY24" fmla="*/ 83876 h 2018589"/>
              <a:gd name="connsiteX25" fmla="*/ 309426 w 1444249"/>
              <a:gd name="connsiteY25" fmla="*/ 158171 h 2018589"/>
              <a:gd name="connsiteX26" fmla="*/ 247038 w 1444249"/>
              <a:gd name="connsiteY26" fmla="*/ 228180 h 2018589"/>
              <a:gd name="connsiteX27" fmla="*/ 194174 w 1444249"/>
              <a:gd name="connsiteY27" fmla="*/ 292474 h 2018589"/>
              <a:gd name="connsiteX28" fmla="*/ 151788 w 1444249"/>
              <a:gd name="connsiteY28" fmla="*/ 380580 h 2018589"/>
              <a:gd name="connsiteX29" fmla="*/ 115116 w 1444249"/>
              <a:gd name="connsiteY29" fmla="*/ 577271 h 2018589"/>
              <a:gd name="connsiteX30" fmla="*/ 124165 w 1444249"/>
              <a:gd name="connsiteY30" fmla="*/ 680617 h 2018589"/>
              <a:gd name="connsiteX31" fmla="*/ 180839 w 1444249"/>
              <a:gd name="connsiteY31" fmla="*/ 825874 h 2018589"/>
              <a:gd name="connsiteX32" fmla="*/ 223701 w 1444249"/>
              <a:gd name="connsiteY32" fmla="*/ 892072 h 2018589"/>
              <a:gd name="connsiteX33" fmla="*/ 246562 w 1444249"/>
              <a:gd name="connsiteY33" fmla="*/ 921600 h 2018589"/>
              <a:gd name="connsiteX34" fmla="*/ 297996 w 1444249"/>
              <a:gd name="connsiteY34" fmla="*/ 1016374 h 2018589"/>
              <a:gd name="connsiteX35" fmla="*/ 322285 w 1444249"/>
              <a:gd name="connsiteY35" fmla="*/ 1153058 h 2018589"/>
              <a:gd name="connsiteX36" fmla="*/ 314189 w 1444249"/>
              <a:gd name="connsiteY36" fmla="*/ 1322603 h 2018589"/>
              <a:gd name="connsiteX37" fmla="*/ 279899 w 1444249"/>
              <a:gd name="connsiteY37" fmla="*/ 1397850 h 2018589"/>
              <a:gd name="connsiteX38" fmla="*/ 250848 w 1444249"/>
              <a:gd name="connsiteY38" fmla="*/ 1431664 h 2018589"/>
              <a:gd name="connsiteX39" fmla="*/ 10264 w 1444249"/>
              <a:gd name="connsiteY39" fmla="*/ 1611103 h 2018589"/>
              <a:gd name="connsiteX40" fmla="*/ 7700 w 1444249"/>
              <a:gd name="connsiteY40" fmla="*/ 1716302 h 2018589"/>
              <a:gd name="connsiteX41" fmla="*/ 324190 w 1444249"/>
              <a:gd name="connsiteY41" fmla="*/ 1465954 h 2018589"/>
              <a:gd name="connsiteX42" fmla="*/ 328953 w 1444249"/>
              <a:gd name="connsiteY42" fmla="*/ 1462620 h 2018589"/>
              <a:gd name="connsiteX43" fmla="*/ 393247 w 1444249"/>
              <a:gd name="connsiteY43" fmla="*/ 1330699 h 2018589"/>
              <a:gd name="connsiteX44" fmla="*/ 416107 w 1444249"/>
              <a:gd name="connsiteY44" fmla="*/ 1234020 h 2018589"/>
              <a:gd name="connsiteX45" fmla="*/ 439443 w 1444249"/>
              <a:gd name="connsiteY45" fmla="*/ 1156391 h 2018589"/>
              <a:gd name="connsiteX46" fmla="*/ 483258 w 1444249"/>
              <a:gd name="connsiteY46" fmla="*/ 1052569 h 2018589"/>
              <a:gd name="connsiteX47" fmla="*/ 475162 w 1444249"/>
              <a:gd name="connsiteY47" fmla="*/ 962081 h 2018589"/>
              <a:gd name="connsiteX48" fmla="*/ 478019 w 1444249"/>
              <a:gd name="connsiteY48" fmla="*/ 770152 h 2018589"/>
              <a:gd name="connsiteX49" fmla="*/ 488497 w 1444249"/>
              <a:gd name="connsiteY49" fmla="*/ 738720 h 2018589"/>
              <a:gd name="connsiteX50" fmla="*/ 547552 w 1444249"/>
              <a:gd name="connsiteY50" fmla="*/ 699191 h 2018589"/>
              <a:gd name="connsiteX51" fmla="*/ 621370 w 1444249"/>
              <a:gd name="connsiteY51" fmla="*/ 681570 h 2018589"/>
              <a:gd name="connsiteX52" fmla="*/ 759007 w 1444249"/>
              <a:gd name="connsiteY52" fmla="*/ 742054 h 2018589"/>
              <a:gd name="connsiteX53" fmla="*/ 844732 w 1444249"/>
              <a:gd name="connsiteY53" fmla="*/ 908265 h 2018589"/>
              <a:gd name="connsiteX54" fmla="*/ 837588 w 1444249"/>
              <a:gd name="connsiteY54" fmla="*/ 918742 h 2018589"/>
              <a:gd name="connsiteX55" fmla="*/ 739957 w 1444249"/>
              <a:gd name="connsiteY55" fmla="*/ 921600 h 2018589"/>
              <a:gd name="connsiteX56" fmla="*/ 660899 w 1444249"/>
              <a:gd name="connsiteY56" fmla="*/ 932554 h 2018589"/>
              <a:gd name="connsiteX57" fmla="*/ 690427 w 1444249"/>
              <a:gd name="connsiteY57" fmla="*/ 946841 h 2018589"/>
              <a:gd name="connsiteX58" fmla="*/ 1051900 w 1444249"/>
              <a:gd name="connsiteY58" fmla="*/ 946841 h 2018589"/>
              <a:gd name="connsiteX59" fmla="*/ 1073808 w 1444249"/>
              <a:gd name="connsiteY59" fmla="*/ 949222 h 2018589"/>
              <a:gd name="connsiteX60" fmla="*/ 1058568 w 1444249"/>
              <a:gd name="connsiteY60" fmla="*/ 1015421 h 2018589"/>
              <a:gd name="connsiteX61" fmla="*/ 1045233 w 1444249"/>
              <a:gd name="connsiteY61" fmla="*/ 1156867 h 2018589"/>
              <a:gd name="connsiteX62" fmla="*/ 1029041 w 1444249"/>
              <a:gd name="connsiteY62" fmla="*/ 1170679 h 2018589"/>
              <a:gd name="connsiteX63" fmla="*/ 984749 w 1444249"/>
              <a:gd name="connsiteY63" fmla="*/ 1173536 h 2018589"/>
              <a:gd name="connsiteX64" fmla="*/ 939029 w 1444249"/>
              <a:gd name="connsiteY64" fmla="*/ 1188776 h 2018589"/>
              <a:gd name="connsiteX65" fmla="*/ 795678 w 1444249"/>
              <a:gd name="connsiteY65" fmla="*/ 1164011 h 2018589"/>
              <a:gd name="connsiteX66" fmla="*/ 725669 w 1444249"/>
              <a:gd name="connsiteY66" fmla="*/ 1152105 h 2018589"/>
              <a:gd name="connsiteX67" fmla="*/ 667090 w 1444249"/>
              <a:gd name="connsiteY67" fmla="*/ 1140675 h 2018589"/>
              <a:gd name="connsiteX68" fmla="*/ 749005 w 1444249"/>
              <a:gd name="connsiteY68" fmla="*/ 1182109 h 2018589"/>
              <a:gd name="connsiteX69" fmla="*/ 933314 w 1444249"/>
              <a:gd name="connsiteY69" fmla="*/ 1240211 h 2018589"/>
              <a:gd name="connsiteX70" fmla="*/ 954269 w 1444249"/>
              <a:gd name="connsiteY70" fmla="*/ 1253070 h 2018589"/>
              <a:gd name="connsiteX71" fmla="*/ 991417 w 1444249"/>
              <a:gd name="connsiteY71" fmla="*/ 1286408 h 2018589"/>
              <a:gd name="connsiteX72" fmla="*/ 1103812 w 1444249"/>
              <a:gd name="connsiteY72" fmla="*/ 1374990 h 2018589"/>
              <a:gd name="connsiteX73" fmla="*/ 985702 w 1444249"/>
              <a:gd name="connsiteY73" fmla="*/ 1376895 h 2018589"/>
              <a:gd name="connsiteX74" fmla="*/ 896643 w 1444249"/>
              <a:gd name="connsiteY74" fmla="*/ 1400708 h 2018589"/>
              <a:gd name="connsiteX75" fmla="*/ 868544 w 1444249"/>
              <a:gd name="connsiteY75" fmla="*/ 1481194 h 2018589"/>
              <a:gd name="connsiteX76" fmla="*/ 846160 w 1444249"/>
              <a:gd name="connsiteY76" fmla="*/ 1585969 h 2018589"/>
              <a:gd name="connsiteX77" fmla="*/ 839969 w 1444249"/>
              <a:gd name="connsiteY77" fmla="*/ 1707889 h 2018589"/>
              <a:gd name="connsiteX78" fmla="*/ 934267 w 1444249"/>
              <a:gd name="connsiteY78" fmla="*/ 1961730 h 2018589"/>
              <a:gd name="connsiteX79" fmla="*/ 965223 w 1444249"/>
              <a:gd name="connsiteY79" fmla="*/ 2007927 h 2018589"/>
              <a:gd name="connsiteX80" fmla="*/ 982844 w 1444249"/>
              <a:gd name="connsiteY80" fmla="*/ 2005545 h 2018589"/>
              <a:gd name="connsiteX81" fmla="*/ 952364 w 1444249"/>
              <a:gd name="connsiteY81" fmla="*/ 1863623 h 2018589"/>
              <a:gd name="connsiteX82" fmla="*/ 917598 w 1444249"/>
              <a:gd name="connsiteY82" fmla="*/ 1739321 h 2018589"/>
              <a:gd name="connsiteX83" fmla="*/ 920455 w 1444249"/>
              <a:gd name="connsiteY83" fmla="*/ 1626450 h 2018589"/>
              <a:gd name="connsiteX84" fmla="*/ 935219 w 1444249"/>
              <a:gd name="connsiteY84" fmla="*/ 1547869 h 2018589"/>
              <a:gd name="connsiteX85" fmla="*/ 942363 w 1444249"/>
              <a:gd name="connsiteY85" fmla="*/ 1509293 h 2018589"/>
              <a:gd name="connsiteX86" fmla="*/ 951412 w 1444249"/>
              <a:gd name="connsiteY86" fmla="*/ 1485956 h 2018589"/>
              <a:gd name="connsiteX87" fmla="*/ 975224 w 1444249"/>
              <a:gd name="connsiteY87" fmla="*/ 1463096 h 2018589"/>
              <a:gd name="connsiteX88" fmla="*/ 1115242 w 1444249"/>
              <a:gd name="connsiteY88" fmla="*/ 1449761 h 2018589"/>
              <a:gd name="connsiteX89" fmla="*/ 1246210 w 1444249"/>
              <a:gd name="connsiteY89" fmla="*/ 1462144 h 2018589"/>
              <a:gd name="connsiteX90" fmla="*/ 1304313 w 1444249"/>
              <a:gd name="connsiteY90" fmla="*/ 1442141 h 2018589"/>
              <a:gd name="connsiteX91" fmla="*/ 1323839 w 1444249"/>
              <a:gd name="connsiteY91" fmla="*/ 1404994 h 2018589"/>
              <a:gd name="connsiteX92" fmla="*/ 1416708 w 1444249"/>
              <a:gd name="connsiteY92" fmla="*/ 1216399 h 2018589"/>
              <a:gd name="connsiteX93" fmla="*/ 1440997 w 1444249"/>
              <a:gd name="connsiteY93" fmla="*/ 1015897 h 2018589"/>
              <a:gd name="connsiteX94" fmla="*/ 1432901 w 1444249"/>
              <a:gd name="connsiteY94" fmla="*/ 975416 h 2018589"/>
              <a:gd name="connsiteX95" fmla="*/ 1435282 w 1444249"/>
              <a:gd name="connsiteY95" fmla="*/ 970177 h 2018589"/>
              <a:gd name="connsiteX96" fmla="*/ 513738 w 1444249"/>
              <a:gd name="connsiteY96" fmla="*/ 447255 h 2018589"/>
              <a:gd name="connsiteX97" fmla="*/ 550885 w 1444249"/>
              <a:gd name="connsiteY97" fmla="*/ 449160 h 2018589"/>
              <a:gd name="connsiteX98" fmla="*/ 445158 w 1444249"/>
              <a:gd name="connsiteY98" fmla="*/ 509167 h 2018589"/>
              <a:gd name="connsiteX99" fmla="*/ 369434 w 1444249"/>
              <a:gd name="connsiteY99" fmla="*/ 512025 h 2018589"/>
              <a:gd name="connsiteX100" fmla="*/ 405629 w 1444249"/>
              <a:gd name="connsiteY100" fmla="*/ 423442 h 2018589"/>
              <a:gd name="connsiteX101" fmla="*/ 381817 w 1444249"/>
              <a:gd name="connsiteY101" fmla="*/ 436777 h 2018589"/>
              <a:gd name="connsiteX102" fmla="*/ 319904 w 1444249"/>
              <a:gd name="connsiteY102" fmla="*/ 490594 h 2018589"/>
              <a:gd name="connsiteX103" fmla="*/ 281328 w 1444249"/>
              <a:gd name="connsiteY103" fmla="*/ 516787 h 2018589"/>
              <a:gd name="connsiteX104" fmla="*/ 514690 w 1444249"/>
              <a:gd name="connsiteY104" fmla="*/ 316762 h 2018589"/>
              <a:gd name="connsiteX105" fmla="*/ 517548 w 1444249"/>
              <a:gd name="connsiteY105" fmla="*/ 319620 h 2018589"/>
              <a:gd name="connsiteX106" fmla="*/ 486592 w 1444249"/>
              <a:gd name="connsiteY106" fmla="*/ 363911 h 2018589"/>
              <a:gd name="connsiteX107" fmla="*/ 483258 w 1444249"/>
              <a:gd name="connsiteY107" fmla="*/ 372484 h 2018589"/>
              <a:gd name="connsiteX108" fmla="*/ 492307 w 1444249"/>
              <a:gd name="connsiteY108" fmla="*/ 373912 h 2018589"/>
              <a:gd name="connsiteX109" fmla="*/ 559458 w 1444249"/>
              <a:gd name="connsiteY109" fmla="*/ 362482 h 2018589"/>
              <a:gd name="connsiteX110" fmla="*/ 572317 w 1444249"/>
              <a:gd name="connsiteY110" fmla="*/ 362006 h 2018589"/>
              <a:gd name="connsiteX111" fmla="*/ 512785 w 1444249"/>
              <a:gd name="connsiteY111" fmla="*/ 416775 h 2018589"/>
              <a:gd name="connsiteX112" fmla="*/ 512785 w 1444249"/>
              <a:gd name="connsiteY112" fmla="*/ 416775 h 2018589"/>
              <a:gd name="connsiteX113" fmla="*/ 504689 w 1444249"/>
              <a:gd name="connsiteY113" fmla="*/ 432015 h 2018589"/>
              <a:gd name="connsiteX114" fmla="*/ 513738 w 1444249"/>
              <a:gd name="connsiteY114" fmla="*/ 447255 h 2018589"/>
              <a:gd name="connsiteX115" fmla="*/ 1075713 w 1444249"/>
              <a:gd name="connsiteY115" fmla="*/ 859211 h 2018589"/>
              <a:gd name="connsiteX116" fmla="*/ 1059997 w 1444249"/>
              <a:gd name="connsiteY116" fmla="*/ 861116 h 2018589"/>
              <a:gd name="connsiteX117" fmla="*/ 1067141 w 1444249"/>
              <a:gd name="connsiteY117" fmla="*/ 879214 h 2018589"/>
              <a:gd name="connsiteX118" fmla="*/ 1046662 w 1444249"/>
              <a:gd name="connsiteY118" fmla="*/ 906360 h 2018589"/>
              <a:gd name="connsiteX119" fmla="*/ 889023 w 1444249"/>
              <a:gd name="connsiteY119" fmla="*/ 907789 h 2018589"/>
              <a:gd name="connsiteX120" fmla="*/ 880927 w 1444249"/>
              <a:gd name="connsiteY120" fmla="*/ 895882 h 2018589"/>
              <a:gd name="connsiteX121" fmla="*/ 888547 w 1444249"/>
              <a:gd name="connsiteY121" fmla="*/ 835399 h 2018589"/>
              <a:gd name="connsiteX122" fmla="*/ 888547 w 1444249"/>
              <a:gd name="connsiteY122" fmla="*/ 835399 h 2018589"/>
              <a:gd name="connsiteX123" fmla="*/ 889975 w 1444249"/>
              <a:gd name="connsiteY123" fmla="*/ 827302 h 2018589"/>
              <a:gd name="connsiteX124" fmla="*/ 900929 w 1444249"/>
              <a:gd name="connsiteY124" fmla="*/ 730624 h 2018589"/>
              <a:gd name="connsiteX125" fmla="*/ 918074 w 1444249"/>
              <a:gd name="connsiteY125" fmla="*/ 665854 h 2018589"/>
              <a:gd name="connsiteX126" fmla="*/ 947602 w 1444249"/>
              <a:gd name="connsiteY126" fmla="*/ 645375 h 2018589"/>
              <a:gd name="connsiteX127" fmla="*/ 1138102 w 1444249"/>
              <a:gd name="connsiteY127" fmla="*/ 546315 h 2018589"/>
              <a:gd name="connsiteX128" fmla="*/ 1149055 w 1444249"/>
              <a:gd name="connsiteY128" fmla="*/ 545839 h 2018589"/>
              <a:gd name="connsiteX129" fmla="*/ 1145722 w 1444249"/>
              <a:gd name="connsiteY129" fmla="*/ 556792 h 2018589"/>
              <a:gd name="connsiteX130" fmla="*/ 1017610 w 1444249"/>
              <a:gd name="connsiteY130" fmla="*/ 718241 h 2018589"/>
              <a:gd name="connsiteX131" fmla="*/ 1022373 w 1444249"/>
              <a:gd name="connsiteY131" fmla="*/ 731100 h 2018589"/>
              <a:gd name="connsiteX132" fmla="*/ 1022373 w 1444249"/>
              <a:gd name="connsiteY132" fmla="*/ 731100 h 2018589"/>
              <a:gd name="connsiteX133" fmla="*/ 1098097 w 1444249"/>
              <a:gd name="connsiteY133" fmla="*/ 686809 h 2018589"/>
              <a:gd name="connsiteX134" fmla="*/ 1131910 w 1444249"/>
              <a:gd name="connsiteY134" fmla="*/ 666330 h 2018589"/>
              <a:gd name="connsiteX135" fmla="*/ 1137625 w 1444249"/>
              <a:gd name="connsiteY135" fmla="*/ 664425 h 2018589"/>
              <a:gd name="connsiteX136" fmla="*/ 1131910 w 1444249"/>
              <a:gd name="connsiteY136" fmla="*/ 666330 h 2018589"/>
              <a:gd name="connsiteX137" fmla="*/ 1166201 w 1444249"/>
              <a:gd name="connsiteY137" fmla="*/ 645851 h 2018589"/>
              <a:gd name="connsiteX138" fmla="*/ 1258593 w 1444249"/>
              <a:gd name="connsiteY138" fmla="*/ 589177 h 2018589"/>
              <a:gd name="connsiteX139" fmla="*/ 1273357 w 1444249"/>
              <a:gd name="connsiteY139" fmla="*/ 580129 h 2018589"/>
              <a:gd name="connsiteX140" fmla="*/ 1301455 w 1444249"/>
              <a:gd name="connsiteY140" fmla="*/ 590130 h 2018589"/>
              <a:gd name="connsiteX141" fmla="*/ 1312885 w 1444249"/>
              <a:gd name="connsiteY141" fmla="*/ 727766 h 2018589"/>
              <a:gd name="connsiteX142" fmla="*/ 1303837 w 1444249"/>
              <a:gd name="connsiteY142" fmla="*/ 768247 h 2018589"/>
              <a:gd name="connsiteX143" fmla="*/ 1303837 w 1444249"/>
              <a:gd name="connsiteY143" fmla="*/ 768247 h 2018589"/>
              <a:gd name="connsiteX144" fmla="*/ 1291930 w 1444249"/>
              <a:gd name="connsiteY144" fmla="*/ 850162 h 2018589"/>
              <a:gd name="connsiteX145" fmla="*/ 1278595 w 1444249"/>
              <a:gd name="connsiteY145" fmla="*/ 858735 h 2018589"/>
              <a:gd name="connsiteX146" fmla="*/ 1189537 w 1444249"/>
              <a:gd name="connsiteY146" fmla="*/ 858735 h 2018589"/>
              <a:gd name="connsiteX147" fmla="*/ 1075713 w 1444249"/>
              <a:gd name="connsiteY147" fmla="*/ 859211 h 2018589"/>
              <a:gd name="connsiteX148" fmla="*/ 1396229 w 1444249"/>
              <a:gd name="connsiteY148" fmla="*/ 1123054 h 2018589"/>
              <a:gd name="connsiteX149" fmla="*/ 1393372 w 1444249"/>
              <a:gd name="connsiteY149" fmla="*/ 1141151 h 2018589"/>
              <a:gd name="connsiteX150" fmla="*/ 1393372 w 1444249"/>
              <a:gd name="connsiteY150" fmla="*/ 1141151 h 2018589"/>
              <a:gd name="connsiteX151" fmla="*/ 1392895 w 1444249"/>
              <a:gd name="connsiteY151" fmla="*/ 1151153 h 2018589"/>
              <a:gd name="connsiteX152" fmla="*/ 1345270 w 1444249"/>
              <a:gd name="connsiteY152" fmla="*/ 1181633 h 2018589"/>
              <a:gd name="connsiteX153" fmla="*/ 1257164 w 1444249"/>
              <a:gd name="connsiteY153" fmla="*/ 1157820 h 2018589"/>
              <a:gd name="connsiteX154" fmla="*/ 1197157 w 1444249"/>
              <a:gd name="connsiteY154" fmla="*/ 1147342 h 2018589"/>
              <a:gd name="connsiteX155" fmla="*/ 1182869 w 1444249"/>
              <a:gd name="connsiteY155" fmla="*/ 1150676 h 2018589"/>
              <a:gd name="connsiteX156" fmla="*/ 1199538 w 1444249"/>
              <a:gd name="connsiteY156" fmla="*/ 1163535 h 2018589"/>
              <a:gd name="connsiteX157" fmla="*/ 1199538 w 1444249"/>
              <a:gd name="connsiteY157" fmla="*/ 1163535 h 2018589"/>
              <a:gd name="connsiteX158" fmla="*/ 1271928 w 1444249"/>
              <a:gd name="connsiteY158" fmla="*/ 1190205 h 2018589"/>
              <a:gd name="connsiteX159" fmla="*/ 1271928 w 1444249"/>
              <a:gd name="connsiteY159" fmla="*/ 1190205 h 2018589"/>
              <a:gd name="connsiteX160" fmla="*/ 1291930 w 1444249"/>
              <a:gd name="connsiteY160" fmla="*/ 1197349 h 2018589"/>
              <a:gd name="connsiteX161" fmla="*/ 1291930 w 1444249"/>
              <a:gd name="connsiteY161" fmla="*/ 1197349 h 2018589"/>
              <a:gd name="connsiteX162" fmla="*/ 1365273 w 1444249"/>
              <a:gd name="connsiteY162" fmla="*/ 1223543 h 2018589"/>
              <a:gd name="connsiteX163" fmla="*/ 1370988 w 1444249"/>
              <a:gd name="connsiteY163" fmla="*/ 1237354 h 2018589"/>
              <a:gd name="connsiteX164" fmla="*/ 1347652 w 1444249"/>
              <a:gd name="connsiteY164" fmla="*/ 1279740 h 2018589"/>
              <a:gd name="connsiteX165" fmla="*/ 1347652 w 1444249"/>
              <a:gd name="connsiteY165" fmla="*/ 1279740 h 2018589"/>
              <a:gd name="connsiteX166" fmla="*/ 1336698 w 1444249"/>
              <a:gd name="connsiteY166" fmla="*/ 1300219 h 2018589"/>
              <a:gd name="connsiteX167" fmla="*/ 1336698 w 1444249"/>
              <a:gd name="connsiteY167" fmla="*/ 1300219 h 2018589"/>
              <a:gd name="connsiteX168" fmla="*/ 1293835 w 1444249"/>
              <a:gd name="connsiteY168" fmla="*/ 1381181 h 2018589"/>
              <a:gd name="connsiteX169" fmla="*/ 1239543 w 1444249"/>
              <a:gd name="connsiteY169" fmla="*/ 1392611 h 2018589"/>
              <a:gd name="connsiteX170" fmla="*/ 1139530 w 1444249"/>
              <a:gd name="connsiteY170" fmla="*/ 1327841 h 2018589"/>
              <a:gd name="connsiteX171" fmla="*/ 1139530 w 1444249"/>
              <a:gd name="connsiteY171" fmla="*/ 1327841 h 2018589"/>
              <a:gd name="connsiteX172" fmla="*/ 1030469 w 1444249"/>
              <a:gd name="connsiteY172" fmla="*/ 1256404 h 2018589"/>
              <a:gd name="connsiteX173" fmla="*/ 1014277 w 1444249"/>
              <a:gd name="connsiteY173" fmla="*/ 1224971 h 2018589"/>
              <a:gd name="connsiteX174" fmla="*/ 1021420 w 1444249"/>
              <a:gd name="connsiteY174" fmla="*/ 1219733 h 2018589"/>
              <a:gd name="connsiteX175" fmla="*/ 1064759 w 1444249"/>
              <a:gd name="connsiteY175" fmla="*/ 1222590 h 2018589"/>
              <a:gd name="connsiteX176" fmla="*/ 1086667 w 1444249"/>
              <a:gd name="connsiteY176" fmla="*/ 1202588 h 2018589"/>
              <a:gd name="connsiteX177" fmla="*/ 1089524 w 1444249"/>
              <a:gd name="connsiteY177" fmla="*/ 1186871 h 2018589"/>
              <a:gd name="connsiteX178" fmla="*/ 1089524 w 1444249"/>
              <a:gd name="connsiteY178" fmla="*/ 1186871 h 2018589"/>
              <a:gd name="connsiteX179" fmla="*/ 1090477 w 1444249"/>
              <a:gd name="connsiteY179" fmla="*/ 1173060 h 2018589"/>
              <a:gd name="connsiteX180" fmla="*/ 1091905 w 1444249"/>
              <a:gd name="connsiteY180" fmla="*/ 1164964 h 2018589"/>
              <a:gd name="connsiteX181" fmla="*/ 1091905 w 1444249"/>
              <a:gd name="connsiteY181" fmla="*/ 1164964 h 2018589"/>
              <a:gd name="connsiteX182" fmla="*/ 1095239 w 1444249"/>
              <a:gd name="connsiteY182" fmla="*/ 1133531 h 2018589"/>
              <a:gd name="connsiteX183" fmla="*/ 1095239 w 1444249"/>
              <a:gd name="connsiteY183" fmla="*/ 1133531 h 2018589"/>
              <a:gd name="connsiteX184" fmla="*/ 1115242 w 1444249"/>
              <a:gd name="connsiteY184" fmla="*/ 955890 h 2018589"/>
              <a:gd name="connsiteX185" fmla="*/ 1118575 w 1444249"/>
              <a:gd name="connsiteY185" fmla="*/ 937792 h 2018589"/>
              <a:gd name="connsiteX186" fmla="*/ 1149532 w 1444249"/>
              <a:gd name="connsiteY186" fmla="*/ 912075 h 2018589"/>
              <a:gd name="connsiteX187" fmla="*/ 1312885 w 1444249"/>
              <a:gd name="connsiteY187" fmla="*/ 902550 h 2018589"/>
              <a:gd name="connsiteX188" fmla="*/ 1345747 w 1444249"/>
              <a:gd name="connsiteY188" fmla="*/ 907789 h 2018589"/>
              <a:gd name="connsiteX189" fmla="*/ 1371941 w 1444249"/>
              <a:gd name="connsiteY189" fmla="*/ 938745 h 2018589"/>
              <a:gd name="connsiteX190" fmla="*/ 1392895 w 1444249"/>
              <a:gd name="connsiteY190" fmla="*/ 1045901 h 2018589"/>
              <a:gd name="connsiteX191" fmla="*/ 1381466 w 1444249"/>
              <a:gd name="connsiteY191" fmla="*/ 1059236 h 2018589"/>
              <a:gd name="connsiteX192" fmla="*/ 1310504 w 1444249"/>
              <a:gd name="connsiteY192" fmla="*/ 1058760 h 2018589"/>
              <a:gd name="connsiteX193" fmla="*/ 1310504 w 1444249"/>
              <a:gd name="connsiteY193" fmla="*/ 1058760 h 2018589"/>
              <a:gd name="connsiteX194" fmla="*/ 1290978 w 1444249"/>
              <a:gd name="connsiteY194" fmla="*/ 1058760 h 2018589"/>
              <a:gd name="connsiteX195" fmla="*/ 1290978 w 1444249"/>
              <a:gd name="connsiteY195" fmla="*/ 1058760 h 2018589"/>
              <a:gd name="connsiteX196" fmla="*/ 1203348 w 1444249"/>
              <a:gd name="connsiteY196" fmla="*/ 1059236 h 2018589"/>
              <a:gd name="connsiteX197" fmla="*/ 1190489 w 1444249"/>
              <a:gd name="connsiteY197" fmla="*/ 1066380 h 2018589"/>
              <a:gd name="connsiteX198" fmla="*/ 1201919 w 1444249"/>
              <a:gd name="connsiteY198" fmla="*/ 1074476 h 2018589"/>
              <a:gd name="connsiteX199" fmla="*/ 1232399 w 1444249"/>
              <a:gd name="connsiteY199" fmla="*/ 1077810 h 2018589"/>
              <a:gd name="connsiteX200" fmla="*/ 1236209 w 1444249"/>
              <a:gd name="connsiteY200" fmla="*/ 1078763 h 2018589"/>
              <a:gd name="connsiteX201" fmla="*/ 1308123 w 1444249"/>
              <a:gd name="connsiteY201" fmla="*/ 1084001 h 2018589"/>
              <a:gd name="connsiteX202" fmla="*/ 1363844 w 1444249"/>
              <a:gd name="connsiteY202" fmla="*/ 1086383 h 2018589"/>
              <a:gd name="connsiteX203" fmla="*/ 1396229 w 1444249"/>
              <a:gd name="connsiteY203" fmla="*/ 1123054 h 2018589"/>
              <a:gd name="connsiteX0" fmla="*/ 1426954 w 1435921"/>
              <a:gd name="connsiteY0" fmla="*/ 970177 h 2018589"/>
              <a:gd name="connsiteX1" fmla="*/ 1417905 w 1435921"/>
              <a:gd name="connsiteY1" fmla="*/ 956842 h 2018589"/>
              <a:gd name="connsiteX2" fmla="*/ 1400284 w 1435921"/>
              <a:gd name="connsiteY2" fmla="*/ 888262 h 2018589"/>
              <a:gd name="connsiteX3" fmla="*/ 1366470 w 1435921"/>
              <a:gd name="connsiteY3" fmla="*/ 820159 h 2018589"/>
              <a:gd name="connsiteX4" fmla="*/ 1359802 w 1435921"/>
              <a:gd name="connsiteY4" fmla="*/ 787774 h 2018589"/>
              <a:gd name="connsiteX5" fmla="*/ 1358374 w 1435921"/>
              <a:gd name="connsiteY5" fmla="*/ 715384 h 2018589"/>
              <a:gd name="connsiteX6" fmla="*/ 1364565 w 1435921"/>
              <a:gd name="connsiteY6" fmla="*/ 659662 h 2018589"/>
              <a:gd name="connsiteX7" fmla="*/ 1353135 w 1435921"/>
              <a:gd name="connsiteY7" fmla="*/ 612990 h 2018589"/>
              <a:gd name="connsiteX8" fmla="*/ 1350277 w 1435921"/>
              <a:gd name="connsiteY8" fmla="*/ 563936 h 2018589"/>
              <a:gd name="connsiteX9" fmla="*/ 1365994 w 1435921"/>
              <a:gd name="connsiteY9" fmla="*/ 424871 h 2018589"/>
              <a:gd name="connsiteX10" fmla="*/ 1353611 w 1435921"/>
              <a:gd name="connsiteY10" fmla="*/ 342956 h 2018589"/>
              <a:gd name="connsiteX11" fmla="*/ 1349325 w 1435921"/>
              <a:gd name="connsiteY11" fmla="*/ 255326 h 2018589"/>
              <a:gd name="connsiteX12" fmla="*/ 1281698 w 1435921"/>
              <a:gd name="connsiteY12" fmla="*/ 191508 h 2018589"/>
              <a:gd name="connsiteX13" fmla="*/ 1246455 w 1435921"/>
              <a:gd name="connsiteY13" fmla="*/ 176268 h 2018589"/>
              <a:gd name="connsiteX14" fmla="*/ 1222166 w 1435921"/>
              <a:gd name="connsiteY14" fmla="*/ 161505 h 2018589"/>
              <a:gd name="connsiteX15" fmla="*/ 1179780 w 1435921"/>
              <a:gd name="connsiteY15" fmla="*/ 127215 h 2018589"/>
              <a:gd name="connsiteX16" fmla="*/ 1168350 w 1435921"/>
              <a:gd name="connsiteY16" fmla="*/ 111022 h 2018589"/>
              <a:gd name="connsiteX17" fmla="*/ 1116439 w 1435921"/>
              <a:gd name="connsiteY17" fmla="*/ 91020 h 2018589"/>
              <a:gd name="connsiteX18" fmla="*/ 1005472 w 1435921"/>
              <a:gd name="connsiteY18" fmla="*/ 52920 h 2018589"/>
              <a:gd name="connsiteX19" fmla="*/ 942607 w 1435921"/>
              <a:gd name="connsiteY19" fmla="*/ 31965 h 2018589"/>
              <a:gd name="connsiteX20" fmla="*/ 881647 w 1435921"/>
              <a:gd name="connsiteY20" fmla="*/ 26726 h 2018589"/>
              <a:gd name="connsiteX21" fmla="*/ 807352 w 1435921"/>
              <a:gd name="connsiteY21" fmla="*/ 17677 h 2018589"/>
              <a:gd name="connsiteX22" fmla="*/ 702577 w 1435921"/>
              <a:gd name="connsiteY22" fmla="*/ 56 h 2018589"/>
              <a:gd name="connsiteX23" fmla="*/ 609232 w 1435921"/>
              <a:gd name="connsiteY23" fmla="*/ 11010 h 2018589"/>
              <a:gd name="connsiteX24" fmla="*/ 399206 w 1435921"/>
              <a:gd name="connsiteY24" fmla="*/ 83876 h 2018589"/>
              <a:gd name="connsiteX25" fmla="*/ 301098 w 1435921"/>
              <a:gd name="connsiteY25" fmla="*/ 158171 h 2018589"/>
              <a:gd name="connsiteX26" fmla="*/ 238710 w 1435921"/>
              <a:gd name="connsiteY26" fmla="*/ 228180 h 2018589"/>
              <a:gd name="connsiteX27" fmla="*/ 185846 w 1435921"/>
              <a:gd name="connsiteY27" fmla="*/ 292474 h 2018589"/>
              <a:gd name="connsiteX28" fmla="*/ 143460 w 1435921"/>
              <a:gd name="connsiteY28" fmla="*/ 380580 h 2018589"/>
              <a:gd name="connsiteX29" fmla="*/ 106788 w 1435921"/>
              <a:gd name="connsiteY29" fmla="*/ 577271 h 2018589"/>
              <a:gd name="connsiteX30" fmla="*/ 115837 w 1435921"/>
              <a:gd name="connsiteY30" fmla="*/ 680617 h 2018589"/>
              <a:gd name="connsiteX31" fmla="*/ 172511 w 1435921"/>
              <a:gd name="connsiteY31" fmla="*/ 825874 h 2018589"/>
              <a:gd name="connsiteX32" fmla="*/ 215373 w 1435921"/>
              <a:gd name="connsiteY32" fmla="*/ 892072 h 2018589"/>
              <a:gd name="connsiteX33" fmla="*/ 238234 w 1435921"/>
              <a:gd name="connsiteY33" fmla="*/ 921600 h 2018589"/>
              <a:gd name="connsiteX34" fmla="*/ 289668 w 1435921"/>
              <a:gd name="connsiteY34" fmla="*/ 1016374 h 2018589"/>
              <a:gd name="connsiteX35" fmla="*/ 313957 w 1435921"/>
              <a:gd name="connsiteY35" fmla="*/ 1153058 h 2018589"/>
              <a:gd name="connsiteX36" fmla="*/ 305861 w 1435921"/>
              <a:gd name="connsiteY36" fmla="*/ 1322603 h 2018589"/>
              <a:gd name="connsiteX37" fmla="*/ 271571 w 1435921"/>
              <a:gd name="connsiteY37" fmla="*/ 1397850 h 2018589"/>
              <a:gd name="connsiteX38" fmla="*/ 242520 w 1435921"/>
              <a:gd name="connsiteY38" fmla="*/ 1431664 h 2018589"/>
              <a:gd name="connsiteX39" fmla="*/ 1936 w 1435921"/>
              <a:gd name="connsiteY39" fmla="*/ 1611103 h 2018589"/>
              <a:gd name="connsiteX40" fmla="*/ 25627 w 1435921"/>
              <a:gd name="connsiteY40" fmla="*/ 1693798 h 2018589"/>
              <a:gd name="connsiteX41" fmla="*/ 315862 w 1435921"/>
              <a:gd name="connsiteY41" fmla="*/ 1465954 h 2018589"/>
              <a:gd name="connsiteX42" fmla="*/ 320625 w 1435921"/>
              <a:gd name="connsiteY42" fmla="*/ 1462620 h 2018589"/>
              <a:gd name="connsiteX43" fmla="*/ 384919 w 1435921"/>
              <a:gd name="connsiteY43" fmla="*/ 1330699 h 2018589"/>
              <a:gd name="connsiteX44" fmla="*/ 407779 w 1435921"/>
              <a:gd name="connsiteY44" fmla="*/ 1234020 h 2018589"/>
              <a:gd name="connsiteX45" fmla="*/ 431115 w 1435921"/>
              <a:gd name="connsiteY45" fmla="*/ 1156391 h 2018589"/>
              <a:gd name="connsiteX46" fmla="*/ 474930 w 1435921"/>
              <a:gd name="connsiteY46" fmla="*/ 1052569 h 2018589"/>
              <a:gd name="connsiteX47" fmla="*/ 466834 w 1435921"/>
              <a:gd name="connsiteY47" fmla="*/ 962081 h 2018589"/>
              <a:gd name="connsiteX48" fmla="*/ 469691 w 1435921"/>
              <a:gd name="connsiteY48" fmla="*/ 770152 h 2018589"/>
              <a:gd name="connsiteX49" fmla="*/ 480169 w 1435921"/>
              <a:gd name="connsiteY49" fmla="*/ 738720 h 2018589"/>
              <a:gd name="connsiteX50" fmla="*/ 539224 w 1435921"/>
              <a:gd name="connsiteY50" fmla="*/ 699191 h 2018589"/>
              <a:gd name="connsiteX51" fmla="*/ 613042 w 1435921"/>
              <a:gd name="connsiteY51" fmla="*/ 681570 h 2018589"/>
              <a:gd name="connsiteX52" fmla="*/ 750679 w 1435921"/>
              <a:gd name="connsiteY52" fmla="*/ 742054 h 2018589"/>
              <a:gd name="connsiteX53" fmla="*/ 836404 w 1435921"/>
              <a:gd name="connsiteY53" fmla="*/ 908265 h 2018589"/>
              <a:gd name="connsiteX54" fmla="*/ 829260 w 1435921"/>
              <a:gd name="connsiteY54" fmla="*/ 918742 h 2018589"/>
              <a:gd name="connsiteX55" fmla="*/ 731629 w 1435921"/>
              <a:gd name="connsiteY55" fmla="*/ 921600 h 2018589"/>
              <a:gd name="connsiteX56" fmla="*/ 652571 w 1435921"/>
              <a:gd name="connsiteY56" fmla="*/ 932554 h 2018589"/>
              <a:gd name="connsiteX57" fmla="*/ 682099 w 1435921"/>
              <a:gd name="connsiteY57" fmla="*/ 946841 h 2018589"/>
              <a:gd name="connsiteX58" fmla="*/ 1043572 w 1435921"/>
              <a:gd name="connsiteY58" fmla="*/ 946841 h 2018589"/>
              <a:gd name="connsiteX59" fmla="*/ 1065480 w 1435921"/>
              <a:gd name="connsiteY59" fmla="*/ 949222 h 2018589"/>
              <a:gd name="connsiteX60" fmla="*/ 1050240 w 1435921"/>
              <a:gd name="connsiteY60" fmla="*/ 1015421 h 2018589"/>
              <a:gd name="connsiteX61" fmla="*/ 1036905 w 1435921"/>
              <a:gd name="connsiteY61" fmla="*/ 1156867 h 2018589"/>
              <a:gd name="connsiteX62" fmla="*/ 1020713 w 1435921"/>
              <a:gd name="connsiteY62" fmla="*/ 1170679 h 2018589"/>
              <a:gd name="connsiteX63" fmla="*/ 976421 w 1435921"/>
              <a:gd name="connsiteY63" fmla="*/ 1173536 h 2018589"/>
              <a:gd name="connsiteX64" fmla="*/ 930701 w 1435921"/>
              <a:gd name="connsiteY64" fmla="*/ 1188776 h 2018589"/>
              <a:gd name="connsiteX65" fmla="*/ 787350 w 1435921"/>
              <a:gd name="connsiteY65" fmla="*/ 1164011 h 2018589"/>
              <a:gd name="connsiteX66" fmla="*/ 717341 w 1435921"/>
              <a:gd name="connsiteY66" fmla="*/ 1152105 h 2018589"/>
              <a:gd name="connsiteX67" fmla="*/ 658762 w 1435921"/>
              <a:gd name="connsiteY67" fmla="*/ 1140675 h 2018589"/>
              <a:gd name="connsiteX68" fmla="*/ 740677 w 1435921"/>
              <a:gd name="connsiteY68" fmla="*/ 1182109 h 2018589"/>
              <a:gd name="connsiteX69" fmla="*/ 924986 w 1435921"/>
              <a:gd name="connsiteY69" fmla="*/ 1240211 h 2018589"/>
              <a:gd name="connsiteX70" fmla="*/ 945941 w 1435921"/>
              <a:gd name="connsiteY70" fmla="*/ 1253070 h 2018589"/>
              <a:gd name="connsiteX71" fmla="*/ 983089 w 1435921"/>
              <a:gd name="connsiteY71" fmla="*/ 1286408 h 2018589"/>
              <a:gd name="connsiteX72" fmla="*/ 1095484 w 1435921"/>
              <a:gd name="connsiteY72" fmla="*/ 1374990 h 2018589"/>
              <a:gd name="connsiteX73" fmla="*/ 977374 w 1435921"/>
              <a:gd name="connsiteY73" fmla="*/ 1376895 h 2018589"/>
              <a:gd name="connsiteX74" fmla="*/ 888315 w 1435921"/>
              <a:gd name="connsiteY74" fmla="*/ 1400708 h 2018589"/>
              <a:gd name="connsiteX75" fmla="*/ 860216 w 1435921"/>
              <a:gd name="connsiteY75" fmla="*/ 1481194 h 2018589"/>
              <a:gd name="connsiteX76" fmla="*/ 837832 w 1435921"/>
              <a:gd name="connsiteY76" fmla="*/ 1585969 h 2018589"/>
              <a:gd name="connsiteX77" fmla="*/ 831641 w 1435921"/>
              <a:gd name="connsiteY77" fmla="*/ 1707889 h 2018589"/>
              <a:gd name="connsiteX78" fmla="*/ 925939 w 1435921"/>
              <a:gd name="connsiteY78" fmla="*/ 1961730 h 2018589"/>
              <a:gd name="connsiteX79" fmla="*/ 956895 w 1435921"/>
              <a:gd name="connsiteY79" fmla="*/ 2007927 h 2018589"/>
              <a:gd name="connsiteX80" fmla="*/ 974516 w 1435921"/>
              <a:gd name="connsiteY80" fmla="*/ 2005545 h 2018589"/>
              <a:gd name="connsiteX81" fmla="*/ 944036 w 1435921"/>
              <a:gd name="connsiteY81" fmla="*/ 1863623 h 2018589"/>
              <a:gd name="connsiteX82" fmla="*/ 909270 w 1435921"/>
              <a:gd name="connsiteY82" fmla="*/ 1739321 h 2018589"/>
              <a:gd name="connsiteX83" fmla="*/ 912127 w 1435921"/>
              <a:gd name="connsiteY83" fmla="*/ 1626450 h 2018589"/>
              <a:gd name="connsiteX84" fmla="*/ 926891 w 1435921"/>
              <a:gd name="connsiteY84" fmla="*/ 1547869 h 2018589"/>
              <a:gd name="connsiteX85" fmla="*/ 934035 w 1435921"/>
              <a:gd name="connsiteY85" fmla="*/ 1509293 h 2018589"/>
              <a:gd name="connsiteX86" fmla="*/ 943084 w 1435921"/>
              <a:gd name="connsiteY86" fmla="*/ 1485956 h 2018589"/>
              <a:gd name="connsiteX87" fmla="*/ 966896 w 1435921"/>
              <a:gd name="connsiteY87" fmla="*/ 1463096 h 2018589"/>
              <a:gd name="connsiteX88" fmla="*/ 1106914 w 1435921"/>
              <a:gd name="connsiteY88" fmla="*/ 1449761 h 2018589"/>
              <a:gd name="connsiteX89" fmla="*/ 1237882 w 1435921"/>
              <a:gd name="connsiteY89" fmla="*/ 1462144 h 2018589"/>
              <a:gd name="connsiteX90" fmla="*/ 1295985 w 1435921"/>
              <a:gd name="connsiteY90" fmla="*/ 1442141 h 2018589"/>
              <a:gd name="connsiteX91" fmla="*/ 1315511 w 1435921"/>
              <a:gd name="connsiteY91" fmla="*/ 1404994 h 2018589"/>
              <a:gd name="connsiteX92" fmla="*/ 1408380 w 1435921"/>
              <a:gd name="connsiteY92" fmla="*/ 1216399 h 2018589"/>
              <a:gd name="connsiteX93" fmla="*/ 1432669 w 1435921"/>
              <a:gd name="connsiteY93" fmla="*/ 1015897 h 2018589"/>
              <a:gd name="connsiteX94" fmla="*/ 1424573 w 1435921"/>
              <a:gd name="connsiteY94" fmla="*/ 975416 h 2018589"/>
              <a:gd name="connsiteX95" fmla="*/ 1426954 w 1435921"/>
              <a:gd name="connsiteY95" fmla="*/ 970177 h 2018589"/>
              <a:gd name="connsiteX96" fmla="*/ 505410 w 1435921"/>
              <a:gd name="connsiteY96" fmla="*/ 447255 h 2018589"/>
              <a:gd name="connsiteX97" fmla="*/ 542557 w 1435921"/>
              <a:gd name="connsiteY97" fmla="*/ 449160 h 2018589"/>
              <a:gd name="connsiteX98" fmla="*/ 436830 w 1435921"/>
              <a:gd name="connsiteY98" fmla="*/ 509167 h 2018589"/>
              <a:gd name="connsiteX99" fmla="*/ 361106 w 1435921"/>
              <a:gd name="connsiteY99" fmla="*/ 512025 h 2018589"/>
              <a:gd name="connsiteX100" fmla="*/ 397301 w 1435921"/>
              <a:gd name="connsiteY100" fmla="*/ 423442 h 2018589"/>
              <a:gd name="connsiteX101" fmla="*/ 373489 w 1435921"/>
              <a:gd name="connsiteY101" fmla="*/ 436777 h 2018589"/>
              <a:gd name="connsiteX102" fmla="*/ 311576 w 1435921"/>
              <a:gd name="connsiteY102" fmla="*/ 490594 h 2018589"/>
              <a:gd name="connsiteX103" fmla="*/ 273000 w 1435921"/>
              <a:gd name="connsiteY103" fmla="*/ 516787 h 2018589"/>
              <a:gd name="connsiteX104" fmla="*/ 506362 w 1435921"/>
              <a:gd name="connsiteY104" fmla="*/ 316762 h 2018589"/>
              <a:gd name="connsiteX105" fmla="*/ 509220 w 1435921"/>
              <a:gd name="connsiteY105" fmla="*/ 319620 h 2018589"/>
              <a:gd name="connsiteX106" fmla="*/ 478264 w 1435921"/>
              <a:gd name="connsiteY106" fmla="*/ 363911 h 2018589"/>
              <a:gd name="connsiteX107" fmla="*/ 474930 w 1435921"/>
              <a:gd name="connsiteY107" fmla="*/ 372484 h 2018589"/>
              <a:gd name="connsiteX108" fmla="*/ 483979 w 1435921"/>
              <a:gd name="connsiteY108" fmla="*/ 373912 h 2018589"/>
              <a:gd name="connsiteX109" fmla="*/ 551130 w 1435921"/>
              <a:gd name="connsiteY109" fmla="*/ 362482 h 2018589"/>
              <a:gd name="connsiteX110" fmla="*/ 563989 w 1435921"/>
              <a:gd name="connsiteY110" fmla="*/ 362006 h 2018589"/>
              <a:gd name="connsiteX111" fmla="*/ 504457 w 1435921"/>
              <a:gd name="connsiteY111" fmla="*/ 416775 h 2018589"/>
              <a:gd name="connsiteX112" fmla="*/ 504457 w 1435921"/>
              <a:gd name="connsiteY112" fmla="*/ 416775 h 2018589"/>
              <a:gd name="connsiteX113" fmla="*/ 496361 w 1435921"/>
              <a:gd name="connsiteY113" fmla="*/ 432015 h 2018589"/>
              <a:gd name="connsiteX114" fmla="*/ 505410 w 1435921"/>
              <a:gd name="connsiteY114" fmla="*/ 447255 h 2018589"/>
              <a:gd name="connsiteX115" fmla="*/ 1067385 w 1435921"/>
              <a:gd name="connsiteY115" fmla="*/ 859211 h 2018589"/>
              <a:gd name="connsiteX116" fmla="*/ 1051669 w 1435921"/>
              <a:gd name="connsiteY116" fmla="*/ 861116 h 2018589"/>
              <a:gd name="connsiteX117" fmla="*/ 1058813 w 1435921"/>
              <a:gd name="connsiteY117" fmla="*/ 879214 h 2018589"/>
              <a:gd name="connsiteX118" fmla="*/ 1038334 w 1435921"/>
              <a:gd name="connsiteY118" fmla="*/ 906360 h 2018589"/>
              <a:gd name="connsiteX119" fmla="*/ 880695 w 1435921"/>
              <a:gd name="connsiteY119" fmla="*/ 907789 h 2018589"/>
              <a:gd name="connsiteX120" fmla="*/ 872599 w 1435921"/>
              <a:gd name="connsiteY120" fmla="*/ 895882 h 2018589"/>
              <a:gd name="connsiteX121" fmla="*/ 880219 w 1435921"/>
              <a:gd name="connsiteY121" fmla="*/ 835399 h 2018589"/>
              <a:gd name="connsiteX122" fmla="*/ 880219 w 1435921"/>
              <a:gd name="connsiteY122" fmla="*/ 835399 h 2018589"/>
              <a:gd name="connsiteX123" fmla="*/ 881647 w 1435921"/>
              <a:gd name="connsiteY123" fmla="*/ 827302 h 2018589"/>
              <a:gd name="connsiteX124" fmla="*/ 892601 w 1435921"/>
              <a:gd name="connsiteY124" fmla="*/ 730624 h 2018589"/>
              <a:gd name="connsiteX125" fmla="*/ 909746 w 1435921"/>
              <a:gd name="connsiteY125" fmla="*/ 665854 h 2018589"/>
              <a:gd name="connsiteX126" fmla="*/ 939274 w 1435921"/>
              <a:gd name="connsiteY126" fmla="*/ 645375 h 2018589"/>
              <a:gd name="connsiteX127" fmla="*/ 1129774 w 1435921"/>
              <a:gd name="connsiteY127" fmla="*/ 546315 h 2018589"/>
              <a:gd name="connsiteX128" fmla="*/ 1140727 w 1435921"/>
              <a:gd name="connsiteY128" fmla="*/ 545839 h 2018589"/>
              <a:gd name="connsiteX129" fmla="*/ 1137394 w 1435921"/>
              <a:gd name="connsiteY129" fmla="*/ 556792 h 2018589"/>
              <a:gd name="connsiteX130" fmla="*/ 1009282 w 1435921"/>
              <a:gd name="connsiteY130" fmla="*/ 718241 h 2018589"/>
              <a:gd name="connsiteX131" fmla="*/ 1014045 w 1435921"/>
              <a:gd name="connsiteY131" fmla="*/ 731100 h 2018589"/>
              <a:gd name="connsiteX132" fmla="*/ 1014045 w 1435921"/>
              <a:gd name="connsiteY132" fmla="*/ 731100 h 2018589"/>
              <a:gd name="connsiteX133" fmla="*/ 1089769 w 1435921"/>
              <a:gd name="connsiteY133" fmla="*/ 686809 h 2018589"/>
              <a:gd name="connsiteX134" fmla="*/ 1123582 w 1435921"/>
              <a:gd name="connsiteY134" fmla="*/ 666330 h 2018589"/>
              <a:gd name="connsiteX135" fmla="*/ 1129297 w 1435921"/>
              <a:gd name="connsiteY135" fmla="*/ 664425 h 2018589"/>
              <a:gd name="connsiteX136" fmla="*/ 1123582 w 1435921"/>
              <a:gd name="connsiteY136" fmla="*/ 666330 h 2018589"/>
              <a:gd name="connsiteX137" fmla="*/ 1157873 w 1435921"/>
              <a:gd name="connsiteY137" fmla="*/ 645851 h 2018589"/>
              <a:gd name="connsiteX138" fmla="*/ 1250265 w 1435921"/>
              <a:gd name="connsiteY138" fmla="*/ 589177 h 2018589"/>
              <a:gd name="connsiteX139" fmla="*/ 1265029 w 1435921"/>
              <a:gd name="connsiteY139" fmla="*/ 580129 h 2018589"/>
              <a:gd name="connsiteX140" fmla="*/ 1293127 w 1435921"/>
              <a:gd name="connsiteY140" fmla="*/ 590130 h 2018589"/>
              <a:gd name="connsiteX141" fmla="*/ 1304557 w 1435921"/>
              <a:gd name="connsiteY141" fmla="*/ 727766 h 2018589"/>
              <a:gd name="connsiteX142" fmla="*/ 1295509 w 1435921"/>
              <a:gd name="connsiteY142" fmla="*/ 768247 h 2018589"/>
              <a:gd name="connsiteX143" fmla="*/ 1295509 w 1435921"/>
              <a:gd name="connsiteY143" fmla="*/ 768247 h 2018589"/>
              <a:gd name="connsiteX144" fmla="*/ 1283602 w 1435921"/>
              <a:gd name="connsiteY144" fmla="*/ 850162 h 2018589"/>
              <a:gd name="connsiteX145" fmla="*/ 1270267 w 1435921"/>
              <a:gd name="connsiteY145" fmla="*/ 858735 h 2018589"/>
              <a:gd name="connsiteX146" fmla="*/ 1181209 w 1435921"/>
              <a:gd name="connsiteY146" fmla="*/ 858735 h 2018589"/>
              <a:gd name="connsiteX147" fmla="*/ 1067385 w 1435921"/>
              <a:gd name="connsiteY147" fmla="*/ 859211 h 2018589"/>
              <a:gd name="connsiteX148" fmla="*/ 1387901 w 1435921"/>
              <a:gd name="connsiteY148" fmla="*/ 1123054 h 2018589"/>
              <a:gd name="connsiteX149" fmla="*/ 1385044 w 1435921"/>
              <a:gd name="connsiteY149" fmla="*/ 1141151 h 2018589"/>
              <a:gd name="connsiteX150" fmla="*/ 1385044 w 1435921"/>
              <a:gd name="connsiteY150" fmla="*/ 1141151 h 2018589"/>
              <a:gd name="connsiteX151" fmla="*/ 1384567 w 1435921"/>
              <a:gd name="connsiteY151" fmla="*/ 1151153 h 2018589"/>
              <a:gd name="connsiteX152" fmla="*/ 1336942 w 1435921"/>
              <a:gd name="connsiteY152" fmla="*/ 1181633 h 2018589"/>
              <a:gd name="connsiteX153" fmla="*/ 1248836 w 1435921"/>
              <a:gd name="connsiteY153" fmla="*/ 1157820 h 2018589"/>
              <a:gd name="connsiteX154" fmla="*/ 1188829 w 1435921"/>
              <a:gd name="connsiteY154" fmla="*/ 1147342 h 2018589"/>
              <a:gd name="connsiteX155" fmla="*/ 1174541 w 1435921"/>
              <a:gd name="connsiteY155" fmla="*/ 1150676 h 2018589"/>
              <a:gd name="connsiteX156" fmla="*/ 1191210 w 1435921"/>
              <a:gd name="connsiteY156" fmla="*/ 1163535 h 2018589"/>
              <a:gd name="connsiteX157" fmla="*/ 1191210 w 1435921"/>
              <a:gd name="connsiteY157" fmla="*/ 1163535 h 2018589"/>
              <a:gd name="connsiteX158" fmla="*/ 1263600 w 1435921"/>
              <a:gd name="connsiteY158" fmla="*/ 1190205 h 2018589"/>
              <a:gd name="connsiteX159" fmla="*/ 1263600 w 1435921"/>
              <a:gd name="connsiteY159" fmla="*/ 1190205 h 2018589"/>
              <a:gd name="connsiteX160" fmla="*/ 1283602 w 1435921"/>
              <a:gd name="connsiteY160" fmla="*/ 1197349 h 2018589"/>
              <a:gd name="connsiteX161" fmla="*/ 1283602 w 1435921"/>
              <a:gd name="connsiteY161" fmla="*/ 1197349 h 2018589"/>
              <a:gd name="connsiteX162" fmla="*/ 1356945 w 1435921"/>
              <a:gd name="connsiteY162" fmla="*/ 1223543 h 2018589"/>
              <a:gd name="connsiteX163" fmla="*/ 1362660 w 1435921"/>
              <a:gd name="connsiteY163" fmla="*/ 1237354 h 2018589"/>
              <a:gd name="connsiteX164" fmla="*/ 1339324 w 1435921"/>
              <a:gd name="connsiteY164" fmla="*/ 1279740 h 2018589"/>
              <a:gd name="connsiteX165" fmla="*/ 1339324 w 1435921"/>
              <a:gd name="connsiteY165" fmla="*/ 1279740 h 2018589"/>
              <a:gd name="connsiteX166" fmla="*/ 1328370 w 1435921"/>
              <a:gd name="connsiteY166" fmla="*/ 1300219 h 2018589"/>
              <a:gd name="connsiteX167" fmla="*/ 1328370 w 1435921"/>
              <a:gd name="connsiteY167" fmla="*/ 1300219 h 2018589"/>
              <a:gd name="connsiteX168" fmla="*/ 1285507 w 1435921"/>
              <a:gd name="connsiteY168" fmla="*/ 1381181 h 2018589"/>
              <a:gd name="connsiteX169" fmla="*/ 1231215 w 1435921"/>
              <a:gd name="connsiteY169" fmla="*/ 1392611 h 2018589"/>
              <a:gd name="connsiteX170" fmla="*/ 1131202 w 1435921"/>
              <a:gd name="connsiteY170" fmla="*/ 1327841 h 2018589"/>
              <a:gd name="connsiteX171" fmla="*/ 1131202 w 1435921"/>
              <a:gd name="connsiteY171" fmla="*/ 1327841 h 2018589"/>
              <a:gd name="connsiteX172" fmla="*/ 1022141 w 1435921"/>
              <a:gd name="connsiteY172" fmla="*/ 1256404 h 2018589"/>
              <a:gd name="connsiteX173" fmla="*/ 1005949 w 1435921"/>
              <a:gd name="connsiteY173" fmla="*/ 1224971 h 2018589"/>
              <a:gd name="connsiteX174" fmla="*/ 1013092 w 1435921"/>
              <a:gd name="connsiteY174" fmla="*/ 1219733 h 2018589"/>
              <a:gd name="connsiteX175" fmla="*/ 1056431 w 1435921"/>
              <a:gd name="connsiteY175" fmla="*/ 1222590 h 2018589"/>
              <a:gd name="connsiteX176" fmla="*/ 1078339 w 1435921"/>
              <a:gd name="connsiteY176" fmla="*/ 1202588 h 2018589"/>
              <a:gd name="connsiteX177" fmla="*/ 1081196 w 1435921"/>
              <a:gd name="connsiteY177" fmla="*/ 1186871 h 2018589"/>
              <a:gd name="connsiteX178" fmla="*/ 1081196 w 1435921"/>
              <a:gd name="connsiteY178" fmla="*/ 1186871 h 2018589"/>
              <a:gd name="connsiteX179" fmla="*/ 1082149 w 1435921"/>
              <a:gd name="connsiteY179" fmla="*/ 1173060 h 2018589"/>
              <a:gd name="connsiteX180" fmla="*/ 1083577 w 1435921"/>
              <a:gd name="connsiteY180" fmla="*/ 1164964 h 2018589"/>
              <a:gd name="connsiteX181" fmla="*/ 1083577 w 1435921"/>
              <a:gd name="connsiteY181" fmla="*/ 1164964 h 2018589"/>
              <a:gd name="connsiteX182" fmla="*/ 1086911 w 1435921"/>
              <a:gd name="connsiteY182" fmla="*/ 1133531 h 2018589"/>
              <a:gd name="connsiteX183" fmla="*/ 1086911 w 1435921"/>
              <a:gd name="connsiteY183" fmla="*/ 1133531 h 2018589"/>
              <a:gd name="connsiteX184" fmla="*/ 1106914 w 1435921"/>
              <a:gd name="connsiteY184" fmla="*/ 955890 h 2018589"/>
              <a:gd name="connsiteX185" fmla="*/ 1110247 w 1435921"/>
              <a:gd name="connsiteY185" fmla="*/ 937792 h 2018589"/>
              <a:gd name="connsiteX186" fmla="*/ 1141204 w 1435921"/>
              <a:gd name="connsiteY186" fmla="*/ 912075 h 2018589"/>
              <a:gd name="connsiteX187" fmla="*/ 1304557 w 1435921"/>
              <a:gd name="connsiteY187" fmla="*/ 902550 h 2018589"/>
              <a:gd name="connsiteX188" fmla="*/ 1337419 w 1435921"/>
              <a:gd name="connsiteY188" fmla="*/ 907789 h 2018589"/>
              <a:gd name="connsiteX189" fmla="*/ 1363613 w 1435921"/>
              <a:gd name="connsiteY189" fmla="*/ 938745 h 2018589"/>
              <a:gd name="connsiteX190" fmla="*/ 1384567 w 1435921"/>
              <a:gd name="connsiteY190" fmla="*/ 1045901 h 2018589"/>
              <a:gd name="connsiteX191" fmla="*/ 1373138 w 1435921"/>
              <a:gd name="connsiteY191" fmla="*/ 1059236 h 2018589"/>
              <a:gd name="connsiteX192" fmla="*/ 1302176 w 1435921"/>
              <a:gd name="connsiteY192" fmla="*/ 1058760 h 2018589"/>
              <a:gd name="connsiteX193" fmla="*/ 1302176 w 1435921"/>
              <a:gd name="connsiteY193" fmla="*/ 1058760 h 2018589"/>
              <a:gd name="connsiteX194" fmla="*/ 1282650 w 1435921"/>
              <a:gd name="connsiteY194" fmla="*/ 1058760 h 2018589"/>
              <a:gd name="connsiteX195" fmla="*/ 1282650 w 1435921"/>
              <a:gd name="connsiteY195" fmla="*/ 1058760 h 2018589"/>
              <a:gd name="connsiteX196" fmla="*/ 1195020 w 1435921"/>
              <a:gd name="connsiteY196" fmla="*/ 1059236 h 2018589"/>
              <a:gd name="connsiteX197" fmla="*/ 1182161 w 1435921"/>
              <a:gd name="connsiteY197" fmla="*/ 1066380 h 2018589"/>
              <a:gd name="connsiteX198" fmla="*/ 1193591 w 1435921"/>
              <a:gd name="connsiteY198" fmla="*/ 1074476 h 2018589"/>
              <a:gd name="connsiteX199" fmla="*/ 1224071 w 1435921"/>
              <a:gd name="connsiteY199" fmla="*/ 1077810 h 2018589"/>
              <a:gd name="connsiteX200" fmla="*/ 1227881 w 1435921"/>
              <a:gd name="connsiteY200" fmla="*/ 1078763 h 2018589"/>
              <a:gd name="connsiteX201" fmla="*/ 1299795 w 1435921"/>
              <a:gd name="connsiteY201" fmla="*/ 1084001 h 2018589"/>
              <a:gd name="connsiteX202" fmla="*/ 1355516 w 1435921"/>
              <a:gd name="connsiteY202" fmla="*/ 1086383 h 2018589"/>
              <a:gd name="connsiteX203" fmla="*/ 1387901 w 1435921"/>
              <a:gd name="connsiteY203" fmla="*/ 1123054 h 2018589"/>
              <a:gd name="connsiteX0" fmla="*/ 1435281 w 1444248"/>
              <a:gd name="connsiteY0" fmla="*/ 970177 h 2018589"/>
              <a:gd name="connsiteX1" fmla="*/ 1426232 w 1444248"/>
              <a:gd name="connsiteY1" fmla="*/ 956842 h 2018589"/>
              <a:gd name="connsiteX2" fmla="*/ 1408611 w 1444248"/>
              <a:gd name="connsiteY2" fmla="*/ 888262 h 2018589"/>
              <a:gd name="connsiteX3" fmla="*/ 1374797 w 1444248"/>
              <a:gd name="connsiteY3" fmla="*/ 820159 h 2018589"/>
              <a:gd name="connsiteX4" fmla="*/ 1368129 w 1444248"/>
              <a:gd name="connsiteY4" fmla="*/ 787774 h 2018589"/>
              <a:gd name="connsiteX5" fmla="*/ 1366701 w 1444248"/>
              <a:gd name="connsiteY5" fmla="*/ 715384 h 2018589"/>
              <a:gd name="connsiteX6" fmla="*/ 1372892 w 1444248"/>
              <a:gd name="connsiteY6" fmla="*/ 659662 h 2018589"/>
              <a:gd name="connsiteX7" fmla="*/ 1361462 w 1444248"/>
              <a:gd name="connsiteY7" fmla="*/ 612990 h 2018589"/>
              <a:gd name="connsiteX8" fmla="*/ 1358604 w 1444248"/>
              <a:gd name="connsiteY8" fmla="*/ 563936 h 2018589"/>
              <a:gd name="connsiteX9" fmla="*/ 1374321 w 1444248"/>
              <a:gd name="connsiteY9" fmla="*/ 424871 h 2018589"/>
              <a:gd name="connsiteX10" fmla="*/ 1361938 w 1444248"/>
              <a:gd name="connsiteY10" fmla="*/ 342956 h 2018589"/>
              <a:gd name="connsiteX11" fmla="*/ 1357652 w 1444248"/>
              <a:gd name="connsiteY11" fmla="*/ 255326 h 2018589"/>
              <a:gd name="connsiteX12" fmla="*/ 1290025 w 1444248"/>
              <a:gd name="connsiteY12" fmla="*/ 191508 h 2018589"/>
              <a:gd name="connsiteX13" fmla="*/ 1254782 w 1444248"/>
              <a:gd name="connsiteY13" fmla="*/ 176268 h 2018589"/>
              <a:gd name="connsiteX14" fmla="*/ 1230493 w 1444248"/>
              <a:gd name="connsiteY14" fmla="*/ 161505 h 2018589"/>
              <a:gd name="connsiteX15" fmla="*/ 1188107 w 1444248"/>
              <a:gd name="connsiteY15" fmla="*/ 127215 h 2018589"/>
              <a:gd name="connsiteX16" fmla="*/ 1176677 w 1444248"/>
              <a:gd name="connsiteY16" fmla="*/ 111022 h 2018589"/>
              <a:gd name="connsiteX17" fmla="*/ 1124766 w 1444248"/>
              <a:gd name="connsiteY17" fmla="*/ 91020 h 2018589"/>
              <a:gd name="connsiteX18" fmla="*/ 1013799 w 1444248"/>
              <a:gd name="connsiteY18" fmla="*/ 52920 h 2018589"/>
              <a:gd name="connsiteX19" fmla="*/ 950934 w 1444248"/>
              <a:gd name="connsiteY19" fmla="*/ 31965 h 2018589"/>
              <a:gd name="connsiteX20" fmla="*/ 889974 w 1444248"/>
              <a:gd name="connsiteY20" fmla="*/ 26726 h 2018589"/>
              <a:gd name="connsiteX21" fmla="*/ 815679 w 1444248"/>
              <a:gd name="connsiteY21" fmla="*/ 17677 h 2018589"/>
              <a:gd name="connsiteX22" fmla="*/ 710904 w 1444248"/>
              <a:gd name="connsiteY22" fmla="*/ 56 h 2018589"/>
              <a:gd name="connsiteX23" fmla="*/ 617559 w 1444248"/>
              <a:gd name="connsiteY23" fmla="*/ 11010 h 2018589"/>
              <a:gd name="connsiteX24" fmla="*/ 407533 w 1444248"/>
              <a:gd name="connsiteY24" fmla="*/ 83876 h 2018589"/>
              <a:gd name="connsiteX25" fmla="*/ 309425 w 1444248"/>
              <a:gd name="connsiteY25" fmla="*/ 158171 h 2018589"/>
              <a:gd name="connsiteX26" fmla="*/ 247037 w 1444248"/>
              <a:gd name="connsiteY26" fmla="*/ 228180 h 2018589"/>
              <a:gd name="connsiteX27" fmla="*/ 194173 w 1444248"/>
              <a:gd name="connsiteY27" fmla="*/ 292474 h 2018589"/>
              <a:gd name="connsiteX28" fmla="*/ 151787 w 1444248"/>
              <a:gd name="connsiteY28" fmla="*/ 380580 h 2018589"/>
              <a:gd name="connsiteX29" fmla="*/ 115115 w 1444248"/>
              <a:gd name="connsiteY29" fmla="*/ 577271 h 2018589"/>
              <a:gd name="connsiteX30" fmla="*/ 124164 w 1444248"/>
              <a:gd name="connsiteY30" fmla="*/ 680617 h 2018589"/>
              <a:gd name="connsiteX31" fmla="*/ 180838 w 1444248"/>
              <a:gd name="connsiteY31" fmla="*/ 825874 h 2018589"/>
              <a:gd name="connsiteX32" fmla="*/ 223700 w 1444248"/>
              <a:gd name="connsiteY32" fmla="*/ 892072 h 2018589"/>
              <a:gd name="connsiteX33" fmla="*/ 246561 w 1444248"/>
              <a:gd name="connsiteY33" fmla="*/ 921600 h 2018589"/>
              <a:gd name="connsiteX34" fmla="*/ 297995 w 1444248"/>
              <a:gd name="connsiteY34" fmla="*/ 1016374 h 2018589"/>
              <a:gd name="connsiteX35" fmla="*/ 322284 w 1444248"/>
              <a:gd name="connsiteY35" fmla="*/ 1153058 h 2018589"/>
              <a:gd name="connsiteX36" fmla="*/ 314188 w 1444248"/>
              <a:gd name="connsiteY36" fmla="*/ 1322603 h 2018589"/>
              <a:gd name="connsiteX37" fmla="*/ 279898 w 1444248"/>
              <a:gd name="connsiteY37" fmla="*/ 1397850 h 2018589"/>
              <a:gd name="connsiteX38" fmla="*/ 250847 w 1444248"/>
              <a:gd name="connsiteY38" fmla="*/ 1431664 h 2018589"/>
              <a:gd name="connsiteX39" fmla="*/ 10263 w 1444248"/>
              <a:gd name="connsiteY39" fmla="*/ 1611103 h 2018589"/>
              <a:gd name="connsiteX40" fmla="*/ 7699 w 1444248"/>
              <a:gd name="connsiteY40" fmla="*/ 1716303 h 2018589"/>
              <a:gd name="connsiteX41" fmla="*/ 324189 w 1444248"/>
              <a:gd name="connsiteY41" fmla="*/ 1465954 h 2018589"/>
              <a:gd name="connsiteX42" fmla="*/ 328952 w 1444248"/>
              <a:gd name="connsiteY42" fmla="*/ 1462620 h 2018589"/>
              <a:gd name="connsiteX43" fmla="*/ 393246 w 1444248"/>
              <a:gd name="connsiteY43" fmla="*/ 1330699 h 2018589"/>
              <a:gd name="connsiteX44" fmla="*/ 416106 w 1444248"/>
              <a:gd name="connsiteY44" fmla="*/ 1234020 h 2018589"/>
              <a:gd name="connsiteX45" fmla="*/ 439442 w 1444248"/>
              <a:gd name="connsiteY45" fmla="*/ 1156391 h 2018589"/>
              <a:gd name="connsiteX46" fmla="*/ 483257 w 1444248"/>
              <a:gd name="connsiteY46" fmla="*/ 1052569 h 2018589"/>
              <a:gd name="connsiteX47" fmla="*/ 475161 w 1444248"/>
              <a:gd name="connsiteY47" fmla="*/ 962081 h 2018589"/>
              <a:gd name="connsiteX48" fmla="*/ 478018 w 1444248"/>
              <a:gd name="connsiteY48" fmla="*/ 770152 h 2018589"/>
              <a:gd name="connsiteX49" fmla="*/ 488496 w 1444248"/>
              <a:gd name="connsiteY49" fmla="*/ 738720 h 2018589"/>
              <a:gd name="connsiteX50" fmla="*/ 547551 w 1444248"/>
              <a:gd name="connsiteY50" fmla="*/ 699191 h 2018589"/>
              <a:gd name="connsiteX51" fmla="*/ 621369 w 1444248"/>
              <a:gd name="connsiteY51" fmla="*/ 681570 h 2018589"/>
              <a:gd name="connsiteX52" fmla="*/ 759006 w 1444248"/>
              <a:gd name="connsiteY52" fmla="*/ 742054 h 2018589"/>
              <a:gd name="connsiteX53" fmla="*/ 844731 w 1444248"/>
              <a:gd name="connsiteY53" fmla="*/ 908265 h 2018589"/>
              <a:gd name="connsiteX54" fmla="*/ 837587 w 1444248"/>
              <a:gd name="connsiteY54" fmla="*/ 918742 h 2018589"/>
              <a:gd name="connsiteX55" fmla="*/ 739956 w 1444248"/>
              <a:gd name="connsiteY55" fmla="*/ 921600 h 2018589"/>
              <a:gd name="connsiteX56" fmla="*/ 660898 w 1444248"/>
              <a:gd name="connsiteY56" fmla="*/ 932554 h 2018589"/>
              <a:gd name="connsiteX57" fmla="*/ 690426 w 1444248"/>
              <a:gd name="connsiteY57" fmla="*/ 946841 h 2018589"/>
              <a:gd name="connsiteX58" fmla="*/ 1051899 w 1444248"/>
              <a:gd name="connsiteY58" fmla="*/ 946841 h 2018589"/>
              <a:gd name="connsiteX59" fmla="*/ 1073807 w 1444248"/>
              <a:gd name="connsiteY59" fmla="*/ 949222 h 2018589"/>
              <a:gd name="connsiteX60" fmla="*/ 1058567 w 1444248"/>
              <a:gd name="connsiteY60" fmla="*/ 1015421 h 2018589"/>
              <a:gd name="connsiteX61" fmla="*/ 1045232 w 1444248"/>
              <a:gd name="connsiteY61" fmla="*/ 1156867 h 2018589"/>
              <a:gd name="connsiteX62" fmla="*/ 1029040 w 1444248"/>
              <a:gd name="connsiteY62" fmla="*/ 1170679 h 2018589"/>
              <a:gd name="connsiteX63" fmla="*/ 984748 w 1444248"/>
              <a:gd name="connsiteY63" fmla="*/ 1173536 h 2018589"/>
              <a:gd name="connsiteX64" fmla="*/ 939028 w 1444248"/>
              <a:gd name="connsiteY64" fmla="*/ 1188776 h 2018589"/>
              <a:gd name="connsiteX65" fmla="*/ 795677 w 1444248"/>
              <a:gd name="connsiteY65" fmla="*/ 1164011 h 2018589"/>
              <a:gd name="connsiteX66" fmla="*/ 725668 w 1444248"/>
              <a:gd name="connsiteY66" fmla="*/ 1152105 h 2018589"/>
              <a:gd name="connsiteX67" fmla="*/ 667089 w 1444248"/>
              <a:gd name="connsiteY67" fmla="*/ 1140675 h 2018589"/>
              <a:gd name="connsiteX68" fmla="*/ 749004 w 1444248"/>
              <a:gd name="connsiteY68" fmla="*/ 1182109 h 2018589"/>
              <a:gd name="connsiteX69" fmla="*/ 933313 w 1444248"/>
              <a:gd name="connsiteY69" fmla="*/ 1240211 h 2018589"/>
              <a:gd name="connsiteX70" fmla="*/ 954268 w 1444248"/>
              <a:gd name="connsiteY70" fmla="*/ 1253070 h 2018589"/>
              <a:gd name="connsiteX71" fmla="*/ 991416 w 1444248"/>
              <a:gd name="connsiteY71" fmla="*/ 1286408 h 2018589"/>
              <a:gd name="connsiteX72" fmla="*/ 1103811 w 1444248"/>
              <a:gd name="connsiteY72" fmla="*/ 1374990 h 2018589"/>
              <a:gd name="connsiteX73" fmla="*/ 985701 w 1444248"/>
              <a:gd name="connsiteY73" fmla="*/ 1376895 h 2018589"/>
              <a:gd name="connsiteX74" fmla="*/ 896642 w 1444248"/>
              <a:gd name="connsiteY74" fmla="*/ 1400708 h 2018589"/>
              <a:gd name="connsiteX75" fmla="*/ 868543 w 1444248"/>
              <a:gd name="connsiteY75" fmla="*/ 1481194 h 2018589"/>
              <a:gd name="connsiteX76" fmla="*/ 846159 w 1444248"/>
              <a:gd name="connsiteY76" fmla="*/ 1585969 h 2018589"/>
              <a:gd name="connsiteX77" fmla="*/ 839968 w 1444248"/>
              <a:gd name="connsiteY77" fmla="*/ 1707889 h 2018589"/>
              <a:gd name="connsiteX78" fmla="*/ 934266 w 1444248"/>
              <a:gd name="connsiteY78" fmla="*/ 1961730 h 2018589"/>
              <a:gd name="connsiteX79" fmla="*/ 965222 w 1444248"/>
              <a:gd name="connsiteY79" fmla="*/ 2007927 h 2018589"/>
              <a:gd name="connsiteX80" fmla="*/ 982843 w 1444248"/>
              <a:gd name="connsiteY80" fmla="*/ 2005545 h 2018589"/>
              <a:gd name="connsiteX81" fmla="*/ 952363 w 1444248"/>
              <a:gd name="connsiteY81" fmla="*/ 1863623 h 2018589"/>
              <a:gd name="connsiteX82" fmla="*/ 917597 w 1444248"/>
              <a:gd name="connsiteY82" fmla="*/ 1739321 h 2018589"/>
              <a:gd name="connsiteX83" fmla="*/ 920454 w 1444248"/>
              <a:gd name="connsiteY83" fmla="*/ 1626450 h 2018589"/>
              <a:gd name="connsiteX84" fmla="*/ 935218 w 1444248"/>
              <a:gd name="connsiteY84" fmla="*/ 1547869 h 2018589"/>
              <a:gd name="connsiteX85" fmla="*/ 942362 w 1444248"/>
              <a:gd name="connsiteY85" fmla="*/ 1509293 h 2018589"/>
              <a:gd name="connsiteX86" fmla="*/ 951411 w 1444248"/>
              <a:gd name="connsiteY86" fmla="*/ 1485956 h 2018589"/>
              <a:gd name="connsiteX87" fmla="*/ 975223 w 1444248"/>
              <a:gd name="connsiteY87" fmla="*/ 1463096 h 2018589"/>
              <a:gd name="connsiteX88" fmla="*/ 1115241 w 1444248"/>
              <a:gd name="connsiteY88" fmla="*/ 1449761 h 2018589"/>
              <a:gd name="connsiteX89" fmla="*/ 1246209 w 1444248"/>
              <a:gd name="connsiteY89" fmla="*/ 1462144 h 2018589"/>
              <a:gd name="connsiteX90" fmla="*/ 1304312 w 1444248"/>
              <a:gd name="connsiteY90" fmla="*/ 1442141 h 2018589"/>
              <a:gd name="connsiteX91" fmla="*/ 1323838 w 1444248"/>
              <a:gd name="connsiteY91" fmla="*/ 1404994 h 2018589"/>
              <a:gd name="connsiteX92" fmla="*/ 1416707 w 1444248"/>
              <a:gd name="connsiteY92" fmla="*/ 1216399 h 2018589"/>
              <a:gd name="connsiteX93" fmla="*/ 1440996 w 1444248"/>
              <a:gd name="connsiteY93" fmla="*/ 1015897 h 2018589"/>
              <a:gd name="connsiteX94" fmla="*/ 1432900 w 1444248"/>
              <a:gd name="connsiteY94" fmla="*/ 975416 h 2018589"/>
              <a:gd name="connsiteX95" fmla="*/ 1435281 w 1444248"/>
              <a:gd name="connsiteY95" fmla="*/ 970177 h 2018589"/>
              <a:gd name="connsiteX96" fmla="*/ 513737 w 1444248"/>
              <a:gd name="connsiteY96" fmla="*/ 447255 h 2018589"/>
              <a:gd name="connsiteX97" fmla="*/ 550884 w 1444248"/>
              <a:gd name="connsiteY97" fmla="*/ 449160 h 2018589"/>
              <a:gd name="connsiteX98" fmla="*/ 445157 w 1444248"/>
              <a:gd name="connsiteY98" fmla="*/ 509167 h 2018589"/>
              <a:gd name="connsiteX99" fmla="*/ 369433 w 1444248"/>
              <a:gd name="connsiteY99" fmla="*/ 512025 h 2018589"/>
              <a:gd name="connsiteX100" fmla="*/ 405628 w 1444248"/>
              <a:gd name="connsiteY100" fmla="*/ 423442 h 2018589"/>
              <a:gd name="connsiteX101" fmla="*/ 381816 w 1444248"/>
              <a:gd name="connsiteY101" fmla="*/ 436777 h 2018589"/>
              <a:gd name="connsiteX102" fmla="*/ 319903 w 1444248"/>
              <a:gd name="connsiteY102" fmla="*/ 490594 h 2018589"/>
              <a:gd name="connsiteX103" fmla="*/ 281327 w 1444248"/>
              <a:gd name="connsiteY103" fmla="*/ 516787 h 2018589"/>
              <a:gd name="connsiteX104" fmla="*/ 514689 w 1444248"/>
              <a:gd name="connsiteY104" fmla="*/ 316762 h 2018589"/>
              <a:gd name="connsiteX105" fmla="*/ 517547 w 1444248"/>
              <a:gd name="connsiteY105" fmla="*/ 319620 h 2018589"/>
              <a:gd name="connsiteX106" fmla="*/ 486591 w 1444248"/>
              <a:gd name="connsiteY106" fmla="*/ 363911 h 2018589"/>
              <a:gd name="connsiteX107" fmla="*/ 483257 w 1444248"/>
              <a:gd name="connsiteY107" fmla="*/ 372484 h 2018589"/>
              <a:gd name="connsiteX108" fmla="*/ 492306 w 1444248"/>
              <a:gd name="connsiteY108" fmla="*/ 373912 h 2018589"/>
              <a:gd name="connsiteX109" fmla="*/ 559457 w 1444248"/>
              <a:gd name="connsiteY109" fmla="*/ 362482 h 2018589"/>
              <a:gd name="connsiteX110" fmla="*/ 572316 w 1444248"/>
              <a:gd name="connsiteY110" fmla="*/ 362006 h 2018589"/>
              <a:gd name="connsiteX111" fmla="*/ 512784 w 1444248"/>
              <a:gd name="connsiteY111" fmla="*/ 416775 h 2018589"/>
              <a:gd name="connsiteX112" fmla="*/ 512784 w 1444248"/>
              <a:gd name="connsiteY112" fmla="*/ 416775 h 2018589"/>
              <a:gd name="connsiteX113" fmla="*/ 504688 w 1444248"/>
              <a:gd name="connsiteY113" fmla="*/ 432015 h 2018589"/>
              <a:gd name="connsiteX114" fmla="*/ 513737 w 1444248"/>
              <a:gd name="connsiteY114" fmla="*/ 447255 h 2018589"/>
              <a:gd name="connsiteX115" fmla="*/ 1075712 w 1444248"/>
              <a:gd name="connsiteY115" fmla="*/ 859211 h 2018589"/>
              <a:gd name="connsiteX116" fmla="*/ 1059996 w 1444248"/>
              <a:gd name="connsiteY116" fmla="*/ 861116 h 2018589"/>
              <a:gd name="connsiteX117" fmla="*/ 1067140 w 1444248"/>
              <a:gd name="connsiteY117" fmla="*/ 879214 h 2018589"/>
              <a:gd name="connsiteX118" fmla="*/ 1046661 w 1444248"/>
              <a:gd name="connsiteY118" fmla="*/ 906360 h 2018589"/>
              <a:gd name="connsiteX119" fmla="*/ 889022 w 1444248"/>
              <a:gd name="connsiteY119" fmla="*/ 907789 h 2018589"/>
              <a:gd name="connsiteX120" fmla="*/ 880926 w 1444248"/>
              <a:gd name="connsiteY120" fmla="*/ 895882 h 2018589"/>
              <a:gd name="connsiteX121" fmla="*/ 888546 w 1444248"/>
              <a:gd name="connsiteY121" fmla="*/ 835399 h 2018589"/>
              <a:gd name="connsiteX122" fmla="*/ 888546 w 1444248"/>
              <a:gd name="connsiteY122" fmla="*/ 835399 h 2018589"/>
              <a:gd name="connsiteX123" fmla="*/ 889974 w 1444248"/>
              <a:gd name="connsiteY123" fmla="*/ 827302 h 2018589"/>
              <a:gd name="connsiteX124" fmla="*/ 900928 w 1444248"/>
              <a:gd name="connsiteY124" fmla="*/ 730624 h 2018589"/>
              <a:gd name="connsiteX125" fmla="*/ 918073 w 1444248"/>
              <a:gd name="connsiteY125" fmla="*/ 665854 h 2018589"/>
              <a:gd name="connsiteX126" fmla="*/ 947601 w 1444248"/>
              <a:gd name="connsiteY126" fmla="*/ 645375 h 2018589"/>
              <a:gd name="connsiteX127" fmla="*/ 1138101 w 1444248"/>
              <a:gd name="connsiteY127" fmla="*/ 546315 h 2018589"/>
              <a:gd name="connsiteX128" fmla="*/ 1149054 w 1444248"/>
              <a:gd name="connsiteY128" fmla="*/ 545839 h 2018589"/>
              <a:gd name="connsiteX129" fmla="*/ 1145721 w 1444248"/>
              <a:gd name="connsiteY129" fmla="*/ 556792 h 2018589"/>
              <a:gd name="connsiteX130" fmla="*/ 1017609 w 1444248"/>
              <a:gd name="connsiteY130" fmla="*/ 718241 h 2018589"/>
              <a:gd name="connsiteX131" fmla="*/ 1022372 w 1444248"/>
              <a:gd name="connsiteY131" fmla="*/ 731100 h 2018589"/>
              <a:gd name="connsiteX132" fmla="*/ 1022372 w 1444248"/>
              <a:gd name="connsiteY132" fmla="*/ 731100 h 2018589"/>
              <a:gd name="connsiteX133" fmla="*/ 1098096 w 1444248"/>
              <a:gd name="connsiteY133" fmla="*/ 686809 h 2018589"/>
              <a:gd name="connsiteX134" fmla="*/ 1131909 w 1444248"/>
              <a:gd name="connsiteY134" fmla="*/ 666330 h 2018589"/>
              <a:gd name="connsiteX135" fmla="*/ 1137624 w 1444248"/>
              <a:gd name="connsiteY135" fmla="*/ 664425 h 2018589"/>
              <a:gd name="connsiteX136" fmla="*/ 1131909 w 1444248"/>
              <a:gd name="connsiteY136" fmla="*/ 666330 h 2018589"/>
              <a:gd name="connsiteX137" fmla="*/ 1166200 w 1444248"/>
              <a:gd name="connsiteY137" fmla="*/ 645851 h 2018589"/>
              <a:gd name="connsiteX138" fmla="*/ 1258592 w 1444248"/>
              <a:gd name="connsiteY138" fmla="*/ 589177 h 2018589"/>
              <a:gd name="connsiteX139" fmla="*/ 1273356 w 1444248"/>
              <a:gd name="connsiteY139" fmla="*/ 580129 h 2018589"/>
              <a:gd name="connsiteX140" fmla="*/ 1301454 w 1444248"/>
              <a:gd name="connsiteY140" fmla="*/ 590130 h 2018589"/>
              <a:gd name="connsiteX141" fmla="*/ 1312884 w 1444248"/>
              <a:gd name="connsiteY141" fmla="*/ 727766 h 2018589"/>
              <a:gd name="connsiteX142" fmla="*/ 1303836 w 1444248"/>
              <a:gd name="connsiteY142" fmla="*/ 768247 h 2018589"/>
              <a:gd name="connsiteX143" fmla="*/ 1303836 w 1444248"/>
              <a:gd name="connsiteY143" fmla="*/ 768247 h 2018589"/>
              <a:gd name="connsiteX144" fmla="*/ 1291929 w 1444248"/>
              <a:gd name="connsiteY144" fmla="*/ 850162 h 2018589"/>
              <a:gd name="connsiteX145" fmla="*/ 1278594 w 1444248"/>
              <a:gd name="connsiteY145" fmla="*/ 858735 h 2018589"/>
              <a:gd name="connsiteX146" fmla="*/ 1189536 w 1444248"/>
              <a:gd name="connsiteY146" fmla="*/ 858735 h 2018589"/>
              <a:gd name="connsiteX147" fmla="*/ 1075712 w 1444248"/>
              <a:gd name="connsiteY147" fmla="*/ 859211 h 2018589"/>
              <a:gd name="connsiteX148" fmla="*/ 1396228 w 1444248"/>
              <a:gd name="connsiteY148" fmla="*/ 1123054 h 2018589"/>
              <a:gd name="connsiteX149" fmla="*/ 1393371 w 1444248"/>
              <a:gd name="connsiteY149" fmla="*/ 1141151 h 2018589"/>
              <a:gd name="connsiteX150" fmla="*/ 1393371 w 1444248"/>
              <a:gd name="connsiteY150" fmla="*/ 1141151 h 2018589"/>
              <a:gd name="connsiteX151" fmla="*/ 1392894 w 1444248"/>
              <a:gd name="connsiteY151" fmla="*/ 1151153 h 2018589"/>
              <a:gd name="connsiteX152" fmla="*/ 1345269 w 1444248"/>
              <a:gd name="connsiteY152" fmla="*/ 1181633 h 2018589"/>
              <a:gd name="connsiteX153" fmla="*/ 1257163 w 1444248"/>
              <a:gd name="connsiteY153" fmla="*/ 1157820 h 2018589"/>
              <a:gd name="connsiteX154" fmla="*/ 1197156 w 1444248"/>
              <a:gd name="connsiteY154" fmla="*/ 1147342 h 2018589"/>
              <a:gd name="connsiteX155" fmla="*/ 1182868 w 1444248"/>
              <a:gd name="connsiteY155" fmla="*/ 1150676 h 2018589"/>
              <a:gd name="connsiteX156" fmla="*/ 1199537 w 1444248"/>
              <a:gd name="connsiteY156" fmla="*/ 1163535 h 2018589"/>
              <a:gd name="connsiteX157" fmla="*/ 1199537 w 1444248"/>
              <a:gd name="connsiteY157" fmla="*/ 1163535 h 2018589"/>
              <a:gd name="connsiteX158" fmla="*/ 1271927 w 1444248"/>
              <a:gd name="connsiteY158" fmla="*/ 1190205 h 2018589"/>
              <a:gd name="connsiteX159" fmla="*/ 1271927 w 1444248"/>
              <a:gd name="connsiteY159" fmla="*/ 1190205 h 2018589"/>
              <a:gd name="connsiteX160" fmla="*/ 1291929 w 1444248"/>
              <a:gd name="connsiteY160" fmla="*/ 1197349 h 2018589"/>
              <a:gd name="connsiteX161" fmla="*/ 1291929 w 1444248"/>
              <a:gd name="connsiteY161" fmla="*/ 1197349 h 2018589"/>
              <a:gd name="connsiteX162" fmla="*/ 1365272 w 1444248"/>
              <a:gd name="connsiteY162" fmla="*/ 1223543 h 2018589"/>
              <a:gd name="connsiteX163" fmla="*/ 1370987 w 1444248"/>
              <a:gd name="connsiteY163" fmla="*/ 1237354 h 2018589"/>
              <a:gd name="connsiteX164" fmla="*/ 1347651 w 1444248"/>
              <a:gd name="connsiteY164" fmla="*/ 1279740 h 2018589"/>
              <a:gd name="connsiteX165" fmla="*/ 1347651 w 1444248"/>
              <a:gd name="connsiteY165" fmla="*/ 1279740 h 2018589"/>
              <a:gd name="connsiteX166" fmla="*/ 1336697 w 1444248"/>
              <a:gd name="connsiteY166" fmla="*/ 1300219 h 2018589"/>
              <a:gd name="connsiteX167" fmla="*/ 1336697 w 1444248"/>
              <a:gd name="connsiteY167" fmla="*/ 1300219 h 2018589"/>
              <a:gd name="connsiteX168" fmla="*/ 1293834 w 1444248"/>
              <a:gd name="connsiteY168" fmla="*/ 1381181 h 2018589"/>
              <a:gd name="connsiteX169" fmla="*/ 1239542 w 1444248"/>
              <a:gd name="connsiteY169" fmla="*/ 1392611 h 2018589"/>
              <a:gd name="connsiteX170" fmla="*/ 1139529 w 1444248"/>
              <a:gd name="connsiteY170" fmla="*/ 1327841 h 2018589"/>
              <a:gd name="connsiteX171" fmla="*/ 1139529 w 1444248"/>
              <a:gd name="connsiteY171" fmla="*/ 1327841 h 2018589"/>
              <a:gd name="connsiteX172" fmla="*/ 1030468 w 1444248"/>
              <a:gd name="connsiteY172" fmla="*/ 1256404 h 2018589"/>
              <a:gd name="connsiteX173" fmla="*/ 1014276 w 1444248"/>
              <a:gd name="connsiteY173" fmla="*/ 1224971 h 2018589"/>
              <a:gd name="connsiteX174" fmla="*/ 1021419 w 1444248"/>
              <a:gd name="connsiteY174" fmla="*/ 1219733 h 2018589"/>
              <a:gd name="connsiteX175" fmla="*/ 1064758 w 1444248"/>
              <a:gd name="connsiteY175" fmla="*/ 1222590 h 2018589"/>
              <a:gd name="connsiteX176" fmla="*/ 1086666 w 1444248"/>
              <a:gd name="connsiteY176" fmla="*/ 1202588 h 2018589"/>
              <a:gd name="connsiteX177" fmla="*/ 1089523 w 1444248"/>
              <a:gd name="connsiteY177" fmla="*/ 1186871 h 2018589"/>
              <a:gd name="connsiteX178" fmla="*/ 1089523 w 1444248"/>
              <a:gd name="connsiteY178" fmla="*/ 1186871 h 2018589"/>
              <a:gd name="connsiteX179" fmla="*/ 1090476 w 1444248"/>
              <a:gd name="connsiteY179" fmla="*/ 1173060 h 2018589"/>
              <a:gd name="connsiteX180" fmla="*/ 1091904 w 1444248"/>
              <a:gd name="connsiteY180" fmla="*/ 1164964 h 2018589"/>
              <a:gd name="connsiteX181" fmla="*/ 1091904 w 1444248"/>
              <a:gd name="connsiteY181" fmla="*/ 1164964 h 2018589"/>
              <a:gd name="connsiteX182" fmla="*/ 1095238 w 1444248"/>
              <a:gd name="connsiteY182" fmla="*/ 1133531 h 2018589"/>
              <a:gd name="connsiteX183" fmla="*/ 1095238 w 1444248"/>
              <a:gd name="connsiteY183" fmla="*/ 1133531 h 2018589"/>
              <a:gd name="connsiteX184" fmla="*/ 1115241 w 1444248"/>
              <a:gd name="connsiteY184" fmla="*/ 955890 h 2018589"/>
              <a:gd name="connsiteX185" fmla="*/ 1118574 w 1444248"/>
              <a:gd name="connsiteY185" fmla="*/ 937792 h 2018589"/>
              <a:gd name="connsiteX186" fmla="*/ 1149531 w 1444248"/>
              <a:gd name="connsiteY186" fmla="*/ 912075 h 2018589"/>
              <a:gd name="connsiteX187" fmla="*/ 1312884 w 1444248"/>
              <a:gd name="connsiteY187" fmla="*/ 902550 h 2018589"/>
              <a:gd name="connsiteX188" fmla="*/ 1345746 w 1444248"/>
              <a:gd name="connsiteY188" fmla="*/ 907789 h 2018589"/>
              <a:gd name="connsiteX189" fmla="*/ 1371940 w 1444248"/>
              <a:gd name="connsiteY189" fmla="*/ 938745 h 2018589"/>
              <a:gd name="connsiteX190" fmla="*/ 1392894 w 1444248"/>
              <a:gd name="connsiteY190" fmla="*/ 1045901 h 2018589"/>
              <a:gd name="connsiteX191" fmla="*/ 1381465 w 1444248"/>
              <a:gd name="connsiteY191" fmla="*/ 1059236 h 2018589"/>
              <a:gd name="connsiteX192" fmla="*/ 1310503 w 1444248"/>
              <a:gd name="connsiteY192" fmla="*/ 1058760 h 2018589"/>
              <a:gd name="connsiteX193" fmla="*/ 1310503 w 1444248"/>
              <a:gd name="connsiteY193" fmla="*/ 1058760 h 2018589"/>
              <a:gd name="connsiteX194" fmla="*/ 1290977 w 1444248"/>
              <a:gd name="connsiteY194" fmla="*/ 1058760 h 2018589"/>
              <a:gd name="connsiteX195" fmla="*/ 1290977 w 1444248"/>
              <a:gd name="connsiteY195" fmla="*/ 1058760 h 2018589"/>
              <a:gd name="connsiteX196" fmla="*/ 1203347 w 1444248"/>
              <a:gd name="connsiteY196" fmla="*/ 1059236 h 2018589"/>
              <a:gd name="connsiteX197" fmla="*/ 1190488 w 1444248"/>
              <a:gd name="connsiteY197" fmla="*/ 1066380 h 2018589"/>
              <a:gd name="connsiteX198" fmla="*/ 1201918 w 1444248"/>
              <a:gd name="connsiteY198" fmla="*/ 1074476 h 2018589"/>
              <a:gd name="connsiteX199" fmla="*/ 1232398 w 1444248"/>
              <a:gd name="connsiteY199" fmla="*/ 1077810 h 2018589"/>
              <a:gd name="connsiteX200" fmla="*/ 1236208 w 1444248"/>
              <a:gd name="connsiteY200" fmla="*/ 1078763 h 2018589"/>
              <a:gd name="connsiteX201" fmla="*/ 1308122 w 1444248"/>
              <a:gd name="connsiteY201" fmla="*/ 1084001 h 2018589"/>
              <a:gd name="connsiteX202" fmla="*/ 1363843 w 1444248"/>
              <a:gd name="connsiteY202" fmla="*/ 1086383 h 2018589"/>
              <a:gd name="connsiteX203" fmla="*/ 1396228 w 1444248"/>
              <a:gd name="connsiteY203" fmla="*/ 1123054 h 2018589"/>
              <a:gd name="connsiteX0" fmla="*/ 1430500 w 1439467"/>
              <a:gd name="connsiteY0" fmla="*/ 970177 h 2018589"/>
              <a:gd name="connsiteX1" fmla="*/ 1421451 w 1439467"/>
              <a:gd name="connsiteY1" fmla="*/ 956842 h 2018589"/>
              <a:gd name="connsiteX2" fmla="*/ 1403830 w 1439467"/>
              <a:gd name="connsiteY2" fmla="*/ 888262 h 2018589"/>
              <a:gd name="connsiteX3" fmla="*/ 1370016 w 1439467"/>
              <a:gd name="connsiteY3" fmla="*/ 820159 h 2018589"/>
              <a:gd name="connsiteX4" fmla="*/ 1363348 w 1439467"/>
              <a:gd name="connsiteY4" fmla="*/ 787774 h 2018589"/>
              <a:gd name="connsiteX5" fmla="*/ 1361920 w 1439467"/>
              <a:gd name="connsiteY5" fmla="*/ 715384 h 2018589"/>
              <a:gd name="connsiteX6" fmla="*/ 1368111 w 1439467"/>
              <a:gd name="connsiteY6" fmla="*/ 659662 h 2018589"/>
              <a:gd name="connsiteX7" fmla="*/ 1356681 w 1439467"/>
              <a:gd name="connsiteY7" fmla="*/ 612990 h 2018589"/>
              <a:gd name="connsiteX8" fmla="*/ 1353823 w 1439467"/>
              <a:gd name="connsiteY8" fmla="*/ 563936 h 2018589"/>
              <a:gd name="connsiteX9" fmla="*/ 1369540 w 1439467"/>
              <a:gd name="connsiteY9" fmla="*/ 424871 h 2018589"/>
              <a:gd name="connsiteX10" fmla="*/ 1357157 w 1439467"/>
              <a:gd name="connsiteY10" fmla="*/ 342956 h 2018589"/>
              <a:gd name="connsiteX11" fmla="*/ 1352871 w 1439467"/>
              <a:gd name="connsiteY11" fmla="*/ 255326 h 2018589"/>
              <a:gd name="connsiteX12" fmla="*/ 1285244 w 1439467"/>
              <a:gd name="connsiteY12" fmla="*/ 191508 h 2018589"/>
              <a:gd name="connsiteX13" fmla="*/ 1250001 w 1439467"/>
              <a:gd name="connsiteY13" fmla="*/ 176268 h 2018589"/>
              <a:gd name="connsiteX14" fmla="*/ 1225712 w 1439467"/>
              <a:gd name="connsiteY14" fmla="*/ 161505 h 2018589"/>
              <a:gd name="connsiteX15" fmla="*/ 1183326 w 1439467"/>
              <a:gd name="connsiteY15" fmla="*/ 127215 h 2018589"/>
              <a:gd name="connsiteX16" fmla="*/ 1171896 w 1439467"/>
              <a:gd name="connsiteY16" fmla="*/ 111022 h 2018589"/>
              <a:gd name="connsiteX17" fmla="*/ 1119985 w 1439467"/>
              <a:gd name="connsiteY17" fmla="*/ 91020 h 2018589"/>
              <a:gd name="connsiteX18" fmla="*/ 1009018 w 1439467"/>
              <a:gd name="connsiteY18" fmla="*/ 52920 h 2018589"/>
              <a:gd name="connsiteX19" fmla="*/ 946153 w 1439467"/>
              <a:gd name="connsiteY19" fmla="*/ 31965 h 2018589"/>
              <a:gd name="connsiteX20" fmla="*/ 885193 w 1439467"/>
              <a:gd name="connsiteY20" fmla="*/ 26726 h 2018589"/>
              <a:gd name="connsiteX21" fmla="*/ 810898 w 1439467"/>
              <a:gd name="connsiteY21" fmla="*/ 17677 h 2018589"/>
              <a:gd name="connsiteX22" fmla="*/ 706123 w 1439467"/>
              <a:gd name="connsiteY22" fmla="*/ 56 h 2018589"/>
              <a:gd name="connsiteX23" fmla="*/ 612778 w 1439467"/>
              <a:gd name="connsiteY23" fmla="*/ 11010 h 2018589"/>
              <a:gd name="connsiteX24" fmla="*/ 402752 w 1439467"/>
              <a:gd name="connsiteY24" fmla="*/ 83876 h 2018589"/>
              <a:gd name="connsiteX25" fmla="*/ 304644 w 1439467"/>
              <a:gd name="connsiteY25" fmla="*/ 158171 h 2018589"/>
              <a:gd name="connsiteX26" fmla="*/ 242256 w 1439467"/>
              <a:gd name="connsiteY26" fmla="*/ 228180 h 2018589"/>
              <a:gd name="connsiteX27" fmla="*/ 189392 w 1439467"/>
              <a:gd name="connsiteY27" fmla="*/ 292474 h 2018589"/>
              <a:gd name="connsiteX28" fmla="*/ 147006 w 1439467"/>
              <a:gd name="connsiteY28" fmla="*/ 380580 h 2018589"/>
              <a:gd name="connsiteX29" fmla="*/ 110334 w 1439467"/>
              <a:gd name="connsiteY29" fmla="*/ 577271 h 2018589"/>
              <a:gd name="connsiteX30" fmla="*/ 119383 w 1439467"/>
              <a:gd name="connsiteY30" fmla="*/ 680617 h 2018589"/>
              <a:gd name="connsiteX31" fmla="*/ 176057 w 1439467"/>
              <a:gd name="connsiteY31" fmla="*/ 825874 h 2018589"/>
              <a:gd name="connsiteX32" fmla="*/ 218919 w 1439467"/>
              <a:gd name="connsiteY32" fmla="*/ 892072 h 2018589"/>
              <a:gd name="connsiteX33" fmla="*/ 241780 w 1439467"/>
              <a:gd name="connsiteY33" fmla="*/ 921600 h 2018589"/>
              <a:gd name="connsiteX34" fmla="*/ 293214 w 1439467"/>
              <a:gd name="connsiteY34" fmla="*/ 1016374 h 2018589"/>
              <a:gd name="connsiteX35" fmla="*/ 317503 w 1439467"/>
              <a:gd name="connsiteY35" fmla="*/ 1153058 h 2018589"/>
              <a:gd name="connsiteX36" fmla="*/ 309407 w 1439467"/>
              <a:gd name="connsiteY36" fmla="*/ 1322603 h 2018589"/>
              <a:gd name="connsiteX37" fmla="*/ 275117 w 1439467"/>
              <a:gd name="connsiteY37" fmla="*/ 1397850 h 2018589"/>
              <a:gd name="connsiteX38" fmla="*/ 246066 w 1439467"/>
              <a:gd name="connsiteY38" fmla="*/ 1431664 h 2018589"/>
              <a:gd name="connsiteX39" fmla="*/ 5482 w 1439467"/>
              <a:gd name="connsiteY39" fmla="*/ 1611103 h 2018589"/>
              <a:gd name="connsiteX40" fmla="*/ 2918 w 1439467"/>
              <a:gd name="connsiteY40" fmla="*/ 1716303 h 2018589"/>
              <a:gd name="connsiteX41" fmla="*/ 319408 w 1439467"/>
              <a:gd name="connsiteY41" fmla="*/ 1465954 h 2018589"/>
              <a:gd name="connsiteX42" fmla="*/ 324171 w 1439467"/>
              <a:gd name="connsiteY42" fmla="*/ 1462620 h 2018589"/>
              <a:gd name="connsiteX43" fmla="*/ 388465 w 1439467"/>
              <a:gd name="connsiteY43" fmla="*/ 1330699 h 2018589"/>
              <a:gd name="connsiteX44" fmla="*/ 411325 w 1439467"/>
              <a:gd name="connsiteY44" fmla="*/ 1234020 h 2018589"/>
              <a:gd name="connsiteX45" fmla="*/ 434661 w 1439467"/>
              <a:gd name="connsiteY45" fmla="*/ 1156391 h 2018589"/>
              <a:gd name="connsiteX46" fmla="*/ 478476 w 1439467"/>
              <a:gd name="connsiteY46" fmla="*/ 1052569 h 2018589"/>
              <a:gd name="connsiteX47" fmla="*/ 470380 w 1439467"/>
              <a:gd name="connsiteY47" fmla="*/ 962081 h 2018589"/>
              <a:gd name="connsiteX48" fmla="*/ 473237 w 1439467"/>
              <a:gd name="connsiteY48" fmla="*/ 770152 h 2018589"/>
              <a:gd name="connsiteX49" fmla="*/ 483715 w 1439467"/>
              <a:gd name="connsiteY49" fmla="*/ 738720 h 2018589"/>
              <a:gd name="connsiteX50" fmla="*/ 542770 w 1439467"/>
              <a:gd name="connsiteY50" fmla="*/ 699191 h 2018589"/>
              <a:gd name="connsiteX51" fmla="*/ 616588 w 1439467"/>
              <a:gd name="connsiteY51" fmla="*/ 681570 h 2018589"/>
              <a:gd name="connsiteX52" fmla="*/ 754225 w 1439467"/>
              <a:gd name="connsiteY52" fmla="*/ 742054 h 2018589"/>
              <a:gd name="connsiteX53" fmla="*/ 839950 w 1439467"/>
              <a:gd name="connsiteY53" fmla="*/ 908265 h 2018589"/>
              <a:gd name="connsiteX54" fmla="*/ 832806 w 1439467"/>
              <a:gd name="connsiteY54" fmla="*/ 918742 h 2018589"/>
              <a:gd name="connsiteX55" fmla="*/ 735175 w 1439467"/>
              <a:gd name="connsiteY55" fmla="*/ 921600 h 2018589"/>
              <a:gd name="connsiteX56" fmla="*/ 656117 w 1439467"/>
              <a:gd name="connsiteY56" fmla="*/ 932554 h 2018589"/>
              <a:gd name="connsiteX57" fmla="*/ 685645 w 1439467"/>
              <a:gd name="connsiteY57" fmla="*/ 946841 h 2018589"/>
              <a:gd name="connsiteX58" fmla="*/ 1047118 w 1439467"/>
              <a:gd name="connsiteY58" fmla="*/ 946841 h 2018589"/>
              <a:gd name="connsiteX59" fmla="*/ 1069026 w 1439467"/>
              <a:gd name="connsiteY59" fmla="*/ 949222 h 2018589"/>
              <a:gd name="connsiteX60" fmla="*/ 1053786 w 1439467"/>
              <a:gd name="connsiteY60" fmla="*/ 1015421 h 2018589"/>
              <a:gd name="connsiteX61" fmla="*/ 1040451 w 1439467"/>
              <a:gd name="connsiteY61" fmla="*/ 1156867 h 2018589"/>
              <a:gd name="connsiteX62" fmla="*/ 1024259 w 1439467"/>
              <a:gd name="connsiteY62" fmla="*/ 1170679 h 2018589"/>
              <a:gd name="connsiteX63" fmla="*/ 979967 w 1439467"/>
              <a:gd name="connsiteY63" fmla="*/ 1173536 h 2018589"/>
              <a:gd name="connsiteX64" fmla="*/ 934247 w 1439467"/>
              <a:gd name="connsiteY64" fmla="*/ 1188776 h 2018589"/>
              <a:gd name="connsiteX65" fmla="*/ 790896 w 1439467"/>
              <a:gd name="connsiteY65" fmla="*/ 1164011 h 2018589"/>
              <a:gd name="connsiteX66" fmla="*/ 720887 w 1439467"/>
              <a:gd name="connsiteY66" fmla="*/ 1152105 h 2018589"/>
              <a:gd name="connsiteX67" fmla="*/ 662308 w 1439467"/>
              <a:gd name="connsiteY67" fmla="*/ 1140675 h 2018589"/>
              <a:gd name="connsiteX68" fmla="*/ 744223 w 1439467"/>
              <a:gd name="connsiteY68" fmla="*/ 1182109 h 2018589"/>
              <a:gd name="connsiteX69" fmla="*/ 928532 w 1439467"/>
              <a:gd name="connsiteY69" fmla="*/ 1240211 h 2018589"/>
              <a:gd name="connsiteX70" fmla="*/ 949487 w 1439467"/>
              <a:gd name="connsiteY70" fmla="*/ 1253070 h 2018589"/>
              <a:gd name="connsiteX71" fmla="*/ 986635 w 1439467"/>
              <a:gd name="connsiteY71" fmla="*/ 1286408 h 2018589"/>
              <a:gd name="connsiteX72" fmla="*/ 1099030 w 1439467"/>
              <a:gd name="connsiteY72" fmla="*/ 1374990 h 2018589"/>
              <a:gd name="connsiteX73" fmla="*/ 980920 w 1439467"/>
              <a:gd name="connsiteY73" fmla="*/ 1376895 h 2018589"/>
              <a:gd name="connsiteX74" fmla="*/ 891861 w 1439467"/>
              <a:gd name="connsiteY74" fmla="*/ 1400708 h 2018589"/>
              <a:gd name="connsiteX75" fmla="*/ 863762 w 1439467"/>
              <a:gd name="connsiteY75" fmla="*/ 1481194 h 2018589"/>
              <a:gd name="connsiteX76" fmla="*/ 841378 w 1439467"/>
              <a:gd name="connsiteY76" fmla="*/ 1585969 h 2018589"/>
              <a:gd name="connsiteX77" fmla="*/ 835187 w 1439467"/>
              <a:gd name="connsiteY77" fmla="*/ 1707889 h 2018589"/>
              <a:gd name="connsiteX78" fmla="*/ 929485 w 1439467"/>
              <a:gd name="connsiteY78" fmla="*/ 1961730 h 2018589"/>
              <a:gd name="connsiteX79" fmla="*/ 960441 w 1439467"/>
              <a:gd name="connsiteY79" fmla="*/ 2007927 h 2018589"/>
              <a:gd name="connsiteX80" fmla="*/ 978062 w 1439467"/>
              <a:gd name="connsiteY80" fmla="*/ 2005545 h 2018589"/>
              <a:gd name="connsiteX81" fmla="*/ 947582 w 1439467"/>
              <a:gd name="connsiteY81" fmla="*/ 1863623 h 2018589"/>
              <a:gd name="connsiteX82" fmla="*/ 912816 w 1439467"/>
              <a:gd name="connsiteY82" fmla="*/ 1739321 h 2018589"/>
              <a:gd name="connsiteX83" fmla="*/ 915673 w 1439467"/>
              <a:gd name="connsiteY83" fmla="*/ 1626450 h 2018589"/>
              <a:gd name="connsiteX84" fmla="*/ 930437 w 1439467"/>
              <a:gd name="connsiteY84" fmla="*/ 1547869 h 2018589"/>
              <a:gd name="connsiteX85" fmla="*/ 937581 w 1439467"/>
              <a:gd name="connsiteY85" fmla="*/ 1509293 h 2018589"/>
              <a:gd name="connsiteX86" fmla="*/ 946630 w 1439467"/>
              <a:gd name="connsiteY86" fmla="*/ 1485956 h 2018589"/>
              <a:gd name="connsiteX87" fmla="*/ 970442 w 1439467"/>
              <a:gd name="connsiteY87" fmla="*/ 1463096 h 2018589"/>
              <a:gd name="connsiteX88" fmla="*/ 1110460 w 1439467"/>
              <a:gd name="connsiteY88" fmla="*/ 1449761 h 2018589"/>
              <a:gd name="connsiteX89" fmla="*/ 1241428 w 1439467"/>
              <a:gd name="connsiteY89" fmla="*/ 1462144 h 2018589"/>
              <a:gd name="connsiteX90" fmla="*/ 1299531 w 1439467"/>
              <a:gd name="connsiteY90" fmla="*/ 1442141 h 2018589"/>
              <a:gd name="connsiteX91" fmla="*/ 1319057 w 1439467"/>
              <a:gd name="connsiteY91" fmla="*/ 1404994 h 2018589"/>
              <a:gd name="connsiteX92" fmla="*/ 1411926 w 1439467"/>
              <a:gd name="connsiteY92" fmla="*/ 1216399 h 2018589"/>
              <a:gd name="connsiteX93" fmla="*/ 1436215 w 1439467"/>
              <a:gd name="connsiteY93" fmla="*/ 1015897 h 2018589"/>
              <a:gd name="connsiteX94" fmla="*/ 1428119 w 1439467"/>
              <a:gd name="connsiteY94" fmla="*/ 975416 h 2018589"/>
              <a:gd name="connsiteX95" fmla="*/ 1430500 w 1439467"/>
              <a:gd name="connsiteY95" fmla="*/ 970177 h 2018589"/>
              <a:gd name="connsiteX96" fmla="*/ 508956 w 1439467"/>
              <a:gd name="connsiteY96" fmla="*/ 447255 h 2018589"/>
              <a:gd name="connsiteX97" fmla="*/ 546103 w 1439467"/>
              <a:gd name="connsiteY97" fmla="*/ 449160 h 2018589"/>
              <a:gd name="connsiteX98" fmla="*/ 440376 w 1439467"/>
              <a:gd name="connsiteY98" fmla="*/ 509167 h 2018589"/>
              <a:gd name="connsiteX99" fmla="*/ 364652 w 1439467"/>
              <a:gd name="connsiteY99" fmla="*/ 512025 h 2018589"/>
              <a:gd name="connsiteX100" fmla="*/ 400847 w 1439467"/>
              <a:gd name="connsiteY100" fmla="*/ 423442 h 2018589"/>
              <a:gd name="connsiteX101" fmla="*/ 377035 w 1439467"/>
              <a:gd name="connsiteY101" fmla="*/ 436777 h 2018589"/>
              <a:gd name="connsiteX102" fmla="*/ 315122 w 1439467"/>
              <a:gd name="connsiteY102" fmla="*/ 490594 h 2018589"/>
              <a:gd name="connsiteX103" fmla="*/ 276546 w 1439467"/>
              <a:gd name="connsiteY103" fmla="*/ 516787 h 2018589"/>
              <a:gd name="connsiteX104" fmla="*/ 509908 w 1439467"/>
              <a:gd name="connsiteY104" fmla="*/ 316762 h 2018589"/>
              <a:gd name="connsiteX105" fmla="*/ 512766 w 1439467"/>
              <a:gd name="connsiteY105" fmla="*/ 319620 h 2018589"/>
              <a:gd name="connsiteX106" fmla="*/ 481810 w 1439467"/>
              <a:gd name="connsiteY106" fmla="*/ 363911 h 2018589"/>
              <a:gd name="connsiteX107" fmla="*/ 478476 w 1439467"/>
              <a:gd name="connsiteY107" fmla="*/ 372484 h 2018589"/>
              <a:gd name="connsiteX108" fmla="*/ 487525 w 1439467"/>
              <a:gd name="connsiteY108" fmla="*/ 373912 h 2018589"/>
              <a:gd name="connsiteX109" fmla="*/ 554676 w 1439467"/>
              <a:gd name="connsiteY109" fmla="*/ 362482 h 2018589"/>
              <a:gd name="connsiteX110" fmla="*/ 567535 w 1439467"/>
              <a:gd name="connsiteY110" fmla="*/ 362006 h 2018589"/>
              <a:gd name="connsiteX111" fmla="*/ 508003 w 1439467"/>
              <a:gd name="connsiteY111" fmla="*/ 416775 h 2018589"/>
              <a:gd name="connsiteX112" fmla="*/ 508003 w 1439467"/>
              <a:gd name="connsiteY112" fmla="*/ 416775 h 2018589"/>
              <a:gd name="connsiteX113" fmla="*/ 499907 w 1439467"/>
              <a:gd name="connsiteY113" fmla="*/ 432015 h 2018589"/>
              <a:gd name="connsiteX114" fmla="*/ 508956 w 1439467"/>
              <a:gd name="connsiteY114" fmla="*/ 447255 h 2018589"/>
              <a:gd name="connsiteX115" fmla="*/ 1070931 w 1439467"/>
              <a:gd name="connsiteY115" fmla="*/ 859211 h 2018589"/>
              <a:gd name="connsiteX116" fmla="*/ 1055215 w 1439467"/>
              <a:gd name="connsiteY116" fmla="*/ 861116 h 2018589"/>
              <a:gd name="connsiteX117" fmla="*/ 1062359 w 1439467"/>
              <a:gd name="connsiteY117" fmla="*/ 879214 h 2018589"/>
              <a:gd name="connsiteX118" fmla="*/ 1041880 w 1439467"/>
              <a:gd name="connsiteY118" fmla="*/ 906360 h 2018589"/>
              <a:gd name="connsiteX119" fmla="*/ 884241 w 1439467"/>
              <a:gd name="connsiteY119" fmla="*/ 907789 h 2018589"/>
              <a:gd name="connsiteX120" fmla="*/ 876145 w 1439467"/>
              <a:gd name="connsiteY120" fmla="*/ 895882 h 2018589"/>
              <a:gd name="connsiteX121" fmla="*/ 883765 w 1439467"/>
              <a:gd name="connsiteY121" fmla="*/ 835399 h 2018589"/>
              <a:gd name="connsiteX122" fmla="*/ 883765 w 1439467"/>
              <a:gd name="connsiteY122" fmla="*/ 835399 h 2018589"/>
              <a:gd name="connsiteX123" fmla="*/ 885193 w 1439467"/>
              <a:gd name="connsiteY123" fmla="*/ 827302 h 2018589"/>
              <a:gd name="connsiteX124" fmla="*/ 896147 w 1439467"/>
              <a:gd name="connsiteY124" fmla="*/ 730624 h 2018589"/>
              <a:gd name="connsiteX125" fmla="*/ 913292 w 1439467"/>
              <a:gd name="connsiteY125" fmla="*/ 665854 h 2018589"/>
              <a:gd name="connsiteX126" fmla="*/ 942820 w 1439467"/>
              <a:gd name="connsiteY126" fmla="*/ 645375 h 2018589"/>
              <a:gd name="connsiteX127" fmla="*/ 1133320 w 1439467"/>
              <a:gd name="connsiteY127" fmla="*/ 546315 h 2018589"/>
              <a:gd name="connsiteX128" fmla="*/ 1144273 w 1439467"/>
              <a:gd name="connsiteY128" fmla="*/ 545839 h 2018589"/>
              <a:gd name="connsiteX129" fmla="*/ 1140940 w 1439467"/>
              <a:gd name="connsiteY129" fmla="*/ 556792 h 2018589"/>
              <a:gd name="connsiteX130" fmla="*/ 1012828 w 1439467"/>
              <a:gd name="connsiteY130" fmla="*/ 718241 h 2018589"/>
              <a:gd name="connsiteX131" fmla="*/ 1017591 w 1439467"/>
              <a:gd name="connsiteY131" fmla="*/ 731100 h 2018589"/>
              <a:gd name="connsiteX132" fmla="*/ 1017591 w 1439467"/>
              <a:gd name="connsiteY132" fmla="*/ 731100 h 2018589"/>
              <a:gd name="connsiteX133" fmla="*/ 1093315 w 1439467"/>
              <a:gd name="connsiteY133" fmla="*/ 686809 h 2018589"/>
              <a:gd name="connsiteX134" fmla="*/ 1127128 w 1439467"/>
              <a:gd name="connsiteY134" fmla="*/ 666330 h 2018589"/>
              <a:gd name="connsiteX135" fmla="*/ 1132843 w 1439467"/>
              <a:gd name="connsiteY135" fmla="*/ 664425 h 2018589"/>
              <a:gd name="connsiteX136" fmla="*/ 1127128 w 1439467"/>
              <a:gd name="connsiteY136" fmla="*/ 666330 h 2018589"/>
              <a:gd name="connsiteX137" fmla="*/ 1161419 w 1439467"/>
              <a:gd name="connsiteY137" fmla="*/ 645851 h 2018589"/>
              <a:gd name="connsiteX138" fmla="*/ 1253811 w 1439467"/>
              <a:gd name="connsiteY138" fmla="*/ 589177 h 2018589"/>
              <a:gd name="connsiteX139" fmla="*/ 1268575 w 1439467"/>
              <a:gd name="connsiteY139" fmla="*/ 580129 h 2018589"/>
              <a:gd name="connsiteX140" fmla="*/ 1296673 w 1439467"/>
              <a:gd name="connsiteY140" fmla="*/ 590130 h 2018589"/>
              <a:gd name="connsiteX141" fmla="*/ 1308103 w 1439467"/>
              <a:gd name="connsiteY141" fmla="*/ 727766 h 2018589"/>
              <a:gd name="connsiteX142" fmla="*/ 1299055 w 1439467"/>
              <a:gd name="connsiteY142" fmla="*/ 768247 h 2018589"/>
              <a:gd name="connsiteX143" fmla="*/ 1299055 w 1439467"/>
              <a:gd name="connsiteY143" fmla="*/ 768247 h 2018589"/>
              <a:gd name="connsiteX144" fmla="*/ 1287148 w 1439467"/>
              <a:gd name="connsiteY144" fmla="*/ 850162 h 2018589"/>
              <a:gd name="connsiteX145" fmla="*/ 1273813 w 1439467"/>
              <a:gd name="connsiteY145" fmla="*/ 858735 h 2018589"/>
              <a:gd name="connsiteX146" fmla="*/ 1184755 w 1439467"/>
              <a:gd name="connsiteY146" fmla="*/ 858735 h 2018589"/>
              <a:gd name="connsiteX147" fmla="*/ 1070931 w 1439467"/>
              <a:gd name="connsiteY147" fmla="*/ 859211 h 2018589"/>
              <a:gd name="connsiteX148" fmla="*/ 1391447 w 1439467"/>
              <a:gd name="connsiteY148" fmla="*/ 1123054 h 2018589"/>
              <a:gd name="connsiteX149" fmla="*/ 1388590 w 1439467"/>
              <a:gd name="connsiteY149" fmla="*/ 1141151 h 2018589"/>
              <a:gd name="connsiteX150" fmla="*/ 1388590 w 1439467"/>
              <a:gd name="connsiteY150" fmla="*/ 1141151 h 2018589"/>
              <a:gd name="connsiteX151" fmla="*/ 1388113 w 1439467"/>
              <a:gd name="connsiteY151" fmla="*/ 1151153 h 2018589"/>
              <a:gd name="connsiteX152" fmla="*/ 1340488 w 1439467"/>
              <a:gd name="connsiteY152" fmla="*/ 1181633 h 2018589"/>
              <a:gd name="connsiteX153" fmla="*/ 1252382 w 1439467"/>
              <a:gd name="connsiteY153" fmla="*/ 1157820 h 2018589"/>
              <a:gd name="connsiteX154" fmla="*/ 1192375 w 1439467"/>
              <a:gd name="connsiteY154" fmla="*/ 1147342 h 2018589"/>
              <a:gd name="connsiteX155" fmla="*/ 1178087 w 1439467"/>
              <a:gd name="connsiteY155" fmla="*/ 1150676 h 2018589"/>
              <a:gd name="connsiteX156" fmla="*/ 1194756 w 1439467"/>
              <a:gd name="connsiteY156" fmla="*/ 1163535 h 2018589"/>
              <a:gd name="connsiteX157" fmla="*/ 1194756 w 1439467"/>
              <a:gd name="connsiteY157" fmla="*/ 1163535 h 2018589"/>
              <a:gd name="connsiteX158" fmla="*/ 1267146 w 1439467"/>
              <a:gd name="connsiteY158" fmla="*/ 1190205 h 2018589"/>
              <a:gd name="connsiteX159" fmla="*/ 1267146 w 1439467"/>
              <a:gd name="connsiteY159" fmla="*/ 1190205 h 2018589"/>
              <a:gd name="connsiteX160" fmla="*/ 1287148 w 1439467"/>
              <a:gd name="connsiteY160" fmla="*/ 1197349 h 2018589"/>
              <a:gd name="connsiteX161" fmla="*/ 1287148 w 1439467"/>
              <a:gd name="connsiteY161" fmla="*/ 1197349 h 2018589"/>
              <a:gd name="connsiteX162" fmla="*/ 1360491 w 1439467"/>
              <a:gd name="connsiteY162" fmla="*/ 1223543 h 2018589"/>
              <a:gd name="connsiteX163" fmla="*/ 1366206 w 1439467"/>
              <a:gd name="connsiteY163" fmla="*/ 1237354 h 2018589"/>
              <a:gd name="connsiteX164" fmla="*/ 1342870 w 1439467"/>
              <a:gd name="connsiteY164" fmla="*/ 1279740 h 2018589"/>
              <a:gd name="connsiteX165" fmla="*/ 1342870 w 1439467"/>
              <a:gd name="connsiteY165" fmla="*/ 1279740 h 2018589"/>
              <a:gd name="connsiteX166" fmla="*/ 1331916 w 1439467"/>
              <a:gd name="connsiteY166" fmla="*/ 1300219 h 2018589"/>
              <a:gd name="connsiteX167" fmla="*/ 1331916 w 1439467"/>
              <a:gd name="connsiteY167" fmla="*/ 1300219 h 2018589"/>
              <a:gd name="connsiteX168" fmla="*/ 1289053 w 1439467"/>
              <a:gd name="connsiteY168" fmla="*/ 1381181 h 2018589"/>
              <a:gd name="connsiteX169" fmla="*/ 1234761 w 1439467"/>
              <a:gd name="connsiteY169" fmla="*/ 1392611 h 2018589"/>
              <a:gd name="connsiteX170" fmla="*/ 1134748 w 1439467"/>
              <a:gd name="connsiteY170" fmla="*/ 1327841 h 2018589"/>
              <a:gd name="connsiteX171" fmla="*/ 1134748 w 1439467"/>
              <a:gd name="connsiteY171" fmla="*/ 1327841 h 2018589"/>
              <a:gd name="connsiteX172" fmla="*/ 1025687 w 1439467"/>
              <a:gd name="connsiteY172" fmla="*/ 1256404 h 2018589"/>
              <a:gd name="connsiteX173" fmla="*/ 1009495 w 1439467"/>
              <a:gd name="connsiteY173" fmla="*/ 1224971 h 2018589"/>
              <a:gd name="connsiteX174" fmla="*/ 1016638 w 1439467"/>
              <a:gd name="connsiteY174" fmla="*/ 1219733 h 2018589"/>
              <a:gd name="connsiteX175" fmla="*/ 1059977 w 1439467"/>
              <a:gd name="connsiteY175" fmla="*/ 1222590 h 2018589"/>
              <a:gd name="connsiteX176" fmla="*/ 1081885 w 1439467"/>
              <a:gd name="connsiteY176" fmla="*/ 1202588 h 2018589"/>
              <a:gd name="connsiteX177" fmla="*/ 1084742 w 1439467"/>
              <a:gd name="connsiteY177" fmla="*/ 1186871 h 2018589"/>
              <a:gd name="connsiteX178" fmla="*/ 1084742 w 1439467"/>
              <a:gd name="connsiteY178" fmla="*/ 1186871 h 2018589"/>
              <a:gd name="connsiteX179" fmla="*/ 1085695 w 1439467"/>
              <a:gd name="connsiteY179" fmla="*/ 1173060 h 2018589"/>
              <a:gd name="connsiteX180" fmla="*/ 1087123 w 1439467"/>
              <a:gd name="connsiteY180" fmla="*/ 1164964 h 2018589"/>
              <a:gd name="connsiteX181" fmla="*/ 1087123 w 1439467"/>
              <a:gd name="connsiteY181" fmla="*/ 1164964 h 2018589"/>
              <a:gd name="connsiteX182" fmla="*/ 1090457 w 1439467"/>
              <a:gd name="connsiteY182" fmla="*/ 1133531 h 2018589"/>
              <a:gd name="connsiteX183" fmla="*/ 1090457 w 1439467"/>
              <a:gd name="connsiteY183" fmla="*/ 1133531 h 2018589"/>
              <a:gd name="connsiteX184" fmla="*/ 1110460 w 1439467"/>
              <a:gd name="connsiteY184" fmla="*/ 955890 h 2018589"/>
              <a:gd name="connsiteX185" fmla="*/ 1113793 w 1439467"/>
              <a:gd name="connsiteY185" fmla="*/ 937792 h 2018589"/>
              <a:gd name="connsiteX186" fmla="*/ 1144750 w 1439467"/>
              <a:gd name="connsiteY186" fmla="*/ 912075 h 2018589"/>
              <a:gd name="connsiteX187" fmla="*/ 1308103 w 1439467"/>
              <a:gd name="connsiteY187" fmla="*/ 902550 h 2018589"/>
              <a:gd name="connsiteX188" fmla="*/ 1340965 w 1439467"/>
              <a:gd name="connsiteY188" fmla="*/ 907789 h 2018589"/>
              <a:gd name="connsiteX189" fmla="*/ 1367159 w 1439467"/>
              <a:gd name="connsiteY189" fmla="*/ 938745 h 2018589"/>
              <a:gd name="connsiteX190" fmla="*/ 1388113 w 1439467"/>
              <a:gd name="connsiteY190" fmla="*/ 1045901 h 2018589"/>
              <a:gd name="connsiteX191" fmla="*/ 1376684 w 1439467"/>
              <a:gd name="connsiteY191" fmla="*/ 1059236 h 2018589"/>
              <a:gd name="connsiteX192" fmla="*/ 1305722 w 1439467"/>
              <a:gd name="connsiteY192" fmla="*/ 1058760 h 2018589"/>
              <a:gd name="connsiteX193" fmla="*/ 1305722 w 1439467"/>
              <a:gd name="connsiteY193" fmla="*/ 1058760 h 2018589"/>
              <a:gd name="connsiteX194" fmla="*/ 1286196 w 1439467"/>
              <a:gd name="connsiteY194" fmla="*/ 1058760 h 2018589"/>
              <a:gd name="connsiteX195" fmla="*/ 1286196 w 1439467"/>
              <a:gd name="connsiteY195" fmla="*/ 1058760 h 2018589"/>
              <a:gd name="connsiteX196" fmla="*/ 1198566 w 1439467"/>
              <a:gd name="connsiteY196" fmla="*/ 1059236 h 2018589"/>
              <a:gd name="connsiteX197" fmla="*/ 1185707 w 1439467"/>
              <a:gd name="connsiteY197" fmla="*/ 1066380 h 2018589"/>
              <a:gd name="connsiteX198" fmla="*/ 1197137 w 1439467"/>
              <a:gd name="connsiteY198" fmla="*/ 1074476 h 2018589"/>
              <a:gd name="connsiteX199" fmla="*/ 1227617 w 1439467"/>
              <a:gd name="connsiteY199" fmla="*/ 1077810 h 2018589"/>
              <a:gd name="connsiteX200" fmla="*/ 1231427 w 1439467"/>
              <a:gd name="connsiteY200" fmla="*/ 1078763 h 2018589"/>
              <a:gd name="connsiteX201" fmla="*/ 1303341 w 1439467"/>
              <a:gd name="connsiteY201" fmla="*/ 1084001 h 2018589"/>
              <a:gd name="connsiteX202" fmla="*/ 1359062 w 1439467"/>
              <a:gd name="connsiteY202" fmla="*/ 1086383 h 2018589"/>
              <a:gd name="connsiteX203" fmla="*/ 1391447 w 1439467"/>
              <a:gd name="connsiteY203" fmla="*/ 1123054 h 2018589"/>
              <a:gd name="connsiteX0" fmla="*/ 1432967 w 1441934"/>
              <a:gd name="connsiteY0" fmla="*/ 970177 h 2018589"/>
              <a:gd name="connsiteX1" fmla="*/ 1423918 w 1441934"/>
              <a:gd name="connsiteY1" fmla="*/ 956842 h 2018589"/>
              <a:gd name="connsiteX2" fmla="*/ 1406297 w 1441934"/>
              <a:gd name="connsiteY2" fmla="*/ 888262 h 2018589"/>
              <a:gd name="connsiteX3" fmla="*/ 1372483 w 1441934"/>
              <a:gd name="connsiteY3" fmla="*/ 820159 h 2018589"/>
              <a:gd name="connsiteX4" fmla="*/ 1365815 w 1441934"/>
              <a:gd name="connsiteY4" fmla="*/ 787774 h 2018589"/>
              <a:gd name="connsiteX5" fmla="*/ 1364387 w 1441934"/>
              <a:gd name="connsiteY5" fmla="*/ 715384 h 2018589"/>
              <a:gd name="connsiteX6" fmla="*/ 1370578 w 1441934"/>
              <a:gd name="connsiteY6" fmla="*/ 659662 h 2018589"/>
              <a:gd name="connsiteX7" fmla="*/ 1359148 w 1441934"/>
              <a:gd name="connsiteY7" fmla="*/ 612990 h 2018589"/>
              <a:gd name="connsiteX8" fmla="*/ 1356290 w 1441934"/>
              <a:gd name="connsiteY8" fmla="*/ 563936 h 2018589"/>
              <a:gd name="connsiteX9" fmla="*/ 1372007 w 1441934"/>
              <a:gd name="connsiteY9" fmla="*/ 424871 h 2018589"/>
              <a:gd name="connsiteX10" fmla="*/ 1359624 w 1441934"/>
              <a:gd name="connsiteY10" fmla="*/ 342956 h 2018589"/>
              <a:gd name="connsiteX11" fmla="*/ 1355338 w 1441934"/>
              <a:gd name="connsiteY11" fmla="*/ 255326 h 2018589"/>
              <a:gd name="connsiteX12" fmla="*/ 1287711 w 1441934"/>
              <a:gd name="connsiteY12" fmla="*/ 191508 h 2018589"/>
              <a:gd name="connsiteX13" fmla="*/ 1252468 w 1441934"/>
              <a:gd name="connsiteY13" fmla="*/ 176268 h 2018589"/>
              <a:gd name="connsiteX14" fmla="*/ 1228179 w 1441934"/>
              <a:gd name="connsiteY14" fmla="*/ 161505 h 2018589"/>
              <a:gd name="connsiteX15" fmla="*/ 1185793 w 1441934"/>
              <a:gd name="connsiteY15" fmla="*/ 127215 h 2018589"/>
              <a:gd name="connsiteX16" fmla="*/ 1174363 w 1441934"/>
              <a:gd name="connsiteY16" fmla="*/ 111022 h 2018589"/>
              <a:gd name="connsiteX17" fmla="*/ 1122452 w 1441934"/>
              <a:gd name="connsiteY17" fmla="*/ 91020 h 2018589"/>
              <a:gd name="connsiteX18" fmla="*/ 1011485 w 1441934"/>
              <a:gd name="connsiteY18" fmla="*/ 52920 h 2018589"/>
              <a:gd name="connsiteX19" fmla="*/ 948620 w 1441934"/>
              <a:gd name="connsiteY19" fmla="*/ 31965 h 2018589"/>
              <a:gd name="connsiteX20" fmla="*/ 887660 w 1441934"/>
              <a:gd name="connsiteY20" fmla="*/ 26726 h 2018589"/>
              <a:gd name="connsiteX21" fmla="*/ 813365 w 1441934"/>
              <a:gd name="connsiteY21" fmla="*/ 17677 h 2018589"/>
              <a:gd name="connsiteX22" fmla="*/ 708590 w 1441934"/>
              <a:gd name="connsiteY22" fmla="*/ 56 h 2018589"/>
              <a:gd name="connsiteX23" fmla="*/ 615245 w 1441934"/>
              <a:gd name="connsiteY23" fmla="*/ 11010 h 2018589"/>
              <a:gd name="connsiteX24" fmla="*/ 405219 w 1441934"/>
              <a:gd name="connsiteY24" fmla="*/ 83876 h 2018589"/>
              <a:gd name="connsiteX25" fmla="*/ 307111 w 1441934"/>
              <a:gd name="connsiteY25" fmla="*/ 158171 h 2018589"/>
              <a:gd name="connsiteX26" fmla="*/ 244723 w 1441934"/>
              <a:gd name="connsiteY26" fmla="*/ 228180 h 2018589"/>
              <a:gd name="connsiteX27" fmla="*/ 191859 w 1441934"/>
              <a:gd name="connsiteY27" fmla="*/ 292474 h 2018589"/>
              <a:gd name="connsiteX28" fmla="*/ 149473 w 1441934"/>
              <a:gd name="connsiteY28" fmla="*/ 380580 h 2018589"/>
              <a:gd name="connsiteX29" fmla="*/ 112801 w 1441934"/>
              <a:gd name="connsiteY29" fmla="*/ 577271 h 2018589"/>
              <a:gd name="connsiteX30" fmla="*/ 121850 w 1441934"/>
              <a:gd name="connsiteY30" fmla="*/ 680617 h 2018589"/>
              <a:gd name="connsiteX31" fmla="*/ 178524 w 1441934"/>
              <a:gd name="connsiteY31" fmla="*/ 825874 h 2018589"/>
              <a:gd name="connsiteX32" fmla="*/ 221386 w 1441934"/>
              <a:gd name="connsiteY32" fmla="*/ 892072 h 2018589"/>
              <a:gd name="connsiteX33" fmla="*/ 244247 w 1441934"/>
              <a:gd name="connsiteY33" fmla="*/ 921600 h 2018589"/>
              <a:gd name="connsiteX34" fmla="*/ 295681 w 1441934"/>
              <a:gd name="connsiteY34" fmla="*/ 1016374 h 2018589"/>
              <a:gd name="connsiteX35" fmla="*/ 319970 w 1441934"/>
              <a:gd name="connsiteY35" fmla="*/ 1153058 h 2018589"/>
              <a:gd name="connsiteX36" fmla="*/ 311874 w 1441934"/>
              <a:gd name="connsiteY36" fmla="*/ 1322603 h 2018589"/>
              <a:gd name="connsiteX37" fmla="*/ 277584 w 1441934"/>
              <a:gd name="connsiteY37" fmla="*/ 1397850 h 2018589"/>
              <a:gd name="connsiteX38" fmla="*/ 248533 w 1441934"/>
              <a:gd name="connsiteY38" fmla="*/ 1431664 h 2018589"/>
              <a:gd name="connsiteX39" fmla="*/ 7949 w 1441934"/>
              <a:gd name="connsiteY39" fmla="*/ 1611103 h 2018589"/>
              <a:gd name="connsiteX40" fmla="*/ 1635 w 1441934"/>
              <a:gd name="connsiteY40" fmla="*/ 1697549 h 2018589"/>
              <a:gd name="connsiteX41" fmla="*/ 321875 w 1441934"/>
              <a:gd name="connsiteY41" fmla="*/ 1465954 h 2018589"/>
              <a:gd name="connsiteX42" fmla="*/ 326638 w 1441934"/>
              <a:gd name="connsiteY42" fmla="*/ 1462620 h 2018589"/>
              <a:gd name="connsiteX43" fmla="*/ 390932 w 1441934"/>
              <a:gd name="connsiteY43" fmla="*/ 1330699 h 2018589"/>
              <a:gd name="connsiteX44" fmla="*/ 413792 w 1441934"/>
              <a:gd name="connsiteY44" fmla="*/ 1234020 h 2018589"/>
              <a:gd name="connsiteX45" fmla="*/ 437128 w 1441934"/>
              <a:gd name="connsiteY45" fmla="*/ 1156391 h 2018589"/>
              <a:gd name="connsiteX46" fmla="*/ 480943 w 1441934"/>
              <a:gd name="connsiteY46" fmla="*/ 1052569 h 2018589"/>
              <a:gd name="connsiteX47" fmla="*/ 472847 w 1441934"/>
              <a:gd name="connsiteY47" fmla="*/ 962081 h 2018589"/>
              <a:gd name="connsiteX48" fmla="*/ 475704 w 1441934"/>
              <a:gd name="connsiteY48" fmla="*/ 770152 h 2018589"/>
              <a:gd name="connsiteX49" fmla="*/ 486182 w 1441934"/>
              <a:gd name="connsiteY49" fmla="*/ 738720 h 2018589"/>
              <a:gd name="connsiteX50" fmla="*/ 545237 w 1441934"/>
              <a:gd name="connsiteY50" fmla="*/ 699191 h 2018589"/>
              <a:gd name="connsiteX51" fmla="*/ 619055 w 1441934"/>
              <a:gd name="connsiteY51" fmla="*/ 681570 h 2018589"/>
              <a:gd name="connsiteX52" fmla="*/ 756692 w 1441934"/>
              <a:gd name="connsiteY52" fmla="*/ 742054 h 2018589"/>
              <a:gd name="connsiteX53" fmla="*/ 842417 w 1441934"/>
              <a:gd name="connsiteY53" fmla="*/ 908265 h 2018589"/>
              <a:gd name="connsiteX54" fmla="*/ 835273 w 1441934"/>
              <a:gd name="connsiteY54" fmla="*/ 918742 h 2018589"/>
              <a:gd name="connsiteX55" fmla="*/ 737642 w 1441934"/>
              <a:gd name="connsiteY55" fmla="*/ 921600 h 2018589"/>
              <a:gd name="connsiteX56" fmla="*/ 658584 w 1441934"/>
              <a:gd name="connsiteY56" fmla="*/ 932554 h 2018589"/>
              <a:gd name="connsiteX57" fmla="*/ 688112 w 1441934"/>
              <a:gd name="connsiteY57" fmla="*/ 946841 h 2018589"/>
              <a:gd name="connsiteX58" fmla="*/ 1049585 w 1441934"/>
              <a:gd name="connsiteY58" fmla="*/ 946841 h 2018589"/>
              <a:gd name="connsiteX59" fmla="*/ 1071493 w 1441934"/>
              <a:gd name="connsiteY59" fmla="*/ 949222 h 2018589"/>
              <a:gd name="connsiteX60" fmla="*/ 1056253 w 1441934"/>
              <a:gd name="connsiteY60" fmla="*/ 1015421 h 2018589"/>
              <a:gd name="connsiteX61" fmla="*/ 1042918 w 1441934"/>
              <a:gd name="connsiteY61" fmla="*/ 1156867 h 2018589"/>
              <a:gd name="connsiteX62" fmla="*/ 1026726 w 1441934"/>
              <a:gd name="connsiteY62" fmla="*/ 1170679 h 2018589"/>
              <a:gd name="connsiteX63" fmla="*/ 982434 w 1441934"/>
              <a:gd name="connsiteY63" fmla="*/ 1173536 h 2018589"/>
              <a:gd name="connsiteX64" fmla="*/ 936714 w 1441934"/>
              <a:gd name="connsiteY64" fmla="*/ 1188776 h 2018589"/>
              <a:gd name="connsiteX65" fmla="*/ 793363 w 1441934"/>
              <a:gd name="connsiteY65" fmla="*/ 1164011 h 2018589"/>
              <a:gd name="connsiteX66" fmla="*/ 723354 w 1441934"/>
              <a:gd name="connsiteY66" fmla="*/ 1152105 h 2018589"/>
              <a:gd name="connsiteX67" fmla="*/ 664775 w 1441934"/>
              <a:gd name="connsiteY67" fmla="*/ 1140675 h 2018589"/>
              <a:gd name="connsiteX68" fmla="*/ 746690 w 1441934"/>
              <a:gd name="connsiteY68" fmla="*/ 1182109 h 2018589"/>
              <a:gd name="connsiteX69" fmla="*/ 930999 w 1441934"/>
              <a:gd name="connsiteY69" fmla="*/ 1240211 h 2018589"/>
              <a:gd name="connsiteX70" fmla="*/ 951954 w 1441934"/>
              <a:gd name="connsiteY70" fmla="*/ 1253070 h 2018589"/>
              <a:gd name="connsiteX71" fmla="*/ 989102 w 1441934"/>
              <a:gd name="connsiteY71" fmla="*/ 1286408 h 2018589"/>
              <a:gd name="connsiteX72" fmla="*/ 1101497 w 1441934"/>
              <a:gd name="connsiteY72" fmla="*/ 1374990 h 2018589"/>
              <a:gd name="connsiteX73" fmla="*/ 983387 w 1441934"/>
              <a:gd name="connsiteY73" fmla="*/ 1376895 h 2018589"/>
              <a:gd name="connsiteX74" fmla="*/ 894328 w 1441934"/>
              <a:gd name="connsiteY74" fmla="*/ 1400708 h 2018589"/>
              <a:gd name="connsiteX75" fmla="*/ 866229 w 1441934"/>
              <a:gd name="connsiteY75" fmla="*/ 1481194 h 2018589"/>
              <a:gd name="connsiteX76" fmla="*/ 843845 w 1441934"/>
              <a:gd name="connsiteY76" fmla="*/ 1585969 h 2018589"/>
              <a:gd name="connsiteX77" fmla="*/ 837654 w 1441934"/>
              <a:gd name="connsiteY77" fmla="*/ 1707889 h 2018589"/>
              <a:gd name="connsiteX78" fmla="*/ 931952 w 1441934"/>
              <a:gd name="connsiteY78" fmla="*/ 1961730 h 2018589"/>
              <a:gd name="connsiteX79" fmla="*/ 962908 w 1441934"/>
              <a:gd name="connsiteY79" fmla="*/ 2007927 h 2018589"/>
              <a:gd name="connsiteX80" fmla="*/ 980529 w 1441934"/>
              <a:gd name="connsiteY80" fmla="*/ 2005545 h 2018589"/>
              <a:gd name="connsiteX81" fmla="*/ 950049 w 1441934"/>
              <a:gd name="connsiteY81" fmla="*/ 1863623 h 2018589"/>
              <a:gd name="connsiteX82" fmla="*/ 915283 w 1441934"/>
              <a:gd name="connsiteY82" fmla="*/ 1739321 h 2018589"/>
              <a:gd name="connsiteX83" fmla="*/ 918140 w 1441934"/>
              <a:gd name="connsiteY83" fmla="*/ 1626450 h 2018589"/>
              <a:gd name="connsiteX84" fmla="*/ 932904 w 1441934"/>
              <a:gd name="connsiteY84" fmla="*/ 1547869 h 2018589"/>
              <a:gd name="connsiteX85" fmla="*/ 940048 w 1441934"/>
              <a:gd name="connsiteY85" fmla="*/ 1509293 h 2018589"/>
              <a:gd name="connsiteX86" fmla="*/ 949097 w 1441934"/>
              <a:gd name="connsiteY86" fmla="*/ 1485956 h 2018589"/>
              <a:gd name="connsiteX87" fmla="*/ 972909 w 1441934"/>
              <a:gd name="connsiteY87" fmla="*/ 1463096 h 2018589"/>
              <a:gd name="connsiteX88" fmla="*/ 1112927 w 1441934"/>
              <a:gd name="connsiteY88" fmla="*/ 1449761 h 2018589"/>
              <a:gd name="connsiteX89" fmla="*/ 1243895 w 1441934"/>
              <a:gd name="connsiteY89" fmla="*/ 1462144 h 2018589"/>
              <a:gd name="connsiteX90" fmla="*/ 1301998 w 1441934"/>
              <a:gd name="connsiteY90" fmla="*/ 1442141 h 2018589"/>
              <a:gd name="connsiteX91" fmla="*/ 1321524 w 1441934"/>
              <a:gd name="connsiteY91" fmla="*/ 1404994 h 2018589"/>
              <a:gd name="connsiteX92" fmla="*/ 1414393 w 1441934"/>
              <a:gd name="connsiteY92" fmla="*/ 1216399 h 2018589"/>
              <a:gd name="connsiteX93" fmla="*/ 1438682 w 1441934"/>
              <a:gd name="connsiteY93" fmla="*/ 1015897 h 2018589"/>
              <a:gd name="connsiteX94" fmla="*/ 1430586 w 1441934"/>
              <a:gd name="connsiteY94" fmla="*/ 975416 h 2018589"/>
              <a:gd name="connsiteX95" fmla="*/ 1432967 w 1441934"/>
              <a:gd name="connsiteY95" fmla="*/ 970177 h 2018589"/>
              <a:gd name="connsiteX96" fmla="*/ 511423 w 1441934"/>
              <a:gd name="connsiteY96" fmla="*/ 447255 h 2018589"/>
              <a:gd name="connsiteX97" fmla="*/ 548570 w 1441934"/>
              <a:gd name="connsiteY97" fmla="*/ 449160 h 2018589"/>
              <a:gd name="connsiteX98" fmla="*/ 442843 w 1441934"/>
              <a:gd name="connsiteY98" fmla="*/ 509167 h 2018589"/>
              <a:gd name="connsiteX99" fmla="*/ 367119 w 1441934"/>
              <a:gd name="connsiteY99" fmla="*/ 512025 h 2018589"/>
              <a:gd name="connsiteX100" fmla="*/ 403314 w 1441934"/>
              <a:gd name="connsiteY100" fmla="*/ 423442 h 2018589"/>
              <a:gd name="connsiteX101" fmla="*/ 379502 w 1441934"/>
              <a:gd name="connsiteY101" fmla="*/ 436777 h 2018589"/>
              <a:gd name="connsiteX102" fmla="*/ 317589 w 1441934"/>
              <a:gd name="connsiteY102" fmla="*/ 490594 h 2018589"/>
              <a:gd name="connsiteX103" fmla="*/ 279013 w 1441934"/>
              <a:gd name="connsiteY103" fmla="*/ 516787 h 2018589"/>
              <a:gd name="connsiteX104" fmla="*/ 512375 w 1441934"/>
              <a:gd name="connsiteY104" fmla="*/ 316762 h 2018589"/>
              <a:gd name="connsiteX105" fmla="*/ 515233 w 1441934"/>
              <a:gd name="connsiteY105" fmla="*/ 319620 h 2018589"/>
              <a:gd name="connsiteX106" fmla="*/ 484277 w 1441934"/>
              <a:gd name="connsiteY106" fmla="*/ 363911 h 2018589"/>
              <a:gd name="connsiteX107" fmla="*/ 480943 w 1441934"/>
              <a:gd name="connsiteY107" fmla="*/ 372484 h 2018589"/>
              <a:gd name="connsiteX108" fmla="*/ 489992 w 1441934"/>
              <a:gd name="connsiteY108" fmla="*/ 373912 h 2018589"/>
              <a:gd name="connsiteX109" fmla="*/ 557143 w 1441934"/>
              <a:gd name="connsiteY109" fmla="*/ 362482 h 2018589"/>
              <a:gd name="connsiteX110" fmla="*/ 570002 w 1441934"/>
              <a:gd name="connsiteY110" fmla="*/ 362006 h 2018589"/>
              <a:gd name="connsiteX111" fmla="*/ 510470 w 1441934"/>
              <a:gd name="connsiteY111" fmla="*/ 416775 h 2018589"/>
              <a:gd name="connsiteX112" fmla="*/ 510470 w 1441934"/>
              <a:gd name="connsiteY112" fmla="*/ 416775 h 2018589"/>
              <a:gd name="connsiteX113" fmla="*/ 502374 w 1441934"/>
              <a:gd name="connsiteY113" fmla="*/ 432015 h 2018589"/>
              <a:gd name="connsiteX114" fmla="*/ 511423 w 1441934"/>
              <a:gd name="connsiteY114" fmla="*/ 447255 h 2018589"/>
              <a:gd name="connsiteX115" fmla="*/ 1073398 w 1441934"/>
              <a:gd name="connsiteY115" fmla="*/ 859211 h 2018589"/>
              <a:gd name="connsiteX116" fmla="*/ 1057682 w 1441934"/>
              <a:gd name="connsiteY116" fmla="*/ 861116 h 2018589"/>
              <a:gd name="connsiteX117" fmla="*/ 1064826 w 1441934"/>
              <a:gd name="connsiteY117" fmla="*/ 879214 h 2018589"/>
              <a:gd name="connsiteX118" fmla="*/ 1044347 w 1441934"/>
              <a:gd name="connsiteY118" fmla="*/ 906360 h 2018589"/>
              <a:gd name="connsiteX119" fmla="*/ 886708 w 1441934"/>
              <a:gd name="connsiteY119" fmla="*/ 907789 h 2018589"/>
              <a:gd name="connsiteX120" fmla="*/ 878612 w 1441934"/>
              <a:gd name="connsiteY120" fmla="*/ 895882 h 2018589"/>
              <a:gd name="connsiteX121" fmla="*/ 886232 w 1441934"/>
              <a:gd name="connsiteY121" fmla="*/ 835399 h 2018589"/>
              <a:gd name="connsiteX122" fmla="*/ 886232 w 1441934"/>
              <a:gd name="connsiteY122" fmla="*/ 835399 h 2018589"/>
              <a:gd name="connsiteX123" fmla="*/ 887660 w 1441934"/>
              <a:gd name="connsiteY123" fmla="*/ 827302 h 2018589"/>
              <a:gd name="connsiteX124" fmla="*/ 898614 w 1441934"/>
              <a:gd name="connsiteY124" fmla="*/ 730624 h 2018589"/>
              <a:gd name="connsiteX125" fmla="*/ 915759 w 1441934"/>
              <a:gd name="connsiteY125" fmla="*/ 665854 h 2018589"/>
              <a:gd name="connsiteX126" fmla="*/ 945287 w 1441934"/>
              <a:gd name="connsiteY126" fmla="*/ 645375 h 2018589"/>
              <a:gd name="connsiteX127" fmla="*/ 1135787 w 1441934"/>
              <a:gd name="connsiteY127" fmla="*/ 546315 h 2018589"/>
              <a:gd name="connsiteX128" fmla="*/ 1146740 w 1441934"/>
              <a:gd name="connsiteY128" fmla="*/ 545839 h 2018589"/>
              <a:gd name="connsiteX129" fmla="*/ 1143407 w 1441934"/>
              <a:gd name="connsiteY129" fmla="*/ 556792 h 2018589"/>
              <a:gd name="connsiteX130" fmla="*/ 1015295 w 1441934"/>
              <a:gd name="connsiteY130" fmla="*/ 718241 h 2018589"/>
              <a:gd name="connsiteX131" fmla="*/ 1020058 w 1441934"/>
              <a:gd name="connsiteY131" fmla="*/ 731100 h 2018589"/>
              <a:gd name="connsiteX132" fmla="*/ 1020058 w 1441934"/>
              <a:gd name="connsiteY132" fmla="*/ 731100 h 2018589"/>
              <a:gd name="connsiteX133" fmla="*/ 1095782 w 1441934"/>
              <a:gd name="connsiteY133" fmla="*/ 686809 h 2018589"/>
              <a:gd name="connsiteX134" fmla="*/ 1129595 w 1441934"/>
              <a:gd name="connsiteY134" fmla="*/ 666330 h 2018589"/>
              <a:gd name="connsiteX135" fmla="*/ 1135310 w 1441934"/>
              <a:gd name="connsiteY135" fmla="*/ 664425 h 2018589"/>
              <a:gd name="connsiteX136" fmla="*/ 1129595 w 1441934"/>
              <a:gd name="connsiteY136" fmla="*/ 666330 h 2018589"/>
              <a:gd name="connsiteX137" fmla="*/ 1163886 w 1441934"/>
              <a:gd name="connsiteY137" fmla="*/ 645851 h 2018589"/>
              <a:gd name="connsiteX138" fmla="*/ 1256278 w 1441934"/>
              <a:gd name="connsiteY138" fmla="*/ 589177 h 2018589"/>
              <a:gd name="connsiteX139" fmla="*/ 1271042 w 1441934"/>
              <a:gd name="connsiteY139" fmla="*/ 580129 h 2018589"/>
              <a:gd name="connsiteX140" fmla="*/ 1299140 w 1441934"/>
              <a:gd name="connsiteY140" fmla="*/ 590130 h 2018589"/>
              <a:gd name="connsiteX141" fmla="*/ 1310570 w 1441934"/>
              <a:gd name="connsiteY141" fmla="*/ 727766 h 2018589"/>
              <a:gd name="connsiteX142" fmla="*/ 1301522 w 1441934"/>
              <a:gd name="connsiteY142" fmla="*/ 768247 h 2018589"/>
              <a:gd name="connsiteX143" fmla="*/ 1301522 w 1441934"/>
              <a:gd name="connsiteY143" fmla="*/ 768247 h 2018589"/>
              <a:gd name="connsiteX144" fmla="*/ 1289615 w 1441934"/>
              <a:gd name="connsiteY144" fmla="*/ 850162 h 2018589"/>
              <a:gd name="connsiteX145" fmla="*/ 1276280 w 1441934"/>
              <a:gd name="connsiteY145" fmla="*/ 858735 h 2018589"/>
              <a:gd name="connsiteX146" fmla="*/ 1187222 w 1441934"/>
              <a:gd name="connsiteY146" fmla="*/ 858735 h 2018589"/>
              <a:gd name="connsiteX147" fmla="*/ 1073398 w 1441934"/>
              <a:gd name="connsiteY147" fmla="*/ 859211 h 2018589"/>
              <a:gd name="connsiteX148" fmla="*/ 1393914 w 1441934"/>
              <a:gd name="connsiteY148" fmla="*/ 1123054 h 2018589"/>
              <a:gd name="connsiteX149" fmla="*/ 1391057 w 1441934"/>
              <a:gd name="connsiteY149" fmla="*/ 1141151 h 2018589"/>
              <a:gd name="connsiteX150" fmla="*/ 1391057 w 1441934"/>
              <a:gd name="connsiteY150" fmla="*/ 1141151 h 2018589"/>
              <a:gd name="connsiteX151" fmla="*/ 1390580 w 1441934"/>
              <a:gd name="connsiteY151" fmla="*/ 1151153 h 2018589"/>
              <a:gd name="connsiteX152" fmla="*/ 1342955 w 1441934"/>
              <a:gd name="connsiteY152" fmla="*/ 1181633 h 2018589"/>
              <a:gd name="connsiteX153" fmla="*/ 1254849 w 1441934"/>
              <a:gd name="connsiteY153" fmla="*/ 1157820 h 2018589"/>
              <a:gd name="connsiteX154" fmla="*/ 1194842 w 1441934"/>
              <a:gd name="connsiteY154" fmla="*/ 1147342 h 2018589"/>
              <a:gd name="connsiteX155" fmla="*/ 1180554 w 1441934"/>
              <a:gd name="connsiteY155" fmla="*/ 1150676 h 2018589"/>
              <a:gd name="connsiteX156" fmla="*/ 1197223 w 1441934"/>
              <a:gd name="connsiteY156" fmla="*/ 1163535 h 2018589"/>
              <a:gd name="connsiteX157" fmla="*/ 1197223 w 1441934"/>
              <a:gd name="connsiteY157" fmla="*/ 1163535 h 2018589"/>
              <a:gd name="connsiteX158" fmla="*/ 1269613 w 1441934"/>
              <a:gd name="connsiteY158" fmla="*/ 1190205 h 2018589"/>
              <a:gd name="connsiteX159" fmla="*/ 1269613 w 1441934"/>
              <a:gd name="connsiteY159" fmla="*/ 1190205 h 2018589"/>
              <a:gd name="connsiteX160" fmla="*/ 1289615 w 1441934"/>
              <a:gd name="connsiteY160" fmla="*/ 1197349 h 2018589"/>
              <a:gd name="connsiteX161" fmla="*/ 1289615 w 1441934"/>
              <a:gd name="connsiteY161" fmla="*/ 1197349 h 2018589"/>
              <a:gd name="connsiteX162" fmla="*/ 1362958 w 1441934"/>
              <a:gd name="connsiteY162" fmla="*/ 1223543 h 2018589"/>
              <a:gd name="connsiteX163" fmla="*/ 1368673 w 1441934"/>
              <a:gd name="connsiteY163" fmla="*/ 1237354 h 2018589"/>
              <a:gd name="connsiteX164" fmla="*/ 1345337 w 1441934"/>
              <a:gd name="connsiteY164" fmla="*/ 1279740 h 2018589"/>
              <a:gd name="connsiteX165" fmla="*/ 1345337 w 1441934"/>
              <a:gd name="connsiteY165" fmla="*/ 1279740 h 2018589"/>
              <a:gd name="connsiteX166" fmla="*/ 1334383 w 1441934"/>
              <a:gd name="connsiteY166" fmla="*/ 1300219 h 2018589"/>
              <a:gd name="connsiteX167" fmla="*/ 1334383 w 1441934"/>
              <a:gd name="connsiteY167" fmla="*/ 1300219 h 2018589"/>
              <a:gd name="connsiteX168" fmla="*/ 1291520 w 1441934"/>
              <a:gd name="connsiteY168" fmla="*/ 1381181 h 2018589"/>
              <a:gd name="connsiteX169" fmla="*/ 1237228 w 1441934"/>
              <a:gd name="connsiteY169" fmla="*/ 1392611 h 2018589"/>
              <a:gd name="connsiteX170" fmla="*/ 1137215 w 1441934"/>
              <a:gd name="connsiteY170" fmla="*/ 1327841 h 2018589"/>
              <a:gd name="connsiteX171" fmla="*/ 1137215 w 1441934"/>
              <a:gd name="connsiteY171" fmla="*/ 1327841 h 2018589"/>
              <a:gd name="connsiteX172" fmla="*/ 1028154 w 1441934"/>
              <a:gd name="connsiteY172" fmla="*/ 1256404 h 2018589"/>
              <a:gd name="connsiteX173" fmla="*/ 1011962 w 1441934"/>
              <a:gd name="connsiteY173" fmla="*/ 1224971 h 2018589"/>
              <a:gd name="connsiteX174" fmla="*/ 1019105 w 1441934"/>
              <a:gd name="connsiteY174" fmla="*/ 1219733 h 2018589"/>
              <a:gd name="connsiteX175" fmla="*/ 1062444 w 1441934"/>
              <a:gd name="connsiteY175" fmla="*/ 1222590 h 2018589"/>
              <a:gd name="connsiteX176" fmla="*/ 1084352 w 1441934"/>
              <a:gd name="connsiteY176" fmla="*/ 1202588 h 2018589"/>
              <a:gd name="connsiteX177" fmla="*/ 1087209 w 1441934"/>
              <a:gd name="connsiteY177" fmla="*/ 1186871 h 2018589"/>
              <a:gd name="connsiteX178" fmla="*/ 1087209 w 1441934"/>
              <a:gd name="connsiteY178" fmla="*/ 1186871 h 2018589"/>
              <a:gd name="connsiteX179" fmla="*/ 1088162 w 1441934"/>
              <a:gd name="connsiteY179" fmla="*/ 1173060 h 2018589"/>
              <a:gd name="connsiteX180" fmla="*/ 1089590 w 1441934"/>
              <a:gd name="connsiteY180" fmla="*/ 1164964 h 2018589"/>
              <a:gd name="connsiteX181" fmla="*/ 1089590 w 1441934"/>
              <a:gd name="connsiteY181" fmla="*/ 1164964 h 2018589"/>
              <a:gd name="connsiteX182" fmla="*/ 1092924 w 1441934"/>
              <a:gd name="connsiteY182" fmla="*/ 1133531 h 2018589"/>
              <a:gd name="connsiteX183" fmla="*/ 1092924 w 1441934"/>
              <a:gd name="connsiteY183" fmla="*/ 1133531 h 2018589"/>
              <a:gd name="connsiteX184" fmla="*/ 1112927 w 1441934"/>
              <a:gd name="connsiteY184" fmla="*/ 955890 h 2018589"/>
              <a:gd name="connsiteX185" fmla="*/ 1116260 w 1441934"/>
              <a:gd name="connsiteY185" fmla="*/ 937792 h 2018589"/>
              <a:gd name="connsiteX186" fmla="*/ 1147217 w 1441934"/>
              <a:gd name="connsiteY186" fmla="*/ 912075 h 2018589"/>
              <a:gd name="connsiteX187" fmla="*/ 1310570 w 1441934"/>
              <a:gd name="connsiteY187" fmla="*/ 902550 h 2018589"/>
              <a:gd name="connsiteX188" fmla="*/ 1343432 w 1441934"/>
              <a:gd name="connsiteY188" fmla="*/ 907789 h 2018589"/>
              <a:gd name="connsiteX189" fmla="*/ 1369626 w 1441934"/>
              <a:gd name="connsiteY189" fmla="*/ 938745 h 2018589"/>
              <a:gd name="connsiteX190" fmla="*/ 1390580 w 1441934"/>
              <a:gd name="connsiteY190" fmla="*/ 1045901 h 2018589"/>
              <a:gd name="connsiteX191" fmla="*/ 1379151 w 1441934"/>
              <a:gd name="connsiteY191" fmla="*/ 1059236 h 2018589"/>
              <a:gd name="connsiteX192" fmla="*/ 1308189 w 1441934"/>
              <a:gd name="connsiteY192" fmla="*/ 1058760 h 2018589"/>
              <a:gd name="connsiteX193" fmla="*/ 1308189 w 1441934"/>
              <a:gd name="connsiteY193" fmla="*/ 1058760 h 2018589"/>
              <a:gd name="connsiteX194" fmla="*/ 1288663 w 1441934"/>
              <a:gd name="connsiteY194" fmla="*/ 1058760 h 2018589"/>
              <a:gd name="connsiteX195" fmla="*/ 1288663 w 1441934"/>
              <a:gd name="connsiteY195" fmla="*/ 1058760 h 2018589"/>
              <a:gd name="connsiteX196" fmla="*/ 1201033 w 1441934"/>
              <a:gd name="connsiteY196" fmla="*/ 1059236 h 2018589"/>
              <a:gd name="connsiteX197" fmla="*/ 1188174 w 1441934"/>
              <a:gd name="connsiteY197" fmla="*/ 1066380 h 2018589"/>
              <a:gd name="connsiteX198" fmla="*/ 1199604 w 1441934"/>
              <a:gd name="connsiteY198" fmla="*/ 1074476 h 2018589"/>
              <a:gd name="connsiteX199" fmla="*/ 1230084 w 1441934"/>
              <a:gd name="connsiteY199" fmla="*/ 1077810 h 2018589"/>
              <a:gd name="connsiteX200" fmla="*/ 1233894 w 1441934"/>
              <a:gd name="connsiteY200" fmla="*/ 1078763 h 2018589"/>
              <a:gd name="connsiteX201" fmla="*/ 1305808 w 1441934"/>
              <a:gd name="connsiteY201" fmla="*/ 1084001 h 2018589"/>
              <a:gd name="connsiteX202" fmla="*/ 1361529 w 1441934"/>
              <a:gd name="connsiteY202" fmla="*/ 1086383 h 2018589"/>
              <a:gd name="connsiteX203" fmla="*/ 1393914 w 1441934"/>
              <a:gd name="connsiteY203" fmla="*/ 1123054 h 2018589"/>
              <a:gd name="connsiteX0" fmla="*/ 1432967 w 1441934"/>
              <a:gd name="connsiteY0" fmla="*/ 970177 h 2018589"/>
              <a:gd name="connsiteX1" fmla="*/ 1423918 w 1441934"/>
              <a:gd name="connsiteY1" fmla="*/ 956842 h 2018589"/>
              <a:gd name="connsiteX2" fmla="*/ 1406297 w 1441934"/>
              <a:gd name="connsiteY2" fmla="*/ 888262 h 2018589"/>
              <a:gd name="connsiteX3" fmla="*/ 1372483 w 1441934"/>
              <a:gd name="connsiteY3" fmla="*/ 820159 h 2018589"/>
              <a:gd name="connsiteX4" fmla="*/ 1365815 w 1441934"/>
              <a:gd name="connsiteY4" fmla="*/ 787774 h 2018589"/>
              <a:gd name="connsiteX5" fmla="*/ 1364387 w 1441934"/>
              <a:gd name="connsiteY5" fmla="*/ 715384 h 2018589"/>
              <a:gd name="connsiteX6" fmla="*/ 1370578 w 1441934"/>
              <a:gd name="connsiteY6" fmla="*/ 659662 h 2018589"/>
              <a:gd name="connsiteX7" fmla="*/ 1359148 w 1441934"/>
              <a:gd name="connsiteY7" fmla="*/ 612990 h 2018589"/>
              <a:gd name="connsiteX8" fmla="*/ 1356290 w 1441934"/>
              <a:gd name="connsiteY8" fmla="*/ 563936 h 2018589"/>
              <a:gd name="connsiteX9" fmla="*/ 1372007 w 1441934"/>
              <a:gd name="connsiteY9" fmla="*/ 424871 h 2018589"/>
              <a:gd name="connsiteX10" fmla="*/ 1359624 w 1441934"/>
              <a:gd name="connsiteY10" fmla="*/ 342956 h 2018589"/>
              <a:gd name="connsiteX11" fmla="*/ 1355338 w 1441934"/>
              <a:gd name="connsiteY11" fmla="*/ 255326 h 2018589"/>
              <a:gd name="connsiteX12" fmla="*/ 1287711 w 1441934"/>
              <a:gd name="connsiteY12" fmla="*/ 191508 h 2018589"/>
              <a:gd name="connsiteX13" fmla="*/ 1252468 w 1441934"/>
              <a:gd name="connsiteY13" fmla="*/ 176268 h 2018589"/>
              <a:gd name="connsiteX14" fmla="*/ 1228179 w 1441934"/>
              <a:gd name="connsiteY14" fmla="*/ 161505 h 2018589"/>
              <a:gd name="connsiteX15" fmla="*/ 1185793 w 1441934"/>
              <a:gd name="connsiteY15" fmla="*/ 127215 h 2018589"/>
              <a:gd name="connsiteX16" fmla="*/ 1174363 w 1441934"/>
              <a:gd name="connsiteY16" fmla="*/ 111022 h 2018589"/>
              <a:gd name="connsiteX17" fmla="*/ 1122452 w 1441934"/>
              <a:gd name="connsiteY17" fmla="*/ 91020 h 2018589"/>
              <a:gd name="connsiteX18" fmla="*/ 1011485 w 1441934"/>
              <a:gd name="connsiteY18" fmla="*/ 52920 h 2018589"/>
              <a:gd name="connsiteX19" fmla="*/ 948620 w 1441934"/>
              <a:gd name="connsiteY19" fmla="*/ 31965 h 2018589"/>
              <a:gd name="connsiteX20" fmla="*/ 887660 w 1441934"/>
              <a:gd name="connsiteY20" fmla="*/ 26726 h 2018589"/>
              <a:gd name="connsiteX21" fmla="*/ 813365 w 1441934"/>
              <a:gd name="connsiteY21" fmla="*/ 17677 h 2018589"/>
              <a:gd name="connsiteX22" fmla="*/ 708590 w 1441934"/>
              <a:gd name="connsiteY22" fmla="*/ 56 h 2018589"/>
              <a:gd name="connsiteX23" fmla="*/ 615245 w 1441934"/>
              <a:gd name="connsiteY23" fmla="*/ 11010 h 2018589"/>
              <a:gd name="connsiteX24" fmla="*/ 405219 w 1441934"/>
              <a:gd name="connsiteY24" fmla="*/ 83876 h 2018589"/>
              <a:gd name="connsiteX25" fmla="*/ 307111 w 1441934"/>
              <a:gd name="connsiteY25" fmla="*/ 158171 h 2018589"/>
              <a:gd name="connsiteX26" fmla="*/ 244723 w 1441934"/>
              <a:gd name="connsiteY26" fmla="*/ 228180 h 2018589"/>
              <a:gd name="connsiteX27" fmla="*/ 191859 w 1441934"/>
              <a:gd name="connsiteY27" fmla="*/ 292474 h 2018589"/>
              <a:gd name="connsiteX28" fmla="*/ 149473 w 1441934"/>
              <a:gd name="connsiteY28" fmla="*/ 380580 h 2018589"/>
              <a:gd name="connsiteX29" fmla="*/ 112801 w 1441934"/>
              <a:gd name="connsiteY29" fmla="*/ 577271 h 2018589"/>
              <a:gd name="connsiteX30" fmla="*/ 121850 w 1441934"/>
              <a:gd name="connsiteY30" fmla="*/ 680617 h 2018589"/>
              <a:gd name="connsiteX31" fmla="*/ 178524 w 1441934"/>
              <a:gd name="connsiteY31" fmla="*/ 825874 h 2018589"/>
              <a:gd name="connsiteX32" fmla="*/ 221386 w 1441934"/>
              <a:gd name="connsiteY32" fmla="*/ 892072 h 2018589"/>
              <a:gd name="connsiteX33" fmla="*/ 244247 w 1441934"/>
              <a:gd name="connsiteY33" fmla="*/ 921600 h 2018589"/>
              <a:gd name="connsiteX34" fmla="*/ 295681 w 1441934"/>
              <a:gd name="connsiteY34" fmla="*/ 1016374 h 2018589"/>
              <a:gd name="connsiteX35" fmla="*/ 319970 w 1441934"/>
              <a:gd name="connsiteY35" fmla="*/ 1153058 h 2018589"/>
              <a:gd name="connsiteX36" fmla="*/ 311874 w 1441934"/>
              <a:gd name="connsiteY36" fmla="*/ 1322603 h 2018589"/>
              <a:gd name="connsiteX37" fmla="*/ 277584 w 1441934"/>
              <a:gd name="connsiteY37" fmla="*/ 1397850 h 2018589"/>
              <a:gd name="connsiteX38" fmla="*/ 248533 w 1441934"/>
              <a:gd name="connsiteY38" fmla="*/ 1431664 h 2018589"/>
              <a:gd name="connsiteX39" fmla="*/ 7949 w 1441934"/>
              <a:gd name="connsiteY39" fmla="*/ 1611103 h 2018589"/>
              <a:gd name="connsiteX40" fmla="*/ 1635 w 1441934"/>
              <a:gd name="connsiteY40" fmla="*/ 1697549 h 2018589"/>
              <a:gd name="connsiteX41" fmla="*/ 321875 w 1441934"/>
              <a:gd name="connsiteY41" fmla="*/ 1465954 h 2018589"/>
              <a:gd name="connsiteX42" fmla="*/ 326638 w 1441934"/>
              <a:gd name="connsiteY42" fmla="*/ 1462620 h 2018589"/>
              <a:gd name="connsiteX43" fmla="*/ 390932 w 1441934"/>
              <a:gd name="connsiteY43" fmla="*/ 1330699 h 2018589"/>
              <a:gd name="connsiteX44" fmla="*/ 413792 w 1441934"/>
              <a:gd name="connsiteY44" fmla="*/ 1234020 h 2018589"/>
              <a:gd name="connsiteX45" fmla="*/ 437128 w 1441934"/>
              <a:gd name="connsiteY45" fmla="*/ 1156391 h 2018589"/>
              <a:gd name="connsiteX46" fmla="*/ 480943 w 1441934"/>
              <a:gd name="connsiteY46" fmla="*/ 1052569 h 2018589"/>
              <a:gd name="connsiteX47" fmla="*/ 472847 w 1441934"/>
              <a:gd name="connsiteY47" fmla="*/ 962081 h 2018589"/>
              <a:gd name="connsiteX48" fmla="*/ 475704 w 1441934"/>
              <a:gd name="connsiteY48" fmla="*/ 770152 h 2018589"/>
              <a:gd name="connsiteX49" fmla="*/ 486182 w 1441934"/>
              <a:gd name="connsiteY49" fmla="*/ 738720 h 2018589"/>
              <a:gd name="connsiteX50" fmla="*/ 545237 w 1441934"/>
              <a:gd name="connsiteY50" fmla="*/ 699191 h 2018589"/>
              <a:gd name="connsiteX51" fmla="*/ 619055 w 1441934"/>
              <a:gd name="connsiteY51" fmla="*/ 681570 h 2018589"/>
              <a:gd name="connsiteX52" fmla="*/ 756692 w 1441934"/>
              <a:gd name="connsiteY52" fmla="*/ 742054 h 2018589"/>
              <a:gd name="connsiteX53" fmla="*/ 842417 w 1441934"/>
              <a:gd name="connsiteY53" fmla="*/ 908265 h 2018589"/>
              <a:gd name="connsiteX54" fmla="*/ 835273 w 1441934"/>
              <a:gd name="connsiteY54" fmla="*/ 918742 h 2018589"/>
              <a:gd name="connsiteX55" fmla="*/ 737642 w 1441934"/>
              <a:gd name="connsiteY55" fmla="*/ 921600 h 2018589"/>
              <a:gd name="connsiteX56" fmla="*/ 658584 w 1441934"/>
              <a:gd name="connsiteY56" fmla="*/ 932554 h 2018589"/>
              <a:gd name="connsiteX57" fmla="*/ 688112 w 1441934"/>
              <a:gd name="connsiteY57" fmla="*/ 946841 h 2018589"/>
              <a:gd name="connsiteX58" fmla="*/ 1049585 w 1441934"/>
              <a:gd name="connsiteY58" fmla="*/ 946841 h 2018589"/>
              <a:gd name="connsiteX59" fmla="*/ 1071493 w 1441934"/>
              <a:gd name="connsiteY59" fmla="*/ 949222 h 2018589"/>
              <a:gd name="connsiteX60" fmla="*/ 1056253 w 1441934"/>
              <a:gd name="connsiteY60" fmla="*/ 1015421 h 2018589"/>
              <a:gd name="connsiteX61" fmla="*/ 1042918 w 1441934"/>
              <a:gd name="connsiteY61" fmla="*/ 1156867 h 2018589"/>
              <a:gd name="connsiteX62" fmla="*/ 1026726 w 1441934"/>
              <a:gd name="connsiteY62" fmla="*/ 1170679 h 2018589"/>
              <a:gd name="connsiteX63" fmla="*/ 982434 w 1441934"/>
              <a:gd name="connsiteY63" fmla="*/ 1173536 h 2018589"/>
              <a:gd name="connsiteX64" fmla="*/ 936714 w 1441934"/>
              <a:gd name="connsiteY64" fmla="*/ 1188776 h 2018589"/>
              <a:gd name="connsiteX65" fmla="*/ 793363 w 1441934"/>
              <a:gd name="connsiteY65" fmla="*/ 1164011 h 2018589"/>
              <a:gd name="connsiteX66" fmla="*/ 723354 w 1441934"/>
              <a:gd name="connsiteY66" fmla="*/ 1152105 h 2018589"/>
              <a:gd name="connsiteX67" fmla="*/ 664775 w 1441934"/>
              <a:gd name="connsiteY67" fmla="*/ 1140675 h 2018589"/>
              <a:gd name="connsiteX68" fmla="*/ 746690 w 1441934"/>
              <a:gd name="connsiteY68" fmla="*/ 1182109 h 2018589"/>
              <a:gd name="connsiteX69" fmla="*/ 930999 w 1441934"/>
              <a:gd name="connsiteY69" fmla="*/ 1240211 h 2018589"/>
              <a:gd name="connsiteX70" fmla="*/ 951954 w 1441934"/>
              <a:gd name="connsiteY70" fmla="*/ 1253070 h 2018589"/>
              <a:gd name="connsiteX71" fmla="*/ 989102 w 1441934"/>
              <a:gd name="connsiteY71" fmla="*/ 1286408 h 2018589"/>
              <a:gd name="connsiteX72" fmla="*/ 1101497 w 1441934"/>
              <a:gd name="connsiteY72" fmla="*/ 1374990 h 2018589"/>
              <a:gd name="connsiteX73" fmla="*/ 983387 w 1441934"/>
              <a:gd name="connsiteY73" fmla="*/ 1376895 h 2018589"/>
              <a:gd name="connsiteX74" fmla="*/ 894328 w 1441934"/>
              <a:gd name="connsiteY74" fmla="*/ 1400708 h 2018589"/>
              <a:gd name="connsiteX75" fmla="*/ 866229 w 1441934"/>
              <a:gd name="connsiteY75" fmla="*/ 1481194 h 2018589"/>
              <a:gd name="connsiteX76" fmla="*/ 843845 w 1441934"/>
              <a:gd name="connsiteY76" fmla="*/ 1585969 h 2018589"/>
              <a:gd name="connsiteX77" fmla="*/ 837654 w 1441934"/>
              <a:gd name="connsiteY77" fmla="*/ 1707889 h 2018589"/>
              <a:gd name="connsiteX78" fmla="*/ 931952 w 1441934"/>
              <a:gd name="connsiteY78" fmla="*/ 1961730 h 2018589"/>
              <a:gd name="connsiteX79" fmla="*/ 962908 w 1441934"/>
              <a:gd name="connsiteY79" fmla="*/ 2007927 h 2018589"/>
              <a:gd name="connsiteX80" fmla="*/ 980529 w 1441934"/>
              <a:gd name="connsiteY80" fmla="*/ 2005545 h 2018589"/>
              <a:gd name="connsiteX81" fmla="*/ 950049 w 1441934"/>
              <a:gd name="connsiteY81" fmla="*/ 1863623 h 2018589"/>
              <a:gd name="connsiteX82" fmla="*/ 915283 w 1441934"/>
              <a:gd name="connsiteY82" fmla="*/ 1739321 h 2018589"/>
              <a:gd name="connsiteX83" fmla="*/ 918140 w 1441934"/>
              <a:gd name="connsiteY83" fmla="*/ 1626450 h 2018589"/>
              <a:gd name="connsiteX84" fmla="*/ 932904 w 1441934"/>
              <a:gd name="connsiteY84" fmla="*/ 1547869 h 2018589"/>
              <a:gd name="connsiteX85" fmla="*/ 940048 w 1441934"/>
              <a:gd name="connsiteY85" fmla="*/ 1509293 h 2018589"/>
              <a:gd name="connsiteX86" fmla="*/ 949097 w 1441934"/>
              <a:gd name="connsiteY86" fmla="*/ 1485956 h 2018589"/>
              <a:gd name="connsiteX87" fmla="*/ 972909 w 1441934"/>
              <a:gd name="connsiteY87" fmla="*/ 1463096 h 2018589"/>
              <a:gd name="connsiteX88" fmla="*/ 1112927 w 1441934"/>
              <a:gd name="connsiteY88" fmla="*/ 1449761 h 2018589"/>
              <a:gd name="connsiteX89" fmla="*/ 1243895 w 1441934"/>
              <a:gd name="connsiteY89" fmla="*/ 1462144 h 2018589"/>
              <a:gd name="connsiteX90" fmla="*/ 1301998 w 1441934"/>
              <a:gd name="connsiteY90" fmla="*/ 1442141 h 2018589"/>
              <a:gd name="connsiteX91" fmla="*/ 1321524 w 1441934"/>
              <a:gd name="connsiteY91" fmla="*/ 1404994 h 2018589"/>
              <a:gd name="connsiteX92" fmla="*/ 1414393 w 1441934"/>
              <a:gd name="connsiteY92" fmla="*/ 1216399 h 2018589"/>
              <a:gd name="connsiteX93" fmla="*/ 1438682 w 1441934"/>
              <a:gd name="connsiteY93" fmla="*/ 1015897 h 2018589"/>
              <a:gd name="connsiteX94" fmla="*/ 1430586 w 1441934"/>
              <a:gd name="connsiteY94" fmla="*/ 975416 h 2018589"/>
              <a:gd name="connsiteX95" fmla="*/ 1432967 w 1441934"/>
              <a:gd name="connsiteY95" fmla="*/ 970177 h 2018589"/>
              <a:gd name="connsiteX96" fmla="*/ 511423 w 1441934"/>
              <a:gd name="connsiteY96" fmla="*/ 447255 h 2018589"/>
              <a:gd name="connsiteX97" fmla="*/ 548570 w 1441934"/>
              <a:gd name="connsiteY97" fmla="*/ 449160 h 2018589"/>
              <a:gd name="connsiteX98" fmla="*/ 442843 w 1441934"/>
              <a:gd name="connsiteY98" fmla="*/ 509167 h 2018589"/>
              <a:gd name="connsiteX99" fmla="*/ 367119 w 1441934"/>
              <a:gd name="connsiteY99" fmla="*/ 512025 h 2018589"/>
              <a:gd name="connsiteX100" fmla="*/ 403314 w 1441934"/>
              <a:gd name="connsiteY100" fmla="*/ 423442 h 2018589"/>
              <a:gd name="connsiteX101" fmla="*/ 379502 w 1441934"/>
              <a:gd name="connsiteY101" fmla="*/ 436777 h 2018589"/>
              <a:gd name="connsiteX102" fmla="*/ 317589 w 1441934"/>
              <a:gd name="connsiteY102" fmla="*/ 490594 h 2018589"/>
              <a:gd name="connsiteX103" fmla="*/ 279013 w 1441934"/>
              <a:gd name="connsiteY103" fmla="*/ 516787 h 2018589"/>
              <a:gd name="connsiteX104" fmla="*/ 512375 w 1441934"/>
              <a:gd name="connsiteY104" fmla="*/ 316762 h 2018589"/>
              <a:gd name="connsiteX105" fmla="*/ 515233 w 1441934"/>
              <a:gd name="connsiteY105" fmla="*/ 319620 h 2018589"/>
              <a:gd name="connsiteX106" fmla="*/ 484277 w 1441934"/>
              <a:gd name="connsiteY106" fmla="*/ 363911 h 2018589"/>
              <a:gd name="connsiteX107" fmla="*/ 480943 w 1441934"/>
              <a:gd name="connsiteY107" fmla="*/ 372484 h 2018589"/>
              <a:gd name="connsiteX108" fmla="*/ 489992 w 1441934"/>
              <a:gd name="connsiteY108" fmla="*/ 373912 h 2018589"/>
              <a:gd name="connsiteX109" fmla="*/ 557143 w 1441934"/>
              <a:gd name="connsiteY109" fmla="*/ 362482 h 2018589"/>
              <a:gd name="connsiteX110" fmla="*/ 570002 w 1441934"/>
              <a:gd name="connsiteY110" fmla="*/ 362006 h 2018589"/>
              <a:gd name="connsiteX111" fmla="*/ 510470 w 1441934"/>
              <a:gd name="connsiteY111" fmla="*/ 416775 h 2018589"/>
              <a:gd name="connsiteX112" fmla="*/ 510470 w 1441934"/>
              <a:gd name="connsiteY112" fmla="*/ 416775 h 2018589"/>
              <a:gd name="connsiteX113" fmla="*/ 502374 w 1441934"/>
              <a:gd name="connsiteY113" fmla="*/ 432015 h 2018589"/>
              <a:gd name="connsiteX114" fmla="*/ 511423 w 1441934"/>
              <a:gd name="connsiteY114" fmla="*/ 447255 h 2018589"/>
              <a:gd name="connsiteX115" fmla="*/ 1073398 w 1441934"/>
              <a:gd name="connsiteY115" fmla="*/ 859211 h 2018589"/>
              <a:gd name="connsiteX116" fmla="*/ 1057682 w 1441934"/>
              <a:gd name="connsiteY116" fmla="*/ 861116 h 2018589"/>
              <a:gd name="connsiteX117" fmla="*/ 1064826 w 1441934"/>
              <a:gd name="connsiteY117" fmla="*/ 879214 h 2018589"/>
              <a:gd name="connsiteX118" fmla="*/ 1044347 w 1441934"/>
              <a:gd name="connsiteY118" fmla="*/ 906360 h 2018589"/>
              <a:gd name="connsiteX119" fmla="*/ 886708 w 1441934"/>
              <a:gd name="connsiteY119" fmla="*/ 907789 h 2018589"/>
              <a:gd name="connsiteX120" fmla="*/ 878612 w 1441934"/>
              <a:gd name="connsiteY120" fmla="*/ 895882 h 2018589"/>
              <a:gd name="connsiteX121" fmla="*/ 886232 w 1441934"/>
              <a:gd name="connsiteY121" fmla="*/ 835399 h 2018589"/>
              <a:gd name="connsiteX122" fmla="*/ 886232 w 1441934"/>
              <a:gd name="connsiteY122" fmla="*/ 835399 h 2018589"/>
              <a:gd name="connsiteX123" fmla="*/ 887660 w 1441934"/>
              <a:gd name="connsiteY123" fmla="*/ 827302 h 2018589"/>
              <a:gd name="connsiteX124" fmla="*/ 898614 w 1441934"/>
              <a:gd name="connsiteY124" fmla="*/ 730624 h 2018589"/>
              <a:gd name="connsiteX125" fmla="*/ 915759 w 1441934"/>
              <a:gd name="connsiteY125" fmla="*/ 665854 h 2018589"/>
              <a:gd name="connsiteX126" fmla="*/ 945287 w 1441934"/>
              <a:gd name="connsiteY126" fmla="*/ 645375 h 2018589"/>
              <a:gd name="connsiteX127" fmla="*/ 1135787 w 1441934"/>
              <a:gd name="connsiteY127" fmla="*/ 546315 h 2018589"/>
              <a:gd name="connsiteX128" fmla="*/ 1146740 w 1441934"/>
              <a:gd name="connsiteY128" fmla="*/ 545839 h 2018589"/>
              <a:gd name="connsiteX129" fmla="*/ 1143407 w 1441934"/>
              <a:gd name="connsiteY129" fmla="*/ 556792 h 2018589"/>
              <a:gd name="connsiteX130" fmla="*/ 1015295 w 1441934"/>
              <a:gd name="connsiteY130" fmla="*/ 718241 h 2018589"/>
              <a:gd name="connsiteX131" fmla="*/ 1020058 w 1441934"/>
              <a:gd name="connsiteY131" fmla="*/ 731100 h 2018589"/>
              <a:gd name="connsiteX132" fmla="*/ 1020058 w 1441934"/>
              <a:gd name="connsiteY132" fmla="*/ 731100 h 2018589"/>
              <a:gd name="connsiteX133" fmla="*/ 1095782 w 1441934"/>
              <a:gd name="connsiteY133" fmla="*/ 686809 h 2018589"/>
              <a:gd name="connsiteX134" fmla="*/ 1129595 w 1441934"/>
              <a:gd name="connsiteY134" fmla="*/ 666330 h 2018589"/>
              <a:gd name="connsiteX135" fmla="*/ 1135310 w 1441934"/>
              <a:gd name="connsiteY135" fmla="*/ 664425 h 2018589"/>
              <a:gd name="connsiteX136" fmla="*/ 1129595 w 1441934"/>
              <a:gd name="connsiteY136" fmla="*/ 666330 h 2018589"/>
              <a:gd name="connsiteX137" fmla="*/ 1163886 w 1441934"/>
              <a:gd name="connsiteY137" fmla="*/ 645851 h 2018589"/>
              <a:gd name="connsiteX138" fmla="*/ 1256278 w 1441934"/>
              <a:gd name="connsiteY138" fmla="*/ 589177 h 2018589"/>
              <a:gd name="connsiteX139" fmla="*/ 1271042 w 1441934"/>
              <a:gd name="connsiteY139" fmla="*/ 580129 h 2018589"/>
              <a:gd name="connsiteX140" fmla="*/ 1299140 w 1441934"/>
              <a:gd name="connsiteY140" fmla="*/ 590130 h 2018589"/>
              <a:gd name="connsiteX141" fmla="*/ 1310570 w 1441934"/>
              <a:gd name="connsiteY141" fmla="*/ 727766 h 2018589"/>
              <a:gd name="connsiteX142" fmla="*/ 1301522 w 1441934"/>
              <a:gd name="connsiteY142" fmla="*/ 768247 h 2018589"/>
              <a:gd name="connsiteX143" fmla="*/ 1301522 w 1441934"/>
              <a:gd name="connsiteY143" fmla="*/ 768247 h 2018589"/>
              <a:gd name="connsiteX144" fmla="*/ 1289615 w 1441934"/>
              <a:gd name="connsiteY144" fmla="*/ 850162 h 2018589"/>
              <a:gd name="connsiteX145" fmla="*/ 1276280 w 1441934"/>
              <a:gd name="connsiteY145" fmla="*/ 858735 h 2018589"/>
              <a:gd name="connsiteX146" fmla="*/ 1187222 w 1441934"/>
              <a:gd name="connsiteY146" fmla="*/ 858735 h 2018589"/>
              <a:gd name="connsiteX147" fmla="*/ 1073398 w 1441934"/>
              <a:gd name="connsiteY147" fmla="*/ 859211 h 2018589"/>
              <a:gd name="connsiteX148" fmla="*/ 1393914 w 1441934"/>
              <a:gd name="connsiteY148" fmla="*/ 1123054 h 2018589"/>
              <a:gd name="connsiteX149" fmla="*/ 1391057 w 1441934"/>
              <a:gd name="connsiteY149" fmla="*/ 1141151 h 2018589"/>
              <a:gd name="connsiteX150" fmla="*/ 1391057 w 1441934"/>
              <a:gd name="connsiteY150" fmla="*/ 1141151 h 2018589"/>
              <a:gd name="connsiteX151" fmla="*/ 1390580 w 1441934"/>
              <a:gd name="connsiteY151" fmla="*/ 1151153 h 2018589"/>
              <a:gd name="connsiteX152" fmla="*/ 1342955 w 1441934"/>
              <a:gd name="connsiteY152" fmla="*/ 1181633 h 2018589"/>
              <a:gd name="connsiteX153" fmla="*/ 1254849 w 1441934"/>
              <a:gd name="connsiteY153" fmla="*/ 1157820 h 2018589"/>
              <a:gd name="connsiteX154" fmla="*/ 1194842 w 1441934"/>
              <a:gd name="connsiteY154" fmla="*/ 1147342 h 2018589"/>
              <a:gd name="connsiteX155" fmla="*/ 1180554 w 1441934"/>
              <a:gd name="connsiteY155" fmla="*/ 1150676 h 2018589"/>
              <a:gd name="connsiteX156" fmla="*/ 1197223 w 1441934"/>
              <a:gd name="connsiteY156" fmla="*/ 1163535 h 2018589"/>
              <a:gd name="connsiteX157" fmla="*/ 1197223 w 1441934"/>
              <a:gd name="connsiteY157" fmla="*/ 1163535 h 2018589"/>
              <a:gd name="connsiteX158" fmla="*/ 1269613 w 1441934"/>
              <a:gd name="connsiteY158" fmla="*/ 1190205 h 2018589"/>
              <a:gd name="connsiteX159" fmla="*/ 1269613 w 1441934"/>
              <a:gd name="connsiteY159" fmla="*/ 1190205 h 2018589"/>
              <a:gd name="connsiteX160" fmla="*/ 1289615 w 1441934"/>
              <a:gd name="connsiteY160" fmla="*/ 1197349 h 2018589"/>
              <a:gd name="connsiteX161" fmla="*/ 1289615 w 1441934"/>
              <a:gd name="connsiteY161" fmla="*/ 1197349 h 2018589"/>
              <a:gd name="connsiteX162" fmla="*/ 1362958 w 1441934"/>
              <a:gd name="connsiteY162" fmla="*/ 1223543 h 2018589"/>
              <a:gd name="connsiteX163" fmla="*/ 1368673 w 1441934"/>
              <a:gd name="connsiteY163" fmla="*/ 1237354 h 2018589"/>
              <a:gd name="connsiteX164" fmla="*/ 1345337 w 1441934"/>
              <a:gd name="connsiteY164" fmla="*/ 1279740 h 2018589"/>
              <a:gd name="connsiteX165" fmla="*/ 1345337 w 1441934"/>
              <a:gd name="connsiteY165" fmla="*/ 1279740 h 2018589"/>
              <a:gd name="connsiteX166" fmla="*/ 1334383 w 1441934"/>
              <a:gd name="connsiteY166" fmla="*/ 1300219 h 2018589"/>
              <a:gd name="connsiteX167" fmla="*/ 1334383 w 1441934"/>
              <a:gd name="connsiteY167" fmla="*/ 1300219 h 2018589"/>
              <a:gd name="connsiteX168" fmla="*/ 1291520 w 1441934"/>
              <a:gd name="connsiteY168" fmla="*/ 1381181 h 2018589"/>
              <a:gd name="connsiteX169" fmla="*/ 1237228 w 1441934"/>
              <a:gd name="connsiteY169" fmla="*/ 1392611 h 2018589"/>
              <a:gd name="connsiteX170" fmla="*/ 1137215 w 1441934"/>
              <a:gd name="connsiteY170" fmla="*/ 1327841 h 2018589"/>
              <a:gd name="connsiteX171" fmla="*/ 1137215 w 1441934"/>
              <a:gd name="connsiteY171" fmla="*/ 1327841 h 2018589"/>
              <a:gd name="connsiteX172" fmla="*/ 1028154 w 1441934"/>
              <a:gd name="connsiteY172" fmla="*/ 1256404 h 2018589"/>
              <a:gd name="connsiteX173" fmla="*/ 1011962 w 1441934"/>
              <a:gd name="connsiteY173" fmla="*/ 1224971 h 2018589"/>
              <a:gd name="connsiteX174" fmla="*/ 1019105 w 1441934"/>
              <a:gd name="connsiteY174" fmla="*/ 1219733 h 2018589"/>
              <a:gd name="connsiteX175" fmla="*/ 1062444 w 1441934"/>
              <a:gd name="connsiteY175" fmla="*/ 1222590 h 2018589"/>
              <a:gd name="connsiteX176" fmla="*/ 1084352 w 1441934"/>
              <a:gd name="connsiteY176" fmla="*/ 1202588 h 2018589"/>
              <a:gd name="connsiteX177" fmla="*/ 1087209 w 1441934"/>
              <a:gd name="connsiteY177" fmla="*/ 1186871 h 2018589"/>
              <a:gd name="connsiteX178" fmla="*/ 1087209 w 1441934"/>
              <a:gd name="connsiteY178" fmla="*/ 1186871 h 2018589"/>
              <a:gd name="connsiteX179" fmla="*/ 1088162 w 1441934"/>
              <a:gd name="connsiteY179" fmla="*/ 1173060 h 2018589"/>
              <a:gd name="connsiteX180" fmla="*/ 1089590 w 1441934"/>
              <a:gd name="connsiteY180" fmla="*/ 1164964 h 2018589"/>
              <a:gd name="connsiteX181" fmla="*/ 1089590 w 1441934"/>
              <a:gd name="connsiteY181" fmla="*/ 1164964 h 2018589"/>
              <a:gd name="connsiteX182" fmla="*/ 1092924 w 1441934"/>
              <a:gd name="connsiteY182" fmla="*/ 1133531 h 2018589"/>
              <a:gd name="connsiteX183" fmla="*/ 1092924 w 1441934"/>
              <a:gd name="connsiteY183" fmla="*/ 1133531 h 2018589"/>
              <a:gd name="connsiteX184" fmla="*/ 1112927 w 1441934"/>
              <a:gd name="connsiteY184" fmla="*/ 955890 h 2018589"/>
              <a:gd name="connsiteX185" fmla="*/ 1116260 w 1441934"/>
              <a:gd name="connsiteY185" fmla="*/ 937792 h 2018589"/>
              <a:gd name="connsiteX186" fmla="*/ 1147217 w 1441934"/>
              <a:gd name="connsiteY186" fmla="*/ 912075 h 2018589"/>
              <a:gd name="connsiteX187" fmla="*/ 1310570 w 1441934"/>
              <a:gd name="connsiteY187" fmla="*/ 902550 h 2018589"/>
              <a:gd name="connsiteX188" fmla="*/ 1343432 w 1441934"/>
              <a:gd name="connsiteY188" fmla="*/ 907789 h 2018589"/>
              <a:gd name="connsiteX189" fmla="*/ 1369626 w 1441934"/>
              <a:gd name="connsiteY189" fmla="*/ 938745 h 2018589"/>
              <a:gd name="connsiteX190" fmla="*/ 1390580 w 1441934"/>
              <a:gd name="connsiteY190" fmla="*/ 1045901 h 2018589"/>
              <a:gd name="connsiteX191" fmla="*/ 1379151 w 1441934"/>
              <a:gd name="connsiteY191" fmla="*/ 1059236 h 2018589"/>
              <a:gd name="connsiteX192" fmla="*/ 1308189 w 1441934"/>
              <a:gd name="connsiteY192" fmla="*/ 1058760 h 2018589"/>
              <a:gd name="connsiteX193" fmla="*/ 1308189 w 1441934"/>
              <a:gd name="connsiteY193" fmla="*/ 1058760 h 2018589"/>
              <a:gd name="connsiteX194" fmla="*/ 1288663 w 1441934"/>
              <a:gd name="connsiteY194" fmla="*/ 1058760 h 2018589"/>
              <a:gd name="connsiteX195" fmla="*/ 1288663 w 1441934"/>
              <a:gd name="connsiteY195" fmla="*/ 1058760 h 2018589"/>
              <a:gd name="connsiteX196" fmla="*/ 1201033 w 1441934"/>
              <a:gd name="connsiteY196" fmla="*/ 1059236 h 2018589"/>
              <a:gd name="connsiteX197" fmla="*/ 1188174 w 1441934"/>
              <a:gd name="connsiteY197" fmla="*/ 1066380 h 2018589"/>
              <a:gd name="connsiteX198" fmla="*/ 1199604 w 1441934"/>
              <a:gd name="connsiteY198" fmla="*/ 1074476 h 2018589"/>
              <a:gd name="connsiteX199" fmla="*/ 1230084 w 1441934"/>
              <a:gd name="connsiteY199" fmla="*/ 1077810 h 2018589"/>
              <a:gd name="connsiteX200" fmla="*/ 1233894 w 1441934"/>
              <a:gd name="connsiteY200" fmla="*/ 1078763 h 2018589"/>
              <a:gd name="connsiteX201" fmla="*/ 1305808 w 1441934"/>
              <a:gd name="connsiteY201" fmla="*/ 1084001 h 2018589"/>
              <a:gd name="connsiteX202" fmla="*/ 1361529 w 1441934"/>
              <a:gd name="connsiteY202" fmla="*/ 1086383 h 2018589"/>
              <a:gd name="connsiteX203" fmla="*/ 1393914 w 1441934"/>
              <a:gd name="connsiteY203" fmla="*/ 1123054 h 2018589"/>
              <a:gd name="connsiteX0" fmla="*/ 1432967 w 1441934"/>
              <a:gd name="connsiteY0" fmla="*/ 970177 h 2017379"/>
              <a:gd name="connsiteX1" fmla="*/ 1423918 w 1441934"/>
              <a:gd name="connsiteY1" fmla="*/ 956842 h 2017379"/>
              <a:gd name="connsiteX2" fmla="*/ 1406297 w 1441934"/>
              <a:gd name="connsiteY2" fmla="*/ 888262 h 2017379"/>
              <a:gd name="connsiteX3" fmla="*/ 1372483 w 1441934"/>
              <a:gd name="connsiteY3" fmla="*/ 820159 h 2017379"/>
              <a:gd name="connsiteX4" fmla="*/ 1365815 w 1441934"/>
              <a:gd name="connsiteY4" fmla="*/ 787774 h 2017379"/>
              <a:gd name="connsiteX5" fmla="*/ 1364387 w 1441934"/>
              <a:gd name="connsiteY5" fmla="*/ 715384 h 2017379"/>
              <a:gd name="connsiteX6" fmla="*/ 1370578 w 1441934"/>
              <a:gd name="connsiteY6" fmla="*/ 659662 h 2017379"/>
              <a:gd name="connsiteX7" fmla="*/ 1359148 w 1441934"/>
              <a:gd name="connsiteY7" fmla="*/ 612990 h 2017379"/>
              <a:gd name="connsiteX8" fmla="*/ 1356290 w 1441934"/>
              <a:gd name="connsiteY8" fmla="*/ 563936 h 2017379"/>
              <a:gd name="connsiteX9" fmla="*/ 1372007 w 1441934"/>
              <a:gd name="connsiteY9" fmla="*/ 424871 h 2017379"/>
              <a:gd name="connsiteX10" fmla="*/ 1359624 w 1441934"/>
              <a:gd name="connsiteY10" fmla="*/ 342956 h 2017379"/>
              <a:gd name="connsiteX11" fmla="*/ 1355338 w 1441934"/>
              <a:gd name="connsiteY11" fmla="*/ 255326 h 2017379"/>
              <a:gd name="connsiteX12" fmla="*/ 1287711 w 1441934"/>
              <a:gd name="connsiteY12" fmla="*/ 191508 h 2017379"/>
              <a:gd name="connsiteX13" fmla="*/ 1252468 w 1441934"/>
              <a:gd name="connsiteY13" fmla="*/ 176268 h 2017379"/>
              <a:gd name="connsiteX14" fmla="*/ 1228179 w 1441934"/>
              <a:gd name="connsiteY14" fmla="*/ 161505 h 2017379"/>
              <a:gd name="connsiteX15" fmla="*/ 1185793 w 1441934"/>
              <a:gd name="connsiteY15" fmla="*/ 127215 h 2017379"/>
              <a:gd name="connsiteX16" fmla="*/ 1174363 w 1441934"/>
              <a:gd name="connsiteY16" fmla="*/ 111022 h 2017379"/>
              <a:gd name="connsiteX17" fmla="*/ 1122452 w 1441934"/>
              <a:gd name="connsiteY17" fmla="*/ 91020 h 2017379"/>
              <a:gd name="connsiteX18" fmla="*/ 1011485 w 1441934"/>
              <a:gd name="connsiteY18" fmla="*/ 52920 h 2017379"/>
              <a:gd name="connsiteX19" fmla="*/ 948620 w 1441934"/>
              <a:gd name="connsiteY19" fmla="*/ 31965 h 2017379"/>
              <a:gd name="connsiteX20" fmla="*/ 887660 w 1441934"/>
              <a:gd name="connsiteY20" fmla="*/ 26726 h 2017379"/>
              <a:gd name="connsiteX21" fmla="*/ 813365 w 1441934"/>
              <a:gd name="connsiteY21" fmla="*/ 17677 h 2017379"/>
              <a:gd name="connsiteX22" fmla="*/ 708590 w 1441934"/>
              <a:gd name="connsiteY22" fmla="*/ 56 h 2017379"/>
              <a:gd name="connsiteX23" fmla="*/ 615245 w 1441934"/>
              <a:gd name="connsiteY23" fmla="*/ 11010 h 2017379"/>
              <a:gd name="connsiteX24" fmla="*/ 405219 w 1441934"/>
              <a:gd name="connsiteY24" fmla="*/ 83876 h 2017379"/>
              <a:gd name="connsiteX25" fmla="*/ 307111 w 1441934"/>
              <a:gd name="connsiteY25" fmla="*/ 158171 h 2017379"/>
              <a:gd name="connsiteX26" fmla="*/ 244723 w 1441934"/>
              <a:gd name="connsiteY26" fmla="*/ 228180 h 2017379"/>
              <a:gd name="connsiteX27" fmla="*/ 191859 w 1441934"/>
              <a:gd name="connsiteY27" fmla="*/ 292474 h 2017379"/>
              <a:gd name="connsiteX28" fmla="*/ 149473 w 1441934"/>
              <a:gd name="connsiteY28" fmla="*/ 380580 h 2017379"/>
              <a:gd name="connsiteX29" fmla="*/ 112801 w 1441934"/>
              <a:gd name="connsiteY29" fmla="*/ 577271 h 2017379"/>
              <a:gd name="connsiteX30" fmla="*/ 121850 w 1441934"/>
              <a:gd name="connsiteY30" fmla="*/ 680617 h 2017379"/>
              <a:gd name="connsiteX31" fmla="*/ 178524 w 1441934"/>
              <a:gd name="connsiteY31" fmla="*/ 825874 h 2017379"/>
              <a:gd name="connsiteX32" fmla="*/ 221386 w 1441934"/>
              <a:gd name="connsiteY32" fmla="*/ 892072 h 2017379"/>
              <a:gd name="connsiteX33" fmla="*/ 244247 w 1441934"/>
              <a:gd name="connsiteY33" fmla="*/ 921600 h 2017379"/>
              <a:gd name="connsiteX34" fmla="*/ 295681 w 1441934"/>
              <a:gd name="connsiteY34" fmla="*/ 1016374 h 2017379"/>
              <a:gd name="connsiteX35" fmla="*/ 319970 w 1441934"/>
              <a:gd name="connsiteY35" fmla="*/ 1153058 h 2017379"/>
              <a:gd name="connsiteX36" fmla="*/ 311874 w 1441934"/>
              <a:gd name="connsiteY36" fmla="*/ 1322603 h 2017379"/>
              <a:gd name="connsiteX37" fmla="*/ 277584 w 1441934"/>
              <a:gd name="connsiteY37" fmla="*/ 1397850 h 2017379"/>
              <a:gd name="connsiteX38" fmla="*/ 248533 w 1441934"/>
              <a:gd name="connsiteY38" fmla="*/ 1431664 h 2017379"/>
              <a:gd name="connsiteX39" fmla="*/ 7949 w 1441934"/>
              <a:gd name="connsiteY39" fmla="*/ 1611103 h 2017379"/>
              <a:gd name="connsiteX40" fmla="*/ 1635 w 1441934"/>
              <a:gd name="connsiteY40" fmla="*/ 1697549 h 2017379"/>
              <a:gd name="connsiteX41" fmla="*/ 321875 w 1441934"/>
              <a:gd name="connsiteY41" fmla="*/ 1465954 h 2017379"/>
              <a:gd name="connsiteX42" fmla="*/ 326638 w 1441934"/>
              <a:gd name="connsiteY42" fmla="*/ 1462620 h 2017379"/>
              <a:gd name="connsiteX43" fmla="*/ 390932 w 1441934"/>
              <a:gd name="connsiteY43" fmla="*/ 1330699 h 2017379"/>
              <a:gd name="connsiteX44" fmla="*/ 413792 w 1441934"/>
              <a:gd name="connsiteY44" fmla="*/ 1234020 h 2017379"/>
              <a:gd name="connsiteX45" fmla="*/ 437128 w 1441934"/>
              <a:gd name="connsiteY45" fmla="*/ 1156391 h 2017379"/>
              <a:gd name="connsiteX46" fmla="*/ 480943 w 1441934"/>
              <a:gd name="connsiteY46" fmla="*/ 1052569 h 2017379"/>
              <a:gd name="connsiteX47" fmla="*/ 472847 w 1441934"/>
              <a:gd name="connsiteY47" fmla="*/ 962081 h 2017379"/>
              <a:gd name="connsiteX48" fmla="*/ 475704 w 1441934"/>
              <a:gd name="connsiteY48" fmla="*/ 770152 h 2017379"/>
              <a:gd name="connsiteX49" fmla="*/ 486182 w 1441934"/>
              <a:gd name="connsiteY49" fmla="*/ 738720 h 2017379"/>
              <a:gd name="connsiteX50" fmla="*/ 545237 w 1441934"/>
              <a:gd name="connsiteY50" fmla="*/ 699191 h 2017379"/>
              <a:gd name="connsiteX51" fmla="*/ 619055 w 1441934"/>
              <a:gd name="connsiteY51" fmla="*/ 681570 h 2017379"/>
              <a:gd name="connsiteX52" fmla="*/ 756692 w 1441934"/>
              <a:gd name="connsiteY52" fmla="*/ 742054 h 2017379"/>
              <a:gd name="connsiteX53" fmla="*/ 842417 w 1441934"/>
              <a:gd name="connsiteY53" fmla="*/ 908265 h 2017379"/>
              <a:gd name="connsiteX54" fmla="*/ 835273 w 1441934"/>
              <a:gd name="connsiteY54" fmla="*/ 918742 h 2017379"/>
              <a:gd name="connsiteX55" fmla="*/ 737642 w 1441934"/>
              <a:gd name="connsiteY55" fmla="*/ 921600 h 2017379"/>
              <a:gd name="connsiteX56" fmla="*/ 658584 w 1441934"/>
              <a:gd name="connsiteY56" fmla="*/ 932554 h 2017379"/>
              <a:gd name="connsiteX57" fmla="*/ 688112 w 1441934"/>
              <a:gd name="connsiteY57" fmla="*/ 946841 h 2017379"/>
              <a:gd name="connsiteX58" fmla="*/ 1049585 w 1441934"/>
              <a:gd name="connsiteY58" fmla="*/ 946841 h 2017379"/>
              <a:gd name="connsiteX59" fmla="*/ 1071493 w 1441934"/>
              <a:gd name="connsiteY59" fmla="*/ 949222 h 2017379"/>
              <a:gd name="connsiteX60" fmla="*/ 1056253 w 1441934"/>
              <a:gd name="connsiteY60" fmla="*/ 1015421 h 2017379"/>
              <a:gd name="connsiteX61" fmla="*/ 1042918 w 1441934"/>
              <a:gd name="connsiteY61" fmla="*/ 1156867 h 2017379"/>
              <a:gd name="connsiteX62" fmla="*/ 1026726 w 1441934"/>
              <a:gd name="connsiteY62" fmla="*/ 1170679 h 2017379"/>
              <a:gd name="connsiteX63" fmla="*/ 982434 w 1441934"/>
              <a:gd name="connsiteY63" fmla="*/ 1173536 h 2017379"/>
              <a:gd name="connsiteX64" fmla="*/ 936714 w 1441934"/>
              <a:gd name="connsiteY64" fmla="*/ 1188776 h 2017379"/>
              <a:gd name="connsiteX65" fmla="*/ 793363 w 1441934"/>
              <a:gd name="connsiteY65" fmla="*/ 1164011 h 2017379"/>
              <a:gd name="connsiteX66" fmla="*/ 723354 w 1441934"/>
              <a:gd name="connsiteY66" fmla="*/ 1152105 h 2017379"/>
              <a:gd name="connsiteX67" fmla="*/ 664775 w 1441934"/>
              <a:gd name="connsiteY67" fmla="*/ 1140675 h 2017379"/>
              <a:gd name="connsiteX68" fmla="*/ 746690 w 1441934"/>
              <a:gd name="connsiteY68" fmla="*/ 1182109 h 2017379"/>
              <a:gd name="connsiteX69" fmla="*/ 930999 w 1441934"/>
              <a:gd name="connsiteY69" fmla="*/ 1240211 h 2017379"/>
              <a:gd name="connsiteX70" fmla="*/ 951954 w 1441934"/>
              <a:gd name="connsiteY70" fmla="*/ 1253070 h 2017379"/>
              <a:gd name="connsiteX71" fmla="*/ 989102 w 1441934"/>
              <a:gd name="connsiteY71" fmla="*/ 1286408 h 2017379"/>
              <a:gd name="connsiteX72" fmla="*/ 1101497 w 1441934"/>
              <a:gd name="connsiteY72" fmla="*/ 1374990 h 2017379"/>
              <a:gd name="connsiteX73" fmla="*/ 983387 w 1441934"/>
              <a:gd name="connsiteY73" fmla="*/ 1376895 h 2017379"/>
              <a:gd name="connsiteX74" fmla="*/ 894328 w 1441934"/>
              <a:gd name="connsiteY74" fmla="*/ 1400708 h 2017379"/>
              <a:gd name="connsiteX75" fmla="*/ 866229 w 1441934"/>
              <a:gd name="connsiteY75" fmla="*/ 1481194 h 2017379"/>
              <a:gd name="connsiteX76" fmla="*/ 843845 w 1441934"/>
              <a:gd name="connsiteY76" fmla="*/ 1585969 h 2017379"/>
              <a:gd name="connsiteX77" fmla="*/ 837654 w 1441934"/>
              <a:gd name="connsiteY77" fmla="*/ 1707889 h 2017379"/>
              <a:gd name="connsiteX78" fmla="*/ 931952 w 1441934"/>
              <a:gd name="connsiteY78" fmla="*/ 1961730 h 2017379"/>
              <a:gd name="connsiteX79" fmla="*/ 962908 w 1441934"/>
              <a:gd name="connsiteY79" fmla="*/ 2007927 h 2017379"/>
              <a:gd name="connsiteX80" fmla="*/ 1014286 w 1441934"/>
              <a:gd name="connsiteY80" fmla="*/ 2005545 h 2017379"/>
              <a:gd name="connsiteX81" fmla="*/ 950049 w 1441934"/>
              <a:gd name="connsiteY81" fmla="*/ 1863623 h 2017379"/>
              <a:gd name="connsiteX82" fmla="*/ 915283 w 1441934"/>
              <a:gd name="connsiteY82" fmla="*/ 1739321 h 2017379"/>
              <a:gd name="connsiteX83" fmla="*/ 918140 w 1441934"/>
              <a:gd name="connsiteY83" fmla="*/ 1626450 h 2017379"/>
              <a:gd name="connsiteX84" fmla="*/ 932904 w 1441934"/>
              <a:gd name="connsiteY84" fmla="*/ 1547869 h 2017379"/>
              <a:gd name="connsiteX85" fmla="*/ 940048 w 1441934"/>
              <a:gd name="connsiteY85" fmla="*/ 1509293 h 2017379"/>
              <a:gd name="connsiteX86" fmla="*/ 949097 w 1441934"/>
              <a:gd name="connsiteY86" fmla="*/ 1485956 h 2017379"/>
              <a:gd name="connsiteX87" fmla="*/ 972909 w 1441934"/>
              <a:gd name="connsiteY87" fmla="*/ 1463096 h 2017379"/>
              <a:gd name="connsiteX88" fmla="*/ 1112927 w 1441934"/>
              <a:gd name="connsiteY88" fmla="*/ 1449761 h 2017379"/>
              <a:gd name="connsiteX89" fmla="*/ 1243895 w 1441934"/>
              <a:gd name="connsiteY89" fmla="*/ 1462144 h 2017379"/>
              <a:gd name="connsiteX90" fmla="*/ 1301998 w 1441934"/>
              <a:gd name="connsiteY90" fmla="*/ 1442141 h 2017379"/>
              <a:gd name="connsiteX91" fmla="*/ 1321524 w 1441934"/>
              <a:gd name="connsiteY91" fmla="*/ 1404994 h 2017379"/>
              <a:gd name="connsiteX92" fmla="*/ 1414393 w 1441934"/>
              <a:gd name="connsiteY92" fmla="*/ 1216399 h 2017379"/>
              <a:gd name="connsiteX93" fmla="*/ 1438682 w 1441934"/>
              <a:gd name="connsiteY93" fmla="*/ 1015897 h 2017379"/>
              <a:gd name="connsiteX94" fmla="*/ 1430586 w 1441934"/>
              <a:gd name="connsiteY94" fmla="*/ 975416 h 2017379"/>
              <a:gd name="connsiteX95" fmla="*/ 1432967 w 1441934"/>
              <a:gd name="connsiteY95" fmla="*/ 970177 h 2017379"/>
              <a:gd name="connsiteX96" fmla="*/ 511423 w 1441934"/>
              <a:gd name="connsiteY96" fmla="*/ 447255 h 2017379"/>
              <a:gd name="connsiteX97" fmla="*/ 548570 w 1441934"/>
              <a:gd name="connsiteY97" fmla="*/ 449160 h 2017379"/>
              <a:gd name="connsiteX98" fmla="*/ 442843 w 1441934"/>
              <a:gd name="connsiteY98" fmla="*/ 509167 h 2017379"/>
              <a:gd name="connsiteX99" fmla="*/ 367119 w 1441934"/>
              <a:gd name="connsiteY99" fmla="*/ 512025 h 2017379"/>
              <a:gd name="connsiteX100" fmla="*/ 403314 w 1441934"/>
              <a:gd name="connsiteY100" fmla="*/ 423442 h 2017379"/>
              <a:gd name="connsiteX101" fmla="*/ 379502 w 1441934"/>
              <a:gd name="connsiteY101" fmla="*/ 436777 h 2017379"/>
              <a:gd name="connsiteX102" fmla="*/ 317589 w 1441934"/>
              <a:gd name="connsiteY102" fmla="*/ 490594 h 2017379"/>
              <a:gd name="connsiteX103" fmla="*/ 279013 w 1441934"/>
              <a:gd name="connsiteY103" fmla="*/ 516787 h 2017379"/>
              <a:gd name="connsiteX104" fmla="*/ 512375 w 1441934"/>
              <a:gd name="connsiteY104" fmla="*/ 316762 h 2017379"/>
              <a:gd name="connsiteX105" fmla="*/ 515233 w 1441934"/>
              <a:gd name="connsiteY105" fmla="*/ 319620 h 2017379"/>
              <a:gd name="connsiteX106" fmla="*/ 484277 w 1441934"/>
              <a:gd name="connsiteY106" fmla="*/ 363911 h 2017379"/>
              <a:gd name="connsiteX107" fmla="*/ 480943 w 1441934"/>
              <a:gd name="connsiteY107" fmla="*/ 372484 h 2017379"/>
              <a:gd name="connsiteX108" fmla="*/ 489992 w 1441934"/>
              <a:gd name="connsiteY108" fmla="*/ 373912 h 2017379"/>
              <a:gd name="connsiteX109" fmla="*/ 557143 w 1441934"/>
              <a:gd name="connsiteY109" fmla="*/ 362482 h 2017379"/>
              <a:gd name="connsiteX110" fmla="*/ 570002 w 1441934"/>
              <a:gd name="connsiteY110" fmla="*/ 362006 h 2017379"/>
              <a:gd name="connsiteX111" fmla="*/ 510470 w 1441934"/>
              <a:gd name="connsiteY111" fmla="*/ 416775 h 2017379"/>
              <a:gd name="connsiteX112" fmla="*/ 510470 w 1441934"/>
              <a:gd name="connsiteY112" fmla="*/ 416775 h 2017379"/>
              <a:gd name="connsiteX113" fmla="*/ 502374 w 1441934"/>
              <a:gd name="connsiteY113" fmla="*/ 432015 h 2017379"/>
              <a:gd name="connsiteX114" fmla="*/ 511423 w 1441934"/>
              <a:gd name="connsiteY114" fmla="*/ 447255 h 2017379"/>
              <a:gd name="connsiteX115" fmla="*/ 1073398 w 1441934"/>
              <a:gd name="connsiteY115" fmla="*/ 859211 h 2017379"/>
              <a:gd name="connsiteX116" fmla="*/ 1057682 w 1441934"/>
              <a:gd name="connsiteY116" fmla="*/ 861116 h 2017379"/>
              <a:gd name="connsiteX117" fmla="*/ 1064826 w 1441934"/>
              <a:gd name="connsiteY117" fmla="*/ 879214 h 2017379"/>
              <a:gd name="connsiteX118" fmla="*/ 1044347 w 1441934"/>
              <a:gd name="connsiteY118" fmla="*/ 906360 h 2017379"/>
              <a:gd name="connsiteX119" fmla="*/ 886708 w 1441934"/>
              <a:gd name="connsiteY119" fmla="*/ 907789 h 2017379"/>
              <a:gd name="connsiteX120" fmla="*/ 878612 w 1441934"/>
              <a:gd name="connsiteY120" fmla="*/ 895882 h 2017379"/>
              <a:gd name="connsiteX121" fmla="*/ 886232 w 1441934"/>
              <a:gd name="connsiteY121" fmla="*/ 835399 h 2017379"/>
              <a:gd name="connsiteX122" fmla="*/ 886232 w 1441934"/>
              <a:gd name="connsiteY122" fmla="*/ 835399 h 2017379"/>
              <a:gd name="connsiteX123" fmla="*/ 887660 w 1441934"/>
              <a:gd name="connsiteY123" fmla="*/ 827302 h 2017379"/>
              <a:gd name="connsiteX124" fmla="*/ 898614 w 1441934"/>
              <a:gd name="connsiteY124" fmla="*/ 730624 h 2017379"/>
              <a:gd name="connsiteX125" fmla="*/ 915759 w 1441934"/>
              <a:gd name="connsiteY125" fmla="*/ 665854 h 2017379"/>
              <a:gd name="connsiteX126" fmla="*/ 945287 w 1441934"/>
              <a:gd name="connsiteY126" fmla="*/ 645375 h 2017379"/>
              <a:gd name="connsiteX127" fmla="*/ 1135787 w 1441934"/>
              <a:gd name="connsiteY127" fmla="*/ 546315 h 2017379"/>
              <a:gd name="connsiteX128" fmla="*/ 1146740 w 1441934"/>
              <a:gd name="connsiteY128" fmla="*/ 545839 h 2017379"/>
              <a:gd name="connsiteX129" fmla="*/ 1143407 w 1441934"/>
              <a:gd name="connsiteY129" fmla="*/ 556792 h 2017379"/>
              <a:gd name="connsiteX130" fmla="*/ 1015295 w 1441934"/>
              <a:gd name="connsiteY130" fmla="*/ 718241 h 2017379"/>
              <a:gd name="connsiteX131" fmla="*/ 1020058 w 1441934"/>
              <a:gd name="connsiteY131" fmla="*/ 731100 h 2017379"/>
              <a:gd name="connsiteX132" fmla="*/ 1020058 w 1441934"/>
              <a:gd name="connsiteY132" fmla="*/ 731100 h 2017379"/>
              <a:gd name="connsiteX133" fmla="*/ 1095782 w 1441934"/>
              <a:gd name="connsiteY133" fmla="*/ 686809 h 2017379"/>
              <a:gd name="connsiteX134" fmla="*/ 1129595 w 1441934"/>
              <a:gd name="connsiteY134" fmla="*/ 666330 h 2017379"/>
              <a:gd name="connsiteX135" fmla="*/ 1135310 w 1441934"/>
              <a:gd name="connsiteY135" fmla="*/ 664425 h 2017379"/>
              <a:gd name="connsiteX136" fmla="*/ 1129595 w 1441934"/>
              <a:gd name="connsiteY136" fmla="*/ 666330 h 2017379"/>
              <a:gd name="connsiteX137" fmla="*/ 1163886 w 1441934"/>
              <a:gd name="connsiteY137" fmla="*/ 645851 h 2017379"/>
              <a:gd name="connsiteX138" fmla="*/ 1256278 w 1441934"/>
              <a:gd name="connsiteY138" fmla="*/ 589177 h 2017379"/>
              <a:gd name="connsiteX139" fmla="*/ 1271042 w 1441934"/>
              <a:gd name="connsiteY139" fmla="*/ 580129 h 2017379"/>
              <a:gd name="connsiteX140" fmla="*/ 1299140 w 1441934"/>
              <a:gd name="connsiteY140" fmla="*/ 590130 h 2017379"/>
              <a:gd name="connsiteX141" fmla="*/ 1310570 w 1441934"/>
              <a:gd name="connsiteY141" fmla="*/ 727766 h 2017379"/>
              <a:gd name="connsiteX142" fmla="*/ 1301522 w 1441934"/>
              <a:gd name="connsiteY142" fmla="*/ 768247 h 2017379"/>
              <a:gd name="connsiteX143" fmla="*/ 1301522 w 1441934"/>
              <a:gd name="connsiteY143" fmla="*/ 768247 h 2017379"/>
              <a:gd name="connsiteX144" fmla="*/ 1289615 w 1441934"/>
              <a:gd name="connsiteY144" fmla="*/ 850162 h 2017379"/>
              <a:gd name="connsiteX145" fmla="*/ 1276280 w 1441934"/>
              <a:gd name="connsiteY145" fmla="*/ 858735 h 2017379"/>
              <a:gd name="connsiteX146" fmla="*/ 1187222 w 1441934"/>
              <a:gd name="connsiteY146" fmla="*/ 858735 h 2017379"/>
              <a:gd name="connsiteX147" fmla="*/ 1073398 w 1441934"/>
              <a:gd name="connsiteY147" fmla="*/ 859211 h 2017379"/>
              <a:gd name="connsiteX148" fmla="*/ 1393914 w 1441934"/>
              <a:gd name="connsiteY148" fmla="*/ 1123054 h 2017379"/>
              <a:gd name="connsiteX149" fmla="*/ 1391057 w 1441934"/>
              <a:gd name="connsiteY149" fmla="*/ 1141151 h 2017379"/>
              <a:gd name="connsiteX150" fmla="*/ 1391057 w 1441934"/>
              <a:gd name="connsiteY150" fmla="*/ 1141151 h 2017379"/>
              <a:gd name="connsiteX151" fmla="*/ 1390580 w 1441934"/>
              <a:gd name="connsiteY151" fmla="*/ 1151153 h 2017379"/>
              <a:gd name="connsiteX152" fmla="*/ 1342955 w 1441934"/>
              <a:gd name="connsiteY152" fmla="*/ 1181633 h 2017379"/>
              <a:gd name="connsiteX153" fmla="*/ 1254849 w 1441934"/>
              <a:gd name="connsiteY153" fmla="*/ 1157820 h 2017379"/>
              <a:gd name="connsiteX154" fmla="*/ 1194842 w 1441934"/>
              <a:gd name="connsiteY154" fmla="*/ 1147342 h 2017379"/>
              <a:gd name="connsiteX155" fmla="*/ 1180554 w 1441934"/>
              <a:gd name="connsiteY155" fmla="*/ 1150676 h 2017379"/>
              <a:gd name="connsiteX156" fmla="*/ 1197223 w 1441934"/>
              <a:gd name="connsiteY156" fmla="*/ 1163535 h 2017379"/>
              <a:gd name="connsiteX157" fmla="*/ 1197223 w 1441934"/>
              <a:gd name="connsiteY157" fmla="*/ 1163535 h 2017379"/>
              <a:gd name="connsiteX158" fmla="*/ 1269613 w 1441934"/>
              <a:gd name="connsiteY158" fmla="*/ 1190205 h 2017379"/>
              <a:gd name="connsiteX159" fmla="*/ 1269613 w 1441934"/>
              <a:gd name="connsiteY159" fmla="*/ 1190205 h 2017379"/>
              <a:gd name="connsiteX160" fmla="*/ 1289615 w 1441934"/>
              <a:gd name="connsiteY160" fmla="*/ 1197349 h 2017379"/>
              <a:gd name="connsiteX161" fmla="*/ 1289615 w 1441934"/>
              <a:gd name="connsiteY161" fmla="*/ 1197349 h 2017379"/>
              <a:gd name="connsiteX162" fmla="*/ 1362958 w 1441934"/>
              <a:gd name="connsiteY162" fmla="*/ 1223543 h 2017379"/>
              <a:gd name="connsiteX163" fmla="*/ 1368673 w 1441934"/>
              <a:gd name="connsiteY163" fmla="*/ 1237354 h 2017379"/>
              <a:gd name="connsiteX164" fmla="*/ 1345337 w 1441934"/>
              <a:gd name="connsiteY164" fmla="*/ 1279740 h 2017379"/>
              <a:gd name="connsiteX165" fmla="*/ 1345337 w 1441934"/>
              <a:gd name="connsiteY165" fmla="*/ 1279740 h 2017379"/>
              <a:gd name="connsiteX166" fmla="*/ 1334383 w 1441934"/>
              <a:gd name="connsiteY166" fmla="*/ 1300219 h 2017379"/>
              <a:gd name="connsiteX167" fmla="*/ 1334383 w 1441934"/>
              <a:gd name="connsiteY167" fmla="*/ 1300219 h 2017379"/>
              <a:gd name="connsiteX168" fmla="*/ 1291520 w 1441934"/>
              <a:gd name="connsiteY168" fmla="*/ 1381181 h 2017379"/>
              <a:gd name="connsiteX169" fmla="*/ 1237228 w 1441934"/>
              <a:gd name="connsiteY169" fmla="*/ 1392611 h 2017379"/>
              <a:gd name="connsiteX170" fmla="*/ 1137215 w 1441934"/>
              <a:gd name="connsiteY170" fmla="*/ 1327841 h 2017379"/>
              <a:gd name="connsiteX171" fmla="*/ 1137215 w 1441934"/>
              <a:gd name="connsiteY171" fmla="*/ 1327841 h 2017379"/>
              <a:gd name="connsiteX172" fmla="*/ 1028154 w 1441934"/>
              <a:gd name="connsiteY172" fmla="*/ 1256404 h 2017379"/>
              <a:gd name="connsiteX173" fmla="*/ 1011962 w 1441934"/>
              <a:gd name="connsiteY173" fmla="*/ 1224971 h 2017379"/>
              <a:gd name="connsiteX174" fmla="*/ 1019105 w 1441934"/>
              <a:gd name="connsiteY174" fmla="*/ 1219733 h 2017379"/>
              <a:gd name="connsiteX175" fmla="*/ 1062444 w 1441934"/>
              <a:gd name="connsiteY175" fmla="*/ 1222590 h 2017379"/>
              <a:gd name="connsiteX176" fmla="*/ 1084352 w 1441934"/>
              <a:gd name="connsiteY176" fmla="*/ 1202588 h 2017379"/>
              <a:gd name="connsiteX177" fmla="*/ 1087209 w 1441934"/>
              <a:gd name="connsiteY177" fmla="*/ 1186871 h 2017379"/>
              <a:gd name="connsiteX178" fmla="*/ 1087209 w 1441934"/>
              <a:gd name="connsiteY178" fmla="*/ 1186871 h 2017379"/>
              <a:gd name="connsiteX179" fmla="*/ 1088162 w 1441934"/>
              <a:gd name="connsiteY179" fmla="*/ 1173060 h 2017379"/>
              <a:gd name="connsiteX180" fmla="*/ 1089590 w 1441934"/>
              <a:gd name="connsiteY180" fmla="*/ 1164964 h 2017379"/>
              <a:gd name="connsiteX181" fmla="*/ 1089590 w 1441934"/>
              <a:gd name="connsiteY181" fmla="*/ 1164964 h 2017379"/>
              <a:gd name="connsiteX182" fmla="*/ 1092924 w 1441934"/>
              <a:gd name="connsiteY182" fmla="*/ 1133531 h 2017379"/>
              <a:gd name="connsiteX183" fmla="*/ 1092924 w 1441934"/>
              <a:gd name="connsiteY183" fmla="*/ 1133531 h 2017379"/>
              <a:gd name="connsiteX184" fmla="*/ 1112927 w 1441934"/>
              <a:gd name="connsiteY184" fmla="*/ 955890 h 2017379"/>
              <a:gd name="connsiteX185" fmla="*/ 1116260 w 1441934"/>
              <a:gd name="connsiteY185" fmla="*/ 937792 h 2017379"/>
              <a:gd name="connsiteX186" fmla="*/ 1147217 w 1441934"/>
              <a:gd name="connsiteY186" fmla="*/ 912075 h 2017379"/>
              <a:gd name="connsiteX187" fmla="*/ 1310570 w 1441934"/>
              <a:gd name="connsiteY187" fmla="*/ 902550 h 2017379"/>
              <a:gd name="connsiteX188" fmla="*/ 1343432 w 1441934"/>
              <a:gd name="connsiteY188" fmla="*/ 907789 h 2017379"/>
              <a:gd name="connsiteX189" fmla="*/ 1369626 w 1441934"/>
              <a:gd name="connsiteY189" fmla="*/ 938745 h 2017379"/>
              <a:gd name="connsiteX190" fmla="*/ 1390580 w 1441934"/>
              <a:gd name="connsiteY190" fmla="*/ 1045901 h 2017379"/>
              <a:gd name="connsiteX191" fmla="*/ 1379151 w 1441934"/>
              <a:gd name="connsiteY191" fmla="*/ 1059236 h 2017379"/>
              <a:gd name="connsiteX192" fmla="*/ 1308189 w 1441934"/>
              <a:gd name="connsiteY192" fmla="*/ 1058760 h 2017379"/>
              <a:gd name="connsiteX193" fmla="*/ 1308189 w 1441934"/>
              <a:gd name="connsiteY193" fmla="*/ 1058760 h 2017379"/>
              <a:gd name="connsiteX194" fmla="*/ 1288663 w 1441934"/>
              <a:gd name="connsiteY194" fmla="*/ 1058760 h 2017379"/>
              <a:gd name="connsiteX195" fmla="*/ 1288663 w 1441934"/>
              <a:gd name="connsiteY195" fmla="*/ 1058760 h 2017379"/>
              <a:gd name="connsiteX196" fmla="*/ 1201033 w 1441934"/>
              <a:gd name="connsiteY196" fmla="*/ 1059236 h 2017379"/>
              <a:gd name="connsiteX197" fmla="*/ 1188174 w 1441934"/>
              <a:gd name="connsiteY197" fmla="*/ 1066380 h 2017379"/>
              <a:gd name="connsiteX198" fmla="*/ 1199604 w 1441934"/>
              <a:gd name="connsiteY198" fmla="*/ 1074476 h 2017379"/>
              <a:gd name="connsiteX199" fmla="*/ 1230084 w 1441934"/>
              <a:gd name="connsiteY199" fmla="*/ 1077810 h 2017379"/>
              <a:gd name="connsiteX200" fmla="*/ 1233894 w 1441934"/>
              <a:gd name="connsiteY200" fmla="*/ 1078763 h 2017379"/>
              <a:gd name="connsiteX201" fmla="*/ 1305808 w 1441934"/>
              <a:gd name="connsiteY201" fmla="*/ 1084001 h 2017379"/>
              <a:gd name="connsiteX202" fmla="*/ 1361529 w 1441934"/>
              <a:gd name="connsiteY202" fmla="*/ 1086383 h 2017379"/>
              <a:gd name="connsiteX203" fmla="*/ 1393914 w 1441934"/>
              <a:gd name="connsiteY203" fmla="*/ 1123054 h 2017379"/>
              <a:gd name="connsiteX0" fmla="*/ 1432967 w 1441934"/>
              <a:gd name="connsiteY0" fmla="*/ 970177 h 2017379"/>
              <a:gd name="connsiteX1" fmla="*/ 1423918 w 1441934"/>
              <a:gd name="connsiteY1" fmla="*/ 956842 h 2017379"/>
              <a:gd name="connsiteX2" fmla="*/ 1406297 w 1441934"/>
              <a:gd name="connsiteY2" fmla="*/ 888262 h 2017379"/>
              <a:gd name="connsiteX3" fmla="*/ 1372483 w 1441934"/>
              <a:gd name="connsiteY3" fmla="*/ 820159 h 2017379"/>
              <a:gd name="connsiteX4" fmla="*/ 1365815 w 1441934"/>
              <a:gd name="connsiteY4" fmla="*/ 787774 h 2017379"/>
              <a:gd name="connsiteX5" fmla="*/ 1364387 w 1441934"/>
              <a:gd name="connsiteY5" fmla="*/ 715384 h 2017379"/>
              <a:gd name="connsiteX6" fmla="*/ 1370578 w 1441934"/>
              <a:gd name="connsiteY6" fmla="*/ 659662 h 2017379"/>
              <a:gd name="connsiteX7" fmla="*/ 1359148 w 1441934"/>
              <a:gd name="connsiteY7" fmla="*/ 612990 h 2017379"/>
              <a:gd name="connsiteX8" fmla="*/ 1356290 w 1441934"/>
              <a:gd name="connsiteY8" fmla="*/ 563936 h 2017379"/>
              <a:gd name="connsiteX9" fmla="*/ 1372007 w 1441934"/>
              <a:gd name="connsiteY9" fmla="*/ 424871 h 2017379"/>
              <a:gd name="connsiteX10" fmla="*/ 1359624 w 1441934"/>
              <a:gd name="connsiteY10" fmla="*/ 342956 h 2017379"/>
              <a:gd name="connsiteX11" fmla="*/ 1355338 w 1441934"/>
              <a:gd name="connsiteY11" fmla="*/ 255326 h 2017379"/>
              <a:gd name="connsiteX12" fmla="*/ 1287711 w 1441934"/>
              <a:gd name="connsiteY12" fmla="*/ 191508 h 2017379"/>
              <a:gd name="connsiteX13" fmla="*/ 1252468 w 1441934"/>
              <a:gd name="connsiteY13" fmla="*/ 176268 h 2017379"/>
              <a:gd name="connsiteX14" fmla="*/ 1228179 w 1441934"/>
              <a:gd name="connsiteY14" fmla="*/ 161505 h 2017379"/>
              <a:gd name="connsiteX15" fmla="*/ 1185793 w 1441934"/>
              <a:gd name="connsiteY15" fmla="*/ 127215 h 2017379"/>
              <a:gd name="connsiteX16" fmla="*/ 1174363 w 1441934"/>
              <a:gd name="connsiteY16" fmla="*/ 111022 h 2017379"/>
              <a:gd name="connsiteX17" fmla="*/ 1122452 w 1441934"/>
              <a:gd name="connsiteY17" fmla="*/ 91020 h 2017379"/>
              <a:gd name="connsiteX18" fmla="*/ 1011485 w 1441934"/>
              <a:gd name="connsiteY18" fmla="*/ 52920 h 2017379"/>
              <a:gd name="connsiteX19" fmla="*/ 948620 w 1441934"/>
              <a:gd name="connsiteY19" fmla="*/ 31965 h 2017379"/>
              <a:gd name="connsiteX20" fmla="*/ 887660 w 1441934"/>
              <a:gd name="connsiteY20" fmla="*/ 26726 h 2017379"/>
              <a:gd name="connsiteX21" fmla="*/ 813365 w 1441934"/>
              <a:gd name="connsiteY21" fmla="*/ 17677 h 2017379"/>
              <a:gd name="connsiteX22" fmla="*/ 708590 w 1441934"/>
              <a:gd name="connsiteY22" fmla="*/ 56 h 2017379"/>
              <a:gd name="connsiteX23" fmla="*/ 615245 w 1441934"/>
              <a:gd name="connsiteY23" fmla="*/ 11010 h 2017379"/>
              <a:gd name="connsiteX24" fmla="*/ 405219 w 1441934"/>
              <a:gd name="connsiteY24" fmla="*/ 83876 h 2017379"/>
              <a:gd name="connsiteX25" fmla="*/ 307111 w 1441934"/>
              <a:gd name="connsiteY25" fmla="*/ 158171 h 2017379"/>
              <a:gd name="connsiteX26" fmla="*/ 244723 w 1441934"/>
              <a:gd name="connsiteY26" fmla="*/ 228180 h 2017379"/>
              <a:gd name="connsiteX27" fmla="*/ 191859 w 1441934"/>
              <a:gd name="connsiteY27" fmla="*/ 292474 h 2017379"/>
              <a:gd name="connsiteX28" fmla="*/ 149473 w 1441934"/>
              <a:gd name="connsiteY28" fmla="*/ 380580 h 2017379"/>
              <a:gd name="connsiteX29" fmla="*/ 112801 w 1441934"/>
              <a:gd name="connsiteY29" fmla="*/ 577271 h 2017379"/>
              <a:gd name="connsiteX30" fmla="*/ 121850 w 1441934"/>
              <a:gd name="connsiteY30" fmla="*/ 680617 h 2017379"/>
              <a:gd name="connsiteX31" fmla="*/ 178524 w 1441934"/>
              <a:gd name="connsiteY31" fmla="*/ 825874 h 2017379"/>
              <a:gd name="connsiteX32" fmla="*/ 221386 w 1441934"/>
              <a:gd name="connsiteY32" fmla="*/ 892072 h 2017379"/>
              <a:gd name="connsiteX33" fmla="*/ 244247 w 1441934"/>
              <a:gd name="connsiteY33" fmla="*/ 921600 h 2017379"/>
              <a:gd name="connsiteX34" fmla="*/ 295681 w 1441934"/>
              <a:gd name="connsiteY34" fmla="*/ 1016374 h 2017379"/>
              <a:gd name="connsiteX35" fmla="*/ 319970 w 1441934"/>
              <a:gd name="connsiteY35" fmla="*/ 1153058 h 2017379"/>
              <a:gd name="connsiteX36" fmla="*/ 311874 w 1441934"/>
              <a:gd name="connsiteY36" fmla="*/ 1322603 h 2017379"/>
              <a:gd name="connsiteX37" fmla="*/ 277584 w 1441934"/>
              <a:gd name="connsiteY37" fmla="*/ 1397850 h 2017379"/>
              <a:gd name="connsiteX38" fmla="*/ 248533 w 1441934"/>
              <a:gd name="connsiteY38" fmla="*/ 1431664 h 2017379"/>
              <a:gd name="connsiteX39" fmla="*/ 7949 w 1441934"/>
              <a:gd name="connsiteY39" fmla="*/ 1611103 h 2017379"/>
              <a:gd name="connsiteX40" fmla="*/ 1635 w 1441934"/>
              <a:gd name="connsiteY40" fmla="*/ 1697549 h 2017379"/>
              <a:gd name="connsiteX41" fmla="*/ 321875 w 1441934"/>
              <a:gd name="connsiteY41" fmla="*/ 1465954 h 2017379"/>
              <a:gd name="connsiteX42" fmla="*/ 326638 w 1441934"/>
              <a:gd name="connsiteY42" fmla="*/ 1462620 h 2017379"/>
              <a:gd name="connsiteX43" fmla="*/ 390932 w 1441934"/>
              <a:gd name="connsiteY43" fmla="*/ 1330699 h 2017379"/>
              <a:gd name="connsiteX44" fmla="*/ 413792 w 1441934"/>
              <a:gd name="connsiteY44" fmla="*/ 1234020 h 2017379"/>
              <a:gd name="connsiteX45" fmla="*/ 437128 w 1441934"/>
              <a:gd name="connsiteY45" fmla="*/ 1156391 h 2017379"/>
              <a:gd name="connsiteX46" fmla="*/ 480943 w 1441934"/>
              <a:gd name="connsiteY46" fmla="*/ 1052569 h 2017379"/>
              <a:gd name="connsiteX47" fmla="*/ 472847 w 1441934"/>
              <a:gd name="connsiteY47" fmla="*/ 962081 h 2017379"/>
              <a:gd name="connsiteX48" fmla="*/ 475704 w 1441934"/>
              <a:gd name="connsiteY48" fmla="*/ 770152 h 2017379"/>
              <a:gd name="connsiteX49" fmla="*/ 486182 w 1441934"/>
              <a:gd name="connsiteY49" fmla="*/ 738720 h 2017379"/>
              <a:gd name="connsiteX50" fmla="*/ 545237 w 1441934"/>
              <a:gd name="connsiteY50" fmla="*/ 699191 h 2017379"/>
              <a:gd name="connsiteX51" fmla="*/ 619055 w 1441934"/>
              <a:gd name="connsiteY51" fmla="*/ 681570 h 2017379"/>
              <a:gd name="connsiteX52" fmla="*/ 756692 w 1441934"/>
              <a:gd name="connsiteY52" fmla="*/ 742054 h 2017379"/>
              <a:gd name="connsiteX53" fmla="*/ 842417 w 1441934"/>
              <a:gd name="connsiteY53" fmla="*/ 908265 h 2017379"/>
              <a:gd name="connsiteX54" fmla="*/ 835273 w 1441934"/>
              <a:gd name="connsiteY54" fmla="*/ 918742 h 2017379"/>
              <a:gd name="connsiteX55" fmla="*/ 737642 w 1441934"/>
              <a:gd name="connsiteY55" fmla="*/ 921600 h 2017379"/>
              <a:gd name="connsiteX56" fmla="*/ 658584 w 1441934"/>
              <a:gd name="connsiteY56" fmla="*/ 932554 h 2017379"/>
              <a:gd name="connsiteX57" fmla="*/ 688112 w 1441934"/>
              <a:gd name="connsiteY57" fmla="*/ 946841 h 2017379"/>
              <a:gd name="connsiteX58" fmla="*/ 1049585 w 1441934"/>
              <a:gd name="connsiteY58" fmla="*/ 946841 h 2017379"/>
              <a:gd name="connsiteX59" fmla="*/ 1071493 w 1441934"/>
              <a:gd name="connsiteY59" fmla="*/ 949222 h 2017379"/>
              <a:gd name="connsiteX60" fmla="*/ 1056253 w 1441934"/>
              <a:gd name="connsiteY60" fmla="*/ 1015421 h 2017379"/>
              <a:gd name="connsiteX61" fmla="*/ 1042918 w 1441934"/>
              <a:gd name="connsiteY61" fmla="*/ 1156867 h 2017379"/>
              <a:gd name="connsiteX62" fmla="*/ 1026726 w 1441934"/>
              <a:gd name="connsiteY62" fmla="*/ 1170679 h 2017379"/>
              <a:gd name="connsiteX63" fmla="*/ 982434 w 1441934"/>
              <a:gd name="connsiteY63" fmla="*/ 1173536 h 2017379"/>
              <a:gd name="connsiteX64" fmla="*/ 936714 w 1441934"/>
              <a:gd name="connsiteY64" fmla="*/ 1188776 h 2017379"/>
              <a:gd name="connsiteX65" fmla="*/ 793363 w 1441934"/>
              <a:gd name="connsiteY65" fmla="*/ 1164011 h 2017379"/>
              <a:gd name="connsiteX66" fmla="*/ 723354 w 1441934"/>
              <a:gd name="connsiteY66" fmla="*/ 1152105 h 2017379"/>
              <a:gd name="connsiteX67" fmla="*/ 664775 w 1441934"/>
              <a:gd name="connsiteY67" fmla="*/ 1140675 h 2017379"/>
              <a:gd name="connsiteX68" fmla="*/ 746690 w 1441934"/>
              <a:gd name="connsiteY68" fmla="*/ 1182109 h 2017379"/>
              <a:gd name="connsiteX69" fmla="*/ 930999 w 1441934"/>
              <a:gd name="connsiteY69" fmla="*/ 1240211 h 2017379"/>
              <a:gd name="connsiteX70" fmla="*/ 951954 w 1441934"/>
              <a:gd name="connsiteY70" fmla="*/ 1253070 h 2017379"/>
              <a:gd name="connsiteX71" fmla="*/ 989102 w 1441934"/>
              <a:gd name="connsiteY71" fmla="*/ 1286408 h 2017379"/>
              <a:gd name="connsiteX72" fmla="*/ 1101497 w 1441934"/>
              <a:gd name="connsiteY72" fmla="*/ 1374990 h 2017379"/>
              <a:gd name="connsiteX73" fmla="*/ 983387 w 1441934"/>
              <a:gd name="connsiteY73" fmla="*/ 1376895 h 2017379"/>
              <a:gd name="connsiteX74" fmla="*/ 894328 w 1441934"/>
              <a:gd name="connsiteY74" fmla="*/ 1400708 h 2017379"/>
              <a:gd name="connsiteX75" fmla="*/ 866229 w 1441934"/>
              <a:gd name="connsiteY75" fmla="*/ 1481194 h 2017379"/>
              <a:gd name="connsiteX76" fmla="*/ 843845 w 1441934"/>
              <a:gd name="connsiteY76" fmla="*/ 1585969 h 2017379"/>
              <a:gd name="connsiteX77" fmla="*/ 837654 w 1441934"/>
              <a:gd name="connsiteY77" fmla="*/ 1707889 h 2017379"/>
              <a:gd name="connsiteX78" fmla="*/ 931952 w 1441934"/>
              <a:gd name="connsiteY78" fmla="*/ 1961730 h 2017379"/>
              <a:gd name="connsiteX79" fmla="*/ 962908 w 1441934"/>
              <a:gd name="connsiteY79" fmla="*/ 2007927 h 2017379"/>
              <a:gd name="connsiteX80" fmla="*/ 1014286 w 1441934"/>
              <a:gd name="connsiteY80" fmla="*/ 2005545 h 2017379"/>
              <a:gd name="connsiteX81" fmla="*/ 950049 w 1441934"/>
              <a:gd name="connsiteY81" fmla="*/ 1863623 h 2017379"/>
              <a:gd name="connsiteX82" fmla="*/ 915283 w 1441934"/>
              <a:gd name="connsiteY82" fmla="*/ 1739321 h 2017379"/>
              <a:gd name="connsiteX83" fmla="*/ 918140 w 1441934"/>
              <a:gd name="connsiteY83" fmla="*/ 1626450 h 2017379"/>
              <a:gd name="connsiteX84" fmla="*/ 932904 w 1441934"/>
              <a:gd name="connsiteY84" fmla="*/ 1547869 h 2017379"/>
              <a:gd name="connsiteX85" fmla="*/ 940048 w 1441934"/>
              <a:gd name="connsiteY85" fmla="*/ 1509293 h 2017379"/>
              <a:gd name="connsiteX86" fmla="*/ 949097 w 1441934"/>
              <a:gd name="connsiteY86" fmla="*/ 1485956 h 2017379"/>
              <a:gd name="connsiteX87" fmla="*/ 972909 w 1441934"/>
              <a:gd name="connsiteY87" fmla="*/ 1463096 h 2017379"/>
              <a:gd name="connsiteX88" fmla="*/ 1112927 w 1441934"/>
              <a:gd name="connsiteY88" fmla="*/ 1449761 h 2017379"/>
              <a:gd name="connsiteX89" fmla="*/ 1243895 w 1441934"/>
              <a:gd name="connsiteY89" fmla="*/ 1462144 h 2017379"/>
              <a:gd name="connsiteX90" fmla="*/ 1301998 w 1441934"/>
              <a:gd name="connsiteY90" fmla="*/ 1442141 h 2017379"/>
              <a:gd name="connsiteX91" fmla="*/ 1321524 w 1441934"/>
              <a:gd name="connsiteY91" fmla="*/ 1404994 h 2017379"/>
              <a:gd name="connsiteX92" fmla="*/ 1414393 w 1441934"/>
              <a:gd name="connsiteY92" fmla="*/ 1216399 h 2017379"/>
              <a:gd name="connsiteX93" fmla="*/ 1438682 w 1441934"/>
              <a:gd name="connsiteY93" fmla="*/ 1015897 h 2017379"/>
              <a:gd name="connsiteX94" fmla="*/ 1430586 w 1441934"/>
              <a:gd name="connsiteY94" fmla="*/ 975416 h 2017379"/>
              <a:gd name="connsiteX95" fmla="*/ 1432967 w 1441934"/>
              <a:gd name="connsiteY95" fmla="*/ 970177 h 2017379"/>
              <a:gd name="connsiteX96" fmla="*/ 511423 w 1441934"/>
              <a:gd name="connsiteY96" fmla="*/ 447255 h 2017379"/>
              <a:gd name="connsiteX97" fmla="*/ 548570 w 1441934"/>
              <a:gd name="connsiteY97" fmla="*/ 449160 h 2017379"/>
              <a:gd name="connsiteX98" fmla="*/ 442843 w 1441934"/>
              <a:gd name="connsiteY98" fmla="*/ 509167 h 2017379"/>
              <a:gd name="connsiteX99" fmla="*/ 367119 w 1441934"/>
              <a:gd name="connsiteY99" fmla="*/ 512025 h 2017379"/>
              <a:gd name="connsiteX100" fmla="*/ 403314 w 1441934"/>
              <a:gd name="connsiteY100" fmla="*/ 423442 h 2017379"/>
              <a:gd name="connsiteX101" fmla="*/ 379502 w 1441934"/>
              <a:gd name="connsiteY101" fmla="*/ 436777 h 2017379"/>
              <a:gd name="connsiteX102" fmla="*/ 317589 w 1441934"/>
              <a:gd name="connsiteY102" fmla="*/ 490594 h 2017379"/>
              <a:gd name="connsiteX103" fmla="*/ 279013 w 1441934"/>
              <a:gd name="connsiteY103" fmla="*/ 516787 h 2017379"/>
              <a:gd name="connsiteX104" fmla="*/ 512375 w 1441934"/>
              <a:gd name="connsiteY104" fmla="*/ 316762 h 2017379"/>
              <a:gd name="connsiteX105" fmla="*/ 515233 w 1441934"/>
              <a:gd name="connsiteY105" fmla="*/ 319620 h 2017379"/>
              <a:gd name="connsiteX106" fmla="*/ 484277 w 1441934"/>
              <a:gd name="connsiteY106" fmla="*/ 363911 h 2017379"/>
              <a:gd name="connsiteX107" fmla="*/ 480943 w 1441934"/>
              <a:gd name="connsiteY107" fmla="*/ 372484 h 2017379"/>
              <a:gd name="connsiteX108" fmla="*/ 489992 w 1441934"/>
              <a:gd name="connsiteY108" fmla="*/ 373912 h 2017379"/>
              <a:gd name="connsiteX109" fmla="*/ 557143 w 1441934"/>
              <a:gd name="connsiteY109" fmla="*/ 362482 h 2017379"/>
              <a:gd name="connsiteX110" fmla="*/ 570002 w 1441934"/>
              <a:gd name="connsiteY110" fmla="*/ 362006 h 2017379"/>
              <a:gd name="connsiteX111" fmla="*/ 510470 w 1441934"/>
              <a:gd name="connsiteY111" fmla="*/ 416775 h 2017379"/>
              <a:gd name="connsiteX112" fmla="*/ 510470 w 1441934"/>
              <a:gd name="connsiteY112" fmla="*/ 416775 h 2017379"/>
              <a:gd name="connsiteX113" fmla="*/ 502374 w 1441934"/>
              <a:gd name="connsiteY113" fmla="*/ 432015 h 2017379"/>
              <a:gd name="connsiteX114" fmla="*/ 511423 w 1441934"/>
              <a:gd name="connsiteY114" fmla="*/ 447255 h 2017379"/>
              <a:gd name="connsiteX115" fmla="*/ 1073398 w 1441934"/>
              <a:gd name="connsiteY115" fmla="*/ 859211 h 2017379"/>
              <a:gd name="connsiteX116" fmla="*/ 1057682 w 1441934"/>
              <a:gd name="connsiteY116" fmla="*/ 861116 h 2017379"/>
              <a:gd name="connsiteX117" fmla="*/ 1064826 w 1441934"/>
              <a:gd name="connsiteY117" fmla="*/ 879214 h 2017379"/>
              <a:gd name="connsiteX118" fmla="*/ 1044347 w 1441934"/>
              <a:gd name="connsiteY118" fmla="*/ 906360 h 2017379"/>
              <a:gd name="connsiteX119" fmla="*/ 886708 w 1441934"/>
              <a:gd name="connsiteY119" fmla="*/ 907789 h 2017379"/>
              <a:gd name="connsiteX120" fmla="*/ 878612 w 1441934"/>
              <a:gd name="connsiteY120" fmla="*/ 895882 h 2017379"/>
              <a:gd name="connsiteX121" fmla="*/ 886232 w 1441934"/>
              <a:gd name="connsiteY121" fmla="*/ 835399 h 2017379"/>
              <a:gd name="connsiteX122" fmla="*/ 886232 w 1441934"/>
              <a:gd name="connsiteY122" fmla="*/ 835399 h 2017379"/>
              <a:gd name="connsiteX123" fmla="*/ 887660 w 1441934"/>
              <a:gd name="connsiteY123" fmla="*/ 827302 h 2017379"/>
              <a:gd name="connsiteX124" fmla="*/ 898614 w 1441934"/>
              <a:gd name="connsiteY124" fmla="*/ 730624 h 2017379"/>
              <a:gd name="connsiteX125" fmla="*/ 915759 w 1441934"/>
              <a:gd name="connsiteY125" fmla="*/ 665854 h 2017379"/>
              <a:gd name="connsiteX126" fmla="*/ 945287 w 1441934"/>
              <a:gd name="connsiteY126" fmla="*/ 645375 h 2017379"/>
              <a:gd name="connsiteX127" fmla="*/ 1135787 w 1441934"/>
              <a:gd name="connsiteY127" fmla="*/ 546315 h 2017379"/>
              <a:gd name="connsiteX128" fmla="*/ 1146740 w 1441934"/>
              <a:gd name="connsiteY128" fmla="*/ 545839 h 2017379"/>
              <a:gd name="connsiteX129" fmla="*/ 1143407 w 1441934"/>
              <a:gd name="connsiteY129" fmla="*/ 556792 h 2017379"/>
              <a:gd name="connsiteX130" fmla="*/ 1015295 w 1441934"/>
              <a:gd name="connsiteY130" fmla="*/ 718241 h 2017379"/>
              <a:gd name="connsiteX131" fmla="*/ 1020058 w 1441934"/>
              <a:gd name="connsiteY131" fmla="*/ 731100 h 2017379"/>
              <a:gd name="connsiteX132" fmla="*/ 1020058 w 1441934"/>
              <a:gd name="connsiteY132" fmla="*/ 731100 h 2017379"/>
              <a:gd name="connsiteX133" fmla="*/ 1095782 w 1441934"/>
              <a:gd name="connsiteY133" fmla="*/ 686809 h 2017379"/>
              <a:gd name="connsiteX134" fmla="*/ 1129595 w 1441934"/>
              <a:gd name="connsiteY134" fmla="*/ 666330 h 2017379"/>
              <a:gd name="connsiteX135" fmla="*/ 1135310 w 1441934"/>
              <a:gd name="connsiteY135" fmla="*/ 664425 h 2017379"/>
              <a:gd name="connsiteX136" fmla="*/ 1129595 w 1441934"/>
              <a:gd name="connsiteY136" fmla="*/ 666330 h 2017379"/>
              <a:gd name="connsiteX137" fmla="*/ 1163886 w 1441934"/>
              <a:gd name="connsiteY137" fmla="*/ 645851 h 2017379"/>
              <a:gd name="connsiteX138" fmla="*/ 1256278 w 1441934"/>
              <a:gd name="connsiteY138" fmla="*/ 589177 h 2017379"/>
              <a:gd name="connsiteX139" fmla="*/ 1271042 w 1441934"/>
              <a:gd name="connsiteY139" fmla="*/ 580129 h 2017379"/>
              <a:gd name="connsiteX140" fmla="*/ 1299140 w 1441934"/>
              <a:gd name="connsiteY140" fmla="*/ 590130 h 2017379"/>
              <a:gd name="connsiteX141" fmla="*/ 1310570 w 1441934"/>
              <a:gd name="connsiteY141" fmla="*/ 727766 h 2017379"/>
              <a:gd name="connsiteX142" fmla="*/ 1301522 w 1441934"/>
              <a:gd name="connsiteY142" fmla="*/ 768247 h 2017379"/>
              <a:gd name="connsiteX143" fmla="*/ 1301522 w 1441934"/>
              <a:gd name="connsiteY143" fmla="*/ 768247 h 2017379"/>
              <a:gd name="connsiteX144" fmla="*/ 1289615 w 1441934"/>
              <a:gd name="connsiteY144" fmla="*/ 850162 h 2017379"/>
              <a:gd name="connsiteX145" fmla="*/ 1276280 w 1441934"/>
              <a:gd name="connsiteY145" fmla="*/ 858735 h 2017379"/>
              <a:gd name="connsiteX146" fmla="*/ 1187222 w 1441934"/>
              <a:gd name="connsiteY146" fmla="*/ 858735 h 2017379"/>
              <a:gd name="connsiteX147" fmla="*/ 1073398 w 1441934"/>
              <a:gd name="connsiteY147" fmla="*/ 859211 h 2017379"/>
              <a:gd name="connsiteX148" fmla="*/ 1393914 w 1441934"/>
              <a:gd name="connsiteY148" fmla="*/ 1123054 h 2017379"/>
              <a:gd name="connsiteX149" fmla="*/ 1391057 w 1441934"/>
              <a:gd name="connsiteY149" fmla="*/ 1141151 h 2017379"/>
              <a:gd name="connsiteX150" fmla="*/ 1391057 w 1441934"/>
              <a:gd name="connsiteY150" fmla="*/ 1141151 h 2017379"/>
              <a:gd name="connsiteX151" fmla="*/ 1390580 w 1441934"/>
              <a:gd name="connsiteY151" fmla="*/ 1151153 h 2017379"/>
              <a:gd name="connsiteX152" fmla="*/ 1342955 w 1441934"/>
              <a:gd name="connsiteY152" fmla="*/ 1181633 h 2017379"/>
              <a:gd name="connsiteX153" fmla="*/ 1254849 w 1441934"/>
              <a:gd name="connsiteY153" fmla="*/ 1157820 h 2017379"/>
              <a:gd name="connsiteX154" fmla="*/ 1194842 w 1441934"/>
              <a:gd name="connsiteY154" fmla="*/ 1147342 h 2017379"/>
              <a:gd name="connsiteX155" fmla="*/ 1180554 w 1441934"/>
              <a:gd name="connsiteY155" fmla="*/ 1150676 h 2017379"/>
              <a:gd name="connsiteX156" fmla="*/ 1197223 w 1441934"/>
              <a:gd name="connsiteY156" fmla="*/ 1163535 h 2017379"/>
              <a:gd name="connsiteX157" fmla="*/ 1197223 w 1441934"/>
              <a:gd name="connsiteY157" fmla="*/ 1163535 h 2017379"/>
              <a:gd name="connsiteX158" fmla="*/ 1269613 w 1441934"/>
              <a:gd name="connsiteY158" fmla="*/ 1190205 h 2017379"/>
              <a:gd name="connsiteX159" fmla="*/ 1269613 w 1441934"/>
              <a:gd name="connsiteY159" fmla="*/ 1190205 h 2017379"/>
              <a:gd name="connsiteX160" fmla="*/ 1289615 w 1441934"/>
              <a:gd name="connsiteY160" fmla="*/ 1197349 h 2017379"/>
              <a:gd name="connsiteX161" fmla="*/ 1289615 w 1441934"/>
              <a:gd name="connsiteY161" fmla="*/ 1197349 h 2017379"/>
              <a:gd name="connsiteX162" fmla="*/ 1362958 w 1441934"/>
              <a:gd name="connsiteY162" fmla="*/ 1223543 h 2017379"/>
              <a:gd name="connsiteX163" fmla="*/ 1368673 w 1441934"/>
              <a:gd name="connsiteY163" fmla="*/ 1237354 h 2017379"/>
              <a:gd name="connsiteX164" fmla="*/ 1345337 w 1441934"/>
              <a:gd name="connsiteY164" fmla="*/ 1279740 h 2017379"/>
              <a:gd name="connsiteX165" fmla="*/ 1345337 w 1441934"/>
              <a:gd name="connsiteY165" fmla="*/ 1279740 h 2017379"/>
              <a:gd name="connsiteX166" fmla="*/ 1334383 w 1441934"/>
              <a:gd name="connsiteY166" fmla="*/ 1300219 h 2017379"/>
              <a:gd name="connsiteX167" fmla="*/ 1334383 w 1441934"/>
              <a:gd name="connsiteY167" fmla="*/ 1300219 h 2017379"/>
              <a:gd name="connsiteX168" fmla="*/ 1291520 w 1441934"/>
              <a:gd name="connsiteY168" fmla="*/ 1381181 h 2017379"/>
              <a:gd name="connsiteX169" fmla="*/ 1237228 w 1441934"/>
              <a:gd name="connsiteY169" fmla="*/ 1392611 h 2017379"/>
              <a:gd name="connsiteX170" fmla="*/ 1137215 w 1441934"/>
              <a:gd name="connsiteY170" fmla="*/ 1327841 h 2017379"/>
              <a:gd name="connsiteX171" fmla="*/ 1137215 w 1441934"/>
              <a:gd name="connsiteY171" fmla="*/ 1327841 h 2017379"/>
              <a:gd name="connsiteX172" fmla="*/ 1028154 w 1441934"/>
              <a:gd name="connsiteY172" fmla="*/ 1256404 h 2017379"/>
              <a:gd name="connsiteX173" fmla="*/ 1011962 w 1441934"/>
              <a:gd name="connsiteY173" fmla="*/ 1224971 h 2017379"/>
              <a:gd name="connsiteX174" fmla="*/ 1019105 w 1441934"/>
              <a:gd name="connsiteY174" fmla="*/ 1219733 h 2017379"/>
              <a:gd name="connsiteX175" fmla="*/ 1062444 w 1441934"/>
              <a:gd name="connsiteY175" fmla="*/ 1222590 h 2017379"/>
              <a:gd name="connsiteX176" fmla="*/ 1084352 w 1441934"/>
              <a:gd name="connsiteY176" fmla="*/ 1202588 h 2017379"/>
              <a:gd name="connsiteX177" fmla="*/ 1087209 w 1441934"/>
              <a:gd name="connsiteY177" fmla="*/ 1186871 h 2017379"/>
              <a:gd name="connsiteX178" fmla="*/ 1087209 w 1441934"/>
              <a:gd name="connsiteY178" fmla="*/ 1186871 h 2017379"/>
              <a:gd name="connsiteX179" fmla="*/ 1088162 w 1441934"/>
              <a:gd name="connsiteY179" fmla="*/ 1173060 h 2017379"/>
              <a:gd name="connsiteX180" fmla="*/ 1089590 w 1441934"/>
              <a:gd name="connsiteY180" fmla="*/ 1164964 h 2017379"/>
              <a:gd name="connsiteX181" fmla="*/ 1089590 w 1441934"/>
              <a:gd name="connsiteY181" fmla="*/ 1164964 h 2017379"/>
              <a:gd name="connsiteX182" fmla="*/ 1092924 w 1441934"/>
              <a:gd name="connsiteY182" fmla="*/ 1133531 h 2017379"/>
              <a:gd name="connsiteX183" fmla="*/ 1092924 w 1441934"/>
              <a:gd name="connsiteY183" fmla="*/ 1133531 h 2017379"/>
              <a:gd name="connsiteX184" fmla="*/ 1112927 w 1441934"/>
              <a:gd name="connsiteY184" fmla="*/ 955890 h 2017379"/>
              <a:gd name="connsiteX185" fmla="*/ 1116260 w 1441934"/>
              <a:gd name="connsiteY185" fmla="*/ 937792 h 2017379"/>
              <a:gd name="connsiteX186" fmla="*/ 1147217 w 1441934"/>
              <a:gd name="connsiteY186" fmla="*/ 912075 h 2017379"/>
              <a:gd name="connsiteX187" fmla="*/ 1310570 w 1441934"/>
              <a:gd name="connsiteY187" fmla="*/ 902550 h 2017379"/>
              <a:gd name="connsiteX188" fmla="*/ 1343432 w 1441934"/>
              <a:gd name="connsiteY188" fmla="*/ 907789 h 2017379"/>
              <a:gd name="connsiteX189" fmla="*/ 1369626 w 1441934"/>
              <a:gd name="connsiteY189" fmla="*/ 938745 h 2017379"/>
              <a:gd name="connsiteX190" fmla="*/ 1390580 w 1441934"/>
              <a:gd name="connsiteY190" fmla="*/ 1045901 h 2017379"/>
              <a:gd name="connsiteX191" fmla="*/ 1379151 w 1441934"/>
              <a:gd name="connsiteY191" fmla="*/ 1059236 h 2017379"/>
              <a:gd name="connsiteX192" fmla="*/ 1308189 w 1441934"/>
              <a:gd name="connsiteY192" fmla="*/ 1058760 h 2017379"/>
              <a:gd name="connsiteX193" fmla="*/ 1308189 w 1441934"/>
              <a:gd name="connsiteY193" fmla="*/ 1058760 h 2017379"/>
              <a:gd name="connsiteX194" fmla="*/ 1288663 w 1441934"/>
              <a:gd name="connsiteY194" fmla="*/ 1058760 h 2017379"/>
              <a:gd name="connsiteX195" fmla="*/ 1288663 w 1441934"/>
              <a:gd name="connsiteY195" fmla="*/ 1058760 h 2017379"/>
              <a:gd name="connsiteX196" fmla="*/ 1201033 w 1441934"/>
              <a:gd name="connsiteY196" fmla="*/ 1059236 h 2017379"/>
              <a:gd name="connsiteX197" fmla="*/ 1188174 w 1441934"/>
              <a:gd name="connsiteY197" fmla="*/ 1066380 h 2017379"/>
              <a:gd name="connsiteX198" fmla="*/ 1199604 w 1441934"/>
              <a:gd name="connsiteY198" fmla="*/ 1074476 h 2017379"/>
              <a:gd name="connsiteX199" fmla="*/ 1230084 w 1441934"/>
              <a:gd name="connsiteY199" fmla="*/ 1077810 h 2017379"/>
              <a:gd name="connsiteX200" fmla="*/ 1233894 w 1441934"/>
              <a:gd name="connsiteY200" fmla="*/ 1078763 h 2017379"/>
              <a:gd name="connsiteX201" fmla="*/ 1305808 w 1441934"/>
              <a:gd name="connsiteY201" fmla="*/ 1084001 h 2017379"/>
              <a:gd name="connsiteX202" fmla="*/ 1361529 w 1441934"/>
              <a:gd name="connsiteY202" fmla="*/ 1086383 h 2017379"/>
              <a:gd name="connsiteX203" fmla="*/ 1393914 w 1441934"/>
              <a:gd name="connsiteY203" fmla="*/ 1123054 h 2017379"/>
              <a:gd name="connsiteX0" fmla="*/ 1432967 w 1441934"/>
              <a:gd name="connsiteY0" fmla="*/ 970177 h 2011827"/>
              <a:gd name="connsiteX1" fmla="*/ 1423918 w 1441934"/>
              <a:gd name="connsiteY1" fmla="*/ 956842 h 2011827"/>
              <a:gd name="connsiteX2" fmla="*/ 1406297 w 1441934"/>
              <a:gd name="connsiteY2" fmla="*/ 888262 h 2011827"/>
              <a:gd name="connsiteX3" fmla="*/ 1372483 w 1441934"/>
              <a:gd name="connsiteY3" fmla="*/ 820159 h 2011827"/>
              <a:gd name="connsiteX4" fmla="*/ 1365815 w 1441934"/>
              <a:gd name="connsiteY4" fmla="*/ 787774 h 2011827"/>
              <a:gd name="connsiteX5" fmla="*/ 1364387 w 1441934"/>
              <a:gd name="connsiteY5" fmla="*/ 715384 h 2011827"/>
              <a:gd name="connsiteX6" fmla="*/ 1370578 w 1441934"/>
              <a:gd name="connsiteY6" fmla="*/ 659662 h 2011827"/>
              <a:gd name="connsiteX7" fmla="*/ 1359148 w 1441934"/>
              <a:gd name="connsiteY7" fmla="*/ 612990 h 2011827"/>
              <a:gd name="connsiteX8" fmla="*/ 1356290 w 1441934"/>
              <a:gd name="connsiteY8" fmla="*/ 563936 h 2011827"/>
              <a:gd name="connsiteX9" fmla="*/ 1372007 w 1441934"/>
              <a:gd name="connsiteY9" fmla="*/ 424871 h 2011827"/>
              <a:gd name="connsiteX10" fmla="*/ 1359624 w 1441934"/>
              <a:gd name="connsiteY10" fmla="*/ 342956 h 2011827"/>
              <a:gd name="connsiteX11" fmla="*/ 1355338 w 1441934"/>
              <a:gd name="connsiteY11" fmla="*/ 255326 h 2011827"/>
              <a:gd name="connsiteX12" fmla="*/ 1287711 w 1441934"/>
              <a:gd name="connsiteY12" fmla="*/ 191508 h 2011827"/>
              <a:gd name="connsiteX13" fmla="*/ 1252468 w 1441934"/>
              <a:gd name="connsiteY13" fmla="*/ 176268 h 2011827"/>
              <a:gd name="connsiteX14" fmla="*/ 1228179 w 1441934"/>
              <a:gd name="connsiteY14" fmla="*/ 161505 h 2011827"/>
              <a:gd name="connsiteX15" fmla="*/ 1185793 w 1441934"/>
              <a:gd name="connsiteY15" fmla="*/ 127215 h 2011827"/>
              <a:gd name="connsiteX16" fmla="*/ 1174363 w 1441934"/>
              <a:gd name="connsiteY16" fmla="*/ 111022 h 2011827"/>
              <a:gd name="connsiteX17" fmla="*/ 1122452 w 1441934"/>
              <a:gd name="connsiteY17" fmla="*/ 91020 h 2011827"/>
              <a:gd name="connsiteX18" fmla="*/ 1011485 w 1441934"/>
              <a:gd name="connsiteY18" fmla="*/ 52920 h 2011827"/>
              <a:gd name="connsiteX19" fmla="*/ 948620 w 1441934"/>
              <a:gd name="connsiteY19" fmla="*/ 31965 h 2011827"/>
              <a:gd name="connsiteX20" fmla="*/ 887660 w 1441934"/>
              <a:gd name="connsiteY20" fmla="*/ 26726 h 2011827"/>
              <a:gd name="connsiteX21" fmla="*/ 813365 w 1441934"/>
              <a:gd name="connsiteY21" fmla="*/ 17677 h 2011827"/>
              <a:gd name="connsiteX22" fmla="*/ 708590 w 1441934"/>
              <a:gd name="connsiteY22" fmla="*/ 56 h 2011827"/>
              <a:gd name="connsiteX23" fmla="*/ 615245 w 1441934"/>
              <a:gd name="connsiteY23" fmla="*/ 11010 h 2011827"/>
              <a:gd name="connsiteX24" fmla="*/ 405219 w 1441934"/>
              <a:gd name="connsiteY24" fmla="*/ 83876 h 2011827"/>
              <a:gd name="connsiteX25" fmla="*/ 307111 w 1441934"/>
              <a:gd name="connsiteY25" fmla="*/ 158171 h 2011827"/>
              <a:gd name="connsiteX26" fmla="*/ 244723 w 1441934"/>
              <a:gd name="connsiteY26" fmla="*/ 228180 h 2011827"/>
              <a:gd name="connsiteX27" fmla="*/ 191859 w 1441934"/>
              <a:gd name="connsiteY27" fmla="*/ 292474 h 2011827"/>
              <a:gd name="connsiteX28" fmla="*/ 149473 w 1441934"/>
              <a:gd name="connsiteY28" fmla="*/ 380580 h 2011827"/>
              <a:gd name="connsiteX29" fmla="*/ 112801 w 1441934"/>
              <a:gd name="connsiteY29" fmla="*/ 577271 h 2011827"/>
              <a:gd name="connsiteX30" fmla="*/ 121850 w 1441934"/>
              <a:gd name="connsiteY30" fmla="*/ 680617 h 2011827"/>
              <a:gd name="connsiteX31" fmla="*/ 178524 w 1441934"/>
              <a:gd name="connsiteY31" fmla="*/ 825874 h 2011827"/>
              <a:gd name="connsiteX32" fmla="*/ 221386 w 1441934"/>
              <a:gd name="connsiteY32" fmla="*/ 892072 h 2011827"/>
              <a:gd name="connsiteX33" fmla="*/ 244247 w 1441934"/>
              <a:gd name="connsiteY33" fmla="*/ 921600 h 2011827"/>
              <a:gd name="connsiteX34" fmla="*/ 295681 w 1441934"/>
              <a:gd name="connsiteY34" fmla="*/ 1016374 h 2011827"/>
              <a:gd name="connsiteX35" fmla="*/ 319970 w 1441934"/>
              <a:gd name="connsiteY35" fmla="*/ 1153058 h 2011827"/>
              <a:gd name="connsiteX36" fmla="*/ 311874 w 1441934"/>
              <a:gd name="connsiteY36" fmla="*/ 1322603 h 2011827"/>
              <a:gd name="connsiteX37" fmla="*/ 277584 w 1441934"/>
              <a:gd name="connsiteY37" fmla="*/ 1397850 h 2011827"/>
              <a:gd name="connsiteX38" fmla="*/ 248533 w 1441934"/>
              <a:gd name="connsiteY38" fmla="*/ 1431664 h 2011827"/>
              <a:gd name="connsiteX39" fmla="*/ 7949 w 1441934"/>
              <a:gd name="connsiteY39" fmla="*/ 1611103 h 2011827"/>
              <a:gd name="connsiteX40" fmla="*/ 1635 w 1441934"/>
              <a:gd name="connsiteY40" fmla="*/ 1697549 h 2011827"/>
              <a:gd name="connsiteX41" fmla="*/ 321875 w 1441934"/>
              <a:gd name="connsiteY41" fmla="*/ 1465954 h 2011827"/>
              <a:gd name="connsiteX42" fmla="*/ 326638 w 1441934"/>
              <a:gd name="connsiteY42" fmla="*/ 1462620 h 2011827"/>
              <a:gd name="connsiteX43" fmla="*/ 390932 w 1441934"/>
              <a:gd name="connsiteY43" fmla="*/ 1330699 h 2011827"/>
              <a:gd name="connsiteX44" fmla="*/ 413792 w 1441934"/>
              <a:gd name="connsiteY44" fmla="*/ 1234020 h 2011827"/>
              <a:gd name="connsiteX45" fmla="*/ 437128 w 1441934"/>
              <a:gd name="connsiteY45" fmla="*/ 1156391 h 2011827"/>
              <a:gd name="connsiteX46" fmla="*/ 480943 w 1441934"/>
              <a:gd name="connsiteY46" fmla="*/ 1052569 h 2011827"/>
              <a:gd name="connsiteX47" fmla="*/ 472847 w 1441934"/>
              <a:gd name="connsiteY47" fmla="*/ 962081 h 2011827"/>
              <a:gd name="connsiteX48" fmla="*/ 475704 w 1441934"/>
              <a:gd name="connsiteY48" fmla="*/ 770152 h 2011827"/>
              <a:gd name="connsiteX49" fmla="*/ 486182 w 1441934"/>
              <a:gd name="connsiteY49" fmla="*/ 738720 h 2011827"/>
              <a:gd name="connsiteX50" fmla="*/ 545237 w 1441934"/>
              <a:gd name="connsiteY50" fmla="*/ 699191 h 2011827"/>
              <a:gd name="connsiteX51" fmla="*/ 619055 w 1441934"/>
              <a:gd name="connsiteY51" fmla="*/ 681570 h 2011827"/>
              <a:gd name="connsiteX52" fmla="*/ 756692 w 1441934"/>
              <a:gd name="connsiteY52" fmla="*/ 742054 h 2011827"/>
              <a:gd name="connsiteX53" fmla="*/ 842417 w 1441934"/>
              <a:gd name="connsiteY53" fmla="*/ 908265 h 2011827"/>
              <a:gd name="connsiteX54" fmla="*/ 835273 w 1441934"/>
              <a:gd name="connsiteY54" fmla="*/ 918742 h 2011827"/>
              <a:gd name="connsiteX55" fmla="*/ 737642 w 1441934"/>
              <a:gd name="connsiteY55" fmla="*/ 921600 h 2011827"/>
              <a:gd name="connsiteX56" fmla="*/ 658584 w 1441934"/>
              <a:gd name="connsiteY56" fmla="*/ 932554 h 2011827"/>
              <a:gd name="connsiteX57" fmla="*/ 688112 w 1441934"/>
              <a:gd name="connsiteY57" fmla="*/ 946841 h 2011827"/>
              <a:gd name="connsiteX58" fmla="*/ 1049585 w 1441934"/>
              <a:gd name="connsiteY58" fmla="*/ 946841 h 2011827"/>
              <a:gd name="connsiteX59" fmla="*/ 1071493 w 1441934"/>
              <a:gd name="connsiteY59" fmla="*/ 949222 h 2011827"/>
              <a:gd name="connsiteX60" fmla="*/ 1056253 w 1441934"/>
              <a:gd name="connsiteY60" fmla="*/ 1015421 h 2011827"/>
              <a:gd name="connsiteX61" fmla="*/ 1042918 w 1441934"/>
              <a:gd name="connsiteY61" fmla="*/ 1156867 h 2011827"/>
              <a:gd name="connsiteX62" fmla="*/ 1026726 w 1441934"/>
              <a:gd name="connsiteY62" fmla="*/ 1170679 h 2011827"/>
              <a:gd name="connsiteX63" fmla="*/ 982434 w 1441934"/>
              <a:gd name="connsiteY63" fmla="*/ 1173536 h 2011827"/>
              <a:gd name="connsiteX64" fmla="*/ 936714 w 1441934"/>
              <a:gd name="connsiteY64" fmla="*/ 1188776 h 2011827"/>
              <a:gd name="connsiteX65" fmla="*/ 793363 w 1441934"/>
              <a:gd name="connsiteY65" fmla="*/ 1164011 h 2011827"/>
              <a:gd name="connsiteX66" fmla="*/ 723354 w 1441934"/>
              <a:gd name="connsiteY66" fmla="*/ 1152105 h 2011827"/>
              <a:gd name="connsiteX67" fmla="*/ 664775 w 1441934"/>
              <a:gd name="connsiteY67" fmla="*/ 1140675 h 2011827"/>
              <a:gd name="connsiteX68" fmla="*/ 746690 w 1441934"/>
              <a:gd name="connsiteY68" fmla="*/ 1182109 h 2011827"/>
              <a:gd name="connsiteX69" fmla="*/ 930999 w 1441934"/>
              <a:gd name="connsiteY69" fmla="*/ 1240211 h 2011827"/>
              <a:gd name="connsiteX70" fmla="*/ 951954 w 1441934"/>
              <a:gd name="connsiteY70" fmla="*/ 1253070 h 2011827"/>
              <a:gd name="connsiteX71" fmla="*/ 989102 w 1441934"/>
              <a:gd name="connsiteY71" fmla="*/ 1286408 h 2011827"/>
              <a:gd name="connsiteX72" fmla="*/ 1101497 w 1441934"/>
              <a:gd name="connsiteY72" fmla="*/ 1374990 h 2011827"/>
              <a:gd name="connsiteX73" fmla="*/ 983387 w 1441934"/>
              <a:gd name="connsiteY73" fmla="*/ 1376895 h 2011827"/>
              <a:gd name="connsiteX74" fmla="*/ 894328 w 1441934"/>
              <a:gd name="connsiteY74" fmla="*/ 1400708 h 2011827"/>
              <a:gd name="connsiteX75" fmla="*/ 866229 w 1441934"/>
              <a:gd name="connsiteY75" fmla="*/ 1481194 h 2011827"/>
              <a:gd name="connsiteX76" fmla="*/ 843845 w 1441934"/>
              <a:gd name="connsiteY76" fmla="*/ 1585969 h 2011827"/>
              <a:gd name="connsiteX77" fmla="*/ 837654 w 1441934"/>
              <a:gd name="connsiteY77" fmla="*/ 1707889 h 2011827"/>
              <a:gd name="connsiteX78" fmla="*/ 931952 w 1441934"/>
              <a:gd name="connsiteY78" fmla="*/ 1961730 h 2011827"/>
              <a:gd name="connsiteX79" fmla="*/ 962908 w 1441934"/>
              <a:gd name="connsiteY79" fmla="*/ 2007927 h 2011827"/>
              <a:gd name="connsiteX80" fmla="*/ 1014286 w 1441934"/>
              <a:gd name="connsiteY80" fmla="*/ 2005545 h 2011827"/>
              <a:gd name="connsiteX81" fmla="*/ 950049 w 1441934"/>
              <a:gd name="connsiteY81" fmla="*/ 1863623 h 2011827"/>
              <a:gd name="connsiteX82" fmla="*/ 915283 w 1441934"/>
              <a:gd name="connsiteY82" fmla="*/ 1739321 h 2011827"/>
              <a:gd name="connsiteX83" fmla="*/ 918140 w 1441934"/>
              <a:gd name="connsiteY83" fmla="*/ 1626450 h 2011827"/>
              <a:gd name="connsiteX84" fmla="*/ 932904 w 1441934"/>
              <a:gd name="connsiteY84" fmla="*/ 1547869 h 2011827"/>
              <a:gd name="connsiteX85" fmla="*/ 940048 w 1441934"/>
              <a:gd name="connsiteY85" fmla="*/ 1509293 h 2011827"/>
              <a:gd name="connsiteX86" fmla="*/ 949097 w 1441934"/>
              <a:gd name="connsiteY86" fmla="*/ 1485956 h 2011827"/>
              <a:gd name="connsiteX87" fmla="*/ 972909 w 1441934"/>
              <a:gd name="connsiteY87" fmla="*/ 1463096 h 2011827"/>
              <a:gd name="connsiteX88" fmla="*/ 1112927 w 1441934"/>
              <a:gd name="connsiteY88" fmla="*/ 1449761 h 2011827"/>
              <a:gd name="connsiteX89" fmla="*/ 1243895 w 1441934"/>
              <a:gd name="connsiteY89" fmla="*/ 1462144 h 2011827"/>
              <a:gd name="connsiteX90" fmla="*/ 1301998 w 1441934"/>
              <a:gd name="connsiteY90" fmla="*/ 1442141 h 2011827"/>
              <a:gd name="connsiteX91" fmla="*/ 1321524 w 1441934"/>
              <a:gd name="connsiteY91" fmla="*/ 1404994 h 2011827"/>
              <a:gd name="connsiteX92" fmla="*/ 1414393 w 1441934"/>
              <a:gd name="connsiteY92" fmla="*/ 1216399 h 2011827"/>
              <a:gd name="connsiteX93" fmla="*/ 1438682 w 1441934"/>
              <a:gd name="connsiteY93" fmla="*/ 1015897 h 2011827"/>
              <a:gd name="connsiteX94" fmla="*/ 1430586 w 1441934"/>
              <a:gd name="connsiteY94" fmla="*/ 975416 h 2011827"/>
              <a:gd name="connsiteX95" fmla="*/ 1432967 w 1441934"/>
              <a:gd name="connsiteY95" fmla="*/ 970177 h 2011827"/>
              <a:gd name="connsiteX96" fmla="*/ 511423 w 1441934"/>
              <a:gd name="connsiteY96" fmla="*/ 447255 h 2011827"/>
              <a:gd name="connsiteX97" fmla="*/ 548570 w 1441934"/>
              <a:gd name="connsiteY97" fmla="*/ 449160 h 2011827"/>
              <a:gd name="connsiteX98" fmla="*/ 442843 w 1441934"/>
              <a:gd name="connsiteY98" fmla="*/ 509167 h 2011827"/>
              <a:gd name="connsiteX99" fmla="*/ 367119 w 1441934"/>
              <a:gd name="connsiteY99" fmla="*/ 512025 h 2011827"/>
              <a:gd name="connsiteX100" fmla="*/ 403314 w 1441934"/>
              <a:gd name="connsiteY100" fmla="*/ 423442 h 2011827"/>
              <a:gd name="connsiteX101" fmla="*/ 379502 w 1441934"/>
              <a:gd name="connsiteY101" fmla="*/ 436777 h 2011827"/>
              <a:gd name="connsiteX102" fmla="*/ 317589 w 1441934"/>
              <a:gd name="connsiteY102" fmla="*/ 490594 h 2011827"/>
              <a:gd name="connsiteX103" fmla="*/ 279013 w 1441934"/>
              <a:gd name="connsiteY103" fmla="*/ 516787 h 2011827"/>
              <a:gd name="connsiteX104" fmla="*/ 512375 w 1441934"/>
              <a:gd name="connsiteY104" fmla="*/ 316762 h 2011827"/>
              <a:gd name="connsiteX105" fmla="*/ 515233 w 1441934"/>
              <a:gd name="connsiteY105" fmla="*/ 319620 h 2011827"/>
              <a:gd name="connsiteX106" fmla="*/ 484277 w 1441934"/>
              <a:gd name="connsiteY106" fmla="*/ 363911 h 2011827"/>
              <a:gd name="connsiteX107" fmla="*/ 480943 w 1441934"/>
              <a:gd name="connsiteY107" fmla="*/ 372484 h 2011827"/>
              <a:gd name="connsiteX108" fmla="*/ 489992 w 1441934"/>
              <a:gd name="connsiteY108" fmla="*/ 373912 h 2011827"/>
              <a:gd name="connsiteX109" fmla="*/ 557143 w 1441934"/>
              <a:gd name="connsiteY109" fmla="*/ 362482 h 2011827"/>
              <a:gd name="connsiteX110" fmla="*/ 570002 w 1441934"/>
              <a:gd name="connsiteY110" fmla="*/ 362006 h 2011827"/>
              <a:gd name="connsiteX111" fmla="*/ 510470 w 1441934"/>
              <a:gd name="connsiteY111" fmla="*/ 416775 h 2011827"/>
              <a:gd name="connsiteX112" fmla="*/ 510470 w 1441934"/>
              <a:gd name="connsiteY112" fmla="*/ 416775 h 2011827"/>
              <a:gd name="connsiteX113" fmla="*/ 502374 w 1441934"/>
              <a:gd name="connsiteY113" fmla="*/ 432015 h 2011827"/>
              <a:gd name="connsiteX114" fmla="*/ 511423 w 1441934"/>
              <a:gd name="connsiteY114" fmla="*/ 447255 h 2011827"/>
              <a:gd name="connsiteX115" fmla="*/ 1073398 w 1441934"/>
              <a:gd name="connsiteY115" fmla="*/ 859211 h 2011827"/>
              <a:gd name="connsiteX116" fmla="*/ 1057682 w 1441934"/>
              <a:gd name="connsiteY116" fmla="*/ 861116 h 2011827"/>
              <a:gd name="connsiteX117" fmla="*/ 1064826 w 1441934"/>
              <a:gd name="connsiteY117" fmla="*/ 879214 h 2011827"/>
              <a:gd name="connsiteX118" fmla="*/ 1044347 w 1441934"/>
              <a:gd name="connsiteY118" fmla="*/ 906360 h 2011827"/>
              <a:gd name="connsiteX119" fmla="*/ 886708 w 1441934"/>
              <a:gd name="connsiteY119" fmla="*/ 907789 h 2011827"/>
              <a:gd name="connsiteX120" fmla="*/ 878612 w 1441934"/>
              <a:gd name="connsiteY120" fmla="*/ 895882 h 2011827"/>
              <a:gd name="connsiteX121" fmla="*/ 886232 w 1441934"/>
              <a:gd name="connsiteY121" fmla="*/ 835399 h 2011827"/>
              <a:gd name="connsiteX122" fmla="*/ 886232 w 1441934"/>
              <a:gd name="connsiteY122" fmla="*/ 835399 h 2011827"/>
              <a:gd name="connsiteX123" fmla="*/ 887660 w 1441934"/>
              <a:gd name="connsiteY123" fmla="*/ 827302 h 2011827"/>
              <a:gd name="connsiteX124" fmla="*/ 898614 w 1441934"/>
              <a:gd name="connsiteY124" fmla="*/ 730624 h 2011827"/>
              <a:gd name="connsiteX125" fmla="*/ 915759 w 1441934"/>
              <a:gd name="connsiteY125" fmla="*/ 665854 h 2011827"/>
              <a:gd name="connsiteX126" fmla="*/ 945287 w 1441934"/>
              <a:gd name="connsiteY126" fmla="*/ 645375 h 2011827"/>
              <a:gd name="connsiteX127" fmla="*/ 1135787 w 1441934"/>
              <a:gd name="connsiteY127" fmla="*/ 546315 h 2011827"/>
              <a:gd name="connsiteX128" fmla="*/ 1146740 w 1441934"/>
              <a:gd name="connsiteY128" fmla="*/ 545839 h 2011827"/>
              <a:gd name="connsiteX129" fmla="*/ 1143407 w 1441934"/>
              <a:gd name="connsiteY129" fmla="*/ 556792 h 2011827"/>
              <a:gd name="connsiteX130" fmla="*/ 1015295 w 1441934"/>
              <a:gd name="connsiteY130" fmla="*/ 718241 h 2011827"/>
              <a:gd name="connsiteX131" fmla="*/ 1020058 w 1441934"/>
              <a:gd name="connsiteY131" fmla="*/ 731100 h 2011827"/>
              <a:gd name="connsiteX132" fmla="*/ 1020058 w 1441934"/>
              <a:gd name="connsiteY132" fmla="*/ 731100 h 2011827"/>
              <a:gd name="connsiteX133" fmla="*/ 1095782 w 1441934"/>
              <a:gd name="connsiteY133" fmla="*/ 686809 h 2011827"/>
              <a:gd name="connsiteX134" fmla="*/ 1129595 w 1441934"/>
              <a:gd name="connsiteY134" fmla="*/ 666330 h 2011827"/>
              <a:gd name="connsiteX135" fmla="*/ 1135310 w 1441934"/>
              <a:gd name="connsiteY135" fmla="*/ 664425 h 2011827"/>
              <a:gd name="connsiteX136" fmla="*/ 1129595 w 1441934"/>
              <a:gd name="connsiteY136" fmla="*/ 666330 h 2011827"/>
              <a:gd name="connsiteX137" fmla="*/ 1163886 w 1441934"/>
              <a:gd name="connsiteY137" fmla="*/ 645851 h 2011827"/>
              <a:gd name="connsiteX138" fmla="*/ 1256278 w 1441934"/>
              <a:gd name="connsiteY138" fmla="*/ 589177 h 2011827"/>
              <a:gd name="connsiteX139" fmla="*/ 1271042 w 1441934"/>
              <a:gd name="connsiteY139" fmla="*/ 580129 h 2011827"/>
              <a:gd name="connsiteX140" fmla="*/ 1299140 w 1441934"/>
              <a:gd name="connsiteY140" fmla="*/ 590130 h 2011827"/>
              <a:gd name="connsiteX141" fmla="*/ 1310570 w 1441934"/>
              <a:gd name="connsiteY141" fmla="*/ 727766 h 2011827"/>
              <a:gd name="connsiteX142" fmla="*/ 1301522 w 1441934"/>
              <a:gd name="connsiteY142" fmla="*/ 768247 h 2011827"/>
              <a:gd name="connsiteX143" fmla="*/ 1301522 w 1441934"/>
              <a:gd name="connsiteY143" fmla="*/ 768247 h 2011827"/>
              <a:gd name="connsiteX144" fmla="*/ 1289615 w 1441934"/>
              <a:gd name="connsiteY144" fmla="*/ 850162 h 2011827"/>
              <a:gd name="connsiteX145" fmla="*/ 1276280 w 1441934"/>
              <a:gd name="connsiteY145" fmla="*/ 858735 h 2011827"/>
              <a:gd name="connsiteX146" fmla="*/ 1187222 w 1441934"/>
              <a:gd name="connsiteY146" fmla="*/ 858735 h 2011827"/>
              <a:gd name="connsiteX147" fmla="*/ 1073398 w 1441934"/>
              <a:gd name="connsiteY147" fmla="*/ 859211 h 2011827"/>
              <a:gd name="connsiteX148" fmla="*/ 1393914 w 1441934"/>
              <a:gd name="connsiteY148" fmla="*/ 1123054 h 2011827"/>
              <a:gd name="connsiteX149" fmla="*/ 1391057 w 1441934"/>
              <a:gd name="connsiteY149" fmla="*/ 1141151 h 2011827"/>
              <a:gd name="connsiteX150" fmla="*/ 1391057 w 1441934"/>
              <a:gd name="connsiteY150" fmla="*/ 1141151 h 2011827"/>
              <a:gd name="connsiteX151" fmla="*/ 1390580 w 1441934"/>
              <a:gd name="connsiteY151" fmla="*/ 1151153 h 2011827"/>
              <a:gd name="connsiteX152" fmla="*/ 1342955 w 1441934"/>
              <a:gd name="connsiteY152" fmla="*/ 1181633 h 2011827"/>
              <a:gd name="connsiteX153" fmla="*/ 1254849 w 1441934"/>
              <a:gd name="connsiteY153" fmla="*/ 1157820 h 2011827"/>
              <a:gd name="connsiteX154" fmla="*/ 1194842 w 1441934"/>
              <a:gd name="connsiteY154" fmla="*/ 1147342 h 2011827"/>
              <a:gd name="connsiteX155" fmla="*/ 1180554 w 1441934"/>
              <a:gd name="connsiteY155" fmla="*/ 1150676 h 2011827"/>
              <a:gd name="connsiteX156" fmla="*/ 1197223 w 1441934"/>
              <a:gd name="connsiteY156" fmla="*/ 1163535 h 2011827"/>
              <a:gd name="connsiteX157" fmla="*/ 1197223 w 1441934"/>
              <a:gd name="connsiteY157" fmla="*/ 1163535 h 2011827"/>
              <a:gd name="connsiteX158" fmla="*/ 1269613 w 1441934"/>
              <a:gd name="connsiteY158" fmla="*/ 1190205 h 2011827"/>
              <a:gd name="connsiteX159" fmla="*/ 1269613 w 1441934"/>
              <a:gd name="connsiteY159" fmla="*/ 1190205 h 2011827"/>
              <a:gd name="connsiteX160" fmla="*/ 1289615 w 1441934"/>
              <a:gd name="connsiteY160" fmla="*/ 1197349 h 2011827"/>
              <a:gd name="connsiteX161" fmla="*/ 1289615 w 1441934"/>
              <a:gd name="connsiteY161" fmla="*/ 1197349 h 2011827"/>
              <a:gd name="connsiteX162" fmla="*/ 1362958 w 1441934"/>
              <a:gd name="connsiteY162" fmla="*/ 1223543 h 2011827"/>
              <a:gd name="connsiteX163" fmla="*/ 1368673 w 1441934"/>
              <a:gd name="connsiteY163" fmla="*/ 1237354 h 2011827"/>
              <a:gd name="connsiteX164" fmla="*/ 1345337 w 1441934"/>
              <a:gd name="connsiteY164" fmla="*/ 1279740 h 2011827"/>
              <a:gd name="connsiteX165" fmla="*/ 1345337 w 1441934"/>
              <a:gd name="connsiteY165" fmla="*/ 1279740 h 2011827"/>
              <a:gd name="connsiteX166" fmla="*/ 1334383 w 1441934"/>
              <a:gd name="connsiteY166" fmla="*/ 1300219 h 2011827"/>
              <a:gd name="connsiteX167" fmla="*/ 1334383 w 1441934"/>
              <a:gd name="connsiteY167" fmla="*/ 1300219 h 2011827"/>
              <a:gd name="connsiteX168" fmla="*/ 1291520 w 1441934"/>
              <a:gd name="connsiteY168" fmla="*/ 1381181 h 2011827"/>
              <a:gd name="connsiteX169" fmla="*/ 1237228 w 1441934"/>
              <a:gd name="connsiteY169" fmla="*/ 1392611 h 2011827"/>
              <a:gd name="connsiteX170" fmla="*/ 1137215 w 1441934"/>
              <a:gd name="connsiteY170" fmla="*/ 1327841 h 2011827"/>
              <a:gd name="connsiteX171" fmla="*/ 1137215 w 1441934"/>
              <a:gd name="connsiteY171" fmla="*/ 1327841 h 2011827"/>
              <a:gd name="connsiteX172" fmla="*/ 1028154 w 1441934"/>
              <a:gd name="connsiteY172" fmla="*/ 1256404 h 2011827"/>
              <a:gd name="connsiteX173" fmla="*/ 1011962 w 1441934"/>
              <a:gd name="connsiteY173" fmla="*/ 1224971 h 2011827"/>
              <a:gd name="connsiteX174" fmla="*/ 1019105 w 1441934"/>
              <a:gd name="connsiteY174" fmla="*/ 1219733 h 2011827"/>
              <a:gd name="connsiteX175" fmla="*/ 1062444 w 1441934"/>
              <a:gd name="connsiteY175" fmla="*/ 1222590 h 2011827"/>
              <a:gd name="connsiteX176" fmla="*/ 1084352 w 1441934"/>
              <a:gd name="connsiteY176" fmla="*/ 1202588 h 2011827"/>
              <a:gd name="connsiteX177" fmla="*/ 1087209 w 1441934"/>
              <a:gd name="connsiteY177" fmla="*/ 1186871 h 2011827"/>
              <a:gd name="connsiteX178" fmla="*/ 1087209 w 1441934"/>
              <a:gd name="connsiteY178" fmla="*/ 1186871 h 2011827"/>
              <a:gd name="connsiteX179" fmla="*/ 1088162 w 1441934"/>
              <a:gd name="connsiteY179" fmla="*/ 1173060 h 2011827"/>
              <a:gd name="connsiteX180" fmla="*/ 1089590 w 1441934"/>
              <a:gd name="connsiteY180" fmla="*/ 1164964 h 2011827"/>
              <a:gd name="connsiteX181" fmla="*/ 1089590 w 1441934"/>
              <a:gd name="connsiteY181" fmla="*/ 1164964 h 2011827"/>
              <a:gd name="connsiteX182" fmla="*/ 1092924 w 1441934"/>
              <a:gd name="connsiteY182" fmla="*/ 1133531 h 2011827"/>
              <a:gd name="connsiteX183" fmla="*/ 1092924 w 1441934"/>
              <a:gd name="connsiteY183" fmla="*/ 1133531 h 2011827"/>
              <a:gd name="connsiteX184" fmla="*/ 1112927 w 1441934"/>
              <a:gd name="connsiteY184" fmla="*/ 955890 h 2011827"/>
              <a:gd name="connsiteX185" fmla="*/ 1116260 w 1441934"/>
              <a:gd name="connsiteY185" fmla="*/ 937792 h 2011827"/>
              <a:gd name="connsiteX186" fmla="*/ 1147217 w 1441934"/>
              <a:gd name="connsiteY186" fmla="*/ 912075 h 2011827"/>
              <a:gd name="connsiteX187" fmla="*/ 1310570 w 1441934"/>
              <a:gd name="connsiteY187" fmla="*/ 902550 h 2011827"/>
              <a:gd name="connsiteX188" fmla="*/ 1343432 w 1441934"/>
              <a:gd name="connsiteY188" fmla="*/ 907789 h 2011827"/>
              <a:gd name="connsiteX189" fmla="*/ 1369626 w 1441934"/>
              <a:gd name="connsiteY189" fmla="*/ 938745 h 2011827"/>
              <a:gd name="connsiteX190" fmla="*/ 1390580 w 1441934"/>
              <a:gd name="connsiteY190" fmla="*/ 1045901 h 2011827"/>
              <a:gd name="connsiteX191" fmla="*/ 1379151 w 1441934"/>
              <a:gd name="connsiteY191" fmla="*/ 1059236 h 2011827"/>
              <a:gd name="connsiteX192" fmla="*/ 1308189 w 1441934"/>
              <a:gd name="connsiteY192" fmla="*/ 1058760 h 2011827"/>
              <a:gd name="connsiteX193" fmla="*/ 1308189 w 1441934"/>
              <a:gd name="connsiteY193" fmla="*/ 1058760 h 2011827"/>
              <a:gd name="connsiteX194" fmla="*/ 1288663 w 1441934"/>
              <a:gd name="connsiteY194" fmla="*/ 1058760 h 2011827"/>
              <a:gd name="connsiteX195" fmla="*/ 1288663 w 1441934"/>
              <a:gd name="connsiteY195" fmla="*/ 1058760 h 2011827"/>
              <a:gd name="connsiteX196" fmla="*/ 1201033 w 1441934"/>
              <a:gd name="connsiteY196" fmla="*/ 1059236 h 2011827"/>
              <a:gd name="connsiteX197" fmla="*/ 1188174 w 1441934"/>
              <a:gd name="connsiteY197" fmla="*/ 1066380 h 2011827"/>
              <a:gd name="connsiteX198" fmla="*/ 1199604 w 1441934"/>
              <a:gd name="connsiteY198" fmla="*/ 1074476 h 2011827"/>
              <a:gd name="connsiteX199" fmla="*/ 1230084 w 1441934"/>
              <a:gd name="connsiteY199" fmla="*/ 1077810 h 2011827"/>
              <a:gd name="connsiteX200" fmla="*/ 1233894 w 1441934"/>
              <a:gd name="connsiteY200" fmla="*/ 1078763 h 2011827"/>
              <a:gd name="connsiteX201" fmla="*/ 1305808 w 1441934"/>
              <a:gd name="connsiteY201" fmla="*/ 1084001 h 2011827"/>
              <a:gd name="connsiteX202" fmla="*/ 1361529 w 1441934"/>
              <a:gd name="connsiteY202" fmla="*/ 1086383 h 2011827"/>
              <a:gd name="connsiteX203" fmla="*/ 1393914 w 1441934"/>
              <a:gd name="connsiteY203" fmla="*/ 1123054 h 2011827"/>
              <a:gd name="connsiteX0" fmla="*/ 1432967 w 1441934"/>
              <a:gd name="connsiteY0" fmla="*/ 970177 h 2029242"/>
              <a:gd name="connsiteX1" fmla="*/ 1423918 w 1441934"/>
              <a:gd name="connsiteY1" fmla="*/ 956842 h 2029242"/>
              <a:gd name="connsiteX2" fmla="*/ 1406297 w 1441934"/>
              <a:gd name="connsiteY2" fmla="*/ 888262 h 2029242"/>
              <a:gd name="connsiteX3" fmla="*/ 1372483 w 1441934"/>
              <a:gd name="connsiteY3" fmla="*/ 820159 h 2029242"/>
              <a:gd name="connsiteX4" fmla="*/ 1365815 w 1441934"/>
              <a:gd name="connsiteY4" fmla="*/ 787774 h 2029242"/>
              <a:gd name="connsiteX5" fmla="*/ 1364387 w 1441934"/>
              <a:gd name="connsiteY5" fmla="*/ 715384 h 2029242"/>
              <a:gd name="connsiteX6" fmla="*/ 1370578 w 1441934"/>
              <a:gd name="connsiteY6" fmla="*/ 659662 h 2029242"/>
              <a:gd name="connsiteX7" fmla="*/ 1359148 w 1441934"/>
              <a:gd name="connsiteY7" fmla="*/ 612990 h 2029242"/>
              <a:gd name="connsiteX8" fmla="*/ 1356290 w 1441934"/>
              <a:gd name="connsiteY8" fmla="*/ 563936 h 2029242"/>
              <a:gd name="connsiteX9" fmla="*/ 1372007 w 1441934"/>
              <a:gd name="connsiteY9" fmla="*/ 424871 h 2029242"/>
              <a:gd name="connsiteX10" fmla="*/ 1359624 w 1441934"/>
              <a:gd name="connsiteY10" fmla="*/ 342956 h 2029242"/>
              <a:gd name="connsiteX11" fmla="*/ 1355338 w 1441934"/>
              <a:gd name="connsiteY11" fmla="*/ 255326 h 2029242"/>
              <a:gd name="connsiteX12" fmla="*/ 1287711 w 1441934"/>
              <a:gd name="connsiteY12" fmla="*/ 191508 h 2029242"/>
              <a:gd name="connsiteX13" fmla="*/ 1252468 w 1441934"/>
              <a:gd name="connsiteY13" fmla="*/ 176268 h 2029242"/>
              <a:gd name="connsiteX14" fmla="*/ 1228179 w 1441934"/>
              <a:gd name="connsiteY14" fmla="*/ 161505 h 2029242"/>
              <a:gd name="connsiteX15" fmla="*/ 1185793 w 1441934"/>
              <a:gd name="connsiteY15" fmla="*/ 127215 h 2029242"/>
              <a:gd name="connsiteX16" fmla="*/ 1174363 w 1441934"/>
              <a:gd name="connsiteY16" fmla="*/ 111022 h 2029242"/>
              <a:gd name="connsiteX17" fmla="*/ 1122452 w 1441934"/>
              <a:gd name="connsiteY17" fmla="*/ 91020 h 2029242"/>
              <a:gd name="connsiteX18" fmla="*/ 1011485 w 1441934"/>
              <a:gd name="connsiteY18" fmla="*/ 52920 h 2029242"/>
              <a:gd name="connsiteX19" fmla="*/ 948620 w 1441934"/>
              <a:gd name="connsiteY19" fmla="*/ 31965 h 2029242"/>
              <a:gd name="connsiteX20" fmla="*/ 887660 w 1441934"/>
              <a:gd name="connsiteY20" fmla="*/ 26726 h 2029242"/>
              <a:gd name="connsiteX21" fmla="*/ 813365 w 1441934"/>
              <a:gd name="connsiteY21" fmla="*/ 17677 h 2029242"/>
              <a:gd name="connsiteX22" fmla="*/ 708590 w 1441934"/>
              <a:gd name="connsiteY22" fmla="*/ 56 h 2029242"/>
              <a:gd name="connsiteX23" fmla="*/ 615245 w 1441934"/>
              <a:gd name="connsiteY23" fmla="*/ 11010 h 2029242"/>
              <a:gd name="connsiteX24" fmla="*/ 405219 w 1441934"/>
              <a:gd name="connsiteY24" fmla="*/ 83876 h 2029242"/>
              <a:gd name="connsiteX25" fmla="*/ 307111 w 1441934"/>
              <a:gd name="connsiteY25" fmla="*/ 158171 h 2029242"/>
              <a:gd name="connsiteX26" fmla="*/ 244723 w 1441934"/>
              <a:gd name="connsiteY26" fmla="*/ 228180 h 2029242"/>
              <a:gd name="connsiteX27" fmla="*/ 191859 w 1441934"/>
              <a:gd name="connsiteY27" fmla="*/ 292474 h 2029242"/>
              <a:gd name="connsiteX28" fmla="*/ 149473 w 1441934"/>
              <a:gd name="connsiteY28" fmla="*/ 380580 h 2029242"/>
              <a:gd name="connsiteX29" fmla="*/ 112801 w 1441934"/>
              <a:gd name="connsiteY29" fmla="*/ 577271 h 2029242"/>
              <a:gd name="connsiteX30" fmla="*/ 121850 w 1441934"/>
              <a:gd name="connsiteY30" fmla="*/ 680617 h 2029242"/>
              <a:gd name="connsiteX31" fmla="*/ 178524 w 1441934"/>
              <a:gd name="connsiteY31" fmla="*/ 825874 h 2029242"/>
              <a:gd name="connsiteX32" fmla="*/ 221386 w 1441934"/>
              <a:gd name="connsiteY32" fmla="*/ 892072 h 2029242"/>
              <a:gd name="connsiteX33" fmla="*/ 244247 w 1441934"/>
              <a:gd name="connsiteY33" fmla="*/ 921600 h 2029242"/>
              <a:gd name="connsiteX34" fmla="*/ 295681 w 1441934"/>
              <a:gd name="connsiteY34" fmla="*/ 1016374 h 2029242"/>
              <a:gd name="connsiteX35" fmla="*/ 319970 w 1441934"/>
              <a:gd name="connsiteY35" fmla="*/ 1153058 h 2029242"/>
              <a:gd name="connsiteX36" fmla="*/ 311874 w 1441934"/>
              <a:gd name="connsiteY36" fmla="*/ 1322603 h 2029242"/>
              <a:gd name="connsiteX37" fmla="*/ 277584 w 1441934"/>
              <a:gd name="connsiteY37" fmla="*/ 1397850 h 2029242"/>
              <a:gd name="connsiteX38" fmla="*/ 248533 w 1441934"/>
              <a:gd name="connsiteY38" fmla="*/ 1431664 h 2029242"/>
              <a:gd name="connsiteX39" fmla="*/ 7949 w 1441934"/>
              <a:gd name="connsiteY39" fmla="*/ 1611103 h 2029242"/>
              <a:gd name="connsiteX40" fmla="*/ 1635 w 1441934"/>
              <a:gd name="connsiteY40" fmla="*/ 1697549 h 2029242"/>
              <a:gd name="connsiteX41" fmla="*/ 321875 w 1441934"/>
              <a:gd name="connsiteY41" fmla="*/ 1465954 h 2029242"/>
              <a:gd name="connsiteX42" fmla="*/ 326638 w 1441934"/>
              <a:gd name="connsiteY42" fmla="*/ 1462620 h 2029242"/>
              <a:gd name="connsiteX43" fmla="*/ 390932 w 1441934"/>
              <a:gd name="connsiteY43" fmla="*/ 1330699 h 2029242"/>
              <a:gd name="connsiteX44" fmla="*/ 413792 w 1441934"/>
              <a:gd name="connsiteY44" fmla="*/ 1234020 h 2029242"/>
              <a:gd name="connsiteX45" fmla="*/ 437128 w 1441934"/>
              <a:gd name="connsiteY45" fmla="*/ 1156391 h 2029242"/>
              <a:gd name="connsiteX46" fmla="*/ 480943 w 1441934"/>
              <a:gd name="connsiteY46" fmla="*/ 1052569 h 2029242"/>
              <a:gd name="connsiteX47" fmla="*/ 472847 w 1441934"/>
              <a:gd name="connsiteY47" fmla="*/ 962081 h 2029242"/>
              <a:gd name="connsiteX48" fmla="*/ 475704 w 1441934"/>
              <a:gd name="connsiteY48" fmla="*/ 770152 h 2029242"/>
              <a:gd name="connsiteX49" fmla="*/ 486182 w 1441934"/>
              <a:gd name="connsiteY49" fmla="*/ 738720 h 2029242"/>
              <a:gd name="connsiteX50" fmla="*/ 545237 w 1441934"/>
              <a:gd name="connsiteY50" fmla="*/ 699191 h 2029242"/>
              <a:gd name="connsiteX51" fmla="*/ 619055 w 1441934"/>
              <a:gd name="connsiteY51" fmla="*/ 681570 h 2029242"/>
              <a:gd name="connsiteX52" fmla="*/ 756692 w 1441934"/>
              <a:gd name="connsiteY52" fmla="*/ 742054 h 2029242"/>
              <a:gd name="connsiteX53" fmla="*/ 842417 w 1441934"/>
              <a:gd name="connsiteY53" fmla="*/ 908265 h 2029242"/>
              <a:gd name="connsiteX54" fmla="*/ 835273 w 1441934"/>
              <a:gd name="connsiteY54" fmla="*/ 918742 h 2029242"/>
              <a:gd name="connsiteX55" fmla="*/ 737642 w 1441934"/>
              <a:gd name="connsiteY55" fmla="*/ 921600 h 2029242"/>
              <a:gd name="connsiteX56" fmla="*/ 658584 w 1441934"/>
              <a:gd name="connsiteY56" fmla="*/ 932554 h 2029242"/>
              <a:gd name="connsiteX57" fmla="*/ 688112 w 1441934"/>
              <a:gd name="connsiteY57" fmla="*/ 946841 h 2029242"/>
              <a:gd name="connsiteX58" fmla="*/ 1049585 w 1441934"/>
              <a:gd name="connsiteY58" fmla="*/ 946841 h 2029242"/>
              <a:gd name="connsiteX59" fmla="*/ 1071493 w 1441934"/>
              <a:gd name="connsiteY59" fmla="*/ 949222 h 2029242"/>
              <a:gd name="connsiteX60" fmla="*/ 1056253 w 1441934"/>
              <a:gd name="connsiteY60" fmla="*/ 1015421 h 2029242"/>
              <a:gd name="connsiteX61" fmla="*/ 1042918 w 1441934"/>
              <a:gd name="connsiteY61" fmla="*/ 1156867 h 2029242"/>
              <a:gd name="connsiteX62" fmla="*/ 1026726 w 1441934"/>
              <a:gd name="connsiteY62" fmla="*/ 1170679 h 2029242"/>
              <a:gd name="connsiteX63" fmla="*/ 982434 w 1441934"/>
              <a:gd name="connsiteY63" fmla="*/ 1173536 h 2029242"/>
              <a:gd name="connsiteX64" fmla="*/ 936714 w 1441934"/>
              <a:gd name="connsiteY64" fmla="*/ 1188776 h 2029242"/>
              <a:gd name="connsiteX65" fmla="*/ 793363 w 1441934"/>
              <a:gd name="connsiteY65" fmla="*/ 1164011 h 2029242"/>
              <a:gd name="connsiteX66" fmla="*/ 723354 w 1441934"/>
              <a:gd name="connsiteY66" fmla="*/ 1152105 h 2029242"/>
              <a:gd name="connsiteX67" fmla="*/ 664775 w 1441934"/>
              <a:gd name="connsiteY67" fmla="*/ 1140675 h 2029242"/>
              <a:gd name="connsiteX68" fmla="*/ 746690 w 1441934"/>
              <a:gd name="connsiteY68" fmla="*/ 1182109 h 2029242"/>
              <a:gd name="connsiteX69" fmla="*/ 930999 w 1441934"/>
              <a:gd name="connsiteY69" fmla="*/ 1240211 h 2029242"/>
              <a:gd name="connsiteX70" fmla="*/ 951954 w 1441934"/>
              <a:gd name="connsiteY70" fmla="*/ 1253070 h 2029242"/>
              <a:gd name="connsiteX71" fmla="*/ 989102 w 1441934"/>
              <a:gd name="connsiteY71" fmla="*/ 1286408 h 2029242"/>
              <a:gd name="connsiteX72" fmla="*/ 1101497 w 1441934"/>
              <a:gd name="connsiteY72" fmla="*/ 1374990 h 2029242"/>
              <a:gd name="connsiteX73" fmla="*/ 983387 w 1441934"/>
              <a:gd name="connsiteY73" fmla="*/ 1376895 h 2029242"/>
              <a:gd name="connsiteX74" fmla="*/ 894328 w 1441934"/>
              <a:gd name="connsiteY74" fmla="*/ 1400708 h 2029242"/>
              <a:gd name="connsiteX75" fmla="*/ 866229 w 1441934"/>
              <a:gd name="connsiteY75" fmla="*/ 1481194 h 2029242"/>
              <a:gd name="connsiteX76" fmla="*/ 843845 w 1441934"/>
              <a:gd name="connsiteY76" fmla="*/ 1585969 h 2029242"/>
              <a:gd name="connsiteX77" fmla="*/ 837654 w 1441934"/>
              <a:gd name="connsiteY77" fmla="*/ 1707889 h 2029242"/>
              <a:gd name="connsiteX78" fmla="*/ 931952 w 1441934"/>
              <a:gd name="connsiteY78" fmla="*/ 1961730 h 2029242"/>
              <a:gd name="connsiteX79" fmla="*/ 962908 w 1441934"/>
              <a:gd name="connsiteY79" fmla="*/ 2007927 h 2029242"/>
              <a:gd name="connsiteX80" fmla="*/ 1029289 w 1441934"/>
              <a:gd name="connsiteY80" fmla="*/ 2028050 h 2029242"/>
              <a:gd name="connsiteX81" fmla="*/ 950049 w 1441934"/>
              <a:gd name="connsiteY81" fmla="*/ 1863623 h 2029242"/>
              <a:gd name="connsiteX82" fmla="*/ 915283 w 1441934"/>
              <a:gd name="connsiteY82" fmla="*/ 1739321 h 2029242"/>
              <a:gd name="connsiteX83" fmla="*/ 918140 w 1441934"/>
              <a:gd name="connsiteY83" fmla="*/ 1626450 h 2029242"/>
              <a:gd name="connsiteX84" fmla="*/ 932904 w 1441934"/>
              <a:gd name="connsiteY84" fmla="*/ 1547869 h 2029242"/>
              <a:gd name="connsiteX85" fmla="*/ 940048 w 1441934"/>
              <a:gd name="connsiteY85" fmla="*/ 1509293 h 2029242"/>
              <a:gd name="connsiteX86" fmla="*/ 949097 w 1441934"/>
              <a:gd name="connsiteY86" fmla="*/ 1485956 h 2029242"/>
              <a:gd name="connsiteX87" fmla="*/ 972909 w 1441934"/>
              <a:gd name="connsiteY87" fmla="*/ 1463096 h 2029242"/>
              <a:gd name="connsiteX88" fmla="*/ 1112927 w 1441934"/>
              <a:gd name="connsiteY88" fmla="*/ 1449761 h 2029242"/>
              <a:gd name="connsiteX89" fmla="*/ 1243895 w 1441934"/>
              <a:gd name="connsiteY89" fmla="*/ 1462144 h 2029242"/>
              <a:gd name="connsiteX90" fmla="*/ 1301998 w 1441934"/>
              <a:gd name="connsiteY90" fmla="*/ 1442141 h 2029242"/>
              <a:gd name="connsiteX91" fmla="*/ 1321524 w 1441934"/>
              <a:gd name="connsiteY91" fmla="*/ 1404994 h 2029242"/>
              <a:gd name="connsiteX92" fmla="*/ 1414393 w 1441934"/>
              <a:gd name="connsiteY92" fmla="*/ 1216399 h 2029242"/>
              <a:gd name="connsiteX93" fmla="*/ 1438682 w 1441934"/>
              <a:gd name="connsiteY93" fmla="*/ 1015897 h 2029242"/>
              <a:gd name="connsiteX94" fmla="*/ 1430586 w 1441934"/>
              <a:gd name="connsiteY94" fmla="*/ 975416 h 2029242"/>
              <a:gd name="connsiteX95" fmla="*/ 1432967 w 1441934"/>
              <a:gd name="connsiteY95" fmla="*/ 970177 h 2029242"/>
              <a:gd name="connsiteX96" fmla="*/ 511423 w 1441934"/>
              <a:gd name="connsiteY96" fmla="*/ 447255 h 2029242"/>
              <a:gd name="connsiteX97" fmla="*/ 548570 w 1441934"/>
              <a:gd name="connsiteY97" fmla="*/ 449160 h 2029242"/>
              <a:gd name="connsiteX98" fmla="*/ 442843 w 1441934"/>
              <a:gd name="connsiteY98" fmla="*/ 509167 h 2029242"/>
              <a:gd name="connsiteX99" fmla="*/ 367119 w 1441934"/>
              <a:gd name="connsiteY99" fmla="*/ 512025 h 2029242"/>
              <a:gd name="connsiteX100" fmla="*/ 403314 w 1441934"/>
              <a:gd name="connsiteY100" fmla="*/ 423442 h 2029242"/>
              <a:gd name="connsiteX101" fmla="*/ 379502 w 1441934"/>
              <a:gd name="connsiteY101" fmla="*/ 436777 h 2029242"/>
              <a:gd name="connsiteX102" fmla="*/ 317589 w 1441934"/>
              <a:gd name="connsiteY102" fmla="*/ 490594 h 2029242"/>
              <a:gd name="connsiteX103" fmla="*/ 279013 w 1441934"/>
              <a:gd name="connsiteY103" fmla="*/ 516787 h 2029242"/>
              <a:gd name="connsiteX104" fmla="*/ 512375 w 1441934"/>
              <a:gd name="connsiteY104" fmla="*/ 316762 h 2029242"/>
              <a:gd name="connsiteX105" fmla="*/ 515233 w 1441934"/>
              <a:gd name="connsiteY105" fmla="*/ 319620 h 2029242"/>
              <a:gd name="connsiteX106" fmla="*/ 484277 w 1441934"/>
              <a:gd name="connsiteY106" fmla="*/ 363911 h 2029242"/>
              <a:gd name="connsiteX107" fmla="*/ 480943 w 1441934"/>
              <a:gd name="connsiteY107" fmla="*/ 372484 h 2029242"/>
              <a:gd name="connsiteX108" fmla="*/ 489992 w 1441934"/>
              <a:gd name="connsiteY108" fmla="*/ 373912 h 2029242"/>
              <a:gd name="connsiteX109" fmla="*/ 557143 w 1441934"/>
              <a:gd name="connsiteY109" fmla="*/ 362482 h 2029242"/>
              <a:gd name="connsiteX110" fmla="*/ 570002 w 1441934"/>
              <a:gd name="connsiteY110" fmla="*/ 362006 h 2029242"/>
              <a:gd name="connsiteX111" fmla="*/ 510470 w 1441934"/>
              <a:gd name="connsiteY111" fmla="*/ 416775 h 2029242"/>
              <a:gd name="connsiteX112" fmla="*/ 510470 w 1441934"/>
              <a:gd name="connsiteY112" fmla="*/ 416775 h 2029242"/>
              <a:gd name="connsiteX113" fmla="*/ 502374 w 1441934"/>
              <a:gd name="connsiteY113" fmla="*/ 432015 h 2029242"/>
              <a:gd name="connsiteX114" fmla="*/ 511423 w 1441934"/>
              <a:gd name="connsiteY114" fmla="*/ 447255 h 2029242"/>
              <a:gd name="connsiteX115" fmla="*/ 1073398 w 1441934"/>
              <a:gd name="connsiteY115" fmla="*/ 859211 h 2029242"/>
              <a:gd name="connsiteX116" fmla="*/ 1057682 w 1441934"/>
              <a:gd name="connsiteY116" fmla="*/ 861116 h 2029242"/>
              <a:gd name="connsiteX117" fmla="*/ 1064826 w 1441934"/>
              <a:gd name="connsiteY117" fmla="*/ 879214 h 2029242"/>
              <a:gd name="connsiteX118" fmla="*/ 1044347 w 1441934"/>
              <a:gd name="connsiteY118" fmla="*/ 906360 h 2029242"/>
              <a:gd name="connsiteX119" fmla="*/ 886708 w 1441934"/>
              <a:gd name="connsiteY119" fmla="*/ 907789 h 2029242"/>
              <a:gd name="connsiteX120" fmla="*/ 878612 w 1441934"/>
              <a:gd name="connsiteY120" fmla="*/ 895882 h 2029242"/>
              <a:gd name="connsiteX121" fmla="*/ 886232 w 1441934"/>
              <a:gd name="connsiteY121" fmla="*/ 835399 h 2029242"/>
              <a:gd name="connsiteX122" fmla="*/ 886232 w 1441934"/>
              <a:gd name="connsiteY122" fmla="*/ 835399 h 2029242"/>
              <a:gd name="connsiteX123" fmla="*/ 887660 w 1441934"/>
              <a:gd name="connsiteY123" fmla="*/ 827302 h 2029242"/>
              <a:gd name="connsiteX124" fmla="*/ 898614 w 1441934"/>
              <a:gd name="connsiteY124" fmla="*/ 730624 h 2029242"/>
              <a:gd name="connsiteX125" fmla="*/ 915759 w 1441934"/>
              <a:gd name="connsiteY125" fmla="*/ 665854 h 2029242"/>
              <a:gd name="connsiteX126" fmla="*/ 945287 w 1441934"/>
              <a:gd name="connsiteY126" fmla="*/ 645375 h 2029242"/>
              <a:gd name="connsiteX127" fmla="*/ 1135787 w 1441934"/>
              <a:gd name="connsiteY127" fmla="*/ 546315 h 2029242"/>
              <a:gd name="connsiteX128" fmla="*/ 1146740 w 1441934"/>
              <a:gd name="connsiteY128" fmla="*/ 545839 h 2029242"/>
              <a:gd name="connsiteX129" fmla="*/ 1143407 w 1441934"/>
              <a:gd name="connsiteY129" fmla="*/ 556792 h 2029242"/>
              <a:gd name="connsiteX130" fmla="*/ 1015295 w 1441934"/>
              <a:gd name="connsiteY130" fmla="*/ 718241 h 2029242"/>
              <a:gd name="connsiteX131" fmla="*/ 1020058 w 1441934"/>
              <a:gd name="connsiteY131" fmla="*/ 731100 h 2029242"/>
              <a:gd name="connsiteX132" fmla="*/ 1020058 w 1441934"/>
              <a:gd name="connsiteY132" fmla="*/ 731100 h 2029242"/>
              <a:gd name="connsiteX133" fmla="*/ 1095782 w 1441934"/>
              <a:gd name="connsiteY133" fmla="*/ 686809 h 2029242"/>
              <a:gd name="connsiteX134" fmla="*/ 1129595 w 1441934"/>
              <a:gd name="connsiteY134" fmla="*/ 666330 h 2029242"/>
              <a:gd name="connsiteX135" fmla="*/ 1135310 w 1441934"/>
              <a:gd name="connsiteY135" fmla="*/ 664425 h 2029242"/>
              <a:gd name="connsiteX136" fmla="*/ 1129595 w 1441934"/>
              <a:gd name="connsiteY136" fmla="*/ 666330 h 2029242"/>
              <a:gd name="connsiteX137" fmla="*/ 1163886 w 1441934"/>
              <a:gd name="connsiteY137" fmla="*/ 645851 h 2029242"/>
              <a:gd name="connsiteX138" fmla="*/ 1256278 w 1441934"/>
              <a:gd name="connsiteY138" fmla="*/ 589177 h 2029242"/>
              <a:gd name="connsiteX139" fmla="*/ 1271042 w 1441934"/>
              <a:gd name="connsiteY139" fmla="*/ 580129 h 2029242"/>
              <a:gd name="connsiteX140" fmla="*/ 1299140 w 1441934"/>
              <a:gd name="connsiteY140" fmla="*/ 590130 h 2029242"/>
              <a:gd name="connsiteX141" fmla="*/ 1310570 w 1441934"/>
              <a:gd name="connsiteY141" fmla="*/ 727766 h 2029242"/>
              <a:gd name="connsiteX142" fmla="*/ 1301522 w 1441934"/>
              <a:gd name="connsiteY142" fmla="*/ 768247 h 2029242"/>
              <a:gd name="connsiteX143" fmla="*/ 1301522 w 1441934"/>
              <a:gd name="connsiteY143" fmla="*/ 768247 h 2029242"/>
              <a:gd name="connsiteX144" fmla="*/ 1289615 w 1441934"/>
              <a:gd name="connsiteY144" fmla="*/ 850162 h 2029242"/>
              <a:gd name="connsiteX145" fmla="*/ 1276280 w 1441934"/>
              <a:gd name="connsiteY145" fmla="*/ 858735 h 2029242"/>
              <a:gd name="connsiteX146" fmla="*/ 1187222 w 1441934"/>
              <a:gd name="connsiteY146" fmla="*/ 858735 h 2029242"/>
              <a:gd name="connsiteX147" fmla="*/ 1073398 w 1441934"/>
              <a:gd name="connsiteY147" fmla="*/ 859211 h 2029242"/>
              <a:gd name="connsiteX148" fmla="*/ 1393914 w 1441934"/>
              <a:gd name="connsiteY148" fmla="*/ 1123054 h 2029242"/>
              <a:gd name="connsiteX149" fmla="*/ 1391057 w 1441934"/>
              <a:gd name="connsiteY149" fmla="*/ 1141151 h 2029242"/>
              <a:gd name="connsiteX150" fmla="*/ 1391057 w 1441934"/>
              <a:gd name="connsiteY150" fmla="*/ 1141151 h 2029242"/>
              <a:gd name="connsiteX151" fmla="*/ 1390580 w 1441934"/>
              <a:gd name="connsiteY151" fmla="*/ 1151153 h 2029242"/>
              <a:gd name="connsiteX152" fmla="*/ 1342955 w 1441934"/>
              <a:gd name="connsiteY152" fmla="*/ 1181633 h 2029242"/>
              <a:gd name="connsiteX153" fmla="*/ 1254849 w 1441934"/>
              <a:gd name="connsiteY153" fmla="*/ 1157820 h 2029242"/>
              <a:gd name="connsiteX154" fmla="*/ 1194842 w 1441934"/>
              <a:gd name="connsiteY154" fmla="*/ 1147342 h 2029242"/>
              <a:gd name="connsiteX155" fmla="*/ 1180554 w 1441934"/>
              <a:gd name="connsiteY155" fmla="*/ 1150676 h 2029242"/>
              <a:gd name="connsiteX156" fmla="*/ 1197223 w 1441934"/>
              <a:gd name="connsiteY156" fmla="*/ 1163535 h 2029242"/>
              <a:gd name="connsiteX157" fmla="*/ 1197223 w 1441934"/>
              <a:gd name="connsiteY157" fmla="*/ 1163535 h 2029242"/>
              <a:gd name="connsiteX158" fmla="*/ 1269613 w 1441934"/>
              <a:gd name="connsiteY158" fmla="*/ 1190205 h 2029242"/>
              <a:gd name="connsiteX159" fmla="*/ 1269613 w 1441934"/>
              <a:gd name="connsiteY159" fmla="*/ 1190205 h 2029242"/>
              <a:gd name="connsiteX160" fmla="*/ 1289615 w 1441934"/>
              <a:gd name="connsiteY160" fmla="*/ 1197349 h 2029242"/>
              <a:gd name="connsiteX161" fmla="*/ 1289615 w 1441934"/>
              <a:gd name="connsiteY161" fmla="*/ 1197349 h 2029242"/>
              <a:gd name="connsiteX162" fmla="*/ 1362958 w 1441934"/>
              <a:gd name="connsiteY162" fmla="*/ 1223543 h 2029242"/>
              <a:gd name="connsiteX163" fmla="*/ 1368673 w 1441934"/>
              <a:gd name="connsiteY163" fmla="*/ 1237354 h 2029242"/>
              <a:gd name="connsiteX164" fmla="*/ 1345337 w 1441934"/>
              <a:gd name="connsiteY164" fmla="*/ 1279740 h 2029242"/>
              <a:gd name="connsiteX165" fmla="*/ 1345337 w 1441934"/>
              <a:gd name="connsiteY165" fmla="*/ 1279740 h 2029242"/>
              <a:gd name="connsiteX166" fmla="*/ 1334383 w 1441934"/>
              <a:gd name="connsiteY166" fmla="*/ 1300219 h 2029242"/>
              <a:gd name="connsiteX167" fmla="*/ 1334383 w 1441934"/>
              <a:gd name="connsiteY167" fmla="*/ 1300219 h 2029242"/>
              <a:gd name="connsiteX168" fmla="*/ 1291520 w 1441934"/>
              <a:gd name="connsiteY168" fmla="*/ 1381181 h 2029242"/>
              <a:gd name="connsiteX169" fmla="*/ 1237228 w 1441934"/>
              <a:gd name="connsiteY169" fmla="*/ 1392611 h 2029242"/>
              <a:gd name="connsiteX170" fmla="*/ 1137215 w 1441934"/>
              <a:gd name="connsiteY170" fmla="*/ 1327841 h 2029242"/>
              <a:gd name="connsiteX171" fmla="*/ 1137215 w 1441934"/>
              <a:gd name="connsiteY171" fmla="*/ 1327841 h 2029242"/>
              <a:gd name="connsiteX172" fmla="*/ 1028154 w 1441934"/>
              <a:gd name="connsiteY172" fmla="*/ 1256404 h 2029242"/>
              <a:gd name="connsiteX173" fmla="*/ 1011962 w 1441934"/>
              <a:gd name="connsiteY173" fmla="*/ 1224971 h 2029242"/>
              <a:gd name="connsiteX174" fmla="*/ 1019105 w 1441934"/>
              <a:gd name="connsiteY174" fmla="*/ 1219733 h 2029242"/>
              <a:gd name="connsiteX175" fmla="*/ 1062444 w 1441934"/>
              <a:gd name="connsiteY175" fmla="*/ 1222590 h 2029242"/>
              <a:gd name="connsiteX176" fmla="*/ 1084352 w 1441934"/>
              <a:gd name="connsiteY176" fmla="*/ 1202588 h 2029242"/>
              <a:gd name="connsiteX177" fmla="*/ 1087209 w 1441934"/>
              <a:gd name="connsiteY177" fmla="*/ 1186871 h 2029242"/>
              <a:gd name="connsiteX178" fmla="*/ 1087209 w 1441934"/>
              <a:gd name="connsiteY178" fmla="*/ 1186871 h 2029242"/>
              <a:gd name="connsiteX179" fmla="*/ 1088162 w 1441934"/>
              <a:gd name="connsiteY179" fmla="*/ 1173060 h 2029242"/>
              <a:gd name="connsiteX180" fmla="*/ 1089590 w 1441934"/>
              <a:gd name="connsiteY180" fmla="*/ 1164964 h 2029242"/>
              <a:gd name="connsiteX181" fmla="*/ 1089590 w 1441934"/>
              <a:gd name="connsiteY181" fmla="*/ 1164964 h 2029242"/>
              <a:gd name="connsiteX182" fmla="*/ 1092924 w 1441934"/>
              <a:gd name="connsiteY182" fmla="*/ 1133531 h 2029242"/>
              <a:gd name="connsiteX183" fmla="*/ 1092924 w 1441934"/>
              <a:gd name="connsiteY183" fmla="*/ 1133531 h 2029242"/>
              <a:gd name="connsiteX184" fmla="*/ 1112927 w 1441934"/>
              <a:gd name="connsiteY184" fmla="*/ 955890 h 2029242"/>
              <a:gd name="connsiteX185" fmla="*/ 1116260 w 1441934"/>
              <a:gd name="connsiteY185" fmla="*/ 937792 h 2029242"/>
              <a:gd name="connsiteX186" fmla="*/ 1147217 w 1441934"/>
              <a:gd name="connsiteY186" fmla="*/ 912075 h 2029242"/>
              <a:gd name="connsiteX187" fmla="*/ 1310570 w 1441934"/>
              <a:gd name="connsiteY187" fmla="*/ 902550 h 2029242"/>
              <a:gd name="connsiteX188" fmla="*/ 1343432 w 1441934"/>
              <a:gd name="connsiteY188" fmla="*/ 907789 h 2029242"/>
              <a:gd name="connsiteX189" fmla="*/ 1369626 w 1441934"/>
              <a:gd name="connsiteY189" fmla="*/ 938745 h 2029242"/>
              <a:gd name="connsiteX190" fmla="*/ 1390580 w 1441934"/>
              <a:gd name="connsiteY190" fmla="*/ 1045901 h 2029242"/>
              <a:gd name="connsiteX191" fmla="*/ 1379151 w 1441934"/>
              <a:gd name="connsiteY191" fmla="*/ 1059236 h 2029242"/>
              <a:gd name="connsiteX192" fmla="*/ 1308189 w 1441934"/>
              <a:gd name="connsiteY192" fmla="*/ 1058760 h 2029242"/>
              <a:gd name="connsiteX193" fmla="*/ 1308189 w 1441934"/>
              <a:gd name="connsiteY193" fmla="*/ 1058760 h 2029242"/>
              <a:gd name="connsiteX194" fmla="*/ 1288663 w 1441934"/>
              <a:gd name="connsiteY194" fmla="*/ 1058760 h 2029242"/>
              <a:gd name="connsiteX195" fmla="*/ 1288663 w 1441934"/>
              <a:gd name="connsiteY195" fmla="*/ 1058760 h 2029242"/>
              <a:gd name="connsiteX196" fmla="*/ 1201033 w 1441934"/>
              <a:gd name="connsiteY196" fmla="*/ 1059236 h 2029242"/>
              <a:gd name="connsiteX197" fmla="*/ 1188174 w 1441934"/>
              <a:gd name="connsiteY197" fmla="*/ 1066380 h 2029242"/>
              <a:gd name="connsiteX198" fmla="*/ 1199604 w 1441934"/>
              <a:gd name="connsiteY198" fmla="*/ 1074476 h 2029242"/>
              <a:gd name="connsiteX199" fmla="*/ 1230084 w 1441934"/>
              <a:gd name="connsiteY199" fmla="*/ 1077810 h 2029242"/>
              <a:gd name="connsiteX200" fmla="*/ 1233894 w 1441934"/>
              <a:gd name="connsiteY200" fmla="*/ 1078763 h 2029242"/>
              <a:gd name="connsiteX201" fmla="*/ 1305808 w 1441934"/>
              <a:gd name="connsiteY201" fmla="*/ 1084001 h 2029242"/>
              <a:gd name="connsiteX202" fmla="*/ 1361529 w 1441934"/>
              <a:gd name="connsiteY202" fmla="*/ 1086383 h 2029242"/>
              <a:gd name="connsiteX203" fmla="*/ 1393914 w 1441934"/>
              <a:gd name="connsiteY203" fmla="*/ 1123054 h 2029242"/>
              <a:gd name="connsiteX0" fmla="*/ 1432967 w 1441934"/>
              <a:gd name="connsiteY0" fmla="*/ 970177 h 2035981"/>
              <a:gd name="connsiteX1" fmla="*/ 1423918 w 1441934"/>
              <a:gd name="connsiteY1" fmla="*/ 956842 h 2035981"/>
              <a:gd name="connsiteX2" fmla="*/ 1406297 w 1441934"/>
              <a:gd name="connsiteY2" fmla="*/ 888262 h 2035981"/>
              <a:gd name="connsiteX3" fmla="*/ 1372483 w 1441934"/>
              <a:gd name="connsiteY3" fmla="*/ 820159 h 2035981"/>
              <a:gd name="connsiteX4" fmla="*/ 1365815 w 1441934"/>
              <a:gd name="connsiteY4" fmla="*/ 787774 h 2035981"/>
              <a:gd name="connsiteX5" fmla="*/ 1364387 w 1441934"/>
              <a:gd name="connsiteY5" fmla="*/ 715384 h 2035981"/>
              <a:gd name="connsiteX6" fmla="*/ 1370578 w 1441934"/>
              <a:gd name="connsiteY6" fmla="*/ 659662 h 2035981"/>
              <a:gd name="connsiteX7" fmla="*/ 1359148 w 1441934"/>
              <a:gd name="connsiteY7" fmla="*/ 612990 h 2035981"/>
              <a:gd name="connsiteX8" fmla="*/ 1356290 w 1441934"/>
              <a:gd name="connsiteY8" fmla="*/ 563936 h 2035981"/>
              <a:gd name="connsiteX9" fmla="*/ 1372007 w 1441934"/>
              <a:gd name="connsiteY9" fmla="*/ 424871 h 2035981"/>
              <a:gd name="connsiteX10" fmla="*/ 1359624 w 1441934"/>
              <a:gd name="connsiteY10" fmla="*/ 342956 h 2035981"/>
              <a:gd name="connsiteX11" fmla="*/ 1355338 w 1441934"/>
              <a:gd name="connsiteY11" fmla="*/ 255326 h 2035981"/>
              <a:gd name="connsiteX12" fmla="*/ 1287711 w 1441934"/>
              <a:gd name="connsiteY12" fmla="*/ 191508 h 2035981"/>
              <a:gd name="connsiteX13" fmla="*/ 1252468 w 1441934"/>
              <a:gd name="connsiteY13" fmla="*/ 176268 h 2035981"/>
              <a:gd name="connsiteX14" fmla="*/ 1228179 w 1441934"/>
              <a:gd name="connsiteY14" fmla="*/ 161505 h 2035981"/>
              <a:gd name="connsiteX15" fmla="*/ 1185793 w 1441934"/>
              <a:gd name="connsiteY15" fmla="*/ 127215 h 2035981"/>
              <a:gd name="connsiteX16" fmla="*/ 1174363 w 1441934"/>
              <a:gd name="connsiteY16" fmla="*/ 111022 h 2035981"/>
              <a:gd name="connsiteX17" fmla="*/ 1122452 w 1441934"/>
              <a:gd name="connsiteY17" fmla="*/ 91020 h 2035981"/>
              <a:gd name="connsiteX18" fmla="*/ 1011485 w 1441934"/>
              <a:gd name="connsiteY18" fmla="*/ 52920 h 2035981"/>
              <a:gd name="connsiteX19" fmla="*/ 948620 w 1441934"/>
              <a:gd name="connsiteY19" fmla="*/ 31965 h 2035981"/>
              <a:gd name="connsiteX20" fmla="*/ 887660 w 1441934"/>
              <a:gd name="connsiteY20" fmla="*/ 26726 h 2035981"/>
              <a:gd name="connsiteX21" fmla="*/ 813365 w 1441934"/>
              <a:gd name="connsiteY21" fmla="*/ 17677 h 2035981"/>
              <a:gd name="connsiteX22" fmla="*/ 708590 w 1441934"/>
              <a:gd name="connsiteY22" fmla="*/ 56 h 2035981"/>
              <a:gd name="connsiteX23" fmla="*/ 615245 w 1441934"/>
              <a:gd name="connsiteY23" fmla="*/ 11010 h 2035981"/>
              <a:gd name="connsiteX24" fmla="*/ 405219 w 1441934"/>
              <a:gd name="connsiteY24" fmla="*/ 83876 h 2035981"/>
              <a:gd name="connsiteX25" fmla="*/ 307111 w 1441934"/>
              <a:gd name="connsiteY25" fmla="*/ 158171 h 2035981"/>
              <a:gd name="connsiteX26" fmla="*/ 244723 w 1441934"/>
              <a:gd name="connsiteY26" fmla="*/ 228180 h 2035981"/>
              <a:gd name="connsiteX27" fmla="*/ 191859 w 1441934"/>
              <a:gd name="connsiteY27" fmla="*/ 292474 h 2035981"/>
              <a:gd name="connsiteX28" fmla="*/ 149473 w 1441934"/>
              <a:gd name="connsiteY28" fmla="*/ 380580 h 2035981"/>
              <a:gd name="connsiteX29" fmla="*/ 112801 w 1441934"/>
              <a:gd name="connsiteY29" fmla="*/ 577271 h 2035981"/>
              <a:gd name="connsiteX30" fmla="*/ 121850 w 1441934"/>
              <a:gd name="connsiteY30" fmla="*/ 680617 h 2035981"/>
              <a:gd name="connsiteX31" fmla="*/ 178524 w 1441934"/>
              <a:gd name="connsiteY31" fmla="*/ 825874 h 2035981"/>
              <a:gd name="connsiteX32" fmla="*/ 221386 w 1441934"/>
              <a:gd name="connsiteY32" fmla="*/ 892072 h 2035981"/>
              <a:gd name="connsiteX33" fmla="*/ 244247 w 1441934"/>
              <a:gd name="connsiteY33" fmla="*/ 921600 h 2035981"/>
              <a:gd name="connsiteX34" fmla="*/ 295681 w 1441934"/>
              <a:gd name="connsiteY34" fmla="*/ 1016374 h 2035981"/>
              <a:gd name="connsiteX35" fmla="*/ 319970 w 1441934"/>
              <a:gd name="connsiteY35" fmla="*/ 1153058 h 2035981"/>
              <a:gd name="connsiteX36" fmla="*/ 311874 w 1441934"/>
              <a:gd name="connsiteY36" fmla="*/ 1322603 h 2035981"/>
              <a:gd name="connsiteX37" fmla="*/ 277584 w 1441934"/>
              <a:gd name="connsiteY37" fmla="*/ 1397850 h 2035981"/>
              <a:gd name="connsiteX38" fmla="*/ 248533 w 1441934"/>
              <a:gd name="connsiteY38" fmla="*/ 1431664 h 2035981"/>
              <a:gd name="connsiteX39" fmla="*/ 7949 w 1441934"/>
              <a:gd name="connsiteY39" fmla="*/ 1611103 h 2035981"/>
              <a:gd name="connsiteX40" fmla="*/ 1635 w 1441934"/>
              <a:gd name="connsiteY40" fmla="*/ 1697549 h 2035981"/>
              <a:gd name="connsiteX41" fmla="*/ 321875 w 1441934"/>
              <a:gd name="connsiteY41" fmla="*/ 1465954 h 2035981"/>
              <a:gd name="connsiteX42" fmla="*/ 326638 w 1441934"/>
              <a:gd name="connsiteY42" fmla="*/ 1462620 h 2035981"/>
              <a:gd name="connsiteX43" fmla="*/ 390932 w 1441934"/>
              <a:gd name="connsiteY43" fmla="*/ 1330699 h 2035981"/>
              <a:gd name="connsiteX44" fmla="*/ 413792 w 1441934"/>
              <a:gd name="connsiteY44" fmla="*/ 1234020 h 2035981"/>
              <a:gd name="connsiteX45" fmla="*/ 437128 w 1441934"/>
              <a:gd name="connsiteY45" fmla="*/ 1156391 h 2035981"/>
              <a:gd name="connsiteX46" fmla="*/ 480943 w 1441934"/>
              <a:gd name="connsiteY46" fmla="*/ 1052569 h 2035981"/>
              <a:gd name="connsiteX47" fmla="*/ 472847 w 1441934"/>
              <a:gd name="connsiteY47" fmla="*/ 962081 h 2035981"/>
              <a:gd name="connsiteX48" fmla="*/ 475704 w 1441934"/>
              <a:gd name="connsiteY48" fmla="*/ 770152 h 2035981"/>
              <a:gd name="connsiteX49" fmla="*/ 486182 w 1441934"/>
              <a:gd name="connsiteY49" fmla="*/ 738720 h 2035981"/>
              <a:gd name="connsiteX50" fmla="*/ 545237 w 1441934"/>
              <a:gd name="connsiteY50" fmla="*/ 699191 h 2035981"/>
              <a:gd name="connsiteX51" fmla="*/ 619055 w 1441934"/>
              <a:gd name="connsiteY51" fmla="*/ 681570 h 2035981"/>
              <a:gd name="connsiteX52" fmla="*/ 756692 w 1441934"/>
              <a:gd name="connsiteY52" fmla="*/ 742054 h 2035981"/>
              <a:gd name="connsiteX53" fmla="*/ 842417 w 1441934"/>
              <a:gd name="connsiteY53" fmla="*/ 908265 h 2035981"/>
              <a:gd name="connsiteX54" fmla="*/ 835273 w 1441934"/>
              <a:gd name="connsiteY54" fmla="*/ 918742 h 2035981"/>
              <a:gd name="connsiteX55" fmla="*/ 737642 w 1441934"/>
              <a:gd name="connsiteY55" fmla="*/ 921600 h 2035981"/>
              <a:gd name="connsiteX56" fmla="*/ 658584 w 1441934"/>
              <a:gd name="connsiteY56" fmla="*/ 932554 h 2035981"/>
              <a:gd name="connsiteX57" fmla="*/ 688112 w 1441934"/>
              <a:gd name="connsiteY57" fmla="*/ 946841 h 2035981"/>
              <a:gd name="connsiteX58" fmla="*/ 1049585 w 1441934"/>
              <a:gd name="connsiteY58" fmla="*/ 946841 h 2035981"/>
              <a:gd name="connsiteX59" fmla="*/ 1071493 w 1441934"/>
              <a:gd name="connsiteY59" fmla="*/ 949222 h 2035981"/>
              <a:gd name="connsiteX60" fmla="*/ 1056253 w 1441934"/>
              <a:gd name="connsiteY60" fmla="*/ 1015421 h 2035981"/>
              <a:gd name="connsiteX61" fmla="*/ 1042918 w 1441934"/>
              <a:gd name="connsiteY61" fmla="*/ 1156867 h 2035981"/>
              <a:gd name="connsiteX62" fmla="*/ 1026726 w 1441934"/>
              <a:gd name="connsiteY62" fmla="*/ 1170679 h 2035981"/>
              <a:gd name="connsiteX63" fmla="*/ 982434 w 1441934"/>
              <a:gd name="connsiteY63" fmla="*/ 1173536 h 2035981"/>
              <a:gd name="connsiteX64" fmla="*/ 936714 w 1441934"/>
              <a:gd name="connsiteY64" fmla="*/ 1188776 h 2035981"/>
              <a:gd name="connsiteX65" fmla="*/ 793363 w 1441934"/>
              <a:gd name="connsiteY65" fmla="*/ 1164011 h 2035981"/>
              <a:gd name="connsiteX66" fmla="*/ 723354 w 1441934"/>
              <a:gd name="connsiteY66" fmla="*/ 1152105 h 2035981"/>
              <a:gd name="connsiteX67" fmla="*/ 664775 w 1441934"/>
              <a:gd name="connsiteY67" fmla="*/ 1140675 h 2035981"/>
              <a:gd name="connsiteX68" fmla="*/ 746690 w 1441934"/>
              <a:gd name="connsiteY68" fmla="*/ 1182109 h 2035981"/>
              <a:gd name="connsiteX69" fmla="*/ 930999 w 1441934"/>
              <a:gd name="connsiteY69" fmla="*/ 1240211 h 2035981"/>
              <a:gd name="connsiteX70" fmla="*/ 951954 w 1441934"/>
              <a:gd name="connsiteY70" fmla="*/ 1253070 h 2035981"/>
              <a:gd name="connsiteX71" fmla="*/ 989102 w 1441934"/>
              <a:gd name="connsiteY71" fmla="*/ 1286408 h 2035981"/>
              <a:gd name="connsiteX72" fmla="*/ 1101497 w 1441934"/>
              <a:gd name="connsiteY72" fmla="*/ 1374990 h 2035981"/>
              <a:gd name="connsiteX73" fmla="*/ 983387 w 1441934"/>
              <a:gd name="connsiteY73" fmla="*/ 1376895 h 2035981"/>
              <a:gd name="connsiteX74" fmla="*/ 894328 w 1441934"/>
              <a:gd name="connsiteY74" fmla="*/ 1400708 h 2035981"/>
              <a:gd name="connsiteX75" fmla="*/ 866229 w 1441934"/>
              <a:gd name="connsiteY75" fmla="*/ 1481194 h 2035981"/>
              <a:gd name="connsiteX76" fmla="*/ 843845 w 1441934"/>
              <a:gd name="connsiteY76" fmla="*/ 1585969 h 2035981"/>
              <a:gd name="connsiteX77" fmla="*/ 837654 w 1441934"/>
              <a:gd name="connsiteY77" fmla="*/ 1707889 h 2035981"/>
              <a:gd name="connsiteX78" fmla="*/ 931952 w 1441934"/>
              <a:gd name="connsiteY78" fmla="*/ 1961730 h 2035981"/>
              <a:gd name="connsiteX79" fmla="*/ 966659 w 1441934"/>
              <a:gd name="connsiteY79" fmla="*/ 2030432 h 2035981"/>
              <a:gd name="connsiteX80" fmla="*/ 1029289 w 1441934"/>
              <a:gd name="connsiteY80" fmla="*/ 2028050 h 2035981"/>
              <a:gd name="connsiteX81" fmla="*/ 950049 w 1441934"/>
              <a:gd name="connsiteY81" fmla="*/ 1863623 h 2035981"/>
              <a:gd name="connsiteX82" fmla="*/ 915283 w 1441934"/>
              <a:gd name="connsiteY82" fmla="*/ 1739321 h 2035981"/>
              <a:gd name="connsiteX83" fmla="*/ 918140 w 1441934"/>
              <a:gd name="connsiteY83" fmla="*/ 1626450 h 2035981"/>
              <a:gd name="connsiteX84" fmla="*/ 932904 w 1441934"/>
              <a:gd name="connsiteY84" fmla="*/ 1547869 h 2035981"/>
              <a:gd name="connsiteX85" fmla="*/ 940048 w 1441934"/>
              <a:gd name="connsiteY85" fmla="*/ 1509293 h 2035981"/>
              <a:gd name="connsiteX86" fmla="*/ 949097 w 1441934"/>
              <a:gd name="connsiteY86" fmla="*/ 1485956 h 2035981"/>
              <a:gd name="connsiteX87" fmla="*/ 972909 w 1441934"/>
              <a:gd name="connsiteY87" fmla="*/ 1463096 h 2035981"/>
              <a:gd name="connsiteX88" fmla="*/ 1112927 w 1441934"/>
              <a:gd name="connsiteY88" fmla="*/ 1449761 h 2035981"/>
              <a:gd name="connsiteX89" fmla="*/ 1243895 w 1441934"/>
              <a:gd name="connsiteY89" fmla="*/ 1462144 h 2035981"/>
              <a:gd name="connsiteX90" fmla="*/ 1301998 w 1441934"/>
              <a:gd name="connsiteY90" fmla="*/ 1442141 h 2035981"/>
              <a:gd name="connsiteX91" fmla="*/ 1321524 w 1441934"/>
              <a:gd name="connsiteY91" fmla="*/ 1404994 h 2035981"/>
              <a:gd name="connsiteX92" fmla="*/ 1414393 w 1441934"/>
              <a:gd name="connsiteY92" fmla="*/ 1216399 h 2035981"/>
              <a:gd name="connsiteX93" fmla="*/ 1438682 w 1441934"/>
              <a:gd name="connsiteY93" fmla="*/ 1015897 h 2035981"/>
              <a:gd name="connsiteX94" fmla="*/ 1430586 w 1441934"/>
              <a:gd name="connsiteY94" fmla="*/ 975416 h 2035981"/>
              <a:gd name="connsiteX95" fmla="*/ 1432967 w 1441934"/>
              <a:gd name="connsiteY95" fmla="*/ 970177 h 2035981"/>
              <a:gd name="connsiteX96" fmla="*/ 511423 w 1441934"/>
              <a:gd name="connsiteY96" fmla="*/ 447255 h 2035981"/>
              <a:gd name="connsiteX97" fmla="*/ 548570 w 1441934"/>
              <a:gd name="connsiteY97" fmla="*/ 449160 h 2035981"/>
              <a:gd name="connsiteX98" fmla="*/ 442843 w 1441934"/>
              <a:gd name="connsiteY98" fmla="*/ 509167 h 2035981"/>
              <a:gd name="connsiteX99" fmla="*/ 367119 w 1441934"/>
              <a:gd name="connsiteY99" fmla="*/ 512025 h 2035981"/>
              <a:gd name="connsiteX100" fmla="*/ 403314 w 1441934"/>
              <a:gd name="connsiteY100" fmla="*/ 423442 h 2035981"/>
              <a:gd name="connsiteX101" fmla="*/ 379502 w 1441934"/>
              <a:gd name="connsiteY101" fmla="*/ 436777 h 2035981"/>
              <a:gd name="connsiteX102" fmla="*/ 317589 w 1441934"/>
              <a:gd name="connsiteY102" fmla="*/ 490594 h 2035981"/>
              <a:gd name="connsiteX103" fmla="*/ 279013 w 1441934"/>
              <a:gd name="connsiteY103" fmla="*/ 516787 h 2035981"/>
              <a:gd name="connsiteX104" fmla="*/ 512375 w 1441934"/>
              <a:gd name="connsiteY104" fmla="*/ 316762 h 2035981"/>
              <a:gd name="connsiteX105" fmla="*/ 515233 w 1441934"/>
              <a:gd name="connsiteY105" fmla="*/ 319620 h 2035981"/>
              <a:gd name="connsiteX106" fmla="*/ 484277 w 1441934"/>
              <a:gd name="connsiteY106" fmla="*/ 363911 h 2035981"/>
              <a:gd name="connsiteX107" fmla="*/ 480943 w 1441934"/>
              <a:gd name="connsiteY107" fmla="*/ 372484 h 2035981"/>
              <a:gd name="connsiteX108" fmla="*/ 489992 w 1441934"/>
              <a:gd name="connsiteY108" fmla="*/ 373912 h 2035981"/>
              <a:gd name="connsiteX109" fmla="*/ 557143 w 1441934"/>
              <a:gd name="connsiteY109" fmla="*/ 362482 h 2035981"/>
              <a:gd name="connsiteX110" fmla="*/ 570002 w 1441934"/>
              <a:gd name="connsiteY110" fmla="*/ 362006 h 2035981"/>
              <a:gd name="connsiteX111" fmla="*/ 510470 w 1441934"/>
              <a:gd name="connsiteY111" fmla="*/ 416775 h 2035981"/>
              <a:gd name="connsiteX112" fmla="*/ 510470 w 1441934"/>
              <a:gd name="connsiteY112" fmla="*/ 416775 h 2035981"/>
              <a:gd name="connsiteX113" fmla="*/ 502374 w 1441934"/>
              <a:gd name="connsiteY113" fmla="*/ 432015 h 2035981"/>
              <a:gd name="connsiteX114" fmla="*/ 511423 w 1441934"/>
              <a:gd name="connsiteY114" fmla="*/ 447255 h 2035981"/>
              <a:gd name="connsiteX115" fmla="*/ 1073398 w 1441934"/>
              <a:gd name="connsiteY115" fmla="*/ 859211 h 2035981"/>
              <a:gd name="connsiteX116" fmla="*/ 1057682 w 1441934"/>
              <a:gd name="connsiteY116" fmla="*/ 861116 h 2035981"/>
              <a:gd name="connsiteX117" fmla="*/ 1064826 w 1441934"/>
              <a:gd name="connsiteY117" fmla="*/ 879214 h 2035981"/>
              <a:gd name="connsiteX118" fmla="*/ 1044347 w 1441934"/>
              <a:gd name="connsiteY118" fmla="*/ 906360 h 2035981"/>
              <a:gd name="connsiteX119" fmla="*/ 886708 w 1441934"/>
              <a:gd name="connsiteY119" fmla="*/ 907789 h 2035981"/>
              <a:gd name="connsiteX120" fmla="*/ 878612 w 1441934"/>
              <a:gd name="connsiteY120" fmla="*/ 895882 h 2035981"/>
              <a:gd name="connsiteX121" fmla="*/ 886232 w 1441934"/>
              <a:gd name="connsiteY121" fmla="*/ 835399 h 2035981"/>
              <a:gd name="connsiteX122" fmla="*/ 886232 w 1441934"/>
              <a:gd name="connsiteY122" fmla="*/ 835399 h 2035981"/>
              <a:gd name="connsiteX123" fmla="*/ 887660 w 1441934"/>
              <a:gd name="connsiteY123" fmla="*/ 827302 h 2035981"/>
              <a:gd name="connsiteX124" fmla="*/ 898614 w 1441934"/>
              <a:gd name="connsiteY124" fmla="*/ 730624 h 2035981"/>
              <a:gd name="connsiteX125" fmla="*/ 915759 w 1441934"/>
              <a:gd name="connsiteY125" fmla="*/ 665854 h 2035981"/>
              <a:gd name="connsiteX126" fmla="*/ 945287 w 1441934"/>
              <a:gd name="connsiteY126" fmla="*/ 645375 h 2035981"/>
              <a:gd name="connsiteX127" fmla="*/ 1135787 w 1441934"/>
              <a:gd name="connsiteY127" fmla="*/ 546315 h 2035981"/>
              <a:gd name="connsiteX128" fmla="*/ 1146740 w 1441934"/>
              <a:gd name="connsiteY128" fmla="*/ 545839 h 2035981"/>
              <a:gd name="connsiteX129" fmla="*/ 1143407 w 1441934"/>
              <a:gd name="connsiteY129" fmla="*/ 556792 h 2035981"/>
              <a:gd name="connsiteX130" fmla="*/ 1015295 w 1441934"/>
              <a:gd name="connsiteY130" fmla="*/ 718241 h 2035981"/>
              <a:gd name="connsiteX131" fmla="*/ 1020058 w 1441934"/>
              <a:gd name="connsiteY131" fmla="*/ 731100 h 2035981"/>
              <a:gd name="connsiteX132" fmla="*/ 1020058 w 1441934"/>
              <a:gd name="connsiteY132" fmla="*/ 731100 h 2035981"/>
              <a:gd name="connsiteX133" fmla="*/ 1095782 w 1441934"/>
              <a:gd name="connsiteY133" fmla="*/ 686809 h 2035981"/>
              <a:gd name="connsiteX134" fmla="*/ 1129595 w 1441934"/>
              <a:gd name="connsiteY134" fmla="*/ 666330 h 2035981"/>
              <a:gd name="connsiteX135" fmla="*/ 1135310 w 1441934"/>
              <a:gd name="connsiteY135" fmla="*/ 664425 h 2035981"/>
              <a:gd name="connsiteX136" fmla="*/ 1129595 w 1441934"/>
              <a:gd name="connsiteY136" fmla="*/ 666330 h 2035981"/>
              <a:gd name="connsiteX137" fmla="*/ 1163886 w 1441934"/>
              <a:gd name="connsiteY137" fmla="*/ 645851 h 2035981"/>
              <a:gd name="connsiteX138" fmla="*/ 1256278 w 1441934"/>
              <a:gd name="connsiteY138" fmla="*/ 589177 h 2035981"/>
              <a:gd name="connsiteX139" fmla="*/ 1271042 w 1441934"/>
              <a:gd name="connsiteY139" fmla="*/ 580129 h 2035981"/>
              <a:gd name="connsiteX140" fmla="*/ 1299140 w 1441934"/>
              <a:gd name="connsiteY140" fmla="*/ 590130 h 2035981"/>
              <a:gd name="connsiteX141" fmla="*/ 1310570 w 1441934"/>
              <a:gd name="connsiteY141" fmla="*/ 727766 h 2035981"/>
              <a:gd name="connsiteX142" fmla="*/ 1301522 w 1441934"/>
              <a:gd name="connsiteY142" fmla="*/ 768247 h 2035981"/>
              <a:gd name="connsiteX143" fmla="*/ 1301522 w 1441934"/>
              <a:gd name="connsiteY143" fmla="*/ 768247 h 2035981"/>
              <a:gd name="connsiteX144" fmla="*/ 1289615 w 1441934"/>
              <a:gd name="connsiteY144" fmla="*/ 850162 h 2035981"/>
              <a:gd name="connsiteX145" fmla="*/ 1276280 w 1441934"/>
              <a:gd name="connsiteY145" fmla="*/ 858735 h 2035981"/>
              <a:gd name="connsiteX146" fmla="*/ 1187222 w 1441934"/>
              <a:gd name="connsiteY146" fmla="*/ 858735 h 2035981"/>
              <a:gd name="connsiteX147" fmla="*/ 1073398 w 1441934"/>
              <a:gd name="connsiteY147" fmla="*/ 859211 h 2035981"/>
              <a:gd name="connsiteX148" fmla="*/ 1393914 w 1441934"/>
              <a:gd name="connsiteY148" fmla="*/ 1123054 h 2035981"/>
              <a:gd name="connsiteX149" fmla="*/ 1391057 w 1441934"/>
              <a:gd name="connsiteY149" fmla="*/ 1141151 h 2035981"/>
              <a:gd name="connsiteX150" fmla="*/ 1391057 w 1441934"/>
              <a:gd name="connsiteY150" fmla="*/ 1141151 h 2035981"/>
              <a:gd name="connsiteX151" fmla="*/ 1390580 w 1441934"/>
              <a:gd name="connsiteY151" fmla="*/ 1151153 h 2035981"/>
              <a:gd name="connsiteX152" fmla="*/ 1342955 w 1441934"/>
              <a:gd name="connsiteY152" fmla="*/ 1181633 h 2035981"/>
              <a:gd name="connsiteX153" fmla="*/ 1254849 w 1441934"/>
              <a:gd name="connsiteY153" fmla="*/ 1157820 h 2035981"/>
              <a:gd name="connsiteX154" fmla="*/ 1194842 w 1441934"/>
              <a:gd name="connsiteY154" fmla="*/ 1147342 h 2035981"/>
              <a:gd name="connsiteX155" fmla="*/ 1180554 w 1441934"/>
              <a:gd name="connsiteY155" fmla="*/ 1150676 h 2035981"/>
              <a:gd name="connsiteX156" fmla="*/ 1197223 w 1441934"/>
              <a:gd name="connsiteY156" fmla="*/ 1163535 h 2035981"/>
              <a:gd name="connsiteX157" fmla="*/ 1197223 w 1441934"/>
              <a:gd name="connsiteY157" fmla="*/ 1163535 h 2035981"/>
              <a:gd name="connsiteX158" fmla="*/ 1269613 w 1441934"/>
              <a:gd name="connsiteY158" fmla="*/ 1190205 h 2035981"/>
              <a:gd name="connsiteX159" fmla="*/ 1269613 w 1441934"/>
              <a:gd name="connsiteY159" fmla="*/ 1190205 h 2035981"/>
              <a:gd name="connsiteX160" fmla="*/ 1289615 w 1441934"/>
              <a:gd name="connsiteY160" fmla="*/ 1197349 h 2035981"/>
              <a:gd name="connsiteX161" fmla="*/ 1289615 w 1441934"/>
              <a:gd name="connsiteY161" fmla="*/ 1197349 h 2035981"/>
              <a:gd name="connsiteX162" fmla="*/ 1362958 w 1441934"/>
              <a:gd name="connsiteY162" fmla="*/ 1223543 h 2035981"/>
              <a:gd name="connsiteX163" fmla="*/ 1368673 w 1441934"/>
              <a:gd name="connsiteY163" fmla="*/ 1237354 h 2035981"/>
              <a:gd name="connsiteX164" fmla="*/ 1345337 w 1441934"/>
              <a:gd name="connsiteY164" fmla="*/ 1279740 h 2035981"/>
              <a:gd name="connsiteX165" fmla="*/ 1345337 w 1441934"/>
              <a:gd name="connsiteY165" fmla="*/ 1279740 h 2035981"/>
              <a:gd name="connsiteX166" fmla="*/ 1334383 w 1441934"/>
              <a:gd name="connsiteY166" fmla="*/ 1300219 h 2035981"/>
              <a:gd name="connsiteX167" fmla="*/ 1334383 w 1441934"/>
              <a:gd name="connsiteY167" fmla="*/ 1300219 h 2035981"/>
              <a:gd name="connsiteX168" fmla="*/ 1291520 w 1441934"/>
              <a:gd name="connsiteY168" fmla="*/ 1381181 h 2035981"/>
              <a:gd name="connsiteX169" fmla="*/ 1237228 w 1441934"/>
              <a:gd name="connsiteY169" fmla="*/ 1392611 h 2035981"/>
              <a:gd name="connsiteX170" fmla="*/ 1137215 w 1441934"/>
              <a:gd name="connsiteY170" fmla="*/ 1327841 h 2035981"/>
              <a:gd name="connsiteX171" fmla="*/ 1137215 w 1441934"/>
              <a:gd name="connsiteY171" fmla="*/ 1327841 h 2035981"/>
              <a:gd name="connsiteX172" fmla="*/ 1028154 w 1441934"/>
              <a:gd name="connsiteY172" fmla="*/ 1256404 h 2035981"/>
              <a:gd name="connsiteX173" fmla="*/ 1011962 w 1441934"/>
              <a:gd name="connsiteY173" fmla="*/ 1224971 h 2035981"/>
              <a:gd name="connsiteX174" fmla="*/ 1019105 w 1441934"/>
              <a:gd name="connsiteY174" fmla="*/ 1219733 h 2035981"/>
              <a:gd name="connsiteX175" fmla="*/ 1062444 w 1441934"/>
              <a:gd name="connsiteY175" fmla="*/ 1222590 h 2035981"/>
              <a:gd name="connsiteX176" fmla="*/ 1084352 w 1441934"/>
              <a:gd name="connsiteY176" fmla="*/ 1202588 h 2035981"/>
              <a:gd name="connsiteX177" fmla="*/ 1087209 w 1441934"/>
              <a:gd name="connsiteY177" fmla="*/ 1186871 h 2035981"/>
              <a:gd name="connsiteX178" fmla="*/ 1087209 w 1441934"/>
              <a:gd name="connsiteY178" fmla="*/ 1186871 h 2035981"/>
              <a:gd name="connsiteX179" fmla="*/ 1088162 w 1441934"/>
              <a:gd name="connsiteY179" fmla="*/ 1173060 h 2035981"/>
              <a:gd name="connsiteX180" fmla="*/ 1089590 w 1441934"/>
              <a:gd name="connsiteY180" fmla="*/ 1164964 h 2035981"/>
              <a:gd name="connsiteX181" fmla="*/ 1089590 w 1441934"/>
              <a:gd name="connsiteY181" fmla="*/ 1164964 h 2035981"/>
              <a:gd name="connsiteX182" fmla="*/ 1092924 w 1441934"/>
              <a:gd name="connsiteY182" fmla="*/ 1133531 h 2035981"/>
              <a:gd name="connsiteX183" fmla="*/ 1092924 w 1441934"/>
              <a:gd name="connsiteY183" fmla="*/ 1133531 h 2035981"/>
              <a:gd name="connsiteX184" fmla="*/ 1112927 w 1441934"/>
              <a:gd name="connsiteY184" fmla="*/ 955890 h 2035981"/>
              <a:gd name="connsiteX185" fmla="*/ 1116260 w 1441934"/>
              <a:gd name="connsiteY185" fmla="*/ 937792 h 2035981"/>
              <a:gd name="connsiteX186" fmla="*/ 1147217 w 1441934"/>
              <a:gd name="connsiteY186" fmla="*/ 912075 h 2035981"/>
              <a:gd name="connsiteX187" fmla="*/ 1310570 w 1441934"/>
              <a:gd name="connsiteY187" fmla="*/ 902550 h 2035981"/>
              <a:gd name="connsiteX188" fmla="*/ 1343432 w 1441934"/>
              <a:gd name="connsiteY188" fmla="*/ 907789 h 2035981"/>
              <a:gd name="connsiteX189" fmla="*/ 1369626 w 1441934"/>
              <a:gd name="connsiteY189" fmla="*/ 938745 h 2035981"/>
              <a:gd name="connsiteX190" fmla="*/ 1390580 w 1441934"/>
              <a:gd name="connsiteY190" fmla="*/ 1045901 h 2035981"/>
              <a:gd name="connsiteX191" fmla="*/ 1379151 w 1441934"/>
              <a:gd name="connsiteY191" fmla="*/ 1059236 h 2035981"/>
              <a:gd name="connsiteX192" fmla="*/ 1308189 w 1441934"/>
              <a:gd name="connsiteY192" fmla="*/ 1058760 h 2035981"/>
              <a:gd name="connsiteX193" fmla="*/ 1308189 w 1441934"/>
              <a:gd name="connsiteY193" fmla="*/ 1058760 h 2035981"/>
              <a:gd name="connsiteX194" fmla="*/ 1288663 w 1441934"/>
              <a:gd name="connsiteY194" fmla="*/ 1058760 h 2035981"/>
              <a:gd name="connsiteX195" fmla="*/ 1288663 w 1441934"/>
              <a:gd name="connsiteY195" fmla="*/ 1058760 h 2035981"/>
              <a:gd name="connsiteX196" fmla="*/ 1201033 w 1441934"/>
              <a:gd name="connsiteY196" fmla="*/ 1059236 h 2035981"/>
              <a:gd name="connsiteX197" fmla="*/ 1188174 w 1441934"/>
              <a:gd name="connsiteY197" fmla="*/ 1066380 h 2035981"/>
              <a:gd name="connsiteX198" fmla="*/ 1199604 w 1441934"/>
              <a:gd name="connsiteY198" fmla="*/ 1074476 h 2035981"/>
              <a:gd name="connsiteX199" fmla="*/ 1230084 w 1441934"/>
              <a:gd name="connsiteY199" fmla="*/ 1077810 h 2035981"/>
              <a:gd name="connsiteX200" fmla="*/ 1233894 w 1441934"/>
              <a:gd name="connsiteY200" fmla="*/ 1078763 h 2035981"/>
              <a:gd name="connsiteX201" fmla="*/ 1305808 w 1441934"/>
              <a:gd name="connsiteY201" fmla="*/ 1084001 h 2035981"/>
              <a:gd name="connsiteX202" fmla="*/ 1361529 w 1441934"/>
              <a:gd name="connsiteY202" fmla="*/ 1086383 h 2035981"/>
              <a:gd name="connsiteX203" fmla="*/ 1393914 w 1441934"/>
              <a:gd name="connsiteY203" fmla="*/ 1123054 h 20359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</a:cxnLst>
            <a:rect l="l" t="t" r="r" b="b"/>
            <a:pathLst>
              <a:path w="1441934" h="2035981">
                <a:moveTo>
                  <a:pt x="1432967" y="970177"/>
                </a:moveTo>
                <a:cubicBezTo>
                  <a:pt x="1430109" y="964462"/>
                  <a:pt x="1426299" y="961129"/>
                  <a:pt x="1423918" y="956842"/>
                </a:cubicBezTo>
                <a:cubicBezTo>
                  <a:pt x="1413440" y="935411"/>
                  <a:pt x="1414393" y="910646"/>
                  <a:pt x="1406297" y="888262"/>
                </a:cubicBezTo>
                <a:cubicBezTo>
                  <a:pt x="1397724" y="864450"/>
                  <a:pt x="1383913" y="843019"/>
                  <a:pt x="1372483" y="820159"/>
                </a:cubicBezTo>
                <a:cubicBezTo>
                  <a:pt x="1367721" y="809681"/>
                  <a:pt x="1364387" y="799204"/>
                  <a:pt x="1365815" y="787774"/>
                </a:cubicBezTo>
                <a:cubicBezTo>
                  <a:pt x="1362482" y="763961"/>
                  <a:pt x="1362482" y="739672"/>
                  <a:pt x="1364387" y="715384"/>
                </a:cubicBezTo>
                <a:cubicBezTo>
                  <a:pt x="1365815" y="696334"/>
                  <a:pt x="1372959" y="679189"/>
                  <a:pt x="1370578" y="659662"/>
                </a:cubicBezTo>
                <a:cubicBezTo>
                  <a:pt x="1368673" y="643470"/>
                  <a:pt x="1361053" y="628706"/>
                  <a:pt x="1359148" y="612990"/>
                </a:cubicBezTo>
                <a:cubicBezTo>
                  <a:pt x="1356767" y="596797"/>
                  <a:pt x="1358196" y="580129"/>
                  <a:pt x="1356290" y="563936"/>
                </a:cubicBezTo>
                <a:cubicBezTo>
                  <a:pt x="1351528" y="517264"/>
                  <a:pt x="1362005" y="471544"/>
                  <a:pt x="1372007" y="424871"/>
                </a:cubicBezTo>
                <a:cubicBezTo>
                  <a:pt x="1378198" y="395344"/>
                  <a:pt x="1360101" y="370579"/>
                  <a:pt x="1359624" y="342956"/>
                </a:cubicBezTo>
                <a:cubicBezTo>
                  <a:pt x="1359148" y="313429"/>
                  <a:pt x="1357243" y="284377"/>
                  <a:pt x="1355338" y="255326"/>
                </a:cubicBezTo>
                <a:cubicBezTo>
                  <a:pt x="1353433" y="224846"/>
                  <a:pt x="1314380" y="204367"/>
                  <a:pt x="1287711" y="191508"/>
                </a:cubicBezTo>
                <a:cubicBezTo>
                  <a:pt x="1276280" y="185793"/>
                  <a:pt x="1264374" y="181031"/>
                  <a:pt x="1252468" y="176268"/>
                </a:cubicBezTo>
                <a:cubicBezTo>
                  <a:pt x="1243419" y="172458"/>
                  <a:pt x="1235323" y="168172"/>
                  <a:pt x="1228179" y="161505"/>
                </a:cubicBezTo>
                <a:cubicBezTo>
                  <a:pt x="1214844" y="149122"/>
                  <a:pt x="1200557" y="137692"/>
                  <a:pt x="1185793" y="127215"/>
                </a:cubicBezTo>
                <a:cubicBezTo>
                  <a:pt x="1186269" y="118642"/>
                  <a:pt x="1177697" y="116737"/>
                  <a:pt x="1174363" y="111022"/>
                </a:cubicBezTo>
                <a:cubicBezTo>
                  <a:pt x="1158170" y="101973"/>
                  <a:pt x="1141026" y="93877"/>
                  <a:pt x="1122452" y="91020"/>
                </a:cubicBezTo>
                <a:cubicBezTo>
                  <a:pt x="1086733" y="85305"/>
                  <a:pt x="1047204" y="64826"/>
                  <a:pt x="1011485" y="52920"/>
                </a:cubicBezTo>
                <a:cubicBezTo>
                  <a:pt x="991007" y="46252"/>
                  <a:pt x="969576" y="35775"/>
                  <a:pt x="948620" y="31965"/>
                </a:cubicBezTo>
                <a:cubicBezTo>
                  <a:pt x="929094" y="28155"/>
                  <a:pt x="907663" y="29107"/>
                  <a:pt x="887660" y="26726"/>
                </a:cubicBezTo>
                <a:cubicBezTo>
                  <a:pt x="862895" y="23392"/>
                  <a:pt x="838607" y="13867"/>
                  <a:pt x="813365" y="17677"/>
                </a:cubicBezTo>
                <a:cubicBezTo>
                  <a:pt x="778599" y="10533"/>
                  <a:pt x="745262" y="-897"/>
                  <a:pt x="708590" y="56"/>
                </a:cubicBezTo>
                <a:cubicBezTo>
                  <a:pt x="677158" y="1008"/>
                  <a:pt x="645725" y="2913"/>
                  <a:pt x="615245" y="11010"/>
                </a:cubicBezTo>
                <a:cubicBezTo>
                  <a:pt x="541903" y="30536"/>
                  <a:pt x="467132" y="34346"/>
                  <a:pt x="405219" y="83876"/>
                </a:cubicBezTo>
                <a:cubicBezTo>
                  <a:pt x="373310" y="109117"/>
                  <a:pt x="335686" y="129120"/>
                  <a:pt x="307111" y="158171"/>
                </a:cubicBezTo>
                <a:cubicBezTo>
                  <a:pt x="285204" y="180555"/>
                  <a:pt x="264249" y="203891"/>
                  <a:pt x="244723" y="228180"/>
                </a:cubicBezTo>
                <a:cubicBezTo>
                  <a:pt x="227102" y="250087"/>
                  <a:pt x="205670" y="267232"/>
                  <a:pt x="191859" y="292474"/>
                </a:cubicBezTo>
                <a:cubicBezTo>
                  <a:pt x="176619" y="320096"/>
                  <a:pt x="159950" y="350576"/>
                  <a:pt x="149473" y="380580"/>
                </a:cubicBezTo>
                <a:cubicBezTo>
                  <a:pt x="128042" y="443921"/>
                  <a:pt x="113754" y="510120"/>
                  <a:pt x="112801" y="577271"/>
                </a:cubicBezTo>
                <a:cubicBezTo>
                  <a:pt x="112325" y="612037"/>
                  <a:pt x="114706" y="646327"/>
                  <a:pt x="121850" y="680617"/>
                </a:cubicBezTo>
                <a:cubicBezTo>
                  <a:pt x="132804" y="731576"/>
                  <a:pt x="152806" y="780630"/>
                  <a:pt x="178524" y="825874"/>
                </a:cubicBezTo>
                <a:cubicBezTo>
                  <a:pt x="191383" y="848734"/>
                  <a:pt x="205670" y="870641"/>
                  <a:pt x="221386" y="892072"/>
                </a:cubicBezTo>
                <a:cubicBezTo>
                  <a:pt x="228530" y="902074"/>
                  <a:pt x="236627" y="911599"/>
                  <a:pt x="244247" y="921600"/>
                </a:cubicBezTo>
                <a:cubicBezTo>
                  <a:pt x="268059" y="951604"/>
                  <a:pt x="287585" y="978750"/>
                  <a:pt x="295681" y="1016374"/>
                </a:cubicBezTo>
                <a:cubicBezTo>
                  <a:pt x="305683" y="1061617"/>
                  <a:pt x="315208" y="1106861"/>
                  <a:pt x="319970" y="1153058"/>
                </a:cubicBezTo>
                <a:cubicBezTo>
                  <a:pt x="325685" y="1209255"/>
                  <a:pt x="327114" y="1267358"/>
                  <a:pt x="311874" y="1322603"/>
                </a:cubicBezTo>
                <a:cubicBezTo>
                  <a:pt x="304730" y="1349273"/>
                  <a:pt x="293300" y="1374990"/>
                  <a:pt x="277584" y="1397850"/>
                </a:cubicBezTo>
                <a:cubicBezTo>
                  <a:pt x="269011" y="1410233"/>
                  <a:pt x="259010" y="1421186"/>
                  <a:pt x="248533" y="1431664"/>
                </a:cubicBezTo>
                <a:cubicBezTo>
                  <a:pt x="239484" y="1440236"/>
                  <a:pt x="73345" y="1560584"/>
                  <a:pt x="7949" y="1611103"/>
                </a:cubicBezTo>
                <a:cubicBezTo>
                  <a:pt x="283" y="1669359"/>
                  <a:pt x="-1877" y="1650100"/>
                  <a:pt x="1635" y="1697549"/>
                </a:cubicBezTo>
                <a:cubicBezTo>
                  <a:pt x="97962" y="1622712"/>
                  <a:pt x="306635" y="1476431"/>
                  <a:pt x="321875" y="1465954"/>
                </a:cubicBezTo>
                <a:cubicBezTo>
                  <a:pt x="323304" y="1465001"/>
                  <a:pt x="325685" y="1464049"/>
                  <a:pt x="326638" y="1462620"/>
                </a:cubicBezTo>
                <a:cubicBezTo>
                  <a:pt x="353308" y="1418805"/>
                  <a:pt x="376168" y="1380229"/>
                  <a:pt x="390932" y="1330699"/>
                </a:cubicBezTo>
                <a:cubicBezTo>
                  <a:pt x="400457" y="1299266"/>
                  <a:pt x="408553" y="1266881"/>
                  <a:pt x="413792" y="1234020"/>
                </a:cubicBezTo>
                <a:cubicBezTo>
                  <a:pt x="418554" y="1206874"/>
                  <a:pt x="414268" y="1174489"/>
                  <a:pt x="437128" y="1156391"/>
                </a:cubicBezTo>
                <a:cubicBezTo>
                  <a:pt x="467608" y="1132103"/>
                  <a:pt x="473799" y="1088764"/>
                  <a:pt x="480943" y="1052569"/>
                </a:cubicBezTo>
                <a:cubicBezTo>
                  <a:pt x="487134" y="1022565"/>
                  <a:pt x="476657" y="993990"/>
                  <a:pt x="472847" y="962081"/>
                </a:cubicBezTo>
                <a:cubicBezTo>
                  <a:pt x="466179" y="901121"/>
                  <a:pt x="461893" y="830160"/>
                  <a:pt x="475704" y="770152"/>
                </a:cubicBezTo>
                <a:cubicBezTo>
                  <a:pt x="478085" y="759199"/>
                  <a:pt x="480943" y="748245"/>
                  <a:pt x="486182" y="738720"/>
                </a:cubicBezTo>
                <a:cubicBezTo>
                  <a:pt x="496659" y="721099"/>
                  <a:pt x="527139" y="707764"/>
                  <a:pt x="545237" y="699191"/>
                </a:cubicBezTo>
                <a:cubicBezTo>
                  <a:pt x="568573" y="688237"/>
                  <a:pt x="593814" y="682046"/>
                  <a:pt x="619055" y="681570"/>
                </a:cubicBezTo>
                <a:cubicBezTo>
                  <a:pt x="671443" y="680141"/>
                  <a:pt x="721925" y="702525"/>
                  <a:pt x="756692" y="742054"/>
                </a:cubicBezTo>
                <a:cubicBezTo>
                  <a:pt x="799078" y="790155"/>
                  <a:pt x="822414" y="848257"/>
                  <a:pt x="842417" y="908265"/>
                </a:cubicBezTo>
                <a:cubicBezTo>
                  <a:pt x="844798" y="915409"/>
                  <a:pt x="842417" y="918266"/>
                  <a:pt x="835273" y="918742"/>
                </a:cubicBezTo>
                <a:cubicBezTo>
                  <a:pt x="802888" y="920647"/>
                  <a:pt x="770027" y="921124"/>
                  <a:pt x="737642" y="921600"/>
                </a:cubicBezTo>
                <a:cubicBezTo>
                  <a:pt x="722402" y="922076"/>
                  <a:pt x="669062" y="915885"/>
                  <a:pt x="658584" y="932554"/>
                </a:cubicBezTo>
                <a:cubicBezTo>
                  <a:pt x="648583" y="948270"/>
                  <a:pt x="679063" y="946841"/>
                  <a:pt x="688112" y="946841"/>
                </a:cubicBezTo>
                <a:lnTo>
                  <a:pt x="1049585" y="946841"/>
                </a:lnTo>
                <a:cubicBezTo>
                  <a:pt x="1056729" y="946841"/>
                  <a:pt x="1064349" y="945412"/>
                  <a:pt x="1071493" y="949222"/>
                </a:cubicBezTo>
                <a:cubicBezTo>
                  <a:pt x="1056729" y="957795"/>
                  <a:pt x="1058158" y="1000657"/>
                  <a:pt x="1056253" y="1015421"/>
                </a:cubicBezTo>
                <a:cubicBezTo>
                  <a:pt x="1049109" y="1064475"/>
                  <a:pt x="1047680" y="1108766"/>
                  <a:pt x="1042918" y="1156867"/>
                </a:cubicBezTo>
                <a:cubicBezTo>
                  <a:pt x="1041965" y="1167345"/>
                  <a:pt x="1036251" y="1170679"/>
                  <a:pt x="1026726" y="1170679"/>
                </a:cubicBezTo>
                <a:cubicBezTo>
                  <a:pt x="1012914" y="1170679"/>
                  <a:pt x="996722" y="1170203"/>
                  <a:pt x="982434" y="1173536"/>
                </a:cubicBezTo>
                <a:cubicBezTo>
                  <a:pt x="967670" y="1176870"/>
                  <a:pt x="951478" y="1191158"/>
                  <a:pt x="936714" y="1188776"/>
                </a:cubicBezTo>
                <a:lnTo>
                  <a:pt x="793363" y="1164011"/>
                </a:lnTo>
                <a:lnTo>
                  <a:pt x="723354" y="1152105"/>
                </a:lnTo>
                <a:cubicBezTo>
                  <a:pt x="712877" y="1150200"/>
                  <a:pt x="672872" y="1133055"/>
                  <a:pt x="664775" y="1140675"/>
                </a:cubicBezTo>
                <a:cubicBezTo>
                  <a:pt x="648107" y="1155915"/>
                  <a:pt x="738118" y="1180204"/>
                  <a:pt x="746690" y="1182109"/>
                </a:cubicBezTo>
                <a:cubicBezTo>
                  <a:pt x="810032" y="1197349"/>
                  <a:pt x="869087" y="1221161"/>
                  <a:pt x="930999" y="1240211"/>
                </a:cubicBezTo>
                <a:cubicBezTo>
                  <a:pt x="939095" y="1242593"/>
                  <a:pt x="945763" y="1246879"/>
                  <a:pt x="951954" y="1253070"/>
                </a:cubicBezTo>
                <a:cubicBezTo>
                  <a:pt x="966242" y="1257833"/>
                  <a:pt x="978624" y="1276406"/>
                  <a:pt x="989102" y="1286408"/>
                </a:cubicBezTo>
                <a:cubicBezTo>
                  <a:pt x="1024820" y="1321174"/>
                  <a:pt x="1060539" y="1346891"/>
                  <a:pt x="1101497" y="1374990"/>
                </a:cubicBezTo>
                <a:cubicBezTo>
                  <a:pt x="1061968" y="1379753"/>
                  <a:pt x="1022439" y="1378324"/>
                  <a:pt x="983387" y="1376895"/>
                </a:cubicBezTo>
                <a:cubicBezTo>
                  <a:pt x="951478" y="1375466"/>
                  <a:pt x="917664" y="1375466"/>
                  <a:pt x="894328" y="1400708"/>
                </a:cubicBezTo>
                <a:cubicBezTo>
                  <a:pt x="873849" y="1423091"/>
                  <a:pt x="872897" y="1453571"/>
                  <a:pt x="866229" y="1481194"/>
                </a:cubicBezTo>
                <a:cubicBezTo>
                  <a:pt x="857657" y="1515960"/>
                  <a:pt x="849084" y="1550250"/>
                  <a:pt x="843845" y="1585969"/>
                </a:cubicBezTo>
                <a:cubicBezTo>
                  <a:pt x="838607" y="1626450"/>
                  <a:pt x="836225" y="1666931"/>
                  <a:pt x="837654" y="1707889"/>
                </a:cubicBezTo>
                <a:cubicBezTo>
                  <a:pt x="840988" y="1801710"/>
                  <a:pt x="910451" y="1907973"/>
                  <a:pt x="931952" y="1961730"/>
                </a:cubicBezTo>
                <a:cubicBezTo>
                  <a:pt x="953453" y="2015487"/>
                  <a:pt x="950436" y="2019379"/>
                  <a:pt x="966659" y="2030432"/>
                </a:cubicBezTo>
                <a:cubicBezTo>
                  <a:pt x="982882" y="2041485"/>
                  <a:pt x="1002975" y="2033526"/>
                  <a:pt x="1029289" y="2028050"/>
                </a:cubicBezTo>
                <a:cubicBezTo>
                  <a:pt x="1019108" y="1987510"/>
                  <a:pt x="961955" y="1906485"/>
                  <a:pt x="950049" y="1863623"/>
                </a:cubicBezTo>
                <a:cubicBezTo>
                  <a:pt x="938619" y="1822189"/>
                  <a:pt x="926713" y="1780755"/>
                  <a:pt x="915283" y="1739321"/>
                </a:cubicBezTo>
                <a:cubicBezTo>
                  <a:pt x="905282" y="1703603"/>
                  <a:pt x="912425" y="1662645"/>
                  <a:pt x="918140" y="1626450"/>
                </a:cubicBezTo>
                <a:cubicBezTo>
                  <a:pt x="922427" y="1600256"/>
                  <a:pt x="927665" y="1574063"/>
                  <a:pt x="932904" y="1547869"/>
                </a:cubicBezTo>
                <a:cubicBezTo>
                  <a:pt x="935285" y="1535010"/>
                  <a:pt x="936714" y="1521675"/>
                  <a:pt x="940048" y="1509293"/>
                </a:cubicBezTo>
                <a:cubicBezTo>
                  <a:pt x="942429" y="1501196"/>
                  <a:pt x="947668" y="1494053"/>
                  <a:pt x="949097" y="1485956"/>
                </a:cubicBezTo>
                <a:cubicBezTo>
                  <a:pt x="951954" y="1472621"/>
                  <a:pt x="960527" y="1465478"/>
                  <a:pt x="972909" y="1463096"/>
                </a:cubicBezTo>
                <a:cubicBezTo>
                  <a:pt x="1019105" y="1454524"/>
                  <a:pt x="1065778" y="1450238"/>
                  <a:pt x="1112927" y="1449761"/>
                </a:cubicBezTo>
                <a:cubicBezTo>
                  <a:pt x="1155313" y="1449285"/>
                  <a:pt x="1203890" y="1446428"/>
                  <a:pt x="1243895" y="1462144"/>
                </a:cubicBezTo>
                <a:cubicBezTo>
                  <a:pt x="1269137" y="1472145"/>
                  <a:pt x="1286758" y="1470240"/>
                  <a:pt x="1301998" y="1442141"/>
                </a:cubicBezTo>
                <a:cubicBezTo>
                  <a:pt x="1309618" y="1430235"/>
                  <a:pt x="1315809" y="1417376"/>
                  <a:pt x="1321524" y="1404994"/>
                </a:cubicBezTo>
                <a:cubicBezTo>
                  <a:pt x="1351528" y="1342129"/>
                  <a:pt x="1392009" y="1282121"/>
                  <a:pt x="1414393" y="1216399"/>
                </a:cubicBezTo>
                <a:cubicBezTo>
                  <a:pt x="1435824" y="1152581"/>
                  <a:pt x="1448207" y="1083049"/>
                  <a:pt x="1438682" y="1015897"/>
                </a:cubicBezTo>
                <a:cubicBezTo>
                  <a:pt x="1436777" y="1002562"/>
                  <a:pt x="1434872" y="988275"/>
                  <a:pt x="1430586" y="975416"/>
                </a:cubicBezTo>
                <a:cubicBezTo>
                  <a:pt x="1433919" y="972559"/>
                  <a:pt x="1433443" y="971130"/>
                  <a:pt x="1432967" y="970177"/>
                </a:cubicBezTo>
                <a:close/>
                <a:moveTo>
                  <a:pt x="511423" y="447255"/>
                </a:moveTo>
                <a:cubicBezTo>
                  <a:pt x="523805" y="447255"/>
                  <a:pt x="536188" y="447255"/>
                  <a:pt x="548570" y="449160"/>
                </a:cubicBezTo>
                <a:cubicBezTo>
                  <a:pt x="516662" y="475354"/>
                  <a:pt x="483324" y="498214"/>
                  <a:pt x="442843" y="509167"/>
                </a:cubicBezTo>
                <a:cubicBezTo>
                  <a:pt x="418554" y="516787"/>
                  <a:pt x="393789" y="516311"/>
                  <a:pt x="367119" y="512025"/>
                </a:cubicBezTo>
                <a:cubicBezTo>
                  <a:pt x="403314" y="492022"/>
                  <a:pt x="404743" y="458685"/>
                  <a:pt x="403314" y="423442"/>
                </a:cubicBezTo>
                <a:cubicBezTo>
                  <a:pt x="393789" y="423442"/>
                  <a:pt x="386645" y="431062"/>
                  <a:pt x="379502" y="436777"/>
                </a:cubicBezTo>
                <a:cubicBezTo>
                  <a:pt x="358547" y="454399"/>
                  <a:pt x="338068" y="472496"/>
                  <a:pt x="317589" y="490594"/>
                </a:cubicBezTo>
                <a:cubicBezTo>
                  <a:pt x="305683" y="500595"/>
                  <a:pt x="294253" y="511549"/>
                  <a:pt x="279013" y="516787"/>
                </a:cubicBezTo>
                <a:cubicBezTo>
                  <a:pt x="342354" y="432491"/>
                  <a:pt x="413792" y="358672"/>
                  <a:pt x="512375" y="316762"/>
                </a:cubicBezTo>
                <a:lnTo>
                  <a:pt x="515233" y="319620"/>
                </a:lnTo>
                <a:cubicBezTo>
                  <a:pt x="504755" y="334384"/>
                  <a:pt x="494754" y="349147"/>
                  <a:pt x="484277" y="363911"/>
                </a:cubicBezTo>
                <a:cubicBezTo>
                  <a:pt x="482372" y="366292"/>
                  <a:pt x="479038" y="369150"/>
                  <a:pt x="480943" y="372484"/>
                </a:cubicBezTo>
                <a:cubicBezTo>
                  <a:pt x="482848" y="375817"/>
                  <a:pt x="487134" y="374389"/>
                  <a:pt x="489992" y="373912"/>
                </a:cubicBezTo>
                <a:lnTo>
                  <a:pt x="557143" y="362482"/>
                </a:lnTo>
                <a:cubicBezTo>
                  <a:pt x="560953" y="362006"/>
                  <a:pt x="565239" y="361530"/>
                  <a:pt x="570002" y="362006"/>
                </a:cubicBezTo>
                <a:cubicBezTo>
                  <a:pt x="545713" y="375817"/>
                  <a:pt x="527615" y="395344"/>
                  <a:pt x="510470" y="416775"/>
                </a:cubicBezTo>
                <a:lnTo>
                  <a:pt x="510470" y="416775"/>
                </a:lnTo>
                <a:cubicBezTo>
                  <a:pt x="507613" y="422014"/>
                  <a:pt x="505232" y="426776"/>
                  <a:pt x="502374" y="432015"/>
                </a:cubicBezTo>
                <a:cubicBezTo>
                  <a:pt x="495230" y="445826"/>
                  <a:pt x="496183" y="447255"/>
                  <a:pt x="511423" y="447255"/>
                </a:cubicBezTo>
                <a:close/>
                <a:moveTo>
                  <a:pt x="1073398" y="859211"/>
                </a:moveTo>
                <a:cubicBezTo>
                  <a:pt x="1068159" y="859211"/>
                  <a:pt x="1062444" y="858735"/>
                  <a:pt x="1057682" y="861116"/>
                </a:cubicBezTo>
                <a:cubicBezTo>
                  <a:pt x="1062444" y="866355"/>
                  <a:pt x="1063873" y="873022"/>
                  <a:pt x="1064826" y="879214"/>
                </a:cubicBezTo>
                <a:cubicBezTo>
                  <a:pt x="1067683" y="895882"/>
                  <a:pt x="1061492" y="905407"/>
                  <a:pt x="1044347" y="906360"/>
                </a:cubicBezTo>
                <a:cubicBezTo>
                  <a:pt x="991959" y="909694"/>
                  <a:pt x="939095" y="909217"/>
                  <a:pt x="886708" y="907789"/>
                </a:cubicBezTo>
                <a:cubicBezTo>
                  <a:pt x="877659" y="907789"/>
                  <a:pt x="878135" y="901597"/>
                  <a:pt x="878612" y="895882"/>
                </a:cubicBezTo>
                <a:cubicBezTo>
                  <a:pt x="880993" y="875880"/>
                  <a:pt x="883850" y="855877"/>
                  <a:pt x="886232" y="835399"/>
                </a:cubicBezTo>
                <a:lnTo>
                  <a:pt x="886232" y="835399"/>
                </a:lnTo>
                <a:cubicBezTo>
                  <a:pt x="886708" y="832541"/>
                  <a:pt x="887184" y="830160"/>
                  <a:pt x="887660" y="827302"/>
                </a:cubicBezTo>
                <a:cubicBezTo>
                  <a:pt x="888613" y="794917"/>
                  <a:pt x="894328" y="762532"/>
                  <a:pt x="898614" y="730624"/>
                </a:cubicBezTo>
                <a:cubicBezTo>
                  <a:pt x="902424" y="708716"/>
                  <a:pt x="899567" y="684904"/>
                  <a:pt x="915759" y="665854"/>
                </a:cubicBezTo>
                <a:cubicBezTo>
                  <a:pt x="922903" y="654900"/>
                  <a:pt x="934333" y="651090"/>
                  <a:pt x="945287" y="645375"/>
                </a:cubicBezTo>
                <a:cubicBezTo>
                  <a:pt x="1007676" y="610609"/>
                  <a:pt x="1072445" y="579176"/>
                  <a:pt x="1135787" y="546315"/>
                </a:cubicBezTo>
                <a:cubicBezTo>
                  <a:pt x="1139120" y="544410"/>
                  <a:pt x="1143407" y="541076"/>
                  <a:pt x="1146740" y="545839"/>
                </a:cubicBezTo>
                <a:cubicBezTo>
                  <a:pt x="1150074" y="550125"/>
                  <a:pt x="1145788" y="553459"/>
                  <a:pt x="1143407" y="556792"/>
                </a:cubicBezTo>
                <a:lnTo>
                  <a:pt x="1015295" y="718241"/>
                </a:lnTo>
                <a:cubicBezTo>
                  <a:pt x="1013390" y="723956"/>
                  <a:pt x="1018153" y="726814"/>
                  <a:pt x="1020058" y="731100"/>
                </a:cubicBezTo>
                <a:lnTo>
                  <a:pt x="1020058" y="731100"/>
                </a:lnTo>
                <a:cubicBezTo>
                  <a:pt x="1046728" y="718717"/>
                  <a:pt x="1070540" y="701096"/>
                  <a:pt x="1095782" y="686809"/>
                </a:cubicBezTo>
                <a:cubicBezTo>
                  <a:pt x="1107212" y="680141"/>
                  <a:pt x="1118642" y="673474"/>
                  <a:pt x="1129595" y="666330"/>
                </a:cubicBezTo>
                <a:cubicBezTo>
                  <a:pt x="1131501" y="666330"/>
                  <a:pt x="1133405" y="665377"/>
                  <a:pt x="1135310" y="664425"/>
                </a:cubicBezTo>
                <a:cubicBezTo>
                  <a:pt x="1133405" y="664901"/>
                  <a:pt x="1131501" y="665377"/>
                  <a:pt x="1129595" y="666330"/>
                </a:cubicBezTo>
                <a:cubicBezTo>
                  <a:pt x="1141026" y="659662"/>
                  <a:pt x="1152455" y="652519"/>
                  <a:pt x="1163886" y="645851"/>
                </a:cubicBezTo>
                <a:lnTo>
                  <a:pt x="1256278" y="589177"/>
                </a:lnTo>
                <a:cubicBezTo>
                  <a:pt x="1261040" y="586320"/>
                  <a:pt x="1265803" y="582986"/>
                  <a:pt x="1271042" y="580129"/>
                </a:cubicBezTo>
                <a:cubicBezTo>
                  <a:pt x="1291997" y="567746"/>
                  <a:pt x="1289615" y="565841"/>
                  <a:pt x="1299140" y="590130"/>
                </a:cubicBezTo>
                <a:cubicBezTo>
                  <a:pt x="1316762" y="634897"/>
                  <a:pt x="1320572" y="680617"/>
                  <a:pt x="1310570" y="727766"/>
                </a:cubicBezTo>
                <a:cubicBezTo>
                  <a:pt x="1308665" y="741577"/>
                  <a:pt x="1306284" y="755389"/>
                  <a:pt x="1301522" y="768247"/>
                </a:cubicBezTo>
                <a:lnTo>
                  <a:pt x="1301522" y="768247"/>
                </a:lnTo>
                <a:cubicBezTo>
                  <a:pt x="1297236" y="795394"/>
                  <a:pt x="1290092" y="822540"/>
                  <a:pt x="1289615" y="850162"/>
                </a:cubicBezTo>
                <a:cubicBezTo>
                  <a:pt x="1289615" y="859211"/>
                  <a:pt x="1282472" y="858735"/>
                  <a:pt x="1276280" y="858735"/>
                </a:cubicBezTo>
                <a:lnTo>
                  <a:pt x="1187222" y="858735"/>
                </a:lnTo>
                <a:lnTo>
                  <a:pt x="1073398" y="859211"/>
                </a:lnTo>
                <a:close/>
                <a:moveTo>
                  <a:pt x="1393914" y="1123054"/>
                </a:moveTo>
                <a:cubicBezTo>
                  <a:pt x="1393438" y="1129245"/>
                  <a:pt x="1392009" y="1135436"/>
                  <a:pt x="1391057" y="1141151"/>
                </a:cubicBezTo>
                <a:lnTo>
                  <a:pt x="1391057" y="1141151"/>
                </a:lnTo>
                <a:cubicBezTo>
                  <a:pt x="1391057" y="1144485"/>
                  <a:pt x="1391057" y="1147819"/>
                  <a:pt x="1390580" y="1151153"/>
                </a:cubicBezTo>
                <a:cubicBezTo>
                  <a:pt x="1385818" y="1180680"/>
                  <a:pt x="1370578" y="1191634"/>
                  <a:pt x="1342955" y="1181633"/>
                </a:cubicBezTo>
                <a:cubicBezTo>
                  <a:pt x="1313904" y="1171155"/>
                  <a:pt x="1283901" y="1165916"/>
                  <a:pt x="1254849" y="1157820"/>
                </a:cubicBezTo>
                <a:lnTo>
                  <a:pt x="1194842" y="1147342"/>
                </a:lnTo>
                <a:cubicBezTo>
                  <a:pt x="1189603" y="1146390"/>
                  <a:pt x="1184364" y="1145438"/>
                  <a:pt x="1180554" y="1150676"/>
                </a:cubicBezTo>
                <a:cubicBezTo>
                  <a:pt x="1181507" y="1161154"/>
                  <a:pt x="1191508" y="1159249"/>
                  <a:pt x="1197223" y="1163535"/>
                </a:cubicBezTo>
                <a:lnTo>
                  <a:pt x="1197223" y="1163535"/>
                </a:lnTo>
                <a:cubicBezTo>
                  <a:pt x="1221512" y="1172108"/>
                  <a:pt x="1245801" y="1180204"/>
                  <a:pt x="1269613" y="1190205"/>
                </a:cubicBezTo>
                <a:lnTo>
                  <a:pt x="1269613" y="1190205"/>
                </a:lnTo>
                <a:cubicBezTo>
                  <a:pt x="1276757" y="1191634"/>
                  <a:pt x="1283424" y="1194015"/>
                  <a:pt x="1289615" y="1197349"/>
                </a:cubicBezTo>
                <a:lnTo>
                  <a:pt x="1289615" y="1197349"/>
                </a:lnTo>
                <a:lnTo>
                  <a:pt x="1362958" y="1223543"/>
                </a:lnTo>
                <a:cubicBezTo>
                  <a:pt x="1370578" y="1226400"/>
                  <a:pt x="1372483" y="1229734"/>
                  <a:pt x="1368673" y="1237354"/>
                </a:cubicBezTo>
                <a:cubicBezTo>
                  <a:pt x="1360577" y="1251165"/>
                  <a:pt x="1352957" y="1265453"/>
                  <a:pt x="1345337" y="1279740"/>
                </a:cubicBezTo>
                <a:lnTo>
                  <a:pt x="1345337" y="1279740"/>
                </a:lnTo>
                <a:cubicBezTo>
                  <a:pt x="1342479" y="1286884"/>
                  <a:pt x="1339146" y="1294028"/>
                  <a:pt x="1334383" y="1300219"/>
                </a:cubicBezTo>
                <a:lnTo>
                  <a:pt x="1334383" y="1300219"/>
                </a:lnTo>
                <a:cubicBezTo>
                  <a:pt x="1322001" y="1328318"/>
                  <a:pt x="1306761" y="1354988"/>
                  <a:pt x="1291520" y="1381181"/>
                </a:cubicBezTo>
                <a:cubicBezTo>
                  <a:pt x="1279138" y="1402613"/>
                  <a:pt x="1259612" y="1406899"/>
                  <a:pt x="1237228" y="1392611"/>
                </a:cubicBezTo>
                <a:cubicBezTo>
                  <a:pt x="1203414" y="1371656"/>
                  <a:pt x="1170553" y="1349273"/>
                  <a:pt x="1137215" y="1327841"/>
                </a:cubicBezTo>
                <a:lnTo>
                  <a:pt x="1137215" y="1327841"/>
                </a:lnTo>
                <a:lnTo>
                  <a:pt x="1028154" y="1256404"/>
                </a:lnTo>
                <a:cubicBezTo>
                  <a:pt x="1017201" y="1249260"/>
                  <a:pt x="1015295" y="1236401"/>
                  <a:pt x="1011962" y="1224971"/>
                </a:cubicBezTo>
                <a:cubicBezTo>
                  <a:pt x="1010057" y="1219256"/>
                  <a:pt x="1015772" y="1219733"/>
                  <a:pt x="1019105" y="1219733"/>
                </a:cubicBezTo>
                <a:cubicBezTo>
                  <a:pt x="1033393" y="1220209"/>
                  <a:pt x="1048157" y="1221638"/>
                  <a:pt x="1062444" y="1222590"/>
                </a:cubicBezTo>
                <a:cubicBezTo>
                  <a:pt x="1081018" y="1221638"/>
                  <a:pt x="1081018" y="1221638"/>
                  <a:pt x="1084352" y="1202588"/>
                </a:cubicBezTo>
                <a:lnTo>
                  <a:pt x="1087209" y="1186871"/>
                </a:lnTo>
                <a:lnTo>
                  <a:pt x="1087209" y="1186871"/>
                </a:lnTo>
                <a:cubicBezTo>
                  <a:pt x="1087685" y="1182109"/>
                  <a:pt x="1087685" y="1177346"/>
                  <a:pt x="1088162" y="1173060"/>
                </a:cubicBezTo>
                <a:cubicBezTo>
                  <a:pt x="1088638" y="1170203"/>
                  <a:pt x="1089114" y="1167821"/>
                  <a:pt x="1089590" y="1164964"/>
                </a:cubicBezTo>
                <a:lnTo>
                  <a:pt x="1089590" y="1164964"/>
                </a:lnTo>
                <a:cubicBezTo>
                  <a:pt x="1090543" y="1154486"/>
                  <a:pt x="1091972" y="1144009"/>
                  <a:pt x="1092924" y="1133531"/>
                </a:cubicBezTo>
                <a:lnTo>
                  <a:pt x="1092924" y="1133531"/>
                </a:lnTo>
                <a:cubicBezTo>
                  <a:pt x="1099592" y="1074476"/>
                  <a:pt x="1106259" y="1014945"/>
                  <a:pt x="1112927" y="955890"/>
                </a:cubicBezTo>
                <a:cubicBezTo>
                  <a:pt x="1113403" y="949699"/>
                  <a:pt x="1114832" y="943507"/>
                  <a:pt x="1116260" y="937792"/>
                </a:cubicBezTo>
                <a:cubicBezTo>
                  <a:pt x="1120547" y="921600"/>
                  <a:pt x="1130548" y="913504"/>
                  <a:pt x="1147217" y="912075"/>
                </a:cubicBezTo>
                <a:cubicBezTo>
                  <a:pt x="1201509" y="907789"/>
                  <a:pt x="1256278" y="903979"/>
                  <a:pt x="1310570" y="902550"/>
                </a:cubicBezTo>
                <a:cubicBezTo>
                  <a:pt x="1322001" y="902074"/>
                  <a:pt x="1332954" y="903026"/>
                  <a:pt x="1343432" y="907789"/>
                </a:cubicBezTo>
                <a:cubicBezTo>
                  <a:pt x="1357243" y="913980"/>
                  <a:pt x="1365815" y="923981"/>
                  <a:pt x="1369626" y="938745"/>
                </a:cubicBezTo>
                <a:cubicBezTo>
                  <a:pt x="1378674" y="973987"/>
                  <a:pt x="1383913" y="1010182"/>
                  <a:pt x="1390580" y="1045901"/>
                </a:cubicBezTo>
                <a:cubicBezTo>
                  <a:pt x="1392486" y="1055902"/>
                  <a:pt x="1389152" y="1059236"/>
                  <a:pt x="1379151" y="1059236"/>
                </a:cubicBezTo>
                <a:cubicBezTo>
                  <a:pt x="1355338" y="1058760"/>
                  <a:pt x="1332002" y="1058760"/>
                  <a:pt x="1308189" y="1058760"/>
                </a:cubicBezTo>
                <a:lnTo>
                  <a:pt x="1308189" y="1058760"/>
                </a:lnTo>
                <a:lnTo>
                  <a:pt x="1288663" y="1058760"/>
                </a:lnTo>
                <a:lnTo>
                  <a:pt x="1288663" y="1058760"/>
                </a:lnTo>
                <a:lnTo>
                  <a:pt x="1201033" y="1059236"/>
                </a:lnTo>
                <a:cubicBezTo>
                  <a:pt x="1195794" y="1059236"/>
                  <a:pt x="1188651" y="1057331"/>
                  <a:pt x="1188174" y="1066380"/>
                </a:cubicBezTo>
                <a:cubicBezTo>
                  <a:pt x="1188174" y="1074476"/>
                  <a:pt x="1194365" y="1073524"/>
                  <a:pt x="1199604" y="1074476"/>
                </a:cubicBezTo>
                <a:cubicBezTo>
                  <a:pt x="1209605" y="1076381"/>
                  <a:pt x="1220083" y="1075429"/>
                  <a:pt x="1230084" y="1077810"/>
                </a:cubicBezTo>
                <a:cubicBezTo>
                  <a:pt x="1231037" y="1077810"/>
                  <a:pt x="1232465" y="1078286"/>
                  <a:pt x="1233894" y="1078763"/>
                </a:cubicBezTo>
                <a:lnTo>
                  <a:pt x="1305808" y="1084001"/>
                </a:lnTo>
                <a:lnTo>
                  <a:pt x="1361529" y="1086383"/>
                </a:lnTo>
                <a:cubicBezTo>
                  <a:pt x="1386294" y="1087811"/>
                  <a:pt x="1395343" y="1098289"/>
                  <a:pt x="1393914" y="1123054"/>
                </a:cubicBezTo>
                <a:close/>
              </a:path>
            </a:pathLst>
          </a:custGeom>
          <a:solidFill>
            <a:schemeClr val="bg1">
              <a:alpha val="10000"/>
            </a:schemeClr>
          </a:solidFill>
          <a:ln w="47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EE58CE38-0247-4FD5-9A72-6F218F09D19C}"/>
              </a:ext>
            </a:extLst>
          </p:cNvPr>
          <p:cNvSpPr/>
          <p:nvPr userDrawn="1"/>
        </p:nvSpPr>
        <p:spPr>
          <a:xfrm flipH="1">
            <a:off x="3137855" y="2765870"/>
            <a:ext cx="1778351" cy="4190740"/>
          </a:xfrm>
          <a:custGeom>
            <a:avLst/>
            <a:gdLst>
              <a:gd name="connsiteX0" fmla="*/ 414589 w 1778351"/>
              <a:gd name="connsiteY0" fmla="*/ 1574214 h 4190740"/>
              <a:gd name="connsiteX1" fmla="*/ 595186 w 1778351"/>
              <a:gd name="connsiteY1" fmla="*/ 1581267 h 4190740"/>
              <a:gd name="connsiteX2" fmla="*/ 667611 w 1778351"/>
              <a:gd name="connsiteY2" fmla="*/ 1641466 h 4190740"/>
              <a:gd name="connsiteX3" fmla="*/ 693948 w 1778351"/>
              <a:gd name="connsiteY3" fmla="*/ 1971616 h 4190740"/>
              <a:gd name="connsiteX4" fmla="*/ 752264 w 1778351"/>
              <a:gd name="connsiteY4" fmla="*/ 2217112 h 4190740"/>
              <a:gd name="connsiteX5" fmla="*/ 847266 w 1778351"/>
              <a:gd name="connsiteY5" fmla="*/ 2211470 h 4190740"/>
              <a:gd name="connsiteX6" fmla="*/ 857611 w 1778351"/>
              <a:gd name="connsiteY6" fmla="*/ 2229342 h 4190740"/>
              <a:gd name="connsiteX7" fmla="*/ 679839 w 1778351"/>
              <a:gd name="connsiteY7" fmla="*/ 2378895 h 4190740"/>
              <a:gd name="connsiteX8" fmla="*/ 543452 w 1778351"/>
              <a:gd name="connsiteY8" fmla="*/ 2469195 h 4190740"/>
              <a:gd name="connsiteX9" fmla="*/ 412708 w 1778351"/>
              <a:gd name="connsiteY9" fmla="*/ 2553848 h 4190740"/>
              <a:gd name="connsiteX10" fmla="*/ 325233 w 1778351"/>
              <a:gd name="connsiteY10" fmla="*/ 2554788 h 4190740"/>
              <a:gd name="connsiteX11" fmla="*/ 292312 w 1778351"/>
              <a:gd name="connsiteY11" fmla="*/ 2507759 h 4190740"/>
              <a:gd name="connsiteX12" fmla="*/ 154043 w 1778351"/>
              <a:gd name="connsiteY12" fmla="*/ 2247211 h 4190740"/>
              <a:gd name="connsiteX13" fmla="*/ 165330 w 1778351"/>
              <a:gd name="connsiteY13" fmla="*/ 2218054 h 4190740"/>
              <a:gd name="connsiteX14" fmla="*/ 314886 w 1778351"/>
              <a:gd name="connsiteY14" fmla="*/ 2163499 h 4190740"/>
              <a:gd name="connsiteX15" fmla="*/ 348748 w 1778351"/>
              <a:gd name="connsiteY15" fmla="*/ 2152211 h 4190740"/>
              <a:gd name="connsiteX16" fmla="*/ 477609 w 1778351"/>
              <a:gd name="connsiteY16" fmla="*/ 2104240 h 4190740"/>
              <a:gd name="connsiteX17" fmla="*/ 511471 w 1778351"/>
              <a:gd name="connsiteY17" fmla="*/ 2091073 h 4190740"/>
              <a:gd name="connsiteX18" fmla="*/ 521818 w 1778351"/>
              <a:gd name="connsiteY18" fmla="*/ 2074141 h 4190740"/>
              <a:gd name="connsiteX19" fmla="*/ 186024 w 1778351"/>
              <a:gd name="connsiteY19" fmla="*/ 2130577 h 4190740"/>
              <a:gd name="connsiteX20" fmla="*/ 110776 w 1778351"/>
              <a:gd name="connsiteY20" fmla="*/ 2066616 h 4190740"/>
              <a:gd name="connsiteX21" fmla="*/ 127706 w 1778351"/>
              <a:gd name="connsiteY21" fmla="*/ 1947162 h 4190740"/>
              <a:gd name="connsiteX22" fmla="*/ 317708 w 1778351"/>
              <a:gd name="connsiteY22" fmla="*/ 1931170 h 4190740"/>
              <a:gd name="connsiteX23" fmla="*/ 506768 w 1778351"/>
              <a:gd name="connsiteY23" fmla="*/ 1921765 h 4190740"/>
              <a:gd name="connsiteX24" fmla="*/ 478551 w 1778351"/>
              <a:gd name="connsiteY24" fmla="*/ 1891666 h 4190740"/>
              <a:gd name="connsiteX25" fmla="*/ 115479 w 1778351"/>
              <a:gd name="connsiteY25" fmla="*/ 1890726 h 4190740"/>
              <a:gd name="connsiteX26" fmla="*/ 106072 w 1778351"/>
              <a:gd name="connsiteY26" fmla="*/ 1872854 h 4190740"/>
              <a:gd name="connsiteX27" fmla="*/ 145578 w 1778351"/>
              <a:gd name="connsiteY27" fmla="*/ 1680032 h 4190740"/>
              <a:gd name="connsiteX28" fmla="*/ 233993 w 1778351"/>
              <a:gd name="connsiteY28" fmla="*/ 1584090 h 4190740"/>
              <a:gd name="connsiteX29" fmla="*/ 414589 w 1778351"/>
              <a:gd name="connsiteY29" fmla="*/ 1574214 h 4190740"/>
              <a:gd name="connsiteX30" fmla="*/ 696064 w 1778351"/>
              <a:gd name="connsiteY30" fmla="*/ 522270 h 4190740"/>
              <a:gd name="connsiteX31" fmla="*/ 762611 w 1778351"/>
              <a:gd name="connsiteY31" fmla="*/ 557895 h 4190740"/>
              <a:gd name="connsiteX32" fmla="*/ 860434 w 1778351"/>
              <a:gd name="connsiteY32" fmla="*/ 714036 h 4190740"/>
              <a:gd name="connsiteX33" fmla="*/ 933801 w 1778351"/>
              <a:gd name="connsiteY33" fmla="*/ 904978 h 4190740"/>
              <a:gd name="connsiteX34" fmla="*/ 1098405 w 1778351"/>
              <a:gd name="connsiteY34" fmla="*/ 1093098 h 4190740"/>
              <a:gd name="connsiteX35" fmla="*/ 1172713 w 1778351"/>
              <a:gd name="connsiteY35" fmla="*/ 1309435 h 4190740"/>
              <a:gd name="connsiteX36" fmla="*/ 1199990 w 1778351"/>
              <a:gd name="connsiteY36" fmla="*/ 1499437 h 4190740"/>
              <a:gd name="connsiteX37" fmla="*/ 1189645 w 1778351"/>
              <a:gd name="connsiteY37" fmla="*/ 1613249 h 4190740"/>
              <a:gd name="connsiteX38" fmla="*/ 891473 w 1778351"/>
              <a:gd name="connsiteY38" fmla="*/ 1613249 h 4190740"/>
              <a:gd name="connsiteX39" fmla="*/ 791770 w 1778351"/>
              <a:gd name="connsiteY39" fmla="*/ 1581267 h 4190740"/>
              <a:gd name="connsiteX40" fmla="*/ 661027 w 1778351"/>
              <a:gd name="connsiteY40" fmla="*/ 1501317 h 4190740"/>
              <a:gd name="connsiteX41" fmla="*/ 410828 w 1778351"/>
              <a:gd name="connsiteY41" fmla="*/ 1500377 h 4190740"/>
              <a:gd name="connsiteX42" fmla="*/ 316768 w 1778351"/>
              <a:gd name="connsiteY42" fmla="*/ 1495674 h 4190740"/>
              <a:gd name="connsiteX43" fmla="*/ 316768 w 1778351"/>
              <a:gd name="connsiteY43" fmla="*/ 1468395 h 4190740"/>
              <a:gd name="connsiteX44" fmla="*/ 334638 w 1778351"/>
              <a:gd name="connsiteY44" fmla="*/ 1445821 h 4190740"/>
              <a:gd name="connsiteX45" fmla="*/ 426818 w 1778351"/>
              <a:gd name="connsiteY45" fmla="*/ 1176811 h 4190740"/>
              <a:gd name="connsiteX46" fmla="*/ 628105 w 1778351"/>
              <a:gd name="connsiteY46" fmla="*/ 557895 h 4190740"/>
              <a:gd name="connsiteX47" fmla="*/ 696064 w 1778351"/>
              <a:gd name="connsiteY47" fmla="*/ 522270 h 4190740"/>
              <a:gd name="connsiteX48" fmla="*/ 1551304 w 1778351"/>
              <a:gd name="connsiteY48" fmla="*/ 238 h 4190740"/>
              <a:gd name="connsiteX49" fmla="*/ 1449250 w 1778351"/>
              <a:gd name="connsiteY49" fmla="*/ 2001 h 4190740"/>
              <a:gd name="connsiteX50" fmla="*/ 1218802 w 1778351"/>
              <a:gd name="connsiteY50" fmla="*/ 29280 h 4190740"/>
              <a:gd name="connsiteX51" fmla="*/ 1023157 w 1778351"/>
              <a:gd name="connsiteY51" fmla="*/ 94180 h 4190740"/>
              <a:gd name="connsiteX52" fmla="*/ 791770 w 1778351"/>
              <a:gd name="connsiteY52" fmla="*/ 176013 h 4190740"/>
              <a:gd name="connsiteX53" fmla="*/ 518996 w 1778351"/>
              <a:gd name="connsiteY53" fmla="*/ 407400 h 4190740"/>
              <a:gd name="connsiteX54" fmla="*/ 501126 w 1778351"/>
              <a:gd name="connsiteY54" fmla="*/ 489232 h 4190740"/>
              <a:gd name="connsiteX55" fmla="*/ 458797 w 1778351"/>
              <a:gd name="connsiteY55" fmla="*/ 549431 h 4190740"/>
              <a:gd name="connsiteX56" fmla="*/ 304539 w 1778351"/>
              <a:gd name="connsiteY56" fmla="*/ 867354 h 4190740"/>
              <a:gd name="connsiteX57" fmla="*/ 284787 w 1778351"/>
              <a:gd name="connsiteY57" fmla="*/ 1196563 h 4190740"/>
              <a:gd name="connsiteX58" fmla="*/ 195429 w 1778351"/>
              <a:gd name="connsiteY58" fmla="*/ 1411959 h 4190740"/>
              <a:gd name="connsiteX59" fmla="*/ 51518 w 1778351"/>
              <a:gd name="connsiteY59" fmla="*/ 1636763 h 4190740"/>
              <a:gd name="connsiteX60" fmla="*/ 2607 w 1778351"/>
              <a:gd name="connsiteY60" fmla="*/ 1895428 h 4190740"/>
              <a:gd name="connsiteX61" fmla="*/ 62805 w 1778351"/>
              <a:gd name="connsiteY61" fmla="*/ 2251916 h 4190740"/>
              <a:gd name="connsiteX62" fmla="*/ 231173 w 1778351"/>
              <a:gd name="connsiteY62" fmla="*/ 2573600 h 4190740"/>
              <a:gd name="connsiteX63" fmla="*/ 380729 w 1778351"/>
              <a:gd name="connsiteY63" fmla="*/ 2713751 h 4190740"/>
              <a:gd name="connsiteX64" fmla="*/ 1002465 w 1778351"/>
              <a:gd name="connsiteY64" fmla="*/ 2685532 h 4190740"/>
              <a:gd name="connsiteX65" fmla="*/ 1248901 w 1778351"/>
              <a:gd name="connsiteY65" fmla="*/ 2798404 h 4190740"/>
              <a:gd name="connsiteX66" fmla="*/ 1348605 w 1778351"/>
              <a:gd name="connsiteY66" fmla="*/ 3000633 h 4190740"/>
              <a:gd name="connsiteX67" fmla="*/ 1362715 w 1778351"/>
              <a:gd name="connsiteY67" fmla="*/ 3234842 h 4190740"/>
              <a:gd name="connsiteX68" fmla="*/ 1304397 w 1778351"/>
              <a:gd name="connsiteY68" fmla="*/ 3528308 h 4190740"/>
              <a:gd name="connsiteX69" fmla="*/ 1153901 w 1778351"/>
              <a:gd name="connsiteY69" fmla="*/ 3927123 h 4190740"/>
              <a:gd name="connsiteX70" fmla="*/ 1114397 w 1778351"/>
              <a:gd name="connsiteY70" fmla="*/ 4069153 h 4190740"/>
              <a:gd name="connsiteX71" fmla="*/ 1210337 w 1778351"/>
              <a:gd name="connsiteY71" fmla="*/ 4173560 h 4190740"/>
              <a:gd name="connsiteX72" fmla="*/ 1275237 w 1778351"/>
              <a:gd name="connsiteY72" fmla="*/ 4034352 h 4190740"/>
              <a:gd name="connsiteX73" fmla="*/ 1418209 w 1778351"/>
              <a:gd name="connsiteY73" fmla="*/ 3667517 h 4190740"/>
              <a:gd name="connsiteX74" fmla="*/ 1440783 w 1778351"/>
              <a:gd name="connsiteY74" fmla="*/ 3606379 h 4190740"/>
              <a:gd name="connsiteX75" fmla="*/ 1485932 w 1778351"/>
              <a:gd name="connsiteY75" fmla="*/ 3414496 h 4190740"/>
              <a:gd name="connsiteX76" fmla="*/ 1515091 w 1778351"/>
              <a:gd name="connsiteY76" fmla="*/ 3260238 h 4190740"/>
              <a:gd name="connsiteX77" fmla="*/ 1479349 w 1778351"/>
              <a:gd name="connsiteY77" fmla="*/ 2926325 h 4190740"/>
              <a:gd name="connsiteX78" fmla="*/ 1269595 w 1778351"/>
              <a:gd name="connsiteY78" fmla="*/ 2621571 h 4190740"/>
              <a:gd name="connsiteX79" fmla="*/ 1017514 w 1778351"/>
              <a:gd name="connsiteY79" fmla="*/ 2553848 h 4190740"/>
              <a:gd name="connsiteX80" fmla="*/ 788008 w 1778351"/>
              <a:gd name="connsiteY80" fmla="*/ 2583007 h 4190740"/>
              <a:gd name="connsiteX81" fmla="*/ 539690 w 1778351"/>
              <a:gd name="connsiteY81" fmla="*/ 2611224 h 4190740"/>
              <a:gd name="connsiteX82" fmla="*/ 676076 w 1778351"/>
              <a:gd name="connsiteY82" fmla="*/ 2514342 h 4190740"/>
              <a:gd name="connsiteX83" fmla="*/ 835979 w 1778351"/>
              <a:gd name="connsiteY83" fmla="*/ 2399590 h 4190740"/>
              <a:gd name="connsiteX84" fmla="*/ 910285 w 1778351"/>
              <a:gd name="connsiteY84" fmla="*/ 2334689 h 4190740"/>
              <a:gd name="connsiteX85" fmla="*/ 968603 w 1778351"/>
              <a:gd name="connsiteY85" fmla="*/ 2268846 h 4190740"/>
              <a:gd name="connsiteX86" fmla="*/ 1240436 w 1778351"/>
              <a:gd name="connsiteY86" fmla="*/ 2177608 h 4190740"/>
              <a:gd name="connsiteX87" fmla="*/ 1374002 w 1778351"/>
              <a:gd name="connsiteY87" fmla="*/ 2136222 h 4190740"/>
              <a:gd name="connsiteX88" fmla="*/ 1515091 w 1778351"/>
              <a:gd name="connsiteY88" fmla="*/ 2092013 h 4190740"/>
              <a:gd name="connsiteX89" fmla="*/ 1523556 w 1778351"/>
              <a:gd name="connsiteY89" fmla="*/ 2044042 h 4190740"/>
              <a:gd name="connsiteX90" fmla="*/ 1452070 w 1778351"/>
              <a:gd name="connsiteY90" fmla="*/ 2054389 h 4190740"/>
              <a:gd name="connsiteX91" fmla="*/ 1238556 w 1778351"/>
              <a:gd name="connsiteY91" fmla="*/ 2108005 h 4190740"/>
              <a:gd name="connsiteX92" fmla="*/ 998702 w 1778351"/>
              <a:gd name="connsiteY92" fmla="*/ 2146569 h 4190740"/>
              <a:gd name="connsiteX93" fmla="*/ 955434 w 1778351"/>
              <a:gd name="connsiteY93" fmla="*/ 2136222 h 4190740"/>
              <a:gd name="connsiteX94" fmla="*/ 828454 w 1778351"/>
              <a:gd name="connsiteY94" fmla="*/ 2113647 h 4190740"/>
              <a:gd name="connsiteX95" fmla="*/ 778601 w 1778351"/>
              <a:gd name="connsiteY95" fmla="*/ 1983844 h 4190740"/>
              <a:gd name="connsiteX96" fmla="*/ 760731 w 1778351"/>
              <a:gd name="connsiteY96" fmla="*/ 1787259 h 4190740"/>
              <a:gd name="connsiteX97" fmla="*/ 761671 w 1778351"/>
              <a:gd name="connsiteY97" fmla="*/ 1704486 h 4190740"/>
              <a:gd name="connsiteX98" fmla="*/ 839741 w 1778351"/>
              <a:gd name="connsiteY98" fmla="*/ 1686614 h 4190740"/>
              <a:gd name="connsiteX99" fmla="*/ 1009989 w 1778351"/>
              <a:gd name="connsiteY99" fmla="*/ 1680032 h 4190740"/>
              <a:gd name="connsiteX100" fmla="*/ 1162366 w 1778351"/>
              <a:gd name="connsiteY100" fmla="*/ 1684734 h 4190740"/>
              <a:gd name="connsiteX101" fmla="*/ 1306279 w 1778351"/>
              <a:gd name="connsiteY101" fmla="*/ 1690377 h 4190740"/>
              <a:gd name="connsiteX102" fmla="*/ 1542368 w 1778351"/>
              <a:gd name="connsiteY102" fmla="*/ 1650873 h 4190740"/>
              <a:gd name="connsiteX103" fmla="*/ 1389992 w 1778351"/>
              <a:gd name="connsiteY103" fmla="*/ 1630178 h 4190740"/>
              <a:gd name="connsiteX104" fmla="*/ 1383407 w 1778351"/>
              <a:gd name="connsiteY104" fmla="*/ 1587852 h 4190740"/>
              <a:gd name="connsiteX105" fmla="*/ 1662765 w 1778351"/>
              <a:gd name="connsiteY105" fmla="*/ 1257701 h 4190740"/>
              <a:gd name="connsiteX106" fmla="*/ 1726976 w 1778351"/>
              <a:gd name="connsiteY106" fmla="*/ 1227456 h 4190740"/>
              <a:gd name="connsiteX107" fmla="*/ 1754231 w 1778351"/>
              <a:gd name="connsiteY107" fmla="*/ 1221764 h 4190740"/>
              <a:gd name="connsiteX108" fmla="*/ 1757645 w 1778351"/>
              <a:gd name="connsiteY108" fmla="*/ 1175845 h 4190740"/>
              <a:gd name="connsiteX109" fmla="*/ 1754763 w 1778351"/>
              <a:gd name="connsiteY109" fmla="*/ 1091969 h 4190740"/>
              <a:gd name="connsiteX110" fmla="*/ 1740486 w 1778351"/>
              <a:gd name="connsiteY110" fmla="*/ 963475 h 4190740"/>
              <a:gd name="connsiteX111" fmla="*/ 1766844 w 1778351"/>
              <a:gd name="connsiteY111" fmla="*/ 855851 h 4190740"/>
              <a:gd name="connsiteX112" fmla="*/ 1773434 w 1778351"/>
              <a:gd name="connsiteY112" fmla="*/ 742733 h 4190740"/>
              <a:gd name="connsiteX113" fmla="*/ 1737191 w 1778351"/>
              <a:gd name="connsiteY113" fmla="*/ 422052 h 4190740"/>
              <a:gd name="connsiteX114" fmla="*/ 1765746 w 1778351"/>
              <a:gd name="connsiteY114" fmla="*/ 233158 h 4190740"/>
              <a:gd name="connsiteX115" fmla="*/ 1775629 w 1778351"/>
              <a:gd name="connsiteY115" fmla="*/ 31085 h 4190740"/>
              <a:gd name="connsiteX116" fmla="*/ 1778351 w 1778351"/>
              <a:gd name="connsiteY116" fmla="*/ 18432 h 4190740"/>
              <a:gd name="connsiteX117" fmla="*/ 1653359 w 1778351"/>
              <a:gd name="connsiteY117" fmla="*/ 4823 h 4190740"/>
              <a:gd name="connsiteX118" fmla="*/ 1551304 w 1778351"/>
              <a:gd name="connsiteY118" fmla="*/ 238 h 4190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</a:cxnLst>
            <a:rect l="l" t="t" r="r" b="b"/>
            <a:pathLst>
              <a:path w="1778351" h="4190740">
                <a:moveTo>
                  <a:pt x="414589" y="1574214"/>
                </a:moveTo>
                <a:cubicBezTo>
                  <a:pt x="475494" y="1572803"/>
                  <a:pt x="536397" y="1574213"/>
                  <a:pt x="595186" y="1581267"/>
                </a:cubicBezTo>
                <a:cubicBezTo>
                  <a:pt x="627165" y="1585030"/>
                  <a:pt x="661027" y="1610426"/>
                  <a:pt x="667611" y="1641466"/>
                </a:cubicBezTo>
                <a:cubicBezTo>
                  <a:pt x="689246" y="1744933"/>
                  <a:pt x="684541" y="1866269"/>
                  <a:pt x="693948" y="1971616"/>
                </a:cubicBezTo>
                <a:cubicBezTo>
                  <a:pt x="695828" y="2019588"/>
                  <a:pt x="684541" y="2228399"/>
                  <a:pt x="752264" y="2217112"/>
                </a:cubicBezTo>
                <a:cubicBezTo>
                  <a:pt x="784246" y="2212410"/>
                  <a:pt x="816225" y="2212410"/>
                  <a:pt x="847266" y="2211470"/>
                </a:cubicBezTo>
                <a:cubicBezTo>
                  <a:pt x="861374" y="2210530"/>
                  <a:pt x="864196" y="2216172"/>
                  <a:pt x="857611" y="2229342"/>
                </a:cubicBezTo>
                <a:cubicBezTo>
                  <a:pt x="824692" y="2301767"/>
                  <a:pt x="743799" y="2336569"/>
                  <a:pt x="679839" y="2378895"/>
                </a:cubicBezTo>
                <a:cubicBezTo>
                  <a:pt x="644097" y="2414639"/>
                  <a:pt x="585779" y="2440976"/>
                  <a:pt x="543452" y="2469195"/>
                </a:cubicBezTo>
                <a:cubicBezTo>
                  <a:pt x="500184" y="2497412"/>
                  <a:pt x="456917" y="2527511"/>
                  <a:pt x="412708" y="2553848"/>
                </a:cubicBezTo>
                <a:cubicBezTo>
                  <a:pt x="385431" y="2569837"/>
                  <a:pt x="351570" y="2578304"/>
                  <a:pt x="325233" y="2554788"/>
                </a:cubicBezTo>
                <a:cubicBezTo>
                  <a:pt x="311124" y="2542561"/>
                  <a:pt x="301719" y="2524689"/>
                  <a:pt x="292312" y="2507759"/>
                </a:cubicBezTo>
                <a:cubicBezTo>
                  <a:pt x="246223" y="2421224"/>
                  <a:pt x="203896" y="2331866"/>
                  <a:pt x="154043" y="2247211"/>
                </a:cubicBezTo>
                <a:cubicBezTo>
                  <a:pt x="144638" y="2231222"/>
                  <a:pt x="149341" y="2223697"/>
                  <a:pt x="165330" y="2218054"/>
                </a:cubicBezTo>
                <a:cubicBezTo>
                  <a:pt x="215181" y="2200182"/>
                  <a:pt x="265035" y="2182311"/>
                  <a:pt x="314886" y="2163499"/>
                </a:cubicBezTo>
                <a:cubicBezTo>
                  <a:pt x="326173" y="2159736"/>
                  <a:pt x="337460" y="2155974"/>
                  <a:pt x="348748" y="2152211"/>
                </a:cubicBezTo>
                <a:cubicBezTo>
                  <a:pt x="392016" y="2136222"/>
                  <a:pt x="434343" y="2120232"/>
                  <a:pt x="477609" y="2104240"/>
                </a:cubicBezTo>
                <a:cubicBezTo>
                  <a:pt x="488896" y="2099538"/>
                  <a:pt x="500184" y="2094835"/>
                  <a:pt x="511471" y="2091073"/>
                </a:cubicBezTo>
                <a:cubicBezTo>
                  <a:pt x="518996" y="2088251"/>
                  <a:pt x="523700" y="2083548"/>
                  <a:pt x="521818" y="2074141"/>
                </a:cubicBezTo>
                <a:cubicBezTo>
                  <a:pt x="514293" y="2043102"/>
                  <a:pt x="224588" y="2125875"/>
                  <a:pt x="186024" y="2130577"/>
                </a:cubicBezTo>
                <a:cubicBezTo>
                  <a:pt x="138053" y="2136222"/>
                  <a:pt x="118301" y="2109885"/>
                  <a:pt x="110776" y="2066616"/>
                </a:cubicBezTo>
                <a:cubicBezTo>
                  <a:pt x="105132" y="2032755"/>
                  <a:pt x="89142" y="1961269"/>
                  <a:pt x="127706" y="1947162"/>
                </a:cubicBezTo>
                <a:cubicBezTo>
                  <a:pt x="187905" y="1923645"/>
                  <a:pt x="237758" y="1931170"/>
                  <a:pt x="317708" y="1931170"/>
                </a:cubicBezTo>
                <a:cubicBezTo>
                  <a:pt x="333698" y="1931170"/>
                  <a:pt x="503946" y="1933052"/>
                  <a:pt x="506768" y="1921765"/>
                </a:cubicBezTo>
                <a:cubicBezTo>
                  <a:pt x="511471" y="1898251"/>
                  <a:pt x="499243" y="1891666"/>
                  <a:pt x="478551" y="1891666"/>
                </a:cubicBezTo>
                <a:cubicBezTo>
                  <a:pt x="357213" y="1891666"/>
                  <a:pt x="236816" y="1891666"/>
                  <a:pt x="115479" y="1890726"/>
                </a:cubicBezTo>
                <a:cubicBezTo>
                  <a:pt x="102310" y="1889784"/>
                  <a:pt x="105132" y="1880379"/>
                  <a:pt x="106072" y="1872854"/>
                </a:cubicBezTo>
                <a:cubicBezTo>
                  <a:pt x="118301" y="1807953"/>
                  <a:pt x="131469" y="1743992"/>
                  <a:pt x="145578" y="1680032"/>
                </a:cubicBezTo>
                <a:cubicBezTo>
                  <a:pt x="156865" y="1629238"/>
                  <a:pt x="175677" y="1587852"/>
                  <a:pt x="233993" y="1584090"/>
                </a:cubicBezTo>
                <a:cubicBezTo>
                  <a:pt x="292782" y="1579857"/>
                  <a:pt x="353686" y="1575625"/>
                  <a:pt x="414589" y="1574214"/>
                </a:cubicBezTo>
                <a:close/>
                <a:moveTo>
                  <a:pt x="696064" y="522270"/>
                </a:moveTo>
                <a:cubicBezTo>
                  <a:pt x="719109" y="522153"/>
                  <a:pt x="741918" y="533910"/>
                  <a:pt x="762611" y="557895"/>
                </a:cubicBezTo>
                <a:cubicBezTo>
                  <a:pt x="803058" y="604926"/>
                  <a:pt x="837859" y="655718"/>
                  <a:pt x="860434" y="714036"/>
                </a:cubicBezTo>
                <a:cubicBezTo>
                  <a:pt x="883948" y="777997"/>
                  <a:pt x="905582" y="842897"/>
                  <a:pt x="933801" y="904978"/>
                </a:cubicBezTo>
                <a:cubicBezTo>
                  <a:pt x="976128" y="977404"/>
                  <a:pt x="1039149" y="1034780"/>
                  <a:pt x="1098405" y="1093098"/>
                </a:cubicBezTo>
                <a:cubicBezTo>
                  <a:pt x="1160485" y="1154236"/>
                  <a:pt x="1161425" y="1227602"/>
                  <a:pt x="1172713" y="1309435"/>
                </a:cubicBezTo>
                <a:cubicBezTo>
                  <a:pt x="1182120" y="1372455"/>
                  <a:pt x="1190585" y="1435476"/>
                  <a:pt x="1199990" y="1499437"/>
                </a:cubicBezTo>
                <a:cubicBezTo>
                  <a:pt x="1203752" y="1526714"/>
                  <a:pt x="1237613" y="1616071"/>
                  <a:pt x="1189645" y="1613249"/>
                </a:cubicBezTo>
                <a:cubicBezTo>
                  <a:pt x="1137911" y="1610426"/>
                  <a:pt x="943206" y="1608546"/>
                  <a:pt x="891473" y="1613249"/>
                </a:cubicBezTo>
                <a:cubicBezTo>
                  <a:pt x="856671" y="1617011"/>
                  <a:pt x="822810" y="1607604"/>
                  <a:pt x="791770" y="1581267"/>
                </a:cubicBezTo>
                <a:cubicBezTo>
                  <a:pt x="740037" y="1538001"/>
                  <a:pt x="735334" y="1505079"/>
                  <a:pt x="661027" y="1501317"/>
                </a:cubicBezTo>
                <a:cubicBezTo>
                  <a:pt x="577314" y="1496614"/>
                  <a:pt x="494541" y="1500377"/>
                  <a:pt x="410828" y="1500377"/>
                </a:cubicBezTo>
                <a:cubicBezTo>
                  <a:pt x="392956" y="1500377"/>
                  <a:pt x="327113" y="1511664"/>
                  <a:pt x="316768" y="1495674"/>
                </a:cubicBezTo>
                <a:cubicBezTo>
                  <a:pt x="311124" y="1487207"/>
                  <a:pt x="313006" y="1476862"/>
                  <a:pt x="316768" y="1468395"/>
                </a:cubicBezTo>
                <a:cubicBezTo>
                  <a:pt x="321471" y="1459931"/>
                  <a:pt x="328055" y="1453346"/>
                  <a:pt x="334638" y="1445821"/>
                </a:cubicBezTo>
                <a:cubicBezTo>
                  <a:pt x="408946" y="1369633"/>
                  <a:pt x="426818" y="1278395"/>
                  <a:pt x="426818" y="1176811"/>
                </a:cubicBezTo>
                <a:cubicBezTo>
                  <a:pt x="377907" y="950127"/>
                  <a:pt x="475729" y="722501"/>
                  <a:pt x="628105" y="557895"/>
                </a:cubicBezTo>
                <a:cubicBezTo>
                  <a:pt x="649739" y="534381"/>
                  <a:pt x="673019" y="522388"/>
                  <a:pt x="696064" y="522270"/>
                </a:cubicBezTo>
                <a:close/>
                <a:moveTo>
                  <a:pt x="1551304" y="238"/>
                </a:moveTo>
                <a:cubicBezTo>
                  <a:pt x="1517208" y="-351"/>
                  <a:pt x="1483112" y="120"/>
                  <a:pt x="1449250" y="2001"/>
                </a:cubicBezTo>
                <a:cubicBezTo>
                  <a:pt x="1372120" y="5763"/>
                  <a:pt x="1294992" y="14230"/>
                  <a:pt x="1218802" y="29280"/>
                </a:cubicBezTo>
                <a:cubicBezTo>
                  <a:pt x="1189645" y="34922"/>
                  <a:pt x="1021277" y="56557"/>
                  <a:pt x="1023157" y="94180"/>
                </a:cubicBezTo>
                <a:cubicBezTo>
                  <a:pt x="1024099" y="109230"/>
                  <a:pt x="815285" y="165666"/>
                  <a:pt x="791770" y="176013"/>
                </a:cubicBezTo>
                <a:cubicBezTo>
                  <a:pt x="688303" y="222102"/>
                  <a:pt x="556620" y="293587"/>
                  <a:pt x="518996" y="407400"/>
                </a:cubicBezTo>
                <a:cubicBezTo>
                  <a:pt x="510531" y="433736"/>
                  <a:pt x="510531" y="464776"/>
                  <a:pt x="501126" y="489232"/>
                </a:cubicBezTo>
                <a:cubicBezTo>
                  <a:pt x="492659" y="510866"/>
                  <a:pt x="471967" y="530619"/>
                  <a:pt x="458797" y="549431"/>
                </a:cubicBezTo>
                <a:cubicBezTo>
                  <a:pt x="392016" y="639728"/>
                  <a:pt x="341223" y="728145"/>
                  <a:pt x="304539" y="867354"/>
                </a:cubicBezTo>
                <a:cubicBezTo>
                  <a:pt x="279144" y="976464"/>
                  <a:pt x="269737" y="1085573"/>
                  <a:pt x="284787" y="1196563"/>
                </a:cubicBezTo>
                <a:cubicBezTo>
                  <a:pt x="296074" y="1279335"/>
                  <a:pt x="243400" y="1353643"/>
                  <a:pt x="195429" y="1411959"/>
                </a:cubicBezTo>
                <a:cubicBezTo>
                  <a:pt x="135231" y="1485327"/>
                  <a:pt x="82557" y="1547406"/>
                  <a:pt x="51518" y="1636763"/>
                </a:cubicBezTo>
                <a:cubicBezTo>
                  <a:pt x="22359" y="1723298"/>
                  <a:pt x="11072" y="1805131"/>
                  <a:pt x="2607" y="1895428"/>
                </a:cubicBezTo>
                <a:cubicBezTo>
                  <a:pt x="-8680" y="2016765"/>
                  <a:pt x="17657" y="2139984"/>
                  <a:pt x="62805" y="2251916"/>
                </a:cubicBezTo>
                <a:cubicBezTo>
                  <a:pt x="107954" y="2365728"/>
                  <a:pt x="182262" y="2462610"/>
                  <a:pt x="231173" y="2573600"/>
                </a:cubicBezTo>
                <a:cubicBezTo>
                  <a:pt x="261272" y="2640383"/>
                  <a:pt x="312064" y="2686472"/>
                  <a:pt x="380729" y="2713751"/>
                </a:cubicBezTo>
                <a:cubicBezTo>
                  <a:pt x="570729" y="2789939"/>
                  <a:pt x="806820" y="2709988"/>
                  <a:pt x="1002465" y="2685532"/>
                </a:cubicBezTo>
                <a:cubicBezTo>
                  <a:pt x="1100287" y="2673304"/>
                  <a:pt x="1187762" y="2715631"/>
                  <a:pt x="1248901" y="2798404"/>
                </a:cubicBezTo>
                <a:cubicBezTo>
                  <a:pt x="1294049" y="2859542"/>
                  <a:pt x="1326971" y="2928207"/>
                  <a:pt x="1348605" y="3000633"/>
                </a:cubicBezTo>
                <a:cubicBezTo>
                  <a:pt x="1371180" y="3078703"/>
                  <a:pt x="1369297" y="3153951"/>
                  <a:pt x="1362715" y="3234842"/>
                </a:cubicBezTo>
                <a:cubicBezTo>
                  <a:pt x="1354248" y="3334546"/>
                  <a:pt x="1334496" y="3432368"/>
                  <a:pt x="1304397" y="3528308"/>
                </a:cubicBezTo>
                <a:cubicBezTo>
                  <a:pt x="1262070" y="3663755"/>
                  <a:pt x="1193407" y="3790736"/>
                  <a:pt x="1153901" y="3927123"/>
                </a:cubicBezTo>
                <a:cubicBezTo>
                  <a:pt x="1141673" y="3969449"/>
                  <a:pt x="1114397" y="4024945"/>
                  <a:pt x="1114397" y="4069153"/>
                </a:cubicBezTo>
                <a:cubicBezTo>
                  <a:pt x="1113454" y="4104895"/>
                  <a:pt x="1163308" y="4237521"/>
                  <a:pt x="1210337" y="4173560"/>
                </a:cubicBezTo>
                <a:cubicBezTo>
                  <a:pt x="1239496" y="4134054"/>
                  <a:pt x="1256425" y="4078558"/>
                  <a:pt x="1275237" y="4034352"/>
                </a:cubicBezTo>
                <a:cubicBezTo>
                  <a:pt x="1326031" y="3913013"/>
                  <a:pt x="1372120" y="3790736"/>
                  <a:pt x="1418209" y="3667517"/>
                </a:cubicBezTo>
                <a:cubicBezTo>
                  <a:pt x="1425733" y="3646825"/>
                  <a:pt x="1433258" y="3627071"/>
                  <a:pt x="1440783" y="3606379"/>
                </a:cubicBezTo>
                <a:cubicBezTo>
                  <a:pt x="1463357" y="3544298"/>
                  <a:pt x="1467120" y="3478457"/>
                  <a:pt x="1485932" y="3414496"/>
                </a:cubicBezTo>
                <a:cubicBezTo>
                  <a:pt x="1500981" y="3364645"/>
                  <a:pt x="1510388" y="3312912"/>
                  <a:pt x="1515091" y="3260238"/>
                </a:cubicBezTo>
                <a:cubicBezTo>
                  <a:pt x="1526378" y="3148306"/>
                  <a:pt x="1517913" y="3031672"/>
                  <a:pt x="1479349" y="2926325"/>
                </a:cubicBezTo>
                <a:cubicBezTo>
                  <a:pt x="1438903" y="2814393"/>
                  <a:pt x="1370239" y="2689294"/>
                  <a:pt x="1269595" y="2621571"/>
                </a:cubicBezTo>
                <a:cubicBezTo>
                  <a:pt x="1196227" y="2571720"/>
                  <a:pt x="1105930" y="2552908"/>
                  <a:pt x="1017514" y="2553848"/>
                </a:cubicBezTo>
                <a:cubicBezTo>
                  <a:pt x="939444" y="2553848"/>
                  <a:pt x="865136" y="2571720"/>
                  <a:pt x="788008" y="2583007"/>
                </a:cubicBezTo>
                <a:cubicBezTo>
                  <a:pt x="746622" y="2589590"/>
                  <a:pt x="577314" y="2632858"/>
                  <a:pt x="539690" y="2611224"/>
                </a:cubicBezTo>
                <a:cubicBezTo>
                  <a:pt x="490779" y="2582067"/>
                  <a:pt x="657264" y="2527511"/>
                  <a:pt x="676076" y="2514342"/>
                </a:cubicBezTo>
                <a:cubicBezTo>
                  <a:pt x="730632" y="2477660"/>
                  <a:pt x="785186" y="2440976"/>
                  <a:pt x="835979" y="2399590"/>
                </a:cubicBezTo>
                <a:cubicBezTo>
                  <a:pt x="861374" y="2378895"/>
                  <a:pt x="886771" y="2357263"/>
                  <a:pt x="910285" y="2334689"/>
                </a:cubicBezTo>
                <a:cubicBezTo>
                  <a:pt x="930039" y="2315877"/>
                  <a:pt x="946029" y="2283895"/>
                  <a:pt x="968603" y="2268846"/>
                </a:cubicBezTo>
                <a:cubicBezTo>
                  <a:pt x="1048554" y="2222757"/>
                  <a:pt x="1152021" y="2204885"/>
                  <a:pt x="1240436" y="2177608"/>
                </a:cubicBezTo>
                <a:cubicBezTo>
                  <a:pt x="1285585" y="2166321"/>
                  <a:pt x="1329793" y="2149389"/>
                  <a:pt x="1374002" y="2136222"/>
                </a:cubicBezTo>
                <a:cubicBezTo>
                  <a:pt x="1419151" y="2122112"/>
                  <a:pt x="1473705" y="2113647"/>
                  <a:pt x="1515091" y="2092013"/>
                </a:cubicBezTo>
                <a:cubicBezTo>
                  <a:pt x="1538605" y="2079786"/>
                  <a:pt x="1557417" y="2058152"/>
                  <a:pt x="1523556" y="2044042"/>
                </a:cubicBezTo>
                <a:cubicBezTo>
                  <a:pt x="1503804" y="2035577"/>
                  <a:pt x="1470882" y="2049687"/>
                  <a:pt x="1452070" y="2054389"/>
                </a:cubicBezTo>
                <a:cubicBezTo>
                  <a:pt x="1381527" y="2071321"/>
                  <a:pt x="1310041" y="2099538"/>
                  <a:pt x="1238556" y="2108005"/>
                </a:cubicBezTo>
                <a:cubicBezTo>
                  <a:pt x="1155783" y="2116470"/>
                  <a:pt x="1079593" y="2126817"/>
                  <a:pt x="998702" y="2146569"/>
                </a:cubicBezTo>
                <a:cubicBezTo>
                  <a:pt x="982713" y="2150331"/>
                  <a:pt x="967663" y="2147509"/>
                  <a:pt x="955434" y="2136222"/>
                </a:cubicBezTo>
                <a:cubicBezTo>
                  <a:pt x="913107" y="2099538"/>
                  <a:pt x="880186" y="2124935"/>
                  <a:pt x="828454" y="2113647"/>
                </a:cubicBezTo>
                <a:cubicBezTo>
                  <a:pt x="768256" y="2100478"/>
                  <a:pt x="782363" y="2031815"/>
                  <a:pt x="778601" y="1983844"/>
                </a:cubicBezTo>
                <a:cubicBezTo>
                  <a:pt x="773899" y="1918003"/>
                  <a:pt x="770136" y="1852160"/>
                  <a:pt x="760731" y="1787259"/>
                </a:cubicBezTo>
                <a:cubicBezTo>
                  <a:pt x="756969" y="1761862"/>
                  <a:pt x="740977" y="1724238"/>
                  <a:pt x="761671" y="1704486"/>
                </a:cubicBezTo>
                <a:cubicBezTo>
                  <a:pt x="778601" y="1687557"/>
                  <a:pt x="817167" y="1690377"/>
                  <a:pt x="839741" y="1686614"/>
                </a:cubicBezTo>
                <a:cubicBezTo>
                  <a:pt x="892415" y="1676269"/>
                  <a:pt x="955434" y="1675327"/>
                  <a:pt x="1009989" y="1680032"/>
                </a:cubicBezTo>
                <a:cubicBezTo>
                  <a:pt x="1066425" y="1684734"/>
                  <a:pt x="1105930" y="1680972"/>
                  <a:pt x="1162366" y="1684734"/>
                </a:cubicBezTo>
                <a:cubicBezTo>
                  <a:pt x="1210337" y="1688497"/>
                  <a:pt x="1258308" y="1691319"/>
                  <a:pt x="1306279" y="1690377"/>
                </a:cubicBezTo>
                <a:cubicBezTo>
                  <a:pt x="1376822" y="1689437"/>
                  <a:pt x="1480289" y="1684734"/>
                  <a:pt x="1542368" y="1650873"/>
                </a:cubicBezTo>
                <a:cubicBezTo>
                  <a:pt x="1602566" y="1616071"/>
                  <a:pt x="1430438" y="1633941"/>
                  <a:pt x="1389992" y="1630178"/>
                </a:cubicBezTo>
                <a:cubicBezTo>
                  <a:pt x="1376822" y="1628298"/>
                  <a:pt x="1377764" y="1603842"/>
                  <a:pt x="1383407" y="1587852"/>
                </a:cubicBezTo>
                <a:cubicBezTo>
                  <a:pt x="1431378" y="1454288"/>
                  <a:pt x="1543310" y="1332009"/>
                  <a:pt x="1662765" y="1257701"/>
                </a:cubicBezTo>
                <a:cubicBezTo>
                  <a:pt x="1682048" y="1245709"/>
                  <a:pt x="1703916" y="1235304"/>
                  <a:pt x="1726976" y="1227456"/>
                </a:cubicBezTo>
                <a:lnTo>
                  <a:pt x="1754231" y="1221764"/>
                </a:lnTo>
                <a:lnTo>
                  <a:pt x="1757645" y="1175845"/>
                </a:lnTo>
                <a:cubicBezTo>
                  <a:pt x="1758057" y="1147977"/>
                  <a:pt x="1756959" y="1119973"/>
                  <a:pt x="1754763" y="1091969"/>
                </a:cubicBezTo>
                <a:cubicBezTo>
                  <a:pt x="1751470" y="1048040"/>
                  <a:pt x="1734996" y="1008504"/>
                  <a:pt x="1740486" y="963475"/>
                </a:cubicBezTo>
                <a:cubicBezTo>
                  <a:pt x="1744879" y="926137"/>
                  <a:pt x="1762451" y="892092"/>
                  <a:pt x="1766844" y="855851"/>
                </a:cubicBezTo>
                <a:cubicBezTo>
                  <a:pt x="1772334" y="818510"/>
                  <a:pt x="1769039" y="780074"/>
                  <a:pt x="1773434" y="742733"/>
                </a:cubicBezTo>
                <a:cubicBezTo>
                  <a:pt x="1784415" y="635109"/>
                  <a:pt x="1760255" y="529679"/>
                  <a:pt x="1737191" y="422052"/>
                </a:cubicBezTo>
                <a:cubicBezTo>
                  <a:pt x="1722915" y="353964"/>
                  <a:pt x="1764646" y="296856"/>
                  <a:pt x="1765746" y="233158"/>
                </a:cubicBezTo>
                <a:cubicBezTo>
                  <a:pt x="1766844" y="165070"/>
                  <a:pt x="1771237" y="98076"/>
                  <a:pt x="1775629" y="31085"/>
                </a:cubicBezTo>
                <a:lnTo>
                  <a:pt x="1778351" y="18432"/>
                </a:lnTo>
                <a:lnTo>
                  <a:pt x="1653359" y="4823"/>
                </a:lnTo>
                <a:cubicBezTo>
                  <a:pt x="1619498" y="2472"/>
                  <a:pt x="1585401" y="826"/>
                  <a:pt x="1551304" y="238"/>
                </a:cubicBezTo>
                <a:close/>
              </a:path>
            </a:pathLst>
          </a:custGeom>
          <a:solidFill>
            <a:schemeClr val="bg1">
              <a:alpha val="10000"/>
            </a:schemeClr>
          </a:solidFill>
          <a:ln w="4755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3200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332950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95856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AND CONTENTS LAYOUT_10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/>
          <p:cNvSpPr/>
          <p:nvPr userDrawn="1"/>
        </p:nvSpPr>
        <p:spPr>
          <a:xfrm>
            <a:off x="5065779" y="0"/>
            <a:ext cx="7126221" cy="6858000"/>
          </a:xfrm>
          <a:custGeom>
            <a:avLst/>
            <a:gdLst>
              <a:gd name="connsiteX0" fmla="*/ 0 w 4716016"/>
              <a:gd name="connsiteY0" fmla="*/ 0 h 6858000"/>
              <a:gd name="connsiteX1" fmla="*/ 4716016 w 4716016"/>
              <a:gd name="connsiteY1" fmla="*/ 0 h 6858000"/>
              <a:gd name="connsiteX2" fmla="*/ 4716016 w 4716016"/>
              <a:gd name="connsiteY2" fmla="*/ 6858000 h 6858000"/>
              <a:gd name="connsiteX3" fmla="*/ 0 w 4716016"/>
              <a:gd name="connsiteY3" fmla="*/ 6858000 h 6858000"/>
              <a:gd name="connsiteX4" fmla="*/ 0 w 4716016"/>
              <a:gd name="connsiteY4" fmla="*/ 0 h 6858000"/>
              <a:gd name="connsiteX0" fmla="*/ 2238375 w 4716016"/>
              <a:gd name="connsiteY0" fmla="*/ 0 h 6858000"/>
              <a:gd name="connsiteX1" fmla="*/ 4716016 w 4716016"/>
              <a:gd name="connsiteY1" fmla="*/ 0 h 6858000"/>
              <a:gd name="connsiteX2" fmla="*/ 4716016 w 4716016"/>
              <a:gd name="connsiteY2" fmla="*/ 6858000 h 6858000"/>
              <a:gd name="connsiteX3" fmla="*/ 0 w 4716016"/>
              <a:gd name="connsiteY3" fmla="*/ 6858000 h 6858000"/>
              <a:gd name="connsiteX4" fmla="*/ 2238375 w 4716016"/>
              <a:gd name="connsiteY4" fmla="*/ 0 h 6858000"/>
              <a:gd name="connsiteX0" fmla="*/ 2867025 w 5344666"/>
              <a:gd name="connsiteY0" fmla="*/ 0 h 6858000"/>
              <a:gd name="connsiteX1" fmla="*/ 5344666 w 5344666"/>
              <a:gd name="connsiteY1" fmla="*/ 0 h 6858000"/>
              <a:gd name="connsiteX2" fmla="*/ 5344666 w 5344666"/>
              <a:gd name="connsiteY2" fmla="*/ 6858000 h 6858000"/>
              <a:gd name="connsiteX3" fmla="*/ 0 w 5344666"/>
              <a:gd name="connsiteY3" fmla="*/ 6858000 h 6858000"/>
              <a:gd name="connsiteX4" fmla="*/ 2867025 w 5344666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44666" h="6858000">
                <a:moveTo>
                  <a:pt x="2867025" y="0"/>
                </a:moveTo>
                <a:lnTo>
                  <a:pt x="5344666" y="0"/>
                </a:lnTo>
                <a:lnTo>
                  <a:pt x="5344666" y="6858000"/>
                </a:lnTo>
                <a:lnTo>
                  <a:pt x="0" y="6858000"/>
                </a:lnTo>
                <a:lnTo>
                  <a:pt x="286702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4" name="그림 개체 틀 2"/>
          <p:cNvSpPr>
            <a:spLocks noGrp="1"/>
          </p:cNvSpPr>
          <p:nvPr>
            <p:ph type="pic" sz="quarter" idx="42" hasCustomPrompt="1"/>
          </p:nvPr>
        </p:nvSpPr>
        <p:spPr>
          <a:xfrm>
            <a:off x="724117" y="1565176"/>
            <a:ext cx="7749323" cy="237626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altLang="ko-KR"/>
              <a:t>Place Your Picture Here</a:t>
            </a:r>
            <a:endParaRPr lang="ko-KR" altLang="en-US"/>
          </a:p>
        </p:txBody>
      </p:sp>
      <p:sp>
        <p:nvSpPr>
          <p:cNvPr id="5" name="그림 개체 틀 2"/>
          <p:cNvSpPr>
            <a:spLocks noGrp="1"/>
          </p:cNvSpPr>
          <p:nvPr>
            <p:ph type="pic" sz="quarter" idx="43" hasCustomPrompt="1"/>
          </p:nvPr>
        </p:nvSpPr>
        <p:spPr>
          <a:xfrm>
            <a:off x="724117" y="4051548"/>
            <a:ext cx="7749323" cy="237626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altLang="ko-KR"/>
              <a:t>Place Your Picture Here</a:t>
            </a:r>
            <a:endParaRPr lang="ko-KR" altLang="en-US"/>
          </a:p>
        </p:txBody>
      </p:sp>
      <p:grpSp>
        <p:nvGrpSpPr>
          <p:cNvPr id="7" name="Graphic 182">
            <a:extLst>
              <a:ext uri="{FF2B5EF4-FFF2-40B4-BE49-F238E27FC236}">
                <a16:creationId xmlns:a16="http://schemas.microsoft.com/office/drawing/2014/main" id="{5C0F8F04-EC3C-4360-8539-3ACFB7115A12}"/>
              </a:ext>
            </a:extLst>
          </p:cNvPr>
          <p:cNvGrpSpPr/>
          <p:nvPr userDrawn="1"/>
        </p:nvGrpSpPr>
        <p:grpSpPr>
          <a:xfrm>
            <a:off x="10336284" y="130241"/>
            <a:ext cx="1753147" cy="1774479"/>
            <a:chOff x="6152501" y="2521949"/>
            <a:chExt cx="2444813" cy="2474562"/>
          </a:xfrm>
          <a:solidFill>
            <a:schemeClr val="bg1">
              <a:alpha val="10000"/>
            </a:schemeClr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82E70FAF-C682-4E3E-97DD-648D1AB2E56F}"/>
                </a:ext>
              </a:extLst>
            </p:cNvPr>
            <p:cNvSpPr/>
            <p:nvPr/>
          </p:nvSpPr>
          <p:spPr>
            <a:xfrm>
              <a:off x="6151959" y="2521949"/>
              <a:ext cx="2444235" cy="2472838"/>
            </a:xfrm>
            <a:custGeom>
              <a:avLst/>
              <a:gdLst>
                <a:gd name="connsiteX0" fmla="*/ 1200231 w 2444235"/>
                <a:gd name="connsiteY0" fmla="*/ 2430209 h 2472838"/>
                <a:gd name="connsiteX1" fmla="*/ 1200231 w 2444235"/>
                <a:gd name="connsiteY1" fmla="*/ 2087557 h 2472838"/>
                <a:gd name="connsiteX2" fmla="*/ 1026065 w 2444235"/>
                <a:gd name="connsiteY2" fmla="*/ 2065110 h 2472838"/>
                <a:gd name="connsiteX3" fmla="*/ 991719 w 2444235"/>
                <a:gd name="connsiteY3" fmla="*/ 2194923 h 2472838"/>
                <a:gd name="connsiteX4" fmla="*/ 1021738 w 2444235"/>
                <a:gd name="connsiteY4" fmla="*/ 2211150 h 2472838"/>
                <a:gd name="connsiteX5" fmla="*/ 1061764 w 2444235"/>
                <a:gd name="connsiteY5" fmla="*/ 2250364 h 2472838"/>
                <a:gd name="connsiteX6" fmla="*/ 1046348 w 2444235"/>
                <a:gd name="connsiteY6" fmla="*/ 2306346 h 2472838"/>
                <a:gd name="connsiteX7" fmla="*/ 993612 w 2444235"/>
                <a:gd name="connsiteY7" fmla="*/ 2320139 h 2472838"/>
                <a:gd name="connsiteX8" fmla="*/ 875428 w 2444235"/>
                <a:gd name="connsiteY8" fmla="*/ 2284981 h 2472838"/>
                <a:gd name="connsiteX9" fmla="*/ 850547 w 2444235"/>
                <a:gd name="connsiteY9" fmla="*/ 2260641 h 2472838"/>
                <a:gd name="connsiteX10" fmla="*/ 868126 w 2444235"/>
                <a:gd name="connsiteY10" fmla="*/ 2193030 h 2472838"/>
                <a:gd name="connsiteX11" fmla="*/ 907070 w 2444235"/>
                <a:gd name="connsiteY11" fmla="*/ 2183565 h 2472838"/>
                <a:gd name="connsiteX12" fmla="*/ 949259 w 2444235"/>
                <a:gd name="connsiteY12" fmla="*/ 2183294 h 2472838"/>
                <a:gd name="connsiteX13" fmla="*/ 983605 w 2444235"/>
                <a:gd name="connsiteY13" fmla="*/ 2054292 h 2472838"/>
                <a:gd name="connsiteX14" fmla="*/ 815930 w 2444235"/>
                <a:gd name="connsiteY14" fmla="*/ 1985059 h 2472838"/>
                <a:gd name="connsiteX15" fmla="*/ 645010 w 2444235"/>
                <a:gd name="connsiteY15" fmla="*/ 2281195 h 2472838"/>
                <a:gd name="connsiteX16" fmla="*/ 673947 w 2444235"/>
                <a:gd name="connsiteY16" fmla="*/ 2312025 h 2472838"/>
                <a:gd name="connsiteX17" fmla="*/ 676652 w 2444235"/>
                <a:gd name="connsiteY17" fmla="*/ 2325277 h 2472838"/>
                <a:gd name="connsiteX18" fmla="*/ 663941 w 2444235"/>
                <a:gd name="connsiteY18" fmla="*/ 2329875 h 2472838"/>
                <a:gd name="connsiteX19" fmla="*/ 635274 w 2444235"/>
                <a:gd name="connsiteY19" fmla="*/ 2323384 h 2472838"/>
                <a:gd name="connsiteX20" fmla="*/ 559549 w 2444235"/>
                <a:gd name="connsiteY20" fmla="*/ 2273081 h 2472838"/>
                <a:gd name="connsiteX21" fmla="*/ 552518 w 2444235"/>
                <a:gd name="connsiteY21" fmla="*/ 2253880 h 2472838"/>
                <a:gd name="connsiteX22" fmla="*/ 572260 w 2444235"/>
                <a:gd name="connsiteY22" fmla="*/ 2250364 h 2472838"/>
                <a:gd name="connsiteX23" fmla="*/ 606607 w 2444235"/>
                <a:gd name="connsiteY23" fmla="*/ 2259559 h 2472838"/>
                <a:gd name="connsiteX24" fmla="*/ 778609 w 2444235"/>
                <a:gd name="connsiteY24" fmla="*/ 1961800 h 2472838"/>
                <a:gd name="connsiteX25" fmla="*/ 664752 w 2444235"/>
                <a:gd name="connsiteY25" fmla="*/ 1878233 h 2472838"/>
                <a:gd name="connsiteX26" fmla="*/ 573612 w 2444235"/>
                <a:gd name="connsiteY26" fmla="*/ 1977486 h 2472838"/>
                <a:gd name="connsiteX27" fmla="*/ 600927 w 2444235"/>
                <a:gd name="connsiteY27" fmla="*/ 2024814 h 2472838"/>
                <a:gd name="connsiteX28" fmla="*/ 608500 w 2444235"/>
                <a:gd name="connsiteY28" fmla="*/ 2067814 h 2472838"/>
                <a:gd name="connsiteX29" fmla="*/ 574694 w 2444235"/>
                <a:gd name="connsiteY29" fmla="*/ 2101890 h 2472838"/>
                <a:gd name="connsiteX30" fmla="*/ 540077 w 2444235"/>
                <a:gd name="connsiteY30" fmla="*/ 2098915 h 2472838"/>
                <a:gd name="connsiteX31" fmla="*/ 418648 w 2444235"/>
                <a:gd name="connsiteY31" fmla="*/ 1977216 h 2472838"/>
                <a:gd name="connsiteX32" fmla="*/ 472196 w 2444235"/>
                <a:gd name="connsiteY32" fmla="*/ 1920422 h 2472838"/>
                <a:gd name="connsiteX33" fmla="*/ 542782 w 2444235"/>
                <a:gd name="connsiteY33" fmla="*/ 1945844 h 2472838"/>
                <a:gd name="connsiteX34" fmla="*/ 632028 w 2444235"/>
                <a:gd name="connsiteY34" fmla="*/ 1848484 h 2472838"/>
                <a:gd name="connsiteX35" fmla="*/ 538725 w 2444235"/>
                <a:gd name="connsiteY35" fmla="*/ 1742200 h 2472838"/>
                <a:gd name="connsiteX36" fmla="*/ 257193 w 2444235"/>
                <a:gd name="connsiteY36" fmla="*/ 1939353 h 2472838"/>
                <a:gd name="connsiteX37" fmla="*/ 269904 w 2444235"/>
                <a:gd name="connsiteY37" fmla="*/ 1976404 h 2472838"/>
                <a:gd name="connsiteX38" fmla="*/ 267470 w 2444235"/>
                <a:gd name="connsiteY38" fmla="*/ 1992901 h 2472838"/>
                <a:gd name="connsiteX39" fmla="*/ 250162 w 2444235"/>
                <a:gd name="connsiteY39" fmla="*/ 1989386 h 2472838"/>
                <a:gd name="connsiteX40" fmla="*/ 181739 w 2444235"/>
                <a:gd name="connsiteY40" fmla="*/ 1890403 h 2472838"/>
                <a:gd name="connsiteX41" fmla="*/ 184985 w 2444235"/>
                <a:gd name="connsiteY41" fmla="*/ 1876070 h 2472838"/>
                <a:gd name="connsiteX42" fmla="*/ 199589 w 2444235"/>
                <a:gd name="connsiteY42" fmla="*/ 1877692 h 2472838"/>
                <a:gd name="connsiteX43" fmla="*/ 231771 w 2444235"/>
                <a:gd name="connsiteY43" fmla="*/ 1903384 h 2472838"/>
                <a:gd name="connsiteX44" fmla="*/ 513303 w 2444235"/>
                <a:gd name="connsiteY44" fmla="*/ 1706231 h 2472838"/>
                <a:gd name="connsiteX45" fmla="*/ 445422 w 2444235"/>
                <a:gd name="connsiteY45" fmla="*/ 1582638 h 2472838"/>
                <a:gd name="connsiteX46" fmla="*/ 323181 w 2444235"/>
                <a:gd name="connsiteY46" fmla="*/ 1633211 h 2472838"/>
                <a:gd name="connsiteX47" fmla="*/ 323993 w 2444235"/>
                <a:gd name="connsiteY47" fmla="*/ 1705690 h 2472838"/>
                <a:gd name="connsiteX48" fmla="*/ 249080 w 2444235"/>
                <a:gd name="connsiteY48" fmla="*/ 1737873 h 2472838"/>
                <a:gd name="connsiteX49" fmla="*/ 181469 w 2444235"/>
                <a:gd name="connsiteY49" fmla="*/ 1625098 h 2472838"/>
                <a:gd name="connsiteX50" fmla="*/ 181739 w 2444235"/>
                <a:gd name="connsiteY50" fmla="*/ 1565059 h 2472838"/>
                <a:gd name="connsiteX51" fmla="*/ 248539 w 2444235"/>
                <a:gd name="connsiteY51" fmla="*/ 1536933 h 2472838"/>
                <a:gd name="connsiteX52" fmla="*/ 293703 w 2444235"/>
                <a:gd name="connsiteY52" fmla="*/ 1580745 h 2472838"/>
                <a:gd name="connsiteX53" fmla="*/ 302628 w 2444235"/>
                <a:gd name="connsiteY53" fmla="*/ 1594537 h 2472838"/>
                <a:gd name="connsiteX54" fmla="*/ 428655 w 2444235"/>
                <a:gd name="connsiteY54" fmla="*/ 1542342 h 2472838"/>
                <a:gd name="connsiteX55" fmla="*/ 388899 w 2444235"/>
                <a:gd name="connsiteY55" fmla="*/ 1406579 h 2472838"/>
                <a:gd name="connsiteX56" fmla="*/ 50303 w 2444235"/>
                <a:gd name="connsiteY56" fmla="*/ 1466347 h 2472838"/>
                <a:gd name="connsiteX57" fmla="*/ 45706 w 2444235"/>
                <a:gd name="connsiteY57" fmla="*/ 1507995 h 2472838"/>
                <a:gd name="connsiteX58" fmla="*/ 37322 w 2444235"/>
                <a:gd name="connsiteY58" fmla="*/ 1518543 h 2472838"/>
                <a:gd name="connsiteX59" fmla="*/ 24341 w 2444235"/>
                <a:gd name="connsiteY59" fmla="*/ 1511241 h 2472838"/>
                <a:gd name="connsiteX60" fmla="*/ 2976 w 2444235"/>
                <a:gd name="connsiteY60" fmla="*/ 1389000 h 2472838"/>
                <a:gd name="connsiteX61" fmla="*/ 11630 w 2444235"/>
                <a:gd name="connsiteY61" fmla="*/ 1378453 h 2472838"/>
                <a:gd name="connsiteX62" fmla="*/ 24341 w 2444235"/>
                <a:gd name="connsiteY62" fmla="*/ 1385755 h 2472838"/>
                <a:gd name="connsiteX63" fmla="*/ 42731 w 2444235"/>
                <a:gd name="connsiteY63" fmla="*/ 1422806 h 2472838"/>
                <a:gd name="connsiteX64" fmla="*/ 381056 w 2444235"/>
                <a:gd name="connsiteY64" fmla="*/ 1363308 h 2472838"/>
                <a:gd name="connsiteX65" fmla="*/ 371861 w 2444235"/>
                <a:gd name="connsiteY65" fmla="*/ 1222407 h 2472838"/>
                <a:gd name="connsiteX66" fmla="*/ 235828 w 2444235"/>
                <a:gd name="connsiteY66" fmla="*/ 1216457 h 2472838"/>
                <a:gd name="connsiteX67" fmla="*/ 229067 w 2444235"/>
                <a:gd name="connsiteY67" fmla="*/ 1241608 h 2472838"/>
                <a:gd name="connsiteX68" fmla="*/ 207431 w 2444235"/>
                <a:gd name="connsiteY68" fmla="*/ 1285961 h 2472838"/>
                <a:gd name="connsiteX69" fmla="*/ 130084 w 2444235"/>
                <a:gd name="connsiteY69" fmla="*/ 1283257 h 2472838"/>
                <a:gd name="connsiteX70" fmla="*/ 108449 w 2444235"/>
                <a:gd name="connsiteY70" fmla="*/ 1207532 h 2472838"/>
                <a:gd name="connsiteX71" fmla="*/ 123594 w 2444235"/>
                <a:gd name="connsiteY71" fmla="*/ 1122072 h 2472838"/>
                <a:gd name="connsiteX72" fmla="*/ 141173 w 2444235"/>
                <a:gd name="connsiteY72" fmla="*/ 1093405 h 2472838"/>
                <a:gd name="connsiteX73" fmla="*/ 213111 w 2444235"/>
                <a:gd name="connsiteY73" fmla="*/ 1097462 h 2472838"/>
                <a:gd name="connsiteX74" fmla="*/ 234746 w 2444235"/>
                <a:gd name="connsiteY74" fmla="*/ 1153443 h 2472838"/>
                <a:gd name="connsiteX75" fmla="*/ 237721 w 2444235"/>
                <a:gd name="connsiteY75" fmla="*/ 1172104 h 2472838"/>
                <a:gd name="connsiteX76" fmla="*/ 373754 w 2444235"/>
                <a:gd name="connsiteY76" fmla="*/ 1178324 h 2472838"/>
                <a:gd name="connsiteX77" fmla="*/ 395390 w 2444235"/>
                <a:gd name="connsiteY77" fmla="*/ 1038505 h 2472838"/>
                <a:gd name="connsiteX78" fmla="*/ 63555 w 2444235"/>
                <a:gd name="connsiteY78" fmla="*/ 949529 h 2472838"/>
                <a:gd name="connsiteX79" fmla="*/ 42461 w 2444235"/>
                <a:gd name="connsiteY79" fmla="*/ 984416 h 2472838"/>
                <a:gd name="connsiteX80" fmla="*/ 29479 w 2444235"/>
                <a:gd name="connsiteY80" fmla="*/ 991448 h 2472838"/>
                <a:gd name="connsiteX81" fmla="*/ 21366 w 2444235"/>
                <a:gd name="connsiteY81" fmla="*/ 979548 h 2472838"/>
                <a:gd name="connsiteX82" fmla="*/ 52467 w 2444235"/>
                <a:gd name="connsiteY82" fmla="*/ 861094 h 2472838"/>
                <a:gd name="connsiteX83" fmla="*/ 66801 w 2444235"/>
                <a:gd name="connsiteY83" fmla="*/ 854332 h 2472838"/>
                <a:gd name="connsiteX84" fmla="*/ 74373 w 2444235"/>
                <a:gd name="connsiteY84" fmla="*/ 867043 h 2472838"/>
                <a:gd name="connsiteX85" fmla="*/ 74643 w 2444235"/>
                <a:gd name="connsiteY85" fmla="*/ 907069 h 2472838"/>
                <a:gd name="connsiteX86" fmla="*/ 407019 w 2444235"/>
                <a:gd name="connsiteY86" fmla="*/ 995234 h 2472838"/>
                <a:gd name="connsiteX87" fmla="*/ 458133 w 2444235"/>
                <a:gd name="connsiteY87" fmla="*/ 863527 h 2472838"/>
                <a:gd name="connsiteX88" fmla="*/ 339949 w 2444235"/>
                <a:gd name="connsiteY88" fmla="*/ 801866 h 2472838"/>
                <a:gd name="connsiteX89" fmla="*/ 292892 w 2444235"/>
                <a:gd name="connsiteY89" fmla="*/ 845678 h 2472838"/>
                <a:gd name="connsiteX90" fmla="*/ 255570 w 2444235"/>
                <a:gd name="connsiteY90" fmla="*/ 859471 h 2472838"/>
                <a:gd name="connsiteX91" fmla="*/ 213652 w 2444235"/>
                <a:gd name="connsiteY91" fmla="*/ 815659 h 2472838"/>
                <a:gd name="connsiteX92" fmla="*/ 287212 w 2444235"/>
                <a:gd name="connsiteY92" fmla="*/ 658801 h 2472838"/>
                <a:gd name="connsiteX93" fmla="*/ 346169 w 2444235"/>
                <a:gd name="connsiteY93" fmla="*/ 649065 h 2472838"/>
                <a:gd name="connsiteX94" fmla="*/ 369157 w 2444235"/>
                <a:gd name="connsiteY94" fmla="*/ 706129 h 2472838"/>
                <a:gd name="connsiteX95" fmla="*/ 359421 w 2444235"/>
                <a:gd name="connsiteY95" fmla="*/ 762381 h 2472838"/>
                <a:gd name="connsiteX96" fmla="*/ 478416 w 2444235"/>
                <a:gd name="connsiteY96" fmla="*/ 824584 h 2472838"/>
                <a:gd name="connsiteX97" fmla="*/ 557115 w 2444235"/>
                <a:gd name="connsiteY97" fmla="*/ 706940 h 2472838"/>
                <a:gd name="connsiteX98" fmla="*/ 293703 w 2444235"/>
                <a:gd name="connsiteY98" fmla="*/ 485988 h 2472838"/>
                <a:gd name="connsiteX99" fmla="*/ 263143 w 2444235"/>
                <a:gd name="connsiteY99" fmla="*/ 507353 h 2472838"/>
                <a:gd name="connsiteX100" fmla="*/ 244212 w 2444235"/>
                <a:gd name="connsiteY100" fmla="*/ 509787 h 2472838"/>
                <a:gd name="connsiteX101" fmla="*/ 243671 w 2444235"/>
                <a:gd name="connsiteY101" fmla="*/ 491938 h 2472838"/>
                <a:gd name="connsiteX102" fmla="*/ 319666 w 2444235"/>
                <a:gd name="connsiteY102" fmla="*/ 401880 h 2472838"/>
                <a:gd name="connsiteX103" fmla="*/ 337244 w 2444235"/>
                <a:gd name="connsiteY103" fmla="*/ 399987 h 2472838"/>
                <a:gd name="connsiteX104" fmla="*/ 337515 w 2444235"/>
                <a:gd name="connsiteY104" fmla="*/ 417565 h 2472838"/>
                <a:gd name="connsiteX105" fmla="*/ 321829 w 2444235"/>
                <a:gd name="connsiteY105" fmla="*/ 452182 h 2472838"/>
                <a:gd name="connsiteX106" fmla="*/ 585242 w 2444235"/>
                <a:gd name="connsiteY106" fmla="*/ 673135 h 2472838"/>
                <a:gd name="connsiteX107" fmla="*/ 687199 w 2444235"/>
                <a:gd name="connsiteY107" fmla="*/ 575505 h 2472838"/>
                <a:gd name="connsiteX108" fmla="*/ 605525 w 2444235"/>
                <a:gd name="connsiteY108" fmla="*/ 468950 h 2472838"/>
                <a:gd name="connsiteX109" fmla="*/ 552788 w 2444235"/>
                <a:gd name="connsiteY109" fmla="*/ 487881 h 2472838"/>
                <a:gd name="connsiteX110" fmla="*/ 516549 w 2444235"/>
                <a:gd name="connsiteY110" fmla="*/ 489504 h 2472838"/>
                <a:gd name="connsiteX111" fmla="*/ 482202 w 2444235"/>
                <a:gd name="connsiteY111" fmla="*/ 444069 h 2472838"/>
                <a:gd name="connsiteX112" fmla="*/ 506542 w 2444235"/>
                <a:gd name="connsiteY112" fmla="*/ 389169 h 2472838"/>
                <a:gd name="connsiteX113" fmla="*/ 629594 w 2444235"/>
                <a:gd name="connsiteY113" fmla="*/ 316419 h 2472838"/>
                <a:gd name="connsiteX114" fmla="*/ 678274 w 2444235"/>
                <a:gd name="connsiteY114" fmla="*/ 381326 h 2472838"/>
                <a:gd name="connsiteX115" fmla="*/ 641494 w 2444235"/>
                <a:gd name="connsiteY115" fmla="*/ 443528 h 2472838"/>
                <a:gd name="connsiteX116" fmla="*/ 721816 w 2444235"/>
                <a:gd name="connsiteY116" fmla="*/ 548460 h 2472838"/>
                <a:gd name="connsiteX117" fmla="*/ 842434 w 2444235"/>
                <a:gd name="connsiteY117" fmla="*/ 474900 h 2472838"/>
                <a:gd name="connsiteX118" fmla="*/ 697205 w 2444235"/>
                <a:gd name="connsiteY118" fmla="*/ 163619 h 2472838"/>
                <a:gd name="connsiteX119" fmla="*/ 657991 w 2444235"/>
                <a:gd name="connsiteY119" fmla="*/ 170380 h 2472838"/>
                <a:gd name="connsiteX120" fmla="*/ 643387 w 2444235"/>
                <a:gd name="connsiteY120" fmla="*/ 164430 h 2472838"/>
                <a:gd name="connsiteX121" fmla="*/ 648255 w 2444235"/>
                <a:gd name="connsiteY121" fmla="*/ 149285 h 2472838"/>
                <a:gd name="connsiteX122" fmla="*/ 739935 w 2444235"/>
                <a:gd name="connsiteY122" fmla="*/ 100605 h 2472838"/>
                <a:gd name="connsiteX123" fmla="*/ 761301 w 2444235"/>
                <a:gd name="connsiteY123" fmla="*/ 98171 h 2472838"/>
                <a:gd name="connsiteX124" fmla="*/ 769414 w 2444235"/>
                <a:gd name="connsiteY124" fmla="*/ 116020 h 2472838"/>
                <a:gd name="connsiteX125" fmla="*/ 737231 w 2444235"/>
                <a:gd name="connsiteY125" fmla="*/ 145499 h 2472838"/>
                <a:gd name="connsiteX126" fmla="*/ 882189 w 2444235"/>
                <a:gd name="connsiteY126" fmla="*/ 456239 h 2472838"/>
                <a:gd name="connsiteX127" fmla="*/ 1016059 w 2444235"/>
                <a:gd name="connsiteY127" fmla="*/ 410804 h 2472838"/>
                <a:gd name="connsiteX128" fmla="*/ 987121 w 2444235"/>
                <a:gd name="connsiteY128" fmla="*/ 280721 h 2472838"/>
                <a:gd name="connsiteX129" fmla="*/ 926271 w 2444235"/>
                <a:gd name="connsiteY129" fmla="*/ 273960 h 2472838"/>
                <a:gd name="connsiteX130" fmla="*/ 914642 w 2444235"/>
                <a:gd name="connsiteY130" fmla="*/ 270444 h 2472838"/>
                <a:gd name="connsiteX131" fmla="*/ 897063 w 2444235"/>
                <a:gd name="connsiteY131" fmla="*/ 190933 h 2472838"/>
                <a:gd name="connsiteX132" fmla="*/ 990367 w 2444235"/>
                <a:gd name="connsiteY132" fmla="*/ 146310 h 2472838"/>
                <a:gd name="connsiteX133" fmla="*/ 1071770 w 2444235"/>
                <a:gd name="connsiteY133" fmla="*/ 150908 h 2472838"/>
                <a:gd name="connsiteX134" fmla="*/ 1089620 w 2444235"/>
                <a:gd name="connsiteY134" fmla="*/ 232041 h 2472838"/>
                <a:gd name="connsiteX135" fmla="*/ 1030392 w 2444235"/>
                <a:gd name="connsiteY135" fmla="*/ 272067 h 2472838"/>
                <a:gd name="connsiteX136" fmla="*/ 1059059 w 2444235"/>
                <a:gd name="connsiteY136" fmla="*/ 401068 h 2472838"/>
                <a:gd name="connsiteX137" fmla="*/ 1199149 w 2444235"/>
                <a:gd name="connsiteY137" fmla="*/ 385924 h 2472838"/>
                <a:gd name="connsiteX138" fmla="*/ 1199149 w 2444235"/>
                <a:gd name="connsiteY138" fmla="*/ 42189 h 2472838"/>
                <a:gd name="connsiteX139" fmla="*/ 1160746 w 2444235"/>
                <a:gd name="connsiteY139" fmla="*/ 31371 h 2472838"/>
                <a:gd name="connsiteX140" fmla="*/ 1149928 w 2444235"/>
                <a:gd name="connsiteY140" fmla="*/ 19472 h 2472838"/>
                <a:gd name="connsiteX141" fmla="*/ 1160476 w 2444235"/>
                <a:gd name="connsiteY141" fmla="*/ 9195 h 2472838"/>
                <a:gd name="connsiteX142" fmla="*/ 1216728 w 2444235"/>
                <a:gd name="connsiteY142" fmla="*/ 0 h 2472838"/>
                <a:gd name="connsiteX143" fmla="*/ 1281635 w 2444235"/>
                <a:gd name="connsiteY143" fmla="*/ 8925 h 2472838"/>
                <a:gd name="connsiteX144" fmla="*/ 1294886 w 2444235"/>
                <a:gd name="connsiteY144" fmla="*/ 20554 h 2472838"/>
                <a:gd name="connsiteX145" fmla="*/ 1281635 w 2444235"/>
                <a:gd name="connsiteY145" fmla="*/ 32724 h 2472838"/>
                <a:gd name="connsiteX146" fmla="*/ 1245666 w 2444235"/>
                <a:gd name="connsiteY146" fmla="*/ 42730 h 2472838"/>
                <a:gd name="connsiteX147" fmla="*/ 1245666 w 2444235"/>
                <a:gd name="connsiteY147" fmla="*/ 385653 h 2472838"/>
                <a:gd name="connsiteX148" fmla="*/ 1417938 w 2444235"/>
                <a:gd name="connsiteY148" fmla="*/ 407829 h 2472838"/>
                <a:gd name="connsiteX149" fmla="*/ 1452555 w 2444235"/>
                <a:gd name="connsiteY149" fmla="*/ 277475 h 2472838"/>
                <a:gd name="connsiteX150" fmla="*/ 1440926 w 2444235"/>
                <a:gd name="connsiteY150" fmla="*/ 271526 h 2472838"/>
                <a:gd name="connsiteX151" fmla="*/ 1389001 w 2444235"/>
                <a:gd name="connsiteY151" fmla="*/ 232041 h 2472838"/>
                <a:gd name="connsiteX152" fmla="*/ 1408202 w 2444235"/>
                <a:gd name="connsiteY152" fmla="*/ 161455 h 2472838"/>
                <a:gd name="connsiteX153" fmla="*/ 1471757 w 2444235"/>
                <a:gd name="connsiteY153" fmla="*/ 153342 h 2472838"/>
                <a:gd name="connsiteX154" fmla="*/ 1558299 w 2444235"/>
                <a:gd name="connsiteY154" fmla="*/ 180657 h 2472838"/>
                <a:gd name="connsiteX155" fmla="*/ 1585614 w 2444235"/>
                <a:gd name="connsiteY155" fmla="*/ 202292 h 2472838"/>
                <a:gd name="connsiteX156" fmla="*/ 1563167 w 2444235"/>
                <a:gd name="connsiteY156" fmla="*/ 284507 h 2472838"/>
                <a:gd name="connsiteX157" fmla="*/ 1494474 w 2444235"/>
                <a:gd name="connsiteY157" fmla="*/ 292079 h 2472838"/>
                <a:gd name="connsiteX158" fmla="*/ 1460128 w 2444235"/>
                <a:gd name="connsiteY158" fmla="*/ 420811 h 2472838"/>
                <a:gd name="connsiteX159" fmla="*/ 1544236 w 2444235"/>
                <a:gd name="connsiteY159" fmla="*/ 451912 h 2472838"/>
                <a:gd name="connsiteX160" fmla="*/ 1627803 w 2444235"/>
                <a:gd name="connsiteY160" fmla="*/ 489774 h 2472838"/>
                <a:gd name="connsiteX161" fmla="*/ 1798453 w 2444235"/>
                <a:gd name="connsiteY161" fmla="*/ 194449 h 2472838"/>
                <a:gd name="connsiteX162" fmla="*/ 1772490 w 2444235"/>
                <a:gd name="connsiteY162" fmla="*/ 164159 h 2472838"/>
                <a:gd name="connsiteX163" fmla="*/ 1767352 w 2444235"/>
                <a:gd name="connsiteY163" fmla="*/ 148474 h 2472838"/>
                <a:gd name="connsiteX164" fmla="*/ 1783038 w 2444235"/>
                <a:gd name="connsiteY164" fmla="*/ 143876 h 2472838"/>
                <a:gd name="connsiteX165" fmla="*/ 1889322 w 2444235"/>
                <a:gd name="connsiteY165" fmla="*/ 205267 h 2472838"/>
                <a:gd name="connsiteX166" fmla="*/ 1891756 w 2444235"/>
                <a:gd name="connsiteY166" fmla="*/ 219871 h 2472838"/>
                <a:gd name="connsiteX167" fmla="*/ 1877423 w 2444235"/>
                <a:gd name="connsiteY167" fmla="*/ 224198 h 2472838"/>
                <a:gd name="connsiteX168" fmla="*/ 1838208 w 2444235"/>
                <a:gd name="connsiteY168" fmla="*/ 213921 h 2472838"/>
                <a:gd name="connsiteX169" fmla="*/ 1666476 w 2444235"/>
                <a:gd name="connsiteY169" fmla="*/ 511139 h 2472838"/>
                <a:gd name="connsiteX170" fmla="*/ 1780604 w 2444235"/>
                <a:gd name="connsiteY170" fmla="*/ 594706 h 2472838"/>
                <a:gd name="connsiteX171" fmla="*/ 1871202 w 2444235"/>
                <a:gd name="connsiteY171" fmla="*/ 495994 h 2472838"/>
                <a:gd name="connsiteX172" fmla="*/ 1844158 w 2444235"/>
                <a:gd name="connsiteY172" fmla="*/ 448396 h 2472838"/>
                <a:gd name="connsiteX173" fmla="*/ 1836315 w 2444235"/>
                <a:gd name="connsiteY173" fmla="*/ 407829 h 2472838"/>
                <a:gd name="connsiteX174" fmla="*/ 1871743 w 2444235"/>
                <a:gd name="connsiteY174" fmla="*/ 371049 h 2472838"/>
                <a:gd name="connsiteX175" fmla="*/ 1903656 w 2444235"/>
                <a:gd name="connsiteY175" fmla="*/ 373754 h 2472838"/>
                <a:gd name="connsiteX176" fmla="*/ 2026167 w 2444235"/>
                <a:gd name="connsiteY176" fmla="*/ 495994 h 2472838"/>
                <a:gd name="connsiteX177" fmla="*/ 1970996 w 2444235"/>
                <a:gd name="connsiteY177" fmla="*/ 553328 h 2472838"/>
                <a:gd name="connsiteX178" fmla="*/ 1936379 w 2444235"/>
                <a:gd name="connsiteY178" fmla="*/ 542240 h 2472838"/>
                <a:gd name="connsiteX179" fmla="*/ 1904467 w 2444235"/>
                <a:gd name="connsiteY179" fmla="*/ 524391 h 2472838"/>
                <a:gd name="connsiteX180" fmla="*/ 1813057 w 2444235"/>
                <a:gd name="connsiteY180" fmla="*/ 624185 h 2472838"/>
                <a:gd name="connsiteX181" fmla="*/ 1906360 w 2444235"/>
                <a:gd name="connsiteY181" fmla="*/ 730199 h 2472838"/>
                <a:gd name="connsiteX182" fmla="*/ 2187892 w 2444235"/>
                <a:gd name="connsiteY182" fmla="*/ 533045 h 2472838"/>
                <a:gd name="connsiteX183" fmla="*/ 2175452 w 2444235"/>
                <a:gd name="connsiteY183" fmla="*/ 500592 h 2472838"/>
                <a:gd name="connsiteX184" fmla="*/ 2176804 w 2444235"/>
                <a:gd name="connsiteY184" fmla="*/ 480038 h 2472838"/>
                <a:gd name="connsiteX185" fmla="*/ 2197628 w 2444235"/>
                <a:gd name="connsiteY185" fmla="*/ 485447 h 2472838"/>
                <a:gd name="connsiteX186" fmla="*/ 2261723 w 2444235"/>
                <a:gd name="connsiteY186" fmla="*/ 578209 h 2472838"/>
                <a:gd name="connsiteX187" fmla="*/ 2260371 w 2444235"/>
                <a:gd name="connsiteY187" fmla="*/ 597140 h 2472838"/>
                <a:gd name="connsiteX188" fmla="*/ 2240629 w 2444235"/>
                <a:gd name="connsiteY188" fmla="*/ 592272 h 2472838"/>
                <a:gd name="connsiteX189" fmla="*/ 2213314 w 2444235"/>
                <a:gd name="connsiteY189" fmla="*/ 569014 h 2472838"/>
                <a:gd name="connsiteX190" fmla="*/ 1931782 w 2444235"/>
                <a:gd name="connsiteY190" fmla="*/ 766168 h 2472838"/>
                <a:gd name="connsiteX191" fmla="*/ 1999934 w 2444235"/>
                <a:gd name="connsiteY191" fmla="*/ 890031 h 2472838"/>
                <a:gd name="connsiteX192" fmla="*/ 2121634 w 2444235"/>
                <a:gd name="connsiteY192" fmla="*/ 839728 h 2472838"/>
                <a:gd name="connsiteX193" fmla="*/ 2120822 w 2444235"/>
                <a:gd name="connsiteY193" fmla="*/ 766979 h 2472838"/>
                <a:gd name="connsiteX194" fmla="*/ 2193842 w 2444235"/>
                <a:gd name="connsiteY194" fmla="*/ 734255 h 2472838"/>
                <a:gd name="connsiteX195" fmla="*/ 2263076 w 2444235"/>
                <a:gd name="connsiteY195" fmla="*/ 847571 h 2472838"/>
                <a:gd name="connsiteX196" fmla="*/ 2262805 w 2444235"/>
                <a:gd name="connsiteY196" fmla="*/ 908962 h 2472838"/>
                <a:gd name="connsiteX197" fmla="*/ 2196276 w 2444235"/>
                <a:gd name="connsiteY197" fmla="*/ 937900 h 2472838"/>
                <a:gd name="connsiteX198" fmla="*/ 2141917 w 2444235"/>
                <a:gd name="connsiteY198" fmla="*/ 879213 h 2472838"/>
                <a:gd name="connsiteX199" fmla="*/ 2016701 w 2444235"/>
                <a:gd name="connsiteY199" fmla="*/ 931138 h 2472838"/>
                <a:gd name="connsiteX200" fmla="*/ 2056186 w 2444235"/>
                <a:gd name="connsiteY200" fmla="*/ 1066901 h 2472838"/>
                <a:gd name="connsiteX201" fmla="*/ 2394782 w 2444235"/>
                <a:gd name="connsiteY201" fmla="*/ 1007133 h 2472838"/>
                <a:gd name="connsiteX202" fmla="*/ 2397216 w 2444235"/>
                <a:gd name="connsiteY202" fmla="*/ 970353 h 2472838"/>
                <a:gd name="connsiteX203" fmla="*/ 2407222 w 2444235"/>
                <a:gd name="connsiteY203" fmla="*/ 954397 h 2472838"/>
                <a:gd name="connsiteX204" fmla="*/ 2422097 w 2444235"/>
                <a:gd name="connsiteY204" fmla="*/ 966296 h 2472838"/>
                <a:gd name="connsiteX205" fmla="*/ 2441839 w 2444235"/>
                <a:gd name="connsiteY205" fmla="*/ 1081235 h 2472838"/>
                <a:gd name="connsiteX206" fmla="*/ 2432374 w 2444235"/>
                <a:gd name="connsiteY206" fmla="*/ 1096109 h 2472838"/>
                <a:gd name="connsiteX207" fmla="*/ 2418040 w 2444235"/>
                <a:gd name="connsiteY207" fmla="*/ 1085562 h 2472838"/>
                <a:gd name="connsiteX208" fmla="*/ 2401814 w 2444235"/>
                <a:gd name="connsiteY208" fmla="*/ 1050945 h 2472838"/>
                <a:gd name="connsiteX209" fmla="*/ 2063759 w 2444235"/>
                <a:gd name="connsiteY209" fmla="*/ 1110443 h 2472838"/>
                <a:gd name="connsiteX210" fmla="*/ 2072954 w 2444235"/>
                <a:gd name="connsiteY210" fmla="*/ 1251615 h 2472838"/>
                <a:gd name="connsiteX211" fmla="*/ 2207905 w 2444235"/>
                <a:gd name="connsiteY211" fmla="*/ 1257564 h 2472838"/>
                <a:gd name="connsiteX212" fmla="*/ 2217641 w 2444235"/>
                <a:gd name="connsiteY212" fmla="*/ 1224570 h 2472838"/>
                <a:gd name="connsiteX213" fmla="*/ 2240358 w 2444235"/>
                <a:gd name="connsiteY213" fmla="*/ 1183733 h 2472838"/>
                <a:gd name="connsiteX214" fmla="*/ 2310944 w 2444235"/>
                <a:gd name="connsiteY214" fmla="*/ 1186708 h 2472838"/>
                <a:gd name="connsiteX215" fmla="*/ 2335555 w 2444235"/>
                <a:gd name="connsiteY215" fmla="*/ 1274873 h 2472838"/>
                <a:gd name="connsiteX216" fmla="*/ 2317435 w 2444235"/>
                <a:gd name="connsiteY216" fmla="*/ 1358440 h 2472838"/>
                <a:gd name="connsiteX217" fmla="*/ 2302561 w 2444235"/>
                <a:gd name="connsiteY217" fmla="*/ 1380887 h 2472838"/>
                <a:gd name="connsiteX218" fmla="*/ 2231434 w 2444235"/>
                <a:gd name="connsiteY218" fmla="*/ 1377371 h 2472838"/>
                <a:gd name="connsiteX219" fmla="*/ 2209257 w 2444235"/>
                <a:gd name="connsiteY219" fmla="*/ 1320307 h 2472838"/>
                <a:gd name="connsiteX220" fmla="*/ 2206282 w 2444235"/>
                <a:gd name="connsiteY220" fmla="*/ 1301647 h 2472838"/>
                <a:gd name="connsiteX221" fmla="*/ 2070520 w 2444235"/>
                <a:gd name="connsiteY221" fmla="*/ 1295427 h 2472838"/>
                <a:gd name="connsiteX222" fmla="*/ 2049155 w 2444235"/>
                <a:gd name="connsiteY222" fmla="*/ 1434976 h 2472838"/>
                <a:gd name="connsiteX223" fmla="*/ 2121093 w 2444235"/>
                <a:gd name="connsiteY223" fmla="*/ 1454448 h 2472838"/>
                <a:gd name="connsiteX224" fmla="*/ 2368549 w 2444235"/>
                <a:gd name="connsiteY224" fmla="*/ 1520706 h 2472838"/>
                <a:gd name="connsiteX225" fmla="*/ 2387750 w 2444235"/>
                <a:gd name="connsiteY225" fmla="*/ 1512052 h 2472838"/>
                <a:gd name="connsiteX226" fmla="*/ 2402354 w 2444235"/>
                <a:gd name="connsiteY226" fmla="*/ 1487983 h 2472838"/>
                <a:gd name="connsiteX227" fmla="*/ 2415876 w 2444235"/>
                <a:gd name="connsiteY227" fmla="*/ 1482033 h 2472838"/>
                <a:gd name="connsiteX228" fmla="*/ 2422908 w 2444235"/>
                <a:gd name="connsiteY228" fmla="*/ 1493392 h 2472838"/>
                <a:gd name="connsiteX229" fmla="*/ 2417770 w 2444235"/>
                <a:gd name="connsiteY229" fmla="*/ 1552078 h 2472838"/>
                <a:gd name="connsiteX230" fmla="*/ 2394511 w 2444235"/>
                <a:gd name="connsiteY230" fmla="*/ 1608871 h 2472838"/>
                <a:gd name="connsiteX231" fmla="*/ 2377744 w 2444235"/>
                <a:gd name="connsiteY231" fmla="*/ 1619959 h 2472838"/>
                <a:gd name="connsiteX232" fmla="*/ 2369631 w 2444235"/>
                <a:gd name="connsiteY232" fmla="*/ 1601299 h 2472838"/>
                <a:gd name="connsiteX233" fmla="*/ 2369360 w 2444235"/>
                <a:gd name="connsiteY233" fmla="*/ 1566141 h 2472838"/>
                <a:gd name="connsiteX234" fmla="*/ 2038607 w 2444235"/>
                <a:gd name="connsiteY234" fmla="*/ 1477435 h 2472838"/>
                <a:gd name="connsiteX235" fmla="*/ 1987223 w 2444235"/>
                <a:gd name="connsiteY235" fmla="*/ 1609141 h 2472838"/>
                <a:gd name="connsiteX236" fmla="*/ 2106218 w 2444235"/>
                <a:gd name="connsiteY236" fmla="*/ 1671073 h 2472838"/>
                <a:gd name="connsiteX237" fmla="*/ 2143810 w 2444235"/>
                <a:gd name="connsiteY237" fmla="*/ 1632941 h 2472838"/>
                <a:gd name="connsiteX238" fmla="*/ 2167880 w 2444235"/>
                <a:gd name="connsiteY238" fmla="*/ 1618066 h 2472838"/>
                <a:gd name="connsiteX239" fmla="*/ 2231434 w 2444235"/>
                <a:gd name="connsiteY239" fmla="*/ 1653494 h 2472838"/>
                <a:gd name="connsiteX240" fmla="*/ 2148408 w 2444235"/>
                <a:gd name="connsiteY240" fmla="*/ 1820088 h 2472838"/>
                <a:gd name="connsiteX241" fmla="*/ 2076740 w 2444235"/>
                <a:gd name="connsiteY241" fmla="*/ 1783578 h 2472838"/>
                <a:gd name="connsiteX242" fmla="*/ 2077822 w 2444235"/>
                <a:gd name="connsiteY242" fmla="*/ 1747338 h 2472838"/>
                <a:gd name="connsiteX243" fmla="*/ 2087017 w 2444235"/>
                <a:gd name="connsiteY243" fmla="*/ 1710828 h 2472838"/>
                <a:gd name="connsiteX244" fmla="*/ 1966669 w 2444235"/>
                <a:gd name="connsiteY244" fmla="*/ 1648085 h 2472838"/>
                <a:gd name="connsiteX245" fmla="*/ 1888240 w 2444235"/>
                <a:gd name="connsiteY245" fmla="*/ 1765458 h 2472838"/>
                <a:gd name="connsiteX246" fmla="*/ 2151112 w 2444235"/>
                <a:gd name="connsiteY246" fmla="*/ 1986140 h 2472838"/>
                <a:gd name="connsiteX247" fmla="*/ 2184106 w 2444235"/>
                <a:gd name="connsiteY247" fmla="*/ 1963693 h 2472838"/>
                <a:gd name="connsiteX248" fmla="*/ 2200062 w 2444235"/>
                <a:gd name="connsiteY248" fmla="*/ 1963153 h 2472838"/>
                <a:gd name="connsiteX249" fmla="*/ 2201414 w 2444235"/>
                <a:gd name="connsiteY249" fmla="*/ 1977757 h 2472838"/>
                <a:gd name="connsiteX250" fmla="*/ 2122445 w 2444235"/>
                <a:gd name="connsiteY250" fmla="*/ 2071601 h 2472838"/>
                <a:gd name="connsiteX251" fmla="*/ 2107841 w 2444235"/>
                <a:gd name="connsiteY251" fmla="*/ 2071871 h 2472838"/>
                <a:gd name="connsiteX252" fmla="*/ 2105948 w 2444235"/>
                <a:gd name="connsiteY252" fmla="*/ 2057267 h 2472838"/>
                <a:gd name="connsiteX253" fmla="*/ 2122445 w 2444235"/>
                <a:gd name="connsiteY253" fmla="*/ 2019675 h 2472838"/>
                <a:gd name="connsiteX254" fmla="*/ 1859573 w 2444235"/>
                <a:gd name="connsiteY254" fmla="*/ 1798993 h 2472838"/>
                <a:gd name="connsiteX255" fmla="*/ 1757616 w 2444235"/>
                <a:gd name="connsiteY255" fmla="*/ 1896623 h 2472838"/>
                <a:gd name="connsiteX256" fmla="*/ 1839831 w 2444235"/>
                <a:gd name="connsiteY256" fmla="*/ 2003719 h 2472838"/>
                <a:gd name="connsiteX257" fmla="*/ 1881750 w 2444235"/>
                <a:gd name="connsiteY257" fmla="*/ 1986952 h 2472838"/>
                <a:gd name="connsiteX258" fmla="*/ 1924209 w 2444235"/>
                <a:gd name="connsiteY258" fmla="*/ 1982084 h 2472838"/>
                <a:gd name="connsiteX259" fmla="*/ 1962072 w 2444235"/>
                <a:gd name="connsiteY259" fmla="*/ 2029141 h 2472838"/>
                <a:gd name="connsiteX260" fmla="*/ 1956663 w 2444235"/>
                <a:gd name="connsiteY260" fmla="*/ 2049965 h 2472838"/>
                <a:gd name="connsiteX261" fmla="*/ 1816032 w 2444235"/>
                <a:gd name="connsiteY261" fmla="*/ 2155168 h 2472838"/>
                <a:gd name="connsiteX262" fmla="*/ 1766000 w 2444235"/>
                <a:gd name="connsiteY262" fmla="*/ 2090261 h 2472838"/>
                <a:gd name="connsiteX263" fmla="*/ 1802780 w 2444235"/>
                <a:gd name="connsiteY263" fmla="*/ 2028059 h 2472838"/>
                <a:gd name="connsiteX264" fmla="*/ 1722458 w 2444235"/>
                <a:gd name="connsiteY264" fmla="*/ 1923127 h 2472838"/>
                <a:gd name="connsiteX265" fmla="*/ 1601840 w 2444235"/>
                <a:gd name="connsiteY265" fmla="*/ 1996417 h 2472838"/>
                <a:gd name="connsiteX266" fmla="*/ 1747069 w 2444235"/>
                <a:gd name="connsiteY266" fmla="*/ 2307698 h 2472838"/>
                <a:gd name="connsiteX267" fmla="*/ 1786013 w 2444235"/>
                <a:gd name="connsiteY267" fmla="*/ 2300937 h 2472838"/>
                <a:gd name="connsiteX268" fmla="*/ 1800616 w 2444235"/>
                <a:gd name="connsiteY268" fmla="*/ 2306887 h 2472838"/>
                <a:gd name="connsiteX269" fmla="*/ 1795749 w 2444235"/>
                <a:gd name="connsiteY269" fmla="*/ 2322032 h 2472838"/>
                <a:gd name="connsiteX270" fmla="*/ 1704068 w 2444235"/>
                <a:gd name="connsiteY270" fmla="*/ 2370712 h 2472838"/>
                <a:gd name="connsiteX271" fmla="*/ 1682703 w 2444235"/>
                <a:gd name="connsiteY271" fmla="*/ 2373146 h 2472838"/>
                <a:gd name="connsiteX272" fmla="*/ 1674319 w 2444235"/>
                <a:gd name="connsiteY272" fmla="*/ 2355296 h 2472838"/>
                <a:gd name="connsiteX273" fmla="*/ 1706773 w 2444235"/>
                <a:gd name="connsiteY273" fmla="*/ 2325548 h 2472838"/>
                <a:gd name="connsiteX274" fmla="*/ 1561815 w 2444235"/>
                <a:gd name="connsiteY274" fmla="*/ 2014807 h 2472838"/>
                <a:gd name="connsiteX275" fmla="*/ 1427945 w 2444235"/>
                <a:gd name="connsiteY275" fmla="*/ 2060242 h 2472838"/>
                <a:gd name="connsiteX276" fmla="*/ 1456612 w 2444235"/>
                <a:gd name="connsiteY276" fmla="*/ 2190326 h 2472838"/>
                <a:gd name="connsiteX277" fmla="*/ 1518003 w 2444235"/>
                <a:gd name="connsiteY277" fmla="*/ 2197627 h 2472838"/>
                <a:gd name="connsiteX278" fmla="*/ 1530713 w 2444235"/>
                <a:gd name="connsiteY278" fmla="*/ 2201684 h 2472838"/>
                <a:gd name="connsiteX279" fmla="*/ 1547751 w 2444235"/>
                <a:gd name="connsiteY279" fmla="*/ 2278761 h 2472838"/>
                <a:gd name="connsiteX280" fmla="*/ 1433624 w 2444235"/>
                <a:gd name="connsiteY280" fmla="*/ 2326900 h 2472838"/>
                <a:gd name="connsiteX281" fmla="*/ 1370070 w 2444235"/>
                <a:gd name="connsiteY281" fmla="*/ 2319057 h 2472838"/>
                <a:gd name="connsiteX282" fmla="*/ 1352491 w 2444235"/>
                <a:gd name="connsiteY282" fmla="*/ 2240628 h 2472838"/>
                <a:gd name="connsiteX283" fmla="*/ 1413070 w 2444235"/>
                <a:gd name="connsiteY283" fmla="*/ 2198980 h 2472838"/>
                <a:gd name="connsiteX284" fmla="*/ 1384403 w 2444235"/>
                <a:gd name="connsiteY284" fmla="*/ 2069978 h 2472838"/>
                <a:gd name="connsiteX285" fmla="*/ 1245395 w 2444235"/>
                <a:gd name="connsiteY285" fmla="*/ 2084852 h 2472838"/>
                <a:gd name="connsiteX286" fmla="*/ 1245395 w 2444235"/>
                <a:gd name="connsiteY286" fmla="*/ 2428857 h 2472838"/>
                <a:gd name="connsiteX287" fmla="*/ 1282716 w 2444235"/>
                <a:gd name="connsiteY287" fmla="*/ 2439404 h 2472838"/>
                <a:gd name="connsiteX288" fmla="*/ 1294886 w 2444235"/>
                <a:gd name="connsiteY288" fmla="*/ 2450763 h 2472838"/>
                <a:gd name="connsiteX289" fmla="*/ 1282987 w 2444235"/>
                <a:gd name="connsiteY289" fmla="*/ 2462392 h 2472838"/>
                <a:gd name="connsiteX290" fmla="*/ 1161287 w 2444235"/>
                <a:gd name="connsiteY290" fmla="*/ 2462392 h 2472838"/>
                <a:gd name="connsiteX291" fmla="*/ 1150469 w 2444235"/>
                <a:gd name="connsiteY291" fmla="*/ 2450493 h 2472838"/>
                <a:gd name="connsiteX292" fmla="*/ 1161017 w 2444235"/>
                <a:gd name="connsiteY292" fmla="*/ 2439945 h 2472838"/>
                <a:gd name="connsiteX293" fmla="*/ 1200231 w 2444235"/>
                <a:gd name="connsiteY293" fmla="*/ 2430209 h 2472838"/>
                <a:gd name="connsiteX294" fmla="*/ 2028871 w 2444235"/>
                <a:gd name="connsiteY294" fmla="*/ 1236740 h 2472838"/>
                <a:gd name="connsiteX295" fmla="*/ 1224301 w 2444235"/>
                <a:gd name="connsiteY295" fmla="*/ 430006 h 2472838"/>
                <a:gd name="connsiteX296" fmla="*/ 415944 w 2444235"/>
                <a:gd name="connsiteY296" fmla="*/ 1236199 h 2472838"/>
                <a:gd name="connsiteX297" fmla="*/ 1220785 w 2444235"/>
                <a:gd name="connsiteY297" fmla="*/ 2042934 h 2472838"/>
                <a:gd name="connsiteX298" fmla="*/ 2028871 w 2444235"/>
                <a:gd name="connsiteY298" fmla="*/ 1236740 h 2472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</a:cxnLst>
              <a:rect l="l" t="t" r="r" b="b"/>
              <a:pathLst>
                <a:path w="2444235" h="2472838">
                  <a:moveTo>
                    <a:pt x="1200231" y="2430209"/>
                  </a:moveTo>
                  <a:cubicBezTo>
                    <a:pt x="1200231" y="2315541"/>
                    <a:pt x="1200231" y="2200873"/>
                    <a:pt x="1200231" y="2087557"/>
                  </a:cubicBezTo>
                  <a:cubicBezTo>
                    <a:pt x="1142086" y="2079984"/>
                    <a:pt x="1084751" y="2072682"/>
                    <a:pt x="1026065" y="2065110"/>
                  </a:cubicBezTo>
                  <a:cubicBezTo>
                    <a:pt x="1014977" y="2107029"/>
                    <a:pt x="1003348" y="2150841"/>
                    <a:pt x="991719" y="2194923"/>
                  </a:cubicBezTo>
                  <a:cubicBezTo>
                    <a:pt x="1002266" y="2200332"/>
                    <a:pt x="1013354" y="2204118"/>
                    <a:pt x="1021738" y="2211150"/>
                  </a:cubicBezTo>
                  <a:cubicBezTo>
                    <a:pt x="1036072" y="2223049"/>
                    <a:pt x="1051216" y="2235219"/>
                    <a:pt x="1061764" y="2250364"/>
                  </a:cubicBezTo>
                  <a:cubicBezTo>
                    <a:pt x="1075827" y="2270918"/>
                    <a:pt x="1069066" y="2295528"/>
                    <a:pt x="1046348" y="2306346"/>
                  </a:cubicBezTo>
                  <a:cubicBezTo>
                    <a:pt x="1030122" y="2314189"/>
                    <a:pt x="1011461" y="2319327"/>
                    <a:pt x="993612" y="2320139"/>
                  </a:cubicBezTo>
                  <a:cubicBezTo>
                    <a:pt x="950611" y="2322032"/>
                    <a:pt x="910586" y="2310132"/>
                    <a:pt x="875428" y="2284981"/>
                  </a:cubicBezTo>
                  <a:cubicBezTo>
                    <a:pt x="865962" y="2278220"/>
                    <a:pt x="857308" y="2269836"/>
                    <a:pt x="850547" y="2260641"/>
                  </a:cubicBezTo>
                  <a:cubicBezTo>
                    <a:pt x="830805" y="2233867"/>
                    <a:pt x="837836" y="2206282"/>
                    <a:pt x="868126" y="2193030"/>
                  </a:cubicBezTo>
                  <a:cubicBezTo>
                    <a:pt x="880296" y="2187621"/>
                    <a:pt x="893818" y="2185187"/>
                    <a:pt x="907070" y="2183565"/>
                  </a:cubicBezTo>
                  <a:cubicBezTo>
                    <a:pt x="920322" y="2181942"/>
                    <a:pt x="933844" y="2183294"/>
                    <a:pt x="949259" y="2183294"/>
                  </a:cubicBezTo>
                  <a:cubicBezTo>
                    <a:pt x="960618" y="2140293"/>
                    <a:pt x="972247" y="2096481"/>
                    <a:pt x="983605" y="2054292"/>
                  </a:cubicBezTo>
                  <a:cubicBezTo>
                    <a:pt x="928164" y="2031304"/>
                    <a:pt x="872994" y="2008858"/>
                    <a:pt x="815930" y="1985059"/>
                  </a:cubicBezTo>
                  <a:cubicBezTo>
                    <a:pt x="759678" y="2082418"/>
                    <a:pt x="702073" y="2182212"/>
                    <a:pt x="645010" y="2281195"/>
                  </a:cubicBezTo>
                  <a:cubicBezTo>
                    <a:pt x="655016" y="2291742"/>
                    <a:pt x="665023" y="2301478"/>
                    <a:pt x="673947" y="2312025"/>
                  </a:cubicBezTo>
                  <a:cubicBezTo>
                    <a:pt x="676652" y="2315271"/>
                    <a:pt x="678274" y="2322032"/>
                    <a:pt x="676652" y="2325277"/>
                  </a:cubicBezTo>
                  <a:cubicBezTo>
                    <a:pt x="675029" y="2328252"/>
                    <a:pt x="668268" y="2330416"/>
                    <a:pt x="663941" y="2329875"/>
                  </a:cubicBezTo>
                  <a:cubicBezTo>
                    <a:pt x="654205" y="2328793"/>
                    <a:pt x="644198" y="2326900"/>
                    <a:pt x="635274" y="2323384"/>
                  </a:cubicBezTo>
                  <a:cubicBezTo>
                    <a:pt x="606607" y="2312025"/>
                    <a:pt x="579833" y="2296880"/>
                    <a:pt x="559549" y="2273081"/>
                  </a:cubicBezTo>
                  <a:cubicBezTo>
                    <a:pt x="555493" y="2268213"/>
                    <a:pt x="554681" y="2260370"/>
                    <a:pt x="552518" y="2253880"/>
                  </a:cubicBezTo>
                  <a:cubicBezTo>
                    <a:pt x="559009" y="2252528"/>
                    <a:pt x="566040" y="2249553"/>
                    <a:pt x="572260" y="2250364"/>
                  </a:cubicBezTo>
                  <a:cubicBezTo>
                    <a:pt x="583348" y="2251987"/>
                    <a:pt x="593896" y="2256043"/>
                    <a:pt x="606607" y="2259559"/>
                  </a:cubicBezTo>
                  <a:cubicBezTo>
                    <a:pt x="663670" y="2160577"/>
                    <a:pt x="721545" y="2060783"/>
                    <a:pt x="778609" y="1961800"/>
                  </a:cubicBezTo>
                  <a:cubicBezTo>
                    <a:pt x="740747" y="1933945"/>
                    <a:pt x="703426" y="1906630"/>
                    <a:pt x="664752" y="1878233"/>
                  </a:cubicBezTo>
                  <a:cubicBezTo>
                    <a:pt x="634733" y="1910957"/>
                    <a:pt x="603902" y="1944492"/>
                    <a:pt x="573612" y="1977486"/>
                  </a:cubicBezTo>
                  <a:cubicBezTo>
                    <a:pt x="583348" y="1993983"/>
                    <a:pt x="594166" y="2008587"/>
                    <a:pt x="600927" y="2024814"/>
                  </a:cubicBezTo>
                  <a:cubicBezTo>
                    <a:pt x="606336" y="2038065"/>
                    <a:pt x="608500" y="2053481"/>
                    <a:pt x="608500" y="2067814"/>
                  </a:cubicBezTo>
                  <a:cubicBezTo>
                    <a:pt x="608229" y="2086745"/>
                    <a:pt x="593625" y="2100538"/>
                    <a:pt x="574694" y="2101890"/>
                  </a:cubicBezTo>
                  <a:cubicBezTo>
                    <a:pt x="563336" y="2102702"/>
                    <a:pt x="550625" y="2102702"/>
                    <a:pt x="540077" y="2098915"/>
                  </a:cubicBezTo>
                  <a:cubicBezTo>
                    <a:pt x="479768" y="2078362"/>
                    <a:pt x="436497" y="2039688"/>
                    <a:pt x="418648" y="1977216"/>
                  </a:cubicBezTo>
                  <a:cubicBezTo>
                    <a:pt x="407830" y="1938813"/>
                    <a:pt x="433523" y="1911498"/>
                    <a:pt x="472196" y="1920422"/>
                  </a:cubicBezTo>
                  <a:cubicBezTo>
                    <a:pt x="495454" y="1925561"/>
                    <a:pt x="517360" y="1936379"/>
                    <a:pt x="542782" y="1945844"/>
                  </a:cubicBezTo>
                  <a:cubicBezTo>
                    <a:pt x="570638" y="1915284"/>
                    <a:pt x="601739" y="1881749"/>
                    <a:pt x="632028" y="1848484"/>
                  </a:cubicBezTo>
                  <a:cubicBezTo>
                    <a:pt x="600927" y="1813056"/>
                    <a:pt x="570367" y="1778439"/>
                    <a:pt x="538725" y="1742200"/>
                  </a:cubicBezTo>
                  <a:cubicBezTo>
                    <a:pt x="445693" y="1807377"/>
                    <a:pt x="351308" y="1873365"/>
                    <a:pt x="257193" y="1939353"/>
                  </a:cubicBezTo>
                  <a:cubicBezTo>
                    <a:pt x="261791" y="1952064"/>
                    <a:pt x="266929" y="1963964"/>
                    <a:pt x="269904" y="1976404"/>
                  </a:cubicBezTo>
                  <a:cubicBezTo>
                    <a:pt x="271256" y="1981272"/>
                    <a:pt x="268552" y="1987493"/>
                    <a:pt x="267470" y="1992901"/>
                  </a:cubicBezTo>
                  <a:cubicBezTo>
                    <a:pt x="261520" y="1991820"/>
                    <a:pt x="254489" y="1992631"/>
                    <a:pt x="250162" y="1989386"/>
                  </a:cubicBezTo>
                  <a:cubicBezTo>
                    <a:pt x="216086" y="1964234"/>
                    <a:pt x="193098" y="1930970"/>
                    <a:pt x="181739" y="1890403"/>
                  </a:cubicBezTo>
                  <a:cubicBezTo>
                    <a:pt x="180387" y="1886076"/>
                    <a:pt x="182010" y="1878233"/>
                    <a:pt x="184985" y="1876070"/>
                  </a:cubicBezTo>
                  <a:cubicBezTo>
                    <a:pt x="187959" y="1873906"/>
                    <a:pt x="195802" y="1874988"/>
                    <a:pt x="199589" y="1877692"/>
                  </a:cubicBezTo>
                  <a:cubicBezTo>
                    <a:pt x="210677" y="1885265"/>
                    <a:pt x="220683" y="1894460"/>
                    <a:pt x="231771" y="1903384"/>
                  </a:cubicBezTo>
                  <a:cubicBezTo>
                    <a:pt x="325345" y="1837937"/>
                    <a:pt x="419730" y="1771949"/>
                    <a:pt x="513303" y="1706231"/>
                  </a:cubicBezTo>
                  <a:cubicBezTo>
                    <a:pt x="490586" y="1664853"/>
                    <a:pt x="468410" y="1624286"/>
                    <a:pt x="445422" y="1582638"/>
                  </a:cubicBezTo>
                  <a:cubicBezTo>
                    <a:pt x="404585" y="1599676"/>
                    <a:pt x="362396" y="1616984"/>
                    <a:pt x="323181" y="1633211"/>
                  </a:cubicBezTo>
                  <a:cubicBezTo>
                    <a:pt x="323722" y="1658633"/>
                    <a:pt x="326968" y="1682432"/>
                    <a:pt x="323993" y="1705690"/>
                  </a:cubicBezTo>
                  <a:cubicBezTo>
                    <a:pt x="318854" y="1748150"/>
                    <a:pt x="284237" y="1762483"/>
                    <a:pt x="249080" y="1737873"/>
                  </a:cubicBezTo>
                  <a:cubicBezTo>
                    <a:pt x="210136" y="1710558"/>
                    <a:pt x="189853" y="1670532"/>
                    <a:pt x="181469" y="1625098"/>
                  </a:cubicBezTo>
                  <a:cubicBezTo>
                    <a:pt x="177953" y="1605626"/>
                    <a:pt x="177953" y="1584531"/>
                    <a:pt x="181739" y="1565059"/>
                  </a:cubicBezTo>
                  <a:cubicBezTo>
                    <a:pt x="188500" y="1530442"/>
                    <a:pt x="218790" y="1517461"/>
                    <a:pt x="248539" y="1536933"/>
                  </a:cubicBezTo>
                  <a:cubicBezTo>
                    <a:pt x="265847" y="1548292"/>
                    <a:pt x="278829" y="1565600"/>
                    <a:pt x="293703" y="1580745"/>
                  </a:cubicBezTo>
                  <a:cubicBezTo>
                    <a:pt x="297219" y="1584531"/>
                    <a:pt x="299653" y="1589669"/>
                    <a:pt x="302628" y="1594537"/>
                  </a:cubicBezTo>
                  <a:cubicBezTo>
                    <a:pt x="345358" y="1576688"/>
                    <a:pt x="387547" y="1559380"/>
                    <a:pt x="428655" y="1542342"/>
                  </a:cubicBezTo>
                  <a:cubicBezTo>
                    <a:pt x="415403" y="1496907"/>
                    <a:pt x="402421" y="1452554"/>
                    <a:pt x="388899" y="1406579"/>
                  </a:cubicBezTo>
                  <a:cubicBezTo>
                    <a:pt x="276395" y="1426321"/>
                    <a:pt x="162808" y="1446334"/>
                    <a:pt x="50303" y="1466347"/>
                  </a:cubicBezTo>
                  <a:cubicBezTo>
                    <a:pt x="48681" y="1481222"/>
                    <a:pt x="48140" y="1494744"/>
                    <a:pt x="45706" y="1507995"/>
                  </a:cubicBezTo>
                  <a:cubicBezTo>
                    <a:pt x="44895" y="1512052"/>
                    <a:pt x="40297" y="1518272"/>
                    <a:pt x="37322" y="1518543"/>
                  </a:cubicBezTo>
                  <a:cubicBezTo>
                    <a:pt x="32995" y="1518813"/>
                    <a:pt x="26504" y="1515297"/>
                    <a:pt x="24341" y="1511241"/>
                  </a:cubicBezTo>
                  <a:cubicBezTo>
                    <a:pt x="2976" y="1473108"/>
                    <a:pt x="-4867" y="1432271"/>
                    <a:pt x="2976" y="1389000"/>
                  </a:cubicBezTo>
                  <a:cubicBezTo>
                    <a:pt x="3787" y="1384943"/>
                    <a:pt x="8385" y="1378723"/>
                    <a:pt x="11630" y="1378453"/>
                  </a:cubicBezTo>
                  <a:cubicBezTo>
                    <a:pt x="15957" y="1378182"/>
                    <a:pt x="22177" y="1381969"/>
                    <a:pt x="24341" y="1385755"/>
                  </a:cubicBezTo>
                  <a:cubicBezTo>
                    <a:pt x="31102" y="1397113"/>
                    <a:pt x="36240" y="1409554"/>
                    <a:pt x="42731" y="1422806"/>
                  </a:cubicBezTo>
                  <a:cubicBezTo>
                    <a:pt x="155236" y="1403063"/>
                    <a:pt x="268281" y="1383050"/>
                    <a:pt x="381056" y="1363308"/>
                  </a:cubicBezTo>
                  <a:cubicBezTo>
                    <a:pt x="378082" y="1316521"/>
                    <a:pt x="375107" y="1270546"/>
                    <a:pt x="371861" y="1222407"/>
                  </a:cubicBezTo>
                  <a:cubicBezTo>
                    <a:pt x="327779" y="1220514"/>
                    <a:pt x="282615" y="1218620"/>
                    <a:pt x="235828" y="1216457"/>
                  </a:cubicBezTo>
                  <a:cubicBezTo>
                    <a:pt x="233664" y="1224841"/>
                    <a:pt x="232583" y="1233765"/>
                    <a:pt x="229067" y="1241608"/>
                  </a:cubicBezTo>
                  <a:cubicBezTo>
                    <a:pt x="222576" y="1256753"/>
                    <a:pt x="216897" y="1272980"/>
                    <a:pt x="207431" y="1285961"/>
                  </a:cubicBezTo>
                  <a:cubicBezTo>
                    <a:pt x="184714" y="1317332"/>
                    <a:pt x="151179" y="1315439"/>
                    <a:pt x="130084" y="1283257"/>
                  </a:cubicBezTo>
                  <a:cubicBezTo>
                    <a:pt x="114940" y="1260269"/>
                    <a:pt x="109801" y="1234306"/>
                    <a:pt x="108449" y="1207532"/>
                  </a:cubicBezTo>
                  <a:cubicBezTo>
                    <a:pt x="106826" y="1178054"/>
                    <a:pt x="110883" y="1149116"/>
                    <a:pt x="123594" y="1122072"/>
                  </a:cubicBezTo>
                  <a:cubicBezTo>
                    <a:pt x="128191" y="1112066"/>
                    <a:pt x="134141" y="1102059"/>
                    <a:pt x="141173" y="1093405"/>
                  </a:cubicBezTo>
                  <a:cubicBezTo>
                    <a:pt x="163619" y="1066901"/>
                    <a:pt x="194721" y="1067713"/>
                    <a:pt x="213111" y="1097462"/>
                  </a:cubicBezTo>
                  <a:cubicBezTo>
                    <a:pt x="223388" y="1114229"/>
                    <a:pt x="228256" y="1134512"/>
                    <a:pt x="234746" y="1153443"/>
                  </a:cubicBezTo>
                  <a:cubicBezTo>
                    <a:pt x="236639" y="1158852"/>
                    <a:pt x="236639" y="1165072"/>
                    <a:pt x="237721" y="1172104"/>
                  </a:cubicBezTo>
                  <a:cubicBezTo>
                    <a:pt x="283426" y="1174268"/>
                    <a:pt x="328861" y="1176161"/>
                    <a:pt x="373754" y="1178324"/>
                  </a:cubicBezTo>
                  <a:cubicBezTo>
                    <a:pt x="381056" y="1130997"/>
                    <a:pt x="388088" y="1085562"/>
                    <a:pt x="395390" y="1038505"/>
                  </a:cubicBezTo>
                  <a:cubicBezTo>
                    <a:pt x="285319" y="1009026"/>
                    <a:pt x="173896" y="979278"/>
                    <a:pt x="63555" y="949529"/>
                  </a:cubicBezTo>
                  <a:cubicBezTo>
                    <a:pt x="55983" y="962240"/>
                    <a:pt x="50033" y="973869"/>
                    <a:pt x="42461" y="984416"/>
                  </a:cubicBezTo>
                  <a:cubicBezTo>
                    <a:pt x="39756" y="988202"/>
                    <a:pt x="33266" y="992259"/>
                    <a:pt x="29479" y="991448"/>
                  </a:cubicBezTo>
                  <a:cubicBezTo>
                    <a:pt x="25964" y="990636"/>
                    <a:pt x="21907" y="983875"/>
                    <a:pt x="21366" y="979548"/>
                  </a:cubicBezTo>
                  <a:cubicBezTo>
                    <a:pt x="17039" y="936277"/>
                    <a:pt x="28127" y="896792"/>
                    <a:pt x="52467" y="861094"/>
                  </a:cubicBezTo>
                  <a:cubicBezTo>
                    <a:pt x="55171" y="857037"/>
                    <a:pt x="62203" y="853792"/>
                    <a:pt x="66801" y="854332"/>
                  </a:cubicBezTo>
                  <a:cubicBezTo>
                    <a:pt x="70046" y="854873"/>
                    <a:pt x="73832" y="862446"/>
                    <a:pt x="74373" y="867043"/>
                  </a:cubicBezTo>
                  <a:cubicBezTo>
                    <a:pt x="75455" y="879484"/>
                    <a:pt x="74643" y="892195"/>
                    <a:pt x="74643" y="907069"/>
                  </a:cubicBezTo>
                  <a:cubicBezTo>
                    <a:pt x="184714" y="935736"/>
                    <a:pt x="295867" y="965485"/>
                    <a:pt x="407019" y="995234"/>
                  </a:cubicBezTo>
                  <a:cubicBezTo>
                    <a:pt x="424057" y="951422"/>
                    <a:pt x="440825" y="908151"/>
                    <a:pt x="458133" y="863527"/>
                  </a:cubicBezTo>
                  <a:cubicBezTo>
                    <a:pt x="418919" y="843244"/>
                    <a:pt x="378352" y="821879"/>
                    <a:pt x="339949" y="801866"/>
                  </a:cubicBezTo>
                  <a:cubicBezTo>
                    <a:pt x="323722" y="817282"/>
                    <a:pt x="309659" y="833238"/>
                    <a:pt x="292892" y="845678"/>
                  </a:cubicBezTo>
                  <a:cubicBezTo>
                    <a:pt x="282615" y="853251"/>
                    <a:pt x="268552" y="858119"/>
                    <a:pt x="255570" y="859471"/>
                  </a:cubicBezTo>
                  <a:cubicBezTo>
                    <a:pt x="233664" y="861905"/>
                    <a:pt x="215274" y="842433"/>
                    <a:pt x="213652" y="815659"/>
                  </a:cubicBezTo>
                  <a:cubicBezTo>
                    <a:pt x="209865" y="750211"/>
                    <a:pt x="236639" y="698557"/>
                    <a:pt x="287212" y="658801"/>
                  </a:cubicBezTo>
                  <a:cubicBezTo>
                    <a:pt x="304250" y="645279"/>
                    <a:pt x="324804" y="636895"/>
                    <a:pt x="346169" y="649065"/>
                  </a:cubicBezTo>
                  <a:cubicBezTo>
                    <a:pt x="367805" y="661506"/>
                    <a:pt x="370239" y="684223"/>
                    <a:pt x="369157" y="706129"/>
                  </a:cubicBezTo>
                  <a:cubicBezTo>
                    <a:pt x="368075" y="724249"/>
                    <a:pt x="363207" y="742369"/>
                    <a:pt x="359421" y="762381"/>
                  </a:cubicBezTo>
                  <a:cubicBezTo>
                    <a:pt x="397824" y="782394"/>
                    <a:pt x="438390" y="803759"/>
                    <a:pt x="478416" y="824584"/>
                  </a:cubicBezTo>
                  <a:cubicBezTo>
                    <a:pt x="504649" y="785369"/>
                    <a:pt x="530341" y="746696"/>
                    <a:pt x="557115" y="706940"/>
                  </a:cubicBezTo>
                  <a:cubicBezTo>
                    <a:pt x="470032" y="633650"/>
                    <a:pt x="382138" y="560089"/>
                    <a:pt x="293703" y="485988"/>
                  </a:cubicBezTo>
                  <a:cubicBezTo>
                    <a:pt x="283426" y="493290"/>
                    <a:pt x="273690" y="501403"/>
                    <a:pt x="263143" y="507353"/>
                  </a:cubicBezTo>
                  <a:cubicBezTo>
                    <a:pt x="258004" y="510328"/>
                    <a:pt x="250702" y="508975"/>
                    <a:pt x="244212" y="509787"/>
                  </a:cubicBezTo>
                  <a:cubicBezTo>
                    <a:pt x="243941" y="503837"/>
                    <a:pt x="241778" y="497076"/>
                    <a:pt x="243671" y="491938"/>
                  </a:cubicBezTo>
                  <a:cubicBezTo>
                    <a:pt x="259086" y="453534"/>
                    <a:pt x="284508" y="423245"/>
                    <a:pt x="319666" y="401880"/>
                  </a:cubicBezTo>
                  <a:cubicBezTo>
                    <a:pt x="324263" y="399175"/>
                    <a:pt x="331295" y="400527"/>
                    <a:pt x="337244" y="399987"/>
                  </a:cubicBezTo>
                  <a:cubicBezTo>
                    <a:pt x="337515" y="405936"/>
                    <a:pt x="339408" y="412427"/>
                    <a:pt x="337515" y="417565"/>
                  </a:cubicBezTo>
                  <a:cubicBezTo>
                    <a:pt x="333458" y="428924"/>
                    <a:pt x="327779" y="439471"/>
                    <a:pt x="321829" y="452182"/>
                  </a:cubicBezTo>
                  <a:cubicBezTo>
                    <a:pt x="409183" y="525473"/>
                    <a:pt x="497347" y="599574"/>
                    <a:pt x="585242" y="673135"/>
                  </a:cubicBezTo>
                  <a:cubicBezTo>
                    <a:pt x="618777" y="640952"/>
                    <a:pt x="652312" y="608769"/>
                    <a:pt x="687199" y="575505"/>
                  </a:cubicBezTo>
                  <a:cubicBezTo>
                    <a:pt x="660425" y="540617"/>
                    <a:pt x="632569" y="504107"/>
                    <a:pt x="605525" y="468950"/>
                  </a:cubicBezTo>
                  <a:cubicBezTo>
                    <a:pt x="587135" y="475711"/>
                    <a:pt x="570367" y="483283"/>
                    <a:pt x="552788" y="487881"/>
                  </a:cubicBezTo>
                  <a:cubicBezTo>
                    <a:pt x="541430" y="490856"/>
                    <a:pt x="528448" y="490856"/>
                    <a:pt x="516549" y="489504"/>
                  </a:cubicBezTo>
                  <a:cubicBezTo>
                    <a:pt x="493561" y="486799"/>
                    <a:pt x="479768" y="467327"/>
                    <a:pt x="482202" y="444069"/>
                  </a:cubicBezTo>
                  <a:cubicBezTo>
                    <a:pt x="484636" y="423245"/>
                    <a:pt x="493561" y="405125"/>
                    <a:pt x="506542" y="389169"/>
                  </a:cubicBezTo>
                  <a:cubicBezTo>
                    <a:pt x="538455" y="349684"/>
                    <a:pt x="577399" y="321017"/>
                    <a:pt x="629594" y="316419"/>
                  </a:cubicBezTo>
                  <a:cubicBezTo>
                    <a:pt x="673136" y="312633"/>
                    <a:pt x="694771" y="340759"/>
                    <a:pt x="678274" y="381326"/>
                  </a:cubicBezTo>
                  <a:cubicBezTo>
                    <a:pt x="669620" y="402421"/>
                    <a:pt x="655016" y="421352"/>
                    <a:pt x="641494" y="443528"/>
                  </a:cubicBezTo>
                  <a:cubicBezTo>
                    <a:pt x="666916" y="476793"/>
                    <a:pt x="694771" y="513032"/>
                    <a:pt x="721816" y="548460"/>
                  </a:cubicBezTo>
                  <a:cubicBezTo>
                    <a:pt x="762112" y="523850"/>
                    <a:pt x="801597" y="499780"/>
                    <a:pt x="842434" y="474900"/>
                  </a:cubicBezTo>
                  <a:cubicBezTo>
                    <a:pt x="794295" y="371860"/>
                    <a:pt x="745615" y="267469"/>
                    <a:pt x="697205" y="163619"/>
                  </a:cubicBezTo>
                  <a:cubicBezTo>
                    <a:pt x="683413" y="166053"/>
                    <a:pt x="670972" y="169298"/>
                    <a:pt x="657991" y="170380"/>
                  </a:cubicBezTo>
                  <a:cubicBezTo>
                    <a:pt x="653123" y="170921"/>
                    <a:pt x="645010" y="167946"/>
                    <a:pt x="643387" y="164430"/>
                  </a:cubicBezTo>
                  <a:cubicBezTo>
                    <a:pt x="641764" y="160644"/>
                    <a:pt x="644739" y="152801"/>
                    <a:pt x="648255" y="149285"/>
                  </a:cubicBezTo>
                  <a:cubicBezTo>
                    <a:pt x="673677" y="123322"/>
                    <a:pt x="705319" y="109259"/>
                    <a:pt x="739935" y="100605"/>
                  </a:cubicBezTo>
                  <a:cubicBezTo>
                    <a:pt x="746967" y="98982"/>
                    <a:pt x="754269" y="97901"/>
                    <a:pt x="761301" y="98171"/>
                  </a:cubicBezTo>
                  <a:cubicBezTo>
                    <a:pt x="773741" y="98982"/>
                    <a:pt x="777798" y="106825"/>
                    <a:pt x="769414" y="116020"/>
                  </a:cubicBezTo>
                  <a:cubicBezTo>
                    <a:pt x="760219" y="126297"/>
                    <a:pt x="749131" y="134952"/>
                    <a:pt x="737231" y="145499"/>
                  </a:cubicBezTo>
                  <a:cubicBezTo>
                    <a:pt x="785100" y="248268"/>
                    <a:pt x="833780" y="352659"/>
                    <a:pt x="882189" y="456239"/>
                  </a:cubicBezTo>
                  <a:cubicBezTo>
                    <a:pt x="927083" y="441094"/>
                    <a:pt x="970624" y="426220"/>
                    <a:pt x="1016059" y="410804"/>
                  </a:cubicBezTo>
                  <a:cubicBezTo>
                    <a:pt x="1006593" y="367804"/>
                    <a:pt x="996587" y="323181"/>
                    <a:pt x="987121" y="280721"/>
                  </a:cubicBezTo>
                  <a:cubicBezTo>
                    <a:pt x="965486" y="278287"/>
                    <a:pt x="945743" y="276394"/>
                    <a:pt x="926271" y="273960"/>
                  </a:cubicBezTo>
                  <a:cubicBezTo>
                    <a:pt x="922215" y="273419"/>
                    <a:pt x="918428" y="272067"/>
                    <a:pt x="914642" y="270444"/>
                  </a:cubicBezTo>
                  <a:cubicBezTo>
                    <a:pt x="875157" y="255029"/>
                    <a:pt x="867315" y="221223"/>
                    <a:pt x="897063" y="190933"/>
                  </a:cubicBezTo>
                  <a:cubicBezTo>
                    <a:pt x="922485" y="164700"/>
                    <a:pt x="955209" y="152530"/>
                    <a:pt x="990367" y="146310"/>
                  </a:cubicBezTo>
                  <a:cubicBezTo>
                    <a:pt x="1017681" y="141442"/>
                    <a:pt x="1044996" y="141442"/>
                    <a:pt x="1071770" y="150908"/>
                  </a:cubicBezTo>
                  <a:cubicBezTo>
                    <a:pt x="1113689" y="166323"/>
                    <a:pt x="1122614" y="201751"/>
                    <a:pt x="1089620" y="232041"/>
                  </a:cubicBezTo>
                  <a:cubicBezTo>
                    <a:pt x="1072852" y="247456"/>
                    <a:pt x="1051487" y="258004"/>
                    <a:pt x="1030392" y="272067"/>
                  </a:cubicBezTo>
                  <a:cubicBezTo>
                    <a:pt x="1039587" y="313445"/>
                    <a:pt x="1049323" y="357797"/>
                    <a:pt x="1059059" y="401068"/>
                  </a:cubicBezTo>
                  <a:cubicBezTo>
                    <a:pt x="1106387" y="395930"/>
                    <a:pt x="1152362" y="391062"/>
                    <a:pt x="1199149" y="385924"/>
                  </a:cubicBezTo>
                  <a:cubicBezTo>
                    <a:pt x="1199149" y="272067"/>
                    <a:pt x="1199149" y="157128"/>
                    <a:pt x="1199149" y="42189"/>
                  </a:cubicBezTo>
                  <a:cubicBezTo>
                    <a:pt x="1186438" y="38673"/>
                    <a:pt x="1173187" y="35969"/>
                    <a:pt x="1160746" y="31371"/>
                  </a:cubicBezTo>
                  <a:cubicBezTo>
                    <a:pt x="1156149" y="29749"/>
                    <a:pt x="1150740" y="24070"/>
                    <a:pt x="1149928" y="19472"/>
                  </a:cubicBezTo>
                  <a:cubicBezTo>
                    <a:pt x="1149388" y="16497"/>
                    <a:pt x="1156149" y="10006"/>
                    <a:pt x="1160476" y="9195"/>
                  </a:cubicBezTo>
                  <a:cubicBezTo>
                    <a:pt x="1179677" y="5409"/>
                    <a:pt x="1198338" y="0"/>
                    <a:pt x="1216728" y="0"/>
                  </a:cubicBezTo>
                  <a:cubicBezTo>
                    <a:pt x="1238364" y="0"/>
                    <a:pt x="1260270" y="4868"/>
                    <a:pt x="1281635" y="8925"/>
                  </a:cubicBezTo>
                  <a:cubicBezTo>
                    <a:pt x="1286773" y="10006"/>
                    <a:pt x="1290559" y="16497"/>
                    <a:pt x="1294886" y="20554"/>
                  </a:cubicBezTo>
                  <a:cubicBezTo>
                    <a:pt x="1290559" y="24610"/>
                    <a:pt x="1287044" y="30560"/>
                    <a:pt x="1281635" y="32724"/>
                  </a:cubicBezTo>
                  <a:cubicBezTo>
                    <a:pt x="1270276" y="37051"/>
                    <a:pt x="1258377" y="39485"/>
                    <a:pt x="1245666" y="42730"/>
                  </a:cubicBezTo>
                  <a:cubicBezTo>
                    <a:pt x="1245666" y="156587"/>
                    <a:pt x="1245666" y="271255"/>
                    <a:pt x="1245666" y="385653"/>
                  </a:cubicBezTo>
                  <a:cubicBezTo>
                    <a:pt x="1302188" y="392955"/>
                    <a:pt x="1358982" y="400257"/>
                    <a:pt x="1417938" y="407829"/>
                  </a:cubicBezTo>
                  <a:cubicBezTo>
                    <a:pt x="1429027" y="365911"/>
                    <a:pt x="1440656" y="322369"/>
                    <a:pt x="1452555" y="277475"/>
                  </a:cubicBezTo>
                  <a:cubicBezTo>
                    <a:pt x="1448499" y="275582"/>
                    <a:pt x="1444171" y="274230"/>
                    <a:pt x="1440926" y="271526"/>
                  </a:cubicBezTo>
                  <a:cubicBezTo>
                    <a:pt x="1423347" y="258544"/>
                    <a:pt x="1403064" y="247997"/>
                    <a:pt x="1389001" y="232041"/>
                  </a:cubicBezTo>
                  <a:cubicBezTo>
                    <a:pt x="1364931" y="204997"/>
                    <a:pt x="1373856" y="172814"/>
                    <a:pt x="1408202" y="161455"/>
                  </a:cubicBezTo>
                  <a:cubicBezTo>
                    <a:pt x="1428215" y="154964"/>
                    <a:pt x="1450662" y="152530"/>
                    <a:pt x="1471757" y="153342"/>
                  </a:cubicBezTo>
                  <a:cubicBezTo>
                    <a:pt x="1502587" y="154423"/>
                    <a:pt x="1531795" y="164159"/>
                    <a:pt x="1558299" y="180657"/>
                  </a:cubicBezTo>
                  <a:cubicBezTo>
                    <a:pt x="1568035" y="186877"/>
                    <a:pt x="1577771" y="194179"/>
                    <a:pt x="1585614" y="202292"/>
                  </a:cubicBezTo>
                  <a:cubicBezTo>
                    <a:pt x="1618067" y="235827"/>
                    <a:pt x="1608601" y="272878"/>
                    <a:pt x="1563167" y="284507"/>
                  </a:cubicBezTo>
                  <a:cubicBezTo>
                    <a:pt x="1542343" y="289916"/>
                    <a:pt x="1519896" y="289375"/>
                    <a:pt x="1494474" y="292079"/>
                  </a:cubicBezTo>
                  <a:cubicBezTo>
                    <a:pt x="1483927" y="331835"/>
                    <a:pt x="1472298" y="375917"/>
                    <a:pt x="1460128" y="420811"/>
                  </a:cubicBezTo>
                  <a:cubicBezTo>
                    <a:pt x="1488254" y="431088"/>
                    <a:pt x="1516650" y="440553"/>
                    <a:pt x="1544236" y="451912"/>
                  </a:cubicBezTo>
                  <a:cubicBezTo>
                    <a:pt x="1572091" y="463270"/>
                    <a:pt x="1599136" y="476793"/>
                    <a:pt x="1627803" y="489774"/>
                  </a:cubicBezTo>
                  <a:cubicBezTo>
                    <a:pt x="1684867" y="391062"/>
                    <a:pt x="1742471" y="291539"/>
                    <a:pt x="1798453" y="194449"/>
                  </a:cubicBezTo>
                  <a:cubicBezTo>
                    <a:pt x="1789258" y="183902"/>
                    <a:pt x="1780333" y="174707"/>
                    <a:pt x="1772490" y="164159"/>
                  </a:cubicBezTo>
                  <a:cubicBezTo>
                    <a:pt x="1769245" y="159832"/>
                    <a:pt x="1768975" y="153612"/>
                    <a:pt x="1767352" y="148474"/>
                  </a:cubicBezTo>
                  <a:cubicBezTo>
                    <a:pt x="1772490" y="146851"/>
                    <a:pt x="1778170" y="143065"/>
                    <a:pt x="1783038" y="143876"/>
                  </a:cubicBezTo>
                  <a:cubicBezTo>
                    <a:pt x="1825768" y="151178"/>
                    <a:pt x="1861196" y="172273"/>
                    <a:pt x="1889322" y="205267"/>
                  </a:cubicBezTo>
                  <a:cubicBezTo>
                    <a:pt x="1892297" y="208783"/>
                    <a:pt x="1893649" y="216626"/>
                    <a:pt x="1891756" y="219871"/>
                  </a:cubicBezTo>
                  <a:cubicBezTo>
                    <a:pt x="1889593" y="223116"/>
                    <a:pt x="1882020" y="225009"/>
                    <a:pt x="1877423" y="224198"/>
                  </a:cubicBezTo>
                  <a:cubicBezTo>
                    <a:pt x="1864712" y="221764"/>
                    <a:pt x="1852271" y="217707"/>
                    <a:pt x="1838208" y="213921"/>
                  </a:cubicBezTo>
                  <a:cubicBezTo>
                    <a:pt x="1781145" y="312904"/>
                    <a:pt x="1723540" y="412427"/>
                    <a:pt x="1666476" y="511139"/>
                  </a:cubicBezTo>
                  <a:cubicBezTo>
                    <a:pt x="1704339" y="538995"/>
                    <a:pt x="1741660" y="566310"/>
                    <a:pt x="1780604" y="594706"/>
                  </a:cubicBezTo>
                  <a:cubicBezTo>
                    <a:pt x="1810353" y="562523"/>
                    <a:pt x="1841183" y="528718"/>
                    <a:pt x="1871202" y="495994"/>
                  </a:cubicBezTo>
                  <a:cubicBezTo>
                    <a:pt x="1861466" y="479497"/>
                    <a:pt x="1850919" y="464893"/>
                    <a:pt x="1844158" y="448396"/>
                  </a:cubicBezTo>
                  <a:cubicBezTo>
                    <a:pt x="1839020" y="435956"/>
                    <a:pt x="1836586" y="421622"/>
                    <a:pt x="1836315" y="407829"/>
                  </a:cubicBezTo>
                  <a:cubicBezTo>
                    <a:pt x="1836045" y="387005"/>
                    <a:pt x="1850919" y="372131"/>
                    <a:pt x="1871743" y="371049"/>
                  </a:cubicBezTo>
                  <a:cubicBezTo>
                    <a:pt x="1882291" y="370508"/>
                    <a:pt x="1893920" y="370508"/>
                    <a:pt x="1903656" y="373754"/>
                  </a:cubicBezTo>
                  <a:cubicBezTo>
                    <a:pt x="1964506" y="394037"/>
                    <a:pt x="2008318" y="432981"/>
                    <a:pt x="2026167" y="495994"/>
                  </a:cubicBezTo>
                  <a:cubicBezTo>
                    <a:pt x="2036985" y="534668"/>
                    <a:pt x="2010751" y="561171"/>
                    <a:pt x="1970996" y="553328"/>
                  </a:cubicBezTo>
                  <a:cubicBezTo>
                    <a:pt x="1959097" y="550894"/>
                    <a:pt x="1947468" y="547108"/>
                    <a:pt x="1936379" y="542240"/>
                  </a:cubicBezTo>
                  <a:cubicBezTo>
                    <a:pt x="1925832" y="537643"/>
                    <a:pt x="1915826" y="531152"/>
                    <a:pt x="1904467" y="524391"/>
                  </a:cubicBezTo>
                  <a:cubicBezTo>
                    <a:pt x="1873907" y="557655"/>
                    <a:pt x="1843076" y="591461"/>
                    <a:pt x="1813057" y="624185"/>
                  </a:cubicBezTo>
                  <a:cubicBezTo>
                    <a:pt x="1844428" y="659883"/>
                    <a:pt x="1874989" y="694500"/>
                    <a:pt x="1906360" y="730199"/>
                  </a:cubicBezTo>
                  <a:cubicBezTo>
                    <a:pt x="1999393" y="665022"/>
                    <a:pt x="2093237" y="599304"/>
                    <a:pt x="2187892" y="533045"/>
                  </a:cubicBezTo>
                  <a:cubicBezTo>
                    <a:pt x="2183565" y="521957"/>
                    <a:pt x="2178156" y="511680"/>
                    <a:pt x="2175452" y="500592"/>
                  </a:cubicBezTo>
                  <a:cubicBezTo>
                    <a:pt x="2173829" y="494372"/>
                    <a:pt x="2176263" y="486799"/>
                    <a:pt x="2176804" y="480038"/>
                  </a:cubicBezTo>
                  <a:cubicBezTo>
                    <a:pt x="2183836" y="481661"/>
                    <a:pt x="2192490" y="481390"/>
                    <a:pt x="2197628" y="485447"/>
                  </a:cubicBezTo>
                  <a:cubicBezTo>
                    <a:pt x="2228459" y="509787"/>
                    <a:pt x="2250365" y="540617"/>
                    <a:pt x="2261723" y="578209"/>
                  </a:cubicBezTo>
                  <a:cubicBezTo>
                    <a:pt x="2263346" y="583888"/>
                    <a:pt x="2260912" y="590920"/>
                    <a:pt x="2260371" y="597140"/>
                  </a:cubicBezTo>
                  <a:cubicBezTo>
                    <a:pt x="2253881" y="595788"/>
                    <a:pt x="2246038" y="595788"/>
                    <a:pt x="2240629" y="592272"/>
                  </a:cubicBezTo>
                  <a:cubicBezTo>
                    <a:pt x="2230893" y="585782"/>
                    <a:pt x="2222780" y="577398"/>
                    <a:pt x="2213314" y="569014"/>
                  </a:cubicBezTo>
                  <a:cubicBezTo>
                    <a:pt x="2119470" y="634732"/>
                    <a:pt x="2025085" y="700720"/>
                    <a:pt x="1931782" y="766168"/>
                  </a:cubicBezTo>
                  <a:cubicBezTo>
                    <a:pt x="1954499" y="807546"/>
                    <a:pt x="1976676" y="848112"/>
                    <a:pt x="1999934" y="890031"/>
                  </a:cubicBezTo>
                  <a:cubicBezTo>
                    <a:pt x="2040771" y="873263"/>
                    <a:pt x="2082960" y="855685"/>
                    <a:pt x="2121634" y="839728"/>
                  </a:cubicBezTo>
                  <a:cubicBezTo>
                    <a:pt x="2121093" y="814036"/>
                    <a:pt x="2118118" y="789967"/>
                    <a:pt x="2120822" y="766979"/>
                  </a:cubicBezTo>
                  <a:cubicBezTo>
                    <a:pt x="2125690" y="725872"/>
                    <a:pt x="2159496" y="710997"/>
                    <a:pt x="2193842" y="734255"/>
                  </a:cubicBezTo>
                  <a:cubicBezTo>
                    <a:pt x="2233868" y="761300"/>
                    <a:pt x="2254422" y="801596"/>
                    <a:pt x="2263076" y="847571"/>
                  </a:cubicBezTo>
                  <a:cubicBezTo>
                    <a:pt x="2266862" y="867314"/>
                    <a:pt x="2266592" y="889220"/>
                    <a:pt x="2262805" y="908962"/>
                  </a:cubicBezTo>
                  <a:cubicBezTo>
                    <a:pt x="2256044" y="942768"/>
                    <a:pt x="2227107" y="954126"/>
                    <a:pt x="2196276" y="937900"/>
                  </a:cubicBezTo>
                  <a:cubicBezTo>
                    <a:pt x="2178697" y="928434"/>
                    <a:pt x="2164905" y="913830"/>
                    <a:pt x="2141917" y="879213"/>
                  </a:cubicBezTo>
                  <a:cubicBezTo>
                    <a:pt x="2099998" y="896522"/>
                    <a:pt x="2057809" y="914101"/>
                    <a:pt x="2016701" y="931138"/>
                  </a:cubicBezTo>
                  <a:cubicBezTo>
                    <a:pt x="2029953" y="976303"/>
                    <a:pt x="2042664" y="1020655"/>
                    <a:pt x="2056186" y="1066901"/>
                  </a:cubicBezTo>
                  <a:cubicBezTo>
                    <a:pt x="2168150" y="1047159"/>
                    <a:pt x="2281466" y="1027146"/>
                    <a:pt x="2394782" y="1007133"/>
                  </a:cubicBezTo>
                  <a:cubicBezTo>
                    <a:pt x="2395593" y="994422"/>
                    <a:pt x="2395052" y="982252"/>
                    <a:pt x="2397216" y="970353"/>
                  </a:cubicBezTo>
                  <a:cubicBezTo>
                    <a:pt x="2398298" y="964674"/>
                    <a:pt x="2403706" y="959535"/>
                    <a:pt x="2407222" y="954397"/>
                  </a:cubicBezTo>
                  <a:cubicBezTo>
                    <a:pt x="2412361" y="958183"/>
                    <a:pt x="2419392" y="961158"/>
                    <a:pt x="2422097" y="966296"/>
                  </a:cubicBezTo>
                  <a:cubicBezTo>
                    <a:pt x="2440757" y="1002265"/>
                    <a:pt x="2448600" y="1040668"/>
                    <a:pt x="2441839" y="1081235"/>
                  </a:cubicBezTo>
                  <a:cubicBezTo>
                    <a:pt x="2441028" y="1086644"/>
                    <a:pt x="2435619" y="1091241"/>
                    <a:pt x="2432374" y="1096109"/>
                  </a:cubicBezTo>
                  <a:cubicBezTo>
                    <a:pt x="2427506" y="1092594"/>
                    <a:pt x="2421015" y="1090160"/>
                    <a:pt x="2418040" y="1085562"/>
                  </a:cubicBezTo>
                  <a:cubicBezTo>
                    <a:pt x="2411820" y="1074744"/>
                    <a:pt x="2407222" y="1063115"/>
                    <a:pt x="2401814" y="1050945"/>
                  </a:cubicBezTo>
                  <a:cubicBezTo>
                    <a:pt x="2289309" y="1070688"/>
                    <a:pt x="2176534" y="1090700"/>
                    <a:pt x="2063759" y="1110443"/>
                  </a:cubicBezTo>
                  <a:cubicBezTo>
                    <a:pt x="2066733" y="1157500"/>
                    <a:pt x="2069979" y="1204016"/>
                    <a:pt x="2072954" y="1251615"/>
                  </a:cubicBezTo>
                  <a:cubicBezTo>
                    <a:pt x="2117306" y="1253508"/>
                    <a:pt x="2162200" y="1255671"/>
                    <a:pt x="2207905" y="1257564"/>
                  </a:cubicBezTo>
                  <a:cubicBezTo>
                    <a:pt x="2211151" y="1246476"/>
                    <a:pt x="2213044" y="1234847"/>
                    <a:pt x="2217641" y="1224570"/>
                  </a:cubicBezTo>
                  <a:cubicBezTo>
                    <a:pt x="2224132" y="1210237"/>
                    <a:pt x="2230622" y="1195633"/>
                    <a:pt x="2240358" y="1183733"/>
                  </a:cubicBezTo>
                  <a:cubicBezTo>
                    <a:pt x="2261453" y="1158041"/>
                    <a:pt x="2291472" y="1159934"/>
                    <a:pt x="2310944" y="1186708"/>
                  </a:cubicBezTo>
                  <a:cubicBezTo>
                    <a:pt x="2330146" y="1212941"/>
                    <a:pt x="2335284" y="1243501"/>
                    <a:pt x="2335555" y="1274873"/>
                  </a:cubicBezTo>
                  <a:cubicBezTo>
                    <a:pt x="2335825" y="1303810"/>
                    <a:pt x="2330957" y="1332207"/>
                    <a:pt x="2317435" y="1358440"/>
                  </a:cubicBezTo>
                  <a:cubicBezTo>
                    <a:pt x="2313378" y="1366283"/>
                    <a:pt x="2308510" y="1374126"/>
                    <a:pt x="2302561" y="1380887"/>
                  </a:cubicBezTo>
                  <a:cubicBezTo>
                    <a:pt x="2280384" y="1406579"/>
                    <a:pt x="2249283" y="1406309"/>
                    <a:pt x="2231434" y="1377371"/>
                  </a:cubicBezTo>
                  <a:cubicBezTo>
                    <a:pt x="2220886" y="1360333"/>
                    <a:pt x="2216019" y="1339509"/>
                    <a:pt x="2209257" y="1320307"/>
                  </a:cubicBezTo>
                  <a:cubicBezTo>
                    <a:pt x="2207364" y="1314899"/>
                    <a:pt x="2207364" y="1308678"/>
                    <a:pt x="2206282" y="1301647"/>
                  </a:cubicBezTo>
                  <a:cubicBezTo>
                    <a:pt x="2160848" y="1299483"/>
                    <a:pt x="2115684" y="1297590"/>
                    <a:pt x="2070520" y="1295427"/>
                  </a:cubicBezTo>
                  <a:cubicBezTo>
                    <a:pt x="2063488" y="1341943"/>
                    <a:pt x="2056457" y="1387648"/>
                    <a:pt x="2049155" y="1434976"/>
                  </a:cubicBezTo>
                  <a:cubicBezTo>
                    <a:pt x="2072142" y="1441196"/>
                    <a:pt x="2096482" y="1447957"/>
                    <a:pt x="2121093" y="1454448"/>
                  </a:cubicBezTo>
                  <a:cubicBezTo>
                    <a:pt x="2203578" y="1476624"/>
                    <a:pt x="2286063" y="1498259"/>
                    <a:pt x="2368549" y="1520706"/>
                  </a:cubicBezTo>
                  <a:cubicBezTo>
                    <a:pt x="2378826" y="1523411"/>
                    <a:pt x="2383694" y="1522870"/>
                    <a:pt x="2387750" y="1512052"/>
                  </a:cubicBezTo>
                  <a:cubicBezTo>
                    <a:pt x="2390996" y="1503398"/>
                    <a:pt x="2396405" y="1495285"/>
                    <a:pt x="2402354" y="1487983"/>
                  </a:cubicBezTo>
                  <a:cubicBezTo>
                    <a:pt x="2405329" y="1484467"/>
                    <a:pt x="2411549" y="1481492"/>
                    <a:pt x="2415876" y="1482033"/>
                  </a:cubicBezTo>
                  <a:cubicBezTo>
                    <a:pt x="2418851" y="1482574"/>
                    <a:pt x="2422908" y="1489605"/>
                    <a:pt x="2422908" y="1493392"/>
                  </a:cubicBezTo>
                  <a:cubicBezTo>
                    <a:pt x="2422097" y="1512863"/>
                    <a:pt x="2422367" y="1533147"/>
                    <a:pt x="2417770" y="1552078"/>
                  </a:cubicBezTo>
                  <a:cubicBezTo>
                    <a:pt x="2412902" y="1571820"/>
                    <a:pt x="2403436" y="1590481"/>
                    <a:pt x="2394511" y="1608871"/>
                  </a:cubicBezTo>
                  <a:cubicBezTo>
                    <a:pt x="2392077" y="1614009"/>
                    <a:pt x="2383423" y="1616173"/>
                    <a:pt x="2377744" y="1619959"/>
                  </a:cubicBezTo>
                  <a:cubicBezTo>
                    <a:pt x="2375040" y="1613739"/>
                    <a:pt x="2370442" y="1607789"/>
                    <a:pt x="2369631" y="1601299"/>
                  </a:cubicBezTo>
                  <a:cubicBezTo>
                    <a:pt x="2368278" y="1590210"/>
                    <a:pt x="2369360" y="1579122"/>
                    <a:pt x="2369360" y="1566141"/>
                  </a:cubicBezTo>
                  <a:cubicBezTo>
                    <a:pt x="2260101" y="1536933"/>
                    <a:pt x="2149219" y="1507184"/>
                    <a:pt x="2038607" y="1477435"/>
                  </a:cubicBezTo>
                  <a:cubicBezTo>
                    <a:pt x="2021569" y="1521247"/>
                    <a:pt x="2004531" y="1564789"/>
                    <a:pt x="1987223" y="1609141"/>
                  </a:cubicBezTo>
                  <a:cubicBezTo>
                    <a:pt x="2026437" y="1629425"/>
                    <a:pt x="2067004" y="1650790"/>
                    <a:pt x="2106218" y="1671073"/>
                  </a:cubicBezTo>
                  <a:cubicBezTo>
                    <a:pt x="2119200" y="1657821"/>
                    <a:pt x="2130829" y="1644570"/>
                    <a:pt x="2143810" y="1632941"/>
                  </a:cubicBezTo>
                  <a:cubicBezTo>
                    <a:pt x="2150571" y="1626720"/>
                    <a:pt x="2159225" y="1621852"/>
                    <a:pt x="2167880" y="1618066"/>
                  </a:cubicBezTo>
                  <a:cubicBezTo>
                    <a:pt x="2199521" y="1604274"/>
                    <a:pt x="2226025" y="1619418"/>
                    <a:pt x="2231434" y="1653494"/>
                  </a:cubicBezTo>
                  <a:cubicBezTo>
                    <a:pt x="2240358" y="1711369"/>
                    <a:pt x="2200062" y="1792232"/>
                    <a:pt x="2148408" y="1820088"/>
                  </a:cubicBezTo>
                  <a:cubicBezTo>
                    <a:pt x="2111357" y="1840101"/>
                    <a:pt x="2082149" y="1825497"/>
                    <a:pt x="2076740" y="1783578"/>
                  </a:cubicBezTo>
                  <a:cubicBezTo>
                    <a:pt x="2075117" y="1771678"/>
                    <a:pt x="2075929" y="1759238"/>
                    <a:pt x="2077822" y="1747338"/>
                  </a:cubicBezTo>
                  <a:cubicBezTo>
                    <a:pt x="2079444" y="1735439"/>
                    <a:pt x="2083771" y="1723810"/>
                    <a:pt x="2087017" y="1710828"/>
                  </a:cubicBezTo>
                  <a:cubicBezTo>
                    <a:pt x="2046991" y="1690004"/>
                    <a:pt x="2006424" y="1668910"/>
                    <a:pt x="1966669" y="1648085"/>
                  </a:cubicBezTo>
                  <a:cubicBezTo>
                    <a:pt x="1940436" y="1687300"/>
                    <a:pt x="1914744" y="1725703"/>
                    <a:pt x="1888240" y="1765458"/>
                  </a:cubicBezTo>
                  <a:cubicBezTo>
                    <a:pt x="1975323" y="1838748"/>
                    <a:pt x="2063488" y="1912580"/>
                    <a:pt x="2151112" y="1986140"/>
                  </a:cubicBezTo>
                  <a:cubicBezTo>
                    <a:pt x="2162741" y="1978027"/>
                    <a:pt x="2173018" y="1970184"/>
                    <a:pt x="2184106" y="1963693"/>
                  </a:cubicBezTo>
                  <a:cubicBezTo>
                    <a:pt x="2188433" y="1961260"/>
                    <a:pt x="2196006" y="1960989"/>
                    <a:pt x="2200062" y="1963153"/>
                  </a:cubicBezTo>
                  <a:cubicBezTo>
                    <a:pt x="2202496" y="1964505"/>
                    <a:pt x="2203037" y="1973429"/>
                    <a:pt x="2201414" y="1977757"/>
                  </a:cubicBezTo>
                  <a:cubicBezTo>
                    <a:pt x="2186540" y="2018594"/>
                    <a:pt x="2160037" y="2049965"/>
                    <a:pt x="2122445" y="2071601"/>
                  </a:cubicBezTo>
                  <a:cubicBezTo>
                    <a:pt x="2118388" y="2073764"/>
                    <a:pt x="2110545" y="2074305"/>
                    <a:pt x="2107841" y="2071871"/>
                  </a:cubicBezTo>
                  <a:cubicBezTo>
                    <a:pt x="2105137" y="2069437"/>
                    <a:pt x="2104596" y="2061594"/>
                    <a:pt x="2105948" y="2057267"/>
                  </a:cubicBezTo>
                  <a:cubicBezTo>
                    <a:pt x="2110275" y="2045097"/>
                    <a:pt x="2116225" y="2033468"/>
                    <a:pt x="2122445" y="2019675"/>
                  </a:cubicBezTo>
                  <a:cubicBezTo>
                    <a:pt x="2035362" y="1946655"/>
                    <a:pt x="1947197" y="1872554"/>
                    <a:pt x="1859573" y="1798993"/>
                  </a:cubicBezTo>
                  <a:cubicBezTo>
                    <a:pt x="1825768" y="1831176"/>
                    <a:pt x="1792503" y="1863359"/>
                    <a:pt x="1757616" y="1896623"/>
                  </a:cubicBezTo>
                  <a:cubicBezTo>
                    <a:pt x="1784390" y="1931511"/>
                    <a:pt x="1812246" y="1967750"/>
                    <a:pt x="1839831" y="2003719"/>
                  </a:cubicBezTo>
                  <a:cubicBezTo>
                    <a:pt x="1854435" y="1997769"/>
                    <a:pt x="1867687" y="1990738"/>
                    <a:pt x="1881750" y="1986952"/>
                  </a:cubicBezTo>
                  <a:cubicBezTo>
                    <a:pt x="1895542" y="1983436"/>
                    <a:pt x="1910146" y="1981543"/>
                    <a:pt x="1924209" y="1982084"/>
                  </a:cubicBezTo>
                  <a:cubicBezTo>
                    <a:pt x="1949902" y="1983165"/>
                    <a:pt x="1965858" y="2003719"/>
                    <a:pt x="1962072" y="2029141"/>
                  </a:cubicBezTo>
                  <a:cubicBezTo>
                    <a:pt x="1960990" y="2036173"/>
                    <a:pt x="1959908" y="2043745"/>
                    <a:pt x="1956663" y="2049965"/>
                  </a:cubicBezTo>
                  <a:cubicBezTo>
                    <a:pt x="1927725" y="2108922"/>
                    <a:pt x="1881750" y="2146243"/>
                    <a:pt x="1816032" y="2155168"/>
                  </a:cubicBezTo>
                  <a:cubicBezTo>
                    <a:pt x="1772761" y="2161118"/>
                    <a:pt x="1749503" y="2131098"/>
                    <a:pt x="1766000" y="2090261"/>
                  </a:cubicBezTo>
                  <a:cubicBezTo>
                    <a:pt x="1774654" y="2069167"/>
                    <a:pt x="1789258" y="2050235"/>
                    <a:pt x="1802780" y="2028059"/>
                  </a:cubicBezTo>
                  <a:cubicBezTo>
                    <a:pt x="1777358" y="1994794"/>
                    <a:pt x="1749503" y="1958555"/>
                    <a:pt x="1722458" y="1923127"/>
                  </a:cubicBezTo>
                  <a:cubicBezTo>
                    <a:pt x="1681892" y="1947737"/>
                    <a:pt x="1642136" y="1972077"/>
                    <a:pt x="1601840" y="1996417"/>
                  </a:cubicBezTo>
                  <a:cubicBezTo>
                    <a:pt x="1649979" y="2099997"/>
                    <a:pt x="1698659" y="2204118"/>
                    <a:pt x="1747069" y="2307698"/>
                  </a:cubicBezTo>
                  <a:cubicBezTo>
                    <a:pt x="1760591" y="2305264"/>
                    <a:pt x="1773302" y="2302019"/>
                    <a:pt x="1786013" y="2300937"/>
                  </a:cubicBezTo>
                  <a:cubicBezTo>
                    <a:pt x="1790881" y="2300396"/>
                    <a:pt x="1798994" y="2303371"/>
                    <a:pt x="1800616" y="2306887"/>
                  </a:cubicBezTo>
                  <a:cubicBezTo>
                    <a:pt x="1802239" y="2310673"/>
                    <a:pt x="1799264" y="2318516"/>
                    <a:pt x="1795749" y="2322032"/>
                  </a:cubicBezTo>
                  <a:cubicBezTo>
                    <a:pt x="1770327" y="2347994"/>
                    <a:pt x="1738685" y="2362058"/>
                    <a:pt x="1704068" y="2370712"/>
                  </a:cubicBezTo>
                  <a:cubicBezTo>
                    <a:pt x="1697037" y="2372334"/>
                    <a:pt x="1689734" y="2373416"/>
                    <a:pt x="1682703" y="2373146"/>
                  </a:cubicBezTo>
                  <a:cubicBezTo>
                    <a:pt x="1670263" y="2372334"/>
                    <a:pt x="1666206" y="2364491"/>
                    <a:pt x="1674319" y="2355296"/>
                  </a:cubicBezTo>
                  <a:cubicBezTo>
                    <a:pt x="1683514" y="2345019"/>
                    <a:pt x="1694603" y="2336365"/>
                    <a:pt x="1706773" y="2325548"/>
                  </a:cubicBezTo>
                  <a:cubicBezTo>
                    <a:pt x="1658904" y="2222779"/>
                    <a:pt x="1610224" y="2118387"/>
                    <a:pt x="1561815" y="2014807"/>
                  </a:cubicBezTo>
                  <a:cubicBezTo>
                    <a:pt x="1516921" y="2029952"/>
                    <a:pt x="1473379" y="2044827"/>
                    <a:pt x="1427945" y="2060242"/>
                  </a:cubicBezTo>
                  <a:cubicBezTo>
                    <a:pt x="1437410" y="2103243"/>
                    <a:pt x="1447417" y="2147866"/>
                    <a:pt x="1456612" y="2190326"/>
                  </a:cubicBezTo>
                  <a:cubicBezTo>
                    <a:pt x="1478247" y="2192760"/>
                    <a:pt x="1498260" y="2194923"/>
                    <a:pt x="1518003" y="2197627"/>
                  </a:cubicBezTo>
                  <a:cubicBezTo>
                    <a:pt x="1522330" y="2198168"/>
                    <a:pt x="1526657" y="2200062"/>
                    <a:pt x="1530713" y="2201684"/>
                  </a:cubicBezTo>
                  <a:cubicBezTo>
                    <a:pt x="1568035" y="2217099"/>
                    <a:pt x="1575607" y="2249553"/>
                    <a:pt x="1547751" y="2278761"/>
                  </a:cubicBezTo>
                  <a:cubicBezTo>
                    <a:pt x="1516921" y="2311214"/>
                    <a:pt x="1476625" y="2324466"/>
                    <a:pt x="1433624" y="2326900"/>
                  </a:cubicBezTo>
                  <a:cubicBezTo>
                    <a:pt x="1412529" y="2327981"/>
                    <a:pt x="1390083" y="2325548"/>
                    <a:pt x="1370070" y="2319057"/>
                  </a:cubicBezTo>
                  <a:cubicBezTo>
                    <a:pt x="1329774" y="2305805"/>
                    <a:pt x="1321660" y="2269566"/>
                    <a:pt x="1352491" y="2240628"/>
                  </a:cubicBezTo>
                  <a:cubicBezTo>
                    <a:pt x="1369529" y="2224672"/>
                    <a:pt x="1391165" y="2213854"/>
                    <a:pt x="1413070" y="2198980"/>
                  </a:cubicBezTo>
                  <a:cubicBezTo>
                    <a:pt x="1404146" y="2158413"/>
                    <a:pt x="1394139" y="2113790"/>
                    <a:pt x="1384403" y="2069978"/>
                  </a:cubicBezTo>
                  <a:cubicBezTo>
                    <a:pt x="1337617" y="2075116"/>
                    <a:pt x="1291912" y="2079984"/>
                    <a:pt x="1245395" y="2084852"/>
                  </a:cubicBezTo>
                  <a:cubicBezTo>
                    <a:pt x="1245395" y="2199250"/>
                    <a:pt x="1245395" y="2313918"/>
                    <a:pt x="1245395" y="2428857"/>
                  </a:cubicBezTo>
                  <a:cubicBezTo>
                    <a:pt x="1257836" y="2432373"/>
                    <a:pt x="1270547" y="2435077"/>
                    <a:pt x="1282716" y="2439404"/>
                  </a:cubicBezTo>
                  <a:cubicBezTo>
                    <a:pt x="1287584" y="2441298"/>
                    <a:pt x="1290830" y="2446977"/>
                    <a:pt x="1294886" y="2450763"/>
                  </a:cubicBezTo>
                  <a:cubicBezTo>
                    <a:pt x="1290830" y="2454820"/>
                    <a:pt x="1287855" y="2460770"/>
                    <a:pt x="1282987" y="2462392"/>
                  </a:cubicBezTo>
                  <a:cubicBezTo>
                    <a:pt x="1242420" y="2476185"/>
                    <a:pt x="1201854" y="2476455"/>
                    <a:pt x="1161287" y="2462392"/>
                  </a:cubicBezTo>
                  <a:cubicBezTo>
                    <a:pt x="1156690" y="2460770"/>
                    <a:pt x="1151281" y="2455090"/>
                    <a:pt x="1150469" y="2450493"/>
                  </a:cubicBezTo>
                  <a:cubicBezTo>
                    <a:pt x="1149928" y="2447788"/>
                    <a:pt x="1156419" y="2441568"/>
                    <a:pt x="1161017" y="2439945"/>
                  </a:cubicBezTo>
                  <a:cubicBezTo>
                    <a:pt x="1173457" y="2436970"/>
                    <a:pt x="1186438" y="2433996"/>
                    <a:pt x="1200231" y="2430209"/>
                  </a:cubicBezTo>
                  <a:close/>
                  <a:moveTo>
                    <a:pt x="2028871" y="1236740"/>
                  </a:moveTo>
                  <a:cubicBezTo>
                    <a:pt x="2028871" y="791049"/>
                    <a:pt x="1669181" y="430276"/>
                    <a:pt x="1224301" y="430006"/>
                  </a:cubicBezTo>
                  <a:cubicBezTo>
                    <a:pt x="777257" y="429735"/>
                    <a:pt x="415944" y="790237"/>
                    <a:pt x="415944" y="1236199"/>
                  </a:cubicBezTo>
                  <a:cubicBezTo>
                    <a:pt x="416214" y="1681891"/>
                    <a:pt x="776175" y="2042934"/>
                    <a:pt x="1220785" y="2042934"/>
                  </a:cubicBezTo>
                  <a:cubicBezTo>
                    <a:pt x="1668640" y="2042934"/>
                    <a:pt x="2028871" y="1683514"/>
                    <a:pt x="2028871" y="1236740"/>
                  </a:cubicBezTo>
                  <a:close/>
                </a:path>
              </a:pathLst>
            </a:custGeom>
            <a:grpFill/>
            <a:ln w="2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2674761E-DE3C-43D3-A67A-C542B060EA40}"/>
                </a:ext>
              </a:extLst>
            </p:cNvPr>
            <p:cNvSpPr/>
            <p:nvPr/>
          </p:nvSpPr>
          <p:spPr>
            <a:xfrm>
              <a:off x="7509318" y="3706222"/>
              <a:ext cx="292079" cy="291810"/>
            </a:xfrm>
            <a:custGeom>
              <a:avLst/>
              <a:gdLst>
                <a:gd name="connsiteX0" fmla="*/ 146040 w 292079"/>
                <a:gd name="connsiteY0" fmla="*/ 1 h 291810"/>
                <a:gd name="connsiteX1" fmla="*/ 292079 w 292079"/>
                <a:gd name="connsiteY1" fmla="*/ 146311 h 291810"/>
                <a:gd name="connsiteX2" fmla="*/ 145499 w 292079"/>
                <a:gd name="connsiteY2" fmla="*/ 291810 h 291810"/>
                <a:gd name="connsiteX3" fmla="*/ 0 w 292079"/>
                <a:gd name="connsiteY3" fmla="*/ 145500 h 291810"/>
                <a:gd name="connsiteX4" fmla="*/ 146040 w 292079"/>
                <a:gd name="connsiteY4" fmla="*/ 1 h 291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2079" h="291810">
                  <a:moveTo>
                    <a:pt x="146040" y="1"/>
                  </a:moveTo>
                  <a:cubicBezTo>
                    <a:pt x="226902" y="271"/>
                    <a:pt x="292079" y="65719"/>
                    <a:pt x="292079" y="146311"/>
                  </a:cubicBezTo>
                  <a:cubicBezTo>
                    <a:pt x="291809" y="226633"/>
                    <a:pt x="225821" y="292080"/>
                    <a:pt x="145499" y="291810"/>
                  </a:cubicBezTo>
                  <a:cubicBezTo>
                    <a:pt x="64636" y="291539"/>
                    <a:pt x="0" y="226633"/>
                    <a:pt x="0" y="145500"/>
                  </a:cubicBezTo>
                  <a:cubicBezTo>
                    <a:pt x="0" y="64367"/>
                    <a:pt x="64907" y="-270"/>
                    <a:pt x="146040" y="1"/>
                  </a:cubicBezTo>
                  <a:close/>
                </a:path>
              </a:pathLst>
            </a:custGeom>
            <a:grpFill/>
            <a:ln w="2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2D6BEB21-3446-42EB-9102-C088C1276B30}"/>
                </a:ext>
              </a:extLst>
            </p:cNvPr>
            <p:cNvSpPr/>
            <p:nvPr/>
          </p:nvSpPr>
          <p:spPr>
            <a:xfrm>
              <a:off x="6920800" y="3231852"/>
              <a:ext cx="187798" cy="187461"/>
            </a:xfrm>
            <a:custGeom>
              <a:avLst/>
              <a:gdLst>
                <a:gd name="connsiteX0" fmla="*/ 92253 w 187798"/>
                <a:gd name="connsiteY0" fmla="*/ 187429 h 187461"/>
                <a:gd name="connsiteX1" fmla="*/ 32 w 187798"/>
                <a:gd name="connsiteY1" fmla="*/ 92504 h 187461"/>
                <a:gd name="connsiteX2" fmla="*/ 94958 w 187798"/>
                <a:gd name="connsiteY2" fmla="*/ 12 h 187461"/>
                <a:gd name="connsiteX3" fmla="*/ 187720 w 187798"/>
                <a:gd name="connsiteY3" fmla="*/ 96019 h 187461"/>
                <a:gd name="connsiteX4" fmla="*/ 92253 w 187798"/>
                <a:gd name="connsiteY4" fmla="*/ 187429 h 187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7798" h="187461">
                  <a:moveTo>
                    <a:pt x="92253" y="187429"/>
                  </a:moveTo>
                  <a:cubicBezTo>
                    <a:pt x="40328" y="186077"/>
                    <a:pt x="-1320" y="142806"/>
                    <a:pt x="32" y="92504"/>
                  </a:cubicBezTo>
                  <a:cubicBezTo>
                    <a:pt x="1655" y="40578"/>
                    <a:pt x="44114" y="-800"/>
                    <a:pt x="94958" y="12"/>
                  </a:cubicBezTo>
                  <a:cubicBezTo>
                    <a:pt x="146883" y="823"/>
                    <a:pt x="189884" y="45446"/>
                    <a:pt x="187720" y="96019"/>
                  </a:cubicBezTo>
                  <a:cubicBezTo>
                    <a:pt x="185827" y="147945"/>
                    <a:pt x="143097" y="188782"/>
                    <a:pt x="92253" y="187429"/>
                  </a:cubicBezTo>
                  <a:close/>
                </a:path>
              </a:pathLst>
            </a:custGeom>
            <a:grpFill/>
            <a:ln w="2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AEC6268F-827A-4B92-AB99-A208D65C005D}"/>
                </a:ext>
              </a:extLst>
            </p:cNvPr>
            <p:cNvSpPr/>
            <p:nvPr/>
          </p:nvSpPr>
          <p:spPr>
            <a:xfrm>
              <a:off x="7152867" y="3851720"/>
              <a:ext cx="187693" cy="187690"/>
            </a:xfrm>
            <a:custGeom>
              <a:avLst/>
              <a:gdLst>
                <a:gd name="connsiteX0" fmla="*/ 187693 w 187693"/>
                <a:gd name="connsiteY0" fmla="*/ 93845 h 187690"/>
                <a:gd name="connsiteX1" fmla="*/ 94390 w 187693"/>
                <a:gd name="connsiteY1" fmla="*/ 187689 h 187690"/>
                <a:gd name="connsiteX2" fmla="*/ 5 w 187693"/>
                <a:gd name="connsiteY2" fmla="*/ 94386 h 187690"/>
                <a:gd name="connsiteX3" fmla="*/ 94390 w 187693"/>
                <a:gd name="connsiteY3" fmla="*/ 1 h 187690"/>
                <a:gd name="connsiteX4" fmla="*/ 187693 w 187693"/>
                <a:gd name="connsiteY4" fmla="*/ 93845 h 1876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7693" h="187690">
                  <a:moveTo>
                    <a:pt x="187693" y="93845"/>
                  </a:moveTo>
                  <a:cubicBezTo>
                    <a:pt x="187693" y="145230"/>
                    <a:pt x="145774" y="187419"/>
                    <a:pt x="94390" y="187689"/>
                  </a:cubicBezTo>
                  <a:cubicBezTo>
                    <a:pt x="43547" y="187960"/>
                    <a:pt x="546" y="145500"/>
                    <a:pt x="5" y="94386"/>
                  </a:cubicBezTo>
                  <a:cubicBezTo>
                    <a:pt x="-536" y="42731"/>
                    <a:pt x="42465" y="-269"/>
                    <a:pt x="94390" y="1"/>
                  </a:cubicBezTo>
                  <a:cubicBezTo>
                    <a:pt x="146045" y="272"/>
                    <a:pt x="187423" y="42190"/>
                    <a:pt x="187693" y="93845"/>
                  </a:cubicBezTo>
                  <a:close/>
                </a:path>
              </a:pathLst>
            </a:custGeom>
            <a:grpFill/>
            <a:ln w="2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853B539-B8C3-455F-AADC-C44370F22810}"/>
                </a:ext>
              </a:extLst>
            </p:cNvPr>
            <p:cNvSpPr/>
            <p:nvPr/>
          </p:nvSpPr>
          <p:spPr>
            <a:xfrm>
              <a:off x="7851147" y="3481733"/>
              <a:ext cx="182583" cy="182051"/>
            </a:xfrm>
            <a:custGeom>
              <a:avLst/>
              <a:gdLst>
                <a:gd name="connsiteX0" fmla="*/ 93315 w 182583"/>
                <a:gd name="connsiteY0" fmla="*/ 21 h 182051"/>
                <a:gd name="connsiteX1" fmla="*/ 182562 w 182583"/>
                <a:gd name="connsiteY1" fmla="*/ 92513 h 182051"/>
                <a:gd name="connsiteX2" fmla="*/ 88718 w 182583"/>
                <a:gd name="connsiteY2" fmla="*/ 182030 h 182051"/>
                <a:gd name="connsiteX3" fmla="*/ 12 w 182583"/>
                <a:gd name="connsiteY3" fmla="*/ 89809 h 182051"/>
                <a:gd name="connsiteX4" fmla="*/ 93315 w 182583"/>
                <a:gd name="connsiteY4" fmla="*/ 21 h 182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2583" h="182051">
                  <a:moveTo>
                    <a:pt x="93315" y="21"/>
                  </a:moveTo>
                  <a:cubicBezTo>
                    <a:pt x="143888" y="1103"/>
                    <a:pt x="183643" y="42481"/>
                    <a:pt x="182562" y="92513"/>
                  </a:cubicBezTo>
                  <a:cubicBezTo>
                    <a:pt x="181750" y="143086"/>
                    <a:pt x="139561" y="183112"/>
                    <a:pt x="88718" y="182030"/>
                  </a:cubicBezTo>
                  <a:cubicBezTo>
                    <a:pt x="39767" y="180948"/>
                    <a:pt x="-799" y="139030"/>
                    <a:pt x="12" y="89809"/>
                  </a:cubicBezTo>
                  <a:cubicBezTo>
                    <a:pt x="1094" y="38965"/>
                    <a:pt x="42472" y="-1060"/>
                    <a:pt x="93315" y="21"/>
                  </a:cubicBezTo>
                  <a:close/>
                </a:path>
              </a:pathLst>
            </a:custGeom>
            <a:grpFill/>
            <a:ln w="2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FCD8D21-099E-4C8C-879B-0DC118C6385C}"/>
                </a:ext>
              </a:extLst>
            </p:cNvPr>
            <p:cNvSpPr/>
            <p:nvPr/>
          </p:nvSpPr>
          <p:spPr>
            <a:xfrm>
              <a:off x="7339207" y="3011722"/>
              <a:ext cx="181741" cy="181739"/>
            </a:xfrm>
            <a:custGeom>
              <a:avLst/>
              <a:gdLst>
                <a:gd name="connsiteX0" fmla="*/ 181740 w 181741"/>
                <a:gd name="connsiteY0" fmla="*/ 90599 h 181739"/>
                <a:gd name="connsiteX1" fmla="*/ 91682 w 181741"/>
                <a:gd name="connsiteY1" fmla="*/ 181738 h 181739"/>
                <a:gd name="connsiteX2" fmla="*/ 1 w 181741"/>
                <a:gd name="connsiteY2" fmla="*/ 91951 h 181739"/>
                <a:gd name="connsiteX3" fmla="*/ 90871 w 181741"/>
                <a:gd name="connsiteY3" fmla="*/ 0 h 181739"/>
                <a:gd name="connsiteX4" fmla="*/ 181740 w 181741"/>
                <a:gd name="connsiteY4" fmla="*/ 90599 h 181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1741" h="181739">
                  <a:moveTo>
                    <a:pt x="181740" y="90599"/>
                  </a:moveTo>
                  <a:cubicBezTo>
                    <a:pt x="182010" y="141442"/>
                    <a:pt x="142255" y="181738"/>
                    <a:pt x="91682" y="181738"/>
                  </a:cubicBezTo>
                  <a:cubicBezTo>
                    <a:pt x="40838" y="182009"/>
                    <a:pt x="272" y="142253"/>
                    <a:pt x="1" y="91951"/>
                  </a:cubicBezTo>
                  <a:cubicBezTo>
                    <a:pt x="-269" y="40296"/>
                    <a:pt x="39757" y="0"/>
                    <a:pt x="90871" y="0"/>
                  </a:cubicBezTo>
                  <a:cubicBezTo>
                    <a:pt x="141444" y="270"/>
                    <a:pt x="181469" y="40026"/>
                    <a:pt x="181740" y="90599"/>
                  </a:cubicBezTo>
                  <a:close/>
                </a:path>
              </a:pathLst>
            </a:custGeom>
            <a:grpFill/>
            <a:ln w="2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30A26BB-C3F3-4FEC-BEFE-9E42EC08D5A1}"/>
                </a:ext>
              </a:extLst>
            </p:cNvPr>
            <p:cNvSpPr/>
            <p:nvPr/>
          </p:nvSpPr>
          <p:spPr>
            <a:xfrm>
              <a:off x="6952744" y="4243054"/>
              <a:ext cx="130083" cy="130083"/>
            </a:xfrm>
            <a:custGeom>
              <a:avLst/>
              <a:gdLst>
                <a:gd name="connsiteX0" fmla="*/ 130084 w 130083"/>
                <a:gd name="connsiteY0" fmla="*/ 65177 h 130083"/>
                <a:gd name="connsiteX1" fmla="*/ 65447 w 130083"/>
                <a:gd name="connsiteY1" fmla="*/ 130083 h 130083"/>
                <a:gd name="connsiteX2" fmla="*/ 0 w 130083"/>
                <a:gd name="connsiteY2" fmla="*/ 65447 h 130083"/>
                <a:gd name="connsiteX3" fmla="*/ 65177 w 130083"/>
                <a:gd name="connsiteY3" fmla="*/ 0 h 130083"/>
                <a:gd name="connsiteX4" fmla="*/ 130084 w 130083"/>
                <a:gd name="connsiteY4" fmla="*/ 65177 h 130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0083" h="130083">
                  <a:moveTo>
                    <a:pt x="130084" y="65177"/>
                  </a:moveTo>
                  <a:cubicBezTo>
                    <a:pt x="130084" y="101957"/>
                    <a:pt x="101957" y="130083"/>
                    <a:pt x="65447" y="130083"/>
                  </a:cubicBezTo>
                  <a:cubicBezTo>
                    <a:pt x="29208" y="130083"/>
                    <a:pt x="0" y="101416"/>
                    <a:pt x="0" y="65447"/>
                  </a:cubicBezTo>
                  <a:cubicBezTo>
                    <a:pt x="0" y="30019"/>
                    <a:pt x="29478" y="0"/>
                    <a:pt x="65177" y="0"/>
                  </a:cubicBezTo>
                  <a:cubicBezTo>
                    <a:pt x="100605" y="0"/>
                    <a:pt x="129813" y="29208"/>
                    <a:pt x="130084" y="65177"/>
                  </a:cubicBezTo>
                  <a:close/>
                </a:path>
              </a:pathLst>
            </a:custGeom>
            <a:grpFill/>
            <a:ln w="2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749ECD3B-8A63-49FC-A3AC-446BE7AD9F9C}"/>
                </a:ext>
              </a:extLst>
            </p:cNvPr>
            <p:cNvSpPr/>
            <p:nvPr/>
          </p:nvSpPr>
          <p:spPr>
            <a:xfrm>
              <a:off x="7503638" y="3416034"/>
              <a:ext cx="113859" cy="114942"/>
            </a:xfrm>
            <a:custGeom>
              <a:avLst/>
              <a:gdLst>
                <a:gd name="connsiteX0" fmla="*/ 0 w 113859"/>
                <a:gd name="connsiteY0" fmla="*/ 57336 h 114942"/>
                <a:gd name="connsiteX1" fmla="*/ 57064 w 113859"/>
                <a:gd name="connsiteY1" fmla="*/ 2 h 114942"/>
                <a:gd name="connsiteX2" fmla="*/ 113857 w 113859"/>
                <a:gd name="connsiteY2" fmla="*/ 58148 h 114942"/>
                <a:gd name="connsiteX3" fmla="*/ 57064 w 113859"/>
                <a:gd name="connsiteY3" fmla="*/ 114941 h 114942"/>
                <a:gd name="connsiteX4" fmla="*/ 0 w 113859"/>
                <a:gd name="connsiteY4" fmla="*/ 57336 h 114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859" h="114942">
                  <a:moveTo>
                    <a:pt x="0" y="57336"/>
                  </a:moveTo>
                  <a:cubicBezTo>
                    <a:pt x="0" y="25424"/>
                    <a:pt x="25692" y="-268"/>
                    <a:pt x="57064" y="2"/>
                  </a:cubicBezTo>
                  <a:cubicBezTo>
                    <a:pt x="88706" y="273"/>
                    <a:pt x="114127" y="26235"/>
                    <a:pt x="113857" y="58148"/>
                  </a:cubicBezTo>
                  <a:cubicBezTo>
                    <a:pt x="113586" y="88978"/>
                    <a:pt x="88165" y="114670"/>
                    <a:pt x="57064" y="114941"/>
                  </a:cubicBezTo>
                  <a:cubicBezTo>
                    <a:pt x="25963" y="115211"/>
                    <a:pt x="0" y="89249"/>
                    <a:pt x="0" y="57336"/>
                  </a:cubicBezTo>
                  <a:close/>
                </a:path>
              </a:pathLst>
            </a:custGeom>
            <a:grpFill/>
            <a:ln w="2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EFCD2A05-6835-446E-B0F9-D09D5E34F019}"/>
                </a:ext>
              </a:extLst>
            </p:cNvPr>
            <p:cNvSpPr/>
            <p:nvPr/>
          </p:nvSpPr>
          <p:spPr>
            <a:xfrm>
              <a:off x="7706742" y="4277941"/>
              <a:ext cx="113859" cy="114129"/>
            </a:xfrm>
            <a:custGeom>
              <a:avLst/>
              <a:gdLst>
                <a:gd name="connsiteX0" fmla="*/ 57334 w 113859"/>
                <a:gd name="connsiteY0" fmla="*/ 114127 h 114129"/>
                <a:gd name="connsiteX1" fmla="*/ 0 w 113859"/>
                <a:gd name="connsiteY1" fmla="*/ 57334 h 114129"/>
                <a:gd name="connsiteX2" fmla="*/ 57064 w 113859"/>
                <a:gd name="connsiteY2" fmla="*/ 0 h 114129"/>
                <a:gd name="connsiteX3" fmla="*/ 113857 w 113859"/>
                <a:gd name="connsiteY3" fmla="*/ 56523 h 114129"/>
                <a:gd name="connsiteX4" fmla="*/ 57334 w 113859"/>
                <a:gd name="connsiteY4" fmla="*/ 114127 h 114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859" h="114129">
                  <a:moveTo>
                    <a:pt x="57334" y="114127"/>
                  </a:moveTo>
                  <a:cubicBezTo>
                    <a:pt x="24881" y="114398"/>
                    <a:pt x="0" y="89787"/>
                    <a:pt x="0" y="57334"/>
                  </a:cubicBezTo>
                  <a:cubicBezTo>
                    <a:pt x="0" y="25151"/>
                    <a:pt x="25151" y="0"/>
                    <a:pt x="57064" y="0"/>
                  </a:cubicBezTo>
                  <a:cubicBezTo>
                    <a:pt x="88165" y="0"/>
                    <a:pt x="113586" y="25151"/>
                    <a:pt x="113857" y="56523"/>
                  </a:cubicBezTo>
                  <a:cubicBezTo>
                    <a:pt x="114127" y="88706"/>
                    <a:pt x="89246" y="113857"/>
                    <a:pt x="57334" y="114127"/>
                  </a:cubicBezTo>
                  <a:close/>
                </a:path>
              </a:pathLst>
            </a:custGeom>
            <a:grpFill/>
            <a:ln w="2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84BF474E-E394-470A-86FF-2EB3215D4BFA}"/>
                </a:ext>
              </a:extLst>
            </p:cNvPr>
            <p:cNvSpPr/>
            <p:nvPr/>
          </p:nvSpPr>
          <p:spPr>
            <a:xfrm>
              <a:off x="6870529" y="3831436"/>
              <a:ext cx="114129" cy="113858"/>
            </a:xfrm>
            <a:custGeom>
              <a:avLst/>
              <a:gdLst>
                <a:gd name="connsiteX0" fmla="*/ 57064 w 114129"/>
                <a:gd name="connsiteY0" fmla="*/ 113859 h 113858"/>
                <a:gd name="connsiteX1" fmla="*/ 0 w 114129"/>
                <a:gd name="connsiteY1" fmla="*/ 56795 h 113858"/>
                <a:gd name="connsiteX2" fmla="*/ 55982 w 114129"/>
                <a:gd name="connsiteY2" fmla="*/ 2 h 113858"/>
                <a:gd name="connsiteX3" fmla="*/ 114127 w 114129"/>
                <a:gd name="connsiteY3" fmla="*/ 56525 h 113858"/>
                <a:gd name="connsiteX4" fmla="*/ 57064 w 114129"/>
                <a:gd name="connsiteY4" fmla="*/ 113859 h 113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129" h="113858">
                  <a:moveTo>
                    <a:pt x="57064" y="113859"/>
                  </a:moveTo>
                  <a:cubicBezTo>
                    <a:pt x="24610" y="113859"/>
                    <a:pt x="0" y="89249"/>
                    <a:pt x="0" y="56795"/>
                  </a:cubicBezTo>
                  <a:cubicBezTo>
                    <a:pt x="0" y="25153"/>
                    <a:pt x="24610" y="273"/>
                    <a:pt x="55982" y="2"/>
                  </a:cubicBezTo>
                  <a:cubicBezTo>
                    <a:pt x="88165" y="-268"/>
                    <a:pt x="113857" y="24883"/>
                    <a:pt x="114127" y="56525"/>
                  </a:cubicBezTo>
                  <a:cubicBezTo>
                    <a:pt x="114398" y="88437"/>
                    <a:pt x="88976" y="113859"/>
                    <a:pt x="57064" y="113859"/>
                  </a:cubicBezTo>
                  <a:close/>
                </a:path>
              </a:pathLst>
            </a:custGeom>
            <a:grpFill/>
            <a:ln w="2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89591A1-FDFB-48E8-807B-7C0AC4EE62A0}"/>
                </a:ext>
              </a:extLst>
            </p:cNvPr>
            <p:cNvSpPr/>
            <p:nvPr/>
          </p:nvSpPr>
          <p:spPr>
            <a:xfrm>
              <a:off x="7885232" y="3982067"/>
              <a:ext cx="114131" cy="114406"/>
            </a:xfrm>
            <a:custGeom>
              <a:avLst/>
              <a:gdLst>
                <a:gd name="connsiteX0" fmla="*/ 114130 w 114131"/>
                <a:gd name="connsiteY0" fmla="*/ 56531 h 114406"/>
                <a:gd name="connsiteX1" fmla="*/ 57336 w 114131"/>
                <a:gd name="connsiteY1" fmla="*/ 114406 h 114406"/>
                <a:gd name="connsiteX2" fmla="*/ 2 w 114131"/>
                <a:gd name="connsiteY2" fmla="*/ 58154 h 114406"/>
                <a:gd name="connsiteX3" fmla="*/ 56255 w 114131"/>
                <a:gd name="connsiteY3" fmla="*/ 9 h 114406"/>
                <a:gd name="connsiteX4" fmla="*/ 114130 w 114131"/>
                <a:gd name="connsiteY4" fmla="*/ 56531 h 114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131" h="114406">
                  <a:moveTo>
                    <a:pt x="114130" y="56531"/>
                  </a:moveTo>
                  <a:cubicBezTo>
                    <a:pt x="114400" y="88444"/>
                    <a:pt x="88978" y="114406"/>
                    <a:pt x="57336" y="114406"/>
                  </a:cubicBezTo>
                  <a:cubicBezTo>
                    <a:pt x="26506" y="114406"/>
                    <a:pt x="543" y="88985"/>
                    <a:pt x="2" y="58154"/>
                  </a:cubicBezTo>
                  <a:cubicBezTo>
                    <a:pt x="-268" y="25971"/>
                    <a:pt x="24072" y="549"/>
                    <a:pt x="56255" y="9"/>
                  </a:cubicBezTo>
                  <a:cubicBezTo>
                    <a:pt x="88708" y="-532"/>
                    <a:pt x="114130" y="24349"/>
                    <a:pt x="114130" y="56531"/>
                  </a:cubicBezTo>
                  <a:close/>
                </a:path>
              </a:pathLst>
            </a:custGeom>
            <a:grpFill/>
            <a:ln w="2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F582100E-4461-496A-B2B9-D76675A13A81}"/>
                </a:ext>
              </a:extLst>
            </p:cNvPr>
            <p:cNvSpPr/>
            <p:nvPr/>
          </p:nvSpPr>
          <p:spPr>
            <a:xfrm>
              <a:off x="7173967" y="3473357"/>
              <a:ext cx="73023" cy="73303"/>
            </a:xfrm>
            <a:custGeom>
              <a:avLst/>
              <a:gdLst>
                <a:gd name="connsiteX0" fmla="*/ 0 w 73023"/>
                <a:gd name="connsiteY0" fmla="*/ 36253 h 73303"/>
                <a:gd name="connsiteX1" fmla="*/ 37051 w 73023"/>
                <a:gd name="connsiteY1" fmla="*/ 13 h 73303"/>
                <a:gd name="connsiteX2" fmla="*/ 73020 w 73023"/>
                <a:gd name="connsiteY2" fmla="*/ 36253 h 73303"/>
                <a:gd name="connsiteX3" fmla="*/ 36510 w 73023"/>
                <a:gd name="connsiteY3" fmla="*/ 73303 h 73303"/>
                <a:gd name="connsiteX4" fmla="*/ 0 w 73023"/>
                <a:gd name="connsiteY4" fmla="*/ 36253 h 73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023" h="73303">
                  <a:moveTo>
                    <a:pt x="0" y="36253"/>
                  </a:moveTo>
                  <a:cubicBezTo>
                    <a:pt x="0" y="15699"/>
                    <a:pt x="16497" y="-528"/>
                    <a:pt x="37051" y="13"/>
                  </a:cubicBezTo>
                  <a:cubicBezTo>
                    <a:pt x="56793" y="284"/>
                    <a:pt x="73020" y="16510"/>
                    <a:pt x="73020" y="36253"/>
                  </a:cubicBezTo>
                  <a:cubicBezTo>
                    <a:pt x="73290" y="56266"/>
                    <a:pt x="56523" y="73303"/>
                    <a:pt x="36510" y="73303"/>
                  </a:cubicBezTo>
                  <a:cubicBezTo>
                    <a:pt x="16497" y="73303"/>
                    <a:pt x="0" y="56806"/>
                    <a:pt x="0" y="36253"/>
                  </a:cubicBezTo>
                  <a:close/>
                </a:path>
              </a:pathLst>
            </a:custGeom>
            <a:grpFill/>
            <a:ln w="2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DDCF4040-E87F-4C71-B880-C9ED70BEE984}"/>
                </a:ext>
              </a:extLst>
            </p:cNvPr>
            <p:cNvSpPr/>
            <p:nvPr/>
          </p:nvSpPr>
          <p:spPr>
            <a:xfrm>
              <a:off x="7484974" y="4150288"/>
              <a:ext cx="73026" cy="73023"/>
            </a:xfrm>
            <a:custGeom>
              <a:avLst/>
              <a:gdLst>
                <a:gd name="connsiteX0" fmla="*/ 3 w 73026"/>
                <a:gd name="connsiteY0" fmla="*/ 35973 h 73023"/>
                <a:gd name="connsiteX1" fmla="*/ 37054 w 73026"/>
                <a:gd name="connsiteY1" fmla="*/ 4 h 73023"/>
                <a:gd name="connsiteX2" fmla="*/ 73023 w 73026"/>
                <a:gd name="connsiteY2" fmla="*/ 35973 h 73023"/>
                <a:gd name="connsiteX3" fmla="*/ 36243 w 73026"/>
                <a:gd name="connsiteY3" fmla="*/ 73023 h 73023"/>
                <a:gd name="connsiteX4" fmla="*/ 3 w 73026"/>
                <a:gd name="connsiteY4" fmla="*/ 35973 h 73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026" h="73023">
                  <a:moveTo>
                    <a:pt x="3" y="35973"/>
                  </a:moveTo>
                  <a:cubicBezTo>
                    <a:pt x="3" y="15148"/>
                    <a:pt x="15960" y="-267"/>
                    <a:pt x="37054" y="4"/>
                  </a:cubicBezTo>
                  <a:cubicBezTo>
                    <a:pt x="57067" y="274"/>
                    <a:pt x="73023" y="16230"/>
                    <a:pt x="73023" y="35973"/>
                  </a:cubicBezTo>
                  <a:cubicBezTo>
                    <a:pt x="73294" y="55985"/>
                    <a:pt x="56256" y="73023"/>
                    <a:pt x="36243" y="73023"/>
                  </a:cubicBezTo>
                  <a:cubicBezTo>
                    <a:pt x="15689" y="73023"/>
                    <a:pt x="-267" y="56526"/>
                    <a:pt x="3" y="35973"/>
                  </a:cubicBezTo>
                  <a:close/>
                </a:path>
              </a:pathLst>
            </a:custGeom>
            <a:grpFill/>
            <a:ln w="2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5CD361B5-EEE7-4B3D-8594-A10958E3C64A}"/>
                </a:ext>
              </a:extLst>
            </p:cNvPr>
            <p:cNvSpPr/>
            <p:nvPr/>
          </p:nvSpPr>
          <p:spPr>
            <a:xfrm>
              <a:off x="6658768" y="3549352"/>
              <a:ext cx="72752" cy="73303"/>
            </a:xfrm>
            <a:custGeom>
              <a:avLst/>
              <a:gdLst>
                <a:gd name="connsiteX0" fmla="*/ 72753 w 72752"/>
                <a:gd name="connsiteY0" fmla="*/ 36253 h 73303"/>
                <a:gd name="connsiteX1" fmla="*/ 36513 w 72752"/>
                <a:gd name="connsiteY1" fmla="*/ 73304 h 73303"/>
                <a:gd name="connsiteX2" fmla="*/ 3 w 72752"/>
                <a:gd name="connsiteY2" fmla="*/ 35982 h 73303"/>
                <a:gd name="connsiteX3" fmla="*/ 35972 w 72752"/>
                <a:gd name="connsiteY3" fmla="*/ 13 h 73303"/>
                <a:gd name="connsiteX4" fmla="*/ 72753 w 72752"/>
                <a:gd name="connsiteY4" fmla="*/ 36253 h 73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752" h="73303">
                  <a:moveTo>
                    <a:pt x="72753" y="36253"/>
                  </a:moveTo>
                  <a:cubicBezTo>
                    <a:pt x="72753" y="56807"/>
                    <a:pt x="56796" y="73304"/>
                    <a:pt x="36513" y="73304"/>
                  </a:cubicBezTo>
                  <a:cubicBezTo>
                    <a:pt x="16500" y="73304"/>
                    <a:pt x="-267" y="55995"/>
                    <a:pt x="3" y="35982"/>
                  </a:cubicBezTo>
                  <a:cubicBezTo>
                    <a:pt x="274" y="16240"/>
                    <a:pt x="16230" y="284"/>
                    <a:pt x="35972" y="13"/>
                  </a:cubicBezTo>
                  <a:cubicBezTo>
                    <a:pt x="56526" y="-527"/>
                    <a:pt x="72753" y="15429"/>
                    <a:pt x="72753" y="36253"/>
                  </a:cubicBezTo>
                  <a:close/>
                </a:path>
              </a:pathLst>
            </a:custGeom>
            <a:grpFill/>
            <a:ln w="2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ECE7DB07-DC67-47B8-86CB-515BC6FD0ED0}"/>
                </a:ext>
              </a:extLst>
            </p:cNvPr>
            <p:cNvSpPr/>
            <p:nvPr/>
          </p:nvSpPr>
          <p:spPr>
            <a:xfrm>
              <a:off x="8048289" y="3740022"/>
              <a:ext cx="37097" cy="37057"/>
            </a:xfrm>
            <a:custGeom>
              <a:avLst/>
              <a:gdLst>
                <a:gd name="connsiteX0" fmla="*/ 18684 w 37097"/>
                <a:gd name="connsiteY0" fmla="*/ 6 h 37057"/>
                <a:gd name="connsiteX1" fmla="*/ 37074 w 37097"/>
                <a:gd name="connsiteY1" fmla="*/ 19208 h 37057"/>
                <a:gd name="connsiteX2" fmla="*/ 18414 w 37097"/>
                <a:gd name="connsiteY2" fmla="*/ 37057 h 37057"/>
                <a:gd name="connsiteX3" fmla="*/ 23 w 37097"/>
                <a:gd name="connsiteY3" fmla="*/ 17856 h 37057"/>
                <a:gd name="connsiteX4" fmla="*/ 18684 w 37097"/>
                <a:gd name="connsiteY4" fmla="*/ 6 h 37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097" h="37057">
                  <a:moveTo>
                    <a:pt x="18684" y="6"/>
                  </a:moveTo>
                  <a:cubicBezTo>
                    <a:pt x="28690" y="6"/>
                    <a:pt x="37615" y="9472"/>
                    <a:pt x="37074" y="19208"/>
                  </a:cubicBezTo>
                  <a:cubicBezTo>
                    <a:pt x="36533" y="28673"/>
                    <a:pt x="27879" y="37057"/>
                    <a:pt x="18414" y="37057"/>
                  </a:cubicBezTo>
                  <a:cubicBezTo>
                    <a:pt x="8407" y="37057"/>
                    <a:pt x="-518" y="27592"/>
                    <a:pt x="23" y="17856"/>
                  </a:cubicBezTo>
                  <a:cubicBezTo>
                    <a:pt x="564" y="8120"/>
                    <a:pt x="9489" y="-264"/>
                    <a:pt x="18684" y="6"/>
                  </a:cubicBezTo>
                  <a:close/>
                </a:path>
              </a:pathLst>
            </a:custGeom>
            <a:grpFill/>
            <a:ln w="2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E7A6C6E2-1855-4C2C-A5CC-185AA0279814}"/>
                </a:ext>
              </a:extLst>
            </p:cNvPr>
            <p:cNvSpPr/>
            <p:nvPr/>
          </p:nvSpPr>
          <p:spPr>
            <a:xfrm>
              <a:off x="7726484" y="3289414"/>
              <a:ext cx="37057" cy="36588"/>
            </a:xfrm>
            <a:custGeom>
              <a:avLst/>
              <a:gdLst>
                <a:gd name="connsiteX0" fmla="*/ 37051 w 37057"/>
                <a:gd name="connsiteY0" fmla="*/ 18445 h 36588"/>
                <a:gd name="connsiteX1" fmla="*/ 17579 w 37057"/>
                <a:gd name="connsiteY1" fmla="*/ 36564 h 36588"/>
                <a:gd name="connsiteX2" fmla="*/ 0 w 37057"/>
                <a:gd name="connsiteY2" fmla="*/ 17904 h 36588"/>
                <a:gd name="connsiteX3" fmla="*/ 19472 w 37057"/>
                <a:gd name="connsiteY3" fmla="*/ 54 h 36588"/>
                <a:gd name="connsiteX4" fmla="*/ 37051 w 37057"/>
                <a:gd name="connsiteY4" fmla="*/ 18445 h 36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057" h="36588">
                  <a:moveTo>
                    <a:pt x="37051" y="18445"/>
                  </a:moveTo>
                  <a:cubicBezTo>
                    <a:pt x="36780" y="28451"/>
                    <a:pt x="27585" y="37105"/>
                    <a:pt x="17579" y="36564"/>
                  </a:cubicBezTo>
                  <a:cubicBezTo>
                    <a:pt x="8113" y="36023"/>
                    <a:pt x="0" y="27369"/>
                    <a:pt x="0" y="17904"/>
                  </a:cubicBezTo>
                  <a:cubicBezTo>
                    <a:pt x="270" y="7627"/>
                    <a:pt x="9466" y="-757"/>
                    <a:pt x="19472" y="54"/>
                  </a:cubicBezTo>
                  <a:cubicBezTo>
                    <a:pt x="29478" y="325"/>
                    <a:pt x="37321" y="8709"/>
                    <a:pt x="37051" y="18445"/>
                  </a:cubicBezTo>
                  <a:close/>
                </a:path>
              </a:pathLst>
            </a:custGeom>
            <a:grpFill/>
            <a:ln w="2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8CF0DAD1-93BA-4D63-9CFC-2958881BF9E2}"/>
                </a:ext>
              </a:extLst>
            </p:cNvPr>
            <p:cNvSpPr/>
            <p:nvPr/>
          </p:nvSpPr>
          <p:spPr>
            <a:xfrm>
              <a:off x="6947606" y="3473615"/>
              <a:ext cx="37050" cy="36271"/>
            </a:xfrm>
            <a:custGeom>
              <a:avLst/>
              <a:gdLst>
                <a:gd name="connsiteX0" fmla="*/ 37051 w 37050"/>
                <a:gd name="connsiteY0" fmla="*/ 17875 h 36271"/>
                <a:gd name="connsiteX1" fmla="*/ 18120 w 37050"/>
                <a:gd name="connsiteY1" fmla="*/ 36265 h 36271"/>
                <a:gd name="connsiteX2" fmla="*/ 0 w 37050"/>
                <a:gd name="connsiteY2" fmla="*/ 18416 h 36271"/>
                <a:gd name="connsiteX3" fmla="*/ 17579 w 37050"/>
                <a:gd name="connsiteY3" fmla="*/ 26 h 36271"/>
                <a:gd name="connsiteX4" fmla="*/ 37051 w 37050"/>
                <a:gd name="connsiteY4" fmla="*/ 17875 h 36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050" h="36271">
                  <a:moveTo>
                    <a:pt x="37051" y="17875"/>
                  </a:moveTo>
                  <a:cubicBezTo>
                    <a:pt x="37051" y="28152"/>
                    <a:pt x="28397" y="36535"/>
                    <a:pt x="18120" y="36265"/>
                  </a:cubicBezTo>
                  <a:cubicBezTo>
                    <a:pt x="8384" y="35995"/>
                    <a:pt x="270" y="27881"/>
                    <a:pt x="0" y="18416"/>
                  </a:cubicBezTo>
                  <a:cubicBezTo>
                    <a:pt x="0" y="8950"/>
                    <a:pt x="7843" y="566"/>
                    <a:pt x="17579" y="26"/>
                  </a:cubicBezTo>
                  <a:cubicBezTo>
                    <a:pt x="28397" y="-515"/>
                    <a:pt x="37051" y="7598"/>
                    <a:pt x="37051" y="17875"/>
                  </a:cubicBezTo>
                  <a:close/>
                </a:path>
              </a:pathLst>
            </a:custGeom>
            <a:grpFill/>
            <a:ln w="2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53C56E95-957D-467D-AAAE-83BA4EE3DE51}"/>
                </a:ext>
              </a:extLst>
            </p:cNvPr>
            <p:cNvSpPr/>
            <p:nvPr/>
          </p:nvSpPr>
          <p:spPr>
            <a:xfrm>
              <a:off x="6776144" y="4074026"/>
              <a:ext cx="35976" cy="36266"/>
            </a:xfrm>
            <a:custGeom>
              <a:avLst/>
              <a:gdLst>
                <a:gd name="connsiteX0" fmla="*/ 35969 w 35976"/>
                <a:gd name="connsiteY0" fmla="*/ 17579 h 36266"/>
                <a:gd name="connsiteX1" fmla="*/ 18931 w 35976"/>
                <a:gd name="connsiteY1" fmla="*/ 36239 h 36266"/>
                <a:gd name="connsiteX2" fmla="*/ 0 w 35976"/>
                <a:gd name="connsiteY2" fmla="*/ 18120 h 36266"/>
                <a:gd name="connsiteX3" fmla="*/ 17579 w 35976"/>
                <a:gd name="connsiteY3" fmla="*/ 0 h 36266"/>
                <a:gd name="connsiteX4" fmla="*/ 35969 w 35976"/>
                <a:gd name="connsiteY4" fmla="*/ 17579 h 36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976" h="36266">
                  <a:moveTo>
                    <a:pt x="35969" y="17579"/>
                  </a:moveTo>
                  <a:cubicBezTo>
                    <a:pt x="36239" y="28126"/>
                    <a:pt x="29208" y="35698"/>
                    <a:pt x="18931" y="36239"/>
                  </a:cubicBezTo>
                  <a:cubicBezTo>
                    <a:pt x="8113" y="36780"/>
                    <a:pt x="0" y="29208"/>
                    <a:pt x="0" y="18120"/>
                  </a:cubicBezTo>
                  <a:cubicBezTo>
                    <a:pt x="0" y="7843"/>
                    <a:pt x="7572" y="270"/>
                    <a:pt x="17579" y="0"/>
                  </a:cubicBezTo>
                  <a:cubicBezTo>
                    <a:pt x="27856" y="0"/>
                    <a:pt x="35699" y="7302"/>
                    <a:pt x="35969" y="17579"/>
                  </a:cubicBezTo>
                  <a:close/>
                </a:path>
              </a:pathLst>
            </a:custGeom>
            <a:grpFill/>
            <a:ln w="2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D03DE213-7814-4C4C-8EC5-DBD4123A288A}"/>
                </a:ext>
              </a:extLst>
            </p:cNvPr>
            <p:cNvSpPr/>
            <p:nvPr/>
          </p:nvSpPr>
          <p:spPr>
            <a:xfrm>
              <a:off x="7322434" y="4373949"/>
              <a:ext cx="35975" cy="36246"/>
            </a:xfrm>
            <a:custGeom>
              <a:avLst/>
              <a:gdLst>
                <a:gd name="connsiteX0" fmla="*/ 35976 w 35975"/>
                <a:gd name="connsiteY0" fmla="*/ 17849 h 36246"/>
                <a:gd name="connsiteX1" fmla="*/ 18667 w 35975"/>
                <a:gd name="connsiteY1" fmla="*/ 36240 h 36246"/>
                <a:gd name="connsiteX2" fmla="*/ 7 w 35975"/>
                <a:gd name="connsiteY2" fmla="*/ 17849 h 36246"/>
                <a:gd name="connsiteX3" fmla="*/ 18126 w 35975"/>
                <a:gd name="connsiteY3" fmla="*/ 0 h 36246"/>
                <a:gd name="connsiteX4" fmla="*/ 35976 w 35975"/>
                <a:gd name="connsiteY4" fmla="*/ 17849 h 36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975" h="36246">
                  <a:moveTo>
                    <a:pt x="35976" y="17849"/>
                  </a:moveTo>
                  <a:cubicBezTo>
                    <a:pt x="35976" y="28126"/>
                    <a:pt x="28944" y="35969"/>
                    <a:pt x="18667" y="36240"/>
                  </a:cubicBezTo>
                  <a:cubicBezTo>
                    <a:pt x="7849" y="36510"/>
                    <a:pt x="-264" y="28667"/>
                    <a:pt x="7" y="17849"/>
                  </a:cubicBezTo>
                  <a:cubicBezTo>
                    <a:pt x="277" y="7572"/>
                    <a:pt x="7849" y="0"/>
                    <a:pt x="18126" y="0"/>
                  </a:cubicBezTo>
                  <a:cubicBezTo>
                    <a:pt x="28133" y="0"/>
                    <a:pt x="35705" y="7843"/>
                    <a:pt x="35976" y="17849"/>
                  </a:cubicBezTo>
                  <a:close/>
                </a:path>
              </a:pathLst>
            </a:custGeom>
            <a:grpFill/>
            <a:ln w="2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9" name="Graphic 182">
            <a:extLst>
              <a:ext uri="{FF2B5EF4-FFF2-40B4-BE49-F238E27FC236}">
                <a16:creationId xmlns:a16="http://schemas.microsoft.com/office/drawing/2014/main" id="{12E97F53-4D66-4DFE-8741-ACAFB895DF83}"/>
              </a:ext>
            </a:extLst>
          </p:cNvPr>
          <p:cNvGrpSpPr/>
          <p:nvPr userDrawn="1"/>
        </p:nvGrpSpPr>
        <p:grpSpPr>
          <a:xfrm>
            <a:off x="9449088" y="1044598"/>
            <a:ext cx="712948" cy="721623"/>
            <a:chOff x="6152501" y="2521949"/>
            <a:chExt cx="2444813" cy="2474562"/>
          </a:xfrm>
          <a:solidFill>
            <a:schemeClr val="bg1">
              <a:alpha val="10000"/>
            </a:schemeClr>
          </a:solidFill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CC3132F7-A8B2-45BF-8D22-0B45E4596106}"/>
                </a:ext>
              </a:extLst>
            </p:cNvPr>
            <p:cNvSpPr/>
            <p:nvPr/>
          </p:nvSpPr>
          <p:spPr>
            <a:xfrm>
              <a:off x="6151959" y="2521949"/>
              <a:ext cx="2444235" cy="2472838"/>
            </a:xfrm>
            <a:custGeom>
              <a:avLst/>
              <a:gdLst>
                <a:gd name="connsiteX0" fmla="*/ 1200231 w 2444235"/>
                <a:gd name="connsiteY0" fmla="*/ 2430209 h 2472838"/>
                <a:gd name="connsiteX1" fmla="*/ 1200231 w 2444235"/>
                <a:gd name="connsiteY1" fmla="*/ 2087557 h 2472838"/>
                <a:gd name="connsiteX2" fmla="*/ 1026065 w 2444235"/>
                <a:gd name="connsiteY2" fmla="*/ 2065110 h 2472838"/>
                <a:gd name="connsiteX3" fmla="*/ 991719 w 2444235"/>
                <a:gd name="connsiteY3" fmla="*/ 2194923 h 2472838"/>
                <a:gd name="connsiteX4" fmla="*/ 1021738 w 2444235"/>
                <a:gd name="connsiteY4" fmla="*/ 2211150 h 2472838"/>
                <a:gd name="connsiteX5" fmla="*/ 1061764 w 2444235"/>
                <a:gd name="connsiteY5" fmla="*/ 2250364 h 2472838"/>
                <a:gd name="connsiteX6" fmla="*/ 1046348 w 2444235"/>
                <a:gd name="connsiteY6" fmla="*/ 2306346 h 2472838"/>
                <a:gd name="connsiteX7" fmla="*/ 993612 w 2444235"/>
                <a:gd name="connsiteY7" fmla="*/ 2320139 h 2472838"/>
                <a:gd name="connsiteX8" fmla="*/ 875428 w 2444235"/>
                <a:gd name="connsiteY8" fmla="*/ 2284981 h 2472838"/>
                <a:gd name="connsiteX9" fmla="*/ 850547 w 2444235"/>
                <a:gd name="connsiteY9" fmla="*/ 2260641 h 2472838"/>
                <a:gd name="connsiteX10" fmla="*/ 868126 w 2444235"/>
                <a:gd name="connsiteY10" fmla="*/ 2193030 h 2472838"/>
                <a:gd name="connsiteX11" fmla="*/ 907070 w 2444235"/>
                <a:gd name="connsiteY11" fmla="*/ 2183565 h 2472838"/>
                <a:gd name="connsiteX12" fmla="*/ 949259 w 2444235"/>
                <a:gd name="connsiteY12" fmla="*/ 2183294 h 2472838"/>
                <a:gd name="connsiteX13" fmla="*/ 983605 w 2444235"/>
                <a:gd name="connsiteY13" fmla="*/ 2054292 h 2472838"/>
                <a:gd name="connsiteX14" fmla="*/ 815930 w 2444235"/>
                <a:gd name="connsiteY14" fmla="*/ 1985059 h 2472838"/>
                <a:gd name="connsiteX15" fmla="*/ 645010 w 2444235"/>
                <a:gd name="connsiteY15" fmla="*/ 2281195 h 2472838"/>
                <a:gd name="connsiteX16" fmla="*/ 673947 w 2444235"/>
                <a:gd name="connsiteY16" fmla="*/ 2312025 h 2472838"/>
                <a:gd name="connsiteX17" fmla="*/ 676652 w 2444235"/>
                <a:gd name="connsiteY17" fmla="*/ 2325277 h 2472838"/>
                <a:gd name="connsiteX18" fmla="*/ 663941 w 2444235"/>
                <a:gd name="connsiteY18" fmla="*/ 2329875 h 2472838"/>
                <a:gd name="connsiteX19" fmla="*/ 635274 w 2444235"/>
                <a:gd name="connsiteY19" fmla="*/ 2323384 h 2472838"/>
                <a:gd name="connsiteX20" fmla="*/ 559549 w 2444235"/>
                <a:gd name="connsiteY20" fmla="*/ 2273081 h 2472838"/>
                <a:gd name="connsiteX21" fmla="*/ 552518 w 2444235"/>
                <a:gd name="connsiteY21" fmla="*/ 2253880 h 2472838"/>
                <a:gd name="connsiteX22" fmla="*/ 572260 w 2444235"/>
                <a:gd name="connsiteY22" fmla="*/ 2250364 h 2472838"/>
                <a:gd name="connsiteX23" fmla="*/ 606607 w 2444235"/>
                <a:gd name="connsiteY23" fmla="*/ 2259559 h 2472838"/>
                <a:gd name="connsiteX24" fmla="*/ 778609 w 2444235"/>
                <a:gd name="connsiteY24" fmla="*/ 1961800 h 2472838"/>
                <a:gd name="connsiteX25" fmla="*/ 664752 w 2444235"/>
                <a:gd name="connsiteY25" fmla="*/ 1878233 h 2472838"/>
                <a:gd name="connsiteX26" fmla="*/ 573612 w 2444235"/>
                <a:gd name="connsiteY26" fmla="*/ 1977486 h 2472838"/>
                <a:gd name="connsiteX27" fmla="*/ 600927 w 2444235"/>
                <a:gd name="connsiteY27" fmla="*/ 2024814 h 2472838"/>
                <a:gd name="connsiteX28" fmla="*/ 608500 w 2444235"/>
                <a:gd name="connsiteY28" fmla="*/ 2067814 h 2472838"/>
                <a:gd name="connsiteX29" fmla="*/ 574694 w 2444235"/>
                <a:gd name="connsiteY29" fmla="*/ 2101890 h 2472838"/>
                <a:gd name="connsiteX30" fmla="*/ 540077 w 2444235"/>
                <a:gd name="connsiteY30" fmla="*/ 2098915 h 2472838"/>
                <a:gd name="connsiteX31" fmla="*/ 418648 w 2444235"/>
                <a:gd name="connsiteY31" fmla="*/ 1977216 h 2472838"/>
                <a:gd name="connsiteX32" fmla="*/ 472196 w 2444235"/>
                <a:gd name="connsiteY32" fmla="*/ 1920422 h 2472838"/>
                <a:gd name="connsiteX33" fmla="*/ 542782 w 2444235"/>
                <a:gd name="connsiteY33" fmla="*/ 1945844 h 2472838"/>
                <a:gd name="connsiteX34" fmla="*/ 632028 w 2444235"/>
                <a:gd name="connsiteY34" fmla="*/ 1848484 h 2472838"/>
                <a:gd name="connsiteX35" fmla="*/ 538725 w 2444235"/>
                <a:gd name="connsiteY35" fmla="*/ 1742200 h 2472838"/>
                <a:gd name="connsiteX36" fmla="*/ 257193 w 2444235"/>
                <a:gd name="connsiteY36" fmla="*/ 1939353 h 2472838"/>
                <a:gd name="connsiteX37" fmla="*/ 269904 w 2444235"/>
                <a:gd name="connsiteY37" fmla="*/ 1976404 h 2472838"/>
                <a:gd name="connsiteX38" fmla="*/ 267470 w 2444235"/>
                <a:gd name="connsiteY38" fmla="*/ 1992901 h 2472838"/>
                <a:gd name="connsiteX39" fmla="*/ 250162 w 2444235"/>
                <a:gd name="connsiteY39" fmla="*/ 1989386 h 2472838"/>
                <a:gd name="connsiteX40" fmla="*/ 181739 w 2444235"/>
                <a:gd name="connsiteY40" fmla="*/ 1890403 h 2472838"/>
                <a:gd name="connsiteX41" fmla="*/ 184985 w 2444235"/>
                <a:gd name="connsiteY41" fmla="*/ 1876070 h 2472838"/>
                <a:gd name="connsiteX42" fmla="*/ 199589 w 2444235"/>
                <a:gd name="connsiteY42" fmla="*/ 1877692 h 2472838"/>
                <a:gd name="connsiteX43" fmla="*/ 231771 w 2444235"/>
                <a:gd name="connsiteY43" fmla="*/ 1903384 h 2472838"/>
                <a:gd name="connsiteX44" fmla="*/ 513303 w 2444235"/>
                <a:gd name="connsiteY44" fmla="*/ 1706231 h 2472838"/>
                <a:gd name="connsiteX45" fmla="*/ 445422 w 2444235"/>
                <a:gd name="connsiteY45" fmla="*/ 1582638 h 2472838"/>
                <a:gd name="connsiteX46" fmla="*/ 323181 w 2444235"/>
                <a:gd name="connsiteY46" fmla="*/ 1633211 h 2472838"/>
                <a:gd name="connsiteX47" fmla="*/ 323993 w 2444235"/>
                <a:gd name="connsiteY47" fmla="*/ 1705690 h 2472838"/>
                <a:gd name="connsiteX48" fmla="*/ 249080 w 2444235"/>
                <a:gd name="connsiteY48" fmla="*/ 1737873 h 2472838"/>
                <a:gd name="connsiteX49" fmla="*/ 181469 w 2444235"/>
                <a:gd name="connsiteY49" fmla="*/ 1625098 h 2472838"/>
                <a:gd name="connsiteX50" fmla="*/ 181739 w 2444235"/>
                <a:gd name="connsiteY50" fmla="*/ 1565059 h 2472838"/>
                <a:gd name="connsiteX51" fmla="*/ 248539 w 2444235"/>
                <a:gd name="connsiteY51" fmla="*/ 1536933 h 2472838"/>
                <a:gd name="connsiteX52" fmla="*/ 293703 w 2444235"/>
                <a:gd name="connsiteY52" fmla="*/ 1580745 h 2472838"/>
                <a:gd name="connsiteX53" fmla="*/ 302628 w 2444235"/>
                <a:gd name="connsiteY53" fmla="*/ 1594537 h 2472838"/>
                <a:gd name="connsiteX54" fmla="*/ 428655 w 2444235"/>
                <a:gd name="connsiteY54" fmla="*/ 1542342 h 2472838"/>
                <a:gd name="connsiteX55" fmla="*/ 388899 w 2444235"/>
                <a:gd name="connsiteY55" fmla="*/ 1406579 h 2472838"/>
                <a:gd name="connsiteX56" fmla="*/ 50303 w 2444235"/>
                <a:gd name="connsiteY56" fmla="*/ 1466347 h 2472838"/>
                <a:gd name="connsiteX57" fmla="*/ 45706 w 2444235"/>
                <a:gd name="connsiteY57" fmla="*/ 1507995 h 2472838"/>
                <a:gd name="connsiteX58" fmla="*/ 37322 w 2444235"/>
                <a:gd name="connsiteY58" fmla="*/ 1518543 h 2472838"/>
                <a:gd name="connsiteX59" fmla="*/ 24341 w 2444235"/>
                <a:gd name="connsiteY59" fmla="*/ 1511241 h 2472838"/>
                <a:gd name="connsiteX60" fmla="*/ 2976 w 2444235"/>
                <a:gd name="connsiteY60" fmla="*/ 1389000 h 2472838"/>
                <a:gd name="connsiteX61" fmla="*/ 11630 w 2444235"/>
                <a:gd name="connsiteY61" fmla="*/ 1378453 h 2472838"/>
                <a:gd name="connsiteX62" fmla="*/ 24341 w 2444235"/>
                <a:gd name="connsiteY62" fmla="*/ 1385755 h 2472838"/>
                <a:gd name="connsiteX63" fmla="*/ 42731 w 2444235"/>
                <a:gd name="connsiteY63" fmla="*/ 1422806 h 2472838"/>
                <a:gd name="connsiteX64" fmla="*/ 381056 w 2444235"/>
                <a:gd name="connsiteY64" fmla="*/ 1363308 h 2472838"/>
                <a:gd name="connsiteX65" fmla="*/ 371861 w 2444235"/>
                <a:gd name="connsiteY65" fmla="*/ 1222407 h 2472838"/>
                <a:gd name="connsiteX66" fmla="*/ 235828 w 2444235"/>
                <a:gd name="connsiteY66" fmla="*/ 1216457 h 2472838"/>
                <a:gd name="connsiteX67" fmla="*/ 229067 w 2444235"/>
                <a:gd name="connsiteY67" fmla="*/ 1241608 h 2472838"/>
                <a:gd name="connsiteX68" fmla="*/ 207431 w 2444235"/>
                <a:gd name="connsiteY68" fmla="*/ 1285961 h 2472838"/>
                <a:gd name="connsiteX69" fmla="*/ 130084 w 2444235"/>
                <a:gd name="connsiteY69" fmla="*/ 1283257 h 2472838"/>
                <a:gd name="connsiteX70" fmla="*/ 108449 w 2444235"/>
                <a:gd name="connsiteY70" fmla="*/ 1207532 h 2472838"/>
                <a:gd name="connsiteX71" fmla="*/ 123594 w 2444235"/>
                <a:gd name="connsiteY71" fmla="*/ 1122072 h 2472838"/>
                <a:gd name="connsiteX72" fmla="*/ 141173 w 2444235"/>
                <a:gd name="connsiteY72" fmla="*/ 1093405 h 2472838"/>
                <a:gd name="connsiteX73" fmla="*/ 213111 w 2444235"/>
                <a:gd name="connsiteY73" fmla="*/ 1097462 h 2472838"/>
                <a:gd name="connsiteX74" fmla="*/ 234746 w 2444235"/>
                <a:gd name="connsiteY74" fmla="*/ 1153443 h 2472838"/>
                <a:gd name="connsiteX75" fmla="*/ 237721 w 2444235"/>
                <a:gd name="connsiteY75" fmla="*/ 1172104 h 2472838"/>
                <a:gd name="connsiteX76" fmla="*/ 373754 w 2444235"/>
                <a:gd name="connsiteY76" fmla="*/ 1178324 h 2472838"/>
                <a:gd name="connsiteX77" fmla="*/ 395390 w 2444235"/>
                <a:gd name="connsiteY77" fmla="*/ 1038505 h 2472838"/>
                <a:gd name="connsiteX78" fmla="*/ 63555 w 2444235"/>
                <a:gd name="connsiteY78" fmla="*/ 949529 h 2472838"/>
                <a:gd name="connsiteX79" fmla="*/ 42461 w 2444235"/>
                <a:gd name="connsiteY79" fmla="*/ 984416 h 2472838"/>
                <a:gd name="connsiteX80" fmla="*/ 29479 w 2444235"/>
                <a:gd name="connsiteY80" fmla="*/ 991448 h 2472838"/>
                <a:gd name="connsiteX81" fmla="*/ 21366 w 2444235"/>
                <a:gd name="connsiteY81" fmla="*/ 979548 h 2472838"/>
                <a:gd name="connsiteX82" fmla="*/ 52467 w 2444235"/>
                <a:gd name="connsiteY82" fmla="*/ 861094 h 2472838"/>
                <a:gd name="connsiteX83" fmla="*/ 66801 w 2444235"/>
                <a:gd name="connsiteY83" fmla="*/ 854332 h 2472838"/>
                <a:gd name="connsiteX84" fmla="*/ 74373 w 2444235"/>
                <a:gd name="connsiteY84" fmla="*/ 867043 h 2472838"/>
                <a:gd name="connsiteX85" fmla="*/ 74643 w 2444235"/>
                <a:gd name="connsiteY85" fmla="*/ 907069 h 2472838"/>
                <a:gd name="connsiteX86" fmla="*/ 407019 w 2444235"/>
                <a:gd name="connsiteY86" fmla="*/ 995234 h 2472838"/>
                <a:gd name="connsiteX87" fmla="*/ 458133 w 2444235"/>
                <a:gd name="connsiteY87" fmla="*/ 863527 h 2472838"/>
                <a:gd name="connsiteX88" fmla="*/ 339949 w 2444235"/>
                <a:gd name="connsiteY88" fmla="*/ 801866 h 2472838"/>
                <a:gd name="connsiteX89" fmla="*/ 292892 w 2444235"/>
                <a:gd name="connsiteY89" fmla="*/ 845678 h 2472838"/>
                <a:gd name="connsiteX90" fmla="*/ 255570 w 2444235"/>
                <a:gd name="connsiteY90" fmla="*/ 859471 h 2472838"/>
                <a:gd name="connsiteX91" fmla="*/ 213652 w 2444235"/>
                <a:gd name="connsiteY91" fmla="*/ 815659 h 2472838"/>
                <a:gd name="connsiteX92" fmla="*/ 287212 w 2444235"/>
                <a:gd name="connsiteY92" fmla="*/ 658801 h 2472838"/>
                <a:gd name="connsiteX93" fmla="*/ 346169 w 2444235"/>
                <a:gd name="connsiteY93" fmla="*/ 649065 h 2472838"/>
                <a:gd name="connsiteX94" fmla="*/ 369157 w 2444235"/>
                <a:gd name="connsiteY94" fmla="*/ 706129 h 2472838"/>
                <a:gd name="connsiteX95" fmla="*/ 359421 w 2444235"/>
                <a:gd name="connsiteY95" fmla="*/ 762381 h 2472838"/>
                <a:gd name="connsiteX96" fmla="*/ 478416 w 2444235"/>
                <a:gd name="connsiteY96" fmla="*/ 824584 h 2472838"/>
                <a:gd name="connsiteX97" fmla="*/ 557115 w 2444235"/>
                <a:gd name="connsiteY97" fmla="*/ 706940 h 2472838"/>
                <a:gd name="connsiteX98" fmla="*/ 293703 w 2444235"/>
                <a:gd name="connsiteY98" fmla="*/ 485988 h 2472838"/>
                <a:gd name="connsiteX99" fmla="*/ 263143 w 2444235"/>
                <a:gd name="connsiteY99" fmla="*/ 507353 h 2472838"/>
                <a:gd name="connsiteX100" fmla="*/ 244212 w 2444235"/>
                <a:gd name="connsiteY100" fmla="*/ 509787 h 2472838"/>
                <a:gd name="connsiteX101" fmla="*/ 243671 w 2444235"/>
                <a:gd name="connsiteY101" fmla="*/ 491938 h 2472838"/>
                <a:gd name="connsiteX102" fmla="*/ 319666 w 2444235"/>
                <a:gd name="connsiteY102" fmla="*/ 401880 h 2472838"/>
                <a:gd name="connsiteX103" fmla="*/ 337244 w 2444235"/>
                <a:gd name="connsiteY103" fmla="*/ 399987 h 2472838"/>
                <a:gd name="connsiteX104" fmla="*/ 337515 w 2444235"/>
                <a:gd name="connsiteY104" fmla="*/ 417565 h 2472838"/>
                <a:gd name="connsiteX105" fmla="*/ 321829 w 2444235"/>
                <a:gd name="connsiteY105" fmla="*/ 452182 h 2472838"/>
                <a:gd name="connsiteX106" fmla="*/ 585242 w 2444235"/>
                <a:gd name="connsiteY106" fmla="*/ 673135 h 2472838"/>
                <a:gd name="connsiteX107" fmla="*/ 687199 w 2444235"/>
                <a:gd name="connsiteY107" fmla="*/ 575505 h 2472838"/>
                <a:gd name="connsiteX108" fmla="*/ 605525 w 2444235"/>
                <a:gd name="connsiteY108" fmla="*/ 468950 h 2472838"/>
                <a:gd name="connsiteX109" fmla="*/ 552788 w 2444235"/>
                <a:gd name="connsiteY109" fmla="*/ 487881 h 2472838"/>
                <a:gd name="connsiteX110" fmla="*/ 516549 w 2444235"/>
                <a:gd name="connsiteY110" fmla="*/ 489504 h 2472838"/>
                <a:gd name="connsiteX111" fmla="*/ 482202 w 2444235"/>
                <a:gd name="connsiteY111" fmla="*/ 444069 h 2472838"/>
                <a:gd name="connsiteX112" fmla="*/ 506542 w 2444235"/>
                <a:gd name="connsiteY112" fmla="*/ 389169 h 2472838"/>
                <a:gd name="connsiteX113" fmla="*/ 629594 w 2444235"/>
                <a:gd name="connsiteY113" fmla="*/ 316419 h 2472838"/>
                <a:gd name="connsiteX114" fmla="*/ 678274 w 2444235"/>
                <a:gd name="connsiteY114" fmla="*/ 381326 h 2472838"/>
                <a:gd name="connsiteX115" fmla="*/ 641494 w 2444235"/>
                <a:gd name="connsiteY115" fmla="*/ 443528 h 2472838"/>
                <a:gd name="connsiteX116" fmla="*/ 721816 w 2444235"/>
                <a:gd name="connsiteY116" fmla="*/ 548460 h 2472838"/>
                <a:gd name="connsiteX117" fmla="*/ 842434 w 2444235"/>
                <a:gd name="connsiteY117" fmla="*/ 474900 h 2472838"/>
                <a:gd name="connsiteX118" fmla="*/ 697205 w 2444235"/>
                <a:gd name="connsiteY118" fmla="*/ 163619 h 2472838"/>
                <a:gd name="connsiteX119" fmla="*/ 657991 w 2444235"/>
                <a:gd name="connsiteY119" fmla="*/ 170380 h 2472838"/>
                <a:gd name="connsiteX120" fmla="*/ 643387 w 2444235"/>
                <a:gd name="connsiteY120" fmla="*/ 164430 h 2472838"/>
                <a:gd name="connsiteX121" fmla="*/ 648255 w 2444235"/>
                <a:gd name="connsiteY121" fmla="*/ 149285 h 2472838"/>
                <a:gd name="connsiteX122" fmla="*/ 739935 w 2444235"/>
                <a:gd name="connsiteY122" fmla="*/ 100605 h 2472838"/>
                <a:gd name="connsiteX123" fmla="*/ 761301 w 2444235"/>
                <a:gd name="connsiteY123" fmla="*/ 98171 h 2472838"/>
                <a:gd name="connsiteX124" fmla="*/ 769414 w 2444235"/>
                <a:gd name="connsiteY124" fmla="*/ 116020 h 2472838"/>
                <a:gd name="connsiteX125" fmla="*/ 737231 w 2444235"/>
                <a:gd name="connsiteY125" fmla="*/ 145499 h 2472838"/>
                <a:gd name="connsiteX126" fmla="*/ 882189 w 2444235"/>
                <a:gd name="connsiteY126" fmla="*/ 456239 h 2472838"/>
                <a:gd name="connsiteX127" fmla="*/ 1016059 w 2444235"/>
                <a:gd name="connsiteY127" fmla="*/ 410804 h 2472838"/>
                <a:gd name="connsiteX128" fmla="*/ 987121 w 2444235"/>
                <a:gd name="connsiteY128" fmla="*/ 280721 h 2472838"/>
                <a:gd name="connsiteX129" fmla="*/ 926271 w 2444235"/>
                <a:gd name="connsiteY129" fmla="*/ 273960 h 2472838"/>
                <a:gd name="connsiteX130" fmla="*/ 914642 w 2444235"/>
                <a:gd name="connsiteY130" fmla="*/ 270444 h 2472838"/>
                <a:gd name="connsiteX131" fmla="*/ 897063 w 2444235"/>
                <a:gd name="connsiteY131" fmla="*/ 190933 h 2472838"/>
                <a:gd name="connsiteX132" fmla="*/ 990367 w 2444235"/>
                <a:gd name="connsiteY132" fmla="*/ 146310 h 2472838"/>
                <a:gd name="connsiteX133" fmla="*/ 1071770 w 2444235"/>
                <a:gd name="connsiteY133" fmla="*/ 150908 h 2472838"/>
                <a:gd name="connsiteX134" fmla="*/ 1089620 w 2444235"/>
                <a:gd name="connsiteY134" fmla="*/ 232041 h 2472838"/>
                <a:gd name="connsiteX135" fmla="*/ 1030392 w 2444235"/>
                <a:gd name="connsiteY135" fmla="*/ 272067 h 2472838"/>
                <a:gd name="connsiteX136" fmla="*/ 1059059 w 2444235"/>
                <a:gd name="connsiteY136" fmla="*/ 401068 h 2472838"/>
                <a:gd name="connsiteX137" fmla="*/ 1199149 w 2444235"/>
                <a:gd name="connsiteY137" fmla="*/ 385924 h 2472838"/>
                <a:gd name="connsiteX138" fmla="*/ 1199149 w 2444235"/>
                <a:gd name="connsiteY138" fmla="*/ 42189 h 2472838"/>
                <a:gd name="connsiteX139" fmla="*/ 1160746 w 2444235"/>
                <a:gd name="connsiteY139" fmla="*/ 31371 h 2472838"/>
                <a:gd name="connsiteX140" fmla="*/ 1149928 w 2444235"/>
                <a:gd name="connsiteY140" fmla="*/ 19472 h 2472838"/>
                <a:gd name="connsiteX141" fmla="*/ 1160476 w 2444235"/>
                <a:gd name="connsiteY141" fmla="*/ 9195 h 2472838"/>
                <a:gd name="connsiteX142" fmla="*/ 1216728 w 2444235"/>
                <a:gd name="connsiteY142" fmla="*/ 0 h 2472838"/>
                <a:gd name="connsiteX143" fmla="*/ 1281635 w 2444235"/>
                <a:gd name="connsiteY143" fmla="*/ 8925 h 2472838"/>
                <a:gd name="connsiteX144" fmla="*/ 1294886 w 2444235"/>
                <a:gd name="connsiteY144" fmla="*/ 20554 h 2472838"/>
                <a:gd name="connsiteX145" fmla="*/ 1281635 w 2444235"/>
                <a:gd name="connsiteY145" fmla="*/ 32724 h 2472838"/>
                <a:gd name="connsiteX146" fmla="*/ 1245666 w 2444235"/>
                <a:gd name="connsiteY146" fmla="*/ 42730 h 2472838"/>
                <a:gd name="connsiteX147" fmla="*/ 1245666 w 2444235"/>
                <a:gd name="connsiteY147" fmla="*/ 385653 h 2472838"/>
                <a:gd name="connsiteX148" fmla="*/ 1417938 w 2444235"/>
                <a:gd name="connsiteY148" fmla="*/ 407829 h 2472838"/>
                <a:gd name="connsiteX149" fmla="*/ 1452555 w 2444235"/>
                <a:gd name="connsiteY149" fmla="*/ 277475 h 2472838"/>
                <a:gd name="connsiteX150" fmla="*/ 1440926 w 2444235"/>
                <a:gd name="connsiteY150" fmla="*/ 271526 h 2472838"/>
                <a:gd name="connsiteX151" fmla="*/ 1389001 w 2444235"/>
                <a:gd name="connsiteY151" fmla="*/ 232041 h 2472838"/>
                <a:gd name="connsiteX152" fmla="*/ 1408202 w 2444235"/>
                <a:gd name="connsiteY152" fmla="*/ 161455 h 2472838"/>
                <a:gd name="connsiteX153" fmla="*/ 1471757 w 2444235"/>
                <a:gd name="connsiteY153" fmla="*/ 153342 h 2472838"/>
                <a:gd name="connsiteX154" fmla="*/ 1558299 w 2444235"/>
                <a:gd name="connsiteY154" fmla="*/ 180657 h 2472838"/>
                <a:gd name="connsiteX155" fmla="*/ 1585614 w 2444235"/>
                <a:gd name="connsiteY155" fmla="*/ 202292 h 2472838"/>
                <a:gd name="connsiteX156" fmla="*/ 1563167 w 2444235"/>
                <a:gd name="connsiteY156" fmla="*/ 284507 h 2472838"/>
                <a:gd name="connsiteX157" fmla="*/ 1494474 w 2444235"/>
                <a:gd name="connsiteY157" fmla="*/ 292079 h 2472838"/>
                <a:gd name="connsiteX158" fmla="*/ 1460128 w 2444235"/>
                <a:gd name="connsiteY158" fmla="*/ 420811 h 2472838"/>
                <a:gd name="connsiteX159" fmla="*/ 1544236 w 2444235"/>
                <a:gd name="connsiteY159" fmla="*/ 451912 h 2472838"/>
                <a:gd name="connsiteX160" fmla="*/ 1627803 w 2444235"/>
                <a:gd name="connsiteY160" fmla="*/ 489774 h 2472838"/>
                <a:gd name="connsiteX161" fmla="*/ 1798453 w 2444235"/>
                <a:gd name="connsiteY161" fmla="*/ 194449 h 2472838"/>
                <a:gd name="connsiteX162" fmla="*/ 1772490 w 2444235"/>
                <a:gd name="connsiteY162" fmla="*/ 164159 h 2472838"/>
                <a:gd name="connsiteX163" fmla="*/ 1767352 w 2444235"/>
                <a:gd name="connsiteY163" fmla="*/ 148474 h 2472838"/>
                <a:gd name="connsiteX164" fmla="*/ 1783038 w 2444235"/>
                <a:gd name="connsiteY164" fmla="*/ 143876 h 2472838"/>
                <a:gd name="connsiteX165" fmla="*/ 1889322 w 2444235"/>
                <a:gd name="connsiteY165" fmla="*/ 205267 h 2472838"/>
                <a:gd name="connsiteX166" fmla="*/ 1891756 w 2444235"/>
                <a:gd name="connsiteY166" fmla="*/ 219871 h 2472838"/>
                <a:gd name="connsiteX167" fmla="*/ 1877423 w 2444235"/>
                <a:gd name="connsiteY167" fmla="*/ 224198 h 2472838"/>
                <a:gd name="connsiteX168" fmla="*/ 1838208 w 2444235"/>
                <a:gd name="connsiteY168" fmla="*/ 213921 h 2472838"/>
                <a:gd name="connsiteX169" fmla="*/ 1666476 w 2444235"/>
                <a:gd name="connsiteY169" fmla="*/ 511139 h 2472838"/>
                <a:gd name="connsiteX170" fmla="*/ 1780604 w 2444235"/>
                <a:gd name="connsiteY170" fmla="*/ 594706 h 2472838"/>
                <a:gd name="connsiteX171" fmla="*/ 1871202 w 2444235"/>
                <a:gd name="connsiteY171" fmla="*/ 495994 h 2472838"/>
                <a:gd name="connsiteX172" fmla="*/ 1844158 w 2444235"/>
                <a:gd name="connsiteY172" fmla="*/ 448396 h 2472838"/>
                <a:gd name="connsiteX173" fmla="*/ 1836315 w 2444235"/>
                <a:gd name="connsiteY173" fmla="*/ 407829 h 2472838"/>
                <a:gd name="connsiteX174" fmla="*/ 1871743 w 2444235"/>
                <a:gd name="connsiteY174" fmla="*/ 371049 h 2472838"/>
                <a:gd name="connsiteX175" fmla="*/ 1903656 w 2444235"/>
                <a:gd name="connsiteY175" fmla="*/ 373754 h 2472838"/>
                <a:gd name="connsiteX176" fmla="*/ 2026167 w 2444235"/>
                <a:gd name="connsiteY176" fmla="*/ 495994 h 2472838"/>
                <a:gd name="connsiteX177" fmla="*/ 1970996 w 2444235"/>
                <a:gd name="connsiteY177" fmla="*/ 553328 h 2472838"/>
                <a:gd name="connsiteX178" fmla="*/ 1936379 w 2444235"/>
                <a:gd name="connsiteY178" fmla="*/ 542240 h 2472838"/>
                <a:gd name="connsiteX179" fmla="*/ 1904467 w 2444235"/>
                <a:gd name="connsiteY179" fmla="*/ 524391 h 2472838"/>
                <a:gd name="connsiteX180" fmla="*/ 1813057 w 2444235"/>
                <a:gd name="connsiteY180" fmla="*/ 624185 h 2472838"/>
                <a:gd name="connsiteX181" fmla="*/ 1906360 w 2444235"/>
                <a:gd name="connsiteY181" fmla="*/ 730199 h 2472838"/>
                <a:gd name="connsiteX182" fmla="*/ 2187892 w 2444235"/>
                <a:gd name="connsiteY182" fmla="*/ 533045 h 2472838"/>
                <a:gd name="connsiteX183" fmla="*/ 2175452 w 2444235"/>
                <a:gd name="connsiteY183" fmla="*/ 500592 h 2472838"/>
                <a:gd name="connsiteX184" fmla="*/ 2176804 w 2444235"/>
                <a:gd name="connsiteY184" fmla="*/ 480038 h 2472838"/>
                <a:gd name="connsiteX185" fmla="*/ 2197628 w 2444235"/>
                <a:gd name="connsiteY185" fmla="*/ 485447 h 2472838"/>
                <a:gd name="connsiteX186" fmla="*/ 2261723 w 2444235"/>
                <a:gd name="connsiteY186" fmla="*/ 578209 h 2472838"/>
                <a:gd name="connsiteX187" fmla="*/ 2260371 w 2444235"/>
                <a:gd name="connsiteY187" fmla="*/ 597140 h 2472838"/>
                <a:gd name="connsiteX188" fmla="*/ 2240629 w 2444235"/>
                <a:gd name="connsiteY188" fmla="*/ 592272 h 2472838"/>
                <a:gd name="connsiteX189" fmla="*/ 2213314 w 2444235"/>
                <a:gd name="connsiteY189" fmla="*/ 569014 h 2472838"/>
                <a:gd name="connsiteX190" fmla="*/ 1931782 w 2444235"/>
                <a:gd name="connsiteY190" fmla="*/ 766168 h 2472838"/>
                <a:gd name="connsiteX191" fmla="*/ 1999934 w 2444235"/>
                <a:gd name="connsiteY191" fmla="*/ 890031 h 2472838"/>
                <a:gd name="connsiteX192" fmla="*/ 2121634 w 2444235"/>
                <a:gd name="connsiteY192" fmla="*/ 839728 h 2472838"/>
                <a:gd name="connsiteX193" fmla="*/ 2120822 w 2444235"/>
                <a:gd name="connsiteY193" fmla="*/ 766979 h 2472838"/>
                <a:gd name="connsiteX194" fmla="*/ 2193842 w 2444235"/>
                <a:gd name="connsiteY194" fmla="*/ 734255 h 2472838"/>
                <a:gd name="connsiteX195" fmla="*/ 2263076 w 2444235"/>
                <a:gd name="connsiteY195" fmla="*/ 847571 h 2472838"/>
                <a:gd name="connsiteX196" fmla="*/ 2262805 w 2444235"/>
                <a:gd name="connsiteY196" fmla="*/ 908962 h 2472838"/>
                <a:gd name="connsiteX197" fmla="*/ 2196276 w 2444235"/>
                <a:gd name="connsiteY197" fmla="*/ 937900 h 2472838"/>
                <a:gd name="connsiteX198" fmla="*/ 2141917 w 2444235"/>
                <a:gd name="connsiteY198" fmla="*/ 879213 h 2472838"/>
                <a:gd name="connsiteX199" fmla="*/ 2016701 w 2444235"/>
                <a:gd name="connsiteY199" fmla="*/ 931138 h 2472838"/>
                <a:gd name="connsiteX200" fmla="*/ 2056186 w 2444235"/>
                <a:gd name="connsiteY200" fmla="*/ 1066901 h 2472838"/>
                <a:gd name="connsiteX201" fmla="*/ 2394782 w 2444235"/>
                <a:gd name="connsiteY201" fmla="*/ 1007133 h 2472838"/>
                <a:gd name="connsiteX202" fmla="*/ 2397216 w 2444235"/>
                <a:gd name="connsiteY202" fmla="*/ 970353 h 2472838"/>
                <a:gd name="connsiteX203" fmla="*/ 2407222 w 2444235"/>
                <a:gd name="connsiteY203" fmla="*/ 954397 h 2472838"/>
                <a:gd name="connsiteX204" fmla="*/ 2422097 w 2444235"/>
                <a:gd name="connsiteY204" fmla="*/ 966296 h 2472838"/>
                <a:gd name="connsiteX205" fmla="*/ 2441839 w 2444235"/>
                <a:gd name="connsiteY205" fmla="*/ 1081235 h 2472838"/>
                <a:gd name="connsiteX206" fmla="*/ 2432374 w 2444235"/>
                <a:gd name="connsiteY206" fmla="*/ 1096109 h 2472838"/>
                <a:gd name="connsiteX207" fmla="*/ 2418040 w 2444235"/>
                <a:gd name="connsiteY207" fmla="*/ 1085562 h 2472838"/>
                <a:gd name="connsiteX208" fmla="*/ 2401814 w 2444235"/>
                <a:gd name="connsiteY208" fmla="*/ 1050945 h 2472838"/>
                <a:gd name="connsiteX209" fmla="*/ 2063759 w 2444235"/>
                <a:gd name="connsiteY209" fmla="*/ 1110443 h 2472838"/>
                <a:gd name="connsiteX210" fmla="*/ 2072954 w 2444235"/>
                <a:gd name="connsiteY210" fmla="*/ 1251615 h 2472838"/>
                <a:gd name="connsiteX211" fmla="*/ 2207905 w 2444235"/>
                <a:gd name="connsiteY211" fmla="*/ 1257564 h 2472838"/>
                <a:gd name="connsiteX212" fmla="*/ 2217641 w 2444235"/>
                <a:gd name="connsiteY212" fmla="*/ 1224570 h 2472838"/>
                <a:gd name="connsiteX213" fmla="*/ 2240358 w 2444235"/>
                <a:gd name="connsiteY213" fmla="*/ 1183733 h 2472838"/>
                <a:gd name="connsiteX214" fmla="*/ 2310944 w 2444235"/>
                <a:gd name="connsiteY214" fmla="*/ 1186708 h 2472838"/>
                <a:gd name="connsiteX215" fmla="*/ 2335555 w 2444235"/>
                <a:gd name="connsiteY215" fmla="*/ 1274873 h 2472838"/>
                <a:gd name="connsiteX216" fmla="*/ 2317435 w 2444235"/>
                <a:gd name="connsiteY216" fmla="*/ 1358440 h 2472838"/>
                <a:gd name="connsiteX217" fmla="*/ 2302561 w 2444235"/>
                <a:gd name="connsiteY217" fmla="*/ 1380887 h 2472838"/>
                <a:gd name="connsiteX218" fmla="*/ 2231434 w 2444235"/>
                <a:gd name="connsiteY218" fmla="*/ 1377371 h 2472838"/>
                <a:gd name="connsiteX219" fmla="*/ 2209257 w 2444235"/>
                <a:gd name="connsiteY219" fmla="*/ 1320307 h 2472838"/>
                <a:gd name="connsiteX220" fmla="*/ 2206282 w 2444235"/>
                <a:gd name="connsiteY220" fmla="*/ 1301647 h 2472838"/>
                <a:gd name="connsiteX221" fmla="*/ 2070520 w 2444235"/>
                <a:gd name="connsiteY221" fmla="*/ 1295427 h 2472838"/>
                <a:gd name="connsiteX222" fmla="*/ 2049155 w 2444235"/>
                <a:gd name="connsiteY222" fmla="*/ 1434976 h 2472838"/>
                <a:gd name="connsiteX223" fmla="*/ 2121093 w 2444235"/>
                <a:gd name="connsiteY223" fmla="*/ 1454448 h 2472838"/>
                <a:gd name="connsiteX224" fmla="*/ 2368549 w 2444235"/>
                <a:gd name="connsiteY224" fmla="*/ 1520706 h 2472838"/>
                <a:gd name="connsiteX225" fmla="*/ 2387750 w 2444235"/>
                <a:gd name="connsiteY225" fmla="*/ 1512052 h 2472838"/>
                <a:gd name="connsiteX226" fmla="*/ 2402354 w 2444235"/>
                <a:gd name="connsiteY226" fmla="*/ 1487983 h 2472838"/>
                <a:gd name="connsiteX227" fmla="*/ 2415876 w 2444235"/>
                <a:gd name="connsiteY227" fmla="*/ 1482033 h 2472838"/>
                <a:gd name="connsiteX228" fmla="*/ 2422908 w 2444235"/>
                <a:gd name="connsiteY228" fmla="*/ 1493392 h 2472838"/>
                <a:gd name="connsiteX229" fmla="*/ 2417770 w 2444235"/>
                <a:gd name="connsiteY229" fmla="*/ 1552078 h 2472838"/>
                <a:gd name="connsiteX230" fmla="*/ 2394511 w 2444235"/>
                <a:gd name="connsiteY230" fmla="*/ 1608871 h 2472838"/>
                <a:gd name="connsiteX231" fmla="*/ 2377744 w 2444235"/>
                <a:gd name="connsiteY231" fmla="*/ 1619959 h 2472838"/>
                <a:gd name="connsiteX232" fmla="*/ 2369631 w 2444235"/>
                <a:gd name="connsiteY232" fmla="*/ 1601299 h 2472838"/>
                <a:gd name="connsiteX233" fmla="*/ 2369360 w 2444235"/>
                <a:gd name="connsiteY233" fmla="*/ 1566141 h 2472838"/>
                <a:gd name="connsiteX234" fmla="*/ 2038607 w 2444235"/>
                <a:gd name="connsiteY234" fmla="*/ 1477435 h 2472838"/>
                <a:gd name="connsiteX235" fmla="*/ 1987223 w 2444235"/>
                <a:gd name="connsiteY235" fmla="*/ 1609141 h 2472838"/>
                <a:gd name="connsiteX236" fmla="*/ 2106218 w 2444235"/>
                <a:gd name="connsiteY236" fmla="*/ 1671073 h 2472838"/>
                <a:gd name="connsiteX237" fmla="*/ 2143810 w 2444235"/>
                <a:gd name="connsiteY237" fmla="*/ 1632941 h 2472838"/>
                <a:gd name="connsiteX238" fmla="*/ 2167880 w 2444235"/>
                <a:gd name="connsiteY238" fmla="*/ 1618066 h 2472838"/>
                <a:gd name="connsiteX239" fmla="*/ 2231434 w 2444235"/>
                <a:gd name="connsiteY239" fmla="*/ 1653494 h 2472838"/>
                <a:gd name="connsiteX240" fmla="*/ 2148408 w 2444235"/>
                <a:gd name="connsiteY240" fmla="*/ 1820088 h 2472838"/>
                <a:gd name="connsiteX241" fmla="*/ 2076740 w 2444235"/>
                <a:gd name="connsiteY241" fmla="*/ 1783578 h 2472838"/>
                <a:gd name="connsiteX242" fmla="*/ 2077822 w 2444235"/>
                <a:gd name="connsiteY242" fmla="*/ 1747338 h 2472838"/>
                <a:gd name="connsiteX243" fmla="*/ 2087017 w 2444235"/>
                <a:gd name="connsiteY243" fmla="*/ 1710828 h 2472838"/>
                <a:gd name="connsiteX244" fmla="*/ 1966669 w 2444235"/>
                <a:gd name="connsiteY244" fmla="*/ 1648085 h 2472838"/>
                <a:gd name="connsiteX245" fmla="*/ 1888240 w 2444235"/>
                <a:gd name="connsiteY245" fmla="*/ 1765458 h 2472838"/>
                <a:gd name="connsiteX246" fmla="*/ 2151112 w 2444235"/>
                <a:gd name="connsiteY246" fmla="*/ 1986140 h 2472838"/>
                <a:gd name="connsiteX247" fmla="*/ 2184106 w 2444235"/>
                <a:gd name="connsiteY247" fmla="*/ 1963693 h 2472838"/>
                <a:gd name="connsiteX248" fmla="*/ 2200062 w 2444235"/>
                <a:gd name="connsiteY248" fmla="*/ 1963153 h 2472838"/>
                <a:gd name="connsiteX249" fmla="*/ 2201414 w 2444235"/>
                <a:gd name="connsiteY249" fmla="*/ 1977757 h 2472838"/>
                <a:gd name="connsiteX250" fmla="*/ 2122445 w 2444235"/>
                <a:gd name="connsiteY250" fmla="*/ 2071601 h 2472838"/>
                <a:gd name="connsiteX251" fmla="*/ 2107841 w 2444235"/>
                <a:gd name="connsiteY251" fmla="*/ 2071871 h 2472838"/>
                <a:gd name="connsiteX252" fmla="*/ 2105948 w 2444235"/>
                <a:gd name="connsiteY252" fmla="*/ 2057267 h 2472838"/>
                <a:gd name="connsiteX253" fmla="*/ 2122445 w 2444235"/>
                <a:gd name="connsiteY253" fmla="*/ 2019675 h 2472838"/>
                <a:gd name="connsiteX254" fmla="*/ 1859573 w 2444235"/>
                <a:gd name="connsiteY254" fmla="*/ 1798993 h 2472838"/>
                <a:gd name="connsiteX255" fmla="*/ 1757616 w 2444235"/>
                <a:gd name="connsiteY255" fmla="*/ 1896623 h 2472838"/>
                <a:gd name="connsiteX256" fmla="*/ 1839831 w 2444235"/>
                <a:gd name="connsiteY256" fmla="*/ 2003719 h 2472838"/>
                <a:gd name="connsiteX257" fmla="*/ 1881750 w 2444235"/>
                <a:gd name="connsiteY257" fmla="*/ 1986952 h 2472838"/>
                <a:gd name="connsiteX258" fmla="*/ 1924209 w 2444235"/>
                <a:gd name="connsiteY258" fmla="*/ 1982084 h 2472838"/>
                <a:gd name="connsiteX259" fmla="*/ 1962072 w 2444235"/>
                <a:gd name="connsiteY259" fmla="*/ 2029141 h 2472838"/>
                <a:gd name="connsiteX260" fmla="*/ 1956663 w 2444235"/>
                <a:gd name="connsiteY260" fmla="*/ 2049965 h 2472838"/>
                <a:gd name="connsiteX261" fmla="*/ 1816032 w 2444235"/>
                <a:gd name="connsiteY261" fmla="*/ 2155168 h 2472838"/>
                <a:gd name="connsiteX262" fmla="*/ 1766000 w 2444235"/>
                <a:gd name="connsiteY262" fmla="*/ 2090261 h 2472838"/>
                <a:gd name="connsiteX263" fmla="*/ 1802780 w 2444235"/>
                <a:gd name="connsiteY263" fmla="*/ 2028059 h 2472838"/>
                <a:gd name="connsiteX264" fmla="*/ 1722458 w 2444235"/>
                <a:gd name="connsiteY264" fmla="*/ 1923127 h 2472838"/>
                <a:gd name="connsiteX265" fmla="*/ 1601840 w 2444235"/>
                <a:gd name="connsiteY265" fmla="*/ 1996417 h 2472838"/>
                <a:gd name="connsiteX266" fmla="*/ 1747069 w 2444235"/>
                <a:gd name="connsiteY266" fmla="*/ 2307698 h 2472838"/>
                <a:gd name="connsiteX267" fmla="*/ 1786013 w 2444235"/>
                <a:gd name="connsiteY267" fmla="*/ 2300937 h 2472838"/>
                <a:gd name="connsiteX268" fmla="*/ 1800616 w 2444235"/>
                <a:gd name="connsiteY268" fmla="*/ 2306887 h 2472838"/>
                <a:gd name="connsiteX269" fmla="*/ 1795749 w 2444235"/>
                <a:gd name="connsiteY269" fmla="*/ 2322032 h 2472838"/>
                <a:gd name="connsiteX270" fmla="*/ 1704068 w 2444235"/>
                <a:gd name="connsiteY270" fmla="*/ 2370712 h 2472838"/>
                <a:gd name="connsiteX271" fmla="*/ 1682703 w 2444235"/>
                <a:gd name="connsiteY271" fmla="*/ 2373146 h 2472838"/>
                <a:gd name="connsiteX272" fmla="*/ 1674319 w 2444235"/>
                <a:gd name="connsiteY272" fmla="*/ 2355296 h 2472838"/>
                <a:gd name="connsiteX273" fmla="*/ 1706773 w 2444235"/>
                <a:gd name="connsiteY273" fmla="*/ 2325548 h 2472838"/>
                <a:gd name="connsiteX274" fmla="*/ 1561815 w 2444235"/>
                <a:gd name="connsiteY274" fmla="*/ 2014807 h 2472838"/>
                <a:gd name="connsiteX275" fmla="*/ 1427945 w 2444235"/>
                <a:gd name="connsiteY275" fmla="*/ 2060242 h 2472838"/>
                <a:gd name="connsiteX276" fmla="*/ 1456612 w 2444235"/>
                <a:gd name="connsiteY276" fmla="*/ 2190326 h 2472838"/>
                <a:gd name="connsiteX277" fmla="*/ 1518003 w 2444235"/>
                <a:gd name="connsiteY277" fmla="*/ 2197627 h 2472838"/>
                <a:gd name="connsiteX278" fmla="*/ 1530713 w 2444235"/>
                <a:gd name="connsiteY278" fmla="*/ 2201684 h 2472838"/>
                <a:gd name="connsiteX279" fmla="*/ 1547751 w 2444235"/>
                <a:gd name="connsiteY279" fmla="*/ 2278761 h 2472838"/>
                <a:gd name="connsiteX280" fmla="*/ 1433624 w 2444235"/>
                <a:gd name="connsiteY280" fmla="*/ 2326900 h 2472838"/>
                <a:gd name="connsiteX281" fmla="*/ 1370070 w 2444235"/>
                <a:gd name="connsiteY281" fmla="*/ 2319057 h 2472838"/>
                <a:gd name="connsiteX282" fmla="*/ 1352491 w 2444235"/>
                <a:gd name="connsiteY282" fmla="*/ 2240628 h 2472838"/>
                <a:gd name="connsiteX283" fmla="*/ 1413070 w 2444235"/>
                <a:gd name="connsiteY283" fmla="*/ 2198980 h 2472838"/>
                <a:gd name="connsiteX284" fmla="*/ 1384403 w 2444235"/>
                <a:gd name="connsiteY284" fmla="*/ 2069978 h 2472838"/>
                <a:gd name="connsiteX285" fmla="*/ 1245395 w 2444235"/>
                <a:gd name="connsiteY285" fmla="*/ 2084852 h 2472838"/>
                <a:gd name="connsiteX286" fmla="*/ 1245395 w 2444235"/>
                <a:gd name="connsiteY286" fmla="*/ 2428857 h 2472838"/>
                <a:gd name="connsiteX287" fmla="*/ 1282716 w 2444235"/>
                <a:gd name="connsiteY287" fmla="*/ 2439404 h 2472838"/>
                <a:gd name="connsiteX288" fmla="*/ 1294886 w 2444235"/>
                <a:gd name="connsiteY288" fmla="*/ 2450763 h 2472838"/>
                <a:gd name="connsiteX289" fmla="*/ 1282987 w 2444235"/>
                <a:gd name="connsiteY289" fmla="*/ 2462392 h 2472838"/>
                <a:gd name="connsiteX290" fmla="*/ 1161287 w 2444235"/>
                <a:gd name="connsiteY290" fmla="*/ 2462392 h 2472838"/>
                <a:gd name="connsiteX291" fmla="*/ 1150469 w 2444235"/>
                <a:gd name="connsiteY291" fmla="*/ 2450493 h 2472838"/>
                <a:gd name="connsiteX292" fmla="*/ 1161017 w 2444235"/>
                <a:gd name="connsiteY292" fmla="*/ 2439945 h 2472838"/>
                <a:gd name="connsiteX293" fmla="*/ 1200231 w 2444235"/>
                <a:gd name="connsiteY293" fmla="*/ 2430209 h 2472838"/>
                <a:gd name="connsiteX294" fmla="*/ 2028871 w 2444235"/>
                <a:gd name="connsiteY294" fmla="*/ 1236740 h 2472838"/>
                <a:gd name="connsiteX295" fmla="*/ 1224301 w 2444235"/>
                <a:gd name="connsiteY295" fmla="*/ 430006 h 2472838"/>
                <a:gd name="connsiteX296" fmla="*/ 415944 w 2444235"/>
                <a:gd name="connsiteY296" fmla="*/ 1236199 h 2472838"/>
                <a:gd name="connsiteX297" fmla="*/ 1220785 w 2444235"/>
                <a:gd name="connsiteY297" fmla="*/ 2042934 h 2472838"/>
                <a:gd name="connsiteX298" fmla="*/ 2028871 w 2444235"/>
                <a:gd name="connsiteY298" fmla="*/ 1236740 h 2472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</a:cxnLst>
              <a:rect l="l" t="t" r="r" b="b"/>
              <a:pathLst>
                <a:path w="2444235" h="2472838">
                  <a:moveTo>
                    <a:pt x="1200231" y="2430209"/>
                  </a:moveTo>
                  <a:cubicBezTo>
                    <a:pt x="1200231" y="2315541"/>
                    <a:pt x="1200231" y="2200873"/>
                    <a:pt x="1200231" y="2087557"/>
                  </a:cubicBezTo>
                  <a:cubicBezTo>
                    <a:pt x="1142086" y="2079984"/>
                    <a:pt x="1084751" y="2072682"/>
                    <a:pt x="1026065" y="2065110"/>
                  </a:cubicBezTo>
                  <a:cubicBezTo>
                    <a:pt x="1014977" y="2107029"/>
                    <a:pt x="1003348" y="2150841"/>
                    <a:pt x="991719" y="2194923"/>
                  </a:cubicBezTo>
                  <a:cubicBezTo>
                    <a:pt x="1002266" y="2200332"/>
                    <a:pt x="1013354" y="2204118"/>
                    <a:pt x="1021738" y="2211150"/>
                  </a:cubicBezTo>
                  <a:cubicBezTo>
                    <a:pt x="1036072" y="2223049"/>
                    <a:pt x="1051216" y="2235219"/>
                    <a:pt x="1061764" y="2250364"/>
                  </a:cubicBezTo>
                  <a:cubicBezTo>
                    <a:pt x="1075827" y="2270918"/>
                    <a:pt x="1069066" y="2295528"/>
                    <a:pt x="1046348" y="2306346"/>
                  </a:cubicBezTo>
                  <a:cubicBezTo>
                    <a:pt x="1030122" y="2314189"/>
                    <a:pt x="1011461" y="2319327"/>
                    <a:pt x="993612" y="2320139"/>
                  </a:cubicBezTo>
                  <a:cubicBezTo>
                    <a:pt x="950611" y="2322032"/>
                    <a:pt x="910586" y="2310132"/>
                    <a:pt x="875428" y="2284981"/>
                  </a:cubicBezTo>
                  <a:cubicBezTo>
                    <a:pt x="865962" y="2278220"/>
                    <a:pt x="857308" y="2269836"/>
                    <a:pt x="850547" y="2260641"/>
                  </a:cubicBezTo>
                  <a:cubicBezTo>
                    <a:pt x="830805" y="2233867"/>
                    <a:pt x="837836" y="2206282"/>
                    <a:pt x="868126" y="2193030"/>
                  </a:cubicBezTo>
                  <a:cubicBezTo>
                    <a:pt x="880296" y="2187621"/>
                    <a:pt x="893818" y="2185187"/>
                    <a:pt x="907070" y="2183565"/>
                  </a:cubicBezTo>
                  <a:cubicBezTo>
                    <a:pt x="920322" y="2181942"/>
                    <a:pt x="933844" y="2183294"/>
                    <a:pt x="949259" y="2183294"/>
                  </a:cubicBezTo>
                  <a:cubicBezTo>
                    <a:pt x="960618" y="2140293"/>
                    <a:pt x="972247" y="2096481"/>
                    <a:pt x="983605" y="2054292"/>
                  </a:cubicBezTo>
                  <a:cubicBezTo>
                    <a:pt x="928164" y="2031304"/>
                    <a:pt x="872994" y="2008858"/>
                    <a:pt x="815930" y="1985059"/>
                  </a:cubicBezTo>
                  <a:cubicBezTo>
                    <a:pt x="759678" y="2082418"/>
                    <a:pt x="702073" y="2182212"/>
                    <a:pt x="645010" y="2281195"/>
                  </a:cubicBezTo>
                  <a:cubicBezTo>
                    <a:pt x="655016" y="2291742"/>
                    <a:pt x="665023" y="2301478"/>
                    <a:pt x="673947" y="2312025"/>
                  </a:cubicBezTo>
                  <a:cubicBezTo>
                    <a:pt x="676652" y="2315271"/>
                    <a:pt x="678274" y="2322032"/>
                    <a:pt x="676652" y="2325277"/>
                  </a:cubicBezTo>
                  <a:cubicBezTo>
                    <a:pt x="675029" y="2328252"/>
                    <a:pt x="668268" y="2330416"/>
                    <a:pt x="663941" y="2329875"/>
                  </a:cubicBezTo>
                  <a:cubicBezTo>
                    <a:pt x="654205" y="2328793"/>
                    <a:pt x="644198" y="2326900"/>
                    <a:pt x="635274" y="2323384"/>
                  </a:cubicBezTo>
                  <a:cubicBezTo>
                    <a:pt x="606607" y="2312025"/>
                    <a:pt x="579833" y="2296880"/>
                    <a:pt x="559549" y="2273081"/>
                  </a:cubicBezTo>
                  <a:cubicBezTo>
                    <a:pt x="555493" y="2268213"/>
                    <a:pt x="554681" y="2260370"/>
                    <a:pt x="552518" y="2253880"/>
                  </a:cubicBezTo>
                  <a:cubicBezTo>
                    <a:pt x="559009" y="2252528"/>
                    <a:pt x="566040" y="2249553"/>
                    <a:pt x="572260" y="2250364"/>
                  </a:cubicBezTo>
                  <a:cubicBezTo>
                    <a:pt x="583348" y="2251987"/>
                    <a:pt x="593896" y="2256043"/>
                    <a:pt x="606607" y="2259559"/>
                  </a:cubicBezTo>
                  <a:cubicBezTo>
                    <a:pt x="663670" y="2160577"/>
                    <a:pt x="721545" y="2060783"/>
                    <a:pt x="778609" y="1961800"/>
                  </a:cubicBezTo>
                  <a:cubicBezTo>
                    <a:pt x="740747" y="1933945"/>
                    <a:pt x="703426" y="1906630"/>
                    <a:pt x="664752" y="1878233"/>
                  </a:cubicBezTo>
                  <a:cubicBezTo>
                    <a:pt x="634733" y="1910957"/>
                    <a:pt x="603902" y="1944492"/>
                    <a:pt x="573612" y="1977486"/>
                  </a:cubicBezTo>
                  <a:cubicBezTo>
                    <a:pt x="583348" y="1993983"/>
                    <a:pt x="594166" y="2008587"/>
                    <a:pt x="600927" y="2024814"/>
                  </a:cubicBezTo>
                  <a:cubicBezTo>
                    <a:pt x="606336" y="2038065"/>
                    <a:pt x="608500" y="2053481"/>
                    <a:pt x="608500" y="2067814"/>
                  </a:cubicBezTo>
                  <a:cubicBezTo>
                    <a:pt x="608229" y="2086745"/>
                    <a:pt x="593625" y="2100538"/>
                    <a:pt x="574694" y="2101890"/>
                  </a:cubicBezTo>
                  <a:cubicBezTo>
                    <a:pt x="563336" y="2102702"/>
                    <a:pt x="550625" y="2102702"/>
                    <a:pt x="540077" y="2098915"/>
                  </a:cubicBezTo>
                  <a:cubicBezTo>
                    <a:pt x="479768" y="2078362"/>
                    <a:pt x="436497" y="2039688"/>
                    <a:pt x="418648" y="1977216"/>
                  </a:cubicBezTo>
                  <a:cubicBezTo>
                    <a:pt x="407830" y="1938813"/>
                    <a:pt x="433523" y="1911498"/>
                    <a:pt x="472196" y="1920422"/>
                  </a:cubicBezTo>
                  <a:cubicBezTo>
                    <a:pt x="495454" y="1925561"/>
                    <a:pt x="517360" y="1936379"/>
                    <a:pt x="542782" y="1945844"/>
                  </a:cubicBezTo>
                  <a:cubicBezTo>
                    <a:pt x="570638" y="1915284"/>
                    <a:pt x="601739" y="1881749"/>
                    <a:pt x="632028" y="1848484"/>
                  </a:cubicBezTo>
                  <a:cubicBezTo>
                    <a:pt x="600927" y="1813056"/>
                    <a:pt x="570367" y="1778439"/>
                    <a:pt x="538725" y="1742200"/>
                  </a:cubicBezTo>
                  <a:cubicBezTo>
                    <a:pt x="445693" y="1807377"/>
                    <a:pt x="351308" y="1873365"/>
                    <a:pt x="257193" y="1939353"/>
                  </a:cubicBezTo>
                  <a:cubicBezTo>
                    <a:pt x="261791" y="1952064"/>
                    <a:pt x="266929" y="1963964"/>
                    <a:pt x="269904" y="1976404"/>
                  </a:cubicBezTo>
                  <a:cubicBezTo>
                    <a:pt x="271256" y="1981272"/>
                    <a:pt x="268552" y="1987493"/>
                    <a:pt x="267470" y="1992901"/>
                  </a:cubicBezTo>
                  <a:cubicBezTo>
                    <a:pt x="261520" y="1991820"/>
                    <a:pt x="254489" y="1992631"/>
                    <a:pt x="250162" y="1989386"/>
                  </a:cubicBezTo>
                  <a:cubicBezTo>
                    <a:pt x="216086" y="1964234"/>
                    <a:pt x="193098" y="1930970"/>
                    <a:pt x="181739" y="1890403"/>
                  </a:cubicBezTo>
                  <a:cubicBezTo>
                    <a:pt x="180387" y="1886076"/>
                    <a:pt x="182010" y="1878233"/>
                    <a:pt x="184985" y="1876070"/>
                  </a:cubicBezTo>
                  <a:cubicBezTo>
                    <a:pt x="187959" y="1873906"/>
                    <a:pt x="195802" y="1874988"/>
                    <a:pt x="199589" y="1877692"/>
                  </a:cubicBezTo>
                  <a:cubicBezTo>
                    <a:pt x="210677" y="1885265"/>
                    <a:pt x="220683" y="1894460"/>
                    <a:pt x="231771" y="1903384"/>
                  </a:cubicBezTo>
                  <a:cubicBezTo>
                    <a:pt x="325345" y="1837937"/>
                    <a:pt x="419730" y="1771949"/>
                    <a:pt x="513303" y="1706231"/>
                  </a:cubicBezTo>
                  <a:cubicBezTo>
                    <a:pt x="490586" y="1664853"/>
                    <a:pt x="468410" y="1624286"/>
                    <a:pt x="445422" y="1582638"/>
                  </a:cubicBezTo>
                  <a:cubicBezTo>
                    <a:pt x="404585" y="1599676"/>
                    <a:pt x="362396" y="1616984"/>
                    <a:pt x="323181" y="1633211"/>
                  </a:cubicBezTo>
                  <a:cubicBezTo>
                    <a:pt x="323722" y="1658633"/>
                    <a:pt x="326968" y="1682432"/>
                    <a:pt x="323993" y="1705690"/>
                  </a:cubicBezTo>
                  <a:cubicBezTo>
                    <a:pt x="318854" y="1748150"/>
                    <a:pt x="284237" y="1762483"/>
                    <a:pt x="249080" y="1737873"/>
                  </a:cubicBezTo>
                  <a:cubicBezTo>
                    <a:pt x="210136" y="1710558"/>
                    <a:pt x="189853" y="1670532"/>
                    <a:pt x="181469" y="1625098"/>
                  </a:cubicBezTo>
                  <a:cubicBezTo>
                    <a:pt x="177953" y="1605626"/>
                    <a:pt x="177953" y="1584531"/>
                    <a:pt x="181739" y="1565059"/>
                  </a:cubicBezTo>
                  <a:cubicBezTo>
                    <a:pt x="188500" y="1530442"/>
                    <a:pt x="218790" y="1517461"/>
                    <a:pt x="248539" y="1536933"/>
                  </a:cubicBezTo>
                  <a:cubicBezTo>
                    <a:pt x="265847" y="1548292"/>
                    <a:pt x="278829" y="1565600"/>
                    <a:pt x="293703" y="1580745"/>
                  </a:cubicBezTo>
                  <a:cubicBezTo>
                    <a:pt x="297219" y="1584531"/>
                    <a:pt x="299653" y="1589669"/>
                    <a:pt x="302628" y="1594537"/>
                  </a:cubicBezTo>
                  <a:cubicBezTo>
                    <a:pt x="345358" y="1576688"/>
                    <a:pt x="387547" y="1559380"/>
                    <a:pt x="428655" y="1542342"/>
                  </a:cubicBezTo>
                  <a:cubicBezTo>
                    <a:pt x="415403" y="1496907"/>
                    <a:pt x="402421" y="1452554"/>
                    <a:pt x="388899" y="1406579"/>
                  </a:cubicBezTo>
                  <a:cubicBezTo>
                    <a:pt x="276395" y="1426321"/>
                    <a:pt x="162808" y="1446334"/>
                    <a:pt x="50303" y="1466347"/>
                  </a:cubicBezTo>
                  <a:cubicBezTo>
                    <a:pt x="48681" y="1481222"/>
                    <a:pt x="48140" y="1494744"/>
                    <a:pt x="45706" y="1507995"/>
                  </a:cubicBezTo>
                  <a:cubicBezTo>
                    <a:pt x="44895" y="1512052"/>
                    <a:pt x="40297" y="1518272"/>
                    <a:pt x="37322" y="1518543"/>
                  </a:cubicBezTo>
                  <a:cubicBezTo>
                    <a:pt x="32995" y="1518813"/>
                    <a:pt x="26504" y="1515297"/>
                    <a:pt x="24341" y="1511241"/>
                  </a:cubicBezTo>
                  <a:cubicBezTo>
                    <a:pt x="2976" y="1473108"/>
                    <a:pt x="-4867" y="1432271"/>
                    <a:pt x="2976" y="1389000"/>
                  </a:cubicBezTo>
                  <a:cubicBezTo>
                    <a:pt x="3787" y="1384943"/>
                    <a:pt x="8385" y="1378723"/>
                    <a:pt x="11630" y="1378453"/>
                  </a:cubicBezTo>
                  <a:cubicBezTo>
                    <a:pt x="15957" y="1378182"/>
                    <a:pt x="22177" y="1381969"/>
                    <a:pt x="24341" y="1385755"/>
                  </a:cubicBezTo>
                  <a:cubicBezTo>
                    <a:pt x="31102" y="1397113"/>
                    <a:pt x="36240" y="1409554"/>
                    <a:pt x="42731" y="1422806"/>
                  </a:cubicBezTo>
                  <a:cubicBezTo>
                    <a:pt x="155236" y="1403063"/>
                    <a:pt x="268281" y="1383050"/>
                    <a:pt x="381056" y="1363308"/>
                  </a:cubicBezTo>
                  <a:cubicBezTo>
                    <a:pt x="378082" y="1316521"/>
                    <a:pt x="375107" y="1270546"/>
                    <a:pt x="371861" y="1222407"/>
                  </a:cubicBezTo>
                  <a:cubicBezTo>
                    <a:pt x="327779" y="1220514"/>
                    <a:pt x="282615" y="1218620"/>
                    <a:pt x="235828" y="1216457"/>
                  </a:cubicBezTo>
                  <a:cubicBezTo>
                    <a:pt x="233664" y="1224841"/>
                    <a:pt x="232583" y="1233765"/>
                    <a:pt x="229067" y="1241608"/>
                  </a:cubicBezTo>
                  <a:cubicBezTo>
                    <a:pt x="222576" y="1256753"/>
                    <a:pt x="216897" y="1272980"/>
                    <a:pt x="207431" y="1285961"/>
                  </a:cubicBezTo>
                  <a:cubicBezTo>
                    <a:pt x="184714" y="1317332"/>
                    <a:pt x="151179" y="1315439"/>
                    <a:pt x="130084" y="1283257"/>
                  </a:cubicBezTo>
                  <a:cubicBezTo>
                    <a:pt x="114940" y="1260269"/>
                    <a:pt x="109801" y="1234306"/>
                    <a:pt x="108449" y="1207532"/>
                  </a:cubicBezTo>
                  <a:cubicBezTo>
                    <a:pt x="106826" y="1178054"/>
                    <a:pt x="110883" y="1149116"/>
                    <a:pt x="123594" y="1122072"/>
                  </a:cubicBezTo>
                  <a:cubicBezTo>
                    <a:pt x="128191" y="1112066"/>
                    <a:pt x="134141" y="1102059"/>
                    <a:pt x="141173" y="1093405"/>
                  </a:cubicBezTo>
                  <a:cubicBezTo>
                    <a:pt x="163619" y="1066901"/>
                    <a:pt x="194721" y="1067713"/>
                    <a:pt x="213111" y="1097462"/>
                  </a:cubicBezTo>
                  <a:cubicBezTo>
                    <a:pt x="223388" y="1114229"/>
                    <a:pt x="228256" y="1134512"/>
                    <a:pt x="234746" y="1153443"/>
                  </a:cubicBezTo>
                  <a:cubicBezTo>
                    <a:pt x="236639" y="1158852"/>
                    <a:pt x="236639" y="1165072"/>
                    <a:pt x="237721" y="1172104"/>
                  </a:cubicBezTo>
                  <a:cubicBezTo>
                    <a:pt x="283426" y="1174268"/>
                    <a:pt x="328861" y="1176161"/>
                    <a:pt x="373754" y="1178324"/>
                  </a:cubicBezTo>
                  <a:cubicBezTo>
                    <a:pt x="381056" y="1130997"/>
                    <a:pt x="388088" y="1085562"/>
                    <a:pt x="395390" y="1038505"/>
                  </a:cubicBezTo>
                  <a:cubicBezTo>
                    <a:pt x="285319" y="1009026"/>
                    <a:pt x="173896" y="979278"/>
                    <a:pt x="63555" y="949529"/>
                  </a:cubicBezTo>
                  <a:cubicBezTo>
                    <a:pt x="55983" y="962240"/>
                    <a:pt x="50033" y="973869"/>
                    <a:pt x="42461" y="984416"/>
                  </a:cubicBezTo>
                  <a:cubicBezTo>
                    <a:pt x="39756" y="988202"/>
                    <a:pt x="33266" y="992259"/>
                    <a:pt x="29479" y="991448"/>
                  </a:cubicBezTo>
                  <a:cubicBezTo>
                    <a:pt x="25964" y="990636"/>
                    <a:pt x="21907" y="983875"/>
                    <a:pt x="21366" y="979548"/>
                  </a:cubicBezTo>
                  <a:cubicBezTo>
                    <a:pt x="17039" y="936277"/>
                    <a:pt x="28127" y="896792"/>
                    <a:pt x="52467" y="861094"/>
                  </a:cubicBezTo>
                  <a:cubicBezTo>
                    <a:pt x="55171" y="857037"/>
                    <a:pt x="62203" y="853792"/>
                    <a:pt x="66801" y="854332"/>
                  </a:cubicBezTo>
                  <a:cubicBezTo>
                    <a:pt x="70046" y="854873"/>
                    <a:pt x="73832" y="862446"/>
                    <a:pt x="74373" y="867043"/>
                  </a:cubicBezTo>
                  <a:cubicBezTo>
                    <a:pt x="75455" y="879484"/>
                    <a:pt x="74643" y="892195"/>
                    <a:pt x="74643" y="907069"/>
                  </a:cubicBezTo>
                  <a:cubicBezTo>
                    <a:pt x="184714" y="935736"/>
                    <a:pt x="295867" y="965485"/>
                    <a:pt x="407019" y="995234"/>
                  </a:cubicBezTo>
                  <a:cubicBezTo>
                    <a:pt x="424057" y="951422"/>
                    <a:pt x="440825" y="908151"/>
                    <a:pt x="458133" y="863527"/>
                  </a:cubicBezTo>
                  <a:cubicBezTo>
                    <a:pt x="418919" y="843244"/>
                    <a:pt x="378352" y="821879"/>
                    <a:pt x="339949" y="801866"/>
                  </a:cubicBezTo>
                  <a:cubicBezTo>
                    <a:pt x="323722" y="817282"/>
                    <a:pt x="309659" y="833238"/>
                    <a:pt x="292892" y="845678"/>
                  </a:cubicBezTo>
                  <a:cubicBezTo>
                    <a:pt x="282615" y="853251"/>
                    <a:pt x="268552" y="858119"/>
                    <a:pt x="255570" y="859471"/>
                  </a:cubicBezTo>
                  <a:cubicBezTo>
                    <a:pt x="233664" y="861905"/>
                    <a:pt x="215274" y="842433"/>
                    <a:pt x="213652" y="815659"/>
                  </a:cubicBezTo>
                  <a:cubicBezTo>
                    <a:pt x="209865" y="750211"/>
                    <a:pt x="236639" y="698557"/>
                    <a:pt x="287212" y="658801"/>
                  </a:cubicBezTo>
                  <a:cubicBezTo>
                    <a:pt x="304250" y="645279"/>
                    <a:pt x="324804" y="636895"/>
                    <a:pt x="346169" y="649065"/>
                  </a:cubicBezTo>
                  <a:cubicBezTo>
                    <a:pt x="367805" y="661506"/>
                    <a:pt x="370239" y="684223"/>
                    <a:pt x="369157" y="706129"/>
                  </a:cubicBezTo>
                  <a:cubicBezTo>
                    <a:pt x="368075" y="724249"/>
                    <a:pt x="363207" y="742369"/>
                    <a:pt x="359421" y="762381"/>
                  </a:cubicBezTo>
                  <a:cubicBezTo>
                    <a:pt x="397824" y="782394"/>
                    <a:pt x="438390" y="803759"/>
                    <a:pt x="478416" y="824584"/>
                  </a:cubicBezTo>
                  <a:cubicBezTo>
                    <a:pt x="504649" y="785369"/>
                    <a:pt x="530341" y="746696"/>
                    <a:pt x="557115" y="706940"/>
                  </a:cubicBezTo>
                  <a:cubicBezTo>
                    <a:pt x="470032" y="633650"/>
                    <a:pt x="382138" y="560089"/>
                    <a:pt x="293703" y="485988"/>
                  </a:cubicBezTo>
                  <a:cubicBezTo>
                    <a:pt x="283426" y="493290"/>
                    <a:pt x="273690" y="501403"/>
                    <a:pt x="263143" y="507353"/>
                  </a:cubicBezTo>
                  <a:cubicBezTo>
                    <a:pt x="258004" y="510328"/>
                    <a:pt x="250702" y="508975"/>
                    <a:pt x="244212" y="509787"/>
                  </a:cubicBezTo>
                  <a:cubicBezTo>
                    <a:pt x="243941" y="503837"/>
                    <a:pt x="241778" y="497076"/>
                    <a:pt x="243671" y="491938"/>
                  </a:cubicBezTo>
                  <a:cubicBezTo>
                    <a:pt x="259086" y="453534"/>
                    <a:pt x="284508" y="423245"/>
                    <a:pt x="319666" y="401880"/>
                  </a:cubicBezTo>
                  <a:cubicBezTo>
                    <a:pt x="324263" y="399175"/>
                    <a:pt x="331295" y="400527"/>
                    <a:pt x="337244" y="399987"/>
                  </a:cubicBezTo>
                  <a:cubicBezTo>
                    <a:pt x="337515" y="405936"/>
                    <a:pt x="339408" y="412427"/>
                    <a:pt x="337515" y="417565"/>
                  </a:cubicBezTo>
                  <a:cubicBezTo>
                    <a:pt x="333458" y="428924"/>
                    <a:pt x="327779" y="439471"/>
                    <a:pt x="321829" y="452182"/>
                  </a:cubicBezTo>
                  <a:cubicBezTo>
                    <a:pt x="409183" y="525473"/>
                    <a:pt x="497347" y="599574"/>
                    <a:pt x="585242" y="673135"/>
                  </a:cubicBezTo>
                  <a:cubicBezTo>
                    <a:pt x="618777" y="640952"/>
                    <a:pt x="652312" y="608769"/>
                    <a:pt x="687199" y="575505"/>
                  </a:cubicBezTo>
                  <a:cubicBezTo>
                    <a:pt x="660425" y="540617"/>
                    <a:pt x="632569" y="504107"/>
                    <a:pt x="605525" y="468950"/>
                  </a:cubicBezTo>
                  <a:cubicBezTo>
                    <a:pt x="587135" y="475711"/>
                    <a:pt x="570367" y="483283"/>
                    <a:pt x="552788" y="487881"/>
                  </a:cubicBezTo>
                  <a:cubicBezTo>
                    <a:pt x="541430" y="490856"/>
                    <a:pt x="528448" y="490856"/>
                    <a:pt x="516549" y="489504"/>
                  </a:cubicBezTo>
                  <a:cubicBezTo>
                    <a:pt x="493561" y="486799"/>
                    <a:pt x="479768" y="467327"/>
                    <a:pt x="482202" y="444069"/>
                  </a:cubicBezTo>
                  <a:cubicBezTo>
                    <a:pt x="484636" y="423245"/>
                    <a:pt x="493561" y="405125"/>
                    <a:pt x="506542" y="389169"/>
                  </a:cubicBezTo>
                  <a:cubicBezTo>
                    <a:pt x="538455" y="349684"/>
                    <a:pt x="577399" y="321017"/>
                    <a:pt x="629594" y="316419"/>
                  </a:cubicBezTo>
                  <a:cubicBezTo>
                    <a:pt x="673136" y="312633"/>
                    <a:pt x="694771" y="340759"/>
                    <a:pt x="678274" y="381326"/>
                  </a:cubicBezTo>
                  <a:cubicBezTo>
                    <a:pt x="669620" y="402421"/>
                    <a:pt x="655016" y="421352"/>
                    <a:pt x="641494" y="443528"/>
                  </a:cubicBezTo>
                  <a:cubicBezTo>
                    <a:pt x="666916" y="476793"/>
                    <a:pt x="694771" y="513032"/>
                    <a:pt x="721816" y="548460"/>
                  </a:cubicBezTo>
                  <a:cubicBezTo>
                    <a:pt x="762112" y="523850"/>
                    <a:pt x="801597" y="499780"/>
                    <a:pt x="842434" y="474900"/>
                  </a:cubicBezTo>
                  <a:cubicBezTo>
                    <a:pt x="794295" y="371860"/>
                    <a:pt x="745615" y="267469"/>
                    <a:pt x="697205" y="163619"/>
                  </a:cubicBezTo>
                  <a:cubicBezTo>
                    <a:pt x="683413" y="166053"/>
                    <a:pt x="670972" y="169298"/>
                    <a:pt x="657991" y="170380"/>
                  </a:cubicBezTo>
                  <a:cubicBezTo>
                    <a:pt x="653123" y="170921"/>
                    <a:pt x="645010" y="167946"/>
                    <a:pt x="643387" y="164430"/>
                  </a:cubicBezTo>
                  <a:cubicBezTo>
                    <a:pt x="641764" y="160644"/>
                    <a:pt x="644739" y="152801"/>
                    <a:pt x="648255" y="149285"/>
                  </a:cubicBezTo>
                  <a:cubicBezTo>
                    <a:pt x="673677" y="123322"/>
                    <a:pt x="705319" y="109259"/>
                    <a:pt x="739935" y="100605"/>
                  </a:cubicBezTo>
                  <a:cubicBezTo>
                    <a:pt x="746967" y="98982"/>
                    <a:pt x="754269" y="97901"/>
                    <a:pt x="761301" y="98171"/>
                  </a:cubicBezTo>
                  <a:cubicBezTo>
                    <a:pt x="773741" y="98982"/>
                    <a:pt x="777798" y="106825"/>
                    <a:pt x="769414" y="116020"/>
                  </a:cubicBezTo>
                  <a:cubicBezTo>
                    <a:pt x="760219" y="126297"/>
                    <a:pt x="749131" y="134952"/>
                    <a:pt x="737231" y="145499"/>
                  </a:cubicBezTo>
                  <a:cubicBezTo>
                    <a:pt x="785100" y="248268"/>
                    <a:pt x="833780" y="352659"/>
                    <a:pt x="882189" y="456239"/>
                  </a:cubicBezTo>
                  <a:cubicBezTo>
                    <a:pt x="927083" y="441094"/>
                    <a:pt x="970624" y="426220"/>
                    <a:pt x="1016059" y="410804"/>
                  </a:cubicBezTo>
                  <a:cubicBezTo>
                    <a:pt x="1006593" y="367804"/>
                    <a:pt x="996587" y="323181"/>
                    <a:pt x="987121" y="280721"/>
                  </a:cubicBezTo>
                  <a:cubicBezTo>
                    <a:pt x="965486" y="278287"/>
                    <a:pt x="945743" y="276394"/>
                    <a:pt x="926271" y="273960"/>
                  </a:cubicBezTo>
                  <a:cubicBezTo>
                    <a:pt x="922215" y="273419"/>
                    <a:pt x="918428" y="272067"/>
                    <a:pt x="914642" y="270444"/>
                  </a:cubicBezTo>
                  <a:cubicBezTo>
                    <a:pt x="875157" y="255029"/>
                    <a:pt x="867315" y="221223"/>
                    <a:pt x="897063" y="190933"/>
                  </a:cubicBezTo>
                  <a:cubicBezTo>
                    <a:pt x="922485" y="164700"/>
                    <a:pt x="955209" y="152530"/>
                    <a:pt x="990367" y="146310"/>
                  </a:cubicBezTo>
                  <a:cubicBezTo>
                    <a:pt x="1017681" y="141442"/>
                    <a:pt x="1044996" y="141442"/>
                    <a:pt x="1071770" y="150908"/>
                  </a:cubicBezTo>
                  <a:cubicBezTo>
                    <a:pt x="1113689" y="166323"/>
                    <a:pt x="1122614" y="201751"/>
                    <a:pt x="1089620" y="232041"/>
                  </a:cubicBezTo>
                  <a:cubicBezTo>
                    <a:pt x="1072852" y="247456"/>
                    <a:pt x="1051487" y="258004"/>
                    <a:pt x="1030392" y="272067"/>
                  </a:cubicBezTo>
                  <a:cubicBezTo>
                    <a:pt x="1039587" y="313445"/>
                    <a:pt x="1049323" y="357797"/>
                    <a:pt x="1059059" y="401068"/>
                  </a:cubicBezTo>
                  <a:cubicBezTo>
                    <a:pt x="1106387" y="395930"/>
                    <a:pt x="1152362" y="391062"/>
                    <a:pt x="1199149" y="385924"/>
                  </a:cubicBezTo>
                  <a:cubicBezTo>
                    <a:pt x="1199149" y="272067"/>
                    <a:pt x="1199149" y="157128"/>
                    <a:pt x="1199149" y="42189"/>
                  </a:cubicBezTo>
                  <a:cubicBezTo>
                    <a:pt x="1186438" y="38673"/>
                    <a:pt x="1173187" y="35969"/>
                    <a:pt x="1160746" y="31371"/>
                  </a:cubicBezTo>
                  <a:cubicBezTo>
                    <a:pt x="1156149" y="29749"/>
                    <a:pt x="1150740" y="24070"/>
                    <a:pt x="1149928" y="19472"/>
                  </a:cubicBezTo>
                  <a:cubicBezTo>
                    <a:pt x="1149388" y="16497"/>
                    <a:pt x="1156149" y="10006"/>
                    <a:pt x="1160476" y="9195"/>
                  </a:cubicBezTo>
                  <a:cubicBezTo>
                    <a:pt x="1179677" y="5409"/>
                    <a:pt x="1198338" y="0"/>
                    <a:pt x="1216728" y="0"/>
                  </a:cubicBezTo>
                  <a:cubicBezTo>
                    <a:pt x="1238364" y="0"/>
                    <a:pt x="1260270" y="4868"/>
                    <a:pt x="1281635" y="8925"/>
                  </a:cubicBezTo>
                  <a:cubicBezTo>
                    <a:pt x="1286773" y="10006"/>
                    <a:pt x="1290559" y="16497"/>
                    <a:pt x="1294886" y="20554"/>
                  </a:cubicBezTo>
                  <a:cubicBezTo>
                    <a:pt x="1290559" y="24610"/>
                    <a:pt x="1287044" y="30560"/>
                    <a:pt x="1281635" y="32724"/>
                  </a:cubicBezTo>
                  <a:cubicBezTo>
                    <a:pt x="1270276" y="37051"/>
                    <a:pt x="1258377" y="39485"/>
                    <a:pt x="1245666" y="42730"/>
                  </a:cubicBezTo>
                  <a:cubicBezTo>
                    <a:pt x="1245666" y="156587"/>
                    <a:pt x="1245666" y="271255"/>
                    <a:pt x="1245666" y="385653"/>
                  </a:cubicBezTo>
                  <a:cubicBezTo>
                    <a:pt x="1302188" y="392955"/>
                    <a:pt x="1358982" y="400257"/>
                    <a:pt x="1417938" y="407829"/>
                  </a:cubicBezTo>
                  <a:cubicBezTo>
                    <a:pt x="1429027" y="365911"/>
                    <a:pt x="1440656" y="322369"/>
                    <a:pt x="1452555" y="277475"/>
                  </a:cubicBezTo>
                  <a:cubicBezTo>
                    <a:pt x="1448499" y="275582"/>
                    <a:pt x="1444171" y="274230"/>
                    <a:pt x="1440926" y="271526"/>
                  </a:cubicBezTo>
                  <a:cubicBezTo>
                    <a:pt x="1423347" y="258544"/>
                    <a:pt x="1403064" y="247997"/>
                    <a:pt x="1389001" y="232041"/>
                  </a:cubicBezTo>
                  <a:cubicBezTo>
                    <a:pt x="1364931" y="204997"/>
                    <a:pt x="1373856" y="172814"/>
                    <a:pt x="1408202" y="161455"/>
                  </a:cubicBezTo>
                  <a:cubicBezTo>
                    <a:pt x="1428215" y="154964"/>
                    <a:pt x="1450662" y="152530"/>
                    <a:pt x="1471757" y="153342"/>
                  </a:cubicBezTo>
                  <a:cubicBezTo>
                    <a:pt x="1502587" y="154423"/>
                    <a:pt x="1531795" y="164159"/>
                    <a:pt x="1558299" y="180657"/>
                  </a:cubicBezTo>
                  <a:cubicBezTo>
                    <a:pt x="1568035" y="186877"/>
                    <a:pt x="1577771" y="194179"/>
                    <a:pt x="1585614" y="202292"/>
                  </a:cubicBezTo>
                  <a:cubicBezTo>
                    <a:pt x="1618067" y="235827"/>
                    <a:pt x="1608601" y="272878"/>
                    <a:pt x="1563167" y="284507"/>
                  </a:cubicBezTo>
                  <a:cubicBezTo>
                    <a:pt x="1542343" y="289916"/>
                    <a:pt x="1519896" y="289375"/>
                    <a:pt x="1494474" y="292079"/>
                  </a:cubicBezTo>
                  <a:cubicBezTo>
                    <a:pt x="1483927" y="331835"/>
                    <a:pt x="1472298" y="375917"/>
                    <a:pt x="1460128" y="420811"/>
                  </a:cubicBezTo>
                  <a:cubicBezTo>
                    <a:pt x="1488254" y="431088"/>
                    <a:pt x="1516650" y="440553"/>
                    <a:pt x="1544236" y="451912"/>
                  </a:cubicBezTo>
                  <a:cubicBezTo>
                    <a:pt x="1572091" y="463270"/>
                    <a:pt x="1599136" y="476793"/>
                    <a:pt x="1627803" y="489774"/>
                  </a:cubicBezTo>
                  <a:cubicBezTo>
                    <a:pt x="1684867" y="391062"/>
                    <a:pt x="1742471" y="291539"/>
                    <a:pt x="1798453" y="194449"/>
                  </a:cubicBezTo>
                  <a:cubicBezTo>
                    <a:pt x="1789258" y="183902"/>
                    <a:pt x="1780333" y="174707"/>
                    <a:pt x="1772490" y="164159"/>
                  </a:cubicBezTo>
                  <a:cubicBezTo>
                    <a:pt x="1769245" y="159832"/>
                    <a:pt x="1768975" y="153612"/>
                    <a:pt x="1767352" y="148474"/>
                  </a:cubicBezTo>
                  <a:cubicBezTo>
                    <a:pt x="1772490" y="146851"/>
                    <a:pt x="1778170" y="143065"/>
                    <a:pt x="1783038" y="143876"/>
                  </a:cubicBezTo>
                  <a:cubicBezTo>
                    <a:pt x="1825768" y="151178"/>
                    <a:pt x="1861196" y="172273"/>
                    <a:pt x="1889322" y="205267"/>
                  </a:cubicBezTo>
                  <a:cubicBezTo>
                    <a:pt x="1892297" y="208783"/>
                    <a:pt x="1893649" y="216626"/>
                    <a:pt x="1891756" y="219871"/>
                  </a:cubicBezTo>
                  <a:cubicBezTo>
                    <a:pt x="1889593" y="223116"/>
                    <a:pt x="1882020" y="225009"/>
                    <a:pt x="1877423" y="224198"/>
                  </a:cubicBezTo>
                  <a:cubicBezTo>
                    <a:pt x="1864712" y="221764"/>
                    <a:pt x="1852271" y="217707"/>
                    <a:pt x="1838208" y="213921"/>
                  </a:cubicBezTo>
                  <a:cubicBezTo>
                    <a:pt x="1781145" y="312904"/>
                    <a:pt x="1723540" y="412427"/>
                    <a:pt x="1666476" y="511139"/>
                  </a:cubicBezTo>
                  <a:cubicBezTo>
                    <a:pt x="1704339" y="538995"/>
                    <a:pt x="1741660" y="566310"/>
                    <a:pt x="1780604" y="594706"/>
                  </a:cubicBezTo>
                  <a:cubicBezTo>
                    <a:pt x="1810353" y="562523"/>
                    <a:pt x="1841183" y="528718"/>
                    <a:pt x="1871202" y="495994"/>
                  </a:cubicBezTo>
                  <a:cubicBezTo>
                    <a:pt x="1861466" y="479497"/>
                    <a:pt x="1850919" y="464893"/>
                    <a:pt x="1844158" y="448396"/>
                  </a:cubicBezTo>
                  <a:cubicBezTo>
                    <a:pt x="1839020" y="435956"/>
                    <a:pt x="1836586" y="421622"/>
                    <a:pt x="1836315" y="407829"/>
                  </a:cubicBezTo>
                  <a:cubicBezTo>
                    <a:pt x="1836045" y="387005"/>
                    <a:pt x="1850919" y="372131"/>
                    <a:pt x="1871743" y="371049"/>
                  </a:cubicBezTo>
                  <a:cubicBezTo>
                    <a:pt x="1882291" y="370508"/>
                    <a:pt x="1893920" y="370508"/>
                    <a:pt x="1903656" y="373754"/>
                  </a:cubicBezTo>
                  <a:cubicBezTo>
                    <a:pt x="1964506" y="394037"/>
                    <a:pt x="2008318" y="432981"/>
                    <a:pt x="2026167" y="495994"/>
                  </a:cubicBezTo>
                  <a:cubicBezTo>
                    <a:pt x="2036985" y="534668"/>
                    <a:pt x="2010751" y="561171"/>
                    <a:pt x="1970996" y="553328"/>
                  </a:cubicBezTo>
                  <a:cubicBezTo>
                    <a:pt x="1959097" y="550894"/>
                    <a:pt x="1947468" y="547108"/>
                    <a:pt x="1936379" y="542240"/>
                  </a:cubicBezTo>
                  <a:cubicBezTo>
                    <a:pt x="1925832" y="537643"/>
                    <a:pt x="1915826" y="531152"/>
                    <a:pt x="1904467" y="524391"/>
                  </a:cubicBezTo>
                  <a:cubicBezTo>
                    <a:pt x="1873907" y="557655"/>
                    <a:pt x="1843076" y="591461"/>
                    <a:pt x="1813057" y="624185"/>
                  </a:cubicBezTo>
                  <a:cubicBezTo>
                    <a:pt x="1844428" y="659883"/>
                    <a:pt x="1874989" y="694500"/>
                    <a:pt x="1906360" y="730199"/>
                  </a:cubicBezTo>
                  <a:cubicBezTo>
                    <a:pt x="1999393" y="665022"/>
                    <a:pt x="2093237" y="599304"/>
                    <a:pt x="2187892" y="533045"/>
                  </a:cubicBezTo>
                  <a:cubicBezTo>
                    <a:pt x="2183565" y="521957"/>
                    <a:pt x="2178156" y="511680"/>
                    <a:pt x="2175452" y="500592"/>
                  </a:cubicBezTo>
                  <a:cubicBezTo>
                    <a:pt x="2173829" y="494372"/>
                    <a:pt x="2176263" y="486799"/>
                    <a:pt x="2176804" y="480038"/>
                  </a:cubicBezTo>
                  <a:cubicBezTo>
                    <a:pt x="2183836" y="481661"/>
                    <a:pt x="2192490" y="481390"/>
                    <a:pt x="2197628" y="485447"/>
                  </a:cubicBezTo>
                  <a:cubicBezTo>
                    <a:pt x="2228459" y="509787"/>
                    <a:pt x="2250365" y="540617"/>
                    <a:pt x="2261723" y="578209"/>
                  </a:cubicBezTo>
                  <a:cubicBezTo>
                    <a:pt x="2263346" y="583888"/>
                    <a:pt x="2260912" y="590920"/>
                    <a:pt x="2260371" y="597140"/>
                  </a:cubicBezTo>
                  <a:cubicBezTo>
                    <a:pt x="2253881" y="595788"/>
                    <a:pt x="2246038" y="595788"/>
                    <a:pt x="2240629" y="592272"/>
                  </a:cubicBezTo>
                  <a:cubicBezTo>
                    <a:pt x="2230893" y="585782"/>
                    <a:pt x="2222780" y="577398"/>
                    <a:pt x="2213314" y="569014"/>
                  </a:cubicBezTo>
                  <a:cubicBezTo>
                    <a:pt x="2119470" y="634732"/>
                    <a:pt x="2025085" y="700720"/>
                    <a:pt x="1931782" y="766168"/>
                  </a:cubicBezTo>
                  <a:cubicBezTo>
                    <a:pt x="1954499" y="807546"/>
                    <a:pt x="1976676" y="848112"/>
                    <a:pt x="1999934" y="890031"/>
                  </a:cubicBezTo>
                  <a:cubicBezTo>
                    <a:pt x="2040771" y="873263"/>
                    <a:pt x="2082960" y="855685"/>
                    <a:pt x="2121634" y="839728"/>
                  </a:cubicBezTo>
                  <a:cubicBezTo>
                    <a:pt x="2121093" y="814036"/>
                    <a:pt x="2118118" y="789967"/>
                    <a:pt x="2120822" y="766979"/>
                  </a:cubicBezTo>
                  <a:cubicBezTo>
                    <a:pt x="2125690" y="725872"/>
                    <a:pt x="2159496" y="710997"/>
                    <a:pt x="2193842" y="734255"/>
                  </a:cubicBezTo>
                  <a:cubicBezTo>
                    <a:pt x="2233868" y="761300"/>
                    <a:pt x="2254422" y="801596"/>
                    <a:pt x="2263076" y="847571"/>
                  </a:cubicBezTo>
                  <a:cubicBezTo>
                    <a:pt x="2266862" y="867314"/>
                    <a:pt x="2266592" y="889220"/>
                    <a:pt x="2262805" y="908962"/>
                  </a:cubicBezTo>
                  <a:cubicBezTo>
                    <a:pt x="2256044" y="942768"/>
                    <a:pt x="2227107" y="954126"/>
                    <a:pt x="2196276" y="937900"/>
                  </a:cubicBezTo>
                  <a:cubicBezTo>
                    <a:pt x="2178697" y="928434"/>
                    <a:pt x="2164905" y="913830"/>
                    <a:pt x="2141917" y="879213"/>
                  </a:cubicBezTo>
                  <a:cubicBezTo>
                    <a:pt x="2099998" y="896522"/>
                    <a:pt x="2057809" y="914101"/>
                    <a:pt x="2016701" y="931138"/>
                  </a:cubicBezTo>
                  <a:cubicBezTo>
                    <a:pt x="2029953" y="976303"/>
                    <a:pt x="2042664" y="1020655"/>
                    <a:pt x="2056186" y="1066901"/>
                  </a:cubicBezTo>
                  <a:cubicBezTo>
                    <a:pt x="2168150" y="1047159"/>
                    <a:pt x="2281466" y="1027146"/>
                    <a:pt x="2394782" y="1007133"/>
                  </a:cubicBezTo>
                  <a:cubicBezTo>
                    <a:pt x="2395593" y="994422"/>
                    <a:pt x="2395052" y="982252"/>
                    <a:pt x="2397216" y="970353"/>
                  </a:cubicBezTo>
                  <a:cubicBezTo>
                    <a:pt x="2398298" y="964674"/>
                    <a:pt x="2403706" y="959535"/>
                    <a:pt x="2407222" y="954397"/>
                  </a:cubicBezTo>
                  <a:cubicBezTo>
                    <a:pt x="2412361" y="958183"/>
                    <a:pt x="2419392" y="961158"/>
                    <a:pt x="2422097" y="966296"/>
                  </a:cubicBezTo>
                  <a:cubicBezTo>
                    <a:pt x="2440757" y="1002265"/>
                    <a:pt x="2448600" y="1040668"/>
                    <a:pt x="2441839" y="1081235"/>
                  </a:cubicBezTo>
                  <a:cubicBezTo>
                    <a:pt x="2441028" y="1086644"/>
                    <a:pt x="2435619" y="1091241"/>
                    <a:pt x="2432374" y="1096109"/>
                  </a:cubicBezTo>
                  <a:cubicBezTo>
                    <a:pt x="2427506" y="1092594"/>
                    <a:pt x="2421015" y="1090160"/>
                    <a:pt x="2418040" y="1085562"/>
                  </a:cubicBezTo>
                  <a:cubicBezTo>
                    <a:pt x="2411820" y="1074744"/>
                    <a:pt x="2407222" y="1063115"/>
                    <a:pt x="2401814" y="1050945"/>
                  </a:cubicBezTo>
                  <a:cubicBezTo>
                    <a:pt x="2289309" y="1070688"/>
                    <a:pt x="2176534" y="1090700"/>
                    <a:pt x="2063759" y="1110443"/>
                  </a:cubicBezTo>
                  <a:cubicBezTo>
                    <a:pt x="2066733" y="1157500"/>
                    <a:pt x="2069979" y="1204016"/>
                    <a:pt x="2072954" y="1251615"/>
                  </a:cubicBezTo>
                  <a:cubicBezTo>
                    <a:pt x="2117306" y="1253508"/>
                    <a:pt x="2162200" y="1255671"/>
                    <a:pt x="2207905" y="1257564"/>
                  </a:cubicBezTo>
                  <a:cubicBezTo>
                    <a:pt x="2211151" y="1246476"/>
                    <a:pt x="2213044" y="1234847"/>
                    <a:pt x="2217641" y="1224570"/>
                  </a:cubicBezTo>
                  <a:cubicBezTo>
                    <a:pt x="2224132" y="1210237"/>
                    <a:pt x="2230622" y="1195633"/>
                    <a:pt x="2240358" y="1183733"/>
                  </a:cubicBezTo>
                  <a:cubicBezTo>
                    <a:pt x="2261453" y="1158041"/>
                    <a:pt x="2291472" y="1159934"/>
                    <a:pt x="2310944" y="1186708"/>
                  </a:cubicBezTo>
                  <a:cubicBezTo>
                    <a:pt x="2330146" y="1212941"/>
                    <a:pt x="2335284" y="1243501"/>
                    <a:pt x="2335555" y="1274873"/>
                  </a:cubicBezTo>
                  <a:cubicBezTo>
                    <a:pt x="2335825" y="1303810"/>
                    <a:pt x="2330957" y="1332207"/>
                    <a:pt x="2317435" y="1358440"/>
                  </a:cubicBezTo>
                  <a:cubicBezTo>
                    <a:pt x="2313378" y="1366283"/>
                    <a:pt x="2308510" y="1374126"/>
                    <a:pt x="2302561" y="1380887"/>
                  </a:cubicBezTo>
                  <a:cubicBezTo>
                    <a:pt x="2280384" y="1406579"/>
                    <a:pt x="2249283" y="1406309"/>
                    <a:pt x="2231434" y="1377371"/>
                  </a:cubicBezTo>
                  <a:cubicBezTo>
                    <a:pt x="2220886" y="1360333"/>
                    <a:pt x="2216019" y="1339509"/>
                    <a:pt x="2209257" y="1320307"/>
                  </a:cubicBezTo>
                  <a:cubicBezTo>
                    <a:pt x="2207364" y="1314899"/>
                    <a:pt x="2207364" y="1308678"/>
                    <a:pt x="2206282" y="1301647"/>
                  </a:cubicBezTo>
                  <a:cubicBezTo>
                    <a:pt x="2160848" y="1299483"/>
                    <a:pt x="2115684" y="1297590"/>
                    <a:pt x="2070520" y="1295427"/>
                  </a:cubicBezTo>
                  <a:cubicBezTo>
                    <a:pt x="2063488" y="1341943"/>
                    <a:pt x="2056457" y="1387648"/>
                    <a:pt x="2049155" y="1434976"/>
                  </a:cubicBezTo>
                  <a:cubicBezTo>
                    <a:pt x="2072142" y="1441196"/>
                    <a:pt x="2096482" y="1447957"/>
                    <a:pt x="2121093" y="1454448"/>
                  </a:cubicBezTo>
                  <a:cubicBezTo>
                    <a:pt x="2203578" y="1476624"/>
                    <a:pt x="2286063" y="1498259"/>
                    <a:pt x="2368549" y="1520706"/>
                  </a:cubicBezTo>
                  <a:cubicBezTo>
                    <a:pt x="2378826" y="1523411"/>
                    <a:pt x="2383694" y="1522870"/>
                    <a:pt x="2387750" y="1512052"/>
                  </a:cubicBezTo>
                  <a:cubicBezTo>
                    <a:pt x="2390996" y="1503398"/>
                    <a:pt x="2396405" y="1495285"/>
                    <a:pt x="2402354" y="1487983"/>
                  </a:cubicBezTo>
                  <a:cubicBezTo>
                    <a:pt x="2405329" y="1484467"/>
                    <a:pt x="2411549" y="1481492"/>
                    <a:pt x="2415876" y="1482033"/>
                  </a:cubicBezTo>
                  <a:cubicBezTo>
                    <a:pt x="2418851" y="1482574"/>
                    <a:pt x="2422908" y="1489605"/>
                    <a:pt x="2422908" y="1493392"/>
                  </a:cubicBezTo>
                  <a:cubicBezTo>
                    <a:pt x="2422097" y="1512863"/>
                    <a:pt x="2422367" y="1533147"/>
                    <a:pt x="2417770" y="1552078"/>
                  </a:cubicBezTo>
                  <a:cubicBezTo>
                    <a:pt x="2412902" y="1571820"/>
                    <a:pt x="2403436" y="1590481"/>
                    <a:pt x="2394511" y="1608871"/>
                  </a:cubicBezTo>
                  <a:cubicBezTo>
                    <a:pt x="2392077" y="1614009"/>
                    <a:pt x="2383423" y="1616173"/>
                    <a:pt x="2377744" y="1619959"/>
                  </a:cubicBezTo>
                  <a:cubicBezTo>
                    <a:pt x="2375040" y="1613739"/>
                    <a:pt x="2370442" y="1607789"/>
                    <a:pt x="2369631" y="1601299"/>
                  </a:cubicBezTo>
                  <a:cubicBezTo>
                    <a:pt x="2368278" y="1590210"/>
                    <a:pt x="2369360" y="1579122"/>
                    <a:pt x="2369360" y="1566141"/>
                  </a:cubicBezTo>
                  <a:cubicBezTo>
                    <a:pt x="2260101" y="1536933"/>
                    <a:pt x="2149219" y="1507184"/>
                    <a:pt x="2038607" y="1477435"/>
                  </a:cubicBezTo>
                  <a:cubicBezTo>
                    <a:pt x="2021569" y="1521247"/>
                    <a:pt x="2004531" y="1564789"/>
                    <a:pt x="1987223" y="1609141"/>
                  </a:cubicBezTo>
                  <a:cubicBezTo>
                    <a:pt x="2026437" y="1629425"/>
                    <a:pt x="2067004" y="1650790"/>
                    <a:pt x="2106218" y="1671073"/>
                  </a:cubicBezTo>
                  <a:cubicBezTo>
                    <a:pt x="2119200" y="1657821"/>
                    <a:pt x="2130829" y="1644570"/>
                    <a:pt x="2143810" y="1632941"/>
                  </a:cubicBezTo>
                  <a:cubicBezTo>
                    <a:pt x="2150571" y="1626720"/>
                    <a:pt x="2159225" y="1621852"/>
                    <a:pt x="2167880" y="1618066"/>
                  </a:cubicBezTo>
                  <a:cubicBezTo>
                    <a:pt x="2199521" y="1604274"/>
                    <a:pt x="2226025" y="1619418"/>
                    <a:pt x="2231434" y="1653494"/>
                  </a:cubicBezTo>
                  <a:cubicBezTo>
                    <a:pt x="2240358" y="1711369"/>
                    <a:pt x="2200062" y="1792232"/>
                    <a:pt x="2148408" y="1820088"/>
                  </a:cubicBezTo>
                  <a:cubicBezTo>
                    <a:pt x="2111357" y="1840101"/>
                    <a:pt x="2082149" y="1825497"/>
                    <a:pt x="2076740" y="1783578"/>
                  </a:cubicBezTo>
                  <a:cubicBezTo>
                    <a:pt x="2075117" y="1771678"/>
                    <a:pt x="2075929" y="1759238"/>
                    <a:pt x="2077822" y="1747338"/>
                  </a:cubicBezTo>
                  <a:cubicBezTo>
                    <a:pt x="2079444" y="1735439"/>
                    <a:pt x="2083771" y="1723810"/>
                    <a:pt x="2087017" y="1710828"/>
                  </a:cubicBezTo>
                  <a:cubicBezTo>
                    <a:pt x="2046991" y="1690004"/>
                    <a:pt x="2006424" y="1668910"/>
                    <a:pt x="1966669" y="1648085"/>
                  </a:cubicBezTo>
                  <a:cubicBezTo>
                    <a:pt x="1940436" y="1687300"/>
                    <a:pt x="1914744" y="1725703"/>
                    <a:pt x="1888240" y="1765458"/>
                  </a:cubicBezTo>
                  <a:cubicBezTo>
                    <a:pt x="1975323" y="1838748"/>
                    <a:pt x="2063488" y="1912580"/>
                    <a:pt x="2151112" y="1986140"/>
                  </a:cubicBezTo>
                  <a:cubicBezTo>
                    <a:pt x="2162741" y="1978027"/>
                    <a:pt x="2173018" y="1970184"/>
                    <a:pt x="2184106" y="1963693"/>
                  </a:cubicBezTo>
                  <a:cubicBezTo>
                    <a:pt x="2188433" y="1961260"/>
                    <a:pt x="2196006" y="1960989"/>
                    <a:pt x="2200062" y="1963153"/>
                  </a:cubicBezTo>
                  <a:cubicBezTo>
                    <a:pt x="2202496" y="1964505"/>
                    <a:pt x="2203037" y="1973429"/>
                    <a:pt x="2201414" y="1977757"/>
                  </a:cubicBezTo>
                  <a:cubicBezTo>
                    <a:pt x="2186540" y="2018594"/>
                    <a:pt x="2160037" y="2049965"/>
                    <a:pt x="2122445" y="2071601"/>
                  </a:cubicBezTo>
                  <a:cubicBezTo>
                    <a:pt x="2118388" y="2073764"/>
                    <a:pt x="2110545" y="2074305"/>
                    <a:pt x="2107841" y="2071871"/>
                  </a:cubicBezTo>
                  <a:cubicBezTo>
                    <a:pt x="2105137" y="2069437"/>
                    <a:pt x="2104596" y="2061594"/>
                    <a:pt x="2105948" y="2057267"/>
                  </a:cubicBezTo>
                  <a:cubicBezTo>
                    <a:pt x="2110275" y="2045097"/>
                    <a:pt x="2116225" y="2033468"/>
                    <a:pt x="2122445" y="2019675"/>
                  </a:cubicBezTo>
                  <a:cubicBezTo>
                    <a:pt x="2035362" y="1946655"/>
                    <a:pt x="1947197" y="1872554"/>
                    <a:pt x="1859573" y="1798993"/>
                  </a:cubicBezTo>
                  <a:cubicBezTo>
                    <a:pt x="1825768" y="1831176"/>
                    <a:pt x="1792503" y="1863359"/>
                    <a:pt x="1757616" y="1896623"/>
                  </a:cubicBezTo>
                  <a:cubicBezTo>
                    <a:pt x="1784390" y="1931511"/>
                    <a:pt x="1812246" y="1967750"/>
                    <a:pt x="1839831" y="2003719"/>
                  </a:cubicBezTo>
                  <a:cubicBezTo>
                    <a:pt x="1854435" y="1997769"/>
                    <a:pt x="1867687" y="1990738"/>
                    <a:pt x="1881750" y="1986952"/>
                  </a:cubicBezTo>
                  <a:cubicBezTo>
                    <a:pt x="1895542" y="1983436"/>
                    <a:pt x="1910146" y="1981543"/>
                    <a:pt x="1924209" y="1982084"/>
                  </a:cubicBezTo>
                  <a:cubicBezTo>
                    <a:pt x="1949902" y="1983165"/>
                    <a:pt x="1965858" y="2003719"/>
                    <a:pt x="1962072" y="2029141"/>
                  </a:cubicBezTo>
                  <a:cubicBezTo>
                    <a:pt x="1960990" y="2036173"/>
                    <a:pt x="1959908" y="2043745"/>
                    <a:pt x="1956663" y="2049965"/>
                  </a:cubicBezTo>
                  <a:cubicBezTo>
                    <a:pt x="1927725" y="2108922"/>
                    <a:pt x="1881750" y="2146243"/>
                    <a:pt x="1816032" y="2155168"/>
                  </a:cubicBezTo>
                  <a:cubicBezTo>
                    <a:pt x="1772761" y="2161118"/>
                    <a:pt x="1749503" y="2131098"/>
                    <a:pt x="1766000" y="2090261"/>
                  </a:cubicBezTo>
                  <a:cubicBezTo>
                    <a:pt x="1774654" y="2069167"/>
                    <a:pt x="1789258" y="2050235"/>
                    <a:pt x="1802780" y="2028059"/>
                  </a:cubicBezTo>
                  <a:cubicBezTo>
                    <a:pt x="1777358" y="1994794"/>
                    <a:pt x="1749503" y="1958555"/>
                    <a:pt x="1722458" y="1923127"/>
                  </a:cubicBezTo>
                  <a:cubicBezTo>
                    <a:pt x="1681892" y="1947737"/>
                    <a:pt x="1642136" y="1972077"/>
                    <a:pt x="1601840" y="1996417"/>
                  </a:cubicBezTo>
                  <a:cubicBezTo>
                    <a:pt x="1649979" y="2099997"/>
                    <a:pt x="1698659" y="2204118"/>
                    <a:pt x="1747069" y="2307698"/>
                  </a:cubicBezTo>
                  <a:cubicBezTo>
                    <a:pt x="1760591" y="2305264"/>
                    <a:pt x="1773302" y="2302019"/>
                    <a:pt x="1786013" y="2300937"/>
                  </a:cubicBezTo>
                  <a:cubicBezTo>
                    <a:pt x="1790881" y="2300396"/>
                    <a:pt x="1798994" y="2303371"/>
                    <a:pt x="1800616" y="2306887"/>
                  </a:cubicBezTo>
                  <a:cubicBezTo>
                    <a:pt x="1802239" y="2310673"/>
                    <a:pt x="1799264" y="2318516"/>
                    <a:pt x="1795749" y="2322032"/>
                  </a:cubicBezTo>
                  <a:cubicBezTo>
                    <a:pt x="1770327" y="2347994"/>
                    <a:pt x="1738685" y="2362058"/>
                    <a:pt x="1704068" y="2370712"/>
                  </a:cubicBezTo>
                  <a:cubicBezTo>
                    <a:pt x="1697037" y="2372334"/>
                    <a:pt x="1689734" y="2373416"/>
                    <a:pt x="1682703" y="2373146"/>
                  </a:cubicBezTo>
                  <a:cubicBezTo>
                    <a:pt x="1670263" y="2372334"/>
                    <a:pt x="1666206" y="2364491"/>
                    <a:pt x="1674319" y="2355296"/>
                  </a:cubicBezTo>
                  <a:cubicBezTo>
                    <a:pt x="1683514" y="2345019"/>
                    <a:pt x="1694603" y="2336365"/>
                    <a:pt x="1706773" y="2325548"/>
                  </a:cubicBezTo>
                  <a:cubicBezTo>
                    <a:pt x="1658904" y="2222779"/>
                    <a:pt x="1610224" y="2118387"/>
                    <a:pt x="1561815" y="2014807"/>
                  </a:cubicBezTo>
                  <a:cubicBezTo>
                    <a:pt x="1516921" y="2029952"/>
                    <a:pt x="1473379" y="2044827"/>
                    <a:pt x="1427945" y="2060242"/>
                  </a:cubicBezTo>
                  <a:cubicBezTo>
                    <a:pt x="1437410" y="2103243"/>
                    <a:pt x="1447417" y="2147866"/>
                    <a:pt x="1456612" y="2190326"/>
                  </a:cubicBezTo>
                  <a:cubicBezTo>
                    <a:pt x="1478247" y="2192760"/>
                    <a:pt x="1498260" y="2194923"/>
                    <a:pt x="1518003" y="2197627"/>
                  </a:cubicBezTo>
                  <a:cubicBezTo>
                    <a:pt x="1522330" y="2198168"/>
                    <a:pt x="1526657" y="2200062"/>
                    <a:pt x="1530713" y="2201684"/>
                  </a:cubicBezTo>
                  <a:cubicBezTo>
                    <a:pt x="1568035" y="2217099"/>
                    <a:pt x="1575607" y="2249553"/>
                    <a:pt x="1547751" y="2278761"/>
                  </a:cubicBezTo>
                  <a:cubicBezTo>
                    <a:pt x="1516921" y="2311214"/>
                    <a:pt x="1476625" y="2324466"/>
                    <a:pt x="1433624" y="2326900"/>
                  </a:cubicBezTo>
                  <a:cubicBezTo>
                    <a:pt x="1412529" y="2327981"/>
                    <a:pt x="1390083" y="2325548"/>
                    <a:pt x="1370070" y="2319057"/>
                  </a:cubicBezTo>
                  <a:cubicBezTo>
                    <a:pt x="1329774" y="2305805"/>
                    <a:pt x="1321660" y="2269566"/>
                    <a:pt x="1352491" y="2240628"/>
                  </a:cubicBezTo>
                  <a:cubicBezTo>
                    <a:pt x="1369529" y="2224672"/>
                    <a:pt x="1391165" y="2213854"/>
                    <a:pt x="1413070" y="2198980"/>
                  </a:cubicBezTo>
                  <a:cubicBezTo>
                    <a:pt x="1404146" y="2158413"/>
                    <a:pt x="1394139" y="2113790"/>
                    <a:pt x="1384403" y="2069978"/>
                  </a:cubicBezTo>
                  <a:cubicBezTo>
                    <a:pt x="1337617" y="2075116"/>
                    <a:pt x="1291912" y="2079984"/>
                    <a:pt x="1245395" y="2084852"/>
                  </a:cubicBezTo>
                  <a:cubicBezTo>
                    <a:pt x="1245395" y="2199250"/>
                    <a:pt x="1245395" y="2313918"/>
                    <a:pt x="1245395" y="2428857"/>
                  </a:cubicBezTo>
                  <a:cubicBezTo>
                    <a:pt x="1257836" y="2432373"/>
                    <a:pt x="1270547" y="2435077"/>
                    <a:pt x="1282716" y="2439404"/>
                  </a:cubicBezTo>
                  <a:cubicBezTo>
                    <a:pt x="1287584" y="2441298"/>
                    <a:pt x="1290830" y="2446977"/>
                    <a:pt x="1294886" y="2450763"/>
                  </a:cubicBezTo>
                  <a:cubicBezTo>
                    <a:pt x="1290830" y="2454820"/>
                    <a:pt x="1287855" y="2460770"/>
                    <a:pt x="1282987" y="2462392"/>
                  </a:cubicBezTo>
                  <a:cubicBezTo>
                    <a:pt x="1242420" y="2476185"/>
                    <a:pt x="1201854" y="2476455"/>
                    <a:pt x="1161287" y="2462392"/>
                  </a:cubicBezTo>
                  <a:cubicBezTo>
                    <a:pt x="1156690" y="2460770"/>
                    <a:pt x="1151281" y="2455090"/>
                    <a:pt x="1150469" y="2450493"/>
                  </a:cubicBezTo>
                  <a:cubicBezTo>
                    <a:pt x="1149928" y="2447788"/>
                    <a:pt x="1156419" y="2441568"/>
                    <a:pt x="1161017" y="2439945"/>
                  </a:cubicBezTo>
                  <a:cubicBezTo>
                    <a:pt x="1173457" y="2436970"/>
                    <a:pt x="1186438" y="2433996"/>
                    <a:pt x="1200231" y="2430209"/>
                  </a:cubicBezTo>
                  <a:close/>
                  <a:moveTo>
                    <a:pt x="2028871" y="1236740"/>
                  </a:moveTo>
                  <a:cubicBezTo>
                    <a:pt x="2028871" y="791049"/>
                    <a:pt x="1669181" y="430276"/>
                    <a:pt x="1224301" y="430006"/>
                  </a:cubicBezTo>
                  <a:cubicBezTo>
                    <a:pt x="777257" y="429735"/>
                    <a:pt x="415944" y="790237"/>
                    <a:pt x="415944" y="1236199"/>
                  </a:cubicBezTo>
                  <a:cubicBezTo>
                    <a:pt x="416214" y="1681891"/>
                    <a:pt x="776175" y="2042934"/>
                    <a:pt x="1220785" y="2042934"/>
                  </a:cubicBezTo>
                  <a:cubicBezTo>
                    <a:pt x="1668640" y="2042934"/>
                    <a:pt x="2028871" y="1683514"/>
                    <a:pt x="2028871" y="1236740"/>
                  </a:cubicBezTo>
                  <a:close/>
                </a:path>
              </a:pathLst>
            </a:custGeom>
            <a:grpFill/>
            <a:ln w="2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78CA180E-8483-449D-8516-92C929B66C92}"/>
                </a:ext>
              </a:extLst>
            </p:cNvPr>
            <p:cNvSpPr/>
            <p:nvPr/>
          </p:nvSpPr>
          <p:spPr>
            <a:xfrm>
              <a:off x="7509318" y="3706222"/>
              <a:ext cx="292079" cy="291810"/>
            </a:xfrm>
            <a:custGeom>
              <a:avLst/>
              <a:gdLst>
                <a:gd name="connsiteX0" fmla="*/ 146040 w 292079"/>
                <a:gd name="connsiteY0" fmla="*/ 1 h 291810"/>
                <a:gd name="connsiteX1" fmla="*/ 292079 w 292079"/>
                <a:gd name="connsiteY1" fmla="*/ 146311 h 291810"/>
                <a:gd name="connsiteX2" fmla="*/ 145499 w 292079"/>
                <a:gd name="connsiteY2" fmla="*/ 291810 h 291810"/>
                <a:gd name="connsiteX3" fmla="*/ 0 w 292079"/>
                <a:gd name="connsiteY3" fmla="*/ 145500 h 291810"/>
                <a:gd name="connsiteX4" fmla="*/ 146040 w 292079"/>
                <a:gd name="connsiteY4" fmla="*/ 1 h 291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2079" h="291810">
                  <a:moveTo>
                    <a:pt x="146040" y="1"/>
                  </a:moveTo>
                  <a:cubicBezTo>
                    <a:pt x="226902" y="271"/>
                    <a:pt x="292079" y="65719"/>
                    <a:pt x="292079" y="146311"/>
                  </a:cubicBezTo>
                  <a:cubicBezTo>
                    <a:pt x="291809" y="226633"/>
                    <a:pt x="225821" y="292080"/>
                    <a:pt x="145499" y="291810"/>
                  </a:cubicBezTo>
                  <a:cubicBezTo>
                    <a:pt x="64636" y="291539"/>
                    <a:pt x="0" y="226633"/>
                    <a:pt x="0" y="145500"/>
                  </a:cubicBezTo>
                  <a:cubicBezTo>
                    <a:pt x="0" y="64367"/>
                    <a:pt x="64907" y="-270"/>
                    <a:pt x="146040" y="1"/>
                  </a:cubicBezTo>
                  <a:close/>
                </a:path>
              </a:pathLst>
            </a:custGeom>
            <a:grpFill/>
            <a:ln w="2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2019DBD6-C42D-4D2E-8D8A-1A13882DC43C}"/>
                </a:ext>
              </a:extLst>
            </p:cNvPr>
            <p:cNvSpPr/>
            <p:nvPr/>
          </p:nvSpPr>
          <p:spPr>
            <a:xfrm>
              <a:off x="6920800" y="3231852"/>
              <a:ext cx="187798" cy="187461"/>
            </a:xfrm>
            <a:custGeom>
              <a:avLst/>
              <a:gdLst>
                <a:gd name="connsiteX0" fmla="*/ 92253 w 187798"/>
                <a:gd name="connsiteY0" fmla="*/ 187429 h 187461"/>
                <a:gd name="connsiteX1" fmla="*/ 32 w 187798"/>
                <a:gd name="connsiteY1" fmla="*/ 92504 h 187461"/>
                <a:gd name="connsiteX2" fmla="*/ 94958 w 187798"/>
                <a:gd name="connsiteY2" fmla="*/ 12 h 187461"/>
                <a:gd name="connsiteX3" fmla="*/ 187720 w 187798"/>
                <a:gd name="connsiteY3" fmla="*/ 96019 h 187461"/>
                <a:gd name="connsiteX4" fmla="*/ 92253 w 187798"/>
                <a:gd name="connsiteY4" fmla="*/ 187429 h 187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7798" h="187461">
                  <a:moveTo>
                    <a:pt x="92253" y="187429"/>
                  </a:moveTo>
                  <a:cubicBezTo>
                    <a:pt x="40328" y="186077"/>
                    <a:pt x="-1320" y="142806"/>
                    <a:pt x="32" y="92504"/>
                  </a:cubicBezTo>
                  <a:cubicBezTo>
                    <a:pt x="1655" y="40578"/>
                    <a:pt x="44114" y="-800"/>
                    <a:pt x="94958" y="12"/>
                  </a:cubicBezTo>
                  <a:cubicBezTo>
                    <a:pt x="146883" y="823"/>
                    <a:pt x="189884" y="45446"/>
                    <a:pt x="187720" y="96019"/>
                  </a:cubicBezTo>
                  <a:cubicBezTo>
                    <a:pt x="185827" y="147945"/>
                    <a:pt x="143097" y="188782"/>
                    <a:pt x="92253" y="187429"/>
                  </a:cubicBezTo>
                  <a:close/>
                </a:path>
              </a:pathLst>
            </a:custGeom>
            <a:grpFill/>
            <a:ln w="2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099A6FF8-1400-4D31-9769-379F52FFABD0}"/>
                </a:ext>
              </a:extLst>
            </p:cNvPr>
            <p:cNvSpPr/>
            <p:nvPr/>
          </p:nvSpPr>
          <p:spPr>
            <a:xfrm>
              <a:off x="7152867" y="3851720"/>
              <a:ext cx="187693" cy="187690"/>
            </a:xfrm>
            <a:custGeom>
              <a:avLst/>
              <a:gdLst>
                <a:gd name="connsiteX0" fmla="*/ 187693 w 187693"/>
                <a:gd name="connsiteY0" fmla="*/ 93845 h 187690"/>
                <a:gd name="connsiteX1" fmla="*/ 94390 w 187693"/>
                <a:gd name="connsiteY1" fmla="*/ 187689 h 187690"/>
                <a:gd name="connsiteX2" fmla="*/ 5 w 187693"/>
                <a:gd name="connsiteY2" fmla="*/ 94386 h 187690"/>
                <a:gd name="connsiteX3" fmla="*/ 94390 w 187693"/>
                <a:gd name="connsiteY3" fmla="*/ 1 h 187690"/>
                <a:gd name="connsiteX4" fmla="*/ 187693 w 187693"/>
                <a:gd name="connsiteY4" fmla="*/ 93845 h 1876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7693" h="187690">
                  <a:moveTo>
                    <a:pt x="187693" y="93845"/>
                  </a:moveTo>
                  <a:cubicBezTo>
                    <a:pt x="187693" y="145230"/>
                    <a:pt x="145774" y="187419"/>
                    <a:pt x="94390" y="187689"/>
                  </a:cubicBezTo>
                  <a:cubicBezTo>
                    <a:pt x="43547" y="187960"/>
                    <a:pt x="546" y="145500"/>
                    <a:pt x="5" y="94386"/>
                  </a:cubicBezTo>
                  <a:cubicBezTo>
                    <a:pt x="-536" y="42731"/>
                    <a:pt x="42465" y="-269"/>
                    <a:pt x="94390" y="1"/>
                  </a:cubicBezTo>
                  <a:cubicBezTo>
                    <a:pt x="146045" y="272"/>
                    <a:pt x="187423" y="42190"/>
                    <a:pt x="187693" y="93845"/>
                  </a:cubicBezTo>
                  <a:close/>
                </a:path>
              </a:pathLst>
            </a:custGeom>
            <a:grpFill/>
            <a:ln w="2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64EC0A74-7635-4E22-BC26-C9FE3A1D7FBE}"/>
                </a:ext>
              </a:extLst>
            </p:cNvPr>
            <p:cNvSpPr/>
            <p:nvPr/>
          </p:nvSpPr>
          <p:spPr>
            <a:xfrm>
              <a:off x="7851147" y="3481733"/>
              <a:ext cx="182583" cy="182051"/>
            </a:xfrm>
            <a:custGeom>
              <a:avLst/>
              <a:gdLst>
                <a:gd name="connsiteX0" fmla="*/ 93315 w 182583"/>
                <a:gd name="connsiteY0" fmla="*/ 21 h 182051"/>
                <a:gd name="connsiteX1" fmla="*/ 182562 w 182583"/>
                <a:gd name="connsiteY1" fmla="*/ 92513 h 182051"/>
                <a:gd name="connsiteX2" fmla="*/ 88718 w 182583"/>
                <a:gd name="connsiteY2" fmla="*/ 182030 h 182051"/>
                <a:gd name="connsiteX3" fmla="*/ 12 w 182583"/>
                <a:gd name="connsiteY3" fmla="*/ 89809 h 182051"/>
                <a:gd name="connsiteX4" fmla="*/ 93315 w 182583"/>
                <a:gd name="connsiteY4" fmla="*/ 21 h 182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2583" h="182051">
                  <a:moveTo>
                    <a:pt x="93315" y="21"/>
                  </a:moveTo>
                  <a:cubicBezTo>
                    <a:pt x="143888" y="1103"/>
                    <a:pt x="183643" y="42481"/>
                    <a:pt x="182562" y="92513"/>
                  </a:cubicBezTo>
                  <a:cubicBezTo>
                    <a:pt x="181750" y="143086"/>
                    <a:pt x="139561" y="183112"/>
                    <a:pt x="88718" y="182030"/>
                  </a:cubicBezTo>
                  <a:cubicBezTo>
                    <a:pt x="39767" y="180948"/>
                    <a:pt x="-799" y="139030"/>
                    <a:pt x="12" y="89809"/>
                  </a:cubicBezTo>
                  <a:cubicBezTo>
                    <a:pt x="1094" y="38965"/>
                    <a:pt x="42472" y="-1060"/>
                    <a:pt x="93315" y="21"/>
                  </a:cubicBezTo>
                  <a:close/>
                </a:path>
              </a:pathLst>
            </a:custGeom>
            <a:grpFill/>
            <a:ln w="2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8F4A9D4B-1961-474B-91E8-7DFBFFDD86C8}"/>
                </a:ext>
              </a:extLst>
            </p:cNvPr>
            <p:cNvSpPr/>
            <p:nvPr/>
          </p:nvSpPr>
          <p:spPr>
            <a:xfrm>
              <a:off x="7339207" y="3011722"/>
              <a:ext cx="181741" cy="181739"/>
            </a:xfrm>
            <a:custGeom>
              <a:avLst/>
              <a:gdLst>
                <a:gd name="connsiteX0" fmla="*/ 181740 w 181741"/>
                <a:gd name="connsiteY0" fmla="*/ 90599 h 181739"/>
                <a:gd name="connsiteX1" fmla="*/ 91682 w 181741"/>
                <a:gd name="connsiteY1" fmla="*/ 181738 h 181739"/>
                <a:gd name="connsiteX2" fmla="*/ 1 w 181741"/>
                <a:gd name="connsiteY2" fmla="*/ 91951 h 181739"/>
                <a:gd name="connsiteX3" fmla="*/ 90871 w 181741"/>
                <a:gd name="connsiteY3" fmla="*/ 0 h 181739"/>
                <a:gd name="connsiteX4" fmla="*/ 181740 w 181741"/>
                <a:gd name="connsiteY4" fmla="*/ 90599 h 181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1741" h="181739">
                  <a:moveTo>
                    <a:pt x="181740" y="90599"/>
                  </a:moveTo>
                  <a:cubicBezTo>
                    <a:pt x="182010" y="141442"/>
                    <a:pt x="142255" y="181738"/>
                    <a:pt x="91682" y="181738"/>
                  </a:cubicBezTo>
                  <a:cubicBezTo>
                    <a:pt x="40838" y="182009"/>
                    <a:pt x="272" y="142253"/>
                    <a:pt x="1" y="91951"/>
                  </a:cubicBezTo>
                  <a:cubicBezTo>
                    <a:pt x="-269" y="40296"/>
                    <a:pt x="39757" y="0"/>
                    <a:pt x="90871" y="0"/>
                  </a:cubicBezTo>
                  <a:cubicBezTo>
                    <a:pt x="141444" y="270"/>
                    <a:pt x="181469" y="40026"/>
                    <a:pt x="181740" y="90599"/>
                  </a:cubicBezTo>
                  <a:close/>
                </a:path>
              </a:pathLst>
            </a:custGeom>
            <a:grpFill/>
            <a:ln w="2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7C5BBC62-9527-4693-A2FF-296079F7CA89}"/>
                </a:ext>
              </a:extLst>
            </p:cNvPr>
            <p:cNvSpPr/>
            <p:nvPr/>
          </p:nvSpPr>
          <p:spPr>
            <a:xfrm>
              <a:off x="6952744" y="4243054"/>
              <a:ext cx="130083" cy="130083"/>
            </a:xfrm>
            <a:custGeom>
              <a:avLst/>
              <a:gdLst>
                <a:gd name="connsiteX0" fmla="*/ 130084 w 130083"/>
                <a:gd name="connsiteY0" fmla="*/ 65177 h 130083"/>
                <a:gd name="connsiteX1" fmla="*/ 65447 w 130083"/>
                <a:gd name="connsiteY1" fmla="*/ 130083 h 130083"/>
                <a:gd name="connsiteX2" fmla="*/ 0 w 130083"/>
                <a:gd name="connsiteY2" fmla="*/ 65447 h 130083"/>
                <a:gd name="connsiteX3" fmla="*/ 65177 w 130083"/>
                <a:gd name="connsiteY3" fmla="*/ 0 h 130083"/>
                <a:gd name="connsiteX4" fmla="*/ 130084 w 130083"/>
                <a:gd name="connsiteY4" fmla="*/ 65177 h 130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0083" h="130083">
                  <a:moveTo>
                    <a:pt x="130084" y="65177"/>
                  </a:moveTo>
                  <a:cubicBezTo>
                    <a:pt x="130084" y="101957"/>
                    <a:pt x="101957" y="130083"/>
                    <a:pt x="65447" y="130083"/>
                  </a:cubicBezTo>
                  <a:cubicBezTo>
                    <a:pt x="29208" y="130083"/>
                    <a:pt x="0" y="101416"/>
                    <a:pt x="0" y="65447"/>
                  </a:cubicBezTo>
                  <a:cubicBezTo>
                    <a:pt x="0" y="30019"/>
                    <a:pt x="29478" y="0"/>
                    <a:pt x="65177" y="0"/>
                  </a:cubicBezTo>
                  <a:cubicBezTo>
                    <a:pt x="100605" y="0"/>
                    <a:pt x="129813" y="29208"/>
                    <a:pt x="130084" y="65177"/>
                  </a:cubicBezTo>
                  <a:close/>
                </a:path>
              </a:pathLst>
            </a:custGeom>
            <a:grpFill/>
            <a:ln w="2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40C44990-7B47-4052-A5DB-FCDCF8A57D2D}"/>
                </a:ext>
              </a:extLst>
            </p:cNvPr>
            <p:cNvSpPr/>
            <p:nvPr/>
          </p:nvSpPr>
          <p:spPr>
            <a:xfrm>
              <a:off x="7503638" y="3416034"/>
              <a:ext cx="113859" cy="114942"/>
            </a:xfrm>
            <a:custGeom>
              <a:avLst/>
              <a:gdLst>
                <a:gd name="connsiteX0" fmla="*/ 0 w 113859"/>
                <a:gd name="connsiteY0" fmla="*/ 57336 h 114942"/>
                <a:gd name="connsiteX1" fmla="*/ 57064 w 113859"/>
                <a:gd name="connsiteY1" fmla="*/ 2 h 114942"/>
                <a:gd name="connsiteX2" fmla="*/ 113857 w 113859"/>
                <a:gd name="connsiteY2" fmla="*/ 58148 h 114942"/>
                <a:gd name="connsiteX3" fmla="*/ 57064 w 113859"/>
                <a:gd name="connsiteY3" fmla="*/ 114941 h 114942"/>
                <a:gd name="connsiteX4" fmla="*/ 0 w 113859"/>
                <a:gd name="connsiteY4" fmla="*/ 57336 h 114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859" h="114942">
                  <a:moveTo>
                    <a:pt x="0" y="57336"/>
                  </a:moveTo>
                  <a:cubicBezTo>
                    <a:pt x="0" y="25424"/>
                    <a:pt x="25692" y="-268"/>
                    <a:pt x="57064" y="2"/>
                  </a:cubicBezTo>
                  <a:cubicBezTo>
                    <a:pt x="88706" y="273"/>
                    <a:pt x="114127" y="26235"/>
                    <a:pt x="113857" y="58148"/>
                  </a:cubicBezTo>
                  <a:cubicBezTo>
                    <a:pt x="113586" y="88978"/>
                    <a:pt x="88165" y="114670"/>
                    <a:pt x="57064" y="114941"/>
                  </a:cubicBezTo>
                  <a:cubicBezTo>
                    <a:pt x="25963" y="115211"/>
                    <a:pt x="0" y="89249"/>
                    <a:pt x="0" y="57336"/>
                  </a:cubicBezTo>
                  <a:close/>
                </a:path>
              </a:pathLst>
            </a:custGeom>
            <a:grpFill/>
            <a:ln w="2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5EDDD26A-C8E4-4650-AF00-BE74132E7CB6}"/>
                </a:ext>
              </a:extLst>
            </p:cNvPr>
            <p:cNvSpPr/>
            <p:nvPr/>
          </p:nvSpPr>
          <p:spPr>
            <a:xfrm>
              <a:off x="7706742" y="4277941"/>
              <a:ext cx="113859" cy="114129"/>
            </a:xfrm>
            <a:custGeom>
              <a:avLst/>
              <a:gdLst>
                <a:gd name="connsiteX0" fmla="*/ 57334 w 113859"/>
                <a:gd name="connsiteY0" fmla="*/ 114127 h 114129"/>
                <a:gd name="connsiteX1" fmla="*/ 0 w 113859"/>
                <a:gd name="connsiteY1" fmla="*/ 57334 h 114129"/>
                <a:gd name="connsiteX2" fmla="*/ 57064 w 113859"/>
                <a:gd name="connsiteY2" fmla="*/ 0 h 114129"/>
                <a:gd name="connsiteX3" fmla="*/ 113857 w 113859"/>
                <a:gd name="connsiteY3" fmla="*/ 56523 h 114129"/>
                <a:gd name="connsiteX4" fmla="*/ 57334 w 113859"/>
                <a:gd name="connsiteY4" fmla="*/ 114127 h 114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859" h="114129">
                  <a:moveTo>
                    <a:pt x="57334" y="114127"/>
                  </a:moveTo>
                  <a:cubicBezTo>
                    <a:pt x="24881" y="114398"/>
                    <a:pt x="0" y="89787"/>
                    <a:pt x="0" y="57334"/>
                  </a:cubicBezTo>
                  <a:cubicBezTo>
                    <a:pt x="0" y="25151"/>
                    <a:pt x="25151" y="0"/>
                    <a:pt x="57064" y="0"/>
                  </a:cubicBezTo>
                  <a:cubicBezTo>
                    <a:pt x="88165" y="0"/>
                    <a:pt x="113586" y="25151"/>
                    <a:pt x="113857" y="56523"/>
                  </a:cubicBezTo>
                  <a:cubicBezTo>
                    <a:pt x="114127" y="88706"/>
                    <a:pt x="89246" y="113857"/>
                    <a:pt x="57334" y="114127"/>
                  </a:cubicBezTo>
                  <a:close/>
                </a:path>
              </a:pathLst>
            </a:custGeom>
            <a:grpFill/>
            <a:ln w="2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57D9390A-FB1F-44D2-A02E-1451898ED931}"/>
                </a:ext>
              </a:extLst>
            </p:cNvPr>
            <p:cNvSpPr/>
            <p:nvPr/>
          </p:nvSpPr>
          <p:spPr>
            <a:xfrm>
              <a:off x="6870529" y="3831436"/>
              <a:ext cx="114129" cy="113858"/>
            </a:xfrm>
            <a:custGeom>
              <a:avLst/>
              <a:gdLst>
                <a:gd name="connsiteX0" fmla="*/ 57064 w 114129"/>
                <a:gd name="connsiteY0" fmla="*/ 113859 h 113858"/>
                <a:gd name="connsiteX1" fmla="*/ 0 w 114129"/>
                <a:gd name="connsiteY1" fmla="*/ 56795 h 113858"/>
                <a:gd name="connsiteX2" fmla="*/ 55982 w 114129"/>
                <a:gd name="connsiteY2" fmla="*/ 2 h 113858"/>
                <a:gd name="connsiteX3" fmla="*/ 114127 w 114129"/>
                <a:gd name="connsiteY3" fmla="*/ 56525 h 113858"/>
                <a:gd name="connsiteX4" fmla="*/ 57064 w 114129"/>
                <a:gd name="connsiteY4" fmla="*/ 113859 h 113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129" h="113858">
                  <a:moveTo>
                    <a:pt x="57064" y="113859"/>
                  </a:moveTo>
                  <a:cubicBezTo>
                    <a:pt x="24610" y="113859"/>
                    <a:pt x="0" y="89249"/>
                    <a:pt x="0" y="56795"/>
                  </a:cubicBezTo>
                  <a:cubicBezTo>
                    <a:pt x="0" y="25153"/>
                    <a:pt x="24610" y="273"/>
                    <a:pt x="55982" y="2"/>
                  </a:cubicBezTo>
                  <a:cubicBezTo>
                    <a:pt x="88165" y="-268"/>
                    <a:pt x="113857" y="24883"/>
                    <a:pt x="114127" y="56525"/>
                  </a:cubicBezTo>
                  <a:cubicBezTo>
                    <a:pt x="114398" y="88437"/>
                    <a:pt x="88976" y="113859"/>
                    <a:pt x="57064" y="113859"/>
                  </a:cubicBezTo>
                  <a:close/>
                </a:path>
              </a:pathLst>
            </a:custGeom>
            <a:grpFill/>
            <a:ln w="2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765BA77C-DF6B-42C3-9FFC-D9510C81BD77}"/>
                </a:ext>
              </a:extLst>
            </p:cNvPr>
            <p:cNvSpPr/>
            <p:nvPr/>
          </p:nvSpPr>
          <p:spPr>
            <a:xfrm>
              <a:off x="7885232" y="3982067"/>
              <a:ext cx="114131" cy="114406"/>
            </a:xfrm>
            <a:custGeom>
              <a:avLst/>
              <a:gdLst>
                <a:gd name="connsiteX0" fmla="*/ 114130 w 114131"/>
                <a:gd name="connsiteY0" fmla="*/ 56531 h 114406"/>
                <a:gd name="connsiteX1" fmla="*/ 57336 w 114131"/>
                <a:gd name="connsiteY1" fmla="*/ 114406 h 114406"/>
                <a:gd name="connsiteX2" fmla="*/ 2 w 114131"/>
                <a:gd name="connsiteY2" fmla="*/ 58154 h 114406"/>
                <a:gd name="connsiteX3" fmla="*/ 56255 w 114131"/>
                <a:gd name="connsiteY3" fmla="*/ 9 h 114406"/>
                <a:gd name="connsiteX4" fmla="*/ 114130 w 114131"/>
                <a:gd name="connsiteY4" fmla="*/ 56531 h 114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131" h="114406">
                  <a:moveTo>
                    <a:pt x="114130" y="56531"/>
                  </a:moveTo>
                  <a:cubicBezTo>
                    <a:pt x="114400" y="88444"/>
                    <a:pt x="88978" y="114406"/>
                    <a:pt x="57336" y="114406"/>
                  </a:cubicBezTo>
                  <a:cubicBezTo>
                    <a:pt x="26506" y="114406"/>
                    <a:pt x="543" y="88985"/>
                    <a:pt x="2" y="58154"/>
                  </a:cubicBezTo>
                  <a:cubicBezTo>
                    <a:pt x="-268" y="25971"/>
                    <a:pt x="24072" y="549"/>
                    <a:pt x="56255" y="9"/>
                  </a:cubicBezTo>
                  <a:cubicBezTo>
                    <a:pt x="88708" y="-532"/>
                    <a:pt x="114130" y="24349"/>
                    <a:pt x="114130" y="56531"/>
                  </a:cubicBezTo>
                  <a:close/>
                </a:path>
              </a:pathLst>
            </a:custGeom>
            <a:grpFill/>
            <a:ln w="2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7543FA48-A5F1-4F30-B107-8966FF47DB97}"/>
                </a:ext>
              </a:extLst>
            </p:cNvPr>
            <p:cNvSpPr/>
            <p:nvPr/>
          </p:nvSpPr>
          <p:spPr>
            <a:xfrm>
              <a:off x="7173967" y="3473357"/>
              <a:ext cx="73023" cy="73303"/>
            </a:xfrm>
            <a:custGeom>
              <a:avLst/>
              <a:gdLst>
                <a:gd name="connsiteX0" fmla="*/ 0 w 73023"/>
                <a:gd name="connsiteY0" fmla="*/ 36253 h 73303"/>
                <a:gd name="connsiteX1" fmla="*/ 37051 w 73023"/>
                <a:gd name="connsiteY1" fmla="*/ 13 h 73303"/>
                <a:gd name="connsiteX2" fmla="*/ 73020 w 73023"/>
                <a:gd name="connsiteY2" fmla="*/ 36253 h 73303"/>
                <a:gd name="connsiteX3" fmla="*/ 36510 w 73023"/>
                <a:gd name="connsiteY3" fmla="*/ 73303 h 73303"/>
                <a:gd name="connsiteX4" fmla="*/ 0 w 73023"/>
                <a:gd name="connsiteY4" fmla="*/ 36253 h 73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023" h="73303">
                  <a:moveTo>
                    <a:pt x="0" y="36253"/>
                  </a:moveTo>
                  <a:cubicBezTo>
                    <a:pt x="0" y="15699"/>
                    <a:pt x="16497" y="-528"/>
                    <a:pt x="37051" y="13"/>
                  </a:cubicBezTo>
                  <a:cubicBezTo>
                    <a:pt x="56793" y="284"/>
                    <a:pt x="73020" y="16510"/>
                    <a:pt x="73020" y="36253"/>
                  </a:cubicBezTo>
                  <a:cubicBezTo>
                    <a:pt x="73290" y="56266"/>
                    <a:pt x="56523" y="73303"/>
                    <a:pt x="36510" y="73303"/>
                  </a:cubicBezTo>
                  <a:cubicBezTo>
                    <a:pt x="16497" y="73303"/>
                    <a:pt x="0" y="56806"/>
                    <a:pt x="0" y="36253"/>
                  </a:cubicBezTo>
                  <a:close/>
                </a:path>
              </a:pathLst>
            </a:custGeom>
            <a:grpFill/>
            <a:ln w="2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4491B60A-5954-468B-B17F-E9476B42934D}"/>
                </a:ext>
              </a:extLst>
            </p:cNvPr>
            <p:cNvSpPr/>
            <p:nvPr/>
          </p:nvSpPr>
          <p:spPr>
            <a:xfrm>
              <a:off x="7484974" y="4150288"/>
              <a:ext cx="73026" cy="73023"/>
            </a:xfrm>
            <a:custGeom>
              <a:avLst/>
              <a:gdLst>
                <a:gd name="connsiteX0" fmla="*/ 3 w 73026"/>
                <a:gd name="connsiteY0" fmla="*/ 35973 h 73023"/>
                <a:gd name="connsiteX1" fmla="*/ 37054 w 73026"/>
                <a:gd name="connsiteY1" fmla="*/ 4 h 73023"/>
                <a:gd name="connsiteX2" fmla="*/ 73023 w 73026"/>
                <a:gd name="connsiteY2" fmla="*/ 35973 h 73023"/>
                <a:gd name="connsiteX3" fmla="*/ 36243 w 73026"/>
                <a:gd name="connsiteY3" fmla="*/ 73023 h 73023"/>
                <a:gd name="connsiteX4" fmla="*/ 3 w 73026"/>
                <a:gd name="connsiteY4" fmla="*/ 35973 h 73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026" h="73023">
                  <a:moveTo>
                    <a:pt x="3" y="35973"/>
                  </a:moveTo>
                  <a:cubicBezTo>
                    <a:pt x="3" y="15148"/>
                    <a:pt x="15960" y="-267"/>
                    <a:pt x="37054" y="4"/>
                  </a:cubicBezTo>
                  <a:cubicBezTo>
                    <a:pt x="57067" y="274"/>
                    <a:pt x="73023" y="16230"/>
                    <a:pt x="73023" y="35973"/>
                  </a:cubicBezTo>
                  <a:cubicBezTo>
                    <a:pt x="73294" y="55985"/>
                    <a:pt x="56256" y="73023"/>
                    <a:pt x="36243" y="73023"/>
                  </a:cubicBezTo>
                  <a:cubicBezTo>
                    <a:pt x="15689" y="73023"/>
                    <a:pt x="-267" y="56526"/>
                    <a:pt x="3" y="35973"/>
                  </a:cubicBezTo>
                  <a:close/>
                </a:path>
              </a:pathLst>
            </a:custGeom>
            <a:grpFill/>
            <a:ln w="2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FE066E19-7666-4E2B-8FEE-06F7B76C9346}"/>
                </a:ext>
              </a:extLst>
            </p:cNvPr>
            <p:cNvSpPr/>
            <p:nvPr/>
          </p:nvSpPr>
          <p:spPr>
            <a:xfrm>
              <a:off x="6658768" y="3549352"/>
              <a:ext cx="72752" cy="73303"/>
            </a:xfrm>
            <a:custGeom>
              <a:avLst/>
              <a:gdLst>
                <a:gd name="connsiteX0" fmla="*/ 72753 w 72752"/>
                <a:gd name="connsiteY0" fmla="*/ 36253 h 73303"/>
                <a:gd name="connsiteX1" fmla="*/ 36513 w 72752"/>
                <a:gd name="connsiteY1" fmla="*/ 73304 h 73303"/>
                <a:gd name="connsiteX2" fmla="*/ 3 w 72752"/>
                <a:gd name="connsiteY2" fmla="*/ 35982 h 73303"/>
                <a:gd name="connsiteX3" fmla="*/ 35972 w 72752"/>
                <a:gd name="connsiteY3" fmla="*/ 13 h 73303"/>
                <a:gd name="connsiteX4" fmla="*/ 72753 w 72752"/>
                <a:gd name="connsiteY4" fmla="*/ 36253 h 73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752" h="73303">
                  <a:moveTo>
                    <a:pt x="72753" y="36253"/>
                  </a:moveTo>
                  <a:cubicBezTo>
                    <a:pt x="72753" y="56807"/>
                    <a:pt x="56796" y="73304"/>
                    <a:pt x="36513" y="73304"/>
                  </a:cubicBezTo>
                  <a:cubicBezTo>
                    <a:pt x="16500" y="73304"/>
                    <a:pt x="-267" y="55995"/>
                    <a:pt x="3" y="35982"/>
                  </a:cubicBezTo>
                  <a:cubicBezTo>
                    <a:pt x="274" y="16240"/>
                    <a:pt x="16230" y="284"/>
                    <a:pt x="35972" y="13"/>
                  </a:cubicBezTo>
                  <a:cubicBezTo>
                    <a:pt x="56526" y="-527"/>
                    <a:pt x="72753" y="15429"/>
                    <a:pt x="72753" y="36253"/>
                  </a:cubicBezTo>
                  <a:close/>
                </a:path>
              </a:pathLst>
            </a:custGeom>
            <a:grpFill/>
            <a:ln w="2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A749EC5-5853-4A01-9C0F-ECE05569D157}"/>
                </a:ext>
              </a:extLst>
            </p:cNvPr>
            <p:cNvSpPr/>
            <p:nvPr/>
          </p:nvSpPr>
          <p:spPr>
            <a:xfrm>
              <a:off x="8048289" y="3740022"/>
              <a:ext cx="37097" cy="37057"/>
            </a:xfrm>
            <a:custGeom>
              <a:avLst/>
              <a:gdLst>
                <a:gd name="connsiteX0" fmla="*/ 18684 w 37097"/>
                <a:gd name="connsiteY0" fmla="*/ 6 h 37057"/>
                <a:gd name="connsiteX1" fmla="*/ 37074 w 37097"/>
                <a:gd name="connsiteY1" fmla="*/ 19208 h 37057"/>
                <a:gd name="connsiteX2" fmla="*/ 18414 w 37097"/>
                <a:gd name="connsiteY2" fmla="*/ 37057 h 37057"/>
                <a:gd name="connsiteX3" fmla="*/ 23 w 37097"/>
                <a:gd name="connsiteY3" fmla="*/ 17856 h 37057"/>
                <a:gd name="connsiteX4" fmla="*/ 18684 w 37097"/>
                <a:gd name="connsiteY4" fmla="*/ 6 h 37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097" h="37057">
                  <a:moveTo>
                    <a:pt x="18684" y="6"/>
                  </a:moveTo>
                  <a:cubicBezTo>
                    <a:pt x="28690" y="6"/>
                    <a:pt x="37615" y="9472"/>
                    <a:pt x="37074" y="19208"/>
                  </a:cubicBezTo>
                  <a:cubicBezTo>
                    <a:pt x="36533" y="28673"/>
                    <a:pt x="27879" y="37057"/>
                    <a:pt x="18414" y="37057"/>
                  </a:cubicBezTo>
                  <a:cubicBezTo>
                    <a:pt x="8407" y="37057"/>
                    <a:pt x="-518" y="27592"/>
                    <a:pt x="23" y="17856"/>
                  </a:cubicBezTo>
                  <a:cubicBezTo>
                    <a:pt x="564" y="8120"/>
                    <a:pt x="9489" y="-264"/>
                    <a:pt x="18684" y="6"/>
                  </a:cubicBezTo>
                  <a:close/>
                </a:path>
              </a:pathLst>
            </a:custGeom>
            <a:grpFill/>
            <a:ln w="2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2835F12E-9909-4C52-9249-D2D5B7E1E10C}"/>
                </a:ext>
              </a:extLst>
            </p:cNvPr>
            <p:cNvSpPr/>
            <p:nvPr/>
          </p:nvSpPr>
          <p:spPr>
            <a:xfrm>
              <a:off x="7726484" y="3289414"/>
              <a:ext cx="37057" cy="36588"/>
            </a:xfrm>
            <a:custGeom>
              <a:avLst/>
              <a:gdLst>
                <a:gd name="connsiteX0" fmla="*/ 37051 w 37057"/>
                <a:gd name="connsiteY0" fmla="*/ 18445 h 36588"/>
                <a:gd name="connsiteX1" fmla="*/ 17579 w 37057"/>
                <a:gd name="connsiteY1" fmla="*/ 36564 h 36588"/>
                <a:gd name="connsiteX2" fmla="*/ 0 w 37057"/>
                <a:gd name="connsiteY2" fmla="*/ 17904 h 36588"/>
                <a:gd name="connsiteX3" fmla="*/ 19472 w 37057"/>
                <a:gd name="connsiteY3" fmla="*/ 54 h 36588"/>
                <a:gd name="connsiteX4" fmla="*/ 37051 w 37057"/>
                <a:gd name="connsiteY4" fmla="*/ 18445 h 36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057" h="36588">
                  <a:moveTo>
                    <a:pt x="37051" y="18445"/>
                  </a:moveTo>
                  <a:cubicBezTo>
                    <a:pt x="36780" y="28451"/>
                    <a:pt x="27585" y="37105"/>
                    <a:pt x="17579" y="36564"/>
                  </a:cubicBezTo>
                  <a:cubicBezTo>
                    <a:pt x="8113" y="36023"/>
                    <a:pt x="0" y="27369"/>
                    <a:pt x="0" y="17904"/>
                  </a:cubicBezTo>
                  <a:cubicBezTo>
                    <a:pt x="270" y="7627"/>
                    <a:pt x="9466" y="-757"/>
                    <a:pt x="19472" y="54"/>
                  </a:cubicBezTo>
                  <a:cubicBezTo>
                    <a:pt x="29478" y="325"/>
                    <a:pt x="37321" y="8709"/>
                    <a:pt x="37051" y="18445"/>
                  </a:cubicBezTo>
                  <a:close/>
                </a:path>
              </a:pathLst>
            </a:custGeom>
            <a:grpFill/>
            <a:ln w="2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73E280FA-C6F3-4644-A933-FFF963BA8BF0}"/>
                </a:ext>
              </a:extLst>
            </p:cNvPr>
            <p:cNvSpPr/>
            <p:nvPr/>
          </p:nvSpPr>
          <p:spPr>
            <a:xfrm>
              <a:off x="6947606" y="3473615"/>
              <a:ext cx="37050" cy="36271"/>
            </a:xfrm>
            <a:custGeom>
              <a:avLst/>
              <a:gdLst>
                <a:gd name="connsiteX0" fmla="*/ 37051 w 37050"/>
                <a:gd name="connsiteY0" fmla="*/ 17875 h 36271"/>
                <a:gd name="connsiteX1" fmla="*/ 18120 w 37050"/>
                <a:gd name="connsiteY1" fmla="*/ 36265 h 36271"/>
                <a:gd name="connsiteX2" fmla="*/ 0 w 37050"/>
                <a:gd name="connsiteY2" fmla="*/ 18416 h 36271"/>
                <a:gd name="connsiteX3" fmla="*/ 17579 w 37050"/>
                <a:gd name="connsiteY3" fmla="*/ 26 h 36271"/>
                <a:gd name="connsiteX4" fmla="*/ 37051 w 37050"/>
                <a:gd name="connsiteY4" fmla="*/ 17875 h 36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050" h="36271">
                  <a:moveTo>
                    <a:pt x="37051" y="17875"/>
                  </a:moveTo>
                  <a:cubicBezTo>
                    <a:pt x="37051" y="28152"/>
                    <a:pt x="28397" y="36535"/>
                    <a:pt x="18120" y="36265"/>
                  </a:cubicBezTo>
                  <a:cubicBezTo>
                    <a:pt x="8384" y="35995"/>
                    <a:pt x="270" y="27881"/>
                    <a:pt x="0" y="18416"/>
                  </a:cubicBezTo>
                  <a:cubicBezTo>
                    <a:pt x="0" y="8950"/>
                    <a:pt x="7843" y="566"/>
                    <a:pt x="17579" y="26"/>
                  </a:cubicBezTo>
                  <a:cubicBezTo>
                    <a:pt x="28397" y="-515"/>
                    <a:pt x="37051" y="7598"/>
                    <a:pt x="37051" y="17875"/>
                  </a:cubicBezTo>
                  <a:close/>
                </a:path>
              </a:pathLst>
            </a:custGeom>
            <a:grpFill/>
            <a:ln w="2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928E1CCB-1F73-49BA-A48B-E544684CD798}"/>
                </a:ext>
              </a:extLst>
            </p:cNvPr>
            <p:cNvSpPr/>
            <p:nvPr/>
          </p:nvSpPr>
          <p:spPr>
            <a:xfrm>
              <a:off x="6776144" y="4074026"/>
              <a:ext cx="35976" cy="36266"/>
            </a:xfrm>
            <a:custGeom>
              <a:avLst/>
              <a:gdLst>
                <a:gd name="connsiteX0" fmla="*/ 35969 w 35976"/>
                <a:gd name="connsiteY0" fmla="*/ 17579 h 36266"/>
                <a:gd name="connsiteX1" fmla="*/ 18931 w 35976"/>
                <a:gd name="connsiteY1" fmla="*/ 36239 h 36266"/>
                <a:gd name="connsiteX2" fmla="*/ 0 w 35976"/>
                <a:gd name="connsiteY2" fmla="*/ 18120 h 36266"/>
                <a:gd name="connsiteX3" fmla="*/ 17579 w 35976"/>
                <a:gd name="connsiteY3" fmla="*/ 0 h 36266"/>
                <a:gd name="connsiteX4" fmla="*/ 35969 w 35976"/>
                <a:gd name="connsiteY4" fmla="*/ 17579 h 36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976" h="36266">
                  <a:moveTo>
                    <a:pt x="35969" y="17579"/>
                  </a:moveTo>
                  <a:cubicBezTo>
                    <a:pt x="36239" y="28126"/>
                    <a:pt x="29208" y="35698"/>
                    <a:pt x="18931" y="36239"/>
                  </a:cubicBezTo>
                  <a:cubicBezTo>
                    <a:pt x="8113" y="36780"/>
                    <a:pt x="0" y="29208"/>
                    <a:pt x="0" y="18120"/>
                  </a:cubicBezTo>
                  <a:cubicBezTo>
                    <a:pt x="0" y="7843"/>
                    <a:pt x="7572" y="270"/>
                    <a:pt x="17579" y="0"/>
                  </a:cubicBezTo>
                  <a:cubicBezTo>
                    <a:pt x="27856" y="0"/>
                    <a:pt x="35699" y="7302"/>
                    <a:pt x="35969" y="17579"/>
                  </a:cubicBezTo>
                  <a:close/>
                </a:path>
              </a:pathLst>
            </a:custGeom>
            <a:grpFill/>
            <a:ln w="2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611ED59E-988E-4CB1-88CB-8B4AD6F99ED9}"/>
                </a:ext>
              </a:extLst>
            </p:cNvPr>
            <p:cNvSpPr/>
            <p:nvPr/>
          </p:nvSpPr>
          <p:spPr>
            <a:xfrm>
              <a:off x="7322434" y="4373949"/>
              <a:ext cx="35975" cy="36246"/>
            </a:xfrm>
            <a:custGeom>
              <a:avLst/>
              <a:gdLst>
                <a:gd name="connsiteX0" fmla="*/ 35976 w 35975"/>
                <a:gd name="connsiteY0" fmla="*/ 17849 h 36246"/>
                <a:gd name="connsiteX1" fmla="*/ 18667 w 35975"/>
                <a:gd name="connsiteY1" fmla="*/ 36240 h 36246"/>
                <a:gd name="connsiteX2" fmla="*/ 7 w 35975"/>
                <a:gd name="connsiteY2" fmla="*/ 17849 h 36246"/>
                <a:gd name="connsiteX3" fmla="*/ 18126 w 35975"/>
                <a:gd name="connsiteY3" fmla="*/ 0 h 36246"/>
                <a:gd name="connsiteX4" fmla="*/ 35976 w 35975"/>
                <a:gd name="connsiteY4" fmla="*/ 17849 h 36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975" h="36246">
                  <a:moveTo>
                    <a:pt x="35976" y="17849"/>
                  </a:moveTo>
                  <a:cubicBezTo>
                    <a:pt x="35976" y="28126"/>
                    <a:pt x="28944" y="35969"/>
                    <a:pt x="18667" y="36240"/>
                  </a:cubicBezTo>
                  <a:cubicBezTo>
                    <a:pt x="7849" y="36510"/>
                    <a:pt x="-264" y="28667"/>
                    <a:pt x="7" y="17849"/>
                  </a:cubicBezTo>
                  <a:cubicBezTo>
                    <a:pt x="277" y="7572"/>
                    <a:pt x="7849" y="0"/>
                    <a:pt x="18126" y="0"/>
                  </a:cubicBezTo>
                  <a:cubicBezTo>
                    <a:pt x="28133" y="0"/>
                    <a:pt x="35705" y="7843"/>
                    <a:pt x="35976" y="17849"/>
                  </a:cubicBezTo>
                  <a:close/>
                </a:path>
              </a:pathLst>
            </a:custGeom>
            <a:grpFill/>
            <a:ln w="2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8BB4F036-2032-4E6C-BF43-BD34142A39C8}"/>
              </a:ext>
            </a:extLst>
          </p:cNvPr>
          <p:cNvSpPr/>
          <p:nvPr userDrawn="1"/>
        </p:nvSpPr>
        <p:spPr>
          <a:xfrm rot="3963644">
            <a:off x="10083774" y="3995841"/>
            <a:ext cx="1317649" cy="3606942"/>
          </a:xfrm>
          <a:custGeom>
            <a:avLst/>
            <a:gdLst>
              <a:gd name="connsiteX0" fmla="*/ 488293 w 489702"/>
              <a:gd name="connsiteY0" fmla="*/ 1294624 h 1340514"/>
              <a:gd name="connsiteX1" fmla="*/ 451980 w 489702"/>
              <a:gd name="connsiteY1" fmla="*/ 1202961 h 1340514"/>
              <a:gd name="connsiteX2" fmla="*/ 353971 w 489702"/>
              <a:gd name="connsiteY2" fmla="*/ 1119759 h 1340514"/>
              <a:gd name="connsiteX3" fmla="*/ 227053 w 489702"/>
              <a:gd name="connsiteY3" fmla="*/ 1050659 h 1340514"/>
              <a:gd name="connsiteX4" fmla="*/ 105423 w 489702"/>
              <a:gd name="connsiteY4" fmla="*/ 969572 h 1340514"/>
              <a:gd name="connsiteX5" fmla="*/ 101192 w 489702"/>
              <a:gd name="connsiteY5" fmla="*/ 961816 h 1340514"/>
              <a:gd name="connsiteX6" fmla="*/ 368778 w 489702"/>
              <a:gd name="connsiteY6" fmla="*/ 962169 h 1340514"/>
              <a:gd name="connsiteX7" fmla="*/ 410379 w 489702"/>
              <a:gd name="connsiteY7" fmla="*/ 960406 h 1340514"/>
              <a:gd name="connsiteX8" fmla="*/ 411437 w 489702"/>
              <a:gd name="connsiteY8" fmla="*/ 925856 h 1340514"/>
              <a:gd name="connsiteX9" fmla="*/ 410026 w 489702"/>
              <a:gd name="connsiteY9" fmla="*/ 915280 h 1340514"/>
              <a:gd name="connsiteX10" fmla="*/ 70168 w 489702"/>
              <a:gd name="connsiteY10" fmla="*/ 910344 h 1340514"/>
              <a:gd name="connsiteX11" fmla="*/ 67347 w 489702"/>
              <a:gd name="connsiteY11" fmla="*/ 889543 h 1340514"/>
              <a:gd name="connsiteX12" fmla="*/ 70520 w 489702"/>
              <a:gd name="connsiteY12" fmla="*/ 887076 h 1340514"/>
              <a:gd name="connsiteX13" fmla="*/ 372656 w 489702"/>
              <a:gd name="connsiteY13" fmla="*/ 886370 h 1340514"/>
              <a:gd name="connsiteX14" fmla="*/ 408264 w 489702"/>
              <a:gd name="connsiteY14" fmla="*/ 884608 h 1340514"/>
              <a:gd name="connsiteX15" fmla="*/ 408969 w 489702"/>
              <a:gd name="connsiteY15" fmla="*/ 850058 h 1340514"/>
              <a:gd name="connsiteX16" fmla="*/ 407911 w 489702"/>
              <a:gd name="connsiteY16" fmla="*/ 839481 h 1340514"/>
              <a:gd name="connsiteX17" fmla="*/ 81802 w 489702"/>
              <a:gd name="connsiteY17" fmla="*/ 833841 h 1340514"/>
              <a:gd name="connsiteX18" fmla="*/ 97314 w 489702"/>
              <a:gd name="connsiteY18" fmla="*/ 808104 h 1340514"/>
              <a:gd name="connsiteX19" fmla="*/ 103660 w 489702"/>
              <a:gd name="connsiteY19" fmla="*/ 805284 h 1340514"/>
              <a:gd name="connsiteX20" fmla="*/ 334933 w 489702"/>
              <a:gd name="connsiteY20" fmla="*/ 805284 h 1340514"/>
              <a:gd name="connsiteX21" fmla="*/ 406501 w 489702"/>
              <a:gd name="connsiteY21" fmla="*/ 803521 h 1340514"/>
              <a:gd name="connsiteX22" fmla="*/ 411789 w 489702"/>
              <a:gd name="connsiteY22" fmla="*/ 772497 h 1340514"/>
              <a:gd name="connsiteX23" fmla="*/ 411437 w 489702"/>
              <a:gd name="connsiteY23" fmla="*/ 757690 h 1340514"/>
              <a:gd name="connsiteX24" fmla="*/ 395924 w 489702"/>
              <a:gd name="connsiteY24" fmla="*/ 755927 h 1340514"/>
              <a:gd name="connsiteX25" fmla="*/ 177343 w 489702"/>
              <a:gd name="connsiteY25" fmla="*/ 755574 h 1340514"/>
              <a:gd name="connsiteX26" fmla="*/ 163946 w 489702"/>
              <a:gd name="connsiteY26" fmla="*/ 750639 h 1340514"/>
              <a:gd name="connsiteX27" fmla="*/ 180868 w 489702"/>
              <a:gd name="connsiteY27" fmla="*/ 739709 h 1340514"/>
              <a:gd name="connsiteX28" fmla="*/ 294390 w 489702"/>
              <a:gd name="connsiteY28" fmla="*/ 678366 h 1340514"/>
              <a:gd name="connsiteX29" fmla="*/ 441756 w 489702"/>
              <a:gd name="connsiteY29" fmla="*/ 574363 h 1340514"/>
              <a:gd name="connsiteX30" fmla="*/ 452332 w 489702"/>
              <a:gd name="connsiteY30" fmla="*/ 352609 h 1340514"/>
              <a:gd name="connsiteX31" fmla="*/ 388168 w 489702"/>
              <a:gd name="connsiteY31" fmla="*/ 292323 h 1340514"/>
              <a:gd name="connsiteX32" fmla="*/ 222822 w 489702"/>
              <a:gd name="connsiteY32" fmla="*/ 196429 h 1340514"/>
              <a:gd name="connsiteX33" fmla="*/ 132217 w 489702"/>
              <a:gd name="connsiteY33" fmla="*/ 139316 h 1340514"/>
              <a:gd name="connsiteX34" fmla="*/ 145261 w 489702"/>
              <a:gd name="connsiteY34" fmla="*/ 134028 h 1340514"/>
              <a:gd name="connsiteX35" fmla="*/ 404386 w 489702"/>
              <a:gd name="connsiteY35" fmla="*/ 132617 h 1340514"/>
              <a:gd name="connsiteX36" fmla="*/ 434705 w 489702"/>
              <a:gd name="connsiteY36" fmla="*/ 108644 h 1340514"/>
              <a:gd name="connsiteX37" fmla="*/ 420250 w 489702"/>
              <a:gd name="connsiteY37" fmla="*/ 87491 h 1340514"/>
              <a:gd name="connsiteX38" fmla="*/ 94141 w 489702"/>
              <a:gd name="connsiteY38" fmla="*/ 86786 h 1340514"/>
              <a:gd name="connsiteX39" fmla="*/ 72636 w 489702"/>
              <a:gd name="connsiteY39" fmla="*/ 72684 h 1340514"/>
              <a:gd name="connsiteX40" fmla="*/ 64174 w 489702"/>
              <a:gd name="connsiteY40" fmla="*/ 31788 h 1340514"/>
              <a:gd name="connsiteX41" fmla="*/ 31740 w 489702"/>
              <a:gd name="connsiteY41" fmla="*/ 58 h 1340514"/>
              <a:gd name="connsiteX42" fmla="*/ 1773 w 489702"/>
              <a:gd name="connsiteY42" fmla="*/ 34608 h 1340514"/>
              <a:gd name="connsiteX43" fmla="*/ 2125 w 489702"/>
              <a:gd name="connsiteY43" fmla="*/ 44832 h 1340514"/>
              <a:gd name="connsiteX44" fmla="*/ 38438 w 489702"/>
              <a:gd name="connsiteY44" fmla="*/ 136495 h 1340514"/>
              <a:gd name="connsiteX45" fmla="*/ 136447 w 489702"/>
              <a:gd name="connsiteY45" fmla="*/ 219697 h 1340514"/>
              <a:gd name="connsiteX46" fmla="*/ 288396 w 489702"/>
              <a:gd name="connsiteY46" fmla="*/ 303957 h 1340514"/>
              <a:gd name="connsiteX47" fmla="*/ 379707 w 489702"/>
              <a:gd name="connsiteY47" fmla="*/ 367416 h 1340514"/>
              <a:gd name="connsiteX48" fmla="*/ 366310 w 489702"/>
              <a:gd name="connsiteY48" fmla="*/ 372352 h 1340514"/>
              <a:gd name="connsiteX49" fmla="*/ 76514 w 489702"/>
              <a:gd name="connsiteY49" fmla="*/ 373409 h 1340514"/>
              <a:gd name="connsiteX50" fmla="*/ 74046 w 489702"/>
              <a:gd name="connsiteY50" fmla="*/ 415716 h 1340514"/>
              <a:gd name="connsiteX51" fmla="*/ 417430 w 489702"/>
              <a:gd name="connsiteY51" fmla="*/ 420651 h 1340514"/>
              <a:gd name="connsiteX52" fmla="*/ 425539 w 489702"/>
              <a:gd name="connsiteY52" fmla="*/ 452381 h 1340514"/>
              <a:gd name="connsiteX53" fmla="*/ 408969 w 489702"/>
              <a:gd name="connsiteY53" fmla="*/ 455201 h 1340514"/>
              <a:gd name="connsiteX54" fmla="*/ 84975 w 489702"/>
              <a:gd name="connsiteY54" fmla="*/ 454144 h 1340514"/>
              <a:gd name="connsiteX55" fmla="*/ 71578 w 489702"/>
              <a:gd name="connsiteY55" fmla="*/ 456611 h 1340514"/>
              <a:gd name="connsiteX56" fmla="*/ 71578 w 489702"/>
              <a:gd name="connsiteY56" fmla="*/ 501033 h 1340514"/>
              <a:gd name="connsiteX57" fmla="*/ 85327 w 489702"/>
              <a:gd name="connsiteY57" fmla="*/ 503148 h 1340514"/>
              <a:gd name="connsiteX58" fmla="*/ 396982 w 489702"/>
              <a:gd name="connsiteY58" fmla="*/ 503501 h 1340514"/>
              <a:gd name="connsiteX59" fmla="*/ 411084 w 489702"/>
              <a:gd name="connsiteY59" fmla="*/ 510552 h 1340514"/>
              <a:gd name="connsiteX60" fmla="*/ 391341 w 489702"/>
              <a:gd name="connsiteY60" fmla="*/ 536288 h 1340514"/>
              <a:gd name="connsiteX61" fmla="*/ 83917 w 489702"/>
              <a:gd name="connsiteY61" fmla="*/ 535583 h 1340514"/>
              <a:gd name="connsiteX62" fmla="*/ 69463 w 489702"/>
              <a:gd name="connsiteY62" fmla="*/ 537346 h 1340514"/>
              <a:gd name="connsiteX63" fmla="*/ 69815 w 489702"/>
              <a:gd name="connsiteY63" fmla="*/ 583177 h 1340514"/>
              <a:gd name="connsiteX64" fmla="*/ 70873 w 489702"/>
              <a:gd name="connsiteY64" fmla="*/ 582824 h 1340514"/>
              <a:gd name="connsiteX65" fmla="*/ 71578 w 489702"/>
              <a:gd name="connsiteY65" fmla="*/ 583530 h 1340514"/>
              <a:gd name="connsiteX66" fmla="*/ 85680 w 489702"/>
              <a:gd name="connsiteY66" fmla="*/ 584587 h 1340514"/>
              <a:gd name="connsiteX67" fmla="*/ 310607 w 489702"/>
              <a:gd name="connsiteY67" fmla="*/ 584940 h 1340514"/>
              <a:gd name="connsiteX68" fmla="*/ 321889 w 489702"/>
              <a:gd name="connsiteY68" fmla="*/ 590581 h 1340514"/>
              <a:gd name="connsiteX69" fmla="*/ 246443 w 489702"/>
              <a:gd name="connsiteY69" fmla="*/ 633592 h 1340514"/>
              <a:gd name="connsiteX70" fmla="*/ 84975 w 489702"/>
              <a:gd name="connsiteY70" fmla="*/ 729838 h 1340514"/>
              <a:gd name="connsiteX71" fmla="*/ 16932 w 489702"/>
              <a:gd name="connsiteY71" fmla="*/ 809867 h 1340514"/>
              <a:gd name="connsiteX72" fmla="*/ 19400 w 489702"/>
              <a:gd name="connsiteY72" fmla="*/ 962169 h 1340514"/>
              <a:gd name="connsiteX73" fmla="*/ 34913 w 489702"/>
              <a:gd name="connsiteY73" fmla="*/ 984732 h 1340514"/>
              <a:gd name="connsiteX74" fmla="*/ 166766 w 489702"/>
              <a:gd name="connsiteY74" fmla="*/ 1089440 h 1340514"/>
              <a:gd name="connsiteX75" fmla="*/ 307787 w 489702"/>
              <a:gd name="connsiteY75" fmla="*/ 1165238 h 1340514"/>
              <a:gd name="connsiteX76" fmla="*/ 359612 w 489702"/>
              <a:gd name="connsiteY76" fmla="*/ 1200846 h 1340514"/>
              <a:gd name="connsiteX77" fmla="*/ 346567 w 489702"/>
              <a:gd name="connsiteY77" fmla="*/ 1206134 h 1340514"/>
              <a:gd name="connsiteX78" fmla="*/ 69463 w 489702"/>
              <a:gd name="connsiteY78" fmla="*/ 1208602 h 1340514"/>
              <a:gd name="connsiteX79" fmla="*/ 56771 w 489702"/>
              <a:gd name="connsiteY79" fmla="*/ 1227992 h 1340514"/>
              <a:gd name="connsiteX80" fmla="*/ 71225 w 489702"/>
              <a:gd name="connsiteY80" fmla="*/ 1253023 h 1340514"/>
              <a:gd name="connsiteX81" fmla="*/ 397335 w 489702"/>
              <a:gd name="connsiteY81" fmla="*/ 1253728 h 1340514"/>
              <a:gd name="connsiteX82" fmla="*/ 418840 w 489702"/>
              <a:gd name="connsiteY82" fmla="*/ 1267830 h 1340514"/>
              <a:gd name="connsiteX83" fmla="*/ 427301 w 489702"/>
              <a:gd name="connsiteY83" fmla="*/ 1308726 h 1340514"/>
              <a:gd name="connsiteX84" fmla="*/ 459736 w 489702"/>
              <a:gd name="connsiteY84" fmla="*/ 1340456 h 1340514"/>
              <a:gd name="connsiteX85" fmla="*/ 489703 w 489702"/>
              <a:gd name="connsiteY85" fmla="*/ 1305906 h 1340514"/>
              <a:gd name="connsiteX86" fmla="*/ 488293 w 489702"/>
              <a:gd name="connsiteY86" fmla="*/ 1294624 h 1340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489702" h="1340514">
                <a:moveTo>
                  <a:pt x="488293" y="1294624"/>
                </a:moveTo>
                <a:cubicBezTo>
                  <a:pt x="485120" y="1260427"/>
                  <a:pt x="472780" y="1230107"/>
                  <a:pt x="451980" y="1202961"/>
                </a:cubicBezTo>
                <a:cubicBezTo>
                  <a:pt x="425186" y="1168058"/>
                  <a:pt x="390636" y="1142675"/>
                  <a:pt x="353971" y="1119759"/>
                </a:cubicBezTo>
                <a:cubicBezTo>
                  <a:pt x="327882" y="1103542"/>
                  <a:pt x="241860" y="1058768"/>
                  <a:pt x="227053" y="1050659"/>
                </a:cubicBezTo>
                <a:cubicBezTo>
                  <a:pt x="184042" y="1027038"/>
                  <a:pt x="141030" y="1004122"/>
                  <a:pt x="105423" y="969572"/>
                </a:cubicBezTo>
                <a:cubicBezTo>
                  <a:pt x="96961" y="964284"/>
                  <a:pt x="95199" y="961464"/>
                  <a:pt x="101192" y="961816"/>
                </a:cubicBezTo>
                <a:cubicBezTo>
                  <a:pt x="149492" y="961464"/>
                  <a:pt x="343394" y="962521"/>
                  <a:pt x="368778" y="962169"/>
                </a:cubicBezTo>
                <a:cubicBezTo>
                  <a:pt x="382527" y="961816"/>
                  <a:pt x="394867" y="962874"/>
                  <a:pt x="410379" y="960406"/>
                </a:cubicBezTo>
                <a:cubicBezTo>
                  <a:pt x="410731" y="948772"/>
                  <a:pt x="411084" y="937138"/>
                  <a:pt x="411437" y="925856"/>
                </a:cubicBezTo>
                <a:cubicBezTo>
                  <a:pt x="412847" y="924093"/>
                  <a:pt x="412494" y="916337"/>
                  <a:pt x="410026" y="915280"/>
                </a:cubicBezTo>
                <a:cubicBezTo>
                  <a:pt x="397687" y="914927"/>
                  <a:pt x="106128" y="910696"/>
                  <a:pt x="70168" y="910344"/>
                </a:cubicBezTo>
                <a:cubicBezTo>
                  <a:pt x="68052" y="903645"/>
                  <a:pt x="65937" y="896947"/>
                  <a:pt x="67347" y="889543"/>
                </a:cubicBezTo>
                <a:cubicBezTo>
                  <a:pt x="68052" y="888486"/>
                  <a:pt x="69463" y="887428"/>
                  <a:pt x="70520" y="887076"/>
                </a:cubicBezTo>
                <a:cubicBezTo>
                  <a:pt x="136095" y="886723"/>
                  <a:pt x="350798" y="887076"/>
                  <a:pt x="372656" y="886370"/>
                </a:cubicBezTo>
                <a:cubicBezTo>
                  <a:pt x="384643" y="886018"/>
                  <a:pt x="408264" y="884608"/>
                  <a:pt x="408264" y="884608"/>
                </a:cubicBezTo>
                <a:cubicBezTo>
                  <a:pt x="408616" y="872974"/>
                  <a:pt x="408616" y="861339"/>
                  <a:pt x="408969" y="850058"/>
                </a:cubicBezTo>
                <a:cubicBezTo>
                  <a:pt x="409321" y="843712"/>
                  <a:pt x="409674" y="840539"/>
                  <a:pt x="407911" y="839481"/>
                </a:cubicBezTo>
                <a:cubicBezTo>
                  <a:pt x="397335" y="839129"/>
                  <a:pt x="124460" y="835603"/>
                  <a:pt x="81802" y="833841"/>
                </a:cubicBezTo>
                <a:cubicBezTo>
                  <a:pt x="81097" y="821854"/>
                  <a:pt x="89910" y="815508"/>
                  <a:pt x="97314" y="808104"/>
                </a:cubicBezTo>
                <a:cubicBezTo>
                  <a:pt x="99077" y="807047"/>
                  <a:pt x="101192" y="805636"/>
                  <a:pt x="103660" y="805284"/>
                </a:cubicBezTo>
                <a:cubicBezTo>
                  <a:pt x="180868" y="804226"/>
                  <a:pt x="258077" y="804931"/>
                  <a:pt x="334933" y="805284"/>
                </a:cubicBezTo>
                <a:cubicBezTo>
                  <a:pt x="349035" y="805284"/>
                  <a:pt x="390284" y="804931"/>
                  <a:pt x="406501" y="803521"/>
                </a:cubicBezTo>
                <a:cubicBezTo>
                  <a:pt x="415315" y="802816"/>
                  <a:pt x="411437" y="783778"/>
                  <a:pt x="411789" y="772497"/>
                </a:cubicBezTo>
                <a:cubicBezTo>
                  <a:pt x="411789" y="769676"/>
                  <a:pt x="411437" y="760510"/>
                  <a:pt x="411437" y="757690"/>
                </a:cubicBezTo>
                <a:cubicBezTo>
                  <a:pt x="406501" y="754164"/>
                  <a:pt x="401213" y="755927"/>
                  <a:pt x="395924" y="755927"/>
                </a:cubicBezTo>
                <a:cubicBezTo>
                  <a:pt x="322946" y="755927"/>
                  <a:pt x="249968" y="755927"/>
                  <a:pt x="177343" y="755574"/>
                </a:cubicBezTo>
                <a:cubicBezTo>
                  <a:pt x="173112" y="755574"/>
                  <a:pt x="154075" y="757690"/>
                  <a:pt x="163946" y="750639"/>
                </a:cubicBezTo>
                <a:cubicBezTo>
                  <a:pt x="169587" y="747113"/>
                  <a:pt x="174875" y="742882"/>
                  <a:pt x="180868" y="739709"/>
                </a:cubicBezTo>
                <a:cubicBezTo>
                  <a:pt x="218591" y="719262"/>
                  <a:pt x="256667" y="698814"/>
                  <a:pt x="294390" y="678366"/>
                </a:cubicBezTo>
                <a:cubicBezTo>
                  <a:pt x="347625" y="649457"/>
                  <a:pt x="400507" y="619842"/>
                  <a:pt x="441756" y="574363"/>
                </a:cubicBezTo>
                <a:cubicBezTo>
                  <a:pt x="500632" y="509494"/>
                  <a:pt x="504863" y="421356"/>
                  <a:pt x="452332" y="352609"/>
                </a:cubicBezTo>
                <a:cubicBezTo>
                  <a:pt x="434352" y="328988"/>
                  <a:pt x="412142" y="309598"/>
                  <a:pt x="388168" y="292323"/>
                </a:cubicBezTo>
                <a:cubicBezTo>
                  <a:pt x="336343" y="254952"/>
                  <a:pt x="278525" y="227454"/>
                  <a:pt x="222822" y="196429"/>
                </a:cubicBezTo>
                <a:cubicBezTo>
                  <a:pt x="191445" y="179154"/>
                  <a:pt x="160068" y="162584"/>
                  <a:pt x="132217" y="139316"/>
                </a:cubicBezTo>
                <a:cubicBezTo>
                  <a:pt x="122698" y="131912"/>
                  <a:pt x="135389" y="133675"/>
                  <a:pt x="145261" y="134028"/>
                </a:cubicBezTo>
                <a:cubicBezTo>
                  <a:pt x="203784" y="135790"/>
                  <a:pt x="402270" y="132617"/>
                  <a:pt x="404386" y="132617"/>
                </a:cubicBezTo>
                <a:cubicBezTo>
                  <a:pt x="439993" y="133675"/>
                  <a:pt x="436468" y="128387"/>
                  <a:pt x="434705" y="108644"/>
                </a:cubicBezTo>
                <a:cubicBezTo>
                  <a:pt x="432942" y="87491"/>
                  <a:pt x="432942" y="87491"/>
                  <a:pt x="420250" y="87491"/>
                </a:cubicBezTo>
                <a:cubicBezTo>
                  <a:pt x="311665" y="87491"/>
                  <a:pt x="202727" y="84318"/>
                  <a:pt x="94141" y="86786"/>
                </a:cubicBezTo>
                <a:cubicBezTo>
                  <a:pt x="71930" y="87138"/>
                  <a:pt x="77571" y="88901"/>
                  <a:pt x="72636" y="72684"/>
                </a:cubicBezTo>
                <a:cubicBezTo>
                  <a:pt x="68757" y="58934"/>
                  <a:pt x="64879" y="45890"/>
                  <a:pt x="64174" y="31788"/>
                </a:cubicBezTo>
                <a:cubicBezTo>
                  <a:pt x="63117" y="12398"/>
                  <a:pt x="48662" y="-999"/>
                  <a:pt x="31740" y="58"/>
                </a:cubicBezTo>
                <a:cubicBezTo>
                  <a:pt x="14465" y="1116"/>
                  <a:pt x="2125" y="15571"/>
                  <a:pt x="1773" y="34608"/>
                </a:cubicBezTo>
                <a:cubicBezTo>
                  <a:pt x="1773" y="38134"/>
                  <a:pt x="1773" y="41307"/>
                  <a:pt x="2125" y="44832"/>
                </a:cubicBezTo>
                <a:cubicBezTo>
                  <a:pt x="5298" y="79030"/>
                  <a:pt x="17638" y="109349"/>
                  <a:pt x="38438" y="136495"/>
                </a:cubicBezTo>
                <a:cubicBezTo>
                  <a:pt x="65232" y="171398"/>
                  <a:pt x="99782" y="196782"/>
                  <a:pt x="136447" y="219697"/>
                </a:cubicBezTo>
                <a:cubicBezTo>
                  <a:pt x="185804" y="250369"/>
                  <a:pt x="237982" y="275400"/>
                  <a:pt x="288396" y="303957"/>
                </a:cubicBezTo>
                <a:cubicBezTo>
                  <a:pt x="320831" y="322290"/>
                  <a:pt x="352913" y="340975"/>
                  <a:pt x="379707" y="367416"/>
                </a:cubicBezTo>
                <a:cubicBezTo>
                  <a:pt x="389931" y="375525"/>
                  <a:pt x="370541" y="372352"/>
                  <a:pt x="366310" y="372352"/>
                </a:cubicBezTo>
                <a:cubicBezTo>
                  <a:pt x="276057" y="372704"/>
                  <a:pt x="96256" y="372704"/>
                  <a:pt x="76514" y="373409"/>
                </a:cubicBezTo>
                <a:cubicBezTo>
                  <a:pt x="74046" y="388569"/>
                  <a:pt x="72283" y="400908"/>
                  <a:pt x="74046" y="415716"/>
                </a:cubicBezTo>
                <a:cubicBezTo>
                  <a:pt x="108596" y="419241"/>
                  <a:pt x="403680" y="421004"/>
                  <a:pt x="417430" y="420651"/>
                </a:cubicBezTo>
                <a:cubicBezTo>
                  <a:pt x="423776" y="433696"/>
                  <a:pt x="425539" y="441099"/>
                  <a:pt x="425539" y="452381"/>
                </a:cubicBezTo>
                <a:cubicBezTo>
                  <a:pt x="426596" y="456964"/>
                  <a:pt x="414609" y="455201"/>
                  <a:pt x="408969" y="455201"/>
                </a:cubicBezTo>
                <a:cubicBezTo>
                  <a:pt x="365958" y="454849"/>
                  <a:pt x="149844" y="453791"/>
                  <a:pt x="84975" y="454144"/>
                </a:cubicBezTo>
                <a:cubicBezTo>
                  <a:pt x="80392" y="454144"/>
                  <a:pt x="75456" y="451676"/>
                  <a:pt x="71578" y="456611"/>
                </a:cubicBezTo>
                <a:cubicBezTo>
                  <a:pt x="71578" y="471418"/>
                  <a:pt x="71578" y="486226"/>
                  <a:pt x="71578" y="501033"/>
                </a:cubicBezTo>
                <a:cubicBezTo>
                  <a:pt x="75456" y="505263"/>
                  <a:pt x="80744" y="503148"/>
                  <a:pt x="85327" y="503148"/>
                </a:cubicBezTo>
                <a:cubicBezTo>
                  <a:pt x="139620" y="503148"/>
                  <a:pt x="347272" y="504911"/>
                  <a:pt x="396982" y="503501"/>
                </a:cubicBezTo>
                <a:cubicBezTo>
                  <a:pt x="405091" y="503148"/>
                  <a:pt x="418135" y="501033"/>
                  <a:pt x="411084" y="510552"/>
                </a:cubicBezTo>
                <a:cubicBezTo>
                  <a:pt x="406148" y="520423"/>
                  <a:pt x="399450" y="528884"/>
                  <a:pt x="391341" y="536288"/>
                </a:cubicBezTo>
                <a:cubicBezTo>
                  <a:pt x="384995" y="536993"/>
                  <a:pt x="180163" y="536640"/>
                  <a:pt x="83917" y="535583"/>
                </a:cubicBezTo>
                <a:cubicBezTo>
                  <a:pt x="79334" y="535583"/>
                  <a:pt x="73693" y="533115"/>
                  <a:pt x="69463" y="537346"/>
                </a:cubicBezTo>
                <a:cubicBezTo>
                  <a:pt x="65937" y="552505"/>
                  <a:pt x="65585" y="568017"/>
                  <a:pt x="69815" y="583177"/>
                </a:cubicBezTo>
                <a:lnTo>
                  <a:pt x="70873" y="582824"/>
                </a:lnTo>
                <a:lnTo>
                  <a:pt x="71578" y="583530"/>
                </a:lnTo>
                <a:cubicBezTo>
                  <a:pt x="76161" y="585997"/>
                  <a:pt x="81097" y="584587"/>
                  <a:pt x="85680" y="584587"/>
                </a:cubicBezTo>
                <a:cubicBezTo>
                  <a:pt x="121993" y="584587"/>
                  <a:pt x="271827" y="584587"/>
                  <a:pt x="310607" y="584940"/>
                </a:cubicBezTo>
                <a:cubicBezTo>
                  <a:pt x="314485" y="584940"/>
                  <a:pt x="336343" y="583882"/>
                  <a:pt x="321889" y="590581"/>
                </a:cubicBezTo>
                <a:cubicBezTo>
                  <a:pt x="297915" y="606798"/>
                  <a:pt x="271827" y="619842"/>
                  <a:pt x="246443" y="633592"/>
                </a:cubicBezTo>
                <a:cubicBezTo>
                  <a:pt x="191093" y="663206"/>
                  <a:pt x="134332" y="690705"/>
                  <a:pt x="84975" y="729838"/>
                </a:cubicBezTo>
                <a:cubicBezTo>
                  <a:pt x="57123" y="752049"/>
                  <a:pt x="32445" y="777080"/>
                  <a:pt x="16932" y="809867"/>
                </a:cubicBezTo>
                <a:cubicBezTo>
                  <a:pt x="-7393" y="860634"/>
                  <a:pt x="-4573" y="911754"/>
                  <a:pt x="19400" y="962169"/>
                </a:cubicBezTo>
                <a:cubicBezTo>
                  <a:pt x="24689" y="969572"/>
                  <a:pt x="29272" y="977681"/>
                  <a:pt x="34913" y="984732"/>
                </a:cubicBezTo>
                <a:cubicBezTo>
                  <a:pt x="69815" y="1030916"/>
                  <a:pt x="117762" y="1061236"/>
                  <a:pt x="166766" y="1089440"/>
                </a:cubicBezTo>
                <a:cubicBezTo>
                  <a:pt x="212246" y="1115528"/>
                  <a:pt x="306729" y="1165238"/>
                  <a:pt x="307787" y="1165238"/>
                </a:cubicBezTo>
                <a:cubicBezTo>
                  <a:pt x="325767" y="1175815"/>
                  <a:pt x="343394" y="1187096"/>
                  <a:pt x="359612" y="1200846"/>
                </a:cubicBezTo>
                <a:cubicBezTo>
                  <a:pt x="366310" y="1206134"/>
                  <a:pt x="350798" y="1206134"/>
                  <a:pt x="346567" y="1206134"/>
                </a:cubicBezTo>
                <a:cubicBezTo>
                  <a:pt x="288044" y="1206487"/>
                  <a:pt x="95199" y="1207544"/>
                  <a:pt x="69463" y="1208602"/>
                </a:cubicBezTo>
                <a:cubicBezTo>
                  <a:pt x="60649" y="1208954"/>
                  <a:pt x="55008" y="1201551"/>
                  <a:pt x="56771" y="1227992"/>
                </a:cubicBezTo>
                <a:cubicBezTo>
                  <a:pt x="58534" y="1253023"/>
                  <a:pt x="58534" y="1253023"/>
                  <a:pt x="71225" y="1253023"/>
                </a:cubicBezTo>
                <a:cubicBezTo>
                  <a:pt x="179811" y="1253023"/>
                  <a:pt x="288749" y="1253728"/>
                  <a:pt x="397335" y="1253728"/>
                </a:cubicBezTo>
                <a:cubicBezTo>
                  <a:pt x="408969" y="1253728"/>
                  <a:pt x="414609" y="1257606"/>
                  <a:pt x="418840" y="1267830"/>
                </a:cubicBezTo>
                <a:cubicBezTo>
                  <a:pt x="424128" y="1281227"/>
                  <a:pt x="426596" y="1294624"/>
                  <a:pt x="427301" y="1308726"/>
                </a:cubicBezTo>
                <a:cubicBezTo>
                  <a:pt x="428359" y="1328116"/>
                  <a:pt x="442813" y="1341513"/>
                  <a:pt x="459736" y="1340456"/>
                </a:cubicBezTo>
                <a:cubicBezTo>
                  <a:pt x="477011" y="1339398"/>
                  <a:pt x="489350" y="1324943"/>
                  <a:pt x="489703" y="1305906"/>
                </a:cubicBezTo>
                <a:cubicBezTo>
                  <a:pt x="488645" y="1301322"/>
                  <a:pt x="488645" y="1297797"/>
                  <a:pt x="488293" y="1294624"/>
                </a:cubicBezTo>
                <a:close/>
              </a:path>
            </a:pathLst>
          </a:custGeom>
          <a:solidFill>
            <a:schemeClr val="bg1">
              <a:alpha val="10000"/>
            </a:schemeClr>
          </a:solidFill>
          <a:ln w="351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5030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452834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59903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50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5311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4" r:id="rId2"/>
    <p:sldLayoutId id="2147483675" r:id="rId3"/>
    <p:sldLayoutId id="2147483677" r:id="rId4"/>
    <p:sldLayoutId id="2147483679" r:id="rId5"/>
    <p:sldLayoutId id="2147483693" r:id="rId6"/>
    <p:sldLayoutId id="2147483681" r:id="rId7"/>
    <p:sldLayoutId id="2147483683" r:id="rId8"/>
    <p:sldLayoutId id="2147483684" r:id="rId9"/>
    <p:sldLayoutId id="2147483685" r:id="rId10"/>
    <p:sldLayoutId id="2147483687" r:id="rId11"/>
    <p:sldLayoutId id="2147483688" r:id="rId12"/>
    <p:sldLayoutId id="2147483671" r:id="rId13"/>
    <p:sldLayoutId id="214748367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8408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7.xml"/><Relationship Id="rId4" Type="http://schemas.openxmlformats.org/officeDocument/2006/relationships/chart" Target="../charts/char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D14BBBC-FDD3-4F8D-8024-85C6F12F7A59}"/>
              </a:ext>
            </a:extLst>
          </p:cNvPr>
          <p:cNvSpPr/>
          <p:nvPr/>
        </p:nvSpPr>
        <p:spPr>
          <a:xfrm>
            <a:off x="8810562" y="4901342"/>
            <a:ext cx="2304096" cy="583254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>
                <a:solidFill>
                  <a:schemeClr val="tx1">
                    <a:lumMod val="85000"/>
                    <a:lumOff val="15000"/>
                  </a:schemeClr>
                </a:solidFill>
              </a:rPr>
              <a:t>Project ID-2021-180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D9643A9-13F4-46DD-B876-56B6B0444E11}"/>
              </a:ext>
            </a:extLst>
          </p:cNvPr>
          <p:cNvSpPr/>
          <p:nvPr/>
        </p:nvSpPr>
        <p:spPr>
          <a:xfrm>
            <a:off x="0" y="1115539"/>
            <a:ext cx="12192000" cy="2628285"/>
          </a:xfrm>
          <a:prstGeom prst="rect">
            <a:avLst/>
          </a:prstGeom>
          <a:gradFill>
            <a:gsLst>
              <a:gs pos="38000">
                <a:schemeClr val="accent4">
                  <a:lumMod val="100000"/>
                  <a:alpha val="0"/>
                </a:schemeClr>
              </a:gs>
              <a:gs pos="100000">
                <a:schemeClr val="accent3">
                  <a:alpha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4C751784-1670-4FB4-8BB2-CBFA5CC1324D}"/>
              </a:ext>
            </a:extLst>
          </p:cNvPr>
          <p:cNvSpPr txBox="1"/>
          <p:nvPr/>
        </p:nvSpPr>
        <p:spPr>
          <a:xfrm>
            <a:off x="6147812" y="1316412"/>
            <a:ext cx="5685255" cy="255454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000" b="1">
                <a:solidFill>
                  <a:schemeClr val="bg1"/>
                </a:solidFill>
                <a:latin typeface="+mj-lt"/>
                <a:cs typeface="Arial" pitchFamily="34" charset="0"/>
              </a:rPr>
              <a:t>Smart assistant to ease the process</a:t>
            </a:r>
          </a:p>
          <a:p>
            <a:pPr algn="ctr"/>
            <a:r>
              <a:rPr lang="en-US" altLang="ko-KR" sz="4000" b="1">
                <a:solidFill>
                  <a:schemeClr val="bg1"/>
                </a:solidFill>
                <a:latin typeface="+mj-lt"/>
                <a:cs typeface="Arial" pitchFamily="34" charset="0"/>
              </a:rPr>
              <a:t>Of C0VID-19 and Pneumonia detection</a:t>
            </a:r>
            <a:endParaRPr lang="ko-KR" altLang="en-US" sz="4000" b="1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sp>
        <p:nvSpPr>
          <p:cNvPr id="137" name="Freeform: Shape 136">
            <a:extLst>
              <a:ext uri="{FF2B5EF4-FFF2-40B4-BE49-F238E27FC236}">
                <a16:creationId xmlns:a16="http://schemas.microsoft.com/office/drawing/2014/main" id="{C93F2149-71AC-4CF5-A35D-81ABA98D2CE4}"/>
              </a:ext>
            </a:extLst>
          </p:cNvPr>
          <p:cNvSpPr/>
          <p:nvPr/>
        </p:nvSpPr>
        <p:spPr>
          <a:xfrm>
            <a:off x="10087230" y="5548083"/>
            <a:ext cx="966660" cy="977973"/>
          </a:xfrm>
          <a:custGeom>
            <a:avLst/>
            <a:gdLst>
              <a:gd name="connsiteX0" fmla="*/ 434879 w 966660"/>
              <a:gd name="connsiteY0" fmla="*/ 697870 h 977973"/>
              <a:gd name="connsiteX1" fmla="*/ 441939 w 966660"/>
              <a:gd name="connsiteY1" fmla="*/ 704929 h 977973"/>
              <a:gd name="connsiteX2" fmla="*/ 435093 w 966660"/>
              <a:gd name="connsiteY2" fmla="*/ 712203 h 977973"/>
              <a:gd name="connsiteX3" fmla="*/ 427713 w 966660"/>
              <a:gd name="connsiteY3" fmla="*/ 704929 h 977973"/>
              <a:gd name="connsiteX4" fmla="*/ 434879 w 966660"/>
              <a:gd name="connsiteY4" fmla="*/ 697870 h 977973"/>
              <a:gd name="connsiteX5" fmla="*/ 602266 w 966660"/>
              <a:gd name="connsiteY5" fmla="*/ 659901 h 977973"/>
              <a:gd name="connsiteX6" fmla="*/ 624727 w 966660"/>
              <a:gd name="connsiteY6" fmla="*/ 682255 h 977973"/>
              <a:gd name="connsiteX7" fmla="*/ 602373 w 966660"/>
              <a:gd name="connsiteY7" fmla="*/ 705036 h 977973"/>
              <a:gd name="connsiteX8" fmla="*/ 579698 w 966660"/>
              <a:gd name="connsiteY8" fmla="*/ 682576 h 977973"/>
              <a:gd name="connsiteX9" fmla="*/ 602266 w 966660"/>
              <a:gd name="connsiteY9" fmla="*/ 659901 h 977973"/>
              <a:gd name="connsiteX10" fmla="*/ 307280 w 966660"/>
              <a:gd name="connsiteY10" fmla="*/ 646103 h 977973"/>
              <a:gd name="connsiteX11" fmla="*/ 332950 w 966660"/>
              <a:gd name="connsiteY11" fmla="*/ 671880 h 977973"/>
              <a:gd name="connsiteX12" fmla="*/ 307387 w 966660"/>
              <a:gd name="connsiteY12" fmla="*/ 697549 h 977973"/>
              <a:gd name="connsiteX13" fmla="*/ 281503 w 966660"/>
              <a:gd name="connsiteY13" fmla="*/ 671987 h 977973"/>
              <a:gd name="connsiteX14" fmla="*/ 307280 w 966660"/>
              <a:gd name="connsiteY14" fmla="*/ 646103 h 977973"/>
              <a:gd name="connsiteX15" fmla="*/ 506647 w 966660"/>
              <a:gd name="connsiteY15" fmla="*/ 609418 h 977973"/>
              <a:gd name="connsiteX16" fmla="*/ 520872 w 966660"/>
              <a:gd name="connsiteY16" fmla="*/ 623643 h 977973"/>
              <a:gd name="connsiteX17" fmla="*/ 506326 w 966660"/>
              <a:gd name="connsiteY17" fmla="*/ 638296 h 977973"/>
              <a:gd name="connsiteX18" fmla="*/ 491993 w 966660"/>
              <a:gd name="connsiteY18" fmla="*/ 623643 h 977973"/>
              <a:gd name="connsiteX19" fmla="*/ 506647 w 966660"/>
              <a:gd name="connsiteY19" fmla="*/ 609418 h 977973"/>
              <a:gd name="connsiteX20" fmla="*/ 218612 w 966660"/>
              <a:gd name="connsiteY20" fmla="*/ 579255 h 977973"/>
              <a:gd name="connsiteX21" fmla="*/ 225885 w 966660"/>
              <a:gd name="connsiteY21" fmla="*/ 586208 h 977973"/>
              <a:gd name="connsiteX22" fmla="*/ 219147 w 966660"/>
              <a:gd name="connsiteY22" fmla="*/ 593588 h 977973"/>
              <a:gd name="connsiteX23" fmla="*/ 211660 w 966660"/>
              <a:gd name="connsiteY23" fmla="*/ 586422 h 977973"/>
              <a:gd name="connsiteX24" fmla="*/ 218612 w 966660"/>
              <a:gd name="connsiteY24" fmla="*/ 579255 h 977973"/>
              <a:gd name="connsiteX25" fmla="*/ 672537 w 966660"/>
              <a:gd name="connsiteY25" fmla="*/ 542891 h 977973"/>
              <a:gd name="connsiteX26" fmla="*/ 695426 w 966660"/>
              <a:gd name="connsiteY26" fmla="*/ 565244 h 977973"/>
              <a:gd name="connsiteX27" fmla="*/ 672965 w 966660"/>
              <a:gd name="connsiteY27" fmla="*/ 588133 h 977973"/>
              <a:gd name="connsiteX28" fmla="*/ 650290 w 966660"/>
              <a:gd name="connsiteY28" fmla="*/ 565886 h 977973"/>
              <a:gd name="connsiteX29" fmla="*/ 672537 w 966660"/>
              <a:gd name="connsiteY29" fmla="*/ 542891 h 977973"/>
              <a:gd name="connsiteX30" fmla="*/ 397979 w 966660"/>
              <a:gd name="connsiteY30" fmla="*/ 491337 h 977973"/>
              <a:gd name="connsiteX31" fmla="*/ 434879 w 966660"/>
              <a:gd name="connsiteY31" fmla="*/ 528451 h 977973"/>
              <a:gd name="connsiteX32" fmla="*/ 397979 w 966660"/>
              <a:gd name="connsiteY32" fmla="*/ 565565 h 977973"/>
              <a:gd name="connsiteX33" fmla="*/ 360651 w 966660"/>
              <a:gd name="connsiteY33" fmla="*/ 528665 h 977973"/>
              <a:gd name="connsiteX34" fmla="*/ 397979 w 966660"/>
              <a:gd name="connsiteY34" fmla="*/ 491337 h 977973"/>
              <a:gd name="connsiteX35" fmla="*/ 271128 w 966660"/>
              <a:gd name="connsiteY35" fmla="*/ 483315 h 977973"/>
              <a:gd name="connsiteX36" fmla="*/ 294123 w 966660"/>
              <a:gd name="connsiteY36" fmla="*/ 505669 h 977973"/>
              <a:gd name="connsiteX37" fmla="*/ 271556 w 966660"/>
              <a:gd name="connsiteY37" fmla="*/ 528344 h 977973"/>
              <a:gd name="connsiteX38" fmla="*/ 248988 w 966660"/>
              <a:gd name="connsiteY38" fmla="*/ 505776 h 977973"/>
              <a:gd name="connsiteX39" fmla="*/ 271128 w 966660"/>
              <a:gd name="connsiteY39" fmla="*/ 483315 h 977973"/>
              <a:gd name="connsiteX40" fmla="*/ 722164 w 966660"/>
              <a:gd name="connsiteY40" fmla="*/ 447164 h 977973"/>
              <a:gd name="connsiteX41" fmla="*/ 729437 w 966660"/>
              <a:gd name="connsiteY41" fmla="*/ 454758 h 977973"/>
              <a:gd name="connsiteX42" fmla="*/ 722058 w 966660"/>
              <a:gd name="connsiteY42" fmla="*/ 461817 h 977973"/>
              <a:gd name="connsiteX43" fmla="*/ 714784 w 966660"/>
              <a:gd name="connsiteY43" fmla="*/ 454223 h 977973"/>
              <a:gd name="connsiteX44" fmla="*/ 722164 w 966660"/>
              <a:gd name="connsiteY44" fmla="*/ 447164 h 977973"/>
              <a:gd name="connsiteX45" fmla="*/ 559377 w 966660"/>
              <a:gd name="connsiteY45" fmla="*/ 433795 h 977973"/>
              <a:gd name="connsiteX46" fmla="*/ 617133 w 966660"/>
              <a:gd name="connsiteY46" fmla="*/ 491658 h 977973"/>
              <a:gd name="connsiteX47" fmla="*/ 559163 w 966660"/>
              <a:gd name="connsiteY47" fmla="*/ 549201 h 977973"/>
              <a:gd name="connsiteX48" fmla="*/ 501620 w 966660"/>
              <a:gd name="connsiteY48" fmla="*/ 491338 h 977973"/>
              <a:gd name="connsiteX49" fmla="*/ 559377 w 966660"/>
              <a:gd name="connsiteY49" fmla="*/ 433795 h 977973"/>
              <a:gd name="connsiteX50" fmla="*/ 673714 w 966660"/>
              <a:gd name="connsiteY50" fmla="*/ 345020 h 977973"/>
              <a:gd name="connsiteX51" fmla="*/ 709010 w 966660"/>
              <a:gd name="connsiteY51" fmla="*/ 381599 h 977973"/>
              <a:gd name="connsiteX52" fmla="*/ 671896 w 966660"/>
              <a:gd name="connsiteY52" fmla="*/ 417002 h 977973"/>
              <a:gd name="connsiteX53" fmla="*/ 636814 w 966660"/>
              <a:gd name="connsiteY53" fmla="*/ 380530 h 977973"/>
              <a:gd name="connsiteX54" fmla="*/ 673714 w 966660"/>
              <a:gd name="connsiteY54" fmla="*/ 345020 h 977973"/>
              <a:gd name="connsiteX55" fmla="*/ 286424 w 966660"/>
              <a:gd name="connsiteY55" fmla="*/ 341812 h 977973"/>
              <a:gd name="connsiteX56" fmla="*/ 294125 w 966660"/>
              <a:gd name="connsiteY56" fmla="*/ 348871 h 977973"/>
              <a:gd name="connsiteX57" fmla="*/ 286638 w 966660"/>
              <a:gd name="connsiteY57" fmla="*/ 356144 h 977973"/>
              <a:gd name="connsiteX58" fmla="*/ 279471 w 966660"/>
              <a:gd name="connsiteY58" fmla="*/ 349085 h 977973"/>
              <a:gd name="connsiteX59" fmla="*/ 286424 w 966660"/>
              <a:gd name="connsiteY59" fmla="*/ 341812 h 977973"/>
              <a:gd name="connsiteX60" fmla="*/ 383647 w 966660"/>
              <a:gd name="connsiteY60" fmla="*/ 341704 h 977973"/>
              <a:gd name="connsiteX61" fmla="*/ 397872 w 966660"/>
              <a:gd name="connsiteY61" fmla="*/ 356037 h 977973"/>
              <a:gd name="connsiteX62" fmla="*/ 383433 w 966660"/>
              <a:gd name="connsiteY62" fmla="*/ 370689 h 977973"/>
              <a:gd name="connsiteX63" fmla="*/ 368993 w 966660"/>
              <a:gd name="connsiteY63" fmla="*/ 356037 h 977973"/>
              <a:gd name="connsiteX64" fmla="*/ 383647 w 966660"/>
              <a:gd name="connsiteY64" fmla="*/ 341704 h 977973"/>
              <a:gd name="connsiteX65" fmla="*/ 521942 w 966660"/>
              <a:gd name="connsiteY65" fmla="*/ 319029 h 977973"/>
              <a:gd name="connsiteX66" fmla="*/ 544403 w 966660"/>
              <a:gd name="connsiteY66" fmla="*/ 342025 h 977973"/>
              <a:gd name="connsiteX67" fmla="*/ 521942 w 966660"/>
              <a:gd name="connsiteY67" fmla="*/ 364486 h 977973"/>
              <a:gd name="connsiteX68" fmla="*/ 499374 w 966660"/>
              <a:gd name="connsiteY68" fmla="*/ 341704 h 977973"/>
              <a:gd name="connsiteX69" fmla="*/ 521942 w 966660"/>
              <a:gd name="connsiteY69" fmla="*/ 319029 h 977973"/>
              <a:gd name="connsiteX70" fmla="*/ 595207 w 966660"/>
              <a:gd name="connsiteY70" fmla="*/ 268974 h 977973"/>
              <a:gd name="connsiteX71" fmla="*/ 602160 w 966660"/>
              <a:gd name="connsiteY71" fmla="*/ 276247 h 977973"/>
              <a:gd name="connsiteX72" fmla="*/ 594459 w 966660"/>
              <a:gd name="connsiteY72" fmla="*/ 283413 h 977973"/>
              <a:gd name="connsiteX73" fmla="*/ 587506 w 966660"/>
              <a:gd name="connsiteY73" fmla="*/ 276033 h 977973"/>
              <a:gd name="connsiteX74" fmla="*/ 595207 w 966660"/>
              <a:gd name="connsiteY74" fmla="*/ 268974 h 977973"/>
              <a:gd name="connsiteX75" fmla="*/ 306424 w 966660"/>
              <a:gd name="connsiteY75" fmla="*/ 246192 h 977973"/>
              <a:gd name="connsiteX76" fmla="*/ 343109 w 966660"/>
              <a:gd name="connsiteY76" fmla="*/ 284161 h 977973"/>
              <a:gd name="connsiteX77" fmla="*/ 305354 w 966660"/>
              <a:gd name="connsiteY77" fmla="*/ 320313 h 977973"/>
              <a:gd name="connsiteX78" fmla="*/ 268882 w 966660"/>
              <a:gd name="connsiteY78" fmla="*/ 282771 h 977973"/>
              <a:gd name="connsiteX79" fmla="*/ 306424 w 966660"/>
              <a:gd name="connsiteY79" fmla="*/ 246192 h 977973"/>
              <a:gd name="connsiteX80" fmla="*/ 496423 w 966660"/>
              <a:gd name="connsiteY80" fmla="*/ 171302 h 977973"/>
              <a:gd name="connsiteX81" fmla="*/ 506220 w 966660"/>
              <a:gd name="connsiteY81" fmla="*/ 194960 h 977973"/>
              <a:gd name="connsiteX82" fmla="*/ 470603 w 966660"/>
              <a:gd name="connsiteY82" fmla="*/ 231004 h 977973"/>
              <a:gd name="connsiteX83" fmla="*/ 434345 w 966660"/>
              <a:gd name="connsiteY83" fmla="*/ 195494 h 977973"/>
              <a:gd name="connsiteX84" fmla="*/ 442878 w 966660"/>
              <a:gd name="connsiteY84" fmla="*/ 174184 h 977973"/>
              <a:gd name="connsiteX85" fmla="*/ 419696 w 966660"/>
              <a:gd name="connsiteY85" fmla="*/ 176497 h 977973"/>
              <a:gd name="connsiteX86" fmla="*/ 206804 w 966660"/>
              <a:gd name="connsiteY86" fmla="*/ 330047 h 977973"/>
              <a:gd name="connsiteX87" fmla="*/ 186119 w 966660"/>
              <a:gd name="connsiteY87" fmla="*/ 374336 h 977973"/>
              <a:gd name="connsiteX88" fmla="*/ 189788 w 966660"/>
              <a:gd name="connsiteY88" fmla="*/ 375757 h 977973"/>
              <a:gd name="connsiteX89" fmla="*/ 194013 w 966660"/>
              <a:gd name="connsiteY89" fmla="*/ 386092 h 977973"/>
              <a:gd name="connsiteX90" fmla="*/ 179680 w 966660"/>
              <a:gd name="connsiteY90" fmla="*/ 400745 h 977973"/>
              <a:gd name="connsiteX91" fmla="*/ 178208 w 966660"/>
              <a:gd name="connsiteY91" fmla="*/ 400109 h 977973"/>
              <a:gd name="connsiteX92" fmla="*/ 169486 w 966660"/>
              <a:gd name="connsiteY92" fmla="*/ 432383 h 977973"/>
              <a:gd name="connsiteX93" fmla="*/ 164500 w 966660"/>
              <a:gd name="connsiteY93" fmla="*/ 488900 h 977973"/>
              <a:gd name="connsiteX94" fmla="*/ 482803 w 966660"/>
              <a:gd name="connsiteY94" fmla="*/ 807952 h 977973"/>
              <a:gd name="connsiteX95" fmla="*/ 802390 w 966660"/>
              <a:gd name="connsiteY95" fmla="*/ 489114 h 977973"/>
              <a:gd name="connsiteX96" fmla="*/ 548381 w 966660"/>
              <a:gd name="connsiteY96" fmla="*/ 176572 h 977973"/>
              <a:gd name="connsiteX97" fmla="*/ 481199 w 966660"/>
              <a:gd name="connsiteY97" fmla="*/ 0 h 977973"/>
              <a:gd name="connsiteX98" fmla="*/ 506869 w 966660"/>
              <a:gd name="connsiteY98" fmla="*/ 3530 h 977973"/>
              <a:gd name="connsiteX99" fmla="*/ 512109 w 966660"/>
              <a:gd name="connsiteY99" fmla="*/ 8129 h 977973"/>
              <a:gd name="connsiteX100" fmla="*/ 506869 w 966660"/>
              <a:gd name="connsiteY100" fmla="*/ 12942 h 977973"/>
              <a:gd name="connsiteX101" fmla="*/ 492643 w 966660"/>
              <a:gd name="connsiteY101" fmla="*/ 16899 h 977973"/>
              <a:gd name="connsiteX102" fmla="*/ 492643 w 966660"/>
              <a:gd name="connsiteY102" fmla="*/ 152521 h 977973"/>
              <a:gd name="connsiteX103" fmla="*/ 560774 w 966660"/>
              <a:gd name="connsiteY103" fmla="*/ 161291 h 977973"/>
              <a:gd name="connsiteX104" fmla="*/ 574465 w 966660"/>
              <a:gd name="connsiteY104" fmla="*/ 109738 h 977973"/>
              <a:gd name="connsiteX105" fmla="*/ 569866 w 966660"/>
              <a:gd name="connsiteY105" fmla="*/ 107385 h 977973"/>
              <a:gd name="connsiteX106" fmla="*/ 549330 w 966660"/>
              <a:gd name="connsiteY106" fmla="*/ 91769 h 977973"/>
              <a:gd name="connsiteX107" fmla="*/ 556924 w 966660"/>
              <a:gd name="connsiteY107" fmla="*/ 63853 h 977973"/>
              <a:gd name="connsiteX108" fmla="*/ 582059 w 966660"/>
              <a:gd name="connsiteY108" fmla="*/ 60645 h 977973"/>
              <a:gd name="connsiteX109" fmla="*/ 616285 w 966660"/>
              <a:gd name="connsiteY109" fmla="*/ 71448 h 977973"/>
              <a:gd name="connsiteX110" fmla="*/ 627088 w 966660"/>
              <a:gd name="connsiteY110" fmla="*/ 80004 h 977973"/>
              <a:gd name="connsiteX111" fmla="*/ 618210 w 966660"/>
              <a:gd name="connsiteY111" fmla="*/ 112519 h 977973"/>
              <a:gd name="connsiteX112" fmla="*/ 591043 w 966660"/>
              <a:gd name="connsiteY112" fmla="*/ 115513 h 977973"/>
              <a:gd name="connsiteX113" fmla="*/ 577460 w 966660"/>
              <a:gd name="connsiteY113" fmla="*/ 166425 h 977973"/>
              <a:gd name="connsiteX114" fmla="*/ 610723 w 966660"/>
              <a:gd name="connsiteY114" fmla="*/ 178725 h 977973"/>
              <a:gd name="connsiteX115" fmla="*/ 643773 w 966660"/>
              <a:gd name="connsiteY115" fmla="*/ 193699 h 977973"/>
              <a:gd name="connsiteX116" fmla="*/ 711263 w 966660"/>
              <a:gd name="connsiteY116" fmla="*/ 76902 h 977973"/>
              <a:gd name="connsiteX117" fmla="*/ 700995 w 966660"/>
              <a:gd name="connsiteY117" fmla="*/ 64923 h 977973"/>
              <a:gd name="connsiteX118" fmla="*/ 698963 w 966660"/>
              <a:gd name="connsiteY118" fmla="*/ 58720 h 977973"/>
              <a:gd name="connsiteX119" fmla="*/ 705166 w 966660"/>
              <a:gd name="connsiteY119" fmla="*/ 56901 h 977973"/>
              <a:gd name="connsiteX120" fmla="*/ 747200 w 966660"/>
              <a:gd name="connsiteY120" fmla="*/ 81180 h 977973"/>
              <a:gd name="connsiteX121" fmla="*/ 748163 w 966660"/>
              <a:gd name="connsiteY121" fmla="*/ 86956 h 977973"/>
              <a:gd name="connsiteX122" fmla="*/ 742494 w 966660"/>
              <a:gd name="connsiteY122" fmla="*/ 88667 h 977973"/>
              <a:gd name="connsiteX123" fmla="*/ 726985 w 966660"/>
              <a:gd name="connsiteY123" fmla="*/ 84603 h 977973"/>
              <a:gd name="connsiteX124" fmla="*/ 659068 w 966660"/>
              <a:gd name="connsiteY124" fmla="*/ 202149 h 977973"/>
              <a:gd name="connsiteX125" fmla="*/ 704204 w 966660"/>
              <a:gd name="connsiteY125" fmla="*/ 235198 h 977973"/>
              <a:gd name="connsiteX126" fmla="*/ 740034 w 966660"/>
              <a:gd name="connsiteY126" fmla="*/ 196159 h 977973"/>
              <a:gd name="connsiteX127" fmla="*/ 729338 w 966660"/>
              <a:gd name="connsiteY127" fmla="*/ 177335 h 977973"/>
              <a:gd name="connsiteX128" fmla="*/ 726237 w 966660"/>
              <a:gd name="connsiteY128" fmla="*/ 161291 h 977973"/>
              <a:gd name="connsiteX129" fmla="*/ 740248 w 966660"/>
              <a:gd name="connsiteY129" fmla="*/ 146745 h 977973"/>
              <a:gd name="connsiteX130" fmla="*/ 752869 w 966660"/>
              <a:gd name="connsiteY130" fmla="*/ 147815 h 977973"/>
              <a:gd name="connsiteX131" fmla="*/ 801320 w 966660"/>
              <a:gd name="connsiteY131" fmla="*/ 196159 h 977973"/>
              <a:gd name="connsiteX132" fmla="*/ 779501 w 966660"/>
              <a:gd name="connsiteY132" fmla="*/ 218834 h 977973"/>
              <a:gd name="connsiteX133" fmla="*/ 765810 w 966660"/>
              <a:gd name="connsiteY133" fmla="*/ 214449 h 977973"/>
              <a:gd name="connsiteX134" fmla="*/ 753190 w 966660"/>
              <a:gd name="connsiteY134" fmla="*/ 207390 h 977973"/>
              <a:gd name="connsiteX135" fmla="*/ 717038 w 966660"/>
              <a:gd name="connsiteY135" fmla="*/ 246857 h 977973"/>
              <a:gd name="connsiteX136" fmla="*/ 753938 w 966660"/>
              <a:gd name="connsiteY136" fmla="*/ 288784 h 977973"/>
              <a:gd name="connsiteX137" fmla="*/ 865280 w 966660"/>
              <a:gd name="connsiteY137" fmla="*/ 210812 h 977973"/>
              <a:gd name="connsiteX138" fmla="*/ 860360 w 966660"/>
              <a:gd name="connsiteY138" fmla="*/ 197977 h 977973"/>
              <a:gd name="connsiteX139" fmla="*/ 860895 w 966660"/>
              <a:gd name="connsiteY139" fmla="*/ 189849 h 977973"/>
              <a:gd name="connsiteX140" fmla="*/ 869131 w 966660"/>
              <a:gd name="connsiteY140" fmla="*/ 191988 h 977973"/>
              <a:gd name="connsiteX141" fmla="*/ 894479 w 966660"/>
              <a:gd name="connsiteY141" fmla="*/ 228674 h 977973"/>
              <a:gd name="connsiteX142" fmla="*/ 893945 w 966660"/>
              <a:gd name="connsiteY142" fmla="*/ 236161 h 977973"/>
              <a:gd name="connsiteX143" fmla="*/ 886137 w 966660"/>
              <a:gd name="connsiteY143" fmla="*/ 234236 h 977973"/>
              <a:gd name="connsiteX144" fmla="*/ 875334 w 966660"/>
              <a:gd name="connsiteY144" fmla="*/ 225037 h 977973"/>
              <a:gd name="connsiteX145" fmla="*/ 763992 w 966660"/>
              <a:gd name="connsiteY145" fmla="*/ 303009 h 977973"/>
              <a:gd name="connsiteX146" fmla="*/ 790946 w 966660"/>
              <a:gd name="connsiteY146" fmla="*/ 351995 h 977973"/>
              <a:gd name="connsiteX147" fmla="*/ 839076 w 966660"/>
              <a:gd name="connsiteY147" fmla="*/ 332101 h 977973"/>
              <a:gd name="connsiteX148" fmla="*/ 838755 w 966660"/>
              <a:gd name="connsiteY148" fmla="*/ 303330 h 977973"/>
              <a:gd name="connsiteX149" fmla="*/ 867633 w 966660"/>
              <a:gd name="connsiteY149" fmla="*/ 290388 h 977973"/>
              <a:gd name="connsiteX150" fmla="*/ 895014 w 966660"/>
              <a:gd name="connsiteY150" fmla="*/ 335203 h 977973"/>
              <a:gd name="connsiteX151" fmla="*/ 894907 w 966660"/>
              <a:gd name="connsiteY151" fmla="*/ 359482 h 977973"/>
              <a:gd name="connsiteX152" fmla="*/ 868596 w 966660"/>
              <a:gd name="connsiteY152" fmla="*/ 370927 h 977973"/>
              <a:gd name="connsiteX153" fmla="*/ 847098 w 966660"/>
              <a:gd name="connsiteY153" fmla="*/ 347717 h 977973"/>
              <a:gd name="connsiteX154" fmla="*/ 797577 w 966660"/>
              <a:gd name="connsiteY154" fmla="*/ 368252 h 977973"/>
              <a:gd name="connsiteX155" fmla="*/ 813192 w 966660"/>
              <a:gd name="connsiteY155" fmla="*/ 421945 h 977973"/>
              <a:gd name="connsiteX156" fmla="*/ 947102 w 966660"/>
              <a:gd name="connsiteY156" fmla="*/ 398307 h 977973"/>
              <a:gd name="connsiteX157" fmla="*/ 948065 w 966660"/>
              <a:gd name="connsiteY157" fmla="*/ 383761 h 977973"/>
              <a:gd name="connsiteX158" fmla="*/ 952022 w 966660"/>
              <a:gd name="connsiteY158" fmla="*/ 377451 h 977973"/>
              <a:gd name="connsiteX159" fmla="*/ 957905 w 966660"/>
              <a:gd name="connsiteY159" fmla="*/ 382157 h 977973"/>
              <a:gd name="connsiteX160" fmla="*/ 965713 w 966660"/>
              <a:gd name="connsiteY160" fmla="*/ 427614 h 977973"/>
              <a:gd name="connsiteX161" fmla="*/ 961969 w 966660"/>
              <a:gd name="connsiteY161" fmla="*/ 433496 h 977973"/>
              <a:gd name="connsiteX162" fmla="*/ 956300 w 966660"/>
              <a:gd name="connsiteY162" fmla="*/ 429325 h 977973"/>
              <a:gd name="connsiteX163" fmla="*/ 949883 w 966660"/>
              <a:gd name="connsiteY163" fmla="*/ 415634 h 977973"/>
              <a:gd name="connsiteX164" fmla="*/ 816187 w 966660"/>
              <a:gd name="connsiteY164" fmla="*/ 439165 h 977973"/>
              <a:gd name="connsiteX165" fmla="*/ 819824 w 966660"/>
              <a:gd name="connsiteY165" fmla="*/ 494997 h 977973"/>
              <a:gd name="connsiteX166" fmla="*/ 873195 w 966660"/>
              <a:gd name="connsiteY166" fmla="*/ 497349 h 977973"/>
              <a:gd name="connsiteX167" fmla="*/ 877046 w 966660"/>
              <a:gd name="connsiteY167" fmla="*/ 484301 h 977973"/>
              <a:gd name="connsiteX168" fmla="*/ 886030 w 966660"/>
              <a:gd name="connsiteY168" fmla="*/ 468150 h 977973"/>
              <a:gd name="connsiteX169" fmla="*/ 913946 w 966660"/>
              <a:gd name="connsiteY169" fmla="*/ 469327 h 977973"/>
              <a:gd name="connsiteX170" fmla="*/ 923679 w 966660"/>
              <a:gd name="connsiteY170" fmla="*/ 504195 h 977973"/>
              <a:gd name="connsiteX171" fmla="*/ 916513 w 966660"/>
              <a:gd name="connsiteY171" fmla="*/ 537244 h 977973"/>
              <a:gd name="connsiteX172" fmla="*/ 910630 w 966660"/>
              <a:gd name="connsiteY172" fmla="*/ 546122 h 977973"/>
              <a:gd name="connsiteX173" fmla="*/ 882500 w 966660"/>
              <a:gd name="connsiteY173" fmla="*/ 544731 h 977973"/>
              <a:gd name="connsiteX174" fmla="*/ 873730 w 966660"/>
              <a:gd name="connsiteY174" fmla="*/ 522163 h 977973"/>
              <a:gd name="connsiteX175" fmla="*/ 872553 w 966660"/>
              <a:gd name="connsiteY175" fmla="*/ 514784 h 977973"/>
              <a:gd name="connsiteX176" fmla="*/ 818861 w 966660"/>
              <a:gd name="connsiteY176" fmla="*/ 512324 h 977973"/>
              <a:gd name="connsiteX177" fmla="*/ 810412 w 966660"/>
              <a:gd name="connsiteY177" fmla="*/ 567513 h 977973"/>
              <a:gd name="connsiteX178" fmla="*/ 838862 w 966660"/>
              <a:gd name="connsiteY178" fmla="*/ 575214 h 977973"/>
              <a:gd name="connsiteX179" fmla="*/ 936727 w 966660"/>
              <a:gd name="connsiteY179" fmla="*/ 601418 h 977973"/>
              <a:gd name="connsiteX180" fmla="*/ 944321 w 966660"/>
              <a:gd name="connsiteY180" fmla="*/ 597996 h 977973"/>
              <a:gd name="connsiteX181" fmla="*/ 950097 w 966660"/>
              <a:gd name="connsiteY181" fmla="*/ 588477 h 977973"/>
              <a:gd name="connsiteX182" fmla="*/ 955445 w 966660"/>
              <a:gd name="connsiteY182" fmla="*/ 586124 h 977973"/>
              <a:gd name="connsiteX183" fmla="*/ 958226 w 966660"/>
              <a:gd name="connsiteY183" fmla="*/ 590616 h 977973"/>
              <a:gd name="connsiteX184" fmla="*/ 956194 w 966660"/>
              <a:gd name="connsiteY184" fmla="*/ 613825 h 977973"/>
              <a:gd name="connsiteX185" fmla="*/ 946995 w 966660"/>
              <a:gd name="connsiteY185" fmla="*/ 636286 h 977973"/>
              <a:gd name="connsiteX186" fmla="*/ 940364 w 966660"/>
              <a:gd name="connsiteY186" fmla="*/ 640671 h 977973"/>
              <a:gd name="connsiteX187" fmla="*/ 937155 w 966660"/>
              <a:gd name="connsiteY187" fmla="*/ 633292 h 977973"/>
              <a:gd name="connsiteX188" fmla="*/ 937048 w 966660"/>
              <a:gd name="connsiteY188" fmla="*/ 619387 h 977973"/>
              <a:gd name="connsiteX189" fmla="*/ 806240 w 966660"/>
              <a:gd name="connsiteY189" fmla="*/ 584305 h 977973"/>
              <a:gd name="connsiteX190" fmla="*/ 785919 w 966660"/>
              <a:gd name="connsiteY190" fmla="*/ 636393 h 977973"/>
              <a:gd name="connsiteX191" fmla="*/ 832979 w 966660"/>
              <a:gd name="connsiteY191" fmla="*/ 660886 h 977973"/>
              <a:gd name="connsiteX192" fmla="*/ 847846 w 966660"/>
              <a:gd name="connsiteY192" fmla="*/ 645806 h 977973"/>
              <a:gd name="connsiteX193" fmla="*/ 857366 w 966660"/>
              <a:gd name="connsiteY193" fmla="*/ 639923 h 977973"/>
              <a:gd name="connsiteX194" fmla="*/ 882500 w 966660"/>
              <a:gd name="connsiteY194" fmla="*/ 653934 h 977973"/>
              <a:gd name="connsiteX195" fmla="*/ 849665 w 966660"/>
              <a:gd name="connsiteY195" fmla="*/ 719820 h 977973"/>
              <a:gd name="connsiteX196" fmla="*/ 821321 w 966660"/>
              <a:gd name="connsiteY196" fmla="*/ 705380 h 977973"/>
              <a:gd name="connsiteX197" fmla="*/ 821749 w 966660"/>
              <a:gd name="connsiteY197" fmla="*/ 691048 h 977973"/>
              <a:gd name="connsiteX198" fmla="*/ 825386 w 966660"/>
              <a:gd name="connsiteY198" fmla="*/ 676609 h 977973"/>
              <a:gd name="connsiteX199" fmla="*/ 777790 w 966660"/>
              <a:gd name="connsiteY199" fmla="*/ 651795 h 977973"/>
              <a:gd name="connsiteX200" fmla="*/ 746772 w 966660"/>
              <a:gd name="connsiteY200" fmla="*/ 698214 h 977973"/>
              <a:gd name="connsiteX201" fmla="*/ 850734 w 966660"/>
              <a:gd name="connsiteY201" fmla="*/ 785491 h 977973"/>
              <a:gd name="connsiteX202" fmla="*/ 863783 w 966660"/>
              <a:gd name="connsiteY202" fmla="*/ 776613 h 977973"/>
              <a:gd name="connsiteX203" fmla="*/ 870093 w 966660"/>
              <a:gd name="connsiteY203" fmla="*/ 776400 h 977973"/>
              <a:gd name="connsiteX204" fmla="*/ 870628 w 966660"/>
              <a:gd name="connsiteY204" fmla="*/ 782176 h 977973"/>
              <a:gd name="connsiteX205" fmla="*/ 839397 w 966660"/>
              <a:gd name="connsiteY205" fmla="*/ 819290 h 977973"/>
              <a:gd name="connsiteX206" fmla="*/ 833621 w 966660"/>
              <a:gd name="connsiteY206" fmla="*/ 819396 h 977973"/>
              <a:gd name="connsiteX207" fmla="*/ 832873 w 966660"/>
              <a:gd name="connsiteY207" fmla="*/ 813621 h 977973"/>
              <a:gd name="connsiteX208" fmla="*/ 839397 w 966660"/>
              <a:gd name="connsiteY208" fmla="*/ 798754 h 977973"/>
              <a:gd name="connsiteX209" fmla="*/ 735435 w 966660"/>
              <a:gd name="connsiteY209" fmla="*/ 711477 h 977973"/>
              <a:gd name="connsiteX210" fmla="*/ 695112 w 966660"/>
              <a:gd name="connsiteY210" fmla="*/ 750088 h 977973"/>
              <a:gd name="connsiteX211" fmla="*/ 727627 w 966660"/>
              <a:gd name="connsiteY211" fmla="*/ 792443 h 977973"/>
              <a:gd name="connsiteX212" fmla="*/ 744205 w 966660"/>
              <a:gd name="connsiteY212" fmla="*/ 785812 h 977973"/>
              <a:gd name="connsiteX213" fmla="*/ 760997 w 966660"/>
              <a:gd name="connsiteY213" fmla="*/ 783887 h 977973"/>
              <a:gd name="connsiteX214" fmla="*/ 775972 w 966660"/>
              <a:gd name="connsiteY214" fmla="*/ 802497 h 977973"/>
              <a:gd name="connsiteX215" fmla="*/ 773832 w 966660"/>
              <a:gd name="connsiteY215" fmla="*/ 810733 h 977973"/>
              <a:gd name="connsiteX216" fmla="*/ 718215 w 966660"/>
              <a:gd name="connsiteY216" fmla="*/ 852339 h 977973"/>
              <a:gd name="connsiteX217" fmla="*/ 698428 w 966660"/>
              <a:gd name="connsiteY217" fmla="*/ 826669 h 977973"/>
              <a:gd name="connsiteX218" fmla="*/ 712974 w 966660"/>
              <a:gd name="connsiteY218" fmla="*/ 802069 h 977973"/>
              <a:gd name="connsiteX219" fmla="*/ 681208 w 966660"/>
              <a:gd name="connsiteY219" fmla="*/ 760570 h 977973"/>
              <a:gd name="connsiteX220" fmla="*/ 633505 w 966660"/>
              <a:gd name="connsiteY220" fmla="*/ 789555 h 977973"/>
              <a:gd name="connsiteX221" fmla="*/ 690941 w 966660"/>
              <a:gd name="connsiteY221" fmla="*/ 912663 h 977973"/>
              <a:gd name="connsiteX222" fmla="*/ 706343 w 966660"/>
              <a:gd name="connsiteY222" fmla="*/ 909989 h 977973"/>
              <a:gd name="connsiteX223" fmla="*/ 712118 w 966660"/>
              <a:gd name="connsiteY223" fmla="*/ 912342 h 977973"/>
              <a:gd name="connsiteX224" fmla="*/ 710193 w 966660"/>
              <a:gd name="connsiteY224" fmla="*/ 918332 h 977973"/>
              <a:gd name="connsiteX225" fmla="*/ 673935 w 966660"/>
              <a:gd name="connsiteY225" fmla="*/ 937584 h 977973"/>
              <a:gd name="connsiteX226" fmla="*/ 665485 w 966660"/>
              <a:gd name="connsiteY226" fmla="*/ 938546 h 977973"/>
              <a:gd name="connsiteX227" fmla="*/ 662169 w 966660"/>
              <a:gd name="connsiteY227" fmla="*/ 931487 h 977973"/>
              <a:gd name="connsiteX228" fmla="*/ 675005 w 966660"/>
              <a:gd name="connsiteY228" fmla="*/ 919722 h 977973"/>
              <a:gd name="connsiteX229" fmla="*/ 617676 w 966660"/>
              <a:gd name="connsiteY229" fmla="*/ 796828 h 977973"/>
              <a:gd name="connsiteX230" fmla="*/ 564732 w 966660"/>
              <a:gd name="connsiteY230" fmla="*/ 814797 h 977973"/>
              <a:gd name="connsiteX231" fmla="*/ 576069 w 966660"/>
              <a:gd name="connsiteY231" fmla="*/ 866244 h 977973"/>
              <a:gd name="connsiteX232" fmla="*/ 600349 w 966660"/>
              <a:gd name="connsiteY232" fmla="*/ 869131 h 977973"/>
              <a:gd name="connsiteX233" fmla="*/ 605375 w 966660"/>
              <a:gd name="connsiteY233" fmla="*/ 870736 h 977973"/>
              <a:gd name="connsiteX234" fmla="*/ 612114 w 966660"/>
              <a:gd name="connsiteY234" fmla="*/ 901218 h 977973"/>
              <a:gd name="connsiteX235" fmla="*/ 566978 w 966660"/>
              <a:gd name="connsiteY235" fmla="*/ 920257 h 977973"/>
              <a:gd name="connsiteX236" fmla="*/ 541843 w 966660"/>
              <a:gd name="connsiteY236" fmla="*/ 917155 h 977973"/>
              <a:gd name="connsiteX237" fmla="*/ 534891 w 966660"/>
              <a:gd name="connsiteY237" fmla="*/ 886137 h 977973"/>
              <a:gd name="connsiteX238" fmla="*/ 558849 w 966660"/>
              <a:gd name="connsiteY238" fmla="*/ 869666 h 977973"/>
              <a:gd name="connsiteX239" fmla="*/ 547512 w 966660"/>
              <a:gd name="connsiteY239" fmla="*/ 818648 h 977973"/>
              <a:gd name="connsiteX240" fmla="*/ 492536 w 966660"/>
              <a:gd name="connsiteY240" fmla="*/ 824530 h 977973"/>
              <a:gd name="connsiteX241" fmla="*/ 492536 w 966660"/>
              <a:gd name="connsiteY241" fmla="*/ 960579 h 977973"/>
              <a:gd name="connsiteX242" fmla="*/ 507296 w 966660"/>
              <a:gd name="connsiteY242" fmla="*/ 964751 h 977973"/>
              <a:gd name="connsiteX243" fmla="*/ 512109 w 966660"/>
              <a:gd name="connsiteY243" fmla="*/ 969243 h 977973"/>
              <a:gd name="connsiteX244" fmla="*/ 507403 w 966660"/>
              <a:gd name="connsiteY244" fmla="*/ 973842 h 977973"/>
              <a:gd name="connsiteX245" fmla="*/ 459273 w 966660"/>
              <a:gd name="connsiteY245" fmla="*/ 973842 h 977973"/>
              <a:gd name="connsiteX246" fmla="*/ 454994 w 966660"/>
              <a:gd name="connsiteY246" fmla="*/ 969136 h 977973"/>
              <a:gd name="connsiteX247" fmla="*/ 459166 w 966660"/>
              <a:gd name="connsiteY247" fmla="*/ 964964 h 977973"/>
              <a:gd name="connsiteX248" fmla="*/ 474674 w 966660"/>
              <a:gd name="connsiteY248" fmla="*/ 961114 h 977973"/>
              <a:gd name="connsiteX249" fmla="*/ 474674 w 966660"/>
              <a:gd name="connsiteY249" fmla="*/ 825600 h 977973"/>
              <a:gd name="connsiteX250" fmla="*/ 405794 w 966660"/>
              <a:gd name="connsiteY250" fmla="*/ 816722 h 977973"/>
              <a:gd name="connsiteX251" fmla="*/ 392211 w 966660"/>
              <a:gd name="connsiteY251" fmla="*/ 868062 h 977973"/>
              <a:gd name="connsiteX252" fmla="*/ 404083 w 966660"/>
              <a:gd name="connsiteY252" fmla="*/ 874479 h 977973"/>
              <a:gd name="connsiteX253" fmla="*/ 419913 w 966660"/>
              <a:gd name="connsiteY253" fmla="*/ 889988 h 977973"/>
              <a:gd name="connsiteX254" fmla="*/ 413816 w 966660"/>
              <a:gd name="connsiteY254" fmla="*/ 912128 h 977973"/>
              <a:gd name="connsiteX255" fmla="*/ 392960 w 966660"/>
              <a:gd name="connsiteY255" fmla="*/ 917583 h 977973"/>
              <a:gd name="connsiteX256" fmla="*/ 346219 w 966660"/>
              <a:gd name="connsiteY256" fmla="*/ 903678 h 977973"/>
              <a:gd name="connsiteX257" fmla="*/ 336379 w 966660"/>
              <a:gd name="connsiteY257" fmla="*/ 894052 h 977973"/>
              <a:gd name="connsiteX258" fmla="*/ 343332 w 966660"/>
              <a:gd name="connsiteY258" fmla="*/ 867313 h 977973"/>
              <a:gd name="connsiteX259" fmla="*/ 358733 w 966660"/>
              <a:gd name="connsiteY259" fmla="*/ 863570 h 977973"/>
              <a:gd name="connsiteX260" fmla="*/ 375419 w 966660"/>
              <a:gd name="connsiteY260" fmla="*/ 863463 h 977973"/>
              <a:gd name="connsiteX261" fmla="*/ 389002 w 966660"/>
              <a:gd name="connsiteY261" fmla="*/ 812444 h 977973"/>
              <a:gd name="connsiteX262" fmla="*/ 322689 w 966660"/>
              <a:gd name="connsiteY262" fmla="*/ 785063 h 977973"/>
              <a:gd name="connsiteX263" fmla="*/ 255092 w 966660"/>
              <a:gd name="connsiteY263" fmla="*/ 902181 h 977973"/>
              <a:gd name="connsiteX264" fmla="*/ 266537 w 966660"/>
              <a:gd name="connsiteY264" fmla="*/ 914374 h 977973"/>
              <a:gd name="connsiteX265" fmla="*/ 267606 w 966660"/>
              <a:gd name="connsiteY265" fmla="*/ 919615 h 977973"/>
              <a:gd name="connsiteX266" fmla="*/ 262579 w 966660"/>
              <a:gd name="connsiteY266" fmla="*/ 921433 h 977973"/>
              <a:gd name="connsiteX267" fmla="*/ 251242 w 966660"/>
              <a:gd name="connsiteY267" fmla="*/ 918866 h 977973"/>
              <a:gd name="connsiteX268" fmla="*/ 221294 w 966660"/>
              <a:gd name="connsiteY268" fmla="*/ 898972 h 977973"/>
              <a:gd name="connsiteX269" fmla="*/ 218513 w 966660"/>
              <a:gd name="connsiteY269" fmla="*/ 891378 h 977973"/>
              <a:gd name="connsiteX270" fmla="*/ 226321 w 966660"/>
              <a:gd name="connsiteY270" fmla="*/ 889988 h 977973"/>
              <a:gd name="connsiteX271" fmla="*/ 239905 w 966660"/>
              <a:gd name="connsiteY271" fmla="*/ 893624 h 977973"/>
              <a:gd name="connsiteX272" fmla="*/ 307929 w 966660"/>
              <a:gd name="connsiteY272" fmla="*/ 775865 h 977973"/>
              <a:gd name="connsiteX273" fmla="*/ 262900 w 966660"/>
              <a:gd name="connsiteY273" fmla="*/ 742815 h 977973"/>
              <a:gd name="connsiteX274" fmla="*/ 226856 w 966660"/>
              <a:gd name="connsiteY274" fmla="*/ 782068 h 977973"/>
              <a:gd name="connsiteX275" fmla="*/ 237658 w 966660"/>
              <a:gd name="connsiteY275" fmla="*/ 800786 h 977973"/>
              <a:gd name="connsiteX276" fmla="*/ 240653 w 966660"/>
              <a:gd name="connsiteY276" fmla="*/ 817792 h 977973"/>
              <a:gd name="connsiteX277" fmla="*/ 227284 w 966660"/>
              <a:gd name="connsiteY277" fmla="*/ 831268 h 977973"/>
              <a:gd name="connsiteX278" fmla="*/ 213593 w 966660"/>
              <a:gd name="connsiteY278" fmla="*/ 830092 h 977973"/>
              <a:gd name="connsiteX279" fmla="*/ 165570 w 966660"/>
              <a:gd name="connsiteY279" fmla="*/ 781962 h 977973"/>
              <a:gd name="connsiteX280" fmla="*/ 186747 w 966660"/>
              <a:gd name="connsiteY280" fmla="*/ 759500 h 977973"/>
              <a:gd name="connsiteX281" fmla="*/ 214663 w 966660"/>
              <a:gd name="connsiteY281" fmla="*/ 769554 h 977973"/>
              <a:gd name="connsiteX282" fmla="*/ 249958 w 966660"/>
              <a:gd name="connsiteY282" fmla="*/ 731050 h 977973"/>
              <a:gd name="connsiteX283" fmla="*/ 213058 w 966660"/>
              <a:gd name="connsiteY283" fmla="*/ 689016 h 977973"/>
              <a:gd name="connsiteX284" fmla="*/ 101716 w 966660"/>
              <a:gd name="connsiteY284" fmla="*/ 766987 h 977973"/>
              <a:gd name="connsiteX285" fmla="*/ 106743 w 966660"/>
              <a:gd name="connsiteY285" fmla="*/ 781640 h 977973"/>
              <a:gd name="connsiteX286" fmla="*/ 105781 w 966660"/>
              <a:gd name="connsiteY286" fmla="*/ 788165 h 977973"/>
              <a:gd name="connsiteX287" fmla="*/ 98936 w 966660"/>
              <a:gd name="connsiteY287" fmla="*/ 786775 h 977973"/>
              <a:gd name="connsiteX288" fmla="*/ 71875 w 966660"/>
              <a:gd name="connsiteY288" fmla="*/ 747628 h 977973"/>
              <a:gd name="connsiteX289" fmla="*/ 73159 w 966660"/>
              <a:gd name="connsiteY289" fmla="*/ 741960 h 977973"/>
              <a:gd name="connsiteX290" fmla="*/ 78935 w 966660"/>
              <a:gd name="connsiteY290" fmla="*/ 742601 h 977973"/>
              <a:gd name="connsiteX291" fmla="*/ 91662 w 966660"/>
              <a:gd name="connsiteY291" fmla="*/ 752762 h 977973"/>
              <a:gd name="connsiteX292" fmla="*/ 203004 w 966660"/>
              <a:gd name="connsiteY292" fmla="*/ 674791 h 977973"/>
              <a:gd name="connsiteX293" fmla="*/ 176158 w 966660"/>
              <a:gd name="connsiteY293" fmla="*/ 625912 h 977973"/>
              <a:gd name="connsiteX294" fmla="*/ 127814 w 966660"/>
              <a:gd name="connsiteY294" fmla="*/ 645912 h 977973"/>
              <a:gd name="connsiteX295" fmla="*/ 128135 w 966660"/>
              <a:gd name="connsiteY295" fmla="*/ 674577 h 977973"/>
              <a:gd name="connsiteX296" fmla="*/ 98508 w 966660"/>
              <a:gd name="connsiteY296" fmla="*/ 687305 h 977973"/>
              <a:gd name="connsiteX297" fmla="*/ 71769 w 966660"/>
              <a:gd name="connsiteY297" fmla="*/ 642704 h 977973"/>
              <a:gd name="connsiteX298" fmla="*/ 71875 w 966660"/>
              <a:gd name="connsiteY298" fmla="*/ 618959 h 977973"/>
              <a:gd name="connsiteX299" fmla="*/ 98294 w 966660"/>
              <a:gd name="connsiteY299" fmla="*/ 607836 h 977973"/>
              <a:gd name="connsiteX300" fmla="*/ 116156 w 966660"/>
              <a:gd name="connsiteY300" fmla="*/ 625163 h 977973"/>
              <a:gd name="connsiteX301" fmla="*/ 119685 w 966660"/>
              <a:gd name="connsiteY301" fmla="*/ 630617 h 977973"/>
              <a:gd name="connsiteX302" fmla="*/ 169527 w 966660"/>
              <a:gd name="connsiteY302" fmla="*/ 609975 h 977973"/>
              <a:gd name="connsiteX303" fmla="*/ 153804 w 966660"/>
              <a:gd name="connsiteY303" fmla="*/ 556283 h 977973"/>
              <a:gd name="connsiteX304" fmla="*/ 19894 w 966660"/>
              <a:gd name="connsiteY304" fmla="*/ 579920 h 977973"/>
              <a:gd name="connsiteX305" fmla="*/ 18076 w 966660"/>
              <a:gd name="connsiteY305" fmla="*/ 596391 h 977973"/>
              <a:gd name="connsiteX306" fmla="*/ 14761 w 966660"/>
              <a:gd name="connsiteY306" fmla="*/ 600563 h 977973"/>
              <a:gd name="connsiteX307" fmla="*/ 9627 w 966660"/>
              <a:gd name="connsiteY307" fmla="*/ 597675 h 977973"/>
              <a:gd name="connsiteX308" fmla="*/ 1177 w 966660"/>
              <a:gd name="connsiteY308" fmla="*/ 549330 h 977973"/>
              <a:gd name="connsiteX309" fmla="*/ 4600 w 966660"/>
              <a:gd name="connsiteY309" fmla="*/ 545159 h 977973"/>
              <a:gd name="connsiteX310" fmla="*/ 9627 w 966660"/>
              <a:gd name="connsiteY310" fmla="*/ 548047 h 977973"/>
              <a:gd name="connsiteX311" fmla="*/ 16900 w 966660"/>
              <a:gd name="connsiteY311" fmla="*/ 562700 h 977973"/>
              <a:gd name="connsiteX312" fmla="*/ 150702 w 966660"/>
              <a:gd name="connsiteY312" fmla="*/ 539170 h 977973"/>
              <a:gd name="connsiteX313" fmla="*/ 147066 w 966660"/>
              <a:gd name="connsiteY313" fmla="*/ 483445 h 977973"/>
              <a:gd name="connsiteX314" fmla="*/ 93267 w 966660"/>
              <a:gd name="connsiteY314" fmla="*/ 481092 h 977973"/>
              <a:gd name="connsiteX315" fmla="*/ 90593 w 966660"/>
              <a:gd name="connsiteY315" fmla="*/ 491039 h 977973"/>
              <a:gd name="connsiteX316" fmla="*/ 82036 w 966660"/>
              <a:gd name="connsiteY316" fmla="*/ 508580 h 977973"/>
              <a:gd name="connsiteX317" fmla="*/ 51447 w 966660"/>
              <a:gd name="connsiteY317" fmla="*/ 507511 h 977973"/>
              <a:gd name="connsiteX318" fmla="*/ 42890 w 966660"/>
              <a:gd name="connsiteY318" fmla="*/ 477562 h 977973"/>
              <a:gd name="connsiteX319" fmla="*/ 48880 w 966660"/>
              <a:gd name="connsiteY319" fmla="*/ 443764 h 977973"/>
              <a:gd name="connsiteX320" fmla="*/ 55832 w 966660"/>
              <a:gd name="connsiteY320" fmla="*/ 432427 h 977973"/>
              <a:gd name="connsiteX321" fmla="*/ 84283 w 966660"/>
              <a:gd name="connsiteY321" fmla="*/ 434031 h 977973"/>
              <a:gd name="connsiteX322" fmla="*/ 92839 w 966660"/>
              <a:gd name="connsiteY322" fmla="*/ 456171 h 977973"/>
              <a:gd name="connsiteX323" fmla="*/ 94016 w 966660"/>
              <a:gd name="connsiteY323" fmla="*/ 463551 h 977973"/>
              <a:gd name="connsiteX324" fmla="*/ 147815 w 966660"/>
              <a:gd name="connsiteY324" fmla="*/ 466011 h 977973"/>
              <a:gd name="connsiteX325" fmla="*/ 156371 w 966660"/>
              <a:gd name="connsiteY325" fmla="*/ 410715 h 977973"/>
              <a:gd name="connsiteX326" fmla="*/ 25135 w 966660"/>
              <a:gd name="connsiteY326" fmla="*/ 375526 h 977973"/>
              <a:gd name="connsiteX327" fmla="*/ 16793 w 966660"/>
              <a:gd name="connsiteY327" fmla="*/ 389323 h 977973"/>
              <a:gd name="connsiteX328" fmla="*/ 11659 w 966660"/>
              <a:gd name="connsiteY328" fmla="*/ 392104 h 977973"/>
              <a:gd name="connsiteX329" fmla="*/ 8450 w 966660"/>
              <a:gd name="connsiteY329" fmla="*/ 387398 h 977973"/>
              <a:gd name="connsiteX330" fmla="*/ 20750 w 966660"/>
              <a:gd name="connsiteY330" fmla="*/ 340551 h 977973"/>
              <a:gd name="connsiteX331" fmla="*/ 26419 w 966660"/>
              <a:gd name="connsiteY331" fmla="*/ 337877 h 977973"/>
              <a:gd name="connsiteX332" fmla="*/ 29414 w 966660"/>
              <a:gd name="connsiteY332" fmla="*/ 342904 h 977973"/>
              <a:gd name="connsiteX333" fmla="*/ 29520 w 966660"/>
              <a:gd name="connsiteY333" fmla="*/ 358733 h 977973"/>
              <a:gd name="connsiteX334" fmla="*/ 160970 w 966660"/>
              <a:gd name="connsiteY334" fmla="*/ 393601 h 977973"/>
              <a:gd name="connsiteX335" fmla="*/ 181185 w 966660"/>
              <a:gd name="connsiteY335" fmla="*/ 341513 h 977973"/>
              <a:gd name="connsiteX336" fmla="*/ 134445 w 966660"/>
              <a:gd name="connsiteY336" fmla="*/ 317127 h 977973"/>
              <a:gd name="connsiteX337" fmla="*/ 115835 w 966660"/>
              <a:gd name="connsiteY337" fmla="*/ 334454 h 977973"/>
              <a:gd name="connsiteX338" fmla="*/ 101075 w 966660"/>
              <a:gd name="connsiteY338" fmla="*/ 339909 h 977973"/>
              <a:gd name="connsiteX339" fmla="*/ 84497 w 966660"/>
              <a:gd name="connsiteY339" fmla="*/ 322582 h 977973"/>
              <a:gd name="connsiteX340" fmla="*/ 113588 w 966660"/>
              <a:gd name="connsiteY340" fmla="*/ 260547 h 977973"/>
              <a:gd name="connsiteX341" fmla="*/ 136905 w 966660"/>
              <a:gd name="connsiteY341" fmla="*/ 256696 h 977973"/>
              <a:gd name="connsiteX342" fmla="*/ 145997 w 966660"/>
              <a:gd name="connsiteY342" fmla="*/ 279264 h 977973"/>
              <a:gd name="connsiteX343" fmla="*/ 142146 w 966660"/>
              <a:gd name="connsiteY343" fmla="*/ 301511 h 977973"/>
              <a:gd name="connsiteX344" fmla="*/ 189207 w 966660"/>
              <a:gd name="connsiteY344" fmla="*/ 326112 h 977973"/>
              <a:gd name="connsiteX345" fmla="*/ 220331 w 966660"/>
              <a:gd name="connsiteY345" fmla="*/ 279585 h 977973"/>
              <a:gd name="connsiteX346" fmla="*/ 116156 w 966660"/>
              <a:gd name="connsiteY346" fmla="*/ 192202 h 977973"/>
              <a:gd name="connsiteX347" fmla="*/ 104070 w 966660"/>
              <a:gd name="connsiteY347" fmla="*/ 200651 h 977973"/>
              <a:gd name="connsiteX348" fmla="*/ 96583 w 966660"/>
              <a:gd name="connsiteY348" fmla="*/ 201614 h 977973"/>
              <a:gd name="connsiteX349" fmla="*/ 96369 w 966660"/>
              <a:gd name="connsiteY349" fmla="*/ 194555 h 977973"/>
              <a:gd name="connsiteX350" fmla="*/ 126424 w 966660"/>
              <a:gd name="connsiteY350" fmla="*/ 158938 h 977973"/>
              <a:gd name="connsiteX351" fmla="*/ 133375 w 966660"/>
              <a:gd name="connsiteY351" fmla="*/ 158190 h 977973"/>
              <a:gd name="connsiteX352" fmla="*/ 133483 w 966660"/>
              <a:gd name="connsiteY352" fmla="*/ 165141 h 977973"/>
              <a:gd name="connsiteX353" fmla="*/ 127279 w 966660"/>
              <a:gd name="connsiteY353" fmla="*/ 178832 h 977973"/>
              <a:gd name="connsiteX354" fmla="*/ 231455 w 966660"/>
              <a:gd name="connsiteY354" fmla="*/ 266216 h 977973"/>
              <a:gd name="connsiteX355" fmla="*/ 271778 w 966660"/>
              <a:gd name="connsiteY355" fmla="*/ 227604 h 977973"/>
              <a:gd name="connsiteX356" fmla="*/ 239477 w 966660"/>
              <a:gd name="connsiteY356" fmla="*/ 185463 h 977973"/>
              <a:gd name="connsiteX357" fmla="*/ 218620 w 966660"/>
              <a:gd name="connsiteY357" fmla="*/ 192950 h 977973"/>
              <a:gd name="connsiteX358" fmla="*/ 204288 w 966660"/>
              <a:gd name="connsiteY358" fmla="*/ 193592 h 977973"/>
              <a:gd name="connsiteX359" fmla="*/ 190704 w 966660"/>
              <a:gd name="connsiteY359" fmla="*/ 175623 h 977973"/>
              <a:gd name="connsiteX360" fmla="*/ 200330 w 966660"/>
              <a:gd name="connsiteY360" fmla="*/ 153911 h 977973"/>
              <a:gd name="connsiteX361" fmla="*/ 248996 w 966660"/>
              <a:gd name="connsiteY361" fmla="*/ 125140 h 977973"/>
              <a:gd name="connsiteX362" fmla="*/ 268248 w 966660"/>
              <a:gd name="connsiteY362" fmla="*/ 150809 h 977973"/>
              <a:gd name="connsiteX363" fmla="*/ 253702 w 966660"/>
              <a:gd name="connsiteY363" fmla="*/ 175409 h 977973"/>
              <a:gd name="connsiteX364" fmla="*/ 285468 w 966660"/>
              <a:gd name="connsiteY364" fmla="*/ 216909 h 977973"/>
              <a:gd name="connsiteX365" fmla="*/ 333171 w 966660"/>
              <a:gd name="connsiteY365" fmla="*/ 187817 h 977973"/>
              <a:gd name="connsiteX366" fmla="*/ 275735 w 966660"/>
              <a:gd name="connsiteY366" fmla="*/ 64709 h 977973"/>
              <a:gd name="connsiteX367" fmla="*/ 260226 w 966660"/>
              <a:gd name="connsiteY367" fmla="*/ 67383 h 977973"/>
              <a:gd name="connsiteX368" fmla="*/ 254451 w 966660"/>
              <a:gd name="connsiteY368" fmla="*/ 65030 h 977973"/>
              <a:gd name="connsiteX369" fmla="*/ 256376 w 966660"/>
              <a:gd name="connsiteY369" fmla="*/ 59040 h 977973"/>
              <a:gd name="connsiteX370" fmla="*/ 292634 w 966660"/>
              <a:gd name="connsiteY370" fmla="*/ 39788 h 977973"/>
              <a:gd name="connsiteX371" fmla="*/ 301084 w 966660"/>
              <a:gd name="connsiteY371" fmla="*/ 38826 h 977973"/>
              <a:gd name="connsiteX372" fmla="*/ 304292 w 966660"/>
              <a:gd name="connsiteY372" fmla="*/ 45885 h 977973"/>
              <a:gd name="connsiteX373" fmla="*/ 291565 w 966660"/>
              <a:gd name="connsiteY373" fmla="*/ 57543 h 977973"/>
              <a:gd name="connsiteX374" fmla="*/ 348893 w 966660"/>
              <a:gd name="connsiteY374" fmla="*/ 180436 h 977973"/>
              <a:gd name="connsiteX375" fmla="*/ 401837 w 966660"/>
              <a:gd name="connsiteY375" fmla="*/ 162468 h 977973"/>
              <a:gd name="connsiteX376" fmla="*/ 390392 w 966660"/>
              <a:gd name="connsiteY376" fmla="*/ 111021 h 977973"/>
              <a:gd name="connsiteX377" fmla="*/ 366327 w 966660"/>
              <a:gd name="connsiteY377" fmla="*/ 108348 h 977973"/>
              <a:gd name="connsiteX378" fmla="*/ 361728 w 966660"/>
              <a:gd name="connsiteY378" fmla="*/ 106957 h 977973"/>
              <a:gd name="connsiteX379" fmla="*/ 354776 w 966660"/>
              <a:gd name="connsiteY379" fmla="*/ 75512 h 977973"/>
              <a:gd name="connsiteX380" fmla="*/ 391676 w 966660"/>
              <a:gd name="connsiteY380" fmla="*/ 57864 h 977973"/>
              <a:gd name="connsiteX381" fmla="*/ 423870 w 966660"/>
              <a:gd name="connsiteY381" fmla="*/ 59682 h 977973"/>
              <a:gd name="connsiteX382" fmla="*/ 430929 w 966660"/>
              <a:gd name="connsiteY382" fmla="*/ 91769 h 977973"/>
              <a:gd name="connsiteX383" fmla="*/ 407506 w 966660"/>
              <a:gd name="connsiteY383" fmla="*/ 107599 h 977973"/>
              <a:gd name="connsiteX384" fmla="*/ 418843 w 966660"/>
              <a:gd name="connsiteY384" fmla="*/ 158617 h 977973"/>
              <a:gd name="connsiteX385" fmla="*/ 474247 w 966660"/>
              <a:gd name="connsiteY385" fmla="*/ 152628 h 977973"/>
              <a:gd name="connsiteX386" fmla="*/ 474247 w 966660"/>
              <a:gd name="connsiteY386" fmla="*/ 16685 h 977973"/>
              <a:gd name="connsiteX387" fmla="*/ 459059 w 966660"/>
              <a:gd name="connsiteY387" fmla="*/ 12407 h 977973"/>
              <a:gd name="connsiteX388" fmla="*/ 454780 w 966660"/>
              <a:gd name="connsiteY388" fmla="*/ 7701 h 977973"/>
              <a:gd name="connsiteX389" fmla="*/ 458952 w 966660"/>
              <a:gd name="connsiteY389" fmla="*/ 3637 h 977973"/>
              <a:gd name="connsiteX390" fmla="*/ 481199 w 966660"/>
              <a:gd name="connsiteY390" fmla="*/ 0 h 977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</a:cxnLst>
            <a:rect l="l" t="t" r="r" b="b"/>
            <a:pathLst>
              <a:path w="966660" h="977973">
                <a:moveTo>
                  <a:pt x="434879" y="697870"/>
                </a:moveTo>
                <a:cubicBezTo>
                  <a:pt x="438837" y="697870"/>
                  <a:pt x="441831" y="700972"/>
                  <a:pt x="441939" y="704929"/>
                </a:cubicBezTo>
                <a:cubicBezTo>
                  <a:pt x="441939" y="708994"/>
                  <a:pt x="439158" y="712096"/>
                  <a:pt x="435093" y="712203"/>
                </a:cubicBezTo>
                <a:cubicBezTo>
                  <a:pt x="430815" y="712310"/>
                  <a:pt x="427606" y="709208"/>
                  <a:pt x="427713" y="704929"/>
                </a:cubicBezTo>
                <a:cubicBezTo>
                  <a:pt x="427820" y="700865"/>
                  <a:pt x="430815" y="697870"/>
                  <a:pt x="434879" y="697870"/>
                </a:cubicBezTo>
                <a:close/>
                <a:moveTo>
                  <a:pt x="602266" y="659901"/>
                </a:moveTo>
                <a:cubicBezTo>
                  <a:pt x="614567" y="659901"/>
                  <a:pt x="624620" y="669848"/>
                  <a:pt x="624727" y="682255"/>
                </a:cubicBezTo>
                <a:cubicBezTo>
                  <a:pt x="624834" y="694983"/>
                  <a:pt x="614994" y="704930"/>
                  <a:pt x="602373" y="705036"/>
                </a:cubicBezTo>
                <a:cubicBezTo>
                  <a:pt x="589538" y="705144"/>
                  <a:pt x="579698" y="695410"/>
                  <a:pt x="579698" y="682576"/>
                </a:cubicBezTo>
                <a:cubicBezTo>
                  <a:pt x="579698" y="669848"/>
                  <a:pt x="589645" y="659901"/>
                  <a:pt x="602266" y="659901"/>
                </a:cubicBezTo>
                <a:close/>
                <a:moveTo>
                  <a:pt x="307280" y="646103"/>
                </a:moveTo>
                <a:cubicBezTo>
                  <a:pt x="321291" y="646103"/>
                  <a:pt x="332842" y="657655"/>
                  <a:pt x="332950" y="671880"/>
                </a:cubicBezTo>
                <a:cubicBezTo>
                  <a:pt x="332950" y="686426"/>
                  <a:pt x="321826" y="697549"/>
                  <a:pt x="307387" y="697549"/>
                </a:cubicBezTo>
                <a:cubicBezTo>
                  <a:pt x="293055" y="697549"/>
                  <a:pt x="281503" y="686212"/>
                  <a:pt x="281503" y="671987"/>
                </a:cubicBezTo>
                <a:cubicBezTo>
                  <a:pt x="281503" y="657975"/>
                  <a:pt x="293161" y="646103"/>
                  <a:pt x="307280" y="646103"/>
                </a:cubicBezTo>
                <a:close/>
                <a:moveTo>
                  <a:pt x="506647" y="609418"/>
                </a:moveTo>
                <a:cubicBezTo>
                  <a:pt x="514562" y="609525"/>
                  <a:pt x="520872" y="615835"/>
                  <a:pt x="520872" y="623643"/>
                </a:cubicBezTo>
                <a:cubicBezTo>
                  <a:pt x="520979" y="631558"/>
                  <a:pt x="514241" y="638296"/>
                  <a:pt x="506326" y="638296"/>
                </a:cubicBezTo>
                <a:cubicBezTo>
                  <a:pt x="498197" y="638296"/>
                  <a:pt x="491887" y="631772"/>
                  <a:pt x="491993" y="623643"/>
                </a:cubicBezTo>
                <a:cubicBezTo>
                  <a:pt x="491993" y="615407"/>
                  <a:pt x="498304" y="609311"/>
                  <a:pt x="506647" y="609418"/>
                </a:cubicBezTo>
                <a:close/>
                <a:moveTo>
                  <a:pt x="218612" y="579255"/>
                </a:moveTo>
                <a:cubicBezTo>
                  <a:pt x="222677" y="579255"/>
                  <a:pt x="225779" y="582143"/>
                  <a:pt x="225885" y="586208"/>
                </a:cubicBezTo>
                <a:cubicBezTo>
                  <a:pt x="225992" y="590379"/>
                  <a:pt x="223212" y="593374"/>
                  <a:pt x="219147" y="593588"/>
                </a:cubicBezTo>
                <a:cubicBezTo>
                  <a:pt x="214869" y="593802"/>
                  <a:pt x="211660" y="590807"/>
                  <a:pt x="211660" y="586422"/>
                </a:cubicBezTo>
                <a:cubicBezTo>
                  <a:pt x="211660" y="582357"/>
                  <a:pt x="214655" y="579362"/>
                  <a:pt x="218612" y="579255"/>
                </a:cubicBezTo>
                <a:close/>
                <a:moveTo>
                  <a:pt x="672537" y="542891"/>
                </a:moveTo>
                <a:cubicBezTo>
                  <a:pt x="685372" y="542677"/>
                  <a:pt x="695426" y="552517"/>
                  <a:pt x="695426" y="565244"/>
                </a:cubicBezTo>
                <a:cubicBezTo>
                  <a:pt x="695533" y="577866"/>
                  <a:pt x="685479" y="588133"/>
                  <a:pt x="672965" y="588133"/>
                </a:cubicBezTo>
                <a:cubicBezTo>
                  <a:pt x="660772" y="588133"/>
                  <a:pt x="650504" y="578080"/>
                  <a:pt x="650290" y="565886"/>
                </a:cubicBezTo>
                <a:cubicBezTo>
                  <a:pt x="650183" y="553158"/>
                  <a:pt x="659809" y="543104"/>
                  <a:pt x="672537" y="542891"/>
                </a:cubicBezTo>
                <a:close/>
                <a:moveTo>
                  <a:pt x="397979" y="491337"/>
                </a:moveTo>
                <a:cubicBezTo>
                  <a:pt x="418408" y="491444"/>
                  <a:pt x="434772" y="508022"/>
                  <a:pt x="434879" y="528451"/>
                </a:cubicBezTo>
                <a:cubicBezTo>
                  <a:pt x="434879" y="548773"/>
                  <a:pt x="418301" y="565458"/>
                  <a:pt x="397979" y="565565"/>
                </a:cubicBezTo>
                <a:cubicBezTo>
                  <a:pt x="377871" y="565672"/>
                  <a:pt x="360865" y="548880"/>
                  <a:pt x="360651" y="528665"/>
                </a:cubicBezTo>
                <a:cubicBezTo>
                  <a:pt x="360437" y="508236"/>
                  <a:pt x="377444" y="491230"/>
                  <a:pt x="397979" y="491337"/>
                </a:cubicBezTo>
                <a:close/>
                <a:moveTo>
                  <a:pt x="271128" y="483315"/>
                </a:moveTo>
                <a:cubicBezTo>
                  <a:pt x="283856" y="483208"/>
                  <a:pt x="294017" y="493155"/>
                  <a:pt x="294123" y="505669"/>
                </a:cubicBezTo>
                <a:cubicBezTo>
                  <a:pt x="294231" y="518290"/>
                  <a:pt x="284177" y="528344"/>
                  <a:pt x="271556" y="528344"/>
                </a:cubicBezTo>
                <a:cubicBezTo>
                  <a:pt x="258721" y="528344"/>
                  <a:pt x="248988" y="518611"/>
                  <a:pt x="248988" y="505776"/>
                </a:cubicBezTo>
                <a:cubicBezTo>
                  <a:pt x="248988" y="493262"/>
                  <a:pt x="258721" y="483422"/>
                  <a:pt x="271128" y="483315"/>
                </a:cubicBezTo>
                <a:close/>
                <a:moveTo>
                  <a:pt x="722164" y="447164"/>
                </a:moveTo>
                <a:cubicBezTo>
                  <a:pt x="726121" y="447164"/>
                  <a:pt x="729651" y="450907"/>
                  <a:pt x="729437" y="454758"/>
                </a:cubicBezTo>
                <a:cubicBezTo>
                  <a:pt x="729223" y="458501"/>
                  <a:pt x="725801" y="461817"/>
                  <a:pt x="722058" y="461817"/>
                </a:cubicBezTo>
                <a:cubicBezTo>
                  <a:pt x="718100" y="461817"/>
                  <a:pt x="714570" y="458074"/>
                  <a:pt x="714784" y="454223"/>
                </a:cubicBezTo>
                <a:cubicBezTo>
                  <a:pt x="714998" y="450373"/>
                  <a:pt x="718528" y="447057"/>
                  <a:pt x="722164" y="447164"/>
                </a:cubicBezTo>
                <a:close/>
                <a:moveTo>
                  <a:pt x="559377" y="433795"/>
                </a:moveTo>
                <a:cubicBezTo>
                  <a:pt x="591357" y="433901"/>
                  <a:pt x="617133" y="459785"/>
                  <a:pt x="617133" y="491658"/>
                </a:cubicBezTo>
                <a:cubicBezTo>
                  <a:pt x="617026" y="523425"/>
                  <a:pt x="590929" y="549308"/>
                  <a:pt x="559163" y="549201"/>
                </a:cubicBezTo>
                <a:cubicBezTo>
                  <a:pt x="527183" y="549094"/>
                  <a:pt x="501620" y="523425"/>
                  <a:pt x="501620" y="491338"/>
                </a:cubicBezTo>
                <a:cubicBezTo>
                  <a:pt x="501620" y="459251"/>
                  <a:pt x="527290" y="433687"/>
                  <a:pt x="559377" y="433795"/>
                </a:cubicBezTo>
                <a:close/>
                <a:moveTo>
                  <a:pt x="673714" y="345020"/>
                </a:moveTo>
                <a:cubicBezTo>
                  <a:pt x="693715" y="345447"/>
                  <a:pt x="709437" y="361812"/>
                  <a:pt x="709010" y="381599"/>
                </a:cubicBezTo>
                <a:cubicBezTo>
                  <a:pt x="708689" y="401600"/>
                  <a:pt x="692004" y="417430"/>
                  <a:pt x="671896" y="417002"/>
                </a:cubicBezTo>
                <a:cubicBezTo>
                  <a:pt x="652537" y="416574"/>
                  <a:pt x="636493" y="399996"/>
                  <a:pt x="636814" y="380530"/>
                </a:cubicBezTo>
                <a:cubicBezTo>
                  <a:pt x="637242" y="360421"/>
                  <a:pt x="653606" y="344592"/>
                  <a:pt x="673714" y="345020"/>
                </a:cubicBezTo>
                <a:close/>
                <a:moveTo>
                  <a:pt x="286424" y="341812"/>
                </a:moveTo>
                <a:cubicBezTo>
                  <a:pt x="290702" y="341598"/>
                  <a:pt x="294125" y="344806"/>
                  <a:pt x="294125" y="348871"/>
                </a:cubicBezTo>
                <a:cubicBezTo>
                  <a:pt x="294125" y="352935"/>
                  <a:pt x="290702" y="356251"/>
                  <a:pt x="286638" y="356144"/>
                </a:cubicBezTo>
                <a:cubicBezTo>
                  <a:pt x="282787" y="356037"/>
                  <a:pt x="279578" y="352828"/>
                  <a:pt x="279471" y="349085"/>
                </a:cubicBezTo>
                <a:cubicBezTo>
                  <a:pt x="279471" y="345341"/>
                  <a:pt x="282573" y="342025"/>
                  <a:pt x="286424" y="341812"/>
                </a:cubicBezTo>
                <a:close/>
                <a:moveTo>
                  <a:pt x="383647" y="341704"/>
                </a:moveTo>
                <a:cubicBezTo>
                  <a:pt x="391454" y="341812"/>
                  <a:pt x="397872" y="348229"/>
                  <a:pt x="397872" y="356037"/>
                </a:cubicBezTo>
                <a:cubicBezTo>
                  <a:pt x="397979" y="363951"/>
                  <a:pt x="391348" y="370689"/>
                  <a:pt x="383433" y="370689"/>
                </a:cubicBezTo>
                <a:cubicBezTo>
                  <a:pt x="375518" y="370689"/>
                  <a:pt x="368993" y="364165"/>
                  <a:pt x="368993" y="356037"/>
                </a:cubicBezTo>
                <a:cubicBezTo>
                  <a:pt x="368993" y="347908"/>
                  <a:pt x="375518" y="341490"/>
                  <a:pt x="383647" y="341704"/>
                </a:cubicBezTo>
                <a:close/>
                <a:moveTo>
                  <a:pt x="521942" y="319029"/>
                </a:moveTo>
                <a:cubicBezTo>
                  <a:pt x="534457" y="319136"/>
                  <a:pt x="544510" y="329404"/>
                  <a:pt x="544403" y="342025"/>
                </a:cubicBezTo>
                <a:cubicBezTo>
                  <a:pt x="544296" y="354218"/>
                  <a:pt x="534243" y="364379"/>
                  <a:pt x="521942" y="364486"/>
                </a:cubicBezTo>
                <a:cubicBezTo>
                  <a:pt x="509642" y="364593"/>
                  <a:pt x="499374" y="354325"/>
                  <a:pt x="499374" y="341704"/>
                </a:cubicBezTo>
                <a:cubicBezTo>
                  <a:pt x="499374" y="329083"/>
                  <a:pt x="509535" y="318922"/>
                  <a:pt x="521942" y="319029"/>
                </a:cubicBezTo>
                <a:close/>
                <a:moveTo>
                  <a:pt x="595207" y="268974"/>
                </a:moveTo>
                <a:cubicBezTo>
                  <a:pt x="599165" y="269081"/>
                  <a:pt x="602267" y="272397"/>
                  <a:pt x="602160" y="276247"/>
                </a:cubicBezTo>
                <a:cubicBezTo>
                  <a:pt x="602053" y="280204"/>
                  <a:pt x="598416" y="283627"/>
                  <a:pt x="594459" y="283413"/>
                </a:cubicBezTo>
                <a:cubicBezTo>
                  <a:pt x="590715" y="283199"/>
                  <a:pt x="587506" y="279776"/>
                  <a:pt x="587506" y="276033"/>
                </a:cubicBezTo>
                <a:cubicBezTo>
                  <a:pt x="587613" y="271969"/>
                  <a:pt x="591250" y="268653"/>
                  <a:pt x="595207" y="268974"/>
                </a:cubicBezTo>
                <a:close/>
                <a:moveTo>
                  <a:pt x="306424" y="246192"/>
                </a:moveTo>
                <a:cubicBezTo>
                  <a:pt x="326959" y="246513"/>
                  <a:pt x="343965" y="264160"/>
                  <a:pt x="343109" y="284161"/>
                </a:cubicBezTo>
                <a:cubicBezTo>
                  <a:pt x="342361" y="304697"/>
                  <a:pt x="325462" y="320848"/>
                  <a:pt x="305354" y="320313"/>
                </a:cubicBezTo>
                <a:cubicBezTo>
                  <a:pt x="284818" y="319778"/>
                  <a:pt x="268347" y="302665"/>
                  <a:pt x="268882" y="282771"/>
                </a:cubicBezTo>
                <a:cubicBezTo>
                  <a:pt x="269524" y="262235"/>
                  <a:pt x="286316" y="245871"/>
                  <a:pt x="306424" y="246192"/>
                </a:cubicBezTo>
                <a:close/>
                <a:moveTo>
                  <a:pt x="496423" y="171302"/>
                </a:moveTo>
                <a:lnTo>
                  <a:pt x="506220" y="194960"/>
                </a:lnTo>
                <a:cubicBezTo>
                  <a:pt x="506327" y="215067"/>
                  <a:pt x="490604" y="231004"/>
                  <a:pt x="470603" y="231004"/>
                </a:cubicBezTo>
                <a:cubicBezTo>
                  <a:pt x="450495" y="231111"/>
                  <a:pt x="434452" y="215388"/>
                  <a:pt x="434345" y="195494"/>
                </a:cubicBezTo>
                <a:lnTo>
                  <a:pt x="442878" y="174184"/>
                </a:lnTo>
                <a:lnTo>
                  <a:pt x="419696" y="176497"/>
                </a:lnTo>
                <a:cubicBezTo>
                  <a:pt x="328576" y="195015"/>
                  <a:pt x="251670" y="252134"/>
                  <a:pt x="206804" y="330047"/>
                </a:cubicBezTo>
                <a:lnTo>
                  <a:pt x="186119" y="374336"/>
                </a:lnTo>
                <a:lnTo>
                  <a:pt x="189788" y="375757"/>
                </a:lnTo>
                <a:cubicBezTo>
                  <a:pt x="192408" y="378338"/>
                  <a:pt x="194013" y="381974"/>
                  <a:pt x="194013" y="386092"/>
                </a:cubicBezTo>
                <a:cubicBezTo>
                  <a:pt x="194013" y="394220"/>
                  <a:pt x="187702" y="400745"/>
                  <a:pt x="179680" y="400745"/>
                </a:cubicBezTo>
                <a:lnTo>
                  <a:pt x="178208" y="400109"/>
                </a:lnTo>
                <a:lnTo>
                  <a:pt x="169486" y="432383"/>
                </a:lnTo>
                <a:cubicBezTo>
                  <a:pt x="166210" y="450723"/>
                  <a:pt x="164500" y="469609"/>
                  <a:pt x="164500" y="488900"/>
                </a:cubicBezTo>
                <a:cubicBezTo>
                  <a:pt x="164607" y="665165"/>
                  <a:pt x="306966" y="807952"/>
                  <a:pt x="482803" y="807952"/>
                </a:cubicBezTo>
                <a:cubicBezTo>
                  <a:pt x="659923" y="807952"/>
                  <a:pt x="802390" y="665807"/>
                  <a:pt x="802390" y="489114"/>
                </a:cubicBezTo>
                <a:cubicBezTo>
                  <a:pt x="802390" y="334882"/>
                  <a:pt x="693478" y="206363"/>
                  <a:pt x="548381" y="176572"/>
                </a:cubicBezTo>
                <a:close/>
                <a:moveTo>
                  <a:pt x="481199" y="0"/>
                </a:moveTo>
                <a:cubicBezTo>
                  <a:pt x="489755" y="0"/>
                  <a:pt x="498419" y="1925"/>
                  <a:pt x="506869" y="3530"/>
                </a:cubicBezTo>
                <a:cubicBezTo>
                  <a:pt x="508901" y="3957"/>
                  <a:pt x="510398" y="6525"/>
                  <a:pt x="512109" y="8129"/>
                </a:cubicBezTo>
                <a:cubicBezTo>
                  <a:pt x="510398" y="9733"/>
                  <a:pt x="509008" y="12086"/>
                  <a:pt x="506869" y="12942"/>
                </a:cubicBezTo>
                <a:cubicBezTo>
                  <a:pt x="502376" y="14653"/>
                  <a:pt x="497670" y="15616"/>
                  <a:pt x="492643" y="16899"/>
                </a:cubicBezTo>
                <a:cubicBezTo>
                  <a:pt x="492643" y="61928"/>
                  <a:pt x="492643" y="107278"/>
                  <a:pt x="492643" y="152521"/>
                </a:cubicBezTo>
                <a:cubicBezTo>
                  <a:pt x="514997" y="155408"/>
                  <a:pt x="537458" y="158296"/>
                  <a:pt x="560774" y="161291"/>
                </a:cubicBezTo>
                <a:cubicBezTo>
                  <a:pt x="565160" y="144713"/>
                  <a:pt x="569759" y="127493"/>
                  <a:pt x="574465" y="109738"/>
                </a:cubicBezTo>
                <a:cubicBezTo>
                  <a:pt x="572861" y="108989"/>
                  <a:pt x="571149" y="108454"/>
                  <a:pt x="569866" y="107385"/>
                </a:cubicBezTo>
                <a:cubicBezTo>
                  <a:pt x="562914" y="102251"/>
                  <a:pt x="554892" y="98080"/>
                  <a:pt x="549330" y="91769"/>
                </a:cubicBezTo>
                <a:cubicBezTo>
                  <a:pt x="539811" y="81074"/>
                  <a:pt x="543341" y="68346"/>
                  <a:pt x="556924" y="63853"/>
                </a:cubicBezTo>
                <a:cubicBezTo>
                  <a:pt x="564839" y="61286"/>
                  <a:pt x="573716" y="60324"/>
                  <a:pt x="582059" y="60645"/>
                </a:cubicBezTo>
                <a:cubicBezTo>
                  <a:pt x="594252" y="61072"/>
                  <a:pt x="605803" y="64923"/>
                  <a:pt x="616285" y="71448"/>
                </a:cubicBezTo>
                <a:cubicBezTo>
                  <a:pt x="620136" y="73907"/>
                  <a:pt x="623986" y="76795"/>
                  <a:pt x="627088" y="80004"/>
                </a:cubicBezTo>
                <a:cubicBezTo>
                  <a:pt x="639923" y="93267"/>
                  <a:pt x="636179" y="107920"/>
                  <a:pt x="618210" y="112519"/>
                </a:cubicBezTo>
                <a:cubicBezTo>
                  <a:pt x="609975" y="114658"/>
                  <a:pt x="601097" y="114444"/>
                  <a:pt x="591043" y="115513"/>
                </a:cubicBezTo>
                <a:cubicBezTo>
                  <a:pt x="586872" y="131236"/>
                  <a:pt x="582273" y="148670"/>
                  <a:pt x="577460" y="166425"/>
                </a:cubicBezTo>
                <a:cubicBezTo>
                  <a:pt x="588583" y="170490"/>
                  <a:pt x="599814" y="174233"/>
                  <a:pt x="610723" y="178725"/>
                </a:cubicBezTo>
                <a:cubicBezTo>
                  <a:pt x="621740" y="183217"/>
                  <a:pt x="632436" y="188565"/>
                  <a:pt x="643773" y="193699"/>
                </a:cubicBezTo>
                <a:cubicBezTo>
                  <a:pt x="666341" y="154660"/>
                  <a:pt x="689123" y="115300"/>
                  <a:pt x="711263" y="76902"/>
                </a:cubicBezTo>
                <a:cubicBezTo>
                  <a:pt x="707626" y="72731"/>
                  <a:pt x="704096" y="69094"/>
                  <a:pt x="700995" y="64923"/>
                </a:cubicBezTo>
                <a:cubicBezTo>
                  <a:pt x="699711" y="63212"/>
                  <a:pt x="699605" y="60752"/>
                  <a:pt x="698963" y="58720"/>
                </a:cubicBezTo>
                <a:cubicBezTo>
                  <a:pt x="700995" y="58078"/>
                  <a:pt x="703241" y="56580"/>
                  <a:pt x="705166" y="56901"/>
                </a:cubicBezTo>
                <a:cubicBezTo>
                  <a:pt x="722065" y="59789"/>
                  <a:pt x="736077" y="68132"/>
                  <a:pt x="747200" y="81180"/>
                </a:cubicBezTo>
                <a:cubicBezTo>
                  <a:pt x="748377" y="82571"/>
                  <a:pt x="748911" y="85673"/>
                  <a:pt x="748163" y="86956"/>
                </a:cubicBezTo>
                <a:cubicBezTo>
                  <a:pt x="747307" y="88240"/>
                  <a:pt x="744312" y="88988"/>
                  <a:pt x="742494" y="88667"/>
                </a:cubicBezTo>
                <a:cubicBezTo>
                  <a:pt x="737467" y="87705"/>
                  <a:pt x="732547" y="86100"/>
                  <a:pt x="726985" y="84603"/>
                </a:cubicBezTo>
                <a:cubicBezTo>
                  <a:pt x="704418" y="123749"/>
                  <a:pt x="681636" y="163109"/>
                  <a:pt x="659068" y="202149"/>
                </a:cubicBezTo>
                <a:cubicBezTo>
                  <a:pt x="674042" y="213165"/>
                  <a:pt x="688802" y="223968"/>
                  <a:pt x="704204" y="235198"/>
                </a:cubicBezTo>
                <a:cubicBezTo>
                  <a:pt x="715969" y="222470"/>
                  <a:pt x="728162" y="209101"/>
                  <a:pt x="740034" y="196159"/>
                </a:cubicBezTo>
                <a:cubicBezTo>
                  <a:pt x="736183" y="189635"/>
                  <a:pt x="732012" y="183859"/>
                  <a:pt x="729338" y="177335"/>
                </a:cubicBezTo>
                <a:cubicBezTo>
                  <a:pt x="727306" y="172415"/>
                  <a:pt x="726344" y="166746"/>
                  <a:pt x="726237" y="161291"/>
                </a:cubicBezTo>
                <a:cubicBezTo>
                  <a:pt x="726130" y="153055"/>
                  <a:pt x="732012" y="147173"/>
                  <a:pt x="740248" y="146745"/>
                </a:cubicBezTo>
                <a:cubicBezTo>
                  <a:pt x="744419" y="146531"/>
                  <a:pt x="749019" y="146531"/>
                  <a:pt x="752869" y="147815"/>
                </a:cubicBezTo>
                <a:cubicBezTo>
                  <a:pt x="776934" y="155836"/>
                  <a:pt x="794261" y="171238"/>
                  <a:pt x="801320" y="196159"/>
                </a:cubicBezTo>
                <a:cubicBezTo>
                  <a:pt x="805599" y="211454"/>
                  <a:pt x="795223" y="221936"/>
                  <a:pt x="779501" y="218834"/>
                </a:cubicBezTo>
                <a:cubicBezTo>
                  <a:pt x="774795" y="217871"/>
                  <a:pt x="770196" y="216374"/>
                  <a:pt x="765810" y="214449"/>
                </a:cubicBezTo>
                <a:cubicBezTo>
                  <a:pt x="761639" y="212631"/>
                  <a:pt x="757682" y="210063"/>
                  <a:pt x="753190" y="207390"/>
                </a:cubicBezTo>
                <a:cubicBezTo>
                  <a:pt x="741104" y="220545"/>
                  <a:pt x="728910" y="233915"/>
                  <a:pt x="717038" y="246857"/>
                </a:cubicBezTo>
                <a:cubicBezTo>
                  <a:pt x="729445" y="260975"/>
                  <a:pt x="741532" y="274665"/>
                  <a:pt x="753938" y="288784"/>
                </a:cubicBezTo>
                <a:cubicBezTo>
                  <a:pt x="790732" y="263007"/>
                  <a:pt x="827846" y="237017"/>
                  <a:pt x="865280" y="210812"/>
                </a:cubicBezTo>
                <a:cubicBezTo>
                  <a:pt x="863569" y="206427"/>
                  <a:pt x="861430" y="202363"/>
                  <a:pt x="860360" y="197977"/>
                </a:cubicBezTo>
                <a:cubicBezTo>
                  <a:pt x="859719" y="195517"/>
                  <a:pt x="860681" y="192522"/>
                  <a:pt x="860895" y="189849"/>
                </a:cubicBezTo>
                <a:cubicBezTo>
                  <a:pt x="863676" y="190490"/>
                  <a:pt x="867099" y="190383"/>
                  <a:pt x="869131" y="191988"/>
                </a:cubicBezTo>
                <a:cubicBezTo>
                  <a:pt x="881324" y="201614"/>
                  <a:pt x="889987" y="213807"/>
                  <a:pt x="894479" y="228674"/>
                </a:cubicBezTo>
                <a:cubicBezTo>
                  <a:pt x="895121" y="230920"/>
                  <a:pt x="894159" y="233701"/>
                  <a:pt x="893945" y="236161"/>
                </a:cubicBezTo>
                <a:cubicBezTo>
                  <a:pt x="891378" y="235626"/>
                  <a:pt x="888276" y="235626"/>
                  <a:pt x="886137" y="234236"/>
                </a:cubicBezTo>
                <a:cubicBezTo>
                  <a:pt x="882287" y="231669"/>
                  <a:pt x="879078" y="228353"/>
                  <a:pt x="875334" y="225037"/>
                </a:cubicBezTo>
                <a:cubicBezTo>
                  <a:pt x="838220" y="251028"/>
                  <a:pt x="800892" y="277125"/>
                  <a:pt x="763992" y="303009"/>
                </a:cubicBezTo>
                <a:cubicBezTo>
                  <a:pt x="772977" y="319373"/>
                  <a:pt x="781747" y="335417"/>
                  <a:pt x="790946" y="351995"/>
                </a:cubicBezTo>
                <a:cubicBezTo>
                  <a:pt x="807096" y="345364"/>
                  <a:pt x="823781" y="338412"/>
                  <a:pt x="839076" y="332101"/>
                </a:cubicBezTo>
                <a:cubicBezTo>
                  <a:pt x="838862" y="321940"/>
                  <a:pt x="837686" y="312421"/>
                  <a:pt x="838755" y="303330"/>
                </a:cubicBezTo>
                <a:cubicBezTo>
                  <a:pt x="840680" y="287073"/>
                  <a:pt x="854050" y="281190"/>
                  <a:pt x="867633" y="290388"/>
                </a:cubicBezTo>
                <a:cubicBezTo>
                  <a:pt x="883463" y="301084"/>
                  <a:pt x="891592" y="317020"/>
                  <a:pt x="895014" y="335203"/>
                </a:cubicBezTo>
                <a:cubicBezTo>
                  <a:pt x="896512" y="343011"/>
                  <a:pt x="896405" y="351674"/>
                  <a:pt x="894907" y="359482"/>
                </a:cubicBezTo>
                <a:cubicBezTo>
                  <a:pt x="892233" y="372852"/>
                  <a:pt x="880789" y="377344"/>
                  <a:pt x="868596" y="370927"/>
                </a:cubicBezTo>
                <a:cubicBezTo>
                  <a:pt x="861644" y="367183"/>
                  <a:pt x="856189" y="361407"/>
                  <a:pt x="847098" y="347717"/>
                </a:cubicBezTo>
                <a:cubicBezTo>
                  <a:pt x="830519" y="354562"/>
                  <a:pt x="813834" y="361514"/>
                  <a:pt x="797577" y="368252"/>
                </a:cubicBezTo>
                <a:cubicBezTo>
                  <a:pt x="802818" y="386114"/>
                  <a:pt x="807845" y="403655"/>
                  <a:pt x="813192" y="421945"/>
                </a:cubicBezTo>
                <a:cubicBezTo>
                  <a:pt x="857473" y="414137"/>
                  <a:pt x="902287" y="406222"/>
                  <a:pt x="947102" y="398307"/>
                </a:cubicBezTo>
                <a:cubicBezTo>
                  <a:pt x="947423" y="393280"/>
                  <a:pt x="947209" y="388467"/>
                  <a:pt x="948065" y="383761"/>
                </a:cubicBezTo>
                <a:cubicBezTo>
                  <a:pt x="948493" y="381515"/>
                  <a:pt x="950632" y="379483"/>
                  <a:pt x="952022" y="377451"/>
                </a:cubicBezTo>
                <a:cubicBezTo>
                  <a:pt x="954055" y="378948"/>
                  <a:pt x="956835" y="380125"/>
                  <a:pt x="957905" y="382157"/>
                </a:cubicBezTo>
                <a:cubicBezTo>
                  <a:pt x="965285" y="396382"/>
                  <a:pt x="968387" y="411570"/>
                  <a:pt x="965713" y="427614"/>
                </a:cubicBezTo>
                <a:cubicBezTo>
                  <a:pt x="965392" y="429753"/>
                  <a:pt x="963253" y="431571"/>
                  <a:pt x="961969" y="433496"/>
                </a:cubicBezTo>
                <a:cubicBezTo>
                  <a:pt x="960044" y="432106"/>
                  <a:pt x="957477" y="431143"/>
                  <a:pt x="956300" y="429325"/>
                </a:cubicBezTo>
                <a:cubicBezTo>
                  <a:pt x="953841" y="425047"/>
                  <a:pt x="952022" y="420447"/>
                  <a:pt x="949883" y="415634"/>
                </a:cubicBezTo>
                <a:cubicBezTo>
                  <a:pt x="905389" y="423442"/>
                  <a:pt x="860788" y="431357"/>
                  <a:pt x="816187" y="439165"/>
                </a:cubicBezTo>
                <a:cubicBezTo>
                  <a:pt x="817364" y="457775"/>
                  <a:pt x="818647" y="476172"/>
                  <a:pt x="819824" y="494997"/>
                </a:cubicBezTo>
                <a:cubicBezTo>
                  <a:pt x="837364" y="495745"/>
                  <a:pt x="855119" y="496601"/>
                  <a:pt x="873195" y="497349"/>
                </a:cubicBezTo>
                <a:cubicBezTo>
                  <a:pt x="874479" y="492964"/>
                  <a:pt x="875227" y="488365"/>
                  <a:pt x="877046" y="484301"/>
                </a:cubicBezTo>
                <a:cubicBezTo>
                  <a:pt x="879613" y="478632"/>
                  <a:pt x="882179" y="472856"/>
                  <a:pt x="886030" y="468150"/>
                </a:cubicBezTo>
                <a:cubicBezTo>
                  <a:pt x="894373" y="457989"/>
                  <a:pt x="906245" y="458738"/>
                  <a:pt x="913946" y="469327"/>
                </a:cubicBezTo>
                <a:cubicBezTo>
                  <a:pt x="921540" y="479702"/>
                  <a:pt x="923572" y="491788"/>
                  <a:pt x="923679" y="504195"/>
                </a:cubicBezTo>
                <a:cubicBezTo>
                  <a:pt x="923786" y="515639"/>
                  <a:pt x="921860" y="526870"/>
                  <a:pt x="916513" y="537244"/>
                </a:cubicBezTo>
                <a:cubicBezTo>
                  <a:pt x="914908" y="540346"/>
                  <a:pt x="912983" y="543448"/>
                  <a:pt x="910630" y="546122"/>
                </a:cubicBezTo>
                <a:cubicBezTo>
                  <a:pt x="901859" y="556283"/>
                  <a:pt x="889559" y="556176"/>
                  <a:pt x="882500" y="544731"/>
                </a:cubicBezTo>
                <a:cubicBezTo>
                  <a:pt x="878329" y="537993"/>
                  <a:pt x="876404" y="529757"/>
                  <a:pt x="873730" y="522163"/>
                </a:cubicBezTo>
                <a:cubicBezTo>
                  <a:pt x="872981" y="520024"/>
                  <a:pt x="872981" y="517564"/>
                  <a:pt x="872553" y="514784"/>
                </a:cubicBezTo>
                <a:cubicBezTo>
                  <a:pt x="854585" y="513928"/>
                  <a:pt x="836723" y="513179"/>
                  <a:pt x="818861" y="512324"/>
                </a:cubicBezTo>
                <a:cubicBezTo>
                  <a:pt x="816080" y="530720"/>
                  <a:pt x="813300" y="548796"/>
                  <a:pt x="810412" y="567513"/>
                </a:cubicBezTo>
                <a:cubicBezTo>
                  <a:pt x="819503" y="569973"/>
                  <a:pt x="829129" y="572647"/>
                  <a:pt x="838862" y="575214"/>
                </a:cubicBezTo>
                <a:cubicBezTo>
                  <a:pt x="871484" y="583984"/>
                  <a:pt x="904105" y="592541"/>
                  <a:pt x="936727" y="601418"/>
                </a:cubicBezTo>
                <a:cubicBezTo>
                  <a:pt x="940792" y="602488"/>
                  <a:pt x="942717" y="602274"/>
                  <a:pt x="944321" y="597996"/>
                </a:cubicBezTo>
                <a:cubicBezTo>
                  <a:pt x="945605" y="594573"/>
                  <a:pt x="947744" y="591365"/>
                  <a:pt x="950097" y="588477"/>
                </a:cubicBezTo>
                <a:cubicBezTo>
                  <a:pt x="951273" y="587086"/>
                  <a:pt x="953733" y="585910"/>
                  <a:pt x="955445" y="586124"/>
                </a:cubicBezTo>
                <a:cubicBezTo>
                  <a:pt x="956621" y="586338"/>
                  <a:pt x="958226" y="589118"/>
                  <a:pt x="958226" y="590616"/>
                </a:cubicBezTo>
                <a:cubicBezTo>
                  <a:pt x="957905" y="598316"/>
                  <a:pt x="958012" y="606339"/>
                  <a:pt x="956194" y="613825"/>
                </a:cubicBezTo>
                <a:cubicBezTo>
                  <a:pt x="954268" y="621633"/>
                  <a:pt x="950525" y="629013"/>
                  <a:pt x="946995" y="636286"/>
                </a:cubicBezTo>
                <a:cubicBezTo>
                  <a:pt x="946032" y="638318"/>
                  <a:pt x="942610" y="639174"/>
                  <a:pt x="940364" y="640671"/>
                </a:cubicBezTo>
                <a:cubicBezTo>
                  <a:pt x="939295" y="638212"/>
                  <a:pt x="937476" y="635858"/>
                  <a:pt x="937155" y="633292"/>
                </a:cubicBezTo>
                <a:cubicBezTo>
                  <a:pt x="936620" y="628906"/>
                  <a:pt x="937048" y="624521"/>
                  <a:pt x="937048" y="619387"/>
                </a:cubicBezTo>
                <a:cubicBezTo>
                  <a:pt x="893838" y="607836"/>
                  <a:pt x="849986" y="596071"/>
                  <a:pt x="806240" y="584305"/>
                </a:cubicBezTo>
                <a:cubicBezTo>
                  <a:pt x="799502" y="601632"/>
                  <a:pt x="792764" y="618852"/>
                  <a:pt x="785919" y="636393"/>
                </a:cubicBezTo>
                <a:cubicBezTo>
                  <a:pt x="801427" y="644415"/>
                  <a:pt x="817471" y="652865"/>
                  <a:pt x="832979" y="660886"/>
                </a:cubicBezTo>
                <a:cubicBezTo>
                  <a:pt x="838114" y="655645"/>
                  <a:pt x="842713" y="650405"/>
                  <a:pt x="847846" y="645806"/>
                </a:cubicBezTo>
                <a:cubicBezTo>
                  <a:pt x="850520" y="643345"/>
                  <a:pt x="853943" y="641420"/>
                  <a:pt x="857366" y="639923"/>
                </a:cubicBezTo>
                <a:cubicBezTo>
                  <a:pt x="869879" y="634468"/>
                  <a:pt x="880361" y="640457"/>
                  <a:pt x="882500" y="653934"/>
                </a:cubicBezTo>
                <a:cubicBezTo>
                  <a:pt x="886030" y="676823"/>
                  <a:pt x="870093" y="708803"/>
                  <a:pt x="849665" y="719820"/>
                </a:cubicBezTo>
                <a:cubicBezTo>
                  <a:pt x="835012" y="727735"/>
                  <a:pt x="823460" y="721959"/>
                  <a:pt x="821321" y="705380"/>
                </a:cubicBezTo>
                <a:cubicBezTo>
                  <a:pt x="820679" y="700674"/>
                  <a:pt x="821000" y="695754"/>
                  <a:pt x="821749" y="691048"/>
                </a:cubicBezTo>
                <a:cubicBezTo>
                  <a:pt x="822391" y="686342"/>
                  <a:pt x="824102" y="681743"/>
                  <a:pt x="825386" y="676609"/>
                </a:cubicBezTo>
                <a:cubicBezTo>
                  <a:pt x="809556" y="668373"/>
                  <a:pt x="793512" y="660031"/>
                  <a:pt x="777790" y="651795"/>
                </a:cubicBezTo>
                <a:cubicBezTo>
                  <a:pt x="767415" y="667304"/>
                  <a:pt x="757254" y="682492"/>
                  <a:pt x="746772" y="698214"/>
                </a:cubicBezTo>
                <a:cubicBezTo>
                  <a:pt x="781212" y="727199"/>
                  <a:pt x="816080" y="756399"/>
                  <a:pt x="850734" y="785491"/>
                </a:cubicBezTo>
                <a:cubicBezTo>
                  <a:pt x="855333" y="782282"/>
                  <a:pt x="859398" y="779181"/>
                  <a:pt x="863783" y="776613"/>
                </a:cubicBezTo>
                <a:cubicBezTo>
                  <a:pt x="865494" y="775651"/>
                  <a:pt x="868489" y="775544"/>
                  <a:pt x="870093" y="776400"/>
                </a:cubicBezTo>
                <a:cubicBezTo>
                  <a:pt x="871056" y="776935"/>
                  <a:pt x="871270" y="780464"/>
                  <a:pt x="870628" y="782176"/>
                </a:cubicBezTo>
                <a:cubicBezTo>
                  <a:pt x="864746" y="798326"/>
                  <a:pt x="854264" y="810733"/>
                  <a:pt x="839397" y="819290"/>
                </a:cubicBezTo>
                <a:cubicBezTo>
                  <a:pt x="837792" y="820145"/>
                  <a:pt x="834691" y="820359"/>
                  <a:pt x="833621" y="819396"/>
                </a:cubicBezTo>
                <a:cubicBezTo>
                  <a:pt x="832552" y="818434"/>
                  <a:pt x="832338" y="815332"/>
                  <a:pt x="832873" y="813621"/>
                </a:cubicBezTo>
                <a:cubicBezTo>
                  <a:pt x="834584" y="808808"/>
                  <a:pt x="836937" y="804209"/>
                  <a:pt x="839397" y="798754"/>
                </a:cubicBezTo>
                <a:cubicBezTo>
                  <a:pt x="804957" y="769875"/>
                  <a:pt x="770089" y="740569"/>
                  <a:pt x="735435" y="711477"/>
                </a:cubicBezTo>
                <a:cubicBezTo>
                  <a:pt x="722065" y="724205"/>
                  <a:pt x="708910" y="736933"/>
                  <a:pt x="695112" y="750088"/>
                </a:cubicBezTo>
                <a:cubicBezTo>
                  <a:pt x="705701" y="763886"/>
                  <a:pt x="716718" y="778218"/>
                  <a:pt x="727627" y="792443"/>
                </a:cubicBezTo>
                <a:cubicBezTo>
                  <a:pt x="733403" y="790090"/>
                  <a:pt x="738644" y="787309"/>
                  <a:pt x="744205" y="785812"/>
                </a:cubicBezTo>
                <a:cubicBezTo>
                  <a:pt x="749660" y="784422"/>
                  <a:pt x="755436" y="783673"/>
                  <a:pt x="760997" y="783887"/>
                </a:cubicBezTo>
                <a:cubicBezTo>
                  <a:pt x="771159" y="784314"/>
                  <a:pt x="777469" y="792443"/>
                  <a:pt x="775972" y="802497"/>
                </a:cubicBezTo>
                <a:cubicBezTo>
                  <a:pt x="775544" y="805278"/>
                  <a:pt x="775116" y="808273"/>
                  <a:pt x="773832" y="810733"/>
                </a:cubicBezTo>
                <a:cubicBezTo>
                  <a:pt x="762388" y="834050"/>
                  <a:pt x="744205" y="848809"/>
                  <a:pt x="718215" y="852339"/>
                </a:cubicBezTo>
                <a:cubicBezTo>
                  <a:pt x="701102" y="854692"/>
                  <a:pt x="691904" y="842820"/>
                  <a:pt x="698428" y="826669"/>
                </a:cubicBezTo>
                <a:cubicBezTo>
                  <a:pt x="701851" y="818327"/>
                  <a:pt x="707626" y="810840"/>
                  <a:pt x="712974" y="802069"/>
                </a:cubicBezTo>
                <a:cubicBezTo>
                  <a:pt x="702920" y="788913"/>
                  <a:pt x="691904" y="774581"/>
                  <a:pt x="681208" y="760570"/>
                </a:cubicBezTo>
                <a:cubicBezTo>
                  <a:pt x="665164" y="770303"/>
                  <a:pt x="649442" y="779929"/>
                  <a:pt x="633505" y="789555"/>
                </a:cubicBezTo>
                <a:cubicBezTo>
                  <a:pt x="652543" y="830520"/>
                  <a:pt x="671796" y="871698"/>
                  <a:pt x="690941" y="912663"/>
                </a:cubicBezTo>
                <a:cubicBezTo>
                  <a:pt x="696289" y="911700"/>
                  <a:pt x="701316" y="910417"/>
                  <a:pt x="706343" y="909989"/>
                </a:cubicBezTo>
                <a:cubicBezTo>
                  <a:pt x="708268" y="909775"/>
                  <a:pt x="711477" y="910951"/>
                  <a:pt x="712118" y="912342"/>
                </a:cubicBezTo>
                <a:cubicBezTo>
                  <a:pt x="712760" y="913839"/>
                  <a:pt x="711583" y="916941"/>
                  <a:pt x="710193" y="918332"/>
                </a:cubicBezTo>
                <a:cubicBezTo>
                  <a:pt x="700139" y="928599"/>
                  <a:pt x="687625" y="934161"/>
                  <a:pt x="673935" y="937584"/>
                </a:cubicBezTo>
                <a:cubicBezTo>
                  <a:pt x="671154" y="938225"/>
                  <a:pt x="668266" y="938653"/>
                  <a:pt x="665485" y="938546"/>
                </a:cubicBezTo>
                <a:cubicBezTo>
                  <a:pt x="660565" y="938225"/>
                  <a:pt x="658961" y="935123"/>
                  <a:pt x="662169" y="931487"/>
                </a:cubicBezTo>
                <a:cubicBezTo>
                  <a:pt x="665806" y="927423"/>
                  <a:pt x="670191" y="924000"/>
                  <a:pt x="675005" y="919722"/>
                </a:cubicBezTo>
                <a:cubicBezTo>
                  <a:pt x="656073" y="879078"/>
                  <a:pt x="636821" y="837793"/>
                  <a:pt x="617676" y="796828"/>
                </a:cubicBezTo>
                <a:cubicBezTo>
                  <a:pt x="599921" y="802818"/>
                  <a:pt x="582701" y="808701"/>
                  <a:pt x="564732" y="814797"/>
                </a:cubicBezTo>
                <a:cubicBezTo>
                  <a:pt x="568475" y="831804"/>
                  <a:pt x="572433" y="849451"/>
                  <a:pt x="576069" y="866244"/>
                </a:cubicBezTo>
                <a:cubicBezTo>
                  <a:pt x="584626" y="867206"/>
                  <a:pt x="592541" y="868062"/>
                  <a:pt x="600349" y="869131"/>
                </a:cubicBezTo>
                <a:cubicBezTo>
                  <a:pt x="602060" y="869345"/>
                  <a:pt x="603771" y="870094"/>
                  <a:pt x="605375" y="870736"/>
                </a:cubicBezTo>
                <a:cubicBezTo>
                  <a:pt x="620136" y="876832"/>
                  <a:pt x="623130" y="889667"/>
                  <a:pt x="612114" y="901218"/>
                </a:cubicBezTo>
                <a:cubicBezTo>
                  <a:pt x="599921" y="914053"/>
                  <a:pt x="583984" y="919294"/>
                  <a:pt x="566978" y="920257"/>
                </a:cubicBezTo>
                <a:cubicBezTo>
                  <a:pt x="558635" y="920684"/>
                  <a:pt x="549758" y="919722"/>
                  <a:pt x="541843" y="917155"/>
                </a:cubicBezTo>
                <a:cubicBezTo>
                  <a:pt x="525907" y="911914"/>
                  <a:pt x="522698" y="897582"/>
                  <a:pt x="534891" y="886137"/>
                </a:cubicBezTo>
                <a:cubicBezTo>
                  <a:pt x="541629" y="879827"/>
                  <a:pt x="550186" y="875549"/>
                  <a:pt x="558849" y="869666"/>
                </a:cubicBezTo>
                <a:cubicBezTo>
                  <a:pt x="555320" y="853623"/>
                  <a:pt x="551362" y="835975"/>
                  <a:pt x="547512" y="818648"/>
                </a:cubicBezTo>
                <a:cubicBezTo>
                  <a:pt x="529009" y="820680"/>
                  <a:pt x="510933" y="822605"/>
                  <a:pt x="492536" y="824530"/>
                </a:cubicBezTo>
                <a:cubicBezTo>
                  <a:pt x="492536" y="869773"/>
                  <a:pt x="492536" y="915123"/>
                  <a:pt x="492536" y="960579"/>
                </a:cubicBezTo>
                <a:cubicBezTo>
                  <a:pt x="497456" y="961970"/>
                  <a:pt x="502483" y="963039"/>
                  <a:pt x="507296" y="964751"/>
                </a:cubicBezTo>
                <a:cubicBezTo>
                  <a:pt x="509221" y="965500"/>
                  <a:pt x="510505" y="967746"/>
                  <a:pt x="512109" y="969243"/>
                </a:cubicBezTo>
                <a:cubicBezTo>
                  <a:pt x="510505" y="970847"/>
                  <a:pt x="509328" y="973200"/>
                  <a:pt x="507403" y="973842"/>
                </a:cubicBezTo>
                <a:cubicBezTo>
                  <a:pt x="491360" y="979297"/>
                  <a:pt x="475316" y="979404"/>
                  <a:pt x="459273" y="973842"/>
                </a:cubicBezTo>
                <a:cubicBezTo>
                  <a:pt x="457455" y="973200"/>
                  <a:pt x="455315" y="970954"/>
                  <a:pt x="454994" y="969136"/>
                </a:cubicBezTo>
                <a:cubicBezTo>
                  <a:pt x="454780" y="968066"/>
                  <a:pt x="457347" y="965606"/>
                  <a:pt x="459166" y="964964"/>
                </a:cubicBezTo>
                <a:cubicBezTo>
                  <a:pt x="464086" y="963788"/>
                  <a:pt x="469220" y="962612"/>
                  <a:pt x="474674" y="961114"/>
                </a:cubicBezTo>
                <a:cubicBezTo>
                  <a:pt x="474674" y="915764"/>
                  <a:pt x="474674" y="870415"/>
                  <a:pt x="474674" y="825600"/>
                </a:cubicBezTo>
                <a:cubicBezTo>
                  <a:pt x="451679" y="822605"/>
                  <a:pt x="429004" y="819717"/>
                  <a:pt x="405794" y="816722"/>
                </a:cubicBezTo>
                <a:cubicBezTo>
                  <a:pt x="401409" y="833301"/>
                  <a:pt x="396810" y="850628"/>
                  <a:pt x="392211" y="868062"/>
                </a:cubicBezTo>
                <a:cubicBezTo>
                  <a:pt x="396382" y="870201"/>
                  <a:pt x="400767" y="871698"/>
                  <a:pt x="404083" y="874479"/>
                </a:cubicBezTo>
                <a:cubicBezTo>
                  <a:pt x="409752" y="879185"/>
                  <a:pt x="415741" y="883998"/>
                  <a:pt x="419913" y="889988"/>
                </a:cubicBezTo>
                <a:cubicBezTo>
                  <a:pt x="425474" y="898117"/>
                  <a:pt x="422801" y="907850"/>
                  <a:pt x="413816" y="912128"/>
                </a:cubicBezTo>
                <a:cubicBezTo>
                  <a:pt x="407399" y="915230"/>
                  <a:pt x="400019" y="917262"/>
                  <a:pt x="392960" y="917583"/>
                </a:cubicBezTo>
                <a:cubicBezTo>
                  <a:pt x="375953" y="918332"/>
                  <a:pt x="360124" y="913625"/>
                  <a:pt x="346219" y="903678"/>
                </a:cubicBezTo>
                <a:cubicBezTo>
                  <a:pt x="342476" y="901005"/>
                  <a:pt x="339053" y="897689"/>
                  <a:pt x="336379" y="894052"/>
                </a:cubicBezTo>
                <a:cubicBezTo>
                  <a:pt x="328572" y="883464"/>
                  <a:pt x="331352" y="872554"/>
                  <a:pt x="343332" y="867313"/>
                </a:cubicBezTo>
                <a:cubicBezTo>
                  <a:pt x="348145" y="865174"/>
                  <a:pt x="353492" y="864211"/>
                  <a:pt x="358733" y="863570"/>
                </a:cubicBezTo>
                <a:cubicBezTo>
                  <a:pt x="363974" y="862928"/>
                  <a:pt x="369322" y="863463"/>
                  <a:pt x="375419" y="863463"/>
                </a:cubicBezTo>
                <a:cubicBezTo>
                  <a:pt x="379911" y="846456"/>
                  <a:pt x="384510" y="829129"/>
                  <a:pt x="389002" y="812444"/>
                </a:cubicBezTo>
                <a:cubicBezTo>
                  <a:pt x="367076" y="803353"/>
                  <a:pt x="345257" y="794476"/>
                  <a:pt x="322689" y="785063"/>
                </a:cubicBezTo>
                <a:cubicBezTo>
                  <a:pt x="300442" y="823568"/>
                  <a:pt x="277660" y="863035"/>
                  <a:pt x="255092" y="902181"/>
                </a:cubicBezTo>
                <a:cubicBezTo>
                  <a:pt x="259050" y="906352"/>
                  <a:pt x="263007" y="910203"/>
                  <a:pt x="266537" y="914374"/>
                </a:cubicBezTo>
                <a:cubicBezTo>
                  <a:pt x="267606" y="915658"/>
                  <a:pt x="268248" y="918332"/>
                  <a:pt x="267606" y="919615"/>
                </a:cubicBezTo>
                <a:cubicBezTo>
                  <a:pt x="266965" y="920791"/>
                  <a:pt x="264291" y="921647"/>
                  <a:pt x="262579" y="921433"/>
                </a:cubicBezTo>
                <a:cubicBezTo>
                  <a:pt x="258729" y="921005"/>
                  <a:pt x="254771" y="920257"/>
                  <a:pt x="251242" y="918866"/>
                </a:cubicBezTo>
                <a:cubicBezTo>
                  <a:pt x="239905" y="914374"/>
                  <a:pt x="229316" y="908384"/>
                  <a:pt x="221294" y="898972"/>
                </a:cubicBezTo>
                <a:cubicBezTo>
                  <a:pt x="219690" y="897047"/>
                  <a:pt x="219369" y="893945"/>
                  <a:pt x="218513" y="891378"/>
                </a:cubicBezTo>
                <a:cubicBezTo>
                  <a:pt x="221080" y="890844"/>
                  <a:pt x="223861" y="889667"/>
                  <a:pt x="226321" y="889988"/>
                </a:cubicBezTo>
                <a:cubicBezTo>
                  <a:pt x="230706" y="890630"/>
                  <a:pt x="234878" y="892234"/>
                  <a:pt x="239905" y="893624"/>
                </a:cubicBezTo>
                <a:cubicBezTo>
                  <a:pt x="262472" y="854478"/>
                  <a:pt x="285361" y="815011"/>
                  <a:pt x="307929" y="775865"/>
                </a:cubicBezTo>
                <a:cubicBezTo>
                  <a:pt x="292955" y="764849"/>
                  <a:pt x="278195" y="754046"/>
                  <a:pt x="262900" y="742815"/>
                </a:cubicBezTo>
                <a:cubicBezTo>
                  <a:pt x="251028" y="755757"/>
                  <a:pt x="238835" y="769020"/>
                  <a:pt x="226856" y="782068"/>
                </a:cubicBezTo>
                <a:cubicBezTo>
                  <a:pt x="230706" y="788593"/>
                  <a:pt x="234984" y="794368"/>
                  <a:pt x="237658" y="800786"/>
                </a:cubicBezTo>
                <a:cubicBezTo>
                  <a:pt x="239797" y="806027"/>
                  <a:pt x="240653" y="812123"/>
                  <a:pt x="240653" y="817792"/>
                </a:cubicBezTo>
                <a:cubicBezTo>
                  <a:pt x="240546" y="825279"/>
                  <a:pt x="234770" y="830734"/>
                  <a:pt x="227284" y="831268"/>
                </a:cubicBezTo>
                <a:cubicBezTo>
                  <a:pt x="222792" y="831590"/>
                  <a:pt x="217765" y="831590"/>
                  <a:pt x="213593" y="830092"/>
                </a:cubicBezTo>
                <a:cubicBezTo>
                  <a:pt x="189742" y="821963"/>
                  <a:pt x="172629" y="806668"/>
                  <a:pt x="165570" y="781962"/>
                </a:cubicBezTo>
                <a:cubicBezTo>
                  <a:pt x="161291" y="766774"/>
                  <a:pt x="171452" y="755971"/>
                  <a:pt x="186747" y="759500"/>
                </a:cubicBezTo>
                <a:cubicBezTo>
                  <a:pt x="195945" y="761533"/>
                  <a:pt x="204609" y="765811"/>
                  <a:pt x="214663" y="769554"/>
                </a:cubicBezTo>
                <a:cubicBezTo>
                  <a:pt x="225679" y="757468"/>
                  <a:pt x="237979" y="744206"/>
                  <a:pt x="249958" y="731050"/>
                </a:cubicBezTo>
                <a:cubicBezTo>
                  <a:pt x="237658" y="717039"/>
                  <a:pt x="225572" y="703348"/>
                  <a:pt x="213058" y="689016"/>
                </a:cubicBezTo>
                <a:cubicBezTo>
                  <a:pt x="176265" y="714793"/>
                  <a:pt x="138938" y="740890"/>
                  <a:pt x="101716" y="766987"/>
                </a:cubicBezTo>
                <a:cubicBezTo>
                  <a:pt x="103535" y="772014"/>
                  <a:pt x="105567" y="776721"/>
                  <a:pt x="106743" y="781640"/>
                </a:cubicBezTo>
                <a:cubicBezTo>
                  <a:pt x="107278" y="783566"/>
                  <a:pt x="106209" y="786026"/>
                  <a:pt x="105781" y="788165"/>
                </a:cubicBezTo>
                <a:cubicBezTo>
                  <a:pt x="103428" y="787737"/>
                  <a:pt x="100647" y="788058"/>
                  <a:pt x="98936" y="786775"/>
                </a:cubicBezTo>
                <a:cubicBezTo>
                  <a:pt x="85459" y="776827"/>
                  <a:pt x="76368" y="763672"/>
                  <a:pt x="71875" y="747628"/>
                </a:cubicBezTo>
                <a:cubicBezTo>
                  <a:pt x="71341" y="745917"/>
                  <a:pt x="71983" y="742815"/>
                  <a:pt x="73159" y="741960"/>
                </a:cubicBezTo>
                <a:cubicBezTo>
                  <a:pt x="74335" y="741104"/>
                  <a:pt x="77437" y="741532"/>
                  <a:pt x="78935" y="742601"/>
                </a:cubicBezTo>
                <a:cubicBezTo>
                  <a:pt x="83320" y="745596"/>
                  <a:pt x="87277" y="749233"/>
                  <a:pt x="91662" y="752762"/>
                </a:cubicBezTo>
                <a:cubicBezTo>
                  <a:pt x="128670" y="726879"/>
                  <a:pt x="165997" y="700781"/>
                  <a:pt x="203004" y="674791"/>
                </a:cubicBezTo>
                <a:cubicBezTo>
                  <a:pt x="194020" y="658426"/>
                  <a:pt x="185250" y="642383"/>
                  <a:pt x="176158" y="625912"/>
                </a:cubicBezTo>
                <a:cubicBezTo>
                  <a:pt x="160008" y="632650"/>
                  <a:pt x="143323" y="639495"/>
                  <a:pt x="127814" y="645912"/>
                </a:cubicBezTo>
                <a:cubicBezTo>
                  <a:pt x="128028" y="655966"/>
                  <a:pt x="129311" y="665379"/>
                  <a:pt x="128135" y="674577"/>
                </a:cubicBezTo>
                <a:cubicBezTo>
                  <a:pt x="126102" y="691369"/>
                  <a:pt x="112412" y="697038"/>
                  <a:pt x="98508" y="687305"/>
                </a:cubicBezTo>
                <a:cubicBezTo>
                  <a:pt x="83106" y="676502"/>
                  <a:pt x="75084" y="660672"/>
                  <a:pt x="71769" y="642704"/>
                </a:cubicBezTo>
                <a:cubicBezTo>
                  <a:pt x="70378" y="635003"/>
                  <a:pt x="70378" y="626660"/>
                  <a:pt x="71875" y="618959"/>
                </a:cubicBezTo>
                <a:cubicBezTo>
                  <a:pt x="74549" y="605269"/>
                  <a:pt x="86529" y="600135"/>
                  <a:pt x="98294" y="607836"/>
                </a:cubicBezTo>
                <a:cubicBezTo>
                  <a:pt x="105139" y="612328"/>
                  <a:pt x="110273" y="619173"/>
                  <a:pt x="116156" y="625163"/>
                </a:cubicBezTo>
                <a:cubicBezTo>
                  <a:pt x="117546" y="626660"/>
                  <a:pt x="118509" y="628692"/>
                  <a:pt x="119685" y="630617"/>
                </a:cubicBezTo>
                <a:cubicBezTo>
                  <a:pt x="136584" y="623558"/>
                  <a:pt x="153270" y="616713"/>
                  <a:pt x="169527" y="609975"/>
                </a:cubicBezTo>
                <a:cubicBezTo>
                  <a:pt x="164286" y="592006"/>
                  <a:pt x="159152" y="574465"/>
                  <a:pt x="153804" y="556283"/>
                </a:cubicBezTo>
                <a:cubicBezTo>
                  <a:pt x="109311" y="564090"/>
                  <a:pt x="64388" y="572005"/>
                  <a:pt x="19894" y="579920"/>
                </a:cubicBezTo>
                <a:cubicBezTo>
                  <a:pt x="19253" y="585803"/>
                  <a:pt x="19039" y="591151"/>
                  <a:pt x="18076" y="596391"/>
                </a:cubicBezTo>
                <a:cubicBezTo>
                  <a:pt x="17756" y="597996"/>
                  <a:pt x="15937" y="600456"/>
                  <a:pt x="14761" y="600563"/>
                </a:cubicBezTo>
                <a:cubicBezTo>
                  <a:pt x="13049" y="600670"/>
                  <a:pt x="10482" y="599279"/>
                  <a:pt x="9627" y="597675"/>
                </a:cubicBezTo>
                <a:cubicBezTo>
                  <a:pt x="1177" y="582594"/>
                  <a:pt x="-1925" y="566443"/>
                  <a:pt x="1177" y="549330"/>
                </a:cubicBezTo>
                <a:cubicBezTo>
                  <a:pt x="1498" y="547726"/>
                  <a:pt x="3316" y="545266"/>
                  <a:pt x="4600" y="545159"/>
                </a:cubicBezTo>
                <a:cubicBezTo>
                  <a:pt x="6311" y="545052"/>
                  <a:pt x="8771" y="546550"/>
                  <a:pt x="9627" y="548047"/>
                </a:cubicBezTo>
                <a:cubicBezTo>
                  <a:pt x="12301" y="552539"/>
                  <a:pt x="14333" y="557459"/>
                  <a:pt x="16900" y="562700"/>
                </a:cubicBezTo>
                <a:cubicBezTo>
                  <a:pt x="61394" y="554892"/>
                  <a:pt x="106102" y="546977"/>
                  <a:pt x="150702" y="539170"/>
                </a:cubicBezTo>
                <a:cubicBezTo>
                  <a:pt x="149526" y="520666"/>
                  <a:pt x="148350" y="502483"/>
                  <a:pt x="147066" y="483445"/>
                </a:cubicBezTo>
                <a:cubicBezTo>
                  <a:pt x="129632" y="482697"/>
                  <a:pt x="111770" y="481947"/>
                  <a:pt x="93267" y="481092"/>
                </a:cubicBezTo>
                <a:cubicBezTo>
                  <a:pt x="92411" y="484408"/>
                  <a:pt x="91983" y="487937"/>
                  <a:pt x="90593" y="491039"/>
                </a:cubicBezTo>
                <a:cubicBezTo>
                  <a:pt x="88026" y="497029"/>
                  <a:pt x="85780" y="503446"/>
                  <a:pt x="82036" y="508580"/>
                </a:cubicBezTo>
                <a:cubicBezTo>
                  <a:pt x="73052" y="520987"/>
                  <a:pt x="59789" y="520238"/>
                  <a:pt x="51447" y="507511"/>
                </a:cubicBezTo>
                <a:cubicBezTo>
                  <a:pt x="45457" y="498419"/>
                  <a:pt x="43425" y="488151"/>
                  <a:pt x="42890" y="477562"/>
                </a:cubicBezTo>
                <a:cubicBezTo>
                  <a:pt x="42248" y="465904"/>
                  <a:pt x="43853" y="454460"/>
                  <a:pt x="48880" y="443764"/>
                </a:cubicBezTo>
                <a:cubicBezTo>
                  <a:pt x="50698" y="439807"/>
                  <a:pt x="53051" y="435849"/>
                  <a:pt x="55832" y="432427"/>
                </a:cubicBezTo>
                <a:cubicBezTo>
                  <a:pt x="64709" y="421945"/>
                  <a:pt x="77010" y="422266"/>
                  <a:pt x="84283" y="434031"/>
                </a:cubicBezTo>
                <a:cubicBezTo>
                  <a:pt x="88347" y="440662"/>
                  <a:pt x="90272" y="448684"/>
                  <a:pt x="92839" y="456171"/>
                </a:cubicBezTo>
                <a:cubicBezTo>
                  <a:pt x="93588" y="458310"/>
                  <a:pt x="93588" y="460770"/>
                  <a:pt x="94016" y="463551"/>
                </a:cubicBezTo>
                <a:cubicBezTo>
                  <a:pt x="112091" y="464407"/>
                  <a:pt x="130060" y="465156"/>
                  <a:pt x="147815" y="466011"/>
                </a:cubicBezTo>
                <a:cubicBezTo>
                  <a:pt x="150702" y="447294"/>
                  <a:pt x="153483" y="429325"/>
                  <a:pt x="156371" y="410715"/>
                </a:cubicBezTo>
                <a:cubicBezTo>
                  <a:pt x="112840" y="399056"/>
                  <a:pt x="68774" y="387291"/>
                  <a:pt x="25135" y="375526"/>
                </a:cubicBezTo>
                <a:cubicBezTo>
                  <a:pt x="22141" y="380553"/>
                  <a:pt x="19788" y="385152"/>
                  <a:pt x="16793" y="389323"/>
                </a:cubicBezTo>
                <a:cubicBezTo>
                  <a:pt x="15723" y="390820"/>
                  <a:pt x="13156" y="392425"/>
                  <a:pt x="11659" y="392104"/>
                </a:cubicBezTo>
                <a:cubicBezTo>
                  <a:pt x="10269" y="391783"/>
                  <a:pt x="8664" y="389109"/>
                  <a:pt x="8450" y="387398"/>
                </a:cubicBezTo>
                <a:cubicBezTo>
                  <a:pt x="6739" y="370285"/>
                  <a:pt x="11124" y="354669"/>
                  <a:pt x="20750" y="340551"/>
                </a:cubicBezTo>
                <a:cubicBezTo>
                  <a:pt x="21820" y="338946"/>
                  <a:pt x="24601" y="337663"/>
                  <a:pt x="26419" y="337877"/>
                </a:cubicBezTo>
                <a:cubicBezTo>
                  <a:pt x="27702" y="338091"/>
                  <a:pt x="29200" y="341086"/>
                  <a:pt x="29414" y="342904"/>
                </a:cubicBezTo>
                <a:cubicBezTo>
                  <a:pt x="29842" y="347824"/>
                  <a:pt x="29520" y="352851"/>
                  <a:pt x="29520" y="358733"/>
                </a:cubicBezTo>
                <a:cubicBezTo>
                  <a:pt x="73052" y="370071"/>
                  <a:pt x="117011" y="381836"/>
                  <a:pt x="160970" y="393601"/>
                </a:cubicBezTo>
                <a:cubicBezTo>
                  <a:pt x="167709" y="376274"/>
                  <a:pt x="174340" y="359161"/>
                  <a:pt x="181185" y="341513"/>
                </a:cubicBezTo>
                <a:cubicBezTo>
                  <a:pt x="165677" y="333491"/>
                  <a:pt x="149633" y="325042"/>
                  <a:pt x="134445" y="317127"/>
                </a:cubicBezTo>
                <a:cubicBezTo>
                  <a:pt x="128028" y="323224"/>
                  <a:pt x="122466" y="329534"/>
                  <a:pt x="115835" y="334454"/>
                </a:cubicBezTo>
                <a:cubicBezTo>
                  <a:pt x="111770" y="337449"/>
                  <a:pt x="106209" y="339374"/>
                  <a:pt x="101075" y="339909"/>
                </a:cubicBezTo>
                <a:cubicBezTo>
                  <a:pt x="92411" y="340872"/>
                  <a:pt x="85138" y="333171"/>
                  <a:pt x="84497" y="322582"/>
                </a:cubicBezTo>
                <a:cubicBezTo>
                  <a:pt x="82999" y="296698"/>
                  <a:pt x="93588" y="276270"/>
                  <a:pt x="113588" y="260547"/>
                </a:cubicBezTo>
                <a:cubicBezTo>
                  <a:pt x="120327" y="255199"/>
                  <a:pt x="128456" y="251883"/>
                  <a:pt x="136905" y="256696"/>
                </a:cubicBezTo>
                <a:cubicBezTo>
                  <a:pt x="145462" y="261617"/>
                  <a:pt x="146424" y="270601"/>
                  <a:pt x="145997" y="279264"/>
                </a:cubicBezTo>
                <a:cubicBezTo>
                  <a:pt x="145569" y="286431"/>
                  <a:pt x="143643" y="293597"/>
                  <a:pt x="142146" y="301511"/>
                </a:cubicBezTo>
                <a:cubicBezTo>
                  <a:pt x="157334" y="309426"/>
                  <a:pt x="173377" y="317876"/>
                  <a:pt x="189207" y="326112"/>
                </a:cubicBezTo>
                <a:cubicBezTo>
                  <a:pt x="199582" y="310603"/>
                  <a:pt x="209743" y="295308"/>
                  <a:pt x="220331" y="279585"/>
                </a:cubicBezTo>
                <a:cubicBezTo>
                  <a:pt x="185891" y="250600"/>
                  <a:pt x="151130" y="221508"/>
                  <a:pt x="116156" y="192202"/>
                </a:cubicBezTo>
                <a:cubicBezTo>
                  <a:pt x="112091" y="195090"/>
                  <a:pt x="108241" y="198298"/>
                  <a:pt x="104070" y="200651"/>
                </a:cubicBezTo>
                <a:cubicBezTo>
                  <a:pt x="102037" y="201828"/>
                  <a:pt x="99149" y="201293"/>
                  <a:pt x="96583" y="201614"/>
                </a:cubicBezTo>
                <a:cubicBezTo>
                  <a:pt x="96475" y="199261"/>
                  <a:pt x="95620" y="196587"/>
                  <a:pt x="96369" y="194555"/>
                </a:cubicBezTo>
                <a:cubicBezTo>
                  <a:pt x="102465" y="179367"/>
                  <a:pt x="112519" y="167388"/>
                  <a:pt x="126424" y="158938"/>
                </a:cubicBezTo>
                <a:cubicBezTo>
                  <a:pt x="128242" y="157868"/>
                  <a:pt x="131023" y="158403"/>
                  <a:pt x="133375" y="158190"/>
                </a:cubicBezTo>
                <a:cubicBezTo>
                  <a:pt x="133483" y="160542"/>
                  <a:pt x="134231" y="163109"/>
                  <a:pt x="133483" y="165141"/>
                </a:cubicBezTo>
                <a:cubicBezTo>
                  <a:pt x="131878" y="169634"/>
                  <a:pt x="129632" y="173805"/>
                  <a:pt x="127279" y="178832"/>
                </a:cubicBezTo>
                <a:cubicBezTo>
                  <a:pt x="161826" y="207817"/>
                  <a:pt x="196694" y="237123"/>
                  <a:pt x="231455" y="266216"/>
                </a:cubicBezTo>
                <a:cubicBezTo>
                  <a:pt x="244718" y="253488"/>
                  <a:pt x="257980" y="240760"/>
                  <a:pt x="271778" y="227604"/>
                </a:cubicBezTo>
                <a:cubicBezTo>
                  <a:pt x="261189" y="213807"/>
                  <a:pt x="250172" y="199368"/>
                  <a:pt x="239477" y="185463"/>
                </a:cubicBezTo>
                <a:cubicBezTo>
                  <a:pt x="232204" y="188137"/>
                  <a:pt x="225572" y="191132"/>
                  <a:pt x="218620" y="192950"/>
                </a:cubicBezTo>
                <a:cubicBezTo>
                  <a:pt x="214128" y="194127"/>
                  <a:pt x="208994" y="194127"/>
                  <a:pt x="204288" y="193592"/>
                </a:cubicBezTo>
                <a:cubicBezTo>
                  <a:pt x="195197" y="192522"/>
                  <a:pt x="189742" y="184822"/>
                  <a:pt x="190704" y="175623"/>
                </a:cubicBezTo>
                <a:cubicBezTo>
                  <a:pt x="191667" y="167388"/>
                  <a:pt x="195197" y="160222"/>
                  <a:pt x="200330" y="153911"/>
                </a:cubicBezTo>
                <a:cubicBezTo>
                  <a:pt x="212951" y="138295"/>
                  <a:pt x="228353" y="126958"/>
                  <a:pt x="248996" y="125140"/>
                </a:cubicBezTo>
                <a:cubicBezTo>
                  <a:pt x="266216" y="123642"/>
                  <a:pt x="274772" y="134766"/>
                  <a:pt x="268248" y="150809"/>
                </a:cubicBezTo>
                <a:cubicBezTo>
                  <a:pt x="264825" y="159152"/>
                  <a:pt x="259050" y="166639"/>
                  <a:pt x="253702" y="175409"/>
                </a:cubicBezTo>
                <a:cubicBezTo>
                  <a:pt x="263756" y="188565"/>
                  <a:pt x="274772" y="202897"/>
                  <a:pt x="285468" y="216909"/>
                </a:cubicBezTo>
                <a:cubicBezTo>
                  <a:pt x="301405" y="207176"/>
                  <a:pt x="317020" y="197656"/>
                  <a:pt x="333171" y="187817"/>
                </a:cubicBezTo>
                <a:cubicBezTo>
                  <a:pt x="314133" y="147066"/>
                  <a:pt x="294880" y="105781"/>
                  <a:pt x="275735" y="64709"/>
                </a:cubicBezTo>
                <a:cubicBezTo>
                  <a:pt x="270280" y="65672"/>
                  <a:pt x="265360" y="66955"/>
                  <a:pt x="260226" y="67383"/>
                </a:cubicBezTo>
                <a:cubicBezTo>
                  <a:pt x="258301" y="67597"/>
                  <a:pt x="255092" y="66421"/>
                  <a:pt x="254451" y="65030"/>
                </a:cubicBezTo>
                <a:cubicBezTo>
                  <a:pt x="253809" y="63533"/>
                  <a:pt x="254985" y="60431"/>
                  <a:pt x="256376" y="59040"/>
                </a:cubicBezTo>
                <a:cubicBezTo>
                  <a:pt x="266430" y="48772"/>
                  <a:pt x="278944" y="43211"/>
                  <a:pt x="292634" y="39788"/>
                </a:cubicBezTo>
                <a:cubicBezTo>
                  <a:pt x="295415" y="39146"/>
                  <a:pt x="298303" y="38719"/>
                  <a:pt x="301084" y="38826"/>
                </a:cubicBezTo>
                <a:cubicBezTo>
                  <a:pt x="306004" y="39146"/>
                  <a:pt x="307608" y="42248"/>
                  <a:pt x="304292" y="45885"/>
                </a:cubicBezTo>
                <a:cubicBezTo>
                  <a:pt x="300656" y="49949"/>
                  <a:pt x="296271" y="53372"/>
                  <a:pt x="291565" y="57543"/>
                </a:cubicBezTo>
                <a:cubicBezTo>
                  <a:pt x="310496" y="98187"/>
                  <a:pt x="329748" y="139472"/>
                  <a:pt x="348893" y="180436"/>
                </a:cubicBezTo>
                <a:cubicBezTo>
                  <a:pt x="366648" y="174447"/>
                  <a:pt x="383868" y="168564"/>
                  <a:pt x="401837" y="162468"/>
                </a:cubicBezTo>
                <a:cubicBezTo>
                  <a:pt x="398093" y="145462"/>
                  <a:pt x="394136" y="127814"/>
                  <a:pt x="390392" y="111021"/>
                </a:cubicBezTo>
                <a:cubicBezTo>
                  <a:pt x="381836" y="110059"/>
                  <a:pt x="374028" y="109310"/>
                  <a:pt x="366327" y="108348"/>
                </a:cubicBezTo>
                <a:cubicBezTo>
                  <a:pt x="364723" y="108134"/>
                  <a:pt x="363225" y="107599"/>
                  <a:pt x="361728" y="106957"/>
                </a:cubicBezTo>
                <a:cubicBezTo>
                  <a:pt x="346112" y="100861"/>
                  <a:pt x="343011" y="87491"/>
                  <a:pt x="354776" y="75512"/>
                </a:cubicBezTo>
                <a:cubicBezTo>
                  <a:pt x="364830" y="65137"/>
                  <a:pt x="377772" y="60324"/>
                  <a:pt x="391676" y="57864"/>
                </a:cubicBezTo>
                <a:cubicBezTo>
                  <a:pt x="402479" y="55939"/>
                  <a:pt x="413281" y="55939"/>
                  <a:pt x="423870" y="59682"/>
                </a:cubicBezTo>
                <a:cubicBezTo>
                  <a:pt x="440448" y="65779"/>
                  <a:pt x="443978" y="79790"/>
                  <a:pt x="430929" y="91769"/>
                </a:cubicBezTo>
                <a:cubicBezTo>
                  <a:pt x="424298" y="97866"/>
                  <a:pt x="415848" y="102037"/>
                  <a:pt x="407506" y="107599"/>
                </a:cubicBezTo>
                <a:cubicBezTo>
                  <a:pt x="411142" y="123963"/>
                  <a:pt x="414992" y="141504"/>
                  <a:pt x="418843" y="158617"/>
                </a:cubicBezTo>
                <a:cubicBezTo>
                  <a:pt x="437560" y="156585"/>
                  <a:pt x="455743" y="154660"/>
                  <a:pt x="474247" y="152628"/>
                </a:cubicBezTo>
                <a:cubicBezTo>
                  <a:pt x="474247" y="107599"/>
                  <a:pt x="474247" y="62142"/>
                  <a:pt x="474247" y="16685"/>
                </a:cubicBezTo>
                <a:cubicBezTo>
                  <a:pt x="469220" y="15295"/>
                  <a:pt x="463979" y="14225"/>
                  <a:pt x="459059" y="12407"/>
                </a:cubicBezTo>
                <a:cubicBezTo>
                  <a:pt x="457241" y="11766"/>
                  <a:pt x="455101" y="9520"/>
                  <a:pt x="454780" y="7701"/>
                </a:cubicBezTo>
                <a:cubicBezTo>
                  <a:pt x="454567" y="6525"/>
                  <a:pt x="457241" y="3957"/>
                  <a:pt x="458952" y="3637"/>
                </a:cubicBezTo>
                <a:cubicBezTo>
                  <a:pt x="466546" y="2139"/>
                  <a:pt x="473926" y="0"/>
                  <a:pt x="481199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 w="269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97CB7479-1708-41DA-802F-15FE668E6A8B}"/>
              </a:ext>
            </a:extLst>
          </p:cNvPr>
          <p:cNvGrpSpPr/>
          <p:nvPr/>
        </p:nvGrpSpPr>
        <p:grpSpPr>
          <a:xfrm>
            <a:off x="1621592" y="1531003"/>
            <a:ext cx="3866096" cy="3911339"/>
            <a:chOff x="4894428" y="662225"/>
            <a:chExt cx="4382397" cy="4433682"/>
          </a:xfrm>
        </p:grpSpPr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36DB6445-7D02-48BE-B1CF-4100CBC96685}"/>
                </a:ext>
              </a:extLst>
            </p:cNvPr>
            <p:cNvGrpSpPr/>
            <p:nvPr/>
          </p:nvGrpSpPr>
          <p:grpSpPr>
            <a:xfrm>
              <a:off x="5575367" y="1358260"/>
              <a:ext cx="3027442" cy="3026664"/>
              <a:chOff x="4590628" y="1887594"/>
              <a:chExt cx="3027442" cy="3026664"/>
            </a:xfrm>
          </p:grpSpPr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46A3A5EC-5B4B-49B6-9ACE-277A572307F0}"/>
                  </a:ext>
                </a:extLst>
              </p:cNvPr>
              <p:cNvSpPr/>
              <p:nvPr/>
            </p:nvSpPr>
            <p:spPr>
              <a:xfrm>
                <a:off x="4590628" y="1887594"/>
                <a:ext cx="3026664" cy="3026664"/>
              </a:xfrm>
              <a:custGeom>
                <a:avLst/>
                <a:gdLst>
                  <a:gd name="connsiteX0" fmla="*/ 3057049 w 3057525"/>
                  <a:gd name="connsiteY0" fmla="*/ 1532096 h 3057525"/>
                  <a:gd name="connsiteX1" fmla="*/ 1532096 w 3057525"/>
                  <a:gd name="connsiteY1" fmla="*/ 3057049 h 3057525"/>
                  <a:gd name="connsiteX2" fmla="*/ 7144 w 3057525"/>
                  <a:gd name="connsiteY2" fmla="*/ 1532096 h 3057525"/>
                  <a:gd name="connsiteX3" fmla="*/ 1532096 w 3057525"/>
                  <a:gd name="connsiteY3" fmla="*/ 7144 h 3057525"/>
                  <a:gd name="connsiteX4" fmla="*/ 3057049 w 3057525"/>
                  <a:gd name="connsiteY4" fmla="*/ 1532096 h 3057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57525" h="3057525">
                    <a:moveTo>
                      <a:pt x="3057049" y="1532096"/>
                    </a:moveTo>
                    <a:cubicBezTo>
                      <a:pt x="3057049" y="2374304"/>
                      <a:pt x="2374304" y="3057049"/>
                      <a:pt x="1532096" y="3057049"/>
                    </a:cubicBezTo>
                    <a:cubicBezTo>
                      <a:pt x="689888" y="3057049"/>
                      <a:pt x="7144" y="2374304"/>
                      <a:pt x="7144" y="1532096"/>
                    </a:cubicBezTo>
                    <a:cubicBezTo>
                      <a:pt x="7144" y="689888"/>
                      <a:pt x="689888" y="7144"/>
                      <a:pt x="1532096" y="7144"/>
                    </a:cubicBezTo>
                    <a:cubicBezTo>
                      <a:pt x="2374304" y="7144"/>
                      <a:pt x="3057049" y="689888"/>
                      <a:pt x="3057049" y="1532096"/>
                    </a:cubicBezTo>
                    <a:close/>
                  </a:path>
                </a:pathLst>
              </a:custGeom>
              <a:solidFill>
                <a:schemeClr val="accent2">
                  <a:lumMod val="20000"/>
                  <a:lumOff val="80000"/>
                </a:schemeClr>
              </a:solidFill>
              <a:ln w="9525" cap="flat">
                <a:noFill/>
                <a:prstDash val="solid"/>
                <a:miter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64BB3607-8250-461F-9DA1-1B7AEA230685}"/>
                  </a:ext>
                </a:extLst>
              </p:cNvPr>
              <p:cNvSpPr/>
              <p:nvPr/>
            </p:nvSpPr>
            <p:spPr>
              <a:xfrm>
                <a:off x="4601198" y="1919762"/>
                <a:ext cx="3016872" cy="2951230"/>
              </a:xfrm>
              <a:custGeom>
                <a:avLst/>
                <a:gdLst>
                  <a:gd name="connsiteX0" fmla="*/ 2863236 w 3028217"/>
                  <a:gd name="connsiteY0" fmla="*/ 2049564 h 2962327"/>
                  <a:gd name="connsiteX1" fmla="*/ 2844662 w 3028217"/>
                  <a:gd name="connsiteY1" fmla="*/ 2065518 h 2962327"/>
                  <a:gd name="connsiteX2" fmla="*/ 2847519 w 3028217"/>
                  <a:gd name="connsiteY2" fmla="*/ 2116953 h 2962327"/>
                  <a:gd name="connsiteX3" fmla="*/ 2887525 w 3028217"/>
                  <a:gd name="connsiteY3" fmla="*/ 2084568 h 2962327"/>
                  <a:gd name="connsiteX4" fmla="*/ 2890382 w 3028217"/>
                  <a:gd name="connsiteY4" fmla="*/ 2078853 h 2962327"/>
                  <a:gd name="connsiteX5" fmla="*/ 2890382 w 3028217"/>
                  <a:gd name="connsiteY5" fmla="*/ 2057898 h 2962327"/>
                  <a:gd name="connsiteX6" fmla="*/ 2863236 w 3028217"/>
                  <a:gd name="connsiteY6" fmla="*/ 2049564 h 2962327"/>
                  <a:gd name="connsiteX7" fmla="*/ 2453184 w 3028217"/>
                  <a:gd name="connsiteY7" fmla="*/ 1703568 h 2962327"/>
                  <a:gd name="connsiteX8" fmla="*/ 2444611 w 3028217"/>
                  <a:gd name="connsiteY8" fmla="*/ 1714046 h 2962327"/>
                  <a:gd name="connsiteX9" fmla="*/ 2467471 w 3028217"/>
                  <a:gd name="connsiteY9" fmla="*/ 1740716 h 2962327"/>
                  <a:gd name="connsiteX10" fmla="*/ 2482711 w 3028217"/>
                  <a:gd name="connsiteY10" fmla="*/ 1728333 h 2962327"/>
                  <a:gd name="connsiteX11" fmla="*/ 2453184 w 3028217"/>
                  <a:gd name="connsiteY11" fmla="*/ 1703568 h 2962327"/>
                  <a:gd name="connsiteX12" fmla="*/ 802501 w 3028217"/>
                  <a:gd name="connsiteY12" fmla="*/ 1583553 h 2962327"/>
                  <a:gd name="connsiteX13" fmla="*/ 812026 w 3028217"/>
                  <a:gd name="connsiteY13" fmla="*/ 1589268 h 2962327"/>
                  <a:gd name="connsiteX14" fmla="*/ 802501 w 3028217"/>
                  <a:gd name="connsiteY14" fmla="*/ 1599745 h 2962327"/>
                  <a:gd name="connsiteX15" fmla="*/ 792024 w 3028217"/>
                  <a:gd name="connsiteY15" fmla="*/ 1594030 h 2962327"/>
                  <a:gd name="connsiteX16" fmla="*/ 802501 w 3028217"/>
                  <a:gd name="connsiteY16" fmla="*/ 1583553 h 2962327"/>
                  <a:gd name="connsiteX17" fmla="*/ 573901 w 3028217"/>
                  <a:gd name="connsiteY17" fmla="*/ 1577838 h 2962327"/>
                  <a:gd name="connsiteX18" fmla="*/ 592951 w 3028217"/>
                  <a:gd name="connsiteY18" fmla="*/ 1589268 h 2962327"/>
                  <a:gd name="connsiteX19" fmla="*/ 584379 w 3028217"/>
                  <a:gd name="connsiteY19" fmla="*/ 1596888 h 2962327"/>
                  <a:gd name="connsiteX20" fmla="*/ 565329 w 3028217"/>
                  <a:gd name="connsiteY20" fmla="*/ 1587363 h 2962327"/>
                  <a:gd name="connsiteX21" fmla="*/ 573901 w 3028217"/>
                  <a:gd name="connsiteY21" fmla="*/ 1577838 h 2962327"/>
                  <a:gd name="connsiteX22" fmla="*/ 698678 w 3028217"/>
                  <a:gd name="connsiteY22" fmla="*/ 1550216 h 2962327"/>
                  <a:gd name="connsiteX23" fmla="*/ 763448 w 3028217"/>
                  <a:gd name="connsiteY23" fmla="*/ 1592126 h 2962327"/>
                  <a:gd name="connsiteX24" fmla="*/ 678676 w 3028217"/>
                  <a:gd name="connsiteY24" fmla="*/ 1592126 h 2962327"/>
                  <a:gd name="connsiteX25" fmla="*/ 698678 w 3028217"/>
                  <a:gd name="connsiteY25" fmla="*/ 1550216 h 2962327"/>
                  <a:gd name="connsiteX26" fmla="*/ 492939 w 3028217"/>
                  <a:gd name="connsiteY26" fmla="*/ 1460681 h 2962327"/>
                  <a:gd name="connsiteX27" fmla="*/ 562471 w 3028217"/>
                  <a:gd name="connsiteY27" fmla="*/ 1479731 h 2962327"/>
                  <a:gd name="connsiteX28" fmla="*/ 646291 w 3028217"/>
                  <a:gd name="connsiteY28" fmla="*/ 1537833 h 2962327"/>
                  <a:gd name="connsiteX29" fmla="*/ 577711 w 3028217"/>
                  <a:gd name="connsiteY29" fmla="*/ 1525451 h 2962327"/>
                  <a:gd name="connsiteX30" fmla="*/ 527229 w 3028217"/>
                  <a:gd name="connsiteY30" fmla="*/ 1487351 h 2962327"/>
                  <a:gd name="connsiteX31" fmla="*/ 525032 w 3028217"/>
                  <a:gd name="connsiteY31" fmla="*/ 1486533 h 2962327"/>
                  <a:gd name="connsiteX32" fmla="*/ 527229 w 3028217"/>
                  <a:gd name="connsiteY32" fmla="*/ 1488303 h 2962327"/>
                  <a:gd name="connsiteX33" fmla="*/ 451029 w 3028217"/>
                  <a:gd name="connsiteY33" fmla="*/ 1494971 h 2962327"/>
                  <a:gd name="connsiteX34" fmla="*/ 492939 w 3028217"/>
                  <a:gd name="connsiteY34" fmla="*/ 1460681 h 2962327"/>
                  <a:gd name="connsiteX35" fmla="*/ 592475 w 3028217"/>
                  <a:gd name="connsiteY35" fmla="*/ 1413889 h 2962327"/>
                  <a:gd name="connsiteX36" fmla="*/ 596761 w 3028217"/>
                  <a:gd name="connsiteY36" fmla="*/ 1414961 h 2962327"/>
                  <a:gd name="connsiteX37" fmla="*/ 595809 w 3028217"/>
                  <a:gd name="connsiteY37" fmla="*/ 1447346 h 2962327"/>
                  <a:gd name="connsiteX38" fmla="*/ 588189 w 3028217"/>
                  <a:gd name="connsiteY38" fmla="*/ 1414961 h 2962327"/>
                  <a:gd name="connsiteX39" fmla="*/ 592475 w 3028217"/>
                  <a:gd name="connsiteY39" fmla="*/ 1413889 h 2962327"/>
                  <a:gd name="connsiteX40" fmla="*/ 2633206 w 3028217"/>
                  <a:gd name="connsiteY40" fmla="*/ 1174931 h 2962327"/>
                  <a:gd name="connsiteX41" fmla="*/ 2673211 w 3028217"/>
                  <a:gd name="connsiteY41" fmla="*/ 1180646 h 2962327"/>
                  <a:gd name="connsiteX42" fmla="*/ 2633206 w 3028217"/>
                  <a:gd name="connsiteY42" fmla="*/ 1174931 h 2962327"/>
                  <a:gd name="connsiteX43" fmla="*/ 2477948 w 3028217"/>
                  <a:gd name="connsiteY43" fmla="*/ 1095873 h 2962327"/>
                  <a:gd name="connsiteX44" fmla="*/ 2484616 w 3028217"/>
                  <a:gd name="connsiteY44" fmla="*/ 1110160 h 2962327"/>
                  <a:gd name="connsiteX45" fmla="*/ 2464613 w 3028217"/>
                  <a:gd name="connsiteY45" fmla="*/ 1135878 h 2962327"/>
                  <a:gd name="connsiteX46" fmla="*/ 2444611 w 3028217"/>
                  <a:gd name="connsiteY46" fmla="*/ 1144450 h 2962327"/>
                  <a:gd name="connsiteX47" fmla="*/ 2415083 w 3028217"/>
                  <a:gd name="connsiteY47" fmla="*/ 1119685 h 2962327"/>
                  <a:gd name="connsiteX48" fmla="*/ 2446516 w 3028217"/>
                  <a:gd name="connsiteY48" fmla="*/ 1114923 h 2962327"/>
                  <a:gd name="connsiteX49" fmla="*/ 2477948 w 3028217"/>
                  <a:gd name="connsiteY49" fmla="*/ 1095873 h 2962327"/>
                  <a:gd name="connsiteX50" fmla="*/ 2344599 w 3028217"/>
                  <a:gd name="connsiteY50" fmla="*/ 1039676 h 2962327"/>
                  <a:gd name="connsiteX51" fmla="*/ 2355076 w 3028217"/>
                  <a:gd name="connsiteY51" fmla="*/ 1066346 h 2962327"/>
                  <a:gd name="connsiteX52" fmla="*/ 2341741 w 3028217"/>
                  <a:gd name="connsiteY52" fmla="*/ 1092063 h 2962327"/>
                  <a:gd name="connsiteX53" fmla="*/ 2328406 w 3028217"/>
                  <a:gd name="connsiteY53" fmla="*/ 1065393 h 2962327"/>
                  <a:gd name="connsiteX54" fmla="*/ 2344599 w 3028217"/>
                  <a:gd name="connsiteY54" fmla="*/ 1039676 h 2962327"/>
                  <a:gd name="connsiteX55" fmla="*/ 699631 w 3028217"/>
                  <a:gd name="connsiteY55" fmla="*/ 966334 h 2962327"/>
                  <a:gd name="connsiteX56" fmla="*/ 616764 w 3028217"/>
                  <a:gd name="connsiteY56" fmla="*/ 992051 h 2962327"/>
                  <a:gd name="connsiteX57" fmla="*/ 699631 w 3028217"/>
                  <a:gd name="connsiteY57" fmla="*/ 966334 h 2962327"/>
                  <a:gd name="connsiteX58" fmla="*/ 2786559 w 3028217"/>
                  <a:gd name="connsiteY58" fmla="*/ 938711 h 2962327"/>
                  <a:gd name="connsiteX59" fmla="*/ 2814181 w 3028217"/>
                  <a:gd name="connsiteY59" fmla="*/ 938711 h 2962327"/>
                  <a:gd name="connsiteX60" fmla="*/ 2814181 w 3028217"/>
                  <a:gd name="connsiteY60" fmla="*/ 945378 h 2962327"/>
                  <a:gd name="connsiteX61" fmla="*/ 2786559 w 3028217"/>
                  <a:gd name="connsiteY61" fmla="*/ 938711 h 2962327"/>
                  <a:gd name="connsiteX62" fmla="*/ 737731 w 3028217"/>
                  <a:gd name="connsiteY62" fmla="*/ 935019 h 2962327"/>
                  <a:gd name="connsiteX63" fmla="*/ 702489 w 3028217"/>
                  <a:gd name="connsiteY63" fmla="*/ 951093 h 2962327"/>
                  <a:gd name="connsiteX64" fmla="*/ 770116 w 3028217"/>
                  <a:gd name="connsiteY64" fmla="*/ 936805 h 2962327"/>
                  <a:gd name="connsiteX65" fmla="*/ 737731 w 3028217"/>
                  <a:gd name="connsiteY65" fmla="*/ 935019 h 2962327"/>
                  <a:gd name="connsiteX66" fmla="*/ 619383 w 3028217"/>
                  <a:gd name="connsiteY66" fmla="*/ 880251 h 2962327"/>
                  <a:gd name="connsiteX67" fmla="*/ 608191 w 3028217"/>
                  <a:gd name="connsiteY67" fmla="*/ 882513 h 2962327"/>
                  <a:gd name="connsiteX68" fmla="*/ 541516 w 3028217"/>
                  <a:gd name="connsiteY68" fmla="*/ 968238 h 2962327"/>
                  <a:gd name="connsiteX69" fmla="*/ 558661 w 3028217"/>
                  <a:gd name="connsiteY69" fmla="*/ 975858 h 2962327"/>
                  <a:gd name="connsiteX70" fmla="*/ 578664 w 3028217"/>
                  <a:gd name="connsiteY70" fmla="*/ 949188 h 2962327"/>
                  <a:gd name="connsiteX71" fmla="*/ 623431 w 3028217"/>
                  <a:gd name="connsiteY71" fmla="*/ 890133 h 2962327"/>
                  <a:gd name="connsiteX72" fmla="*/ 619383 w 3028217"/>
                  <a:gd name="connsiteY72" fmla="*/ 880251 h 2962327"/>
                  <a:gd name="connsiteX73" fmla="*/ 659626 w 3028217"/>
                  <a:gd name="connsiteY73" fmla="*/ 872036 h 2962327"/>
                  <a:gd name="connsiteX74" fmla="*/ 647244 w 3028217"/>
                  <a:gd name="connsiteY74" fmla="*/ 879656 h 2962327"/>
                  <a:gd name="connsiteX75" fmla="*/ 657721 w 3028217"/>
                  <a:gd name="connsiteY75" fmla="*/ 950141 h 2962327"/>
                  <a:gd name="connsiteX76" fmla="*/ 683439 w 3028217"/>
                  <a:gd name="connsiteY76" fmla="*/ 913946 h 2962327"/>
                  <a:gd name="connsiteX77" fmla="*/ 711061 w 3028217"/>
                  <a:gd name="connsiteY77" fmla="*/ 910136 h 2962327"/>
                  <a:gd name="connsiteX78" fmla="*/ 709156 w 3028217"/>
                  <a:gd name="connsiteY78" fmla="*/ 891086 h 2962327"/>
                  <a:gd name="connsiteX79" fmla="*/ 659626 w 3028217"/>
                  <a:gd name="connsiteY79" fmla="*/ 872036 h 2962327"/>
                  <a:gd name="connsiteX80" fmla="*/ 620410 w 3028217"/>
                  <a:gd name="connsiteY80" fmla="*/ 803828 h 2962327"/>
                  <a:gd name="connsiteX81" fmla="*/ 603429 w 3028217"/>
                  <a:gd name="connsiteY81" fmla="*/ 807266 h 2962327"/>
                  <a:gd name="connsiteX82" fmla="*/ 532944 w 3028217"/>
                  <a:gd name="connsiteY82" fmla="*/ 841556 h 2962327"/>
                  <a:gd name="connsiteX83" fmla="*/ 541516 w 3028217"/>
                  <a:gd name="connsiteY83" fmla="*/ 855843 h 2962327"/>
                  <a:gd name="connsiteX84" fmla="*/ 602476 w 3028217"/>
                  <a:gd name="connsiteY84" fmla="*/ 859653 h 2962327"/>
                  <a:gd name="connsiteX85" fmla="*/ 652959 w 3028217"/>
                  <a:gd name="connsiteY85" fmla="*/ 835841 h 2962327"/>
                  <a:gd name="connsiteX86" fmla="*/ 620410 w 3028217"/>
                  <a:gd name="connsiteY86" fmla="*/ 803828 h 2962327"/>
                  <a:gd name="connsiteX87" fmla="*/ 2051228 w 3028217"/>
                  <a:gd name="connsiteY87" fmla="*/ 690108 h 2962327"/>
                  <a:gd name="connsiteX88" fmla="*/ 2074088 w 3028217"/>
                  <a:gd name="connsiteY88" fmla="*/ 722493 h 2962327"/>
                  <a:gd name="connsiteX89" fmla="*/ 2021701 w 3028217"/>
                  <a:gd name="connsiteY89" fmla="*/ 782500 h 2962327"/>
                  <a:gd name="connsiteX90" fmla="*/ 2000746 w 3028217"/>
                  <a:gd name="connsiteY90" fmla="*/ 772023 h 2962327"/>
                  <a:gd name="connsiteX91" fmla="*/ 2036941 w 3028217"/>
                  <a:gd name="connsiteY91" fmla="*/ 698680 h 2962327"/>
                  <a:gd name="connsiteX92" fmla="*/ 2051228 w 3028217"/>
                  <a:gd name="connsiteY92" fmla="*/ 690108 h 2962327"/>
                  <a:gd name="connsiteX93" fmla="*/ 2111236 w 3028217"/>
                  <a:gd name="connsiteY93" fmla="*/ 608669 h 2962327"/>
                  <a:gd name="connsiteX94" fmla="*/ 2113141 w 3028217"/>
                  <a:gd name="connsiteY94" fmla="*/ 623433 h 2962327"/>
                  <a:gd name="connsiteX95" fmla="*/ 2111236 w 3028217"/>
                  <a:gd name="connsiteY95" fmla="*/ 626290 h 2962327"/>
                  <a:gd name="connsiteX96" fmla="*/ 2159814 w 3028217"/>
                  <a:gd name="connsiteY96" fmla="*/ 711063 h 2962327"/>
                  <a:gd name="connsiteX97" fmla="*/ 2199819 w 3028217"/>
                  <a:gd name="connsiteY97" fmla="*/ 758688 h 2962327"/>
                  <a:gd name="connsiteX98" fmla="*/ 2176959 w 3028217"/>
                  <a:gd name="connsiteY98" fmla="*/ 800598 h 2962327"/>
                  <a:gd name="connsiteX99" fmla="*/ 2092186 w 3028217"/>
                  <a:gd name="connsiteY99" fmla="*/ 814885 h 2962327"/>
                  <a:gd name="connsiteX100" fmla="*/ 2092186 w 3028217"/>
                  <a:gd name="connsiteY100" fmla="*/ 777738 h 2962327"/>
                  <a:gd name="connsiteX101" fmla="*/ 2111236 w 3028217"/>
                  <a:gd name="connsiteY101" fmla="*/ 740590 h 2962327"/>
                  <a:gd name="connsiteX102" fmla="*/ 2110284 w 3028217"/>
                  <a:gd name="connsiteY102" fmla="*/ 710110 h 2962327"/>
                  <a:gd name="connsiteX103" fmla="*/ 2076946 w 3028217"/>
                  <a:gd name="connsiteY103" fmla="*/ 669153 h 2962327"/>
                  <a:gd name="connsiteX104" fmla="*/ 2097901 w 3028217"/>
                  <a:gd name="connsiteY104" fmla="*/ 611050 h 2962327"/>
                  <a:gd name="connsiteX105" fmla="*/ 2111236 w 3028217"/>
                  <a:gd name="connsiteY105" fmla="*/ 608669 h 2962327"/>
                  <a:gd name="connsiteX106" fmla="*/ 927279 w 3028217"/>
                  <a:gd name="connsiteY106" fmla="*/ 479605 h 2962327"/>
                  <a:gd name="connsiteX107" fmla="*/ 933946 w 3028217"/>
                  <a:gd name="connsiteY107" fmla="*/ 486273 h 2962327"/>
                  <a:gd name="connsiteX108" fmla="*/ 929184 w 3028217"/>
                  <a:gd name="connsiteY108" fmla="*/ 493893 h 2962327"/>
                  <a:gd name="connsiteX109" fmla="*/ 919659 w 3028217"/>
                  <a:gd name="connsiteY109" fmla="*/ 488178 h 2962327"/>
                  <a:gd name="connsiteX110" fmla="*/ 927279 w 3028217"/>
                  <a:gd name="connsiteY110" fmla="*/ 479605 h 2962327"/>
                  <a:gd name="connsiteX111" fmla="*/ 1938089 w 3028217"/>
                  <a:gd name="connsiteY111" fmla="*/ 417931 h 2962327"/>
                  <a:gd name="connsiteX112" fmla="*/ 1959789 w 3028217"/>
                  <a:gd name="connsiteY112" fmla="*/ 441505 h 2962327"/>
                  <a:gd name="connsiteX113" fmla="*/ 1940739 w 3028217"/>
                  <a:gd name="connsiteY113" fmla="*/ 466270 h 2962327"/>
                  <a:gd name="connsiteX114" fmla="*/ 1842631 w 3028217"/>
                  <a:gd name="connsiteY114" fmla="*/ 480558 h 2962327"/>
                  <a:gd name="connsiteX115" fmla="*/ 1832154 w 3028217"/>
                  <a:gd name="connsiteY115" fmla="*/ 458650 h 2962327"/>
                  <a:gd name="connsiteX116" fmla="*/ 1833106 w 3028217"/>
                  <a:gd name="connsiteY116" fmla="*/ 431980 h 2962327"/>
                  <a:gd name="connsiteX117" fmla="*/ 1845489 w 3028217"/>
                  <a:gd name="connsiteY117" fmla="*/ 423408 h 2962327"/>
                  <a:gd name="connsiteX118" fmla="*/ 1857871 w 3028217"/>
                  <a:gd name="connsiteY118" fmla="*/ 432933 h 2962327"/>
                  <a:gd name="connsiteX119" fmla="*/ 1926451 w 3028217"/>
                  <a:gd name="connsiteY119" fmla="*/ 418645 h 2962327"/>
                  <a:gd name="connsiteX120" fmla="*/ 1938089 w 3028217"/>
                  <a:gd name="connsiteY120" fmla="*/ 417931 h 2962327"/>
                  <a:gd name="connsiteX121" fmla="*/ 904419 w 3028217"/>
                  <a:gd name="connsiteY121" fmla="*/ 389118 h 2962327"/>
                  <a:gd name="connsiteX122" fmla="*/ 938709 w 3028217"/>
                  <a:gd name="connsiteY122" fmla="*/ 433886 h 2962327"/>
                  <a:gd name="connsiteX123" fmla="*/ 942519 w 3028217"/>
                  <a:gd name="connsiteY123" fmla="*/ 446268 h 2962327"/>
                  <a:gd name="connsiteX124" fmla="*/ 931089 w 3028217"/>
                  <a:gd name="connsiteY124" fmla="*/ 449125 h 2962327"/>
                  <a:gd name="connsiteX125" fmla="*/ 878701 w 3028217"/>
                  <a:gd name="connsiteY125" fmla="*/ 449125 h 2962327"/>
                  <a:gd name="connsiteX126" fmla="*/ 856794 w 3028217"/>
                  <a:gd name="connsiteY126" fmla="*/ 443411 h 2962327"/>
                  <a:gd name="connsiteX127" fmla="*/ 867271 w 3028217"/>
                  <a:gd name="connsiteY127" fmla="*/ 412930 h 2962327"/>
                  <a:gd name="connsiteX128" fmla="*/ 904419 w 3028217"/>
                  <a:gd name="connsiteY128" fmla="*/ 389118 h 2962327"/>
                  <a:gd name="connsiteX129" fmla="*/ 1062534 w 3028217"/>
                  <a:gd name="connsiteY129" fmla="*/ 340541 h 2962327"/>
                  <a:gd name="connsiteX130" fmla="*/ 1083489 w 3028217"/>
                  <a:gd name="connsiteY130" fmla="*/ 353876 h 2962327"/>
                  <a:gd name="connsiteX131" fmla="*/ 1053961 w 3028217"/>
                  <a:gd name="connsiteY131" fmla="*/ 360543 h 2962327"/>
                  <a:gd name="connsiteX132" fmla="*/ 1062534 w 3028217"/>
                  <a:gd name="connsiteY132" fmla="*/ 340541 h 2962327"/>
                  <a:gd name="connsiteX133" fmla="*/ 2471113 w 3028217"/>
                  <a:gd name="connsiteY133" fmla="*/ 336025 h 2962327"/>
                  <a:gd name="connsiteX134" fmla="*/ 2521763 w 3028217"/>
                  <a:gd name="connsiteY134" fmla="*/ 370068 h 2962327"/>
                  <a:gd name="connsiteX135" fmla="*/ 2848471 w 3028217"/>
                  <a:gd name="connsiteY135" fmla="*/ 785358 h 2962327"/>
                  <a:gd name="connsiteX136" fmla="*/ 2920861 w 3028217"/>
                  <a:gd name="connsiteY136" fmla="*/ 940616 h 2962327"/>
                  <a:gd name="connsiteX137" fmla="*/ 2926576 w 3028217"/>
                  <a:gd name="connsiteY137" fmla="*/ 977763 h 2962327"/>
                  <a:gd name="connsiteX138" fmla="*/ 2847518 w 3028217"/>
                  <a:gd name="connsiteY138" fmla="*/ 938711 h 2962327"/>
                  <a:gd name="connsiteX139" fmla="*/ 2864663 w 3028217"/>
                  <a:gd name="connsiteY139" fmla="*/ 890133 h 2962327"/>
                  <a:gd name="connsiteX140" fmla="*/ 2810371 w 3028217"/>
                  <a:gd name="connsiteY140" fmla="*/ 908231 h 2962327"/>
                  <a:gd name="connsiteX141" fmla="*/ 2757031 w 3028217"/>
                  <a:gd name="connsiteY141" fmla="*/ 904421 h 2962327"/>
                  <a:gd name="connsiteX142" fmla="*/ 2728456 w 3028217"/>
                  <a:gd name="connsiteY142" fmla="*/ 916803 h 2962327"/>
                  <a:gd name="connsiteX143" fmla="*/ 2707501 w 3028217"/>
                  <a:gd name="connsiteY143" fmla="*/ 971096 h 2962327"/>
                  <a:gd name="connsiteX144" fmla="*/ 2706548 w 3028217"/>
                  <a:gd name="connsiteY144" fmla="*/ 1011101 h 2962327"/>
                  <a:gd name="connsiteX145" fmla="*/ 2712263 w 3028217"/>
                  <a:gd name="connsiteY145" fmla="*/ 1044438 h 2962327"/>
                  <a:gd name="connsiteX146" fmla="*/ 2750438 w 3028217"/>
                  <a:gd name="connsiteY146" fmla="*/ 1026892 h 2962327"/>
                  <a:gd name="connsiteX147" fmla="*/ 2757317 w 3028217"/>
                  <a:gd name="connsiteY147" fmla="*/ 1029909 h 2962327"/>
                  <a:gd name="connsiteX148" fmla="*/ 2760842 w 3028217"/>
                  <a:gd name="connsiteY148" fmla="*/ 1028246 h 2962327"/>
                  <a:gd name="connsiteX149" fmla="*/ 2785607 w 3028217"/>
                  <a:gd name="connsiteY149" fmla="*/ 1010148 h 2962327"/>
                  <a:gd name="connsiteX150" fmla="*/ 2804538 w 3028217"/>
                  <a:gd name="connsiteY150" fmla="*/ 1006457 h 2962327"/>
                  <a:gd name="connsiteX151" fmla="*/ 2822755 w 3028217"/>
                  <a:gd name="connsiteY151" fmla="*/ 1009196 h 2962327"/>
                  <a:gd name="connsiteX152" fmla="*/ 2938959 w 3028217"/>
                  <a:gd name="connsiteY152" fmla="*/ 1031103 h 2962327"/>
                  <a:gd name="connsiteX153" fmla="*/ 2959915 w 3028217"/>
                  <a:gd name="connsiteY153" fmla="*/ 1058726 h 2962327"/>
                  <a:gd name="connsiteX154" fmla="*/ 3021827 w 3028217"/>
                  <a:gd name="connsiteY154" fmla="*/ 1368288 h 2962327"/>
                  <a:gd name="connsiteX155" fmla="*/ 3027542 w 3028217"/>
                  <a:gd name="connsiteY155" fmla="*/ 1562598 h 2962327"/>
                  <a:gd name="connsiteX156" fmla="*/ 3020874 w 3028217"/>
                  <a:gd name="connsiteY156" fmla="*/ 1594983 h 2962327"/>
                  <a:gd name="connsiteX157" fmla="*/ 2958009 w 3028217"/>
                  <a:gd name="connsiteY157" fmla="*/ 1512116 h 2962327"/>
                  <a:gd name="connsiteX158" fmla="*/ 2918005 w 3028217"/>
                  <a:gd name="connsiteY158" fmla="*/ 1446393 h 2962327"/>
                  <a:gd name="connsiteX159" fmla="*/ 2860855 w 3028217"/>
                  <a:gd name="connsiteY159" fmla="*/ 1371146 h 2962327"/>
                  <a:gd name="connsiteX160" fmla="*/ 2831327 w 3028217"/>
                  <a:gd name="connsiteY160" fmla="*/ 1343523 h 2962327"/>
                  <a:gd name="connsiteX161" fmla="*/ 2856092 w 3028217"/>
                  <a:gd name="connsiteY161" fmla="*/ 1380671 h 2962327"/>
                  <a:gd name="connsiteX162" fmla="*/ 2930387 w 3028217"/>
                  <a:gd name="connsiteY162" fmla="*/ 1514021 h 2962327"/>
                  <a:gd name="connsiteX163" fmla="*/ 2939912 w 3028217"/>
                  <a:gd name="connsiteY163" fmla="*/ 1546406 h 2962327"/>
                  <a:gd name="connsiteX164" fmla="*/ 2962772 w 3028217"/>
                  <a:gd name="connsiteY164" fmla="*/ 1597841 h 2962327"/>
                  <a:gd name="connsiteX165" fmla="*/ 2999919 w 3028217"/>
                  <a:gd name="connsiteY165" fmla="*/ 1683566 h 2962327"/>
                  <a:gd name="connsiteX166" fmla="*/ 3012302 w 3028217"/>
                  <a:gd name="connsiteY166" fmla="*/ 1740716 h 2962327"/>
                  <a:gd name="connsiteX167" fmla="*/ 2886572 w 3028217"/>
                  <a:gd name="connsiteY167" fmla="*/ 2158864 h 2962327"/>
                  <a:gd name="connsiteX168" fmla="*/ 2841805 w 3028217"/>
                  <a:gd name="connsiteY168" fmla="*/ 2246493 h 2962327"/>
                  <a:gd name="connsiteX169" fmla="*/ 2821802 w 3028217"/>
                  <a:gd name="connsiteY169" fmla="*/ 2266496 h 2962327"/>
                  <a:gd name="connsiteX170" fmla="*/ 2808467 w 3028217"/>
                  <a:gd name="connsiteY170" fmla="*/ 2240778 h 2962327"/>
                  <a:gd name="connsiteX171" fmla="*/ 2785607 w 3028217"/>
                  <a:gd name="connsiteY171" fmla="*/ 2172198 h 2962327"/>
                  <a:gd name="connsiteX172" fmla="*/ 2805609 w 3028217"/>
                  <a:gd name="connsiteY172" fmla="*/ 2234111 h 2962327"/>
                  <a:gd name="connsiteX173" fmla="*/ 2821802 w 3028217"/>
                  <a:gd name="connsiteY173" fmla="*/ 2273164 h 2962327"/>
                  <a:gd name="connsiteX174" fmla="*/ 2708455 w 3028217"/>
                  <a:gd name="connsiteY174" fmla="*/ 2451281 h 2962327"/>
                  <a:gd name="connsiteX175" fmla="*/ 2551292 w 3028217"/>
                  <a:gd name="connsiteY175" fmla="*/ 2622731 h 2962327"/>
                  <a:gd name="connsiteX176" fmla="*/ 2476997 w 3028217"/>
                  <a:gd name="connsiteY176" fmla="*/ 2687501 h 2962327"/>
                  <a:gd name="connsiteX177" fmla="*/ 2463662 w 3028217"/>
                  <a:gd name="connsiteY177" fmla="*/ 2655116 h 2962327"/>
                  <a:gd name="connsiteX178" fmla="*/ 2425562 w 3028217"/>
                  <a:gd name="connsiteY178" fmla="*/ 2533196 h 2962327"/>
                  <a:gd name="connsiteX179" fmla="*/ 2439849 w 3028217"/>
                  <a:gd name="connsiteY179" fmla="*/ 2375081 h 2962327"/>
                  <a:gd name="connsiteX180" fmla="*/ 2449374 w 3028217"/>
                  <a:gd name="connsiteY180" fmla="*/ 2301739 h 2962327"/>
                  <a:gd name="connsiteX181" fmla="*/ 2430324 w 3028217"/>
                  <a:gd name="connsiteY181" fmla="*/ 2210298 h 2962327"/>
                  <a:gd name="connsiteX182" fmla="*/ 2396987 w 3028217"/>
                  <a:gd name="connsiteY182" fmla="*/ 2144576 h 2962327"/>
                  <a:gd name="connsiteX183" fmla="*/ 2370317 w 3028217"/>
                  <a:gd name="connsiteY183" fmla="*/ 2012178 h 2962327"/>
                  <a:gd name="connsiteX184" fmla="*/ 2374127 w 3028217"/>
                  <a:gd name="connsiteY184" fmla="*/ 1992176 h 2962327"/>
                  <a:gd name="connsiteX185" fmla="*/ 2319834 w 3028217"/>
                  <a:gd name="connsiteY185" fmla="*/ 1944551 h 2962327"/>
                  <a:gd name="connsiteX186" fmla="*/ 2282687 w 3028217"/>
                  <a:gd name="connsiteY186" fmla="*/ 1931216 h 2962327"/>
                  <a:gd name="connsiteX187" fmla="*/ 2200772 w 3028217"/>
                  <a:gd name="connsiteY187" fmla="*/ 1905498 h 2962327"/>
                  <a:gd name="connsiteX188" fmla="*/ 2157909 w 3028217"/>
                  <a:gd name="connsiteY188" fmla="*/ 1926453 h 2962327"/>
                  <a:gd name="connsiteX189" fmla="*/ 2106474 w 3028217"/>
                  <a:gd name="connsiteY189" fmla="*/ 1931216 h 2962327"/>
                  <a:gd name="connsiteX190" fmla="*/ 2040752 w 3028217"/>
                  <a:gd name="connsiteY190" fmla="*/ 1937883 h 2962327"/>
                  <a:gd name="connsiteX191" fmla="*/ 1974077 w 3028217"/>
                  <a:gd name="connsiteY191" fmla="*/ 1924548 h 2962327"/>
                  <a:gd name="connsiteX192" fmla="*/ 1919784 w 3028217"/>
                  <a:gd name="connsiteY192" fmla="*/ 1877876 h 2962327"/>
                  <a:gd name="connsiteX193" fmla="*/ 1896924 w 3028217"/>
                  <a:gd name="connsiteY193" fmla="*/ 1849301 h 2962327"/>
                  <a:gd name="connsiteX194" fmla="*/ 1839774 w 3028217"/>
                  <a:gd name="connsiteY194" fmla="*/ 1762623 h 2962327"/>
                  <a:gd name="connsiteX195" fmla="*/ 1822629 w 3028217"/>
                  <a:gd name="connsiteY195" fmla="*/ 1676898 h 2962327"/>
                  <a:gd name="connsiteX196" fmla="*/ 1829297 w 3028217"/>
                  <a:gd name="connsiteY196" fmla="*/ 1537833 h 2962327"/>
                  <a:gd name="connsiteX197" fmla="*/ 1828344 w 3028217"/>
                  <a:gd name="connsiteY197" fmla="*/ 1514973 h 2962327"/>
                  <a:gd name="connsiteX198" fmla="*/ 1909307 w 3028217"/>
                  <a:gd name="connsiteY198" fmla="*/ 1373051 h 2962327"/>
                  <a:gd name="connsiteX199" fmla="*/ 1929309 w 3028217"/>
                  <a:gd name="connsiteY199" fmla="*/ 1361621 h 2962327"/>
                  <a:gd name="connsiteX200" fmla="*/ 1977887 w 3028217"/>
                  <a:gd name="connsiteY200" fmla="*/ 1293041 h 2962327"/>
                  <a:gd name="connsiteX201" fmla="*/ 2019797 w 3028217"/>
                  <a:gd name="connsiteY201" fmla="*/ 1227318 h 2962327"/>
                  <a:gd name="connsiteX202" fmla="*/ 2051229 w 3028217"/>
                  <a:gd name="connsiteY202" fmla="*/ 1178741 h 2962327"/>
                  <a:gd name="connsiteX203" fmla="*/ 2083614 w 3028217"/>
                  <a:gd name="connsiteY203" fmla="*/ 1172073 h 2962327"/>
                  <a:gd name="connsiteX204" fmla="*/ 2161719 w 3028217"/>
                  <a:gd name="connsiteY204" fmla="*/ 1162548 h 2962327"/>
                  <a:gd name="connsiteX205" fmla="*/ 2266494 w 3028217"/>
                  <a:gd name="connsiteY205" fmla="*/ 1136831 h 2962327"/>
                  <a:gd name="connsiteX206" fmla="*/ 2331264 w 3028217"/>
                  <a:gd name="connsiteY206" fmla="*/ 1133021 h 2962327"/>
                  <a:gd name="connsiteX207" fmla="*/ 2387462 w 3028217"/>
                  <a:gd name="connsiteY207" fmla="*/ 1197791 h 2962327"/>
                  <a:gd name="connsiteX208" fmla="*/ 2400797 w 3028217"/>
                  <a:gd name="connsiteY208" fmla="*/ 1229223 h 2962327"/>
                  <a:gd name="connsiteX209" fmla="*/ 2517002 w 3028217"/>
                  <a:gd name="connsiteY209" fmla="*/ 1283516 h 2962327"/>
                  <a:gd name="connsiteX210" fmla="*/ 2556055 w 3028217"/>
                  <a:gd name="connsiteY210" fmla="*/ 1266371 h 2962327"/>
                  <a:gd name="connsiteX211" fmla="*/ 2617967 w 3028217"/>
                  <a:gd name="connsiteY211" fmla="*/ 1241606 h 2962327"/>
                  <a:gd name="connsiteX212" fmla="*/ 2701787 w 3028217"/>
                  <a:gd name="connsiteY212" fmla="*/ 1271133 h 2962327"/>
                  <a:gd name="connsiteX213" fmla="*/ 2823707 w 3028217"/>
                  <a:gd name="connsiteY213" fmla="*/ 1270181 h 2962327"/>
                  <a:gd name="connsiteX214" fmla="*/ 2842757 w 3028217"/>
                  <a:gd name="connsiteY214" fmla="*/ 1253988 h 2962327"/>
                  <a:gd name="connsiteX215" fmla="*/ 2857997 w 3028217"/>
                  <a:gd name="connsiteY215" fmla="*/ 1191123 h 2962327"/>
                  <a:gd name="connsiteX216" fmla="*/ 2824659 w 3028217"/>
                  <a:gd name="connsiteY216" fmla="*/ 1163501 h 2962327"/>
                  <a:gd name="connsiteX217" fmla="*/ 2781797 w 3028217"/>
                  <a:gd name="connsiteY217" fmla="*/ 1153023 h 2962327"/>
                  <a:gd name="connsiteX218" fmla="*/ 2778142 w 3028217"/>
                  <a:gd name="connsiteY218" fmla="*/ 1149005 h 2962327"/>
                  <a:gd name="connsiteX219" fmla="*/ 2758579 w 3028217"/>
                  <a:gd name="connsiteY219" fmla="*/ 1157637 h 2962327"/>
                  <a:gd name="connsiteX220" fmla="*/ 2684641 w 3028217"/>
                  <a:gd name="connsiteY220" fmla="*/ 1122543 h 2962327"/>
                  <a:gd name="connsiteX221" fmla="*/ 2664638 w 3028217"/>
                  <a:gd name="connsiteY221" fmla="*/ 1083491 h 2962327"/>
                  <a:gd name="connsiteX222" fmla="*/ 2646541 w 3028217"/>
                  <a:gd name="connsiteY222" fmla="*/ 1054916 h 2962327"/>
                  <a:gd name="connsiteX223" fmla="*/ 2610346 w 3028217"/>
                  <a:gd name="connsiteY223" fmla="*/ 1080633 h 2962327"/>
                  <a:gd name="connsiteX224" fmla="*/ 2609202 w 3028217"/>
                  <a:gd name="connsiteY224" fmla="*/ 1082346 h 2962327"/>
                  <a:gd name="connsiteX225" fmla="*/ 2613204 w 3028217"/>
                  <a:gd name="connsiteY225" fmla="*/ 1086348 h 2962327"/>
                  <a:gd name="connsiteX226" fmla="*/ 2632254 w 3028217"/>
                  <a:gd name="connsiteY226" fmla="*/ 1108255 h 2962327"/>
                  <a:gd name="connsiteX227" fmla="*/ 2609394 w 3028217"/>
                  <a:gd name="connsiteY227" fmla="*/ 1145403 h 2962327"/>
                  <a:gd name="connsiteX228" fmla="*/ 2584629 w 3028217"/>
                  <a:gd name="connsiteY228" fmla="*/ 1132068 h 2962327"/>
                  <a:gd name="connsiteX229" fmla="*/ 2566055 w 3028217"/>
                  <a:gd name="connsiteY229" fmla="*/ 1095397 h 2962327"/>
                  <a:gd name="connsiteX230" fmla="*/ 2558490 w 3028217"/>
                  <a:gd name="connsiteY230" fmla="*/ 1083461 h 2962327"/>
                  <a:gd name="connsiteX231" fmla="*/ 2545576 w 3028217"/>
                  <a:gd name="connsiteY231" fmla="*/ 1071108 h 2962327"/>
                  <a:gd name="connsiteX232" fmla="*/ 2536051 w 3028217"/>
                  <a:gd name="connsiteY232" fmla="*/ 1061583 h 2962327"/>
                  <a:gd name="connsiteX233" fmla="*/ 2429371 w 3028217"/>
                  <a:gd name="connsiteY233" fmla="*/ 952046 h 2962327"/>
                  <a:gd name="connsiteX234" fmla="*/ 2417941 w 3028217"/>
                  <a:gd name="connsiteY234" fmla="*/ 944426 h 2962327"/>
                  <a:gd name="connsiteX235" fmla="*/ 2407463 w 3028217"/>
                  <a:gd name="connsiteY235" fmla="*/ 947283 h 2962327"/>
                  <a:gd name="connsiteX236" fmla="*/ 2469376 w 3028217"/>
                  <a:gd name="connsiteY236" fmla="*/ 1014911 h 2962327"/>
                  <a:gd name="connsiteX237" fmla="*/ 2509381 w 3028217"/>
                  <a:gd name="connsiteY237" fmla="*/ 1044438 h 2962327"/>
                  <a:gd name="connsiteX238" fmla="*/ 2504618 w 3028217"/>
                  <a:gd name="connsiteY238" fmla="*/ 1057773 h 2962327"/>
                  <a:gd name="connsiteX239" fmla="*/ 2488426 w 3028217"/>
                  <a:gd name="connsiteY239" fmla="*/ 1077776 h 2962327"/>
                  <a:gd name="connsiteX240" fmla="*/ 2476996 w 3028217"/>
                  <a:gd name="connsiteY240" fmla="*/ 1084443 h 2962327"/>
                  <a:gd name="connsiteX241" fmla="*/ 2356028 w 3028217"/>
                  <a:gd name="connsiteY241" fmla="*/ 985383 h 2962327"/>
                  <a:gd name="connsiteX242" fmla="*/ 2317928 w 3028217"/>
                  <a:gd name="connsiteY242" fmla="*/ 978716 h 2962327"/>
                  <a:gd name="connsiteX243" fmla="*/ 2295068 w 3028217"/>
                  <a:gd name="connsiteY243" fmla="*/ 993003 h 2962327"/>
                  <a:gd name="connsiteX244" fmla="*/ 2196008 w 3028217"/>
                  <a:gd name="connsiteY244" fmla="*/ 1057773 h 2962327"/>
                  <a:gd name="connsiteX245" fmla="*/ 2181721 w 3028217"/>
                  <a:gd name="connsiteY245" fmla="*/ 1087301 h 2962327"/>
                  <a:gd name="connsiteX246" fmla="*/ 2105521 w 3028217"/>
                  <a:gd name="connsiteY246" fmla="*/ 1157786 h 2962327"/>
                  <a:gd name="connsiteX247" fmla="*/ 2053133 w 3028217"/>
                  <a:gd name="connsiteY247" fmla="*/ 1155881 h 2962327"/>
                  <a:gd name="connsiteX248" fmla="*/ 2036941 w 3028217"/>
                  <a:gd name="connsiteY248" fmla="*/ 1136831 h 2962327"/>
                  <a:gd name="connsiteX249" fmla="*/ 2008366 w 3028217"/>
                  <a:gd name="connsiteY249" fmla="*/ 1131116 h 2962327"/>
                  <a:gd name="connsiteX250" fmla="*/ 2001698 w 3028217"/>
                  <a:gd name="connsiteY250" fmla="*/ 1074918 h 2962327"/>
                  <a:gd name="connsiteX251" fmla="*/ 2008366 w 3028217"/>
                  <a:gd name="connsiteY251" fmla="*/ 1001576 h 2962327"/>
                  <a:gd name="connsiteX252" fmla="*/ 2035988 w 3028217"/>
                  <a:gd name="connsiteY252" fmla="*/ 977763 h 2962327"/>
                  <a:gd name="connsiteX253" fmla="*/ 2107426 w 3028217"/>
                  <a:gd name="connsiteY253" fmla="*/ 983478 h 2962327"/>
                  <a:gd name="connsiteX254" fmla="*/ 2148383 w 3028217"/>
                  <a:gd name="connsiteY254" fmla="*/ 975858 h 2962327"/>
                  <a:gd name="connsiteX255" fmla="*/ 2150288 w 3028217"/>
                  <a:gd name="connsiteY255" fmla="*/ 913946 h 2962327"/>
                  <a:gd name="connsiteX256" fmla="*/ 2112188 w 3028217"/>
                  <a:gd name="connsiteY256" fmla="*/ 876798 h 2962327"/>
                  <a:gd name="connsiteX257" fmla="*/ 2096948 w 3028217"/>
                  <a:gd name="connsiteY257" fmla="*/ 862511 h 2962327"/>
                  <a:gd name="connsiteX258" fmla="*/ 2118856 w 3028217"/>
                  <a:gd name="connsiteY258" fmla="*/ 849176 h 2962327"/>
                  <a:gd name="connsiteX259" fmla="*/ 2206486 w 3028217"/>
                  <a:gd name="connsiteY259" fmla="*/ 810123 h 2962327"/>
                  <a:gd name="connsiteX260" fmla="*/ 2308403 w 3028217"/>
                  <a:gd name="connsiteY260" fmla="*/ 731066 h 2962327"/>
                  <a:gd name="connsiteX261" fmla="*/ 2321738 w 3028217"/>
                  <a:gd name="connsiteY261" fmla="*/ 708206 h 2962327"/>
                  <a:gd name="connsiteX262" fmla="*/ 2311261 w 3028217"/>
                  <a:gd name="connsiteY262" fmla="*/ 679631 h 2962327"/>
                  <a:gd name="connsiteX263" fmla="*/ 2320786 w 3028217"/>
                  <a:gd name="connsiteY263" fmla="*/ 643436 h 2962327"/>
                  <a:gd name="connsiteX264" fmla="*/ 2338883 w 3028217"/>
                  <a:gd name="connsiteY264" fmla="*/ 638673 h 2962327"/>
                  <a:gd name="connsiteX265" fmla="*/ 2343646 w 3028217"/>
                  <a:gd name="connsiteY265" fmla="*/ 675821 h 2962327"/>
                  <a:gd name="connsiteX266" fmla="*/ 2348408 w 3028217"/>
                  <a:gd name="connsiteY266" fmla="*/ 699633 h 2962327"/>
                  <a:gd name="connsiteX267" fmla="*/ 2376031 w 3028217"/>
                  <a:gd name="connsiteY267" fmla="*/ 706301 h 2962327"/>
                  <a:gd name="connsiteX268" fmla="*/ 2385556 w 3028217"/>
                  <a:gd name="connsiteY268" fmla="*/ 704396 h 2962327"/>
                  <a:gd name="connsiteX269" fmla="*/ 2454136 w 3028217"/>
                  <a:gd name="connsiteY269" fmla="*/ 698681 h 2962327"/>
                  <a:gd name="connsiteX270" fmla="*/ 2476996 w 3028217"/>
                  <a:gd name="connsiteY270" fmla="*/ 692013 h 2962327"/>
                  <a:gd name="connsiteX271" fmla="*/ 2517953 w 3028217"/>
                  <a:gd name="connsiteY271" fmla="*/ 648198 h 2962327"/>
                  <a:gd name="connsiteX272" fmla="*/ 2563673 w 3028217"/>
                  <a:gd name="connsiteY272" fmla="*/ 626291 h 2962327"/>
                  <a:gd name="connsiteX273" fmla="*/ 2554148 w 3028217"/>
                  <a:gd name="connsiteY273" fmla="*/ 585333 h 2962327"/>
                  <a:gd name="connsiteX274" fmla="*/ 2572928 w 3028217"/>
                  <a:gd name="connsiteY274" fmla="*/ 573708 h 2962327"/>
                  <a:gd name="connsiteX275" fmla="*/ 2586098 w 3028217"/>
                  <a:gd name="connsiteY275" fmla="*/ 571735 h 2962327"/>
                  <a:gd name="connsiteX276" fmla="*/ 2586726 w 3028217"/>
                  <a:gd name="connsiteY276" fmla="*/ 571671 h 2962327"/>
                  <a:gd name="connsiteX277" fmla="*/ 2624633 w 3028217"/>
                  <a:gd name="connsiteY277" fmla="*/ 568188 h 2962327"/>
                  <a:gd name="connsiteX278" fmla="*/ 2630348 w 3028217"/>
                  <a:gd name="connsiteY278" fmla="*/ 563426 h 2962327"/>
                  <a:gd name="connsiteX279" fmla="*/ 2633206 w 3028217"/>
                  <a:gd name="connsiteY279" fmla="*/ 563426 h 2962327"/>
                  <a:gd name="connsiteX280" fmla="*/ 2626538 w 3028217"/>
                  <a:gd name="connsiteY280" fmla="*/ 563426 h 2962327"/>
                  <a:gd name="connsiteX281" fmla="*/ 2593082 w 3028217"/>
                  <a:gd name="connsiteY281" fmla="*/ 570689 h 2962327"/>
                  <a:gd name="connsiteX282" fmla="*/ 2586098 w 3028217"/>
                  <a:gd name="connsiteY282" fmla="*/ 571735 h 2962327"/>
                  <a:gd name="connsiteX283" fmla="*/ 2574151 w 3028217"/>
                  <a:gd name="connsiteY283" fmla="*/ 572951 h 2962327"/>
                  <a:gd name="connsiteX284" fmla="*/ 2572928 w 3028217"/>
                  <a:gd name="connsiteY284" fmla="*/ 573708 h 2962327"/>
                  <a:gd name="connsiteX285" fmla="*/ 2558911 w 3028217"/>
                  <a:gd name="connsiteY285" fmla="*/ 575808 h 2962327"/>
                  <a:gd name="connsiteX286" fmla="*/ 2506523 w 3028217"/>
                  <a:gd name="connsiteY286" fmla="*/ 541518 h 2962327"/>
                  <a:gd name="connsiteX287" fmla="*/ 2512238 w 3028217"/>
                  <a:gd name="connsiteY287" fmla="*/ 480558 h 2962327"/>
                  <a:gd name="connsiteX288" fmla="*/ 2533193 w 3028217"/>
                  <a:gd name="connsiteY288" fmla="*/ 458651 h 2962327"/>
                  <a:gd name="connsiteX289" fmla="*/ 2534146 w 3028217"/>
                  <a:gd name="connsiteY289" fmla="*/ 440553 h 2962327"/>
                  <a:gd name="connsiteX290" fmla="*/ 2513191 w 3028217"/>
                  <a:gd name="connsiteY290" fmla="*/ 445316 h 2962327"/>
                  <a:gd name="connsiteX291" fmla="*/ 2464613 w 3028217"/>
                  <a:gd name="connsiteY291" fmla="*/ 509133 h 2962327"/>
                  <a:gd name="connsiteX292" fmla="*/ 2467471 w 3028217"/>
                  <a:gd name="connsiteY292" fmla="*/ 551996 h 2962327"/>
                  <a:gd name="connsiteX293" fmla="*/ 2468423 w 3028217"/>
                  <a:gd name="connsiteY293" fmla="*/ 597716 h 2962327"/>
                  <a:gd name="connsiteX294" fmla="*/ 2453183 w 3028217"/>
                  <a:gd name="connsiteY294" fmla="*/ 638673 h 2962327"/>
                  <a:gd name="connsiteX295" fmla="*/ 2423656 w 3028217"/>
                  <a:gd name="connsiteY295" fmla="*/ 676773 h 2962327"/>
                  <a:gd name="connsiteX296" fmla="*/ 2389366 w 3028217"/>
                  <a:gd name="connsiteY296" fmla="*/ 683441 h 2962327"/>
                  <a:gd name="connsiteX297" fmla="*/ 2383651 w 3028217"/>
                  <a:gd name="connsiteY297" fmla="*/ 659628 h 2962327"/>
                  <a:gd name="connsiteX298" fmla="*/ 2367458 w 3028217"/>
                  <a:gd name="connsiteY298" fmla="*/ 627243 h 2962327"/>
                  <a:gd name="connsiteX299" fmla="*/ 2308403 w 3028217"/>
                  <a:gd name="connsiteY299" fmla="*/ 612003 h 2962327"/>
                  <a:gd name="connsiteX300" fmla="*/ 2270303 w 3028217"/>
                  <a:gd name="connsiteY300" fmla="*/ 571046 h 2962327"/>
                  <a:gd name="connsiteX301" fmla="*/ 2260778 w 3028217"/>
                  <a:gd name="connsiteY301" fmla="*/ 543423 h 2962327"/>
                  <a:gd name="connsiteX302" fmla="*/ 2259826 w 3028217"/>
                  <a:gd name="connsiteY302" fmla="*/ 522468 h 2962327"/>
                  <a:gd name="connsiteX303" fmla="*/ 2390318 w 3028217"/>
                  <a:gd name="connsiteY303" fmla="*/ 385308 h 2962327"/>
                  <a:gd name="connsiteX304" fmla="*/ 2416988 w 3028217"/>
                  <a:gd name="connsiteY304" fmla="*/ 357686 h 2962327"/>
                  <a:gd name="connsiteX305" fmla="*/ 2417941 w 3028217"/>
                  <a:gd name="connsiteY305" fmla="*/ 351971 h 2962327"/>
                  <a:gd name="connsiteX306" fmla="*/ 2424608 w 3028217"/>
                  <a:gd name="connsiteY306" fmla="*/ 353876 h 2962327"/>
                  <a:gd name="connsiteX307" fmla="*/ 2452245 w 3028217"/>
                  <a:gd name="connsiteY307" fmla="*/ 336582 h 2962327"/>
                  <a:gd name="connsiteX308" fmla="*/ 2471113 w 3028217"/>
                  <a:gd name="connsiteY308" fmla="*/ 336025 h 2962327"/>
                  <a:gd name="connsiteX309" fmla="*/ 761544 w 3028217"/>
                  <a:gd name="connsiteY309" fmla="*/ 194808 h 2962327"/>
                  <a:gd name="connsiteX310" fmla="*/ 773926 w 3028217"/>
                  <a:gd name="connsiteY310" fmla="*/ 216716 h 2962327"/>
                  <a:gd name="connsiteX311" fmla="*/ 773926 w 3028217"/>
                  <a:gd name="connsiteY311" fmla="*/ 278628 h 2962327"/>
                  <a:gd name="connsiteX312" fmla="*/ 687249 w 3028217"/>
                  <a:gd name="connsiteY312" fmla="*/ 293868 h 2962327"/>
                  <a:gd name="connsiteX313" fmla="*/ 671056 w 3028217"/>
                  <a:gd name="connsiteY313" fmla="*/ 292916 h 2962327"/>
                  <a:gd name="connsiteX314" fmla="*/ 640576 w 3028217"/>
                  <a:gd name="connsiteY314" fmla="*/ 298631 h 2962327"/>
                  <a:gd name="connsiteX315" fmla="*/ 603429 w 3028217"/>
                  <a:gd name="connsiteY315" fmla="*/ 291011 h 2962327"/>
                  <a:gd name="connsiteX316" fmla="*/ 715824 w 3028217"/>
                  <a:gd name="connsiteY316" fmla="*/ 211953 h 2962327"/>
                  <a:gd name="connsiteX317" fmla="*/ 727254 w 3028217"/>
                  <a:gd name="connsiteY317" fmla="*/ 215763 h 2962327"/>
                  <a:gd name="connsiteX318" fmla="*/ 761544 w 3028217"/>
                  <a:gd name="connsiteY318" fmla="*/ 194808 h 2962327"/>
                  <a:gd name="connsiteX319" fmla="*/ 873343 w 3028217"/>
                  <a:gd name="connsiteY319" fmla="*/ 184331 h 2962327"/>
                  <a:gd name="connsiteX320" fmla="*/ 891083 w 3028217"/>
                  <a:gd name="connsiteY320" fmla="*/ 191951 h 2962327"/>
                  <a:gd name="connsiteX321" fmla="*/ 888226 w 3028217"/>
                  <a:gd name="connsiteY321" fmla="*/ 217668 h 2962327"/>
                  <a:gd name="connsiteX322" fmla="*/ 879241 w 3028217"/>
                  <a:gd name="connsiteY322" fmla="*/ 234820 h 2962327"/>
                  <a:gd name="connsiteX323" fmla="*/ 895370 w 3028217"/>
                  <a:gd name="connsiteY323" fmla="*/ 235036 h 2962327"/>
                  <a:gd name="connsiteX324" fmla="*/ 899656 w 3028217"/>
                  <a:gd name="connsiteY324" fmla="*/ 266246 h 2962327"/>
                  <a:gd name="connsiteX325" fmla="*/ 892988 w 3028217"/>
                  <a:gd name="connsiteY325" fmla="*/ 303393 h 2962327"/>
                  <a:gd name="connsiteX326" fmla="*/ 905371 w 3028217"/>
                  <a:gd name="connsiteY326" fmla="*/ 303393 h 2962327"/>
                  <a:gd name="connsiteX327" fmla="*/ 915848 w 3028217"/>
                  <a:gd name="connsiteY327" fmla="*/ 337683 h 2962327"/>
                  <a:gd name="connsiteX328" fmla="*/ 946328 w 3028217"/>
                  <a:gd name="connsiteY328" fmla="*/ 324348 h 2962327"/>
                  <a:gd name="connsiteX329" fmla="*/ 973409 w 3028217"/>
                  <a:gd name="connsiteY329" fmla="*/ 303804 h 2962327"/>
                  <a:gd name="connsiteX330" fmla="*/ 975260 w 3028217"/>
                  <a:gd name="connsiteY330" fmla="*/ 292796 h 2962327"/>
                  <a:gd name="connsiteX331" fmla="*/ 965378 w 3028217"/>
                  <a:gd name="connsiteY331" fmla="*/ 281485 h 2962327"/>
                  <a:gd name="connsiteX332" fmla="*/ 962521 w 3028217"/>
                  <a:gd name="connsiteY332" fmla="*/ 233860 h 2962327"/>
                  <a:gd name="connsiteX333" fmla="*/ 1013956 w 3028217"/>
                  <a:gd name="connsiteY333" fmla="*/ 203380 h 2962327"/>
                  <a:gd name="connsiteX334" fmla="*/ 1028243 w 3028217"/>
                  <a:gd name="connsiteY334" fmla="*/ 200165 h 2962327"/>
                  <a:gd name="connsiteX335" fmla="*/ 1042531 w 3028217"/>
                  <a:gd name="connsiteY335" fmla="*/ 206238 h 2962327"/>
                  <a:gd name="connsiteX336" fmla="*/ 1016813 w 3028217"/>
                  <a:gd name="connsiteY336" fmla="*/ 234813 h 2962327"/>
                  <a:gd name="connsiteX337" fmla="*/ 1075868 w 3028217"/>
                  <a:gd name="connsiteY337" fmla="*/ 204333 h 2962327"/>
                  <a:gd name="connsiteX338" fmla="*/ 1095871 w 3028217"/>
                  <a:gd name="connsiteY338" fmla="*/ 204333 h 2962327"/>
                  <a:gd name="connsiteX339" fmla="*/ 1099681 w 3028217"/>
                  <a:gd name="connsiteY339" fmla="*/ 232908 h 2962327"/>
                  <a:gd name="connsiteX340" fmla="*/ 1133971 w 3028217"/>
                  <a:gd name="connsiteY340" fmla="*/ 231003 h 2962327"/>
                  <a:gd name="connsiteX341" fmla="*/ 1151116 w 3028217"/>
                  <a:gd name="connsiteY341" fmla="*/ 238623 h 2962327"/>
                  <a:gd name="connsiteX342" fmla="*/ 1205408 w 3028217"/>
                  <a:gd name="connsiteY342" fmla="*/ 287200 h 2962327"/>
                  <a:gd name="connsiteX343" fmla="*/ 1198741 w 3028217"/>
                  <a:gd name="connsiteY343" fmla="*/ 334825 h 2962327"/>
                  <a:gd name="connsiteX344" fmla="*/ 1248271 w 3028217"/>
                  <a:gd name="connsiteY344" fmla="*/ 377688 h 2962327"/>
                  <a:gd name="connsiteX345" fmla="*/ 1246366 w 3028217"/>
                  <a:gd name="connsiteY345" fmla="*/ 402453 h 2962327"/>
                  <a:gd name="connsiteX346" fmla="*/ 1187311 w 3028217"/>
                  <a:gd name="connsiteY346" fmla="*/ 402453 h 2962327"/>
                  <a:gd name="connsiteX347" fmla="*/ 1171118 w 3028217"/>
                  <a:gd name="connsiteY347" fmla="*/ 396738 h 2962327"/>
                  <a:gd name="connsiteX348" fmla="*/ 1171118 w 3028217"/>
                  <a:gd name="connsiteY348" fmla="*/ 431028 h 2962327"/>
                  <a:gd name="connsiteX349" fmla="*/ 1151116 w 3028217"/>
                  <a:gd name="connsiteY349" fmla="*/ 479605 h 2962327"/>
                  <a:gd name="connsiteX350" fmla="*/ 1136828 w 3028217"/>
                  <a:gd name="connsiteY350" fmla="*/ 476748 h 2962327"/>
                  <a:gd name="connsiteX351" fmla="*/ 1136828 w 3028217"/>
                  <a:gd name="connsiteY351" fmla="*/ 487225 h 2962327"/>
                  <a:gd name="connsiteX352" fmla="*/ 1118731 w 3028217"/>
                  <a:gd name="connsiteY352" fmla="*/ 497703 h 2962327"/>
                  <a:gd name="connsiteX353" fmla="*/ 1066343 w 3028217"/>
                  <a:gd name="connsiteY353" fmla="*/ 455793 h 2962327"/>
                  <a:gd name="connsiteX354" fmla="*/ 1016813 w 3028217"/>
                  <a:gd name="connsiteY354" fmla="*/ 433885 h 2962327"/>
                  <a:gd name="connsiteX355" fmla="*/ 996811 w 3028217"/>
                  <a:gd name="connsiteY355" fmla="*/ 428170 h 2962327"/>
                  <a:gd name="connsiteX356" fmla="*/ 1013003 w 3028217"/>
                  <a:gd name="connsiteY356" fmla="*/ 411978 h 2962327"/>
                  <a:gd name="connsiteX357" fmla="*/ 1109206 w 3028217"/>
                  <a:gd name="connsiteY357" fmla="*/ 369115 h 2962327"/>
                  <a:gd name="connsiteX358" fmla="*/ 1089203 w 3028217"/>
                  <a:gd name="connsiteY358" fmla="*/ 307203 h 2962327"/>
                  <a:gd name="connsiteX359" fmla="*/ 1077773 w 3028217"/>
                  <a:gd name="connsiteY359" fmla="*/ 291010 h 2962327"/>
                  <a:gd name="connsiteX360" fmla="*/ 1016813 w 3028217"/>
                  <a:gd name="connsiteY360" fmla="*/ 292915 h 2962327"/>
                  <a:gd name="connsiteX361" fmla="*/ 1007169 w 3028217"/>
                  <a:gd name="connsiteY361" fmla="*/ 296011 h 2962327"/>
                  <a:gd name="connsiteX362" fmla="*/ 1007866 w 3028217"/>
                  <a:gd name="connsiteY362" fmla="*/ 302667 h 2962327"/>
                  <a:gd name="connsiteX363" fmla="*/ 1009193 w 3028217"/>
                  <a:gd name="connsiteY363" fmla="*/ 303393 h 2962327"/>
                  <a:gd name="connsiteX364" fmla="*/ 962521 w 3028217"/>
                  <a:gd name="connsiteY364" fmla="*/ 370068 h 2962327"/>
                  <a:gd name="connsiteX365" fmla="*/ 905371 w 3028217"/>
                  <a:gd name="connsiteY365" fmla="*/ 371973 h 2962327"/>
                  <a:gd name="connsiteX366" fmla="*/ 868223 w 3028217"/>
                  <a:gd name="connsiteY366" fmla="*/ 410073 h 2962327"/>
                  <a:gd name="connsiteX367" fmla="*/ 836791 w 3028217"/>
                  <a:gd name="connsiteY367" fmla="*/ 426266 h 2962327"/>
                  <a:gd name="connsiteX368" fmla="*/ 816788 w 3028217"/>
                  <a:gd name="connsiteY368" fmla="*/ 424361 h 2962327"/>
                  <a:gd name="connsiteX369" fmla="*/ 677723 w 3028217"/>
                  <a:gd name="connsiteY369" fmla="*/ 507228 h 2962327"/>
                  <a:gd name="connsiteX370" fmla="*/ 668198 w 3028217"/>
                  <a:gd name="connsiteY370" fmla="*/ 553901 h 2962327"/>
                  <a:gd name="connsiteX371" fmla="*/ 662483 w 3028217"/>
                  <a:gd name="connsiteY371" fmla="*/ 586286 h 2962327"/>
                  <a:gd name="connsiteX372" fmla="*/ 716776 w 3028217"/>
                  <a:gd name="connsiteY372" fmla="*/ 612956 h 2962327"/>
                  <a:gd name="connsiteX373" fmla="*/ 771068 w 3028217"/>
                  <a:gd name="connsiteY373" fmla="*/ 645341 h 2962327"/>
                  <a:gd name="connsiteX374" fmla="*/ 782498 w 3028217"/>
                  <a:gd name="connsiteY374" fmla="*/ 667248 h 2962327"/>
                  <a:gd name="connsiteX375" fmla="*/ 772973 w 3028217"/>
                  <a:gd name="connsiteY375" fmla="*/ 726303 h 2962327"/>
                  <a:gd name="connsiteX376" fmla="*/ 805358 w 3028217"/>
                  <a:gd name="connsiteY376" fmla="*/ 736781 h 2962327"/>
                  <a:gd name="connsiteX377" fmla="*/ 828218 w 3028217"/>
                  <a:gd name="connsiteY377" fmla="*/ 689156 h 2962327"/>
                  <a:gd name="connsiteX378" fmla="*/ 858698 w 3028217"/>
                  <a:gd name="connsiteY378" fmla="*/ 652961 h 2962327"/>
                  <a:gd name="connsiteX379" fmla="*/ 901561 w 3028217"/>
                  <a:gd name="connsiteY379" fmla="*/ 573903 h 2962327"/>
                  <a:gd name="connsiteX380" fmla="*/ 904418 w 3028217"/>
                  <a:gd name="connsiteY380" fmla="*/ 561521 h 2962327"/>
                  <a:gd name="connsiteX381" fmla="*/ 953948 w 3028217"/>
                  <a:gd name="connsiteY381" fmla="*/ 491988 h 2962327"/>
                  <a:gd name="connsiteX382" fmla="*/ 968236 w 3028217"/>
                  <a:gd name="connsiteY382" fmla="*/ 478653 h 2962327"/>
                  <a:gd name="connsiteX383" fmla="*/ 1049198 w 3028217"/>
                  <a:gd name="connsiteY383" fmla="*/ 512943 h 2962327"/>
                  <a:gd name="connsiteX384" fmla="*/ 1063486 w 3028217"/>
                  <a:gd name="connsiteY384" fmla="*/ 539613 h 2962327"/>
                  <a:gd name="connsiteX385" fmla="*/ 1067296 w 3028217"/>
                  <a:gd name="connsiteY385" fmla="*/ 583428 h 2962327"/>
                  <a:gd name="connsiteX386" fmla="*/ 1112063 w 3028217"/>
                  <a:gd name="connsiteY386" fmla="*/ 568188 h 2962327"/>
                  <a:gd name="connsiteX387" fmla="*/ 1146353 w 3028217"/>
                  <a:gd name="connsiteY387" fmla="*/ 580571 h 2962327"/>
                  <a:gd name="connsiteX388" fmla="*/ 1151116 w 3028217"/>
                  <a:gd name="connsiteY388" fmla="*/ 616766 h 2962327"/>
                  <a:gd name="connsiteX389" fmla="*/ 1193026 w 3028217"/>
                  <a:gd name="connsiteY389" fmla="*/ 684393 h 2962327"/>
                  <a:gd name="connsiteX390" fmla="*/ 1182905 w 3028217"/>
                  <a:gd name="connsiteY390" fmla="*/ 697847 h 2962327"/>
                  <a:gd name="connsiteX391" fmla="*/ 1179024 w 3028217"/>
                  <a:gd name="connsiteY391" fmla="*/ 699159 h 2962327"/>
                  <a:gd name="connsiteX392" fmla="*/ 1177845 w 3028217"/>
                  <a:gd name="connsiteY392" fmla="*/ 699023 h 2962327"/>
                  <a:gd name="connsiteX393" fmla="*/ 1166356 w 3028217"/>
                  <a:gd name="connsiteY393" fmla="*/ 703443 h 2962327"/>
                  <a:gd name="connsiteX394" fmla="*/ 1179024 w 3028217"/>
                  <a:gd name="connsiteY394" fmla="*/ 699159 h 2962327"/>
                  <a:gd name="connsiteX395" fmla="*/ 1188263 w 3028217"/>
                  <a:gd name="connsiteY395" fmla="*/ 700229 h 2962327"/>
                  <a:gd name="connsiteX396" fmla="*/ 1207313 w 3028217"/>
                  <a:gd name="connsiteY396" fmla="*/ 712016 h 2962327"/>
                  <a:gd name="connsiteX397" fmla="*/ 1205051 w 3028217"/>
                  <a:gd name="connsiteY397" fmla="*/ 754402 h 2962327"/>
                  <a:gd name="connsiteX398" fmla="*/ 1180854 w 3028217"/>
                  <a:gd name="connsiteY398" fmla="*/ 787924 h 2962327"/>
                  <a:gd name="connsiteX399" fmla="*/ 1187073 w 3028217"/>
                  <a:gd name="connsiteY399" fmla="*/ 807504 h 2962327"/>
                  <a:gd name="connsiteX400" fmla="*/ 1206361 w 3028217"/>
                  <a:gd name="connsiteY400" fmla="*/ 814886 h 2962327"/>
                  <a:gd name="connsiteX401" fmla="*/ 1213981 w 3028217"/>
                  <a:gd name="connsiteY401" fmla="*/ 828221 h 2962327"/>
                  <a:gd name="connsiteX402" fmla="*/ 1172071 w 3028217"/>
                  <a:gd name="connsiteY402" fmla="*/ 862511 h 2962327"/>
                  <a:gd name="connsiteX403" fmla="*/ 1115874 w 3028217"/>
                  <a:gd name="connsiteY403" fmla="*/ 854891 h 2962327"/>
                  <a:gd name="connsiteX404" fmla="*/ 1148259 w 3028217"/>
                  <a:gd name="connsiteY404" fmla="*/ 807266 h 2962327"/>
                  <a:gd name="connsiteX405" fmla="*/ 1173024 w 3028217"/>
                  <a:gd name="connsiteY405" fmla="*/ 780596 h 2962327"/>
                  <a:gd name="connsiteX406" fmla="*/ 1173125 w 3028217"/>
                  <a:gd name="connsiteY406" fmla="*/ 780684 h 2962327"/>
                  <a:gd name="connsiteX407" fmla="*/ 1174333 w 3028217"/>
                  <a:gd name="connsiteY407" fmla="*/ 770475 h 2962327"/>
                  <a:gd name="connsiteX408" fmla="*/ 1163498 w 3028217"/>
                  <a:gd name="connsiteY408" fmla="*/ 767261 h 2962327"/>
                  <a:gd name="connsiteX409" fmla="*/ 1124446 w 3028217"/>
                  <a:gd name="connsiteY409" fmla="*/ 787263 h 2962327"/>
                  <a:gd name="connsiteX410" fmla="*/ 1043483 w 3028217"/>
                  <a:gd name="connsiteY410" fmla="*/ 789168 h 2962327"/>
                  <a:gd name="connsiteX411" fmla="*/ 993953 w 3028217"/>
                  <a:gd name="connsiteY411" fmla="*/ 794883 h 2962327"/>
                  <a:gd name="connsiteX412" fmla="*/ 959663 w 3028217"/>
                  <a:gd name="connsiteY412" fmla="*/ 814886 h 2962327"/>
                  <a:gd name="connsiteX413" fmla="*/ 929183 w 3028217"/>
                  <a:gd name="connsiteY413" fmla="*/ 839651 h 2962327"/>
                  <a:gd name="connsiteX414" fmla="*/ 925100 w 3028217"/>
                  <a:gd name="connsiteY414" fmla="*/ 843462 h 2962327"/>
                  <a:gd name="connsiteX415" fmla="*/ 915848 w 3028217"/>
                  <a:gd name="connsiteY415" fmla="*/ 851081 h 2962327"/>
                  <a:gd name="connsiteX416" fmla="*/ 912991 w 3028217"/>
                  <a:gd name="connsiteY416" fmla="*/ 851081 h 2962327"/>
                  <a:gd name="connsiteX417" fmla="*/ 914896 w 3028217"/>
                  <a:gd name="connsiteY417" fmla="*/ 852986 h 2962327"/>
                  <a:gd name="connsiteX418" fmla="*/ 925100 w 3028217"/>
                  <a:gd name="connsiteY418" fmla="*/ 843462 h 2962327"/>
                  <a:gd name="connsiteX419" fmla="*/ 932041 w 3028217"/>
                  <a:gd name="connsiteY419" fmla="*/ 837746 h 2962327"/>
                  <a:gd name="connsiteX420" fmla="*/ 972998 w 3028217"/>
                  <a:gd name="connsiteY420" fmla="*/ 820601 h 2962327"/>
                  <a:gd name="connsiteX421" fmla="*/ 992048 w 3028217"/>
                  <a:gd name="connsiteY421" fmla="*/ 814886 h 2962327"/>
                  <a:gd name="connsiteX422" fmla="*/ 1023481 w 3028217"/>
                  <a:gd name="connsiteY422" fmla="*/ 819648 h 2962327"/>
                  <a:gd name="connsiteX423" fmla="*/ 1005383 w 3028217"/>
                  <a:gd name="connsiteY423" fmla="*/ 842508 h 2962327"/>
                  <a:gd name="connsiteX424" fmla="*/ 1006336 w 3028217"/>
                  <a:gd name="connsiteY424" fmla="*/ 854891 h 2962327"/>
                  <a:gd name="connsiteX425" fmla="*/ 1005383 w 3028217"/>
                  <a:gd name="connsiteY425" fmla="*/ 889181 h 2962327"/>
                  <a:gd name="connsiteX426" fmla="*/ 984428 w 3028217"/>
                  <a:gd name="connsiteY426" fmla="*/ 910136 h 2962327"/>
                  <a:gd name="connsiteX427" fmla="*/ 952043 w 3028217"/>
                  <a:gd name="connsiteY427" fmla="*/ 916803 h 2962327"/>
                  <a:gd name="connsiteX428" fmla="*/ 899656 w 3028217"/>
                  <a:gd name="connsiteY428" fmla="*/ 938711 h 2962327"/>
                  <a:gd name="connsiteX429" fmla="*/ 855841 w 3028217"/>
                  <a:gd name="connsiteY429" fmla="*/ 985383 h 2962327"/>
                  <a:gd name="connsiteX430" fmla="*/ 831076 w 3028217"/>
                  <a:gd name="connsiteY430" fmla="*/ 1003481 h 2962327"/>
                  <a:gd name="connsiteX431" fmla="*/ 738683 w 3028217"/>
                  <a:gd name="connsiteY431" fmla="*/ 1081586 h 2962327"/>
                  <a:gd name="connsiteX432" fmla="*/ 711061 w 3028217"/>
                  <a:gd name="connsiteY432" fmla="*/ 1115876 h 2962327"/>
                  <a:gd name="connsiteX433" fmla="*/ 666293 w 3028217"/>
                  <a:gd name="connsiteY433" fmla="*/ 1175883 h 2962327"/>
                  <a:gd name="connsiteX434" fmla="*/ 585331 w 3028217"/>
                  <a:gd name="connsiteY434" fmla="*/ 1230176 h 2962327"/>
                  <a:gd name="connsiteX435" fmla="*/ 559613 w 3028217"/>
                  <a:gd name="connsiteY435" fmla="*/ 1297803 h 2962327"/>
                  <a:gd name="connsiteX436" fmla="*/ 557708 w 3028217"/>
                  <a:gd name="connsiteY436" fmla="*/ 1386386 h 2962327"/>
                  <a:gd name="connsiteX437" fmla="*/ 542468 w 3028217"/>
                  <a:gd name="connsiteY437" fmla="*/ 1407341 h 2962327"/>
                  <a:gd name="connsiteX438" fmla="*/ 528181 w 3028217"/>
                  <a:gd name="connsiteY438" fmla="*/ 1387338 h 2962327"/>
                  <a:gd name="connsiteX439" fmla="*/ 519608 w 3028217"/>
                  <a:gd name="connsiteY439" fmla="*/ 1320663 h 2962327"/>
                  <a:gd name="connsiteX440" fmla="*/ 488176 w 3028217"/>
                  <a:gd name="connsiteY440" fmla="*/ 1283516 h 2962327"/>
                  <a:gd name="connsiteX441" fmla="*/ 429121 w 3028217"/>
                  <a:gd name="connsiteY441" fmla="*/ 1267323 h 2962327"/>
                  <a:gd name="connsiteX442" fmla="*/ 409118 w 3028217"/>
                  <a:gd name="connsiteY442" fmla="*/ 1268276 h 2962327"/>
                  <a:gd name="connsiteX443" fmla="*/ 336728 w 3028217"/>
                  <a:gd name="connsiteY443" fmla="*/ 1284468 h 2962327"/>
                  <a:gd name="connsiteX444" fmla="*/ 215761 w 3028217"/>
                  <a:gd name="connsiteY444" fmla="*/ 1373051 h 2962327"/>
                  <a:gd name="connsiteX445" fmla="*/ 189091 w 3028217"/>
                  <a:gd name="connsiteY445" fmla="*/ 1441631 h 2962327"/>
                  <a:gd name="connsiteX446" fmla="*/ 196711 w 3028217"/>
                  <a:gd name="connsiteY446" fmla="*/ 1544501 h 2962327"/>
                  <a:gd name="connsiteX447" fmla="*/ 244336 w 3028217"/>
                  <a:gd name="connsiteY447" fmla="*/ 1573076 h 2962327"/>
                  <a:gd name="connsiteX448" fmla="*/ 320536 w 3028217"/>
                  <a:gd name="connsiteY448" fmla="*/ 1514973 h 2962327"/>
                  <a:gd name="connsiteX449" fmla="*/ 387211 w 3028217"/>
                  <a:gd name="connsiteY449" fmla="*/ 1494971 h 2962327"/>
                  <a:gd name="connsiteX450" fmla="*/ 389116 w 3028217"/>
                  <a:gd name="connsiteY450" fmla="*/ 1515926 h 2962327"/>
                  <a:gd name="connsiteX451" fmla="*/ 340538 w 3028217"/>
                  <a:gd name="connsiteY451" fmla="*/ 1624511 h 2962327"/>
                  <a:gd name="connsiteX452" fmla="*/ 354826 w 3028217"/>
                  <a:gd name="connsiteY452" fmla="*/ 1644513 h 2962327"/>
                  <a:gd name="connsiteX453" fmla="*/ 410071 w 3028217"/>
                  <a:gd name="connsiteY453" fmla="*/ 1645466 h 2962327"/>
                  <a:gd name="connsiteX454" fmla="*/ 439598 w 3028217"/>
                  <a:gd name="connsiteY454" fmla="*/ 1687376 h 2962327"/>
                  <a:gd name="connsiteX455" fmla="*/ 426263 w 3028217"/>
                  <a:gd name="connsiteY455" fmla="*/ 1743573 h 2962327"/>
                  <a:gd name="connsiteX456" fmla="*/ 450076 w 3028217"/>
                  <a:gd name="connsiteY456" fmla="*/ 1813106 h 2962327"/>
                  <a:gd name="connsiteX457" fmla="*/ 499606 w 3028217"/>
                  <a:gd name="connsiteY457" fmla="*/ 1812153 h 2962327"/>
                  <a:gd name="connsiteX458" fmla="*/ 536753 w 3028217"/>
                  <a:gd name="connsiteY458" fmla="*/ 1818821 h 2962327"/>
                  <a:gd name="connsiteX459" fmla="*/ 577711 w 3028217"/>
                  <a:gd name="connsiteY459" fmla="*/ 1813106 h 2962327"/>
                  <a:gd name="connsiteX460" fmla="*/ 661531 w 3028217"/>
                  <a:gd name="connsiteY460" fmla="*/ 1754051 h 2962327"/>
                  <a:gd name="connsiteX461" fmla="*/ 672008 w 3028217"/>
                  <a:gd name="connsiteY461" fmla="*/ 1763576 h 2962327"/>
                  <a:gd name="connsiteX462" fmla="*/ 695821 w 3028217"/>
                  <a:gd name="connsiteY462" fmla="*/ 1768338 h 2962327"/>
                  <a:gd name="connsiteX463" fmla="*/ 741541 w 3028217"/>
                  <a:gd name="connsiteY463" fmla="*/ 1772148 h 2962327"/>
                  <a:gd name="connsiteX464" fmla="*/ 832028 w 3028217"/>
                  <a:gd name="connsiteY464" fmla="*/ 1788341 h 2962327"/>
                  <a:gd name="connsiteX465" fmla="*/ 865366 w 3028217"/>
                  <a:gd name="connsiteY465" fmla="*/ 1796913 h 2962327"/>
                  <a:gd name="connsiteX466" fmla="*/ 910133 w 3028217"/>
                  <a:gd name="connsiteY466" fmla="*/ 1838823 h 2962327"/>
                  <a:gd name="connsiteX467" fmla="*/ 1047293 w 3028217"/>
                  <a:gd name="connsiteY467" fmla="*/ 1918833 h 2962327"/>
                  <a:gd name="connsiteX468" fmla="*/ 1116826 w 3028217"/>
                  <a:gd name="connsiteY468" fmla="*/ 2036943 h 2962327"/>
                  <a:gd name="connsiteX469" fmla="*/ 1106348 w 3028217"/>
                  <a:gd name="connsiteY469" fmla="*/ 2056946 h 2962327"/>
                  <a:gd name="connsiteX470" fmla="*/ 1104443 w 3028217"/>
                  <a:gd name="connsiteY470" fmla="*/ 2099808 h 2962327"/>
                  <a:gd name="connsiteX471" fmla="*/ 1124446 w 3028217"/>
                  <a:gd name="connsiteY471" fmla="*/ 2102666 h 2962327"/>
                  <a:gd name="connsiteX472" fmla="*/ 1193026 w 3028217"/>
                  <a:gd name="connsiteY472" fmla="*/ 2077901 h 2962327"/>
                  <a:gd name="connsiteX473" fmla="*/ 1280656 w 3028217"/>
                  <a:gd name="connsiteY473" fmla="*/ 2123621 h 2962327"/>
                  <a:gd name="connsiteX474" fmla="*/ 1387336 w 3028217"/>
                  <a:gd name="connsiteY474" fmla="*/ 2172198 h 2962327"/>
                  <a:gd name="connsiteX475" fmla="*/ 1434008 w 3028217"/>
                  <a:gd name="connsiteY475" fmla="*/ 2199821 h 2962327"/>
                  <a:gd name="connsiteX476" fmla="*/ 1430198 w 3028217"/>
                  <a:gd name="connsiteY476" fmla="*/ 2282688 h 2962327"/>
                  <a:gd name="connsiteX477" fmla="*/ 1370191 w 3028217"/>
                  <a:gd name="connsiteY477" fmla="*/ 2373176 h 2962327"/>
                  <a:gd name="connsiteX478" fmla="*/ 1358761 w 3028217"/>
                  <a:gd name="connsiteY478" fmla="*/ 2423658 h 2962327"/>
                  <a:gd name="connsiteX479" fmla="*/ 1327328 w 3028217"/>
                  <a:gd name="connsiteY479" fmla="*/ 2600823 h 2962327"/>
                  <a:gd name="connsiteX480" fmla="*/ 1293991 w 3028217"/>
                  <a:gd name="connsiteY480" fmla="*/ 2626541 h 2962327"/>
                  <a:gd name="connsiteX481" fmla="*/ 1218743 w 3028217"/>
                  <a:gd name="connsiteY481" fmla="*/ 2661783 h 2962327"/>
                  <a:gd name="connsiteX482" fmla="*/ 1193026 w 3028217"/>
                  <a:gd name="connsiteY482" fmla="*/ 2710361 h 2962327"/>
                  <a:gd name="connsiteX483" fmla="*/ 1164451 w 3028217"/>
                  <a:gd name="connsiteY483" fmla="*/ 2832281 h 2962327"/>
                  <a:gd name="connsiteX484" fmla="*/ 1122541 w 3028217"/>
                  <a:gd name="connsiteY484" fmla="*/ 2910386 h 2962327"/>
                  <a:gd name="connsiteX485" fmla="*/ 1095871 w 3028217"/>
                  <a:gd name="connsiteY485" fmla="*/ 2929436 h 2962327"/>
                  <a:gd name="connsiteX486" fmla="*/ 1061581 w 3028217"/>
                  <a:gd name="connsiteY486" fmla="*/ 2922768 h 2962327"/>
                  <a:gd name="connsiteX487" fmla="*/ 1047293 w 3028217"/>
                  <a:gd name="connsiteY487" fmla="*/ 2929436 h 2962327"/>
                  <a:gd name="connsiteX488" fmla="*/ 1061581 w 3028217"/>
                  <a:gd name="connsiteY488" fmla="*/ 2956106 h 2962327"/>
                  <a:gd name="connsiteX489" fmla="*/ 1040626 w 3028217"/>
                  <a:gd name="connsiteY489" fmla="*/ 2959916 h 2962327"/>
                  <a:gd name="connsiteX490" fmla="*/ 783451 w 3028217"/>
                  <a:gd name="connsiteY490" fmla="*/ 2850378 h 2962327"/>
                  <a:gd name="connsiteX491" fmla="*/ 752971 w 3028217"/>
                  <a:gd name="connsiteY491" fmla="*/ 2805611 h 2962327"/>
                  <a:gd name="connsiteX492" fmla="*/ 737731 w 3028217"/>
                  <a:gd name="connsiteY492" fmla="*/ 2765606 h 2962327"/>
                  <a:gd name="connsiteX493" fmla="*/ 721538 w 3028217"/>
                  <a:gd name="connsiteY493" fmla="*/ 2564628 h 2962327"/>
                  <a:gd name="connsiteX494" fmla="*/ 670103 w 3028217"/>
                  <a:gd name="connsiteY494" fmla="*/ 2492238 h 2962327"/>
                  <a:gd name="connsiteX495" fmla="*/ 539611 w 3028217"/>
                  <a:gd name="connsiteY495" fmla="*/ 2337933 h 2962327"/>
                  <a:gd name="connsiteX496" fmla="*/ 473888 w 3028217"/>
                  <a:gd name="connsiteY496" fmla="*/ 2221728 h 2962327"/>
                  <a:gd name="connsiteX497" fmla="*/ 468173 w 3028217"/>
                  <a:gd name="connsiteY497" fmla="*/ 2148386 h 2962327"/>
                  <a:gd name="connsiteX498" fmla="*/ 471983 w 3028217"/>
                  <a:gd name="connsiteY498" fmla="*/ 2122668 h 2962327"/>
                  <a:gd name="connsiteX499" fmla="*/ 493891 w 3028217"/>
                  <a:gd name="connsiteY499" fmla="*/ 2021703 h 2962327"/>
                  <a:gd name="connsiteX500" fmla="*/ 538658 w 3028217"/>
                  <a:gd name="connsiteY500" fmla="*/ 1907403 h 2962327"/>
                  <a:gd name="connsiteX501" fmla="*/ 524371 w 3028217"/>
                  <a:gd name="connsiteY501" fmla="*/ 1854063 h 2962327"/>
                  <a:gd name="connsiteX502" fmla="*/ 499606 w 3028217"/>
                  <a:gd name="connsiteY502" fmla="*/ 1853111 h 2962327"/>
                  <a:gd name="connsiteX503" fmla="*/ 459601 w 3028217"/>
                  <a:gd name="connsiteY503" fmla="*/ 1860731 h 2962327"/>
                  <a:gd name="connsiteX504" fmla="*/ 408166 w 3028217"/>
                  <a:gd name="connsiteY504" fmla="*/ 1827393 h 2962327"/>
                  <a:gd name="connsiteX505" fmla="*/ 354826 w 3028217"/>
                  <a:gd name="connsiteY505" fmla="*/ 1742621 h 2962327"/>
                  <a:gd name="connsiteX506" fmla="*/ 322441 w 3028217"/>
                  <a:gd name="connsiteY506" fmla="*/ 1715951 h 2962327"/>
                  <a:gd name="connsiteX507" fmla="*/ 234811 w 3028217"/>
                  <a:gd name="connsiteY507" fmla="*/ 1658801 h 2962327"/>
                  <a:gd name="connsiteX508" fmla="*/ 206236 w 3028217"/>
                  <a:gd name="connsiteY508" fmla="*/ 1644513 h 2962327"/>
                  <a:gd name="connsiteX509" fmla="*/ 116701 w 3028217"/>
                  <a:gd name="connsiteY509" fmla="*/ 1622606 h 2962327"/>
                  <a:gd name="connsiteX510" fmla="*/ 28118 w 3028217"/>
                  <a:gd name="connsiteY510" fmla="*/ 1557836 h 2962327"/>
                  <a:gd name="connsiteX511" fmla="*/ 12878 w 3028217"/>
                  <a:gd name="connsiteY511" fmla="*/ 1499733 h 2962327"/>
                  <a:gd name="connsiteX512" fmla="*/ 10021 w 3028217"/>
                  <a:gd name="connsiteY512" fmla="*/ 1446393 h 2962327"/>
                  <a:gd name="connsiteX513" fmla="*/ 5258 w 3028217"/>
                  <a:gd name="connsiteY513" fmla="*/ 1410198 h 2962327"/>
                  <a:gd name="connsiteX514" fmla="*/ 45263 w 3028217"/>
                  <a:gd name="connsiteY514" fmla="*/ 1105398 h 2962327"/>
                  <a:gd name="connsiteX515" fmla="*/ 304343 w 3028217"/>
                  <a:gd name="connsiteY515" fmla="*/ 581523 h 2962327"/>
                  <a:gd name="connsiteX516" fmla="*/ 548183 w 3028217"/>
                  <a:gd name="connsiteY516" fmla="*/ 329111 h 2962327"/>
                  <a:gd name="connsiteX517" fmla="*/ 617716 w 3028217"/>
                  <a:gd name="connsiteY517" fmla="*/ 317681 h 2962327"/>
                  <a:gd name="connsiteX518" fmla="*/ 631051 w 3028217"/>
                  <a:gd name="connsiteY518" fmla="*/ 309108 h 2962327"/>
                  <a:gd name="connsiteX519" fmla="*/ 692011 w 3028217"/>
                  <a:gd name="connsiteY519" fmla="*/ 299583 h 2962327"/>
                  <a:gd name="connsiteX520" fmla="*/ 756781 w 3028217"/>
                  <a:gd name="connsiteY520" fmla="*/ 316728 h 2962327"/>
                  <a:gd name="connsiteX521" fmla="*/ 780593 w 3028217"/>
                  <a:gd name="connsiteY521" fmla="*/ 315776 h 2962327"/>
                  <a:gd name="connsiteX522" fmla="*/ 797738 w 3028217"/>
                  <a:gd name="connsiteY522" fmla="*/ 314823 h 2962327"/>
                  <a:gd name="connsiteX523" fmla="*/ 831076 w 3028217"/>
                  <a:gd name="connsiteY523" fmla="*/ 316728 h 2962327"/>
                  <a:gd name="connsiteX524" fmla="*/ 841553 w 3028217"/>
                  <a:gd name="connsiteY524" fmla="*/ 277676 h 2962327"/>
                  <a:gd name="connsiteX525" fmla="*/ 852031 w 3028217"/>
                  <a:gd name="connsiteY525" fmla="*/ 259578 h 2962327"/>
                  <a:gd name="connsiteX526" fmla="*/ 867152 w 3028217"/>
                  <a:gd name="connsiteY526" fmla="*/ 248624 h 2962327"/>
                  <a:gd name="connsiteX527" fmla="*/ 876026 w 3028217"/>
                  <a:gd name="connsiteY527" fmla="*/ 238011 h 2962327"/>
                  <a:gd name="connsiteX528" fmla="*/ 858921 w 3028217"/>
                  <a:gd name="connsiteY528" fmla="*/ 241392 h 2962327"/>
                  <a:gd name="connsiteX529" fmla="*/ 821551 w 3028217"/>
                  <a:gd name="connsiteY529" fmla="*/ 210048 h 2962327"/>
                  <a:gd name="connsiteX530" fmla="*/ 857746 w 3028217"/>
                  <a:gd name="connsiteY530" fmla="*/ 190998 h 2962327"/>
                  <a:gd name="connsiteX531" fmla="*/ 873343 w 3028217"/>
                  <a:gd name="connsiteY531" fmla="*/ 184331 h 2962327"/>
                  <a:gd name="connsiteX532" fmla="*/ 798215 w 3028217"/>
                  <a:gd name="connsiteY532" fmla="*/ 181949 h 2962327"/>
                  <a:gd name="connsiteX533" fmla="*/ 805359 w 3028217"/>
                  <a:gd name="connsiteY533" fmla="*/ 187188 h 2962327"/>
                  <a:gd name="connsiteX534" fmla="*/ 795834 w 3028217"/>
                  <a:gd name="connsiteY534" fmla="*/ 196713 h 2962327"/>
                  <a:gd name="connsiteX535" fmla="*/ 788214 w 3028217"/>
                  <a:gd name="connsiteY535" fmla="*/ 182426 h 2962327"/>
                  <a:gd name="connsiteX536" fmla="*/ 798215 w 3028217"/>
                  <a:gd name="connsiteY536" fmla="*/ 181949 h 2962327"/>
                  <a:gd name="connsiteX537" fmla="*/ 938708 w 3028217"/>
                  <a:gd name="connsiteY537" fmla="*/ 121466 h 2962327"/>
                  <a:gd name="connsiteX538" fmla="*/ 952043 w 3028217"/>
                  <a:gd name="connsiteY538" fmla="*/ 141468 h 2962327"/>
                  <a:gd name="connsiteX539" fmla="*/ 951037 w 3028217"/>
                  <a:gd name="connsiteY539" fmla="*/ 142501 h 2962327"/>
                  <a:gd name="connsiteX540" fmla="*/ 953949 w 3028217"/>
                  <a:gd name="connsiteY540" fmla="*/ 140516 h 2962327"/>
                  <a:gd name="connsiteX541" fmla="*/ 952996 w 3028217"/>
                  <a:gd name="connsiteY541" fmla="*/ 148136 h 2962327"/>
                  <a:gd name="connsiteX542" fmla="*/ 952996 w 3028217"/>
                  <a:gd name="connsiteY542" fmla="*/ 169091 h 2962327"/>
                  <a:gd name="connsiteX543" fmla="*/ 944424 w 3028217"/>
                  <a:gd name="connsiteY543" fmla="*/ 159804 h 2962327"/>
                  <a:gd name="connsiteX544" fmla="*/ 933131 w 3028217"/>
                  <a:gd name="connsiteY544" fmla="*/ 154863 h 2962327"/>
                  <a:gd name="connsiteX545" fmla="*/ 931088 w 3028217"/>
                  <a:gd name="connsiteY545" fmla="*/ 155756 h 2962327"/>
                  <a:gd name="connsiteX546" fmla="*/ 930136 w 3028217"/>
                  <a:gd name="connsiteY546" fmla="*/ 155756 h 2962327"/>
                  <a:gd name="connsiteX547" fmla="*/ 918706 w 3028217"/>
                  <a:gd name="connsiteY547" fmla="*/ 144326 h 2962327"/>
                  <a:gd name="connsiteX548" fmla="*/ 931088 w 3028217"/>
                  <a:gd name="connsiteY548" fmla="*/ 122418 h 2962327"/>
                  <a:gd name="connsiteX549" fmla="*/ 938708 w 3028217"/>
                  <a:gd name="connsiteY549" fmla="*/ 121466 h 2962327"/>
                  <a:gd name="connsiteX550" fmla="*/ 925373 w 3028217"/>
                  <a:gd name="connsiteY550" fmla="*/ 107178 h 2962327"/>
                  <a:gd name="connsiteX551" fmla="*/ 938708 w 3028217"/>
                  <a:gd name="connsiteY551" fmla="*/ 121465 h 2962327"/>
                  <a:gd name="connsiteX552" fmla="*/ 935851 w 3028217"/>
                  <a:gd name="connsiteY552" fmla="*/ 121465 h 2962327"/>
                  <a:gd name="connsiteX553" fmla="*/ 932993 w 3028217"/>
                  <a:gd name="connsiteY553" fmla="*/ 121465 h 2962327"/>
                  <a:gd name="connsiteX554" fmla="*/ 901561 w 3028217"/>
                  <a:gd name="connsiteY554" fmla="*/ 123370 h 2962327"/>
                  <a:gd name="connsiteX555" fmla="*/ 925373 w 3028217"/>
                  <a:gd name="connsiteY555" fmla="*/ 107178 h 2962327"/>
                  <a:gd name="connsiteX556" fmla="*/ 1021576 w 3028217"/>
                  <a:gd name="connsiteY556" fmla="*/ 71936 h 2962327"/>
                  <a:gd name="connsiteX557" fmla="*/ 1031101 w 3028217"/>
                  <a:gd name="connsiteY557" fmla="*/ 97653 h 2962327"/>
                  <a:gd name="connsiteX558" fmla="*/ 1000621 w 3028217"/>
                  <a:gd name="connsiteY558" fmla="*/ 92891 h 2962327"/>
                  <a:gd name="connsiteX559" fmla="*/ 1007288 w 3028217"/>
                  <a:gd name="connsiteY559" fmla="*/ 79556 h 2962327"/>
                  <a:gd name="connsiteX560" fmla="*/ 1021576 w 3028217"/>
                  <a:gd name="connsiteY560" fmla="*/ 71936 h 2962327"/>
                  <a:gd name="connsiteX561" fmla="*/ 1113849 w 3028217"/>
                  <a:gd name="connsiteY561" fmla="*/ 40265 h 2962327"/>
                  <a:gd name="connsiteX562" fmla="*/ 1159689 w 3028217"/>
                  <a:gd name="connsiteY562" fmla="*/ 51933 h 2962327"/>
                  <a:gd name="connsiteX563" fmla="*/ 1151116 w 3028217"/>
                  <a:gd name="connsiteY563" fmla="*/ 84318 h 2962327"/>
                  <a:gd name="connsiteX564" fmla="*/ 1111111 w 3028217"/>
                  <a:gd name="connsiteY564" fmla="*/ 92891 h 2962327"/>
                  <a:gd name="connsiteX565" fmla="*/ 1070153 w 3028217"/>
                  <a:gd name="connsiteY565" fmla="*/ 58601 h 2962327"/>
                  <a:gd name="connsiteX566" fmla="*/ 1113849 w 3028217"/>
                  <a:gd name="connsiteY566" fmla="*/ 40265 h 2962327"/>
                  <a:gd name="connsiteX567" fmla="*/ 1400760 w 3028217"/>
                  <a:gd name="connsiteY567" fmla="*/ 96 h 2962327"/>
                  <a:gd name="connsiteX568" fmla="*/ 1476871 w 3028217"/>
                  <a:gd name="connsiteY568" fmla="*/ 5260 h 2962327"/>
                  <a:gd name="connsiteX569" fmla="*/ 1611174 w 3028217"/>
                  <a:gd name="connsiteY569" fmla="*/ 9070 h 2962327"/>
                  <a:gd name="connsiteX570" fmla="*/ 1619746 w 3028217"/>
                  <a:gd name="connsiteY570" fmla="*/ 17643 h 2962327"/>
                  <a:gd name="connsiteX571" fmla="*/ 1646416 w 3028217"/>
                  <a:gd name="connsiteY571" fmla="*/ 28120 h 2962327"/>
                  <a:gd name="connsiteX572" fmla="*/ 1667371 w 3028217"/>
                  <a:gd name="connsiteY572" fmla="*/ 31930 h 2962327"/>
                  <a:gd name="connsiteX573" fmla="*/ 1742261 w 3028217"/>
                  <a:gd name="connsiteY573" fmla="*/ 11690 h 2962327"/>
                  <a:gd name="connsiteX574" fmla="*/ 1820723 w 3028217"/>
                  <a:gd name="connsiteY574" fmla="*/ 30025 h 2962327"/>
                  <a:gd name="connsiteX575" fmla="*/ 1901686 w 3028217"/>
                  <a:gd name="connsiteY575" fmla="*/ 45265 h 2962327"/>
                  <a:gd name="connsiteX576" fmla="*/ 1894066 w 3028217"/>
                  <a:gd name="connsiteY576" fmla="*/ 69078 h 2962327"/>
                  <a:gd name="connsiteX577" fmla="*/ 1955978 w 3028217"/>
                  <a:gd name="connsiteY577" fmla="*/ 55743 h 2962327"/>
                  <a:gd name="connsiteX578" fmla="*/ 1954073 w 3028217"/>
                  <a:gd name="connsiteY578" fmla="*/ 71935 h 2962327"/>
                  <a:gd name="connsiteX579" fmla="*/ 1935976 w 3028217"/>
                  <a:gd name="connsiteY579" fmla="*/ 103368 h 2962327"/>
                  <a:gd name="connsiteX580" fmla="*/ 1949311 w 3028217"/>
                  <a:gd name="connsiteY580" fmla="*/ 161470 h 2962327"/>
                  <a:gd name="connsiteX581" fmla="*/ 1894066 w 3028217"/>
                  <a:gd name="connsiteY581" fmla="*/ 171948 h 2962327"/>
                  <a:gd name="connsiteX582" fmla="*/ 1913116 w 3028217"/>
                  <a:gd name="connsiteY582" fmla="*/ 183378 h 2962327"/>
                  <a:gd name="connsiteX583" fmla="*/ 1907401 w 3028217"/>
                  <a:gd name="connsiteY583" fmla="*/ 196713 h 2962327"/>
                  <a:gd name="connsiteX584" fmla="*/ 1873111 w 3028217"/>
                  <a:gd name="connsiteY584" fmla="*/ 245290 h 2962327"/>
                  <a:gd name="connsiteX585" fmla="*/ 1866443 w 3028217"/>
                  <a:gd name="connsiteY585" fmla="*/ 267198 h 2962327"/>
                  <a:gd name="connsiteX586" fmla="*/ 1851203 w 3028217"/>
                  <a:gd name="connsiteY586" fmla="*/ 270055 h 2962327"/>
                  <a:gd name="connsiteX587" fmla="*/ 1866443 w 3028217"/>
                  <a:gd name="connsiteY587" fmla="*/ 313870 h 2962327"/>
                  <a:gd name="connsiteX588" fmla="*/ 1843583 w 3028217"/>
                  <a:gd name="connsiteY588" fmla="*/ 319585 h 2962327"/>
                  <a:gd name="connsiteX589" fmla="*/ 1819771 w 3028217"/>
                  <a:gd name="connsiteY589" fmla="*/ 300535 h 2962327"/>
                  <a:gd name="connsiteX590" fmla="*/ 1788338 w 3028217"/>
                  <a:gd name="connsiteY590" fmla="*/ 313870 h 2962327"/>
                  <a:gd name="connsiteX591" fmla="*/ 1800721 w 3028217"/>
                  <a:gd name="connsiteY591" fmla="*/ 315775 h 2962327"/>
                  <a:gd name="connsiteX592" fmla="*/ 1823581 w 3028217"/>
                  <a:gd name="connsiteY592" fmla="*/ 314823 h 2962327"/>
                  <a:gd name="connsiteX593" fmla="*/ 1833106 w 3028217"/>
                  <a:gd name="connsiteY593" fmla="*/ 317680 h 2962327"/>
                  <a:gd name="connsiteX594" fmla="*/ 1838821 w 3028217"/>
                  <a:gd name="connsiteY594" fmla="*/ 334825 h 2962327"/>
                  <a:gd name="connsiteX595" fmla="*/ 1715948 w 3028217"/>
                  <a:gd name="connsiteY595" fmla="*/ 370068 h 2962327"/>
                  <a:gd name="connsiteX596" fmla="*/ 1691183 w 3028217"/>
                  <a:gd name="connsiteY596" fmla="*/ 379593 h 2962327"/>
                  <a:gd name="connsiteX597" fmla="*/ 1586408 w 3028217"/>
                  <a:gd name="connsiteY597" fmla="*/ 430075 h 2962327"/>
                  <a:gd name="connsiteX598" fmla="*/ 1542593 w 3028217"/>
                  <a:gd name="connsiteY598" fmla="*/ 468175 h 2962327"/>
                  <a:gd name="connsiteX599" fmla="*/ 1480681 w 3028217"/>
                  <a:gd name="connsiteY599" fmla="*/ 555805 h 2962327"/>
                  <a:gd name="connsiteX600" fmla="*/ 1462583 w 3028217"/>
                  <a:gd name="connsiteY600" fmla="*/ 562473 h 2962327"/>
                  <a:gd name="connsiteX601" fmla="*/ 1385431 w 3028217"/>
                  <a:gd name="connsiteY601" fmla="*/ 462460 h 2962327"/>
                  <a:gd name="connsiteX602" fmla="*/ 1379716 w 3028217"/>
                  <a:gd name="connsiteY602" fmla="*/ 398643 h 2962327"/>
                  <a:gd name="connsiteX603" fmla="*/ 1441628 w 3028217"/>
                  <a:gd name="connsiteY603" fmla="*/ 335778 h 2962327"/>
                  <a:gd name="connsiteX604" fmla="*/ 1449248 w 3028217"/>
                  <a:gd name="connsiteY604" fmla="*/ 321490 h 2962327"/>
                  <a:gd name="connsiteX605" fmla="*/ 1461631 w 3028217"/>
                  <a:gd name="connsiteY605" fmla="*/ 300535 h 2962327"/>
                  <a:gd name="connsiteX606" fmla="*/ 1412101 w 3028217"/>
                  <a:gd name="connsiteY606" fmla="*/ 280533 h 2962327"/>
                  <a:gd name="connsiteX607" fmla="*/ 1434961 w 3028217"/>
                  <a:gd name="connsiteY607" fmla="*/ 215763 h 2962327"/>
                  <a:gd name="connsiteX608" fmla="*/ 1371143 w 3028217"/>
                  <a:gd name="connsiteY608" fmla="*/ 160518 h 2962327"/>
                  <a:gd name="connsiteX609" fmla="*/ 1331138 w 3028217"/>
                  <a:gd name="connsiteY609" fmla="*/ 162423 h 2962327"/>
                  <a:gd name="connsiteX610" fmla="*/ 1303516 w 3028217"/>
                  <a:gd name="connsiteY610" fmla="*/ 150040 h 2962327"/>
                  <a:gd name="connsiteX611" fmla="*/ 1313993 w 3028217"/>
                  <a:gd name="connsiteY611" fmla="*/ 130038 h 2962327"/>
                  <a:gd name="connsiteX612" fmla="*/ 1313041 w 3028217"/>
                  <a:gd name="connsiteY612" fmla="*/ 121465 h 2962327"/>
                  <a:gd name="connsiteX613" fmla="*/ 1323518 w 3028217"/>
                  <a:gd name="connsiteY613" fmla="*/ 96700 h 2962327"/>
                  <a:gd name="connsiteX614" fmla="*/ 1387336 w 3028217"/>
                  <a:gd name="connsiteY614" fmla="*/ 88128 h 2962327"/>
                  <a:gd name="connsiteX615" fmla="*/ 1394003 w 3028217"/>
                  <a:gd name="connsiteY615" fmla="*/ 68125 h 2962327"/>
                  <a:gd name="connsiteX616" fmla="*/ 1445438 w 3028217"/>
                  <a:gd name="connsiteY616" fmla="*/ 41455 h 2962327"/>
                  <a:gd name="connsiteX617" fmla="*/ 1471104 w 3028217"/>
                  <a:gd name="connsiteY617" fmla="*/ 35589 h 2962327"/>
                  <a:gd name="connsiteX618" fmla="*/ 1469608 w 3028217"/>
                  <a:gd name="connsiteY618" fmla="*/ 35026 h 2962327"/>
                  <a:gd name="connsiteX619" fmla="*/ 1456869 w 3028217"/>
                  <a:gd name="connsiteY619" fmla="*/ 34788 h 2962327"/>
                  <a:gd name="connsiteX620" fmla="*/ 1365429 w 3028217"/>
                  <a:gd name="connsiteY620" fmla="*/ 60505 h 2962327"/>
                  <a:gd name="connsiteX621" fmla="*/ 1208266 w 3028217"/>
                  <a:gd name="connsiteY621" fmla="*/ 122418 h 2962327"/>
                  <a:gd name="connsiteX622" fmla="*/ 1175881 w 3028217"/>
                  <a:gd name="connsiteY622" fmla="*/ 122418 h 2962327"/>
                  <a:gd name="connsiteX623" fmla="*/ 1187311 w 3028217"/>
                  <a:gd name="connsiteY623" fmla="*/ 142420 h 2962327"/>
                  <a:gd name="connsiteX624" fmla="*/ 1180644 w 3028217"/>
                  <a:gd name="connsiteY624" fmla="*/ 149088 h 2962327"/>
                  <a:gd name="connsiteX625" fmla="*/ 1158647 w 3028217"/>
                  <a:gd name="connsiteY625" fmla="*/ 153642 h 2962327"/>
                  <a:gd name="connsiteX626" fmla="*/ 1143520 w 3028217"/>
                  <a:gd name="connsiteY626" fmla="*/ 152466 h 2962327"/>
                  <a:gd name="connsiteX627" fmla="*/ 1148259 w 3028217"/>
                  <a:gd name="connsiteY627" fmla="*/ 153731 h 2962327"/>
                  <a:gd name="connsiteX628" fmla="*/ 1152069 w 3028217"/>
                  <a:gd name="connsiteY628" fmla="*/ 175758 h 2962327"/>
                  <a:gd name="connsiteX629" fmla="*/ 1029196 w 3028217"/>
                  <a:gd name="connsiteY629" fmla="*/ 182425 h 2962327"/>
                  <a:gd name="connsiteX630" fmla="*/ 1006336 w 3028217"/>
                  <a:gd name="connsiteY630" fmla="*/ 148135 h 2962327"/>
                  <a:gd name="connsiteX631" fmla="*/ 995859 w 3028217"/>
                  <a:gd name="connsiteY631" fmla="*/ 134800 h 2962327"/>
                  <a:gd name="connsiteX632" fmla="*/ 987286 w 3028217"/>
                  <a:gd name="connsiteY632" fmla="*/ 114798 h 2962327"/>
                  <a:gd name="connsiteX633" fmla="*/ 1049199 w 3028217"/>
                  <a:gd name="connsiteY633" fmla="*/ 134800 h 2962327"/>
                  <a:gd name="connsiteX634" fmla="*/ 1064439 w 3028217"/>
                  <a:gd name="connsiteY634" fmla="*/ 149088 h 2962327"/>
                  <a:gd name="connsiteX635" fmla="*/ 1095871 w 3028217"/>
                  <a:gd name="connsiteY635" fmla="*/ 149326 h 2962327"/>
                  <a:gd name="connsiteX636" fmla="*/ 1106484 w 3028217"/>
                  <a:gd name="connsiteY636" fmla="*/ 148924 h 2962327"/>
                  <a:gd name="connsiteX637" fmla="*/ 1093014 w 3028217"/>
                  <a:gd name="connsiteY637" fmla="*/ 149088 h 2962327"/>
                  <a:gd name="connsiteX638" fmla="*/ 1062534 w 3028217"/>
                  <a:gd name="connsiteY638" fmla="*/ 131943 h 2962327"/>
                  <a:gd name="connsiteX639" fmla="*/ 1133971 w 3028217"/>
                  <a:gd name="connsiteY639" fmla="*/ 110988 h 2962327"/>
                  <a:gd name="connsiteX640" fmla="*/ 1158736 w 3028217"/>
                  <a:gd name="connsiteY640" fmla="*/ 88128 h 2962327"/>
                  <a:gd name="connsiteX641" fmla="*/ 1173024 w 3028217"/>
                  <a:gd name="connsiteY641" fmla="*/ 73840 h 2962327"/>
                  <a:gd name="connsiteX642" fmla="*/ 1214934 w 3028217"/>
                  <a:gd name="connsiteY642" fmla="*/ 54790 h 2962327"/>
                  <a:gd name="connsiteX643" fmla="*/ 1275894 w 3028217"/>
                  <a:gd name="connsiteY643" fmla="*/ 44313 h 2962327"/>
                  <a:gd name="connsiteX644" fmla="*/ 1211124 w 3028217"/>
                  <a:gd name="connsiteY644" fmla="*/ 51933 h 2962327"/>
                  <a:gd name="connsiteX645" fmla="*/ 1174929 w 3028217"/>
                  <a:gd name="connsiteY645" fmla="*/ 39550 h 2962327"/>
                  <a:gd name="connsiteX646" fmla="*/ 1174929 w 3028217"/>
                  <a:gd name="connsiteY646" fmla="*/ 26215 h 2962327"/>
                  <a:gd name="connsiteX647" fmla="*/ 1400760 w 3028217"/>
                  <a:gd name="connsiteY647" fmla="*/ 96 h 29623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</a:cxnLst>
                <a:rect l="l" t="t" r="r" b="b"/>
                <a:pathLst>
                  <a:path w="3028217" h="2962327">
                    <a:moveTo>
                      <a:pt x="2863236" y="2049564"/>
                    </a:moveTo>
                    <a:cubicBezTo>
                      <a:pt x="2854902" y="2049564"/>
                      <a:pt x="2847996" y="2053612"/>
                      <a:pt x="2844662" y="2065518"/>
                    </a:cubicBezTo>
                    <a:cubicBezTo>
                      <a:pt x="2840852" y="2080758"/>
                      <a:pt x="2821802" y="2104571"/>
                      <a:pt x="2847519" y="2116953"/>
                    </a:cubicBezTo>
                    <a:cubicBezTo>
                      <a:pt x="2878000" y="2131241"/>
                      <a:pt x="2877047" y="2098856"/>
                      <a:pt x="2887525" y="2084568"/>
                    </a:cubicBezTo>
                    <a:cubicBezTo>
                      <a:pt x="2888477" y="2083616"/>
                      <a:pt x="2889430" y="2080758"/>
                      <a:pt x="2890382" y="2078853"/>
                    </a:cubicBezTo>
                    <a:cubicBezTo>
                      <a:pt x="2895144" y="2071233"/>
                      <a:pt x="2896097" y="2064566"/>
                      <a:pt x="2890382" y="2057898"/>
                    </a:cubicBezTo>
                    <a:cubicBezTo>
                      <a:pt x="2881334" y="2053612"/>
                      <a:pt x="2871571" y="2049564"/>
                      <a:pt x="2863236" y="2049564"/>
                    </a:cubicBezTo>
                    <a:close/>
                    <a:moveTo>
                      <a:pt x="2453184" y="1703568"/>
                    </a:moveTo>
                    <a:cubicBezTo>
                      <a:pt x="2446516" y="1700711"/>
                      <a:pt x="2442706" y="1708331"/>
                      <a:pt x="2444611" y="1714046"/>
                    </a:cubicBezTo>
                    <a:cubicBezTo>
                      <a:pt x="2448421" y="1725476"/>
                      <a:pt x="2452231" y="1738811"/>
                      <a:pt x="2467471" y="1740716"/>
                    </a:cubicBezTo>
                    <a:cubicBezTo>
                      <a:pt x="2475091" y="1741668"/>
                      <a:pt x="2480806" y="1736906"/>
                      <a:pt x="2482711" y="1728333"/>
                    </a:cubicBezTo>
                    <a:cubicBezTo>
                      <a:pt x="2473186" y="1720713"/>
                      <a:pt x="2463661" y="1710236"/>
                      <a:pt x="2453184" y="1703568"/>
                    </a:cubicBezTo>
                    <a:close/>
                    <a:moveTo>
                      <a:pt x="802501" y="1583553"/>
                    </a:moveTo>
                    <a:cubicBezTo>
                      <a:pt x="805359" y="1585458"/>
                      <a:pt x="811074" y="1586410"/>
                      <a:pt x="812026" y="1589268"/>
                    </a:cubicBezTo>
                    <a:cubicBezTo>
                      <a:pt x="814884" y="1596888"/>
                      <a:pt x="807264" y="1597840"/>
                      <a:pt x="802501" y="1599745"/>
                    </a:cubicBezTo>
                    <a:cubicBezTo>
                      <a:pt x="797739" y="1601650"/>
                      <a:pt x="792976" y="1598793"/>
                      <a:pt x="792024" y="1594030"/>
                    </a:cubicBezTo>
                    <a:cubicBezTo>
                      <a:pt x="788214" y="1586410"/>
                      <a:pt x="794881" y="1585458"/>
                      <a:pt x="802501" y="1583553"/>
                    </a:cubicBezTo>
                    <a:close/>
                    <a:moveTo>
                      <a:pt x="573901" y="1577838"/>
                    </a:moveTo>
                    <a:cubicBezTo>
                      <a:pt x="581521" y="1579743"/>
                      <a:pt x="588189" y="1582600"/>
                      <a:pt x="592951" y="1589268"/>
                    </a:cubicBezTo>
                    <a:cubicBezTo>
                      <a:pt x="592951" y="1594982"/>
                      <a:pt x="589141" y="1596888"/>
                      <a:pt x="584379" y="1596888"/>
                    </a:cubicBezTo>
                    <a:cubicBezTo>
                      <a:pt x="575806" y="1597840"/>
                      <a:pt x="568186" y="1595935"/>
                      <a:pt x="565329" y="1587363"/>
                    </a:cubicBezTo>
                    <a:cubicBezTo>
                      <a:pt x="562471" y="1580695"/>
                      <a:pt x="568186" y="1576885"/>
                      <a:pt x="573901" y="1577838"/>
                    </a:cubicBezTo>
                    <a:close/>
                    <a:moveTo>
                      <a:pt x="698678" y="1550216"/>
                    </a:moveTo>
                    <a:cubicBezTo>
                      <a:pt x="729158" y="1545453"/>
                      <a:pt x="746303" y="1560693"/>
                      <a:pt x="763448" y="1592126"/>
                    </a:cubicBezTo>
                    <a:cubicBezTo>
                      <a:pt x="731063" y="1576886"/>
                      <a:pt x="706298" y="1611176"/>
                      <a:pt x="678676" y="1592126"/>
                    </a:cubicBezTo>
                    <a:cubicBezTo>
                      <a:pt x="675818" y="1573076"/>
                      <a:pt x="667246" y="1551168"/>
                      <a:pt x="698678" y="1550216"/>
                    </a:cubicBezTo>
                    <a:close/>
                    <a:moveTo>
                      <a:pt x="492939" y="1460681"/>
                    </a:moveTo>
                    <a:cubicBezTo>
                      <a:pt x="518656" y="1456871"/>
                      <a:pt x="541516" y="1464491"/>
                      <a:pt x="562471" y="1479731"/>
                    </a:cubicBezTo>
                    <a:cubicBezTo>
                      <a:pt x="590094" y="1499733"/>
                      <a:pt x="618669" y="1515926"/>
                      <a:pt x="646291" y="1537833"/>
                    </a:cubicBezTo>
                    <a:cubicBezTo>
                      <a:pt x="620574" y="1545453"/>
                      <a:pt x="593904" y="1560693"/>
                      <a:pt x="577711" y="1525451"/>
                    </a:cubicBezTo>
                    <a:cubicBezTo>
                      <a:pt x="567234" y="1503543"/>
                      <a:pt x="541516" y="1503543"/>
                      <a:pt x="527229" y="1487351"/>
                    </a:cubicBezTo>
                    <a:lnTo>
                      <a:pt x="525032" y="1486533"/>
                    </a:lnTo>
                    <a:lnTo>
                      <a:pt x="527229" y="1488303"/>
                    </a:lnTo>
                    <a:cubicBezTo>
                      <a:pt x="502464" y="1486398"/>
                      <a:pt x="475794" y="1465443"/>
                      <a:pt x="451029" y="1494971"/>
                    </a:cubicBezTo>
                    <a:cubicBezTo>
                      <a:pt x="453886" y="1467348"/>
                      <a:pt x="471984" y="1461633"/>
                      <a:pt x="492939" y="1460681"/>
                    </a:cubicBezTo>
                    <a:close/>
                    <a:moveTo>
                      <a:pt x="592475" y="1413889"/>
                    </a:moveTo>
                    <a:cubicBezTo>
                      <a:pt x="594380" y="1414008"/>
                      <a:pt x="596285" y="1414485"/>
                      <a:pt x="596761" y="1414961"/>
                    </a:cubicBezTo>
                    <a:cubicBezTo>
                      <a:pt x="605334" y="1423533"/>
                      <a:pt x="603428" y="1433058"/>
                      <a:pt x="595809" y="1447346"/>
                    </a:cubicBezTo>
                    <a:cubicBezTo>
                      <a:pt x="589141" y="1434011"/>
                      <a:pt x="579616" y="1426391"/>
                      <a:pt x="588189" y="1414961"/>
                    </a:cubicBezTo>
                    <a:cubicBezTo>
                      <a:pt x="588665" y="1414009"/>
                      <a:pt x="590570" y="1413770"/>
                      <a:pt x="592475" y="1413889"/>
                    </a:cubicBezTo>
                    <a:close/>
                    <a:moveTo>
                      <a:pt x="2633206" y="1174931"/>
                    </a:moveTo>
                    <a:cubicBezTo>
                      <a:pt x="2646541" y="1176836"/>
                      <a:pt x="2659876" y="1178741"/>
                      <a:pt x="2673211" y="1180646"/>
                    </a:cubicBezTo>
                    <a:cubicBezTo>
                      <a:pt x="2657018" y="1197791"/>
                      <a:pt x="2645588" y="1186361"/>
                      <a:pt x="2633206" y="1174931"/>
                    </a:cubicBezTo>
                    <a:close/>
                    <a:moveTo>
                      <a:pt x="2477948" y="1095873"/>
                    </a:moveTo>
                    <a:cubicBezTo>
                      <a:pt x="2477948" y="1101588"/>
                      <a:pt x="2478901" y="1106350"/>
                      <a:pt x="2484616" y="1110160"/>
                    </a:cubicBezTo>
                    <a:cubicBezTo>
                      <a:pt x="2478901" y="1119685"/>
                      <a:pt x="2464613" y="1121590"/>
                      <a:pt x="2464613" y="1135878"/>
                    </a:cubicBezTo>
                    <a:cubicBezTo>
                      <a:pt x="2464613" y="1153023"/>
                      <a:pt x="2454136" y="1151118"/>
                      <a:pt x="2444611" y="1144450"/>
                    </a:cubicBezTo>
                    <a:cubicBezTo>
                      <a:pt x="2434133" y="1136830"/>
                      <a:pt x="2413178" y="1133020"/>
                      <a:pt x="2415083" y="1119685"/>
                    </a:cubicBezTo>
                    <a:cubicBezTo>
                      <a:pt x="2417941" y="1101588"/>
                      <a:pt x="2436038" y="1116828"/>
                      <a:pt x="2446516" y="1114923"/>
                    </a:cubicBezTo>
                    <a:cubicBezTo>
                      <a:pt x="2458898" y="1112065"/>
                      <a:pt x="2470329" y="1106350"/>
                      <a:pt x="2477948" y="1095873"/>
                    </a:cubicBezTo>
                    <a:close/>
                    <a:moveTo>
                      <a:pt x="2344599" y="1039676"/>
                    </a:moveTo>
                    <a:cubicBezTo>
                      <a:pt x="2358886" y="1039676"/>
                      <a:pt x="2352219" y="1056821"/>
                      <a:pt x="2355076" y="1066346"/>
                    </a:cubicBezTo>
                    <a:cubicBezTo>
                      <a:pt x="2354124" y="1077776"/>
                      <a:pt x="2356981" y="1093016"/>
                      <a:pt x="2341741" y="1092063"/>
                    </a:cubicBezTo>
                    <a:cubicBezTo>
                      <a:pt x="2328406" y="1091111"/>
                      <a:pt x="2329359" y="1075871"/>
                      <a:pt x="2328406" y="1065393"/>
                    </a:cubicBezTo>
                    <a:cubicBezTo>
                      <a:pt x="2327454" y="1053011"/>
                      <a:pt x="2331264" y="1039676"/>
                      <a:pt x="2344599" y="1039676"/>
                    </a:cubicBezTo>
                    <a:close/>
                    <a:moveTo>
                      <a:pt x="699631" y="966334"/>
                    </a:moveTo>
                    <a:cubicBezTo>
                      <a:pt x="671056" y="960619"/>
                      <a:pt x="648196" y="971096"/>
                      <a:pt x="616764" y="992051"/>
                    </a:cubicBezTo>
                    <a:cubicBezTo>
                      <a:pt x="652959" y="990146"/>
                      <a:pt x="677724" y="983478"/>
                      <a:pt x="699631" y="966334"/>
                    </a:cubicBezTo>
                    <a:close/>
                    <a:moveTo>
                      <a:pt x="2786559" y="938711"/>
                    </a:moveTo>
                    <a:cubicBezTo>
                      <a:pt x="2796084" y="944426"/>
                      <a:pt x="2804656" y="939663"/>
                      <a:pt x="2814181" y="938711"/>
                    </a:cubicBezTo>
                    <a:cubicBezTo>
                      <a:pt x="2814181" y="940616"/>
                      <a:pt x="2814181" y="943473"/>
                      <a:pt x="2814181" y="945378"/>
                    </a:cubicBezTo>
                    <a:cubicBezTo>
                      <a:pt x="2803704" y="949188"/>
                      <a:pt x="2791321" y="959666"/>
                      <a:pt x="2786559" y="938711"/>
                    </a:cubicBezTo>
                    <a:close/>
                    <a:moveTo>
                      <a:pt x="737731" y="935019"/>
                    </a:moveTo>
                    <a:cubicBezTo>
                      <a:pt x="726540" y="936091"/>
                      <a:pt x="714872" y="940139"/>
                      <a:pt x="702489" y="951093"/>
                    </a:cubicBezTo>
                    <a:cubicBezTo>
                      <a:pt x="731064" y="951093"/>
                      <a:pt x="753924" y="958713"/>
                      <a:pt x="770116" y="936805"/>
                    </a:cubicBezTo>
                    <a:cubicBezTo>
                      <a:pt x="759639" y="935853"/>
                      <a:pt x="748923" y="933948"/>
                      <a:pt x="737731" y="935019"/>
                    </a:cubicBezTo>
                    <a:close/>
                    <a:moveTo>
                      <a:pt x="619383" y="880251"/>
                    </a:moveTo>
                    <a:cubicBezTo>
                      <a:pt x="616526" y="879417"/>
                      <a:pt x="612477" y="880608"/>
                      <a:pt x="608191" y="882513"/>
                    </a:cubicBezTo>
                    <a:cubicBezTo>
                      <a:pt x="589141" y="887276"/>
                      <a:pt x="539611" y="951093"/>
                      <a:pt x="541516" y="968238"/>
                    </a:cubicBezTo>
                    <a:cubicBezTo>
                      <a:pt x="543421" y="979668"/>
                      <a:pt x="550089" y="980621"/>
                      <a:pt x="558661" y="975858"/>
                    </a:cubicBezTo>
                    <a:cubicBezTo>
                      <a:pt x="569139" y="970143"/>
                      <a:pt x="576759" y="960618"/>
                      <a:pt x="578664" y="949188"/>
                    </a:cubicBezTo>
                    <a:cubicBezTo>
                      <a:pt x="582474" y="920613"/>
                      <a:pt x="601524" y="904421"/>
                      <a:pt x="623431" y="890133"/>
                    </a:cubicBezTo>
                    <a:cubicBezTo>
                      <a:pt x="623907" y="883942"/>
                      <a:pt x="622241" y="881084"/>
                      <a:pt x="619383" y="880251"/>
                    </a:cubicBezTo>
                    <a:close/>
                    <a:moveTo>
                      <a:pt x="659626" y="872036"/>
                    </a:moveTo>
                    <a:cubicBezTo>
                      <a:pt x="653911" y="870131"/>
                      <a:pt x="645339" y="876798"/>
                      <a:pt x="647244" y="879656"/>
                    </a:cubicBezTo>
                    <a:cubicBezTo>
                      <a:pt x="657721" y="901563"/>
                      <a:pt x="632956" y="928233"/>
                      <a:pt x="657721" y="950141"/>
                    </a:cubicBezTo>
                    <a:cubicBezTo>
                      <a:pt x="667246" y="936806"/>
                      <a:pt x="676771" y="926328"/>
                      <a:pt x="683439" y="913946"/>
                    </a:cubicBezTo>
                    <a:cubicBezTo>
                      <a:pt x="691059" y="897753"/>
                      <a:pt x="704394" y="924423"/>
                      <a:pt x="711061" y="910136"/>
                    </a:cubicBezTo>
                    <a:cubicBezTo>
                      <a:pt x="713919" y="903468"/>
                      <a:pt x="713919" y="896801"/>
                      <a:pt x="709156" y="891086"/>
                    </a:cubicBezTo>
                    <a:cubicBezTo>
                      <a:pt x="696774" y="875846"/>
                      <a:pt x="676771" y="876798"/>
                      <a:pt x="659626" y="872036"/>
                    </a:cubicBezTo>
                    <a:close/>
                    <a:moveTo>
                      <a:pt x="620410" y="803828"/>
                    </a:moveTo>
                    <a:cubicBezTo>
                      <a:pt x="614918" y="803575"/>
                      <a:pt x="609144" y="804646"/>
                      <a:pt x="603429" y="807266"/>
                    </a:cubicBezTo>
                    <a:cubicBezTo>
                      <a:pt x="579616" y="817743"/>
                      <a:pt x="555804" y="830126"/>
                      <a:pt x="532944" y="841556"/>
                    </a:cubicBezTo>
                    <a:cubicBezTo>
                      <a:pt x="530086" y="850128"/>
                      <a:pt x="536754" y="852033"/>
                      <a:pt x="541516" y="855843"/>
                    </a:cubicBezTo>
                    <a:cubicBezTo>
                      <a:pt x="561519" y="852986"/>
                      <a:pt x="579616" y="838698"/>
                      <a:pt x="602476" y="859653"/>
                    </a:cubicBezTo>
                    <a:cubicBezTo>
                      <a:pt x="617716" y="874893"/>
                      <a:pt x="654864" y="853938"/>
                      <a:pt x="652959" y="835841"/>
                    </a:cubicBezTo>
                    <a:cubicBezTo>
                      <a:pt x="650815" y="817267"/>
                      <a:pt x="636885" y="804587"/>
                      <a:pt x="620410" y="803828"/>
                    </a:cubicBezTo>
                    <a:close/>
                    <a:moveTo>
                      <a:pt x="2051228" y="690108"/>
                    </a:moveTo>
                    <a:cubicBezTo>
                      <a:pt x="2066468" y="695823"/>
                      <a:pt x="2079803" y="697728"/>
                      <a:pt x="2074088" y="722493"/>
                    </a:cubicBezTo>
                    <a:cubicBezTo>
                      <a:pt x="2066468" y="753925"/>
                      <a:pt x="2053133" y="773928"/>
                      <a:pt x="2021701" y="782500"/>
                    </a:cubicBezTo>
                    <a:cubicBezTo>
                      <a:pt x="2009318" y="785358"/>
                      <a:pt x="1997888" y="785358"/>
                      <a:pt x="2000746" y="772023"/>
                    </a:cubicBezTo>
                    <a:cubicBezTo>
                      <a:pt x="2006461" y="745353"/>
                      <a:pt x="2008366" y="714873"/>
                      <a:pt x="2036941" y="698680"/>
                    </a:cubicBezTo>
                    <a:cubicBezTo>
                      <a:pt x="2040751" y="694870"/>
                      <a:pt x="2045513" y="692965"/>
                      <a:pt x="2051228" y="690108"/>
                    </a:cubicBezTo>
                    <a:close/>
                    <a:moveTo>
                      <a:pt x="2111236" y="608669"/>
                    </a:moveTo>
                    <a:cubicBezTo>
                      <a:pt x="2115046" y="609621"/>
                      <a:pt x="2116951" y="613431"/>
                      <a:pt x="2113141" y="623433"/>
                    </a:cubicBezTo>
                    <a:cubicBezTo>
                      <a:pt x="2113141" y="624385"/>
                      <a:pt x="2112189" y="625338"/>
                      <a:pt x="2111236" y="626290"/>
                    </a:cubicBezTo>
                    <a:cubicBezTo>
                      <a:pt x="2147431" y="643435"/>
                      <a:pt x="2126476" y="692013"/>
                      <a:pt x="2159814" y="711063"/>
                    </a:cubicBezTo>
                    <a:cubicBezTo>
                      <a:pt x="2178864" y="721540"/>
                      <a:pt x="2174101" y="752020"/>
                      <a:pt x="2199819" y="758688"/>
                    </a:cubicBezTo>
                    <a:cubicBezTo>
                      <a:pt x="2206486" y="760593"/>
                      <a:pt x="2189341" y="798693"/>
                      <a:pt x="2176959" y="800598"/>
                    </a:cubicBezTo>
                    <a:cubicBezTo>
                      <a:pt x="2149336" y="805360"/>
                      <a:pt x="2120761" y="810123"/>
                      <a:pt x="2092186" y="814885"/>
                    </a:cubicBezTo>
                    <a:cubicBezTo>
                      <a:pt x="2089329" y="799645"/>
                      <a:pt x="2128381" y="789168"/>
                      <a:pt x="2092186" y="777738"/>
                    </a:cubicBezTo>
                    <a:cubicBezTo>
                      <a:pt x="2098854" y="765355"/>
                      <a:pt x="2098854" y="749163"/>
                      <a:pt x="2111236" y="740590"/>
                    </a:cubicBezTo>
                    <a:cubicBezTo>
                      <a:pt x="2127429" y="729160"/>
                      <a:pt x="2118856" y="712015"/>
                      <a:pt x="2110284" y="710110"/>
                    </a:cubicBezTo>
                    <a:cubicBezTo>
                      <a:pt x="2086471" y="705348"/>
                      <a:pt x="2087424" y="682488"/>
                      <a:pt x="2076946" y="669153"/>
                    </a:cubicBezTo>
                    <a:cubicBezTo>
                      <a:pt x="2062659" y="651055"/>
                      <a:pt x="2076946" y="617718"/>
                      <a:pt x="2097901" y="611050"/>
                    </a:cubicBezTo>
                    <a:cubicBezTo>
                      <a:pt x="2101711" y="609621"/>
                      <a:pt x="2107426" y="607716"/>
                      <a:pt x="2111236" y="608669"/>
                    </a:cubicBezTo>
                    <a:close/>
                    <a:moveTo>
                      <a:pt x="927279" y="479605"/>
                    </a:moveTo>
                    <a:cubicBezTo>
                      <a:pt x="932041" y="477700"/>
                      <a:pt x="935851" y="480558"/>
                      <a:pt x="933946" y="486273"/>
                    </a:cubicBezTo>
                    <a:cubicBezTo>
                      <a:pt x="932041" y="490083"/>
                      <a:pt x="929184" y="492941"/>
                      <a:pt x="929184" y="493893"/>
                    </a:cubicBezTo>
                    <a:cubicBezTo>
                      <a:pt x="919659" y="493893"/>
                      <a:pt x="917754" y="491035"/>
                      <a:pt x="919659" y="488178"/>
                    </a:cubicBezTo>
                    <a:cubicBezTo>
                      <a:pt x="921564" y="484368"/>
                      <a:pt x="924421" y="480558"/>
                      <a:pt x="927279" y="479605"/>
                    </a:cubicBezTo>
                    <a:close/>
                    <a:moveTo>
                      <a:pt x="1938089" y="417931"/>
                    </a:moveTo>
                    <a:cubicBezTo>
                      <a:pt x="1948537" y="420431"/>
                      <a:pt x="1955503" y="431504"/>
                      <a:pt x="1959789" y="441505"/>
                    </a:cubicBezTo>
                    <a:cubicBezTo>
                      <a:pt x="1967409" y="457698"/>
                      <a:pt x="1952169" y="461508"/>
                      <a:pt x="1940739" y="466270"/>
                    </a:cubicBezTo>
                    <a:cubicBezTo>
                      <a:pt x="1909306" y="478653"/>
                      <a:pt x="1880731" y="501513"/>
                      <a:pt x="1842631" y="480558"/>
                    </a:cubicBezTo>
                    <a:cubicBezTo>
                      <a:pt x="1829296" y="472938"/>
                      <a:pt x="1832154" y="467223"/>
                      <a:pt x="1832154" y="458650"/>
                    </a:cubicBezTo>
                    <a:cubicBezTo>
                      <a:pt x="1828344" y="450078"/>
                      <a:pt x="1835964" y="442458"/>
                      <a:pt x="1833106" y="431980"/>
                    </a:cubicBezTo>
                    <a:cubicBezTo>
                      <a:pt x="1828344" y="420550"/>
                      <a:pt x="1835011" y="416740"/>
                      <a:pt x="1845489" y="423408"/>
                    </a:cubicBezTo>
                    <a:cubicBezTo>
                      <a:pt x="1847394" y="430075"/>
                      <a:pt x="1849299" y="439600"/>
                      <a:pt x="1857871" y="432933"/>
                    </a:cubicBezTo>
                    <a:cubicBezTo>
                      <a:pt x="1878826" y="418645"/>
                      <a:pt x="1903591" y="426265"/>
                      <a:pt x="1926451" y="418645"/>
                    </a:cubicBezTo>
                    <a:cubicBezTo>
                      <a:pt x="1930737" y="417216"/>
                      <a:pt x="1934607" y="417097"/>
                      <a:pt x="1938089" y="417931"/>
                    </a:cubicBezTo>
                    <a:close/>
                    <a:moveTo>
                      <a:pt x="904419" y="389118"/>
                    </a:moveTo>
                    <a:cubicBezTo>
                      <a:pt x="915849" y="404358"/>
                      <a:pt x="928231" y="418646"/>
                      <a:pt x="938709" y="433886"/>
                    </a:cubicBezTo>
                    <a:cubicBezTo>
                      <a:pt x="940614" y="436743"/>
                      <a:pt x="940614" y="441505"/>
                      <a:pt x="942519" y="446268"/>
                    </a:cubicBezTo>
                    <a:cubicBezTo>
                      <a:pt x="938709" y="447221"/>
                      <a:pt x="932041" y="450078"/>
                      <a:pt x="931089" y="449125"/>
                    </a:cubicBezTo>
                    <a:cubicBezTo>
                      <a:pt x="912991" y="426266"/>
                      <a:pt x="896799" y="440553"/>
                      <a:pt x="878701" y="449125"/>
                    </a:cubicBezTo>
                    <a:cubicBezTo>
                      <a:pt x="871081" y="452936"/>
                      <a:pt x="863461" y="446268"/>
                      <a:pt x="856794" y="443411"/>
                    </a:cubicBezTo>
                    <a:cubicBezTo>
                      <a:pt x="835839" y="424361"/>
                      <a:pt x="864414" y="422455"/>
                      <a:pt x="867271" y="412930"/>
                    </a:cubicBezTo>
                    <a:cubicBezTo>
                      <a:pt x="878701" y="402453"/>
                      <a:pt x="887274" y="388166"/>
                      <a:pt x="904419" y="389118"/>
                    </a:cubicBezTo>
                    <a:close/>
                    <a:moveTo>
                      <a:pt x="1062534" y="340541"/>
                    </a:moveTo>
                    <a:cubicBezTo>
                      <a:pt x="1073011" y="340541"/>
                      <a:pt x="1082536" y="340541"/>
                      <a:pt x="1083489" y="353876"/>
                    </a:cubicBezTo>
                    <a:cubicBezTo>
                      <a:pt x="1073964" y="356733"/>
                      <a:pt x="1066344" y="373878"/>
                      <a:pt x="1053961" y="360543"/>
                    </a:cubicBezTo>
                    <a:cubicBezTo>
                      <a:pt x="1045389" y="351018"/>
                      <a:pt x="1054914" y="345303"/>
                      <a:pt x="1062534" y="340541"/>
                    </a:cubicBezTo>
                    <a:close/>
                    <a:moveTo>
                      <a:pt x="2471113" y="336025"/>
                    </a:moveTo>
                    <a:cubicBezTo>
                      <a:pt x="2489315" y="339763"/>
                      <a:pt x="2505689" y="355066"/>
                      <a:pt x="2521763" y="370068"/>
                    </a:cubicBezTo>
                    <a:cubicBezTo>
                      <a:pt x="2652256" y="491988"/>
                      <a:pt x="2764651" y="627243"/>
                      <a:pt x="2848471" y="785358"/>
                    </a:cubicBezTo>
                    <a:cubicBezTo>
                      <a:pt x="2875141" y="835841"/>
                      <a:pt x="2898953" y="887276"/>
                      <a:pt x="2920861" y="940616"/>
                    </a:cubicBezTo>
                    <a:cubicBezTo>
                      <a:pt x="2925623" y="952046"/>
                      <a:pt x="2938006" y="963476"/>
                      <a:pt x="2926576" y="977763"/>
                    </a:cubicBezTo>
                    <a:cubicBezTo>
                      <a:pt x="2893238" y="978716"/>
                      <a:pt x="2872283" y="955856"/>
                      <a:pt x="2847518" y="938711"/>
                    </a:cubicBezTo>
                    <a:cubicBezTo>
                      <a:pt x="2844661" y="919661"/>
                      <a:pt x="2858948" y="906326"/>
                      <a:pt x="2864663" y="890133"/>
                    </a:cubicBezTo>
                    <a:cubicBezTo>
                      <a:pt x="2846566" y="892991"/>
                      <a:pt x="2829421" y="903468"/>
                      <a:pt x="2810371" y="908231"/>
                    </a:cubicBezTo>
                    <a:cubicBezTo>
                      <a:pt x="2792273" y="911088"/>
                      <a:pt x="2774176" y="912041"/>
                      <a:pt x="2757031" y="904421"/>
                    </a:cubicBezTo>
                    <a:cubicBezTo>
                      <a:pt x="2741791" y="897753"/>
                      <a:pt x="2733218" y="902516"/>
                      <a:pt x="2728456" y="916803"/>
                    </a:cubicBezTo>
                    <a:cubicBezTo>
                      <a:pt x="2724646" y="935853"/>
                      <a:pt x="2713216" y="952998"/>
                      <a:pt x="2707501" y="971096"/>
                    </a:cubicBezTo>
                    <a:cubicBezTo>
                      <a:pt x="2702738" y="984431"/>
                      <a:pt x="2699881" y="997766"/>
                      <a:pt x="2706548" y="1011101"/>
                    </a:cubicBezTo>
                    <a:cubicBezTo>
                      <a:pt x="2712263" y="1021578"/>
                      <a:pt x="2722741" y="1031103"/>
                      <a:pt x="2712263" y="1044438"/>
                    </a:cubicBezTo>
                    <a:cubicBezTo>
                      <a:pt x="2722979" y="1032294"/>
                      <a:pt x="2735302" y="1023900"/>
                      <a:pt x="2750438" y="1026892"/>
                    </a:cubicBezTo>
                    <a:lnTo>
                      <a:pt x="2757317" y="1029909"/>
                    </a:lnTo>
                    <a:lnTo>
                      <a:pt x="2760842" y="1028246"/>
                    </a:lnTo>
                    <a:cubicBezTo>
                      <a:pt x="2768462" y="1021578"/>
                      <a:pt x="2775130" y="1013006"/>
                      <a:pt x="2785607" y="1010148"/>
                    </a:cubicBezTo>
                    <a:cubicBezTo>
                      <a:pt x="2791798" y="1008243"/>
                      <a:pt x="2798228" y="1006814"/>
                      <a:pt x="2804538" y="1006457"/>
                    </a:cubicBezTo>
                    <a:cubicBezTo>
                      <a:pt x="2810848" y="1006100"/>
                      <a:pt x="2817040" y="1006814"/>
                      <a:pt x="2822755" y="1009196"/>
                    </a:cubicBezTo>
                    <a:cubicBezTo>
                      <a:pt x="2859902" y="1023483"/>
                      <a:pt x="2898955" y="1027293"/>
                      <a:pt x="2938959" y="1031103"/>
                    </a:cubicBezTo>
                    <a:cubicBezTo>
                      <a:pt x="2955152" y="1033008"/>
                      <a:pt x="2957057" y="1047296"/>
                      <a:pt x="2959915" y="1058726"/>
                    </a:cubicBezTo>
                    <a:cubicBezTo>
                      <a:pt x="2990394" y="1159691"/>
                      <a:pt x="3010397" y="1262561"/>
                      <a:pt x="3021827" y="1368288"/>
                    </a:cubicBezTo>
                    <a:cubicBezTo>
                      <a:pt x="3029447" y="1433058"/>
                      <a:pt x="3025637" y="1497828"/>
                      <a:pt x="3027542" y="1562598"/>
                    </a:cubicBezTo>
                    <a:cubicBezTo>
                      <a:pt x="3027542" y="1573076"/>
                      <a:pt x="3031352" y="1585458"/>
                      <a:pt x="3020874" y="1594983"/>
                    </a:cubicBezTo>
                    <a:cubicBezTo>
                      <a:pt x="2992299" y="1573076"/>
                      <a:pt x="2963724" y="1551168"/>
                      <a:pt x="2958009" y="1512116"/>
                    </a:cubicBezTo>
                    <a:cubicBezTo>
                      <a:pt x="2954199" y="1483541"/>
                      <a:pt x="2933244" y="1467348"/>
                      <a:pt x="2918005" y="1446393"/>
                    </a:cubicBezTo>
                    <a:cubicBezTo>
                      <a:pt x="2898955" y="1421628"/>
                      <a:pt x="2888477" y="1390196"/>
                      <a:pt x="2860855" y="1371146"/>
                    </a:cubicBezTo>
                    <a:cubicBezTo>
                      <a:pt x="2846567" y="1368288"/>
                      <a:pt x="2836089" y="1359716"/>
                      <a:pt x="2831327" y="1343523"/>
                    </a:cubicBezTo>
                    <a:cubicBezTo>
                      <a:pt x="2835137" y="1360668"/>
                      <a:pt x="2849424" y="1368288"/>
                      <a:pt x="2856092" y="1380671"/>
                    </a:cubicBezTo>
                    <a:cubicBezTo>
                      <a:pt x="2882762" y="1424486"/>
                      <a:pt x="2896097" y="1474968"/>
                      <a:pt x="2930387" y="1514021"/>
                    </a:cubicBezTo>
                    <a:cubicBezTo>
                      <a:pt x="2938007" y="1522593"/>
                      <a:pt x="2938959" y="1534976"/>
                      <a:pt x="2939912" y="1546406"/>
                    </a:cubicBezTo>
                    <a:cubicBezTo>
                      <a:pt x="2941817" y="1566408"/>
                      <a:pt x="2950390" y="1582601"/>
                      <a:pt x="2962772" y="1597841"/>
                    </a:cubicBezTo>
                    <a:cubicBezTo>
                      <a:pt x="2983727" y="1622606"/>
                      <a:pt x="2993252" y="1652133"/>
                      <a:pt x="2999919" y="1683566"/>
                    </a:cubicBezTo>
                    <a:cubicBezTo>
                      <a:pt x="3023732" y="1698806"/>
                      <a:pt x="3015159" y="1721666"/>
                      <a:pt x="3012302" y="1740716"/>
                    </a:cubicBezTo>
                    <a:cubicBezTo>
                      <a:pt x="2988490" y="1885496"/>
                      <a:pt x="2951342" y="2026466"/>
                      <a:pt x="2886572" y="2158864"/>
                    </a:cubicBezTo>
                    <a:cubicBezTo>
                      <a:pt x="2872284" y="2188391"/>
                      <a:pt x="2858949" y="2218871"/>
                      <a:pt x="2841805" y="2246493"/>
                    </a:cubicBezTo>
                    <a:cubicBezTo>
                      <a:pt x="2837042" y="2255066"/>
                      <a:pt x="2835137" y="2266496"/>
                      <a:pt x="2821802" y="2266496"/>
                    </a:cubicBezTo>
                    <a:cubicBezTo>
                      <a:pt x="2812277" y="2260781"/>
                      <a:pt x="2812277" y="2249351"/>
                      <a:pt x="2808467" y="2240778"/>
                    </a:cubicBezTo>
                    <a:cubicBezTo>
                      <a:pt x="2794180" y="2222681"/>
                      <a:pt x="2796084" y="2198868"/>
                      <a:pt x="2785607" y="2172198"/>
                    </a:cubicBezTo>
                    <a:cubicBezTo>
                      <a:pt x="2795132" y="2196011"/>
                      <a:pt x="2791322" y="2217918"/>
                      <a:pt x="2805609" y="2234111"/>
                    </a:cubicBezTo>
                    <a:cubicBezTo>
                      <a:pt x="2812277" y="2246493"/>
                      <a:pt x="2811324" y="2261733"/>
                      <a:pt x="2821802" y="2273164"/>
                    </a:cubicBezTo>
                    <a:cubicBezTo>
                      <a:pt x="2795132" y="2339839"/>
                      <a:pt x="2750364" y="2394131"/>
                      <a:pt x="2708455" y="2451281"/>
                    </a:cubicBezTo>
                    <a:cubicBezTo>
                      <a:pt x="2661782" y="2514146"/>
                      <a:pt x="2606537" y="2568439"/>
                      <a:pt x="2551292" y="2622731"/>
                    </a:cubicBezTo>
                    <a:cubicBezTo>
                      <a:pt x="2527480" y="2646543"/>
                      <a:pt x="2502714" y="2666546"/>
                      <a:pt x="2476997" y="2687501"/>
                    </a:cubicBezTo>
                    <a:cubicBezTo>
                      <a:pt x="2465567" y="2677976"/>
                      <a:pt x="2476997" y="2661783"/>
                      <a:pt x="2463662" y="2655116"/>
                    </a:cubicBezTo>
                    <a:cubicBezTo>
                      <a:pt x="2469377" y="2608443"/>
                      <a:pt x="2446517" y="2570343"/>
                      <a:pt x="2425562" y="2533196"/>
                    </a:cubicBezTo>
                    <a:cubicBezTo>
                      <a:pt x="2392224" y="2475093"/>
                      <a:pt x="2414132" y="2424611"/>
                      <a:pt x="2439849" y="2375081"/>
                    </a:cubicBezTo>
                    <a:cubicBezTo>
                      <a:pt x="2453184" y="2349364"/>
                      <a:pt x="2458899" y="2330314"/>
                      <a:pt x="2449374" y="2301739"/>
                    </a:cubicBezTo>
                    <a:cubicBezTo>
                      <a:pt x="2439849" y="2272211"/>
                      <a:pt x="2442707" y="2240778"/>
                      <a:pt x="2430324" y="2210298"/>
                    </a:cubicBezTo>
                    <a:cubicBezTo>
                      <a:pt x="2420799" y="2187439"/>
                      <a:pt x="2416989" y="2160768"/>
                      <a:pt x="2396987" y="2144576"/>
                    </a:cubicBezTo>
                    <a:cubicBezTo>
                      <a:pt x="2352219" y="2107428"/>
                      <a:pt x="2357934" y="2060756"/>
                      <a:pt x="2370317" y="2012178"/>
                    </a:cubicBezTo>
                    <a:cubicBezTo>
                      <a:pt x="2372222" y="2005511"/>
                      <a:pt x="2374127" y="1998843"/>
                      <a:pt x="2374127" y="1992176"/>
                    </a:cubicBezTo>
                    <a:cubicBezTo>
                      <a:pt x="2376984" y="1954076"/>
                      <a:pt x="2356982" y="1935978"/>
                      <a:pt x="2319834" y="1944551"/>
                    </a:cubicBezTo>
                    <a:cubicBezTo>
                      <a:pt x="2303642" y="1948361"/>
                      <a:pt x="2292212" y="1948361"/>
                      <a:pt x="2282687" y="1931216"/>
                    </a:cubicBezTo>
                    <a:cubicBezTo>
                      <a:pt x="2263637" y="1897878"/>
                      <a:pt x="2235062" y="1889306"/>
                      <a:pt x="2200772" y="1905498"/>
                    </a:cubicBezTo>
                    <a:cubicBezTo>
                      <a:pt x="2186484" y="1912166"/>
                      <a:pt x="2171244" y="1918833"/>
                      <a:pt x="2157909" y="1926453"/>
                    </a:cubicBezTo>
                    <a:cubicBezTo>
                      <a:pt x="2140764" y="1935978"/>
                      <a:pt x="2124572" y="1938836"/>
                      <a:pt x="2106474" y="1931216"/>
                    </a:cubicBezTo>
                    <a:cubicBezTo>
                      <a:pt x="2083614" y="1921691"/>
                      <a:pt x="2059802" y="1925501"/>
                      <a:pt x="2040752" y="1937883"/>
                    </a:cubicBezTo>
                    <a:cubicBezTo>
                      <a:pt x="2012177" y="1956933"/>
                      <a:pt x="1991222" y="1941693"/>
                      <a:pt x="1974077" y="1924548"/>
                    </a:cubicBezTo>
                    <a:cubicBezTo>
                      <a:pt x="1956932" y="1907403"/>
                      <a:pt x="1938834" y="1892163"/>
                      <a:pt x="1919784" y="1877876"/>
                    </a:cubicBezTo>
                    <a:cubicBezTo>
                      <a:pt x="1909307" y="1870256"/>
                      <a:pt x="1899782" y="1861683"/>
                      <a:pt x="1896924" y="1849301"/>
                    </a:cubicBezTo>
                    <a:cubicBezTo>
                      <a:pt x="1889304" y="1812153"/>
                      <a:pt x="1862634" y="1789293"/>
                      <a:pt x="1839774" y="1762623"/>
                    </a:cubicBezTo>
                    <a:cubicBezTo>
                      <a:pt x="1827392" y="1748336"/>
                      <a:pt x="1815962" y="1694043"/>
                      <a:pt x="1822629" y="1676898"/>
                    </a:cubicBezTo>
                    <a:cubicBezTo>
                      <a:pt x="1840727" y="1632131"/>
                      <a:pt x="1846442" y="1585458"/>
                      <a:pt x="1829297" y="1537833"/>
                    </a:cubicBezTo>
                    <a:cubicBezTo>
                      <a:pt x="1826439" y="1530213"/>
                      <a:pt x="1823582" y="1522593"/>
                      <a:pt x="1828344" y="1514973"/>
                    </a:cubicBezTo>
                    <a:cubicBezTo>
                      <a:pt x="1854062" y="1466396"/>
                      <a:pt x="1875017" y="1416866"/>
                      <a:pt x="1909307" y="1373051"/>
                    </a:cubicBezTo>
                    <a:cubicBezTo>
                      <a:pt x="1915022" y="1366383"/>
                      <a:pt x="1923594" y="1365431"/>
                      <a:pt x="1929309" y="1361621"/>
                    </a:cubicBezTo>
                    <a:cubicBezTo>
                      <a:pt x="1954074" y="1345428"/>
                      <a:pt x="1976934" y="1330188"/>
                      <a:pt x="1977887" y="1293041"/>
                    </a:cubicBezTo>
                    <a:cubicBezTo>
                      <a:pt x="1978839" y="1267323"/>
                      <a:pt x="1992174" y="1239701"/>
                      <a:pt x="2019797" y="1227318"/>
                    </a:cubicBezTo>
                    <a:cubicBezTo>
                      <a:pt x="2040752" y="1217793"/>
                      <a:pt x="2050277" y="1201601"/>
                      <a:pt x="2051229" y="1178741"/>
                    </a:cubicBezTo>
                    <a:cubicBezTo>
                      <a:pt x="2058849" y="1162548"/>
                      <a:pt x="2071232" y="1167311"/>
                      <a:pt x="2083614" y="1172073"/>
                    </a:cubicBezTo>
                    <a:cubicBezTo>
                      <a:pt x="2111237" y="1181598"/>
                      <a:pt x="2136002" y="1178741"/>
                      <a:pt x="2161719" y="1162548"/>
                    </a:cubicBezTo>
                    <a:cubicBezTo>
                      <a:pt x="2193152" y="1142546"/>
                      <a:pt x="2229347" y="1134926"/>
                      <a:pt x="2266494" y="1136831"/>
                    </a:cubicBezTo>
                    <a:cubicBezTo>
                      <a:pt x="2288402" y="1137783"/>
                      <a:pt x="2310309" y="1137783"/>
                      <a:pt x="2331264" y="1133021"/>
                    </a:cubicBezTo>
                    <a:cubicBezTo>
                      <a:pt x="2370317" y="1123496"/>
                      <a:pt x="2397939" y="1138736"/>
                      <a:pt x="2387462" y="1197791"/>
                    </a:cubicBezTo>
                    <a:cubicBezTo>
                      <a:pt x="2384604" y="1213983"/>
                      <a:pt x="2384604" y="1228271"/>
                      <a:pt x="2400797" y="1229223"/>
                    </a:cubicBezTo>
                    <a:cubicBezTo>
                      <a:pt x="2447469" y="1231128"/>
                      <a:pt x="2477949" y="1266371"/>
                      <a:pt x="2517002" y="1283516"/>
                    </a:cubicBezTo>
                    <a:cubicBezTo>
                      <a:pt x="2538909" y="1293041"/>
                      <a:pt x="2550339" y="1296851"/>
                      <a:pt x="2556055" y="1266371"/>
                    </a:cubicBezTo>
                    <a:cubicBezTo>
                      <a:pt x="2561769" y="1236843"/>
                      <a:pt x="2589392" y="1227318"/>
                      <a:pt x="2617967" y="1241606"/>
                    </a:cubicBezTo>
                    <a:cubicBezTo>
                      <a:pt x="2644637" y="1254941"/>
                      <a:pt x="2673212" y="1262561"/>
                      <a:pt x="2701787" y="1271133"/>
                    </a:cubicBezTo>
                    <a:cubicBezTo>
                      <a:pt x="2743697" y="1283516"/>
                      <a:pt x="2782749" y="1259703"/>
                      <a:pt x="2823707" y="1270181"/>
                    </a:cubicBezTo>
                    <a:cubicBezTo>
                      <a:pt x="2833232" y="1272086"/>
                      <a:pt x="2840852" y="1262561"/>
                      <a:pt x="2842757" y="1253988"/>
                    </a:cubicBezTo>
                    <a:cubicBezTo>
                      <a:pt x="2847519" y="1233033"/>
                      <a:pt x="2856092" y="1212078"/>
                      <a:pt x="2857997" y="1191123"/>
                    </a:cubicBezTo>
                    <a:cubicBezTo>
                      <a:pt x="2861807" y="1157786"/>
                      <a:pt x="2857044" y="1154928"/>
                      <a:pt x="2824659" y="1163501"/>
                    </a:cubicBezTo>
                    <a:cubicBezTo>
                      <a:pt x="2807514" y="1168263"/>
                      <a:pt x="2793227" y="1167311"/>
                      <a:pt x="2781797" y="1153023"/>
                    </a:cubicBezTo>
                    <a:lnTo>
                      <a:pt x="2778142" y="1149005"/>
                    </a:lnTo>
                    <a:lnTo>
                      <a:pt x="2758579" y="1157637"/>
                    </a:lnTo>
                    <a:cubicBezTo>
                      <a:pt x="2730182" y="1164691"/>
                      <a:pt x="2706072" y="1153261"/>
                      <a:pt x="2684641" y="1122543"/>
                    </a:cubicBezTo>
                    <a:cubicBezTo>
                      <a:pt x="2676068" y="1110161"/>
                      <a:pt x="2672258" y="1095873"/>
                      <a:pt x="2664638" y="1083491"/>
                    </a:cubicBezTo>
                    <a:cubicBezTo>
                      <a:pt x="2658923" y="1073966"/>
                      <a:pt x="2664638" y="1054916"/>
                      <a:pt x="2646541" y="1054916"/>
                    </a:cubicBezTo>
                    <a:cubicBezTo>
                      <a:pt x="2631301" y="1055868"/>
                      <a:pt x="2616061" y="1061583"/>
                      <a:pt x="2610346" y="1080633"/>
                    </a:cubicBezTo>
                    <a:lnTo>
                      <a:pt x="2609202" y="1082346"/>
                    </a:lnTo>
                    <a:lnTo>
                      <a:pt x="2613204" y="1086348"/>
                    </a:lnTo>
                    <a:cubicBezTo>
                      <a:pt x="2619871" y="1093968"/>
                      <a:pt x="2626539" y="1101588"/>
                      <a:pt x="2632254" y="1108255"/>
                    </a:cubicBezTo>
                    <a:cubicBezTo>
                      <a:pt x="2619871" y="1117780"/>
                      <a:pt x="2617014" y="1133020"/>
                      <a:pt x="2609394" y="1145403"/>
                    </a:cubicBezTo>
                    <a:cubicBezTo>
                      <a:pt x="2602726" y="1154928"/>
                      <a:pt x="2586534" y="1142545"/>
                      <a:pt x="2584629" y="1132068"/>
                    </a:cubicBezTo>
                    <a:cubicBezTo>
                      <a:pt x="2581771" y="1117780"/>
                      <a:pt x="2574151" y="1106350"/>
                      <a:pt x="2566055" y="1095397"/>
                    </a:cubicBezTo>
                    <a:lnTo>
                      <a:pt x="2558490" y="1083461"/>
                    </a:lnTo>
                    <a:lnTo>
                      <a:pt x="2545576" y="1071108"/>
                    </a:lnTo>
                    <a:cubicBezTo>
                      <a:pt x="2541766" y="1068251"/>
                      <a:pt x="2537003" y="1065393"/>
                      <a:pt x="2536051" y="1061583"/>
                    </a:cubicBezTo>
                    <a:cubicBezTo>
                      <a:pt x="2522716" y="1003481"/>
                      <a:pt x="2462708" y="991098"/>
                      <a:pt x="2429371" y="952046"/>
                    </a:cubicBezTo>
                    <a:cubicBezTo>
                      <a:pt x="2426513" y="949188"/>
                      <a:pt x="2421751" y="947283"/>
                      <a:pt x="2417941" y="944426"/>
                    </a:cubicBezTo>
                    <a:cubicBezTo>
                      <a:pt x="2416036" y="943473"/>
                      <a:pt x="2413178" y="943473"/>
                      <a:pt x="2407463" y="947283"/>
                    </a:cubicBezTo>
                    <a:cubicBezTo>
                      <a:pt x="2425561" y="973001"/>
                      <a:pt x="2440801" y="998718"/>
                      <a:pt x="2469376" y="1014911"/>
                    </a:cubicBezTo>
                    <a:cubicBezTo>
                      <a:pt x="2483663" y="1023483"/>
                      <a:pt x="2500808" y="1028246"/>
                      <a:pt x="2509381" y="1044438"/>
                    </a:cubicBezTo>
                    <a:cubicBezTo>
                      <a:pt x="2510333" y="1049201"/>
                      <a:pt x="2508428" y="1053963"/>
                      <a:pt x="2504618" y="1057773"/>
                    </a:cubicBezTo>
                    <a:cubicBezTo>
                      <a:pt x="2500808" y="1066346"/>
                      <a:pt x="2479853" y="1059678"/>
                      <a:pt x="2488426" y="1077776"/>
                    </a:cubicBezTo>
                    <a:cubicBezTo>
                      <a:pt x="2485568" y="1082538"/>
                      <a:pt x="2481758" y="1084443"/>
                      <a:pt x="2476996" y="1084443"/>
                    </a:cubicBezTo>
                    <a:cubicBezTo>
                      <a:pt x="2437943" y="1050153"/>
                      <a:pt x="2385556" y="1032056"/>
                      <a:pt x="2356028" y="985383"/>
                    </a:cubicBezTo>
                    <a:cubicBezTo>
                      <a:pt x="2346503" y="970143"/>
                      <a:pt x="2333168" y="968238"/>
                      <a:pt x="2317928" y="978716"/>
                    </a:cubicBezTo>
                    <a:cubicBezTo>
                      <a:pt x="2310308" y="984431"/>
                      <a:pt x="2301736" y="994908"/>
                      <a:pt x="2295068" y="993003"/>
                    </a:cubicBezTo>
                    <a:cubicBezTo>
                      <a:pt x="2237918" y="978716"/>
                      <a:pt x="2232203" y="1040628"/>
                      <a:pt x="2196008" y="1057773"/>
                    </a:cubicBezTo>
                    <a:cubicBezTo>
                      <a:pt x="2185531" y="1062536"/>
                      <a:pt x="2183626" y="1075871"/>
                      <a:pt x="2181721" y="1087301"/>
                    </a:cubicBezTo>
                    <a:cubicBezTo>
                      <a:pt x="2172196" y="1130163"/>
                      <a:pt x="2149336" y="1152071"/>
                      <a:pt x="2105521" y="1157786"/>
                    </a:cubicBezTo>
                    <a:cubicBezTo>
                      <a:pt x="2088376" y="1159691"/>
                      <a:pt x="2069326" y="1179693"/>
                      <a:pt x="2053133" y="1155881"/>
                    </a:cubicBezTo>
                    <a:cubicBezTo>
                      <a:pt x="2052181" y="1145403"/>
                      <a:pt x="2048371" y="1137783"/>
                      <a:pt x="2036941" y="1136831"/>
                    </a:cubicBezTo>
                    <a:cubicBezTo>
                      <a:pt x="2026463" y="1135878"/>
                      <a:pt x="2010271" y="1148261"/>
                      <a:pt x="2008366" y="1131116"/>
                    </a:cubicBezTo>
                    <a:cubicBezTo>
                      <a:pt x="2005508" y="1113018"/>
                      <a:pt x="1993126" y="1094921"/>
                      <a:pt x="2001698" y="1074918"/>
                    </a:cubicBezTo>
                    <a:cubicBezTo>
                      <a:pt x="2011223" y="1051106"/>
                      <a:pt x="2015986" y="1027293"/>
                      <a:pt x="2008366" y="1001576"/>
                    </a:cubicBezTo>
                    <a:cubicBezTo>
                      <a:pt x="2002651" y="979668"/>
                      <a:pt x="2021701" y="978716"/>
                      <a:pt x="2035988" y="977763"/>
                    </a:cubicBezTo>
                    <a:cubicBezTo>
                      <a:pt x="2059801" y="974906"/>
                      <a:pt x="2083613" y="981573"/>
                      <a:pt x="2107426" y="983478"/>
                    </a:cubicBezTo>
                    <a:cubicBezTo>
                      <a:pt x="2120761" y="984431"/>
                      <a:pt x="2139811" y="992051"/>
                      <a:pt x="2148383" y="975858"/>
                    </a:cubicBezTo>
                    <a:cubicBezTo>
                      <a:pt x="2157908" y="956808"/>
                      <a:pt x="2162671" y="934901"/>
                      <a:pt x="2150288" y="913946"/>
                    </a:cubicBezTo>
                    <a:cubicBezTo>
                      <a:pt x="2140763" y="897753"/>
                      <a:pt x="2131238" y="882513"/>
                      <a:pt x="2112188" y="876798"/>
                    </a:cubicBezTo>
                    <a:cubicBezTo>
                      <a:pt x="2105521" y="874893"/>
                      <a:pt x="2094091" y="873941"/>
                      <a:pt x="2096948" y="862511"/>
                    </a:cubicBezTo>
                    <a:cubicBezTo>
                      <a:pt x="2098853" y="852033"/>
                      <a:pt x="2109331" y="852033"/>
                      <a:pt x="2118856" y="849176"/>
                    </a:cubicBezTo>
                    <a:cubicBezTo>
                      <a:pt x="2149336" y="838698"/>
                      <a:pt x="2177911" y="830126"/>
                      <a:pt x="2206486" y="810123"/>
                    </a:cubicBezTo>
                    <a:cubicBezTo>
                      <a:pt x="2241728" y="785358"/>
                      <a:pt x="2258873" y="735828"/>
                      <a:pt x="2308403" y="731066"/>
                    </a:cubicBezTo>
                    <a:cubicBezTo>
                      <a:pt x="2322691" y="729161"/>
                      <a:pt x="2323643" y="718683"/>
                      <a:pt x="2321738" y="708206"/>
                    </a:cubicBezTo>
                    <a:cubicBezTo>
                      <a:pt x="2319833" y="698681"/>
                      <a:pt x="2314118" y="689156"/>
                      <a:pt x="2311261" y="679631"/>
                    </a:cubicBezTo>
                    <a:cubicBezTo>
                      <a:pt x="2307451" y="666296"/>
                      <a:pt x="2305546" y="652008"/>
                      <a:pt x="2320786" y="643436"/>
                    </a:cubicBezTo>
                    <a:cubicBezTo>
                      <a:pt x="2326501" y="640578"/>
                      <a:pt x="2334121" y="632958"/>
                      <a:pt x="2338883" y="638673"/>
                    </a:cubicBezTo>
                    <a:cubicBezTo>
                      <a:pt x="2346503" y="649151"/>
                      <a:pt x="2353171" y="662486"/>
                      <a:pt x="2343646" y="675821"/>
                    </a:cubicBezTo>
                    <a:cubicBezTo>
                      <a:pt x="2337931" y="685346"/>
                      <a:pt x="2342693" y="692966"/>
                      <a:pt x="2348408" y="699633"/>
                    </a:cubicBezTo>
                    <a:cubicBezTo>
                      <a:pt x="2356028" y="708206"/>
                      <a:pt x="2364601" y="711063"/>
                      <a:pt x="2376031" y="706301"/>
                    </a:cubicBezTo>
                    <a:cubicBezTo>
                      <a:pt x="2378888" y="705348"/>
                      <a:pt x="2381746" y="704396"/>
                      <a:pt x="2385556" y="704396"/>
                    </a:cubicBezTo>
                    <a:cubicBezTo>
                      <a:pt x="2409368" y="712968"/>
                      <a:pt x="2432228" y="712016"/>
                      <a:pt x="2454136" y="698681"/>
                    </a:cubicBezTo>
                    <a:cubicBezTo>
                      <a:pt x="2460803" y="694871"/>
                      <a:pt x="2469376" y="692966"/>
                      <a:pt x="2476996" y="692013"/>
                    </a:cubicBezTo>
                    <a:cubicBezTo>
                      <a:pt x="2517001" y="689156"/>
                      <a:pt x="2517001" y="689156"/>
                      <a:pt x="2517953" y="648198"/>
                    </a:cubicBezTo>
                    <a:cubicBezTo>
                      <a:pt x="2525573" y="626291"/>
                      <a:pt x="2540813" y="618671"/>
                      <a:pt x="2563673" y="626291"/>
                    </a:cubicBezTo>
                    <a:cubicBezTo>
                      <a:pt x="2558911" y="610098"/>
                      <a:pt x="2545576" y="599621"/>
                      <a:pt x="2554148" y="585333"/>
                    </a:cubicBezTo>
                    <a:lnTo>
                      <a:pt x="2572928" y="573708"/>
                    </a:lnTo>
                    <a:lnTo>
                      <a:pt x="2586098" y="571735"/>
                    </a:lnTo>
                    <a:lnTo>
                      <a:pt x="2586726" y="571671"/>
                    </a:lnTo>
                    <a:cubicBezTo>
                      <a:pt x="2599630" y="572653"/>
                      <a:pt x="2613203" y="578189"/>
                      <a:pt x="2624633" y="568188"/>
                    </a:cubicBezTo>
                    <a:cubicBezTo>
                      <a:pt x="2626538" y="566283"/>
                      <a:pt x="2628443" y="565331"/>
                      <a:pt x="2630348" y="563426"/>
                    </a:cubicBezTo>
                    <a:cubicBezTo>
                      <a:pt x="2634158" y="561521"/>
                      <a:pt x="2634158" y="568188"/>
                      <a:pt x="2633206" y="563426"/>
                    </a:cubicBezTo>
                    <a:cubicBezTo>
                      <a:pt x="2632253" y="557711"/>
                      <a:pt x="2629396" y="564378"/>
                      <a:pt x="2626538" y="563426"/>
                    </a:cubicBezTo>
                    <a:cubicBezTo>
                      <a:pt x="2615584" y="567236"/>
                      <a:pt x="2604392" y="569141"/>
                      <a:pt x="2593082" y="570689"/>
                    </a:cubicBezTo>
                    <a:lnTo>
                      <a:pt x="2586098" y="571735"/>
                    </a:lnTo>
                    <a:lnTo>
                      <a:pt x="2574151" y="572951"/>
                    </a:lnTo>
                    <a:lnTo>
                      <a:pt x="2572928" y="573708"/>
                    </a:lnTo>
                    <a:lnTo>
                      <a:pt x="2558911" y="575808"/>
                    </a:lnTo>
                    <a:cubicBezTo>
                      <a:pt x="2533193" y="580571"/>
                      <a:pt x="2516048" y="563426"/>
                      <a:pt x="2506523" y="541518"/>
                    </a:cubicBezTo>
                    <a:cubicBezTo>
                      <a:pt x="2496998" y="519611"/>
                      <a:pt x="2487473" y="498656"/>
                      <a:pt x="2512238" y="480558"/>
                    </a:cubicBezTo>
                    <a:cubicBezTo>
                      <a:pt x="2520811" y="474843"/>
                      <a:pt x="2527478" y="467223"/>
                      <a:pt x="2533193" y="458651"/>
                    </a:cubicBezTo>
                    <a:cubicBezTo>
                      <a:pt x="2537003" y="452936"/>
                      <a:pt x="2541766" y="446268"/>
                      <a:pt x="2534146" y="440553"/>
                    </a:cubicBezTo>
                    <a:cubicBezTo>
                      <a:pt x="2526526" y="434838"/>
                      <a:pt x="2515096" y="437696"/>
                      <a:pt x="2513191" y="445316"/>
                    </a:cubicBezTo>
                    <a:cubicBezTo>
                      <a:pt x="2506523" y="474843"/>
                      <a:pt x="2482711" y="489131"/>
                      <a:pt x="2464613" y="509133"/>
                    </a:cubicBezTo>
                    <a:cubicBezTo>
                      <a:pt x="2452231" y="523421"/>
                      <a:pt x="2455088" y="538661"/>
                      <a:pt x="2467471" y="551996"/>
                    </a:cubicBezTo>
                    <a:cubicBezTo>
                      <a:pt x="2481758" y="567236"/>
                      <a:pt x="2481758" y="582476"/>
                      <a:pt x="2468423" y="597716"/>
                    </a:cubicBezTo>
                    <a:cubicBezTo>
                      <a:pt x="2457946" y="610098"/>
                      <a:pt x="2455088" y="623433"/>
                      <a:pt x="2453183" y="638673"/>
                    </a:cubicBezTo>
                    <a:cubicBezTo>
                      <a:pt x="2451278" y="657723"/>
                      <a:pt x="2442706" y="671058"/>
                      <a:pt x="2423656" y="676773"/>
                    </a:cubicBezTo>
                    <a:cubicBezTo>
                      <a:pt x="2413178" y="682488"/>
                      <a:pt x="2402701" y="690108"/>
                      <a:pt x="2389366" y="683441"/>
                    </a:cubicBezTo>
                    <a:cubicBezTo>
                      <a:pt x="2381746" y="676773"/>
                      <a:pt x="2376983" y="670106"/>
                      <a:pt x="2383651" y="659628"/>
                    </a:cubicBezTo>
                    <a:cubicBezTo>
                      <a:pt x="2377936" y="649151"/>
                      <a:pt x="2372221" y="638673"/>
                      <a:pt x="2367458" y="627243"/>
                    </a:cubicBezTo>
                    <a:cubicBezTo>
                      <a:pt x="2348408" y="585333"/>
                      <a:pt x="2348408" y="584381"/>
                      <a:pt x="2308403" y="612003"/>
                    </a:cubicBezTo>
                    <a:cubicBezTo>
                      <a:pt x="2273161" y="616766"/>
                      <a:pt x="2265541" y="608193"/>
                      <a:pt x="2270303" y="571046"/>
                    </a:cubicBezTo>
                    <a:cubicBezTo>
                      <a:pt x="2271256" y="560568"/>
                      <a:pt x="2287448" y="545328"/>
                      <a:pt x="2260778" y="543423"/>
                    </a:cubicBezTo>
                    <a:cubicBezTo>
                      <a:pt x="2255063" y="542471"/>
                      <a:pt x="2255063" y="530088"/>
                      <a:pt x="2259826" y="522468"/>
                    </a:cubicBezTo>
                    <a:cubicBezTo>
                      <a:pt x="2313166" y="486273"/>
                      <a:pt x="2361743" y="445316"/>
                      <a:pt x="2390318" y="385308"/>
                    </a:cubicBezTo>
                    <a:cubicBezTo>
                      <a:pt x="2396986" y="372926"/>
                      <a:pt x="2403653" y="362448"/>
                      <a:pt x="2416988" y="357686"/>
                    </a:cubicBezTo>
                    <a:cubicBezTo>
                      <a:pt x="2416988" y="355781"/>
                      <a:pt x="2416988" y="353876"/>
                      <a:pt x="2417941" y="351971"/>
                    </a:cubicBezTo>
                    <a:cubicBezTo>
                      <a:pt x="2419846" y="352923"/>
                      <a:pt x="2423656" y="354828"/>
                      <a:pt x="2424608" y="353876"/>
                    </a:cubicBezTo>
                    <a:cubicBezTo>
                      <a:pt x="2434371" y="344351"/>
                      <a:pt x="2443539" y="338934"/>
                      <a:pt x="2452245" y="336582"/>
                    </a:cubicBezTo>
                    <a:cubicBezTo>
                      <a:pt x="2458775" y="334818"/>
                      <a:pt x="2465045" y="334779"/>
                      <a:pt x="2471113" y="336025"/>
                    </a:cubicBezTo>
                    <a:close/>
                    <a:moveTo>
                      <a:pt x="761544" y="194808"/>
                    </a:moveTo>
                    <a:cubicBezTo>
                      <a:pt x="773926" y="196713"/>
                      <a:pt x="774879" y="206238"/>
                      <a:pt x="773926" y="216716"/>
                    </a:cubicBezTo>
                    <a:cubicBezTo>
                      <a:pt x="755829" y="237671"/>
                      <a:pt x="760591" y="257673"/>
                      <a:pt x="773926" y="278628"/>
                    </a:cubicBezTo>
                    <a:cubicBezTo>
                      <a:pt x="748209" y="302441"/>
                      <a:pt x="720586" y="315776"/>
                      <a:pt x="687249" y="293868"/>
                    </a:cubicBezTo>
                    <a:cubicBezTo>
                      <a:pt x="682486" y="291011"/>
                      <a:pt x="675819" y="292916"/>
                      <a:pt x="671056" y="292916"/>
                    </a:cubicBezTo>
                    <a:cubicBezTo>
                      <a:pt x="660579" y="294821"/>
                      <a:pt x="650101" y="296726"/>
                      <a:pt x="640576" y="298631"/>
                    </a:cubicBezTo>
                    <a:cubicBezTo>
                      <a:pt x="627241" y="300536"/>
                      <a:pt x="613906" y="302441"/>
                      <a:pt x="603429" y="291011"/>
                    </a:cubicBezTo>
                    <a:cubicBezTo>
                      <a:pt x="636766" y="258626"/>
                      <a:pt x="678676" y="239576"/>
                      <a:pt x="715824" y="211953"/>
                    </a:cubicBezTo>
                    <a:cubicBezTo>
                      <a:pt x="719634" y="209096"/>
                      <a:pt x="724396" y="211953"/>
                      <a:pt x="727254" y="215763"/>
                    </a:cubicBezTo>
                    <a:cubicBezTo>
                      <a:pt x="746304" y="220526"/>
                      <a:pt x="741541" y="187188"/>
                      <a:pt x="761544" y="194808"/>
                    </a:cubicBezTo>
                    <a:close/>
                    <a:moveTo>
                      <a:pt x="873343" y="184331"/>
                    </a:moveTo>
                    <a:cubicBezTo>
                      <a:pt x="879653" y="185283"/>
                      <a:pt x="886320" y="188617"/>
                      <a:pt x="891083" y="191951"/>
                    </a:cubicBezTo>
                    <a:cubicBezTo>
                      <a:pt x="904418" y="200523"/>
                      <a:pt x="892988" y="209096"/>
                      <a:pt x="888226" y="217668"/>
                    </a:cubicBezTo>
                    <a:lnTo>
                      <a:pt x="879241" y="234820"/>
                    </a:lnTo>
                    <a:lnTo>
                      <a:pt x="895370" y="235036"/>
                    </a:lnTo>
                    <a:cubicBezTo>
                      <a:pt x="907514" y="238206"/>
                      <a:pt x="906800" y="249815"/>
                      <a:pt x="899656" y="266246"/>
                    </a:cubicBezTo>
                    <a:cubicBezTo>
                      <a:pt x="894893" y="277676"/>
                      <a:pt x="884416" y="289106"/>
                      <a:pt x="892988" y="303393"/>
                    </a:cubicBezTo>
                    <a:cubicBezTo>
                      <a:pt x="897751" y="310061"/>
                      <a:pt x="901561" y="309108"/>
                      <a:pt x="905371" y="303393"/>
                    </a:cubicBezTo>
                    <a:cubicBezTo>
                      <a:pt x="923468" y="307203"/>
                      <a:pt x="923468" y="307203"/>
                      <a:pt x="915848" y="337683"/>
                    </a:cubicBezTo>
                    <a:cubicBezTo>
                      <a:pt x="926326" y="330063"/>
                      <a:pt x="936803" y="329111"/>
                      <a:pt x="946328" y="324348"/>
                    </a:cubicBezTo>
                    <a:lnTo>
                      <a:pt x="973409" y="303804"/>
                    </a:lnTo>
                    <a:lnTo>
                      <a:pt x="975260" y="292796"/>
                    </a:lnTo>
                    <a:cubicBezTo>
                      <a:pt x="974903" y="288629"/>
                      <a:pt x="972522" y="284819"/>
                      <a:pt x="965378" y="281485"/>
                    </a:cubicBezTo>
                    <a:cubicBezTo>
                      <a:pt x="944423" y="270055"/>
                      <a:pt x="942518" y="249100"/>
                      <a:pt x="962521" y="233860"/>
                    </a:cubicBezTo>
                    <a:cubicBezTo>
                      <a:pt x="977761" y="221478"/>
                      <a:pt x="993953" y="208143"/>
                      <a:pt x="1013956" y="203380"/>
                    </a:cubicBezTo>
                    <a:cubicBezTo>
                      <a:pt x="1018718" y="201475"/>
                      <a:pt x="1023481" y="200046"/>
                      <a:pt x="1028243" y="200165"/>
                    </a:cubicBezTo>
                    <a:cubicBezTo>
                      <a:pt x="1033006" y="200284"/>
                      <a:pt x="1037768" y="201951"/>
                      <a:pt x="1042531" y="206238"/>
                    </a:cubicBezTo>
                    <a:cubicBezTo>
                      <a:pt x="1037768" y="220525"/>
                      <a:pt x="1018718" y="221478"/>
                      <a:pt x="1016813" y="234813"/>
                    </a:cubicBezTo>
                    <a:cubicBezTo>
                      <a:pt x="1029196" y="212905"/>
                      <a:pt x="1052056" y="208143"/>
                      <a:pt x="1075868" y="204333"/>
                    </a:cubicBezTo>
                    <a:cubicBezTo>
                      <a:pt x="1082536" y="204333"/>
                      <a:pt x="1089203" y="204333"/>
                      <a:pt x="1095871" y="204333"/>
                    </a:cubicBezTo>
                    <a:cubicBezTo>
                      <a:pt x="1106348" y="211953"/>
                      <a:pt x="1099681" y="223383"/>
                      <a:pt x="1099681" y="232908"/>
                    </a:cubicBezTo>
                    <a:cubicBezTo>
                      <a:pt x="1112063" y="235765"/>
                      <a:pt x="1123493" y="229098"/>
                      <a:pt x="1133971" y="231003"/>
                    </a:cubicBezTo>
                    <a:cubicBezTo>
                      <a:pt x="1140638" y="231003"/>
                      <a:pt x="1146353" y="233860"/>
                      <a:pt x="1151116" y="238623"/>
                    </a:cubicBezTo>
                    <a:cubicBezTo>
                      <a:pt x="1162546" y="262435"/>
                      <a:pt x="1192073" y="265293"/>
                      <a:pt x="1205408" y="287200"/>
                    </a:cubicBezTo>
                    <a:cubicBezTo>
                      <a:pt x="1219696" y="305298"/>
                      <a:pt x="1210171" y="320538"/>
                      <a:pt x="1198741" y="334825"/>
                    </a:cubicBezTo>
                    <a:cubicBezTo>
                      <a:pt x="1205408" y="359590"/>
                      <a:pt x="1234936" y="358638"/>
                      <a:pt x="1248271" y="377688"/>
                    </a:cubicBezTo>
                    <a:cubicBezTo>
                      <a:pt x="1257796" y="391023"/>
                      <a:pt x="1257796" y="393880"/>
                      <a:pt x="1246366" y="402453"/>
                    </a:cubicBezTo>
                    <a:cubicBezTo>
                      <a:pt x="1226363" y="415788"/>
                      <a:pt x="1207313" y="445315"/>
                      <a:pt x="1187311" y="402453"/>
                    </a:cubicBezTo>
                    <a:cubicBezTo>
                      <a:pt x="1184453" y="396738"/>
                      <a:pt x="1176833" y="390070"/>
                      <a:pt x="1171118" y="396738"/>
                    </a:cubicBezTo>
                    <a:cubicBezTo>
                      <a:pt x="1161593" y="407215"/>
                      <a:pt x="1163498" y="418645"/>
                      <a:pt x="1171118" y="431028"/>
                    </a:cubicBezTo>
                    <a:cubicBezTo>
                      <a:pt x="1186358" y="457698"/>
                      <a:pt x="1180643" y="471033"/>
                      <a:pt x="1151116" y="479605"/>
                    </a:cubicBezTo>
                    <a:cubicBezTo>
                      <a:pt x="1147306" y="475795"/>
                      <a:pt x="1141591" y="474843"/>
                      <a:pt x="1136828" y="476748"/>
                    </a:cubicBezTo>
                    <a:cubicBezTo>
                      <a:pt x="1132066" y="478653"/>
                      <a:pt x="1134923" y="483415"/>
                      <a:pt x="1136828" y="487225"/>
                    </a:cubicBezTo>
                    <a:cubicBezTo>
                      <a:pt x="1135876" y="500560"/>
                      <a:pt x="1128256" y="503418"/>
                      <a:pt x="1118731" y="497703"/>
                    </a:cubicBezTo>
                    <a:cubicBezTo>
                      <a:pt x="1098728" y="487225"/>
                      <a:pt x="1074916" y="482463"/>
                      <a:pt x="1066343" y="455793"/>
                    </a:cubicBezTo>
                    <a:cubicBezTo>
                      <a:pt x="1058723" y="432933"/>
                      <a:pt x="1039673" y="427218"/>
                      <a:pt x="1016813" y="433885"/>
                    </a:cubicBezTo>
                    <a:cubicBezTo>
                      <a:pt x="1008241" y="436743"/>
                      <a:pt x="999668" y="438648"/>
                      <a:pt x="996811" y="428170"/>
                    </a:cubicBezTo>
                    <a:cubicBezTo>
                      <a:pt x="993001" y="415788"/>
                      <a:pt x="1007288" y="411025"/>
                      <a:pt x="1013003" y="411978"/>
                    </a:cubicBezTo>
                    <a:cubicBezTo>
                      <a:pt x="1055866" y="420550"/>
                      <a:pt x="1078726" y="386260"/>
                      <a:pt x="1109206" y="369115"/>
                    </a:cubicBezTo>
                    <a:cubicBezTo>
                      <a:pt x="1117778" y="343398"/>
                      <a:pt x="1089203" y="330063"/>
                      <a:pt x="1089203" y="307203"/>
                    </a:cubicBezTo>
                    <a:cubicBezTo>
                      <a:pt x="1085393" y="301488"/>
                      <a:pt x="1081583" y="296725"/>
                      <a:pt x="1077773" y="291010"/>
                    </a:cubicBezTo>
                    <a:cubicBezTo>
                      <a:pt x="1057771" y="307203"/>
                      <a:pt x="1036816" y="290058"/>
                      <a:pt x="1016813" y="292915"/>
                    </a:cubicBezTo>
                    <a:cubicBezTo>
                      <a:pt x="1012050" y="293391"/>
                      <a:pt x="1008717" y="294106"/>
                      <a:pt x="1007169" y="296011"/>
                    </a:cubicBezTo>
                    <a:lnTo>
                      <a:pt x="1007866" y="302667"/>
                    </a:lnTo>
                    <a:lnTo>
                      <a:pt x="1009193" y="303393"/>
                    </a:lnTo>
                    <a:cubicBezTo>
                      <a:pt x="1013003" y="324348"/>
                      <a:pt x="986333" y="363401"/>
                      <a:pt x="962521" y="370068"/>
                    </a:cubicBezTo>
                    <a:cubicBezTo>
                      <a:pt x="943471" y="375783"/>
                      <a:pt x="924421" y="377688"/>
                      <a:pt x="905371" y="371973"/>
                    </a:cubicBezTo>
                    <a:cubicBezTo>
                      <a:pt x="896798" y="389118"/>
                      <a:pt x="879653" y="396738"/>
                      <a:pt x="868223" y="410073"/>
                    </a:cubicBezTo>
                    <a:cubicBezTo>
                      <a:pt x="859651" y="419598"/>
                      <a:pt x="849173" y="424361"/>
                      <a:pt x="836791" y="426266"/>
                    </a:cubicBezTo>
                    <a:cubicBezTo>
                      <a:pt x="830123" y="425313"/>
                      <a:pt x="820598" y="421503"/>
                      <a:pt x="816788" y="424361"/>
                    </a:cubicBezTo>
                    <a:cubicBezTo>
                      <a:pt x="772973" y="455793"/>
                      <a:pt x="714871" y="464366"/>
                      <a:pt x="677723" y="507228"/>
                    </a:cubicBezTo>
                    <a:cubicBezTo>
                      <a:pt x="667246" y="519611"/>
                      <a:pt x="646291" y="531993"/>
                      <a:pt x="668198" y="553901"/>
                    </a:cubicBezTo>
                    <a:cubicBezTo>
                      <a:pt x="672961" y="558663"/>
                      <a:pt x="665341" y="574856"/>
                      <a:pt x="662483" y="586286"/>
                    </a:cubicBezTo>
                    <a:cubicBezTo>
                      <a:pt x="685343" y="585333"/>
                      <a:pt x="702488" y="596763"/>
                      <a:pt x="716776" y="612956"/>
                    </a:cubicBezTo>
                    <a:cubicBezTo>
                      <a:pt x="731063" y="630101"/>
                      <a:pt x="747256" y="644388"/>
                      <a:pt x="771068" y="645341"/>
                    </a:cubicBezTo>
                    <a:cubicBezTo>
                      <a:pt x="789166" y="646293"/>
                      <a:pt x="788213" y="653913"/>
                      <a:pt x="782498" y="667248"/>
                    </a:cubicBezTo>
                    <a:cubicBezTo>
                      <a:pt x="774878" y="685346"/>
                      <a:pt x="766306" y="702491"/>
                      <a:pt x="772973" y="726303"/>
                    </a:cubicBezTo>
                    <a:cubicBezTo>
                      <a:pt x="779641" y="752973"/>
                      <a:pt x="789166" y="747258"/>
                      <a:pt x="805358" y="736781"/>
                    </a:cubicBezTo>
                    <a:cubicBezTo>
                      <a:pt x="823456" y="725351"/>
                      <a:pt x="826313" y="706301"/>
                      <a:pt x="828218" y="689156"/>
                    </a:cubicBezTo>
                    <a:cubicBezTo>
                      <a:pt x="831076" y="669153"/>
                      <a:pt x="841553" y="660581"/>
                      <a:pt x="858698" y="652961"/>
                    </a:cubicBezTo>
                    <a:cubicBezTo>
                      <a:pt x="901561" y="638673"/>
                      <a:pt x="911086" y="619623"/>
                      <a:pt x="901561" y="573903"/>
                    </a:cubicBezTo>
                    <a:cubicBezTo>
                      <a:pt x="900608" y="569141"/>
                      <a:pt x="899656" y="563426"/>
                      <a:pt x="904418" y="561521"/>
                    </a:cubicBezTo>
                    <a:cubicBezTo>
                      <a:pt x="937756" y="550091"/>
                      <a:pt x="937756" y="514848"/>
                      <a:pt x="953948" y="491988"/>
                    </a:cubicBezTo>
                    <a:cubicBezTo>
                      <a:pt x="957758" y="486273"/>
                      <a:pt x="961568" y="480558"/>
                      <a:pt x="968236" y="478653"/>
                    </a:cubicBezTo>
                    <a:cubicBezTo>
                      <a:pt x="991096" y="471986"/>
                      <a:pt x="1037768" y="491036"/>
                      <a:pt x="1049198" y="512943"/>
                    </a:cubicBezTo>
                    <a:cubicBezTo>
                      <a:pt x="1061581" y="517706"/>
                      <a:pt x="1074916" y="522468"/>
                      <a:pt x="1063486" y="539613"/>
                    </a:cubicBezTo>
                    <a:cubicBezTo>
                      <a:pt x="1048246" y="555806"/>
                      <a:pt x="1052056" y="572951"/>
                      <a:pt x="1067296" y="583428"/>
                    </a:cubicBezTo>
                    <a:cubicBezTo>
                      <a:pt x="1084441" y="593906"/>
                      <a:pt x="1099681" y="578666"/>
                      <a:pt x="1112063" y="568188"/>
                    </a:cubicBezTo>
                    <a:cubicBezTo>
                      <a:pt x="1139686" y="545328"/>
                      <a:pt x="1138733" y="544376"/>
                      <a:pt x="1146353" y="580571"/>
                    </a:cubicBezTo>
                    <a:cubicBezTo>
                      <a:pt x="1149211" y="592953"/>
                      <a:pt x="1154926" y="606288"/>
                      <a:pt x="1151116" y="616766"/>
                    </a:cubicBezTo>
                    <a:cubicBezTo>
                      <a:pt x="1138733" y="656771"/>
                      <a:pt x="1163498" y="672011"/>
                      <a:pt x="1193026" y="684393"/>
                    </a:cubicBezTo>
                    <a:cubicBezTo>
                      <a:pt x="1193026" y="693918"/>
                      <a:pt x="1188501" y="696537"/>
                      <a:pt x="1182905" y="697847"/>
                    </a:cubicBezTo>
                    <a:lnTo>
                      <a:pt x="1179024" y="699159"/>
                    </a:lnTo>
                    <a:lnTo>
                      <a:pt x="1177845" y="699023"/>
                    </a:lnTo>
                    <a:cubicBezTo>
                      <a:pt x="1174214" y="699455"/>
                      <a:pt x="1170404" y="700824"/>
                      <a:pt x="1166356" y="703443"/>
                    </a:cubicBezTo>
                    <a:lnTo>
                      <a:pt x="1179024" y="699159"/>
                    </a:lnTo>
                    <a:lnTo>
                      <a:pt x="1188263" y="700229"/>
                    </a:lnTo>
                    <a:cubicBezTo>
                      <a:pt x="1194931" y="702491"/>
                      <a:pt x="1201122" y="707253"/>
                      <a:pt x="1207313" y="712016"/>
                    </a:cubicBezTo>
                    <a:cubicBezTo>
                      <a:pt x="1210647" y="727732"/>
                      <a:pt x="1209694" y="741781"/>
                      <a:pt x="1205051" y="754402"/>
                    </a:cubicBezTo>
                    <a:lnTo>
                      <a:pt x="1180854" y="787924"/>
                    </a:lnTo>
                    <a:lnTo>
                      <a:pt x="1187073" y="807504"/>
                    </a:lnTo>
                    <a:cubicBezTo>
                      <a:pt x="1190883" y="812504"/>
                      <a:pt x="1196836" y="815362"/>
                      <a:pt x="1206361" y="814886"/>
                    </a:cubicBezTo>
                    <a:cubicBezTo>
                      <a:pt x="1214934" y="814886"/>
                      <a:pt x="1223506" y="816791"/>
                      <a:pt x="1213981" y="828221"/>
                    </a:cubicBezTo>
                    <a:cubicBezTo>
                      <a:pt x="1208266" y="850128"/>
                      <a:pt x="1205409" y="874893"/>
                      <a:pt x="1172071" y="862511"/>
                    </a:cubicBezTo>
                    <a:cubicBezTo>
                      <a:pt x="1153021" y="859653"/>
                      <a:pt x="1123494" y="872036"/>
                      <a:pt x="1115874" y="854891"/>
                    </a:cubicBezTo>
                    <a:cubicBezTo>
                      <a:pt x="1109206" y="839651"/>
                      <a:pt x="1133971" y="821553"/>
                      <a:pt x="1148259" y="807266"/>
                    </a:cubicBezTo>
                    <a:cubicBezTo>
                      <a:pt x="1157784" y="799646"/>
                      <a:pt x="1159689" y="785358"/>
                      <a:pt x="1173024" y="780596"/>
                    </a:cubicBezTo>
                    <a:lnTo>
                      <a:pt x="1173125" y="780684"/>
                    </a:lnTo>
                    <a:lnTo>
                      <a:pt x="1174333" y="770475"/>
                    </a:lnTo>
                    <a:cubicBezTo>
                      <a:pt x="1173023" y="767975"/>
                      <a:pt x="1169689" y="766784"/>
                      <a:pt x="1163498" y="767261"/>
                    </a:cubicBezTo>
                    <a:cubicBezTo>
                      <a:pt x="1147306" y="769166"/>
                      <a:pt x="1137781" y="780596"/>
                      <a:pt x="1124446" y="787263"/>
                    </a:cubicBezTo>
                    <a:cubicBezTo>
                      <a:pt x="1097776" y="793931"/>
                      <a:pt x="1070153" y="791073"/>
                      <a:pt x="1043483" y="789168"/>
                    </a:cubicBezTo>
                    <a:cubicBezTo>
                      <a:pt x="1026338" y="788216"/>
                      <a:pt x="1010146" y="786311"/>
                      <a:pt x="993953" y="794883"/>
                    </a:cubicBezTo>
                    <a:cubicBezTo>
                      <a:pt x="987286" y="810123"/>
                      <a:pt x="971093" y="808218"/>
                      <a:pt x="959663" y="814886"/>
                    </a:cubicBezTo>
                    <a:cubicBezTo>
                      <a:pt x="951091" y="825363"/>
                      <a:pt x="939661" y="831078"/>
                      <a:pt x="929183" y="839651"/>
                    </a:cubicBezTo>
                    <a:lnTo>
                      <a:pt x="925100" y="843462"/>
                    </a:lnTo>
                    <a:lnTo>
                      <a:pt x="915848" y="851081"/>
                    </a:lnTo>
                    <a:cubicBezTo>
                      <a:pt x="915848" y="851081"/>
                      <a:pt x="912991" y="851081"/>
                      <a:pt x="912991" y="851081"/>
                    </a:cubicBezTo>
                    <a:cubicBezTo>
                      <a:pt x="912991" y="851081"/>
                      <a:pt x="914896" y="852986"/>
                      <a:pt x="914896" y="852986"/>
                    </a:cubicBezTo>
                    <a:lnTo>
                      <a:pt x="925100" y="843462"/>
                    </a:lnTo>
                    <a:lnTo>
                      <a:pt x="932041" y="837746"/>
                    </a:lnTo>
                    <a:cubicBezTo>
                      <a:pt x="942518" y="824411"/>
                      <a:pt x="959663" y="826316"/>
                      <a:pt x="972998" y="820601"/>
                    </a:cubicBezTo>
                    <a:cubicBezTo>
                      <a:pt x="979666" y="818696"/>
                      <a:pt x="986333" y="814886"/>
                      <a:pt x="992048" y="814886"/>
                    </a:cubicBezTo>
                    <a:cubicBezTo>
                      <a:pt x="1003478" y="813933"/>
                      <a:pt x="1017766" y="809171"/>
                      <a:pt x="1023481" y="819648"/>
                    </a:cubicBezTo>
                    <a:cubicBezTo>
                      <a:pt x="1032053" y="834888"/>
                      <a:pt x="1013003" y="835841"/>
                      <a:pt x="1005383" y="842508"/>
                    </a:cubicBezTo>
                    <a:cubicBezTo>
                      <a:pt x="1003478" y="844413"/>
                      <a:pt x="1005383" y="851081"/>
                      <a:pt x="1006336" y="854891"/>
                    </a:cubicBezTo>
                    <a:cubicBezTo>
                      <a:pt x="997763" y="866321"/>
                      <a:pt x="1011098" y="877751"/>
                      <a:pt x="1005383" y="889181"/>
                    </a:cubicBezTo>
                    <a:cubicBezTo>
                      <a:pt x="1001573" y="899658"/>
                      <a:pt x="992048" y="903468"/>
                      <a:pt x="984428" y="910136"/>
                    </a:cubicBezTo>
                    <a:cubicBezTo>
                      <a:pt x="974903" y="918708"/>
                      <a:pt x="961568" y="909183"/>
                      <a:pt x="952043" y="916803"/>
                    </a:cubicBezTo>
                    <a:cubicBezTo>
                      <a:pt x="937756" y="931091"/>
                      <a:pt x="916801" y="932043"/>
                      <a:pt x="899656" y="938711"/>
                    </a:cubicBezTo>
                    <a:cubicBezTo>
                      <a:pt x="876796" y="947283"/>
                      <a:pt x="858698" y="959666"/>
                      <a:pt x="855841" y="985383"/>
                    </a:cubicBezTo>
                    <a:cubicBezTo>
                      <a:pt x="853936" y="1001576"/>
                      <a:pt x="839648" y="1003481"/>
                      <a:pt x="831076" y="1003481"/>
                    </a:cubicBezTo>
                    <a:cubicBezTo>
                      <a:pt x="779641" y="1006338"/>
                      <a:pt x="763448" y="1048248"/>
                      <a:pt x="738683" y="1081586"/>
                    </a:cubicBezTo>
                    <a:cubicBezTo>
                      <a:pt x="708203" y="1076823"/>
                      <a:pt x="712013" y="1097778"/>
                      <a:pt x="711061" y="1115876"/>
                    </a:cubicBezTo>
                    <a:cubicBezTo>
                      <a:pt x="707251" y="1144451"/>
                      <a:pt x="692011" y="1163501"/>
                      <a:pt x="666293" y="1175883"/>
                    </a:cubicBezTo>
                    <a:cubicBezTo>
                      <a:pt x="636766" y="1191123"/>
                      <a:pt x="610096" y="1209221"/>
                      <a:pt x="585331" y="1230176"/>
                    </a:cubicBezTo>
                    <a:cubicBezTo>
                      <a:pt x="565328" y="1247320"/>
                      <a:pt x="557708" y="1270181"/>
                      <a:pt x="559613" y="1297803"/>
                    </a:cubicBezTo>
                    <a:cubicBezTo>
                      <a:pt x="561518" y="1327331"/>
                      <a:pt x="564376" y="1356858"/>
                      <a:pt x="557708" y="1386386"/>
                    </a:cubicBezTo>
                    <a:cubicBezTo>
                      <a:pt x="555803" y="1394958"/>
                      <a:pt x="551993" y="1406388"/>
                      <a:pt x="542468" y="1407341"/>
                    </a:cubicBezTo>
                    <a:cubicBezTo>
                      <a:pt x="530086" y="1409246"/>
                      <a:pt x="531038" y="1394958"/>
                      <a:pt x="528181" y="1387338"/>
                    </a:cubicBezTo>
                    <a:cubicBezTo>
                      <a:pt x="522466" y="1365431"/>
                      <a:pt x="516751" y="1344476"/>
                      <a:pt x="519608" y="1320663"/>
                    </a:cubicBezTo>
                    <a:cubicBezTo>
                      <a:pt x="521513" y="1300661"/>
                      <a:pt x="522466" y="1280658"/>
                      <a:pt x="488176" y="1283516"/>
                    </a:cubicBezTo>
                    <a:cubicBezTo>
                      <a:pt x="470078" y="1285421"/>
                      <a:pt x="452933" y="1262561"/>
                      <a:pt x="429121" y="1267323"/>
                    </a:cubicBezTo>
                    <a:cubicBezTo>
                      <a:pt x="422453" y="1268276"/>
                      <a:pt x="411023" y="1265418"/>
                      <a:pt x="409118" y="1268276"/>
                    </a:cubicBezTo>
                    <a:cubicBezTo>
                      <a:pt x="391973" y="1307328"/>
                      <a:pt x="364351" y="1288278"/>
                      <a:pt x="336728" y="1284468"/>
                    </a:cubicBezTo>
                    <a:cubicBezTo>
                      <a:pt x="279578" y="1275896"/>
                      <a:pt x="228143" y="1315901"/>
                      <a:pt x="215761" y="1373051"/>
                    </a:cubicBezTo>
                    <a:cubicBezTo>
                      <a:pt x="210998" y="1396863"/>
                      <a:pt x="193853" y="1415913"/>
                      <a:pt x="189091" y="1441631"/>
                    </a:cubicBezTo>
                    <a:cubicBezTo>
                      <a:pt x="182423" y="1476873"/>
                      <a:pt x="183376" y="1511163"/>
                      <a:pt x="196711" y="1544501"/>
                    </a:cubicBezTo>
                    <a:cubicBezTo>
                      <a:pt x="204331" y="1564503"/>
                      <a:pt x="219571" y="1574028"/>
                      <a:pt x="244336" y="1573076"/>
                    </a:cubicBezTo>
                    <a:cubicBezTo>
                      <a:pt x="284341" y="1571171"/>
                      <a:pt x="310058" y="1555931"/>
                      <a:pt x="320536" y="1514973"/>
                    </a:cubicBezTo>
                    <a:cubicBezTo>
                      <a:pt x="324346" y="1500686"/>
                      <a:pt x="374828" y="1487351"/>
                      <a:pt x="387211" y="1494971"/>
                    </a:cubicBezTo>
                    <a:cubicBezTo>
                      <a:pt x="396736" y="1500686"/>
                      <a:pt x="392926" y="1507353"/>
                      <a:pt x="389116" y="1515926"/>
                    </a:cubicBezTo>
                    <a:cubicBezTo>
                      <a:pt x="372923" y="1552121"/>
                      <a:pt x="358636" y="1589268"/>
                      <a:pt x="340538" y="1624511"/>
                    </a:cubicBezTo>
                    <a:cubicBezTo>
                      <a:pt x="329108" y="1646418"/>
                      <a:pt x="340538" y="1644513"/>
                      <a:pt x="354826" y="1644513"/>
                    </a:cubicBezTo>
                    <a:cubicBezTo>
                      <a:pt x="372923" y="1644513"/>
                      <a:pt x="391973" y="1642608"/>
                      <a:pt x="410071" y="1645466"/>
                    </a:cubicBezTo>
                    <a:cubicBezTo>
                      <a:pt x="432931" y="1649276"/>
                      <a:pt x="449123" y="1658801"/>
                      <a:pt x="439598" y="1687376"/>
                    </a:cubicBezTo>
                    <a:cubicBezTo>
                      <a:pt x="433883" y="1705473"/>
                      <a:pt x="432931" y="1725476"/>
                      <a:pt x="426263" y="1743573"/>
                    </a:cubicBezTo>
                    <a:cubicBezTo>
                      <a:pt x="414833" y="1774053"/>
                      <a:pt x="432931" y="1793103"/>
                      <a:pt x="450076" y="1813106"/>
                    </a:cubicBezTo>
                    <a:cubicBezTo>
                      <a:pt x="466268" y="1832156"/>
                      <a:pt x="483413" y="1819773"/>
                      <a:pt x="499606" y="1812153"/>
                    </a:cubicBezTo>
                    <a:cubicBezTo>
                      <a:pt x="512941" y="1806438"/>
                      <a:pt x="528181" y="1806438"/>
                      <a:pt x="536753" y="1818821"/>
                    </a:cubicBezTo>
                    <a:cubicBezTo>
                      <a:pt x="554851" y="1843586"/>
                      <a:pt x="571996" y="1829298"/>
                      <a:pt x="577711" y="1813106"/>
                    </a:cubicBezTo>
                    <a:cubicBezTo>
                      <a:pt x="591998" y="1771196"/>
                      <a:pt x="630098" y="1768338"/>
                      <a:pt x="661531" y="1754051"/>
                    </a:cubicBezTo>
                    <a:cubicBezTo>
                      <a:pt x="671056" y="1754051"/>
                      <a:pt x="673913" y="1755956"/>
                      <a:pt x="672008" y="1763576"/>
                    </a:cubicBezTo>
                    <a:cubicBezTo>
                      <a:pt x="676771" y="1783578"/>
                      <a:pt x="689153" y="1777863"/>
                      <a:pt x="695821" y="1768338"/>
                    </a:cubicBezTo>
                    <a:cubicBezTo>
                      <a:pt x="713918" y="1745478"/>
                      <a:pt x="729158" y="1761671"/>
                      <a:pt x="741541" y="1772148"/>
                    </a:cubicBezTo>
                    <a:cubicBezTo>
                      <a:pt x="769163" y="1795008"/>
                      <a:pt x="799643" y="1798818"/>
                      <a:pt x="832028" y="1788341"/>
                    </a:cubicBezTo>
                    <a:cubicBezTo>
                      <a:pt x="845363" y="1783578"/>
                      <a:pt x="854888" y="1779768"/>
                      <a:pt x="865366" y="1796913"/>
                    </a:cubicBezTo>
                    <a:cubicBezTo>
                      <a:pt x="875843" y="1814058"/>
                      <a:pt x="896798" y="1823583"/>
                      <a:pt x="910133" y="1838823"/>
                    </a:cubicBezTo>
                    <a:cubicBezTo>
                      <a:pt x="947281" y="1881686"/>
                      <a:pt x="990143" y="1906451"/>
                      <a:pt x="1047293" y="1918833"/>
                    </a:cubicBezTo>
                    <a:cubicBezTo>
                      <a:pt x="1093966" y="1928358"/>
                      <a:pt x="1124446" y="1995986"/>
                      <a:pt x="1116826" y="2036943"/>
                    </a:cubicBezTo>
                    <a:cubicBezTo>
                      <a:pt x="1113968" y="2044563"/>
                      <a:pt x="1111111" y="2051231"/>
                      <a:pt x="1106348" y="2056946"/>
                    </a:cubicBezTo>
                    <a:cubicBezTo>
                      <a:pt x="1092061" y="2071233"/>
                      <a:pt x="1112063" y="2086473"/>
                      <a:pt x="1104443" y="2099808"/>
                    </a:cubicBezTo>
                    <a:cubicBezTo>
                      <a:pt x="1110158" y="2107428"/>
                      <a:pt x="1117778" y="2102666"/>
                      <a:pt x="1124446" y="2102666"/>
                    </a:cubicBezTo>
                    <a:cubicBezTo>
                      <a:pt x="1147306" y="2095046"/>
                      <a:pt x="1161593" y="2062661"/>
                      <a:pt x="1193026" y="2077901"/>
                    </a:cubicBezTo>
                    <a:cubicBezTo>
                      <a:pt x="1225411" y="2087426"/>
                      <a:pt x="1244461" y="2125526"/>
                      <a:pt x="1280656" y="2123621"/>
                    </a:cubicBezTo>
                    <a:cubicBezTo>
                      <a:pt x="1325423" y="2121716"/>
                      <a:pt x="1360666" y="2136956"/>
                      <a:pt x="1387336" y="2172198"/>
                    </a:cubicBezTo>
                    <a:cubicBezTo>
                      <a:pt x="1398766" y="2187438"/>
                      <a:pt x="1427341" y="2172198"/>
                      <a:pt x="1434008" y="2199821"/>
                    </a:cubicBezTo>
                    <a:cubicBezTo>
                      <a:pt x="1440676" y="2228396"/>
                      <a:pt x="1444486" y="2256018"/>
                      <a:pt x="1430198" y="2282688"/>
                    </a:cubicBezTo>
                    <a:cubicBezTo>
                      <a:pt x="1413053" y="2315073"/>
                      <a:pt x="1388288" y="2341743"/>
                      <a:pt x="1370191" y="2373176"/>
                    </a:cubicBezTo>
                    <a:cubicBezTo>
                      <a:pt x="1359713" y="2391273"/>
                      <a:pt x="1356856" y="2406513"/>
                      <a:pt x="1358761" y="2423658"/>
                    </a:cubicBezTo>
                    <a:cubicBezTo>
                      <a:pt x="1366381" y="2486523"/>
                      <a:pt x="1352093" y="2544626"/>
                      <a:pt x="1327328" y="2600823"/>
                    </a:cubicBezTo>
                    <a:cubicBezTo>
                      <a:pt x="1321613" y="2612253"/>
                      <a:pt x="1313041" y="2629398"/>
                      <a:pt x="1293991" y="2626541"/>
                    </a:cubicBezTo>
                    <a:cubicBezTo>
                      <a:pt x="1261606" y="2622731"/>
                      <a:pt x="1241603" y="2647496"/>
                      <a:pt x="1218743" y="2661783"/>
                    </a:cubicBezTo>
                    <a:cubicBezTo>
                      <a:pt x="1203503" y="2671308"/>
                      <a:pt x="1187311" y="2690358"/>
                      <a:pt x="1193026" y="2710361"/>
                    </a:cubicBezTo>
                    <a:cubicBezTo>
                      <a:pt x="1205408" y="2757033"/>
                      <a:pt x="1178738" y="2793228"/>
                      <a:pt x="1164451" y="2832281"/>
                    </a:cubicBezTo>
                    <a:cubicBezTo>
                      <a:pt x="1154926" y="2859903"/>
                      <a:pt x="1136828" y="2884668"/>
                      <a:pt x="1122541" y="2910386"/>
                    </a:cubicBezTo>
                    <a:cubicBezTo>
                      <a:pt x="1116826" y="2920863"/>
                      <a:pt x="1109206" y="2929436"/>
                      <a:pt x="1095871" y="2929436"/>
                    </a:cubicBezTo>
                    <a:cubicBezTo>
                      <a:pt x="1085393" y="2920863"/>
                      <a:pt x="1072058" y="2930388"/>
                      <a:pt x="1061581" y="2922768"/>
                    </a:cubicBezTo>
                    <a:cubicBezTo>
                      <a:pt x="1053961" y="2919911"/>
                      <a:pt x="1044436" y="2911338"/>
                      <a:pt x="1047293" y="2929436"/>
                    </a:cubicBezTo>
                    <a:cubicBezTo>
                      <a:pt x="1052056" y="2938961"/>
                      <a:pt x="1062533" y="2944676"/>
                      <a:pt x="1061581" y="2956106"/>
                    </a:cubicBezTo>
                    <a:cubicBezTo>
                      <a:pt x="1055866" y="2964678"/>
                      <a:pt x="1048246" y="2962773"/>
                      <a:pt x="1040626" y="2959916"/>
                    </a:cubicBezTo>
                    <a:cubicBezTo>
                      <a:pt x="952043" y="2929436"/>
                      <a:pt x="865366" y="2895146"/>
                      <a:pt x="783451" y="2850378"/>
                    </a:cubicBezTo>
                    <a:cubicBezTo>
                      <a:pt x="762496" y="2838948"/>
                      <a:pt x="762496" y="2820851"/>
                      <a:pt x="752971" y="2805611"/>
                    </a:cubicBezTo>
                    <a:cubicBezTo>
                      <a:pt x="730111" y="2799896"/>
                      <a:pt x="738683" y="2779893"/>
                      <a:pt x="737731" y="2765606"/>
                    </a:cubicBezTo>
                    <a:cubicBezTo>
                      <a:pt x="736778" y="2697978"/>
                      <a:pt x="732968" y="2631303"/>
                      <a:pt x="721538" y="2564628"/>
                    </a:cubicBezTo>
                    <a:cubicBezTo>
                      <a:pt x="715823" y="2532243"/>
                      <a:pt x="700583" y="2503668"/>
                      <a:pt x="670103" y="2492238"/>
                    </a:cubicBezTo>
                    <a:cubicBezTo>
                      <a:pt x="596761" y="2464616"/>
                      <a:pt x="568186" y="2400798"/>
                      <a:pt x="539611" y="2337933"/>
                    </a:cubicBezTo>
                    <a:cubicBezTo>
                      <a:pt x="520561" y="2296976"/>
                      <a:pt x="502463" y="2256971"/>
                      <a:pt x="473888" y="2221728"/>
                    </a:cubicBezTo>
                    <a:cubicBezTo>
                      <a:pt x="456743" y="2200773"/>
                      <a:pt x="450076" y="2174103"/>
                      <a:pt x="468173" y="2148386"/>
                    </a:cubicBezTo>
                    <a:cubicBezTo>
                      <a:pt x="473888" y="2140766"/>
                      <a:pt x="477698" y="2133146"/>
                      <a:pt x="471983" y="2122668"/>
                    </a:cubicBezTo>
                    <a:cubicBezTo>
                      <a:pt x="452933" y="2083616"/>
                      <a:pt x="471983" y="2052183"/>
                      <a:pt x="493891" y="2021703"/>
                    </a:cubicBezTo>
                    <a:cubicBezTo>
                      <a:pt x="518656" y="1987413"/>
                      <a:pt x="546278" y="1955028"/>
                      <a:pt x="538658" y="1907403"/>
                    </a:cubicBezTo>
                    <a:cubicBezTo>
                      <a:pt x="535801" y="1889306"/>
                      <a:pt x="531991" y="1871208"/>
                      <a:pt x="524371" y="1854063"/>
                    </a:cubicBezTo>
                    <a:cubicBezTo>
                      <a:pt x="517703" y="1837871"/>
                      <a:pt x="507226" y="1834061"/>
                      <a:pt x="499606" y="1853111"/>
                    </a:cubicBezTo>
                    <a:cubicBezTo>
                      <a:pt x="489128" y="1876923"/>
                      <a:pt x="475793" y="1875018"/>
                      <a:pt x="459601" y="1860731"/>
                    </a:cubicBezTo>
                    <a:cubicBezTo>
                      <a:pt x="443408" y="1847396"/>
                      <a:pt x="425311" y="1838823"/>
                      <a:pt x="408166" y="1827393"/>
                    </a:cubicBezTo>
                    <a:cubicBezTo>
                      <a:pt x="375781" y="1806438"/>
                      <a:pt x="371971" y="1771196"/>
                      <a:pt x="354826" y="1742621"/>
                    </a:cubicBezTo>
                    <a:cubicBezTo>
                      <a:pt x="346253" y="1729286"/>
                      <a:pt x="337681" y="1720713"/>
                      <a:pt x="322441" y="1715951"/>
                    </a:cubicBezTo>
                    <a:cubicBezTo>
                      <a:pt x="289103" y="1705473"/>
                      <a:pt x="255766" y="1691186"/>
                      <a:pt x="234811" y="1658801"/>
                    </a:cubicBezTo>
                    <a:cubicBezTo>
                      <a:pt x="228143" y="1649276"/>
                      <a:pt x="218618" y="1639751"/>
                      <a:pt x="206236" y="1644513"/>
                    </a:cubicBezTo>
                    <a:cubicBezTo>
                      <a:pt x="170993" y="1656896"/>
                      <a:pt x="143371" y="1639751"/>
                      <a:pt x="116701" y="1622606"/>
                    </a:cubicBezTo>
                    <a:cubicBezTo>
                      <a:pt x="85268" y="1603556"/>
                      <a:pt x="54788" y="1583553"/>
                      <a:pt x="28118" y="1557836"/>
                    </a:cubicBezTo>
                    <a:cubicBezTo>
                      <a:pt x="11926" y="1541643"/>
                      <a:pt x="1448" y="1523546"/>
                      <a:pt x="12878" y="1499733"/>
                    </a:cubicBezTo>
                    <a:cubicBezTo>
                      <a:pt x="20498" y="1482588"/>
                      <a:pt x="16688" y="1463538"/>
                      <a:pt x="10021" y="1446393"/>
                    </a:cubicBezTo>
                    <a:cubicBezTo>
                      <a:pt x="6211" y="1434963"/>
                      <a:pt x="-1409" y="1423533"/>
                      <a:pt x="5258" y="1410198"/>
                    </a:cubicBezTo>
                    <a:cubicBezTo>
                      <a:pt x="-12839" y="1304471"/>
                      <a:pt x="19546" y="1205411"/>
                      <a:pt x="45263" y="1105398"/>
                    </a:cubicBezTo>
                    <a:cubicBezTo>
                      <a:pt x="94793" y="912993"/>
                      <a:pt x="185281" y="739638"/>
                      <a:pt x="304343" y="581523"/>
                    </a:cubicBezTo>
                    <a:cubicBezTo>
                      <a:pt x="374828" y="487226"/>
                      <a:pt x="458648" y="405311"/>
                      <a:pt x="548183" y="329111"/>
                    </a:cubicBezTo>
                    <a:cubicBezTo>
                      <a:pt x="568186" y="311966"/>
                      <a:pt x="591046" y="303393"/>
                      <a:pt x="617716" y="317681"/>
                    </a:cubicBezTo>
                    <a:cubicBezTo>
                      <a:pt x="628193" y="324348"/>
                      <a:pt x="628193" y="314823"/>
                      <a:pt x="631051" y="309108"/>
                    </a:cubicBezTo>
                    <a:cubicBezTo>
                      <a:pt x="652006" y="308156"/>
                      <a:pt x="669151" y="289106"/>
                      <a:pt x="692011" y="299583"/>
                    </a:cubicBezTo>
                    <a:cubicBezTo>
                      <a:pt x="712013" y="311966"/>
                      <a:pt x="732968" y="317681"/>
                      <a:pt x="756781" y="316728"/>
                    </a:cubicBezTo>
                    <a:cubicBezTo>
                      <a:pt x="764401" y="317681"/>
                      <a:pt x="772973" y="320538"/>
                      <a:pt x="780593" y="315776"/>
                    </a:cubicBezTo>
                    <a:cubicBezTo>
                      <a:pt x="786308" y="312918"/>
                      <a:pt x="792023" y="311966"/>
                      <a:pt x="797738" y="314823"/>
                    </a:cubicBezTo>
                    <a:cubicBezTo>
                      <a:pt x="808216" y="327206"/>
                      <a:pt x="819646" y="321491"/>
                      <a:pt x="831076" y="316728"/>
                    </a:cubicBezTo>
                    <a:cubicBezTo>
                      <a:pt x="837743" y="304346"/>
                      <a:pt x="858698" y="297678"/>
                      <a:pt x="841553" y="277676"/>
                    </a:cubicBezTo>
                    <a:cubicBezTo>
                      <a:pt x="834886" y="270056"/>
                      <a:pt x="846316" y="263388"/>
                      <a:pt x="852031" y="259578"/>
                    </a:cubicBezTo>
                    <a:cubicBezTo>
                      <a:pt x="857269" y="255768"/>
                      <a:pt x="862508" y="252434"/>
                      <a:pt x="867152" y="248624"/>
                    </a:cubicBezTo>
                    <a:lnTo>
                      <a:pt x="876026" y="238011"/>
                    </a:lnTo>
                    <a:lnTo>
                      <a:pt x="858921" y="241392"/>
                    </a:lnTo>
                    <a:cubicBezTo>
                      <a:pt x="840303" y="244874"/>
                      <a:pt x="823694" y="244338"/>
                      <a:pt x="821551" y="210048"/>
                    </a:cubicBezTo>
                    <a:cubicBezTo>
                      <a:pt x="833933" y="208143"/>
                      <a:pt x="848221" y="208143"/>
                      <a:pt x="857746" y="190998"/>
                    </a:cubicBezTo>
                    <a:cubicBezTo>
                      <a:pt x="861079" y="184807"/>
                      <a:pt x="867032" y="183378"/>
                      <a:pt x="873343" y="184331"/>
                    </a:cubicBezTo>
                    <a:close/>
                    <a:moveTo>
                      <a:pt x="798215" y="181949"/>
                    </a:moveTo>
                    <a:cubicBezTo>
                      <a:pt x="801310" y="182187"/>
                      <a:pt x="803930" y="183378"/>
                      <a:pt x="805359" y="187188"/>
                    </a:cubicBezTo>
                    <a:cubicBezTo>
                      <a:pt x="808216" y="194808"/>
                      <a:pt x="800596" y="194808"/>
                      <a:pt x="795834" y="196713"/>
                    </a:cubicBezTo>
                    <a:cubicBezTo>
                      <a:pt x="790119" y="193856"/>
                      <a:pt x="788214" y="189093"/>
                      <a:pt x="788214" y="182426"/>
                    </a:cubicBezTo>
                    <a:cubicBezTo>
                      <a:pt x="791547" y="182426"/>
                      <a:pt x="795119" y="181711"/>
                      <a:pt x="798215" y="181949"/>
                    </a:cubicBezTo>
                    <a:close/>
                    <a:moveTo>
                      <a:pt x="938708" y="121466"/>
                    </a:moveTo>
                    <a:cubicBezTo>
                      <a:pt x="943471" y="128133"/>
                      <a:pt x="953948" y="130038"/>
                      <a:pt x="952043" y="141468"/>
                    </a:cubicBezTo>
                    <a:lnTo>
                      <a:pt x="951037" y="142501"/>
                    </a:lnTo>
                    <a:lnTo>
                      <a:pt x="953949" y="140516"/>
                    </a:lnTo>
                    <a:cubicBezTo>
                      <a:pt x="952996" y="143373"/>
                      <a:pt x="952996" y="146231"/>
                      <a:pt x="952996" y="148136"/>
                    </a:cubicBezTo>
                    <a:cubicBezTo>
                      <a:pt x="952996" y="154803"/>
                      <a:pt x="952996" y="161471"/>
                      <a:pt x="952996" y="169091"/>
                    </a:cubicBezTo>
                    <a:cubicBezTo>
                      <a:pt x="949662" y="166709"/>
                      <a:pt x="947281" y="162899"/>
                      <a:pt x="944424" y="159804"/>
                    </a:cubicBezTo>
                    <a:lnTo>
                      <a:pt x="933131" y="154863"/>
                    </a:lnTo>
                    <a:lnTo>
                      <a:pt x="931088" y="155756"/>
                    </a:lnTo>
                    <a:cubicBezTo>
                      <a:pt x="931088" y="155756"/>
                      <a:pt x="930136" y="155756"/>
                      <a:pt x="930136" y="155756"/>
                    </a:cubicBezTo>
                    <a:cubicBezTo>
                      <a:pt x="925373" y="152898"/>
                      <a:pt x="906323" y="162423"/>
                      <a:pt x="918706" y="144326"/>
                    </a:cubicBezTo>
                    <a:cubicBezTo>
                      <a:pt x="923468" y="137658"/>
                      <a:pt x="931088" y="131943"/>
                      <a:pt x="931088" y="122418"/>
                    </a:cubicBezTo>
                    <a:cubicBezTo>
                      <a:pt x="934898" y="118608"/>
                      <a:pt x="936803" y="118608"/>
                      <a:pt x="938708" y="121466"/>
                    </a:cubicBezTo>
                    <a:close/>
                    <a:moveTo>
                      <a:pt x="925373" y="107178"/>
                    </a:moveTo>
                    <a:cubicBezTo>
                      <a:pt x="930136" y="111940"/>
                      <a:pt x="934898" y="116703"/>
                      <a:pt x="938708" y="121465"/>
                    </a:cubicBezTo>
                    <a:lnTo>
                      <a:pt x="935851" y="121465"/>
                    </a:lnTo>
                    <a:cubicBezTo>
                      <a:pt x="935851" y="121465"/>
                      <a:pt x="932993" y="121465"/>
                      <a:pt x="932993" y="121465"/>
                    </a:cubicBezTo>
                    <a:cubicBezTo>
                      <a:pt x="923468" y="125275"/>
                      <a:pt x="912991" y="131943"/>
                      <a:pt x="901561" y="123370"/>
                    </a:cubicBezTo>
                    <a:cubicBezTo>
                      <a:pt x="904418" y="109083"/>
                      <a:pt x="915848" y="109083"/>
                      <a:pt x="925373" y="107178"/>
                    </a:cubicBezTo>
                    <a:close/>
                    <a:moveTo>
                      <a:pt x="1021576" y="71936"/>
                    </a:moveTo>
                    <a:cubicBezTo>
                      <a:pt x="1037768" y="75746"/>
                      <a:pt x="1038721" y="87176"/>
                      <a:pt x="1031101" y="97653"/>
                    </a:cubicBezTo>
                    <a:cubicBezTo>
                      <a:pt x="1019671" y="115751"/>
                      <a:pt x="1011098" y="95748"/>
                      <a:pt x="1000621" y="92891"/>
                    </a:cubicBezTo>
                    <a:cubicBezTo>
                      <a:pt x="1002526" y="88128"/>
                      <a:pt x="1005383" y="83366"/>
                      <a:pt x="1007288" y="79556"/>
                    </a:cubicBezTo>
                    <a:cubicBezTo>
                      <a:pt x="1012051" y="76698"/>
                      <a:pt x="1016813" y="74793"/>
                      <a:pt x="1021576" y="71936"/>
                    </a:cubicBezTo>
                    <a:close/>
                    <a:moveTo>
                      <a:pt x="1113849" y="40265"/>
                    </a:moveTo>
                    <a:cubicBezTo>
                      <a:pt x="1128732" y="39074"/>
                      <a:pt x="1143972" y="42885"/>
                      <a:pt x="1159689" y="51933"/>
                    </a:cubicBezTo>
                    <a:cubicBezTo>
                      <a:pt x="1175881" y="68126"/>
                      <a:pt x="1166356" y="76698"/>
                      <a:pt x="1151116" y="84318"/>
                    </a:cubicBezTo>
                    <a:cubicBezTo>
                      <a:pt x="1137781" y="90986"/>
                      <a:pt x="1123494" y="86223"/>
                      <a:pt x="1111111" y="92891"/>
                    </a:cubicBezTo>
                    <a:cubicBezTo>
                      <a:pt x="1083489" y="98606"/>
                      <a:pt x="1067296" y="90033"/>
                      <a:pt x="1070153" y="58601"/>
                    </a:cubicBezTo>
                    <a:cubicBezTo>
                      <a:pt x="1084441" y="47647"/>
                      <a:pt x="1098967" y="41456"/>
                      <a:pt x="1113849" y="40265"/>
                    </a:cubicBezTo>
                    <a:close/>
                    <a:moveTo>
                      <a:pt x="1400760" y="96"/>
                    </a:moveTo>
                    <a:cubicBezTo>
                      <a:pt x="1426031" y="498"/>
                      <a:pt x="1451392" y="2164"/>
                      <a:pt x="1476871" y="5260"/>
                    </a:cubicBezTo>
                    <a:cubicBezTo>
                      <a:pt x="1521639" y="13833"/>
                      <a:pt x="1566406" y="14785"/>
                      <a:pt x="1611174" y="9070"/>
                    </a:cubicBezTo>
                    <a:cubicBezTo>
                      <a:pt x="1614984" y="7165"/>
                      <a:pt x="1619746" y="9070"/>
                      <a:pt x="1619746" y="17643"/>
                    </a:cubicBezTo>
                    <a:cubicBezTo>
                      <a:pt x="1631176" y="13833"/>
                      <a:pt x="1639748" y="20500"/>
                      <a:pt x="1646416" y="28120"/>
                    </a:cubicBezTo>
                    <a:cubicBezTo>
                      <a:pt x="1652131" y="36693"/>
                      <a:pt x="1659751" y="35740"/>
                      <a:pt x="1667371" y="31930"/>
                    </a:cubicBezTo>
                    <a:cubicBezTo>
                      <a:pt x="1693088" y="18119"/>
                      <a:pt x="1717377" y="11690"/>
                      <a:pt x="1742261" y="11690"/>
                    </a:cubicBezTo>
                    <a:cubicBezTo>
                      <a:pt x="1767145" y="11690"/>
                      <a:pt x="1792624" y="18119"/>
                      <a:pt x="1820723" y="30025"/>
                    </a:cubicBezTo>
                    <a:cubicBezTo>
                      <a:pt x="1845488" y="40503"/>
                      <a:pt x="1874063" y="40503"/>
                      <a:pt x="1901686" y="45265"/>
                    </a:cubicBezTo>
                    <a:cubicBezTo>
                      <a:pt x="1905496" y="54790"/>
                      <a:pt x="1888351" y="56695"/>
                      <a:pt x="1894066" y="69078"/>
                    </a:cubicBezTo>
                    <a:cubicBezTo>
                      <a:pt x="1913116" y="57648"/>
                      <a:pt x="1934071" y="52885"/>
                      <a:pt x="1955978" y="55743"/>
                    </a:cubicBezTo>
                    <a:cubicBezTo>
                      <a:pt x="1961693" y="62410"/>
                      <a:pt x="1959788" y="69078"/>
                      <a:pt x="1954073" y="71935"/>
                    </a:cubicBezTo>
                    <a:cubicBezTo>
                      <a:pt x="1939786" y="78603"/>
                      <a:pt x="1939786" y="91938"/>
                      <a:pt x="1935976" y="103368"/>
                    </a:cubicBezTo>
                    <a:cubicBezTo>
                      <a:pt x="1904543" y="124323"/>
                      <a:pt x="1914068" y="142420"/>
                      <a:pt x="1949311" y="161470"/>
                    </a:cubicBezTo>
                    <a:cubicBezTo>
                      <a:pt x="1923593" y="162423"/>
                      <a:pt x="1905496" y="153850"/>
                      <a:pt x="1894066" y="171948"/>
                    </a:cubicBezTo>
                    <a:cubicBezTo>
                      <a:pt x="1899781" y="177663"/>
                      <a:pt x="1909306" y="175758"/>
                      <a:pt x="1913116" y="183378"/>
                    </a:cubicBezTo>
                    <a:cubicBezTo>
                      <a:pt x="1917878" y="187188"/>
                      <a:pt x="1922641" y="195760"/>
                      <a:pt x="1907401" y="196713"/>
                    </a:cubicBezTo>
                    <a:cubicBezTo>
                      <a:pt x="1907401" y="221478"/>
                      <a:pt x="1903591" y="242433"/>
                      <a:pt x="1873111" y="245290"/>
                    </a:cubicBezTo>
                    <a:cubicBezTo>
                      <a:pt x="1842631" y="244338"/>
                      <a:pt x="1879778" y="263388"/>
                      <a:pt x="1866443" y="267198"/>
                    </a:cubicBezTo>
                    <a:cubicBezTo>
                      <a:pt x="1860728" y="271008"/>
                      <a:pt x="1855013" y="271960"/>
                      <a:pt x="1851203" y="270055"/>
                    </a:cubicBezTo>
                    <a:cubicBezTo>
                      <a:pt x="1860728" y="280533"/>
                      <a:pt x="1876921" y="291963"/>
                      <a:pt x="1866443" y="313870"/>
                    </a:cubicBezTo>
                    <a:cubicBezTo>
                      <a:pt x="1859776" y="319585"/>
                      <a:pt x="1852156" y="321490"/>
                      <a:pt x="1843583" y="319585"/>
                    </a:cubicBezTo>
                    <a:cubicBezTo>
                      <a:pt x="1833106" y="315775"/>
                      <a:pt x="1827391" y="307203"/>
                      <a:pt x="1819771" y="300535"/>
                    </a:cubicBezTo>
                    <a:cubicBezTo>
                      <a:pt x="1811198" y="310060"/>
                      <a:pt x="1800721" y="314823"/>
                      <a:pt x="1788338" y="313870"/>
                    </a:cubicBezTo>
                    <a:cubicBezTo>
                      <a:pt x="1791196" y="322443"/>
                      <a:pt x="1796911" y="313870"/>
                      <a:pt x="1800721" y="315775"/>
                    </a:cubicBezTo>
                    <a:cubicBezTo>
                      <a:pt x="1808341" y="314823"/>
                      <a:pt x="1815961" y="312918"/>
                      <a:pt x="1823581" y="314823"/>
                    </a:cubicBezTo>
                    <a:cubicBezTo>
                      <a:pt x="1826438" y="315775"/>
                      <a:pt x="1830248" y="316728"/>
                      <a:pt x="1833106" y="317680"/>
                    </a:cubicBezTo>
                    <a:cubicBezTo>
                      <a:pt x="1838821" y="322443"/>
                      <a:pt x="1842631" y="327205"/>
                      <a:pt x="1838821" y="334825"/>
                    </a:cubicBezTo>
                    <a:cubicBezTo>
                      <a:pt x="1800721" y="354828"/>
                      <a:pt x="1760716" y="371020"/>
                      <a:pt x="1715948" y="370068"/>
                    </a:cubicBezTo>
                    <a:cubicBezTo>
                      <a:pt x="1707376" y="370068"/>
                      <a:pt x="1695946" y="372925"/>
                      <a:pt x="1691183" y="379593"/>
                    </a:cubicBezTo>
                    <a:cubicBezTo>
                      <a:pt x="1662608" y="411025"/>
                      <a:pt x="1627366" y="425313"/>
                      <a:pt x="1586408" y="430075"/>
                    </a:cubicBezTo>
                    <a:cubicBezTo>
                      <a:pt x="1564501" y="432933"/>
                      <a:pt x="1554976" y="450078"/>
                      <a:pt x="1542593" y="468175"/>
                    </a:cubicBezTo>
                    <a:cubicBezTo>
                      <a:pt x="1522591" y="497703"/>
                      <a:pt x="1501636" y="527230"/>
                      <a:pt x="1480681" y="555805"/>
                    </a:cubicBezTo>
                    <a:cubicBezTo>
                      <a:pt x="1475918" y="562473"/>
                      <a:pt x="1469251" y="562473"/>
                      <a:pt x="1462583" y="562473"/>
                    </a:cubicBezTo>
                    <a:cubicBezTo>
                      <a:pt x="1419721" y="558663"/>
                      <a:pt x="1380668" y="507228"/>
                      <a:pt x="1385431" y="462460"/>
                    </a:cubicBezTo>
                    <a:cubicBezTo>
                      <a:pt x="1388288" y="441505"/>
                      <a:pt x="1374001" y="421503"/>
                      <a:pt x="1379716" y="398643"/>
                    </a:cubicBezTo>
                    <a:cubicBezTo>
                      <a:pt x="1387336" y="363400"/>
                      <a:pt x="1418768" y="354828"/>
                      <a:pt x="1441628" y="335778"/>
                    </a:cubicBezTo>
                    <a:cubicBezTo>
                      <a:pt x="1443533" y="331015"/>
                      <a:pt x="1445438" y="325300"/>
                      <a:pt x="1449248" y="321490"/>
                    </a:cubicBezTo>
                    <a:cubicBezTo>
                      <a:pt x="1454011" y="314823"/>
                      <a:pt x="1454963" y="306250"/>
                      <a:pt x="1461631" y="300535"/>
                    </a:cubicBezTo>
                    <a:cubicBezTo>
                      <a:pt x="1451153" y="280533"/>
                      <a:pt x="1439723" y="265293"/>
                      <a:pt x="1412101" y="280533"/>
                    </a:cubicBezTo>
                    <a:cubicBezTo>
                      <a:pt x="1425436" y="259578"/>
                      <a:pt x="1438771" y="241480"/>
                      <a:pt x="1434961" y="215763"/>
                    </a:cubicBezTo>
                    <a:cubicBezTo>
                      <a:pt x="1430198" y="178615"/>
                      <a:pt x="1409243" y="158613"/>
                      <a:pt x="1371143" y="160518"/>
                    </a:cubicBezTo>
                    <a:cubicBezTo>
                      <a:pt x="1357808" y="161470"/>
                      <a:pt x="1343521" y="159565"/>
                      <a:pt x="1331138" y="162423"/>
                    </a:cubicBezTo>
                    <a:cubicBezTo>
                      <a:pt x="1317803" y="165280"/>
                      <a:pt x="1310183" y="161470"/>
                      <a:pt x="1303516" y="150040"/>
                    </a:cubicBezTo>
                    <a:cubicBezTo>
                      <a:pt x="1296848" y="136705"/>
                      <a:pt x="1300658" y="131943"/>
                      <a:pt x="1313993" y="130038"/>
                    </a:cubicBezTo>
                    <a:cubicBezTo>
                      <a:pt x="1321613" y="129085"/>
                      <a:pt x="1316851" y="124323"/>
                      <a:pt x="1313041" y="121465"/>
                    </a:cubicBezTo>
                    <a:cubicBezTo>
                      <a:pt x="1283513" y="99558"/>
                      <a:pt x="1311136" y="99558"/>
                      <a:pt x="1323518" y="96700"/>
                    </a:cubicBezTo>
                    <a:cubicBezTo>
                      <a:pt x="1344473" y="92890"/>
                      <a:pt x="1365428" y="88128"/>
                      <a:pt x="1387336" y="88128"/>
                    </a:cubicBezTo>
                    <a:cubicBezTo>
                      <a:pt x="1399718" y="88128"/>
                      <a:pt x="1414006" y="81460"/>
                      <a:pt x="1394003" y="68125"/>
                    </a:cubicBezTo>
                    <a:cubicBezTo>
                      <a:pt x="1402576" y="42408"/>
                      <a:pt x="1427341" y="49075"/>
                      <a:pt x="1445438" y="41455"/>
                    </a:cubicBezTo>
                    <a:lnTo>
                      <a:pt x="1471104" y="35589"/>
                    </a:lnTo>
                    <a:lnTo>
                      <a:pt x="1469608" y="35026"/>
                    </a:lnTo>
                    <a:cubicBezTo>
                      <a:pt x="1465441" y="34550"/>
                      <a:pt x="1461155" y="34788"/>
                      <a:pt x="1456869" y="34788"/>
                    </a:cubicBezTo>
                    <a:cubicBezTo>
                      <a:pt x="1424484" y="38598"/>
                      <a:pt x="1396861" y="56695"/>
                      <a:pt x="1365429" y="60505"/>
                    </a:cubicBezTo>
                    <a:cubicBezTo>
                      <a:pt x="1307326" y="66220"/>
                      <a:pt x="1264464" y="112893"/>
                      <a:pt x="1208266" y="122418"/>
                    </a:cubicBezTo>
                    <a:cubicBezTo>
                      <a:pt x="1196836" y="130038"/>
                      <a:pt x="1186359" y="129085"/>
                      <a:pt x="1175881" y="122418"/>
                    </a:cubicBezTo>
                    <a:cubicBezTo>
                      <a:pt x="1178739" y="129085"/>
                      <a:pt x="1197789" y="127180"/>
                      <a:pt x="1187311" y="142420"/>
                    </a:cubicBezTo>
                    <a:cubicBezTo>
                      <a:pt x="1185406" y="144325"/>
                      <a:pt x="1182549" y="146230"/>
                      <a:pt x="1180644" y="149088"/>
                    </a:cubicBezTo>
                    <a:cubicBezTo>
                      <a:pt x="1173262" y="152183"/>
                      <a:pt x="1165939" y="153434"/>
                      <a:pt x="1158647" y="153642"/>
                    </a:cubicBezTo>
                    <a:lnTo>
                      <a:pt x="1143520" y="152466"/>
                    </a:lnTo>
                    <a:lnTo>
                      <a:pt x="1148259" y="153731"/>
                    </a:lnTo>
                    <a:cubicBezTo>
                      <a:pt x="1153498" y="157422"/>
                      <a:pt x="1155879" y="163851"/>
                      <a:pt x="1152069" y="175758"/>
                    </a:cubicBezTo>
                    <a:cubicBezTo>
                      <a:pt x="1112064" y="198618"/>
                      <a:pt x="1069201" y="175758"/>
                      <a:pt x="1029196" y="182425"/>
                    </a:cubicBezTo>
                    <a:cubicBezTo>
                      <a:pt x="1020624" y="171948"/>
                      <a:pt x="980619" y="182425"/>
                      <a:pt x="1006336" y="148135"/>
                    </a:cubicBezTo>
                    <a:cubicBezTo>
                      <a:pt x="1011099" y="141468"/>
                      <a:pt x="1003479" y="136705"/>
                      <a:pt x="995859" y="134800"/>
                    </a:cubicBezTo>
                    <a:cubicBezTo>
                      <a:pt x="984429" y="131943"/>
                      <a:pt x="981571" y="125275"/>
                      <a:pt x="987286" y="114798"/>
                    </a:cubicBezTo>
                    <a:cubicBezTo>
                      <a:pt x="1010146" y="115750"/>
                      <a:pt x="1027291" y="130990"/>
                      <a:pt x="1049199" y="134800"/>
                    </a:cubicBezTo>
                    <a:cubicBezTo>
                      <a:pt x="1053009" y="140515"/>
                      <a:pt x="1055866" y="147183"/>
                      <a:pt x="1064439" y="149088"/>
                    </a:cubicBezTo>
                    <a:cubicBezTo>
                      <a:pt x="1074916" y="150993"/>
                      <a:pt x="1085394" y="150278"/>
                      <a:pt x="1095871" y="149326"/>
                    </a:cubicBezTo>
                    <a:lnTo>
                      <a:pt x="1106484" y="148924"/>
                    </a:lnTo>
                    <a:lnTo>
                      <a:pt x="1093014" y="149088"/>
                    </a:lnTo>
                    <a:cubicBezTo>
                      <a:pt x="1081584" y="144325"/>
                      <a:pt x="1067296" y="146230"/>
                      <a:pt x="1062534" y="131943"/>
                    </a:cubicBezTo>
                    <a:cubicBezTo>
                      <a:pt x="1083489" y="115750"/>
                      <a:pt x="1102539" y="93843"/>
                      <a:pt x="1133971" y="110988"/>
                    </a:cubicBezTo>
                    <a:cubicBezTo>
                      <a:pt x="1150164" y="112893"/>
                      <a:pt x="1147306" y="91938"/>
                      <a:pt x="1158736" y="88128"/>
                    </a:cubicBezTo>
                    <a:cubicBezTo>
                      <a:pt x="1164451" y="84318"/>
                      <a:pt x="1172071" y="81460"/>
                      <a:pt x="1173024" y="73840"/>
                    </a:cubicBezTo>
                    <a:cubicBezTo>
                      <a:pt x="1176834" y="44313"/>
                      <a:pt x="1193979" y="46218"/>
                      <a:pt x="1214934" y="54790"/>
                    </a:cubicBezTo>
                    <a:cubicBezTo>
                      <a:pt x="1234936" y="51933"/>
                      <a:pt x="1254939" y="44313"/>
                      <a:pt x="1275894" y="44313"/>
                    </a:cubicBezTo>
                    <a:cubicBezTo>
                      <a:pt x="1253986" y="44313"/>
                      <a:pt x="1233031" y="51933"/>
                      <a:pt x="1211124" y="51933"/>
                    </a:cubicBezTo>
                    <a:cubicBezTo>
                      <a:pt x="1199694" y="46218"/>
                      <a:pt x="1184454" y="50028"/>
                      <a:pt x="1174929" y="39550"/>
                    </a:cubicBezTo>
                    <a:cubicBezTo>
                      <a:pt x="1174929" y="34788"/>
                      <a:pt x="1174929" y="30978"/>
                      <a:pt x="1174929" y="26215"/>
                    </a:cubicBezTo>
                    <a:cubicBezTo>
                      <a:pt x="1249938" y="9070"/>
                      <a:pt x="1324947" y="-1110"/>
                      <a:pt x="1400760" y="96"/>
                    </a:cubicBezTo>
                    <a:close/>
                  </a:path>
                </a:pathLst>
              </a:custGeom>
              <a:solidFill>
                <a:schemeClr val="accent2">
                  <a:alpha val="2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24913FB1-5C3E-4776-80BC-13B669CEF7F5}"/>
                </a:ext>
              </a:extLst>
            </p:cNvPr>
            <p:cNvSpPr/>
            <p:nvPr/>
          </p:nvSpPr>
          <p:spPr>
            <a:xfrm>
              <a:off x="4894428" y="662225"/>
              <a:ext cx="4382397" cy="4433682"/>
            </a:xfrm>
            <a:custGeom>
              <a:avLst/>
              <a:gdLst>
                <a:gd name="connsiteX0" fmla="*/ 1200231 w 2444235"/>
                <a:gd name="connsiteY0" fmla="*/ 2430209 h 2472838"/>
                <a:gd name="connsiteX1" fmla="*/ 1200231 w 2444235"/>
                <a:gd name="connsiteY1" fmla="*/ 2087557 h 2472838"/>
                <a:gd name="connsiteX2" fmla="*/ 1026065 w 2444235"/>
                <a:gd name="connsiteY2" fmla="*/ 2065110 h 2472838"/>
                <a:gd name="connsiteX3" fmla="*/ 991719 w 2444235"/>
                <a:gd name="connsiteY3" fmla="*/ 2194923 h 2472838"/>
                <a:gd name="connsiteX4" fmla="*/ 1021738 w 2444235"/>
                <a:gd name="connsiteY4" fmla="*/ 2211150 h 2472838"/>
                <a:gd name="connsiteX5" fmla="*/ 1061764 w 2444235"/>
                <a:gd name="connsiteY5" fmla="*/ 2250364 h 2472838"/>
                <a:gd name="connsiteX6" fmla="*/ 1046348 w 2444235"/>
                <a:gd name="connsiteY6" fmla="*/ 2306346 h 2472838"/>
                <a:gd name="connsiteX7" fmla="*/ 993612 w 2444235"/>
                <a:gd name="connsiteY7" fmla="*/ 2320139 h 2472838"/>
                <a:gd name="connsiteX8" fmla="*/ 875428 w 2444235"/>
                <a:gd name="connsiteY8" fmla="*/ 2284981 h 2472838"/>
                <a:gd name="connsiteX9" fmla="*/ 850547 w 2444235"/>
                <a:gd name="connsiteY9" fmla="*/ 2260641 h 2472838"/>
                <a:gd name="connsiteX10" fmla="*/ 868126 w 2444235"/>
                <a:gd name="connsiteY10" fmla="*/ 2193030 h 2472838"/>
                <a:gd name="connsiteX11" fmla="*/ 907070 w 2444235"/>
                <a:gd name="connsiteY11" fmla="*/ 2183565 h 2472838"/>
                <a:gd name="connsiteX12" fmla="*/ 949259 w 2444235"/>
                <a:gd name="connsiteY12" fmla="*/ 2183294 h 2472838"/>
                <a:gd name="connsiteX13" fmla="*/ 983605 w 2444235"/>
                <a:gd name="connsiteY13" fmla="*/ 2054292 h 2472838"/>
                <a:gd name="connsiteX14" fmla="*/ 815930 w 2444235"/>
                <a:gd name="connsiteY14" fmla="*/ 1985059 h 2472838"/>
                <a:gd name="connsiteX15" fmla="*/ 645010 w 2444235"/>
                <a:gd name="connsiteY15" fmla="*/ 2281195 h 2472838"/>
                <a:gd name="connsiteX16" fmla="*/ 673947 w 2444235"/>
                <a:gd name="connsiteY16" fmla="*/ 2312025 h 2472838"/>
                <a:gd name="connsiteX17" fmla="*/ 676652 w 2444235"/>
                <a:gd name="connsiteY17" fmla="*/ 2325277 h 2472838"/>
                <a:gd name="connsiteX18" fmla="*/ 663941 w 2444235"/>
                <a:gd name="connsiteY18" fmla="*/ 2329875 h 2472838"/>
                <a:gd name="connsiteX19" fmla="*/ 635274 w 2444235"/>
                <a:gd name="connsiteY19" fmla="*/ 2323384 h 2472838"/>
                <a:gd name="connsiteX20" fmla="*/ 559549 w 2444235"/>
                <a:gd name="connsiteY20" fmla="*/ 2273081 h 2472838"/>
                <a:gd name="connsiteX21" fmla="*/ 552518 w 2444235"/>
                <a:gd name="connsiteY21" fmla="*/ 2253880 h 2472838"/>
                <a:gd name="connsiteX22" fmla="*/ 572260 w 2444235"/>
                <a:gd name="connsiteY22" fmla="*/ 2250364 h 2472838"/>
                <a:gd name="connsiteX23" fmla="*/ 606607 w 2444235"/>
                <a:gd name="connsiteY23" fmla="*/ 2259559 h 2472838"/>
                <a:gd name="connsiteX24" fmla="*/ 778609 w 2444235"/>
                <a:gd name="connsiteY24" fmla="*/ 1961800 h 2472838"/>
                <a:gd name="connsiteX25" fmla="*/ 664752 w 2444235"/>
                <a:gd name="connsiteY25" fmla="*/ 1878233 h 2472838"/>
                <a:gd name="connsiteX26" fmla="*/ 573612 w 2444235"/>
                <a:gd name="connsiteY26" fmla="*/ 1977486 h 2472838"/>
                <a:gd name="connsiteX27" fmla="*/ 600927 w 2444235"/>
                <a:gd name="connsiteY27" fmla="*/ 2024814 h 2472838"/>
                <a:gd name="connsiteX28" fmla="*/ 608500 w 2444235"/>
                <a:gd name="connsiteY28" fmla="*/ 2067814 h 2472838"/>
                <a:gd name="connsiteX29" fmla="*/ 574694 w 2444235"/>
                <a:gd name="connsiteY29" fmla="*/ 2101890 h 2472838"/>
                <a:gd name="connsiteX30" fmla="*/ 540077 w 2444235"/>
                <a:gd name="connsiteY30" fmla="*/ 2098915 h 2472838"/>
                <a:gd name="connsiteX31" fmla="*/ 418648 w 2444235"/>
                <a:gd name="connsiteY31" fmla="*/ 1977216 h 2472838"/>
                <a:gd name="connsiteX32" fmla="*/ 472196 w 2444235"/>
                <a:gd name="connsiteY32" fmla="*/ 1920422 h 2472838"/>
                <a:gd name="connsiteX33" fmla="*/ 542782 w 2444235"/>
                <a:gd name="connsiteY33" fmla="*/ 1945844 h 2472838"/>
                <a:gd name="connsiteX34" fmla="*/ 632028 w 2444235"/>
                <a:gd name="connsiteY34" fmla="*/ 1848484 h 2472838"/>
                <a:gd name="connsiteX35" fmla="*/ 538725 w 2444235"/>
                <a:gd name="connsiteY35" fmla="*/ 1742200 h 2472838"/>
                <a:gd name="connsiteX36" fmla="*/ 257193 w 2444235"/>
                <a:gd name="connsiteY36" fmla="*/ 1939353 h 2472838"/>
                <a:gd name="connsiteX37" fmla="*/ 269904 w 2444235"/>
                <a:gd name="connsiteY37" fmla="*/ 1976404 h 2472838"/>
                <a:gd name="connsiteX38" fmla="*/ 267470 w 2444235"/>
                <a:gd name="connsiteY38" fmla="*/ 1992901 h 2472838"/>
                <a:gd name="connsiteX39" fmla="*/ 250162 w 2444235"/>
                <a:gd name="connsiteY39" fmla="*/ 1989386 h 2472838"/>
                <a:gd name="connsiteX40" fmla="*/ 181739 w 2444235"/>
                <a:gd name="connsiteY40" fmla="*/ 1890403 h 2472838"/>
                <a:gd name="connsiteX41" fmla="*/ 184985 w 2444235"/>
                <a:gd name="connsiteY41" fmla="*/ 1876070 h 2472838"/>
                <a:gd name="connsiteX42" fmla="*/ 199589 w 2444235"/>
                <a:gd name="connsiteY42" fmla="*/ 1877692 h 2472838"/>
                <a:gd name="connsiteX43" fmla="*/ 231771 w 2444235"/>
                <a:gd name="connsiteY43" fmla="*/ 1903384 h 2472838"/>
                <a:gd name="connsiteX44" fmla="*/ 513303 w 2444235"/>
                <a:gd name="connsiteY44" fmla="*/ 1706231 h 2472838"/>
                <a:gd name="connsiteX45" fmla="*/ 445422 w 2444235"/>
                <a:gd name="connsiteY45" fmla="*/ 1582638 h 2472838"/>
                <a:gd name="connsiteX46" fmla="*/ 323181 w 2444235"/>
                <a:gd name="connsiteY46" fmla="*/ 1633211 h 2472838"/>
                <a:gd name="connsiteX47" fmla="*/ 323993 w 2444235"/>
                <a:gd name="connsiteY47" fmla="*/ 1705690 h 2472838"/>
                <a:gd name="connsiteX48" fmla="*/ 249080 w 2444235"/>
                <a:gd name="connsiteY48" fmla="*/ 1737873 h 2472838"/>
                <a:gd name="connsiteX49" fmla="*/ 181469 w 2444235"/>
                <a:gd name="connsiteY49" fmla="*/ 1625098 h 2472838"/>
                <a:gd name="connsiteX50" fmla="*/ 181739 w 2444235"/>
                <a:gd name="connsiteY50" fmla="*/ 1565059 h 2472838"/>
                <a:gd name="connsiteX51" fmla="*/ 248539 w 2444235"/>
                <a:gd name="connsiteY51" fmla="*/ 1536933 h 2472838"/>
                <a:gd name="connsiteX52" fmla="*/ 293703 w 2444235"/>
                <a:gd name="connsiteY52" fmla="*/ 1580745 h 2472838"/>
                <a:gd name="connsiteX53" fmla="*/ 302628 w 2444235"/>
                <a:gd name="connsiteY53" fmla="*/ 1594537 h 2472838"/>
                <a:gd name="connsiteX54" fmla="*/ 428655 w 2444235"/>
                <a:gd name="connsiteY54" fmla="*/ 1542342 h 2472838"/>
                <a:gd name="connsiteX55" fmla="*/ 388899 w 2444235"/>
                <a:gd name="connsiteY55" fmla="*/ 1406579 h 2472838"/>
                <a:gd name="connsiteX56" fmla="*/ 50303 w 2444235"/>
                <a:gd name="connsiteY56" fmla="*/ 1466347 h 2472838"/>
                <a:gd name="connsiteX57" fmla="*/ 45706 w 2444235"/>
                <a:gd name="connsiteY57" fmla="*/ 1507995 h 2472838"/>
                <a:gd name="connsiteX58" fmla="*/ 37322 w 2444235"/>
                <a:gd name="connsiteY58" fmla="*/ 1518543 h 2472838"/>
                <a:gd name="connsiteX59" fmla="*/ 24341 w 2444235"/>
                <a:gd name="connsiteY59" fmla="*/ 1511241 h 2472838"/>
                <a:gd name="connsiteX60" fmla="*/ 2976 w 2444235"/>
                <a:gd name="connsiteY60" fmla="*/ 1389000 h 2472838"/>
                <a:gd name="connsiteX61" fmla="*/ 11630 w 2444235"/>
                <a:gd name="connsiteY61" fmla="*/ 1378453 h 2472838"/>
                <a:gd name="connsiteX62" fmla="*/ 24341 w 2444235"/>
                <a:gd name="connsiteY62" fmla="*/ 1385755 h 2472838"/>
                <a:gd name="connsiteX63" fmla="*/ 42731 w 2444235"/>
                <a:gd name="connsiteY63" fmla="*/ 1422806 h 2472838"/>
                <a:gd name="connsiteX64" fmla="*/ 381056 w 2444235"/>
                <a:gd name="connsiteY64" fmla="*/ 1363308 h 2472838"/>
                <a:gd name="connsiteX65" fmla="*/ 371861 w 2444235"/>
                <a:gd name="connsiteY65" fmla="*/ 1222407 h 2472838"/>
                <a:gd name="connsiteX66" fmla="*/ 235828 w 2444235"/>
                <a:gd name="connsiteY66" fmla="*/ 1216457 h 2472838"/>
                <a:gd name="connsiteX67" fmla="*/ 229067 w 2444235"/>
                <a:gd name="connsiteY67" fmla="*/ 1241608 h 2472838"/>
                <a:gd name="connsiteX68" fmla="*/ 207431 w 2444235"/>
                <a:gd name="connsiteY68" fmla="*/ 1285961 h 2472838"/>
                <a:gd name="connsiteX69" fmla="*/ 130084 w 2444235"/>
                <a:gd name="connsiteY69" fmla="*/ 1283257 h 2472838"/>
                <a:gd name="connsiteX70" fmla="*/ 108449 w 2444235"/>
                <a:gd name="connsiteY70" fmla="*/ 1207532 h 2472838"/>
                <a:gd name="connsiteX71" fmla="*/ 123594 w 2444235"/>
                <a:gd name="connsiteY71" fmla="*/ 1122072 h 2472838"/>
                <a:gd name="connsiteX72" fmla="*/ 141173 w 2444235"/>
                <a:gd name="connsiteY72" fmla="*/ 1093405 h 2472838"/>
                <a:gd name="connsiteX73" fmla="*/ 213111 w 2444235"/>
                <a:gd name="connsiteY73" fmla="*/ 1097462 h 2472838"/>
                <a:gd name="connsiteX74" fmla="*/ 234746 w 2444235"/>
                <a:gd name="connsiteY74" fmla="*/ 1153443 h 2472838"/>
                <a:gd name="connsiteX75" fmla="*/ 237721 w 2444235"/>
                <a:gd name="connsiteY75" fmla="*/ 1172104 h 2472838"/>
                <a:gd name="connsiteX76" fmla="*/ 373754 w 2444235"/>
                <a:gd name="connsiteY76" fmla="*/ 1178324 h 2472838"/>
                <a:gd name="connsiteX77" fmla="*/ 395390 w 2444235"/>
                <a:gd name="connsiteY77" fmla="*/ 1038505 h 2472838"/>
                <a:gd name="connsiteX78" fmla="*/ 63555 w 2444235"/>
                <a:gd name="connsiteY78" fmla="*/ 949529 h 2472838"/>
                <a:gd name="connsiteX79" fmla="*/ 42461 w 2444235"/>
                <a:gd name="connsiteY79" fmla="*/ 984416 h 2472838"/>
                <a:gd name="connsiteX80" fmla="*/ 29479 w 2444235"/>
                <a:gd name="connsiteY80" fmla="*/ 991448 h 2472838"/>
                <a:gd name="connsiteX81" fmla="*/ 21366 w 2444235"/>
                <a:gd name="connsiteY81" fmla="*/ 979548 h 2472838"/>
                <a:gd name="connsiteX82" fmla="*/ 52467 w 2444235"/>
                <a:gd name="connsiteY82" fmla="*/ 861094 h 2472838"/>
                <a:gd name="connsiteX83" fmla="*/ 66801 w 2444235"/>
                <a:gd name="connsiteY83" fmla="*/ 854332 h 2472838"/>
                <a:gd name="connsiteX84" fmla="*/ 74373 w 2444235"/>
                <a:gd name="connsiteY84" fmla="*/ 867043 h 2472838"/>
                <a:gd name="connsiteX85" fmla="*/ 74643 w 2444235"/>
                <a:gd name="connsiteY85" fmla="*/ 907069 h 2472838"/>
                <a:gd name="connsiteX86" fmla="*/ 407019 w 2444235"/>
                <a:gd name="connsiteY86" fmla="*/ 995234 h 2472838"/>
                <a:gd name="connsiteX87" fmla="*/ 458133 w 2444235"/>
                <a:gd name="connsiteY87" fmla="*/ 863527 h 2472838"/>
                <a:gd name="connsiteX88" fmla="*/ 339949 w 2444235"/>
                <a:gd name="connsiteY88" fmla="*/ 801866 h 2472838"/>
                <a:gd name="connsiteX89" fmla="*/ 292892 w 2444235"/>
                <a:gd name="connsiteY89" fmla="*/ 845678 h 2472838"/>
                <a:gd name="connsiteX90" fmla="*/ 255570 w 2444235"/>
                <a:gd name="connsiteY90" fmla="*/ 859471 h 2472838"/>
                <a:gd name="connsiteX91" fmla="*/ 213652 w 2444235"/>
                <a:gd name="connsiteY91" fmla="*/ 815659 h 2472838"/>
                <a:gd name="connsiteX92" fmla="*/ 287212 w 2444235"/>
                <a:gd name="connsiteY92" fmla="*/ 658801 h 2472838"/>
                <a:gd name="connsiteX93" fmla="*/ 346169 w 2444235"/>
                <a:gd name="connsiteY93" fmla="*/ 649065 h 2472838"/>
                <a:gd name="connsiteX94" fmla="*/ 369157 w 2444235"/>
                <a:gd name="connsiteY94" fmla="*/ 706129 h 2472838"/>
                <a:gd name="connsiteX95" fmla="*/ 359421 w 2444235"/>
                <a:gd name="connsiteY95" fmla="*/ 762381 h 2472838"/>
                <a:gd name="connsiteX96" fmla="*/ 478416 w 2444235"/>
                <a:gd name="connsiteY96" fmla="*/ 824584 h 2472838"/>
                <a:gd name="connsiteX97" fmla="*/ 557115 w 2444235"/>
                <a:gd name="connsiteY97" fmla="*/ 706940 h 2472838"/>
                <a:gd name="connsiteX98" fmla="*/ 293703 w 2444235"/>
                <a:gd name="connsiteY98" fmla="*/ 485988 h 2472838"/>
                <a:gd name="connsiteX99" fmla="*/ 263143 w 2444235"/>
                <a:gd name="connsiteY99" fmla="*/ 507353 h 2472838"/>
                <a:gd name="connsiteX100" fmla="*/ 244212 w 2444235"/>
                <a:gd name="connsiteY100" fmla="*/ 509787 h 2472838"/>
                <a:gd name="connsiteX101" fmla="*/ 243671 w 2444235"/>
                <a:gd name="connsiteY101" fmla="*/ 491938 h 2472838"/>
                <a:gd name="connsiteX102" fmla="*/ 319666 w 2444235"/>
                <a:gd name="connsiteY102" fmla="*/ 401880 h 2472838"/>
                <a:gd name="connsiteX103" fmla="*/ 337244 w 2444235"/>
                <a:gd name="connsiteY103" fmla="*/ 399987 h 2472838"/>
                <a:gd name="connsiteX104" fmla="*/ 337515 w 2444235"/>
                <a:gd name="connsiteY104" fmla="*/ 417565 h 2472838"/>
                <a:gd name="connsiteX105" fmla="*/ 321829 w 2444235"/>
                <a:gd name="connsiteY105" fmla="*/ 452182 h 2472838"/>
                <a:gd name="connsiteX106" fmla="*/ 585242 w 2444235"/>
                <a:gd name="connsiteY106" fmla="*/ 673135 h 2472838"/>
                <a:gd name="connsiteX107" fmla="*/ 687199 w 2444235"/>
                <a:gd name="connsiteY107" fmla="*/ 575505 h 2472838"/>
                <a:gd name="connsiteX108" fmla="*/ 605525 w 2444235"/>
                <a:gd name="connsiteY108" fmla="*/ 468950 h 2472838"/>
                <a:gd name="connsiteX109" fmla="*/ 552788 w 2444235"/>
                <a:gd name="connsiteY109" fmla="*/ 487881 h 2472838"/>
                <a:gd name="connsiteX110" fmla="*/ 516549 w 2444235"/>
                <a:gd name="connsiteY110" fmla="*/ 489504 h 2472838"/>
                <a:gd name="connsiteX111" fmla="*/ 482202 w 2444235"/>
                <a:gd name="connsiteY111" fmla="*/ 444069 h 2472838"/>
                <a:gd name="connsiteX112" fmla="*/ 506542 w 2444235"/>
                <a:gd name="connsiteY112" fmla="*/ 389169 h 2472838"/>
                <a:gd name="connsiteX113" fmla="*/ 629594 w 2444235"/>
                <a:gd name="connsiteY113" fmla="*/ 316419 h 2472838"/>
                <a:gd name="connsiteX114" fmla="*/ 678274 w 2444235"/>
                <a:gd name="connsiteY114" fmla="*/ 381326 h 2472838"/>
                <a:gd name="connsiteX115" fmla="*/ 641494 w 2444235"/>
                <a:gd name="connsiteY115" fmla="*/ 443528 h 2472838"/>
                <a:gd name="connsiteX116" fmla="*/ 721816 w 2444235"/>
                <a:gd name="connsiteY116" fmla="*/ 548460 h 2472838"/>
                <a:gd name="connsiteX117" fmla="*/ 842434 w 2444235"/>
                <a:gd name="connsiteY117" fmla="*/ 474900 h 2472838"/>
                <a:gd name="connsiteX118" fmla="*/ 697205 w 2444235"/>
                <a:gd name="connsiteY118" fmla="*/ 163619 h 2472838"/>
                <a:gd name="connsiteX119" fmla="*/ 657991 w 2444235"/>
                <a:gd name="connsiteY119" fmla="*/ 170380 h 2472838"/>
                <a:gd name="connsiteX120" fmla="*/ 643387 w 2444235"/>
                <a:gd name="connsiteY120" fmla="*/ 164430 h 2472838"/>
                <a:gd name="connsiteX121" fmla="*/ 648255 w 2444235"/>
                <a:gd name="connsiteY121" fmla="*/ 149285 h 2472838"/>
                <a:gd name="connsiteX122" fmla="*/ 739935 w 2444235"/>
                <a:gd name="connsiteY122" fmla="*/ 100605 h 2472838"/>
                <a:gd name="connsiteX123" fmla="*/ 761301 w 2444235"/>
                <a:gd name="connsiteY123" fmla="*/ 98171 h 2472838"/>
                <a:gd name="connsiteX124" fmla="*/ 769414 w 2444235"/>
                <a:gd name="connsiteY124" fmla="*/ 116020 h 2472838"/>
                <a:gd name="connsiteX125" fmla="*/ 737231 w 2444235"/>
                <a:gd name="connsiteY125" fmla="*/ 145499 h 2472838"/>
                <a:gd name="connsiteX126" fmla="*/ 882189 w 2444235"/>
                <a:gd name="connsiteY126" fmla="*/ 456239 h 2472838"/>
                <a:gd name="connsiteX127" fmla="*/ 1016059 w 2444235"/>
                <a:gd name="connsiteY127" fmla="*/ 410804 h 2472838"/>
                <a:gd name="connsiteX128" fmla="*/ 987121 w 2444235"/>
                <a:gd name="connsiteY128" fmla="*/ 280721 h 2472838"/>
                <a:gd name="connsiteX129" fmla="*/ 926271 w 2444235"/>
                <a:gd name="connsiteY129" fmla="*/ 273960 h 2472838"/>
                <a:gd name="connsiteX130" fmla="*/ 914642 w 2444235"/>
                <a:gd name="connsiteY130" fmla="*/ 270444 h 2472838"/>
                <a:gd name="connsiteX131" fmla="*/ 897063 w 2444235"/>
                <a:gd name="connsiteY131" fmla="*/ 190933 h 2472838"/>
                <a:gd name="connsiteX132" fmla="*/ 990367 w 2444235"/>
                <a:gd name="connsiteY132" fmla="*/ 146310 h 2472838"/>
                <a:gd name="connsiteX133" fmla="*/ 1071770 w 2444235"/>
                <a:gd name="connsiteY133" fmla="*/ 150908 h 2472838"/>
                <a:gd name="connsiteX134" fmla="*/ 1089620 w 2444235"/>
                <a:gd name="connsiteY134" fmla="*/ 232041 h 2472838"/>
                <a:gd name="connsiteX135" fmla="*/ 1030392 w 2444235"/>
                <a:gd name="connsiteY135" fmla="*/ 272067 h 2472838"/>
                <a:gd name="connsiteX136" fmla="*/ 1059059 w 2444235"/>
                <a:gd name="connsiteY136" fmla="*/ 401068 h 2472838"/>
                <a:gd name="connsiteX137" fmla="*/ 1199149 w 2444235"/>
                <a:gd name="connsiteY137" fmla="*/ 385924 h 2472838"/>
                <a:gd name="connsiteX138" fmla="*/ 1199149 w 2444235"/>
                <a:gd name="connsiteY138" fmla="*/ 42189 h 2472838"/>
                <a:gd name="connsiteX139" fmla="*/ 1160746 w 2444235"/>
                <a:gd name="connsiteY139" fmla="*/ 31371 h 2472838"/>
                <a:gd name="connsiteX140" fmla="*/ 1149928 w 2444235"/>
                <a:gd name="connsiteY140" fmla="*/ 19472 h 2472838"/>
                <a:gd name="connsiteX141" fmla="*/ 1160476 w 2444235"/>
                <a:gd name="connsiteY141" fmla="*/ 9195 h 2472838"/>
                <a:gd name="connsiteX142" fmla="*/ 1216728 w 2444235"/>
                <a:gd name="connsiteY142" fmla="*/ 0 h 2472838"/>
                <a:gd name="connsiteX143" fmla="*/ 1281635 w 2444235"/>
                <a:gd name="connsiteY143" fmla="*/ 8925 h 2472838"/>
                <a:gd name="connsiteX144" fmla="*/ 1294886 w 2444235"/>
                <a:gd name="connsiteY144" fmla="*/ 20554 h 2472838"/>
                <a:gd name="connsiteX145" fmla="*/ 1281635 w 2444235"/>
                <a:gd name="connsiteY145" fmla="*/ 32724 h 2472838"/>
                <a:gd name="connsiteX146" fmla="*/ 1245666 w 2444235"/>
                <a:gd name="connsiteY146" fmla="*/ 42730 h 2472838"/>
                <a:gd name="connsiteX147" fmla="*/ 1245666 w 2444235"/>
                <a:gd name="connsiteY147" fmla="*/ 385653 h 2472838"/>
                <a:gd name="connsiteX148" fmla="*/ 1417938 w 2444235"/>
                <a:gd name="connsiteY148" fmla="*/ 407829 h 2472838"/>
                <a:gd name="connsiteX149" fmla="*/ 1452555 w 2444235"/>
                <a:gd name="connsiteY149" fmla="*/ 277475 h 2472838"/>
                <a:gd name="connsiteX150" fmla="*/ 1440926 w 2444235"/>
                <a:gd name="connsiteY150" fmla="*/ 271526 h 2472838"/>
                <a:gd name="connsiteX151" fmla="*/ 1389001 w 2444235"/>
                <a:gd name="connsiteY151" fmla="*/ 232041 h 2472838"/>
                <a:gd name="connsiteX152" fmla="*/ 1408202 w 2444235"/>
                <a:gd name="connsiteY152" fmla="*/ 161455 h 2472838"/>
                <a:gd name="connsiteX153" fmla="*/ 1471757 w 2444235"/>
                <a:gd name="connsiteY153" fmla="*/ 153342 h 2472838"/>
                <a:gd name="connsiteX154" fmla="*/ 1558299 w 2444235"/>
                <a:gd name="connsiteY154" fmla="*/ 180657 h 2472838"/>
                <a:gd name="connsiteX155" fmla="*/ 1585614 w 2444235"/>
                <a:gd name="connsiteY155" fmla="*/ 202292 h 2472838"/>
                <a:gd name="connsiteX156" fmla="*/ 1563167 w 2444235"/>
                <a:gd name="connsiteY156" fmla="*/ 284507 h 2472838"/>
                <a:gd name="connsiteX157" fmla="*/ 1494474 w 2444235"/>
                <a:gd name="connsiteY157" fmla="*/ 292079 h 2472838"/>
                <a:gd name="connsiteX158" fmla="*/ 1460128 w 2444235"/>
                <a:gd name="connsiteY158" fmla="*/ 420811 h 2472838"/>
                <a:gd name="connsiteX159" fmla="*/ 1544236 w 2444235"/>
                <a:gd name="connsiteY159" fmla="*/ 451912 h 2472838"/>
                <a:gd name="connsiteX160" fmla="*/ 1627803 w 2444235"/>
                <a:gd name="connsiteY160" fmla="*/ 489774 h 2472838"/>
                <a:gd name="connsiteX161" fmla="*/ 1798453 w 2444235"/>
                <a:gd name="connsiteY161" fmla="*/ 194449 h 2472838"/>
                <a:gd name="connsiteX162" fmla="*/ 1772490 w 2444235"/>
                <a:gd name="connsiteY162" fmla="*/ 164159 h 2472838"/>
                <a:gd name="connsiteX163" fmla="*/ 1767352 w 2444235"/>
                <a:gd name="connsiteY163" fmla="*/ 148474 h 2472838"/>
                <a:gd name="connsiteX164" fmla="*/ 1783038 w 2444235"/>
                <a:gd name="connsiteY164" fmla="*/ 143876 h 2472838"/>
                <a:gd name="connsiteX165" fmla="*/ 1889322 w 2444235"/>
                <a:gd name="connsiteY165" fmla="*/ 205267 h 2472838"/>
                <a:gd name="connsiteX166" fmla="*/ 1891756 w 2444235"/>
                <a:gd name="connsiteY166" fmla="*/ 219871 h 2472838"/>
                <a:gd name="connsiteX167" fmla="*/ 1877423 w 2444235"/>
                <a:gd name="connsiteY167" fmla="*/ 224198 h 2472838"/>
                <a:gd name="connsiteX168" fmla="*/ 1838208 w 2444235"/>
                <a:gd name="connsiteY168" fmla="*/ 213921 h 2472838"/>
                <a:gd name="connsiteX169" fmla="*/ 1666476 w 2444235"/>
                <a:gd name="connsiteY169" fmla="*/ 511139 h 2472838"/>
                <a:gd name="connsiteX170" fmla="*/ 1780604 w 2444235"/>
                <a:gd name="connsiteY170" fmla="*/ 594706 h 2472838"/>
                <a:gd name="connsiteX171" fmla="*/ 1871202 w 2444235"/>
                <a:gd name="connsiteY171" fmla="*/ 495994 h 2472838"/>
                <a:gd name="connsiteX172" fmla="*/ 1844158 w 2444235"/>
                <a:gd name="connsiteY172" fmla="*/ 448396 h 2472838"/>
                <a:gd name="connsiteX173" fmla="*/ 1836315 w 2444235"/>
                <a:gd name="connsiteY173" fmla="*/ 407829 h 2472838"/>
                <a:gd name="connsiteX174" fmla="*/ 1871743 w 2444235"/>
                <a:gd name="connsiteY174" fmla="*/ 371049 h 2472838"/>
                <a:gd name="connsiteX175" fmla="*/ 1903656 w 2444235"/>
                <a:gd name="connsiteY175" fmla="*/ 373754 h 2472838"/>
                <a:gd name="connsiteX176" fmla="*/ 2026167 w 2444235"/>
                <a:gd name="connsiteY176" fmla="*/ 495994 h 2472838"/>
                <a:gd name="connsiteX177" fmla="*/ 1970996 w 2444235"/>
                <a:gd name="connsiteY177" fmla="*/ 553328 h 2472838"/>
                <a:gd name="connsiteX178" fmla="*/ 1936379 w 2444235"/>
                <a:gd name="connsiteY178" fmla="*/ 542240 h 2472838"/>
                <a:gd name="connsiteX179" fmla="*/ 1904467 w 2444235"/>
                <a:gd name="connsiteY179" fmla="*/ 524391 h 2472838"/>
                <a:gd name="connsiteX180" fmla="*/ 1813057 w 2444235"/>
                <a:gd name="connsiteY180" fmla="*/ 624185 h 2472838"/>
                <a:gd name="connsiteX181" fmla="*/ 1906360 w 2444235"/>
                <a:gd name="connsiteY181" fmla="*/ 730199 h 2472838"/>
                <a:gd name="connsiteX182" fmla="*/ 2187892 w 2444235"/>
                <a:gd name="connsiteY182" fmla="*/ 533045 h 2472838"/>
                <a:gd name="connsiteX183" fmla="*/ 2175452 w 2444235"/>
                <a:gd name="connsiteY183" fmla="*/ 500592 h 2472838"/>
                <a:gd name="connsiteX184" fmla="*/ 2176804 w 2444235"/>
                <a:gd name="connsiteY184" fmla="*/ 480038 h 2472838"/>
                <a:gd name="connsiteX185" fmla="*/ 2197628 w 2444235"/>
                <a:gd name="connsiteY185" fmla="*/ 485447 h 2472838"/>
                <a:gd name="connsiteX186" fmla="*/ 2261723 w 2444235"/>
                <a:gd name="connsiteY186" fmla="*/ 578209 h 2472838"/>
                <a:gd name="connsiteX187" fmla="*/ 2260371 w 2444235"/>
                <a:gd name="connsiteY187" fmla="*/ 597140 h 2472838"/>
                <a:gd name="connsiteX188" fmla="*/ 2240629 w 2444235"/>
                <a:gd name="connsiteY188" fmla="*/ 592272 h 2472838"/>
                <a:gd name="connsiteX189" fmla="*/ 2213314 w 2444235"/>
                <a:gd name="connsiteY189" fmla="*/ 569014 h 2472838"/>
                <a:gd name="connsiteX190" fmla="*/ 1931782 w 2444235"/>
                <a:gd name="connsiteY190" fmla="*/ 766168 h 2472838"/>
                <a:gd name="connsiteX191" fmla="*/ 1999934 w 2444235"/>
                <a:gd name="connsiteY191" fmla="*/ 890031 h 2472838"/>
                <a:gd name="connsiteX192" fmla="*/ 2121634 w 2444235"/>
                <a:gd name="connsiteY192" fmla="*/ 839728 h 2472838"/>
                <a:gd name="connsiteX193" fmla="*/ 2120822 w 2444235"/>
                <a:gd name="connsiteY193" fmla="*/ 766979 h 2472838"/>
                <a:gd name="connsiteX194" fmla="*/ 2193842 w 2444235"/>
                <a:gd name="connsiteY194" fmla="*/ 734255 h 2472838"/>
                <a:gd name="connsiteX195" fmla="*/ 2263076 w 2444235"/>
                <a:gd name="connsiteY195" fmla="*/ 847571 h 2472838"/>
                <a:gd name="connsiteX196" fmla="*/ 2262805 w 2444235"/>
                <a:gd name="connsiteY196" fmla="*/ 908962 h 2472838"/>
                <a:gd name="connsiteX197" fmla="*/ 2196276 w 2444235"/>
                <a:gd name="connsiteY197" fmla="*/ 937900 h 2472838"/>
                <a:gd name="connsiteX198" fmla="*/ 2141917 w 2444235"/>
                <a:gd name="connsiteY198" fmla="*/ 879213 h 2472838"/>
                <a:gd name="connsiteX199" fmla="*/ 2016701 w 2444235"/>
                <a:gd name="connsiteY199" fmla="*/ 931138 h 2472838"/>
                <a:gd name="connsiteX200" fmla="*/ 2056186 w 2444235"/>
                <a:gd name="connsiteY200" fmla="*/ 1066901 h 2472838"/>
                <a:gd name="connsiteX201" fmla="*/ 2394782 w 2444235"/>
                <a:gd name="connsiteY201" fmla="*/ 1007133 h 2472838"/>
                <a:gd name="connsiteX202" fmla="*/ 2397216 w 2444235"/>
                <a:gd name="connsiteY202" fmla="*/ 970353 h 2472838"/>
                <a:gd name="connsiteX203" fmla="*/ 2407222 w 2444235"/>
                <a:gd name="connsiteY203" fmla="*/ 954397 h 2472838"/>
                <a:gd name="connsiteX204" fmla="*/ 2422097 w 2444235"/>
                <a:gd name="connsiteY204" fmla="*/ 966296 h 2472838"/>
                <a:gd name="connsiteX205" fmla="*/ 2441839 w 2444235"/>
                <a:gd name="connsiteY205" fmla="*/ 1081235 h 2472838"/>
                <a:gd name="connsiteX206" fmla="*/ 2432374 w 2444235"/>
                <a:gd name="connsiteY206" fmla="*/ 1096109 h 2472838"/>
                <a:gd name="connsiteX207" fmla="*/ 2418040 w 2444235"/>
                <a:gd name="connsiteY207" fmla="*/ 1085562 h 2472838"/>
                <a:gd name="connsiteX208" fmla="*/ 2401814 w 2444235"/>
                <a:gd name="connsiteY208" fmla="*/ 1050945 h 2472838"/>
                <a:gd name="connsiteX209" fmla="*/ 2063759 w 2444235"/>
                <a:gd name="connsiteY209" fmla="*/ 1110443 h 2472838"/>
                <a:gd name="connsiteX210" fmla="*/ 2072954 w 2444235"/>
                <a:gd name="connsiteY210" fmla="*/ 1251615 h 2472838"/>
                <a:gd name="connsiteX211" fmla="*/ 2207905 w 2444235"/>
                <a:gd name="connsiteY211" fmla="*/ 1257564 h 2472838"/>
                <a:gd name="connsiteX212" fmla="*/ 2217641 w 2444235"/>
                <a:gd name="connsiteY212" fmla="*/ 1224570 h 2472838"/>
                <a:gd name="connsiteX213" fmla="*/ 2240358 w 2444235"/>
                <a:gd name="connsiteY213" fmla="*/ 1183733 h 2472838"/>
                <a:gd name="connsiteX214" fmla="*/ 2310944 w 2444235"/>
                <a:gd name="connsiteY214" fmla="*/ 1186708 h 2472838"/>
                <a:gd name="connsiteX215" fmla="*/ 2335555 w 2444235"/>
                <a:gd name="connsiteY215" fmla="*/ 1274873 h 2472838"/>
                <a:gd name="connsiteX216" fmla="*/ 2317435 w 2444235"/>
                <a:gd name="connsiteY216" fmla="*/ 1358440 h 2472838"/>
                <a:gd name="connsiteX217" fmla="*/ 2302561 w 2444235"/>
                <a:gd name="connsiteY217" fmla="*/ 1380887 h 2472838"/>
                <a:gd name="connsiteX218" fmla="*/ 2231434 w 2444235"/>
                <a:gd name="connsiteY218" fmla="*/ 1377371 h 2472838"/>
                <a:gd name="connsiteX219" fmla="*/ 2209257 w 2444235"/>
                <a:gd name="connsiteY219" fmla="*/ 1320307 h 2472838"/>
                <a:gd name="connsiteX220" fmla="*/ 2206282 w 2444235"/>
                <a:gd name="connsiteY220" fmla="*/ 1301647 h 2472838"/>
                <a:gd name="connsiteX221" fmla="*/ 2070520 w 2444235"/>
                <a:gd name="connsiteY221" fmla="*/ 1295427 h 2472838"/>
                <a:gd name="connsiteX222" fmla="*/ 2049155 w 2444235"/>
                <a:gd name="connsiteY222" fmla="*/ 1434976 h 2472838"/>
                <a:gd name="connsiteX223" fmla="*/ 2121093 w 2444235"/>
                <a:gd name="connsiteY223" fmla="*/ 1454448 h 2472838"/>
                <a:gd name="connsiteX224" fmla="*/ 2368549 w 2444235"/>
                <a:gd name="connsiteY224" fmla="*/ 1520706 h 2472838"/>
                <a:gd name="connsiteX225" fmla="*/ 2387750 w 2444235"/>
                <a:gd name="connsiteY225" fmla="*/ 1512052 h 2472838"/>
                <a:gd name="connsiteX226" fmla="*/ 2402354 w 2444235"/>
                <a:gd name="connsiteY226" fmla="*/ 1487983 h 2472838"/>
                <a:gd name="connsiteX227" fmla="*/ 2415876 w 2444235"/>
                <a:gd name="connsiteY227" fmla="*/ 1482033 h 2472838"/>
                <a:gd name="connsiteX228" fmla="*/ 2422908 w 2444235"/>
                <a:gd name="connsiteY228" fmla="*/ 1493392 h 2472838"/>
                <a:gd name="connsiteX229" fmla="*/ 2417770 w 2444235"/>
                <a:gd name="connsiteY229" fmla="*/ 1552078 h 2472838"/>
                <a:gd name="connsiteX230" fmla="*/ 2394511 w 2444235"/>
                <a:gd name="connsiteY230" fmla="*/ 1608871 h 2472838"/>
                <a:gd name="connsiteX231" fmla="*/ 2377744 w 2444235"/>
                <a:gd name="connsiteY231" fmla="*/ 1619959 h 2472838"/>
                <a:gd name="connsiteX232" fmla="*/ 2369631 w 2444235"/>
                <a:gd name="connsiteY232" fmla="*/ 1601299 h 2472838"/>
                <a:gd name="connsiteX233" fmla="*/ 2369360 w 2444235"/>
                <a:gd name="connsiteY233" fmla="*/ 1566141 h 2472838"/>
                <a:gd name="connsiteX234" fmla="*/ 2038607 w 2444235"/>
                <a:gd name="connsiteY234" fmla="*/ 1477435 h 2472838"/>
                <a:gd name="connsiteX235" fmla="*/ 1987223 w 2444235"/>
                <a:gd name="connsiteY235" fmla="*/ 1609141 h 2472838"/>
                <a:gd name="connsiteX236" fmla="*/ 2106218 w 2444235"/>
                <a:gd name="connsiteY236" fmla="*/ 1671073 h 2472838"/>
                <a:gd name="connsiteX237" fmla="*/ 2143810 w 2444235"/>
                <a:gd name="connsiteY237" fmla="*/ 1632941 h 2472838"/>
                <a:gd name="connsiteX238" fmla="*/ 2167880 w 2444235"/>
                <a:gd name="connsiteY238" fmla="*/ 1618066 h 2472838"/>
                <a:gd name="connsiteX239" fmla="*/ 2231434 w 2444235"/>
                <a:gd name="connsiteY239" fmla="*/ 1653494 h 2472838"/>
                <a:gd name="connsiteX240" fmla="*/ 2148408 w 2444235"/>
                <a:gd name="connsiteY240" fmla="*/ 1820088 h 2472838"/>
                <a:gd name="connsiteX241" fmla="*/ 2076740 w 2444235"/>
                <a:gd name="connsiteY241" fmla="*/ 1783578 h 2472838"/>
                <a:gd name="connsiteX242" fmla="*/ 2077822 w 2444235"/>
                <a:gd name="connsiteY242" fmla="*/ 1747338 h 2472838"/>
                <a:gd name="connsiteX243" fmla="*/ 2087017 w 2444235"/>
                <a:gd name="connsiteY243" fmla="*/ 1710828 h 2472838"/>
                <a:gd name="connsiteX244" fmla="*/ 1966669 w 2444235"/>
                <a:gd name="connsiteY244" fmla="*/ 1648085 h 2472838"/>
                <a:gd name="connsiteX245" fmla="*/ 1888240 w 2444235"/>
                <a:gd name="connsiteY245" fmla="*/ 1765458 h 2472838"/>
                <a:gd name="connsiteX246" fmla="*/ 2151112 w 2444235"/>
                <a:gd name="connsiteY246" fmla="*/ 1986140 h 2472838"/>
                <a:gd name="connsiteX247" fmla="*/ 2184106 w 2444235"/>
                <a:gd name="connsiteY247" fmla="*/ 1963693 h 2472838"/>
                <a:gd name="connsiteX248" fmla="*/ 2200062 w 2444235"/>
                <a:gd name="connsiteY248" fmla="*/ 1963153 h 2472838"/>
                <a:gd name="connsiteX249" fmla="*/ 2201414 w 2444235"/>
                <a:gd name="connsiteY249" fmla="*/ 1977757 h 2472838"/>
                <a:gd name="connsiteX250" fmla="*/ 2122445 w 2444235"/>
                <a:gd name="connsiteY250" fmla="*/ 2071601 h 2472838"/>
                <a:gd name="connsiteX251" fmla="*/ 2107841 w 2444235"/>
                <a:gd name="connsiteY251" fmla="*/ 2071871 h 2472838"/>
                <a:gd name="connsiteX252" fmla="*/ 2105948 w 2444235"/>
                <a:gd name="connsiteY252" fmla="*/ 2057267 h 2472838"/>
                <a:gd name="connsiteX253" fmla="*/ 2122445 w 2444235"/>
                <a:gd name="connsiteY253" fmla="*/ 2019675 h 2472838"/>
                <a:gd name="connsiteX254" fmla="*/ 1859573 w 2444235"/>
                <a:gd name="connsiteY254" fmla="*/ 1798993 h 2472838"/>
                <a:gd name="connsiteX255" fmla="*/ 1757616 w 2444235"/>
                <a:gd name="connsiteY255" fmla="*/ 1896623 h 2472838"/>
                <a:gd name="connsiteX256" fmla="*/ 1839831 w 2444235"/>
                <a:gd name="connsiteY256" fmla="*/ 2003719 h 2472838"/>
                <a:gd name="connsiteX257" fmla="*/ 1881750 w 2444235"/>
                <a:gd name="connsiteY257" fmla="*/ 1986952 h 2472838"/>
                <a:gd name="connsiteX258" fmla="*/ 1924209 w 2444235"/>
                <a:gd name="connsiteY258" fmla="*/ 1982084 h 2472838"/>
                <a:gd name="connsiteX259" fmla="*/ 1962072 w 2444235"/>
                <a:gd name="connsiteY259" fmla="*/ 2029141 h 2472838"/>
                <a:gd name="connsiteX260" fmla="*/ 1956663 w 2444235"/>
                <a:gd name="connsiteY260" fmla="*/ 2049965 h 2472838"/>
                <a:gd name="connsiteX261" fmla="*/ 1816032 w 2444235"/>
                <a:gd name="connsiteY261" fmla="*/ 2155168 h 2472838"/>
                <a:gd name="connsiteX262" fmla="*/ 1766000 w 2444235"/>
                <a:gd name="connsiteY262" fmla="*/ 2090261 h 2472838"/>
                <a:gd name="connsiteX263" fmla="*/ 1802780 w 2444235"/>
                <a:gd name="connsiteY263" fmla="*/ 2028059 h 2472838"/>
                <a:gd name="connsiteX264" fmla="*/ 1722458 w 2444235"/>
                <a:gd name="connsiteY264" fmla="*/ 1923127 h 2472838"/>
                <a:gd name="connsiteX265" fmla="*/ 1601840 w 2444235"/>
                <a:gd name="connsiteY265" fmla="*/ 1996417 h 2472838"/>
                <a:gd name="connsiteX266" fmla="*/ 1747069 w 2444235"/>
                <a:gd name="connsiteY266" fmla="*/ 2307698 h 2472838"/>
                <a:gd name="connsiteX267" fmla="*/ 1786013 w 2444235"/>
                <a:gd name="connsiteY267" fmla="*/ 2300937 h 2472838"/>
                <a:gd name="connsiteX268" fmla="*/ 1800616 w 2444235"/>
                <a:gd name="connsiteY268" fmla="*/ 2306887 h 2472838"/>
                <a:gd name="connsiteX269" fmla="*/ 1795749 w 2444235"/>
                <a:gd name="connsiteY269" fmla="*/ 2322032 h 2472838"/>
                <a:gd name="connsiteX270" fmla="*/ 1704068 w 2444235"/>
                <a:gd name="connsiteY270" fmla="*/ 2370712 h 2472838"/>
                <a:gd name="connsiteX271" fmla="*/ 1682703 w 2444235"/>
                <a:gd name="connsiteY271" fmla="*/ 2373146 h 2472838"/>
                <a:gd name="connsiteX272" fmla="*/ 1674319 w 2444235"/>
                <a:gd name="connsiteY272" fmla="*/ 2355296 h 2472838"/>
                <a:gd name="connsiteX273" fmla="*/ 1706773 w 2444235"/>
                <a:gd name="connsiteY273" fmla="*/ 2325548 h 2472838"/>
                <a:gd name="connsiteX274" fmla="*/ 1561815 w 2444235"/>
                <a:gd name="connsiteY274" fmla="*/ 2014807 h 2472838"/>
                <a:gd name="connsiteX275" fmla="*/ 1427945 w 2444235"/>
                <a:gd name="connsiteY275" fmla="*/ 2060242 h 2472838"/>
                <a:gd name="connsiteX276" fmla="*/ 1456612 w 2444235"/>
                <a:gd name="connsiteY276" fmla="*/ 2190326 h 2472838"/>
                <a:gd name="connsiteX277" fmla="*/ 1518003 w 2444235"/>
                <a:gd name="connsiteY277" fmla="*/ 2197627 h 2472838"/>
                <a:gd name="connsiteX278" fmla="*/ 1530713 w 2444235"/>
                <a:gd name="connsiteY278" fmla="*/ 2201684 h 2472838"/>
                <a:gd name="connsiteX279" fmla="*/ 1547751 w 2444235"/>
                <a:gd name="connsiteY279" fmla="*/ 2278761 h 2472838"/>
                <a:gd name="connsiteX280" fmla="*/ 1433624 w 2444235"/>
                <a:gd name="connsiteY280" fmla="*/ 2326900 h 2472838"/>
                <a:gd name="connsiteX281" fmla="*/ 1370070 w 2444235"/>
                <a:gd name="connsiteY281" fmla="*/ 2319057 h 2472838"/>
                <a:gd name="connsiteX282" fmla="*/ 1352491 w 2444235"/>
                <a:gd name="connsiteY282" fmla="*/ 2240628 h 2472838"/>
                <a:gd name="connsiteX283" fmla="*/ 1413070 w 2444235"/>
                <a:gd name="connsiteY283" fmla="*/ 2198980 h 2472838"/>
                <a:gd name="connsiteX284" fmla="*/ 1384403 w 2444235"/>
                <a:gd name="connsiteY284" fmla="*/ 2069978 h 2472838"/>
                <a:gd name="connsiteX285" fmla="*/ 1245395 w 2444235"/>
                <a:gd name="connsiteY285" fmla="*/ 2084852 h 2472838"/>
                <a:gd name="connsiteX286" fmla="*/ 1245395 w 2444235"/>
                <a:gd name="connsiteY286" fmla="*/ 2428857 h 2472838"/>
                <a:gd name="connsiteX287" fmla="*/ 1282716 w 2444235"/>
                <a:gd name="connsiteY287" fmla="*/ 2439404 h 2472838"/>
                <a:gd name="connsiteX288" fmla="*/ 1294886 w 2444235"/>
                <a:gd name="connsiteY288" fmla="*/ 2450763 h 2472838"/>
                <a:gd name="connsiteX289" fmla="*/ 1282987 w 2444235"/>
                <a:gd name="connsiteY289" fmla="*/ 2462392 h 2472838"/>
                <a:gd name="connsiteX290" fmla="*/ 1161287 w 2444235"/>
                <a:gd name="connsiteY290" fmla="*/ 2462392 h 2472838"/>
                <a:gd name="connsiteX291" fmla="*/ 1150469 w 2444235"/>
                <a:gd name="connsiteY291" fmla="*/ 2450493 h 2472838"/>
                <a:gd name="connsiteX292" fmla="*/ 1161017 w 2444235"/>
                <a:gd name="connsiteY292" fmla="*/ 2439945 h 2472838"/>
                <a:gd name="connsiteX293" fmla="*/ 1200231 w 2444235"/>
                <a:gd name="connsiteY293" fmla="*/ 2430209 h 2472838"/>
                <a:gd name="connsiteX294" fmla="*/ 2028871 w 2444235"/>
                <a:gd name="connsiteY294" fmla="*/ 1236740 h 2472838"/>
                <a:gd name="connsiteX295" fmla="*/ 1224301 w 2444235"/>
                <a:gd name="connsiteY295" fmla="*/ 430006 h 2472838"/>
                <a:gd name="connsiteX296" fmla="*/ 415944 w 2444235"/>
                <a:gd name="connsiteY296" fmla="*/ 1236199 h 2472838"/>
                <a:gd name="connsiteX297" fmla="*/ 1220785 w 2444235"/>
                <a:gd name="connsiteY297" fmla="*/ 2042934 h 2472838"/>
                <a:gd name="connsiteX298" fmla="*/ 2028871 w 2444235"/>
                <a:gd name="connsiteY298" fmla="*/ 1236740 h 2472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</a:cxnLst>
              <a:rect l="l" t="t" r="r" b="b"/>
              <a:pathLst>
                <a:path w="2444235" h="2472838">
                  <a:moveTo>
                    <a:pt x="1200231" y="2430209"/>
                  </a:moveTo>
                  <a:cubicBezTo>
                    <a:pt x="1200231" y="2315541"/>
                    <a:pt x="1200231" y="2200873"/>
                    <a:pt x="1200231" y="2087557"/>
                  </a:cubicBezTo>
                  <a:cubicBezTo>
                    <a:pt x="1142086" y="2079984"/>
                    <a:pt x="1084751" y="2072682"/>
                    <a:pt x="1026065" y="2065110"/>
                  </a:cubicBezTo>
                  <a:cubicBezTo>
                    <a:pt x="1014977" y="2107029"/>
                    <a:pt x="1003348" y="2150841"/>
                    <a:pt x="991719" y="2194923"/>
                  </a:cubicBezTo>
                  <a:cubicBezTo>
                    <a:pt x="1002266" y="2200332"/>
                    <a:pt x="1013354" y="2204118"/>
                    <a:pt x="1021738" y="2211150"/>
                  </a:cubicBezTo>
                  <a:cubicBezTo>
                    <a:pt x="1036072" y="2223049"/>
                    <a:pt x="1051216" y="2235219"/>
                    <a:pt x="1061764" y="2250364"/>
                  </a:cubicBezTo>
                  <a:cubicBezTo>
                    <a:pt x="1075827" y="2270918"/>
                    <a:pt x="1069066" y="2295528"/>
                    <a:pt x="1046348" y="2306346"/>
                  </a:cubicBezTo>
                  <a:cubicBezTo>
                    <a:pt x="1030122" y="2314189"/>
                    <a:pt x="1011461" y="2319327"/>
                    <a:pt x="993612" y="2320139"/>
                  </a:cubicBezTo>
                  <a:cubicBezTo>
                    <a:pt x="950611" y="2322032"/>
                    <a:pt x="910586" y="2310132"/>
                    <a:pt x="875428" y="2284981"/>
                  </a:cubicBezTo>
                  <a:cubicBezTo>
                    <a:pt x="865962" y="2278220"/>
                    <a:pt x="857308" y="2269836"/>
                    <a:pt x="850547" y="2260641"/>
                  </a:cubicBezTo>
                  <a:cubicBezTo>
                    <a:pt x="830805" y="2233867"/>
                    <a:pt x="837836" y="2206282"/>
                    <a:pt x="868126" y="2193030"/>
                  </a:cubicBezTo>
                  <a:cubicBezTo>
                    <a:pt x="880296" y="2187621"/>
                    <a:pt x="893818" y="2185187"/>
                    <a:pt x="907070" y="2183565"/>
                  </a:cubicBezTo>
                  <a:cubicBezTo>
                    <a:pt x="920322" y="2181942"/>
                    <a:pt x="933844" y="2183294"/>
                    <a:pt x="949259" y="2183294"/>
                  </a:cubicBezTo>
                  <a:cubicBezTo>
                    <a:pt x="960618" y="2140293"/>
                    <a:pt x="972247" y="2096481"/>
                    <a:pt x="983605" y="2054292"/>
                  </a:cubicBezTo>
                  <a:cubicBezTo>
                    <a:pt x="928164" y="2031304"/>
                    <a:pt x="872994" y="2008858"/>
                    <a:pt x="815930" y="1985059"/>
                  </a:cubicBezTo>
                  <a:cubicBezTo>
                    <a:pt x="759678" y="2082418"/>
                    <a:pt x="702073" y="2182212"/>
                    <a:pt x="645010" y="2281195"/>
                  </a:cubicBezTo>
                  <a:cubicBezTo>
                    <a:pt x="655016" y="2291742"/>
                    <a:pt x="665023" y="2301478"/>
                    <a:pt x="673947" y="2312025"/>
                  </a:cubicBezTo>
                  <a:cubicBezTo>
                    <a:pt x="676652" y="2315271"/>
                    <a:pt x="678274" y="2322032"/>
                    <a:pt x="676652" y="2325277"/>
                  </a:cubicBezTo>
                  <a:cubicBezTo>
                    <a:pt x="675029" y="2328252"/>
                    <a:pt x="668268" y="2330416"/>
                    <a:pt x="663941" y="2329875"/>
                  </a:cubicBezTo>
                  <a:cubicBezTo>
                    <a:pt x="654205" y="2328793"/>
                    <a:pt x="644198" y="2326900"/>
                    <a:pt x="635274" y="2323384"/>
                  </a:cubicBezTo>
                  <a:cubicBezTo>
                    <a:pt x="606607" y="2312025"/>
                    <a:pt x="579833" y="2296880"/>
                    <a:pt x="559549" y="2273081"/>
                  </a:cubicBezTo>
                  <a:cubicBezTo>
                    <a:pt x="555493" y="2268213"/>
                    <a:pt x="554681" y="2260370"/>
                    <a:pt x="552518" y="2253880"/>
                  </a:cubicBezTo>
                  <a:cubicBezTo>
                    <a:pt x="559009" y="2252528"/>
                    <a:pt x="566040" y="2249553"/>
                    <a:pt x="572260" y="2250364"/>
                  </a:cubicBezTo>
                  <a:cubicBezTo>
                    <a:pt x="583348" y="2251987"/>
                    <a:pt x="593896" y="2256043"/>
                    <a:pt x="606607" y="2259559"/>
                  </a:cubicBezTo>
                  <a:cubicBezTo>
                    <a:pt x="663670" y="2160577"/>
                    <a:pt x="721545" y="2060783"/>
                    <a:pt x="778609" y="1961800"/>
                  </a:cubicBezTo>
                  <a:cubicBezTo>
                    <a:pt x="740747" y="1933945"/>
                    <a:pt x="703426" y="1906630"/>
                    <a:pt x="664752" y="1878233"/>
                  </a:cubicBezTo>
                  <a:cubicBezTo>
                    <a:pt x="634733" y="1910957"/>
                    <a:pt x="603902" y="1944492"/>
                    <a:pt x="573612" y="1977486"/>
                  </a:cubicBezTo>
                  <a:cubicBezTo>
                    <a:pt x="583348" y="1993983"/>
                    <a:pt x="594166" y="2008587"/>
                    <a:pt x="600927" y="2024814"/>
                  </a:cubicBezTo>
                  <a:cubicBezTo>
                    <a:pt x="606336" y="2038065"/>
                    <a:pt x="608500" y="2053481"/>
                    <a:pt x="608500" y="2067814"/>
                  </a:cubicBezTo>
                  <a:cubicBezTo>
                    <a:pt x="608229" y="2086745"/>
                    <a:pt x="593625" y="2100538"/>
                    <a:pt x="574694" y="2101890"/>
                  </a:cubicBezTo>
                  <a:cubicBezTo>
                    <a:pt x="563336" y="2102702"/>
                    <a:pt x="550625" y="2102702"/>
                    <a:pt x="540077" y="2098915"/>
                  </a:cubicBezTo>
                  <a:cubicBezTo>
                    <a:pt x="479768" y="2078362"/>
                    <a:pt x="436497" y="2039688"/>
                    <a:pt x="418648" y="1977216"/>
                  </a:cubicBezTo>
                  <a:cubicBezTo>
                    <a:pt x="407830" y="1938813"/>
                    <a:pt x="433523" y="1911498"/>
                    <a:pt x="472196" y="1920422"/>
                  </a:cubicBezTo>
                  <a:cubicBezTo>
                    <a:pt x="495454" y="1925561"/>
                    <a:pt x="517360" y="1936379"/>
                    <a:pt x="542782" y="1945844"/>
                  </a:cubicBezTo>
                  <a:cubicBezTo>
                    <a:pt x="570638" y="1915284"/>
                    <a:pt x="601739" y="1881749"/>
                    <a:pt x="632028" y="1848484"/>
                  </a:cubicBezTo>
                  <a:cubicBezTo>
                    <a:pt x="600927" y="1813056"/>
                    <a:pt x="570367" y="1778439"/>
                    <a:pt x="538725" y="1742200"/>
                  </a:cubicBezTo>
                  <a:cubicBezTo>
                    <a:pt x="445693" y="1807377"/>
                    <a:pt x="351308" y="1873365"/>
                    <a:pt x="257193" y="1939353"/>
                  </a:cubicBezTo>
                  <a:cubicBezTo>
                    <a:pt x="261791" y="1952064"/>
                    <a:pt x="266929" y="1963964"/>
                    <a:pt x="269904" y="1976404"/>
                  </a:cubicBezTo>
                  <a:cubicBezTo>
                    <a:pt x="271256" y="1981272"/>
                    <a:pt x="268552" y="1987493"/>
                    <a:pt x="267470" y="1992901"/>
                  </a:cubicBezTo>
                  <a:cubicBezTo>
                    <a:pt x="261520" y="1991820"/>
                    <a:pt x="254489" y="1992631"/>
                    <a:pt x="250162" y="1989386"/>
                  </a:cubicBezTo>
                  <a:cubicBezTo>
                    <a:pt x="216086" y="1964234"/>
                    <a:pt x="193098" y="1930970"/>
                    <a:pt x="181739" y="1890403"/>
                  </a:cubicBezTo>
                  <a:cubicBezTo>
                    <a:pt x="180387" y="1886076"/>
                    <a:pt x="182010" y="1878233"/>
                    <a:pt x="184985" y="1876070"/>
                  </a:cubicBezTo>
                  <a:cubicBezTo>
                    <a:pt x="187959" y="1873906"/>
                    <a:pt x="195802" y="1874988"/>
                    <a:pt x="199589" y="1877692"/>
                  </a:cubicBezTo>
                  <a:cubicBezTo>
                    <a:pt x="210677" y="1885265"/>
                    <a:pt x="220683" y="1894460"/>
                    <a:pt x="231771" y="1903384"/>
                  </a:cubicBezTo>
                  <a:cubicBezTo>
                    <a:pt x="325345" y="1837937"/>
                    <a:pt x="419730" y="1771949"/>
                    <a:pt x="513303" y="1706231"/>
                  </a:cubicBezTo>
                  <a:cubicBezTo>
                    <a:pt x="490586" y="1664853"/>
                    <a:pt x="468410" y="1624286"/>
                    <a:pt x="445422" y="1582638"/>
                  </a:cubicBezTo>
                  <a:cubicBezTo>
                    <a:pt x="404585" y="1599676"/>
                    <a:pt x="362396" y="1616984"/>
                    <a:pt x="323181" y="1633211"/>
                  </a:cubicBezTo>
                  <a:cubicBezTo>
                    <a:pt x="323722" y="1658633"/>
                    <a:pt x="326968" y="1682432"/>
                    <a:pt x="323993" y="1705690"/>
                  </a:cubicBezTo>
                  <a:cubicBezTo>
                    <a:pt x="318854" y="1748150"/>
                    <a:pt x="284237" y="1762483"/>
                    <a:pt x="249080" y="1737873"/>
                  </a:cubicBezTo>
                  <a:cubicBezTo>
                    <a:pt x="210136" y="1710558"/>
                    <a:pt x="189853" y="1670532"/>
                    <a:pt x="181469" y="1625098"/>
                  </a:cubicBezTo>
                  <a:cubicBezTo>
                    <a:pt x="177953" y="1605626"/>
                    <a:pt x="177953" y="1584531"/>
                    <a:pt x="181739" y="1565059"/>
                  </a:cubicBezTo>
                  <a:cubicBezTo>
                    <a:pt x="188500" y="1530442"/>
                    <a:pt x="218790" y="1517461"/>
                    <a:pt x="248539" y="1536933"/>
                  </a:cubicBezTo>
                  <a:cubicBezTo>
                    <a:pt x="265847" y="1548292"/>
                    <a:pt x="278829" y="1565600"/>
                    <a:pt x="293703" y="1580745"/>
                  </a:cubicBezTo>
                  <a:cubicBezTo>
                    <a:pt x="297219" y="1584531"/>
                    <a:pt x="299653" y="1589669"/>
                    <a:pt x="302628" y="1594537"/>
                  </a:cubicBezTo>
                  <a:cubicBezTo>
                    <a:pt x="345358" y="1576688"/>
                    <a:pt x="387547" y="1559380"/>
                    <a:pt x="428655" y="1542342"/>
                  </a:cubicBezTo>
                  <a:cubicBezTo>
                    <a:pt x="415403" y="1496907"/>
                    <a:pt x="402421" y="1452554"/>
                    <a:pt x="388899" y="1406579"/>
                  </a:cubicBezTo>
                  <a:cubicBezTo>
                    <a:pt x="276395" y="1426321"/>
                    <a:pt x="162808" y="1446334"/>
                    <a:pt x="50303" y="1466347"/>
                  </a:cubicBezTo>
                  <a:cubicBezTo>
                    <a:pt x="48681" y="1481222"/>
                    <a:pt x="48140" y="1494744"/>
                    <a:pt x="45706" y="1507995"/>
                  </a:cubicBezTo>
                  <a:cubicBezTo>
                    <a:pt x="44895" y="1512052"/>
                    <a:pt x="40297" y="1518272"/>
                    <a:pt x="37322" y="1518543"/>
                  </a:cubicBezTo>
                  <a:cubicBezTo>
                    <a:pt x="32995" y="1518813"/>
                    <a:pt x="26504" y="1515297"/>
                    <a:pt x="24341" y="1511241"/>
                  </a:cubicBezTo>
                  <a:cubicBezTo>
                    <a:pt x="2976" y="1473108"/>
                    <a:pt x="-4867" y="1432271"/>
                    <a:pt x="2976" y="1389000"/>
                  </a:cubicBezTo>
                  <a:cubicBezTo>
                    <a:pt x="3787" y="1384943"/>
                    <a:pt x="8385" y="1378723"/>
                    <a:pt x="11630" y="1378453"/>
                  </a:cubicBezTo>
                  <a:cubicBezTo>
                    <a:pt x="15957" y="1378182"/>
                    <a:pt x="22177" y="1381969"/>
                    <a:pt x="24341" y="1385755"/>
                  </a:cubicBezTo>
                  <a:cubicBezTo>
                    <a:pt x="31102" y="1397113"/>
                    <a:pt x="36240" y="1409554"/>
                    <a:pt x="42731" y="1422806"/>
                  </a:cubicBezTo>
                  <a:cubicBezTo>
                    <a:pt x="155236" y="1403063"/>
                    <a:pt x="268281" y="1383050"/>
                    <a:pt x="381056" y="1363308"/>
                  </a:cubicBezTo>
                  <a:cubicBezTo>
                    <a:pt x="378082" y="1316521"/>
                    <a:pt x="375107" y="1270546"/>
                    <a:pt x="371861" y="1222407"/>
                  </a:cubicBezTo>
                  <a:cubicBezTo>
                    <a:pt x="327779" y="1220514"/>
                    <a:pt x="282615" y="1218620"/>
                    <a:pt x="235828" y="1216457"/>
                  </a:cubicBezTo>
                  <a:cubicBezTo>
                    <a:pt x="233664" y="1224841"/>
                    <a:pt x="232583" y="1233765"/>
                    <a:pt x="229067" y="1241608"/>
                  </a:cubicBezTo>
                  <a:cubicBezTo>
                    <a:pt x="222576" y="1256753"/>
                    <a:pt x="216897" y="1272980"/>
                    <a:pt x="207431" y="1285961"/>
                  </a:cubicBezTo>
                  <a:cubicBezTo>
                    <a:pt x="184714" y="1317332"/>
                    <a:pt x="151179" y="1315439"/>
                    <a:pt x="130084" y="1283257"/>
                  </a:cubicBezTo>
                  <a:cubicBezTo>
                    <a:pt x="114940" y="1260269"/>
                    <a:pt x="109801" y="1234306"/>
                    <a:pt x="108449" y="1207532"/>
                  </a:cubicBezTo>
                  <a:cubicBezTo>
                    <a:pt x="106826" y="1178054"/>
                    <a:pt x="110883" y="1149116"/>
                    <a:pt x="123594" y="1122072"/>
                  </a:cubicBezTo>
                  <a:cubicBezTo>
                    <a:pt x="128191" y="1112066"/>
                    <a:pt x="134141" y="1102059"/>
                    <a:pt x="141173" y="1093405"/>
                  </a:cubicBezTo>
                  <a:cubicBezTo>
                    <a:pt x="163619" y="1066901"/>
                    <a:pt x="194721" y="1067713"/>
                    <a:pt x="213111" y="1097462"/>
                  </a:cubicBezTo>
                  <a:cubicBezTo>
                    <a:pt x="223388" y="1114229"/>
                    <a:pt x="228256" y="1134512"/>
                    <a:pt x="234746" y="1153443"/>
                  </a:cubicBezTo>
                  <a:cubicBezTo>
                    <a:pt x="236639" y="1158852"/>
                    <a:pt x="236639" y="1165072"/>
                    <a:pt x="237721" y="1172104"/>
                  </a:cubicBezTo>
                  <a:cubicBezTo>
                    <a:pt x="283426" y="1174268"/>
                    <a:pt x="328861" y="1176161"/>
                    <a:pt x="373754" y="1178324"/>
                  </a:cubicBezTo>
                  <a:cubicBezTo>
                    <a:pt x="381056" y="1130997"/>
                    <a:pt x="388088" y="1085562"/>
                    <a:pt x="395390" y="1038505"/>
                  </a:cubicBezTo>
                  <a:cubicBezTo>
                    <a:pt x="285319" y="1009026"/>
                    <a:pt x="173896" y="979278"/>
                    <a:pt x="63555" y="949529"/>
                  </a:cubicBezTo>
                  <a:cubicBezTo>
                    <a:pt x="55983" y="962240"/>
                    <a:pt x="50033" y="973869"/>
                    <a:pt x="42461" y="984416"/>
                  </a:cubicBezTo>
                  <a:cubicBezTo>
                    <a:pt x="39756" y="988202"/>
                    <a:pt x="33266" y="992259"/>
                    <a:pt x="29479" y="991448"/>
                  </a:cubicBezTo>
                  <a:cubicBezTo>
                    <a:pt x="25964" y="990636"/>
                    <a:pt x="21907" y="983875"/>
                    <a:pt x="21366" y="979548"/>
                  </a:cubicBezTo>
                  <a:cubicBezTo>
                    <a:pt x="17039" y="936277"/>
                    <a:pt x="28127" y="896792"/>
                    <a:pt x="52467" y="861094"/>
                  </a:cubicBezTo>
                  <a:cubicBezTo>
                    <a:pt x="55171" y="857037"/>
                    <a:pt x="62203" y="853792"/>
                    <a:pt x="66801" y="854332"/>
                  </a:cubicBezTo>
                  <a:cubicBezTo>
                    <a:pt x="70046" y="854873"/>
                    <a:pt x="73832" y="862446"/>
                    <a:pt x="74373" y="867043"/>
                  </a:cubicBezTo>
                  <a:cubicBezTo>
                    <a:pt x="75455" y="879484"/>
                    <a:pt x="74643" y="892195"/>
                    <a:pt x="74643" y="907069"/>
                  </a:cubicBezTo>
                  <a:cubicBezTo>
                    <a:pt x="184714" y="935736"/>
                    <a:pt x="295867" y="965485"/>
                    <a:pt x="407019" y="995234"/>
                  </a:cubicBezTo>
                  <a:cubicBezTo>
                    <a:pt x="424057" y="951422"/>
                    <a:pt x="440825" y="908151"/>
                    <a:pt x="458133" y="863527"/>
                  </a:cubicBezTo>
                  <a:cubicBezTo>
                    <a:pt x="418919" y="843244"/>
                    <a:pt x="378352" y="821879"/>
                    <a:pt x="339949" y="801866"/>
                  </a:cubicBezTo>
                  <a:cubicBezTo>
                    <a:pt x="323722" y="817282"/>
                    <a:pt x="309659" y="833238"/>
                    <a:pt x="292892" y="845678"/>
                  </a:cubicBezTo>
                  <a:cubicBezTo>
                    <a:pt x="282615" y="853251"/>
                    <a:pt x="268552" y="858119"/>
                    <a:pt x="255570" y="859471"/>
                  </a:cubicBezTo>
                  <a:cubicBezTo>
                    <a:pt x="233664" y="861905"/>
                    <a:pt x="215274" y="842433"/>
                    <a:pt x="213652" y="815659"/>
                  </a:cubicBezTo>
                  <a:cubicBezTo>
                    <a:pt x="209865" y="750211"/>
                    <a:pt x="236639" y="698557"/>
                    <a:pt x="287212" y="658801"/>
                  </a:cubicBezTo>
                  <a:cubicBezTo>
                    <a:pt x="304250" y="645279"/>
                    <a:pt x="324804" y="636895"/>
                    <a:pt x="346169" y="649065"/>
                  </a:cubicBezTo>
                  <a:cubicBezTo>
                    <a:pt x="367805" y="661506"/>
                    <a:pt x="370239" y="684223"/>
                    <a:pt x="369157" y="706129"/>
                  </a:cubicBezTo>
                  <a:cubicBezTo>
                    <a:pt x="368075" y="724249"/>
                    <a:pt x="363207" y="742369"/>
                    <a:pt x="359421" y="762381"/>
                  </a:cubicBezTo>
                  <a:cubicBezTo>
                    <a:pt x="397824" y="782394"/>
                    <a:pt x="438390" y="803759"/>
                    <a:pt x="478416" y="824584"/>
                  </a:cubicBezTo>
                  <a:cubicBezTo>
                    <a:pt x="504649" y="785369"/>
                    <a:pt x="530341" y="746696"/>
                    <a:pt x="557115" y="706940"/>
                  </a:cubicBezTo>
                  <a:cubicBezTo>
                    <a:pt x="470032" y="633650"/>
                    <a:pt x="382138" y="560089"/>
                    <a:pt x="293703" y="485988"/>
                  </a:cubicBezTo>
                  <a:cubicBezTo>
                    <a:pt x="283426" y="493290"/>
                    <a:pt x="273690" y="501403"/>
                    <a:pt x="263143" y="507353"/>
                  </a:cubicBezTo>
                  <a:cubicBezTo>
                    <a:pt x="258004" y="510328"/>
                    <a:pt x="250702" y="508975"/>
                    <a:pt x="244212" y="509787"/>
                  </a:cubicBezTo>
                  <a:cubicBezTo>
                    <a:pt x="243941" y="503837"/>
                    <a:pt x="241778" y="497076"/>
                    <a:pt x="243671" y="491938"/>
                  </a:cubicBezTo>
                  <a:cubicBezTo>
                    <a:pt x="259086" y="453534"/>
                    <a:pt x="284508" y="423245"/>
                    <a:pt x="319666" y="401880"/>
                  </a:cubicBezTo>
                  <a:cubicBezTo>
                    <a:pt x="324263" y="399175"/>
                    <a:pt x="331295" y="400527"/>
                    <a:pt x="337244" y="399987"/>
                  </a:cubicBezTo>
                  <a:cubicBezTo>
                    <a:pt x="337515" y="405936"/>
                    <a:pt x="339408" y="412427"/>
                    <a:pt x="337515" y="417565"/>
                  </a:cubicBezTo>
                  <a:cubicBezTo>
                    <a:pt x="333458" y="428924"/>
                    <a:pt x="327779" y="439471"/>
                    <a:pt x="321829" y="452182"/>
                  </a:cubicBezTo>
                  <a:cubicBezTo>
                    <a:pt x="409183" y="525473"/>
                    <a:pt x="497347" y="599574"/>
                    <a:pt x="585242" y="673135"/>
                  </a:cubicBezTo>
                  <a:cubicBezTo>
                    <a:pt x="618777" y="640952"/>
                    <a:pt x="652312" y="608769"/>
                    <a:pt x="687199" y="575505"/>
                  </a:cubicBezTo>
                  <a:cubicBezTo>
                    <a:pt x="660425" y="540617"/>
                    <a:pt x="632569" y="504107"/>
                    <a:pt x="605525" y="468950"/>
                  </a:cubicBezTo>
                  <a:cubicBezTo>
                    <a:pt x="587135" y="475711"/>
                    <a:pt x="570367" y="483283"/>
                    <a:pt x="552788" y="487881"/>
                  </a:cubicBezTo>
                  <a:cubicBezTo>
                    <a:pt x="541430" y="490856"/>
                    <a:pt x="528448" y="490856"/>
                    <a:pt x="516549" y="489504"/>
                  </a:cubicBezTo>
                  <a:cubicBezTo>
                    <a:pt x="493561" y="486799"/>
                    <a:pt x="479768" y="467327"/>
                    <a:pt x="482202" y="444069"/>
                  </a:cubicBezTo>
                  <a:cubicBezTo>
                    <a:pt x="484636" y="423245"/>
                    <a:pt x="493561" y="405125"/>
                    <a:pt x="506542" y="389169"/>
                  </a:cubicBezTo>
                  <a:cubicBezTo>
                    <a:pt x="538455" y="349684"/>
                    <a:pt x="577399" y="321017"/>
                    <a:pt x="629594" y="316419"/>
                  </a:cubicBezTo>
                  <a:cubicBezTo>
                    <a:pt x="673136" y="312633"/>
                    <a:pt x="694771" y="340759"/>
                    <a:pt x="678274" y="381326"/>
                  </a:cubicBezTo>
                  <a:cubicBezTo>
                    <a:pt x="669620" y="402421"/>
                    <a:pt x="655016" y="421352"/>
                    <a:pt x="641494" y="443528"/>
                  </a:cubicBezTo>
                  <a:cubicBezTo>
                    <a:pt x="666916" y="476793"/>
                    <a:pt x="694771" y="513032"/>
                    <a:pt x="721816" y="548460"/>
                  </a:cubicBezTo>
                  <a:cubicBezTo>
                    <a:pt x="762112" y="523850"/>
                    <a:pt x="801597" y="499780"/>
                    <a:pt x="842434" y="474900"/>
                  </a:cubicBezTo>
                  <a:cubicBezTo>
                    <a:pt x="794295" y="371860"/>
                    <a:pt x="745615" y="267469"/>
                    <a:pt x="697205" y="163619"/>
                  </a:cubicBezTo>
                  <a:cubicBezTo>
                    <a:pt x="683413" y="166053"/>
                    <a:pt x="670972" y="169298"/>
                    <a:pt x="657991" y="170380"/>
                  </a:cubicBezTo>
                  <a:cubicBezTo>
                    <a:pt x="653123" y="170921"/>
                    <a:pt x="645010" y="167946"/>
                    <a:pt x="643387" y="164430"/>
                  </a:cubicBezTo>
                  <a:cubicBezTo>
                    <a:pt x="641764" y="160644"/>
                    <a:pt x="644739" y="152801"/>
                    <a:pt x="648255" y="149285"/>
                  </a:cubicBezTo>
                  <a:cubicBezTo>
                    <a:pt x="673677" y="123322"/>
                    <a:pt x="705319" y="109259"/>
                    <a:pt x="739935" y="100605"/>
                  </a:cubicBezTo>
                  <a:cubicBezTo>
                    <a:pt x="746967" y="98982"/>
                    <a:pt x="754269" y="97901"/>
                    <a:pt x="761301" y="98171"/>
                  </a:cubicBezTo>
                  <a:cubicBezTo>
                    <a:pt x="773741" y="98982"/>
                    <a:pt x="777798" y="106825"/>
                    <a:pt x="769414" y="116020"/>
                  </a:cubicBezTo>
                  <a:cubicBezTo>
                    <a:pt x="760219" y="126297"/>
                    <a:pt x="749131" y="134952"/>
                    <a:pt x="737231" y="145499"/>
                  </a:cubicBezTo>
                  <a:cubicBezTo>
                    <a:pt x="785100" y="248268"/>
                    <a:pt x="833780" y="352659"/>
                    <a:pt x="882189" y="456239"/>
                  </a:cubicBezTo>
                  <a:cubicBezTo>
                    <a:pt x="927083" y="441094"/>
                    <a:pt x="970624" y="426220"/>
                    <a:pt x="1016059" y="410804"/>
                  </a:cubicBezTo>
                  <a:cubicBezTo>
                    <a:pt x="1006593" y="367804"/>
                    <a:pt x="996587" y="323181"/>
                    <a:pt x="987121" y="280721"/>
                  </a:cubicBezTo>
                  <a:cubicBezTo>
                    <a:pt x="965486" y="278287"/>
                    <a:pt x="945743" y="276394"/>
                    <a:pt x="926271" y="273960"/>
                  </a:cubicBezTo>
                  <a:cubicBezTo>
                    <a:pt x="922215" y="273419"/>
                    <a:pt x="918428" y="272067"/>
                    <a:pt x="914642" y="270444"/>
                  </a:cubicBezTo>
                  <a:cubicBezTo>
                    <a:pt x="875157" y="255029"/>
                    <a:pt x="867315" y="221223"/>
                    <a:pt x="897063" y="190933"/>
                  </a:cubicBezTo>
                  <a:cubicBezTo>
                    <a:pt x="922485" y="164700"/>
                    <a:pt x="955209" y="152530"/>
                    <a:pt x="990367" y="146310"/>
                  </a:cubicBezTo>
                  <a:cubicBezTo>
                    <a:pt x="1017681" y="141442"/>
                    <a:pt x="1044996" y="141442"/>
                    <a:pt x="1071770" y="150908"/>
                  </a:cubicBezTo>
                  <a:cubicBezTo>
                    <a:pt x="1113689" y="166323"/>
                    <a:pt x="1122614" y="201751"/>
                    <a:pt x="1089620" y="232041"/>
                  </a:cubicBezTo>
                  <a:cubicBezTo>
                    <a:pt x="1072852" y="247456"/>
                    <a:pt x="1051487" y="258004"/>
                    <a:pt x="1030392" y="272067"/>
                  </a:cubicBezTo>
                  <a:cubicBezTo>
                    <a:pt x="1039587" y="313445"/>
                    <a:pt x="1049323" y="357797"/>
                    <a:pt x="1059059" y="401068"/>
                  </a:cubicBezTo>
                  <a:cubicBezTo>
                    <a:pt x="1106387" y="395930"/>
                    <a:pt x="1152362" y="391062"/>
                    <a:pt x="1199149" y="385924"/>
                  </a:cubicBezTo>
                  <a:cubicBezTo>
                    <a:pt x="1199149" y="272067"/>
                    <a:pt x="1199149" y="157128"/>
                    <a:pt x="1199149" y="42189"/>
                  </a:cubicBezTo>
                  <a:cubicBezTo>
                    <a:pt x="1186438" y="38673"/>
                    <a:pt x="1173187" y="35969"/>
                    <a:pt x="1160746" y="31371"/>
                  </a:cubicBezTo>
                  <a:cubicBezTo>
                    <a:pt x="1156149" y="29749"/>
                    <a:pt x="1150740" y="24070"/>
                    <a:pt x="1149928" y="19472"/>
                  </a:cubicBezTo>
                  <a:cubicBezTo>
                    <a:pt x="1149388" y="16497"/>
                    <a:pt x="1156149" y="10006"/>
                    <a:pt x="1160476" y="9195"/>
                  </a:cubicBezTo>
                  <a:cubicBezTo>
                    <a:pt x="1179677" y="5409"/>
                    <a:pt x="1198338" y="0"/>
                    <a:pt x="1216728" y="0"/>
                  </a:cubicBezTo>
                  <a:cubicBezTo>
                    <a:pt x="1238364" y="0"/>
                    <a:pt x="1260270" y="4868"/>
                    <a:pt x="1281635" y="8925"/>
                  </a:cubicBezTo>
                  <a:cubicBezTo>
                    <a:pt x="1286773" y="10006"/>
                    <a:pt x="1290559" y="16497"/>
                    <a:pt x="1294886" y="20554"/>
                  </a:cubicBezTo>
                  <a:cubicBezTo>
                    <a:pt x="1290559" y="24610"/>
                    <a:pt x="1287044" y="30560"/>
                    <a:pt x="1281635" y="32724"/>
                  </a:cubicBezTo>
                  <a:cubicBezTo>
                    <a:pt x="1270276" y="37051"/>
                    <a:pt x="1258377" y="39485"/>
                    <a:pt x="1245666" y="42730"/>
                  </a:cubicBezTo>
                  <a:cubicBezTo>
                    <a:pt x="1245666" y="156587"/>
                    <a:pt x="1245666" y="271255"/>
                    <a:pt x="1245666" y="385653"/>
                  </a:cubicBezTo>
                  <a:cubicBezTo>
                    <a:pt x="1302188" y="392955"/>
                    <a:pt x="1358982" y="400257"/>
                    <a:pt x="1417938" y="407829"/>
                  </a:cubicBezTo>
                  <a:cubicBezTo>
                    <a:pt x="1429027" y="365911"/>
                    <a:pt x="1440656" y="322369"/>
                    <a:pt x="1452555" y="277475"/>
                  </a:cubicBezTo>
                  <a:cubicBezTo>
                    <a:pt x="1448499" y="275582"/>
                    <a:pt x="1444171" y="274230"/>
                    <a:pt x="1440926" y="271526"/>
                  </a:cubicBezTo>
                  <a:cubicBezTo>
                    <a:pt x="1423347" y="258544"/>
                    <a:pt x="1403064" y="247997"/>
                    <a:pt x="1389001" y="232041"/>
                  </a:cubicBezTo>
                  <a:cubicBezTo>
                    <a:pt x="1364931" y="204997"/>
                    <a:pt x="1373856" y="172814"/>
                    <a:pt x="1408202" y="161455"/>
                  </a:cubicBezTo>
                  <a:cubicBezTo>
                    <a:pt x="1428215" y="154964"/>
                    <a:pt x="1450662" y="152530"/>
                    <a:pt x="1471757" y="153342"/>
                  </a:cubicBezTo>
                  <a:cubicBezTo>
                    <a:pt x="1502587" y="154423"/>
                    <a:pt x="1531795" y="164159"/>
                    <a:pt x="1558299" y="180657"/>
                  </a:cubicBezTo>
                  <a:cubicBezTo>
                    <a:pt x="1568035" y="186877"/>
                    <a:pt x="1577771" y="194179"/>
                    <a:pt x="1585614" y="202292"/>
                  </a:cubicBezTo>
                  <a:cubicBezTo>
                    <a:pt x="1618067" y="235827"/>
                    <a:pt x="1608601" y="272878"/>
                    <a:pt x="1563167" y="284507"/>
                  </a:cubicBezTo>
                  <a:cubicBezTo>
                    <a:pt x="1542343" y="289916"/>
                    <a:pt x="1519896" y="289375"/>
                    <a:pt x="1494474" y="292079"/>
                  </a:cubicBezTo>
                  <a:cubicBezTo>
                    <a:pt x="1483927" y="331835"/>
                    <a:pt x="1472298" y="375917"/>
                    <a:pt x="1460128" y="420811"/>
                  </a:cubicBezTo>
                  <a:cubicBezTo>
                    <a:pt x="1488254" y="431088"/>
                    <a:pt x="1516650" y="440553"/>
                    <a:pt x="1544236" y="451912"/>
                  </a:cubicBezTo>
                  <a:cubicBezTo>
                    <a:pt x="1572091" y="463270"/>
                    <a:pt x="1599136" y="476793"/>
                    <a:pt x="1627803" y="489774"/>
                  </a:cubicBezTo>
                  <a:cubicBezTo>
                    <a:pt x="1684867" y="391062"/>
                    <a:pt x="1742471" y="291539"/>
                    <a:pt x="1798453" y="194449"/>
                  </a:cubicBezTo>
                  <a:cubicBezTo>
                    <a:pt x="1789258" y="183902"/>
                    <a:pt x="1780333" y="174707"/>
                    <a:pt x="1772490" y="164159"/>
                  </a:cubicBezTo>
                  <a:cubicBezTo>
                    <a:pt x="1769245" y="159832"/>
                    <a:pt x="1768975" y="153612"/>
                    <a:pt x="1767352" y="148474"/>
                  </a:cubicBezTo>
                  <a:cubicBezTo>
                    <a:pt x="1772490" y="146851"/>
                    <a:pt x="1778170" y="143065"/>
                    <a:pt x="1783038" y="143876"/>
                  </a:cubicBezTo>
                  <a:cubicBezTo>
                    <a:pt x="1825768" y="151178"/>
                    <a:pt x="1861196" y="172273"/>
                    <a:pt x="1889322" y="205267"/>
                  </a:cubicBezTo>
                  <a:cubicBezTo>
                    <a:pt x="1892297" y="208783"/>
                    <a:pt x="1893649" y="216626"/>
                    <a:pt x="1891756" y="219871"/>
                  </a:cubicBezTo>
                  <a:cubicBezTo>
                    <a:pt x="1889593" y="223116"/>
                    <a:pt x="1882020" y="225009"/>
                    <a:pt x="1877423" y="224198"/>
                  </a:cubicBezTo>
                  <a:cubicBezTo>
                    <a:pt x="1864712" y="221764"/>
                    <a:pt x="1852271" y="217707"/>
                    <a:pt x="1838208" y="213921"/>
                  </a:cubicBezTo>
                  <a:cubicBezTo>
                    <a:pt x="1781145" y="312904"/>
                    <a:pt x="1723540" y="412427"/>
                    <a:pt x="1666476" y="511139"/>
                  </a:cubicBezTo>
                  <a:cubicBezTo>
                    <a:pt x="1704339" y="538995"/>
                    <a:pt x="1741660" y="566310"/>
                    <a:pt x="1780604" y="594706"/>
                  </a:cubicBezTo>
                  <a:cubicBezTo>
                    <a:pt x="1810353" y="562523"/>
                    <a:pt x="1841183" y="528718"/>
                    <a:pt x="1871202" y="495994"/>
                  </a:cubicBezTo>
                  <a:cubicBezTo>
                    <a:pt x="1861466" y="479497"/>
                    <a:pt x="1850919" y="464893"/>
                    <a:pt x="1844158" y="448396"/>
                  </a:cubicBezTo>
                  <a:cubicBezTo>
                    <a:pt x="1839020" y="435956"/>
                    <a:pt x="1836586" y="421622"/>
                    <a:pt x="1836315" y="407829"/>
                  </a:cubicBezTo>
                  <a:cubicBezTo>
                    <a:pt x="1836045" y="387005"/>
                    <a:pt x="1850919" y="372131"/>
                    <a:pt x="1871743" y="371049"/>
                  </a:cubicBezTo>
                  <a:cubicBezTo>
                    <a:pt x="1882291" y="370508"/>
                    <a:pt x="1893920" y="370508"/>
                    <a:pt x="1903656" y="373754"/>
                  </a:cubicBezTo>
                  <a:cubicBezTo>
                    <a:pt x="1964506" y="394037"/>
                    <a:pt x="2008318" y="432981"/>
                    <a:pt x="2026167" y="495994"/>
                  </a:cubicBezTo>
                  <a:cubicBezTo>
                    <a:pt x="2036985" y="534668"/>
                    <a:pt x="2010751" y="561171"/>
                    <a:pt x="1970996" y="553328"/>
                  </a:cubicBezTo>
                  <a:cubicBezTo>
                    <a:pt x="1959097" y="550894"/>
                    <a:pt x="1947468" y="547108"/>
                    <a:pt x="1936379" y="542240"/>
                  </a:cubicBezTo>
                  <a:cubicBezTo>
                    <a:pt x="1925832" y="537643"/>
                    <a:pt x="1915826" y="531152"/>
                    <a:pt x="1904467" y="524391"/>
                  </a:cubicBezTo>
                  <a:cubicBezTo>
                    <a:pt x="1873907" y="557655"/>
                    <a:pt x="1843076" y="591461"/>
                    <a:pt x="1813057" y="624185"/>
                  </a:cubicBezTo>
                  <a:cubicBezTo>
                    <a:pt x="1844428" y="659883"/>
                    <a:pt x="1874989" y="694500"/>
                    <a:pt x="1906360" y="730199"/>
                  </a:cubicBezTo>
                  <a:cubicBezTo>
                    <a:pt x="1999393" y="665022"/>
                    <a:pt x="2093237" y="599304"/>
                    <a:pt x="2187892" y="533045"/>
                  </a:cubicBezTo>
                  <a:cubicBezTo>
                    <a:pt x="2183565" y="521957"/>
                    <a:pt x="2178156" y="511680"/>
                    <a:pt x="2175452" y="500592"/>
                  </a:cubicBezTo>
                  <a:cubicBezTo>
                    <a:pt x="2173829" y="494372"/>
                    <a:pt x="2176263" y="486799"/>
                    <a:pt x="2176804" y="480038"/>
                  </a:cubicBezTo>
                  <a:cubicBezTo>
                    <a:pt x="2183836" y="481661"/>
                    <a:pt x="2192490" y="481390"/>
                    <a:pt x="2197628" y="485447"/>
                  </a:cubicBezTo>
                  <a:cubicBezTo>
                    <a:pt x="2228459" y="509787"/>
                    <a:pt x="2250365" y="540617"/>
                    <a:pt x="2261723" y="578209"/>
                  </a:cubicBezTo>
                  <a:cubicBezTo>
                    <a:pt x="2263346" y="583888"/>
                    <a:pt x="2260912" y="590920"/>
                    <a:pt x="2260371" y="597140"/>
                  </a:cubicBezTo>
                  <a:cubicBezTo>
                    <a:pt x="2253881" y="595788"/>
                    <a:pt x="2246038" y="595788"/>
                    <a:pt x="2240629" y="592272"/>
                  </a:cubicBezTo>
                  <a:cubicBezTo>
                    <a:pt x="2230893" y="585782"/>
                    <a:pt x="2222780" y="577398"/>
                    <a:pt x="2213314" y="569014"/>
                  </a:cubicBezTo>
                  <a:cubicBezTo>
                    <a:pt x="2119470" y="634732"/>
                    <a:pt x="2025085" y="700720"/>
                    <a:pt x="1931782" y="766168"/>
                  </a:cubicBezTo>
                  <a:cubicBezTo>
                    <a:pt x="1954499" y="807546"/>
                    <a:pt x="1976676" y="848112"/>
                    <a:pt x="1999934" y="890031"/>
                  </a:cubicBezTo>
                  <a:cubicBezTo>
                    <a:pt x="2040771" y="873263"/>
                    <a:pt x="2082960" y="855685"/>
                    <a:pt x="2121634" y="839728"/>
                  </a:cubicBezTo>
                  <a:cubicBezTo>
                    <a:pt x="2121093" y="814036"/>
                    <a:pt x="2118118" y="789967"/>
                    <a:pt x="2120822" y="766979"/>
                  </a:cubicBezTo>
                  <a:cubicBezTo>
                    <a:pt x="2125690" y="725872"/>
                    <a:pt x="2159496" y="710997"/>
                    <a:pt x="2193842" y="734255"/>
                  </a:cubicBezTo>
                  <a:cubicBezTo>
                    <a:pt x="2233868" y="761300"/>
                    <a:pt x="2254422" y="801596"/>
                    <a:pt x="2263076" y="847571"/>
                  </a:cubicBezTo>
                  <a:cubicBezTo>
                    <a:pt x="2266862" y="867314"/>
                    <a:pt x="2266592" y="889220"/>
                    <a:pt x="2262805" y="908962"/>
                  </a:cubicBezTo>
                  <a:cubicBezTo>
                    <a:pt x="2256044" y="942768"/>
                    <a:pt x="2227107" y="954126"/>
                    <a:pt x="2196276" y="937900"/>
                  </a:cubicBezTo>
                  <a:cubicBezTo>
                    <a:pt x="2178697" y="928434"/>
                    <a:pt x="2164905" y="913830"/>
                    <a:pt x="2141917" y="879213"/>
                  </a:cubicBezTo>
                  <a:cubicBezTo>
                    <a:pt x="2099998" y="896522"/>
                    <a:pt x="2057809" y="914101"/>
                    <a:pt x="2016701" y="931138"/>
                  </a:cubicBezTo>
                  <a:cubicBezTo>
                    <a:pt x="2029953" y="976303"/>
                    <a:pt x="2042664" y="1020655"/>
                    <a:pt x="2056186" y="1066901"/>
                  </a:cubicBezTo>
                  <a:cubicBezTo>
                    <a:pt x="2168150" y="1047159"/>
                    <a:pt x="2281466" y="1027146"/>
                    <a:pt x="2394782" y="1007133"/>
                  </a:cubicBezTo>
                  <a:cubicBezTo>
                    <a:pt x="2395593" y="994422"/>
                    <a:pt x="2395052" y="982252"/>
                    <a:pt x="2397216" y="970353"/>
                  </a:cubicBezTo>
                  <a:cubicBezTo>
                    <a:pt x="2398298" y="964674"/>
                    <a:pt x="2403706" y="959535"/>
                    <a:pt x="2407222" y="954397"/>
                  </a:cubicBezTo>
                  <a:cubicBezTo>
                    <a:pt x="2412361" y="958183"/>
                    <a:pt x="2419392" y="961158"/>
                    <a:pt x="2422097" y="966296"/>
                  </a:cubicBezTo>
                  <a:cubicBezTo>
                    <a:pt x="2440757" y="1002265"/>
                    <a:pt x="2448600" y="1040668"/>
                    <a:pt x="2441839" y="1081235"/>
                  </a:cubicBezTo>
                  <a:cubicBezTo>
                    <a:pt x="2441028" y="1086644"/>
                    <a:pt x="2435619" y="1091241"/>
                    <a:pt x="2432374" y="1096109"/>
                  </a:cubicBezTo>
                  <a:cubicBezTo>
                    <a:pt x="2427506" y="1092594"/>
                    <a:pt x="2421015" y="1090160"/>
                    <a:pt x="2418040" y="1085562"/>
                  </a:cubicBezTo>
                  <a:cubicBezTo>
                    <a:pt x="2411820" y="1074744"/>
                    <a:pt x="2407222" y="1063115"/>
                    <a:pt x="2401814" y="1050945"/>
                  </a:cubicBezTo>
                  <a:cubicBezTo>
                    <a:pt x="2289309" y="1070688"/>
                    <a:pt x="2176534" y="1090700"/>
                    <a:pt x="2063759" y="1110443"/>
                  </a:cubicBezTo>
                  <a:cubicBezTo>
                    <a:pt x="2066733" y="1157500"/>
                    <a:pt x="2069979" y="1204016"/>
                    <a:pt x="2072954" y="1251615"/>
                  </a:cubicBezTo>
                  <a:cubicBezTo>
                    <a:pt x="2117306" y="1253508"/>
                    <a:pt x="2162200" y="1255671"/>
                    <a:pt x="2207905" y="1257564"/>
                  </a:cubicBezTo>
                  <a:cubicBezTo>
                    <a:pt x="2211151" y="1246476"/>
                    <a:pt x="2213044" y="1234847"/>
                    <a:pt x="2217641" y="1224570"/>
                  </a:cubicBezTo>
                  <a:cubicBezTo>
                    <a:pt x="2224132" y="1210237"/>
                    <a:pt x="2230622" y="1195633"/>
                    <a:pt x="2240358" y="1183733"/>
                  </a:cubicBezTo>
                  <a:cubicBezTo>
                    <a:pt x="2261453" y="1158041"/>
                    <a:pt x="2291472" y="1159934"/>
                    <a:pt x="2310944" y="1186708"/>
                  </a:cubicBezTo>
                  <a:cubicBezTo>
                    <a:pt x="2330146" y="1212941"/>
                    <a:pt x="2335284" y="1243501"/>
                    <a:pt x="2335555" y="1274873"/>
                  </a:cubicBezTo>
                  <a:cubicBezTo>
                    <a:pt x="2335825" y="1303810"/>
                    <a:pt x="2330957" y="1332207"/>
                    <a:pt x="2317435" y="1358440"/>
                  </a:cubicBezTo>
                  <a:cubicBezTo>
                    <a:pt x="2313378" y="1366283"/>
                    <a:pt x="2308510" y="1374126"/>
                    <a:pt x="2302561" y="1380887"/>
                  </a:cubicBezTo>
                  <a:cubicBezTo>
                    <a:pt x="2280384" y="1406579"/>
                    <a:pt x="2249283" y="1406309"/>
                    <a:pt x="2231434" y="1377371"/>
                  </a:cubicBezTo>
                  <a:cubicBezTo>
                    <a:pt x="2220886" y="1360333"/>
                    <a:pt x="2216019" y="1339509"/>
                    <a:pt x="2209257" y="1320307"/>
                  </a:cubicBezTo>
                  <a:cubicBezTo>
                    <a:pt x="2207364" y="1314899"/>
                    <a:pt x="2207364" y="1308678"/>
                    <a:pt x="2206282" y="1301647"/>
                  </a:cubicBezTo>
                  <a:cubicBezTo>
                    <a:pt x="2160848" y="1299483"/>
                    <a:pt x="2115684" y="1297590"/>
                    <a:pt x="2070520" y="1295427"/>
                  </a:cubicBezTo>
                  <a:cubicBezTo>
                    <a:pt x="2063488" y="1341943"/>
                    <a:pt x="2056457" y="1387648"/>
                    <a:pt x="2049155" y="1434976"/>
                  </a:cubicBezTo>
                  <a:cubicBezTo>
                    <a:pt x="2072142" y="1441196"/>
                    <a:pt x="2096482" y="1447957"/>
                    <a:pt x="2121093" y="1454448"/>
                  </a:cubicBezTo>
                  <a:cubicBezTo>
                    <a:pt x="2203578" y="1476624"/>
                    <a:pt x="2286063" y="1498259"/>
                    <a:pt x="2368549" y="1520706"/>
                  </a:cubicBezTo>
                  <a:cubicBezTo>
                    <a:pt x="2378826" y="1523411"/>
                    <a:pt x="2383694" y="1522870"/>
                    <a:pt x="2387750" y="1512052"/>
                  </a:cubicBezTo>
                  <a:cubicBezTo>
                    <a:pt x="2390996" y="1503398"/>
                    <a:pt x="2396405" y="1495285"/>
                    <a:pt x="2402354" y="1487983"/>
                  </a:cubicBezTo>
                  <a:cubicBezTo>
                    <a:pt x="2405329" y="1484467"/>
                    <a:pt x="2411549" y="1481492"/>
                    <a:pt x="2415876" y="1482033"/>
                  </a:cubicBezTo>
                  <a:cubicBezTo>
                    <a:pt x="2418851" y="1482574"/>
                    <a:pt x="2422908" y="1489605"/>
                    <a:pt x="2422908" y="1493392"/>
                  </a:cubicBezTo>
                  <a:cubicBezTo>
                    <a:pt x="2422097" y="1512863"/>
                    <a:pt x="2422367" y="1533147"/>
                    <a:pt x="2417770" y="1552078"/>
                  </a:cubicBezTo>
                  <a:cubicBezTo>
                    <a:pt x="2412902" y="1571820"/>
                    <a:pt x="2403436" y="1590481"/>
                    <a:pt x="2394511" y="1608871"/>
                  </a:cubicBezTo>
                  <a:cubicBezTo>
                    <a:pt x="2392077" y="1614009"/>
                    <a:pt x="2383423" y="1616173"/>
                    <a:pt x="2377744" y="1619959"/>
                  </a:cubicBezTo>
                  <a:cubicBezTo>
                    <a:pt x="2375040" y="1613739"/>
                    <a:pt x="2370442" y="1607789"/>
                    <a:pt x="2369631" y="1601299"/>
                  </a:cubicBezTo>
                  <a:cubicBezTo>
                    <a:pt x="2368278" y="1590210"/>
                    <a:pt x="2369360" y="1579122"/>
                    <a:pt x="2369360" y="1566141"/>
                  </a:cubicBezTo>
                  <a:cubicBezTo>
                    <a:pt x="2260101" y="1536933"/>
                    <a:pt x="2149219" y="1507184"/>
                    <a:pt x="2038607" y="1477435"/>
                  </a:cubicBezTo>
                  <a:cubicBezTo>
                    <a:pt x="2021569" y="1521247"/>
                    <a:pt x="2004531" y="1564789"/>
                    <a:pt x="1987223" y="1609141"/>
                  </a:cubicBezTo>
                  <a:cubicBezTo>
                    <a:pt x="2026437" y="1629425"/>
                    <a:pt x="2067004" y="1650790"/>
                    <a:pt x="2106218" y="1671073"/>
                  </a:cubicBezTo>
                  <a:cubicBezTo>
                    <a:pt x="2119200" y="1657821"/>
                    <a:pt x="2130829" y="1644570"/>
                    <a:pt x="2143810" y="1632941"/>
                  </a:cubicBezTo>
                  <a:cubicBezTo>
                    <a:pt x="2150571" y="1626720"/>
                    <a:pt x="2159225" y="1621852"/>
                    <a:pt x="2167880" y="1618066"/>
                  </a:cubicBezTo>
                  <a:cubicBezTo>
                    <a:pt x="2199521" y="1604274"/>
                    <a:pt x="2226025" y="1619418"/>
                    <a:pt x="2231434" y="1653494"/>
                  </a:cubicBezTo>
                  <a:cubicBezTo>
                    <a:pt x="2240358" y="1711369"/>
                    <a:pt x="2200062" y="1792232"/>
                    <a:pt x="2148408" y="1820088"/>
                  </a:cubicBezTo>
                  <a:cubicBezTo>
                    <a:pt x="2111357" y="1840101"/>
                    <a:pt x="2082149" y="1825497"/>
                    <a:pt x="2076740" y="1783578"/>
                  </a:cubicBezTo>
                  <a:cubicBezTo>
                    <a:pt x="2075117" y="1771678"/>
                    <a:pt x="2075929" y="1759238"/>
                    <a:pt x="2077822" y="1747338"/>
                  </a:cubicBezTo>
                  <a:cubicBezTo>
                    <a:pt x="2079444" y="1735439"/>
                    <a:pt x="2083771" y="1723810"/>
                    <a:pt x="2087017" y="1710828"/>
                  </a:cubicBezTo>
                  <a:cubicBezTo>
                    <a:pt x="2046991" y="1690004"/>
                    <a:pt x="2006424" y="1668910"/>
                    <a:pt x="1966669" y="1648085"/>
                  </a:cubicBezTo>
                  <a:cubicBezTo>
                    <a:pt x="1940436" y="1687300"/>
                    <a:pt x="1914744" y="1725703"/>
                    <a:pt x="1888240" y="1765458"/>
                  </a:cubicBezTo>
                  <a:cubicBezTo>
                    <a:pt x="1975323" y="1838748"/>
                    <a:pt x="2063488" y="1912580"/>
                    <a:pt x="2151112" y="1986140"/>
                  </a:cubicBezTo>
                  <a:cubicBezTo>
                    <a:pt x="2162741" y="1978027"/>
                    <a:pt x="2173018" y="1970184"/>
                    <a:pt x="2184106" y="1963693"/>
                  </a:cubicBezTo>
                  <a:cubicBezTo>
                    <a:pt x="2188433" y="1961260"/>
                    <a:pt x="2196006" y="1960989"/>
                    <a:pt x="2200062" y="1963153"/>
                  </a:cubicBezTo>
                  <a:cubicBezTo>
                    <a:pt x="2202496" y="1964505"/>
                    <a:pt x="2203037" y="1973429"/>
                    <a:pt x="2201414" y="1977757"/>
                  </a:cubicBezTo>
                  <a:cubicBezTo>
                    <a:pt x="2186540" y="2018594"/>
                    <a:pt x="2160037" y="2049965"/>
                    <a:pt x="2122445" y="2071601"/>
                  </a:cubicBezTo>
                  <a:cubicBezTo>
                    <a:pt x="2118388" y="2073764"/>
                    <a:pt x="2110545" y="2074305"/>
                    <a:pt x="2107841" y="2071871"/>
                  </a:cubicBezTo>
                  <a:cubicBezTo>
                    <a:pt x="2105137" y="2069437"/>
                    <a:pt x="2104596" y="2061594"/>
                    <a:pt x="2105948" y="2057267"/>
                  </a:cubicBezTo>
                  <a:cubicBezTo>
                    <a:pt x="2110275" y="2045097"/>
                    <a:pt x="2116225" y="2033468"/>
                    <a:pt x="2122445" y="2019675"/>
                  </a:cubicBezTo>
                  <a:cubicBezTo>
                    <a:pt x="2035362" y="1946655"/>
                    <a:pt x="1947197" y="1872554"/>
                    <a:pt x="1859573" y="1798993"/>
                  </a:cubicBezTo>
                  <a:cubicBezTo>
                    <a:pt x="1825768" y="1831176"/>
                    <a:pt x="1792503" y="1863359"/>
                    <a:pt x="1757616" y="1896623"/>
                  </a:cubicBezTo>
                  <a:cubicBezTo>
                    <a:pt x="1784390" y="1931511"/>
                    <a:pt x="1812246" y="1967750"/>
                    <a:pt x="1839831" y="2003719"/>
                  </a:cubicBezTo>
                  <a:cubicBezTo>
                    <a:pt x="1854435" y="1997769"/>
                    <a:pt x="1867687" y="1990738"/>
                    <a:pt x="1881750" y="1986952"/>
                  </a:cubicBezTo>
                  <a:cubicBezTo>
                    <a:pt x="1895542" y="1983436"/>
                    <a:pt x="1910146" y="1981543"/>
                    <a:pt x="1924209" y="1982084"/>
                  </a:cubicBezTo>
                  <a:cubicBezTo>
                    <a:pt x="1949902" y="1983165"/>
                    <a:pt x="1965858" y="2003719"/>
                    <a:pt x="1962072" y="2029141"/>
                  </a:cubicBezTo>
                  <a:cubicBezTo>
                    <a:pt x="1960990" y="2036173"/>
                    <a:pt x="1959908" y="2043745"/>
                    <a:pt x="1956663" y="2049965"/>
                  </a:cubicBezTo>
                  <a:cubicBezTo>
                    <a:pt x="1927725" y="2108922"/>
                    <a:pt x="1881750" y="2146243"/>
                    <a:pt x="1816032" y="2155168"/>
                  </a:cubicBezTo>
                  <a:cubicBezTo>
                    <a:pt x="1772761" y="2161118"/>
                    <a:pt x="1749503" y="2131098"/>
                    <a:pt x="1766000" y="2090261"/>
                  </a:cubicBezTo>
                  <a:cubicBezTo>
                    <a:pt x="1774654" y="2069167"/>
                    <a:pt x="1789258" y="2050235"/>
                    <a:pt x="1802780" y="2028059"/>
                  </a:cubicBezTo>
                  <a:cubicBezTo>
                    <a:pt x="1777358" y="1994794"/>
                    <a:pt x="1749503" y="1958555"/>
                    <a:pt x="1722458" y="1923127"/>
                  </a:cubicBezTo>
                  <a:cubicBezTo>
                    <a:pt x="1681892" y="1947737"/>
                    <a:pt x="1642136" y="1972077"/>
                    <a:pt x="1601840" y="1996417"/>
                  </a:cubicBezTo>
                  <a:cubicBezTo>
                    <a:pt x="1649979" y="2099997"/>
                    <a:pt x="1698659" y="2204118"/>
                    <a:pt x="1747069" y="2307698"/>
                  </a:cubicBezTo>
                  <a:cubicBezTo>
                    <a:pt x="1760591" y="2305264"/>
                    <a:pt x="1773302" y="2302019"/>
                    <a:pt x="1786013" y="2300937"/>
                  </a:cubicBezTo>
                  <a:cubicBezTo>
                    <a:pt x="1790881" y="2300396"/>
                    <a:pt x="1798994" y="2303371"/>
                    <a:pt x="1800616" y="2306887"/>
                  </a:cubicBezTo>
                  <a:cubicBezTo>
                    <a:pt x="1802239" y="2310673"/>
                    <a:pt x="1799264" y="2318516"/>
                    <a:pt x="1795749" y="2322032"/>
                  </a:cubicBezTo>
                  <a:cubicBezTo>
                    <a:pt x="1770327" y="2347994"/>
                    <a:pt x="1738685" y="2362058"/>
                    <a:pt x="1704068" y="2370712"/>
                  </a:cubicBezTo>
                  <a:cubicBezTo>
                    <a:pt x="1697037" y="2372334"/>
                    <a:pt x="1689734" y="2373416"/>
                    <a:pt x="1682703" y="2373146"/>
                  </a:cubicBezTo>
                  <a:cubicBezTo>
                    <a:pt x="1670263" y="2372334"/>
                    <a:pt x="1666206" y="2364491"/>
                    <a:pt x="1674319" y="2355296"/>
                  </a:cubicBezTo>
                  <a:cubicBezTo>
                    <a:pt x="1683514" y="2345019"/>
                    <a:pt x="1694603" y="2336365"/>
                    <a:pt x="1706773" y="2325548"/>
                  </a:cubicBezTo>
                  <a:cubicBezTo>
                    <a:pt x="1658904" y="2222779"/>
                    <a:pt x="1610224" y="2118387"/>
                    <a:pt x="1561815" y="2014807"/>
                  </a:cubicBezTo>
                  <a:cubicBezTo>
                    <a:pt x="1516921" y="2029952"/>
                    <a:pt x="1473379" y="2044827"/>
                    <a:pt x="1427945" y="2060242"/>
                  </a:cubicBezTo>
                  <a:cubicBezTo>
                    <a:pt x="1437410" y="2103243"/>
                    <a:pt x="1447417" y="2147866"/>
                    <a:pt x="1456612" y="2190326"/>
                  </a:cubicBezTo>
                  <a:cubicBezTo>
                    <a:pt x="1478247" y="2192760"/>
                    <a:pt x="1498260" y="2194923"/>
                    <a:pt x="1518003" y="2197627"/>
                  </a:cubicBezTo>
                  <a:cubicBezTo>
                    <a:pt x="1522330" y="2198168"/>
                    <a:pt x="1526657" y="2200062"/>
                    <a:pt x="1530713" y="2201684"/>
                  </a:cubicBezTo>
                  <a:cubicBezTo>
                    <a:pt x="1568035" y="2217099"/>
                    <a:pt x="1575607" y="2249553"/>
                    <a:pt x="1547751" y="2278761"/>
                  </a:cubicBezTo>
                  <a:cubicBezTo>
                    <a:pt x="1516921" y="2311214"/>
                    <a:pt x="1476625" y="2324466"/>
                    <a:pt x="1433624" y="2326900"/>
                  </a:cubicBezTo>
                  <a:cubicBezTo>
                    <a:pt x="1412529" y="2327981"/>
                    <a:pt x="1390083" y="2325548"/>
                    <a:pt x="1370070" y="2319057"/>
                  </a:cubicBezTo>
                  <a:cubicBezTo>
                    <a:pt x="1329774" y="2305805"/>
                    <a:pt x="1321660" y="2269566"/>
                    <a:pt x="1352491" y="2240628"/>
                  </a:cubicBezTo>
                  <a:cubicBezTo>
                    <a:pt x="1369529" y="2224672"/>
                    <a:pt x="1391165" y="2213854"/>
                    <a:pt x="1413070" y="2198980"/>
                  </a:cubicBezTo>
                  <a:cubicBezTo>
                    <a:pt x="1404146" y="2158413"/>
                    <a:pt x="1394139" y="2113790"/>
                    <a:pt x="1384403" y="2069978"/>
                  </a:cubicBezTo>
                  <a:cubicBezTo>
                    <a:pt x="1337617" y="2075116"/>
                    <a:pt x="1291912" y="2079984"/>
                    <a:pt x="1245395" y="2084852"/>
                  </a:cubicBezTo>
                  <a:cubicBezTo>
                    <a:pt x="1245395" y="2199250"/>
                    <a:pt x="1245395" y="2313918"/>
                    <a:pt x="1245395" y="2428857"/>
                  </a:cubicBezTo>
                  <a:cubicBezTo>
                    <a:pt x="1257836" y="2432373"/>
                    <a:pt x="1270547" y="2435077"/>
                    <a:pt x="1282716" y="2439404"/>
                  </a:cubicBezTo>
                  <a:cubicBezTo>
                    <a:pt x="1287584" y="2441298"/>
                    <a:pt x="1290830" y="2446977"/>
                    <a:pt x="1294886" y="2450763"/>
                  </a:cubicBezTo>
                  <a:cubicBezTo>
                    <a:pt x="1290830" y="2454820"/>
                    <a:pt x="1287855" y="2460770"/>
                    <a:pt x="1282987" y="2462392"/>
                  </a:cubicBezTo>
                  <a:cubicBezTo>
                    <a:pt x="1242420" y="2476185"/>
                    <a:pt x="1201854" y="2476455"/>
                    <a:pt x="1161287" y="2462392"/>
                  </a:cubicBezTo>
                  <a:cubicBezTo>
                    <a:pt x="1156690" y="2460770"/>
                    <a:pt x="1151281" y="2455090"/>
                    <a:pt x="1150469" y="2450493"/>
                  </a:cubicBezTo>
                  <a:cubicBezTo>
                    <a:pt x="1149928" y="2447788"/>
                    <a:pt x="1156419" y="2441568"/>
                    <a:pt x="1161017" y="2439945"/>
                  </a:cubicBezTo>
                  <a:cubicBezTo>
                    <a:pt x="1173457" y="2436970"/>
                    <a:pt x="1186438" y="2433996"/>
                    <a:pt x="1200231" y="2430209"/>
                  </a:cubicBezTo>
                  <a:close/>
                  <a:moveTo>
                    <a:pt x="2028871" y="1236740"/>
                  </a:moveTo>
                  <a:cubicBezTo>
                    <a:pt x="2028871" y="791049"/>
                    <a:pt x="1669181" y="430276"/>
                    <a:pt x="1224301" y="430006"/>
                  </a:cubicBezTo>
                  <a:cubicBezTo>
                    <a:pt x="777257" y="429735"/>
                    <a:pt x="415944" y="790237"/>
                    <a:pt x="415944" y="1236199"/>
                  </a:cubicBezTo>
                  <a:cubicBezTo>
                    <a:pt x="416214" y="1681891"/>
                    <a:pt x="776175" y="2042934"/>
                    <a:pt x="1220785" y="2042934"/>
                  </a:cubicBezTo>
                  <a:cubicBezTo>
                    <a:pt x="1668640" y="2042934"/>
                    <a:pt x="2028871" y="1683514"/>
                    <a:pt x="2028871" y="1236740"/>
                  </a:cubicBezTo>
                  <a:close/>
                </a:path>
              </a:pathLst>
            </a:custGeom>
            <a:solidFill>
              <a:schemeClr val="bg1">
                <a:alpha val="70000"/>
              </a:schemeClr>
            </a:solidFill>
            <a:ln w="2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43" name="Freeform: Shape 142">
            <a:extLst>
              <a:ext uri="{FF2B5EF4-FFF2-40B4-BE49-F238E27FC236}">
                <a16:creationId xmlns:a16="http://schemas.microsoft.com/office/drawing/2014/main" id="{69A82CB5-D0CE-4392-AA1F-C4A223A033D5}"/>
              </a:ext>
            </a:extLst>
          </p:cNvPr>
          <p:cNvSpPr/>
          <p:nvPr/>
        </p:nvSpPr>
        <p:spPr>
          <a:xfrm>
            <a:off x="4053610" y="4581624"/>
            <a:ext cx="1947148" cy="1969933"/>
          </a:xfrm>
          <a:custGeom>
            <a:avLst/>
            <a:gdLst>
              <a:gd name="connsiteX0" fmla="*/ 955633 w 1965160"/>
              <a:gd name="connsiteY0" fmla="*/ 1489004 h 1988156"/>
              <a:gd name="connsiteX1" fmla="*/ 969984 w 1965160"/>
              <a:gd name="connsiteY1" fmla="*/ 1503355 h 1988156"/>
              <a:gd name="connsiteX2" fmla="*/ 956068 w 1965160"/>
              <a:gd name="connsiteY2" fmla="*/ 1518141 h 1988156"/>
              <a:gd name="connsiteX3" fmla="*/ 941065 w 1965160"/>
              <a:gd name="connsiteY3" fmla="*/ 1503355 h 1988156"/>
              <a:gd name="connsiteX4" fmla="*/ 955633 w 1965160"/>
              <a:gd name="connsiteY4" fmla="*/ 1489004 h 1988156"/>
              <a:gd name="connsiteX5" fmla="*/ 1295921 w 1965160"/>
              <a:gd name="connsiteY5" fmla="*/ 1411813 h 1988156"/>
              <a:gd name="connsiteX6" fmla="*/ 1341583 w 1965160"/>
              <a:gd name="connsiteY6" fmla="*/ 1457257 h 1988156"/>
              <a:gd name="connsiteX7" fmla="*/ 1296138 w 1965160"/>
              <a:gd name="connsiteY7" fmla="*/ 1503571 h 1988156"/>
              <a:gd name="connsiteX8" fmla="*/ 1250042 w 1965160"/>
              <a:gd name="connsiteY8" fmla="*/ 1457909 h 1988156"/>
              <a:gd name="connsiteX9" fmla="*/ 1295921 w 1965160"/>
              <a:gd name="connsiteY9" fmla="*/ 1411813 h 1988156"/>
              <a:gd name="connsiteX10" fmla="*/ 696232 w 1965160"/>
              <a:gd name="connsiteY10" fmla="*/ 1383764 h 1988156"/>
              <a:gd name="connsiteX11" fmla="*/ 748417 w 1965160"/>
              <a:gd name="connsiteY11" fmla="*/ 1436166 h 1988156"/>
              <a:gd name="connsiteX12" fmla="*/ 696449 w 1965160"/>
              <a:gd name="connsiteY12" fmla="*/ 1488350 h 1988156"/>
              <a:gd name="connsiteX13" fmla="*/ 643830 w 1965160"/>
              <a:gd name="connsiteY13" fmla="*/ 1436383 h 1988156"/>
              <a:gd name="connsiteX14" fmla="*/ 696232 w 1965160"/>
              <a:gd name="connsiteY14" fmla="*/ 1383764 h 1988156"/>
              <a:gd name="connsiteX15" fmla="*/ 1101533 w 1965160"/>
              <a:gd name="connsiteY15" fmla="*/ 1309184 h 1988156"/>
              <a:gd name="connsiteX16" fmla="*/ 1130452 w 1965160"/>
              <a:gd name="connsiteY16" fmla="*/ 1338103 h 1988156"/>
              <a:gd name="connsiteX17" fmla="*/ 1100881 w 1965160"/>
              <a:gd name="connsiteY17" fmla="*/ 1367891 h 1988156"/>
              <a:gd name="connsiteX18" fmla="*/ 1071744 w 1965160"/>
              <a:gd name="connsiteY18" fmla="*/ 1338103 h 1988156"/>
              <a:gd name="connsiteX19" fmla="*/ 1101533 w 1965160"/>
              <a:gd name="connsiteY19" fmla="*/ 1309184 h 1988156"/>
              <a:gd name="connsiteX20" fmla="*/ 515978 w 1965160"/>
              <a:gd name="connsiteY20" fmla="*/ 1247866 h 1988156"/>
              <a:gd name="connsiteX21" fmla="*/ 530764 w 1965160"/>
              <a:gd name="connsiteY21" fmla="*/ 1262000 h 1988156"/>
              <a:gd name="connsiteX22" fmla="*/ 517065 w 1965160"/>
              <a:gd name="connsiteY22" fmla="*/ 1277003 h 1988156"/>
              <a:gd name="connsiteX23" fmla="*/ 501844 w 1965160"/>
              <a:gd name="connsiteY23" fmla="*/ 1262435 h 1988156"/>
              <a:gd name="connsiteX24" fmla="*/ 515978 w 1965160"/>
              <a:gd name="connsiteY24" fmla="*/ 1247866 h 1988156"/>
              <a:gd name="connsiteX25" fmla="*/ 1438777 w 1965160"/>
              <a:gd name="connsiteY25" fmla="*/ 1173938 h 1988156"/>
              <a:gd name="connsiteX26" fmla="*/ 1485308 w 1965160"/>
              <a:gd name="connsiteY26" fmla="*/ 1219382 h 1988156"/>
              <a:gd name="connsiteX27" fmla="*/ 1439646 w 1965160"/>
              <a:gd name="connsiteY27" fmla="*/ 1265913 h 1988156"/>
              <a:gd name="connsiteX28" fmla="*/ 1393550 w 1965160"/>
              <a:gd name="connsiteY28" fmla="*/ 1220687 h 1988156"/>
              <a:gd name="connsiteX29" fmla="*/ 1438777 w 1965160"/>
              <a:gd name="connsiteY29" fmla="*/ 1173938 h 1988156"/>
              <a:gd name="connsiteX30" fmla="*/ 880618 w 1965160"/>
              <a:gd name="connsiteY30" fmla="*/ 1069134 h 1988156"/>
              <a:gd name="connsiteX31" fmla="*/ 955633 w 1965160"/>
              <a:gd name="connsiteY31" fmla="*/ 1144584 h 1988156"/>
              <a:gd name="connsiteX32" fmla="*/ 880618 w 1965160"/>
              <a:gd name="connsiteY32" fmla="*/ 1220034 h 1988156"/>
              <a:gd name="connsiteX33" fmla="*/ 804732 w 1965160"/>
              <a:gd name="connsiteY33" fmla="*/ 1145019 h 1988156"/>
              <a:gd name="connsiteX34" fmla="*/ 880618 w 1965160"/>
              <a:gd name="connsiteY34" fmla="*/ 1069134 h 1988156"/>
              <a:gd name="connsiteX35" fmla="*/ 622738 w 1965160"/>
              <a:gd name="connsiteY35" fmla="*/ 1052826 h 1988156"/>
              <a:gd name="connsiteX36" fmla="*/ 669487 w 1965160"/>
              <a:gd name="connsiteY36" fmla="*/ 1098270 h 1988156"/>
              <a:gd name="connsiteX37" fmla="*/ 623608 w 1965160"/>
              <a:gd name="connsiteY37" fmla="*/ 1144367 h 1988156"/>
              <a:gd name="connsiteX38" fmla="*/ 577729 w 1965160"/>
              <a:gd name="connsiteY38" fmla="*/ 1098487 h 1988156"/>
              <a:gd name="connsiteX39" fmla="*/ 622738 w 1965160"/>
              <a:gd name="connsiteY39" fmla="*/ 1052826 h 1988156"/>
              <a:gd name="connsiteX40" fmla="*/ 1539667 w 1965160"/>
              <a:gd name="connsiteY40" fmla="*/ 979333 h 1988156"/>
              <a:gd name="connsiteX41" fmla="*/ 1554453 w 1965160"/>
              <a:gd name="connsiteY41" fmla="*/ 994771 h 1988156"/>
              <a:gd name="connsiteX42" fmla="*/ 1539450 w 1965160"/>
              <a:gd name="connsiteY42" fmla="*/ 1009122 h 1988156"/>
              <a:gd name="connsiteX43" fmla="*/ 1524664 w 1965160"/>
              <a:gd name="connsiteY43" fmla="*/ 993684 h 1988156"/>
              <a:gd name="connsiteX44" fmla="*/ 1539667 w 1965160"/>
              <a:gd name="connsiteY44" fmla="*/ 979333 h 1988156"/>
              <a:gd name="connsiteX45" fmla="*/ 1208730 w 1965160"/>
              <a:gd name="connsiteY45" fmla="*/ 952154 h 1988156"/>
              <a:gd name="connsiteX46" fmla="*/ 1326145 w 1965160"/>
              <a:gd name="connsiteY46" fmla="*/ 1069787 h 1988156"/>
              <a:gd name="connsiteX47" fmla="*/ 1208295 w 1965160"/>
              <a:gd name="connsiteY47" fmla="*/ 1186768 h 1988156"/>
              <a:gd name="connsiteX48" fmla="*/ 1091314 w 1965160"/>
              <a:gd name="connsiteY48" fmla="*/ 1069135 h 1988156"/>
              <a:gd name="connsiteX49" fmla="*/ 1208730 w 1965160"/>
              <a:gd name="connsiteY49" fmla="*/ 952154 h 1988156"/>
              <a:gd name="connsiteX50" fmla="*/ 436394 w 1965160"/>
              <a:gd name="connsiteY50" fmla="*/ 826041 h 1988156"/>
              <a:gd name="connsiteX51" fmla="*/ 465966 w 1965160"/>
              <a:gd name="connsiteY51" fmla="*/ 855177 h 1988156"/>
              <a:gd name="connsiteX52" fmla="*/ 436829 w 1965160"/>
              <a:gd name="connsiteY52" fmla="*/ 884966 h 1988156"/>
              <a:gd name="connsiteX53" fmla="*/ 407476 w 1965160"/>
              <a:gd name="connsiteY53" fmla="*/ 854959 h 1988156"/>
              <a:gd name="connsiteX54" fmla="*/ 436394 w 1965160"/>
              <a:gd name="connsiteY54" fmla="*/ 826041 h 1988156"/>
              <a:gd name="connsiteX55" fmla="*/ 1441168 w 1965160"/>
              <a:gd name="connsiteY55" fmla="*/ 771681 h 1988156"/>
              <a:gd name="connsiteX56" fmla="*/ 1512922 w 1965160"/>
              <a:gd name="connsiteY56" fmla="*/ 846045 h 1988156"/>
              <a:gd name="connsiteX57" fmla="*/ 1437472 w 1965160"/>
              <a:gd name="connsiteY57" fmla="*/ 918016 h 1988156"/>
              <a:gd name="connsiteX58" fmla="*/ 1366153 w 1965160"/>
              <a:gd name="connsiteY58" fmla="*/ 843871 h 1988156"/>
              <a:gd name="connsiteX59" fmla="*/ 1441168 w 1965160"/>
              <a:gd name="connsiteY59" fmla="*/ 771681 h 1988156"/>
              <a:gd name="connsiteX60" fmla="*/ 653833 w 1965160"/>
              <a:gd name="connsiteY60" fmla="*/ 765158 h 1988156"/>
              <a:gd name="connsiteX61" fmla="*/ 669488 w 1965160"/>
              <a:gd name="connsiteY61" fmla="*/ 779509 h 1988156"/>
              <a:gd name="connsiteX62" fmla="*/ 654268 w 1965160"/>
              <a:gd name="connsiteY62" fmla="*/ 794294 h 1988156"/>
              <a:gd name="connsiteX63" fmla="*/ 639699 w 1965160"/>
              <a:gd name="connsiteY63" fmla="*/ 779944 h 1988156"/>
              <a:gd name="connsiteX64" fmla="*/ 653833 w 1965160"/>
              <a:gd name="connsiteY64" fmla="*/ 765158 h 1988156"/>
              <a:gd name="connsiteX65" fmla="*/ 851481 w 1965160"/>
              <a:gd name="connsiteY65" fmla="*/ 764941 h 1988156"/>
              <a:gd name="connsiteX66" fmla="*/ 880400 w 1965160"/>
              <a:gd name="connsiteY66" fmla="*/ 794077 h 1988156"/>
              <a:gd name="connsiteX67" fmla="*/ 851046 w 1965160"/>
              <a:gd name="connsiteY67" fmla="*/ 823865 h 1988156"/>
              <a:gd name="connsiteX68" fmla="*/ 821692 w 1965160"/>
              <a:gd name="connsiteY68" fmla="*/ 794077 h 1988156"/>
              <a:gd name="connsiteX69" fmla="*/ 851481 w 1965160"/>
              <a:gd name="connsiteY69" fmla="*/ 764941 h 1988156"/>
              <a:gd name="connsiteX70" fmla="*/ 1132626 w 1965160"/>
              <a:gd name="connsiteY70" fmla="*/ 718844 h 1988156"/>
              <a:gd name="connsiteX71" fmla="*/ 1178288 w 1965160"/>
              <a:gd name="connsiteY71" fmla="*/ 765593 h 1988156"/>
              <a:gd name="connsiteX72" fmla="*/ 1132626 w 1965160"/>
              <a:gd name="connsiteY72" fmla="*/ 811254 h 1988156"/>
              <a:gd name="connsiteX73" fmla="*/ 1086747 w 1965160"/>
              <a:gd name="connsiteY73" fmla="*/ 764940 h 1988156"/>
              <a:gd name="connsiteX74" fmla="*/ 1132626 w 1965160"/>
              <a:gd name="connsiteY74" fmla="*/ 718844 h 1988156"/>
              <a:gd name="connsiteX75" fmla="*/ 1281571 w 1965160"/>
              <a:gd name="connsiteY75" fmla="*/ 617084 h 1988156"/>
              <a:gd name="connsiteX76" fmla="*/ 1295704 w 1965160"/>
              <a:gd name="connsiteY76" fmla="*/ 631870 h 1988156"/>
              <a:gd name="connsiteX77" fmla="*/ 1280049 w 1965160"/>
              <a:gd name="connsiteY77" fmla="*/ 646438 h 1988156"/>
              <a:gd name="connsiteX78" fmla="*/ 1265915 w 1965160"/>
              <a:gd name="connsiteY78" fmla="*/ 631435 h 1988156"/>
              <a:gd name="connsiteX79" fmla="*/ 1281571 w 1965160"/>
              <a:gd name="connsiteY79" fmla="*/ 617084 h 1988156"/>
              <a:gd name="connsiteX80" fmla="*/ 694493 w 1965160"/>
              <a:gd name="connsiteY80" fmla="*/ 570770 h 1988156"/>
              <a:gd name="connsiteX81" fmla="*/ 769074 w 1965160"/>
              <a:gd name="connsiteY81" fmla="*/ 647959 h 1988156"/>
              <a:gd name="connsiteX82" fmla="*/ 692318 w 1965160"/>
              <a:gd name="connsiteY82" fmla="*/ 721452 h 1988156"/>
              <a:gd name="connsiteX83" fmla="*/ 618173 w 1965160"/>
              <a:gd name="connsiteY83" fmla="*/ 645133 h 1988156"/>
              <a:gd name="connsiteX84" fmla="*/ 694493 w 1965160"/>
              <a:gd name="connsiteY84" fmla="*/ 570770 h 1988156"/>
              <a:gd name="connsiteX85" fmla="*/ 1027605 w 1965160"/>
              <a:gd name="connsiteY85" fmla="*/ 393776 h 1988156"/>
              <a:gd name="connsiteX86" fmla="*/ 1100663 w 1965160"/>
              <a:gd name="connsiteY86" fmla="*/ 466618 h 1988156"/>
              <a:gd name="connsiteX87" fmla="*/ 1028257 w 1965160"/>
              <a:gd name="connsiteY87" fmla="*/ 539893 h 1988156"/>
              <a:gd name="connsiteX88" fmla="*/ 954546 w 1965160"/>
              <a:gd name="connsiteY88" fmla="*/ 467705 h 1988156"/>
              <a:gd name="connsiteX89" fmla="*/ 1027605 w 1965160"/>
              <a:gd name="connsiteY89" fmla="*/ 393776 h 1988156"/>
              <a:gd name="connsiteX90" fmla="*/ 984335 w 1965160"/>
              <a:gd name="connsiteY90" fmla="*/ 345724 h 1988156"/>
              <a:gd name="connsiteX91" fmla="*/ 334418 w 1965160"/>
              <a:gd name="connsiteY91" fmla="*/ 993901 h 1988156"/>
              <a:gd name="connsiteX92" fmla="*/ 981508 w 1965160"/>
              <a:gd name="connsiteY92" fmla="*/ 1642514 h 1988156"/>
              <a:gd name="connsiteX93" fmla="*/ 1631208 w 1965160"/>
              <a:gd name="connsiteY93" fmla="*/ 994336 h 1988156"/>
              <a:gd name="connsiteX94" fmla="*/ 984335 w 1965160"/>
              <a:gd name="connsiteY94" fmla="*/ 345724 h 1988156"/>
              <a:gd name="connsiteX95" fmla="*/ 978247 w 1965160"/>
              <a:gd name="connsiteY95" fmla="*/ 0 h 1988156"/>
              <a:gd name="connsiteX96" fmla="*/ 1030432 w 1965160"/>
              <a:gd name="connsiteY96" fmla="*/ 7176 h 1988156"/>
              <a:gd name="connsiteX97" fmla="*/ 1041085 w 1965160"/>
              <a:gd name="connsiteY97" fmla="*/ 16525 h 1988156"/>
              <a:gd name="connsiteX98" fmla="*/ 1030432 w 1965160"/>
              <a:gd name="connsiteY98" fmla="*/ 26310 h 1988156"/>
              <a:gd name="connsiteX99" fmla="*/ 1001513 w 1965160"/>
              <a:gd name="connsiteY99" fmla="*/ 34355 h 1988156"/>
              <a:gd name="connsiteX100" fmla="*/ 1001513 w 1965160"/>
              <a:gd name="connsiteY100" fmla="*/ 310064 h 1988156"/>
              <a:gd name="connsiteX101" fmla="*/ 1140019 w 1965160"/>
              <a:gd name="connsiteY101" fmla="*/ 327894 h 1988156"/>
              <a:gd name="connsiteX102" fmla="*/ 1167851 w 1965160"/>
              <a:gd name="connsiteY102" fmla="*/ 223089 h 1988156"/>
              <a:gd name="connsiteX103" fmla="*/ 1158501 w 1965160"/>
              <a:gd name="connsiteY103" fmla="*/ 218306 h 1988156"/>
              <a:gd name="connsiteX104" fmla="*/ 1116754 w 1965160"/>
              <a:gd name="connsiteY104" fmla="*/ 186561 h 1988156"/>
              <a:gd name="connsiteX105" fmla="*/ 1132191 w 1965160"/>
              <a:gd name="connsiteY105" fmla="*/ 129810 h 1988156"/>
              <a:gd name="connsiteX106" fmla="*/ 1183289 w 1965160"/>
              <a:gd name="connsiteY106" fmla="*/ 123287 h 1988156"/>
              <a:gd name="connsiteX107" fmla="*/ 1252869 w 1965160"/>
              <a:gd name="connsiteY107" fmla="*/ 145248 h 1988156"/>
              <a:gd name="connsiteX108" fmla="*/ 1274830 w 1965160"/>
              <a:gd name="connsiteY108" fmla="*/ 162642 h 1988156"/>
              <a:gd name="connsiteX109" fmla="*/ 1256783 w 1965160"/>
              <a:gd name="connsiteY109" fmla="*/ 228743 h 1988156"/>
              <a:gd name="connsiteX110" fmla="*/ 1201554 w 1965160"/>
              <a:gd name="connsiteY110" fmla="*/ 234831 h 1988156"/>
              <a:gd name="connsiteX111" fmla="*/ 1173940 w 1965160"/>
              <a:gd name="connsiteY111" fmla="*/ 338331 h 1988156"/>
              <a:gd name="connsiteX112" fmla="*/ 1241562 w 1965160"/>
              <a:gd name="connsiteY112" fmla="*/ 363336 h 1988156"/>
              <a:gd name="connsiteX113" fmla="*/ 1308750 w 1965160"/>
              <a:gd name="connsiteY113" fmla="*/ 393777 h 1988156"/>
              <a:gd name="connsiteX114" fmla="*/ 1445952 w 1965160"/>
              <a:gd name="connsiteY114" fmla="*/ 156337 h 1988156"/>
              <a:gd name="connsiteX115" fmla="*/ 1425078 w 1965160"/>
              <a:gd name="connsiteY115" fmla="*/ 131984 h 1988156"/>
              <a:gd name="connsiteX116" fmla="*/ 1420947 w 1965160"/>
              <a:gd name="connsiteY116" fmla="*/ 119373 h 1988156"/>
              <a:gd name="connsiteX117" fmla="*/ 1433558 w 1965160"/>
              <a:gd name="connsiteY117" fmla="*/ 115676 h 1988156"/>
              <a:gd name="connsiteX118" fmla="*/ 1519010 w 1965160"/>
              <a:gd name="connsiteY118" fmla="*/ 165034 h 1988156"/>
              <a:gd name="connsiteX119" fmla="*/ 1520967 w 1965160"/>
              <a:gd name="connsiteY119" fmla="*/ 176776 h 1988156"/>
              <a:gd name="connsiteX120" fmla="*/ 1509444 w 1965160"/>
              <a:gd name="connsiteY120" fmla="*/ 180255 h 1988156"/>
              <a:gd name="connsiteX121" fmla="*/ 1477915 w 1965160"/>
              <a:gd name="connsiteY121" fmla="*/ 171992 h 1988156"/>
              <a:gd name="connsiteX122" fmla="*/ 1339843 w 1965160"/>
              <a:gd name="connsiteY122" fmla="*/ 410955 h 1988156"/>
              <a:gd name="connsiteX123" fmla="*/ 1431601 w 1965160"/>
              <a:gd name="connsiteY123" fmla="*/ 478142 h 1988156"/>
              <a:gd name="connsiteX124" fmla="*/ 1504442 w 1965160"/>
              <a:gd name="connsiteY124" fmla="*/ 398778 h 1988156"/>
              <a:gd name="connsiteX125" fmla="*/ 1482699 w 1965160"/>
              <a:gd name="connsiteY125" fmla="*/ 360509 h 1988156"/>
              <a:gd name="connsiteX126" fmla="*/ 1476393 w 1965160"/>
              <a:gd name="connsiteY126" fmla="*/ 327894 h 1988156"/>
              <a:gd name="connsiteX127" fmla="*/ 1504877 w 1965160"/>
              <a:gd name="connsiteY127" fmla="*/ 298323 h 1988156"/>
              <a:gd name="connsiteX128" fmla="*/ 1530535 w 1965160"/>
              <a:gd name="connsiteY128" fmla="*/ 300497 h 1988156"/>
              <a:gd name="connsiteX129" fmla="*/ 1629034 w 1965160"/>
              <a:gd name="connsiteY129" fmla="*/ 398778 h 1988156"/>
              <a:gd name="connsiteX130" fmla="*/ 1584676 w 1965160"/>
              <a:gd name="connsiteY130" fmla="*/ 444875 h 1988156"/>
              <a:gd name="connsiteX131" fmla="*/ 1556844 w 1965160"/>
              <a:gd name="connsiteY131" fmla="*/ 435960 h 1988156"/>
              <a:gd name="connsiteX132" fmla="*/ 1531187 w 1965160"/>
              <a:gd name="connsiteY132" fmla="*/ 421609 h 1988156"/>
              <a:gd name="connsiteX133" fmla="*/ 1457694 w 1965160"/>
              <a:gd name="connsiteY133" fmla="*/ 501843 h 1988156"/>
              <a:gd name="connsiteX134" fmla="*/ 1532709 w 1965160"/>
              <a:gd name="connsiteY134" fmla="*/ 587078 h 1988156"/>
              <a:gd name="connsiteX135" fmla="*/ 1759060 w 1965160"/>
              <a:gd name="connsiteY135" fmla="*/ 428567 h 1988156"/>
              <a:gd name="connsiteX136" fmla="*/ 1749058 w 1965160"/>
              <a:gd name="connsiteY136" fmla="*/ 402475 h 1988156"/>
              <a:gd name="connsiteX137" fmla="*/ 1750145 w 1965160"/>
              <a:gd name="connsiteY137" fmla="*/ 385950 h 1988156"/>
              <a:gd name="connsiteX138" fmla="*/ 1766888 w 1965160"/>
              <a:gd name="connsiteY138" fmla="*/ 390298 h 1988156"/>
              <a:gd name="connsiteX139" fmla="*/ 1818420 w 1965160"/>
              <a:gd name="connsiteY139" fmla="*/ 464879 h 1988156"/>
              <a:gd name="connsiteX140" fmla="*/ 1817333 w 1965160"/>
              <a:gd name="connsiteY140" fmla="*/ 480099 h 1988156"/>
              <a:gd name="connsiteX141" fmla="*/ 1801460 w 1965160"/>
              <a:gd name="connsiteY141" fmla="*/ 476185 h 1988156"/>
              <a:gd name="connsiteX142" fmla="*/ 1779499 w 1965160"/>
              <a:gd name="connsiteY142" fmla="*/ 457486 h 1988156"/>
              <a:gd name="connsiteX143" fmla="*/ 1553148 w 1965160"/>
              <a:gd name="connsiteY143" fmla="*/ 615997 h 1988156"/>
              <a:gd name="connsiteX144" fmla="*/ 1607942 w 1965160"/>
              <a:gd name="connsiteY144" fmla="*/ 715583 h 1988156"/>
              <a:gd name="connsiteX145" fmla="*/ 1705789 w 1965160"/>
              <a:gd name="connsiteY145" fmla="*/ 675140 h 1988156"/>
              <a:gd name="connsiteX146" fmla="*/ 1705136 w 1965160"/>
              <a:gd name="connsiteY146" fmla="*/ 616649 h 1988156"/>
              <a:gd name="connsiteX147" fmla="*/ 1763844 w 1965160"/>
              <a:gd name="connsiteY147" fmla="*/ 590339 h 1988156"/>
              <a:gd name="connsiteX148" fmla="*/ 1819508 w 1965160"/>
              <a:gd name="connsiteY148" fmla="*/ 681445 h 1988156"/>
              <a:gd name="connsiteX149" fmla="*/ 1819290 w 1965160"/>
              <a:gd name="connsiteY149" fmla="*/ 730803 h 1988156"/>
              <a:gd name="connsiteX150" fmla="*/ 1765801 w 1965160"/>
              <a:gd name="connsiteY150" fmla="*/ 754070 h 1988156"/>
              <a:gd name="connsiteX151" fmla="*/ 1722096 w 1965160"/>
              <a:gd name="connsiteY151" fmla="*/ 706885 h 1988156"/>
              <a:gd name="connsiteX152" fmla="*/ 1621423 w 1965160"/>
              <a:gd name="connsiteY152" fmla="*/ 748633 h 1988156"/>
              <a:gd name="connsiteX153" fmla="*/ 1653169 w 1965160"/>
              <a:gd name="connsiteY153" fmla="*/ 857786 h 1988156"/>
              <a:gd name="connsiteX154" fmla="*/ 1925399 w 1965160"/>
              <a:gd name="connsiteY154" fmla="*/ 809733 h 1988156"/>
              <a:gd name="connsiteX155" fmla="*/ 1927356 w 1965160"/>
              <a:gd name="connsiteY155" fmla="*/ 780162 h 1988156"/>
              <a:gd name="connsiteX156" fmla="*/ 1935401 w 1965160"/>
              <a:gd name="connsiteY156" fmla="*/ 767333 h 1988156"/>
              <a:gd name="connsiteX157" fmla="*/ 1947360 w 1965160"/>
              <a:gd name="connsiteY157" fmla="*/ 776900 h 1988156"/>
              <a:gd name="connsiteX158" fmla="*/ 1963233 w 1965160"/>
              <a:gd name="connsiteY158" fmla="*/ 869311 h 1988156"/>
              <a:gd name="connsiteX159" fmla="*/ 1955623 w 1965160"/>
              <a:gd name="connsiteY159" fmla="*/ 881269 h 1988156"/>
              <a:gd name="connsiteX160" fmla="*/ 1944098 w 1965160"/>
              <a:gd name="connsiteY160" fmla="*/ 872789 h 1988156"/>
              <a:gd name="connsiteX161" fmla="*/ 1931053 w 1965160"/>
              <a:gd name="connsiteY161" fmla="*/ 844957 h 1988156"/>
              <a:gd name="connsiteX162" fmla="*/ 1659257 w 1965160"/>
              <a:gd name="connsiteY162" fmla="*/ 892794 h 1988156"/>
              <a:gd name="connsiteX163" fmla="*/ 1666650 w 1965160"/>
              <a:gd name="connsiteY163" fmla="*/ 1006296 h 1988156"/>
              <a:gd name="connsiteX164" fmla="*/ 1775150 w 1965160"/>
              <a:gd name="connsiteY164" fmla="*/ 1011079 h 1988156"/>
              <a:gd name="connsiteX165" fmla="*/ 1782978 w 1965160"/>
              <a:gd name="connsiteY165" fmla="*/ 984552 h 1988156"/>
              <a:gd name="connsiteX166" fmla="*/ 1801243 w 1965160"/>
              <a:gd name="connsiteY166" fmla="*/ 951719 h 1988156"/>
              <a:gd name="connsiteX167" fmla="*/ 1857994 w 1965160"/>
              <a:gd name="connsiteY167" fmla="*/ 954111 h 1988156"/>
              <a:gd name="connsiteX168" fmla="*/ 1877781 w 1965160"/>
              <a:gd name="connsiteY168" fmla="*/ 1024995 h 1988156"/>
              <a:gd name="connsiteX169" fmla="*/ 1863212 w 1965160"/>
              <a:gd name="connsiteY169" fmla="*/ 1092183 h 1988156"/>
              <a:gd name="connsiteX170" fmla="*/ 1851254 w 1965160"/>
              <a:gd name="connsiteY170" fmla="*/ 1110230 h 1988156"/>
              <a:gd name="connsiteX171" fmla="*/ 1794068 w 1965160"/>
              <a:gd name="connsiteY171" fmla="*/ 1107403 h 1988156"/>
              <a:gd name="connsiteX172" fmla="*/ 1776237 w 1965160"/>
              <a:gd name="connsiteY172" fmla="*/ 1061524 h 1988156"/>
              <a:gd name="connsiteX173" fmla="*/ 1773846 w 1965160"/>
              <a:gd name="connsiteY173" fmla="*/ 1046521 h 1988156"/>
              <a:gd name="connsiteX174" fmla="*/ 1664693 w 1965160"/>
              <a:gd name="connsiteY174" fmla="*/ 1041520 h 1988156"/>
              <a:gd name="connsiteX175" fmla="*/ 1647516 w 1965160"/>
              <a:gd name="connsiteY175" fmla="*/ 1153718 h 1988156"/>
              <a:gd name="connsiteX176" fmla="*/ 1705354 w 1965160"/>
              <a:gd name="connsiteY176" fmla="*/ 1169373 h 1988156"/>
              <a:gd name="connsiteX177" fmla="*/ 1904308 w 1965160"/>
              <a:gd name="connsiteY177" fmla="*/ 1222644 h 1988156"/>
              <a:gd name="connsiteX178" fmla="*/ 1919745 w 1965160"/>
              <a:gd name="connsiteY178" fmla="*/ 1215686 h 1988156"/>
              <a:gd name="connsiteX179" fmla="*/ 1931487 w 1965160"/>
              <a:gd name="connsiteY179" fmla="*/ 1196335 h 1988156"/>
              <a:gd name="connsiteX180" fmla="*/ 1942359 w 1965160"/>
              <a:gd name="connsiteY180" fmla="*/ 1191551 h 1988156"/>
              <a:gd name="connsiteX181" fmla="*/ 1948012 w 1965160"/>
              <a:gd name="connsiteY181" fmla="*/ 1200684 h 1988156"/>
              <a:gd name="connsiteX182" fmla="*/ 1943881 w 1965160"/>
              <a:gd name="connsiteY182" fmla="*/ 1247867 h 1988156"/>
              <a:gd name="connsiteX183" fmla="*/ 1925181 w 1965160"/>
              <a:gd name="connsiteY183" fmla="*/ 1293529 h 1988156"/>
              <a:gd name="connsiteX184" fmla="*/ 1911701 w 1965160"/>
              <a:gd name="connsiteY184" fmla="*/ 1302443 h 1988156"/>
              <a:gd name="connsiteX185" fmla="*/ 1905178 w 1965160"/>
              <a:gd name="connsiteY185" fmla="*/ 1287441 h 1988156"/>
              <a:gd name="connsiteX186" fmla="*/ 1904960 w 1965160"/>
              <a:gd name="connsiteY186" fmla="*/ 1259174 h 1988156"/>
              <a:gd name="connsiteX187" fmla="*/ 1639035 w 1965160"/>
              <a:gd name="connsiteY187" fmla="*/ 1187854 h 1988156"/>
              <a:gd name="connsiteX188" fmla="*/ 1597723 w 1965160"/>
              <a:gd name="connsiteY188" fmla="*/ 1293746 h 1988156"/>
              <a:gd name="connsiteX189" fmla="*/ 1693394 w 1965160"/>
              <a:gd name="connsiteY189" fmla="*/ 1343539 h 1988156"/>
              <a:gd name="connsiteX190" fmla="*/ 1723618 w 1965160"/>
              <a:gd name="connsiteY190" fmla="*/ 1312881 h 1988156"/>
              <a:gd name="connsiteX191" fmla="*/ 1742970 w 1965160"/>
              <a:gd name="connsiteY191" fmla="*/ 1300921 h 1988156"/>
              <a:gd name="connsiteX192" fmla="*/ 1794068 w 1965160"/>
              <a:gd name="connsiteY192" fmla="*/ 1329406 h 1988156"/>
              <a:gd name="connsiteX193" fmla="*/ 1727315 w 1965160"/>
              <a:gd name="connsiteY193" fmla="*/ 1463347 h 1988156"/>
              <a:gd name="connsiteX194" fmla="*/ 1669694 w 1965160"/>
              <a:gd name="connsiteY194" fmla="*/ 1433993 h 1988156"/>
              <a:gd name="connsiteX195" fmla="*/ 1670564 w 1965160"/>
              <a:gd name="connsiteY195" fmla="*/ 1404856 h 1988156"/>
              <a:gd name="connsiteX196" fmla="*/ 1677957 w 1965160"/>
              <a:gd name="connsiteY196" fmla="*/ 1375502 h 1988156"/>
              <a:gd name="connsiteX197" fmla="*/ 1581197 w 1965160"/>
              <a:gd name="connsiteY197" fmla="*/ 1325057 h 1988156"/>
              <a:gd name="connsiteX198" fmla="*/ 1518141 w 1965160"/>
              <a:gd name="connsiteY198" fmla="*/ 1419424 h 1988156"/>
              <a:gd name="connsiteX199" fmla="*/ 1729489 w 1965160"/>
              <a:gd name="connsiteY199" fmla="*/ 1596852 h 1988156"/>
              <a:gd name="connsiteX200" fmla="*/ 1756016 w 1965160"/>
              <a:gd name="connsiteY200" fmla="*/ 1578805 h 1988156"/>
              <a:gd name="connsiteX201" fmla="*/ 1768845 w 1965160"/>
              <a:gd name="connsiteY201" fmla="*/ 1578371 h 1988156"/>
              <a:gd name="connsiteX202" fmla="*/ 1769932 w 1965160"/>
              <a:gd name="connsiteY202" fmla="*/ 1590112 h 1988156"/>
              <a:gd name="connsiteX203" fmla="*/ 1706441 w 1965160"/>
              <a:gd name="connsiteY203" fmla="*/ 1665563 h 1988156"/>
              <a:gd name="connsiteX204" fmla="*/ 1694699 w 1965160"/>
              <a:gd name="connsiteY204" fmla="*/ 1665780 h 1988156"/>
              <a:gd name="connsiteX205" fmla="*/ 1693177 w 1965160"/>
              <a:gd name="connsiteY205" fmla="*/ 1654038 h 1988156"/>
              <a:gd name="connsiteX206" fmla="*/ 1706441 w 1965160"/>
              <a:gd name="connsiteY206" fmla="*/ 1623814 h 1988156"/>
              <a:gd name="connsiteX207" fmla="*/ 1495092 w 1965160"/>
              <a:gd name="connsiteY207" fmla="*/ 1446386 h 1988156"/>
              <a:gd name="connsiteX208" fmla="*/ 1413119 w 1965160"/>
              <a:gd name="connsiteY208" fmla="*/ 1524881 h 1988156"/>
              <a:gd name="connsiteX209" fmla="*/ 1479220 w 1965160"/>
              <a:gd name="connsiteY209" fmla="*/ 1610986 h 1988156"/>
              <a:gd name="connsiteX210" fmla="*/ 1512923 w 1965160"/>
              <a:gd name="connsiteY210" fmla="*/ 1597505 h 1988156"/>
              <a:gd name="connsiteX211" fmla="*/ 1547060 w 1965160"/>
              <a:gd name="connsiteY211" fmla="*/ 1593591 h 1988156"/>
              <a:gd name="connsiteX212" fmla="*/ 1577501 w 1965160"/>
              <a:gd name="connsiteY212" fmla="*/ 1631425 h 1988156"/>
              <a:gd name="connsiteX213" fmla="*/ 1573152 w 1965160"/>
              <a:gd name="connsiteY213" fmla="*/ 1648167 h 1988156"/>
              <a:gd name="connsiteX214" fmla="*/ 1460086 w 1965160"/>
              <a:gd name="connsiteY214" fmla="*/ 1732750 h 1988156"/>
              <a:gd name="connsiteX215" fmla="*/ 1419860 w 1965160"/>
              <a:gd name="connsiteY215" fmla="*/ 1680565 h 1988156"/>
              <a:gd name="connsiteX216" fmla="*/ 1449431 w 1965160"/>
              <a:gd name="connsiteY216" fmla="*/ 1630555 h 1988156"/>
              <a:gd name="connsiteX217" fmla="*/ 1384852 w 1965160"/>
              <a:gd name="connsiteY217" fmla="*/ 1546190 h 1988156"/>
              <a:gd name="connsiteX218" fmla="*/ 1287876 w 1965160"/>
              <a:gd name="connsiteY218" fmla="*/ 1605115 h 1988156"/>
              <a:gd name="connsiteX219" fmla="*/ 1404639 w 1965160"/>
              <a:gd name="connsiteY219" fmla="*/ 1855384 h 1988156"/>
              <a:gd name="connsiteX220" fmla="*/ 1435950 w 1965160"/>
              <a:gd name="connsiteY220" fmla="*/ 1849948 h 1988156"/>
              <a:gd name="connsiteX221" fmla="*/ 1447691 w 1965160"/>
              <a:gd name="connsiteY221" fmla="*/ 1854732 h 1988156"/>
              <a:gd name="connsiteX222" fmla="*/ 1443778 w 1965160"/>
              <a:gd name="connsiteY222" fmla="*/ 1866909 h 1988156"/>
              <a:gd name="connsiteX223" fmla="*/ 1370067 w 1965160"/>
              <a:gd name="connsiteY223" fmla="*/ 1906047 h 1988156"/>
              <a:gd name="connsiteX224" fmla="*/ 1352889 w 1965160"/>
              <a:gd name="connsiteY224" fmla="*/ 1908004 h 1988156"/>
              <a:gd name="connsiteX225" fmla="*/ 1346149 w 1965160"/>
              <a:gd name="connsiteY225" fmla="*/ 1893653 h 1988156"/>
              <a:gd name="connsiteX226" fmla="*/ 1372242 w 1965160"/>
              <a:gd name="connsiteY226" fmla="*/ 1869735 h 1988156"/>
              <a:gd name="connsiteX227" fmla="*/ 1255696 w 1965160"/>
              <a:gd name="connsiteY227" fmla="*/ 1619900 h 1988156"/>
              <a:gd name="connsiteX228" fmla="*/ 1148064 w 1965160"/>
              <a:gd name="connsiteY228" fmla="*/ 1656430 h 1988156"/>
              <a:gd name="connsiteX229" fmla="*/ 1171113 w 1965160"/>
              <a:gd name="connsiteY229" fmla="*/ 1761017 h 1988156"/>
              <a:gd name="connsiteX230" fmla="*/ 1220471 w 1965160"/>
              <a:gd name="connsiteY230" fmla="*/ 1766887 h 1988156"/>
              <a:gd name="connsiteX231" fmla="*/ 1230690 w 1965160"/>
              <a:gd name="connsiteY231" fmla="*/ 1770149 h 1988156"/>
              <a:gd name="connsiteX232" fmla="*/ 1244388 w 1965160"/>
              <a:gd name="connsiteY232" fmla="*/ 1832119 h 1988156"/>
              <a:gd name="connsiteX233" fmla="*/ 1152630 w 1965160"/>
              <a:gd name="connsiteY233" fmla="*/ 1870822 h 1988156"/>
              <a:gd name="connsiteX234" fmla="*/ 1101533 w 1965160"/>
              <a:gd name="connsiteY234" fmla="*/ 1864517 h 1988156"/>
              <a:gd name="connsiteX235" fmla="*/ 1087400 w 1965160"/>
              <a:gd name="connsiteY235" fmla="*/ 1801460 h 1988156"/>
              <a:gd name="connsiteX236" fmla="*/ 1136105 w 1965160"/>
              <a:gd name="connsiteY236" fmla="*/ 1767975 h 1988156"/>
              <a:gd name="connsiteX237" fmla="*/ 1113057 w 1965160"/>
              <a:gd name="connsiteY237" fmla="*/ 1664258 h 1988156"/>
              <a:gd name="connsiteX238" fmla="*/ 1001295 w 1965160"/>
              <a:gd name="connsiteY238" fmla="*/ 1676216 h 1988156"/>
              <a:gd name="connsiteX239" fmla="*/ 1001295 w 1965160"/>
              <a:gd name="connsiteY239" fmla="*/ 1952796 h 1988156"/>
              <a:gd name="connsiteX240" fmla="*/ 1031301 w 1965160"/>
              <a:gd name="connsiteY240" fmla="*/ 1961275 h 1988156"/>
              <a:gd name="connsiteX241" fmla="*/ 1041085 w 1965160"/>
              <a:gd name="connsiteY241" fmla="*/ 1970408 h 1988156"/>
              <a:gd name="connsiteX242" fmla="*/ 1031519 w 1965160"/>
              <a:gd name="connsiteY242" fmla="*/ 1979758 h 1988156"/>
              <a:gd name="connsiteX243" fmla="*/ 933672 w 1965160"/>
              <a:gd name="connsiteY243" fmla="*/ 1979758 h 1988156"/>
              <a:gd name="connsiteX244" fmla="*/ 924974 w 1965160"/>
              <a:gd name="connsiteY244" fmla="*/ 1970191 h 1988156"/>
              <a:gd name="connsiteX245" fmla="*/ 933455 w 1965160"/>
              <a:gd name="connsiteY245" fmla="*/ 1961710 h 1988156"/>
              <a:gd name="connsiteX246" fmla="*/ 964983 w 1965160"/>
              <a:gd name="connsiteY246" fmla="*/ 1953883 h 1988156"/>
              <a:gd name="connsiteX247" fmla="*/ 964983 w 1965160"/>
              <a:gd name="connsiteY247" fmla="*/ 1678391 h 1988156"/>
              <a:gd name="connsiteX248" fmla="*/ 824954 w 1965160"/>
              <a:gd name="connsiteY248" fmla="*/ 1660344 h 1988156"/>
              <a:gd name="connsiteX249" fmla="*/ 797340 w 1965160"/>
              <a:gd name="connsiteY249" fmla="*/ 1764713 h 1988156"/>
              <a:gd name="connsiteX250" fmla="*/ 821475 w 1965160"/>
              <a:gd name="connsiteY250" fmla="*/ 1777760 h 1988156"/>
              <a:gd name="connsiteX251" fmla="*/ 853656 w 1965160"/>
              <a:gd name="connsiteY251" fmla="*/ 1809288 h 1988156"/>
              <a:gd name="connsiteX252" fmla="*/ 841261 w 1965160"/>
              <a:gd name="connsiteY252" fmla="*/ 1854297 h 1988156"/>
              <a:gd name="connsiteX253" fmla="*/ 798862 w 1965160"/>
              <a:gd name="connsiteY253" fmla="*/ 1865387 h 1988156"/>
              <a:gd name="connsiteX254" fmla="*/ 703842 w 1965160"/>
              <a:gd name="connsiteY254" fmla="*/ 1837120 h 1988156"/>
              <a:gd name="connsiteX255" fmla="*/ 683838 w 1965160"/>
              <a:gd name="connsiteY255" fmla="*/ 1817550 h 1988156"/>
              <a:gd name="connsiteX256" fmla="*/ 697971 w 1965160"/>
              <a:gd name="connsiteY256" fmla="*/ 1763191 h 1988156"/>
              <a:gd name="connsiteX257" fmla="*/ 729282 w 1965160"/>
              <a:gd name="connsiteY257" fmla="*/ 1755581 h 1988156"/>
              <a:gd name="connsiteX258" fmla="*/ 763202 w 1965160"/>
              <a:gd name="connsiteY258" fmla="*/ 1755363 h 1988156"/>
              <a:gd name="connsiteX259" fmla="*/ 790816 w 1965160"/>
              <a:gd name="connsiteY259" fmla="*/ 1651646 h 1988156"/>
              <a:gd name="connsiteX260" fmla="*/ 656006 w 1965160"/>
              <a:gd name="connsiteY260" fmla="*/ 1595983 h 1988156"/>
              <a:gd name="connsiteX261" fmla="*/ 518587 w 1965160"/>
              <a:gd name="connsiteY261" fmla="*/ 1834076 h 1988156"/>
              <a:gd name="connsiteX262" fmla="*/ 541852 w 1965160"/>
              <a:gd name="connsiteY262" fmla="*/ 1858863 h 1988156"/>
              <a:gd name="connsiteX263" fmla="*/ 544027 w 1965160"/>
              <a:gd name="connsiteY263" fmla="*/ 1869517 h 1988156"/>
              <a:gd name="connsiteX264" fmla="*/ 533807 w 1965160"/>
              <a:gd name="connsiteY264" fmla="*/ 1873214 h 1988156"/>
              <a:gd name="connsiteX265" fmla="*/ 510759 w 1965160"/>
              <a:gd name="connsiteY265" fmla="*/ 1867996 h 1988156"/>
              <a:gd name="connsiteX266" fmla="*/ 449876 w 1965160"/>
              <a:gd name="connsiteY266" fmla="*/ 1827552 h 1988156"/>
              <a:gd name="connsiteX267" fmla="*/ 444223 w 1965160"/>
              <a:gd name="connsiteY267" fmla="*/ 1812114 h 1988156"/>
              <a:gd name="connsiteX268" fmla="*/ 460096 w 1965160"/>
              <a:gd name="connsiteY268" fmla="*/ 1809288 h 1988156"/>
              <a:gd name="connsiteX269" fmla="*/ 487711 w 1965160"/>
              <a:gd name="connsiteY269" fmla="*/ 1816680 h 1988156"/>
              <a:gd name="connsiteX270" fmla="*/ 626000 w 1965160"/>
              <a:gd name="connsiteY270" fmla="*/ 1577283 h 1988156"/>
              <a:gd name="connsiteX271" fmla="*/ 534459 w 1965160"/>
              <a:gd name="connsiteY271" fmla="*/ 1510095 h 1988156"/>
              <a:gd name="connsiteX272" fmla="*/ 461183 w 1965160"/>
              <a:gd name="connsiteY272" fmla="*/ 1589894 h 1988156"/>
              <a:gd name="connsiteX273" fmla="*/ 483144 w 1965160"/>
              <a:gd name="connsiteY273" fmla="*/ 1627946 h 1988156"/>
              <a:gd name="connsiteX274" fmla="*/ 489233 w 1965160"/>
              <a:gd name="connsiteY274" fmla="*/ 1662518 h 1988156"/>
              <a:gd name="connsiteX275" fmla="*/ 462053 w 1965160"/>
              <a:gd name="connsiteY275" fmla="*/ 1689915 h 1988156"/>
              <a:gd name="connsiteX276" fmla="*/ 434221 w 1965160"/>
              <a:gd name="connsiteY276" fmla="*/ 1687523 h 1988156"/>
              <a:gd name="connsiteX277" fmla="*/ 336592 w 1965160"/>
              <a:gd name="connsiteY277" fmla="*/ 1589677 h 1988156"/>
              <a:gd name="connsiteX278" fmla="*/ 379645 w 1965160"/>
              <a:gd name="connsiteY278" fmla="*/ 1544015 h 1988156"/>
              <a:gd name="connsiteX279" fmla="*/ 436396 w 1965160"/>
              <a:gd name="connsiteY279" fmla="*/ 1564454 h 1988156"/>
              <a:gd name="connsiteX280" fmla="*/ 508149 w 1965160"/>
              <a:gd name="connsiteY280" fmla="*/ 1486177 h 1988156"/>
              <a:gd name="connsiteX281" fmla="*/ 433134 w 1965160"/>
              <a:gd name="connsiteY281" fmla="*/ 1400725 h 1988156"/>
              <a:gd name="connsiteX282" fmla="*/ 206783 w 1965160"/>
              <a:gd name="connsiteY282" fmla="*/ 1559235 h 1988156"/>
              <a:gd name="connsiteX283" fmla="*/ 217002 w 1965160"/>
              <a:gd name="connsiteY283" fmla="*/ 1589024 h 1988156"/>
              <a:gd name="connsiteX284" fmla="*/ 215045 w 1965160"/>
              <a:gd name="connsiteY284" fmla="*/ 1602288 h 1988156"/>
              <a:gd name="connsiteX285" fmla="*/ 201130 w 1965160"/>
              <a:gd name="connsiteY285" fmla="*/ 1599462 h 1988156"/>
              <a:gd name="connsiteX286" fmla="*/ 146118 w 1965160"/>
              <a:gd name="connsiteY286" fmla="*/ 1519880 h 1988156"/>
              <a:gd name="connsiteX287" fmla="*/ 148728 w 1965160"/>
              <a:gd name="connsiteY287" fmla="*/ 1508356 h 1988156"/>
              <a:gd name="connsiteX288" fmla="*/ 160469 w 1965160"/>
              <a:gd name="connsiteY288" fmla="*/ 1509660 h 1988156"/>
              <a:gd name="connsiteX289" fmla="*/ 186344 w 1965160"/>
              <a:gd name="connsiteY289" fmla="*/ 1530316 h 1988156"/>
              <a:gd name="connsiteX290" fmla="*/ 412695 w 1965160"/>
              <a:gd name="connsiteY290" fmla="*/ 1371806 h 1988156"/>
              <a:gd name="connsiteX291" fmla="*/ 358118 w 1965160"/>
              <a:gd name="connsiteY291" fmla="*/ 1272437 h 1988156"/>
              <a:gd name="connsiteX292" fmla="*/ 259837 w 1965160"/>
              <a:gd name="connsiteY292" fmla="*/ 1313098 h 1988156"/>
              <a:gd name="connsiteX293" fmla="*/ 260490 w 1965160"/>
              <a:gd name="connsiteY293" fmla="*/ 1371371 h 1988156"/>
              <a:gd name="connsiteX294" fmla="*/ 200260 w 1965160"/>
              <a:gd name="connsiteY294" fmla="*/ 1397246 h 1988156"/>
              <a:gd name="connsiteX295" fmla="*/ 145901 w 1965160"/>
              <a:gd name="connsiteY295" fmla="*/ 1306575 h 1988156"/>
              <a:gd name="connsiteX296" fmla="*/ 146118 w 1965160"/>
              <a:gd name="connsiteY296" fmla="*/ 1258304 h 1988156"/>
              <a:gd name="connsiteX297" fmla="*/ 199825 w 1965160"/>
              <a:gd name="connsiteY297" fmla="*/ 1235691 h 1988156"/>
              <a:gd name="connsiteX298" fmla="*/ 236137 w 1965160"/>
              <a:gd name="connsiteY298" fmla="*/ 1270915 h 1988156"/>
              <a:gd name="connsiteX299" fmla="*/ 243312 w 1965160"/>
              <a:gd name="connsiteY299" fmla="*/ 1282004 h 1988156"/>
              <a:gd name="connsiteX300" fmla="*/ 344638 w 1965160"/>
              <a:gd name="connsiteY300" fmla="*/ 1240040 h 1988156"/>
              <a:gd name="connsiteX301" fmla="*/ 312674 w 1965160"/>
              <a:gd name="connsiteY301" fmla="*/ 1130886 h 1988156"/>
              <a:gd name="connsiteX302" fmla="*/ 40444 w 1965160"/>
              <a:gd name="connsiteY302" fmla="*/ 1178940 h 1988156"/>
              <a:gd name="connsiteX303" fmla="*/ 36748 w 1965160"/>
              <a:gd name="connsiteY303" fmla="*/ 1212425 h 1988156"/>
              <a:gd name="connsiteX304" fmla="*/ 30007 w 1965160"/>
              <a:gd name="connsiteY304" fmla="*/ 1220905 h 1988156"/>
              <a:gd name="connsiteX305" fmla="*/ 19570 w 1965160"/>
              <a:gd name="connsiteY305" fmla="*/ 1215034 h 1988156"/>
              <a:gd name="connsiteX306" fmla="*/ 2393 w 1965160"/>
              <a:gd name="connsiteY306" fmla="*/ 1116753 h 1988156"/>
              <a:gd name="connsiteX307" fmla="*/ 9351 w 1965160"/>
              <a:gd name="connsiteY307" fmla="*/ 1108273 h 1988156"/>
              <a:gd name="connsiteX308" fmla="*/ 19570 w 1965160"/>
              <a:gd name="connsiteY308" fmla="*/ 1114144 h 1988156"/>
              <a:gd name="connsiteX309" fmla="*/ 34356 w 1965160"/>
              <a:gd name="connsiteY309" fmla="*/ 1143933 h 1988156"/>
              <a:gd name="connsiteX310" fmla="*/ 306368 w 1965160"/>
              <a:gd name="connsiteY310" fmla="*/ 1096097 h 1988156"/>
              <a:gd name="connsiteX311" fmla="*/ 298976 w 1965160"/>
              <a:gd name="connsiteY311" fmla="*/ 982813 h 1988156"/>
              <a:gd name="connsiteX312" fmla="*/ 189605 w 1965160"/>
              <a:gd name="connsiteY312" fmla="*/ 978029 h 1988156"/>
              <a:gd name="connsiteX313" fmla="*/ 184170 w 1965160"/>
              <a:gd name="connsiteY313" fmla="*/ 998250 h 1988156"/>
              <a:gd name="connsiteX314" fmla="*/ 166774 w 1965160"/>
              <a:gd name="connsiteY314" fmla="*/ 1033910 h 1988156"/>
              <a:gd name="connsiteX315" fmla="*/ 104587 w 1965160"/>
              <a:gd name="connsiteY315" fmla="*/ 1031736 h 1988156"/>
              <a:gd name="connsiteX316" fmla="*/ 87193 w 1965160"/>
              <a:gd name="connsiteY316" fmla="*/ 970853 h 1988156"/>
              <a:gd name="connsiteX317" fmla="*/ 99370 w 1965160"/>
              <a:gd name="connsiteY317" fmla="*/ 902143 h 1988156"/>
              <a:gd name="connsiteX318" fmla="*/ 113503 w 1965160"/>
              <a:gd name="connsiteY318" fmla="*/ 879095 h 1988156"/>
              <a:gd name="connsiteX319" fmla="*/ 171341 w 1965160"/>
              <a:gd name="connsiteY319" fmla="*/ 882357 h 1988156"/>
              <a:gd name="connsiteX320" fmla="*/ 188735 w 1965160"/>
              <a:gd name="connsiteY320" fmla="*/ 927366 h 1988156"/>
              <a:gd name="connsiteX321" fmla="*/ 191127 w 1965160"/>
              <a:gd name="connsiteY321" fmla="*/ 942369 h 1988156"/>
              <a:gd name="connsiteX322" fmla="*/ 300498 w 1965160"/>
              <a:gd name="connsiteY322" fmla="*/ 947370 h 1988156"/>
              <a:gd name="connsiteX323" fmla="*/ 317893 w 1965160"/>
              <a:gd name="connsiteY323" fmla="*/ 834956 h 1988156"/>
              <a:gd name="connsiteX324" fmla="*/ 51098 w 1965160"/>
              <a:gd name="connsiteY324" fmla="*/ 763419 h 1988156"/>
              <a:gd name="connsiteX325" fmla="*/ 34139 w 1965160"/>
              <a:gd name="connsiteY325" fmla="*/ 791468 h 1988156"/>
              <a:gd name="connsiteX326" fmla="*/ 23701 w 1965160"/>
              <a:gd name="connsiteY326" fmla="*/ 797122 h 1988156"/>
              <a:gd name="connsiteX327" fmla="*/ 17178 w 1965160"/>
              <a:gd name="connsiteY327" fmla="*/ 787554 h 1988156"/>
              <a:gd name="connsiteX328" fmla="*/ 42184 w 1965160"/>
              <a:gd name="connsiteY328" fmla="*/ 692318 h 1988156"/>
              <a:gd name="connsiteX329" fmla="*/ 53708 w 1965160"/>
              <a:gd name="connsiteY329" fmla="*/ 686881 h 1988156"/>
              <a:gd name="connsiteX330" fmla="*/ 59796 w 1965160"/>
              <a:gd name="connsiteY330" fmla="*/ 697101 h 1988156"/>
              <a:gd name="connsiteX331" fmla="*/ 60013 w 1965160"/>
              <a:gd name="connsiteY331" fmla="*/ 729282 h 1988156"/>
              <a:gd name="connsiteX332" fmla="*/ 327243 w 1965160"/>
              <a:gd name="connsiteY332" fmla="*/ 800166 h 1988156"/>
              <a:gd name="connsiteX333" fmla="*/ 368338 w 1965160"/>
              <a:gd name="connsiteY333" fmla="*/ 694274 h 1988156"/>
              <a:gd name="connsiteX334" fmla="*/ 273318 w 1965160"/>
              <a:gd name="connsiteY334" fmla="*/ 644699 h 1988156"/>
              <a:gd name="connsiteX335" fmla="*/ 235485 w 1965160"/>
              <a:gd name="connsiteY335" fmla="*/ 679923 h 1988156"/>
              <a:gd name="connsiteX336" fmla="*/ 205478 w 1965160"/>
              <a:gd name="connsiteY336" fmla="*/ 691013 h 1988156"/>
              <a:gd name="connsiteX337" fmla="*/ 171776 w 1965160"/>
              <a:gd name="connsiteY337" fmla="*/ 655788 h 1988156"/>
              <a:gd name="connsiteX338" fmla="*/ 230918 w 1965160"/>
              <a:gd name="connsiteY338" fmla="*/ 529675 h 1988156"/>
              <a:gd name="connsiteX339" fmla="*/ 278319 w 1965160"/>
              <a:gd name="connsiteY339" fmla="*/ 521847 h 1988156"/>
              <a:gd name="connsiteX340" fmla="*/ 296802 w 1965160"/>
              <a:gd name="connsiteY340" fmla="*/ 567726 h 1988156"/>
              <a:gd name="connsiteX341" fmla="*/ 288974 w 1965160"/>
              <a:gd name="connsiteY341" fmla="*/ 612953 h 1988156"/>
              <a:gd name="connsiteX342" fmla="*/ 384646 w 1965160"/>
              <a:gd name="connsiteY342" fmla="*/ 662964 h 1988156"/>
              <a:gd name="connsiteX343" fmla="*/ 447919 w 1965160"/>
              <a:gd name="connsiteY343" fmla="*/ 568378 h 1988156"/>
              <a:gd name="connsiteX344" fmla="*/ 236137 w 1965160"/>
              <a:gd name="connsiteY344" fmla="*/ 390733 h 1988156"/>
              <a:gd name="connsiteX345" fmla="*/ 211567 w 1965160"/>
              <a:gd name="connsiteY345" fmla="*/ 407911 h 1988156"/>
              <a:gd name="connsiteX346" fmla="*/ 196346 w 1965160"/>
              <a:gd name="connsiteY346" fmla="*/ 409868 h 1988156"/>
              <a:gd name="connsiteX347" fmla="*/ 195911 w 1965160"/>
              <a:gd name="connsiteY347" fmla="*/ 395517 h 1988156"/>
              <a:gd name="connsiteX348" fmla="*/ 257011 w 1965160"/>
              <a:gd name="connsiteY348" fmla="*/ 323111 h 1988156"/>
              <a:gd name="connsiteX349" fmla="*/ 271144 w 1965160"/>
              <a:gd name="connsiteY349" fmla="*/ 321589 h 1988156"/>
              <a:gd name="connsiteX350" fmla="*/ 271361 w 1965160"/>
              <a:gd name="connsiteY350" fmla="*/ 335721 h 1988156"/>
              <a:gd name="connsiteX351" fmla="*/ 258750 w 1965160"/>
              <a:gd name="connsiteY351" fmla="*/ 363553 h 1988156"/>
              <a:gd name="connsiteX352" fmla="*/ 470533 w 1965160"/>
              <a:gd name="connsiteY352" fmla="*/ 541199 h 1988156"/>
              <a:gd name="connsiteX353" fmla="*/ 552507 w 1965160"/>
              <a:gd name="connsiteY353" fmla="*/ 462705 h 1988156"/>
              <a:gd name="connsiteX354" fmla="*/ 486841 w 1965160"/>
              <a:gd name="connsiteY354" fmla="*/ 377035 h 1988156"/>
              <a:gd name="connsiteX355" fmla="*/ 444440 w 1965160"/>
              <a:gd name="connsiteY355" fmla="*/ 392255 h 1988156"/>
              <a:gd name="connsiteX356" fmla="*/ 415304 w 1965160"/>
              <a:gd name="connsiteY356" fmla="*/ 393560 h 1988156"/>
              <a:gd name="connsiteX357" fmla="*/ 387689 w 1965160"/>
              <a:gd name="connsiteY357" fmla="*/ 357031 h 1988156"/>
              <a:gd name="connsiteX358" fmla="*/ 407259 w 1965160"/>
              <a:gd name="connsiteY358" fmla="*/ 312891 h 1988156"/>
              <a:gd name="connsiteX359" fmla="*/ 506192 w 1965160"/>
              <a:gd name="connsiteY359" fmla="*/ 254400 h 1988156"/>
              <a:gd name="connsiteX360" fmla="*/ 545331 w 1965160"/>
              <a:gd name="connsiteY360" fmla="*/ 306585 h 1988156"/>
              <a:gd name="connsiteX361" fmla="*/ 515760 w 1965160"/>
              <a:gd name="connsiteY361" fmla="*/ 356596 h 1988156"/>
              <a:gd name="connsiteX362" fmla="*/ 580339 w 1965160"/>
              <a:gd name="connsiteY362" fmla="*/ 440961 h 1988156"/>
              <a:gd name="connsiteX363" fmla="*/ 677315 w 1965160"/>
              <a:gd name="connsiteY363" fmla="*/ 381819 h 1988156"/>
              <a:gd name="connsiteX364" fmla="*/ 560551 w 1965160"/>
              <a:gd name="connsiteY364" fmla="*/ 131549 h 1988156"/>
              <a:gd name="connsiteX365" fmla="*/ 529023 w 1965160"/>
              <a:gd name="connsiteY365" fmla="*/ 136985 h 1988156"/>
              <a:gd name="connsiteX366" fmla="*/ 517282 w 1965160"/>
              <a:gd name="connsiteY366" fmla="*/ 132201 h 1988156"/>
              <a:gd name="connsiteX367" fmla="*/ 521196 w 1965160"/>
              <a:gd name="connsiteY367" fmla="*/ 120025 h 1988156"/>
              <a:gd name="connsiteX368" fmla="*/ 594906 w 1965160"/>
              <a:gd name="connsiteY368" fmla="*/ 80886 h 1988156"/>
              <a:gd name="connsiteX369" fmla="*/ 612084 w 1965160"/>
              <a:gd name="connsiteY369" fmla="*/ 78929 h 1988156"/>
              <a:gd name="connsiteX370" fmla="*/ 618607 w 1965160"/>
              <a:gd name="connsiteY370" fmla="*/ 93280 h 1988156"/>
              <a:gd name="connsiteX371" fmla="*/ 592732 w 1965160"/>
              <a:gd name="connsiteY371" fmla="*/ 116981 h 1988156"/>
              <a:gd name="connsiteX372" fmla="*/ 709278 w 1965160"/>
              <a:gd name="connsiteY372" fmla="*/ 366815 h 1988156"/>
              <a:gd name="connsiteX373" fmla="*/ 816909 w 1965160"/>
              <a:gd name="connsiteY373" fmla="*/ 330286 h 1988156"/>
              <a:gd name="connsiteX374" fmla="*/ 793643 w 1965160"/>
              <a:gd name="connsiteY374" fmla="*/ 225699 h 1988156"/>
              <a:gd name="connsiteX375" fmla="*/ 744720 w 1965160"/>
              <a:gd name="connsiteY375" fmla="*/ 220263 h 1988156"/>
              <a:gd name="connsiteX376" fmla="*/ 735370 w 1965160"/>
              <a:gd name="connsiteY376" fmla="*/ 217436 h 1988156"/>
              <a:gd name="connsiteX377" fmla="*/ 721237 w 1965160"/>
              <a:gd name="connsiteY377" fmla="*/ 153510 h 1988156"/>
              <a:gd name="connsiteX378" fmla="*/ 796253 w 1965160"/>
              <a:gd name="connsiteY378" fmla="*/ 117633 h 1988156"/>
              <a:gd name="connsiteX379" fmla="*/ 861701 w 1965160"/>
              <a:gd name="connsiteY379" fmla="*/ 121330 h 1988156"/>
              <a:gd name="connsiteX380" fmla="*/ 876052 w 1965160"/>
              <a:gd name="connsiteY380" fmla="*/ 186561 h 1988156"/>
              <a:gd name="connsiteX381" fmla="*/ 828433 w 1965160"/>
              <a:gd name="connsiteY381" fmla="*/ 218741 h 1988156"/>
              <a:gd name="connsiteX382" fmla="*/ 851481 w 1965160"/>
              <a:gd name="connsiteY382" fmla="*/ 322458 h 1988156"/>
              <a:gd name="connsiteX383" fmla="*/ 964113 w 1965160"/>
              <a:gd name="connsiteY383" fmla="*/ 310282 h 1988156"/>
              <a:gd name="connsiteX384" fmla="*/ 964113 w 1965160"/>
              <a:gd name="connsiteY384" fmla="*/ 33920 h 1988156"/>
              <a:gd name="connsiteX385" fmla="*/ 933237 w 1965160"/>
              <a:gd name="connsiteY385" fmla="*/ 25222 h 1988156"/>
              <a:gd name="connsiteX386" fmla="*/ 924540 w 1965160"/>
              <a:gd name="connsiteY386" fmla="*/ 15656 h 1988156"/>
              <a:gd name="connsiteX387" fmla="*/ 933020 w 1965160"/>
              <a:gd name="connsiteY387" fmla="*/ 7393 h 1988156"/>
              <a:gd name="connsiteX388" fmla="*/ 978247 w 1965160"/>
              <a:gd name="connsiteY388" fmla="*/ 0 h 1988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</a:cxnLst>
            <a:rect l="l" t="t" r="r" b="b"/>
            <a:pathLst>
              <a:path w="1965160" h="1988156">
                <a:moveTo>
                  <a:pt x="955633" y="1489004"/>
                </a:moveTo>
                <a:cubicBezTo>
                  <a:pt x="963678" y="1489004"/>
                  <a:pt x="969766" y="1495310"/>
                  <a:pt x="969984" y="1503355"/>
                </a:cubicBezTo>
                <a:cubicBezTo>
                  <a:pt x="969984" y="1511618"/>
                  <a:pt x="964330" y="1517924"/>
                  <a:pt x="956068" y="1518141"/>
                </a:cubicBezTo>
                <a:cubicBezTo>
                  <a:pt x="947370" y="1518359"/>
                  <a:pt x="940847" y="1512053"/>
                  <a:pt x="941065" y="1503355"/>
                </a:cubicBezTo>
                <a:cubicBezTo>
                  <a:pt x="941282" y="1495092"/>
                  <a:pt x="947370" y="1489004"/>
                  <a:pt x="955633" y="1489004"/>
                </a:cubicBezTo>
                <a:close/>
                <a:moveTo>
                  <a:pt x="1295921" y="1411813"/>
                </a:moveTo>
                <a:cubicBezTo>
                  <a:pt x="1320926" y="1411813"/>
                  <a:pt x="1341365" y="1432034"/>
                  <a:pt x="1341583" y="1457257"/>
                </a:cubicBezTo>
                <a:cubicBezTo>
                  <a:pt x="1341800" y="1483132"/>
                  <a:pt x="1321796" y="1503354"/>
                  <a:pt x="1296138" y="1503571"/>
                </a:cubicBezTo>
                <a:cubicBezTo>
                  <a:pt x="1270046" y="1503789"/>
                  <a:pt x="1250042" y="1484001"/>
                  <a:pt x="1250042" y="1457909"/>
                </a:cubicBezTo>
                <a:cubicBezTo>
                  <a:pt x="1250042" y="1432034"/>
                  <a:pt x="1270264" y="1411813"/>
                  <a:pt x="1295921" y="1411813"/>
                </a:cubicBezTo>
                <a:close/>
                <a:moveTo>
                  <a:pt x="696232" y="1383764"/>
                </a:moveTo>
                <a:cubicBezTo>
                  <a:pt x="724716" y="1383764"/>
                  <a:pt x="748199" y="1407247"/>
                  <a:pt x="748417" y="1436166"/>
                </a:cubicBezTo>
                <a:cubicBezTo>
                  <a:pt x="748417" y="1465737"/>
                  <a:pt x="725803" y="1488350"/>
                  <a:pt x="696449" y="1488350"/>
                </a:cubicBezTo>
                <a:cubicBezTo>
                  <a:pt x="667313" y="1488350"/>
                  <a:pt x="643830" y="1465302"/>
                  <a:pt x="643830" y="1436383"/>
                </a:cubicBezTo>
                <a:cubicBezTo>
                  <a:pt x="643830" y="1407899"/>
                  <a:pt x="667530" y="1383764"/>
                  <a:pt x="696232" y="1383764"/>
                </a:cubicBezTo>
                <a:close/>
                <a:moveTo>
                  <a:pt x="1101533" y="1309184"/>
                </a:moveTo>
                <a:cubicBezTo>
                  <a:pt x="1117623" y="1309402"/>
                  <a:pt x="1130452" y="1322230"/>
                  <a:pt x="1130452" y="1338103"/>
                </a:cubicBezTo>
                <a:cubicBezTo>
                  <a:pt x="1130670" y="1354193"/>
                  <a:pt x="1116971" y="1367891"/>
                  <a:pt x="1100881" y="1367891"/>
                </a:cubicBezTo>
                <a:cubicBezTo>
                  <a:pt x="1084355" y="1367891"/>
                  <a:pt x="1071527" y="1354628"/>
                  <a:pt x="1071744" y="1338103"/>
                </a:cubicBezTo>
                <a:cubicBezTo>
                  <a:pt x="1071744" y="1321360"/>
                  <a:pt x="1084573" y="1308967"/>
                  <a:pt x="1101533" y="1309184"/>
                </a:cubicBezTo>
                <a:close/>
                <a:moveTo>
                  <a:pt x="515978" y="1247866"/>
                </a:moveTo>
                <a:cubicBezTo>
                  <a:pt x="524241" y="1247866"/>
                  <a:pt x="530547" y="1253737"/>
                  <a:pt x="530764" y="1262000"/>
                </a:cubicBezTo>
                <a:cubicBezTo>
                  <a:pt x="530981" y="1270480"/>
                  <a:pt x="525328" y="1276568"/>
                  <a:pt x="517065" y="1277003"/>
                </a:cubicBezTo>
                <a:cubicBezTo>
                  <a:pt x="508367" y="1277438"/>
                  <a:pt x="501844" y="1271350"/>
                  <a:pt x="501844" y="1262435"/>
                </a:cubicBezTo>
                <a:cubicBezTo>
                  <a:pt x="501844" y="1254172"/>
                  <a:pt x="507932" y="1248083"/>
                  <a:pt x="515978" y="1247866"/>
                </a:cubicBezTo>
                <a:close/>
                <a:moveTo>
                  <a:pt x="1438777" y="1173938"/>
                </a:moveTo>
                <a:cubicBezTo>
                  <a:pt x="1464869" y="1173504"/>
                  <a:pt x="1485308" y="1193508"/>
                  <a:pt x="1485308" y="1219382"/>
                </a:cubicBezTo>
                <a:cubicBezTo>
                  <a:pt x="1485526" y="1245040"/>
                  <a:pt x="1465086" y="1265913"/>
                  <a:pt x="1439646" y="1265913"/>
                </a:cubicBezTo>
                <a:cubicBezTo>
                  <a:pt x="1414859" y="1265913"/>
                  <a:pt x="1393985" y="1245475"/>
                  <a:pt x="1393550" y="1220687"/>
                </a:cubicBezTo>
                <a:cubicBezTo>
                  <a:pt x="1393333" y="1194812"/>
                  <a:pt x="1412902" y="1174373"/>
                  <a:pt x="1438777" y="1173938"/>
                </a:cubicBezTo>
                <a:close/>
                <a:moveTo>
                  <a:pt x="880618" y="1069134"/>
                </a:moveTo>
                <a:cubicBezTo>
                  <a:pt x="922148" y="1069352"/>
                  <a:pt x="955416" y="1103054"/>
                  <a:pt x="955633" y="1144584"/>
                </a:cubicBezTo>
                <a:cubicBezTo>
                  <a:pt x="955633" y="1185898"/>
                  <a:pt x="921930" y="1219817"/>
                  <a:pt x="880618" y="1220034"/>
                </a:cubicBezTo>
                <a:cubicBezTo>
                  <a:pt x="839740" y="1220252"/>
                  <a:pt x="805167" y="1186115"/>
                  <a:pt x="804732" y="1145019"/>
                </a:cubicBezTo>
                <a:cubicBezTo>
                  <a:pt x="804297" y="1103489"/>
                  <a:pt x="838870" y="1068917"/>
                  <a:pt x="880618" y="1069134"/>
                </a:cubicBezTo>
                <a:close/>
                <a:moveTo>
                  <a:pt x="622738" y="1052826"/>
                </a:moveTo>
                <a:cubicBezTo>
                  <a:pt x="648613" y="1052609"/>
                  <a:pt x="669270" y="1072830"/>
                  <a:pt x="669487" y="1098270"/>
                </a:cubicBezTo>
                <a:cubicBezTo>
                  <a:pt x="669705" y="1123928"/>
                  <a:pt x="649265" y="1144367"/>
                  <a:pt x="623608" y="1144367"/>
                </a:cubicBezTo>
                <a:cubicBezTo>
                  <a:pt x="597516" y="1144367"/>
                  <a:pt x="577729" y="1124580"/>
                  <a:pt x="577729" y="1098487"/>
                </a:cubicBezTo>
                <a:cubicBezTo>
                  <a:pt x="577729" y="1073047"/>
                  <a:pt x="597516" y="1053044"/>
                  <a:pt x="622738" y="1052826"/>
                </a:cubicBezTo>
                <a:close/>
                <a:moveTo>
                  <a:pt x="1539667" y="979333"/>
                </a:moveTo>
                <a:cubicBezTo>
                  <a:pt x="1547712" y="979333"/>
                  <a:pt x="1554888" y="986944"/>
                  <a:pt x="1554453" y="994771"/>
                </a:cubicBezTo>
                <a:cubicBezTo>
                  <a:pt x="1554018" y="1002381"/>
                  <a:pt x="1547060" y="1009122"/>
                  <a:pt x="1539450" y="1009122"/>
                </a:cubicBezTo>
                <a:cubicBezTo>
                  <a:pt x="1531404" y="1009122"/>
                  <a:pt x="1524229" y="1001512"/>
                  <a:pt x="1524664" y="993684"/>
                </a:cubicBezTo>
                <a:cubicBezTo>
                  <a:pt x="1525099" y="985857"/>
                  <a:pt x="1532274" y="979116"/>
                  <a:pt x="1539667" y="979333"/>
                </a:cubicBezTo>
                <a:close/>
                <a:moveTo>
                  <a:pt x="1208730" y="952154"/>
                </a:moveTo>
                <a:cubicBezTo>
                  <a:pt x="1273743" y="952371"/>
                  <a:pt x="1326145" y="1004991"/>
                  <a:pt x="1326145" y="1069787"/>
                </a:cubicBezTo>
                <a:cubicBezTo>
                  <a:pt x="1325928" y="1134366"/>
                  <a:pt x="1272874" y="1186985"/>
                  <a:pt x="1208295" y="1186768"/>
                </a:cubicBezTo>
                <a:cubicBezTo>
                  <a:pt x="1143281" y="1186550"/>
                  <a:pt x="1091314" y="1134366"/>
                  <a:pt x="1091314" y="1069135"/>
                </a:cubicBezTo>
                <a:cubicBezTo>
                  <a:pt x="1091314" y="1003904"/>
                  <a:pt x="1143499" y="951936"/>
                  <a:pt x="1208730" y="952154"/>
                </a:cubicBezTo>
                <a:close/>
                <a:moveTo>
                  <a:pt x="436394" y="826041"/>
                </a:moveTo>
                <a:cubicBezTo>
                  <a:pt x="452920" y="825606"/>
                  <a:pt x="465966" y="838435"/>
                  <a:pt x="465966" y="855177"/>
                </a:cubicBezTo>
                <a:cubicBezTo>
                  <a:pt x="465966" y="871702"/>
                  <a:pt x="453137" y="884966"/>
                  <a:pt x="436829" y="884966"/>
                </a:cubicBezTo>
                <a:cubicBezTo>
                  <a:pt x="420739" y="884966"/>
                  <a:pt x="407259" y="871050"/>
                  <a:pt x="407476" y="854959"/>
                </a:cubicBezTo>
                <a:cubicBezTo>
                  <a:pt x="407694" y="839087"/>
                  <a:pt x="420522" y="826258"/>
                  <a:pt x="436394" y="826041"/>
                </a:cubicBezTo>
                <a:close/>
                <a:moveTo>
                  <a:pt x="1441168" y="771681"/>
                </a:moveTo>
                <a:cubicBezTo>
                  <a:pt x="1481829" y="772551"/>
                  <a:pt x="1513791" y="805819"/>
                  <a:pt x="1512922" y="846045"/>
                </a:cubicBezTo>
                <a:cubicBezTo>
                  <a:pt x="1512270" y="886705"/>
                  <a:pt x="1478350" y="918886"/>
                  <a:pt x="1437472" y="918016"/>
                </a:cubicBezTo>
                <a:cubicBezTo>
                  <a:pt x="1398116" y="917146"/>
                  <a:pt x="1365501" y="883444"/>
                  <a:pt x="1366153" y="843871"/>
                </a:cubicBezTo>
                <a:cubicBezTo>
                  <a:pt x="1367023" y="802992"/>
                  <a:pt x="1400291" y="770812"/>
                  <a:pt x="1441168" y="771681"/>
                </a:cubicBezTo>
                <a:close/>
                <a:moveTo>
                  <a:pt x="653833" y="765158"/>
                </a:moveTo>
                <a:cubicBezTo>
                  <a:pt x="662530" y="764723"/>
                  <a:pt x="669488" y="771246"/>
                  <a:pt x="669488" y="779509"/>
                </a:cubicBezTo>
                <a:cubicBezTo>
                  <a:pt x="669488" y="787771"/>
                  <a:pt x="662530" y="794511"/>
                  <a:pt x="654268" y="794294"/>
                </a:cubicBezTo>
                <a:cubicBezTo>
                  <a:pt x="646440" y="794077"/>
                  <a:pt x="639916" y="787554"/>
                  <a:pt x="639699" y="779944"/>
                </a:cubicBezTo>
                <a:cubicBezTo>
                  <a:pt x="639699" y="772333"/>
                  <a:pt x="646005" y="765592"/>
                  <a:pt x="653833" y="765158"/>
                </a:cubicBezTo>
                <a:close/>
                <a:moveTo>
                  <a:pt x="851481" y="764941"/>
                </a:moveTo>
                <a:cubicBezTo>
                  <a:pt x="867353" y="765158"/>
                  <a:pt x="880400" y="778204"/>
                  <a:pt x="880400" y="794077"/>
                </a:cubicBezTo>
                <a:cubicBezTo>
                  <a:pt x="880617" y="810168"/>
                  <a:pt x="867136" y="823865"/>
                  <a:pt x="851046" y="823865"/>
                </a:cubicBezTo>
                <a:cubicBezTo>
                  <a:pt x="834956" y="823865"/>
                  <a:pt x="821692" y="810602"/>
                  <a:pt x="821692" y="794077"/>
                </a:cubicBezTo>
                <a:cubicBezTo>
                  <a:pt x="821692" y="777552"/>
                  <a:pt x="834956" y="764506"/>
                  <a:pt x="851481" y="764941"/>
                </a:cubicBezTo>
                <a:close/>
                <a:moveTo>
                  <a:pt x="1132626" y="718844"/>
                </a:moveTo>
                <a:cubicBezTo>
                  <a:pt x="1158066" y="719062"/>
                  <a:pt x="1178505" y="739935"/>
                  <a:pt x="1178288" y="765593"/>
                </a:cubicBezTo>
                <a:cubicBezTo>
                  <a:pt x="1178070" y="790380"/>
                  <a:pt x="1157631" y="811036"/>
                  <a:pt x="1132626" y="811254"/>
                </a:cubicBezTo>
                <a:cubicBezTo>
                  <a:pt x="1107621" y="811471"/>
                  <a:pt x="1086747" y="790598"/>
                  <a:pt x="1086747" y="764940"/>
                </a:cubicBezTo>
                <a:cubicBezTo>
                  <a:pt x="1086747" y="739283"/>
                  <a:pt x="1107403" y="718627"/>
                  <a:pt x="1132626" y="718844"/>
                </a:cubicBezTo>
                <a:close/>
                <a:moveTo>
                  <a:pt x="1281571" y="617084"/>
                </a:moveTo>
                <a:cubicBezTo>
                  <a:pt x="1289616" y="617301"/>
                  <a:pt x="1295922" y="624042"/>
                  <a:pt x="1295704" y="631870"/>
                </a:cubicBezTo>
                <a:cubicBezTo>
                  <a:pt x="1295487" y="639915"/>
                  <a:pt x="1288094" y="646873"/>
                  <a:pt x="1280049" y="646438"/>
                </a:cubicBezTo>
                <a:cubicBezTo>
                  <a:pt x="1272438" y="646003"/>
                  <a:pt x="1265915" y="639045"/>
                  <a:pt x="1265915" y="631435"/>
                </a:cubicBezTo>
                <a:cubicBezTo>
                  <a:pt x="1266132" y="623172"/>
                  <a:pt x="1273526" y="616431"/>
                  <a:pt x="1281571" y="617084"/>
                </a:cubicBezTo>
                <a:close/>
                <a:moveTo>
                  <a:pt x="694493" y="570770"/>
                </a:moveTo>
                <a:cubicBezTo>
                  <a:pt x="736241" y="571422"/>
                  <a:pt x="770813" y="607299"/>
                  <a:pt x="769074" y="647959"/>
                </a:cubicBezTo>
                <a:cubicBezTo>
                  <a:pt x="767552" y="689707"/>
                  <a:pt x="733197" y="722540"/>
                  <a:pt x="692318" y="721452"/>
                </a:cubicBezTo>
                <a:cubicBezTo>
                  <a:pt x="650571" y="720365"/>
                  <a:pt x="617086" y="685576"/>
                  <a:pt x="618173" y="645133"/>
                </a:cubicBezTo>
                <a:cubicBezTo>
                  <a:pt x="619478" y="603385"/>
                  <a:pt x="653615" y="570117"/>
                  <a:pt x="694493" y="570770"/>
                </a:cubicBezTo>
                <a:close/>
                <a:moveTo>
                  <a:pt x="1027605" y="393776"/>
                </a:moveTo>
                <a:cubicBezTo>
                  <a:pt x="1068266" y="393993"/>
                  <a:pt x="1100446" y="425957"/>
                  <a:pt x="1100663" y="466618"/>
                </a:cubicBezTo>
                <a:cubicBezTo>
                  <a:pt x="1100881" y="507495"/>
                  <a:pt x="1068918" y="539893"/>
                  <a:pt x="1028257" y="539893"/>
                </a:cubicBezTo>
                <a:cubicBezTo>
                  <a:pt x="987379" y="540111"/>
                  <a:pt x="954764" y="508147"/>
                  <a:pt x="954546" y="467705"/>
                </a:cubicBezTo>
                <a:cubicBezTo>
                  <a:pt x="954329" y="426174"/>
                  <a:pt x="986510" y="393776"/>
                  <a:pt x="1027605" y="393776"/>
                </a:cubicBezTo>
                <a:close/>
                <a:moveTo>
                  <a:pt x="984335" y="345724"/>
                </a:moveTo>
                <a:cubicBezTo>
                  <a:pt x="624913" y="345506"/>
                  <a:pt x="334418" y="635349"/>
                  <a:pt x="334418" y="993901"/>
                </a:cubicBezTo>
                <a:cubicBezTo>
                  <a:pt x="334635" y="1352237"/>
                  <a:pt x="624043" y="1642514"/>
                  <a:pt x="981508" y="1642514"/>
                </a:cubicBezTo>
                <a:cubicBezTo>
                  <a:pt x="1341583" y="1642514"/>
                  <a:pt x="1631208" y="1353542"/>
                  <a:pt x="1631208" y="994336"/>
                </a:cubicBezTo>
                <a:cubicBezTo>
                  <a:pt x="1631208" y="636002"/>
                  <a:pt x="1342018" y="345941"/>
                  <a:pt x="984335" y="345724"/>
                </a:cubicBezTo>
                <a:close/>
                <a:moveTo>
                  <a:pt x="978247" y="0"/>
                </a:moveTo>
                <a:cubicBezTo>
                  <a:pt x="995642" y="0"/>
                  <a:pt x="1013254" y="3914"/>
                  <a:pt x="1030432" y="7176"/>
                </a:cubicBezTo>
                <a:cubicBezTo>
                  <a:pt x="1034563" y="8045"/>
                  <a:pt x="1037607" y="13264"/>
                  <a:pt x="1041085" y="16525"/>
                </a:cubicBezTo>
                <a:cubicBezTo>
                  <a:pt x="1037607" y="19787"/>
                  <a:pt x="1034780" y="24570"/>
                  <a:pt x="1030432" y="26310"/>
                </a:cubicBezTo>
                <a:cubicBezTo>
                  <a:pt x="1021299" y="29789"/>
                  <a:pt x="1011732" y="31746"/>
                  <a:pt x="1001513" y="34355"/>
                </a:cubicBezTo>
                <a:cubicBezTo>
                  <a:pt x="1001513" y="125896"/>
                  <a:pt x="1001513" y="218089"/>
                  <a:pt x="1001513" y="310064"/>
                </a:cubicBezTo>
                <a:cubicBezTo>
                  <a:pt x="1046956" y="315935"/>
                  <a:pt x="1092618" y="321806"/>
                  <a:pt x="1140019" y="327894"/>
                </a:cubicBezTo>
                <a:cubicBezTo>
                  <a:pt x="1148934" y="294192"/>
                  <a:pt x="1158284" y="259184"/>
                  <a:pt x="1167851" y="223089"/>
                </a:cubicBezTo>
                <a:cubicBezTo>
                  <a:pt x="1164590" y="221567"/>
                  <a:pt x="1161110" y="220480"/>
                  <a:pt x="1158501" y="218306"/>
                </a:cubicBezTo>
                <a:cubicBezTo>
                  <a:pt x="1144368" y="207869"/>
                  <a:pt x="1128060" y="199389"/>
                  <a:pt x="1116754" y="186561"/>
                </a:cubicBezTo>
                <a:cubicBezTo>
                  <a:pt x="1097401" y="164817"/>
                  <a:pt x="1104577" y="138942"/>
                  <a:pt x="1132191" y="129810"/>
                </a:cubicBezTo>
                <a:cubicBezTo>
                  <a:pt x="1148282" y="124591"/>
                  <a:pt x="1166329" y="122634"/>
                  <a:pt x="1183289" y="123287"/>
                </a:cubicBezTo>
                <a:cubicBezTo>
                  <a:pt x="1208076" y="124156"/>
                  <a:pt x="1231560" y="131984"/>
                  <a:pt x="1252869" y="145248"/>
                </a:cubicBezTo>
                <a:cubicBezTo>
                  <a:pt x="1260697" y="150249"/>
                  <a:pt x="1268524" y="156120"/>
                  <a:pt x="1274830" y="162642"/>
                </a:cubicBezTo>
                <a:cubicBezTo>
                  <a:pt x="1300922" y="189604"/>
                  <a:pt x="1293311" y="219393"/>
                  <a:pt x="1256783" y="228743"/>
                </a:cubicBezTo>
                <a:cubicBezTo>
                  <a:pt x="1240040" y="233092"/>
                  <a:pt x="1221993" y="232657"/>
                  <a:pt x="1201554" y="234831"/>
                </a:cubicBezTo>
                <a:cubicBezTo>
                  <a:pt x="1193074" y="266795"/>
                  <a:pt x="1183724" y="302237"/>
                  <a:pt x="1173940" y="338331"/>
                </a:cubicBezTo>
                <a:cubicBezTo>
                  <a:pt x="1196553" y="346594"/>
                  <a:pt x="1219383" y="354204"/>
                  <a:pt x="1241562" y="363336"/>
                </a:cubicBezTo>
                <a:cubicBezTo>
                  <a:pt x="1263958" y="372468"/>
                  <a:pt x="1285702" y="383341"/>
                  <a:pt x="1308750" y="393777"/>
                </a:cubicBezTo>
                <a:cubicBezTo>
                  <a:pt x="1354629" y="314413"/>
                  <a:pt x="1400943" y="234397"/>
                  <a:pt x="1445952" y="156337"/>
                </a:cubicBezTo>
                <a:cubicBezTo>
                  <a:pt x="1438559" y="147857"/>
                  <a:pt x="1431384" y="140464"/>
                  <a:pt x="1425078" y="131984"/>
                </a:cubicBezTo>
                <a:cubicBezTo>
                  <a:pt x="1422469" y="128505"/>
                  <a:pt x="1422252" y="123504"/>
                  <a:pt x="1420947" y="119373"/>
                </a:cubicBezTo>
                <a:cubicBezTo>
                  <a:pt x="1425078" y="118068"/>
                  <a:pt x="1429645" y="115024"/>
                  <a:pt x="1433558" y="115676"/>
                </a:cubicBezTo>
                <a:cubicBezTo>
                  <a:pt x="1467913" y="121547"/>
                  <a:pt x="1496397" y="138507"/>
                  <a:pt x="1519010" y="165034"/>
                </a:cubicBezTo>
                <a:cubicBezTo>
                  <a:pt x="1521402" y="167861"/>
                  <a:pt x="1522489" y="174167"/>
                  <a:pt x="1520967" y="176776"/>
                </a:cubicBezTo>
                <a:cubicBezTo>
                  <a:pt x="1519228" y="179385"/>
                  <a:pt x="1513140" y="180907"/>
                  <a:pt x="1509444" y="180255"/>
                </a:cubicBezTo>
                <a:cubicBezTo>
                  <a:pt x="1499224" y="178298"/>
                  <a:pt x="1489222" y="175036"/>
                  <a:pt x="1477915" y="171992"/>
                </a:cubicBezTo>
                <a:cubicBezTo>
                  <a:pt x="1432036" y="251574"/>
                  <a:pt x="1385722" y="331590"/>
                  <a:pt x="1339843" y="410955"/>
                </a:cubicBezTo>
                <a:cubicBezTo>
                  <a:pt x="1370285" y="433351"/>
                  <a:pt x="1400291" y="455312"/>
                  <a:pt x="1431601" y="478142"/>
                </a:cubicBezTo>
                <a:cubicBezTo>
                  <a:pt x="1455520" y="452267"/>
                  <a:pt x="1480307" y="425088"/>
                  <a:pt x="1504442" y="398778"/>
                </a:cubicBezTo>
                <a:cubicBezTo>
                  <a:pt x="1496614" y="385515"/>
                  <a:pt x="1488135" y="373773"/>
                  <a:pt x="1482699" y="360509"/>
                </a:cubicBezTo>
                <a:cubicBezTo>
                  <a:pt x="1478568" y="350508"/>
                  <a:pt x="1476611" y="338983"/>
                  <a:pt x="1476393" y="327894"/>
                </a:cubicBezTo>
                <a:cubicBezTo>
                  <a:pt x="1476176" y="311151"/>
                  <a:pt x="1488135" y="299193"/>
                  <a:pt x="1504877" y="298323"/>
                </a:cubicBezTo>
                <a:cubicBezTo>
                  <a:pt x="1513358" y="297888"/>
                  <a:pt x="1522707" y="297888"/>
                  <a:pt x="1530535" y="300497"/>
                </a:cubicBezTo>
                <a:cubicBezTo>
                  <a:pt x="1579458" y="316805"/>
                  <a:pt x="1614683" y="348116"/>
                  <a:pt x="1629034" y="398778"/>
                </a:cubicBezTo>
                <a:cubicBezTo>
                  <a:pt x="1637731" y="429872"/>
                  <a:pt x="1616639" y="451180"/>
                  <a:pt x="1584676" y="444875"/>
                </a:cubicBezTo>
                <a:cubicBezTo>
                  <a:pt x="1575109" y="442918"/>
                  <a:pt x="1565760" y="439874"/>
                  <a:pt x="1556844" y="435960"/>
                </a:cubicBezTo>
                <a:cubicBezTo>
                  <a:pt x="1548364" y="432264"/>
                  <a:pt x="1540320" y="427045"/>
                  <a:pt x="1531187" y="421609"/>
                </a:cubicBezTo>
                <a:cubicBezTo>
                  <a:pt x="1506617" y="448353"/>
                  <a:pt x="1481829" y="475533"/>
                  <a:pt x="1457694" y="501843"/>
                </a:cubicBezTo>
                <a:cubicBezTo>
                  <a:pt x="1482916" y="530545"/>
                  <a:pt x="1507487" y="558377"/>
                  <a:pt x="1532709" y="587078"/>
                </a:cubicBezTo>
                <a:cubicBezTo>
                  <a:pt x="1607507" y="534676"/>
                  <a:pt x="1682958" y="481839"/>
                  <a:pt x="1759060" y="428567"/>
                </a:cubicBezTo>
                <a:cubicBezTo>
                  <a:pt x="1755581" y="419652"/>
                  <a:pt x="1751232" y="411390"/>
                  <a:pt x="1749058" y="402475"/>
                </a:cubicBezTo>
                <a:cubicBezTo>
                  <a:pt x="1747753" y="397474"/>
                  <a:pt x="1749710" y="391385"/>
                  <a:pt x="1750145" y="385950"/>
                </a:cubicBezTo>
                <a:cubicBezTo>
                  <a:pt x="1755799" y="387254"/>
                  <a:pt x="1762757" y="387037"/>
                  <a:pt x="1766888" y="390298"/>
                </a:cubicBezTo>
                <a:cubicBezTo>
                  <a:pt x="1791676" y="409868"/>
                  <a:pt x="1809288" y="434655"/>
                  <a:pt x="1818420" y="464879"/>
                </a:cubicBezTo>
                <a:cubicBezTo>
                  <a:pt x="1819725" y="469445"/>
                  <a:pt x="1817768" y="475098"/>
                  <a:pt x="1817333" y="480099"/>
                </a:cubicBezTo>
                <a:cubicBezTo>
                  <a:pt x="1812115" y="479012"/>
                  <a:pt x="1805809" y="479012"/>
                  <a:pt x="1801460" y="476185"/>
                </a:cubicBezTo>
                <a:cubicBezTo>
                  <a:pt x="1793633" y="470968"/>
                  <a:pt x="1787110" y="464227"/>
                  <a:pt x="1779499" y="457486"/>
                </a:cubicBezTo>
                <a:cubicBezTo>
                  <a:pt x="1704049" y="510323"/>
                  <a:pt x="1628164" y="563377"/>
                  <a:pt x="1553148" y="615997"/>
                </a:cubicBezTo>
                <a:cubicBezTo>
                  <a:pt x="1571413" y="649265"/>
                  <a:pt x="1589243" y="681880"/>
                  <a:pt x="1607942" y="715583"/>
                </a:cubicBezTo>
                <a:cubicBezTo>
                  <a:pt x="1640775" y="702102"/>
                  <a:pt x="1674695" y="687969"/>
                  <a:pt x="1705789" y="675140"/>
                </a:cubicBezTo>
                <a:cubicBezTo>
                  <a:pt x="1705354" y="654483"/>
                  <a:pt x="1702962" y="635132"/>
                  <a:pt x="1705136" y="616649"/>
                </a:cubicBezTo>
                <a:cubicBezTo>
                  <a:pt x="1709050" y="583600"/>
                  <a:pt x="1736230" y="571640"/>
                  <a:pt x="1763844" y="590339"/>
                </a:cubicBezTo>
                <a:cubicBezTo>
                  <a:pt x="1796025" y="612084"/>
                  <a:pt x="1812550" y="644481"/>
                  <a:pt x="1819508" y="681445"/>
                </a:cubicBezTo>
                <a:cubicBezTo>
                  <a:pt x="1822552" y="697319"/>
                  <a:pt x="1822335" y="714931"/>
                  <a:pt x="1819290" y="730803"/>
                </a:cubicBezTo>
                <a:cubicBezTo>
                  <a:pt x="1813854" y="757983"/>
                  <a:pt x="1790589" y="767115"/>
                  <a:pt x="1765801" y="754070"/>
                </a:cubicBezTo>
                <a:cubicBezTo>
                  <a:pt x="1751667" y="746459"/>
                  <a:pt x="1740579" y="734717"/>
                  <a:pt x="1722096" y="706885"/>
                </a:cubicBezTo>
                <a:cubicBezTo>
                  <a:pt x="1688393" y="720802"/>
                  <a:pt x="1654474" y="734935"/>
                  <a:pt x="1621423" y="748633"/>
                </a:cubicBezTo>
                <a:cubicBezTo>
                  <a:pt x="1632077" y="784945"/>
                  <a:pt x="1642297" y="820604"/>
                  <a:pt x="1653169" y="857786"/>
                </a:cubicBezTo>
                <a:cubicBezTo>
                  <a:pt x="1743188" y="841914"/>
                  <a:pt x="1834293" y="825823"/>
                  <a:pt x="1925399" y="809733"/>
                </a:cubicBezTo>
                <a:cubicBezTo>
                  <a:pt x="1926051" y="799513"/>
                  <a:pt x="1925616" y="789728"/>
                  <a:pt x="1927356" y="780162"/>
                </a:cubicBezTo>
                <a:cubicBezTo>
                  <a:pt x="1928226" y="775596"/>
                  <a:pt x="1932574" y="771464"/>
                  <a:pt x="1935401" y="767333"/>
                </a:cubicBezTo>
                <a:cubicBezTo>
                  <a:pt x="1939533" y="770377"/>
                  <a:pt x="1945185" y="772769"/>
                  <a:pt x="1947360" y="776900"/>
                </a:cubicBezTo>
                <a:cubicBezTo>
                  <a:pt x="1962363" y="805819"/>
                  <a:pt x="1968669" y="836695"/>
                  <a:pt x="1963233" y="869311"/>
                </a:cubicBezTo>
                <a:cubicBezTo>
                  <a:pt x="1962581" y="873659"/>
                  <a:pt x="1958232" y="877355"/>
                  <a:pt x="1955623" y="881269"/>
                </a:cubicBezTo>
                <a:cubicBezTo>
                  <a:pt x="1951709" y="878443"/>
                  <a:pt x="1946490" y="876486"/>
                  <a:pt x="1944098" y="872789"/>
                </a:cubicBezTo>
                <a:cubicBezTo>
                  <a:pt x="1939098" y="864092"/>
                  <a:pt x="1935401" y="854742"/>
                  <a:pt x="1931053" y="844957"/>
                </a:cubicBezTo>
                <a:cubicBezTo>
                  <a:pt x="1840599" y="860831"/>
                  <a:pt x="1749928" y="876920"/>
                  <a:pt x="1659257" y="892794"/>
                </a:cubicBezTo>
                <a:cubicBezTo>
                  <a:pt x="1661648" y="930627"/>
                  <a:pt x="1664258" y="968026"/>
                  <a:pt x="1666650" y="1006296"/>
                </a:cubicBezTo>
                <a:cubicBezTo>
                  <a:pt x="1702309" y="1007818"/>
                  <a:pt x="1738404" y="1009557"/>
                  <a:pt x="1775150" y="1011079"/>
                </a:cubicBezTo>
                <a:cubicBezTo>
                  <a:pt x="1777760" y="1002164"/>
                  <a:pt x="1779282" y="992814"/>
                  <a:pt x="1782978" y="984552"/>
                </a:cubicBezTo>
                <a:cubicBezTo>
                  <a:pt x="1788197" y="973028"/>
                  <a:pt x="1793415" y="961286"/>
                  <a:pt x="1801243" y="951719"/>
                </a:cubicBezTo>
                <a:cubicBezTo>
                  <a:pt x="1818203" y="931062"/>
                  <a:pt x="1842338" y="932584"/>
                  <a:pt x="1857994" y="954111"/>
                </a:cubicBezTo>
                <a:cubicBezTo>
                  <a:pt x="1873432" y="975202"/>
                  <a:pt x="1877563" y="999772"/>
                  <a:pt x="1877781" y="1024995"/>
                </a:cubicBezTo>
                <a:cubicBezTo>
                  <a:pt x="1877998" y="1048260"/>
                  <a:pt x="1874084" y="1071092"/>
                  <a:pt x="1863212" y="1092183"/>
                </a:cubicBezTo>
                <a:cubicBezTo>
                  <a:pt x="1859950" y="1098489"/>
                  <a:pt x="1856037" y="1104794"/>
                  <a:pt x="1851254" y="1110230"/>
                </a:cubicBezTo>
                <a:cubicBezTo>
                  <a:pt x="1833423" y="1130886"/>
                  <a:pt x="1808418" y="1130669"/>
                  <a:pt x="1794068" y="1107403"/>
                </a:cubicBezTo>
                <a:cubicBezTo>
                  <a:pt x="1785587" y="1093705"/>
                  <a:pt x="1781674" y="1076962"/>
                  <a:pt x="1776237" y="1061524"/>
                </a:cubicBezTo>
                <a:cubicBezTo>
                  <a:pt x="1774715" y="1057176"/>
                  <a:pt x="1774715" y="1052174"/>
                  <a:pt x="1773846" y="1046521"/>
                </a:cubicBezTo>
                <a:cubicBezTo>
                  <a:pt x="1737317" y="1044781"/>
                  <a:pt x="1701005" y="1043259"/>
                  <a:pt x="1664693" y="1041520"/>
                </a:cubicBezTo>
                <a:cubicBezTo>
                  <a:pt x="1659040" y="1078919"/>
                  <a:pt x="1653387" y="1115666"/>
                  <a:pt x="1647516" y="1153718"/>
                </a:cubicBezTo>
                <a:cubicBezTo>
                  <a:pt x="1665997" y="1158718"/>
                  <a:pt x="1685567" y="1164154"/>
                  <a:pt x="1705354" y="1169373"/>
                </a:cubicBezTo>
                <a:cubicBezTo>
                  <a:pt x="1771672" y="1187202"/>
                  <a:pt x="1837989" y="1204597"/>
                  <a:pt x="1904308" y="1222644"/>
                </a:cubicBezTo>
                <a:cubicBezTo>
                  <a:pt x="1912571" y="1224819"/>
                  <a:pt x="1916484" y="1224384"/>
                  <a:pt x="1919745" y="1215686"/>
                </a:cubicBezTo>
                <a:cubicBezTo>
                  <a:pt x="1922355" y="1208729"/>
                  <a:pt x="1926704" y="1202206"/>
                  <a:pt x="1931487" y="1196335"/>
                </a:cubicBezTo>
                <a:cubicBezTo>
                  <a:pt x="1933879" y="1193508"/>
                  <a:pt x="1938880" y="1191116"/>
                  <a:pt x="1942359" y="1191551"/>
                </a:cubicBezTo>
                <a:cubicBezTo>
                  <a:pt x="1944751" y="1191986"/>
                  <a:pt x="1948012" y="1197639"/>
                  <a:pt x="1948012" y="1200684"/>
                </a:cubicBezTo>
                <a:cubicBezTo>
                  <a:pt x="1947360" y="1216339"/>
                  <a:pt x="1947577" y="1232647"/>
                  <a:pt x="1943881" y="1247867"/>
                </a:cubicBezTo>
                <a:cubicBezTo>
                  <a:pt x="1939968" y="1263740"/>
                  <a:pt x="1932357" y="1278743"/>
                  <a:pt x="1925181" y="1293529"/>
                </a:cubicBezTo>
                <a:cubicBezTo>
                  <a:pt x="1923224" y="1297660"/>
                  <a:pt x="1916266" y="1299400"/>
                  <a:pt x="1911701" y="1302443"/>
                </a:cubicBezTo>
                <a:cubicBezTo>
                  <a:pt x="1909527" y="1297443"/>
                  <a:pt x="1905830" y="1292659"/>
                  <a:pt x="1905178" y="1287441"/>
                </a:cubicBezTo>
                <a:cubicBezTo>
                  <a:pt x="1904090" y="1278525"/>
                  <a:pt x="1904960" y="1269611"/>
                  <a:pt x="1904960" y="1259174"/>
                </a:cubicBezTo>
                <a:cubicBezTo>
                  <a:pt x="1817116" y="1235691"/>
                  <a:pt x="1727967" y="1211773"/>
                  <a:pt x="1639035" y="1187854"/>
                </a:cubicBezTo>
                <a:cubicBezTo>
                  <a:pt x="1625337" y="1223079"/>
                  <a:pt x="1611638" y="1258087"/>
                  <a:pt x="1597723" y="1293746"/>
                </a:cubicBezTo>
                <a:cubicBezTo>
                  <a:pt x="1629251" y="1310054"/>
                  <a:pt x="1661866" y="1327232"/>
                  <a:pt x="1693394" y="1343539"/>
                </a:cubicBezTo>
                <a:cubicBezTo>
                  <a:pt x="1703832" y="1332884"/>
                  <a:pt x="1713182" y="1322231"/>
                  <a:pt x="1723618" y="1312881"/>
                </a:cubicBezTo>
                <a:cubicBezTo>
                  <a:pt x="1729054" y="1307879"/>
                  <a:pt x="1736012" y="1303965"/>
                  <a:pt x="1742970" y="1300921"/>
                </a:cubicBezTo>
                <a:cubicBezTo>
                  <a:pt x="1768410" y="1289833"/>
                  <a:pt x="1789719" y="1302008"/>
                  <a:pt x="1794068" y="1329406"/>
                </a:cubicBezTo>
                <a:cubicBezTo>
                  <a:pt x="1801243" y="1375937"/>
                  <a:pt x="1768845" y="1440951"/>
                  <a:pt x="1727315" y="1463347"/>
                </a:cubicBezTo>
                <a:cubicBezTo>
                  <a:pt x="1697526" y="1479437"/>
                  <a:pt x="1674043" y="1467696"/>
                  <a:pt x="1669694" y="1433993"/>
                </a:cubicBezTo>
                <a:cubicBezTo>
                  <a:pt x="1668389" y="1424425"/>
                  <a:pt x="1669042" y="1414423"/>
                  <a:pt x="1670564" y="1404856"/>
                </a:cubicBezTo>
                <a:cubicBezTo>
                  <a:pt x="1671868" y="1395289"/>
                  <a:pt x="1675347" y="1385939"/>
                  <a:pt x="1677957" y="1375502"/>
                </a:cubicBezTo>
                <a:cubicBezTo>
                  <a:pt x="1645776" y="1358759"/>
                  <a:pt x="1613160" y="1341800"/>
                  <a:pt x="1581197" y="1325057"/>
                </a:cubicBezTo>
                <a:cubicBezTo>
                  <a:pt x="1560106" y="1356585"/>
                  <a:pt x="1539450" y="1387461"/>
                  <a:pt x="1518141" y="1419424"/>
                </a:cubicBezTo>
                <a:cubicBezTo>
                  <a:pt x="1588155" y="1478349"/>
                  <a:pt x="1659040" y="1537710"/>
                  <a:pt x="1729489" y="1596852"/>
                </a:cubicBezTo>
                <a:cubicBezTo>
                  <a:pt x="1738839" y="1590329"/>
                  <a:pt x="1747101" y="1584024"/>
                  <a:pt x="1756016" y="1578805"/>
                </a:cubicBezTo>
                <a:cubicBezTo>
                  <a:pt x="1759495" y="1576849"/>
                  <a:pt x="1765584" y="1576631"/>
                  <a:pt x="1768845" y="1578371"/>
                </a:cubicBezTo>
                <a:cubicBezTo>
                  <a:pt x="1770802" y="1579458"/>
                  <a:pt x="1771237" y="1586633"/>
                  <a:pt x="1769932" y="1590112"/>
                </a:cubicBezTo>
                <a:cubicBezTo>
                  <a:pt x="1757973" y="1622945"/>
                  <a:pt x="1736665" y="1648167"/>
                  <a:pt x="1706441" y="1665563"/>
                </a:cubicBezTo>
                <a:cubicBezTo>
                  <a:pt x="1703179" y="1667302"/>
                  <a:pt x="1696873" y="1667737"/>
                  <a:pt x="1694699" y="1665780"/>
                </a:cubicBezTo>
                <a:cubicBezTo>
                  <a:pt x="1692525" y="1663823"/>
                  <a:pt x="1692090" y="1657517"/>
                  <a:pt x="1693177" y="1654038"/>
                </a:cubicBezTo>
                <a:cubicBezTo>
                  <a:pt x="1696656" y="1644253"/>
                  <a:pt x="1701440" y="1634904"/>
                  <a:pt x="1706441" y="1623814"/>
                </a:cubicBezTo>
                <a:cubicBezTo>
                  <a:pt x="1636426" y="1565106"/>
                  <a:pt x="1565542" y="1505529"/>
                  <a:pt x="1495092" y="1446386"/>
                </a:cubicBezTo>
                <a:cubicBezTo>
                  <a:pt x="1467913" y="1472261"/>
                  <a:pt x="1441168" y="1498136"/>
                  <a:pt x="1413119" y="1524881"/>
                </a:cubicBezTo>
                <a:cubicBezTo>
                  <a:pt x="1434645" y="1552931"/>
                  <a:pt x="1457042" y="1582067"/>
                  <a:pt x="1479220" y="1610986"/>
                </a:cubicBezTo>
                <a:cubicBezTo>
                  <a:pt x="1490961" y="1606202"/>
                  <a:pt x="1501616" y="1600549"/>
                  <a:pt x="1512923" y="1597505"/>
                </a:cubicBezTo>
                <a:cubicBezTo>
                  <a:pt x="1524011" y="1594678"/>
                  <a:pt x="1535753" y="1593156"/>
                  <a:pt x="1547060" y="1593591"/>
                </a:cubicBezTo>
                <a:cubicBezTo>
                  <a:pt x="1567717" y="1594460"/>
                  <a:pt x="1580545" y="1610986"/>
                  <a:pt x="1577501" y="1631425"/>
                </a:cubicBezTo>
                <a:cubicBezTo>
                  <a:pt x="1576631" y="1637079"/>
                  <a:pt x="1575761" y="1643166"/>
                  <a:pt x="1573152" y="1648167"/>
                </a:cubicBezTo>
                <a:cubicBezTo>
                  <a:pt x="1549886" y="1695569"/>
                  <a:pt x="1512923" y="1725575"/>
                  <a:pt x="1460086" y="1732750"/>
                </a:cubicBezTo>
                <a:cubicBezTo>
                  <a:pt x="1425296" y="1737534"/>
                  <a:pt x="1406596" y="1713398"/>
                  <a:pt x="1419860" y="1680565"/>
                </a:cubicBezTo>
                <a:cubicBezTo>
                  <a:pt x="1426818" y="1663606"/>
                  <a:pt x="1438559" y="1648384"/>
                  <a:pt x="1449431" y="1630555"/>
                </a:cubicBezTo>
                <a:cubicBezTo>
                  <a:pt x="1428992" y="1603810"/>
                  <a:pt x="1406596" y="1574674"/>
                  <a:pt x="1384852" y="1546190"/>
                </a:cubicBezTo>
                <a:cubicBezTo>
                  <a:pt x="1352237" y="1565976"/>
                  <a:pt x="1320274" y="1585546"/>
                  <a:pt x="1287876" y="1605115"/>
                </a:cubicBezTo>
                <a:cubicBezTo>
                  <a:pt x="1326579" y="1688393"/>
                  <a:pt x="1365718" y="1772106"/>
                  <a:pt x="1404639" y="1855384"/>
                </a:cubicBezTo>
                <a:cubicBezTo>
                  <a:pt x="1415511" y="1853427"/>
                  <a:pt x="1425731" y="1850818"/>
                  <a:pt x="1435950" y="1849948"/>
                </a:cubicBezTo>
                <a:cubicBezTo>
                  <a:pt x="1439864" y="1849513"/>
                  <a:pt x="1446387" y="1851905"/>
                  <a:pt x="1447691" y="1854732"/>
                </a:cubicBezTo>
                <a:cubicBezTo>
                  <a:pt x="1448996" y="1857776"/>
                  <a:pt x="1446604" y="1864082"/>
                  <a:pt x="1443778" y="1866909"/>
                </a:cubicBezTo>
                <a:cubicBezTo>
                  <a:pt x="1423339" y="1887782"/>
                  <a:pt x="1397899" y="1899089"/>
                  <a:pt x="1370067" y="1906047"/>
                </a:cubicBezTo>
                <a:cubicBezTo>
                  <a:pt x="1364414" y="1907351"/>
                  <a:pt x="1358542" y="1908221"/>
                  <a:pt x="1352889" y="1908004"/>
                </a:cubicBezTo>
                <a:cubicBezTo>
                  <a:pt x="1342888" y="1907351"/>
                  <a:pt x="1339626" y="1901045"/>
                  <a:pt x="1346149" y="1893653"/>
                </a:cubicBezTo>
                <a:cubicBezTo>
                  <a:pt x="1353541" y="1885390"/>
                  <a:pt x="1362457" y="1878432"/>
                  <a:pt x="1372242" y="1869735"/>
                </a:cubicBezTo>
                <a:cubicBezTo>
                  <a:pt x="1333755" y="1787109"/>
                  <a:pt x="1294616" y="1703178"/>
                  <a:pt x="1255696" y="1619900"/>
                </a:cubicBezTo>
                <a:cubicBezTo>
                  <a:pt x="1219601" y="1632077"/>
                  <a:pt x="1184593" y="1644036"/>
                  <a:pt x="1148064" y="1656430"/>
                </a:cubicBezTo>
                <a:cubicBezTo>
                  <a:pt x="1155674" y="1691003"/>
                  <a:pt x="1163720" y="1726879"/>
                  <a:pt x="1171113" y="1761017"/>
                </a:cubicBezTo>
                <a:cubicBezTo>
                  <a:pt x="1188507" y="1762974"/>
                  <a:pt x="1204598" y="1764713"/>
                  <a:pt x="1220471" y="1766887"/>
                </a:cubicBezTo>
                <a:cubicBezTo>
                  <a:pt x="1223950" y="1767322"/>
                  <a:pt x="1227429" y="1768845"/>
                  <a:pt x="1230690" y="1770149"/>
                </a:cubicBezTo>
                <a:cubicBezTo>
                  <a:pt x="1260697" y="1782543"/>
                  <a:pt x="1266784" y="1808636"/>
                  <a:pt x="1244388" y="1832119"/>
                </a:cubicBezTo>
                <a:cubicBezTo>
                  <a:pt x="1219601" y="1858211"/>
                  <a:pt x="1187203" y="1868865"/>
                  <a:pt x="1152630" y="1870822"/>
                </a:cubicBezTo>
                <a:cubicBezTo>
                  <a:pt x="1135670" y="1871691"/>
                  <a:pt x="1117624" y="1869735"/>
                  <a:pt x="1101533" y="1864517"/>
                </a:cubicBezTo>
                <a:cubicBezTo>
                  <a:pt x="1069135" y="1853862"/>
                  <a:pt x="1062612" y="1824726"/>
                  <a:pt x="1087400" y="1801460"/>
                </a:cubicBezTo>
                <a:cubicBezTo>
                  <a:pt x="1101098" y="1788631"/>
                  <a:pt x="1118493" y="1779934"/>
                  <a:pt x="1136105" y="1767975"/>
                </a:cubicBezTo>
                <a:cubicBezTo>
                  <a:pt x="1128930" y="1735359"/>
                  <a:pt x="1120885" y="1699482"/>
                  <a:pt x="1113057" y="1664258"/>
                </a:cubicBezTo>
                <a:cubicBezTo>
                  <a:pt x="1075441" y="1668389"/>
                  <a:pt x="1038694" y="1672302"/>
                  <a:pt x="1001295" y="1676216"/>
                </a:cubicBezTo>
                <a:cubicBezTo>
                  <a:pt x="1001295" y="1768192"/>
                  <a:pt x="1001295" y="1860385"/>
                  <a:pt x="1001295" y="1952796"/>
                </a:cubicBezTo>
                <a:cubicBezTo>
                  <a:pt x="1011297" y="1955622"/>
                  <a:pt x="1021517" y="1957796"/>
                  <a:pt x="1031301" y="1961275"/>
                </a:cubicBezTo>
                <a:cubicBezTo>
                  <a:pt x="1035215" y="1962798"/>
                  <a:pt x="1037824" y="1967364"/>
                  <a:pt x="1041085" y="1970408"/>
                </a:cubicBezTo>
                <a:cubicBezTo>
                  <a:pt x="1037824" y="1973670"/>
                  <a:pt x="1035433" y="1978454"/>
                  <a:pt x="1031519" y="1979758"/>
                </a:cubicBezTo>
                <a:cubicBezTo>
                  <a:pt x="998903" y="1990847"/>
                  <a:pt x="966288" y="1991064"/>
                  <a:pt x="933672" y="1979758"/>
                </a:cubicBezTo>
                <a:cubicBezTo>
                  <a:pt x="929976" y="1978454"/>
                  <a:pt x="925627" y="1973887"/>
                  <a:pt x="924974" y="1970191"/>
                </a:cubicBezTo>
                <a:cubicBezTo>
                  <a:pt x="924540" y="1968016"/>
                  <a:pt x="929758" y="1963015"/>
                  <a:pt x="933455" y="1961710"/>
                </a:cubicBezTo>
                <a:cubicBezTo>
                  <a:pt x="943457" y="1959318"/>
                  <a:pt x="953893" y="1956927"/>
                  <a:pt x="964983" y="1953883"/>
                </a:cubicBezTo>
                <a:cubicBezTo>
                  <a:pt x="964983" y="1861690"/>
                  <a:pt x="964983" y="1769497"/>
                  <a:pt x="964983" y="1678391"/>
                </a:cubicBezTo>
                <a:cubicBezTo>
                  <a:pt x="918235" y="1672302"/>
                  <a:pt x="872137" y="1666432"/>
                  <a:pt x="824954" y="1660344"/>
                </a:cubicBezTo>
                <a:cubicBezTo>
                  <a:pt x="816039" y="1694047"/>
                  <a:pt x="806690" y="1729271"/>
                  <a:pt x="797340" y="1764713"/>
                </a:cubicBezTo>
                <a:cubicBezTo>
                  <a:pt x="805820" y="1769062"/>
                  <a:pt x="814734" y="1772106"/>
                  <a:pt x="821475" y="1777760"/>
                </a:cubicBezTo>
                <a:cubicBezTo>
                  <a:pt x="833000" y="1787326"/>
                  <a:pt x="845175" y="1797111"/>
                  <a:pt x="853656" y="1809288"/>
                </a:cubicBezTo>
                <a:cubicBezTo>
                  <a:pt x="864963" y="1825813"/>
                  <a:pt x="859527" y="1845599"/>
                  <a:pt x="841261" y="1854297"/>
                </a:cubicBezTo>
                <a:cubicBezTo>
                  <a:pt x="828216" y="1860603"/>
                  <a:pt x="813212" y="1864734"/>
                  <a:pt x="798862" y="1865387"/>
                </a:cubicBezTo>
                <a:cubicBezTo>
                  <a:pt x="764289" y="1866909"/>
                  <a:pt x="732109" y="1857341"/>
                  <a:pt x="703842" y="1837120"/>
                </a:cubicBezTo>
                <a:cubicBezTo>
                  <a:pt x="696232" y="1831684"/>
                  <a:pt x="689274" y="1824943"/>
                  <a:pt x="683838" y="1817550"/>
                </a:cubicBezTo>
                <a:cubicBezTo>
                  <a:pt x="667965" y="1796024"/>
                  <a:pt x="673618" y="1773846"/>
                  <a:pt x="697971" y="1763191"/>
                </a:cubicBezTo>
                <a:cubicBezTo>
                  <a:pt x="707756" y="1758842"/>
                  <a:pt x="718628" y="1756885"/>
                  <a:pt x="729282" y="1755581"/>
                </a:cubicBezTo>
                <a:cubicBezTo>
                  <a:pt x="739937" y="1754276"/>
                  <a:pt x="750809" y="1755363"/>
                  <a:pt x="763202" y="1755363"/>
                </a:cubicBezTo>
                <a:cubicBezTo>
                  <a:pt x="772335" y="1720791"/>
                  <a:pt x="781684" y="1685566"/>
                  <a:pt x="790816" y="1651646"/>
                </a:cubicBezTo>
                <a:cubicBezTo>
                  <a:pt x="746242" y="1633164"/>
                  <a:pt x="701885" y="1615117"/>
                  <a:pt x="656006" y="1595983"/>
                </a:cubicBezTo>
                <a:cubicBezTo>
                  <a:pt x="610779" y="1674259"/>
                  <a:pt x="564465" y="1754494"/>
                  <a:pt x="518587" y="1834076"/>
                </a:cubicBezTo>
                <a:cubicBezTo>
                  <a:pt x="526631" y="1842555"/>
                  <a:pt x="534677" y="1850383"/>
                  <a:pt x="541852" y="1858863"/>
                </a:cubicBezTo>
                <a:cubicBezTo>
                  <a:pt x="544027" y="1861473"/>
                  <a:pt x="545331" y="1866909"/>
                  <a:pt x="544027" y="1869517"/>
                </a:cubicBezTo>
                <a:cubicBezTo>
                  <a:pt x="542722" y="1871909"/>
                  <a:pt x="537286" y="1873649"/>
                  <a:pt x="533807" y="1873214"/>
                </a:cubicBezTo>
                <a:cubicBezTo>
                  <a:pt x="525979" y="1872344"/>
                  <a:pt x="517934" y="1870822"/>
                  <a:pt x="510759" y="1867996"/>
                </a:cubicBezTo>
                <a:cubicBezTo>
                  <a:pt x="487711" y="1858863"/>
                  <a:pt x="466185" y="1846686"/>
                  <a:pt x="449876" y="1827552"/>
                </a:cubicBezTo>
                <a:cubicBezTo>
                  <a:pt x="446615" y="1823638"/>
                  <a:pt x="445962" y="1817332"/>
                  <a:pt x="444223" y="1812114"/>
                </a:cubicBezTo>
                <a:cubicBezTo>
                  <a:pt x="449442" y="1811027"/>
                  <a:pt x="455095" y="1808636"/>
                  <a:pt x="460096" y="1809288"/>
                </a:cubicBezTo>
                <a:cubicBezTo>
                  <a:pt x="469011" y="1810592"/>
                  <a:pt x="477491" y="1813854"/>
                  <a:pt x="487711" y="1816680"/>
                </a:cubicBezTo>
                <a:cubicBezTo>
                  <a:pt x="533589" y="1737099"/>
                  <a:pt x="580121" y="1656865"/>
                  <a:pt x="626000" y="1577283"/>
                </a:cubicBezTo>
                <a:cubicBezTo>
                  <a:pt x="595559" y="1554887"/>
                  <a:pt x="565553" y="1532926"/>
                  <a:pt x="534459" y="1510095"/>
                </a:cubicBezTo>
                <a:cubicBezTo>
                  <a:pt x="510324" y="1536405"/>
                  <a:pt x="485536" y="1563367"/>
                  <a:pt x="461183" y="1589894"/>
                </a:cubicBezTo>
                <a:cubicBezTo>
                  <a:pt x="469011" y="1603158"/>
                  <a:pt x="477708" y="1614899"/>
                  <a:pt x="483144" y="1627946"/>
                </a:cubicBezTo>
                <a:cubicBezTo>
                  <a:pt x="487493" y="1638600"/>
                  <a:pt x="489233" y="1650994"/>
                  <a:pt x="489233" y="1662518"/>
                </a:cubicBezTo>
                <a:cubicBezTo>
                  <a:pt x="489015" y="1677738"/>
                  <a:pt x="477273" y="1688828"/>
                  <a:pt x="462053" y="1689915"/>
                </a:cubicBezTo>
                <a:cubicBezTo>
                  <a:pt x="452921" y="1690568"/>
                  <a:pt x="442701" y="1690568"/>
                  <a:pt x="434221" y="1687523"/>
                </a:cubicBezTo>
                <a:cubicBezTo>
                  <a:pt x="385733" y="1670998"/>
                  <a:pt x="350943" y="1639905"/>
                  <a:pt x="336592" y="1589677"/>
                </a:cubicBezTo>
                <a:cubicBezTo>
                  <a:pt x="327895" y="1558801"/>
                  <a:pt x="348552" y="1536840"/>
                  <a:pt x="379645" y="1544015"/>
                </a:cubicBezTo>
                <a:cubicBezTo>
                  <a:pt x="398344" y="1548147"/>
                  <a:pt x="415956" y="1556844"/>
                  <a:pt x="436396" y="1564454"/>
                </a:cubicBezTo>
                <a:cubicBezTo>
                  <a:pt x="458792" y="1539884"/>
                  <a:pt x="483797" y="1512922"/>
                  <a:pt x="508149" y="1486177"/>
                </a:cubicBezTo>
                <a:cubicBezTo>
                  <a:pt x="483144" y="1457693"/>
                  <a:pt x="458574" y="1429861"/>
                  <a:pt x="433134" y="1400725"/>
                </a:cubicBezTo>
                <a:cubicBezTo>
                  <a:pt x="358336" y="1453127"/>
                  <a:pt x="282451" y="1506181"/>
                  <a:pt x="206783" y="1559235"/>
                </a:cubicBezTo>
                <a:cubicBezTo>
                  <a:pt x="210480" y="1569455"/>
                  <a:pt x="214611" y="1579023"/>
                  <a:pt x="217002" y="1589024"/>
                </a:cubicBezTo>
                <a:cubicBezTo>
                  <a:pt x="218089" y="1592938"/>
                  <a:pt x="215915" y="1597940"/>
                  <a:pt x="215045" y="1602288"/>
                </a:cubicBezTo>
                <a:cubicBezTo>
                  <a:pt x="210262" y="1601419"/>
                  <a:pt x="204609" y="1602071"/>
                  <a:pt x="201130" y="1599462"/>
                </a:cubicBezTo>
                <a:cubicBezTo>
                  <a:pt x="173733" y="1579240"/>
                  <a:pt x="155251" y="1552496"/>
                  <a:pt x="146118" y="1519880"/>
                </a:cubicBezTo>
                <a:cubicBezTo>
                  <a:pt x="145031" y="1516401"/>
                  <a:pt x="146336" y="1510095"/>
                  <a:pt x="148728" y="1508356"/>
                </a:cubicBezTo>
                <a:cubicBezTo>
                  <a:pt x="151119" y="1506616"/>
                  <a:pt x="157425" y="1507486"/>
                  <a:pt x="160469" y="1509660"/>
                </a:cubicBezTo>
                <a:cubicBezTo>
                  <a:pt x="169384" y="1515749"/>
                  <a:pt x="177429" y="1523142"/>
                  <a:pt x="186344" y="1530316"/>
                </a:cubicBezTo>
                <a:cubicBezTo>
                  <a:pt x="261577" y="1477697"/>
                  <a:pt x="337462" y="1424643"/>
                  <a:pt x="412695" y="1371806"/>
                </a:cubicBezTo>
                <a:cubicBezTo>
                  <a:pt x="394430" y="1338538"/>
                  <a:pt x="376601" y="1305922"/>
                  <a:pt x="358118" y="1272437"/>
                </a:cubicBezTo>
                <a:cubicBezTo>
                  <a:pt x="325286" y="1286136"/>
                  <a:pt x="291366" y="1300052"/>
                  <a:pt x="259837" y="1313098"/>
                </a:cubicBezTo>
                <a:cubicBezTo>
                  <a:pt x="260272" y="1333537"/>
                  <a:pt x="262882" y="1352672"/>
                  <a:pt x="260490" y="1371371"/>
                </a:cubicBezTo>
                <a:cubicBezTo>
                  <a:pt x="256358" y="1405509"/>
                  <a:pt x="228526" y="1417032"/>
                  <a:pt x="200260" y="1397246"/>
                </a:cubicBezTo>
                <a:cubicBezTo>
                  <a:pt x="168949" y="1375285"/>
                  <a:pt x="152642" y="1343104"/>
                  <a:pt x="145901" y="1306575"/>
                </a:cubicBezTo>
                <a:cubicBezTo>
                  <a:pt x="143074" y="1290920"/>
                  <a:pt x="143074" y="1273959"/>
                  <a:pt x="146118" y="1258304"/>
                </a:cubicBezTo>
                <a:cubicBezTo>
                  <a:pt x="151554" y="1230472"/>
                  <a:pt x="175907" y="1220035"/>
                  <a:pt x="199825" y="1235691"/>
                </a:cubicBezTo>
                <a:cubicBezTo>
                  <a:pt x="213741" y="1244823"/>
                  <a:pt x="224178" y="1258739"/>
                  <a:pt x="236137" y="1270915"/>
                </a:cubicBezTo>
                <a:cubicBezTo>
                  <a:pt x="238964" y="1273959"/>
                  <a:pt x="240921" y="1278090"/>
                  <a:pt x="243312" y="1282004"/>
                </a:cubicBezTo>
                <a:cubicBezTo>
                  <a:pt x="277667" y="1267654"/>
                  <a:pt x="311587" y="1253738"/>
                  <a:pt x="344638" y="1240040"/>
                </a:cubicBezTo>
                <a:cubicBezTo>
                  <a:pt x="333983" y="1203510"/>
                  <a:pt x="323546" y="1167850"/>
                  <a:pt x="312674" y="1130886"/>
                </a:cubicBezTo>
                <a:cubicBezTo>
                  <a:pt x="222221" y="1146759"/>
                  <a:pt x="130897" y="1162849"/>
                  <a:pt x="40444" y="1178940"/>
                </a:cubicBezTo>
                <a:cubicBezTo>
                  <a:pt x="39140" y="1190899"/>
                  <a:pt x="38705" y="1201771"/>
                  <a:pt x="36748" y="1212425"/>
                </a:cubicBezTo>
                <a:cubicBezTo>
                  <a:pt x="36096" y="1215686"/>
                  <a:pt x="32399" y="1220687"/>
                  <a:pt x="30007" y="1220905"/>
                </a:cubicBezTo>
                <a:cubicBezTo>
                  <a:pt x="26528" y="1221122"/>
                  <a:pt x="21309" y="1218295"/>
                  <a:pt x="19570" y="1215034"/>
                </a:cubicBezTo>
                <a:cubicBezTo>
                  <a:pt x="2393" y="1184376"/>
                  <a:pt x="-3913" y="1151543"/>
                  <a:pt x="2393" y="1116753"/>
                </a:cubicBezTo>
                <a:cubicBezTo>
                  <a:pt x="3045" y="1113491"/>
                  <a:pt x="6742" y="1108490"/>
                  <a:pt x="9351" y="1108273"/>
                </a:cubicBezTo>
                <a:cubicBezTo>
                  <a:pt x="12830" y="1108055"/>
                  <a:pt x="17831" y="1111100"/>
                  <a:pt x="19570" y="1114144"/>
                </a:cubicBezTo>
                <a:cubicBezTo>
                  <a:pt x="25006" y="1123276"/>
                  <a:pt x="29137" y="1133278"/>
                  <a:pt x="34356" y="1143933"/>
                </a:cubicBezTo>
                <a:cubicBezTo>
                  <a:pt x="124810" y="1128060"/>
                  <a:pt x="215698" y="1111969"/>
                  <a:pt x="306368" y="1096097"/>
                </a:cubicBezTo>
                <a:cubicBezTo>
                  <a:pt x="303977" y="1058480"/>
                  <a:pt x="301585" y="1021516"/>
                  <a:pt x="298976" y="982813"/>
                </a:cubicBezTo>
                <a:cubicBezTo>
                  <a:pt x="263534" y="981291"/>
                  <a:pt x="227222" y="979768"/>
                  <a:pt x="189605" y="978029"/>
                </a:cubicBezTo>
                <a:cubicBezTo>
                  <a:pt x="187866" y="984769"/>
                  <a:pt x="186996" y="991944"/>
                  <a:pt x="184170" y="998250"/>
                </a:cubicBezTo>
                <a:cubicBezTo>
                  <a:pt x="178951" y="1010427"/>
                  <a:pt x="174385" y="1023473"/>
                  <a:pt x="166774" y="1033910"/>
                </a:cubicBezTo>
                <a:cubicBezTo>
                  <a:pt x="148510" y="1059132"/>
                  <a:pt x="121548" y="1057610"/>
                  <a:pt x="104587" y="1031736"/>
                </a:cubicBezTo>
                <a:cubicBezTo>
                  <a:pt x="92412" y="1013254"/>
                  <a:pt x="88280" y="992379"/>
                  <a:pt x="87193" y="970853"/>
                </a:cubicBezTo>
                <a:cubicBezTo>
                  <a:pt x="85888" y="947153"/>
                  <a:pt x="89150" y="923887"/>
                  <a:pt x="99370" y="902143"/>
                </a:cubicBezTo>
                <a:cubicBezTo>
                  <a:pt x="103065" y="894099"/>
                  <a:pt x="107849" y="886053"/>
                  <a:pt x="113503" y="879095"/>
                </a:cubicBezTo>
                <a:cubicBezTo>
                  <a:pt x="131550" y="857786"/>
                  <a:pt x="156555" y="858439"/>
                  <a:pt x="171341" y="882357"/>
                </a:cubicBezTo>
                <a:cubicBezTo>
                  <a:pt x="179604" y="895838"/>
                  <a:pt x="183518" y="912145"/>
                  <a:pt x="188735" y="927366"/>
                </a:cubicBezTo>
                <a:cubicBezTo>
                  <a:pt x="190257" y="931714"/>
                  <a:pt x="190257" y="936715"/>
                  <a:pt x="191127" y="942369"/>
                </a:cubicBezTo>
                <a:cubicBezTo>
                  <a:pt x="227874" y="944109"/>
                  <a:pt x="264404" y="945631"/>
                  <a:pt x="300498" y="947370"/>
                </a:cubicBezTo>
                <a:cubicBezTo>
                  <a:pt x="306368" y="909319"/>
                  <a:pt x="312022" y="872789"/>
                  <a:pt x="317893" y="834956"/>
                </a:cubicBezTo>
                <a:cubicBezTo>
                  <a:pt x="229396" y="811255"/>
                  <a:pt x="139812" y="787337"/>
                  <a:pt x="51098" y="763419"/>
                </a:cubicBezTo>
                <a:cubicBezTo>
                  <a:pt x="45010" y="773639"/>
                  <a:pt x="40227" y="782989"/>
                  <a:pt x="34139" y="791468"/>
                </a:cubicBezTo>
                <a:cubicBezTo>
                  <a:pt x="31964" y="794512"/>
                  <a:pt x="26746" y="797774"/>
                  <a:pt x="23701" y="797122"/>
                </a:cubicBezTo>
                <a:cubicBezTo>
                  <a:pt x="20875" y="796469"/>
                  <a:pt x="17613" y="791033"/>
                  <a:pt x="17178" y="787554"/>
                </a:cubicBezTo>
                <a:cubicBezTo>
                  <a:pt x="13700" y="752765"/>
                  <a:pt x="22614" y="721019"/>
                  <a:pt x="42184" y="692318"/>
                </a:cubicBezTo>
                <a:cubicBezTo>
                  <a:pt x="44358" y="689056"/>
                  <a:pt x="50011" y="686447"/>
                  <a:pt x="53708" y="686881"/>
                </a:cubicBezTo>
                <a:cubicBezTo>
                  <a:pt x="56317" y="687316"/>
                  <a:pt x="59361" y="693405"/>
                  <a:pt x="59796" y="697101"/>
                </a:cubicBezTo>
                <a:cubicBezTo>
                  <a:pt x="60666" y="707103"/>
                  <a:pt x="60013" y="717323"/>
                  <a:pt x="60013" y="729282"/>
                </a:cubicBezTo>
                <a:cubicBezTo>
                  <a:pt x="148510" y="752330"/>
                  <a:pt x="237877" y="776248"/>
                  <a:pt x="327243" y="800166"/>
                </a:cubicBezTo>
                <a:cubicBezTo>
                  <a:pt x="340941" y="764941"/>
                  <a:pt x="354422" y="730151"/>
                  <a:pt x="368338" y="694274"/>
                </a:cubicBezTo>
                <a:cubicBezTo>
                  <a:pt x="336810" y="677966"/>
                  <a:pt x="304194" y="660789"/>
                  <a:pt x="273318" y="644699"/>
                </a:cubicBezTo>
                <a:cubicBezTo>
                  <a:pt x="260272" y="657093"/>
                  <a:pt x="248965" y="669922"/>
                  <a:pt x="235485" y="679923"/>
                </a:cubicBezTo>
                <a:cubicBezTo>
                  <a:pt x="227222" y="686012"/>
                  <a:pt x="215915" y="689926"/>
                  <a:pt x="205478" y="691013"/>
                </a:cubicBezTo>
                <a:cubicBezTo>
                  <a:pt x="187866" y="692970"/>
                  <a:pt x="173080" y="677314"/>
                  <a:pt x="171776" y="655788"/>
                </a:cubicBezTo>
                <a:cubicBezTo>
                  <a:pt x="168731" y="603168"/>
                  <a:pt x="190257" y="561638"/>
                  <a:pt x="230918" y="529675"/>
                </a:cubicBezTo>
                <a:cubicBezTo>
                  <a:pt x="244617" y="518803"/>
                  <a:pt x="261142" y="512062"/>
                  <a:pt x="278319" y="521847"/>
                </a:cubicBezTo>
                <a:cubicBezTo>
                  <a:pt x="295715" y="531849"/>
                  <a:pt x="297671" y="550114"/>
                  <a:pt x="296802" y="567726"/>
                </a:cubicBezTo>
                <a:cubicBezTo>
                  <a:pt x="295932" y="582295"/>
                  <a:pt x="292018" y="596863"/>
                  <a:pt x="288974" y="612953"/>
                </a:cubicBezTo>
                <a:cubicBezTo>
                  <a:pt x="319850" y="629043"/>
                  <a:pt x="352465" y="646221"/>
                  <a:pt x="384646" y="662964"/>
                </a:cubicBezTo>
                <a:cubicBezTo>
                  <a:pt x="405737" y="631435"/>
                  <a:pt x="426393" y="600342"/>
                  <a:pt x="447919" y="568378"/>
                </a:cubicBezTo>
                <a:cubicBezTo>
                  <a:pt x="377905" y="509453"/>
                  <a:pt x="307238" y="450310"/>
                  <a:pt x="236137" y="390733"/>
                </a:cubicBezTo>
                <a:cubicBezTo>
                  <a:pt x="227874" y="396604"/>
                  <a:pt x="220046" y="403127"/>
                  <a:pt x="211567" y="407911"/>
                </a:cubicBezTo>
                <a:cubicBezTo>
                  <a:pt x="207435" y="410303"/>
                  <a:pt x="201564" y="409215"/>
                  <a:pt x="196346" y="409868"/>
                </a:cubicBezTo>
                <a:cubicBezTo>
                  <a:pt x="196128" y="405084"/>
                  <a:pt x="194389" y="399648"/>
                  <a:pt x="195911" y="395517"/>
                </a:cubicBezTo>
                <a:cubicBezTo>
                  <a:pt x="208305" y="364640"/>
                  <a:pt x="228744" y="340288"/>
                  <a:pt x="257011" y="323111"/>
                </a:cubicBezTo>
                <a:cubicBezTo>
                  <a:pt x="260707" y="320936"/>
                  <a:pt x="266361" y="322023"/>
                  <a:pt x="271144" y="321589"/>
                </a:cubicBezTo>
                <a:cubicBezTo>
                  <a:pt x="271361" y="326372"/>
                  <a:pt x="272883" y="331590"/>
                  <a:pt x="271361" y="335721"/>
                </a:cubicBezTo>
                <a:cubicBezTo>
                  <a:pt x="268100" y="344854"/>
                  <a:pt x="263534" y="353334"/>
                  <a:pt x="258750" y="363553"/>
                </a:cubicBezTo>
                <a:cubicBezTo>
                  <a:pt x="328982" y="422479"/>
                  <a:pt x="399866" y="482056"/>
                  <a:pt x="470533" y="541199"/>
                </a:cubicBezTo>
                <a:cubicBezTo>
                  <a:pt x="497495" y="515324"/>
                  <a:pt x="524457" y="489449"/>
                  <a:pt x="552507" y="462705"/>
                </a:cubicBezTo>
                <a:cubicBezTo>
                  <a:pt x="530980" y="434655"/>
                  <a:pt x="508584" y="405301"/>
                  <a:pt x="486841" y="377035"/>
                </a:cubicBezTo>
                <a:cubicBezTo>
                  <a:pt x="472055" y="382471"/>
                  <a:pt x="458574" y="388559"/>
                  <a:pt x="444440" y="392255"/>
                </a:cubicBezTo>
                <a:cubicBezTo>
                  <a:pt x="435309" y="394647"/>
                  <a:pt x="424871" y="394647"/>
                  <a:pt x="415304" y="393560"/>
                </a:cubicBezTo>
                <a:cubicBezTo>
                  <a:pt x="396822" y="391385"/>
                  <a:pt x="385733" y="375730"/>
                  <a:pt x="387689" y="357031"/>
                </a:cubicBezTo>
                <a:cubicBezTo>
                  <a:pt x="389646" y="340288"/>
                  <a:pt x="396822" y="325720"/>
                  <a:pt x="407259" y="312891"/>
                </a:cubicBezTo>
                <a:cubicBezTo>
                  <a:pt x="432917" y="281145"/>
                  <a:pt x="464228" y="258097"/>
                  <a:pt x="506192" y="254400"/>
                </a:cubicBezTo>
                <a:cubicBezTo>
                  <a:pt x="541200" y="251356"/>
                  <a:pt x="558594" y="273970"/>
                  <a:pt x="545331" y="306585"/>
                </a:cubicBezTo>
                <a:cubicBezTo>
                  <a:pt x="538373" y="323546"/>
                  <a:pt x="526631" y="338766"/>
                  <a:pt x="515760" y="356596"/>
                </a:cubicBezTo>
                <a:cubicBezTo>
                  <a:pt x="536199" y="383341"/>
                  <a:pt x="558594" y="412477"/>
                  <a:pt x="580339" y="440961"/>
                </a:cubicBezTo>
                <a:cubicBezTo>
                  <a:pt x="612736" y="421174"/>
                  <a:pt x="644482" y="401822"/>
                  <a:pt x="677315" y="381819"/>
                </a:cubicBezTo>
                <a:cubicBezTo>
                  <a:pt x="638611" y="298975"/>
                  <a:pt x="599473" y="215045"/>
                  <a:pt x="560551" y="131549"/>
                </a:cubicBezTo>
                <a:cubicBezTo>
                  <a:pt x="549463" y="133506"/>
                  <a:pt x="539460" y="136115"/>
                  <a:pt x="529023" y="136985"/>
                </a:cubicBezTo>
                <a:cubicBezTo>
                  <a:pt x="525110" y="137420"/>
                  <a:pt x="518587" y="135028"/>
                  <a:pt x="517282" y="132201"/>
                </a:cubicBezTo>
                <a:cubicBezTo>
                  <a:pt x="515977" y="129158"/>
                  <a:pt x="518369" y="122852"/>
                  <a:pt x="521196" y="120025"/>
                </a:cubicBezTo>
                <a:cubicBezTo>
                  <a:pt x="541635" y="99151"/>
                  <a:pt x="567075" y="87844"/>
                  <a:pt x="594906" y="80886"/>
                </a:cubicBezTo>
                <a:cubicBezTo>
                  <a:pt x="600560" y="79581"/>
                  <a:pt x="606431" y="78712"/>
                  <a:pt x="612084" y="78929"/>
                </a:cubicBezTo>
                <a:cubicBezTo>
                  <a:pt x="622086" y="79581"/>
                  <a:pt x="625348" y="85887"/>
                  <a:pt x="618607" y="93280"/>
                </a:cubicBezTo>
                <a:cubicBezTo>
                  <a:pt x="611214" y="101543"/>
                  <a:pt x="602300" y="108501"/>
                  <a:pt x="592732" y="116981"/>
                </a:cubicBezTo>
                <a:cubicBezTo>
                  <a:pt x="631219" y="199607"/>
                  <a:pt x="670357" y="283537"/>
                  <a:pt x="709278" y="366815"/>
                </a:cubicBezTo>
                <a:cubicBezTo>
                  <a:pt x="745373" y="354639"/>
                  <a:pt x="780380" y="342680"/>
                  <a:pt x="816909" y="330286"/>
                </a:cubicBezTo>
                <a:cubicBezTo>
                  <a:pt x="809299" y="295714"/>
                  <a:pt x="801254" y="259837"/>
                  <a:pt x="793643" y="225699"/>
                </a:cubicBezTo>
                <a:cubicBezTo>
                  <a:pt x="776249" y="223742"/>
                  <a:pt x="760375" y="222220"/>
                  <a:pt x="744720" y="220263"/>
                </a:cubicBezTo>
                <a:cubicBezTo>
                  <a:pt x="741459" y="219828"/>
                  <a:pt x="738414" y="218741"/>
                  <a:pt x="735370" y="217436"/>
                </a:cubicBezTo>
                <a:cubicBezTo>
                  <a:pt x="703624" y="205043"/>
                  <a:pt x="697319" y="177863"/>
                  <a:pt x="721237" y="153510"/>
                </a:cubicBezTo>
                <a:cubicBezTo>
                  <a:pt x="741676" y="132419"/>
                  <a:pt x="767986" y="122634"/>
                  <a:pt x="796253" y="117633"/>
                </a:cubicBezTo>
                <a:cubicBezTo>
                  <a:pt x="818213" y="113719"/>
                  <a:pt x="840174" y="113719"/>
                  <a:pt x="861701" y="121330"/>
                </a:cubicBezTo>
                <a:cubicBezTo>
                  <a:pt x="895403" y="133723"/>
                  <a:pt x="902579" y="162207"/>
                  <a:pt x="876052" y="186561"/>
                </a:cubicBezTo>
                <a:cubicBezTo>
                  <a:pt x="862571" y="198954"/>
                  <a:pt x="845393" y="207435"/>
                  <a:pt x="828433" y="218741"/>
                </a:cubicBezTo>
                <a:cubicBezTo>
                  <a:pt x="835826" y="252009"/>
                  <a:pt x="843653" y="287668"/>
                  <a:pt x="851481" y="322458"/>
                </a:cubicBezTo>
                <a:cubicBezTo>
                  <a:pt x="889533" y="318327"/>
                  <a:pt x="926496" y="314413"/>
                  <a:pt x="964113" y="310282"/>
                </a:cubicBezTo>
                <a:cubicBezTo>
                  <a:pt x="964113" y="218741"/>
                  <a:pt x="964113" y="126331"/>
                  <a:pt x="964113" y="33920"/>
                </a:cubicBezTo>
                <a:cubicBezTo>
                  <a:pt x="953893" y="31093"/>
                  <a:pt x="943240" y="28919"/>
                  <a:pt x="933237" y="25222"/>
                </a:cubicBezTo>
                <a:cubicBezTo>
                  <a:pt x="929541" y="23918"/>
                  <a:pt x="925192" y="19352"/>
                  <a:pt x="924540" y="15656"/>
                </a:cubicBezTo>
                <a:cubicBezTo>
                  <a:pt x="924105" y="13264"/>
                  <a:pt x="929541" y="8045"/>
                  <a:pt x="933020" y="7393"/>
                </a:cubicBezTo>
                <a:cubicBezTo>
                  <a:pt x="948458" y="4349"/>
                  <a:pt x="963461" y="0"/>
                  <a:pt x="978247" y="0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  <a:ln w="269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1" name="Freeform: Shape 260">
            <a:extLst>
              <a:ext uri="{FF2B5EF4-FFF2-40B4-BE49-F238E27FC236}">
                <a16:creationId xmlns:a16="http://schemas.microsoft.com/office/drawing/2014/main" id="{5C10C7B5-4EF2-4178-88C9-ED91059F5036}"/>
              </a:ext>
            </a:extLst>
          </p:cNvPr>
          <p:cNvSpPr/>
          <p:nvPr/>
        </p:nvSpPr>
        <p:spPr>
          <a:xfrm rot="180311">
            <a:off x="2147910" y="163948"/>
            <a:ext cx="4525545" cy="2212591"/>
          </a:xfrm>
          <a:custGeom>
            <a:avLst/>
            <a:gdLst>
              <a:gd name="connsiteX0" fmla="*/ 654663 w 4958557"/>
              <a:gd name="connsiteY0" fmla="*/ 2401711 h 2611386"/>
              <a:gd name="connsiteX1" fmla="*/ 648901 w 4958557"/>
              <a:gd name="connsiteY1" fmla="*/ 2405168 h 2611386"/>
              <a:gd name="connsiteX2" fmla="*/ 652646 w 4958557"/>
              <a:gd name="connsiteY2" fmla="*/ 2404880 h 2611386"/>
              <a:gd name="connsiteX3" fmla="*/ 656968 w 4958557"/>
              <a:gd name="connsiteY3" fmla="*/ 2404592 h 2611386"/>
              <a:gd name="connsiteX4" fmla="*/ 654663 w 4958557"/>
              <a:gd name="connsiteY4" fmla="*/ 2401711 h 2611386"/>
              <a:gd name="connsiteX5" fmla="*/ 1578144 w 4958557"/>
              <a:gd name="connsiteY5" fmla="*/ 2184167 h 2611386"/>
              <a:gd name="connsiteX6" fmla="*/ 1568059 w 4958557"/>
              <a:gd name="connsiteY6" fmla="*/ 2190794 h 2611386"/>
              <a:gd name="connsiteX7" fmla="*/ 1572381 w 4958557"/>
              <a:gd name="connsiteY7" fmla="*/ 2191082 h 2611386"/>
              <a:gd name="connsiteX8" fmla="*/ 1572093 w 4958557"/>
              <a:gd name="connsiteY8" fmla="*/ 2189641 h 2611386"/>
              <a:gd name="connsiteX9" fmla="*/ 1572669 w 4958557"/>
              <a:gd name="connsiteY9" fmla="*/ 2189065 h 2611386"/>
              <a:gd name="connsiteX10" fmla="*/ 1578144 w 4958557"/>
              <a:gd name="connsiteY10" fmla="*/ 2184167 h 2611386"/>
              <a:gd name="connsiteX11" fmla="*/ 2645404 w 4958557"/>
              <a:gd name="connsiteY11" fmla="*/ 1885369 h 2611386"/>
              <a:gd name="connsiteX12" fmla="*/ 2648285 w 4958557"/>
              <a:gd name="connsiteY12" fmla="*/ 1888538 h 2611386"/>
              <a:gd name="connsiteX13" fmla="*/ 2646556 w 4958557"/>
              <a:gd name="connsiteY13" fmla="*/ 1891132 h 2611386"/>
              <a:gd name="connsiteX14" fmla="*/ 2643387 w 4958557"/>
              <a:gd name="connsiteY14" fmla="*/ 1888827 h 2611386"/>
              <a:gd name="connsiteX15" fmla="*/ 2645404 w 4958557"/>
              <a:gd name="connsiteY15" fmla="*/ 1885369 h 2611386"/>
              <a:gd name="connsiteX16" fmla="*/ 2687472 w 4958557"/>
              <a:gd name="connsiteY16" fmla="*/ 1871826 h 2611386"/>
              <a:gd name="connsiteX17" fmla="*/ 2689489 w 4958557"/>
              <a:gd name="connsiteY17" fmla="*/ 1873555 h 2611386"/>
              <a:gd name="connsiteX18" fmla="*/ 2685743 w 4958557"/>
              <a:gd name="connsiteY18" fmla="*/ 1877589 h 2611386"/>
              <a:gd name="connsiteX19" fmla="*/ 2683438 w 4958557"/>
              <a:gd name="connsiteY19" fmla="*/ 1875284 h 2611386"/>
              <a:gd name="connsiteX20" fmla="*/ 2687472 w 4958557"/>
              <a:gd name="connsiteY20" fmla="*/ 1871826 h 2611386"/>
              <a:gd name="connsiteX21" fmla="*/ 2733285 w 4958557"/>
              <a:gd name="connsiteY21" fmla="*/ 1860877 h 2611386"/>
              <a:gd name="connsiteX22" fmla="*/ 2724353 w 4958557"/>
              <a:gd name="connsiteY22" fmla="*/ 1865776 h 2611386"/>
              <a:gd name="connsiteX23" fmla="*/ 2724353 w 4958557"/>
              <a:gd name="connsiteY23" fmla="*/ 1863759 h 2611386"/>
              <a:gd name="connsiteX24" fmla="*/ 2733285 w 4958557"/>
              <a:gd name="connsiteY24" fmla="*/ 1860877 h 2611386"/>
              <a:gd name="connsiteX25" fmla="*/ 296220 w 4958557"/>
              <a:gd name="connsiteY25" fmla="*/ 1811605 h 2611386"/>
              <a:gd name="connsiteX26" fmla="*/ 280084 w 4958557"/>
              <a:gd name="connsiteY26" fmla="*/ 1819673 h 2611386"/>
              <a:gd name="connsiteX27" fmla="*/ 296220 w 4958557"/>
              <a:gd name="connsiteY27" fmla="*/ 1811605 h 2611386"/>
              <a:gd name="connsiteX28" fmla="*/ 2848540 w 4958557"/>
              <a:gd name="connsiteY28" fmla="*/ 1800656 h 2611386"/>
              <a:gd name="connsiteX29" fmla="*/ 2848252 w 4958557"/>
              <a:gd name="connsiteY29" fmla="*/ 1808724 h 2611386"/>
              <a:gd name="connsiteX30" fmla="*/ 2843066 w 4958557"/>
              <a:gd name="connsiteY30" fmla="*/ 1808724 h 2611386"/>
              <a:gd name="connsiteX31" fmla="*/ 2839896 w 4958557"/>
              <a:gd name="connsiteY31" fmla="*/ 1802385 h 2611386"/>
              <a:gd name="connsiteX32" fmla="*/ 2848540 w 4958557"/>
              <a:gd name="connsiteY32" fmla="*/ 1800656 h 2611386"/>
              <a:gd name="connsiteX33" fmla="*/ 330220 w 4958557"/>
              <a:gd name="connsiteY33" fmla="*/ 1800368 h 2611386"/>
              <a:gd name="connsiteX34" fmla="*/ 332526 w 4958557"/>
              <a:gd name="connsiteY34" fmla="*/ 1802961 h 2611386"/>
              <a:gd name="connsiteX35" fmla="*/ 328204 w 4958557"/>
              <a:gd name="connsiteY35" fmla="*/ 1804690 h 2611386"/>
              <a:gd name="connsiteX36" fmla="*/ 326763 w 4958557"/>
              <a:gd name="connsiteY36" fmla="*/ 1802673 h 2611386"/>
              <a:gd name="connsiteX37" fmla="*/ 330220 w 4958557"/>
              <a:gd name="connsiteY37" fmla="*/ 1800368 h 2611386"/>
              <a:gd name="connsiteX38" fmla="*/ 394223 w 4958557"/>
              <a:gd name="connsiteY38" fmla="*/ 1784305 h 2611386"/>
              <a:gd name="connsiteX39" fmla="*/ 399662 w 4958557"/>
              <a:gd name="connsiteY39" fmla="*/ 1785385 h 2611386"/>
              <a:gd name="connsiteX40" fmla="*/ 389865 w 4958557"/>
              <a:gd name="connsiteY40" fmla="*/ 1789131 h 2611386"/>
              <a:gd name="connsiteX41" fmla="*/ 389865 w 4958557"/>
              <a:gd name="connsiteY41" fmla="*/ 1786250 h 2611386"/>
              <a:gd name="connsiteX42" fmla="*/ 394223 w 4958557"/>
              <a:gd name="connsiteY42" fmla="*/ 1784305 h 2611386"/>
              <a:gd name="connsiteX43" fmla="*/ 2920287 w 4958557"/>
              <a:gd name="connsiteY43" fmla="*/ 1779910 h 2611386"/>
              <a:gd name="connsiteX44" fmla="*/ 2922880 w 4958557"/>
              <a:gd name="connsiteY44" fmla="*/ 1781062 h 2611386"/>
              <a:gd name="connsiteX45" fmla="*/ 2919999 w 4958557"/>
              <a:gd name="connsiteY45" fmla="*/ 1784232 h 2611386"/>
              <a:gd name="connsiteX46" fmla="*/ 2917406 w 4958557"/>
              <a:gd name="connsiteY46" fmla="*/ 1783079 h 2611386"/>
              <a:gd name="connsiteX47" fmla="*/ 2920287 w 4958557"/>
              <a:gd name="connsiteY47" fmla="*/ 1779910 h 2611386"/>
              <a:gd name="connsiteX48" fmla="*/ 492441 w 4958557"/>
              <a:gd name="connsiteY48" fmla="*/ 1760893 h 2611386"/>
              <a:gd name="connsiteX49" fmla="*/ 480916 w 4958557"/>
              <a:gd name="connsiteY49" fmla="*/ 1763198 h 2611386"/>
              <a:gd name="connsiteX50" fmla="*/ 492441 w 4958557"/>
              <a:gd name="connsiteY50" fmla="*/ 1760893 h 2611386"/>
              <a:gd name="connsiteX51" fmla="*/ 2904151 w 4958557"/>
              <a:gd name="connsiteY51" fmla="*/ 1758012 h 2611386"/>
              <a:gd name="connsiteX52" fmla="*/ 2895795 w 4958557"/>
              <a:gd name="connsiteY52" fmla="*/ 1764639 h 2611386"/>
              <a:gd name="connsiteX53" fmla="*/ 2894066 w 4958557"/>
              <a:gd name="connsiteY53" fmla="*/ 1760894 h 2611386"/>
              <a:gd name="connsiteX54" fmla="*/ 2904151 w 4958557"/>
              <a:gd name="connsiteY54" fmla="*/ 1758012 h 2611386"/>
              <a:gd name="connsiteX55" fmla="*/ 2883694 w 4958557"/>
              <a:gd name="connsiteY55" fmla="*/ 1757436 h 2611386"/>
              <a:gd name="connsiteX56" fmla="*/ 2861507 w 4958557"/>
              <a:gd name="connsiteY56" fmla="*/ 1766656 h 2611386"/>
              <a:gd name="connsiteX57" fmla="*/ 2883694 w 4958557"/>
              <a:gd name="connsiteY57" fmla="*/ 1757436 h 2611386"/>
              <a:gd name="connsiteX58" fmla="*/ 3096771 w 4958557"/>
              <a:gd name="connsiteY58" fmla="*/ 1727974 h 2611386"/>
              <a:gd name="connsiteX59" fmla="*/ 3102678 w 4958557"/>
              <a:gd name="connsiteY59" fmla="*/ 1730063 h 2611386"/>
              <a:gd name="connsiteX60" fmla="*/ 3117372 w 4958557"/>
              <a:gd name="connsiteY60" fmla="*/ 1729487 h 2611386"/>
              <a:gd name="connsiteX61" fmla="*/ 3102101 w 4958557"/>
              <a:gd name="connsiteY61" fmla="*/ 1732368 h 2611386"/>
              <a:gd name="connsiteX62" fmla="*/ 3090864 w 4958557"/>
              <a:gd name="connsiteY62" fmla="*/ 1730639 h 2611386"/>
              <a:gd name="connsiteX63" fmla="*/ 3096771 w 4958557"/>
              <a:gd name="connsiteY63" fmla="*/ 1727974 h 2611386"/>
              <a:gd name="connsiteX64" fmla="*/ 2998660 w 4958557"/>
              <a:gd name="connsiteY64" fmla="*/ 1724588 h 2611386"/>
              <a:gd name="connsiteX65" fmla="*/ 2999813 w 4958557"/>
              <a:gd name="connsiteY65" fmla="*/ 1727757 h 2611386"/>
              <a:gd name="connsiteX66" fmla="*/ 2978203 w 4958557"/>
              <a:gd name="connsiteY66" fmla="*/ 1732368 h 2611386"/>
              <a:gd name="connsiteX67" fmla="*/ 2971575 w 4958557"/>
              <a:gd name="connsiteY67" fmla="*/ 1734961 h 2611386"/>
              <a:gd name="connsiteX68" fmla="*/ 2966389 w 4958557"/>
              <a:gd name="connsiteY68" fmla="*/ 1742453 h 2611386"/>
              <a:gd name="connsiteX69" fmla="*/ 2949389 w 4958557"/>
              <a:gd name="connsiteY69" fmla="*/ 1758876 h 2611386"/>
              <a:gd name="connsiteX70" fmla="*/ 2942185 w 4958557"/>
              <a:gd name="connsiteY70" fmla="*/ 1763487 h 2611386"/>
              <a:gd name="connsiteX71" fmla="*/ 2939016 w 4958557"/>
              <a:gd name="connsiteY71" fmla="*/ 1760317 h 2611386"/>
              <a:gd name="connsiteX72" fmla="*/ 2930372 w 4958557"/>
              <a:gd name="connsiteY72" fmla="*/ 1763198 h 2611386"/>
              <a:gd name="connsiteX73" fmla="*/ 2920575 w 4958557"/>
              <a:gd name="connsiteY73" fmla="*/ 1760893 h 2611386"/>
              <a:gd name="connsiteX74" fmla="*/ 2908185 w 4958557"/>
              <a:gd name="connsiteY74" fmla="*/ 1760893 h 2611386"/>
              <a:gd name="connsiteX75" fmla="*/ 2924033 w 4958557"/>
              <a:gd name="connsiteY75" fmla="*/ 1756283 h 2611386"/>
              <a:gd name="connsiteX76" fmla="*/ 2927778 w 4958557"/>
              <a:gd name="connsiteY76" fmla="*/ 1756283 h 2611386"/>
              <a:gd name="connsiteX77" fmla="*/ 2939592 w 4958557"/>
              <a:gd name="connsiteY77" fmla="*/ 1748791 h 2611386"/>
              <a:gd name="connsiteX78" fmla="*/ 2961490 w 4958557"/>
              <a:gd name="connsiteY78" fmla="*/ 1739283 h 2611386"/>
              <a:gd name="connsiteX79" fmla="*/ 2968694 w 4958557"/>
              <a:gd name="connsiteY79" fmla="*/ 1734385 h 2611386"/>
              <a:gd name="connsiteX80" fmla="*/ 2979067 w 4958557"/>
              <a:gd name="connsiteY80" fmla="*/ 1730639 h 2611386"/>
              <a:gd name="connsiteX81" fmla="*/ 2998660 w 4958557"/>
              <a:gd name="connsiteY81" fmla="*/ 1724588 h 2611386"/>
              <a:gd name="connsiteX82" fmla="*/ 3116220 w 4958557"/>
              <a:gd name="connsiteY82" fmla="*/ 1712774 h 2611386"/>
              <a:gd name="connsiteX83" fmla="*/ 3118237 w 4958557"/>
              <a:gd name="connsiteY83" fmla="*/ 1715944 h 2611386"/>
              <a:gd name="connsiteX84" fmla="*/ 3115356 w 4958557"/>
              <a:gd name="connsiteY84" fmla="*/ 1717961 h 2611386"/>
              <a:gd name="connsiteX85" fmla="*/ 3113050 w 4958557"/>
              <a:gd name="connsiteY85" fmla="*/ 1715944 h 2611386"/>
              <a:gd name="connsiteX86" fmla="*/ 3116220 w 4958557"/>
              <a:gd name="connsiteY86" fmla="*/ 1712774 h 2611386"/>
              <a:gd name="connsiteX87" fmla="*/ 3108728 w 4958557"/>
              <a:gd name="connsiteY87" fmla="*/ 1709893 h 2611386"/>
              <a:gd name="connsiteX88" fmla="*/ 3086830 w 4958557"/>
              <a:gd name="connsiteY88" fmla="*/ 1719113 h 2611386"/>
              <a:gd name="connsiteX89" fmla="*/ 3108728 w 4958557"/>
              <a:gd name="connsiteY89" fmla="*/ 1709893 h 2611386"/>
              <a:gd name="connsiteX90" fmla="*/ 3167221 w 4958557"/>
              <a:gd name="connsiteY90" fmla="*/ 1700096 h 2611386"/>
              <a:gd name="connsiteX91" fmla="*/ 3155695 w 4958557"/>
              <a:gd name="connsiteY91" fmla="*/ 1716232 h 2611386"/>
              <a:gd name="connsiteX92" fmla="*/ 3134949 w 4958557"/>
              <a:gd name="connsiteY92" fmla="*/ 1730927 h 2611386"/>
              <a:gd name="connsiteX93" fmla="*/ 3128898 w 4958557"/>
              <a:gd name="connsiteY93" fmla="*/ 1728621 h 2611386"/>
              <a:gd name="connsiteX94" fmla="*/ 3132932 w 4958557"/>
              <a:gd name="connsiteY94" fmla="*/ 1724299 h 2611386"/>
              <a:gd name="connsiteX95" fmla="*/ 3151949 w 4958557"/>
              <a:gd name="connsiteY95" fmla="*/ 1715655 h 2611386"/>
              <a:gd name="connsiteX96" fmla="*/ 3167221 w 4958557"/>
              <a:gd name="connsiteY96" fmla="*/ 1700096 h 2611386"/>
              <a:gd name="connsiteX97" fmla="*/ 3237526 w 4958557"/>
              <a:gd name="connsiteY97" fmla="*/ 1678702 h 2611386"/>
              <a:gd name="connsiteX98" fmla="*/ 3242136 w 4958557"/>
              <a:gd name="connsiteY98" fmla="*/ 1678774 h 2611386"/>
              <a:gd name="connsiteX99" fmla="*/ 3236085 w 4958557"/>
              <a:gd name="connsiteY99" fmla="*/ 1686842 h 2611386"/>
              <a:gd name="connsiteX100" fmla="*/ 3225424 w 4958557"/>
              <a:gd name="connsiteY100" fmla="*/ 1687418 h 2611386"/>
              <a:gd name="connsiteX101" fmla="*/ 3232916 w 4958557"/>
              <a:gd name="connsiteY101" fmla="*/ 1682520 h 2611386"/>
              <a:gd name="connsiteX102" fmla="*/ 3237526 w 4958557"/>
              <a:gd name="connsiteY102" fmla="*/ 1678702 h 2611386"/>
              <a:gd name="connsiteX103" fmla="*/ 3256831 w 4958557"/>
              <a:gd name="connsiteY103" fmla="*/ 1678198 h 2611386"/>
              <a:gd name="connsiteX104" fmla="*/ 3258272 w 4958557"/>
              <a:gd name="connsiteY104" fmla="*/ 1680215 h 2611386"/>
              <a:gd name="connsiteX105" fmla="*/ 3253662 w 4958557"/>
              <a:gd name="connsiteY105" fmla="*/ 1682520 h 2611386"/>
              <a:gd name="connsiteX106" fmla="*/ 3253085 w 4958557"/>
              <a:gd name="connsiteY106" fmla="*/ 1679927 h 2611386"/>
              <a:gd name="connsiteX107" fmla="*/ 3256831 w 4958557"/>
              <a:gd name="connsiteY107" fmla="*/ 1678198 h 2611386"/>
              <a:gd name="connsiteX108" fmla="*/ 3359409 w 4958557"/>
              <a:gd name="connsiteY108" fmla="*/ 1641316 h 2611386"/>
              <a:gd name="connsiteX109" fmla="*/ 3362002 w 4958557"/>
              <a:gd name="connsiteY109" fmla="*/ 1642469 h 2611386"/>
              <a:gd name="connsiteX110" fmla="*/ 3359409 w 4958557"/>
              <a:gd name="connsiteY110" fmla="*/ 1645350 h 2611386"/>
              <a:gd name="connsiteX111" fmla="*/ 3357392 w 4958557"/>
              <a:gd name="connsiteY111" fmla="*/ 1643909 h 2611386"/>
              <a:gd name="connsiteX112" fmla="*/ 3359409 w 4958557"/>
              <a:gd name="connsiteY112" fmla="*/ 1641316 h 2611386"/>
              <a:gd name="connsiteX113" fmla="*/ 3527104 w 4958557"/>
              <a:gd name="connsiteY113" fmla="*/ 1566689 h 2611386"/>
              <a:gd name="connsiteX114" fmla="*/ 3518460 w 4958557"/>
              <a:gd name="connsiteY114" fmla="*/ 1573028 h 2611386"/>
              <a:gd name="connsiteX115" fmla="*/ 3527104 w 4958557"/>
              <a:gd name="connsiteY115" fmla="*/ 1566689 h 2611386"/>
              <a:gd name="connsiteX116" fmla="*/ 421560 w 4958557"/>
              <a:gd name="connsiteY116" fmla="*/ 1415417 h 2611386"/>
              <a:gd name="connsiteX117" fmla="*/ 399085 w 4958557"/>
              <a:gd name="connsiteY117" fmla="*/ 1424926 h 2611386"/>
              <a:gd name="connsiteX118" fmla="*/ 421560 w 4958557"/>
              <a:gd name="connsiteY118" fmla="*/ 1415417 h 2611386"/>
              <a:gd name="connsiteX119" fmla="*/ 4146311 w 4958557"/>
              <a:gd name="connsiteY119" fmla="*/ 1398705 h 2611386"/>
              <a:gd name="connsiteX120" fmla="*/ 4131904 w 4958557"/>
              <a:gd name="connsiteY120" fmla="*/ 1404756 h 2611386"/>
              <a:gd name="connsiteX121" fmla="*/ 4146311 w 4958557"/>
              <a:gd name="connsiteY121" fmla="*/ 1398705 h 2611386"/>
              <a:gd name="connsiteX122" fmla="*/ 4112348 w 4958557"/>
              <a:gd name="connsiteY122" fmla="*/ 1396255 h 2611386"/>
              <a:gd name="connsiteX123" fmla="*/ 4124413 w 4958557"/>
              <a:gd name="connsiteY123" fmla="*/ 1396975 h 2611386"/>
              <a:gd name="connsiteX124" fmla="*/ 4102803 w 4958557"/>
              <a:gd name="connsiteY124" fmla="*/ 1404179 h 2611386"/>
              <a:gd name="connsiteX125" fmla="*/ 4103091 w 4958557"/>
              <a:gd name="connsiteY125" fmla="*/ 1402450 h 2611386"/>
              <a:gd name="connsiteX126" fmla="*/ 4112348 w 4958557"/>
              <a:gd name="connsiteY126" fmla="*/ 1396255 h 2611386"/>
              <a:gd name="connsiteX127" fmla="*/ 660714 w 4958557"/>
              <a:gd name="connsiteY127" fmla="*/ 1343094 h 2611386"/>
              <a:gd name="connsiteX128" fmla="*/ 661578 w 4958557"/>
              <a:gd name="connsiteY128" fmla="*/ 1352891 h 2611386"/>
              <a:gd name="connsiteX129" fmla="*/ 657544 w 4958557"/>
              <a:gd name="connsiteY129" fmla="*/ 1350586 h 2611386"/>
              <a:gd name="connsiteX130" fmla="*/ 651493 w 4958557"/>
              <a:gd name="connsiteY130" fmla="*/ 1347416 h 2611386"/>
              <a:gd name="connsiteX131" fmla="*/ 640544 w 4958557"/>
              <a:gd name="connsiteY131" fmla="*/ 1347992 h 2611386"/>
              <a:gd name="connsiteX132" fmla="*/ 660714 w 4958557"/>
              <a:gd name="connsiteY132" fmla="*/ 1343094 h 2611386"/>
              <a:gd name="connsiteX133" fmla="*/ 638383 w 4958557"/>
              <a:gd name="connsiteY133" fmla="*/ 1336791 h 2611386"/>
              <a:gd name="connsiteX134" fmla="*/ 646307 w 4958557"/>
              <a:gd name="connsiteY134" fmla="*/ 1339060 h 2611386"/>
              <a:gd name="connsiteX135" fmla="*/ 632188 w 4958557"/>
              <a:gd name="connsiteY135" fmla="*/ 1341653 h 2611386"/>
              <a:gd name="connsiteX136" fmla="*/ 638383 w 4958557"/>
              <a:gd name="connsiteY136" fmla="*/ 1336791 h 2611386"/>
              <a:gd name="connsiteX137" fmla="*/ 617493 w 4958557"/>
              <a:gd name="connsiteY137" fmla="*/ 1327823 h 2611386"/>
              <a:gd name="connsiteX138" fmla="*/ 610578 w 4958557"/>
              <a:gd name="connsiteY138" fmla="*/ 1335891 h 2611386"/>
              <a:gd name="connsiteX139" fmla="*/ 617493 w 4958557"/>
              <a:gd name="connsiteY139" fmla="*/ 1327823 h 2611386"/>
              <a:gd name="connsiteX140" fmla="*/ 724681 w 4958557"/>
              <a:gd name="connsiteY140" fmla="*/ 1321195 h 2611386"/>
              <a:gd name="connsiteX141" fmla="*/ 726986 w 4958557"/>
              <a:gd name="connsiteY141" fmla="*/ 1322924 h 2611386"/>
              <a:gd name="connsiteX142" fmla="*/ 724104 w 4958557"/>
              <a:gd name="connsiteY142" fmla="*/ 1328975 h 2611386"/>
              <a:gd name="connsiteX143" fmla="*/ 698748 w 4958557"/>
              <a:gd name="connsiteY143" fmla="*/ 1337331 h 2611386"/>
              <a:gd name="connsiteX144" fmla="*/ 690969 w 4958557"/>
              <a:gd name="connsiteY144" fmla="*/ 1338195 h 2611386"/>
              <a:gd name="connsiteX145" fmla="*/ 694138 w 4958557"/>
              <a:gd name="connsiteY145" fmla="*/ 1336467 h 2611386"/>
              <a:gd name="connsiteX146" fmla="*/ 686647 w 4958557"/>
              <a:gd name="connsiteY146" fmla="*/ 1339924 h 2611386"/>
              <a:gd name="connsiteX147" fmla="*/ 697308 w 4958557"/>
              <a:gd name="connsiteY147" fmla="*/ 1331568 h 2611386"/>
              <a:gd name="connsiteX148" fmla="*/ 701918 w 4958557"/>
              <a:gd name="connsiteY148" fmla="*/ 1327246 h 2611386"/>
              <a:gd name="connsiteX149" fmla="*/ 703359 w 4958557"/>
              <a:gd name="connsiteY149" fmla="*/ 1328687 h 2611386"/>
              <a:gd name="connsiteX150" fmla="*/ 702206 w 4958557"/>
              <a:gd name="connsiteY150" fmla="*/ 1332144 h 2611386"/>
              <a:gd name="connsiteX151" fmla="*/ 724681 w 4958557"/>
              <a:gd name="connsiteY151" fmla="*/ 1321195 h 2611386"/>
              <a:gd name="connsiteX152" fmla="*/ 866732 w 4958557"/>
              <a:gd name="connsiteY152" fmla="*/ 1271924 h 2611386"/>
              <a:gd name="connsiteX153" fmla="*/ 870766 w 4958557"/>
              <a:gd name="connsiteY153" fmla="*/ 1275094 h 2611386"/>
              <a:gd name="connsiteX154" fmla="*/ 866444 w 4958557"/>
              <a:gd name="connsiteY154" fmla="*/ 1278551 h 2611386"/>
              <a:gd name="connsiteX155" fmla="*/ 862698 w 4958557"/>
              <a:gd name="connsiteY155" fmla="*/ 1275094 h 2611386"/>
              <a:gd name="connsiteX156" fmla="*/ 866732 w 4958557"/>
              <a:gd name="connsiteY156" fmla="*/ 1271924 h 2611386"/>
              <a:gd name="connsiteX157" fmla="*/ 948275 w 4958557"/>
              <a:gd name="connsiteY157" fmla="*/ 1244263 h 2611386"/>
              <a:gd name="connsiteX158" fmla="*/ 960665 w 4958557"/>
              <a:gd name="connsiteY158" fmla="*/ 1245415 h 2611386"/>
              <a:gd name="connsiteX159" fmla="*/ 953461 w 4958557"/>
              <a:gd name="connsiteY159" fmla="*/ 1251178 h 2611386"/>
              <a:gd name="connsiteX160" fmla="*/ 896698 w 4958557"/>
              <a:gd name="connsiteY160" fmla="*/ 1267890 h 2611386"/>
              <a:gd name="connsiteX161" fmla="*/ 893817 w 4958557"/>
              <a:gd name="connsiteY161" fmla="*/ 1275094 h 2611386"/>
              <a:gd name="connsiteX162" fmla="*/ 875664 w 4958557"/>
              <a:gd name="connsiteY162" fmla="*/ 1282297 h 2611386"/>
              <a:gd name="connsiteX163" fmla="*/ 884884 w 4958557"/>
              <a:gd name="connsiteY163" fmla="*/ 1271348 h 2611386"/>
              <a:gd name="connsiteX164" fmla="*/ 877681 w 4958557"/>
              <a:gd name="connsiteY164" fmla="*/ 1273365 h 2611386"/>
              <a:gd name="connsiteX165" fmla="*/ 873359 w 4958557"/>
              <a:gd name="connsiteY165" fmla="*/ 1272788 h 2611386"/>
              <a:gd name="connsiteX166" fmla="*/ 898139 w 4958557"/>
              <a:gd name="connsiteY166" fmla="*/ 1261263 h 2611386"/>
              <a:gd name="connsiteX167" fmla="*/ 948275 w 4958557"/>
              <a:gd name="connsiteY167" fmla="*/ 1244263 h 2611386"/>
              <a:gd name="connsiteX168" fmla="*/ 1019913 w 4958557"/>
              <a:gd name="connsiteY168" fmla="*/ 1221104 h 2611386"/>
              <a:gd name="connsiteX169" fmla="*/ 1024920 w 4958557"/>
              <a:gd name="connsiteY169" fmla="*/ 1223229 h 2611386"/>
              <a:gd name="connsiteX170" fmla="*/ 1017140 w 4958557"/>
              <a:gd name="connsiteY170" fmla="*/ 1231296 h 2611386"/>
              <a:gd name="connsiteX171" fmla="*/ 960665 w 4958557"/>
              <a:gd name="connsiteY171" fmla="*/ 1245127 h 2611386"/>
              <a:gd name="connsiteX172" fmla="*/ 980258 w 4958557"/>
              <a:gd name="connsiteY172" fmla="*/ 1233890 h 2611386"/>
              <a:gd name="connsiteX173" fmla="*/ 1013394 w 4958557"/>
              <a:gd name="connsiteY173" fmla="*/ 1223517 h 2611386"/>
              <a:gd name="connsiteX174" fmla="*/ 1019913 w 4958557"/>
              <a:gd name="connsiteY174" fmla="*/ 1221104 h 2611386"/>
              <a:gd name="connsiteX175" fmla="*/ 1038354 w 4958557"/>
              <a:gd name="connsiteY175" fmla="*/ 1194127 h 2611386"/>
              <a:gd name="connsiteX176" fmla="*/ 1045377 w 4958557"/>
              <a:gd name="connsiteY176" fmla="*/ 1196144 h 2611386"/>
              <a:gd name="connsiteX177" fmla="*/ 1032411 w 4958557"/>
              <a:gd name="connsiteY177" fmla="*/ 1199889 h 2611386"/>
              <a:gd name="connsiteX178" fmla="*/ 1038354 w 4958557"/>
              <a:gd name="connsiteY178" fmla="*/ 1194127 h 2611386"/>
              <a:gd name="connsiteX179" fmla="*/ 1040191 w 4958557"/>
              <a:gd name="connsiteY179" fmla="*/ 1182313 h 2611386"/>
              <a:gd name="connsiteX180" fmla="*/ 1037310 w 4958557"/>
              <a:gd name="connsiteY180" fmla="*/ 1186059 h 2611386"/>
              <a:gd name="connsiteX181" fmla="*/ 1033852 w 4958557"/>
              <a:gd name="connsiteY181" fmla="*/ 1185194 h 2611386"/>
              <a:gd name="connsiteX182" fmla="*/ 1040191 w 4958557"/>
              <a:gd name="connsiteY182" fmla="*/ 1182313 h 2611386"/>
              <a:gd name="connsiteX183" fmla="*/ 1118672 w 4958557"/>
              <a:gd name="connsiteY183" fmla="*/ 1173562 h 2611386"/>
              <a:gd name="connsiteX184" fmla="*/ 1130954 w 4958557"/>
              <a:gd name="connsiteY184" fmla="*/ 1174246 h 2611386"/>
              <a:gd name="connsiteX185" fmla="*/ 1106174 w 4958557"/>
              <a:gd name="connsiteY185" fmla="*/ 1182314 h 2611386"/>
              <a:gd name="connsiteX186" fmla="*/ 1103869 w 4958557"/>
              <a:gd name="connsiteY186" fmla="*/ 1179144 h 2611386"/>
              <a:gd name="connsiteX187" fmla="*/ 1107903 w 4958557"/>
              <a:gd name="connsiteY187" fmla="*/ 1173958 h 2611386"/>
              <a:gd name="connsiteX188" fmla="*/ 1118672 w 4958557"/>
              <a:gd name="connsiteY188" fmla="*/ 1173562 h 2611386"/>
              <a:gd name="connsiteX189" fmla="*/ 1142191 w 4958557"/>
              <a:gd name="connsiteY189" fmla="*/ 1167619 h 2611386"/>
              <a:gd name="connsiteX190" fmla="*/ 1145072 w 4958557"/>
              <a:gd name="connsiteY190" fmla="*/ 1169348 h 2611386"/>
              <a:gd name="connsiteX191" fmla="*/ 1141615 w 4958557"/>
              <a:gd name="connsiteY191" fmla="*/ 1172229 h 2611386"/>
              <a:gd name="connsiteX192" fmla="*/ 1139598 w 4958557"/>
              <a:gd name="connsiteY192" fmla="*/ 1170500 h 2611386"/>
              <a:gd name="connsiteX193" fmla="*/ 1142191 w 4958557"/>
              <a:gd name="connsiteY193" fmla="*/ 1167619 h 2611386"/>
              <a:gd name="connsiteX194" fmla="*/ 1089029 w 4958557"/>
              <a:gd name="connsiteY194" fmla="*/ 1167439 h 2611386"/>
              <a:gd name="connsiteX195" fmla="*/ 1100987 w 4958557"/>
              <a:gd name="connsiteY195" fmla="*/ 1168195 h 2611386"/>
              <a:gd name="connsiteX196" fmla="*/ 1077072 w 4958557"/>
              <a:gd name="connsiteY196" fmla="*/ 1172517 h 2611386"/>
              <a:gd name="connsiteX197" fmla="*/ 1089029 w 4958557"/>
              <a:gd name="connsiteY197" fmla="*/ 1167439 h 2611386"/>
              <a:gd name="connsiteX198" fmla="*/ 1186600 w 4958557"/>
              <a:gd name="connsiteY198" fmla="*/ 1161820 h 2611386"/>
              <a:gd name="connsiteX199" fmla="*/ 1193480 w 4958557"/>
              <a:gd name="connsiteY199" fmla="*/ 1161855 h 2611386"/>
              <a:gd name="connsiteX200" fmla="*/ 1193480 w 4958557"/>
              <a:gd name="connsiteY200" fmla="*/ 1164161 h 2611386"/>
              <a:gd name="connsiteX201" fmla="*/ 1180802 w 4958557"/>
              <a:gd name="connsiteY201" fmla="*/ 1165889 h 2611386"/>
              <a:gd name="connsiteX202" fmla="*/ 1186600 w 4958557"/>
              <a:gd name="connsiteY202" fmla="*/ 1161820 h 2611386"/>
              <a:gd name="connsiteX203" fmla="*/ 1134988 w 4958557"/>
              <a:gd name="connsiteY203" fmla="*/ 1159263 h 2611386"/>
              <a:gd name="connsiteX204" fmla="*/ 1122598 w 4958557"/>
              <a:gd name="connsiteY204" fmla="*/ 1161856 h 2611386"/>
              <a:gd name="connsiteX205" fmla="*/ 1134988 w 4958557"/>
              <a:gd name="connsiteY205" fmla="*/ 1159263 h 2611386"/>
              <a:gd name="connsiteX206" fmla="*/ 1230361 w 4958557"/>
              <a:gd name="connsiteY206" fmla="*/ 1119788 h 2611386"/>
              <a:gd name="connsiteX207" fmla="*/ 1219700 w 4958557"/>
              <a:gd name="connsiteY207" fmla="*/ 1128720 h 2611386"/>
              <a:gd name="connsiteX208" fmla="*/ 1212785 w 4958557"/>
              <a:gd name="connsiteY208" fmla="*/ 1126415 h 2611386"/>
              <a:gd name="connsiteX209" fmla="*/ 1230361 w 4958557"/>
              <a:gd name="connsiteY209" fmla="*/ 1119788 h 2611386"/>
              <a:gd name="connsiteX210" fmla="*/ 1289430 w 4958557"/>
              <a:gd name="connsiteY210" fmla="*/ 1099906 h 2611386"/>
              <a:gd name="connsiteX211" fmla="*/ 1266955 w 4958557"/>
              <a:gd name="connsiteY211" fmla="*/ 1108262 h 2611386"/>
              <a:gd name="connsiteX212" fmla="*/ 1289430 w 4958557"/>
              <a:gd name="connsiteY212" fmla="*/ 1099906 h 2611386"/>
              <a:gd name="connsiteX213" fmla="*/ 4643637 w 4958557"/>
              <a:gd name="connsiteY213" fmla="*/ 1074262 h 2611386"/>
              <a:gd name="connsiteX214" fmla="*/ 4630959 w 4958557"/>
              <a:gd name="connsiteY214" fmla="*/ 1080889 h 2611386"/>
              <a:gd name="connsiteX215" fmla="*/ 4643637 w 4958557"/>
              <a:gd name="connsiteY215" fmla="*/ 1074262 h 2611386"/>
              <a:gd name="connsiteX216" fmla="*/ 4667553 w 4958557"/>
              <a:gd name="connsiteY216" fmla="*/ 1062160 h 2611386"/>
              <a:gd name="connsiteX217" fmla="*/ 4657519 w 4958557"/>
              <a:gd name="connsiteY217" fmla="*/ 1066913 h 2611386"/>
              <a:gd name="connsiteX218" fmla="*/ 4656315 w 4958557"/>
              <a:gd name="connsiteY218" fmla="*/ 1067346 h 2611386"/>
              <a:gd name="connsiteX219" fmla="*/ 4656604 w 4958557"/>
              <a:gd name="connsiteY219" fmla="*/ 1067346 h 2611386"/>
              <a:gd name="connsiteX220" fmla="*/ 4657519 w 4958557"/>
              <a:gd name="connsiteY220" fmla="*/ 1066913 h 2611386"/>
              <a:gd name="connsiteX221" fmla="*/ 4663519 w 4958557"/>
              <a:gd name="connsiteY221" fmla="*/ 1064753 h 2611386"/>
              <a:gd name="connsiteX222" fmla="*/ 4667553 w 4958557"/>
              <a:gd name="connsiteY222" fmla="*/ 1062160 h 2611386"/>
              <a:gd name="connsiteX223" fmla="*/ 1678126 w 4958557"/>
              <a:gd name="connsiteY223" fmla="*/ 983210 h 2611386"/>
              <a:gd name="connsiteX224" fmla="*/ 1670347 w 4958557"/>
              <a:gd name="connsiteY224" fmla="*/ 992719 h 2611386"/>
              <a:gd name="connsiteX225" fmla="*/ 1668618 w 4958557"/>
              <a:gd name="connsiteY225" fmla="*/ 990413 h 2611386"/>
              <a:gd name="connsiteX226" fmla="*/ 1678126 w 4958557"/>
              <a:gd name="connsiteY226" fmla="*/ 983210 h 2611386"/>
              <a:gd name="connsiteX227" fmla="*/ 1764568 w 4958557"/>
              <a:gd name="connsiteY227" fmla="*/ 931346 h 2611386"/>
              <a:gd name="connsiteX228" fmla="*/ 1758517 w 4958557"/>
              <a:gd name="connsiteY228" fmla="*/ 934515 h 2611386"/>
              <a:gd name="connsiteX229" fmla="*/ 1757653 w 4958557"/>
              <a:gd name="connsiteY229" fmla="*/ 932786 h 2611386"/>
              <a:gd name="connsiteX230" fmla="*/ 1764568 w 4958557"/>
              <a:gd name="connsiteY230" fmla="*/ 931346 h 2611386"/>
              <a:gd name="connsiteX231" fmla="*/ 2152400 w 4958557"/>
              <a:gd name="connsiteY231" fmla="*/ 861040 h 2611386"/>
              <a:gd name="connsiteX232" fmla="*/ 2134824 w 4958557"/>
              <a:gd name="connsiteY232" fmla="*/ 869972 h 2611386"/>
              <a:gd name="connsiteX233" fmla="*/ 2152400 w 4958557"/>
              <a:gd name="connsiteY233" fmla="*/ 861040 h 2611386"/>
              <a:gd name="connsiteX234" fmla="*/ 2153842 w 4958557"/>
              <a:gd name="connsiteY234" fmla="*/ 843464 h 2611386"/>
              <a:gd name="connsiteX235" fmla="*/ 2116384 w 4958557"/>
              <a:gd name="connsiteY235" fmla="*/ 858735 h 2611386"/>
              <a:gd name="connsiteX236" fmla="*/ 2127909 w 4958557"/>
              <a:gd name="connsiteY236" fmla="*/ 850379 h 2611386"/>
              <a:gd name="connsiteX237" fmla="*/ 2139723 w 4958557"/>
              <a:gd name="connsiteY237" fmla="*/ 845769 h 2611386"/>
              <a:gd name="connsiteX238" fmla="*/ 2153842 w 4958557"/>
              <a:gd name="connsiteY238" fmla="*/ 843464 h 2611386"/>
              <a:gd name="connsiteX239" fmla="*/ 2250944 w 4958557"/>
              <a:gd name="connsiteY239" fmla="*/ 834244 h 2611386"/>
              <a:gd name="connsiteX240" fmla="*/ 2225876 w 4958557"/>
              <a:gd name="connsiteY240" fmla="*/ 841159 h 2611386"/>
              <a:gd name="connsiteX241" fmla="*/ 2250944 w 4958557"/>
              <a:gd name="connsiteY241" fmla="*/ 834244 h 2611386"/>
              <a:gd name="connsiteX242" fmla="*/ 2186978 w 4958557"/>
              <a:gd name="connsiteY242" fmla="*/ 829345 h 2611386"/>
              <a:gd name="connsiteX243" fmla="*/ 2188418 w 4958557"/>
              <a:gd name="connsiteY243" fmla="*/ 832515 h 2611386"/>
              <a:gd name="connsiteX244" fmla="*/ 2185249 w 4958557"/>
              <a:gd name="connsiteY244" fmla="*/ 835396 h 2611386"/>
              <a:gd name="connsiteX245" fmla="*/ 2183232 w 4958557"/>
              <a:gd name="connsiteY245" fmla="*/ 832515 h 2611386"/>
              <a:gd name="connsiteX246" fmla="*/ 2186978 w 4958557"/>
              <a:gd name="connsiteY246" fmla="*/ 829345 h 2611386"/>
              <a:gd name="connsiteX247" fmla="*/ 2260740 w 4958557"/>
              <a:gd name="connsiteY247" fmla="*/ 827328 h 2611386"/>
              <a:gd name="connsiteX248" fmla="*/ 2251520 w 4958557"/>
              <a:gd name="connsiteY248" fmla="*/ 833955 h 2611386"/>
              <a:gd name="connsiteX249" fmla="*/ 2260740 w 4958557"/>
              <a:gd name="connsiteY249" fmla="*/ 827328 h 2611386"/>
              <a:gd name="connsiteX250" fmla="*/ 2237402 w 4958557"/>
              <a:gd name="connsiteY250" fmla="*/ 819836 h 2611386"/>
              <a:gd name="connsiteX251" fmla="*/ 2244605 w 4958557"/>
              <a:gd name="connsiteY251" fmla="*/ 829057 h 2611386"/>
              <a:gd name="connsiteX252" fmla="*/ 2228181 w 4958557"/>
              <a:gd name="connsiteY252" fmla="*/ 834243 h 2611386"/>
              <a:gd name="connsiteX253" fmla="*/ 2213486 w 4958557"/>
              <a:gd name="connsiteY253" fmla="*/ 838565 h 2611386"/>
              <a:gd name="connsiteX254" fmla="*/ 2181215 w 4958557"/>
              <a:gd name="connsiteY254" fmla="*/ 851243 h 2611386"/>
              <a:gd name="connsiteX255" fmla="*/ 2172859 w 4958557"/>
              <a:gd name="connsiteY255" fmla="*/ 849802 h 2611386"/>
              <a:gd name="connsiteX256" fmla="*/ 2177469 w 4958557"/>
              <a:gd name="connsiteY256" fmla="*/ 843175 h 2611386"/>
              <a:gd name="connsiteX257" fmla="*/ 2154418 w 4958557"/>
              <a:gd name="connsiteY257" fmla="*/ 843175 h 2611386"/>
              <a:gd name="connsiteX258" fmla="*/ 2174299 w 4958557"/>
              <a:gd name="connsiteY258" fmla="*/ 835107 h 2611386"/>
              <a:gd name="connsiteX259" fmla="*/ 2182943 w 4958557"/>
              <a:gd name="connsiteY259" fmla="*/ 841158 h 2611386"/>
              <a:gd name="connsiteX260" fmla="*/ 2203977 w 4958557"/>
              <a:gd name="connsiteY260" fmla="*/ 835972 h 2611386"/>
              <a:gd name="connsiteX261" fmla="*/ 2201384 w 4958557"/>
              <a:gd name="connsiteY261" fmla="*/ 827904 h 2611386"/>
              <a:gd name="connsiteX262" fmla="*/ 2237402 w 4958557"/>
              <a:gd name="connsiteY262" fmla="*/ 819836 h 2611386"/>
              <a:gd name="connsiteX263" fmla="*/ 2242480 w 4958557"/>
              <a:gd name="connsiteY263" fmla="*/ 790159 h 2611386"/>
              <a:gd name="connsiteX264" fmla="*/ 2246334 w 4958557"/>
              <a:gd name="connsiteY264" fmla="*/ 791887 h 2611386"/>
              <a:gd name="connsiteX265" fmla="*/ 2246334 w 4958557"/>
              <a:gd name="connsiteY265" fmla="*/ 802548 h 2611386"/>
              <a:gd name="connsiteX266" fmla="*/ 2239706 w 4958557"/>
              <a:gd name="connsiteY266" fmla="*/ 810328 h 2611386"/>
              <a:gd name="connsiteX267" fmla="*/ 2232791 w 4958557"/>
              <a:gd name="connsiteY267" fmla="*/ 814362 h 2611386"/>
              <a:gd name="connsiteX268" fmla="*/ 2234808 w 4958557"/>
              <a:gd name="connsiteY268" fmla="*/ 810328 h 2611386"/>
              <a:gd name="connsiteX269" fmla="*/ 2212621 w 4958557"/>
              <a:gd name="connsiteY269" fmla="*/ 818396 h 2611386"/>
              <a:gd name="connsiteX270" fmla="*/ 2205418 w 4958557"/>
              <a:gd name="connsiteY270" fmla="*/ 820701 h 2611386"/>
              <a:gd name="connsiteX271" fmla="*/ 2238842 w 4958557"/>
              <a:gd name="connsiteY271" fmla="*/ 792752 h 2611386"/>
              <a:gd name="connsiteX272" fmla="*/ 2242480 w 4958557"/>
              <a:gd name="connsiteY272" fmla="*/ 790159 h 2611386"/>
              <a:gd name="connsiteX273" fmla="*/ 2288113 w 4958557"/>
              <a:gd name="connsiteY273" fmla="*/ 782667 h 2611386"/>
              <a:gd name="connsiteX274" fmla="*/ 2270537 w 4958557"/>
              <a:gd name="connsiteY274" fmla="*/ 786989 h 2611386"/>
              <a:gd name="connsiteX275" fmla="*/ 2288113 w 4958557"/>
              <a:gd name="connsiteY275" fmla="*/ 782667 h 2611386"/>
              <a:gd name="connsiteX276" fmla="*/ 2337386 w 4958557"/>
              <a:gd name="connsiteY276" fmla="*/ 765955 h 2611386"/>
              <a:gd name="connsiteX277" fmla="*/ 2296470 w 4958557"/>
              <a:gd name="connsiteY277" fmla="*/ 781514 h 2611386"/>
              <a:gd name="connsiteX278" fmla="*/ 2337386 w 4958557"/>
              <a:gd name="connsiteY278" fmla="*/ 765955 h 2611386"/>
              <a:gd name="connsiteX279" fmla="*/ 2362165 w 4958557"/>
              <a:gd name="connsiteY279" fmla="*/ 760192 h 2611386"/>
              <a:gd name="connsiteX280" fmla="*/ 2349199 w 4958557"/>
              <a:gd name="connsiteY280" fmla="*/ 766819 h 2611386"/>
              <a:gd name="connsiteX281" fmla="*/ 2362165 w 4958557"/>
              <a:gd name="connsiteY281" fmla="*/ 760192 h 2611386"/>
              <a:gd name="connsiteX282" fmla="*/ 2407979 w 4958557"/>
              <a:gd name="connsiteY282" fmla="*/ 741752 h 2611386"/>
              <a:gd name="connsiteX283" fmla="*/ 2414030 w 4958557"/>
              <a:gd name="connsiteY283" fmla="*/ 743192 h 2611386"/>
              <a:gd name="connsiteX284" fmla="*/ 2410572 w 4958557"/>
              <a:gd name="connsiteY284" fmla="*/ 748091 h 2611386"/>
              <a:gd name="connsiteX285" fmla="*/ 2372250 w 4958557"/>
              <a:gd name="connsiteY285" fmla="*/ 758175 h 2611386"/>
              <a:gd name="connsiteX286" fmla="*/ 2407979 w 4958557"/>
              <a:gd name="connsiteY286" fmla="*/ 741752 h 2611386"/>
              <a:gd name="connsiteX287" fmla="*/ 2437080 w 4958557"/>
              <a:gd name="connsiteY287" fmla="*/ 734368 h 2611386"/>
              <a:gd name="connsiteX288" fmla="*/ 2440538 w 4958557"/>
              <a:gd name="connsiteY288" fmla="*/ 737429 h 2611386"/>
              <a:gd name="connsiteX289" fmla="*/ 2432182 w 4958557"/>
              <a:gd name="connsiteY289" fmla="*/ 742903 h 2611386"/>
              <a:gd name="connsiteX290" fmla="*/ 2426131 w 4958557"/>
              <a:gd name="connsiteY290" fmla="*/ 737141 h 2611386"/>
              <a:gd name="connsiteX291" fmla="*/ 2432758 w 4958557"/>
              <a:gd name="connsiteY291" fmla="*/ 734548 h 2611386"/>
              <a:gd name="connsiteX292" fmla="*/ 2437080 w 4958557"/>
              <a:gd name="connsiteY292" fmla="*/ 734368 h 2611386"/>
              <a:gd name="connsiteX293" fmla="*/ 2463446 w 4958557"/>
              <a:gd name="connsiteY293" fmla="*/ 726769 h 2611386"/>
              <a:gd name="connsiteX294" fmla="*/ 2475115 w 4958557"/>
              <a:gd name="connsiteY294" fmla="*/ 727345 h 2611386"/>
              <a:gd name="connsiteX295" fmla="*/ 2458403 w 4958557"/>
              <a:gd name="connsiteY295" fmla="*/ 731955 h 2611386"/>
              <a:gd name="connsiteX296" fmla="*/ 2453505 w 4958557"/>
              <a:gd name="connsiteY296" fmla="*/ 730514 h 2611386"/>
              <a:gd name="connsiteX297" fmla="*/ 2463446 w 4958557"/>
              <a:gd name="connsiteY297" fmla="*/ 726769 h 2611386"/>
              <a:gd name="connsiteX298" fmla="*/ 2746540 w 4958557"/>
              <a:gd name="connsiteY298" fmla="*/ 646378 h 2611386"/>
              <a:gd name="connsiteX299" fmla="*/ 2760659 w 4958557"/>
              <a:gd name="connsiteY299" fmla="*/ 648971 h 2611386"/>
              <a:gd name="connsiteX300" fmla="*/ 2767286 w 4958557"/>
              <a:gd name="connsiteY300" fmla="*/ 649548 h 2611386"/>
              <a:gd name="connsiteX301" fmla="*/ 2762676 w 4958557"/>
              <a:gd name="connsiteY301" fmla="*/ 653870 h 2611386"/>
              <a:gd name="connsiteX302" fmla="*/ 2743947 w 4958557"/>
              <a:gd name="connsiteY302" fmla="*/ 660209 h 2611386"/>
              <a:gd name="connsiteX303" fmla="*/ 2746540 w 4958557"/>
              <a:gd name="connsiteY303" fmla="*/ 646378 h 2611386"/>
              <a:gd name="connsiteX304" fmla="*/ 2757489 w 4958557"/>
              <a:gd name="connsiteY304" fmla="*/ 636869 h 2611386"/>
              <a:gd name="connsiteX305" fmla="*/ 2745675 w 4958557"/>
              <a:gd name="connsiteY305" fmla="*/ 643784 h 2611386"/>
              <a:gd name="connsiteX306" fmla="*/ 2743082 w 4958557"/>
              <a:gd name="connsiteY306" fmla="*/ 639750 h 2611386"/>
              <a:gd name="connsiteX307" fmla="*/ 2757489 w 4958557"/>
              <a:gd name="connsiteY307" fmla="*/ 636869 h 2611386"/>
              <a:gd name="connsiteX308" fmla="*/ 2846236 w 4958557"/>
              <a:gd name="connsiteY308" fmla="*/ 622751 h 2611386"/>
              <a:gd name="connsiteX309" fmla="*/ 2824049 w 4958557"/>
              <a:gd name="connsiteY309" fmla="*/ 633988 h 2611386"/>
              <a:gd name="connsiteX310" fmla="*/ 2819439 w 4958557"/>
              <a:gd name="connsiteY310" fmla="*/ 642921 h 2611386"/>
              <a:gd name="connsiteX311" fmla="*/ 2814252 w 4958557"/>
              <a:gd name="connsiteY311" fmla="*/ 645226 h 2611386"/>
              <a:gd name="connsiteX312" fmla="*/ 2798117 w 4958557"/>
              <a:gd name="connsiteY312" fmla="*/ 640904 h 2611386"/>
              <a:gd name="connsiteX313" fmla="*/ 2787744 w 4958557"/>
              <a:gd name="connsiteY313" fmla="*/ 646090 h 2611386"/>
              <a:gd name="connsiteX314" fmla="*/ 2780828 w 4958557"/>
              <a:gd name="connsiteY314" fmla="*/ 646090 h 2611386"/>
              <a:gd name="connsiteX315" fmla="*/ 2785150 w 4958557"/>
              <a:gd name="connsiteY315" fmla="*/ 640904 h 2611386"/>
              <a:gd name="connsiteX316" fmla="*/ 2792930 w 4958557"/>
              <a:gd name="connsiteY316" fmla="*/ 638887 h 2611386"/>
              <a:gd name="connsiteX317" fmla="*/ 2802151 w 4958557"/>
              <a:gd name="connsiteY317" fmla="*/ 636293 h 2611386"/>
              <a:gd name="connsiteX318" fmla="*/ 2846236 w 4958557"/>
              <a:gd name="connsiteY318" fmla="*/ 622751 h 2611386"/>
              <a:gd name="connsiteX319" fmla="*/ 2754896 w 4958557"/>
              <a:gd name="connsiteY319" fmla="*/ 618717 h 2611386"/>
              <a:gd name="connsiteX320" fmla="*/ 2744811 w 4958557"/>
              <a:gd name="connsiteY320" fmla="*/ 623903 h 2611386"/>
              <a:gd name="connsiteX321" fmla="*/ 2754896 w 4958557"/>
              <a:gd name="connsiteY321" fmla="*/ 618717 h 2611386"/>
              <a:gd name="connsiteX322" fmla="*/ 2843354 w 4958557"/>
              <a:gd name="connsiteY322" fmla="*/ 598547 h 2611386"/>
              <a:gd name="connsiteX323" fmla="*/ 2851998 w 4958557"/>
              <a:gd name="connsiteY323" fmla="*/ 599124 h 2611386"/>
              <a:gd name="connsiteX324" fmla="*/ 2836438 w 4958557"/>
              <a:gd name="connsiteY324" fmla="*/ 608344 h 2611386"/>
              <a:gd name="connsiteX325" fmla="*/ 2780828 w 4958557"/>
              <a:gd name="connsiteY325" fmla="*/ 629666 h 2611386"/>
              <a:gd name="connsiteX326" fmla="*/ 2766997 w 4958557"/>
              <a:gd name="connsiteY326" fmla="*/ 637446 h 2611386"/>
              <a:gd name="connsiteX327" fmla="*/ 2757777 w 4958557"/>
              <a:gd name="connsiteY327" fmla="*/ 636581 h 2611386"/>
              <a:gd name="connsiteX328" fmla="*/ 2766133 w 4958557"/>
              <a:gd name="connsiteY328" fmla="*/ 630242 h 2611386"/>
              <a:gd name="connsiteX329" fmla="*/ 2810794 w 4958557"/>
              <a:gd name="connsiteY329" fmla="*/ 614395 h 2611386"/>
              <a:gd name="connsiteX330" fmla="*/ 2820015 w 4958557"/>
              <a:gd name="connsiteY330" fmla="*/ 602869 h 2611386"/>
              <a:gd name="connsiteX331" fmla="*/ 2843354 w 4958557"/>
              <a:gd name="connsiteY331" fmla="*/ 598547 h 2611386"/>
              <a:gd name="connsiteX332" fmla="*/ 2912220 w 4958557"/>
              <a:gd name="connsiteY332" fmla="*/ 578954 h 2611386"/>
              <a:gd name="connsiteX333" fmla="*/ 2888016 w 4958557"/>
              <a:gd name="connsiteY333" fmla="*/ 589327 h 2611386"/>
              <a:gd name="connsiteX334" fmla="*/ 2912220 w 4958557"/>
              <a:gd name="connsiteY334" fmla="*/ 578954 h 2611386"/>
              <a:gd name="connsiteX335" fmla="*/ 3107000 w 4958557"/>
              <a:gd name="connsiteY335" fmla="*/ 536886 h 2611386"/>
              <a:gd name="connsiteX336" fmla="*/ 3111610 w 4958557"/>
              <a:gd name="connsiteY336" fmla="*/ 537462 h 2611386"/>
              <a:gd name="connsiteX337" fmla="*/ 3109881 w 4958557"/>
              <a:gd name="connsiteY337" fmla="*/ 541784 h 2611386"/>
              <a:gd name="connsiteX338" fmla="*/ 3092881 w 4958557"/>
              <a:gd name="connsiteY338" fmla="*/ 546394 h 2611386"/>
              <a:gd name="connsiteX339" fmla="*/ 3076169 w 4958557"/>
              <a:gd name="connsiteY339" fmla="*/ 551005 h 2611386"/>
              <a:gd name="connsiteX340" fmla="*/ 3004135 w 4958557"/>
              <a:gd name="connsiteY340" fmla="*/ 562530 h 2611386"/>
              <a:gd name="connsiteX341" fmla="*/ 3049372 w 4958557"/>
              <a:gd name="connsiteY341" fmla="*/ 546971 h 2611386"/>
              <a:gd name="connsiteX342" fmla="*/ 3068389 w 4958557"/>
              <a:gd name="connsiteY342" fmla="*/ 540920 h 2611386"/>
              <a:gd name="connsiteX343" fmla="*/ 3090288 w 4958557"/>
              <a:gd name="connsiteY343" fmla="*/ 541496 h 2611386"/>
              <a:gd name="connsiteX344" fmla="*/ 3107000 w 4958557"/>
              <a:gd name="connsiteY344" fmla="*/ 536886 h 2611386"/>
              <a:gd name="connsiteX345" fmla="*/ 3299188 w 4958557"/>
              <a:gd name="connsiteY345" fmla="*/ 472055 h 2611386"/>
              <a:gd name="connsiteX346" fmla="*/ 3287086 w 4958557"/>
              <a:gd name="connsiteY346" fmla="*/ 477530 h 2611386"/>
              <a:gd name="connsiteX347" fmla="*/ 3299188 w 4958557"/>
              <a:gd name="connsiteY347" fmla="*/ 472055 h 2611386"/>
              <a:gd name="connsiteX348" fmla="*/ 3335493 w 4958557"/>
              <a:gd name="connsiteY348" fmla="*/ 466004 h 2611386"/>
              <a:gd name="connsiteX349" fmla="*/ 3308696 w 4958557"/>
              <a:gd name="connsiteY349" fmla="*/ 473208 h 2611386"/>
              <a:gd name="connsiteX350" fmla="*/ 3335493 w 4958557"/>
              <a:gd name="connsiteY350" fmla="*/ 466004 h 2611386"/>
              <a:gd name="connsiteX351" fmla="*/ 3404070 w 4958557"/>
              <a:gd name="connsiteY351" fmla="*/ 454371 h 2611386"/>
              <a:gd name="connsiteX352" fmla="*/ 3408392 w 4958557"/>
              <a:gd name="connsiteY352" fmla="*/ 455343 h 2611386"/>
              <a:gd name="connsiteX353" fmla="*/ 3404646 w 4958557"/>
              <a:gd name="connsiteY353" fmla="*/ 458800 h 2611386"/>
              <a:gd name="connsiteX354" fmla="*/ 3394849 w 4958557"/>
              <a:gd name="connsiteY354" fmla="*/ 459088 h 2611386"/>
              <a:gd name="connsiteX355" fmla="*/ 3399747 w 4958557"/>
              <a:gd name="connsiteY355" fmla="*/ 456207 h 2611386"/>
              <a:gd name="connsiteX356" fmla="*/ 3404070 w 4958557"/>
              <a:gd name="connsiteY356" fmla="*/ 454371 h 2611386"/>
              <a:gd name="connsiteX357" fmla="*/ 3372951 w 4958557"/>
              <a:gd name="connsiteY357" fmla="*/ 453902 h 2611386"/>
              <a:gd name="connsiteX358" fmla="*/ 3378138 w 4958557"/>
              <a:gd name="connsiteY358" fmla="*/ 457936 h 2611386"/>
              <a:gd name="connsiteX359" fmla="*/ 3385053 w 4958557"/>
              <a:gd name="connsiteY359" fmla="*/ 459953 h 2611386"/>
              <a:gd name="connsiteX360" fmla="*/ 3373239 w 4958557"/>
              <a:gd name="connsiteY360" fmla="*/ 466003 h 2611386"/>
              <a:gd name="connsiteX361" fmla="*/ 3357968 w 4958557"/>
              <a:gd name="connsiteY361" fmla="*/ 465139 h 2611386"/>
              <a:gd name="connsiteX362" fmla="*/ 3369205 w 4958557"/>
              <a:gd name="connsiteY362" fmla="*/ 461105 h 2611386"/>
              <a:gd name="connsiteX363" fmla="*/ 3370934 w 4958557"/>
              <a:gd name="connsiteY363" fmla="*/ 460241 h 2611386"/>
              <a:gd name="connsiteX364" fmla="*/ 3372951 w 4958557"/>
              <a:gd name="connsiteY364" fmla="*/ 453902 h 2611386"/>
              <a:gd name="connsiteX365" fmla="*/ 3439511 w 4958557"/>
              <a:gd name="connsiteY365" fmla="*/ 448428 h 2611386"/>
              <a:gd name="connsiteX366" fmla="*/ 3423663 w 4958557"/>
              <a:gd name="connsiteY366" fmla="*/ 455631 h 2611386"/>
              <a:gd name="connsiteX367" fmla="*/ 3439511 w 4958557"/>
              <a:gd name="connsiteY367" fmla="*/ 448428 h 2611386"/>
              <a:gd name="connsiteX368" fmla="*/ 3552173 w 4958557"/>
              <a:gd name="connsiteY368" fmla="*/ 412986 h 2611386"/>
              <a:gd name="connsiteX369" fmla="*/ 3553901 w 4958557"/>
              <a:gd name="connsiteY369" fmla="*/ 416444 h 2611386"/>
              <a:gd name="connsiteX370" fmla="*/ 3546986 w 4958557"/>
              <a:gd name="connsiteY370" fmla="*/ 417597 h 2611386"/>
              <a:gd name="connsiteX371" fmla="*/ 3552173 w 4958557"/>
              <a:gd name="connsiteY371" fmla="*/ 412986 h 2611386"/>
              <a:gd name="connsiteX372" fmla="*/ 3591936 w 4958557"/>
              <a:gd name="connsiteY372" fmla="*/ 400597 h 2611386"/>
              <a:gd name="connsiteX373" fmla="*/ 3594529 w 4958557"/>
              <a:gd name="connsiteY373" fmla="*/ 404055 h 2611386"/>
              <a:gd name="connsiteX374" fmla="*/ 3589342 w 4958557"/>
              <a:gd name="connsiteY374" fmla="*/ 407224 h 2611386"/>
              <a:gd name="connsiteX375" fmla="*/ 3586749 w 4958557"/>
              <a:gd name="connsiteY375" fmla="*/ 404343 h 2611386"/>
              <a:gd name="connsiteX376" fmla="*/ 3591936 w 4958557"/>
              <a:gd name="connsiteY376" fmla="*/ 400597 h 2611386"/>
              <a:gd name="connsiteX377" fmla="*/ 3635732 w 4958557"/>
              <a:gd name="connsiteY377" fmla="*/ 385902 h 2611386"/>
              <a:gd name="connsiteX378" fmla="*/ 3636597 w 4958557"/>
              <a:gd name="connsiteY378" fmla="*/ 388495 h 2611386"/>
              <a:gd name="connsiteX379" fmla="*/ 3633715 w 4958557"/>
              <a:gd name="connsiteY379" fmla="*/ 391088 h 2611386"/>
              <a:gd name="connsiteX380" fmla="*/ 3632275 w 4958557"/>
              <a:gd name="connsiteY380" fmla="*/ 388783 h 2611386"/>
              <a:gd name="connsiteX381" fmla="*/ 3635732 w 4958557"/>
              <a:gd name="connsiteY381" fmla="*/ 385902 h 2611386"/>
              <a:gd name="connsiteX382" fmla="*/ 3645529 w 4958557"/>
              <a:gd name="connsiteY382" fmla="*/ 375817 h 2611386"/>
              <a:gd name="connsiteX383" fmla="*/ 3637173 w 4958557"/>
              <a:gd name="connsiteY383" fmla="*/ 379563 h 2611386"/>
              <a:gd name="connsiteX384" fmla="*/ 3626800 w 4958557"/>
              <a:gd name="connsiteY384" fmla="*/ 381868 h 2611386"/>
              <a:gd name="connsiteX385" fmla="*/ 3637461 w 4958557"/>
              <a:gd name="connsiteY385" fmla="*/ 377834 h 2611386"/>
              <a:gd name="connsiteX386" fmla="*/ 3645529 w 4958557"/>
              <a:gd name="connsiteY386" fmla="*/ 375817 h 2611386"/>
              <a:gd name="connsiteX387" fmla="*/ 3624494 w 4958557"/>
              <a:gd name="connsiteY387" fmla="*/ 368325 h 2611386"/>
              <a:gd name="connsiteX388" fmla="*/ 3625935 w 4958557"/>
              <a:gd name="connsiteY388" fmla="*/ 370630 h 2611386"/>
              <a:gd name="connsiteX389" fmla="*/ 3623342 w 4958557"/>
              <a:gd name="connsiteY389" fmla="*/ 372359 h 2611386"/>
              <a:gd name="connsiteX390" fmla="*/ 3621613 w 4958557"/>
              <a:gd name="connsiteY390" fmla="*/ 369766 h 2611386"/>
              <a:gd name="connsiteX391" fmla="*/ 3624494 w 4958557"/>
              <a:gd name="connsiteY391" fmla="*/ 368325 h 2611386"/>
              <a:gd name="connsiteX392" fmla="*/ 3680969 w 4958557"/>
              <a:gd name="connsiteY392" fmla="*/ 367173 h 2611386"/>
              <a:gd name="connsiteX393" fmla="*/ 3684427 w 4958557"/>
              <a:gd name="connsiteY393" fmla="*/ 369190 h 2611386"/>
              <a:gd name="connsiteX394" fmla="*/ 3680969 w 4958557"/>
              <a:gd name="connsiteY394" fmla="*/ 371495 h 2611386"/>
              <a:gd name="connsiteX395" fmla="*/ 3678376 w 4958557"/>
              <a:gd name="connsiteY395" fmla="*/ 369190 h 2611386"/>
              <a:gd name="connsiteX396" fmla="*/ 3680969 w 4958557"/>
              <a:gd name="connsiteY396" fmla="*/ 367173 h 2611386"/>
              <a:gd name="connsiteX397" fmla="*/ 3736868 w 4958557"/>
              <a:gd name="connsiteY397" fmla="*/ 357952 h 2611386"/>
              <a:gd name="connsiteX398" fmla="*/ 3740038 w 4958557"/>
              <a:gd name="connsiteY398" fmla="*/ 362562 h 2611386"/>
              <a:gd name="connsiteX399" fmla="*/ 3720445 w 4958557"/>
              <a:gd name="connsiteY399" fmla="*/ 363138 h 2611386"/>
              <a:gd name="connsiteX400" fmla="*/ 3710648 w 4958557"/>
              <a:gd name="connsiteY400" fmla="*/ 365155 h 2611386"/>
              <a:gd name="connsiteX401" fmla="*/ 3720733 w 4958557"/>
              <a:gd name="connsiteY401" fmla="*/ 358528 h 2611386"/>
              <a:gd name="connsiteX402" fmla="*/ 3736868 w 4958557"/>
              <a:gd name="connsiteY402" fmla="*/ 357952 h 2611386"/>
              <a:gd name="connsiteX403" fmla="*/ 3687885 w 4958557"/>
              <a:gd name="connsiteY403" fmla="*/ 347291 h 2611386"/>
              <a:gd name="connsiteX404" fmla="*/ 3682410 w 4958557"/>
              <a:gd name="connsiteY404" fmla="*/ 351037 h 2611386"/>
              <a:gd name="connsiteX405" fmla="*/ 3676936 w 4958557"/>
              <a:gd name="connsiteY405" fmla="*/ 352189 h 2611386"/>
              <a:gd name="connsiteX406" fmla="*/ 3682122 w 4958557"/>
              <a:gd name="connsiteY406" fmla="*/ 348732 h 2611386"/>
              <a:gd name="connsiteX407" fmla="*/ 3687885 w 4958557"/>
              <a:gd name="connsiteY407" fmla="*/ 347291 h 2611386"/>
              <a:gd name="connsiteX408" fmla="*/ 3766258 w 4958557"/>
              <a:gd name="connsiteY408" fmla="*/ 343834 h 2611386"/>
              <a:gd name="connsiteX409" fmla="*/ 3755597 w 4958557"/>
              <a:gd name="connsiteY409" fmla="*/ 351614 h 2611386"/>
              <a:gd name="connsiteX410" fmla="*/ 3766258 w 4958557"/>
              <a:gd name="connsiteY410" fmla="*/ 343834 h 2611386"/>
              <a:gd name="connsiteX411" fmla="*/ 3772885 w 4958557"/>
              <a:gd name="connsiteY411" fmla="*/ 324528 h 2611386"/>
              <a:gd name="connsiteX412" fmla="*/ 3765682 w 4958557"/>
              <a:gd name="connsiteY412" fmla="*/ 329714 h 2611386"/>
              <a:gd name="connsiteX413" fmla="*/ 3736004 w 4958557"/>
              <a:gd name="connsiteY413" fmla="*/ 338935 h 2611386"/>
              <a:gd name="connsiteX414" fmla="*/ 3734851 w 4958557"/>
              <a:gd name="connsiteY414" fmla="*/ 335765 h 2611386"/>
              <a:gd name="connsiteX415" fmla="*/ 3762512 w 4958557"/>
              <a:gd name="connsiteY415" fmla="*/ 327121 h 2611386"/>
              <a:gd name="connsiteX416" fmla="*/ 3772885 w 4958557"/>
              <a:gd name="connsiteY416" fmla="*/ 324528 h 2611386"/>
              <a:gd name="connsiteX417" fmla="*/ 3858174 w 4958557"/>
              <a:gd name="connsiteY417" fmla="*/ 316749 h 2611386"/>
              <a:gd name="connsiteX418" fmla="*/ 3846937 w 4958557"/>
              <a:gd name="connsiteY418" fmla="*/ 321359 h 2611386"/>
              <a:gd name="connsiteX419" fmla="*/ 3858174 w 4958557"/>
              <a:gd name="connsiteY419" fmla="*/ 316749 h 2611386"/>
              <a:gd name="connsiteX420" fmla="*/ 3795721 w 4958557"/>
              <a:gd name="connsiteY420" fmla="*/ 314948 h 2611386"/>
              <a:gd name="connsiteX421" fmla="*/ 3800259 w 4958557"/>
              <a:gd name="connsiteY421" fmla="*/ 316461 h 2611386"/>
              <a:gd name="connsiteX422" fmla="*/ 3797377 w 4958557"/>
              <a:gd name="connsiteY422" fmla="*/ 321071 h 2611386"/>
              <a:gd name="connsiteX423" fmla="*/ 3779801 w 4958557"/>
              <a:gd name="connsiteY423" fmla="*/ 324817 h 2611386"/>
              <a:gd name="connsiteX424" fmla="*/ 3791615 w 4958557"/>
              <a:gd name="connsiteY424" fmla="*/ 318190 h 2611386"/>
              <a:gd name="connsiteX425" fmla="*/ 3795721 w 4958557"/>
              <a:gd name="connsiteY425" fmla="*/ 314948 h 2611386"/>
              <a:gd name="connsiteX426" fmla="*/ 3856157 w 4958557"/>
              <a:gd name="connsiteY426" fmla="*/ 300325 h 2611386"/>
              <a:gd name="connsiteX427" fmla="*/ 3862496 w 4958557"/>
              <a:gd name="connsiteY427" fmla="*/ 304935 h 2611386"/>
              <a:gd name="connsiteX428" fmla="*/ 3854428 w 4958557"/>
              <a:gd name="connsiteY428" fmla="*/ 309546 h 2611386"/>
              <a:gd name="connsiteX429" fmla="*/ 3834547 w 4958557"/>
              <a:gd name="connsiteY429" fmla="*/ 311851 h 2611386"/>
              <a:gd name="connsiteX430" fmla="*/ 3820428 w 4958557"/>
              <a:gd name="connsiteY430" fmla="*/ 311563 h 2611386"/>
              <a:gd name="connsiteX431" fmla="*/ 3856157 w 4958557"/>
              <a:gd name="connsiteY431" fmla="*/ 300325 h 2611386"/>
              <a:gd name="connsiteX432" fmla="*/ 3913496 w 4958557"/>
              <a:gd name="connsiteY432" fmla="*/ 299461 h 2611386"/>
              <a:gd name="connsiteX433" fmla="*/ 3917818 w 4958557"/>
              <a:gd name="connsiteY433" fmla="*/ 300614 h 2611386"/>
              <a:gd name="connsiteX434" fmla="*/ 3916954 w 4958557"/>
              <a:gd name="connsiteY434" fmla="*/ 304647 h 2611386"/>
              <a:gd name="connsiteX435" fmla="*/ 3897072 w 4958557"/>
              <a:gd name="connsiteY435" fmla="*/ 313003 h 2611386"/>
              <a:gd name="connsiteX436" fmla="*/ 3913496 w 4958557"/>
              <a:gd name="connsiteY436" fmla="*/ 299461 h 2611386"/>
              <a:gd name="connsiteX437" fmla="*/ 3801411 w 4958557"/>
              <a:gd name="connsiteY437" fmla="*/ 284766 h 2611386"/>
              <a:gd name="connsiteX438" fmla="*/ 3805156 w 4958557"/>
              <a:gd name="connsiteY438" fmla="*/ 285630 h 2611386"/>
              <a:gd name="connsiteX439" fmla="*/ 3801122 w 4958557"/>
              <a:gd name="connsiteY439" fmla="*/ 289088 h 2611386"/>
              <a:gd name="connsiteX440" fmla="*/ 3797953 w 4958557"/>
              <a:gd name="connsiteY440" fmla="*/ 287359 h 2611386"/>
              <a:gd name="connsiteX441" fmla="*/ 3801411 w 4958557"/>
              <a:gd name="connsiteY441" fmla="*/ 284766 h 2611386"/>
              <a:gd name="connsiteX442" fmla="*/ 3986395 w 4958557"/>
              <a:gd name="connsiteY442" fmla="*/ 275545 h 2611386"/>
              <a:gd name="connsiteX443" fmla="*/ 3987835 w 4958557"/>
              <a:gd name="connsiteY443" fmla="*/ 278138 h 2611386"/>
              <a:gd name="connsiteX444" fmla="*/ 3978615 w 4958557"/>
              <a:gd name="connsiteY444" fmla="*/ 283325 h 2611386"/>
              <a:gd name="connsiteX445" fmla="*/ 3961615 w 4958557"/>
              <a:gd name="connsiteY445" fmla="*/ 287359 h 2611386"/>
              <a:gd name="connsiteX446" fmla="*/ 3975158 w 4958557"/>
              <a:gd name="connsiteY446" fmla="*/ 280732 h 2611386"/>
              <a:gd name="connsiteX447" fmla="*/ 3976886 w 4958557"/>
              <a:gd name="connsiteY447" fmla="*/ 279291 h 2611386"/>
              <a:gd name="connsiteX448" fmla="*/ 3986395 w 4958557"/>
              <a:gd name="connsiteY448" fmla="*/ 275545 h 2611386"/>
              <a:gd name="connsiteX449" fmla="*/ 4044311 w 4958557"/>
              <a:gd name="connsiteY449" fmla="*/ 258545 h 2611386"/>
              <a:gd name="connsiteX450" fmla="*/ 4045464 w 4958557"/>
              <a:gd name="connsiteY450" fmla="*/ 261715 h 2611386"/>
              <a:gd name="connsiteX451" fmla="*/ 4011176 w 4958557"/>
              <a:gd name="connsiteY451" fmla="*/ 273240 h 2611386"/>
              <a:gd name="connsiteX452" fmla="*/ 4010311 w 4958557"/>
              <a:gd name="connsiteY452" fmla="*/ 270070 h 2611386"/>
              <a:gd name="connsiteX453" fmla="*/ 4044311 w 4958557"/>
              <a:gd name="connsiteY453" fmla="*/ 258545 h 2611386"/>
              <a:gd name="connsiteX454" fmla="*/ 4112887 w 4958557"/>
              <a:gd name="connsiteY454" fmla="*/ 240105 h 2611386"/>
              <a:gd name="connsiteX455" fmla="*/ 4116057 w 4958557"/>
              <a:gd name="connsiteY455" fmla="*/ 241545 h 2611386"/>
              <a:gd name="connsiteX456" fmla="*/ 4113175 w 4958557"/>
              <a:gd name="connsiteY456" fmla="*/ 245003 h 2611386"/>
              <a:gd name="connsiteX457" fmla="*/ 4110006 w 4958557"/>
              <a:gd name="connsiteY457" fmla="*/ 243274 h 2611386"/>
              <a:gd name="connsiteX458" fmla="*/ 4112887 w 4958557"/>
              <a:gd name="connsiteY458" fmla="*/ 240105 h 2611386"/>
              <a:gd name="connsiteX459" fmla="*/ 4032786 w 4958557"/>
              <a:gd name="connsiteY459" fmla="*/ 221087 h 2611386"/>
              <a:gd name="connsiteX460" fmla="*/ 4037108 w 4958557"/>
              <a:gd name="connsiteY460" fmla="*/ 223968 h 2611386"/>
              <a:gd name="connsiteX461" fmla="*/ 4031633 w 4958557"/>
              <a:gd name="connsiteY461" fmla="*/ 229155 h 2611386"/>
              <a:gd name="connsiteX462" fmla="*/ 4027023 w 4958557"/>
              <a:gd name="connsiteY462" fmla="*/ 226850 h 2611386"/>
              <a:gd name="connsiteX463" fmla="*/ 4032786 w 4958557"/>
              <a:gd name="connsiteY463" fmla="*/ 221087 h 2611386"/>
              <a:gd name="connsiteX464" fmla="*/ 4146600 w 4958557"/>
              <a:gd name="connsiteY464" fmla="*/ 215613 h 2611386"/>
              <a:gd name="connsiteX465" fmla="*/ 4141702 w 4958557"/>
              <a:gd name="connsiteY465" fmla="*/ 221664 h 2611386"/>
              <a:gd name="connsiteX466" fmla="*/ 4142278 w 4958557"/>
              <a:gd name="connsiteY466" fmla="*/ 217342 h 2611386"/>
              <a:gd name="connsiteX467" fmla="*/ 4146600 w 4958557"/>
              <a:gd name="connsiteY467" fmla="*/ 215613 h 2611386"/>
              <a:gd name="connsiteX468" fmla="*/ 4121532 w 4958557"/>
              <a:gd name="connsiteY468" fmla="*/ 210138 h 2611386"/>
              <a:gd name="connsiteX469" fmla="*/ 4121532 w 4958557"/>
              <a:gd name="connsiteY469" fmla="*/ 219359 h 2611386"/>
              <a:gd name="connsiteX470" fmla="*/ 4107125 w 4958557"/>
              <a:gd name="connsiteY470" fmla="*/ 233189 h 2611386"/>
              <a:gd name="connsiteX471" fmla="*/ 4049210 w 4958557"/>
              <a:gd name="connsiteY471" fmla="*/ 250766 h 2611386"/>
              <a:gd name="connsiteX472" fmla="*/ 3998786 w 4958557"/>
              <a:gd name="connsiteY472" fmla="*/ 262867 h 2611386"/>
              <a:gd name="connsiteX473" fmla="*/ 3891887 w 4958557"/>
              <a:gd name="connsiteY473" fmla="*/ 293698 h 2611386"/>
              <a:gd name="connsiteX474" fmla="*/ 3882666 w 4958557"/>
              <a:gd name="connsiteY474" fmla="*/ 293410 h 2611386"/>
              <a:gd name="connsiteX475" fmla="*/ 3912344 w 4958557"/>
              <a:gd name="connsiteY475" fmla="*/ 281020 h 2611386"/>
              <a:gd name="connsiteX476" fmla="*/ 3950955 w 4958557"/>
              <a:gd name="connsiteY476" fmla="*/ 267766 h 2611386"/>
              <a:gd name="connsiteX477" fmla="*/ 4003396 w 4958557"/>
              <a:gd name="connsiteY477" fmla="*/ 253071 h 2611386"/>
              <a:gd name="connsiteX478" fmla="*/ 4015209 w 4958557"/>
              <a:gd name="connsiteY478" fmla="*/ 248460 h 2611386"/>
              <a:gd name="connsiteX479" fmla="*/ 4054108 w 4958557"/>
              <a:gd name="connsiteY479" fmla="*/ 237511 h 2611386"/>
              <a:gd name="connsiteX480" fmla="*/ 4063040 w 4958557"/>
              <a:gd name="connsiteY480" fmla="*/ 235206 h 2611386"/>
              <a:gd name="connsiteX481" fmla="*/ 4110871 w 4958557"/>
              <a:gd name="connsiteY481" fmla="*/ 211291 h 2611386"/>
              <a:gd name="connsiteX482" fmla="*/ 4121532 w 4958557"/>
              <a:gd name="connsiteY482" fmla="*/ 210138 h 2611386"/>
              <a:gd name="connsiteX483" fmla="*/ 4164464 w 4958557"/>
              <a:gd name="connsiteY483" fmla="*/ 202646 h 2611386"/>
              <a:gd name="connsiteX484" fmla="*/ 4171667 w 4958557"/>
              <a:gd name="connsiteY484" fmla="*/ 208121 h 2611386"/>
              <a:gd name="connsiteX485" fmla="*/ 4163023 w 4958557"/>
              <a:gd name="connsiteY485" fmla="*/ 213019 h 2611386"/>
              <a:gd name="connsiteX486" fmla="*/ 4159854 w 4958557"/>
              <a:gd name="connsiteY486" fmla="*/ 207832 h 2611386"/>
              <a:gd name="connsiteX487" fmla="*/ 4164464 w 4958557"/>
              <a:gd name="connsiteY487" fmla="*/ 202646 h 2611386"/>
              <a:gd name="connsiteX488" fmla="*/ 4214312 w 4958557"/>
              <a:gd name="connsiteY488" fmla="*/ 191985 h 2611386"/>
              <a:gd name="connsiteX489" fmla="*/ 4180888 w 4958557"/>
              <a:gd name="connsiteY489" fmla="*/ 205527 h 2611386"/>
              <a:gd name="connsiteX490" fmla="*/ 4214312 w 4958557"/>
              <a:gd name="connsiteY490" fmla="*/ 191985 h 2611386"/>
              <a:gd name="connsiteX491" fmla="*/ 4103667 w 4958557"/>
              <a:gd name="connsiteY491" fmla="*/ 189392 h 2611386"/>
              <a:gd name="connsiteX492" fmla="*/ 4106261 w 4958557"/>
              <a:gd name="connsiteY492" fmla="*/ 191697 h 2611386"/>
              <a:gd name="connsiteX493" fmla="*/ 4102803 w 4958557"/>
              <a:gd name="connsiteY493" fmla="*/ 195731 h 2611386"/>
              <a:gd name="connsiteX494" fmla="*/ 4099633 w 4958557"/>
              <a:gd name="connsiteY494" fmla="*/ 193426 h 2611386"/>
              <a:gd name="connsiteX495" fmla="*/ 4103667 w 4958557"/>
              <a:gd name="connsiteY495" fmla="*/ 189392 h 2611386"/>
              <a:gd name="connsiteX496" fmla="*/ 4231311 w 4958557"/>
              <a:gd name="connsiteY496" fmla="*/ 182765 h 2611386"/>
              <a:gd name="connsiteX497" fmla="*/ 4223532 w 4958557"/>
              <a:gd name="connsiteY497" fmla="*/ 192274 h 2611386"/>
              <a:gd name="connsiteX498" fmla="*/ 4221803 w 4958557"/>
              <a:gd name="connsiteY498" fmla="*/ 189968 h 2611386"/>
              <a:gd name="connsiteX499" fmla="*/ 4231311 w 4958557"/>
              <a:gd name="connsiteY499" fmla="*/ 182765 h 2611386"/>
              <a:gd name="connsiteX500" fmla="*/ 4324813 w 4958557"/>
              <a:gd name="connsiteY500" fmla="*/ 148693 h 2611386"/>
              <a:gd name="connsiteX501" fmla="*/ 4328991 w 4958557"/>
              <a:gd name="connsiteY501" fmla="*/ 150206 h 2611386"/>
              <a:gd name="connsiteX502" fmla="*/ 4324093 w 4958557"/>
              <a:gd name="connsiteY502" fmla="*/ 159714 h 2611386"/>
              <a:gd name="connsiteX503" fmla="*/ 4320059 w 4958557"/>
              <a:gd name="connsiteY503" fmla="*/ 161731 h 2611386"/>
              <a:gd name="connsiteX504" fmla="*/ 4324669 w 4958557"/>
              <a:gd name="connsiteY504" fmla="*/ 165765 h 2611386"/>
              <a:gd name="connsiteX505" fmla="*/ 4329279 w 4958557"/>
              <a:gd name="connsiteY505" fmla="*/ 168646 h 2611386"/>
              <a:gd name="connsiteX506" fmla="*/ 4333889 w 4958557"/>
              <a:gd name="connsiteY506" fmla="*/ 165765 h 2611386"/>
              <a:gd name="connsiteX507" fmla="*/ 4339076 w 4958557"/>
              <a:gd name="connsiteY507" fmla="*/ 164036 h 2611386"/>
              <a:gd name="connsiteX508" fmla="*/ 4344838 w 4958557"/>
              <a:gd name="connsiteY508" fmla="*/ 165477 h 2611386"/>
              <a:gd name="connsiteX509" fmla="*/ 4338788 w 4958557"/>
              <a:gd name="connsiteY509" fmla="*/ 168646 h 2611386"/>
              <a:gd name="connsiteX510" fmla="*/ 4329279 w 4958557"/>
              <a:gd name="connsiteY510" fmla="*/ 170663 h 2611386"/>
              <a:gd name="connsiteX511" fmla="*/ 4271940 w 4958557"/>
              <a:gd name="connsiteY511" fmla="*/ 187375 h 2611386"/>
              <a:gd name="connsiteX512" fmla="*/ 4220363 w 4958557"/>
              <a:gd name="connsiteY512" fmla="*/ 206392 h 2611386"/>
              <a:gd name="connsiteX513" fmla="*/ 4192126 w 4958557"/>
              <a:gd name="connsiteY513" fmla="*/ 216477 h 2611386"/>
              <a:gd name="connsiteX514" fmla="*/ 4190397 w 4958557"/>
              <a:gd name="connsiteY514" fmla="*/ 216765 h 2611386"/>
              <a:gd name="connsiteX515" fmla="*/ 4169939 w 4958557"/>
              <a:gd name="connsiteY515" fmla="*/ 223104 h 2611386"/>
              <a:gd name="connsiteX516" fmla="*/ 4158702 w 4958557"/>
              <a:gd name="connsiteY516" fmla="*/ 225121 h 2611386"/>
              <a:gd name="connsiteX517" fmla="*/ 4151786 w 4958557"/>
              <a:gd name="connsiteY517" fmla="*/ 225986 h 2611386"/>
              <a:gd name="connsiteX518" fmla="*/ 4157261 w 4958557"/>
              <a:gd name="connsiteY518" fmla="*/ 219935 h 2611386"/>
              <a:gd name="connsiteX519" fmla="*/ 4163024 w 4958557"/>
              <a:gd name="connsiteY519" fmla="*/ 219070 h 2611386"/>
              <a:gd name="connsiteX520" fmla="*/ 4189244 w 4958557"/>
              <a:gd name="connsiteY520" fmla="*/ 214748 h 2611386"/>
              <a:gd name="connsiteX521" fmla="*/ 4236787 w 4958557"/>
              <a:gd name="connsiteY521" fmla="*/ 191986 h 2611386"/>
              <a:gd name="connsiteX522" fmla="*/ 4237940 w 4958557"/>
              <a:gd name="connsiteY522" fmla="*/ 191409 h 2611386"/>
              <a:gd name="connsiteX523" fmla="*/ 4256957 w 4958557"/>
              <a:gd name="connsiteY523" fmla="*/ 184782 h 2611386"/>
              <a:gd name="connsiteX524" fmla="*/ 4266177 w 4958557"/>
              <a:gd name="connsiteY524" fmla="*/ 175850 h 2611386"/>
              <a:gd name="connsiteX525" fmla="*/ 4295279 w 4958557"/>
              <a:gd name="connsiteY525" fmla="*/ 165765 h 2611386"/>
              <a:gd name="connsiteX526" fmla="*/ 4309686 w 4958557"/>
              <a:gd name="connsiteY526" fmla="*/ 166053 h 2611386"/>
              <a:gd name="connsiteX527" fmla="*/ 4316025 w 4958557"/>
              <a:gd name="connsiteY527" fmla="*/ 154240 h 2611386"/>
              <a:gd name="connsiteX528" fmla="*/ 4321499 w 4958557"/>
              <a:gd name="connsiteY528" fmla="*/ 152799 h 2611386"/>
              <a:gd name="connsiteX529" fmla="*/ 4324813 w 4958557"/>
              <a:gd name="connsiteY529" fmla="*/ 148693 h 2611386"/>
              <a:gd name="connsiteX530" fmla="*/ 4317753 w 4958557"/>
              <a:gd name="connsiteY530" fmla="*/ 130900 h 2611386"/>
              <a:gd name="connsiteX531" fmla="*/ 4311702 w 4958557"/>
              <a:gd name="connsiteY531" fmla="*/ 134069 h 2611386"/>
              <a:gd name="connsiteX532" fmla="*/ 4310838 w 4958557"/>
              <a:gd name="connsiteY532" fmla="*/ 132340 h 2611386"/>
              <a:gd name="connsiteX533" fmla="*/ 4317753 w 4958557"/>
              <a:gd name="connsiteY533" fmla="*/ 130900 h 2611386"/>
              <a:gd name="connsiteX534" fmla="*/ 4382295 w 4958557"/>
              <a:gd name="connsiteY534" fmla="*/ 130036 h 2611386"/>
              <a:gd name="connsiteX535" fmla="*/ 4392092 w 4958557"/>
              <a:gd name="connsiteY535" fmla="*/ 133493 h 2611386"/>
              <a:gd name="connsiteX536" fmla="*/ 4381143 w 4958557"/>
              <a:gd name="connsiteY536" fmla="*/ 134934 h 2611386"/>
              <a:gd name="connsiteX537" fmla="*/ 4362414 w 4958557"/>
              <a:gd name="connsiteY537" fmla="*/ 140408 h 2611386"/>
              <a:gd name="connsiteX538" fmla="*/ 4348583 w 4958557"/>
              <a:gd name="connsiteY538" fmla="*/ 149053 h 2611386"/>
              <a:gd name="connsiteX539" fmla="*/ 4343685 w 4958557"/>
              <a:gd name="connsiteY539" fmla="*/ 148476 h 2611386"/>
              <a:gd name="connsiteX540" fmla="*/ 4344549 w 4958557"/>
              <a:gd name="connsiteY540" fmla="*/ 143002 h 2611386"/>
              <a:gd name="connsiteX541" fmla="*/ 4362414 w 4958557"/>
              <a:gd name="connsiteY541" fmla="*/ 137239 h 2611386"/>
              <a:gd name="connsiteX542" fmla="*/ 4378838 w 4958557"/>
              <a:gd name="connsiteY542" fmla="*/ 130612 h 2611386"/>
              <a:gd name="connsiteX543" fmla="*/ 4382295 w 4958557"/>
              <a:gd name="connsiteY543" fmla="*/ 130036 h 2611386"/>
              <a:gd name="connsiteX544" fmla="*/ 4679654 w 4958557"/>
              <a:gd name="connsiteY544" fmla="*/ 54760 h 2611386"/>
              <a:gd name="connsiteX545" fmla="*/ 4686280 w 4958557"/>
              <a:gd name="connsiteY545" fmla="*/ 55985 h 2611386"/>
              <a:gd name="connsiteX546" fmla="*/ 4674755 w 4958557"/>
              <a:gd name="connsiteY546" fmla="*/ 58290 h 2611386"/>
              <a:gd name="connsiteX547" fmla="*/ 4679654 w 4958557"/>
              <a:gd name="connsiteY547" fmla="*/ 54760 h 2611386"/>
              <a:gd name="connsiteX548" fmla="*/ 4777332 w 4958557"/>
              <a:gd name="connsiteY548" fmla="*/ 30340 h 2611386"/>
              <a:gd name="connsiteX549" fmla="*/ 4777332 w 4958557"/>
              <a:gd name="connsiteY549" fmla="*/ 33222 h 2611386"/>
              <a:gd name="connsiteX550" fmla="*/ 4767536 w 4958557"/>
              <a:gd name="connsiteY550" fmla="*/ 34086 h 2611386"/>
              <a:gd name="connsiteX551" fmla="*/ 4777332 w 4958557"/>
              <a:gd name="connsiteY551" fmla="*/ 30340 h 2611386"/>
              <a:gd name="connsiteX552" fmla="*/ 4838993 w 4958557"/>
              <a:gd name="connsiteY552" fmla="*/ 14492 h 2611386"/>
              <a:gd name="connsiteX553" fmla="*/ 4840434 w 4958557"/>
              <a:gd name="connsiteY553" fmla="*/ 16509 h 2611386"/>
              <a:gd name="connsiteX554" fmla="*/ 4836976 w 4958557"/>
              <a:gd name="connsiteY554" fmla="*/ 18815 h 2611386"/>
              <a:gd name="connsiteX555" fmla="*/ 4834383 w 4958557"/>
              <a:gd name="connsiteY555" fmla="*/ 16221 h 2611386"/>
              <a:gd name="connsiteX556" fmla="*/ 4838993 w 4958557"/>
              <a:gd name="connsiteY556" fmla="*/ 14492 h 2611386"/>
              <a:gd name="connsiteX557" fmla="*/ 4887978 w 4958557"/>
              <a:gd name="connsiteY557" fmla="*/ 85 h 2611386"/>
              <a:gd name="connsiteX558" fmla="*/ 4881639 w 4958557"/>
              <a:gd name="connsiteY558" fmla="*/ 6136 h 2611386"/>
              <a:gd name="connsiteX559" fmla="*/ 4893164 w 4958557"/>
              <a:gd name="connsiteY559" fmla="*/ 2102 h 2611386"/>
              <a:gd name="connsiteX560" fmla="*/ 4878757 w 4958557"/>
              <a:gd name="connsiteY560" fmla="*/ 12763 h 2611386"/>
              <a:gd name="connsiteX561" fmla="*/ 4836689 w 4958557"/>
              <a:gd name="connsiteY561" fmla="*/ 41289 h 2611386"/>
              <a:gd name="connsiteX562" fmla="*/ 4821994 w 4958557"/>
              <a:gd name="connsiteY562" fmla="*/ 58001 h 2611386"/>
              <a:gd name="connsiteX563" fmla="*/ 4811045 w 4958557"/>
              <a:gd name="connsiteY563" fmla="*/ 66357 h 2611386"/>
              <a:gd name="connsiteX564" fmla="*/ 4809316 w 4958557"/>
              <a:gd name="connsiteY564" fmla="*/ 69238 h 2611386"/>
              <a:gd name="connsiteX565" fmla="*/ 4778197 w 4958557"/>
              <a:gd name="connsiteY565" fmla="*/ 89408 h 2611386"/>
              <a:gd name="connsiteX566" fmla="*/ 4768689 w 4958557"/>
              <a:gd name="connsiteY566" fmla="*/ 95459 h 2611386"/>
              <a:gd name="connsiteX567" fmla="*/ 4764367 w 4958557"/>
              <a:gd name="connsiteY567" fmla="*/ 97476 h 2611386"/>
              <a:gd name="connsiteX568" fmla="*/ 4762350 w 4958557"/>
              <a:gd name="connsiteY568" fmla="*/ 106408 h 2611386"/>
              <a:gd name="connsiteX569" fmla="*/ 4746790 w 4958557"/>
              <a:gd name="connsiteY569" fmla="*/ 113323 h 2611386"/>
              <a:gd name="connsiteX570" fmla="*/ 4734112 w 4958557"/>
              <a:gd name="connsiteY570" fmla="*/ 130035 h 2611386"/>
              <a:gd name="connsiteX571" fmla="*/ 4698671 w 4958557"/>
              <a:gd name="connsiteY571" fmla="*/ 157696 h 2611386"/>
              <a:gd name="connsiteX572" fmla="*/ 4680231 w 4958557"/>
              <a:gd name="connsiteY572" fmla="*/ 170951 h 2611386"/>
              <a:gd name="connsiteX573" fmla="*/ 4676485 w 4958557"/>
              <a:gd name="connsiteY573" fmla="*/ 183053 h 2611386"/>
              <a:gd name="connsiteX574" fmla="*/ 4688587 w 4958557"/>
              <a:gd name="connsiteY574" fmla="*/ 179883 h 2611386"/>
              <a:gd name="connsiteX575" fmla="*/ 4711638 w 4958557"/>
              <a:gd name="connsiteY575" fmla="*/ 160002 h 2611386"/>
              <a:gd name="connsiteX576" fmla="*/ 4733248 w 4958557"/>
              <a:gd name="connsiteY576" fmla="*/ 146747 h 2611386"/>
              <a:gd name="connsiteX577" fmla="*/ 4777621 w 4958557"/>
              <a:gd name="connsiteY577" fmla="*/ 114764 h 2611386"/>
              <a:gd name="connsiteX578" fmla="*/ 4841011 w 4958557"/>
              <a:gd name="connsiteY578" fmla="*/ 72696 h 2611386"/>
              <a:gd name="connsiteX579" fmla="*/ 4847926 w 4958557"/>
              <a:gd name="connsiteY579" fmla="*/ 60018 h 2611386"/>
              <a:gd name="connsiteX580" fmla="*/ 4843604 w 4958557"/>
              <a:gd name="connsiteY580" fmla="*/ 71543 h 2611386"/>
              <a:gd name="connsiteX581" fmla="*/ 4875011 w 4958557"/>
              <a:gd name="connsiteY581" fmla="*/ 49933 h 2611386"/>
              <a:gd name="connsiteX582" fmla="*/ 4887401 w 4958557"/>
              <a:gd name="connsiteY582" fmla="*/ 41289 h 2611386"/>
              <a:gd name="connsiteX583" fmla="*/ 4895469 w 4958557"/>
              <a:gd name="connsiteY583" fmla="*/ 41289 h 2611386"/>
              <a:gd name="connsiteX584" fmla="*/ 4892012 w 4958557"/>
              <a:gd name="connsiteY584" fmla="*/ 48204 h 2611386"/>
              <a:gd name="connsiteX585" fmla="*/ 4891147 w 4958557"/>
              <a:gd name="connsiteY585" fmla="*/ 52814 h 2611386"/>
              <a:gd name="connsiteX586" fmla="*/ 4896910 w 4958557"/>
              <a:gd name="connsiteY586" fmla="*/ 51374 h 2611386"/>
              <a:gd name="connsiteX587" fmla="*/ 4901808 w 4958557"/>
              <a:gd name="connsiteY587" fmla="*/ 37255 h 2611386"/>
              <a:gd name="connsiteX588" fmla="*/ 4910452 w 4958557"/>
              <a:gd name="connsiteY588" fmla="*/ 26882 h 2611386"/>
              <a:gd name="connsiteX589" fmla="*/ 4917944 w 4958557"/>
              <a:gd name="connsiteY589" fmla="*/ 31204 h 2611386"/>
              <a:gd name="connsiteX590" fmla="*/ 4915639 w 4958557"/>
              <a:gd name="connsiteY590" fmla="*/ 39848 h 2611386"/>
              <a:gd name="connsiteX591" fmla="*/ 4919961 w 4958557"/>
              <a:gd name="connsiteY591" fmla="*/ 52526 h 2611386"/>
              <a:gd name="connsiteX592" fmla="*/ 4924571 w 4958557"/>
              <a:gd name="connsiteY592" fmla="*/ 62611 h 2611386"/>
              <a:gd name="connsiteX593" fmla="*/ 4917368 w 4958557"/>
              <a:gd name="connsiteY593" fmla="*/ 74425 h 2611386"/>
              <a:gd name="connsiteX594" fmla="*/ 4925435 w 4958557"/>
              <a:gd name="connsiteY594" fmla="*/ 91137 h 2611386"/>
              <a:gd name="connsiteX595" fmla="*/ 4931775 w 4958557"/>
              <a:gd name="connsiteY595" fmla="*/ 102662 h 2611386"/>
              <a:gd name="connsiteX596" fmla="*/ 4932639 w 4958557"/>
              <a:gd name="connsiteY596" fmla="*/ 120239 h 2611386"/>
              <a:gd name="connsiteX597" fmla="*/ 4931775 w 4958557"/>
              <a:gd name="connsiteY597" fmla="*/ 128018 h 2611386"/>
              <a:gd name="connsiteX598" fmla="*/ 4929758 w 4958557"/>
              <a:gd name="connsiteY598" fmla="*/ 135798 h 2611386"/>
              <a:gd name="connsiteX599" fmla="*/ 4937249 w 4958557"/>
              <a:gd name="connsiteY599" fmla="*/ 135510 h 2611386"/>
              <a:gd name="connsiteX600" fmla="*/ 4948486 w 4958557"/>
              <a:gd name="connsiteY600" fmla="*/ 133781 h 2611386"/>
              <a:gd name="connsiteX601" fmla="*/ 4949639 w 4958557"/>
              <a:gd name="connsiteY601" fmla="*/ 151646 h 2611386"/>
              <a:gd name="connsiteX602" fmla="*/ 4942724 w 4958557"/>
              <a:gd name="connsiteY602" fmla="*/ 163459 h 2611386"/>
              <a:gd name="connsiteX603" fmla="*/ 4948775 w 4958557"/>
              <a:gd name="connsiteY603" fmla="*/ 166341 h 2611386"/>
              <a:gd name="connsiteX604" fmla="*/ 4958283 w 4958557"/>
              <a:gd name="connsiteY604" fmla="*/ 165764 h 2611386"/>
              <a:gd name="connsiteX605" fmla="*/ 4953385 w 4958557"/>
              <a:gd name="connsiteY605" fmla="*/ 167493 h 2611386"/>
              <a:gd name="connsiteX606" fmla="*/ 4954537 w 4958557"/>
              <a:gd name="connsiteY606" fmla="*/ 174697 h 2611386"/>
              <a:gd name="connsiteX607" fmla="*/ 4930622 w 4958557"/>
              <a:gd name="connsiteY607" fmla="*/ 201205 h 2611386"/>
              <a:gd name="connsiteX608" fmla="*/ 4929469 w 4958557"/>
              <a:gd name="connsiteY608" fmla="*/ 214460 h 2611386"/>
              <a:gd name="connsiteX609" fmla="*/ 4929758 w 4958557"/>
              <a:gd name="connsiteY609" fmla="*/ 223392 h 2611386"/>
              <a:gd name="connsiteX610" fmla="*/ 4909300 w 4958557"/>
              <a:gd name="connsiteY610" fmla="*/ 252782 h 2611386"/>
              <a:gd name="connsiteX611" fmla="*/ 4891724 w 4958557"/>
              <a:gd name="connsiteY611" fmla="*/ 266324 h 2611386"/>
              <a:gd name="connsiteX612" fmla="*/ 4892588 w 4958557"/>
              <a:gd name="connsiteY612" fmla="*/ 268629 h 2611386"/>
              <a:gd name="connsiteX613" fmla="*/ 4909300 w 4958557"/>
              <a:gd name="connsiteY613" fmla="*/ 270358 h 2611386"/>
              <a:gd name="connsiteX614" fmla="*/ 4898927 w 4958557"/>
              <a:gd name="connsiteY614" fmla="*/ 278426 h 2611386"/>
              <a:gd name="connsiteX615" fmla="*/ 4896334 w 4958557"/>
              <a:gd name="connsiteY615" fmla="*/ 285341 h 2611386"/>
              <a:gd name="connsiteX616" fmla="*/ 4898927 w 4958557"/>
              <a:gd name="connsiteY616" fmla="*/ 298308 h 2611386"/>
              <a:gd name="connsiteX617" fmla="*/ 4890283 w 4958557"/>
              <a:gd name="connsiteY617" fmla="*/ 304935 h 2611386"/>
              <a:gd name="connsiteX618" fmla="*/ 4886249 w 4958557"/>
              <a:gd name="connsiteY618" fmla="*/ 310409 h 2611386"/>
              <a:gd name="connsiteX619" fmla="*/ 4893452 w 4958557"/>
              <a:gd name="connsiteY619" fmla="*/ 311562 h 2611386"/>
              <a:gd name="connsiteX620" fmla="*/ 4896046 w 4958557"/>
              <a:gd name="connsiteY620" fmla="*/ 315308 h 2611386"/>
              <a:gd name="connsiteX621" fmla="*/ 4906707 w 4958557"/>
              <a:gd name="connsiteY621" fmla="*/ 316460 h 2611386"/>
              <a:gd name="connsiteX622" fmla="*/ 4910452 w 4958557"/>
              <a:gd name="connsiteY622" fmla="*/ 319630 h 2611386"/>
              <a:gd name="connsiteX623" fmla="*/ 4894893 w 4958557"/>
              <a:gd name="connsiteY623" fmla="*/ 333748 h 2611386"/>
              <a:gd name="connsiteX624" fmla="*/ 4888266 w 4958557"/>
              <a:gd name="connsiteY624" fmla="*/ 343833 h 2611386"/>
              <a:gd name="connsiteX625" fmla="*/ 4896622 w 4958557"/>
              <a:gd name="connsiteY625" fmla="*/ 345274 h 2611386"/>
              <a:gd name="connsiteX626" fmla="*/ 4909300 w 4958557"/>
              <a:gd name="connsiteY626" fmla="*/ 346715 h 2611386"/>
              <a:gd name="connsiteX627" fmla="*/ 4897486 w 4958557"/>
              <a:gd name="connsiteY627" fmla="*/ 362850 h 2611386"/>
              <a:gd name="connsiteX628" fmla="*/ 4892300 w 4958557"/>
              <a:gd name="connsiteY628" fmla="*/ 369766 h 2611386"/>
              <a:gd name="connsiteX629" fmla="*/ 4890571 w 4958557"/>
              <a:gd name="connsiteY629" fmla="*/ 378986 h 2611386"/>
              <a:gd name="connsiteX630" fmla="*/ 4887113 w 4958557"/>
              <a:gd name="connsiteY630" fmla="*/ 389647 h 2611386"/>
              <a:gd name="connsiteX631" fmla="*/ 4895469 w 4958557"/>
              <a:gd name="connsiteY631" fmla="*/ 387630 h 2611386"/>
              <a:gd name="connsiteX632" fmla="*/ 4904978 w 4958557"/>
              <a:gd name="connsiteY632" fmla="*/ 388783 h 2611386"/>
              <a:gd name="connsiteX633" fmla="*/ 4904978 w 4958557"/>
              <a:gd name="connsiteY633" fmla="*/ 389935 h 2611386"/>
              <a:gd name="connsiteX634" fmla="*/ 4904113 w 4958557"/>
              <a:gd name="connsiteY634" fmla="*/ 390800 h 2611386"/>
              <a:gd name="connsiteX635" fmla="*/ 4900080 w 4958557"/>
              <a:gd name="connsiteY635" fmla="*/ 407512 h 2611386"/>
              <a:gd name="connsiteX636" fmla="*/ 4883079 w 4958557"/>
              <a:gd name="connsiteY636" fmla="*/ 413851 h 2611386"/>
              <a:gd name="connsiteX637" fmla="*/ 4878181 w 4958557"/>
              <a:gd name="connsiteY637" fmla="*/ 421054 h 2611386"/>
              <a:gd name="connsiteX638" fmla="*/ 4879333 w 4958557"/>
              <a:gd name="connsiteY638" fmla="*/ 428546 h 2611386"/>
              <a:gd name="connsiteX639" fmla="*/ 4881062 w 4958557"/>
              <a:gd name="connsiteY639" fmla="*/ 427681 h 2611386"/>
              <a:gd name="connsiteX640" fmla="*/ 4898062 w 4958557"/>
              <a:gd name="connsiteY640" fmla="*/ 415868 h 2611386"/>
              <a:gd name="connsiteX641" fmla="*/ 4912757 w 4958557"/>
              <a:gd name="connsiteY641" fmla="*/ 406071 h 2611386"/>
              <a:gd name="connsiteX642" fmla="*/ 4918520 w 4958557"/>
              <a:gd name="connsiteY642" fmla="*/ 408952 h 2611386"/>
              <a:gd name="connsiteX643" fmla="*/ 4912469 w 4958557"/>
              <a:gd name="connsiteY643" fmla="*/ 420766 h 2611386"/>
              <a:gd name="connsiteX644" fmla="*/ 4882215 w 4958557"/>
              <a:gd name="connsiteY644" fmla="*/ 443817 h 2611386"/>
              <a:gd name="connsiteX645" fmla="*/ 4883944 w 4958557"/>
              <a:gd name="connsiteY645" fmla="*/ 443529 h 2611386"/>
              <a:gd name="connsiteX646" fmla="*/ 4895181 w 4958557"/>
              <a:gd name="connsiteY646" fmla="*/ 441800 h 2611386"/>
              <a:gd name="connsiteX647" fmla="*/ 4896334 w 4958557"/>
              <a:gd name="connsiteY647" fmla="*/ 459664 h 2611386"/>
              <a:gd name="connsiteX648" fmla="*/ 4889418 w 4958557"/>
              <a:gd name="connsiteY648" fmla="*/ 471478 h 2611386"/>
              <a:gd name="connsiteX649" fmla="*/ 4895469 w 4958557"/>
              <a:gd name="connsiteY649" fmla="*/ 474359 h 2611386"/>
              <a:gd name="connsiteX650" fmla="*/ 4904978 w 4958557"/>
              <a:gd name="connsiteY650" fmla="*/ 473783 h 2611386"/>
              <a:gd name="connsiteX651" fmla="*/ 4899503 w 4958557"/>
              <a:gd name="connsiteY651" fmla="*/ 477817 h 2611386"/>
              <a:gd name="connsiteX652" fmla="*/ 4900656 w 4958557"/>
              <a:gd name="connsiteY652" fmla="*/ 485021 h 2611386"/>
              <a:gd name="connsiteX653" fmla="*/ 4876740 w 4958557"/>
              <a:gd name="connsiteY653" fmla="*/ 511529 h 2611386"/>
              <a:gd name="connsiteX654" fmla="*/ 4875588 w 4958557"/>
              <a:gd name="connsiteY654" fmla="*/ 524784 h 2611386"/>
              <a:gd name="connsiteX655" fmla="*/ 4875876 w 4958557"/>
              <a:gd name="connsiteY655" fmla="*/ 533716 h 2611386"/>
              <a:gd name="connsiteX656" fmla="*/ 4855418 w 4958557"/>
              <a:gd name="connsiteY656" fmla="*/ 563106 h 2611386"/>
              <a:gd name="connsiteX657" fmla="*/ 4837842 w 4958557"/>
              <a:gd name="connsiteY657" fmla="*/ 576648 h 2611386"/>
              <a:gd name="connsiteX658" fmla="*/ 4838706 w 4958557"/>
              <a:gd name="connsiteY658" fmla="*/ 578953 h 2611386"/>
              <a:gd name="connsiteX659" fmla="*/ 4855418 w 4958557"/>
              <a:gd name="connsiteY659" fmla="*/ 580682 h 2611386"/>
              <a:gd name="connsiteX660" fmla="*/ 4845045 w 4958557"/>
              <a:gd name="connsiteY660" fmla="*/ 588750 h 2611386"/>
              <a:gd name="connsiteX661" fmla="*/ 4842452 w 4958557"/>
              <a:gd name="connsiteY661" fmla="*/ 595665 h 2611386"/>
              <a:gd name="connsiteX662" fmla="*/ 4845045 w 4958557"/>
              <a:gd name="connsiteY662" fmla="*/ 608631 h 2611386"/>
              <a:gd name="connsiteX663" fmla="*/ 4836401 w 4958557"/>
              <a:gd name="connsiteY663" fmla="*/ 615259 h 2611386"/>
              <a:gd name="connsiteX664" fmla="*/ 4832367 w 4958557"/>
              <a:gd name="connsiteY664" fmla="*/ 620733 h 2611386"/>
              <a:gd name="connsiteX665" fmla="*/ 4839571 w 4958557"/>
              <a:gd name="connsiteY665" fmla="*/ 621886 h 2611386"/>
              <a:gd name="connsiteX666" fmla="*/ 4842164 w 4958557"/>
              <a:gd name="connsiteY666" fmla="*/ 625632 h 2611386"/>
              <a:gd name="connsiteX667" fmla="*/ 4852825 w 4958557"/>
              <a:gd name="connsiteY667" fmla="*/ 626784 h 2611386"/>
              <a:gd name="connsiteX668" fmla="*/ 4856571 w 4958557"/>
              <a:gd name="connsiteY668" fmla="*/ 629954 h 2611386"/>
              <a:gd name="connsiteX669" fmla="*/ 4841011 w 4958557"/>
              <a:gd name="connsiteY669" fmla="*/ 644072 h 2611386"/>
              <a:gd name="connsiteX670" fmla="*/ 4834384 w 4958557"/>
              <a:gd name="connsiteY670" fmla="*/ 654157 h 2611386"/>
              <a:gd name="connsiteX671" fmla="*/ 4842740 w 4958557"/>
              <a:gd name="connsiteY671" fmla="*/ 655598 h 2611386"/>
              <a:gd name="connsiteX672" fmla="*/ 4855418 w 4958557"/>
              <a:gd name="connsiteY672" fmla="*/ 657039 h 2611386"/>
              <a:gd name="connsiteX673" fmla="*/ 4843604 w 4958557"/>
              <a:gd name="connsiteY673" fmla="*/ 673174 h 2611386"/>
              <a:gd name="connsiteX674" fmla="*/ 4838418 w 4958557"/>
              <a:gd name="connsiteY674" fmla="*/ 680090 h 2611386"/>
              <a:gd name="connsiteX675" fmla="*/ 4836689 w 4958557"/>
              <a:gd name="connsiteY675" fmla="*/ 689310 h 2611386"/>
              <a:gd name="connsiteX676" fmla="*/ 4833232 w 4958557"/>
              <a:gd name="connsiteY676" fmla="*/ 699971 h 2611386"/>
              <a:gd name="connsiteX677" fmla="*/ 4841588 w 4958557"/>
              <a:gd name="connsiteY677" fmla="*/ 697954 h 2611386"/>
              <a:gd name="connsiteX678" fmla="*/ 4851096 w 4958557"/>
              <a:gd name="connsiteY678" fmla="*/ 699107 h 2611386"/>
              <a:gd name="connsiteX679" fmla="*/ 4851096 w 4958557"/>
              <a:gd name="connsiteY679" fmla="*/ 700259 h 2611386"/>
              <a:gd name="connsiteX680" fmla="*/ 4850232 w 4958557"/>
              <a:gd name="connsiteY680" fmla="*/ 701124 h 2611386"/>
              <a:gd name="connsiteX681" fmla="*/ 4846198 w 4958557"/>
              <a:gd name="connsiteY681" fmla="*/ 717836 h 2611386"/>
              <a:gd name="connsiteX682" fmla="*/ 4842740 w 4958557"/>
              <a:gd name="connsiteY682" fmla="*/ 720141 h 2611386"/>
              <a:gd name="connsiteX683" fmla="*/ 4838130 w 4958557"/>
              <a:gd name="connsiteY683" fmla="*/ 723310 h 2611386"/>
              <a:gd name="connsiteX684" fmla="*/ 4838706 w 4958557"/>
              <a:gd name="connsiteY684" fmla="*/ 728785 h 2611386"/>
              <a:gd name="connsiteX685" fmla="*/ 4843893 w 4958557"/>
              <a:gd name="connsiteY685" fmla="*/ 726480 h 2611386"/>
              <a:gd name="connsiteX686" fmla="*/ 4858588 w 4958557"/>
              <a:gd name="connsiteY686" fmla="*/ 716683 h 2611386"/>
              <a:gd name="connsiteX687" fmla="*/ 4864350 w 4958557"/>
              <a:gd name="connsiteY687" fmla="*/ 719564 h 2611386"/>
              <a:gd name="connsiteX688" fmla="*/ 4858300 w 4958557"/>
              <a:gd name="connsiteY688" fmla="*/ 731378 h 2611386"/>
              <a:gd name="connsiteX689" fmla="*/ 4835249 w 4958557"/>
              <a:gd name="connsiteY689" fmla="*/ 750107 h 2611386"/>
              <a:gd name="connsiteX690" fmla="*/ 4838130 w 4958557"/>
              <a:gd name="connsiteY690" fmla="*/ 762209 h 2611386"/>
              <a:gd name="connsiteX691" fmla="*/ 4841299 w 4958557"/>
              <a:gd name="connsiteY691" fmla="*/ 771429 h 2611386"/>
              <a:gd name="connsiteX692" fmla="*/ 4839571 w 4958557"/>
              <a:gd name="connsiteY692" fmla="*/ 784395 h 2611386"/>
              <a:gd name="connsiteX693" fmla="*/ 4837842 w 4958557"/>
              <a:gd name="connsiteY693" fmla="*/ 789870 h 2611386"/>
              <a:gd name="connsiteX694" fmla="*/ 4835249 w 4958557"/>
              <a:gd name="connsiteY694" fmla="*/ 795345 h 2611386"/>
              <a:gd name="connsiteX695" fmla="*/ 4840723 w 4958557"/>
              <a:gd name="connsiteY695" fmla="*/ 796209 h 2611386"/>
              <a:gd name="connsiteX696" fmla="*/ 4849079 w 4958557"/>
              <a:gd name="connsiteY696" fmla="*/ 796497 h 2611386"/>
              <a:gd name="connsiteX697" fmla="*/ 4847638 w 4958557"/>
              <a:gd name="connsiteY697" fmla="*/ 809751 h 2611386"/>
              <a:gd name="connsiteX698" fmla="*/ 4841011 w 4958557"/>
              <a:gd name="connsiteY698" fmla="*/ 817531 h 2611386"/>
              <a:gd name="connsiteX699" fmla="*/ 4845045 w 4958557"/>
              <a:gd name="connsiteY699" fmla="*/ 820701 h 2611386"/>
              <a:gd name="connsiteX700" fmla="*/ 4851960 w 4958557"/>
              <a:gd name="connsiteY700" fmla="*/ 821565 h 2611386"/>
              <a:gd name="connsiteX701" fmla="*/ 4847350 w 4958557"/>
              <a:gd name="connsiteY701" fmla="*/ 823870 h 2611386"/>
              <a:gd name="connsiteX702" fmla="*/ 4847062 w 4958557"/>
              <a:gd name="connsiteY702" fmla="*/ 829345 h 2611386"/>
              <a:gd name="connsiteX703" fmla="*/ 4826028 w 4958557"/>
              <a:gd name="connsiteY703" fmla="*/ 845480 h 2611386"/>
              <a:gd name="connsiteX704" fmla="*/ 4823435 w 4958557"/>
              <a:gd name="connsiteY704" fmla="*/ 854989 h 2611386"/>
              <a:gd name="connsiteX705" fmla="*/ 4822571 w 4958557"/>
              <a:gd name="connsiteY705" fmla="*/ 861616 h 2611386"/>
              <a:gd name="connsiteX706" fmla="*/ 4803554 w 4958557"/>
              <a:gd name="connsiteY706" fmla="*/ 880345 h 2611386"/>
              <a:gd name="connsiteX707" fmla="*/ 4788858 w 4958557"/>
              <a:gd name="connsiteY707" fmla="*/ 888125 h 2611386"/>
              <a:gd name="connsiteX708" fmla="*/ 4789147 w 4958557"/>
              <a:gd name="connsiteY708" fmla="*/ 889854 h 2611386"/>
              <a:gd name="connsiteX709" fmla="*/ 4801248 w 4958557"/>
              <a:gd name="connsiteY709" fmla="*/ 893311 h 2611386"/>
              <a:gd name="connsiteX710" fmla="*/ 4792604 w 4958557"/>
              <a:gd name="connsiteY710" fmla="*/ 897921 h 2611386"/>
              <a:gd name="connsiteX711" fmla="*/ 4789723 w 4958557"/>
              <a:gd name="connsiteY711" fmla="*/ 902532 h 2611386"/>
              <a:gd name="connsiteX712" fmla="*/ 4789723 w 4958557"/>
              <a:gd name="connsiteY712" fmla="*/ 912328 h 2611386"/>
              <a:gd name="connsiteX713" fmla="*/ 4782519 w 4958557"/>
              <a:gd name="connsiteY713" fmla="*/ 916074 h 2611386"/>
              <a:gd name="connsiteX714" fmla="*/ 4778773 w 4958557"/>
              <a:gd name="connsiteY714" fmla="*/ 919532 h 2611386"/>
              <a:gd name="connsiteX715" fmla="*/ 4783960 w 4958557"/>
              <a:gd name="connsiteY715" fmla="*/ 921261 h 2611386"/>
              <a:gd name="connsiteX716" fmla="*/ 4785401 w 4958557"/>
              <a:gd name="connsiteY716" fmla="*/ 924430 h 2611386"/>
              <a:gd name="connsiteX717" fmla="*/ 4793180 w 4958557"/>
              <a:gd name="connsiteY717" fmla="*/ 926735 h 2611386"/>
              <a:gd name="connsiteX718" fmla="*/ 4795486 w 4958557"/>
              <a:gd name="connsiteY718" fmla="*/ 929616 h 2611386"/>
              <a:gd name="connsiteX719" fmla="*/ 4782231 w 4958557"/>
              <a:gd name="connsiteY719" fmla="*/ 937973 h 2611386"/>
              <a:gd name="connsiteX720" fmla="*/ 4775892 w 4958557"/>
              <a:gd name="connsiteY720" fmla="*/ 944312 h 2611386"/>
              <a:gd name="connsiteX721" fmla="*/ 4781943 w 4958557"/>
              <a:gd name="connsiteY721" fmla="*/ 946329 h 2611386"/>
              <a:gd name="connsiteX722" fmla="*/ 4790875 w 4958557"/>
              <a:gd name="connsiteY722" fmla="*/ 949210 h 2611386"/>
              <a:gd name="connsiteX723" fmla="*/ 4779926 w 4958557"/>
              <a:gd name="connsiteY723" fmla="*/ 959583 h 2611386"/>
              <a:gd name="connsiteX724" fmla="*/ 4775028 w 4958557"/>
              <a:gd name="connsiteY724" fmla="*/ 963905 h 2611386"/>
              <a:gd name="connsiteX725" fmla="*/ 4772435 w 4958557"/>
              <a:gd name="connsiteY725" fmla="*/ 970532 h 2611386"/>
              <a:gd name="connsiteX726" fmla="*/ 4768689 w 4958557"/>
              <a:gd name="connsiteY726" fmla="*/ 977735 h 2611386"/>
              <a:gd name="connsiteX727" fmla="*/ 4775028 w 4958557"/>
              <a:gd name="connsiteY727" fmla="*/ 977447 h 2611386"/>
              <a:gd name="connsiteX728" fmla="*/ 4781943 w 4958557"/>
              <a:gd name="connsiteY728" fmla="*/ 979464 h 2611386"/>
              <a:gd name="connsiteX729" fmla="*/ 4781655 w 4958557"/>
              <a:gd name="connsiteY729" fmla="*/ 980329 h 2611386"/>
              <a:gd name="connsiteX730" fmla="*/ 4780791 w 4958557"/>
              <a:gd name="connsiteY730" fmla="*/ 980905 h 2611386"/>
              <a:gd name="connsiteX731" fmla="*/ 4775604 w 4958557"/>
              <a:gd name="connsiteY731" fmla="*/ 992430 h 2611386"/>
              <a:gd name="connsiteX732" fmla="*/ 4762350 w 4958557"/>
              <a:gd name="connsiteY732" fmla="*/ 994736 h 2611386"/>
              <a:gd name="connsiteX733" fmla="*/ 4756299 w 4958557"/>
              <a:gd name="connsiteY733" fmla="*/ 1001939 h 2611386"/>
              <a:gd name="connsiteX734" fmla="*/ 4758892 w 4958557"/>
              <a:gd name="connsiteY734" fmla="*/ 1004532 h 2611386"/>
              <a:gd name="connsiteX735" fmla="*/ 4772723 w 4958557"/>
              <a:gd name="connsiteY735" fmla="*/ 998193 h 2611386"/>
              <a:gd name="connsiteX736" fmla="*/ 4784825 w 4958557"/>
              <a:gd name="connsiteY736" fmla="*/ 993007 h 2611386"/>
              <a:gd name="connsiteX737" fmla="*/ 4788570 w 4958557"/>
              <a:gd name="connsiteY737" fmla="*/ 995888 h 2611386"/>
              <a:gd name="connsiteX738" fmla="*/ 4782519 w 4958557"/>
              <a:gd name="connsiteY738" fmla="*/ 1003668 h 2611386"/>
              <a:gd name="connsiteX739" fmla="*/ 4752265 w 4958557"/>
              <a:gd name="connsiteY739" fmla="*/ 1018651 h 2611386"/>
              <a:gd name="connsiteX740" fmla="*/ 4743621 w 4958557"/>
              <a:gd name="connsiteY740" fmla="*/ 1022973 h 2611386"/>
              <a:gd name="connsiteX741" fmla="*/ 4742468 w 4958557"/>
              <a:gd name="connsiteY741" fmla="*/ 1024702 h 2611386"/>
              <a:gd name="connsiteX742" fmla="*/ 4739299 w 4958557"/>
              <a:gd name="connsiteY742" fmla="*/ 1032193 h 2611386"/>
              <a:gd name="connsiteX743" fmla="*/ 4742180 w 4958557"/>
              <a:gd name="connsiteY743" fmla="*/ 1031041 h 2611386"/>
              <a:gd name="connsiteX744" fmla="*/ 4749384 w 4958557"/>
              <a:gd name="connsiteY744" fmla="*/ 1028736 h 2611386"/>
              <a:gd name="connsiteX745" fmla="*/ 4744197 w 4958557"/>
              <a:gd name="connsiteY745" fmla="*/ 1032482 h 2611386"/>
              <a:gd name="connsiteX746" fmla="*/ 4730943 w 4958557"/>
              <a:gd name="connsiteY746" fmla="*/ 1038821 h 2611386"/>
              <a:gd name="connsiteX747" fmla="*/ 4732383 w 4958557"/>
              <a:gd name="connsiteY747" fmla="*/ 1037092 h 2611386"/>
              <a:gd name="connsiteX748" fmla="*/ 4732095 w 4958557"/>
              <a:gd name="connsiteY748" fmla="*/ 1037092 h 2611386"/>
              <a:gd name="connsiteX749" fmla="*/ 4706163 w 4958557"/>
              <a:gd name="connsiteY749" fmla="*/ 1052075 h 2611386"/>
              <a:gd name="connsiteX750" fmla="*/ 4694061 w 4958557"/>
              <a:gd name="connsiteY750" fmla="*/ 1058126 h 2611386"/>
              <a:gd name="connsiteX751" fmla="*/ 4689739 w 4958557"/>
              <a:gd name="connsiteY751" fmla="*/ 1058414 h 2611386"/>
              <a:gd name="connsiteX752" fmla="*/ 4692332 w 4958557"/>
              <a:gd name="connsiteY752" fmla="*/ 1054092 h 2611386"/>
              <a:gd name="connsiteX753" fmla="*/ 4698383 w 4958557"/>
              <a:gd name="connsiteY753" fmla="*/ 1051211 h 2611386"/>
              <a:gd name="connsiteX754" fmla="*/ 4697807 w 4958557"/>
              <a:gd name="connsiteY754" fmla="*/ 1046888 h 2611386"/>
              <a:gd name="connsiteX755" fmla="*/ 4691756 w 4958557"/>
              <a:gd name="connsiteY755" fmla="*/ 1049770 h 2611386"/>
              <a:gd name="connsiteX756" fmla="*/ 4685417 w 4958557"/>
              <a:gd name="connsiteY756" fmla="*/ 1052651 h 2611386"/>
              <a:gd name="connsiteX757" fmla="*/ 4686570 w 4958557"/>
              <a:gd name="connsiteY757" fmla="*/ 1053228 h 2611386"/>
              <a:gd name="connsiteX758" fmla="*/ 4653722 w 4958557"/>
              <a:gd name="connsiteY758" fmla="*/ 1075990 h 2611386"/>
              <a:gd name="connsiteX759" fmla="*/ 4630671 w 4958557"/>
              <a:gd name="connsiteY759" fmla="*/ 1089821 h 2611386"/>
              <a:gd name="connsiteX760" fmla="*/ 4628078 w 4958557"/>
              <a:gd name="connsiteY760" fmla="*/ 1094143 h 2611386"/>
              <a:gd name="connsiteX761" fmla="*/ 4624908 w 4958557"/>
              <a:gd name="connsiteY761" fmla="*/ 1092990 h 2611386"/>
              <a:gd name="connsiteX762" fmla="*/ 4623756 w 4958557"/>
              <a:gd name="connsiteY762" fmla="*/ 1091550 h 2611386"/>
              <a:gd name="connsiteX763" fmla="*/ 4618569 w 4958557"/>
              <a:gd name="connsiteY763" fmla="*/ 1095296 h 2611386"/>
              <a:gd name="connsiteX764" fmla="*/ 4614824 w 4958557"/>
              <a:gd name="connsiteY764" fmla="*/ 1096448 h 2611386"/>
              <a:gd name="connsiteX765" fmla="*/ 4617993 w 4958557"/>
              <a:gd name="connsiteY765" fmla="*/ 1092990 h 2611386"/>
              <a:gd name="connsiteX766" fmla="*/ 4623179 w 4958557"/>
              <a:gd name="connsiteY766" fmla="*/ 1090109 h 2611386"/>
              <a:gd name="connsiteX767" fmla="*/ 4628366 w 4958557"/>
              <a:gd name="connsiteY767" fmla="*/ 1080024 h 2611386"/>
              <a:gd name="connsiteX768" fmla="*/ 4591484 w 4958557"/>
              <a:gd name="connsiteY768" fmla="*/ 1097601 h 2611386"/>
              <a:gd name="connsiteX769" fmla="*/ 4590620 w 4958557"/>
              <a:gd name="connsiteY769" fmla="*/ 1097889 h 2611386"/>
              <a:gd name="connsiteX770" fmla="*/ 4593501 w 4958557"/>
              <a:gd name="connsiteY770" fmla="*/ 1103363 h 2611386"/>
              <a:gd name="connsiteX771" fmla="*/ 4582264 w 4958557"/>
              <a:gd name="connsiteY771" fmla="*/ 1106533 h 2611386"/>
              <a:gd name="connsiteX772" fmla="*/ 4580535 w 4958557"/>
              <a:gd name="connsiteY772" fmla="*/ 1106245 h 2611386"/>
              <a:gd name="connsiteX773" fmla="*/ 4576789 w 4958557"/>
              <a:gd name="connsiteY773" fmla="*/ 1108550 h 2611386"/>
              <a:gd name="connsiteX774" fmla="*/ 4573044 w 4958557"/>
              <a:gd name="connsiteY774" fmla="*/ 1110855 h 2611386"/>
              <a:gd name="connsiteX775" fmla="*/ 4578806 w 4958557"/>
              <a:gd name="connsiteY775" fmla="*/ 1109414 h 2611386"/>
              <a:gd name="connsiteX776" fmla="*/ 4576789 w 4958557"/>
              <a:gd name="connsiteY776" fmla="*/ 1111143 h 2611386"/>
              <a:gd name="connsiteX777" fmla="*/ 4581976 w 4958557"/>
              <a:gd name="connsiteY777" fmla="*/ 1107685 h 2611386"/>
              <a:gd name="connsiteX778" fmla="*/ 4575060 w 4958557"/>
              <a:gd name="connsiteY778" fmla="*/ 1114889 h 2611386"/>
              <a:gd name="connsiteX779" fmla="*/ 4572179 w 4958557"/>
              <a:gd name="connsiteY779" fmla="*/ 1118635 h 2611386"/>
              <a:gd name="connsiteX780" fmla="*/ 4571027 w 4958557"/>
              <a:gd name="connsiteY780" fmla="*/ 1117770 h 2611386"/>
              <a:gd name="connsiteX781" fmla="*/ 4571603 w 4958557"/>
              <a:gd name="connsiteY781" fmla="*/ 1115177 h 2611386"/>
              <a:gd name="connsiteX782" fmla="*/ 4556332 w 4958557"/>
              <a:gd name="connsiteY782" fmla="*/ 1125838 h 2611386"/>
              <a:gd name="connsiteX783" fmla="*/ 4554315 w 4958557"/>
              <a:gd name="connsiteY783" fmla="*/ 1124974 h 2611386"/>
              <a:gd name="connsiteX784" fmla="*/ 4555755 w 4958557"/>
              <a:gd name="connsiteY784" fmla="*/ 1120364 h 2611386"/>
              <a:gd name="connsiteX785" fmla="*/ 4573332 w 4958557"/>
              <a:gd name="connsiteY785" fmla="*/ 1111431 h 2611386"/>
              <a:gd name="connsiteX786" fmla="*/ 4570450 w 4958557"/>
              <a:gd name="connsiteY786" fmla="*/ 1110279 h 2611386"/>
              <a:gd name="connsiteX787" fmla="*/ 4569586 w 4958557"/>
              <a:gd name="connsiteY787" fmla="*/ 1108838 h 2611386"/>
              <a:gd name="connsiteX788" fmla="*/ 4564688 w 4958557"/>
              <a:gd name="connsiteY788" fmla="*/ 1111431 h 2611386"/>
              <a:gd name="connsiteX789" fmla="*/ 4538755 w 4958557"/>
              <a:gd name="connsiteY789" fmla="*/ 1126126 h 2611386"/>
              <a:gd name="connsiteX790" fmla="*/ 4516280 w 4958557"/>
              <a:gd name="connsiteY790" fmla="*/ 1146008 h 2611386"/>
              <a:gd name="connsiteX791" fmla="*/ 4505331 w 4958557"/>
              <a:gd name="connsiteY791" fmla="*/ 1151770 h 2611386"/>
              <a:gd name="connsiteX792" fmla="*/ 4505619 w 4958557"/>
              <a:gd name="connsiteY792" fmla="*/ 1153499 h 2611386"/>
              <a:gd name="connsiteX793" fmla="*/ 4500721 w 4958557"/>
              <a:gd name="connsiteY793" fmla="*/ 1155228 h 2611386"/>
              <a:gd name="connsiteX794" fmla="*/ 4498704 w 4958557"/>
              <a:gd name="connsiteY794" fmla="*/ 1155516 h 2611386"/>
              <a:gd name="connsiteX795" fmla="*/ 4491501 w 4958557"/>
              <a:gd name="connsiteY795" fmla="*/ 1159262 h 2611386"/>
              <a:gd name="connsiteX796" fmla="*/ 4491789 w 4958557"/>
              <a:gd name="connsiteY796" fmla="*/ 1159838 h 2611386"/>
              <a:gd name="connsiteX797" fmla="*/ 4489772 w 4958557"/>
              <a:gd name="connsiteY797" fmla="*/ 1166177 h 2611386"/>
              <a:gd name="connsiteX798" fmla="*/ 4476806 w 4958557"/>
              <a:gd name="connsiteY798" fmla="*/ 1174533 h 2611386"/>
              <a:gd name="connsiteX799" fmla="*/ 4469026 w 4958557"/>
              <a:gd name="connsiteY799" fmla="*/ 1171364 h 2611386"/>
              <a:gd name="connsiteX800" fmla="*/ 4469026 w 4958557"/>
              <a:gd name="connsiteY800" fmla="*/ 1169635 h 2611386"/>
              <a:gd name="connsiteX801" fmla="*/ 4464416 w 4958557"/>
              <a:gd name="connsiteY801" fmla="*/ 1164737 h 2611386"/>
              <a:gd name="connsiteX802" fmla="*/ 4450297 w 4958557"/>
              <a:gd name="connsiteY802" fmla="*/ 1173957 h 2611386"/>
              <a:gd name="connsiteX803" fmla="*/ 4452602 w 4958557"/>
              <a:gd name="connsiteY803" fmla="*/ 1181449 h 2611386"/>
              <a:gd name="connsiteX804" fmla="*/ 4466721 w 4958557"/>
              <a:gd name="connsiteY804" fmla="*/ 1177703 h 2611386"/>
              <a:gd name="connsiteX805" fmla="*/ 4474789 w 4958557"/>
              <a:gd name="connsiteY805" fmla="*/ 1177703 h 2611386"/>
              <a:gd name="connsiteX806" fmla="*/ 4476229 w 4958557"/>
              <a:gd name="connsiteY806" fmla="*/ 1190381 h 2611386"/>
              <a:gd name="connsiteX807" fmla="*/ 4478823 w 4958557"/>
              <a:gd name="connsiteY807" fmla="*/ 1192686 h 2611386"/>
              <a:gd name="connsiteX808" fmla="*/ 4482857 w 4958557"/>
              <a:gd name="connsiteY808" fmla="*/ 1195279 h 2611386"/>
              <a:gd name="connsiteX809" fmla="*/ 4477094 w 4958557"/>
              <a:gd name="connsiteY809" fmla="*/ 1198161 h 2611386"/>
              <a:gd name="connsiteX810" fmla="*/ 4474500 w 4958557"/>
              <a:gd name="connsiteY810" fmla="*/ 1200466 h 2611386"/>
              <a:gd name="connsiteX811" fmla="*/ 4412551 w 4958557"/>
              <a:gd name="connsiteY811" fmla="*/ 1233313 h 2611386"/>
              <a:gd name="connsiteX812" fmla="*/ 4400737 w 4958557"/>
              <a:gd name="connsiteY812" fmla="*/ 1243110 h 2611386"/>
              <a:gd name="connsiteX813" fmla="*/ 4391229 w 4958557"/>
              <a:gd name="connsiteY813" fmla="*/ 1247144 h 2611386"/>
              <a:gd name="connsiteX814" fmla="*/ 4384314 w 4958557"/>
              <a:gd name="connsiteY814" fmla="*/ 1248296 h 2611386"/>
              <a:gd name="connsiteX815" fmla="*/ 4368178 w 4958557"/>
              <a:gd name="connsiteY815" fmla="*/ 1256364 h 2611386"/>
              <a:gd name="connsiteX816" fmla="*/ 4348297 w 4958557"/>
              <a:gd name="connsiteY816" fmla="*/ 1263568 h 2611386"/>
              <a:gd name="connsiteX817" fmla="*/ 4338500 w 4958557"/>
              <a:gd name="connsiteY817" fmla="*/ 1268466 h 2611386"/>
              <a:gd name="connsiteX818" fmla="*/ 4338212 w 4958557"/>
              <a:gd name="connsiteY818" fmla="*/ 1261551 h 2611386"/>
              <a:gd name="connsiteX819" fmla="*/ 4340805 w 4958557"/>
              <a:gd name="connsiteY819" fmla="*/ 1259246 h 2611386"/>
              <a:gd name="connsiteX820" fmla="*/ 4347720 w 4958557"/>
              <a:gd name="connsiteY820" fmla="*/ 1255500 h 2611386"/>
              <a:gd name="connsiteX821" fmla="*/ 4348585 w 4958557"/>
              <a:gd name="connsiteY821" fmla="*/ 1255212 h 2611386"/>
              <a:gd name="connsiteX822" fmla="*/ 4366449 w 4958557"/>
              <a:gd name="connsiteY822" fmla="*/ 1249449 h 2611386"/>
              <a:gd name="connsiteX823" fmla="*/ 4350601 w 4958557"/>
              <a:gd name="connsiteY823" fmla="*/ 1245127 h 2611386"/>
              <a:gd name="connsiteX824" fmla="*/ 4316889 w 4958557"/>
              <a:gd name="connsiteY824" fmla="*/ 1259246 h 2611386"/>
              <a:gd name="connsiteX825" fmla="*/ 4282025 w 4958557"/>
              <a:gd name="connsiteY825" fmla="*/ 1275670 h 2611386"/>
              <a:gd name="connsiteX826" fmla="*/ 4259550 w 4958557"/>
              <a:gd name="connsiteY826" fmla="*/ 1290365 h 2611386"/>
              <a:gd name="connsiteX827" fmla="*/ 4263296 w 4958557"/>
              <a:gd name="connsiteY827" fmla="*/ 1292382 h 2611386"/>
              <a:gd name="connsiteX828" fmla="*/ 4269923 w 4958557"/>
              <a:gd name="connsiteY828" fmla="*/ 1290941 h 2611386"/>
              <a:gd name="connsiteX829" fmla="*/ 4275686 w 4958557"/>
              <a:gd name="connsiteY829" fmla="*/ 1294687 h 2611386"/>
              <a:gd name="connsiteX830" fmla="*/ 4272228 w 4958557"/>
              <a:gd name="connsiteY830" fmla="*/ 1301314 h 2611386"/>
              <a:gd name="connsiteX831" fmla="*/ 4222668 w 4958557"/>
              <a:gd name="connsiteY831" fmla="*/ 1309958 h 2611386"/>
              <a:gd name="connsiteX832" fmla="*/ 4218058 w 4958557"/>
              <a:gd name="connsiteY832" fmla="*/ 1311975 h 2611386"/>
              <a:gd name="connsiteX833" fmla="*/ 4187228 w 4958557"/>
              <a:gd name="connsiteY833" fmla="*/ 1326382 h 2611386"/>
              <a:gd name="connsiteX834" fmla="*/ 4187228 w 4958557"/>
              <a:gd name="connsiteY834" fmla="*/ 1328975 h 2611386"/>
              <a:gd name="connsiteX835" fmla="*/ 4217770 w 4958557"/>
              <a:gd name="connsiteY835" fmla="*/ 1323500 h 2611386"/>
              <a:gd name="connsiteX836" fmla="*/ 4234194 w 4958557"/>
              <a:gd name="connsiteY836" fmla="*/ 1318314 h 2611386"/>
              <a:gd name="connsiteX837" fmla="*/ 4220363 w 4958557"/>
              <a:gd name="connsiteY837" fmla="*/ 1330992 h 2611386"/>
              <a:gd name="connsiteX838" fmla="*/ 4218058 w 4958557"/>
              <a:gd name="connsiteY838" fmla="*/ 1347416 h 2611386"/>
              <a:gd name="connsiteX839" fmla="*/ 4221804 w 4958557"/>
              <a:gd name="connsiteY839" fmla="*/ 1351738 h 2611386"/>
              <a:gd name="connsiteX840" fmla="*/ 4215465 w 4958557"/>
              <a:gd name="connsiteY840" fmla="*/ 1352314 h 2611386"/>
              <a:gd name="connsiteX841" fmla="*/ 4136227 w 4958557"/>
              <a:gd name="connsiteY841" fmla="*/ 1369026 h 2611386"/>
              <a:gd name="connsiteX842" fmla="*/ 4114329 w 4958557"/>
              <a:gd name="connsiteY842" fmla="*/ 1377094 h 2611386"/>
              <a:gd name="connsiteX843" fmla="*/ 4061600 w 4958557"/>
              <a:gd name="connsiteY843" fmla="*/ 1398128 h 2611386"/>
              <a:gd name="connsiteX844" fmla="*/ 4010599 w 4958557"/>
              <a:gd name="connsiteY844" fmla="*/ 1410806 h 2611386"/>
              <a:gd name="connsiteX845" fmla="*/ 3965362 w 4958557"/>
              <a:gd name="connsiteY845" fmla="*/ 1429247 h 2611386"/>
              <a:gd name="connsiteX846" fmla="*/ 3951531 w 4958557"/>
              <a:gd name="connsiteY846" fmla="*/ 1428382 h 2611386"/>
              <a:gd name="connsiteX847" fmla="*/ 3925023 w 4958557"/>
              <a:gd name="connsiteY847" fmla="*/ 1446247 h 2611386"/>
              <a:gd name="connsiteX848" fmla="*/ 3918972 w 4958557"/>
              <a:gd name="connsiteY848" fmla="*/ 1446823 h 2611386"/>
              <a:gd name="connsiteX849" fmla="*/ 3906870 w 4958557"/>
              <a:gd name="connsiteY849" fmla="*/ 1447399 h 2611386"/>
              <a:gd name="connsiteX850" fmla="*/ 3882378 w 4958557"/>
              <a:gd name="connsiteY850" fmla="*/ 1453162 h 2611386"/>
              <a:gd name="connsiteX851" fmla="*/ 3872581 w 4958557"/>
              <a:gd name="connsiteY851" fmla="*/ 1454891 h 2611386"/>
              <a:gd name="connsiteX852" fmla="*/ 3842327 w 4958557"/>
              <a:gd name="connsiteY852" fmla="*/ 1467281 h 2611386"/>
              <a:gd name="connsiteX853" fmla="*/ 3842327 w 4958557"/>
              <a:gd name="connsiteY853" fmla="*/ 1468433 h 2611386"/>
              <a:gd name="connsiteX854" fmla="*/ 3849530 w 4958557"/>
              <a:gd name="connsiteY854" fmla="*/ 1479095 h 2611386"/>
              <a:gd name="connsiteX855" fmla="*/ 3920412 w 4958557"/>
              <a:gd name="connsiteY855" fmla="*/ 1455755 h 2611386"/>
              <a:gd name="connsiteX856" fmla="*/ 3986396 w 4958557"/>
              <a:gd name="connsiteY856" fmla="*/ 1435874 h 2611386"/>
              <a:gd name="connsiteX857" fmla="*/ 4002532 w 4958557"/>
              <a:gd name="connsiteY857" fmla="*/ 1426942 h 2611386"/>
              <a:gd name="connsiteX858" fmla="*/ 4009735 w 4958557"/>
              <a:gd name="connsiteY858" fmla="*/ 1424637 h 2611386"/>
              <a:gd name="connsiteX859" fmla="*/ 4027023 w 4958557"/>
              <a:gd name="connsiteY859" fmla="*/ 1421467 h 2611386"/>
              <a:gd name="connsiteX860" fmla="*/ 4039125 w 4958557"/>
              <a:gd name="connsiteY860" fmla="*/ 1421755 h 2611386"/>
              <a:gd name="connsiteX861" fmla="*/ 4044023 w 4958557"/>
              <a:gd name="connsiteY861" fmla="*/ 1424060 h 2611386"/>
              <a:gd name="connsiteX862" fmla="*/ 4037108 w 4958557"/>
              <a:gd name="connsiteY862" fmla="*/ 1431552 h 2611386"/>
              <a:gd name="connsiteX863" fmla="*/ 4050362 w 4958557"/>
              <a:gd name="connsiteY863" fmla="*/ 1436162 h 2611386"/>
              <a:gd name="connsiteX864" fmla="*/ 3986684 w 4958557"/>
              <a:gd name="connsiteY864" fmla="*/ 1457484 h 2611386"/>
              <a:gd name="connsiteX865" fmla="*/ 3939429 w 4958557"/>
              <a:gd name="connsiteY865" fmla="*/ 1462671 h 2611386"/>
              <a:gd name="connsiteX866" fmla="*/ 3938853 w 4958557"/>
              <a:gd name="connsiteY866" fmla="*/ 1470162 h 2611386"/>
              <a:gd name="connsiteX867" fmla="*/ 3916378 w 4958557"/>
              <a:gd name="connsiteY867" fmla="*/ 1476213 h 2611386"/>
              <a:gd name="connsiteX868" fmla="*/ 3908310 w 4958557"/>
              <a:gd name="connsiteY868" fmla="*/ 1477078 h 2611386"/>
              <a:gd name="connsiteX869" fmla="*/ 3833683 w 4958557"/>
              <a:gd name="connsiteY869" fmla="*/ 1499264 h 2611386"/>
              <a:gd name="connsiteX870" fmla="*/ 3829361 w 4958557"/>
              <a:gd name="connsiteY870" fmla="*/ 1500993 h 2611386"/>
              <a:gd name="connsiteX871" fmla="*/ 3779513 w 4958557"/>
              <a:gd name="connsiteY871" fmla="*/ 1516840 h 2611386"/>
              <a:gd name="connsiteX872" fmla="*/ 3722174 w 4958557"/>
              <a:gd name="connsiteY872" fmla="*/ 1533264 h 2611386"/>
              <a:gd name="connsiteX873" fmla="*/ 3685580 w 4958557"/>
              <a:gd name="connsiteY873" fmla="*/ 1545366 h 2611386"/>
              <a:gd name="connsiteX874" fmla="*/ 3681258 w 4958557"/>
              <a:gd name="connsiteY874" fmla="*/ 1546231 h 2611386"/>
              <a:gd name="connsiteX875" fmla="*/ 3662241 w 4958557"/>
              <a:gd name="connsiteY875" fmla="*/ 1550265 h 2611386"/>
              <a:gd name="connsiteX876" fmla="*/ 3621614 w 4958557"/>
              <a:gd name="connsiteY876" fmla="*/ 1561502 h 2611386"/>
              <a:gd name="connsiteX877" fmla="*/ 3583292 w 4958557"/>
              <a:gd name="connsiteY877" fmla="*/ 1568705 h 2611386"/>
              <a:gd name="connsiteX878" fmla="*/ 3571478 w 4958557"/>
              <a:gd name="connsiteY878" fmla="*/ 1573604 h 2611386"/>
              <a:gd name="connsiteX879" fmla="*/ 3519613 w 4958557"/>
              <a:gd name="connsiteY879" fmla="*/ 1587434 h 2611386"/>
              <a:gd name="connsiteX880" fmla="*/ 3564563 w 4958557"/>
              <a:gd name="connsiteY880" fmla="*/ 1568993 h 2611386"/>
              <a:gd name="connsiteX881" fmla="*/ 3585885 w 4958557"/>
              <a:gd name="connsiteY881" fmla="*/ 1563807 h 2611386"/>
              <a:gd name="connsiteX882" fmla="*/ 3617868 w 4958557"/>
              <a:gd name="connsiteY882" fmla="*/ 1554875 h 2611386"/>
              <a:gd name="connsiteX883" fmla="*/ 3643224 w 4958557"/>
              <a:gd name="connsiteY883" fmla="*/ 1547671 h 2611386"/>
              <a:gd name="connsiteX884" fmla="*/ 3648123 w 4958557"/>
              <a:gd name="connsiteY884" fmla="*/ 1547959 h 2611386"/>
              <a:gd name="connsiteX885" fmla="*/ 3676072 w 4958557"/>
              <a:gd name="connsiteY885" fmla="*/ 1539891 h 2611386"/>
              <a:gd name="connsiteX886" fmla="*/ 3704597 w 4958557"/>
              <a:gd name="connsiteY886" fmla="*/ 1528078 h 2611386"/>
              <a:gd name="connsiteX887" fmla="*/ 3705750 w 4958557"/>
              <a:gd name="connsiteY887" fmla="*/ 1523180 h 2611386"/>
              <a:gd name="connsiteX888" fmla="*/ 3709496 w 4958557"/>
              <a:gd name="connsiteY888" fmla="*/ 1526061 h 2611386"/>
              <a:gd name="connsiteX889" fmla="*/ 3736005 w 4958557"/>
              <a:gd name="connsiteY889" fmla="*/ 1519146 h 2611386"/>
              <a:gd name="connsiteX890" fmla="*/ 3745225 w 4958557"/>
              <a:gd name="connsiteY890" fmla="*/ 1509925 h 2611386"/>
              <a:gd name="connsiteX891" fmla="*/ 3759056 w 4958557"/>
              <a:gd name="connsiteY891" fmla="*/ 1501281 h 2611386"/>
              <a:gd name="connsiteX892" fmla="*/ 3754733 w 4958557"/>
              <a:gd name="connsiteY892" fmla="*/ 1492637 h 2611386"/>
              <a:gd name="connsiteX893" fmla="*/ 3731971 w 4958557"/>
              <a:gd name="connsiteY893" fmla="*/ 1506180 h 2611386"/>
              <a:gd name="connsiteX894" fmla="*/ 3715835 w 4958557"/>
              <a:gd name="connsiteY894" fmla="*/ 1507908 h 2611386"/>
              <a:gd name="connsiteX895" fmla="*/ 3712377 w 4958557"/>
              <a:gd name="connsiteY895" fmla="*/ 1507908 h 2611386"/>
              <a:gd name="connsiteX896" fmla="*/ 3630258 w 4958557"/>
              <a:gd name="connsiteY896" fmla="*/ 1538451 h 2611386"/>
              <a:gd name="connsiteX897" fmla="*/ 3603749 w 4958557"/>
              <a:gd name="connsiteY897" fmla="*/ 1538739 h 2611386"/>
              <a:gd name="connsiteX898" fmla="*/ 3597122 w 4958557"/>
              <a:gd name="connsiteY898" fmla="*/ 1541332 h 2611386"/>
              <a:gd name="connsiteX899" fmla="*/ 3585020 w 4958557"/>
              <a:gd name="connsiteY899" fmla="*/ 1546231 h 2611386"/>
              <a:gd name="connsiteX900" fmla="*/ 3557071 w 4958557"/>
              <a:gd name="connsiteY900" fmla="*/ 1554298 h 2611386"/>
              <a:gd name="connsiteX901" fmla="*/ 3528257 w 4958557"/>
              <a:gd name="connsiteY901" fmla="*/ 1554010 h 2611386"/>
              <a:gd name="connsiteX902" fmla="*/ 3514427 w 4958557"/>
              <a:gd name="connsiteY902" fmla="*/ 1555451 h 2611386"/>
              <a:gd name="connsiteX903" fmla="*/ 3514427 w 4958557"/>
              <a:gd name="connsiteY903" fmla="*/ 1555739 h 2611386"/>
              <a:gd name="connsiteX904" fmla="*/ 3519613 w 4958557"/>
              <a:gd name="connsiteY904" fmla="*/ 1559773 h 2611386"/>
              <a:gd name="connsiteX905" fmla="*/ 3509528 w 4958557"/>
              <a:gd name="connsiteY905" fmla="*/ 1566400 h 2611386"/>
              <a:gd name="connsiteX906" fmla="*/ 3492240 w 4958557"/>
              <a:gd name="connsiteY906" fmla="*/ 1580231 h 2611386"/>
              <a:gd name="connsiteX907" fmla="*/ 3483308 w 4958557"/>
              <a:gd name="connsiteY907" fmla="*/ 1585129 h 2611386"/>
              <a:gd name="connsiteX908" fmla="*/ 3492817 w 4958557"/>
              <a:gd name="connsiteY908" fmla="*/ 1587434 h 2611386"/>
              <a:gd name="connsiteX909" fmla="*/ 3497139 w 4958557"/>
              <a:gd name="connsiteY909" fmla="*/ 1583400 h 2611386"/>
              <a:gd name="connsiteX910" fmla="*/ 3511545 w 4958557"/>
              <a:gd name="connsiteY910" fmla="*/ 1582824 h 2611386"/>
              <a:gd name="connsiteX911" fmla="*/ 3513850 w 4958557"/>
              <a:gd name="connsiteY911" fmla="*/ 1587722 h 2611386"/>
              <a:gd name="connsiteX912" fmla="*/ 3503477 w 4958557"/>
              <a:gd name="connsiteY912" fmla="*/ 1594349 h 2611386"/>
              <a:gd name="connsiteX913" fmla="*/ 3394850 w 4958557"/>
              <a:gd name="connsiteY913" fmla="*/ 1624316 h 2611386"/>
              <a:gd name="connsiteX914" fmla="*/ 3355087 w 4958557"/>
              <a:gd name="connsiteY914" fmla="*/ 1636129 h 2611386"/>
              <a:gd name="connsiteX915" fmla="*/ 3327138 w 4958557"/>
              <a:gd name="connsiteY915" fmla="*/ 1644774 h 2611386"/>
              <a:gd name="connsiteX916" fmla="*/ 3309849 w 4958557"/>
              <a:gd name="connsiteY916" fmla="*/ 1644774 h 2611386"/>
              <a:gd name="connsiteX917" fmla="*/ 3281324 w 4958557"/>
              <a:gd name="connsiteY917" fmla="*/ 1653994 h 2611386"/>
              <a:gd name="connsiteX918" fmla="*/ 3279307 w 4958557"/>
              <a:gd name="connsiteY918" fmla="*/ 1654282 h 2611386"/>
              <a:gd name="connsiteX919" fmla="*/ 3279307 w 4958557"/>
              <a:gd name="connsiteY919" fmla="*/ 1660909 h 2611386"/>
              <a:gd name="connsiteX920" fmla="*/ 3269798 w 4958557"/>
              <a:gd name="connsiteY920" fmla="*/ 1666096 h 2611386"/>
              <a:gd name="connsiteX921" fmla="*/ 3253374 w 4958557"/>
              <a:gd name="connsiteY921" fmla="*/ 1672435 h 2611386"/>
              <a:gd name="connsiteX922" fmla="*/ 3266917 w 4958557"/>
              <a:gd name="connsiteY922" fmla="*/ 1662350 h 2611386"/>
              <a:gd name="connsiteX923" fmla="*/ 3267205 w 4958557"/>
              <a:gd name="connsiteY923" fmla="*/ 1658892 h 2611386"/>
              <a:gd name="connsiteX924" fmla="*/ 3241849 w 4958557"/>
              <a:gd name="connsiteY924" fmla="*/ 1660621 h 2611386"/>
              <a:gd name="connsiteX925" fmla="*/ 3236086 w 4958557"/>
              <a:gd name="connsiteY925" fmla="*/ 1663214 h 2611386"/>
              <a:gd name="connsiteX926" fmla="*/ 3219086 w 4958557"/>
              <a:gd name="connsiteY926" fmla="*/ 1672435 h 2611386"/>
              <a:gd name="connsiteX927" fmla="*/ 3221679 w 4958557"/>
              <a:gd name="connsiteY927" fmla="*/ 1663502 h 2611386"/>
              <a:gd name="connsiteX928" fmla="*/ 3217357 w 4958557"/>
              <a:gd name="connsiteY928" fmla="*/ 1663502 h 2611386"/>
              <a:gd name="connsiteX929" fmla="*/ 3204391 w 4958557"/>
              <a:gd name="connsiteY929" fmla="*/ 1664367 h 2611386"/>
              <a:gd name="connsiteX930" fmla="*/ 3190848 w 4958557"/>
              <a:gd name="connsiteY930" fmla="*/ 1665519 h 2611386"/>
              <a:gd name="connsiteX931" fmla="*/ 3188832 w 4958557"/>
              <a:gd name="connsiteY931" fmla="*/ 1676469 h 2611386"/>
              <a:gd name="connsiteX932" fmla="*/ 3167797 w 4958557"/>
              <a:gd name="connsiteY932" fmla="*/ 1686553 h 2611386"/>
              <a:gd name="connsiteX933" fmla="*/ 3130340 w 4958557"/>
              <a:gd name="connsiteY933" fmla="*/ 1694910 h 2611386"/>
              <a:gd name="connsiteX934" fmla="*/ 3126018 w 4958557"/>
              <a:gd name="connsiteY934" fmla="*/ 1698079 h 2611386"/>
              <a:gd name="connsiteX935" fmla="*/ 3105560 w 4958557"/>
              <a:gd name="connsiteY935" fmla="*/ 1705282 h 2611386"/>
              <a:gd name="connsiteX936" fmla="*/ 3059170 w 4958557"/>
              <a:gd name="connsiteY936" fmla="*/ 1711909 h 2611386"/>
              <a:gd name="connsiteX937" fmla="*/ 3047932 w 4958557"/>
              <a:gd name="connsiteY937" fmla="*/ 1724299 h 2611386"/>
              <a:gd name="connsiteX938" fmla="*/ 3052542 w 4958557"/>
              <a:gd name="connsiteY938" fmla="*/ 1727757 h 2611386"/>
              <a:gd name="connsiteX939" fmla="*/ 3064933 w 4958557"/>
              <a:gd name="connsiteY939" fmla="*/ 1724011 h 2611386"/>
              <a:gd name="connsiteX940" fmla="*/ 3072424 w 4958557"/>
              <a:gd name="connsiteY940" fmla="*/ 1724299 h 2611386"/>
              <a:gd name="connsiteX941" fmla="*/ 3069543 w 4958557"/>
              <a:gd name="connsiteY941" fmla="*/ 1732079 h 2611386"/>
              <a:gd name="connsiteX942" fmla="*/ 3053407 w 4958557"/>
              <a:gd name="connsiteY942" fmla="*/ 1739283 h 2611386"/>
              <a:gd name="connsiteX943" fmla="*/ 3003847 w 4958557"/>
              <a:gd name="connsiteY943" fmla="*/ 1751672 h 2611386"/>
              <a:gd name="connsiteX944" fmla="*/ 2999237 w 4958557"/>
              <a:gd name="connsiteY944" fmla="*/ 1751096 h 2611386"/>
              <a:gd name="connsiteX945" fmla="*/ 2982525 w 4958557"/>
              <a:gd name="connsiteY945" fmla="*/ 1748503 h 2611386"/>
              <a:gd name="connsiteX946" fmla="*/ 2994627 w 4958557"/>
              <a:gd name="connsiteY946" fmla="*/ 1744469 h 2611386"/>
              <a:gd name="connsiteX947" fmla="*/ 3041305 w 4958557"/>
              <a:gd name="connsiteY947" fmla="*/ 1724588 h 2611386"/>
              <a:gd name="connsiteX948" fmla="*/ 3023153 w 4958557"/>
              <a:gd name="connsiteY948" fmla="*/ 1722859 h 2611386"/>
              <a:gd name="connsiteX949" fmla="*/ 3009034 w 4958557"/>
              <a:gd name="connsiteY949" fmla="*/ 1725452 h 2611386"/>
              <a:gd name="connsiteX950" fmla="*/ 3017966 w 4958557"/>
              <a:gd name="connsiteY950" fmla="*/ 1720554 h 2611386"/>
              <a:gd name="connsiteX951" fmla="*/ 3033814 w 4958557"/>
              <a:gd name="connsiteY951" fmla="*/ 1706147 h 2611386"/>
              <a:gd name="connsiteX952" fmla="*/ 2856321 w 4958557"/>
              <a:gd name="connsiteY952" fmla="*/ 1756283 h 2611386"/>
              <a:gd name="connsiteX953" fmla="*/ 2854592 w 4958557"/>
              <a:gd name="connsiteY953" fmla="*/ 1762334 h 2611386"/>
              <a:gd name="connsiteX954" fmla="*/ 2851135 w 4958557"/>
              <a:gd name="connsiteY954" fmla="*/ 1758300 h 2611386"/>
              <a:gd name="connsiteX955" fmla="*/ 2822897 w 4958557"/>
              <a:gd name="connsiteY955" fmla="*/ 1768096 h 2611386"/>
              <a:gd name="connsiteX956" fmla="*/ 2822321 w 4958557"/>
              <a:gd name="connsiteY956" fmla="*/ 1770690 h 2611386"/>
              <a:gd name="connsiteX957" fmla="*/ 2822609 w 4958557"/>
              <a:gd name="connsiteY957" fmla="*/ 1772707 h 2611386"/>
              <a:gd name="connsiteX958" fmla="*/ 2832117 w 4958557"/>
              <a:gd name="connsiteY958" fmla="*/ 1772130 h 2611386"/>
              <a:gd name="connsiteX959" fmla="*/ 2852575 w 4958557"/>
              <a:gd name="connsiteY959" fmla="*/ 1767520 h 2611386"/>
              <a:gd name="connsiteX960" fmla="*/ 2832117 w 4958557"/>
              <a:gd name="connsiteY960" fmla="*/ 1775012 h 2611386"/>
              <a:gd name="connsiteX961" fmla="*/ 2824914 w 4958557"/>
              <a:gd name="connsiteY961" fmla="*/ 1777317 h 2611386"/>
              <a:gd name="connsiteX962" fmla="*/ 2810795 w 4958557"/>
              <a:gd name="connsiteY962" fmla="*/ 1799215 h 2611386"/>
              <a:gd name="connsiteX963" fmla="*/ 2812524 w 4958557"/>
              <a:gd name="connsiteY963" fmla="*/ 1800656 h 2611386"/>
              <a:gd name="connsiteX964" fmla="*/ 2826067 w 4958557"/>
              <a:gd name="connsiteY964" fmla="*/ 1801520 h 2611386"/>
              <a:gd name="connsiteX965" fmla="*/ 2815982 w 4958557"/>
              <a:gd name="connsiteY965" fmla="*/ 1809876 h 2611386"/>
              <a:gd name="connsiteX966" fmla="*/ 2807914 w 4958557"/>
              <a:gd name="connsiteY966" fmla="*/ 1817656 h 2611386"/>
              <a:gd name="connsiteX967" fmla="*/ 2815405 w 4958557"/>
              <a:gd name="connsiteY967" fmla="*/ 1817944 h 2611386"/>
              <a:gd name="connsiteX968" fmla="*/ 2815117 w 4958557"/>
              <a:gd name="connsiteY968" fmla="*/ 1820249 h 2611386"/>
              <a:gd name="connsiteX969" fmla="*/ 2805321 w 4958557"/>
              <a:gd name="connsiteY969" fmla="*/ 1822266 h 2611386"/>
              <a:gd name="connsiteX970" fmla="*/ 2714846 w 4958557"/>
              <a:gd name="connsiteY970" fmla="*/ 1854538 h 2611386"/>
              <a:gd name="connsiteX971" fmla="*/ 2644252 w 4958557"/>
              <a:gd name="connsiteY971" fmla="*/ 1874131 h 2611386"/>
              <a:gd name="connsiteX972" fmla="*/ 2591523 w 4958557"/>
              <a:gd name="connsiteY972" fmla="*/ 1888250 h 2611386"/>
              <a:gd name="connsiteX973" fmla="*/ 2564726 w 4958557"/>
              <a:gd name="connsiteY973" fmla="*/ 1900351 h 2611386"/>
              <a:gd name="connsiteX974" fmla="*/ 2562709 w 4958557"/>
              <a:gd name="connsiteY974" fmla="*/ 1905826 h 2611386"/>
              <a:gd name="connsiteX975" fmla="*/ 2570489 w 4958557"/>
              <a:gd name="connsiteY975" fmla="*/ 1910436 h 2611386"/>
              <a:gd name="connsiteX976" fmla="*/ 2578268 w 4958557"/>
              <a:gd name="connsiteY976" fmla="*/ 1911877 h 2611386"/>
              <a:gd name="connsiteX977" fmla="*/ 2571641 w 4958557"/>
              <a:gd name="connsiteY977" fmla="*/ 1919080 h 2611386"/>
              <a:gd name="connsiteX978" fmla="*/ 2546573 w 4958557"/>
              <a:gd name="connsiteY978" fmla="*/ 1926860 h 2611386"/>
              <a:gd name="connsiteX979" fmla="*/ 2547150 w 4958557"/>
              <a:gd name="connsiteY979" fmla="*/ 1931182 h 2611386"/>
              <a:gd name="connsiteX980" fmla="*/ 2526116 w 4958557"/>
              <a:gd name="connsiteY980" fmla="*/ 1939826 h 2611386"/>
              <a:gd name="connsiteX981" fmla="*/ 2520929 w 4958557"/>
              <a:gd name="connsiteY981" fmla="*/ 1940979 h 2611386"/>
              <a:gd name="connsiteX982" fmla="*/ 2506234 w 4958557"/>
              <a:gd name="connsiteY982" fmla="*/ 1950199 h 2611386"/>
              <a:gd name="connsiteX983" fmla="*/ 2500759 w 4958557"/>
              <a:gd name="connsiteY983" fmla="*/ 1953945 h 2611386"/>
              <a:gd name="connsiteX984" fmla="*/ 2499319 w 4958557"/>
              <a:gd name="connsiteY984" fmla="*/ 1944724 h 2611386"/>
              <a:gd name="connsiteX985" fmla="*/ 2514014 w 4958557"/>
              <a:gd name="connsiteY985" fmla="*/ 1938674 h 2611386"/>
              <a:gd name="connsiteX986" fmla="*/ 2523234 w 4958557"/>
              <a:gd name="connsiteY986" fmla="*/ 1924267 h 2611386"/>
              <a:gd name="connsiteX987" fmla="*/ 2520929 w 4958557"/>
              <a:gd name="connsiteY987" fmla="*/ 1921962 h 2611386"/>
              <a:gd name="connsiteX988" fmla="*/ 2515455 w 4958557"/>
              <a:gd name="connsiteY988" fmla="*/ 1921097 h 2611386"/>
              <a:gd name="connsiteX989" fmla="*/ 2523522 w 4958557"/>
              <a:gd name="connsiteY989" fmla="*/ 1917640 h 2611386"/>
              <a:gd name="connsiteX990" fmla="*/ 2526116 w 4958557"/>
              <a:gd name="connsiteY990" fmla="*/ 1916199 h 2611386"/>
              <a:gd name="connsiteX991" fmla="*/ 2522946 w 4958557"/>
              <a:gd name="connsiteY991" fmla="*/ 1914470 h 2611386"/>
              <a:gd name="connsiteX992" fmla="*/ 2502488 w 4958557"/>
              <a:gd name="connsiteY992" fmla="*/ 1919080 h 2611386"/>
              <a:gd name="connsiteX993" fmla="*/ 2488081 w 4958557"/>
              <a:gd name="connsiteY993" fmla="*/ 1921962 h 2611386"/>
              <a:gd name="connsiteX994" fmla="*/ 2460708 w 4958557"/>
              <a:gd name="connsiteY994" fmla="*/ 1934064 h 2611386"/>
              <a:gd name="connsiteX995" fmla="*/ 2444861 w 4958557"/>
              <a:gd name="connsiteY995" fmla="*/ 1936369 h 2611386"/>
              <a:gd name="connsiteX996" fmla="*/ 2437946 w 4958557"/>
              <a:gd name="connsiteY996" fmla="*/ 1936657 h 2611386"/>
              <a:gd name="connsiteX997" fmla="*/ 2437657 w 4958557"/>
              <a:gd name="connsiteY997" fmla="*/ 1936945 h 2611386"/>
              <a:gd name="connsiteX998" fmla="*/ 2416623 w 4958557"/>
              <a:gd name="connsiteY998" fmla="*/ 1948470 h 2611386"/>
              <a:gd name="connsiteX999" fmla="*/ 2413742 w 4958557"/>
              <a:gd name="connsiteY999" fmla="*/ 1955674 h 2611386"/>
              <a:gd name="connsiteX1000" fmla="*/ 2392996 w 4958557"/>
              <a:gd name="connsiteY1000" fmla="*/ 1962877 h 2611386"/>
              <a:gd name="connsiteX1001" fmla="*/ 2360148 w 4958557"/>
              <a:gd name="connsiteY1001" fmla="*/ 1975843 h 2611386"/>
              <a:gd name="connsiteX1002" fmla="*/ 2350352 w 4958557"/>
              <a:gd name="connsiteY1002" fmla="*/ 1981894 h 2611386"/>
              <a:gd name="connsiteX1003" fmla="*/ 2200809 w 4958557"/>
              <a:gd name="connsiteY1003" fmla="*/ 2012149 h 2611386"/>
              <a:gd name="connsiteX1004" fmla="*/ 2205707 w 4958557"/>
              <a:gd name="connsiteY1004" fmla="*/ 2019352 h 2611386"/>
              <a:gd name="connsiteX1005" fmla="*/ 2186114 w 4958557"/>
              <a:gd name="connsiteY1005" fmla="*/ 2022233 h 2611386"/>
              <a:gd name="connsiteX1006" fmla="*/ 2140876 w 4958557"/>
              <a:gd name="connsiteY1006" fmla="*/ 2038945 h 2611386"/>
              <a:gd name="connsiteX1007" fmla="*/ 2131656 w 4958557"/>
              <a:gd name="connsiteY1007" fmla="*/ 2041539 h 2611386"/>
              <a:gd name="connsiteX1008" fmla="*/ 2105147 w 4958557"/>
              <a:gd name="connsiteY1008" fmla="*/ 2050759 h 2611386"/>
              <a:gd name="connsiteX1009" fmla="*/ 2050689 w 4958557"/>
              <a:gd name="connsiteY1009" fmla="*/ 2067471 h 2611386"/>
              <a:gd name="connsiteX1010" fmla="*/ 2034553 w 4958557"/>
              <a:gd name="connsiteY1010" fmla="*/ 2072658 h 2611386"/>
              <a:gd name="connsiteX1011" fmla="*/ 2017553 w 4958557"/>
              <a:gd name="connsiteY1011" fmla="*/ 2077268 h 2611386"/>
              <a:gd name="connsiteX1012" fmla="*/ 1991044 w 4958557"/>
              <a:gd name="connsiteY1012" fmla="*/ 2081590 h 2611386"/>
              <a:gd name="connsiteX1013" fmla="*/ 1898264 w 4958557"/>
              <a:gd name="connsiteY1013" fmla="*/ 2107522 h 2611386"/>
              <a:gd name="connsiteX1014" fmla="*/ 1888179 w 4958557"/>
              <a:gd name="connsiteY1014" fmla="*/ 2110404 h 2611386"/>
              <a:gd name="connsiteX1015" fmla="*/ 1810382 w 4958557"/>
              <a:gd name="connsiteY1015" fmla="*/ 2131438 h 2611386"/>
              <a:gd name="connsiteX1016" fmla="*/ 1788484 w 4958557"/>
              <a:gd name="connsiteY1016" fmla="*/ 2140370 h 2611386"/>
              <a:gd name="connsiteX1017" fmla="*/ 1789060 w 4958557"/>
              <a:gd name="connsiteY1017" fmla="*/ 2143251 h 2611386"/>
              <a:gd name="connsiteX1018" fmla="*/ 1781569 w 4958557"/>
              <a:gd name="connsiteY1018" fmla="*/ 2145845 h 2611386"/>
              <a:gd name="connsiteX1019" fmla="*/ 1774077 w 4958557"/>
              <a:gd name="connsiteY1019" fmla="*/ 2145268 h 2611386"/>
              <a:gd name="connsiteX1020" fmla="*/ 1748721 w 4958557"/>
              <a:gd name="connsiteY1020" fmla="*/ 2155065 h 2611386"/>
              <a:gd name="connsiteX1021" fmla="*/ 1749009 w 4958557"/>
              <a:gd name="connsiteY1021" fmla="*/ 2155353 h 2611386"/>
              <a:gd name="connsiteX1022" fmla="*/ 1742670 w 4958557"/>
              <a:gd name="connsiteY1022" fmla="*/ 2159387 h 2611386"/>
              <a:gd name="connsiteX1023" fmla="*/ 1740077 w 4958557"/>
              <a:gd name="connsiteY1023" fmla="*/ 2163997 h 2611386"/>
              <a:gd name="connsiteX1024" fmla="*/ 1736619 w 4958557"/>
              <a:gd name="connsiteY1024" fmla="*/ 2162268 h 2611386"/>
              <a:gd name="connsiteX1025" fmla="*/ 1718466 w 4958557"/>
              <a:gd name="connsiteY1025" fmla="*/ 2166879 h 2611386"/>
              <a:gd name="connsiteX1026" fmla="*/ 1661415 w 4958557"/>
              <a:gd name="connsiteY1026" fmla="*/ 2176963 h 2611386"/>
              <a:gd name="connsiteX1027" fmla="*/ 1623093 w 4958557"/>
              <a:gd name="connsiteY1027" fmla="*/ 2184743 h 2611386"/>
              <a:gd name="connsiteX1028" fmla="*/ 1574110 w 4958557"/>
              <a:gd name="connsiteY1028" fmla="*/ 2190794 h 2611386"/>
              <a:gd name="connsiteX1029" fmla="*/ 1574686 w 4958557"/>
              <a:gd name="connsiteY1029" fmla="*/ 2190794 h 2611386"/>
              <a:gd name="connsiteX1030" fmla="*/ 1571516 w 4958557"/>
              <a:gd name="connsiteY1030" fmla="*/ 2191658 h 2611386"/>
              <a:gd name="connsiteX1031" fmla="*/ 1568635 w 4958557"/>
              <a:gd name="connsiteY1031" fmla="*/ 2192235 h 2611386"/>
              <a:gd name="connsiteX1032" fmla="*/ 1568347 w 4958557"/>
              <a:gd name="connsiteY1032" fmla="*/ 2193099 h 2611386"/>
              <a:gd name="connsiteX1033" fmla="*/ 1576703 w 4958557"/>
              <a:gd name="connsiteY1033" fmla="*/ 2190794 h 2611386"/>
              <a:gd name="connsiteX1034" fmla="*/ 1587364 w 4958557"/>
              <a:gd name="connsiteY1034" fmla="*/ 2191370 h 2611386"/>
              <a:gd name="connsiteX1035" fmla="*/ 1587076 w 4958557"/>
              <a:gd name="connsiteY1035" fmla="*/ 2195404 h 2611386"/>
              <a:gd name="connsiteX1036" fmla="*/ 1562008 w 4958557"/>
              <a:gd name="connsiteY1036" fmla="*/ 2202896 h 2611386"/>
              <a:gd name="connsiteX1037" fmla="*/ 1562008 w 4958557"/>
              <a:gd name="connsiteY1037" fmla="*/ 2205201 h 2611386"/>
              <a:gd name="connsiteX1038" fmla="*/ 1586788 w 4958557"/>
              <a:gd name="connsiteY1038" fmla="*/ 2202319 h 2611386"/>
              <a:gd name="connsiteX1039" fmla="*/ 1586500 w 4958557"/>
              <a:gd name="connsiteY1039" fmla="*/ 2208947 h 2611386"/>
              <a:gd name="connsiteX1040" fmla="*/ 1556821 w 4958557"/>
              <a:gd name="connsiteY1040" fmla="*/ 2218743 h 2611386"/>
              <a:gd name="connsiteX1041" fmla="*/ 1549330 w 4958557"/>
              <a:gd name="connsiteY1041" fmla="*/ 2214421 h 2611386"/>
              <a:gd name="connsiteX1042" fmla="*/ 1540398 w 4958557"/>
              <a:gd name="connsiteY1042" fmla="*/ 2209523 h 2611386"/>
              <a:gd name="connsiteX1043" fmla="*/ 1509855 w 4958557"/>
              <a:gd name="connsiteY1043" fmla="*/ 2215574 h 2611386"/>
              <a:gd name="connsiteX1044" fmla="*/ 1496601 w 4958557"/>
              <a:gd name="connsiteY1044" fmla="*/ 2222489 h 2611386"/>
              <a:gd name="connsiteX1045" fmla="*/ 1481329 w 4958557"/>
              <a:gd name="connsiteY1045" fmla="*/ 2223642 h 2611386"/>
              <a:gd name="connsiteX1046" fmla="*/ 1479024 w 4958557"/>
              <a:gd name="connsiteY1046" fmla="*/ 2222777 h 2611386"/>
              <a:gd name="connsiteX1047" fmla="*/ 1447329 w 4958557"/>
              <a:gd name="connsiteY1047" fmla="*/ 2228540 h 2611386"/>
              <a:gd name="connsiteX1048" fmla="*/ 1432634 w 4958557"/>
              <a:gd name="connsiteY1048" fmla="*/ 2238049 h 2611386"/>
              <a:gd name="connsiteX1049" fmla="*/ 1419956 w 4958557"/>
              <a:gd name="connsiteY1049" fmla="*/ 2242659 h 2611386"/>
              <a:gd name="connsiteX1050" fmla="*/ 1398634 w 4958557"/>
              <a:gd name="connsiteY1050" fmla="*/ 2243235 h 2611386"/>
              <a:gd name="connsiteX1051" fmla="*/ 1387685 w 4958557"/>
              <a:gd name="connsiteY1051" fmla="*/ 2245540 h 2611386"/>
              <a:gd name="connsiteX1052" fmla="*/ 1388549 w 4958557"/>
              <a:gd name="connsiteY1052" fmla="*/ 2243811 h 2611386"/>
              <a:gd name="connsiteX1053" fmla="*/ 1381058 w 4958557"/>
              <a:gd name="connsiteY1053" fmla="*/ 2245252 h 2611386"/>
              <a:gd name="connsiteX1054" fmla="*/ 1379329 w 4958557"/>
              <a:gd name="connsiteY1054" fmla="*/ 2245828 h 2611386"/>
              <a:gd name="connsiteX1055" fmla="*/ 1353685 w 4958557"/>
              <a:gd name="connsiteY1055" fmla="*/ 2252455 h 2611386"/>
              <a:gd name="connsiteX1056" fmla="*/ 1375295 w 4958557"/>
              <a:gd name="connsiteY1056" fmla="*/ 2245540 h 2611386"/>
              <a:gd name="connsiteX1057" fmla="*/ 1373854 w 4958557"/>
              <a:gd name="connsiteY1057" fmla="*/ 2243811 h 2611386"/>
              <a:gd name="connsiteX1058" fmla="*/ 1378753 w 4958557"/>
              <a:gd name="connsiteY1058" fmla="*/ 2237760 h 2611386"/>
              <a:gd name="connsiteX1059" fmla="*/ 1376447 w 4958557"/>
              <a:gd name="connsiteY1059" fmla="*/ 2235167 h 2611386"/>
              <a:gd name="connsiteX1060" fmla="*/ 1365210 w 4958557"/>
              <a:gd name="connsiteY1060" fmla="*/ 2237760 h 2611386"/>
              <a:gd name="connsiteX1061" fmla="*/ 1355125 w 4958557"/>
              <a:gd name="connsiteY1061" fmla="*/ 2240930 h 2611386"/>
              <a:gd name="connsiteX1062" fmla="*/ 1354837 w 4958557"/>
              <a:gd name="connsiteY1062" fmla="*/ 2244387 h 2611386"/>
              <a:gd name="connsiteX1063" fmla="*/ 1322566 w 4958557"/>
              <a:gd name="connsiteY1063" fmla="*/ 2258794 h 2611386"/>
              <a:gd name="connsiteX1064" fmla="*/ 1284820 w 4958557"/>
              <a:gd name="connsiteY1064" fmla="*/ 2267438 h 2611386"/>
              <a:gd name="connsiteX1065" fmla="*/ 1274735 w 4958557"/>
              <a:gd name="connsiteY1065" fmla="*/ 2270032 h 2611386"/>
              <a:gd name="connsiteX1066" fmla="*/ 1257447 w 4958557"/>
              <a:gd name="connsiteY1066" fmla="*/ 2279828 h 2611386"/>
              <a:gd name="connsiteX1067" fmla="*/ 1262921 w 4958557"/>
              <a:gd name="connsiteY1067" fmla="*/ 2278964 h 2611386"/>
              <a:gd name="connsiteX1068" fmla="*/ 1251108 w 4958557"/>
              <a:gd name="connsiteY1068" fmla="*/ 2286744 h 2611386"/>
              <a:gd name="connsiteX1069" fmla="*/ 1243328 w 4958557"/>
              <a:gd name="connsiteY1069" fmla="*/ 2287608 h 2611386"/>
              <a:gd name="connsiteX1070" fmla="*/ 1248514 w 4958557"/>
              <a:gd name="connsiteY1070" fmla="*/ 2283862 h 2611386"/>
              <a:gd name="connsiteX1071" fmla="*/ 1256294 w 4958557"/>
              <a:gd name="connsiteY1071" fmla="*/ 2280117 h 2611386"/>
              <a:gd name="connsiteX1072" fmla="*/ 1217972 w 4958557"/>
              <a:gd name="connsiteY1072" fmla="*/ 2283286 h 2611386"/>
              <a:gd name="connsiteX1073" fmla="*/ 1212497 w 4958557"/>
              <a:gd name="connsiteY1073" fmla="*/ 2283286 h 2611386"/>
              <a:gd name="connsiteX1074" fmla="*/ 1198955 w 4958557"/>
              <a:gd name="connsiteY1074" fmla="*/ 2292795 h 2611386"/>
              <a:gd name="connsiteX1075" fmla="*/ 1212785 w 4958557"/>
              <a:gd name="connsiteY1075" fmla="*/ 2291066 h 2611386"/>
              <a:gd name="connsiteX1076" fmla="*/ 1230362 w 4958557"/>
              <a:gd name="connsiteY1076" fmla="*/ 2289049 h 2611386"/>
              <a:gd name="connsiteX1077" fmla="*/ 1217396 w 4958557"/>
              <a:gd name="connsiteY1077" fmla="*/ 2293371 h 2611386"/>
              <a:gd name="connsiteX1078" fmla="*/ 1202989 w 4958557"/>
              <a:gd name="connsiteY1078" fmla="*/ 2297981 h 2611386"/>
              <a:gd name="connsiteX1079" fmla="*/ 1200972 w 4958557"/>
              <a:gd name="connsiteY1079" fmla="*/ 2307778 h 2611386"/>
              <a:gd name="connsiteX1080" fmla="*/ 1186853 w 4958557"/>
              <a:gd name="connsiteY1080" fmla="*/ 2312964 h 2611386"/>
              <a:gd name="connsiteX1081" fmla="*/ 1181090 w 4958557"/>
              <a:gd name="connsiteY1081" fmla="*/ 2308066 h 2611386"/>
              <a:gd name="connsiteX1082" fmla="*/ 1186565 w 4958557"/>
              <a:gd name="connsiteY1082" fmla="*/ 2300574 h 2611386"/>
              <a:gd name="connsiteX1083" fmla="*/ 1183684 w 4958557"/>
              <a:gd name="connsiteY1083" fmla="*/ 2301150 h 2611386"/>
              <a:gd name="connsiteX1084" fmla="*/ 1180802 w 4958557"/>
              <a:gd name="connsiteY1084" fmla="*/ 2293947 h 2611386"/>
              <a:gd name="connsiteX1085" fmla="*/ 1115971 w 4958557"/>
              <a:gd name="connsiteY1085" fmla="*/ 2316998 h 2611386"/>
              <a:gd name="connsiteX1086" fmla="*/ 1056903 w 4958557"/>
              <a:gd name="connsiteY1086" fmla="*/ 2333422 h 2611386"/>
              <a:gd name="connsiteX1087" fmla="*/ 1053445 w 4958557"/>
              <a:gd name="connsiteY1087" fmla="*/ 2336015 h 2611386"/>
              <a:gd name="connsiteX1088" fmla="*/ 1047395 w 4958557"/>
              <a:gd name="connsiteY1088" fmla="*/ 2336015 h 2611386"/>
              <a:gd name="connsiteX1089" fmla="*/ 1043649 w 4958557"/>
              <a:gd name="connsiteY1089" fmla="*/ 2336015 h 2611386"/>
              <a:gd name="connsiteX1090" fmla="*/ 1024920 w 4958557"/>
              <a:gd name="connsiteY1090" fmla="*/ 2336015 h 2611386"/>
              <a:gd name="connsiteX1091" fmla="*/ 1013106 w 4958557"/>
              <a:gd name="connsiteY1091" fmla="*/ 2336015 h 2611386"/>
              <a:gd name="connsiteX1092" fmla="*/ 954902 w 4958557"/>
              <a:gd name="connsiteY1092" fmla="*/ 2351575 h 2611386"/>
              <a:gd name="connsiteX1093" fmla="*/ 927529 w 4958557"/>
              <a:gd name="connsiteY1093" fmla="*/ 2369151 h 2611386"/>
              <a:gd name="connsiteX1094" fmla="*/ 918309 w 4958557"/>
              <a:gd name="connsiteY1094" fmla="*/ 2374049 h 2611386"/>
              <a:gd name="connsiteX1095" fmla="*/ 913123 w 4958557"/>
              <a:gd name="connsiteY1095" fmla="*/ 2373473 h 2611386"/>
              <a:gd name="connsiteX1096" fmla="*/ 916292 w 4958557"/>
              <a:gd name="connsiteY1096" fmla="*/ 2367710 h 2611386"/>
              <a:gd name="connsiteX1097" fmla="*/ 913699 w 4958557"/>
              <a:gd name="connsiteY1097" fmla="*/ 2362236 h 2611386"/>
              <a:gd name="connsiteX1098" fmla="*/ 882580 w 4958557"/>
              <a:gd name="connsiteY1098" fmla="*/ 2372897 h 2611386"/>
              <a:gd name="connsiteX1099" fmla="*/ 866444 w 4958557"/>
              <a:gd name="connsiteY1099" fmla="*/ 2375490 h 2611386"/>
              <a:gd name="connsiteX1100" fmla="*/ 857224 w 4958557"/>
              <a:gd name="connsiteY1100" fmla="*/ 2375202 h 2611386"/>
              <a:gd name="connsiteX1101" fmla="*/ 841953 w 4958557"/>
              <a:gd name="connsiteY1101" fmla="*/ 2378371 h 2611386"/>
              <a:gd name="connsiteX1102" fmla="*/ 829851 w 4958557"/>
              <a:gd name="connsiteY1102" fmla="*/ 2382405 h 2611386"/>
              <a:gd name="connsiteX1103" fmla="*/ 820342 w 4958557"/>
              <a:gd name="connsiteY1103" fmla="*/ 2384422 h 2611386"/>
              <a:gd name="connsiteX1104" fmla="*/ 813427 w 4958557"/>
              <a:gd name="connsiteY1104" fmla="*/ 2387015 h 2611386"/>
              <a:gd name="connsiteX1105" fmla="*/ 781156 w 4958557"/>
              <a:gd name="connsiteY1105" fmla="*/ 2395948 h 2611386"/>
              <a:gd name="connsiteX1106" fmla="*/ 808529 w 4958557"/>
              <a:gd name="connsiteY1106" fmla="*/ 2384422 h 2611386"/>
              <a:gd name="connsiteX1107" fmla="*/ 820342 w 4958557"/>
              <a:gd name="connsiteY1107" fmla="*/ 2382405 h 2611386"/>
              <a:gd name="connsiteX1108" fmla="*/ 826970 w 4958557"/>
              <a:gd name="connsiteY1108" fmla="*/ 2379812 h 2611386"/>
              <a:gd name="connsiteX1109" fmla="*/ 839071 w 4958557"/>
              <a:gd name="connsiteY1109" fmla="*/ 2375778 h 2611386"/>
              <a:gd name="connsiteX1110" fmla="*/ 854343 w 4958557"/>
              <a:gd name="connsiteY1110" fmla="*/ 2372320 h 2611386"/>
              <a:gd name="connsiteX1111" fmla="*/ 853190 w 4958557"/>
              <a:gd name="connsiteY1111" fmla="*/ 2367422 h 2611386"/>
              <a:gd name="connsiteX1112" fmla="*/ 820054 w 4958557"/>
              <a:gd name="connsiteY1112" fmla="*/ 2374626 h 2611386"/>
              <a:gd name="connsiteX1113" fmla="*/ 769342 w 4958557"/>
              <a:gd name="connsiteY1113" fmla="*/ 2382405 h 2611386"/>
              <a:gd name="connsiteX1114" fmla="*/ 762427 w 4958557"/>
              <a:gd name="connsiteY1114" fmla="*/ 2383846 h 2611386"/>
              <a:gd name="connsiteX1115" fmla="*/ 663884 w 4958557"/>
              <a:gd name="connsiteY1115" fmla="*/ 2412372 h 2611386"/>
              <a:gd name="connsiteX1116" fmla="*/ 662443 w 4958557"/>
              <a:gd name="connsiteY1116" fmla="*/ 2410355 h 2611386"/>
              <a:gd name="connsiteX1117" fmla="*/ 654951 w 4958557"/>
              <a:gd name="connsiteY1117" fmla="*/ 2413524 h 2611386"/>
              <a:gd name="connsiteX1118" fmla="*/ 622680 w 4958557"/>
              <a:gd name="connsiteY1118" fmla="*/ 2423033 h 2611386"/>
              <a:gd name="connsiteX1119" fmla="*/ 583205 w 4958557"/>
              <a:gd name="connsiteY1119" fmla="*/ 2435134 h 2611386"/>
              <a:gd name="connsiteX1120" fmla="*/ 577154 w 4958557"/>
              <a:gd name="connsiteY1120" fmla="*/ 2436863 h 2611386"/>
              <a:gd name="connsiteX1121" fmla="*/ 516646 w 4958557"/>
              <a:gd name="connsiteY1121" fmla="*/ 2459914 h 2611386"/>
              <a:gd name="connsiteX1122" fmla="*/ 513476 w 4958557"/>
              <a:gd name="connsiteY1122" fmla="*/ 2463948 h 2611386"/>
              <a:gd name="connsiteX1123" fmla="*/ 516934 w 4958557"/>
              <a:gd name="connsiteY1123" fmla="*/ 2463084 h 2611386"/>
              <a:gd name="connsiteX1124" fmla="*/ 518662 w 4958557"/>
              <a:gd name="connsiteY1124" fmla="*/ 2467118 h 2611386"/>
              <a:gd name="connsiteX1125" fmla="*/ 484086 w 4958557"/>
              <a:gd name="connsiteY1125" fmla="*/ 2476626 h 2611386"/>
              <a:gd name="connsiteX1126" fmla="*/ 409170 w 4958557"/>
              <a:gd name="connsiteY1126" fmla="*/ 2498525 h 2611386"/>
              <a:gd name="connsiteX1127" fmla="*/ 387848 w 4958557"/>
              <a:gd name="connsiteY1127" fmla="*/ 2505152 h 2611386"/>
              <a:gd name="connsiteX1128" fmla="*/ 387848 w 4958557"/>
              <a:gd name="connsiteY1128" fmla="*/ 2504287 h 2611386"/>
              <a:gd name="connsiteX1129" fmla="*/ 381221 w 4958557"/>
              <a:gd name="connsiteY1129" fmla="*/ 2500542 h 2611386"/>
              <a:gd name="connsiteX1130" fmla="*/ 368543 w 4958557"/>
              <a:gd name="connsiteY1130" fmla="*/ 2506592 h 2611386"/>
              <a:gd name="connsiteX1131" fmla="*/ 365950 w 4958557"/>
              <a:gd name="connsiteY1131" fmla="*/ 2511779 h 2611386"/>
              <a:gd name="connsiteX1132" fmla="*/ 366238 w 4958557"/>
              <a:gd name="connsiteY1132" fmla="*/ 2512355 h 2611386"/>
              <a:gd name="connsiteX1133" fmla="*/ 359323 w 4958557"/>
              <a:gd name="connsiteY1133" fmla="*/ 2514948 h 2611386"/>
              <a:gd name="connsiteX1134" fmla="*/ 357306 w 4958557"/>
              <a:gd name="connsiteY1134" fmla="*/ 2514948 h 2611386"/>
              <a:gd name="connsiteX1135" fmla="*/ 352695 w 4958557"/>
              <a:gd name="connsiteY1135" fmla="*/ 2515813 h 2611386"/>
              <a:gd name="connsiteX1136" fmla="*/ 352695 w 4958557"/>
              <a:gd name="connsiteY1136" fmla="*/ 2517254 h 2611386"/>
              <a:gd name="connsiteX1137" fmla="*/ 342034 w 4958557"/>
              <a:gd name="connsiteY1137" fmla="*/ 2520999 h 2611386"/>
              <a:gd name="connsiteX1138" fmla="*/ 337136 w 4958557"/>
              <a:gd name="connsiteY1138" fmla="*/ 2524169 h 2611386"/>
              <a:gd name="connsiteX1139" fmla="*/ 305153 w 4958557"/>
              <a:gd name="connsiteY1139" fmla="*/ 2537135 h 2611386"/>
              <a:gd name="connsiteX1140" fmla="*/ 305153 w 4958557"/>
              <a:gd name="connsiteY1140" fmla="*/ 2535118 h 2611386"/>
              <a:gd name="connsiteX1141" fmla="*/ 303424 w 4958557"/>
              <a:gd name="connsiteY1141" fmla="*/ 2533965 h 2611386"/>
              <a:gd name="connsiteX1142" fmla="*/ 288441 w 4958557"/>
              <a:gd name="connsiteY1142" fmla="*/ 2541745 h 2611386"/>
              <a:gd name="connsiteX1143" fmla="*/ 289305 w 4958557"/>
              <a:gd name="connsiteY1143" fmla="*/ 2539440 h 2611386"/>
              <a:gd name="connsiteX1144" fmla="*/ 288153 w 4958557"/>
              <a:gd name="connsiteY1144" fmla="*/ 2538576 h 2611386"/>
              <a:gd name="connsiteX1145" fmla="*/ 284983 w 4958557"/>
              <a:gd name="connsiteY1145" fmla="*/ 2541457 h 2611386"/>
              <a:gd name="connsiteX1146" fmla="*/ 278068 w 4958557"/>
              <a:gd name="connsiteY1146" fmla="*/ 2547220 h 2611386"/>
              <a:gd name="connsiteX1147" fmla="*/ 282966 w 4958557"/>
              <a:gd name="connsiteY1147" fmla="*/ 2544627 h 2611386"/>
              <a:gd name="connsiteX1148" fmla="*/ 280949 w 4958557"/>
              <a:gd name="connsiteY1148" fmla="*/ 2545779 h 2611386"/>
              <a:gd name="connsiteX1149" fmla="*/ 283831 w 4958557"/>
              <a:gd name="connsiteY1149" fmla="*/ 2545491 h 2611386"/>
              <a:gd name="connsiteX1150" fmla="*/ 277780 w 4958557"/>
              <a:gd name="connsiteY1150" fmla="*/ 2547796 h 2611386"/>
              <a:gd name="connsiteX1151" fmla="*/ 277492 w 4958557"/>
              <a:gd name="connsiteY1151" fmla="*/ 2547796 h 2611386"/>
              <a:gd name="connsiteX1152" fmla="*/ 267119 w 4958557"/>
              <a:gd name="connsiteY1152" fmla="*/ 2549237 h 2611386"/>
              <a:gd name="connsiteX1153" fmla="*/ 266542 w 4958557"/>
              <a:gd name="connsiteY1153" fmla="*/ 2552118 h 2611386"/>
              <a:gd name="connsiteX1154" fmla="*/ 233983 w 4958557"/>
              <a:gd name="connsiteY1154" fmla="*/ 2565084 h 2611386"/>
              <a:gd name="connsiteX1155" fmla="*/ 239169 w 4958557"/>
              <a:gd name="connsiteY1155" fmla="*/ 2557305 h 2611386"/>
              <a:gd name="connsiteX1156" fmla="*/ 244068 w 4958557"/>
              <a:gd name="connsiteY1156" fmla="*/ 2555288 h 2611386"/>
              <a:gd name="connsiteX1157" fmla="*/ 247237 w 4958557"/>
              <a:gd name="connsiteY1157" fmla="*/ 2552406 h 2611386"/>
              <a:gd name="connsiteX1158" fmla="*/ 243779 w 4958557"/>
              <a:gd name="connsiteY1158" fmla="*/ 2552983 h 2611386"/>
              <a:gd name="connsiteX1159" fmla="*/ 238593 w 4958557"/>
              <a:gd name="connsiteY1159" fmla="*/ 2555576 h 2611386"/>
              <a:gd name="connsiteX1160" fmla="*/ 237729 w 4958557"/>
              <a:gd name="connsiteY1160" fmla="*/ 2554135 h 2611386"/>
              <a:gd name="connsiteX1161" fmla="*/ 235135 w 4958557"/>
              <a:gd name="connsiteY1161" fmla="*/ 2552694 h 2611386"/>
              <a:gd name="connsiteX1162" fmla="*/ 232254 w 4958557"/>
              <a:gd name="connsiteY1162" fmla="*/ 2556440 h 2611386"/>
              <a:gd name="connsiteX1163" fmla="*/ 210067 w 4958557"/>
              <a:gd name="connsiteY1163" fmla="*/ 2565949 h 2611386"/>
              <a:gd name="connsiteX1164" fmla="*/ 178084 w 4958557"/>
              <a:gd name="connsiteY1164" fmla="*/ 2582373 h 2611386"/>
              <a:gd name="connsiteX1165" fmla="*/ 178949 w 4958557"/>
              <a:gd name="connsiteY1165" fmla="*/ 2582949 h 2611386"/>
              <a:gd name="connsiteX1166" fmla="*/ 172898 w 4958557"/>
              <a:gd name="connsiteY1166" fmla="*/ 2584678 h 2611386"/>
              <a:gd name="connsiteX1167" fmla="*/ 167135 w 4958557"/>
              <a:gd name="connsiteY1167" fmla="*/ 2586695 h 2611386"/>
              <a:gd name="connsiteX1168" fmla="*/ 167135 w 4958557"/>
              <a:gd name="connsiteY1168" fmla="*/ 2582949 h 2611386"/>
              <a:gd name="connsiteX1169" fmla="*/ 172898 w 4958557"/>
              <a:gd name="connsiteY1169" fmla="*/ 2581220 h 2611386"/>
              <a:gd name="connsiteX1170" fmla="*/ 175779 w 4958557"/>
              <a:gd name="connsiteY1170" fmla="*/ 2577762 h 2611386"/>
              <a:gd name="connsiteX1171" fmla="*/ 172033 w 4958557"/>
              <a:gd name="connsiteY1171" fmla="*/ 2577474 h 2611386"/>
              <a:gd name="connsiteX1172" fmla="*/ 160508 w 4958557"/>
              <a:gd name="connsiteY1172" fmla="*/ 2581508 h 2611386"/>
              <a:gd name="connsiteX1173" fmla="*/ 151864 w 4958557"/>
              <a:gd name="connsiteY1173" fmla="*/ 2584101 h 2611386"/>
              <a:gd name="connsiteX1174" fmla="*/ 146677 w 4958557"/>
              <a:gd name="connsiteY1174" fmla="*/ 2585830 h 2611386"/>
              <a:gd name="connsiteX1175" fmla="*/ 138033 w 4958557"/>
              <a:gd name="connsiteY1175" fmla="*/ 2588712 h 2611386"/>
              <a:gd name="connsiteX1176" fmla="*/ 115558 w 4958557"/>
              <a:gd name="connsiteY1176" fmla="*/ 2585830 h 2611386"/>
              <a:gd name="connsiteX1177" fmla="*/ 110372 w 4958557"/>
              <a:gd name="connsiteY1177" fmla="*/ 2588712 h 2611386"/>
              <a:gd name="connsiteX1178" fmla="*/ 116999 w 4958557"/>
              <a:gd name="connsiteY1178" fmla="*/ 2587559 h 2611386"/>
              <a:gd name="connsiteX1179" fmla="*/ 126796 w 4958557"/>
              <a:gd name="connsiteY1179" fmla="*/ 2591017 h 2611386"/>
              <a:gd name="connsiteX1180" fmla="*/ 116135 w 4958557"/>
              <a:gd name="connsiteY1180" fmla="*/ 2593322 h 2611386"/>
              <a:gd name="connsiteX1181" fmla="*/ 114694 w 4958557"/>
              <a:gd name="connsiteY1181" fmla="*/ 2594763 h 2611386"/>
              <a:gd name="connsiteX1182" fmla="*/ 104033 w 4958557"/>
              <a:gd name="connsiteY1182" fmla="*/ 2594186 h 2611386"/>
              <a:gd name="connsiteX1183" fmla="*/ 91931 w 4958557"/>
              <a:gd name="connsiteY1183" fmla="*/ 2590729 h 2611386"/>
              <a:gd name="connsiteX1184" fmla="*/ 107202 w 4958557"/>
              <a:gd name="connsiteY1184" fmla="*/ 2581220 h 2611386"/>
              <a:gd name="connsiteX1185" fmla="*/ 124779 w 4958557"/>
              <a:gd name="connsiteY1185" fmla="*/ 2575457 h 2611386"/>
              <a:gd name="connsiteX1186" fmla="*/ 141203 w 4958557"/>
              <a:gd name="connsiteY1186" fmla="*/ 2569118 h 2611386"/>
              <a:gd name="connsiteX1187" fmla="*/ 97118 w 4958557"/>
              <a:gd name="connsiteY1187" fmla="*/ 2578051 h 2611386"/>
              <a:gd name="connsiteX1188" fmla="*/ 110660 w 4958557"/>
              <a:gd name="connsiteY1188" fmla="*/ 2565373 h 2611386"/>
              <a:gd name="connsiteX1189" fmla="*/ 82423 w 4958557"/>
              <a:gd name="connsiteY1189" fmla="*/ 2586695 h 2611386"/>
              <a:gd name="connsiteX1190" fmla="*/ 71185 w 4958557"/>
              <a:gd name="connsiteY1190" fmla="*/ 2595339 h 2611386"/>
              <a:gd name="connsiteX1191" fmla="*/ 63694 w 4958557"/>
              <a:gd name="connsiteY1191" fmla="*/ 2595627 h 2611386"/>
              <a:gd name="connsiteX1192" fmla="*/ 66575 w 4958557"/>
              <a:gd name="connsiteY1192" fmla="*/ 2589288 h 2611386"/>
              <a:gd name="connsiteX1193" fmla="*/ 67151 w 4958557"/>
              <a:gd name="connsiteY1193" fmla="*/ 2584966 h 2611386"/>
              <a:gd name="connsiteX1194" fmla="*/ 61965 w 4958557"/>
              <a:gd name="connsiteY1194" fmla="*/ 2586406 h 2611386"/>
              <a:gd name="connsiteX1195" fmla="*/ 58219 w 4958557"/>
              <a:gd name="connsiteY1195" fmla="*/ 2599661 h 2611386"/>
              <a:gd name="connsiteX1196" fmla="*/ 50727 w 4958557"/>
              <a:gd name="connsiteY1196" fmla="*/ 2609746 h 2611386"/>
              <a:gd name="connsiteX1197" fmla="*/ 43812 w 4958557"/>
              <a:gd name="connsiteY1197" fmla="*/ 2606000 h 2611386"/>
              <a:gd name="connsiteX1198" fmla="*/ 45541 w 4958557"/>
              <a:gd name="connsiteY1198" fmla="*/ 2597932 h 2611386"/>
              <a:gd name="connsiteX1199" fmla="*/ 40931 w 4958557"/>
              <a:gd name="connsiteY1199" fmla="*/ 2586406 h 2611386"/>
              <a:gd name="connsiteX1200" fmla="*/ 36321 w 4958557"/>
              <a:gd name="connsiteY1200" fmla="*/ 2577186 h 2611386"/>
              <a:gd name="connsiteX1201" fmla="*/ 42371 w 4958557"/>
              <a:gd name="connsiteY1201" fmla="*/ 2565949 h 2611386"/>
              <a:gd name="connsiteX1202" fmla="*/ 34015 w 4958557"/>
              <a:gd name="connsiteY1202" fmla="*/ 2550966 h 2611386"/>
              <a:gd name="connsiteX1203" fmla="*/ 27676 w 4958557"/>
              <a:gd name="connsiteY1203" fmla="*/ 2540593 h 2611386"/>
              <a:gd name="connsiteX1204" fmla="*/ 26236 w 4958557"/>
              <a:gd name="connsiteY1204" fmla="*/ 2524457 h 2611386"/>
              <a:gd name="connsiteX1205" fmla="*/ 26812 w 4958557"/>
              <a:gd name="connsiteY1205" fmla="*/ 2517254 h 2611386"/>
              <a:gd name="connsiteX1206" fmla="*/ 28253 w 4958557"/>
              <a:gd name="connsiteY1206" fmla="*/ 2510050 h 2611386"/>
              <a:gd name="connsiteX1207" fmla="*/ 21337 w 4958557"/>
              <a:gd name="connsiteY1207" fmla="*/ 2510626 h 2611386"/>
              <a:gd name="connsiteX1208" fmla="*/ 10964 w 4958557"/>
              <a:gd name="connsiteY1208" fmla="*/ 2512643 h 2611386"/>
              <a:gd name="connsiteX1209" fmla="*/ 8947 w 4958557"/>
              <a:gd name="connsiteY1209" fmla="*/ 2496220 h 2611386"/>
              <a:gd name="connsiteX1210" fmla="*/ 14710 w 4958557"/>
              <a:gd name="connsiteY1210" fmla="*/ 2484982 h 2611386"/>
              <a:gd name="connsiteX1211" fmla="*/ 8947 w 4958557"/>
              <a:gd name="connsiteY1211" fmla="*/ 2482389 h 2611386"/>
              <a:gd name="connsiteX1212" fmla="*/ 303 w 4958557"/>
              <a:gd name="connsiteY1212" fmla="*/ 2483253 h 2611386"/>
              <a:gd name="connsiteX1213" fmla="*/ 5202 w 4958557"/>
              <a:gd name="connsiteY1213" fmla="*/ 2479219 h 2611386"/>
              <a:gd name="connsiteX1214" fmla="*/ 3761 w 4958557"/>
              <a:gd name="connsiteY1214" fmla="*/ 2472592 h 2611386"/>
              <a:gd name="connsiteX1215" fmla="*/ 24795 w 4958557"/>
              <a:gd name="connsiteY1215" fmla="*/ 2446948 h 2611386"/>
              <a:gd name="connsiteX1216" fmla="*/ 25083 w 4958557"/>
              <a:gd name="connsiteY1216" fmla="*/ 2434558 h 2611386"/>
              <a:gd name="connsiteX1217" fmla="*/ 24507 w 4958557"/>
              <a:gd name="connsiteY1217" fmla="*/ 2426202 h 2611386"/>
              <a:gd name="connsiteX1218" fmla="*/ 42371 w 4958557"/>
              <a:gd name="connsiteY1218" fmla="*/ 2397965 h 2611386"/>
              <a:gd name="connsiteX1219" fmla="*/ 58219 w 4958557"/>
              <a:gd name="connsiteY1219" fmla="*/ 2384422 h 2611386"/>
              <a:gd name="connsiteX1220" fmla="*/ 57355 w 4958557"/>
              <a:gd name="connsiteY1220" fmla="*/ 2382405 h 2611386"/>
              <a:gd name="connsiteX1221" fmla="*/ 41795 w 4958557"/>
              <a:gd name="connsiteY1221" fmla="*/ 2381541 h 2611386"/>
              <a:gd name="connsiteX1222" fmla="*/ 51016 w 4958557"/>
              <a:gd name="connsiteY1222" fmla="*/ 2373473 h 2611386"/>
              <a:gd name="connsiteX1223" fmla="*/ 53032 w 4958557"/>
              <a:gd name="connsiteY1223" fmla="*/ 2366846 h 2611386"/>
              <a:gd name="connsiteX1224" fmla="*/ 50151 w 4958557"/>
              <a:gd name="connsiteY1224" fmla="*/ 2354744 h 2611386"/>
              <a:gd name="connsiteX1225" fmla="*/ 57931 w 4958557"/>
              <a:gd name="connsiteY1225" fmla="*/ 2348405 h 2611386"/>
              <a:gd name="connsiteX1226" fmla="*/ 61388 w 4958557"/>
              <a:gd name="connsiteY1226" fmla="*/ 2343219 h 2611386"/>
              <a:gd name="connsiteX1227" fmla="*/ 54473 w 4958557"/>
              <a:gd name="connsiteY1227" fmla="*/ 2342642 h 2611386"/>
              <a:gd name="connsiteX1228" fmla="*/ 51880 w 4958557"/>
              <a:gd name="connsiteY1228" fmla="*/ 2339185 h 2611386"/>
              <a:gd name="connsiteX1229" fmla="*/ 41795 w 4958557"/>
              <a:gd name="connsiteY1229" fmla="*/ 2338608 h 2611386"/>
              <a:gd name="connsiteX1230" fmla="*/ 38337 w 4958557"/>
              <a:gd name="connsiteY1230" fmla="*/ 2335727 h 2611386"/>
              <a:gd name="connsiteX1231" fmla="*/ 52168 w 4958557"/>
              <a:gd name="connsiteY1231" fmla="*/ 2321896 h 2611386"/>
              <a:gd name="connsiteX1232" fmla="*/ 53321 w 4958557"/>
              <a:gd name="connsiteY1232" fmla="*/ 2321608 h 2611386"/>
              <a:gd name="connsiteX1233" fmla="*/ 53321 w 4958557"/>
              <a:gd name="connsiteY1233" fmla="*/ 2310083 h 2611386"/>
              <a:gd name="connsiteX1234" fmla="*/ 50151 w 4958557"/>
              <a:gd name="connsiteY1234" fmla="*/ 2311524 h 2611386"/>
              <a:gd name="connsiteX1235" fmla="*/ 38337 w 4958557"/>
              <a:gd name="connsiteY1235" fmla="*/ 2310659 h 2611386"/>
              <a:gd name="connsiteX1236" fmla="*/ 48710 w 4958557"/>
              <a:gd name="connsiteY1236" fmla="*/ 2295100 h 2611386"/>
              <a:gd name="connsiteX1237" fmla="*/ 53321 w 4958557"/>
              <a:gd name="connsiteY1237" fmla="*/ 2288761 h 2611386"/>
              <a:gd name="connsiteX1238" fmla="*/ 53321 w 4958557"/>
              <a:gd name="connsiteY1238" fmla="*/ 2288473 h 2611386"/>
              <a:gd name="connsiteX1239" fmla="*/ 51592 w 4958557"/>
              <a:gd name="connsiteY1239" fmla="*/ 2286744 h 2611386"/>
              <a:gd name="connsiteX1240" fmla="*/ 45253 w 4958557"/>
              <a:gd name="connsiteY1240" fmla="*/ 2286744 h 2611386"/>
              <a:gd name="connsiteX1241" fmla="*/ 51016 w 4958557"/>
              <a:gd name="connsiteY1241" fmla="*/ 2285303 h 2611386"/>
              <a:gd name="connsiteX1242" fmla="*/ 53321 w 4958557"/>
              <a:gd name="connsiteY1242" fmla="*/ 2281269 h 2611386"/>
              <a:gd name="connsiteX1243" fmla="*/ 53321 w 4958557"/>
              <a:gd name="connsiteY1243" fmla="*/ 2269455 h 2611386"/>
              <a:gd name="connsiteX1244" fmla="*/ 49287 w 4958557"/>
              <a:gd name="connsiteY1244" fmla="*/ 2272337 h 2611386"/>
              <a:gd name="connsiteX1245" fmla="*/ 40354 w 4958557"/>
              <a:gd name="connsiteY1245" fmla="*/ 2271760 h 2611386"/>
              <a:gd name="connsiteX1246" fmla="*/ 40354 w 4958557"/>
              <a:gd name="connsiteY1246" fmla="*/ 2270896 h 2611386"/>
              <a:gd name="connsiteX1247" fmla="*/ 41219 w 4958557"/>
              <a:gd name="connsiteY1247" fmla="*/ 2270032 h 2611386"/>
              <a:gd name="connsiteX1248" fmla="*/ 39778 w 4958557"/>
              <a:gd name="connsiteY1248" fmla="*/ 2266862 h 2611386"/>
              <a:gd name="connsiteX1249" fmla="*/ 38914 w 4958557"/>
              <a:gd name="connsiteY1249" fmla="*/ 2266574 h 2611386"/>
              <a:gd name="connsiteX1250" fmla="*/ 34880 w 4958557"/>
              <a:gd name="connsiteY1250" fmla="*/ 2262252 h 2611386"/>
              <a:gd name="connsiteX1251" fmla="*/ 38049 w 4958557"/>
              <a:gd name="connsiteY1251" fmla="*/ 2257066 h 2611386"/>
              <a:gd name="connsiteX1252" fmla="*/ 38049 w 4958557"/>
              <a:gd name="connsiteY1252" fmla="*/ 2252455 h 2611386"/>
              <a:gd name="connsiteX1253" fmla="*/ 32575 w 4958557"/>
              <a:gd name="connsiteY1253" fmla="*/ 2256201 h 2611386"/>
              <a:gd name="connsiteX1254" fmla="*/ 27100 w 4958557"/>
              <a:gd name="connsiteY1254" fmla="*/ 2253896 h 2611386"/>
              <a:gd name="connsiteX1255" fmla="*/ 32287 w 4958557"/>
              <a:gd name="connsiteY1255" fmla="*/ 2242659 h 2611386"/>
              <a:gd name="connsiteX1256" fmla="*/ 43236 w 4958557"/>
              <a:gd name="connsiteY1256" fmla="*/ 2231133 h 2611386"/>
              <a:gd name="connsiteX1257" fmla="*/ 42371 w 4958557"/>
              <a:gd name="connsiteY1257" fmla="*/ 2221625 h 2611386"/>
              <a:gd name="connsiteX1258" fmla="*/ 40643 w 4958557"/>
              <a:gd name="connsiteY1258" fmla="*/ 2212692 h 2611386"/>
              <a:gd name="connsiteX1259" fmla="*/ 43812 w 4958557"/>
              <a:gd name="connsiteY1259" fmla="*/ 2200879 h 2611386"/>
              <a:gd name="connsiteX1260" fmla="*/ 46117 w 4958557"/>
              <a:gd name="connsiteY1260" fmla="*/ 2195980 h 2611386"/>
              <a:gd name="connsiteX1261" fmla="*/ 48999 w 4958557"/>
              <a:gd name="connsiteY1261" fmla="*/ 2191370 h 2611386"/>
              <a:gd name="connsiteX1262" fmla="*/ 43812 w 4958557"/>
              <a:gd name="connsiteY1262" fmla="*/ 2189930 h 2611386"/>
              <a:gd name="connsiteX1263" fmla="*/ 36032 w 4958557"/>
              <a:gd name="connsiteY1263" fmla="*/ 2188489 h 2611386"/>
              <a:gd name="connsiteX1264" fmla="*/ 38914 w 4958557"/>
              <a:gd name="connsiteY1264" fmla="*/ 2176387 h 2611386"/>
              <a:gd name="connsiteX1265" fmla="*/ 45829 w 4958557"/>
              <a:gd name="connsiteY1265" fmla="*/ 2170048 h 2611386"/>
              <a:gd name="connsiteX1266" fmla="*/ 42371 w 4958557"/>
              <a:gd name="connsiteY1266" fmla="*/ 2166879 h 2611386"/>
              <a:gd name="connsiteX1267" fmla="*/ 36032 w 4958557"/>
              <a:gd name="connsiteY1267" fmla="*/ 2165150 h 2611386"/>
              <a:gd name="connsiteX1268" fmla="*/ 40643 w 4958557"/>
              <a:gd name="connsiteY1268" fmla="*/ 2163709 h 2611386"/>
              <a:gd name="connsiteX1269" fmla="*/ 41507 w 4958557"/>
              <a:gd name="connsiteY1269" fmla="*/ 2158811 h 2611386"/>
              <a:gd name="connsiteX1270" fmla="*/ 52744 w 4958557"/>
              <a:gd name="connsiteY1270" fmla="*/ 2152472 h 2611386"/>
              <a:gd name="connsiteX1271" fmla="*/ 53032 w 4958557"/>
              <a:gd name="connsiteY1271" fmla="*/ 2146997 h 2611386"/>
              <a:gd name="connsiteX1272" fmla="*/ 60236 w 4958557"/>
              <a:gd name="connsiteY1272" fmla="*/ 2138065 h 2611386"/>
              <a:gd name="connsiteX1273" fmla="*/ 66575 w 4958557"/>
              <a:gd name="connsiteY1273" fmla="*/ 2125675 h 2611386"/>
              <a:gd name="connsiteX1274" fmla="*/ 78965 w 4958557"/>
              <a:gd name="connsiteY1274" fmla="*/ 2112421 h 2611386"/>
              <a:gd name="connsiteX1275" fmla="*/ 78965 w 4958557"/>
              <a:gd name="connsiteY1275" fmla="*/ 2102624 h 2611386"/>
              <a:gd name="connsiteX1276" fmla="*/ 74931 w 4958557"/>
              <a:gd name="connsiteY1276" fmla="*/ 2074386 h 2611386"/>
              <a:gd name="connsiteX1277" fmla="*/ 80982 w 4958557"/>
              <a:gd name="connsiteY1277" fmla="*/ 2071505 h 2611386"/>
              <a:gd name="connsiteX1278" fmla="*/ 95389 w 4958557"/>
              <a:gd name="connsiteY1278" fmla="*/ 2069488 h 2611386"/>
              <a:gd name="connsiteX1279" fmla="*/ 102304 w 4958557"/>
              <a:gd name="connsiteY1279" fmla="*/ 2063437 h 2611386"/>
              <a:gd name="connsiteX1280" fmla="*/ 100287 w 4958557"/>
              <a:gd name="connsiteY1280" fmla="*/ 2048454 h 2611386"/>
              <a:gd name="connsiteX1281" fmla="*/ 105473 w 4958557"/>
              <a:gd name="connsiteY1281" fmla="*/ 2051047 h 2611386"/>
              <a:gd name="connsiteX1282" fmla="*/ 116999 w 4958557"/>
              <a:gd name="connsiteY1282" fmla="*/ 2045284 h 2611386"/>
              <a:gd name="connsiteX1283" fmla="*/ 116999 w 4958557"/>
              <a:gd name="connsiteY1283" fmla="*/ 2044708 h 2611386"/>
              <a:gd name="connsiteX1284" fmla="*/ 116135 w 4958557"/>
              <a:gd name="connsiteY1284" fmla="*/ 2043844 h 2611386"/>
              <a:gd name="connsiteX1285" fmla="*/ 119304 w 4958557"/>
              <a:gd name="connsiteY1285" fmla="*/ 2028861 h 2611386"/>
              <a:gd name="connsiteX1286" fmla="*/ 119592 w 4958557"/>
              <a:gd name="connsiteY1286" fmla="*/ 2028573 h 2611386"/>
              <a:gd name="connsiteX1287" fmla="*/ 119592 w 4958557"/>
              <a:gd name="connsiteY1287" fmla="*/ 2028284 h 2611386"/>
              <a:gd name="connsiteX1288" fmla="*/ 119880 w 4958557"/>
              <a:gd name="connsiteY1288" fmla="*/ 2027708 h 2611386"/>
              <a:gd name="connsiteX1289" fmla="*/ 120745 w 4958557"/>
              <a:gd name="connsiteY1289" fmla="*/ 2027420 h 2611386"/>
              <a:gd name="connsiteX1290" fmla="*/ 127084 w 4958557"/>
              <a:gd name="connsiteY1290" fmla="*/ 2017335 h 2611386"/>
              <a:gd name="connsiteX1291" fmla="*/ 135440 w 4958557"/>
              <a:gd name="connsiteY1291" fmla="*/ 2017623 h 2611386"/>
              <a:gd name="connsiteX1292" fmla="*/ 146101 w 4958557"/>
              <a:gd name="connsiteY1292" fmla="*/ 2010132 h 2611386"/>
              <a:gd name="connsiteX1293" fmla="*/ 143796 w 4958557"/>
              <a:gd name="connsiteY1293" fmla="*/ 2008115 h 2611386"/>
              <a:gd name="connsiteX1294" fmla="*/ 130253 w 4958557"/>
              <a:gd name="connsiteY1294" fmla="*/ 2012149 h 2611386"/>
              <a:gd name="connsiteX1295" fmla="*/ 118440 w 4958557"/>
              <a:gd name="connsiteY1295" fmla="*/ 2015318 h 2611386"/>
              <a:gd name="connsiteX1296" fmla="*/ 115270 w 4958557"/>
              <a:gd name="connsiteY1296" fmla="*/ 2012149 h 2611386"/>
              <a:gd name="connsiteX1297" fmla="*/ 121609 w 4958557"/>
              <a:gd name="connsiteY1297" fmla="*/ 2005810 h 2611386"/>
              <a:gd name="connsiteX1298" fmla="*/ 145525 w 4958557"/>
              <a:gd name="connsiteY1298" fmla="*/ 1997166 h 2611386"/>
              <a:gd name="connsiteX1299" fmla="*/ 145236 w 4958557"/>
              <a:gd name="connsiteY1299" fmla="*/ 1993708 h 2611386"/>
              <a:gd name="connsiteX1300" fmla="*/ 142931 w 4958557"/>
              <a:gd name="connsiteY1300" fmla="*/ 1989386 h 2611386"/>
              <a:gd name="connsiteX1301" fmla="*/ 147830 w 4958557"/>
              <a:gd name="connsiteY1301" fmla="*/ 1988233 h 2611386"/>
              <a:gd name="connsiteX1302" fmla="*/ 169440 w 4958557"/>
              <a:gd name="connsiteY1302" fmla="*/ 1966911 h 2611386"/>
              <a:gd name="connsiteX1303" fmla="*/ 181254 w 4958557"/>
              <a:gd name="connsiteY1303" fmla="*/ 1959708 h 2611386"/>
              <a:gd name="connsiteX1304" fmla="*/ 171745 w 4958557"/>
              <a:gd name="connsiteY1304" fmla="*/ 1954809 h 2611386"/>
              <a:gd name="connsiteX1305" fmla="*/ 154457 w 4958557"/>
              <a:gd name="connsiteY1305" fmla="*/ 1959708 h 2611386"/>
              <a:gd name="connsiteX1306" fmla="*/ 161084 w 4958557"/>
              <a:gd name="connsiteY1306" fmla="*/ 1948758 h 2611386"/>
              <a:gd name="connsiteX1307" fmla="*/ 187593 w 4958557"/>
              <a:gd name="connsiteY1307" fmla="*/ 1927148 h 2611386"/>
              <a:gd name="connsiteX1308" fmla="*/ 186152 w 4958557"/>
              <a:gd name="connsiteY1308" fmla="*/ 1919080 h 2611386"/>
              <a:gd name="connsiteX1309" fmla="*/ 179813 w 4958557"/>
              <a:gd name="connsiteY1309" fmla="*/ 1911301 h 2611386"/>
              <a:gd name="connsiteX1310" fmla="*/ 185864 w 4958557"/>
              <a:gd name="connsiteY1310" fmla="*/ 1907555 h 2611386"/>
              <a:gd name="connsiteX1311" fmla="*/ 189033 w 4958557"/>
              <a:gd name="connsiteY1311" fmla="*/ 1902945 h 2611386"/>
              <a:gd name="connsiteX1312" fmla="*/ 190762 w 4958557"/>
              <a:gd name="connsiteY1312" fmla="*/ 1907843 h 2611386"/>
              <a:gd name="connsiteX1313" fmla="*/ 193355 w 4958557"/>
              <a:gd name="connsiteY1313" fmla="*/ 1909572 h 2611386"/>
              <a:gd name="connsiteX1314" fmla="*/ 214966 w 4958557"/>
              <a:gd name="connsiteY1314" fmla="*/ 1901504 h 2611386"/>
              <a:gd name="connsiteX1315" fmla="*/ 228796 w 4958557"/>
              <a:gd name="connsiteY1315" fmla="*/ 1888538 h 2611386"/>
              <a:gd name="connsiteX1316" fmla="*/ 236000 w 4958557"/>
              <a:gd name="connsiteY1316" fmla="*/ 1883928 h 2611386"/>
              <a:gd name="connsiteX1317" fmla="*/ 239457 w 4958557"/>
              <a:gd name="connsiteY1317" fmla="*/ 1881334 h 2611386"/>
              <a:gd name="connsiteX1318" fmla="*/ 240898 w 4958557"/>
              <a:gd name="connsiteY1318" fmla="*/ 1881334 h 2611386"/>
              <a:gd name="connsiteX1319" fmla="*/ 257610 w 4958557"/>
              <a:gd name="connsiteY1319" fmla="*/ 1880470 h 2611386"/>
              <a:gd name="connsiteX1320" fmla="*/ 281237 w 4958557"/>
              <a:gd name="connsiteY1320" fmla="*/ 1871249 h 2611386"/>
              <a:gd name="connsiteX1321" fmla="*/ 281237 w 4958557"/>
              <a:gd name="connsiteY1321" fmla="*/ 1869233 h 2611386"/>
              <a:gd name="connsiteX1322" fmla="*/ 262797 w 4958557"/>
              <a:gd name="connsiteY1322" fmla="*/ 1862605 h 2611386"/>
              <a:gd name="connsiteX1323" fmla="*/ 250407 w 4958557"/>
              <a:gd name="connsiteY1323" fmla="*/ 1866351 h 2611386"/>
              <a:gd name="connsiteX1324" fmla="*/ 248390 w 4958557"/>
              <a:gd name="connsiteY1324" fmla="*/ 1867504 h 2611386"/>
              <a:gd name="connsiteX1325" fmla="*/ 240610 w 4958557"/>
              <a:gd name="connsiteY1325" fmla="*/ 1870385 h 2611386"/>
              <a:gd name="connsiteX1326" fmla="*/ 243779 w 4958557"/>
              <a:gd name="connsiteY1326" fmla="*/ 1862029 h 2611386"/>
              <a:gd name="connsiteX1327" fmla="*/ 268271 w 4958557"/>
              <a:gd name="connsiteY1327" fmla="*/ 1842148 h 2611386"/>
              <a:gd name="connsiteX1328" fmla="*/ 294780 w 4958557"/>
              <a:gd name="connsiteY1328" fmla="*/ 1835809 h 2611386"/>
              <a:gd name="connsiteX1329" fmla="*/ 343763 w 4958557"/>
              <a:gd name="connsiteY1329" fmla="*/ 1822554 h 2611386"/>
              <a:gd name="connsiteX1330" fmla="*/ 363068 w 4958557"/>
              <a:gd name="connsiteY1330" fmla="*/ 1811605 h 2611386"/>
              <a:gd name="connsiteX1331" fmla="*/ 376034 w 4958557"/>
              <a:gd name="connsiteY1331" fmla="*/ 1807283 h 2611386"/>
              <a:gd name="connsiteX1332" fmla="*/ 378628 w 4958557"/>
              <a:gd name="connsiteY1332" fmla="*/ 1804978 h 2611386"/>
              <a:gd name="connsiteX1333" fmla="*/ 414645 w 4958557"/>
              <a:gd name="connsiteY1333" fmla="*/ 1796046 h 2611386"/>
              <a:gd name="connsiteX1334" fmla="*/ 425594 w 4958557"/>
              <a:gd name="connsiteY1334" fmla="*/ 1793452 h 2611386"/>
              <a:gd name="connsiteX1335" fmla="*/ 430492 w 4958557"/>
              <a:gd name="connsiteY1335" fmla="*/ 1793164 h 2611386"/>
              <a:gd name="connsiteX1336" fmla="*/ 435391 w 4958557"/>
              <a:gd name="connsiteY1336" fmla="*/ 1785385 h 2611386"/>
              <a:gd name="connsiteX1337" fmla="*/ 452391 w 4958557"/>
              <a:gd name="connsiteY1337" fmla="*/ 1783944 h 2611386"/>
              <a:gd name="connsiteX1338" fmla="*/ 469967 w 4958557"/>
              <a:gd name="connsiteY1338" fmla="*/ 1772418 h 2611386"/>
              <a:gd name="connsiteX1339" fmla="*/ 512612 w 4958557"/>
              <a:gd name="connsiteY1339" fmla="*/ 1758011 h 2611386"/>
              <a:gd name="connsiteX1340" fmla="*/ 534510 w 4958557"/>
              <a:gd name="connsiteY1340" fmla="*/ 1751384 h 2611386"/>
              <a:gd name="connsiteX1341" fmla="*/ 542002 w 4958557"/>
              <a:gd name="connsiteY1341" fmla="*/ 1741011 h 2611386"/>
              <a:gd name="connsiteX1342" fmla="*/ 529324 w 4958557"/>
              <a:gd name="connsiteY1342" fmla="*/ 1739859 h 2611386"/>
              <a:gd name="connsiteX1343" fmla="*/ 501086 w 4958557"/>
              <a:gd name="connsiteY1343" fmla="*/ 1751096 h 2611386"/>
              <a:gd name="connsiteX1344" fmla="*/ 476306 w 4958557"/>
              <a:gd name="connsiteY1344" fmla="*/ 1756571 h 2611386"/>
              <a:gd name="connsiteX1345" fmla="*/ 423865 w 4958557"/>
              <a:gd name="connsiteY1345" fmla="*/ 1772130 h 2611386"/>
              <a:gd name="connsiteX1346" fmla="*/ 350102 w 4958557"/>
              <a:gd name="connsiteY1346" fmla="*/ 1791147 h 2611386"/>
              <a:gd name="connsiteX1347" fmla="*/ 339441 w 4958557"/>
              <a:gd name="connsiteY1347" fmla="*/ 1800944 h 2611386"/>
              <a:gd name="connsiteX1348" fmla="*/ 347509 w 4958557"/>
              <a:gd name="connsiteY1348" fmla="*/ 1791436 h 2611386"/>
              <a:gd name="connsiteX1349" fmla="*/ 310627 w 4958557"/>
              <a:gd name="connsiteY1349" fmla="*/ 1801520 h 2611386"/>
              <a:gd name="connsiteX1350" fmla="*/ 296220 w 4958557"/>
              <a:gd name="connsiteY1350" fmla="*/ 1805554 h 2611386"/>
              <a:gd name="connsiteX1351" fmla="*/ 288441 w 4958557"/>
              <a:gd name="connsiteY1351" fmla="*/ 1802673 h 2611386"/>
              <a:gd name="connsiteX1352" fmla="*/ 293915 w 4958557"/>
              <a:gd name="connsiteY1352" fmla="*/ 1797486 h 2611386"/>
              <a:gd name="connsiteX1353" fmla="*/ 296220 w 4958557"/>
              <a:gd name="connsiteY1353" fmla="*/ 1793164 h 2611386"/>
              <a:gd name="connsiteX1354" fmla="*/ 290170 w 4958557"/>
              <a:gd name="connsiteY1354" fmla="*/ 1792588 h 2611386"/>
              <a:gd name="connsiteX1355" fmla="*/ 280949 w 4958557"/>
              <a:gd name="connsiteY1355" fmla="*/ 1804402 h 2611386"/>
              <a:gd name="connsiteX1356" fmla="*/ 269424 w 4958557"/>
              <a:gd name="connsiteY1356" fmla="*/ 1811317 h 2611386"/>
              <a:gd name="connsiteX1357" fmla="*/ 263949 w 4958557"/>
              <a:gd name="connsiteY1357" fmla="*/ 1804978 h 2611386"/>
              <a:gd name="connsiteX1358" fmla="*/ 268847 w 4958557"/>
              <a:gd name="connsiteY1358" fmla="*/ 1797486 h 2611386"/>
              <a:gd name="connsiteX1359" fmla="*/ 268847 w 4958557"/>
              <a:gd name="connsiteY1359" fmla="*/ 1784232 h 2611386"/>
              <a:gd name="connsiteX1360" fmla="*/ 267983 w 4958557"/>
              <a:gd name="connsiteY1360" fmla="*/ 1773283 h 2611386"/>
              <a:gd name="connsiteX1361" fmla="*/ 278644 w 4958557"/>
              <a:gd name="connsiteY1361" fmla="*/ 1764351 h 2611386"/>
              <a:gd name="connsiteX1362" fmla="*/ 276339 w 4958557"/>
              <a:gd name="connsiteY1362" fmla="*/ 1745910 h 2611386"/>
              <a:gd name="connsiteX1363" fmla="*/ 274034 w 4958557"/>
              <a:gd name="connsiteY1363" fmla="*/ 1732943 h 2611386"/>
              <a:gd name="connsiteX1364" fmla="*/ 278932 w 4958557"/>
              <a:gd name="connsiteY1364" fmla="*/ 1715943 h 2611386"/>
              <a:gd name="connsiteX1365" fmla="*/ 282390 w 4958557"/>
              <a:gd name="connsiteY1365" fmla="*/ 1709028 h 2611386"/>
              <a:gd name="connsiteX1366" fmla="*/ 286712 w 4958557"/>
              <a:gd name="connsiteY1366" fmla="*/ 1702401 h 2611386"/>
              <a:gd name="connsiteX1367" fmla="*/ 279508 w 4958557"/>
              <a:gd name="connsiteY1367" fmla="*/ 1700096 h 2611386"/>
              <a:gd name="connsiteX1368" fmla="*/ 268271 w 4958557"/>
              <a:gd name="connsiteY1368" fmla="*/ 1698079 h 2611386"/>
              <a:gd name="connsiteX1369" fmla="*/ 272881 w 4958557"/>
              <a:gd name="connsiteY1369" fmla="*/ 1680791 h 2611386"/>
              <a:gd name="connsiteX1370" fmla="*/ 283254 w 4958557"/>
              <a:gd name="connsiteY1370" fmla="*/ 1671859 h 2611386"/>
              <a:gd name="connsiteX1371" fmla="*/ 278356 w 4958557"/>
              <a:gd name="connsiteY1371" fmla="*/ 1666960 h 2611386"/>
              <a:gd name="connsiteX1372" fmla="*/ 269136 w 4958557"/>
              <a:gd name="connsiteY1372" fmla="*/ 1664367 h 2611386"/>
              <a:gd name="connsiteX1373" fmla="*/ 275763 w 4958557"/>
              <a:gd name="connsiteY1373" fmla="*/ 1662350 h 2611386"/>
              <a:gd name="connsiteX1374" fmla="*/ 277203 w 4958557"/>
              <a:gd name="connsiteY1374" fmla="*/ 1655146 h 2611386"/>
              <a:gd name="connsiteX1375" fmla="*/ 308610 w 4958557"/>
              <a:gd name="connsiteY1375" fmla="*/ 1637858 h 2611386"/>
              <a:gd name="connsiteX1376" fmla="*/ 314085 w 4958557"/>
              <a:gd name="connsiteY1376" fmla="*/ 1625757 h 2611386"/>
              <a:gd name="connsiteX1377" fmla="*/ 316678 w 4958557"/>
              <a:gd name="connsiteY1377" fmla="*/ 1617112 h 2611386"/>
              <a:gd name="connsiteX1378" fmla="*/ 345780 w 4958557"/>
              <a:gd name="connsiteY1378" fmla="*/ 1596078 h 2611386"/>
              <a:gd name="connsiteX1379" fmla="*/ 366814 w 4958557"/>
              <a:gd name="connsiteY1379" fmla="*/ 1588875 h 2611386"/>
              <a:gd name="connsiteX1380" fmla="*/ 366814 w 4958557"/>
              <a:gd name="connsiteY1380" fmla="*/ 1586570 h 2611386"/>
              <a:gd name="connsiteX1381" fmla="*/ 351543 w 4958557"/>
              <a:gd name="connsiteY1381" fmla="*/ 1579655 h 2611386"/>
              <a:gd name="connsiteX1382" fmla="*/ 363933 w 4958557"/>
              <a:gd name="connsiteY1382" fmla="*/ 1575332 h 2611386"/>
              <a:gd name="connsiteX1383" fmla="*/ 368543 w 4958557"/>
              <a:gd name="connsiteY1383" fmla="*/ 1569570 h 2611386"/>
              <a:gd name="connsiteX1384" fmla="*/ 370560 w 4958557"/>
              <a:gd name="connsiteY1384" fmla="*/ 1556315 h 2611386"/>
              <a:gd name="connsiteX1385" fmla="*/ 380933 w 4958557"/>
              <a:gd name="connsiteY1385" fmla="*/ 1552858 h 2611386"/>
              <a:gd name="connsiteX1386" fmla="*/ 386407 w 4958557"/>
              <a:gd name="connsiteY1386" fmla="*/ 1549112 h 2611386"/>
              <a:gd name="connsiteX1387" fmla="*/ 379780 w 4958557"/>
              <a:gd name="connsiteY1387" fmla="*/ 1545654 h 2611386"/>
              <a:gd name="connsiteX1388" fmla="*/ 378340 w 4958557"/>
              <a:gd name="connsiteY1388" fmla="*/ 1541332 h 2611386"/>
              <a:gd name="connsiteX1389" fmla="*/ 368543 w 4958557"/>
              <a:gd name="connsiteY1389" fmla="*/ 1536722 h 2611386"/>
              <a:gd name="connsiteX1390" fmla="*/ 366238 w 4958557"/>
              <a:gd name="connsiteY1390" fmla="*/ 1532400 h 2611386"/>
              <a:gd name="connsiteX1391" fmla="*/ 385543 w 4958557"/>
              <a:gd name="connsiteY1391" fmla="*/ 1524332 h 2611386"/>
              <a:gd name="connsiteX1392" fmla="*/ 395340 w 4958557"/>
              <a:gd name="connsiteY1392" fmla="*/ 1517129 h 2611386"/>
              <a:gd name="connsiteX1393" fmla="*/ 387848 w 4958557"/>
              <a:gd name="connsiteY1393" fmla="*/ 1513095 h 2611386"/>
              <a:gd name="connsiteX1394" fmla="*/ 376323 w 4958557"/>
              <a:gd name="connsiteY1394" fmla="*/ 1507620 h 2611386"/>
              <a:gd name="connsiteX1395" fmla="*/ 392746 w 4958557"/>
              <a:gd name="connsiteY1395" fmla="*/ 1496095 h 2611386"/>
              <a:gd name="connsiteX1396" fmla="*/ 399950 w 4958557"/>
              <a:gd name="connsiteY1396" fmla="*/ 1491196 h 2611386"/>
              <a:gd name="connsiteX1397" fmla="*/ 404560 w 4958557"/>
              <a:gd name="connsiteY1397" fmla="*/ 1482840 h 2611386"/>
              <a:gd name="connsiteX1398" fmla="*/ 411187 w 4958557"/>
              <a:gd name="connsiteY1398" fmla="*/ 1473908 h 2611386"/>
              <a:gd name="connsiteX1399" fmla="*/ 402543 w 4958557"/>
              <a:gd name="connsiteY1399" fmla="*/ 1473044 h 2611386"/>
              <a:gd name="connsiteX1400" fmla="*/ 393899 w 4958557"/>
              <a:gd name="connsiteY1400" fmla="*/ 1469010 h 2611386"/>
              <a:gd name="connsiteX1401" fmla="*/ 394187 w 4958557"/>
              <a:gd name="connsiteY1401" fmla="*/ 1468145 h 2611386"/>
              <a:gd name="connsiteX1402" fmla="*/ 395340 w 4958557"/>
              <a:gd name="connsiteY1402" fmla="*/ 1467569 h 2611386"/>
              <a:gd name="connsiteX1403" fmla="*/ 404560 w 4958557"/>
              <a:gd name="connsiteY1403" fmla="*/ 1453162 h 2611386"/>
              <a:gd name="connsiteX1404" fmla="*/ 422713 w 4958557"/>
              <a:gd name="connsiteY1404" fmla="*/ 1452874 h 2611386"/>
              <a:gd name="connsiteX1405" fmla="*/ 432221 w 4958557"/>
              <a:gd name="connsiteY1405" fmla="*/ 1444518 h 2611386"/>
              <a:gd name="connsiteX1406" fmla="*/ 429340 w 4958557"/>
              <a:gd name="connsiteY1406" fmla="*/ 1440484 h 2611386"/>
              <a:gd name="connsiteX1407" fmla="*/ 409458 w 4958557"/>
              <a:gd name="connsiteY1407" fmla="*/ 1445959 h 2611386"/>
              <a:gd name="connsiteX1408" fmla="*/ 392170 w 4958557"/>
              <a:gd name="connsiteY1408" fmla="*/ 1450281 h 2611386"/>
              <a:gd name="connsiteX1409" fmla="*/ 387848 w 4958557"/>
              <a:gd name="connsiteY1409" fmla="*/ 1445671 h 2611386"/>
              <a:gd name="connsiteX1410" fmla="*/ 397357 w 4958557"/>
              <a:gd name="connsiteY1410" fmla="*/ 1436450 h 2611386"/>
              <a:gd name="connsiteX1411" fmla="*/ 440865 w 4958557"/>
              <a:gd name="connsiteY1411" fmla="*/ 1422620 h 2611386"/>
              <a:gd name="connsiteX1412" fmla="*/ 453543 w 4958557"/>
              <a:gd name="connsiteY1412" fmla="*/ 1418874 h 2611386"/>
              <a:gd name="connsiteX1413" fmla="*/ 455560 w 4958557"/>
              <a:gd name="connsiteY1413" fmla="*/ 1416569 h 2611386"/>
              <a:gd name="connsiteX1414" fmla="*/ 461035 w 4958557"/>
              <a:gd name="connsiteY1414" fmla="*/ 1407060 h 2611386"/>
              <a:gd name="connsiteX1415" fmla="*/ 457001 w 4958557"/>
              <a:gd name="connsiteY1415" fmla="*/ 1408213 h 2611386"/>
              <a:gd name="connsiteX1416" fmla="*/ 446916 w 4958557"/>
              <a:gd name="connsiteY1416" fmla="*/ 1409653 h 2611386"/>
              <a:gd name="connsiteX1417" fmla="*/ 454696 w 4958557"/>
              <a:gd name="connsiteY1417" fmla="*/ 1405620 h 2611386"/>
              <a:gd name="connsiteX1418" fmla="*/ 473425 w 4958557"/>
              <a:gd name="connsiteY1418" fmla="*/ 1400145 h 2611386"/>
              <a:gd name="connsiteX1419" fmla="*/ 471408 w 4958557"/>
              <a:gd name="connsiteY1419" fmla="*/ 1402162 h 2611386"/>
              <a:gd name="connsiteX1420" fmla="*/ 471696 w 4958557"/>
              <a:gd name="connsiteY1420" fmla="*/ 1402162 h 2611386"/>
              <a:gd name="connsiteX1421" fmla="*/ 509154 w 4958557"/>
              <a:gd name="connsiteY1421" fmla="*/ 1387755 h 2611386"/>
              <a:gd name="connsiteX1422" fmla="*/ 526442 w 4958557"/>
              <a:gd name="connsiteY1422" fmla="*/ 1382280 h 2611386"/>
              <a:gd name="connsiteX1423" fmla="*/ 532205 w 4958557"/>
              <a:gd name="connsiteY1423" fmla="*/ 1382857 h 2611386"/>
              <a:gd name="connsiteX1424" fmla="*/ 527883 w 4958557"/>
              <a:gd name="connsiteY1424" fmla="*/ 1388043 h 2611386"/>
              <a:gd name="connsiteX1425" fmla="*/ 519239 w 4958557"/>
              <a:gd name="connsiteY1425" fmla="*/ 1390636 h 2611386"/>
              <a:gd name="connsiteX1426" fmla="*/ 519239 w 4958557"/>
              <a:gd name="connsiteY1426" fmla="*/ 1396399 h 2611386"/>
              <a:gd name="connsiteX1427" fmla="*/ 527883 w 4958557"/>
              <a:gd name="connsiteY1427" fmla="*/ 1393806 h 2611386"/>
              <a:gd name="connsiteX1428" fmla="*/ 537103 w 4958557"/>
              <a:gd name="connsiteY1428" fmla="*/ 1391501 h 2611386"/>
              <a:gd name="connsiteX1429" fmla="*/ 535663 w 4958557"/>
              <a:gd name="connsiteY1429" fmla="*/ 1390348 h 2611386"/>
              <a:gd name="connsiteX1430" fmla="*/ 584070 w 4958557"/>
              <a:gd name="connsiteY1430" fmla="*/ 1366721 h 2611386"/>
              <a:gd name="connsiteX1431" fmla="*/ 617494 w 4958557"/>
              <a:gd name="connsiteY1431" fmla="*/ 1353178 h 2611386"/>
              <a:gd name="connsiteX1432" fmla="*/ 621816 w 4958557"/>
              <a:gd name="connsiteY1432" fmla="*/ 1347704 h 2611386"/>
              <a:gd name="connsiteX1433" fmla="*/ 625850 w 4958557"/>
              <a:gd name="connsiteY1433" fmla="*/ 1350009 h 2611386"/>
              <a:gd name="connsiteX1434" fmla="*/ 627290 w 4958557"/>
              <a:gd name="connsiteY1434" fmla="*/ 1352314 h 2611386"/>
              <a:gd name="connsiteX1435" fmla="*/ 635070 w 4958557"/>
              <a:gd name="connsiteY1435" fmla="*/ 1348568 h 2611386"/>
              <a:gd name="connsiteX1436" fmla="*/ 640256 w 4958557"/>
              <a:gd name="connsiteY1436" fmla="*/ 1347992 h 2611386"/>
              <a:gd name="connsiteX1437" fmla="*/ 635358 w 4958557"/>
              <a:gd name="connsiteY1437" fmla="*/ 1352026 h 2611386"/>
              <a:gd name="connsiteX1438" fmla="*/ 628155 w 4958557"/>
              <a:gd name="connsiteY1438" fmla="*/ 1354619 h 2611386"/>
              <a:gd name="connsiteX1439" fmla="*/ 619222 w 4958557"/>
              <a:gd name="connsiteY1439" fmla="*/ 1367009 h 2611386"/>
              <a:gd name="connsiteX1440" fmla="*/ 671952 w 4958557"/>
              <a:gd name="connsiteY1440" fmla="*/ 1351450 h 2611386"/>
              <a:gd name="connsiteX1441" fmla="*/ 673104 w 4958557"/>
              <a:gd name="connsiteY1441" fmla="*/ 1351162 h 2611386"/>
              <a:gd name="connsiteX1442" fmla="*/ 670223 w 4958557"/>
              <a:gd name="connsiteY1442" fmla="*/ 1343094 h 2611386"/>
              <a:gd name="connsiteX1443" fmla="*/ 685782 w 4958557"/>
              <a:gd name="connsiteY1443" fmla="*/ 1341077 h 2611386"/>
              <a:gd name="connsiteX1444" fmla="*/ 688087 w 4958557"/>
              <a:gd name="connsiteY1444" fmla="*/ 1341653 h 2611386"/>
              <a:gd name="connsiteX1445" fmla="*/ 693562 w 4958557"/>
              <a:gd name="connsiteY1445" fmla="*/ 1339348 h 2611386"/>
              <a:gd name="connsiteX1446" fmla="*/ 698748 w 4958557"/>
              <a:gd name="connsiteY1446" fmla="*/ 1337331 h 2611386"/>
              <a:gd name="connsiteX1447" fmla="*/ 702494 w 4958557"/>
              <a:gd name="connsiteY1447" fmla="*/ 1339348 h 2611386"/>
              <a:gd name="connsiteX1448" fmla="*/ 703359 w 4958557"/>
              <a:gd name="connsiteY1448" fmla="*/ 1341365 h 2611386"/>
              <a:gd name="connsiteX1449" fmla="*/ 710562 w 4958557"/>
              <a:gd name="connsiteY1449" fmla="*/ 1339060 h 2611386"/>
              <a:gd name="connsiteX1450" fmla="*/ 748020 w 4958557"/>
              <a:gd name="connsiteY1450" fmla="*/ 1324941 h 2611386"/>
              <a:gd name="connsiteX1451" fmla="*/ 782020 w 4958557"/>
              <a:gd name="connsiteY1451" fmla="*/ 1303043 h 2611386"/>
              <a:gd name="connsiteX1452" fmla="*/ 797868 w 4958557"/>
              <a:gd name="connsiteY1452" fmla="*/ 1297856 h 2611386"/>
              <a:gd name="connsiteX1453" fmla="*/ 797868 w 4958557"/>
              <a:gd name="connsiteY1453" fmla="*/ 1295839 h 2611386"/>
              <a:gd name="connsiteX1454" fmla="*/ 804495 w 4958557"/>
              <a:gd name="connsiteY1454" fmla="*/ 1294687 h 2611386"/>
              <a:gd name="connsiteX1455" fmla="*/ 807376 w 4958557"/>
              <a:gd name="connsiteY1455" fmla="*/ 1294975 h 2611386"/>
              <a:gd name="connsiteX1456" fmla="*/ 817749 w 4958557"/>
              <a:gd name="connsiteY1456" fmla="*/ 1291517 h 2611386"/>
              <a:gd name="connsiteX1457" fmla="*/ 817461 w 4958557"/>
              <a:gd name="connsiteY1457" fmla="*/ 1290941 h 2611386"/>
              <a:gd name="connsiteX1458" fmla="*/ 821495 w 4958557"/>
              <a:gd name="connsiteY1458" fmla="*/ 1283161 h 2611386"/>
              <a:gd name="connsiteX1459" fmla="*/ 840512 w 4958557"/>
              <a:gd name="connsiteY1459" fmla="*/ 1274805 h 2611386"/>
              <a:gd name="connsiteX1460" fmla="*/ 850309 w 4958557"/>
              <a:gd name="connsiteY1460" fmla="*/ 1280568 h 2611386"/>
              <a:gd name="connsiteX1461" fmla="*/ 850020 w 4958557"/>
              <a:gd name="connsiteY1461" fmla="*/ 1283161 h 2611386"/>
              <a:gd name="connsiteX1462" fmla="*/ 856071 w 4958557"/>
              <a:gd name="connsiteY1462" fmla="*/ 1292093 h 2611386"/>
              <a:gd name="connsiteX1463" fmla="*/ 932716 w 4958557"/>
              <a:gd name="connsiteY1463" fmla="*/ 1269042 h 2611386"/>
              <a:gd name="connsiteX1464" fmla="*/ 996971 w 4958557"/>
              <a:gd name="connsiteY1464" fmla="*/ 1250313 h 2611386"/>
              <a:gd name="connsiteX1465" fmla="*/ 1033852 w 4958557"/>
              <a:gd name="connsiteY1465" fmla="*/ 1238500 h 2611386"/>
              <a:gd name="connsiteX1466" fmla="*/ 1046530 w 4958557"/>
              <a:gd name="connsiteY1466" fmla="*/ 1230144 h 2611386"/>
              <a:gd name="connsiteX1467" fmla="*/ 1043937 w 4958557"/>
              <a:gd name="connsiteY1467" fmla="*/ 1223517 h 2611386"/>
              <a:gd name="connsiteX1468" fmla="*/ 1038750 w 4958557"/>
              <a:gd name="connsiteY1468" fmla="*/ 1224957 h 2611386"/>
              <a:gd name="connsiteX1469" fmla="*/ 1043649 w 4958557"/>
              <a:gd name="connsiteY1469" fmla="*/ 1219195 h 2611386"/>
              <a:gd name="connsiteX1470" fmla="*/ 1134412 w 4958557"/>
              <a:gd name="connsiteY1470" fmla="*/ 1186635 h 2611386"/>
              <a:gd name="connsiteX1471" fmla="*/ 1143344 w 4958557"/>
              <a:gd name="connsiteY1471" fmla="*/ 1184042 h 2611386"/>
              <a:gd name="connsiteX1472" fmla="*/ 1202412 w 4958557"/>
              <a:gd name="connsiteY1472" fmla="*/ 1167330 h 2611386"/>
              <a:gd name="connsiteX1473" fmla="*/ 1250820 w 4958557"/>
              <a:gd name="connsiteY1473" fmla="*/ 1154076 h 2611386"/>
              <a:gd name="connsiteX1474" fmla="*/ 1279057 w 4958557"/>
              <a:gd name="connsiteY1474" fmla="*/ 1137652 h 2611386"/>
              <a:gd name="connsiteX1475" fmla="*/ 1247938 w 4958557"/>
              <a:gd name="connsiteY1475" fmla="*/ 1140533 h 2611386"/>
              <a:gd name="connsiteX1476" fmla="*/ 1242464 w 4958557"/>
              <a:gd name="connsiteY1476" fmla="*/ 1141109 h 2611386"/>
              <a:gd name="connsiteX1477" fmla="*/ 1293464 w 4958557"/>
              <a:gd name="connsiteY1477" fmla="*/ 1125838 h 2611386"/>
              <a:gd name="connsiteX1478" fmla="*/ 1310176 w 4958557"/>
              <a:gd name="connsiteY1478" fmla="*/ 1120940 h 2611386"/>
              <a:gd name="connsiteX1479" fmla="*/ 1347922 w 4958557"/>
              <a:gd name="connsiteY1479" fmla="*/ 1109702 h 2611386"/>
              <a:gd name="connsiteX1480" fmla="*/ 1355413 w 4958557"/>
              <a:gd name="connsiteY1480" fmla="*/ 1111431 h 2611386"/>
              <a:gd name="connsiteX1481" fmla="*/ 1364922 w 4958557"/>
              <a:gd name="connsiteY1481" fmla="*/ 1109414 h 2611386"/>
              <a:gd name="connsiteX1482" fmla="*/ 1367227 w 4958557"/>
              <a:gd name="connsiteY1482" fmla="*/ 1104516 h 2611386"/>
              <a:gd name="connsiteX1483" fmla="*/ 1390566 w 4958557"/>
              <a:gd name="connsiteY1483" fmla="*/ 1097313 h 2611386"/>
              <a:gd name="connsiteX1484" fmla="*/ 1421973 w 4958557"/>
              <a:gd name="connsiteY1484" fmla="*/ 1086651 h 2611386"/>
              <a:gd name="connsiteX1485" fmla="*/ 1426583 w 4958557"/>
              <a:gd name="connsiteY1485" fmla="*/ 1086651 h 2611386"/>
              <a:gd name="connsiteX1486" fmla="*/ 1427448 w 4958557"/>
              <a:gd name="connsiteY1486" fmla="*/ 1086363 h 2611386"/>
              <a:gd name="connsiteX1487" fmla="*/ 1445024 w 4958557"/>
              <a:gd name="connsiteY1487" fmla="*/ 1080024 h 2611386"/>
              <a:gd name="connsiteX1488" fmla="*/ 1461448 w 4958557"/>
              <a:gd name="connsiteY1488" fmla="*/ 1075126 h 2611386"/>
              <a:gd name="connsiteX1489" fmla="*/ 1475567 w 4958557"/>
              <a:gd name="connsiteY1489" fmla="*/ 1070228 h 2611386"/>
              <a:gd name="connsiteX1490" fmla="*/ 1493143 w 4958557"/>
              <a:gd name="connsiteY1490" fmla="*/ 1062736 h 2611386"/>
              <a:gd name="connsiteX1491" fmla="*/ 1493143 w 4958557"/>
              <a:gd name="connsiteY1491" fmla="*/ 1060143 h 2611386"/>
              <a:gd name="connsiteX1492" fmla="*/ 1498906 w 4958557"/>
              <a:gd name="connsiteY1492" fmla="*/ 1060143 h 2611386"/>
              <a:gd name="connsiteX1493" fmla="*/ 1502940 w 4958557"/>
              <a:gd name="connsiteY1493" fmla="*/ 1060143 h 2611386"/>
              <a:gd name="connsiteX1494" fmla="*/ 1528584 w 4958557"/>
              <a:gd name="connsiteY1494" fmla="*/ 1060143 h 2611386"/>
              <a:gd name="connsiteX1495" fmla="*/ 1507838 w 4958557"/>
              <a:gd name="connsiteY1495" fmla="*/ 1067058 h 2611386"/>
              <a:gd name="connsiteX1496" fmla="*/ 1507262 w 4958557"/>
              <a:gd name="connsiteY1496" fmla="*/ 1067634 h 2611386"/>
              <a:gd name="connsiteX1497" fmla="*/ 1509855 w 4958557"/>
              <a:gd name="connsiteY1497" fmla="*/ 1069363 h 2611386"/>
              <a:gd name="connsiteX1498" fmla="*/ 1515618 w 4958557"/>
              <a:gd name="connsiteY1498" fmla="*/ 1069363 h 2611386"/>
              <a:gd name="connsiteX1499" fmla="*/ 1554516 w 4958557"/>
              <a:gd name="connsiteY1499" fmla="*/ 1055244 h 2611386"/>
              <a:gd name="connsiteX1500" fmla="*/ 1556245 w 4958557"/>
              <a:gd name="connsiteY1500" fmla="*/ 1054668 h 2611386"/>
              <a:gd name="connsiteX1501" fmla="*/ 1561144 w 4958557"/>
              <a:gd name="connsiteY1501" fmla="*/ 1052939 h 2611386"/>
              <a:gd name="connsiteX1502" fmla="*/ 1684466 w 4958557"/>
              <a:gd name="connsiteY1502" fmla="*/ 1012024 h 2611386"/>
              <a:gd name="connsiteX1503" fmla="*/ 1736619 w 4958557"/>
              <a:gd name="connsiteY1503" fmla="*/ 993871 h 2611386"/>
              <a:gd name="connsiteX1504" fmla="*/ 1723077 w 4958557"/>
              <a:gd name="connsiteY1504" fmla="*/ 994159 h 2611386"/>
              <a:gd name="connsiteX1505" fmla="*/ 1717602 w 4958557"/>
              <a:gd name="connsiteY1505" fmla="*/ 996464 h 2611386"/>
              <a:gd name="connsiteX1506" fmla="*/ 1716450 w 4958557"/>
              <a:gd name="connsiteY1506" fmla="*/ 994447 h 2611386"/>
              <a:gd name="connsiteX1507" fmla="*/ 1717026 w 4958557"/>
              <a:gd name="connsiteY1507" fmla="*/ 993871 h 2611386"/>
              <a:gd name="connsiteX1508" fmla="*/ 1709534 w 4958557"/>
              <a:gd name="connsiteY1508" fmla="*/ 993583 h 2611386"/>
              <a:gd name="connsiteX1509" fmla="*/ 1704636 w 4958557"/>
              <a:gd name="connsiteY1509" fmla="*/ 993295 h 2611386"/>
              <a:gd name="connsiteX1510" fmla="*/ 1704060 w 4958557"/>
              <a:gd name="connsiteY1510" fmla="*/ 992719 h 2611386"/>
              <a:gd name="connsiteX1511" fmla="*/ 1692246 w 4958557"/>
              <a:gd name="connsiteY1511" fmla="*/ 997329 h 2611386"/>
              <a:gd name="connsiteX1512" fmla="*/ 1689941 w 4958557"/>
              <a:gd name="connsiteY1512" fmla="*/ 1002515 h 2611386"/>
              <a:gd name="connsiteX1513" fmla="*/ 1673229 w 4958557"/>
              <a:gd name="connsiteY1513" fmla="*/ 1005397 h 2611386"/>
              <a:gd name="connsiteX1514" fmla="*/ 1672653 w 4958557"/>
              <a:gd name="connsiteY1514" fmla="*/ 1005397 h 2611386"/>
              <a:gd name="connsiteX1515" fmla="*/ 1672364 w 4958557"/>
              <a:gd name="connsiteY1515" fmla="*/ 1005685 h 2611386"/>
              <a:gd name="connsiteX1516" fmla="*/ 1673229 w 4958557"/>
              <a:gd name="connsiteY1516" fmla="*/ 1007414 h 2611386"/>
              <a:gd name="connsiteX1517" fmla="*/ 1661704 w 4958557"/>
              <a:gd name="connsiteY1517" fmla="*/ 1009142 h 2611386"/>
              <a:gd name="connsiteX1518" fmla="*/ 1638653 w 4958557"/>
              <a:gd name="connsiteY1518" fmla="*/ 1016922 h 2611386"/>
              <a:gd name="connsiteX1519" fmla="*/ 1635771 w 4958557"/>
              <a:gd name="connsiteY1519" fmla="*/ 1014617 h 2611386"/>
              <a:gd name="connsiteX1520" fmla="*/ 1661992 w 4958557"/>
              <a:gd name="connsiteY1520" fmla="*/ 1001075 h 2611386"/>
              <a:gd name="connsiteX1521" fmla="*/ 1668907 w 4958557"/>
              <a:gd name="connsiteY1521" fmla="*/ 997041 h 2611386"/>
              <a:gd name="connsiteX1522" fmla="*/ 1677551 w 4958557"/>
              <a:gd name="connsiteY1522" fmla="*/ 994159 h 2611386"/>
              <a:gd name="connsiteX1523" fmla="*/ 1683314 w 4958557"/>
              <a:gd name="connsiteY1523" fmla="*/ 991854 h 2611386"/>
              <a:gd name="connsiteX1524" fmla="*/ 1684466 w 4958557"/>
              <a:gd name="connsiteY1524" fmla="*/ 991278 h 2611386"/>
              <a:gd name="connsiteX1525" fmla="*/ 1703483 w 4958557"/>
              <a:gd name="connsiteY1525" fmla="*/ 984651 h 2611386"/>
              <a:gd name="connsiteX1526" fmla="*/ 1712704 w 4958557"/>
              <a:gd name="connsiteY1526" fmla="*/ 975718 h 2611386"/>
              <a:gd name="connsiteX1527" fmla="*/ 1741806 w 4958557"/>
              <a:gd name="connsiteY1527" fmla="*/ 965634 h 2611386"/>
              <a:gd name="connsiteX1528" fmla="*/ 1756213 w 4958557"/>
              <a:gd name="connsiteY1528" fmla="*/ 965922 h 2611386"/>
              <a:gd name="connsiteX1529" fmla="*/ 1762552 w 4958557"/>
              <a:gd name="connsiteY1529" fmla="*/ 954108 h 2611386"/>
              <a:gd name="connsiteX1530" fmla="*/ 1768026 w 4958557"/>
              <a:gd name="connsiteY1530" fmla="*/ 952667 h 2611386"/>
              <a:gd name="connsiteX1531" fmla="*/ 1775518 w 4958557"/>
              <a:gd name="connsiteY1531" fmla="*/ 950074 h 2611386"/>
              <a:gd name="connsiteX1532" fmla="*/ 1770619 w 4958557"/>
              <a:gd name="connsiteY1532" fmla="*/ 959583 h 2611386"/>
              <a:gd name="connsiteX1533" fmla="*/ 1766585 w 4958557"/>
              <a:gd name="connsiteY1533" fmla="*/ 961600 h 2611386"/>
              <a:gd name="connsiteX1534" fmla="*/ 1771196 w 4958557"/>
              <a:gd name="connsiteY1534" fmla="*/ 965634 h 2611386"/>
              <a:gd name="connsiteX1535" fmla="*/ 1775806 w 4958557"/>
              <a:gd name="connsiteY1535" fmla="*/ 968515 h 2611386"/>
              <a:gd name="connsiteX1536" fmla="*/ 1776382 w 4958557"/>
              <a:gd name="connsiteY1536" fmla="*/ 969956 h 2611386"/>
              <a:gd name="connsiteX1537" fmla="*/ 1775806 w 4958557"/>
              <a:gd name="connsiteY1537" fmla="*/ 970532 h 2611386"/>
              <a:gd name="connsiteX1538" fmla="*/ 1747856 w 4958557"/>
              <a:gd name="connsiteY1538" fmla="*/ 977735 h 2611386"/>
              <a:gd name="connsiteX1539" fmla="*/ 1744975 w 4958557"/>
              <a:gd name="connsiteY1539" fmla="*/ 978888 h 2611386"/>
              <a:gd name="connsiteX1540" fmla="*/ 1744687 w 4958557"/>
              <a:gd name="connsiteY1540" fmla="*/ 978600 h 2611386"/>
              <a:gd name="connsiteX1541" fmla="*/ 1736331 w 4958557"/>
              <a:gd name="connsiteY1541" fmla="*/ 981193 h 2611386"/>
              <a:gd name="connsiteX1542" fmla="*/ 1736907 w 4958557"/>
              <a:gd name="connsiteY1542" fmla="*/ 981769 h 2611386"/>
              <a:gd name="connsiteX1543" fmla="*/ 1766585 w 4958557"/>
              <a:gd name="connsiteY1543" fmla="*/ 980905 h 2611386"/>
              <a:gd name="connsiteX1544" fmla="*/ 1780992 w 4958557"/>
              <a:gd name="connsiteY1544" fmla="*/ 973413 h 2611386"/>
              <a:gd name="connsiteX1545" fmla="*/ 1795687 w 4958557"/>
              <a:gd name="connsiteY1545" fmla="*/ 971396 h 2611386"/>
              <a:gd name="connsiteX1546" fmla="*/ 1795975 w 4958557"/>
              <a:gd name="connsiteY1546" fmla="*/ 971396 h 2611386"/>
              <a:gd name="connsiteX1547" fmla="*/ 1834586 w 4958557"/>
              <a:gd name="connsiteY1547" fmla="*/ 957854 h 2611386"/>
              <a:gd name="connsiteX1548" fmla="*/ 1897112 w 4958557"/>
              <a:gd name="connsiteY1548" fmla="*/ 939701 h 2611386"/>
              <a:gd name="connsiteX1549" fmla="*/ 1905468 w 4958557"/>
              <a:gd name="connsiteY1549" fmla="*/ 935956 h 2611386"/>
              <a:gd name="connsiteX1550" fmla="*/ 1897112 w 4958557"/>
              <a:gd name="connsiteY1550" fmla="*/ 937108 h 2611386"/>
              <a:gd name="connsiteX1551" fmla="*/ 1896824 w 4958557"/>
              <a:gd name="connsiteY1551" fmla="*/ 931057 h 2611386"/>
              <a:gd name="connsiteX1552" fmla="*/ 1924485 w 4958557"/>
              <a:gd name="connsiteY1552" fmla="*/ 920684 h 2611386"/>
              <a:gd name="connsiteX1553" fmla="*/ 1963960 w 4958557"/>
              <a:gd name="connsiteY1553" fmla="*/ 907718 h 2611386"/>
              <a:gd name="connsiteX1554" fmla="*/ 2011214 w 4958557"/>
              <a:gd name="connsiteY1554" fmla="*/ 897057 h 2611386"/>
              <a:gd name="connsiteX1555" fmla="*/ 2026197 w 4958557"/>
              <a:gd name="connsiteY1555" fmla="*/ 892735 h 2611386"/>
              <a:gd name="connsiteX1556" fmla="*/ 2013519 w 4958557"/>
              <a:gd name="connsiteY1556" fmla="*/ 899938 h 2611386"/>
              <a:gd name="connsiteX1557" fmla="*/ 2011790 w 4958557"/>
              <a:gd name="connsiteY1557" fmla="*/ 905125 h 2611386"/>
              <a:gd name="connsiteX1558" fmla="*/ 2014960 w 4958557"/>
              <a:gd name="connsiteY1558" fmla="*/ 904260 h 2611386"/>
              <a:gd name="connsiteX1559" fmla="*/ 2022740 w 4958557"/>
              <a:gd name="connsiteY1559" fmla="*/ 901379 h 2611386"/>
              <a:gd name="connsiteX1560" fmla="*/ 2056452 w 4958557"/>
              <a:gd name="connsiteY1560" fmla="*/ 894464 h 2611386"/>
              <a:gd name="connsiteX1561" fmla="*/ 2056452 w 4958557"/>
              <a:gd name="connsiteY1561" fmla="*/ 903396 h 2611386"/>
              <a:gd name="connsiteX1562" fmla="*/ 2038875 w 4958557"/>
              <a:gd name="connsiteY1562" fmla="*/ 908294 h 2611386"/>
              <a:gd name="connsiteX1563" fmla="*/ 2040028 w 4958557"/>
              <a:gd name="connsiteY1563" fmla="*/ 909159 h 2611386"/>
              <a:gd name="connsiteX1564" fmla="*/ 2061350 w 4958557"/>
              <a:gd name="connsiteY1564" fmla="*/ 899938 h 2611386"/>
              <a:gd name="connsiteX1565" fmla="*/ 2061062 w 4958557"/>
              <a:gd name="connsiteY1565" fmla="*/ 893311 h 2611386"/>
              <a:gd name="connsiteX1566" fmla="*/ 2065672 w 4958557"/>
              <a:gd name="connsiteY1566" fmla="*/ 890142 h 2611386"/>
              <a:gd name="connsiteX1567" fmla="*/ 2097079 w 4958557"/>
              <a:gd name="connsiteY1567" fmla="*/ 880633 h 2611386"/>
              <a:gd name="connsiteX1568" fmla="*/ 2120994 w 4958557"/>
              <a:gd name="connsiteY1568" fmla="*/ 883515 h 2611386"/>
              <a:gd name="connsiteX1569" fmla="*/ 2143181 w 4958557"/>
              <a:gd name="connsiteY1569" fmla="*/ 876023 h 2611386"/>
              <a:gd name="connsiteX1570" fmla="*/ 2181503 w 4958557"/>
              <a:gd name="connsiteY1570" fmla="*/ 856430 h 2611386"/>
              <a:gd name="connsiteX1571" fmla="*/ 2193029 w 4958557"/>
              <a:gd name="connsiteY1571" fmla="*/ 852972 h 2611386"/>
              <a:gd name="connsiteX1572" fmla="*/ 2189859 w 4958557"/>
              <a:gd name="connsiteY1572" fmla="*/ 862481 h 2611386"/>
              <a:gd name="connsiteX1573" fmla="*/ 2191876 w 4958557"/>
              <a:gd name="connsiteY1573" fmla="*/ 863633 h 2611386"/>
              <a:gd name="connsiteX1574" fmla="*/ 2203114 w 4958557"/>
              <a:gd name="connsiteY1574" fmla="*/ 859887 h 2611386"/>
              <a:gd name="connsiteX1575" fmla="*/ 2229622 w 4958557"/>
              <a:gd name="connsiteY1575" fmla="*/ 848362 h 2611386"/>
              <a:gd name="connsiteX1576" fmla="*/ 2254402 w 4958557"/>
              <a:gd name="connsiteY1576" fmla="*/ 842599 h 2611386"/>
              <a:gd name="connsiteX1577" fmla="*/ 2259300 w 4958557"/>
              <a:gd name="connsiteY1577" fmla="*/ 841447 h 2611386"/>
              <a:gd name="connsiteX1578" fmla="*/ 2281775 w 4958557"/>
              <a:gd name="connsiteY1578" fmla="*/ 833955 h 2611386"/>
              <a:gd name="connsiteX1579" fmla="*/ 2281891 w 4958557"/>
              <a:gd name="connsiteY1579" fmla="*/ 833878 h 2611386"/>
              <a:gd name="connsiteX1580" fmla="*/ 2273130 w 4958557"/>
              <a:gd name="connsiteY1580" fmla="*/ 829921 h 2611386"/>
              <a:gd name="connsiteX1581" fmla="*/ 2289842 w 4958557"/>
              <a:gd name="connsiteY1581" fmla="*/ 819836 h 2611386"/>
              <a:gd name="connsiteX1582" fmla="*/ 2297334 w 4958557"/>
              <a:gd name="connsiteY1582" fmla="*/ 818972 h 2611386"/>
              <a:gd name="connsiteX1583" fmla="*/ 2293012 w 4958557"/>
              <a:gd name="connsiteY1583" fmla="*/ 825887 h 2611386"/>
              <a:gd name="connsiteX1584" fmla="*/ 2282497 w 4958557"/>
              <a:gd name="connsiteY1584" fmla="*/ 833635 h 2611386"/>
              <a:gd name="connsiteX1585" fmla="*/ 2284945 w 4958557"/>
              <a:gd name="connsiteY1585" fmla="*/ 833090 h 2611386"/>
              <a:gd name="connsiteX1586" fmla="*/ 2310877 w 4958557"/>
              <a:gd name="connsiteY1586" fmla="*/ 824446 h 2611386"/>
              <a:gd name="connsiteX1587" fmla="*/ 2307707 w 4958557"/>
              <a:gd name="connsiteY1587" fmla="*/ 823870 h 2611386"/>
              <a:gd name="connsiteX1588" fmla="*/ 2304538 w 4958557"/>
              <a:gd name="connsiteY1588" fmla="*/ 820124 h 2611386"/>
              <a:gd name="connsiteX1589" fmla="*/ 2312894 w 4958557"/>
              <a:gd name="connsiteY1589" fmla="*/ 816090 h 2611386"/>
              <a:gd name="connsiteX1590" fmla="*/ 2316928 w 4958557"/>
              <a:gd name="connsiteY1590" fmla="*/ 811768 h 2611386"/>
              <a:gd name="connsiteX1591" fmla="*/ 2325572 w 4958557"/>
              <a:gd name="connsiteY1591" fmla="*/ 814362 h 2611386"/>
              <a:gd name="connsiteX1592" fmla="*/ 2329318 w 4958557"/>
              <a:gd name="connsiteY1592" fmla="*/ 818107 h 2611386"/>
              <a:gd name="connsiteX1593" fmla="*/ 2369945 w 4958557"/>
              <a:gd name="connsiteY1593" fmla="*/ 804853 h 2611386"/>
              <a:gd name="connsiteX1594" fmla="*/ 2365335 w 4958557"/>
              <a:gd name="connsiteY1594" fmla="*/ 799667 h 2611386"/>
              <a:gd name="connsiteX1595" fmla="*/ 2339691 w 4958557"/>
              <a:gd name="connsiteY1595" fmla="*/ 804565 h 2611386"/>
              <a:gd name="connsiteX1596" fmla="*/ 2365335 w 4958557"/>
              <a:gd name="connsiteY1596" fmla="*/ 793616 h 2611386"/>
              <a:gd name="connsiteX1597" fmla="*/ 2367928 w 4958557"/>
              <a:gd name="connsiteY1597" fmla="*/ 783819 h 2611386"/>
              <a:gd name="connsiteX1598" fmla="*/ 2367352 w 4958557"/>
              <a:gd name="connsiteY1598" fmla="*/ 782378 h 2611386"/>
              <a:gd name="connsiteX1599" fmla="*/ 2345454 w 4958557"/>
              <a:gd name="connsiteY1599" fmla="*/ 793904 h 2611386"/>
              <a:gd name="connsiteX1600" fmla="*/ 2313470 w 4958557"/>
              <a:gd name="connsiteY1600" fmla="*/ 800819 h 2611386"/>
              <a:gd name="connsiteX1601" fmla="*/ 2301369 w 4958557"/>
              <a:gd name="connsiteY1601" fmla="*/ 803412 h 2611386"/>
              <a:gd name="connsiteX1602" fmla="*/ 2291572 w 4958557"/>
              <a:gd name="connsiteY1602" fmla="*/ 808023 h 2611386"/>
              <a:gd name="connsiteX1603" fmla="*/ 2251809 w 4958557"/>
              <a:gd name="connsiteY1603" fmla="*/ 821853 h 2611386"/>
              <a:gd name="connsiteX1604" fmla="*/ 2260453 w 4958557"/>
              <a:gd name="connsiteY1604" fmla="*/ 812633 h 2611386"/>
              <a:gd name="connsiteX1605" fmla="*/ 2261317 w 4958557"/>
              <a:gd name="connsiteY1605" fmla="*/ 803989 h 2611386"/>
              <a:gd name="connsiteX1606" fmla="*/ 2277453 w 4958557"/>
              <a:gd name="connsiteY1606" fmla="*/ 794768 h 2611386"/>
              <a:gd name="connsiteX1607" fmla="*/ 2284080 w 4958557"/>
              <a:gd name="connsiteY1607" fmla="*/ 803124 h 2611386"/>
              <a:gd name="connsiteX1608" fmla="*/ 2297911 w 4958557"/>
              <a:gd name="connsiteY1608" fmla="*/ 800243 h 2611386"/>
              <a:gd name="connsiteX1609" fmla="*/ 2317216 w 4958557"/>
              <a:gd name="connsiteY1609" fmla="*/ 793328 h 2611386"/>
              <a:gd name="connsiteX1610" fmla="*/ 2366776 w 4958557"/>
              <a:gd name="connsiteY1610" fmla="*/ 774022 h 2611386"/>
              <a:gd name="connsiteX1611" fmla="*/ 2366776 w 4958557"/>
              <a:gd name="connsiteY1611" fmla="*/ 773734 h 2611386"/>
              <a:gd name="connsiteX1612" fmla="*/ 2405098 w 4958557"/>
              <a:gd name="connsiteY1612" fmla="*/ 761344 h 2611386"/>
              <a:gd name="connsiteX1613" fmla="*/ 2431030 w 4958557"/>
              <a:gd name="connsiteY1613" fmla="*/ 757310 h 2611386"/>
              <a:gd name="connsiteX1614" fmla="*/ 2437946 w 4958557"/>
              <a:gd name="connsiteY1614" fmla="*/ 756734 h 2611386"/>
              <a:gd name="connsiteX1615" fmla="*/ 2487793 w 4958557"/>
              <a:gd name="connsiteY1615" fmla="*/ 732531 h 2611386"/>
              <a:gd name="connsiteX1616" fmla="*/ 2499607 w 4958557"/>
              <a:gd name="connsiteY1616" fmla="*/ 730802 h 2611386"/>
              <a:gd name="connsiteX1617" fmla="*/ 2498743 w 4958557"/>
              <a:gd name="connsiteY1617" fmla="*/ 740310 h 2611386"/>
              <a:gd name="connsiteX1618" fmla="*/ 2495573 w 4958557"/>
              <a:gd name="connsiteY1618" fmla="*/ 750683 h 2611386"/>
              <a:gd name="connsiteX1619" fmla="*/ 2532743 w 4958557"/>
              <a:gd name="connsiteY1619" fmla="*/ 735988 h 2611386"/>
              <a:gd name="connsiteX1620" fmla="*/ 2538217 w 4958557"/>
              <a:gd name="connsiteY1620" fmla="*/ 728208 h 2611386"/>
              <a:gd name="connsiteX1621" fmla="*/ 2548014 w 4958557"/>
              <a:gd name="connsiteY1621" fmla="*/ 725615 h 2611386"/>
              <a:gd name="connsiteX1622" fmla="*/ 2558099 w 4958557"/>
              <a:gd name="connsiteY1622" fmla="*/ 724175 h 2611386"/>
              <a:gd name="connsiteX1623" fmla="*/ 2559828 w 4958557"/>
              <a:gd name="connsiteY1623" fmla="*/ 728497 h 2611386"/>
              <a:gd name="connsiteX1624" fmla="*/ 2602472 w 4958557"/>
              <a:gd name="connsiteY1624" fmla="*/ 721581 h 2611386"/>
              <a:gd name="connsiteX1625" fmla="*/ 2621777 w 4958557"/>
              <a:gd name="connsiteY1625" fmla="*/ 717547 h 2611386"/>
              <a:gd name="connsiteX1626" fmla="*/ 2684303 w 4958557"/>
              <a:gd name="connsiteY1626" fmla="*/ 698818 h 2611386"/>
              <a:gd name="connsiteX1627" fmla="*/ 2684591 w 4958557"/>
              <a:gd name="connsiteY1627" fmla="*/ 697378 h 2611386"/>
              <a:gd name="connsiteX1628" fmla="*/ 2726371 w 4958557"/>
              <a:gd name="connsiteY1628" fmla="*/ 677208 h 2611386"/>
              <a:gd name="connsiteX1629" fmla="*/ 2747693 w 4958557"/>
              <a:gd name="connsiteY1629" fmla="*/ 671734 h 2611386"/>
              <a:gd name="connsiteX1630" fmla="*/ 2774202 w 4958557"/>
              <a:gd name="connsiteY1630" fmla="*/ 663954 h 2611386"/>
              <a:gd name="connsiteX1631" fmla="*/ 2820880 w 4958557"/>
              <a:gd name="connsiteY1631" fmla="*/ 649259 h 2611386"/>
              <a:gd name="connsiteX1632" fmla="*/ 2865541 w 4958557"/>
              <a:gd name="connsiteY1632" fmla="*/ 636869 h 2611386"/>
              <a:gd name="connsiteX1633" fmla="*/ 2887152 w 4958557"/>
              <a:gd name="connsiteY1633" fmla="*/ 626208 h 2611386"/>
              <a:gd name="connsiteX1634" fmla="*/ 2916542 w 4958557"/>
              <a:gd name="connsiteY1634" fmla="*/ 617276 h 2611386"/>
              <a:gd name="connsiteX1635" fmla="*/ 2996356 w 4958557"/>
              <a:gd name="connsiteY1635" fmla="*/ 593936 h 2611386"/>
              <a:gd name="connsiteX1636" fmla="*/ 3006729 w 4958557"/>
              <a:gd name="connsiteY1636" fmla="*/ 585869 h 2611386"/>
              <a:gd name="connsiteX1637" fmla="*/ 3002983 w 4958557"/>
              <a:gd name="connsiteY1637" fmla="*/ 583852 h 2611386"/>
              <a:gd name="connsiteX1638" fmla="*/ 2973881 w 4958557"/>
              <a:gd name="connsiteY1638" fmla="*/ 591631 h 2611386"/>
              <a:gd name="connsiteX1639" fmla="*/ 2964661 w 4958557"/>
              <a:gd name="connsiteY1639" fmla="*/ 594225 h 2611386"/>
              <a:gd name="connsiteX1640" fmla="*/ 2905016 w 4958557"/>
              <a:gd name="connsiteY1640" fmla="*/ 612954 h 2611386"/>
              <a:gd name="connsiteX1641" fmla="*/ 2871880 w 4958557"/>
              <a:gd name="connsiteY1641" fmla="*/ 619869 h 2611386"/>
              <a:gd name="connsiteX1642" fmla="*/ 2862948 w 4958557"/>
              <a:gd name="connsiteY1642" fmla="*/ 619869 h 2611386"/>
              <a:gd name="connsiteX1643" fmla="*/ 2869575 w 4958557"/>
              <a:gd name="connsiteY1643" fmla="*/ 614394 h 2611386"/>
              <a:gd name="connsiteX1644" fmla="*/ 2881677 w 4958557"/>
              <a:gd name="connsiteY1644" fmla="*/ 612665 h 2611386"/>
              <a:gd name="connsiteX1645" fmla="*/ 2902711 w 4958557"/>
              <a:gd name="connsiteY1645" fmla="*/ 610360 h 2611386"/>
              <a:gd name="connsiteX1646" fmla="*/ 2959762 w 4958557"/>
              <a:gd name="connsiteY1646" fmla="*/ 591343 h 2611386"/>
              <a:gd name="connsiteX1647" fmla="*/ 2968983 w 4958557"/>
              <a:gd name="connsiteY1647" fmla="*/ 588750 h 2611386"/>
              <a:gd name="connsiteX1648" fmla="*/ 3002695 w 4958557"/>
              <a:gd name="connsiteY1648" fmla="*/ 579530 h 2611386"/>
              <a:gd name="connsiteX1649" fmla="*/ 3042746 w 4958557"/>
              <a:gd name="connsiteY1649" fmla="*/ 567428 h 2611386"/>
              <a:gd name="connsiteX1650" fmla="*/ 3047356 w 4958557"/>
              <a:gd name="connsiteY1650" fmla="*/ 567428 h 2611386"/>
              <a:gd name="connsiteX1651" fmla="*/ 3070695 w 4958557"/>
              <a:gd name="connsiteY1651" fmla="*/ 574919 h 2611386"/>
              <a:gd name="connsiteX1652" fmla="*/ 3165493 w 4958557"/>
              <a:gd name="connsiteY1652" fmla="*/ 543801 h 2611386"/>
              <a:gd name="connsiteX1653" fmla="*/ 3222255 w 4958557"/>
              <a:gd name="connsiteY1653" fmla="*/ 534004 h 2611386"/>
              <a:gd name="connsiteX1654" fmla="*/ 3233205 w 4958557"/>
              <a:gd name="connsiteY1654" fmla="*/ 531987 h 2611386"/>
              <a:gd name="connsiteX1655" fmla="*/ 3233493 w 4958557"/>
              <a:gd name="connsiteY1655" fmla="*/ 529970 h 2611386"/>
              <a:gd name="connsiteX1656" fmla="*/ 3233493 w 4958557"/>
              <a:gd name="connsiteY1656" fmla="*/ 527665 h 2611386"/>
              <a:gd name="connsiteX1657" fmla="*/ 3218798 w 4958557"/>
              <a:gd name="connsiteY1657" fmla="*/ 528241 h 2611386"/>
              <a:gd name="connsiteX1658" fmla="*/ 3193730 w 4958557"/>
              <a:gd name="connsiteY1658" fmla="*/ 532851 h 2611386"/>
              <a:gd name="connsiteX1659" fmla="*/ 3141001 w 4958557"/>
              <a:gd name="connsiteY1659" fmla="*/ 549275 h 2611386"/>
              <a:gd name="connsiteX1660" fmla="*/ 3098068 w 4958557"/>
              <a:gd name="connsiteY1660" fmla="*/ 561089 h 2611386"/>
              <a:gd name="connsiteX1661" fmla="*/ 3094610 w 4958557"/>
              <a:gd name="connsiteY1661" fmla="*/ 561665 h 2611386"/>
              <a:gd name="connsiteX1662" fmla="*/ 3070695 w 4958557"/>
              <a:gd name="connsiteY1662" fmla="*/ 566275 h 2611386"/>
              <a:gd name="connsiteX1663" fmla="*/ 3098068 w 4958557"/>
              <a:gd name="connsiteY1663" fmla="*/ 556190 h 2611386"/>
              <a:gd name="connsiteX1664" fmla="*/ 3133797 w 4958557"/>
              <a:gd name="connsiteY1664" fmla="*/ 546682 h 2611386"/>
              <a:gd name="connsiteX1665" fmla="*/ 3174137 w 4958557"/>
              <a:gd name="connsiteY1665" fmla="*/ 532563 h 2611386"/>
              <a:gd name="connsiteX1666" fmla="*/ 3173848 w 4958557"/>
              <a:gd name="connsiteY1666" fmla="*/ 530258 h 2611386"/>
              <a:gd name="connsiteX1667" fmla="*/ 3148204 w 4958557"/>
              <a:gd name="connsiteY1667" fmla="*/ 534580 h 2611386"/>
              <a:gd name="connsiteX1668" fmla="*/ 3131204 w 4958557"/>
              <a:gd name="connsiteY1668" fmla="*/ 537173 h 2611386"/>
              <a:gd name="connsiteX1669" fmla="*/ 3123136 w 4958557"/>
              <a:gd name="connsiteY1669" fmla="*/ 536597 h 2611386"/>
              <a:gd name="connsiteX1670" fmla="*/ 3133509 w 4958557"/>
              <a:gd name="connsiteY1670" fmla="*/ 532275 h 2611386"/>
              <a:gd name="connsiteX1671" fmla="*/ 3178459 w 4958557"/>
              <a:gd name="connsiteY1671" fmla="*/ 516716 h 2611386"/>
              <a:gd name="connsiteX1672" fmla="*/ 3185950 w 4958557"/>
              <a:gd name="connsiteY1672" fmla="*/ 520750 h 2611386"/>
              <a:gd name="connsiteX1673" fmla="*/ 3195170 w 4958557"/>
              <a:gd name="connsiteY1673" fmla="*/ 525360 h 2611386"/>
              <a:gd name="connsiteX1674" fmla="*/ 3235510 w 4958557"/>
              <a:gd name="connsiteY1674" fmla="*/ 515563 h 2611386"/>
              <a:gd name="connsiteX1675" fmla="*/ 3289103 w 4958557"/>
              <a:gd name="connsiteY1675" fmla="*/ 502309 h 2611386"/>
              <a:gd name="connsiteX1676" fmla="*/ 3294578 w 4958557"/>
              <a:gd name="connsiteY1676" fmla="*/ 500292 h 2611386"/>
              <a:gd name="connsiteX1677" fmla="*/ 3342409 w 4958557"/>
              <a:gd name="connsiteY1677" fmla="*/ 485597 h 2611386"/>
              <a:gd name="connsiteX1678" fmla="*/ 3352493 w 4958557"/>
              <a:gd name="connsiteY1678" fmla="*/ 482715 h 2611386"/>
              <a:gd name="connsiteX1679" fmla="*/ 3359697 w 4958557"/>
              <a:gd name="connsiteY1679" fmla="*/ 483868 h 2611386"/>
              <a:gd name="connsiteX1680" fmla="*/ 3355087 w 4958557"/>
              <a:gd name="connsiteY1680" fmla="*/ 490207 h 2611386"/>
              <a:gd name="connsiteX1681" fmla="*/ 3357680 w 4958557"/>
              <a:gd name="connsiteY1681" fmla="*/ 492800 h 2611386"/>
              <a:gd name="connsiteX1682" fmla="*/ 3378426 w 4958557"/>
              <a:gd name="connsiteY1682" fmla="*/ 487037 h 2611386"/>
              <a:gd name="connsiteX1683" fmla="*/ 3378714 w 4958557"/>
              <a:gd name="connsiteY1683" fmla="*/ 482427 h 2611386"/>
              <a:gd name="connsiteX1684" fmla="*/ 3410409 w 4958557"/>
              <a:gd name="connsiteY1684" fmla="*/ 466580 h 2611386"/>
              <a:gd name="connsiteX1685" fmla="*/ 3447579 w 4958557"/>
              <a:gd name="connsiteY1685" fmla="*/ 456495 h 2611386"/>
              <a:gd name="connsiteX1686" fmla="*/ 3457375 w 4958557"/>
              <a:gd name="connsiteY1686" fmla="*/ 453325 h 2611386"/>
              <a:gd name="connsiteX1687" fmla="*/ 3513562 w 4958557"/>
              <a:gd name="connsiteY1687" fmla="*/ 437478 h 2611386"/>
              <a:gd name="connsiteX1688" fmla="*/ 3519037 w 4958557"/>
              <a:gd name="connsiteY1688" fmla="*/ 437190 h 2611386"/>
              <a:gd name="connsiteX1689" fmla="*/ 3547275 w 4958557"/>
              <a:gd name="connsiteY1689" fmla="*/ 418173 h 2611386"/>
              <a:gd name="connsiteX1690" fmla="*/ 3553325 w 4958557"/>
              <a:gd name="connsiteY1690" fmla="*/ 424512 h 2611386"/>
              <a:gd name="connsiteX1691" fmla="*/ 3559088 w 4958557"/>
              <a:gd name="connsiteY1691" fmla="*/ 432580 h 2611386"/>
              <a:gd name="connsiteX1692" fmla="*/ 3561681 w 4958557"/>
              <a:gd name="connsiteY1692" fmla="*/ 433156 h 2611386"/>
              <a:gd name="connsiteX1693" fmla="*/ 3575512 w 4958557"/>
              <a:gd name="connsiteY1693" fmla="*/ 429698 h 2611386"/>
              <a:gd name="connsiteX1694" fmla="*/ 3573207 w 4958557"/>
              <a:gd name="connsiteY1694" fmla="*/ 425952 h 2611386"/>
              <a:gd name="connsiteX1695" fmla="*/ 3574936 w 4958557"/>
              <a:gd name="connsiteY1695" fmla="*/ 419613 h 2611386"/>
              <a:gd name="connsiteX1696" fmla="*/ 3606631 w 4958557"/>
              <a:gd name="connsiteY1696" fmla="*/ 407800 h 2611386"/>
              <a:gd name="connsiteX1697" fmla="*/ 3631987 w 4958557"/>
              <a:gd name="connsiteY1697" fmla="*/ 401173 h 2611386"/>
              <a:gd name="connsiteX1698" fmla="*/ 3642936 w 4958557"/>
              <a:gd name="connsiteY1698" fmla="*/ 397715 h 2611386"/>
              <a:gd name="connsiteX1699" fmla="*/ 3662818 w 4958557"/>
              <a:gd name="connsiteY1699" fmla="*/ 392240 h 2611386"/>
              <a:gd name="connsiteX1700" fmla="*/ 3680106 w 4958557"/>
              <a:gd name="connsiteY1700" fmla="*/ 380427 h 2611386"/>
              <a:gd name="connsiteX1701" fmla="*/ 3686157 w 4958557"/>
              <a:gd name="connsiteY1701" fmla="*/ 377833 h 2611386"/>
              <a:gd name="connsiteX1702" fmla="*/ 3705174 w 4958557"/>
              <a:gd name="connsiteY1702" fmla="*/ 378698 h 2611386"/>
              <a:gd name="connsiteX1703" fmla="*/ 3772598 w 4958557"/>
              <a:gd name="connsiteY1703" fmla="*/ 357664 h 2611386"/>
              <a:gd name="connsiteX1704" fmla="*/ 3799395 w 4958557"/>
              <a:gd name="connsiteY1704" fmla="*/ 338935 h 2611386"/>
              <a:gd name="connsiteX1705" fmla="*/ 3808327 w 4958557"/>
              <a:gd name="connsiteY1705" fmla="*/ 333460 h 2611386"/>
              <a:gd name="connsiteX1706" fmla="*/ 3813513 w 4958557"/>
              <a:gd name="connsiteY1706" fmla="*/ 333748 h 2611386"/>
              <a:gd name="connsiteX1707" fmla="*/ 3810632 w 4958557"/>
              <a:gd name="connsiteY1707" fmla="*/ 339511 h 2611386"/>
              <a:gd name="connsiteX1708" fmla="*/ 3813513 w 4958557"/>
              <a:gd name="connsiteY1708" fmla="*/ 344986 h 2611386"/>
              <a:gd name="connsiteX1709" fmla="*/ 3844056 w 4958557"/>
              <a:gd name="connsiteY1709" fmla="*/ 332884 h 2611386"/>
              <a:gd name="connsiteX1710" fmla="*/ 3860192 w 4958557"/>
              <a:gd name="connsiteY1710" fmla="*/ 329714 h 2611386"/>
              <a:gd name="connsiteX1711" fmla="*/ 3869412 w 4958557"/>
              <a:gd name="connsiteY1711" fmla="*/ 329714 h 2611386"/>
              <a:gd name="connsiteX1712" fmla="*/ 3884395 w 4958557"/>
              <a:gd name="connsiteY1712" fmla="*/ 325681 h 2611386"/>
              <a:gd name="connsiteX1713" fmla="*/ 3896209 w 4958557"/>
              <a:gd name="connsiteY1713" fmla="*/ 321070 h 2611386"/>
              <a:gd name="connsiteX1714" fmla="*/ 3905717 w 4958557"/>
              <a:gd name="connsiteY1714" fmla="*/ 318765 h 2611386"/>
              <a:gd name="connsiteX1715" fmla="*/ 3912633 w 4958557"/>
              <a:gd name="connsiteY1715" fmla="*/ 315596 h 2611386"/>
              <a:gd name="connsiteX1716" fmla="*/ 3944328 w 4958557"/>
              <a:gd name="connsiteY1716" fmla="*/ 305223 h 2611386"/>
              <a:gd name="connsiteX1717" fmla="*/ 3917531 w 4958557"/>
              <a:gd name="connsiteY1717" fmla="*/ 317901 h 2611386"/>
              <a:gd name="connsiteX1718" fmla="*/ 3905717 w 4958557"/>
              <a:gd name="connsiteY1718" fmla="*/ 320494 h 2611386"/>
              <a:gd name="connsiteX1719" fmla="*/ 3899090 w 4958557"/>
              <a:gd name="connsiteY1719" fmla="*/ 323375 h 2611386"/>
              <a:gd name="connsiteX1720" fmla="*/ 3887277 w 4958557"/>
              <a:gd name="connsiteY1720" fmla="*/ 327986 h 2611386"/>
              <a:gd name="connsiteX1721" fmla="*/ 3872293 w 4958557"/>
              <a:gd name="connsiteY1721" fmla="*/ 332020 h 2611386"/>
              <a:gd name="connsiteX1722" fmla="*/ 3873446 w 4958557"/>
              <a:gd name="connsiteY1722" fmla="*/ 336918 h 2611386"/>
              <a:gd name="connsiteX1723" fmla="*/ 3906294 w 4958557"/>
              <a:gd name="connsiteY1723" fmla="*/ 328274 h 2611386"/>
              <a:gd name="connsiteX1724" fmla="*/ 3956718 w 4958557"/>
              <a:gd name="connsiteY1724" fmla="*/ 318477 h 2611386"/>
              <a:gd name="connsiteX1725" fmla="*/ 3963345 w 4958557"/>
              <a:gd name="connsiteY1725" fmla="*/ 316748 h 2611386"/>
              <a:gd name="connsiteX1726" fmla="*/ 4069379 w 4958557"/>
              <a:gd name="connsiteY1726" fmla="*/ 279867 h 2611386"/>
              <a:gd name="connsiteX1727" fmla="*/ 4064193 w 4958557"/>
              <a:gd name="connsiteY1727" fmla="*/ 277273 h 2611386"/>
              <a:gd name="connsiteX1728" fmla="*/ 4058430 w 4958557"/>
              <a:gd name="connsiteY1728" fmla="*/ 278138 h 2611386"/>
              <a:gd name="connsiteX1729" fmla="*/ 3977751 w 4958557"/>
              <a:gd name="connsiteY1729" fmla="*/ 299460 h 2611386"/>
              <a:gd name="connsiteX1730" fmla="*/ 3958734 w 4958557"/>
              <a:gd name="connsiteY1730" fmla="*/ 307816 h 2611386"/>
              <a:gd name="connsiteX1731" fmla="*/ 3953548 w 4958557"/>
              <a:gd name="connsiteY1731" fmla="*/ 306952 h 2611386"/>
              <a:gd name="connsiteX1732" fmla="*/ 3956718 w 4958557"/>
              <a:gd name="connsiteY1732" fmla="*/ 301765 h 2611386"/>
              <a:gd name="connsiteX1733" fmla="*/ 3982650 w 4958557"/>
              <a:gd name="connsiteY1733" fmla="*/ 293121 h 2611386"/>
              <a:gd name="connsiteX1734" fmla="*/ 4000802 w 4958557"/>
              <a:gd name="connsiteY1734" fmla="*/ 288223 h 2611386"/>
              <a:gd name="connsiteX1735" fmla="*/ 4050650 w 4958557"/>
              <a:gd name="connsiteY1735" fmla="*/ 275545 h 2611386"/>
              <a:gd name="connsiteX1736" fmla="*/ 4114041 w 4958557"/>
              <a:gd name="connsiteY1736" fmla="*/ 252494 h 2611386"/>
              <a:gd name="connsiteX1737" fmla="*/ 4237364 w 4958557"/>
              <a:gd name="connsiteY1737" fmla="*/ 211578 h 2611386"/>
              <a:gd name="connsiteX1738" fmla="*/ 4311415 w 4958557"/>
              <a:gd name="connsiteY1738" fmla="*/ 186510 h 2611386"/>
              <a:gd name="connsiteX1739" fmla="*/ 4387483 w 4958557"/>
              <a:gd name="connsiteY1739" fmla="*/ 157985 h 2611386"/>
              <a:gd name="connsiteX1740" fmla="*/ 4450009 w 4958557"/>
              <a:gd name="connsiteY1740" fmla="*/ 139832 h 2611386"/>
              <a:gd name="connsiteX1741" fmla="*/ 4450009 w 4958557"/>
              <a:gd name="connsiteY1741" fmla="*/ 137527 h 2611386"/>
              <a:gd name="connsiteX1742" fmla="*/ 4449721 w 4958557"/>
              <a:gd name="connsiteY1742" fmla="*/ 131476 h 2611386"/>
              <a:gd name="connsiteX1743" fmla="*/ 4477382 w 4958557"/>
              <a:gd name="connsiteY1743" fmla="*/ 121103 h 2611386"/>
              <a:gd name="connsiteX1744" fmla="*/ 4516857 w 4958557"/>
              <a:gd name="connsiteY1744" fmla="*/ 108137 h 2611386"/>
              <a:gd name="connsiteX1745" fmla="*/ 4565552 w 4958557"/>
              <a:gd name="connsiteY1745" fmla="*/ 97476 h 2611386"/>
              <a:gd name="connsiteX1746" fmla="*/ 4575637 w 4958557"/>
              <a:gd name="connsiteY1746" fmla="*/ 101798 h 2611386"/>
              <a:gd name="connsiteX1747" fmla="*/ 4609349 w 4958557"/>
              <a:gd name="connsiteY1747" fmla="*/ 94883 h 2611386"/>
              <a:gd name="connsiteX1748" fmla="*/ 4616552 w 4958557"/>
              <a:gd name="connsiteY1748" fmla="*/ 92289 h 2611386"/>
              <a:gd name="connsiteX1749" fmla="*/ 4616552 w 4958557"/>
              <a:gd name="connsiteY1749" fmla="*/ 97476 h 2611386"/>
              <a:gd name="connsiteX1750" fmla="*/ 4875011 w 4958557"/>
              <a:gd name="connsiteY1750" fmla="*/ 8441 h 2611386"/>
              <a:gd name="connsiteX1751" fmla="*/ 4871842 w 4958557"/>
              <a:gd name="connsiteY1751" fmla="*/ 8153 h 2611386"/>
              <a:gd name="connsiteX1752" fmla="*/ 4887978 w 4958557"/>
              <a:gd name="connsiteY1752" fmla="*/ 85 h 26113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</a:cxnLst>
            <a:rect l="l" t="t" r="r" b="b"/>
            <a:pathLst>
              <a:path w="4958557" h="2611386">
                <a:moveTo>
                  <a:pt x="654663" y="2401711"/>
                </a:moveTo>
                <a:cubicBezTo>
                  <a:pt x="651782" y="2402863"/>
                  <a:pt x="649477" y="2404304"/>
                  <a:pt x="648901" y="2405168"/>
                </a:cubicBezTo>
                <a:cubicBezTo>
                  <a:pt x="650341" y="2406033"/>
                  <a:pt x="651494" y="2404880"/>
                  <a:pt x="652646" y="2404880"/>
                </a:cubicBezTo>
                <a:cubicBezTo>
                  <a:pt x="654087" y="2405168"/>
                  <a:pt x="655816" y="2404880"/>
                  <a:pt x="656968" y="2404592"/>
                </a:cubicBezTo>
                <a:cubicBezTo>
                  <a:pt x="656392" y="2403439"/>
                  <a:pt x="655528" y="2402575"/>
                  <a:pt x="654663" y="2401711"/>
                </a:cubicBezTo>
                <a:close/>
                <a:moveTo>
                  <a:pt x="1578144" y="2184167"/>
                </a:moveTo>
                <a:cubicBezTo>
                  <a:pt x="1574110" y="2185031"/>
                  <a:pt x="1570076" y="2185607"/>
                  <a:pt x="1568059" y="2190794"/>
                </a:cubicBezTo>
                <a:lnTo>
                  <a:pt x="1572381" y="2191082"/>
                </a:lnTo>
                <a:cubicBezTo>
                  <a:pt x="1572093" y="2190506"/>
                  <a:pt x="1571805" y="2190218"/>
                  <a:pt x="1572093" y="2189641"/>
                </a:cubicBezTo>
                <a:cubicBezTo>
                  <a:pt x="1572093" y="2189353"/>
                  <a:pt x="1572381" y="2189065"/>
                  <a:pt x="1572669" y="2189065"/>
                </a:cubicBezTo>
                <a:cubicBezTo>
                  <a:pt x="1574686" y="2188201"/>
                  <a:pt x="1576127" y="2186184"/>
                  <a:pt x="1578144" y="2184167"/>
                </a:cubicBezTo>
                <a:close/>
                <a:moveTo>
                  <a:pt x="2645404" y="1885369"/>
                </a:moveTo>
                <a:cubicBezTo>
                  <a:pt x="2647421" y="1885369"/>
                  <a:pt x="2648285" y="1886810"/>
                  <a:pt x="2648285" y="1888538"/>
                </a:cubicBezTo>
                <a:cubicBezTo>
                  <a:pt x="2648285" y="1889403"/>
                  <a:pt x="2647421" y="1890844"/>
                  <a:pt x="2646556" y="1891132"/>
                </a:cubicBezTo>
                <a:cubicBezTo>
                  <a:pt x="2645116" y="1891420"/>
                  <a:pt x="2643675" y="1890844"/>
                  <a:pt x="2643387" y="1888827"/>
                </a:cubicBezTo>
                <a:cubicBezTo>
                  <a:pt x="2643099" y="1887098"/>
                  <a:pt x="2643675" y="1885945"/>
                  <a:pt x="2645404" y="1885369"/>
                </a:cubicBezTo>
                <a:close/>
                <a:moveTo>
                  <a:pt x="2687472" y="1871826"/>
                </a:moveTo>
                <a:cubicBezTo>
                  <a:pt x="2688048" y="1871826"/>
                  <a:pt x="2688913" y="1872979"/>
                  <a:pt x="2689489" y="1873555"/>
                </a:cubicBezTo>
                <a:cubicBezTo>
                  <a:pt x="2689201" y="1876436"/>
                  <a:pt x="2687760" y="1877301"/>
                  <a:pt x="2685743" y="1877589"/>
                </a:cubicBezTo>
                <a:cubicBezTo>
                  <a:pt x="2684015" y="1877877"/>
                  <a:pt x="2682574" y="1877301"/>
                  <a:pt x="2683438" y="1875284"/>
                </a:cubicBezTo>
                <a:cubicBezTo>
                  <a:pt x="2684015" y="1873267"/>
                  <a:pt x="2685167" y="1871826"/>
                  <a:pt x="2687472" y="1871826"/>
                </a:cubicBezTo>
                <a:close/>
                <a:moveTo>
                  <a:pt x="2733285" y="1860877"/>
                </a:moveTo>
                <a:cubicBezTo>
                  <a:pt x="2731268" y="1864623"/>
                  <a:pt x="2726946" y="1863759"/>
                  <a:pt x="2724353" y="1865776"/>
                </a:cubicBezTo>
                <a:cubicBezTo>
                  <a:pt x="2724353" y="1864911"/>
                  <a:pt x="2724065" y="1864335"/>
                  <a:pt x="2724353" y="1863759"/>
                </a:cubicBezTo>
                <a:cubicBezTo>
                  <a:pt x="2726658" y="1860589"/>
                  <a:pt x="2729540" y="1859725"/>
                  <a:pt x="2733285" y="1860877"/>
                </a:cubicBezTo>
                <a:close/>
                <a:moveTo>
                  <a:pt x="296220" y="1811605"/>
                </a:moveTo>
                <a:cubicBezTo>
                  <a:pt x="292762" y="1817944"/>
                  <a:pt x="288440" y="1820249"/>
                  <a:pt x="280084" y="1819673"/>
                </a:cubicBezTo>
                <a:cubicBezTo>
                  <a:pt x="285270" y="1814198"/>
                  <a:pt x="288440" y="1809588"/>
                  <a:pt x="296220" y="1811605"/>
                </a:cubicBezTo>
                <a:close/>
                <a:moveTo>
                  <a:pt x="2848540" y="1800656"/>
                </a:moveTo>
                <a:cubicBezTo>
                  <a:pt x="2852862" y="1802385"/>
                  <a:pt x="2845947" y="1805554"/>
                  <a:pt x="2848252" y="1808724"/>
                </a:cubicBezTo>
                <a:cubicBezTo>
                  <a:pt x="2846523" y="1808724"/>
                  <a:pt x="2844795" y="1808724"/>
                  <a:pt x="2843066" y="1808724"/>
                </a:cubicBezTo>
                <a:cubicBezTo>
                  <a:pt x="2842778" y="1806131"/>
                  <a:pt x="2837303" y="1805266"/>
                  <a:pt x="2839896" y="1802385"/>
                </a:cubicBezTo>
                <a:cubicBezTo>
                  <a:pt x="2841625" y="1800656"/>
                  <a:pt x="2846235" y="1799503"/>
                  <a:pt x="2848540" y="1800656"/>
                </a:cubicBezTo>
                <a:close/>
                <a:moveTo>
                  <a:pt x="330220" y="1800368"/>
                </a:moveTo>
                <a:cubicBezTo>
                  <a:pt x="330509" y="1800368"/>
                  <a:pt x="331373" y="1801809"/>
                  <a:pt x="332526" y="1802961"/>
                </a:cubicBezTo>
                <a:cubicBezTo>
                  <a:pt x="330797" y="1803826"/>
                  <a:pt x="329356" y="1804690"/>
                  <a:pt x="328204" y="1804690"/>
                </a:cubicBezTo>
                <a:cubicBezTo>
                  <a:pt x="326763" y="1804978"/>
                  <a:pt x="326187" y="1803537"/>
                  <a:pt x="326763" y="1802673"/>
                </a:cubicBezTo>
                <a:cubicBezTo>
                  <a:pt x="327627" y="1801521"/>
                  <a:pt x="329068" y="1800656"/>
                  <a:pt x="330220" y="1800368"/>
                </a:cubicBezTo>
                <a:close/>
                <a:moveTo>
                  <a:pt x="394223" y="1784305"/>
                </a:moveTo>
                <a:cubicBezTo>
                  <a:pt x="395844" y="1784449"/>
                  <a:pt x="397645" y="1785097"/>
                  <a:pt x="399662" y="1785385"/>
                </a:cubicBezTo>
                <a:cubicBezTo>
                  <a:pt x="396492" y="1788843"/>
                  <a:pt x="393611" y="1790860"/>
                  <a:pt x="389865" y="1789131"/>
                </a:cubicBezTo>
                <a:cubicBezTo>
                  <a:pt x="388136" y="1788555"/>
                  <a:pt x="389289" y="1787114"/>
                  <a:pt x="389865" y="1786250"/>
                </a:cubicBezTo>
                <a:cubicBezTo>
                  <a:pt x="391161" y="1784521"/>
                  <a:pt x="392602" y="1784161"/>
                  <a:pt x="394223" y="1784305"/>
                </a:cubicBezTo>
                <a:close/>
                <a:moveTo>
                  <a:pt x="2920287" y="1779910"/>
                </a:moveTo>
                <a:cubicBezTo>
                  <a:pt x="2920864" y="1780198"/>
                  <a:pt x="2922016" y="1780486"/>
                  <a:pt x="2922880" y="1781062"/>
                </a:cubicBezTo>
                <a:cubicBezTo>
                  <a:pt x="2922016" y="1782215"/>
                  <a:pt x="2921152" y="1783656"/>
                  <a:pt x="2919999" y="1784232"/>
                </a:cubicBezTo>
                <a:cubicBezTo>
                  <a:pt x="2919423" y="1784520"/>
                  <a:pt x="2917406" y="1783656"/>
                  <a:pt x="2917406" y="1783079"/>
                </a:cubicBezTo>
                <a:cubicBezTo>
                  <a:pt x="2917118" y="1781351"/>
                  <a:pt x="2918270" y="1780486"/>
                  <a:pt x="2920287" y="1779910"/>
                </a:cubicBezTo>
                <a:close/>
                <a:moveTo>
                  <a:pt x="492441" y="1760893"/>
                </a:moveTo>
                <a:cubicBezTo>
                  <a:pt x="488984" y="1764062"/>
                  <a:pt x="486679" y="1766367"/>
                  <a:pt x="480916" y="1763198"/>
                </a:cubicBezTo>
                <a:cubicBezTo>
                  <a:pt x="484950" y="1760605"/>
                  <a:pt x="487255" y="1758300"/>
                  <a:pt x="492441" y="1760893"/>
                </a:cubicBezTo>
                <a:close/>
                <a:moveTo>
                  <a:pt x="2904151" y="1758012"/>
                </a:moveTo>
                <a:cubicBezTo>
                  <a:pt x="2900693" y="1762046"/>
                  <a:pt x="2899253" y="1764928"/>
                  <a:pt x="2895795" y="1764639"/>
                </a:cubicBezTo>
                <a:cubicBezTo>
                  <a:pt x="2894066" y="1764351"/>
                  <a:pt x="2893490" y="1762622"/>
                  <a:pt x="2894066" y="1760894"/>
                </a:cubicBezTo>
                <a:cubicBezTo>
                  <a:pt x="2895795" y="1757148"/>
                  <a:pt x="2898964" y="1758012"/>
                  <a:pt x="2904151" y="1758012"/>
                </a:cubicBezTo>
                <a:close/>
                <a:moveTo>
                  <a:pt x="2883694" y="1757436"/>
                </a:moveTo>
                <a:cubicBezTo>
                  <a:pt x="2878507" y="1766368"/>
                  <a:pt x="2875626" y="1767809"/>
                  <a:pt x="2861507" y="1766656"/>
                </a:cubicBezTo>
                <a:cubicBezTo>
                  <a:pt x="2868422" y="1763775"/>
                  <a:pt x="2875338" y="1760894"/>
                  <a:pt x="2883694" y="1757436"/>
                </a:cubicBezTo>
                <a:close/>
                <a:moveTo>
                  <a:pt x="3096771" y="1727974"/>
                </a:moveTo>
                <a:cubicBezTo>
                  <a:pt x="3098571" y="1727254"/>
                  <a:pt x="3100373" y="1727326"/>
                  <a:pt x="3102678" y="1730063"/>
                </a:cubicBezTo>
                <a:cubicBezTo>
                  <a:pt x="3107000" y="1727470"/>
                  <a:pt x="3111898" y="1726893"/>
                  <a:pt x="3117372" y="1729487"/>
                </a:cubicBezTo>
                <a:cubicBezTo>
                  <a:pt x="3112186" y="1730639"/>
                  <a:pt x="3107288" y="1731504"/>
                  <a:pt x="3102101" y="1732368"/>
                </a:cubicBezTo>
                <a:cubicBezTo>
                  <a:pt x="3098932" y="1732656"/>
                  <a:pt x="3095474" y="1735250"/>
                  <a:pt x="3090864" y="1730639"/>
                </a:cubicBezTo>
                <a:cubicBezTo>
                  <a:pt x="3093169" y="1730207"/>
                  <a:pt x="3094970" y="1728695"/>
                  <a:pt x="3096771" y="1727974"/>
                </a:cubicBezTo>
                <a:close/>
                <a:moveTo>
                  <a:pt x="2998660" y="1724588"/>
                </a:moveTo>
                <a:cubicBezTo>
                  <a:pt x="2999236" y="1725452"/>
                  <a:pt x="2999524" y="1726605"/>
                  <a:pt x="2999813" y="1727757"/>
                </a:cubicBezTo>
                <a:cubicBezTo>
                  <a:pt x="2994338" y="1733808"/>
                  <a:pt x="2987711" y="1736402"/>
                  <a:pt x="2978203" y="1732368"/>
                </a:cubicBezTo>
                <a:cubicBezTo>
                  <a:pt x="2975897" y="1733232"/>
                  <a:pt x="2973880" y="1734096"/>
                  <a:pt x="2971575" y="1734961"/>
                </a:cubicBezTo>
                <a:cubicBezTo>
                  <a:pt x="2970423" y="1737842"/>
                  <a:pt x="2969558" y="1741012"/>
                  <a:pt x="2966389" y="1742453"/>
                </a:cubicBezTo>
                <a:cubicBezTo>
                  <a:pt x="2963796" y="1751385"/>
                  <a:pt x="2960050" y="1758588"/>
                  <a:pt x="2949389" y="1758876"/>
                </a:cubicBezTo>
                <a:cubicBezTo>
                  <a:pt x="2947084" y="1760605"/>
                  <a:pt x="2944490" y="1762046"/>
                  <a:pt x="2942185" y="1763487"/>
                </a:cubicBezTo>
                <a:cubicBezTo>
                  <a:pt x="2942761" y="1760893"/>
                  <a:pt x="2942761" y="1758876"/>
                  <a:pt x="2939016" y="1760317"/>
                </a:cubicBezTo>
                <a:cubicBezTo>
                  <a:pt x="2936134" y="1761470"/>
                  <a:pt x="2933253" y="1762334"/>
                  <a:pt x="2930372" y="1763198"/>
                </a:cubicBezTo>
                <a:cubicBezTo>
                  <a:pt x="2927778" y="1760029"/>
                  <a:pt x="2923744" y="1761758"/>
                  <a:pt x="2920575" y="1760893"/>
                </a:cubicBezTo>
                <a:cubicBezTo>
                  <a:pt x="2916541" y="1761181"/>
                  <a:pt x="2912219" y="1762622"/>
                  <a:pt x="2908185" y="1760893"/>
                </a:cubicBezTo>
                <a:cubicBezTo>
                  <a:pt x="2916829" y="1752537"/>
                  <a:pt x="2920575" y="1751673"/>
                  <a:pt x="2924033" y="1756283"/>
                </a:cubicBezTo>
                <a:cubicBezTo>
                  <a:pt x="2925185" y="1756283"/>
                  <a:pt x="2926626" y="1756283"/>
                  <a:pt x="2927778" y="1756283"/>
                </a:cubicBezTo>
                <a:cubicBezTo>
                  <a:pt x="2931812" y="1753690"/>
                  <a:pt x="2934694" y="1749656"/>
                  <a:pt x="2939592" y="1748791"/>
                </a:cubicBezTo>
                <a:cubicBezTo>
                  <a:pt x="2944490" y="1739571"/>
                  <a:pt x="2952270" y="1737842"/>
                  <a:pt x="2961490" y="1739283"/>
                </a:cubicBezTo>
                <a:cubicBezTo>
                  <a:pt x="2963796" y="1737842"/>
                  <a:pt x="2966389" y="1736113"/>
                  <a:pt x="2968694" y="1734385"/>
                </a:cubicBezTo>
                <a:cubicBezTo>
                  <a:pt x="2971863" y="1731791"/>
                  <a:pt x="2975033" y="1730639"/>
                  <a:pt x="2979067" y="1730639"/>
                </a:cubicBezTo>
                <a:cubicBezTo>
                  <a:pt x="2985406" y="1728622"/>
                  <a:pt x="2992033" y="1726605"/>
                  <a:pt x="2998660" y="1724588"/>
                </a:cubicBezTo>
                <a:close/>
                <a:moveTo>
                  <a:pt x="3116220" y="1712774"/>
                </a:moveTo>
                <a:cubicBezTo>
                  <a:pt x="3117084" y="1713927"/>
                  <a:pt x="3118237" y="1715079"/>
                  <a:pt x="3118237" y="1715944"/>
                </a:cubicBezTo>
                <a:cubicBezTo>
                  <a:pt x="3118525" y="1717961"/>
                  <a:pt x="3116796" y="1718537"/>
                  <a:pt x="3115356" y="1717961"/>
                </a:cubicBezTo>
                <a:cubicBezTo>
                  <a:pt x="3114203" y="1717672"/>
                  <a:pt x="3113338" y="1716808"/>
                  <a:pt x="3113050" y="1715944"/>
                </a:cubicBezTo>
                <a:cubicBezTo>
                  <a:pt x="3112474" y="1713927"/>
                  <a:pt x="3114491" y="1713639"/>
                  <a:pt x="3116220" y="1712774"/>
                </a:cubicBezTo>
                <a:close/>
                <a:moveTo>
                  <a:pt x="3108728" y="1709893"/>
                </a:moveTo>
                <a:cubicBezTo>
                  <a:pt x="3101813" y="1718537"/>
                  <a:pt x="3094033" y="1718249"/>
                  <a:pt x="3086830" y="1719113"/>
                </a:cubicBezTo>
                <a:cubicBezTo>
                  <a:pt x="3092593" y="1714503"/>
                  <a:pt x="3099220" y="1712198"/>
                  <a:pt x="3108728" y="1709893"/>
                </a:cubicBezTo>
                <a:close/>
                <a:moveTo>
                  <a:pt x="3167221" y="1700096"/>
                </a:moveTo>
                <a:cubicBezTo>
                  <a:pt x="3171255" y="1714503"/>
                  <a:pt x="3160305" y="1712486"/>
                  <a:pt x="3155695" y="1716232"/>
                </a:cubicBezTo>
                <a:cubicBezTo>
                  <a:pt x="3153102" y="1727181"/>
                  <a:pt x="3143882" y="1728910"/>
                  <a:pt x="3134949" y="1730927"/>
                </a:cubicBezTo>
                <a:cubicBezTo>
                  <a:pt x="3132644" y="1731215"/>
                  <a:pt x="3129763" y="1731215"/>
                  <a:pt x="3128898" y="1728621"/>
                </a:cubicBezTo>
                <a:cubicBezTo>
                  <a:pt x="3128034" y="1725740"/>
                  <a:pt x="3130627" y="1724588"/>
                  <a:pt x="3132932" y="1724299"/>
                </a:cubicBezTo>
                <a:cubicBezTo>
                  <a:pt x="3140424" y="1723723"/>
                  <a:pt x="3145034" y="1717096"/>
                  <a:pt x="3151949" y="1715655"/>
                </a:cubicBezTo>
                <a:cubicBezTo>
                  <a:pt x="3155983" y="1710181"/>
                  <a:pt x="3163475" y="1708740"/>
                  <a:pt x="3167221" y="1700096"/>
                </a:cubicBezTo>
                <a:close/>
                <a:moveTo>
                  <a:pt x="3237526" y="1678702"/>
                </a:moveTo>
                <a:cubicBezTo>
                  <a:pt x="3239039" y="1677478"/>
                  <a:pt x="3240551" y="1676901"/>
                  <a:pt x="3242136" y="1678774"/>
                </a:cubicBezTo>
                <a:cubicBezTo>
                  <a:pt x="3245306" y="1683096"/>
                  <a:pt x="3240407" y="1685690"/>
                  <a:pt x="3236085" y="1686842"/>
                </a:cubicBezTo>
                <a:cubicBezTo>
                  <a:pt x="3232627" y="1687130"/>
                  <a:pt x="3229170" y="1687130"/>
                  <a:pt x="3225424" y="1687418"/>
                </a:cubicBezTo>
                <a:cubicBezTo>
                  <a:pt x="3227153" y="1683673"/>
                  <a:pt x="3230034" y="1683384"/>
                  <a:pt x="3232916" y="1682520"/>
                </a:cubicBezTo>
                <a:cubicBezTo>
                  <a:pt x="3234500" y="1681800"/>
                  <a:pt x="3236013" y="1679927"/>
                  <a:pt x="3237526" y="1678702"/>
                </a:cubicBezTo>
                <a:close/>
                <a:moveTo>
                  <a:pt x="3256831" y="1678198"/>
                </a:moveTo>
                <a:cubicBezTo>
                  <a:pt x="3257408" y="1677910"/>
                  <a:pt x="3259137" y="1678486"/>
                  <a:pt x="3258272" y="1680215"/>
                </a:cubicBezTo>
                <a:cubicBezTo>
                  <a:pt x="3257408" y="1681944"/>
                  <a:pt x="3255679" y="1682808"/>
                  <a:pt x="3253662" y="1682520"/>
                </a:cubicBezTo>
                <a:cubicBezTo>
                  <a:pt x="3253374" y="1682520"/>
                  <a:pt x="3252797" y="1680215"/>
                  <a:pt x="3253085" y="1679927"/>
                </a:cubicBezTo>
                <a:cubicBezTo>
                  <a:pt x="3253950" y="1679062"/>
                  <a:pt x="3255391" y="1678486"/>
                  <a:pt x="3256831" y="1678198"/>
                </a:cubicBezTo>
                <a:close/>
                <a:moveTo>
                  <a:pt x="3359409" y="1641316"/>
                </a:moveTo>
                <a:cubicBezTo>
                  <a:pt x="3360273" y="1641316"/>
                  <a:pt x="3362002" y="1641892"/>
                  <a:pt x="3362002" y="1642469"/>
                </a:cubicBezTo>
                <a:cubicBezTo>
                  <a:pt x="3362866" y="1644486"/>
                  <a:pt x="3360561" y="1644486"/>
                  <a:pt x="3359409" y="1645350"/>
                </a:cubicBezTo>
                <a:cubicBezTo>
                  <a:pt x="3358256" y="1645638"/>
                  <a:pt x="3357104" y="1645350"/>
                  <a:pt x="3357392" y="1643909"/>
                </a:cubicBezTo>
                <a:cubicBezTo>
                  <a:pt x="3357680" y="1642757"/>
                  <a:pt x="3358544" y="1641604"/>
                  <a:pt x="3359409" y="1641316"/>
                </a:cubicBezTo>
                <a:close/>
                <a:moveTo>
                  <a:pt x="3527104" y="1566689"/>
                </a:moveTo>
                <a:cubicBezTo>
                  <a:pt x="3526240" y="1572164"/>
                  <a:pt x="3523070" y="1571875"/>
                  <a:pt x="3518460" y="1573028"/>
                </a:cubicBezTo>
                <a:cubicBezTo>
                  <a:pt x="3520765" y="1567265"/>
                  <a:pt x="3523646" y="1567265"/>
                  <a:pt x="3527104" y="1566689"/>
                </a:cubicBezTo>
                <a:close/>
                <a:moveTo>
                  <a:pt x="421560" y="1415417"/>
                </a:moveTo>
                <a:cubicBezTo>
                  <a:pt x="416373" y="1423773"/>
                  <a:pt x="406865" y="1422044"/>
                  <a:pt x="399085" y="1424926"/>
                </a:cubicBezTo>
                <a:cubicBezTo>
                  <a:pt x="405136" y="1417722"/>
                  <a:pt x="413780" y="1418010"/>
                  <a:pt x="421560" y="1415417"/>
                </a:cubicBezTo>
                <a:close/>
                <a:moveTo>
                  <a:pt x="4146311" y="1398705"/>
                </a:moveTo>
                <a:cubicBezTo>
                  <a:pt x="4142853" y="1403027"/>
                  <a:pt x="4138243" y="1403891"/>
                  <a:pt x="4131904" y="1404756"/>
                </a:cubicBezTo>
                <a:cubicBezTo>
                  <a:pt x="4136226" y="1398129"/>
                  <a:pt x="4141989" y="1400434"/>
                  <a:pt x="4146311" y="1398705"/>
                </a:cubicBezTo>
                <a:close/>
                <a:moveTo>
                  <a:pt x="4112348" y="1396255"/>
                </a:moveTo>
                <a:cubicBezTo>
                  <a:pt x="4115697" y="1394814"/>
                  <a:pt x="4119515" y="1394526"/>
                  <a:pt x="4124413" y="1396975"/>
                </a:cubicBezTo>
                <a:cubicBezTo>
                  <a:pt x="4117498" y="1402738"/>
                  <a:pt x="4110583" y="1404755"/>
                  <a:pt x="4102803" y="1404179"/>
                </a:cubicBezTo>
                <a:cubicBezTo>
                  <a:pt x="4103091" y="1403603"/>
                  <a:pt x="4103091" y="1403026"/>
                  <a:pt x="4103091" y="1402450"/>
                </a:cubicBezTo>
                <a:cubicBezTo>
                  <a:pt x="4106116" y="1400289"/>
                  <a:pt x="4108998" y="1397696"/>
                  <a:pt x="4112348" y="1396255"/>
                </a:cubicBezTo>
                <a:close/>
                <a:moveTo>
                  <a:pt x="660714" y="1343094"/>
                </a:moveTo>
                <a:cubicBezTo>
                  <a:pt x="667053" y="1345111"/>
                  <a:pt x="661002" y="1349721"/>
                  <a:pt x="661578" y="1352891"/>
                </a:cubicBezTo>
                <a:cubicBezTo>
                  <a:pt x="660137" y="1352026"/>
                  <a:pt x="658985" y="1351450"/>
                  <a:pt x="657544" y="1350586"/>
                </a:cubicBezTo>
                <a:cubicBezTo>
                  <a:pt x="657256" y="1346552"/>
                  <a:pt x="655527" y="1345111"/>
                  <a:pt x="651493" y="1347416"/>
                </a:cubicBezTo>
                <a:cubicBezTo>
                  <a:pt x="648324" y="1349433"/>
                  <a:pt x="645154" y="1351450"/>
                  <a:pt x="640544" y="1347992"/>
                </a:cubicBezTo>
                <a:cubicBezTo>
                  <a:pt x="646307" y="1341942"/>
                  <a:pt x="653510" y="1340789"/>
                  <a:pt x="660714" y="1343094"/>
                </a:cubicBezTo>
                <a:close/>
                <a:moveTo>
                  <a:pt x="638383" y="1336791"/>
                </a:moveTo>
                <a:cubicBezTo>
                  <a:pt x="640616" y="1335962"/>
                  <a:pt x="643137" y="1336323"/>
                  <a:pt x="646307" y="1339060"/>
                </a:cubicBezTo>
                <a:cubicBezTo>
                  <a:pt x="641408" y="1339924"/>
                  <a:pt x="636798" y="1340789"/>
                  <a:pt x="632188" y="1341653"/>
                </a:cubicBezTo>
                <a:cubicBezTo>
                  <a:pt x="634205" y="1339636"/>
                  <a:pt x="636150" y="1337619"/>
                  <a:pt x="638383" y="1336791"/>
                </a:cubicBezTo>
                <a:close/>
                <a:moveTo>
                  <a:pt x="617493" y="1327823"/>
                </a:moveTo>
                <a:cubicBezTo>
                  <a:pt x="620375" y="1334738"/>
                  <a:pt x="614612" y="1333586"/>
                  <a:pt x="610578" y="1335891"/>
                </a:cubicBezTo>
                <a:cubicBezTo>
                  <a:pt x="611442" y="1330704"/>
                  <a:pt x="614324" y="1328976"/>
                  <a:pt x="617493" y="1327823"/>
                </a:cubicBezTo>
                <a:close/>
                <a:moveTo>
                  <a:pt x="724681" y="1321195"/>
                </a:moveTo>
                <a:cubicBezTo>
                  <a:pt x="724969" y="1320907"/>
                  <a:pt x="726698" y="1322060"/>
                  <a:pt x="726986" y="1322924"/>
                </a:cubicBezTo>
                <a:cubicBezTo>
                  <a:pt x="727562" y="1325517"/>
                  <a:pt x="726410" y="1328111"/>
                  <a:pt x="724104" y="1328975"/>
                </a:cubicBezTo>
                <a:cubicBezTo>
                  <a:pt x="716037" y="1332433"/>
                  <a:pt x="707681" y="1335890"/>
                  <a:pt x="698748" y="1337331"/>
                </a:cubicBezTo>
                <a:cubicBezTo>
                  <a:pt x="696155" y="1337907"/>
                  <a:pt x="693562" y="1338195"/>
                  <a:pt x="690969" y="1338195"/>
                </a:cubicBezTo>
                <a:cubicBezTo>
                  <a:pt x="692121" y="1337619"/>
                  <a:pt x="692986" y="1337043"/>
                  <a:pt x="694138" y="1336467"/>
                </a:cubicBezTo>
                <a:cubicBezTo>
                  <a:pt x="691545" y="1337619"/>
                  <a:pt x="689240" y="1338772"/>
                  <a:pt x="686647" y="1339924"/>
                </a:cubicBezTo>
                <a:cubicBezTo>
                  <a:pt x="688664" y="1334161"/>
                  <a:pt x="693274" y="1333297"/>
                  <a:pt x="697308" y="1331568"/>
                </a:cubicBezTo>
                <a:cubicBezTo>
                  <a:pt x="698460" y="1329551"/>
                  <a:pt x="698748" y="1326958"/>
                  <a:pt x="701918" y="1327246"/>
                </a:cubicBezTo>
                <a:cubicBezTo>
                  <a:pt x="702494" y="1327246"/>
                  <a:pt x="703359" y="1328111"/>
                  <a:pt x="703359" y="1328687"/>
                </a:cubicBezTo>
                <a:cubicBezTo>
                  <a:pt x="703359" y="1330127"/>
                  <a:pt x="702782" y="1331280"/>
                  <a:pt x="702206" y="1332144"/>
                </a:cubicBezTo>
                <a:cubicBezTo>
                  <a:pt x="709698" y="1328975"/>
                  <a:pt x="717765" y="1326094"/>
                  <a:pt x="724681" y="1321195"/>
                </a:cubicBezTo>
                <a:close/>
                <a:moveTo>
                  <a:pt x="866732" y="1271924"/>
                </a:moveTo>
                <a:cubicBezTo>
                  <a:pt x="868749" y="1271924"/>
                  <a:pt x="870478" y="1272500"/>
                  <a:pt x="870766" y="1275094"/>
                </a:cubicBezTo>
                <a:cubicBezTo>
                  <a:pt x="869901" y="1277110"/>
                  <a:pt x="868749" y="1278263"/>
                  <a:pt x="866444" y="1278551"/>
                </a:cubicBezTo>
                <a:cubicBezTo>
                  <a:pt x="864139" y="1278839"/>
                  <a:pt x="862698" y="1277687"/>
                  <a:pt x="862698" y="1275094"/>
                </a:cubicBezTo>
                <a:cubicBezTo>
                  <a:pt x="862698" y="1272788"/>
                  <a:pt x="864427" y="1271924"/>
                  <a:pt x="866732" y="1271924"/>
                </a:cubicBezTo>
                <a:close/>
                <a:moveTo>
                  <a:pt x="948275" y="1244263"/>
                </a:moveTo>
                <a:cubicBezTo>
                  <a:pt x="951156" y="1242534"/>
                  <a:pt x="956343" y="1244839"/>
                  <a:pt x="960665" y="1245415"/>
                </a:cubicBezTo>
                <a:cubicBezTo>
                  <a:pt x="959224" y="1248873"/>
                  <a:pt x="956631" y="1250314"/>
                  <a:pt x="953461" y="1251178"/>
                </a:cubicBezTo>
                <a:cubicBezTo>
                  <a:pt x="934732" y="1256653"/>
                  <a:pt x="915715" y="1262415"/>
                  <a:pt x="896698" y="1267890"/>
                </a:cubicBezTo>
                <a:cubicBezTo>
                  <a:pt x="899003" y="1271060"/>
                  <a:pt x="897274" y="1273653"/>
                  <a:pt x="893817" y="1275094"/>
                </a:cubicBezTo>
                <a:cubicBezTo>
                  <a:pt x="887766" y="1277399"/>
                  <a:pt x="881715" y="1279992"/>
                  <a:pt x="875664" y="1282297"/>
                </a:cubicBezTo>
                <a:cubicBezTo>
                  <a:pt x="877969" y="1277687"/>
                  <a:pt x="881715" y="1274805"/>
                  <a:pt x="884884" y="1271348"/>
                </a:cubicBezTo>
                <a:cubicBezTo>
                  <a:pt x="882291" y="1271924"/>
                  <a:pt x="879986" y="1272788"/>
                  <a:pt x="877681" y="1273365"/>
                </a:cubicBezTo>
                <a:cubicBezTo>
                  <a:pt x="876817" y="1273653"/>
                  <a:pt x="875664" y="1273077"/>
                  <a:pt x="873359" y="1272788"/>
                </a:cubicBezTo>
                <a:cubicBezTo>
                  <a:pt x="880851" y="1265873"/>
                  <a:pt x="889783" y="1263856"/>
                  <a:pt x="898139" y="1261263"/>
                </a:cubicBezTo>
                <a:cubicBezTo>
                  <a:pt x="914851" y="1255788"/>
                  <a:pt x="932715" y="1253195"/>
                  <a:pt x="948275" y="1244263"/>
                </a:cubicBezTo>
                <a:close/>
                <a:moveTo>
                  <a:pt x="1019913" y="1221104"/>
                </a:moveTo>
                <a:cubicBezTo>
                  <a:pt x="1022038" y="1220708"/>
                  <a:pt x="1023911" y="1221068"/>
                  <a:pt x="1024920" y="1223229"/>
                </a:cubicBezTo>
                <a:cubicBezTo>
                  <a:pt x="1026937" y="1227839"/>
                  <a:pt x="1021750" y="1230144"/>
                  <a:pt x="1017140" y="1231296"/>
                </a:cubicBezTo>
                <a:cubicBezTo>
                  <a:pt x="998411" y="1236195"/>
                  <a:pt x="980546" y="1245127"/>
                  <a:pt x="960665" y="1245127"/>
                </a:cubicBezTo>
                <a:cubicBezTo>
                  <a:pt x="964699" y="1237059"/>
                  <a:pt x="972767" y="1233890"/>
                  <a:pt x="980258" y="1233890"/>
                </a:cubicBezTo>
                <a:cubicBezTo>
                  <a:pt x="992648" y="1234178"/>
                  <a:pt x="1002733" y="1228703"/>
                  <a:pt x="1013394" y="1223517"/>
                </a:cubicBezTo>
                <a:cubicBezTo>
                  <a:pt x="1015411" y="1222653"/>
                  <a:pt x="1017788" y="1221500"/>
                  <a:pt x="1019913" y="1221104"/>
                </a:cubicBezTo>
                <a:close/>
                <a:moveTo>
                  <a:pt x="1038354" y="1194127"/>
                </a:moveTo>
                <a:cubicBezTo>
                  <a:pt x="1040479" y="1193551"/>
                  <a:pt x="1042784" y="1194271"/>
                  <a:pt x="1045377" y="1196144"/>
                </a:cubicBezTo>
                <a:cubicBezTo>
                  <a:pt x="1041631" y="1197296"/>
                  <a:pt x="1037886" y="1198449"/>
                  <a:pt x="1032411" y="1199889"/>
                </a:cubicBezTo>
                <a:cubicBezTo>
                  <a:pt x="1034284" y="1196576"/>
                  <a:pt x="1036229" y="1194703"/>
                  <a:pt x="1038354" y="1194127"/>
                </a:cubicBezTo>
                <a:close/>
                <a:moveTo>
                  <a:pt x="1040191" y="1182313"/>
                </a:moveTo>
                <a:cubicBezTo>
                  <a:pt x="1042784" y="1184906"/>
                  <a:pt x="1039327" y="1185771"/>
                  <a:pt x="1037310" y="1186059"/>
                </a:cubicBezTo>
                <a:cubicBezTo>
                  <a:pt x="1036157" y="1186059"/>
                  <a:pt x="1035005" y="1185483"/>
                  <a:pt x="1033852" y="1185194"/>
                </a:cubicBezTo>
                <a:cubicBezTo>
                  <a:pt x="1035293" y="1182313"/>
                  <a:pt x="1038174" y="1180296"/>
                  <a:pt x="1040191" y="1182313"/>
                </a:cubicBezTo>
                <a:close/>
                <a:moveTo>
                  <a:pt x="1118672" y="1173562"/>
                </a:moveTo>
                <a:cubicBezTo>
                  <a:pt x="1122309" y="1174534"/>
                  <a:pt x="1126199" y="1175687"/>
                  <a:pt x="1130954" y="1174246"/>
                </a:cubicBezTo>
                <a:cubicBezTo>
                  <a:pt x="1122598" y="1183754"/>
                  <a:pt x="1113377" y="1179144"/>
                  <a:pt x="1106174" y="1182314"/>
                </a:cubicBezTo>
                <a:cubicBezTo>
                  <a:pt x="1104445" y="1183178"/>
                  <a:pt x="1103581" y="1181161"/>
                  <a:pt x="1103869" y="1179144"/>
                </a:cubicBezTo>
                <a:cubicBezTo>
                  <a:pt x="1104157" y="1176551"/>
                  <a:pt x="1105886" y="1175110"/>
                  <a:pt x="1107903" y="1173958"/>
                </a:cubicBezTo>
                <a:cubicBezTo>
                  <a:pt x="1111648" y="1171797"/>
                  <a:pt x="1115034" y="1172590"/>
                  <a:pt x="1118672" y="1173562"/>
                </a:cubicBezTo>
                <a:close/>
                <a:moveTo>
                  <a:pt x="1142191" y="1167619"/>
                </a:moveTo>
                <a:cubicBezTo>
                  <a:pt x="1144496" y="1167331"/>
                  <a:pt x="1145649" y="1168195"/>
                  <a:pt x="1145072" y="1169348"/>
                </a:cubicBezTo>
                <a:cubicBezTo>
                  <a:pt x="1144496" y="1170500"/>
                  <a:pt x="1143055" y="1171653"/>
                  <a:pt x="1141615" y="1172229"/>
                </a:cubicBezTo>
                <a:cubicBezTo>
                  <a:pt x="1139886" y="1173093"/>
                  <a:pt x="1139022" y="1171653"/>
                  <a:pt x="1139598" y="1170500"/>
                </a:cubicBezTo>
                <a:cubicBezTo>
                  <a:pt x="1140174" y="1169348"/>
                  <a:pt x="1141615" y="1168195"/>
                  <a:pt x="1142191" y="1167619"/>
                </a:cubicBezTo>
                <a:close/>
                <a:moveTo>
                  <a:pt x="1089029" y="1167439"/>
                </a:moveTo>
                <a:cubicBezTo>
                  <a:pt x="1092775" y="1166611"/>
                  <a:pt x="1096521" y="1166755"/>
                  <a:pt x="1100987" y="1168195"/>
                </a:cubicBezTo>
                <a:cubicBezTo>
                  <a:pt x="1093496" y="1171941"/>
                  <a:pt x="1087445" y="1174822"/>
                  <a:pt x="1077072" y="1172517"/>
                </a:cubicBezTo>
                <a:cubicBezTo>
                  <a:pt x="1081538" y="1170068"/>
                  <a:pt x="1085284" y="1168268"/>
                  <a:pt x="1089029" y="1167439"/>
                </a:cubicBezTo>
                <a:close/>
                <a:moveTo>
                  <a:pt x="1186600" y="1161820"/>
                </a:moveTo>
                <a:cubicBezTo>
                  <a:pt x="1188942" y="1161856"/>
                  <a:pt x="1191463" y="1162576"/>
                  <a:pt x="1193480" y="1161855"/>
                </a:cubicBezTo>
                <a:cubicBezTo>
                  <a:pt x="1193480" y="1162432"/>
                  <a:pt x="1193480" y="1163296"/>
                  <a:pt x="1193480" y="1164161"/>
                </a:cubicBezTo>
                <a:cubicBezTo>
                  <a:pt x="1189446" y="1164449"/>
                  <a:pt x="1185700" y="1168194"/>
                  <a:pt x="1180802" y="1165889"/>
                </a:cubicBezTo>
                <a:cubicBezTo>
                  <a:pt x="1182098" y="1162432"/>
                  <a:pt x="1184259" y="1161784"/>
                  <a:pt x="1186600" y="1161820"/>
                </a:cubicBezTo>
                <a:close/>
                <a:moveTo>
                  <a:pt x="1134988" y="1159263"/>
                </a:moveTo>
                <a:cubicBezTo>
                  <a:pt x="1130666" y="1163585"/>
                  <a:pt x="1127208" y="1162432"/>
                  <a:pt x="1122598" y="1161856"/>
                </a:cubicBezTo>
                <a:cubicBezTo>
                  <a:pt x="1126920" y="1159263"/>
                  <a:pt x="1129801" y="1157534"/>
                  <a:pt x="1134988" y="1159263"/>
                </a:cubicBezTo>
                <a:close/>
                <a:moveTo>
                  <a:pt x="1230361" y="1119788"/>
                </a:moveTo>
                <a:cubicBezTo>
                  <a:pt x="1228056" y="1124974"/>
                  <a:pt x="1224887" y="1128144"/>
                  <a:pt x="1219700" y="1128720"/>
                </a:cubicBezTo>
                <a:cubicBezTo>
                  <a:pt x="1217971" y="1125839"/>
                  <a:pt x="1215378" y="1126415"/>
                  <a:pt x="1212785" y="1126415"/>
                </a:cubicBezTo>
                <a:cubicBezTo>
                  <a:pt x="1216819" y="1120364"/>
                  <a:pt x="1223158" y="1119500"/>
                  <a:pt x="1230361" y="1119788"/>
                </a:cubicBezTo>
                <a:close/>
                <a:moveTo>
                  <a:pt x="1289430" y="1099906"/>
                </a:moveTo>
                <a:cubicBezTo>
                  <a:pt x="1283091" y="1105381"/>
                  <a:pt x="1274735" y="1106533"/>
                  <a:pt x="1266955" y="1108262"/>
                </a:cubicBezTo>
                <a:cubicBezTo>
                  <a:pt x="1273294" y="1101635"/>
                  <a:pt x="1281938" y="1102211"/>
                  <a:pt x="1289430" y="1099906"/>
                </a:cubicBezTo>
                <a:close/>
                <a:moveTo>
                  <a:pt x="4643637" y="1074262"/>
                </a:moveTo>
                <a:cubicBezTo>
                  <a:pt x="4639315" y="1076279"/>
                  <a:pt x="4635281" y="1078584"/>
                  <a:pt x="4630959" y="1080889"/>
                </a:cubicBezTo>
                <a:cubicBezTo>
                  <a:pt x="4636722" y="1081753"/>
                  <a:pt x="4639891" y="1077431"/>
                  <a:pt x="4643637" y="1074262"/>
                </a:cubicBezTo>
                <a:close/>
                <a:moveTo>
                  <a:pt x="4667553" y="1062160"/>
                </a:moveTo>
                <a:lnTo>
                  <a:pt x="4657519" y="1066913"/>
                </a:lnTo>
                <a:lnTo>
                  <a:pt x="4656315" y="1067346"/>
                </a:lnTo>
                <a:cubicBezTo>
                  <a:pt x="4656315" y="1067346"/>
                  <a:pt x="4656315" y="1067346"/>
                  <a:pt x="4656604" y="1067346"/>
                </a:cubicBezTo>
                <a:lnTo>
                  <a:pt x="4657519" y="1066913"/>
                </a:lnTo>
                <a:lnTo>
                  <a:pt x="4663519" y="1064753"/>
                </a:lnTo>
                <a:cubicBezTo>
                  <a:pt x="4665536" y="1064177"/>
                  <a:pt x="4666688" y="1063312"/>
                  <a:pt x="4667553" y="1062160"/>
                </a:cubicBezTo>
                <a:close/>
                <a:moveTo>
                  <a:pt x="1678126" y="983210"/>
                </a:moveTo>
                <a:cubicBezTo>
                  <a:pt x="1676686" y="988108"/>
                  <a:pt x="1675245" y="991854"/>
                  <a:pt x="1670347" y="992719"/>
                </a:cubicBezTo>
                <a:cubicBezTo>
                  <a:pt x="1669771" y="992719"/>
                  <a:pt x="1668618" y="990990"/>
                  <a:pt x="1668618" y="990413"/>
                </a:cubicBezTo>
                <a:cubicBezTo>
                  <a:pt x="1668906" y="984939"/>
                  <a:pt x="1672364" y="983498"/>
                  <a:pt x="1678126" y="983210"/>
                </a:cubicBezTo>
                <a:close/>
                <a:moveTo>
                  <a:pt x="1764568" y="931346"/>
                </a:moveTo>
                <a:cubicBezTo>
                  <a:pt x="1762839" y="933939"/>
                  <a:pt x="1760822" y="934803"/>
                  <a:pt x="1758517" y="934515"/>
                </a:cubicBezTo>
                <a:cubicBezTo>
                  <a:pt x="1758229" y="934515"/>
                  <a:pt x="1757653" y="933075"/>
                  <a:pt x="1757653" y="932786"/>
                </a:cubicBezTo>
                <a:cubicBezTo>
                  <a:pt x="1759094" y="930193"/>
                  <a:pt x="1761399" y="930481"/>
                  <a:pt x="1764568" y="931346"/>
                </a:cubicBezTo>
                <a:close/>
                <a:moveTo>
                  <a:pt x="2152400" y="861040"/>
                </a:moveTo>
                <a:cubicBezTo>
                  <a:pt x="2147790" y="868532"/>
                  <a:pt x="2141739" y="867955"/>
                  <a:pt x="2134824" y="869972"/>
                </a:cubicBezTo>
                <a:cubicBezTo>
                  <a:pt x="2139722" y="862769"/>
                  <a:pt x="2145197" y="862769"/>
                  <a:pt x="2152400" y="861040"/>
                </a:cubicBezTo>
                <a:close/>
                <a:moveTo>
                  <a:pt x="2153842" y="843464"/>
                </a:moveTo>
                <a:cubicBezTo>
                  <a:pt x="2144621" y="854989"/>
                  <a:pt x="2129350" y="850667"/>
                  <a:pt x="2116384" y="858735"/>
                </a:cubicBezTo>
                <a:cubicBezTo>
                  <a:pt x="2119553" y="851532"/>
                  <a:pt x="2125028" y="852973"/>
                  <a:pt x="2127909" y="850379"/>
                </a:cubicBezTo>
                <a:cubicBezTo>
                  <a:pt x="2131943" y="849515"/>
                  <a:pt x="2136265" y="848939"/>
                  <a:pt x="2139723" y="845769"/>
                </a:cubicBezTo>
                <a:cubicBezTo>
                  <a:pt x="2144333" y="845193"/>
                  <a:pt x="2149232" y="844328"/>
                  <a:pt x="2153842" y="843464"/>
                </a:cubicBezTo>
                <a:close/>
                <a:moveTo>
                  <a:pt x="2250944" y="834244"/>
                </a:moveTo>
                <a:cubicBezTo>
                  <a:pt x="2244029" y="838854"/>
                  <a:pt x="2236537" y="842600"/>
                  <a:pt x="2225876" y="841159"/>
                </a:cubicBezTo>
                <a:cubicBezTo>
                  <a:pt x="2234520" y="835397"/>
                  <a:pt x="2242588" y="834532"/>
                  <a:pt x="2250944" y="834244"/>
                </a:cubicBezTo>
                <a:close/>
                <a:moveTo>
                  <a:pt x="2186978" y="829345"/>
                </a:moveTo>
                <a:cubicBezTo>
                  <a:pt x="2187554" y="830786"/>
                  <a:pt x="2188706" y="832226"/>
                  <a:pt x="2188418" y="832515"/>
                </a:cubicBezTo>
                <a:cubicBezTo>
                  <a:pt x="2187842" y="833667"/>
                  <a:pt x="2186401" y="835108"/>
                  <a:pt x="2185249" y="835396"/>
                </a:cubicBezTo>
                <a:cubicBezTo>
                  <a:pt x="2183232" y="835972"/>
                  <a:pt x="2182656" y="834243"/>
                  <a:pt x="2183232" y="832515"/>
                </a:cubicBezTo>
                <a:cubicBezTo>
                  <a:pt x="2183808" y="831362"/>
                  <a:pt x="2185249" y="830786"/>
                  <a:pt x="2186978" y="829345"/>
                </a:cubicBezTo>
                <a:close/>
                <a:moveTo>
                  <a:pt x="2260740" y="827328"/>
                </a:moveTo>
                <a:cubicBezTo>
                  <a:pt x="2260740" y="835108"/>
                  <a:pt x="2255842" y="834243"/>
                  <a:pt x="2251520" y="833955"/>
                </a:cubicBezTo>
                <a:cubicBezTo>
                  <a:pt x="2252961" y="829921"/>
                  <a:pt x="2256418" y="828769"/>
                  <a:pt x="2260740" y="827328"/>
                </a:cubicBezTo>
                <a:close/>
                <a:moveTo>
                  <a:pt x="2237402" y="819836"/>
                </a:moveTo>
                <a:cubicBezTo>
                  <a:pt x="2241435" y="821277"/>
                  <a:pt x="2247486" y="821853"/>
                  <a:pt x="2244605" y="829057"/>
                </a:cubicBezTo>
                <a:cubicBezTo>
                  <a:pt x="2239130" y="830785"/>
                  <a:pt x="2233656" y="832514"/>
                  <a:pt x="2228181" y="834243"/>
                </a:cubicBezTo>
                <a:cubicBezTo>
                  <a:pt x="2223571" y="836836"/>
                  <a:pt x="2218673" y="838565"/>
                  <a:pt x="2213486" y="838565"/>
                </a:cubicBezTo>
                <a:cubicBezTo>
                  <a:pt x="2202537" y="842887"/>
                  <a:pt x="2191876" y="846921"/>
                  <a:pt x="2181215" y="851243"/>
                </a:cubicBezTo>
                <a:cubicBezTo>
                  <a:pt x="2178045" y="852684"/>
                  <a:pt x="2174299" y="852396"/>
                  <a:pt x="2172859" y="849802"/>
                </a:cubicBezTo>
                <a:cubicBezTo>
                  <a:pt x="2170842" y="846345"/>
                  <a:pt x="2175164" y="844904"/>
                  <a:pt x="2177469" y="843175"/>
                </a:cubicBezTo>
                <a:cubicBezTo>
                  <a:pt x="2169401" y="837124"/>
                  <a:pt x="2161910" y="846345"/>
                  <a:pt x="2154418" y="843175"/>
                </a:cubicBezTo>
                <a:cubicBezTo>
                  <a:pt x="2160181" y="838853"/>
                  <a:pt x="2167960" y="839429"/>
                  <a:pt x="2174299" y="835107"/>
                </a:cubicBezTo>
                <a:cubicBezTo>
                  <a:pt x="2180638" y="830785"/>
                  <a:pt x="2179774" y="839718"/>
                  <a:pt x="2182943" y="841158"/>
                </a:cubicBezTo>
                <a:cubicBezTo>
                  <a:pt x="2189859" y="839429"/>
                  <a:pt x="2197062" y="837701"/>
                  <a:pt x="2203977" y="835972"/>
                </a:cubicBezTo>
                <a:cubicBezTo>
                  <a:pt x="2211469" y="829345"/>
                  <a:pt x="2199655" y="832802"/>
                  <a:pt x="2201384" y="827904"/>
                </a:cubicBezTo>
                <a:cubicBezTo>
                  <a:pt x="2212334" y="823870"/>
                  <a:pt x="2222995" y="814938"/>
                  <a:pt x="2237402" y="819836"/>
                </a:cubicBezTo>
                <a:close/>
                <a:moveTo>
                  <a:pt x="2242480" y="790159"/>
                </a:moveTo>
                <a:cubicBezTo>
                  <a:pt x="2243740" y="789438"/>
                  <a:pt x="2245037" y="789438"/>
                  <a:pt x="2246334" y="791887"/>
                </a:cubicBezTo>
                <a:cubicBezTo>
                  <a:pt x="2248062" y="795057"/>
                  <a:pt x="2250368" y="798803"/>
                  <a:pt x="2246334" y="802548"/>
                </a:cubicBezTo>
                <a:cubicBezTo>
                  <a:pt x="2243740" y="804854"/>
                  <a:pt x="2239706" y="805718"/>
                  <a:pt x="2239706" y="810328"/>
                </a:cubicBezTo>
                <a:cubicBezTo>
                  <a:pt x="2238266" y="813210"/>
                  <a:pt x="2235961" y="816091"/>
                  <a:pt x="2232791" y="814362"/>
                </a:cubicBezTo>
                <a:cubicBezTo>
                  <a:pt x="2230486" y="813210"/>
                  <a:pt x="2234520" y="812057"/>
                  <a:pt x="2234808" y="810328"/>
                </a:cubicBezTo>
                <a:cubicBezTo>
                  <a:pt x="2226164" y="808887"/>
                  <a:pt x="2220113" y="815515"/>
                  <a:pt x="2212621" y="818396"/>
                </a:cubicBezTo>
                <a:cubicBezTo>
                  <a:pt x="2210028" y="819260"/>
                  <a:pt x="2208588" y="822430"/>
                  <a:pt x="2205418" y="820701"/>
                </a:cubicBezTo>
                <a:cubicBezTo>
                  <a:pt x="2216943" y="811769"/>
                  <a:pt x="2225011" y="798803"/>
                  <a:pt x="2238842" y="792752"/>
                </a:cubicBezTo>
                <a:cubicBezTo>
                  <a:pt x="2239995" y="792320"/>
                  <a:pt x="2241219" y="790879"/>
                  <a:pt x="2242480" y="790159"/>
                </a:cubicBezTo>
                <a:close/>
                <a:moveTo>
                  <a:pt x="2288113" y="782667"/>
                </a:moveTo>
                <a:cubicBezTo>
                  <a:pt x="2282927" y="789582"/>
                  <a:pt x="2278893" y="792752"/>
                  <a:pt x="2270537" y="786989"/>
                </a:cubicBezTo>
                <a:cubicBezTo>
                  <a:pt x="2276876" y="785548"/>
                  <a:pt x="2281486" y="784396"/>
                  <a:pt x="2288113" y="782667"/>
                </a:cubicBezTo>
                <a:close/>
                <a:moveTo>
                  <a:pt x="2337386" y="765955"/>
                </a:moveTo>
                <a:cubicBezTo>
                  <a:pt x="2325572" y="776040"/>
                  <a:pt x="2312029" y="781226"/>
                  <a:pt x="2296470" y="781514"/>
                </a:cubicBezTo>
                <a:cubicBezTo>
                  <a:pt x="2309436" y="774023"/>
                  <a:pt x="2322402" y="767108"/>
                  <a:pt x="2337386" y="765955"/>
                </a:cubicBezTo>
                <a:close/>
                <a:moveTo>
                  <a:pt x="2362165" y="760192"/>
                </a:moveTo>
                <a:cubicBezTo>
                  <a:pt x="2359572" y="765667"/>
                  <a:pt x="2354962" y="765667"/>
                  <a:pt x="2349199" y="766819"/>
                </a:cubicBezTo>
                <a:cubicBezTo>
                  <a:pt x="2351504" y="758463"/>
                  <a:pt x="2357843" y="761633"/>
                  <a:pt x="2362165" y="760192"/>
                </a:cubicBezTo>
                <a:close/>
                <a:moveTo>
                  <a:pt x="2407979" y="741752"/>
                </a:moveTo>
                <a:cubicBezTo>
                  <a:pt x="2409708" y="740599"/>
                  <a:pt x="2412877" y="740599"/>
                  <a:pt x="2414030" y="743192"/>
                </a:cubicBezTo>
                <a:cubicBezTo>
                  <a:pt x="2415183" y="746074"/>
                  <a:pt x="2412877" y="747514"/>
                  <a:pt x="2410572" y="748091"/>
                </a:cubicBezTo>
                <a:cubicBezTo>
                  <a:pt x="2397606" y="750972"/>
                  <a:pt x="2386081" y="758175"/>
                  <a:pt x="2372250" y="758175"/>
                </a:cubicBezTo>
                <a:cubicBezTo>
                  <a:pt x="2383199" y="750972"/>
                  <a:pt x="2397030" y="749243"/>
                  <a:pt x="2407979" y="741752"/>
                </a:cubicBezTo>
                <a:close/>
                <a:moveTo>
                  <a:pt x="2437080" y="734368"/>
                </a:moveTo>
                <a:cubicBezTo>
                  <a:pt x="2438521" y="734548"/>
                  <a:pt x="2439818" y="735268"/>
                  <a:pt x="2440538" y="737429"/>
                </a:cubicBezTo>
                <a:cubicBezTo>
                  <a:pt x="2439097" y="741175"/>
                  <a:pt x="2435639" y="742615"/>
                  <a:pt x="2432182" y="742903"/>
                </a:cubicBezTo>
                <a:cubicBezTo>
                  <a:pt x="2428724" y="742903"/>
                  <a:pt x="2425843" y="740022"/>
                  <a:pt x="2426131" y="737141"/>
                </a:cubicBezTo>
                <a:cubicBezTo>
                  <a:pt x="2426131" y="733395"/>
                  <a:pt x="2430165" y="734548"/>
                  <a:pt x="2432758" y="734548"/>
                </a:cubicBezTo>
                <a:cubicBezTo>
                  <a:pt x="2434055" y="734548"/>
                  <a:pt x="2435639" y="734188"/>
                  <a:pt x="2437080" y="734368"/>
                </a:cubicBezTo>
                <a:close/>
                <a:moveTo>
                  <a:pt x="2463446" y="726769"/>
                </a:moveTo>
                <a:cubicBezTo>
                  <a:pt x="2468272" y="726121"/>
                  <a:pt x="2473387" y="726193"/>
                  <a:pt x="2475115" y="727345"/>
                </a:cubicBezTo>
                <a:cubicBezTo>
                  <a:pt x="2471081" y="734548"/>
                  <a:pt x="2464166" y="731090"/>
                  <a:pt x="2458403" y="731955"/>
                </a:cubicBezTo>
                <a:cubicBezTo>
                  <a:pt x="2456386" y="731379"/>
                  <a:pt x="2452929" y="731955"/>
                  <a:pt x="2453505" y="730514"/>
                </a:cubicBezTo>
                <a:cubicBezTo>
                  <a:pt x="2454081" y="728785"/>
                  <a:pt x="2458619" y="727417"/>
                  <a:pt x="2463446" y="726769"/>
                </a:cubicBezTo>
                <a:close/>
                <a:moveTo>
                  <a:pt x="2746540" y="646378"/>
                </a:moveTo>
                <a:cubicBezTo>
                  <a:pt x="2749422" y="656751"/>
                  <a:pt x="2755472" y="650412"/>
                  <a:pt x="2760659" y="648971"/>
                </a:cubicBezTo>
                <a:cubicBezTo>
                  <a:pt x="2762676" y="648395"/>
                  <a:pt x="2765845" y="644937"/>
                  <a:pt x="2767286" y="649548"/>
                </a:cubicBezTo>
                <a:cubicBezTo>
                  <a:pt x="2768151" y="652717"/>
                  <a:pt x="2764693" y="653005"/>
                  <a:pt x="2762676" y="653870"/>
                </a:cubicBezTo>
                <a:cubicBezTo>
                  <a:pt x="2756337" y="656463"/>
                  <a:pt x="2750574" y="660209"/>
                  <a:pt x="2743947" y="660209"/>
                </a:cubicBezTo>
                <a:cubicBezTo>
                  <a:pt x="2747981" y="656175"/>
                  <a:pt x="2745100" y="650700"/>
                  <a:pt x="2746540" y="646378"/>
                </a:cubicBezTo>
                <a:close/>
                <a:moveTo>
                  <a:pt x="2757489" y="636869"/>
                </a:moveTo>
                <a:cubicBezTo>
                  <a:pt x="2756048" y="643208"/>
                  <a:pt x="2751150" y="643784"/>
                  <a:pt x="2745675" y="643784"/>
                </a:cubicBezTo>
                <a:cubicBezTo>
                  <a:pt x="2743658" y="643208"/>
                  <a:pt x="2743082" y="641479"/>
                  <a:pt x="2743082" y="639750"/>
                </a:cubicBezTo>
                <a:cubicBezTo>
                  <a:pt x="2747980" y="638886"/>
                  <a:pt x="2752590" y="637733"/>
                  <a:pt x="2757489" y="636869"/>
                </a:cubicBezTo>
                <a:close/>
                <a:moveTo>
                  <a:pt x="2846236" y="622751"/>
                </a:moveTo>
                <a:cubicBezTo>
                  <a:pt x="2838744" y="631107"/>
                  <a:pt x="2830388" y="630819"/>
                  <a:pt x="2824049" y="633988"/>
                </a:cubicBezTo>
                <a:cubicBezTo>
                  <a:pt x="2824913" y="638310"/>
                  <a:pt x="2829235" y="644073"/>
                  <a:pt x="2819439" y="642921"/>
                </a:cubicBezTo>
                <a:cubicBezTo>
                  <a:pt x="2817710" y="642632"/>
                  <a:pt x="2815981" y="644361"/>
                  <a:pt x="2814252" y="645226"/>
                </a:cubicBezTo>
                <a:cubicBezTo>
                  <a:pt x="2807913" y="647819"/>
                  <a:pt x="2801574" y="649836"/>
                  <a:pt x="2798117" y="640904"/>
                </a:cubicBezTo>
                <a:cubicBezTo>
                  <a:pt x="2794371" y="641768"/>
                  <a:pt x="2790913" y="643497"/>
                  <a:pt x="2787744" y="646090"/>
                </a:cubicBezTo>
                <a:cubicBezTo>
                  <a:pt x="2785439" y="648107"/>
                  <a:pt x="2782557" y="649260"/>
                  <a:pt x="2780828" y="646090"/>
                </a:cubicBezTo>
                <a:cubicBezTo>
                  <a:pt x="2779100" y="642632"/>
                  <a:pt x="2782557" y="641768"/>
                  <a:pt x="2785150" y="640904"/>
                </a:cubicBezTo>
                <a:cubicBezTo>
                  <a:pt x="2787744" y="640039"/>
                  <a:pt x="2790337" y="639463"/>
                  <a:pt x="2792930" y="638887"/>
                </a:cubicBezTo>
                <a:cubicBezTo>
                  <a:pt x="2795523" y="636293"/>
                  <a:pt x="2798981" y="636582"/>
                  <a:pt x="2802151" y="636293"/>
                </a:cubicBezTo>
                <a:cubicBezTo>
                  <a:pt x="2815693" y="631395"/>
                  <a:pt x="2829235" y="626209"/>
                  <a:pt x="2846236" y="622751"/>
                </a:cubicBezTo>
                <a:close/>
                <a:moveTo>
                  <a:pt x="2754896" y="618717"/>
                </a:moveTo>
                <a:cubicBezTo>
                  <a:pt x="2753167" y="625056"/>
                  <a:pt x="2749709" y="625344"/>
                  <a:pt x="2744811" y="623903"/>
                </a:cubicBezTo>
                <a:cubicBezTo>
                  <a:pt x="2746828" y="619005"/>
                  <a:pt x="2750862" y="620158"/>
                  <a:pt x="2754896" y="618717"/>
                </a:cubicBezTo>
                <a:close/>
                <a:moveTo>
                  <a:pt x="2843354" y="598547"/>
                </a:moveTo>
                <a:cubicBezTo>
                  <a:pt x="2845947" y="598835"/>
                  <a:pt x="2848540" y="598835"/>
                  <a:pt x="2851998" y="599124"/>
                </a:cubicBezTo>
                <a:cubicBezTo>
                  <a:pt x="2848252" y="606039"/>
                  <a:pt x="2842489" y="607768"/>
                  <a:pt x="2836438" y="608344"/>
                </a:cubicBezTo>
                <a:cubicBezTo>
                  <a:pt x="2819438" y="619005"/>
                  <a:pt x="2799557" y="623039"/>
                  <a:pt x="2780828" y="629666"/>
                </a:cubicBezTo>
                <a:cubicBezTo>
                  <a:pt x="2775930" y="631683"/>
                  <a:pt x="2769879" y="631395"/>
                  <a:pt x="2766997" y="637446"/>
                </a:cubicBezTo>
                <a:cubicBezTo>
                  <a:pt x="2763540" y="644361"/>
                  <a:pt x="2760947" y="635141"/>
                  <a:pt x="2757777" y="636581"/>
                </a:cubicBezTo>
                <a:cubicBezTo>
                  <a:pt x="2758065" y="631107"/>
                  <a:pt x="2762675" y="631107"/>
                  <a:pt x="2766133" y="630242"/>
                </a:cubicBezTo>
                <a:cubicBezTo>
                  <a:pt x="2781692" y="626785"/>
                  <a:pt x="2794082" y="614971"/>
                  <a:pt x="2810794" y="614395"/>
                </a:cubicBezTo>
                <a:cubicBezTo>
                  <a:pt x="2817710" y="614107"/>
                  <a:pt x="2814540" y="605751"/>
                  <a:pt x="2820015" y="602869"/>
                </a:cubicBezTo>
                <a:cubicBezTo>
                  <a:pt x="2827794" y="599124"/>
                  <a:pt x="2835286" y="597971"/>
                  <a:pt x="2843354" y="598547"/>
                </a:cubicBezTo>
                <a:close/>
                <a:moveTo>
                  <a:pt x="2912220" y="578954"/>
                </a:moveTo>
                <a:cubicBezTo>
                  <a:pt x="2905304" y="586157"/>
                  <a:pt x="2896372" y="586157"/>
                  <a:pt x="2888016" y="589327"/>
                </a:cubicBezTo>
                <a:cubicBezTo>
                  <a:pt x="2892338" y="582412"/>
                  <a:pt x="2895796" y="580971"/>
                  <a:pt x="2912220" y="578954"/>
                </a:cubicBezTo>
                <a:close/>
                <a:moveTo>
                  <a:pt x="3107000" y="536886"/>
                </a:moveTo>
                <a:cubicBezTo>
                  <a:pt x="3108729" y="537174"/>
                  <a:pt x="3110746" y="536598"/>
                  <a:pt x="3111610" y="537462"/>
                </a:cubicBezTo>
                <a:cubicBezTo>
                  <a:pt x="3113915" y="539479"/>
                  <a:pt x="3111322" y="541208"/>
                  <a:pt x="3109881" y="541784"/>
                </a:cubicBezTo>
                <a:cubicBezTo>
                  <a:pt x="3104407" y="543513"/>
                  <a:pt x="3098644" y="544954"/>
                  <a:pt x="3092881" y="546394"/>
                </a:cubicBezTo>
                <a:cubicBezTo>
                  <a:pt x="3087695" y="549276"/>
                  <a:pt x="3081932" y="550716"/>
                  <a:pt x="3076169" y="551005"/>
                </a:cubicBezTo>
                <a:cubicBezTo>
                  <a:pt x="3051966" y="553310"/>
                  <a:pt x="3028338" y="559072"/>
                  <a:pt x="3004135" y="562530"/>
                </a:cubicBezTo>
                <a:cubicBezTo>
                  <a:pt x="3017965" y="553598"/>
                  <a:pt x="3034101" y="551581"/>
                  <a:pt x="3049372" y="546971"/>
                </a:cubicBezTo>
                <a:cubicBezTo>
                  <a:pt x="3055711" y="544954"/>
                  <a:pt x="3062051" y="542649"/>
                  <a:pt x="3068389" y="540920"/>
                </a:cubicBezTo>
                <a:cubicBezTo>
                  <a:pt x="3076169" y="538903"/>
                  <a:pt x="3083084" y="539191"/>
                  <a:pt x="3090288" y="541496"/>
                </a:cubicBezTo>
                <a:cubicBezTo>
                  <a:pt x="3094610" y="536021"/>
                  <a:pt x="3100949" y="536598"/>
                  <a:pt x="3107000" y="536886"/>
                </a:cubicBezTo>
                <a:close/>
                <a:moveTo>
                  <a:pt x="3299188" y="472055"/>
                </a:moveTo>
                <a:cubicBezTo>
                  <a:pt x="3296883" y="478970"/>
                  <a:pt x="3291120" y="476377"/>
                  <a:pt x="3287086" y="477530"/>
                </a:cubicBezTo>
                <a:cubicBezTo>
                  <a:pt x="3289679" y="472919"/>
                  <a:pt x="3293713" y="472055"/>
                  <a:pt x="3299188" y="472055"/>
                </a:cubicBezTo>
                <a:close/>
                <a:moveTo>
                  <a:pt x="3335493" y="466004"/>
                </a:moveTo>
                <a:cubicBezTo>
                  <a:pt x="3328001" y="475801"/>
                  <a:pt x="3319357" y="471479"/>
                  <a:pt x="3308696" y="473208"/>
                </a:cubicBezTo>
                <a:cubicBezTo>
                  <a:pt x="3317916" y="466580"/>
                  <a:pt x="3325120" y="464852"/>
                  <a:pt x="3335493" y="466004"/>
                </a:cubicBezTo>
                <a:close/>
                <a:moveTo>
                  <a:pt x="3404070" y="454371"/>
                </a:moveTo>
                <a:cubicBezTo>
                  <a:pt x="3405510" y="453758"/>
                  <a:pt x="3406951" y="453614"/>
                  <a:pt x="3408392" y="455343"/>
                </a:cubicBezTo>
                <a:cubicBezTo>
                  <a:pt x="3409256" y="456495"/>
                  <a:pt x="3406663" y="458224"/>
                  <a:pt x="3404646" y="458800"/>
                </a:cubicBezTo>
                <a:cubicBezTo>
                  <a:pt x="3401476" y="460529"/>
                  <a:pt x="3397443" y="463122"/>
                  <a:pt x="3394849" y="459088"/>
                </a:cubicBezTo>
                <a:cubicBezTo>
                  <a:pt x="3393697" y="457648"/>
                  <a:pt x="3397154" y="455919"/>
                  <a:pt x="3399747" y="456207"/>
                </a:cubicBezTo>
                <a:cubicBezTo>
                  <a:pt x="3401188" y="456063"/>
                  <a:pt x="3402629" y="454983"/>
                  <a:pt x="3404070" y="454371"/>
                </a:cubicBezTo>
                <a:close/>
                <a:moveTo>
                  <a:pt x="3372951" y="453902"/>
                </a:moveTo>
                <a:cubicBezTo>
                  <a:pt x="3376409" y="452749"/>
                  <a:pt x="3377850" y="454766"/>
                  <a:pt x="3378138" y="457936"/>
                </a:cubicBezTo>
                <a:cubicBezTo>
                  <a:pt x="3380443" y="458224"/>
                  <a:pt x="3382748" y="456783"/>
                  <a:pt x="3385053" y="459953"/>
                </a:cubicBezTo>
                <a:cubicBezTo>
                  <a:pt x="3380443" y="460817"/>
                  <a:pt x="3381307" y="471478"/>
                  <a:pt x="3373239" y="466003"/>
                </a:cubicBezTo>
                <a:cubicBezTo>
                  <a:pt x="3368341" y="465715"/>
                  <a:pt x="3363443" y="465427"/>
                  <a:pt x="3357968" y="465139"/>
                </a:cubicBezTo>
                <a:cubicBezTo>
                  <a:pt x="3360849" y="460529"/>
                  <a:pt x="3364883" y="460817"/>
                  <a:pt x="3369205" y="461105"/>
                </a:cubicBezTo>
                <a:cubicBezTo>
                  <a:pt x="3369782" y="460817"/>
                  <a:pt x="3370358" y="460529"/>
                  <a:pt x="3370934" y="460241"/>
                </a:cubicBezTo>
                <a:cubicBezTo>
                  <a:pt x="3369205" y="457359"/>
                  <a:pt x="3369493" y="455054"/>
                  <a:pt x="3372951" y="453902"/>
                </a:cubicBezTo>
                <a:close/>
                <a:moveTo>
                  <a:pt x="3439511" y="448428"/>
                </a:moveTo>
                <a:cubicBezTo>
                  <a:pt x="3436629" y="454479"/>
                  <a:pt x="3431155" y="453614"/>
                  <a:pt x="3423663" y="455631"/>
                </a:cubicBezTo>
                <a:cubicBezTo>
                  <a:pt x="3429426" y="448716"/>
                  <a:pt x="3434612" y="449004"/>
                  <a:pt x="3439511" y="448428"/>
                </a:cubicBezTo>
                <a:close/>
                <a:moveTo>
                  <a:pt x="3552173" y="412986"/>
                </a:moveTo>
                <a:cubicBezTo>
                  <a:pt x="3554478" y="413275"/>
                  <a:pt x="3554766" y="415003"/>
                  <a:pt x="3553901" y="416444"/>
                </a:cubicBezTo>
                <a:cubicBezTo>
                  <a:pt x="3552173" y="419325"/>
                  <a:pt x="3549579" y="418461"/>
                  <a:pt x="3546986" y="417597"/>
                </a:cubicBezTo>
                <a:cubicBezTo>
                  <a:pt x="3547562" y="414715"/>
                  <a:pt x="3549003" y="412698"/>
                  <a:pt x="3552173" y="412986"/>
                </a:cubicBezTo>
                <a:close/>
                <a:moveTo>
                  <a:pt x="3591936" y="400597"/>
                </a:moveTo>
                <a:cubicBezTo>
                  <a:pt x="3593664" y="400597"/>
                  <a:pt x="3594817" y="401750"/>
                  <a:pt x="3594529" y="404055"/>
                </a:cubicBezTo>
                <a:cubicBezTo>
                  <a:pt x="3593952" y="406648"/>
                  <a:pt x="3591647" y="406936"/>
                  <a:pt x="3589342" y="407224"/>
                </a:cubicBezTo>
                <a:cubicBezTo>
                  <a:pt x="3587614" y="407224"/>
                  <a:pt x="3586173" y="406072"/>
                  <a:pt x="3586749" y="404343"/>
                </a:cubicBezTo>
                <a:cubicBezTo>
                  <a:pt x="3587614" y="402326"/>
                  <a:pt x="3589342" y="400597"/>
                  <a:pt x="3591936" y="400597"/>
                </a:cubicBezTo>
                <a:close/>
                <a:moveTo>
                  <a:pt x="3635732" y="385902"/>
                </a:moveTo>
                <a:cubicBezTo>
                  <a:pt x="3636020" y="386766"/>
                  <a:pt x="3636885" y="388207"/>
                  <a:pt x="3636597" y="388495"/>
                </a:cubicBezTo>
                <a:cubicBezTo>
                  <a:pt x="3635732" y="389648"/>
                  <a:pt x="3634579" y="390512"/>
                  <a:pt x="3633715" y="391088"/>
                </a:cubicBezTo>
                <a:cubicBezTo>
                  <a:pt x="3631698" y="390800"/>
                  <a:pt x="3631410" y="389648"/>
                  <a:pt x="3632275" y="388783"/>
                </a:cubicBezTo>
                <a:cubicBezTo>
                  <a:pt x="3633139" y="387919"/>
                  <a:pt x="3634579" y="387055"/>
                  <a:pt x="3635732" y="385902"/>
                </a:cubicBezTo>
                <a:close/>
                <a:moveTo>
                  <a:pt x="3645529" y="375817"/>
                </a:moveTo>
                <a:cubicBezTo>
                  <a:pt x="3643512" y="379275"/>
                  <a:pt x="3640919" y="380715"/>
                  <a:pt x="3637173" y="379563"/>
                </a:cubicBezTo>
                <a:cubicBezTo>
                  <a:pt x="3634580" y="383597"/>
                  <a:pt x="3630546" y="382732"/>
                  <a:pt x="3626800" y="381868"/>
                </a:cubicBezTo>
                <a:cubicBezTo>
                  <a:pt x="3628817" y="376105"/>
                  <a:pt x="3634292" y="380139"/>
                  <a:pt x="3637461" y="377834"/>
                </a:cubicBezTo>
                <a:cubicBezTo>
                  <a:pt x="3639478" y="375241"/>
                  <a:pt x="3642071" y="374088"/>
                  <a:pt x="3645529" y="375817"/>
                </a:cubicBezTo>
                <a:close/>
                <a:moveTo>
                  <a:pt x="3624494" y="368325"/>
                </a:moveTo>
                <a:cubicBezTo>
                  <a:pt x="3625935" y="368325"/>
                  <a:pt x="3626800" y="369478"/>
                  <a:pt x="3625935" y="370630"/>
                </a:cubicBezTo>
                <a:cubicBezTo>
                  <a:pt x="3625359" y="371495"/>
                  <a:pt x="3623918" y="371783"/>
                  <a:pt x="3623342" y="372359"/>
                </a:cubicBezTo>
                <a:cubicBezTo>
                  <a:pt x="3621613" y="371783"/>
                  <a:pt x="3620749" y="370918"/>
                  <a:pt x="3621613" y="369766"/>
                </a:cubicBezTo>
                <a:cubicBezTo>
                  <a:pt x="3622190" y="368901"/>
                  <a:pt x="3623630" y="368325"/>
                  <a:pt x="3624494" y="368325"/>
                </a:cubicBezTo>
                <a:close/>
                <a:moveTo>
                  <a:pt x="3680969" y="367173"/>
                </a:moveTo>
                <a:cubicBezTo>
                  <a:pt x="3682698" y="366885"/>
                  <a:pt x="3683850" y="367461"/>
                  <a:pt x="3684427" y="369190"/>
                </a:cubicBezTo>
                <a:cubicBezTo>
                  <a:pt x="3684139" y="371207"/>
                  <a:pt x="3682410" y="371495"/>
                  <a:pt x="3680969" y="371495"/>
                </a:cubicBezTo>
                <a:cubicBezTo>
                  <a:pt x="3679240" y="371783"/>
                  <a:pt x="3677800" y="371207"/>
                  <a:pt x="3678376" y="369190"/>
                </a:cubicBezTo>
                <a:cubicBezTo>
                  <a:pt x="3678664" y="368325"/>
                  <a:pt x="3679817" y="367461"/>
                  <a:pt x="3680969" y="367173"/>
                </a:cubicBezTo>
                <a:close/>
                <a:moveTo>
                  <a:pt x="3736868" y="357952"/>
                </a:moveTo>
                <a:cubicBezTo>
                  <a:pt x="3739750" y="357952"/>
                  <a:pt x="3742343" y="362850"/>
                  <a:pt x="3740038" y="362562"/>
                </a:cubicBezTo>
                <a:cubicBezTo>
                  <a:pt x="3733411" y="361986"/>
                  <a:pt x="3727072" y="371206"/>
                  <a:pt x="3720445" y="363138"/>
                </a:cubicBezTo>
                <a:cubicBezTo>
                  <a:pt x="3717563" y="363715"/>
                  <a:pt x="3714682" y="364291"/>
                  <a:pt x="3710648" y="365155"/>
                </a:cubicBezTo>
                <a:cubicBezTo>
                  <a:pt x="3713529" y="359969"/>
                  <a:pt x="3716699" y="358816"/>
                  <a:pt x="3720733" y="358528"/>
                </a:cubicBezTo>
                <a:cubicBezTo>
                  <a:pt x="3726207" y="358240"/>
                  <a:pt x="3731394" y="357952"/>
                  <a:pt x="3736868" y="357952"/>
                </a:cubicBezTo>
                <a:close/>
                <a:moveTo>
                  <a:pt x="3687885" y="347291"/>
                </a:moveTo>
                <a:cubicBezTo>
                  <a:pt x="3689038" y="350749"/>
                  <a:pt x="3684716" y="350460"/>
                  <a:pt x="3682410" y="351037"/>
                </a:cubicBezTo>
                <a:cubicBezTo>
                  <a:pt x="3680970" y="353342"/>
                  <a:pt x="3678377" y="355071"/>
                  <a:pt x="3676936" y="352189"/>
                </a:cubicBezTo>
                <a:cubicBezTo>
                  <a:pt x="3676072" y="349596"/>
                  <a:pt x="3679817" y="349020"/>
                  <a:pt x="3682122" y="348732"/>
                </a:cubicBezTo>
                <a:cubicBezTo>
                  <a:pt x="3683851" y="347291"/>
                  <a:pt x="3687021" y="344986"/>
                  <a:pt x="3687885" y="347291"/>
                </a:cubicBezTo>
                <a:close/>
                <a:moveTo>
                  <a:pt x="3766258" y="343834"/>
                </a:moveTo>
                <a:cubicBezTo>
                  <a:pt x="3763953" y="348732"/>
                  <a:pt x="3760496" y="349597"/>
                  <a:pt x="3755597" y="351614"/>
                </a:cubicBezTo>
                <a:cubicBezTo>
                  <a:pt x="3757614" y="344987"/>
                  <a:pt x="3760784" y="343834"/>
                  <a:pt x="3766258" y="343834"/>
                </a:cubicBezTo>
                <a:close/>
                <a:moveTo>
                  <a:pt x="3772885" y="324528"/>
                </a:moveTo>
                <a:cubicBezTo>
                  <a:pt x="3771156" y="328850"/>
                  <a:pt x="3768275" y="329138"/>
                  <a:pt x="3765682" y="329714"/>
                </a:cubicBezTo>
                <a:cubicBezTo>
                  <a:pt x="3755597" y="332884"/>
                  <a:pt x="3745800" y="335765"/>
                  <a:pt x="3736004" y="338935"/>
                </a:cubicBezTo>
                <a:cubicBezTo>
                  <a:pt x="3735427" y="337782"/>
                  <a:pt x="3735139" y="336918"/>
                  <a:pt x="3734851" y="335765"/>
                </a:cubicBezTo>
                <a:cubicBezTo>
                  <a:pt x="3743495" y="331155"/>
                  <a:pt x="3752715" y="328850"/>
                  <a:pt x="3762512" y="327121"/>
                </a:cubicBezTo>
                <a:cubicBezTo>
                  <a:pt x="3765105" y="323952"/>
                  <a:pt x="3768851" y="325392"/>
                  <a:pt x="3772885" y="324528"/>
                </a:cubicBezTo>
                <a:close/>
                <a:moveTo>
                  <a:pt x="3858174" y="316749"/>
                </a:moveTo>
                <a:cubicBezTo>
                  <a:pt x="3854717" y="320783"/>
                  <a:pt x="3852411" y="324241"/>
                  <a:pt x="3846937" y="321359"/>
                </a:cubicBezTo>
                <a:cubicBezTo>
                  <a:pt x="3849530" y="317037"/>
                  <a:pt x="3852988" y="317037"/>
                  <a:pt x="3858174" y="316749"/>
                </a:cubicBezTo>
                <a:close/>
                <a:moveTo>
                  <a:pt x="3795721" y="314948"/>
                </a:moveTo>
                <a:cubicBezTo>
                  <a:pt x="3797161" y="314444"/>
                  <a:pt x="3798674" y="314732"/>
                  <a:pt x="3800259" y="316461"/>
                </a:cubicBezTo>
                <a:cubicBezTo>
                  <a:pt x="3802276" y="318766"/>
                  <a:pt x="3800259" y="320495"/>
                  <a:pt x="3797377" y="321071"/>
                </a:cubicBezTo>
                <a:cubicBezTo>
                  <a:pt x="3791903" y="322224"/>
                  <a:pt x="3786428" y="323376"/>
                  <a:pt x="3779801" y="324817"/>
                </a:cubicBezTo>
                <a:cubicBezTo>
                  <a:pt x="3782970" y="318766"/>
                  <a:pt x="3788157" y="320495"/>
                  <a:pt x="3791615" y="318190"/>
                </a:cubicBezTo>
                <a:cubicBezTo>
                  <a:pt x="3792912" y="316749"/>
                  <a:pt x="3794280" y="315452"/>
                  <a:pt x="3795721" y="314948"/>
                </a:cubicBezTo>
                <a:close/>
                <a:moveTo>
                  <a:pt x="3856157" y="300325"/>
                </a:moveTo>
                <a:cubicBezTo>
                  <a:pt x="3859038" y="300325"/>
                  <a:pt x="3863649" y="300037"/>
                  <a:pt x="3862496" y="304935"/>
                </a:cubicBezTo>
                <a:cubicBezTo>
                  <a:pt x="3861632" y="308969"/>
                  <a:pt x="3856445" y="311274"/>
                  <a:pt x="3854428" y="309546"/>
                </a:cubicBezTo>
                <a:cubicBezTo>
                  <a:pt x="3846360" y="302918"/>
                  <a:pt x="3840598" y="307529"/>
                  <a:pt x="3834547" y="311851"/>
                </a:cubicBezTo>
                <a:cubicBezTo>
                  <a:pt x="3830801" y="314732"/>
                  <a:pt x="3827343" y="313003"/>
                  <a:pt x="3820428" y="311563"/>
                </a:cubicBezTo>
                <a:cubicBezTo>
                  <a:pt x="3832530" y="302054"/>
                  <a:pt x="3844055" y="300613"/>
                  <a:pt x="3856157" y="300325"/>
                </a:cubicBezTo>
                <a:close/>
                <a:moveTo>
                  <a:pt x="3913496" y="299461"/>
                </a:moveTo>
                <a:cubicBezTo>
                  <a:pt x="3914360" y="299173"/>
                  <a:pt x="3916665" y="299749"/>
                  <a:pt x="3917818" y="300614"/>
                </a:cubicBezTo>
                <a:cubicBezTo>
                  <a:pt x="3918971" y="301766"/>
                  <a:pt x="3918394" y="304071"/>
                  <a:pt x="3916954" y="304647"/>
                </a:cubicBezTo>
                <a:cubicBezTo>
                  <a:pt x="3910615" y="307241"/>
                  <a:pt x="3905716" y="313580"/>
                  <a:pt x="3897072" y="313003"/>
                </a:cubicBezTo>
                <a:cubicBezTo>
                  <a:pt x="3900530" y="304936"/>
                  <a:pt x="3907733" y="302919"/>
                  <a:pt x="3913496" y="299461"/>
                </a:cubicBezTo>
                <a:close/>
                <a:moveTo>
                  <a:pt x="3801411" y="284766"/>
                </a:moveTo>
                <a:cubicBezTo>
                  <a:pt x="3802275" y="284766"/>
                  <a:pt x="3803427" y="285342"/>
                  <a:pt x="3805156" y="285630"/>
                </a:cubicBezTo>
                <a:cubicBezTo>
                  <a:pt x="3803427" y="287071"/>
                  <a:pt x="3802563" y="288224"/>
                  <a:pt x="3801122" y="289088"/>
                </a:cubicBezTo>
                <a:cubicBezTo>
                  <a:pt x="3799394" y="289952"/>
                  <a:pt x="3797953" y="289376"/>
                  <a:pt x="3797953" y="287359"/>
                </a:cubicBezTo>
                <a:cubicBezTo>
                  <a:pt x="3797953" y="285342"/>
                  <a:pt x="3799682" y="284766"/>
                  <a:pt x="3801411" y="284766"/>
                </a:cubicBezTo>
                <a:close/>
                <a:moveTo>
                  <a:pt x="3986395" y="275545"/>
                </a:moveTo>
                <a:cubicBezTo>
                  <a:pt x="3986971" y="275545"/>
                  <a:pt x="3988124" y="277274"/>
                  <a:pt x="3987835" y="278138"/>
                </a:cubicBezTo>
                <a:cubicBezTo>
                  <a:pt x="3986683" y="283037"/>
                  <a:pt x="3982073" y="282460"/>
                  <a:pt x="3978615" y="283325"/>
                </a:cubicBezTo>
                <a:cubicBezTo>
                  <a:pt x="3973429" y="285918"/>
                  <a:pt x="3968818" y="289376"/>
                  <a:pt x="3961615" y="287359"/>
                </a:cubicBezTo>
                <a:cubicBezTo>
                  <a:pt x="3964784" y="281596"/>
                  <a:pt x="3970836" y="282460"/>
                  <a:pt x="3975158" y="280732"/>
                </a:cubicBezTo>
                <a:cubicBezTo>
                  <a:pt x="3975734" y="280155"/>
                  <a:pt x="3976310" y="279867"/>
                  <a:pt x="3976886" y="279291"/>
                </a:cubicBezTo>
                <a:cubicBezTo>
                  <a:pt x="3979480" y="276698"/>
                  <a:pt x="3982073" y="274681"/>
                  <a:pt x="3986395" y="275545"/>
                </a:cubicBezTo>
                <a:close/>
                <a:moveTo>
                  <a:pt x="4044311" y="258545"/>
                </a:moveTo>
                <a:cubicBezTo>
                  <a:pt x="4044599" y="259409"/>
                  <a:pt x="4045176" y="260562"/>
                  <a:pt x="4045464" y="261715"/>
                </a:cubicBezTo>
                <a:cubicBezTo>
                  <a:pt x="4035667" y="269494"/>
                  <a:pt x="4023565" y="271799"/>
                  <a:pt x="4011176" y="273240"/>
                </a:cubicBezTo>
                <a:cubicBezTo>
                  <a:pt x="4010599" y="272087"/>
                  <a:pt x="4010311" y="270935"/>
                  <a:pt x="4010311" y="270070"/>
                </a:cubicBezTo>
                <a:cubicBezTo>
                  <a:pt x="4021548" y="266325"/>
                  <a:pt x="4033074" y="262291"/>
                  <a:pt x="4044311" y="258545"/>
                </a:cubicBezTo>
                <a:close/>
                <a:moveTo>
                  <a:pt x="4112887" y="240105"/>
                </a:moveTo>
                <a:cubicBezTo>
                  <a:pt x="4114040" y="239528"/>
                  <a:pt x="4116057" y="239528"/>
                  <a:pt x="4116057" y="241545"/>
                </a:cubicBezTo>
                <a:cubicBezTo>
                  <a:pt x="4115769" y="242698"/>
                  <a:pt x="4114328" y="243562"/>
                  <a:pt x="4113175" y="245003"/>
                </a:cubicBezTo>
                <a:cubicBezTo>
                  <a:pt x="4111735" y="244138"/>
                  <a:pt x="4110871" y="243850"/>
                  <a:pt x="4110006" y="243274"/>
                </a:cubicBezTo>
                <a:cubicBezTo>
                  <a:pt x="4111159" y="242121"/>
                  <a:pt x="4111735" y="240681"/>
                  <a:pt x="4112887" y="240105"/>
                </a:cubicBezTo>
                <a:close/>
                <a:moveTo>
                  <a:pt x="4032786" y="221087"/>
                </a:moveTo>
                <a:cubicBezTo>
                  <a:pt x="4034803" y="220799"/>
                  <a:pt x="4036243" y="221951"/>
                  <a:pt x="4037108" y="223968"/>
                </a:cubicBezTo>
                <a:cubicBezTo>
                  <a:pt x="4036531" y="227138"/>
                  <a:pt x="4034226" y="228290"/>
                  <a:pt x="4031633" y="229155"/>
                </a:cubicBezTo>
                <a:cubicBezTo>
                  <a:pt x="4029328" y="230019"/>
                  <a:pt x="4027311" y="229155"/>
                  <a:pt x="4027023" y="226850"/>
                </a:cubicBezTo>
                <a:cubicBezTo>
                  <a:pt x="4026735" y="223104"/>
                  <a:pt x="4029616" y="221663"/>
                  <a:pt x="4032786" y="221087"/>
                </a:cubicBezTo>
                <a:close/>
                <a:moveTo>
                  <a:pt x="4146600" y="215613"/>
                </a:moveTo>
                <a:cubicBezTo>
                  <a:pt x="4145448" y="219359"/>
                  <a:pt x="4143719" y="222240"/>
                  <a:pt x="4141702" y="221664"/>
                </a:cubicBezTo>
                <a:cubicBezTo>
                  <a:pt x="4137091" y="220511"/>
                  <a:pt x="4140837" y="218494"/>
                  <a:pt x="4142278" y="217342"/>
                </a:cubicBezTo>
                <a:cubicBezTo>
                  <a:pt x="4142854" y="216766"/>
                  <a:pt x="4144295" y="216477"/>
                  <a:pt x="4146600" y="215613"/>
                </a:cubicBezTo>
                <a:close/>
                <a:moveTo>
                  <a:pt x="4121532" y="210138"/>
                </a:moveTo>
                <a:cubicBezTo>
                  <a:pt x="4126142" y="212443"/>
                  <a:pt x="4122108" y="216189"/>
                  <a:pt x="4121532" y="219359"/>
                </a:cubicBezTo>
                <a:cubicBezTo>
                  <a:pt x="4119803" y="227426"/>
                  <a:pt x="4114329" y="230884"/>
                  <a:pt x="4107125" y="233189"/>
                </a:cubicBezTo>
                <a:cubicBezTo>
                  <a:pt x="4087820" y="238952"/>
                  <a:pt x="4068803" y="246155"/>
                  <a:pt x="4049210" y="250766"/>
                </a:cubicBezTo>
                <a:cubicBezTo>
                  <a:pt x="4032497" y="254799"/>
                  <a:pt x="4015498" y="259986"/>
                  <a:pt x="3998786" y="262867"/>
                </a:cubicBezTo>
                <a:cubicBezTo>
                  <a:pt x="3961616" y="268918"/>
                  <a:pt x="3928480" y="286783"/>
                  <a:pt x="3891887" y="293698"/>
                </a:cubicBezTo>
                <a:cubicBezTo>
                  <a:pt x="3888717" y="294274"/>
                  <a:pt x="3885836" y="295139"/>
                  <a:pt x="3882666" y="293410"/>
                </a:cubicBezTo>
                <a:cubicBezTo>
                  <a:pt x="3893039" y="290240"/>
                  <a:pt x="3901107" y="283325"/>
                  <a:pt x="3912344" y="281020"/>
                </a:cubicBezTo>
                <a:cubicBezTo>
                  <a:pt x="3925310" y="278139"/>
                  <a:pt x="3938853" y="274105"/>
                  <a:pt x="3950955" y="267766"/>
                </a:cubicBezTo>
                <a:cubicBezTo>
                  <a:pt x="3967667" y="259121"/>
                  <a:pt x="3984091" y="252206"/>
                  <a:pt x="4003396" y="253071"/>
                </a:cubicBezTo>
                <a:cubicBezTo>
                  <a:pt x="4007718" y="253359"/>
                  <a:pt x="4011464" y="250766"/>
                  <a:pt x="4015209" y="248460"/>
                </a:cubicBezTo>
                <a:cubicBezTo>
                  <a:pt x="4027023" y="241257"/>
                  <a:pt x="4038549" y="232325"/>
                  <a:pt x="4054108" y="237511"/>
                </a:cubicBezTo>
                <a:cubicBezTo>
                  <a:pt x="4056413" y="238376"/>
                  <a:pt x="4060159" y="236647"/>
                  <a:pt x="4063040" y="235206"/>
                </a:cubicBezTo>
                <a:cubicBezTo>
                  <a:pt x="4078888" y="227138"/>
                  <a:pt x="4098193" y="225409"/>
                  <a:pt x="4110871" y="211291"/>
                </a:cubicBezTo>
                <a:cubicBezTo>
                  <a:pt x="4114040" y="207545"/>
                  <a:pt x="4118363" y="208409"/>
                  <a:pt x="4121532" y="210138"/>
                </a:cubicBezTo>
                <a:close/>
                <a:moveTo>
                  <a:pt x="4164464" y="202646"/>
                </a:moveTo>
                <a:cubicBezTo>
                  <a:pt x="4167922" y="202934"/>
                  <a:pt x="4170515" y="204663"/>
                  <a:pt x="4171667" y="208121"/>
                </a:cubicBezTo>
                <a:cubicBezTo>
                  <a:pt x="4169939" y="211866"/>
                  <a:pt x="4166193" y="212443"/>
                  <a:pt x="4163023" y="213019"/>
                </a:cubicBezTo>
                <a:cubicBezTo>
                  <a:pt x="4159566" y="213595"/>
                  <a:pt x="4159854" y="210426"/>
                  <a:pt x="4159854" y="207832"/>
                </a:cubicBezTo>
                <a:cubicBezTo>
                  <a:pt x="4159854" y="204951"/>
                  <a:pt x="4161006" y="202358"/>
                  <a:pt x="4164464" y="202646"/>
                </a:cubicBezTo>
                <a:close/>
                <a:moveTo>
                  <a:pt x="4214312" y="191985"/>
                </a:moveTo>
                <a:cubicBezTo>
                  <a:pt x="4203651" y="202646"/>
                  <a:pt x="4192702" y="205239"/>
                  <a:pt x="4180888" y="205527"/>
                </a:cubicBezTo>
                <a:cubicBezTo>
                  <a:pt x="4191837" y="202070"/>
                  <a:pt x="4199617" y="191697"/>
                  <a:pt x="4214312" y="191985"/>
                </a:cubicBezTo>
                <a:close/>
                <a:moveTo>
                  <a:pt x="4103667" y="189392"/>
                </a:moveTo>
                <a:cubicBezTo>
                  <a:pt x="4104820" y="190545"/>
                  <a:pt x="4106261" y="191121"/>
                  <a:pt x="4106261" y="191697"/>
                </a:cubicBezTo>
                <a:cubicBezTo>
                  <a:pt x="4106261" y="194002"/>
                  <a:pt x="4104820" y="195443"/>
                  <a:pt x="4102803" y="195731"/>
                </a:cubicBezTo>
                <a:cubicBezTo>
                  <a:pt x="4101074" y="196019"/>
                  <a:pt x="4099057" y="194867"/>
                  <a:pt x="4099633" y="193426"/>
                </a:cubicBezTo>
                <a:cubicBezTo>
                  <a:pt x="4100210" y="191697"/>
                  <a:pt x="4102227" y="190833"/>
                  <a:pt x="4103667" y="189392"/>
                </a:cubicBezTo>
                <a:close/>
                <a:moveTo>
                  <a:pt x="4231311" y="182765"/>
                </a:moveTo>
                <a:cubicBezTo>
                  <a:pt x="4229871" y="187663"/>
                  <a:pt x="4228430" y="191409"/>
                  <a:pt x="4223532" y="192274"/>
                </a:cubicBezTo>
                <a:cubicBezTo>
                  <a:pt x="4222956" y="192274"/>
                  <a:pt x="4221803" y="190545"/>
                  <a:pt x="4221803" y="189968"/>
                </a:cubicBezTo>
                <a:cubicBezTo>
                  <a:pt x="4222091" y="184494"/>
                  <a:pt x="4225549" y="183053"/>
                  <a:pt x="4231311" y="182765"/>
                </a:cubicBezTo>
                <a:close/>
                <a:moveTo>
                  <a:pt x="4324813" y="148693"/>
                </a:moveTo>
                <a:cubicBezTo>
                  <a:pt x="4325965" y="147757"/>
                  <a:pt x="4327262" y="147757"/>
                  <a:pt x="4328991" y="150206"/>
                </a:cubicBezTo>
                <a:cubicBezTo>
                  <a:pt x="4331872" y="154528"/>
                  <a:pt x="4329567" y="158273"/>
                  <a:pt x="4324093" y="159714"/>
                </a:cubicBezTo>
                <a:cubicBezTo>
                  <a:pt x="4322652" y="160002"/>
                  <a:pt x="4321499" y="161155"/>
                  <a:pt x="4320059" y="161731"/>
                </a:cubicBezTo>
                <a:cubicBezTo>
                  <a:pt x="4321499" y="163172"/>
                  <a:pt x="4323228" y="164324"/>
                  <a:pt x="4324669" y="165765"/>
                </a:cubicBezTo>
                <a:cubicBezTo>
                  <a:pt x="4326109" y="166629"/>
                  <a:pt x="4327838" y="167782"/>
                  <a:pt x="4329279" y="168646"/>
                </a:cubicBezTo>
                <a:cubicBezTo>
                  <a:pt x="4330143" y="166341"/>
                  <a:pt x="4332160" y="166341"/>
                  <a:pt x="4333889" y="165765"/>
                </a:cubicBezTo>
                <a:cubicBezTo>
                  <a:pt x="4335618" y="165189"/>
                  <a:pt x="4337347" y="164036"/>
                  <a:pt x="4339076" y="164036"/>
                </a:cubicBezTo>
                <a:cubicBezTo>
                  <a:pt x="4341093" y="163748"/>
                  <a:pt x="4344550" y="162884"/>
                  <a:pt x="4344838" y="165477"/>
                </a:cubicBezTo>
                <a:cubicBezTo>
                  <a:pt x="4345126" y="169511"/>
                  <a:pt x="4341381" y="168358"/>
                  <a:pt x="4338788" y="168646"/>
                </a:cubicBezTo>
                <a:cubicBezTo>
                  <a:pt x="4335906" y="169511"/>
                  <a:pt x="4332737" y="171816"/>
                  <a:pt x="4329279" y="170663"/>
                </a:cubicBezTo>
                <a:cubicBezTo>
                  <a:pt x="4309686" y="174697"/>
                  <a:pt x="4290957" y="181324"/>
                  <a:pt x="4271940" y="187375"/>
                </a:cubicBezTo>
                <a:cubicBezTo>
                  <a:pt x="4254363" y="192850"/>
                  <a:pt x="4237651" y="200053"/>
                  <a:pt x="4220363" y="206392"/>
                </a:cubicBezTo>
                <a:cubicBezTo>
                  <a:pt x="4211143" y="209850"/>
                  <a:pt x="4202498" y="216189"/>
                  <a:pt x="4192126" y="216477"/>
                </a:cubicBezTo>
                <a:cubicBezTo>
                  <a:pt x="4191261" y="216765"/>
                  <a:pt x="4190685" y="216765"/>
                  <a:pt x="4190397" y="216765"/>
                </a:cubicBezTo>
                <a:cubicBezTo>
                  <a:pt x="4183481" y="218782"/>
                  <a:pt x="4178295" y="225986"/>
                  <a:pt x="4169939" y="223104"/>
                </a:cubicBezTo>
                <a:cubicBezTo>
                  <a:pt x="4165617" y="221087"/>
                  <a:pt x="4162159" y="223393"/>
                  <a:pt x="4158702" y="225121"/>
                </a:cubicBezTo>
                <a:cubicBezTo>
                  <a:pt x="4156108" y="226274"/>
                  <a:pt x="4152651" y="228291"/>
                  <a:pt x="4151786" y="225986"/>
                </a:cubicBezTo>
                <a:cubicBezTo>
                  <a:pt x="4150346" y="222240"/>
                  <a:pt x="4153804" y="220511"/>
                  <a:pt x="4157261" y="219935"/>
                </a:cubicBezTo>
                <a:cubicBezTo>
                  <a:pt x="4158990" y="219647"/>
                  <a:pt x="4161007" y="219359"/>
                  <a:pt x="4163024" y="219070"/>
                </a:cubicBezTo>
                <a:cubicBezTo>
                  <a:pt x="4171092" y="214172"/>
                  <a:pt x="4180312" y="214748"/>
                  <a:pt x="4189244" y="214748"/>
                </a:cubicBezTo>
                <a:cubicBezTo>
                  <a:pt x="4204804" y="206392"/>
                  <a:pt x="4220075" y="198036"/>
                  <a:pt x="4236787" y="191986"/>
                </a:cubicBezTo>
                <a:cubicBezTo>
                  <a:pt x="4237363" y="191697"/>
                  <a:pt x="4237651" y="191697"/>
                  <a:pt x="4237940" y="191409"/>
                </a:cubicBezTo>
                <a:cubicBezTo>
                  <a:pt x="4243126" y="186223"/>
                  <a:pt x="4248889" y="183341"/>
                  <a:pt x="4256957" y="184782"/>
                </a:cubicBezTo>
                <a:cubicBezTo>
                  <a:pt x="4260414" y="185358"/>
                  <a:pt x="4266753" y="184206"/>
                  <a:pt x="4266177" y="175850"/>
                </a:cubicBezTo>
                <a:cubicBezTo>
                  <a:pt x="4265889" y="168935"/>
                  <a:pt x="4288076" y="161155"/>
                  <a:pt x="4295279" y="165765"/>
                </a:cubicBezTo>
                <a:cubicBezTo>
                  <a:pt x="4300754" y="169511"/>
                  <a:pt x="4304787" y="167782"/>
                  <a:pt x="4309686" y="166053"/>
                </a:cubicBezTo>
                <a:cubicBezTo>
                  <a:pt x="4304787" y="158273"/>
                  <a:pt x="4307093" y="154528"/>
                  <a:pt x="4316025" y="154240"/>
                </a:cubicBezTo>
                <a:cubicBezTo>
                  <a:pt x="4318042" y="154240"/>
                  <a:pt x="4320347" y="153951"/>
                  <a:pt x="4321499" y="152799"/>
                </a:cubicBezTo>
                <a:cubicBezTo>
                  <a:pt x="4322652" y="151503"/>
                  <a:pt x="4323661" y="149630"/>
                  <a:pt x="4324813" y="148693"/>
                </a:cubicBezTo>
                <a:close/>
                <a:moveTo>
                  <a:pt x="4317753" y="130900"/>
                </a:moveTo>
                <a:cubicBezTo>
                  <a:pt x="4316024" y="133493"/>
                  <a:pt x="4314007" y="134357"/>
                  <a:pt x="4311702" y="134069"/>
                </a:cubicBezTo>
                <a:cubicBezTo>
                  <a:pt x="4311414" y="134069"/>
                  <a:pt x="4310838" y="132629"/>
                  <a:pt x="4310838" y="132340"/>
                </a:cubicBezTo>
                <a:cubicBezTo>
                  <a:pt x="4312279" y="129747"/>
                  <a:pt x="4314584" y="130035"/>
                  <a:pt x="4317753" y="130900"/>
                </a:cubicBezTo>
                <a:close/>
                <a:moveTo>
                  <a:pt x="4382295" y="130036"/>
                </a:moveTo>
                <a:cubicBezTo>
                  <a:pt x="4385753" y="131476"/>
                  <a:pt x="4392668" y="127730"/>
                  <a:pt x="4392092" y="133493"/>
                </a:cubicBezTo>
                <a:cubicBezTo>
                  <a:pt x="4391228" y="139544"/>
                  <a:pt x="4384889" y="134358"/>
                  <a:pt x="4381143" y="134934"/>
                </a:cubicBezTo>
                <a:cubicBezTo>
                  <a:pt x="4376245" y="140985"/>
                  <a:pt x="4368753" y="138680"/>
                  <a:pt x="4362414" y="140408"/>
                </a:cubicBezTo>
                <a:cubicBezTo>
                  <a:pt x="4357804" y="143290"/>
                  <a:pt x="4353194" y="146459"/>
                  <a:pt x="4348583" y="149053"/>
                </a:cubicBezTo>
                <a:cubicBezTo>
                  <a:pt x="4347143" y="149917"/>
                  <a:pt x="4344549" y="151070"/>
                  <a:pt x="4343685" y="148476"/>
                </a:cubicBezTo>
                <a:cubicBezTo>
                  <a:pt x="4343109" y="146747"/>
                  <a:pt x="4343685" y="143578"/>
                  <a:pt x="4344549" y="143002"/>
                </a:cubicBezTo>
                <a:cubicBezTo>
                  <a:pt x="4350024" y="140120"/>
                  <a:pt x="4354634" y="133493"/>
                  <a:pt x="4362414" y="137239"/>
                </a:cubicBezTo>
                <a:cubicBezTo>
                  <a:pt x="4368753" y="137527"/>
                  <a:pt x="4371634" y="128595"/>
                  <a:pt x="4378838" y="130612"/>
                </a:cubicBezTo>
                <a:cubicBezTo>
                  <a:pt x="4379990" y="130324"/>
                  <a:pt x="4381431" y="129747"/>
                  <a:pt x="4382295" y="130036"/>
                </a:cubicBezTo>
                <a:close/>
                <a:moveTo>
                  <a:pt x="4679654" y="54760"/>
                </a:moveTo>
                <a:cubicBezTo>
                  <a:pt x="4681382" y="54184"/>
                  <a:pt x="4683399" y="54400"/>
                  <a:pt x="4686280" y="55985"/>
                </a:cubicBezTo>
                <a:cubicBezTo>
                  <a:pt x="4682247" y="58578"/>
                  <a:pt x="4679942" y="61171"/>
                  <a:pt x="4674755" y="58290"/>
                </a:cubicBezTo>
                <a:cubicBezTo>
                  <a:pt x="4676484" y="56705"/>
                  <a:pt x="4677925" y="55336"/>
                  <a:pt x="4679654" y="54760"/>
                </a:cubicBezTo>
                <a:close/>
                <a:moveTo>
                  <a:pt x="4777332" y="30340"/>
                </a:moveTo>
                <a:cubicBezTo>
                  <a:pt x="4779061" y="30917"/>
                  <a:pt x="4777909" y="32357"/>
                  <a:pt x="4777332" y="33222"/>
                </a:cubicBezTo>
                <a:cubicBezTo>
                  <a:pt x="4774739" y="36679"/>
                  <a:pt x="4771570" y="34374"/>
                  <a:pt x="4767536" y="34086"/>
                </a:cubicBezTo>
                <a:cubicBezTo>
                  <a:pt x="4770705" y="30628"/>
                  <a:pt x="4773587" y="28611"/>
                  <a:pt x="4777332" y="30340"/>
                </a:cubicBezTo>
                <a:close/>
                <a:moveTo>
                  <a:pt x="4838993" y="14492"/>
                </a:moveTo>
                <a:cubicBezTo>
                  <a:pt x="4840434" y="14204"/>
                  <a:pt x="4841010" y="15645"/>
                  <a:pt x="4840434" y="16509"/>
                </a:cubicBezTo>
                <a:cubicBezTo>
                  <a:pt x="4839570" y="17662"/>
                  <a:pt x="4838129" y="18526"/>
                  <a:pt x="4836976" y="18815"/>
                </a:cubicBezTo>
                <a:cubicBezTo>
                  <a:pt x="4836688" y="19103"/>
                  <a:pt x="4835824" y="17662"/>
                  <a:pt x="4834383" y="16221"/>
                </a:cubicBezTo>
                <a:cubicBezTo>
                  <a:pt x="4836400" y="15645"/>
                  <a:pt x="4837552" y="14781"/>
                  <a:pt x="4838993" y="14492"/>
                </a:cubicBezTo>
                <a:close/>
                <a:moveTo>
                  <a:pt x="4887978" y="85"/>
                </a:moveTo>
                <a:cubicBezTo>
                  <a:pt x="4885673" y="2390"/>
                  <a:pt x="4883656" y="4696"/>
                  <a:pt x="4881639" y="6136"/>
                </a:cubicBezTo>
                <a:lnTo>
                  <a:pt x="4893164" y="2102"/>
                </a:lnTo>
                <a:cubicBezTo>
                  <a:pt x="4887690" y="4984"/>
                  <a:pt x="4883079" y="8729"/>
                  <a:pt x="4878757" y="12763"/>
                </a:cubicBezTo>
                <a:cubicBezTo>
                  <a:pt x="4866367" y="24865"/>
                  <a:pt x="4851384" y="32933"/>
                  <a:pt x="4836689" y="41289"/>
                </a:cubicBezTo>
                <a:cubicBezTo>
                  <a:pt x="4829774" y="45323"/>
                  <a:pt x="4826893" y="52526"/>
                  <a:pt x="4821994" y="58001"/>
                </a:cubicBezTo>
                <a:cubicBezTo>
                  <a:pt x="4818537" y="61747"/>
                  <a:pt x="4815367" y="64628"/>
                  <a:pt x="4811045" y="66357"/>
                </a:cubicBezTo>
                <a:cubicBezTo>
                  <a:pt x="4810469" y="67221"/>
                  <a:pt x="4809892" y="68374"/>
                  <a:pt x="4809316" y="69238"/>
                </a:cubicBezTo>
                <a:cubicBezTo>
                  <a:pt x="4799808" y="77306"/>
                  <a:pt x="4793757" y="89984"/>
                  <a:pt x="4778197" y="89408"/>
                </a:cubicBezTo>
                <a:cubicBezTo>
                  <a:pt x="4775028" y="89408"/>
                  <a:pt x="4771858" y="93442"/>
                  <a:pt x="4768689" y="95459"/>
                </a:cubicBezTo>
                <a:cubicBezTo>
                  <a:pt x="4767248" y="96323"/>
                  <a:pt x="4765807" y="96899"/>
                  <a:pt x="4764367" y="97476"/>
                </a:cubicBezTo>
                <a:cubicBezTo>
                  <a:pt x="4765519" y="100933"/>
                  <a:pt x="4768113" y="104391"/>
                  <a:pt x="4762350" y="106408"/>
                </a:cubicBezTo>
                <a:cubicBezTo>
                  <a:pt x="4757163" y="108425"/>
                  <a:pt x="4751977" y="111018"/>
                  <a:pt x="4746790" y="113323"/>
                </a:cubicBezTo>
                <a:cubicBezTo>
                  <a:pt x="4745926" y="121391"/>
                  <a:pt x="4741892" y="128018"/>
                  <a:pt x="4734112" y="130035"/>
                </a:cubicBezTo>
                <a:cubicBezTo>
                  <a:pt x="4717977" y="134069"/>
                  <a:pt x="4709909" y="147900"/>
                  <a:pt x="4698671" y="157696"/>
                </a:cubicBezTo>
                <a:cubicBezTo>
                  <a:pt x="4692909" y="162595"/>
                  <a:pt x="4685705" y="165764"/>
                  <a:pt x="4680231" y="170951"/>
                </a:cubicBezTo>
                <a:cubicBezTo>
                  <a:pt x="4676485" y="174408"/>
                  <a:pt x="4670722" y="177866"/>
                  <a:pt x="4676485" y="183053"/>
                </a:cubicBezTo>
                <a:cubicBezTo>
                  <a:pt x="4680807" y="187086"/>
                  <a:pt x="4683977" y="184493"/>
                  <a:pt x="4688587" y="179883"/>
                </a:cubicBezTo>
                <a:cubicBezTo>
                  <a:pt x="4695790" y="172391"/>
                  <a:pt x="4704722" y="160290"/>
                  <a:pt x="4711638" y="160002"/>
                </a:cubicBezTo>
                <a:cubicBezTo>
                  <a:pt x="4723739" y="159137"/>
                  <a:pt x="4726333" y="149629"/>
                  <a:pt x="4733248" y="146747"/>
                </a:cubicBezTo>
                <a:cubicBezTo>
                  <a:pt x="4750824" y="139256"/>
                  <a:pt x="4761485" y="123696"/>
                  <a:pt x="4777621" y="114764"/>
                </a:cubicBezTo>
                <a:cubicBezTo>
                  <a:pt x="4799808" y="102662"/>
                  <a:pt x="4819977" y="86815"/>
                  <a:pt x="4841011" y="72696"/>
                </a:cubicBezTo>
                <a:cubicBezTo>
                  <a:pt x="4834096" y="62899"/>
                  <a:pt x="4842740" y="63476"/>
                  <a:pt x="4847926" y="60018"/>
                </a:cubicBezTo>
                <a:cubicBezTo>
                  <a:pt x="4849944" y="66645"/>
                  <a:pt x="4845045" y="68374"/>
                  <a:pt x="4843604" y="71543"/>
                </a:cubicBezTo>
                <a:cubicBezTo>
                  <a:pt x="4856859" y="68662"/>
                  <a:pt x="4866367" y="59442"/>
                  <a:pt x="4875011" y="49933"/>
                </a:cubicBezTo>
                <a:cubicBezTo>
                  <a:pt x="4878757" y="45899"/>
                  <a:pt x="4880774" y="40136"/>
                  <a:pt x="4887401" y="41289"/>
                </a:cubicBezTo>
                <a:cubicBezTo>
                  <a:pt x="4890283" y="41577"/>
                  <a:pt x="4893452" y="36967"/>
                  <a:pt x="4895469" y="41289"/>
                </a:cubicBezTo>
                <a:cubicBezTo>
                  <a:pt x="4896910" y="44458"/>
                  <a:pt x="4894028" y="46187"/>
                  <a:pt x="4892012" y="48204"/>
                </a:cubicBezTo>
                <a:cubicBezTo>
                  <a:pt x="4890571" y="49357"/>
                  <a:pt x="4888842" y="51086"/>
                  <a:pt x="4891147" y="52814"/>
                </a:cubicBezTo>
                <a:cubicBezTo>
                  <a:pt x="4893452" y="54543"/>
                  <a:pt x="4895758" y="53967"/>
                  <a:pt x="4896910" y="51374"/>
                </a:cubicBezTo>
                <a:cubicBezTo>
                  <a:pt x="4898927" y="46764"/>
                  <a:pt x="4902384" y="43018"/>
                  <a:pt x="4901808" y="37255"/>
                </a:cubicBezTo>
                <a:cubicBezTo>
                  <a:pt x="4901232" y="32069"/>
                  <a:pt x="4902673" y="26306"/>
                  <a:pt x="4910452" y="26882"/>
                </a:cubicBezTo>
                <a:cubicBezTo>
                  <a:pt x="4915063" y="24865"/>
                  <a:pt x="4919097" y="23424"/>
                  <a:pt x="4917944" y="31204"/>
                </a:cubicBezTo>
                <a:cubicBezTo>
                  <a:pt x="4923131" y="35814"/>
                  <a:pt x="4922554" y="38408"/>
                  <a:pt x="4915639" y="39848"/>
                </a:cubicBezTo>
                <a:cubicBezTo>
                  <a:pt x="4920249" y="43018"/>
                  <a:pt x="4915063" y="49645"/>
                  <a:pt x="4919961" y="52526"/>
                </a:cubicBezTo>
                <a:cubicBezTo>
                  <a:pt x="4926588" y="53679"/>
                  <a:pt x="4932639" y="54543"/>
                  <a:pt x="4924571" y="62611"/>
                </a:cubicBezTo>
                <a:cubicBezTo>
                  <a:pt x="4921401" y="65781"/>
                  <a:pt x="4919673" y="70391"/>
                  <a:pt x="4917368" y="74425"/>
                </a:cubicBezTo>
                <a:cubicBezTo>
                  <a:pt x="4922266" y="78747"/>
                  <a:pt x="4921401" y="86238"/>
                  <a:pt x="4925435" y="91137"/>
                </a:cubicBezTo>
                <a:cubicBezTo>
                  <a:pt x="4931486" y="92866"/>
                  <a:pt x="4937826" y="92866"/>
                  <a:pt x="4931775" y="102662"/>
                </a:cubicBezTo>
                <a:cubicBezTo>
                  <a:pt x="4929181" y="106696"/>
                  <a:pt x="4932351" y="114188"/>
                  <a:pt x="4932639" y="120239"/>
                </a:cubicBezTo>
                <a:cubicBezTo>
                  <a:pt x="4932927" y="122832"/>
                  <a:pt x="4934944" y="125425"/>
                  <a:pt x="4931775" y="128018"/>
                </a:cubicBezTo>
                <a:cubicBezTo>
                  <a:pt x="4930334" y="129171"/>
                  <a:pt x="4926012" y="132340"/>
                  <a:pt x="4929758" y="135798"/>
                </a:cubicBezTo>
                <a:cubicBezTo>
                  <a:pt x="4932351" y="138391"/>
                  <a:pt x="4934656" y="135222"/>
                  <a:pt x="4937249" y="135510"/>
                </a:cubicBezTo>
                <a:cubicBezTo>
                  <a:pt x="4941283" y="135798"/>
                  <a:pt x="4943876" y="127730"/>
                  <a:pt x="4948486" y="133781"/>
                </a:cubicBezTo>
                <a:cubicBezTo>
                  <a:pt x="4952520" y="139256"/>
                  <a:pt x="4953385" y="145307"/>
                  <a:pt x="4949639" y="151646"/>
                </a:cubicBezTo>
                <a:cubicBezTo>
                  <a:pt x="4947046" y="155391"/>
                  <a:pt x="4945029" y="159425"/>
                  <a:pt x="4942724" y="163459"/>
                </a:cubicBezTo>
                <a:cubicBezTo>
                  <a:pt x="4943588" y="166629"/>
                  <a:pt x="4945893" y="167205"/>
                  <a:pt x="4948775" y="166341"/>
                </a:cubicBezTo>
                <a:cubicBezTo>
                  <a:pt x="4951944" y="165764"/>
                  <a:pt x="4955690" y="160866"/>
                  <a:pt x="4958283" y="165764"/>
                </a:cubicBezTo>
                <a:cubicBezTo>
                  <a:pt x="4959724" y="168358"/>
                  <a:pt x="4955114" y="168934"/>
                  <a:pt x="4953385" y="167493"/>
                </a:cubicBezTo>
                <a:cubicBezTo>
                  <a:pt x="4953097" y="169798"/>
                  <a:pt x="4957419" y="171527"/>
                  <a:pt x="4954537" y="174697"/>
                </a:cubicBezTo>
                <a:cubicBezTo>
                  <a:pt x="4946470" y="183341"/>
                  <a:pt x="4938402" y="192273"/>
                  <a:pt x="4930622" y="201205"/>
                </a:cubicBezTo>
                <a:cubicBezTo>
                  <a:pt x="4927164" y="204951"/>
                  <a:pt x="4917656" y="208697"/>
                  <a:pt x="4929469" y="214460"/>
                </a:cubicBezTo>
                <a:cubicBezTo>
                  <a:pt x="4931198" y="215324"/>
                  <a:pt x="4933792" y="220222"/>
                  <a:pt x="4929758" y="223392"/>
                </a:cubicBezTo>
                <a:cubicBezTo>
                  <a:pt x="4919673" y="230883"/>
                  <a:pt x="4915351" y="242697"/>
                  <a:pt x="4909300" y="252782"/>
                </a:cubicBezTo>
                <a:cubicBezTo>
                  <a:pt x="4904978" y="259985"/>
                  <a:pt x="4896046" y="259985"/>
                  <a:pt x="4891724" y="266324"/>
                </a:cubicBezTo>
                <a:cubicBezTo>
                  <a:pt x="4892012" y="267189"/>
                  <a:pt x="4892300" y="267765"/>
                  <a:pt x="4892588" y="268629"/>
                </a:cubicBezTo>
                <a:cubicBezTo>
                  <a:pt x="4898350" y="268341"/>
                  <a:pt x="4906418" y="265172"/>
                  <a:pt x="4909300" y="270358"/>
                </a:cubicBezTo>
                <a:cubicBezTo>
                  <a:pt x="4911605" y="274392"/>
                  <a:pt x="4902096" y="274392"/>
                  <a:pt x="4898927" y="278426"/>
                </a:cubicBezTo>
                <a:cubicBezTo>
                  <a:pt x="4896910" y="281019"/>
                  <a:pt x="4897486" y="283324"/>
                  <a:pt x="4896334" y="285341"/>
                </a:cubicBezTo>
                <a:cubicBezTo>
                  <a:pt x="4898350" y="289375"/>
                  <a:pt x="4896334" y="293409"/>
                  <a:pt x="4898927" y="298308"/>
                </a:cubicBezTo>
                <a:cubicBezTo>
                  <a:pt x="4902961" y="305799"/>
                  <a:pt x="4892876" y="301765"/>
                  <a:pt x="4890283" y="304935"/>
                </a:cubicBezTo>
                <a:cubicBezTo>
                  <a:pt x="4891147" y="308680"/>
                  <a:pt x="4885096" y="307528"/>
                  <a:pt x="4886249" y="310409"/>
                </a:cubicBezTo>
                <a:cubicBezTo>
                  <a:pt x="4887690" y="314155"/>
                  <a:pt x="4890283" y="313291"/>
                  <a:pt x="4893452" y="311562"/>
                </a:cubicBezTo>
                <a:cubicBezTo>
                  <a:pt x="4896046" y="310121"/>
                  <a:pt x="4894893" y="314155"/>
                  <a:pt x="4896046" y="315308"/>
                </a:cubicBezTo>
                <a:cubicBezTo>
                  <a:pt x="4899791" y="314155"/>
                  <a:pt x="4903537" y="312714"/>
                  <a:pt x="4906707" y="316460"/>
                </a:cubicBezTo>
                <a:cubicBezTo>
                  <a:pt x="4909588" y="315596"/>
                  <a:pt x="4913046" y="315884"/>
                  <a:pt x="4910452" y="319630"/>
                </a:cubicBezTo>
                <a:cubicBezTo>
                  <a:pt x="4906418" y="325392"/>
                  <a:pt x="4902961" y="332308"/>
                  <a:pt x="4894893" y="333748"/>
                </a:cubicBezTo>
                <a:cubicBezTo>
                  <a:pt x="4889130" y="334901"/>
                  <a:pt x="4887401" y="339511"/>
                  <a:pt x="4888266" y="343833"/>
                </a:cubicBezTo>
                <a:cubicBezTo>
                  <a:pt x="4889130" y="349308"/>
                  <a:pt x="4893740" y="346138"/>
                  <a:pt x="4896622" y="345274"/>
                </a:cubicBezTo>
                <a:cubicBezTo>
                  <a:pt x="4901232" y="343833"/>
                  <a:pt x="4904690" y="347003"/>
                  <a:pt x="4909300" y="346715"/>
                </a:cubicBezTo>
                <a:cubicBezTo>
                  <a:pt x="4904402" y="351901"/>
                  <a:pt x="4898639" y="355647"/>
                  <a:pt x="4897486" y="362850"/>
                </a:cubicBezTo>
                <a:cubicBezTo>
                  <a:pt x="4898062" y="366884"/>
                  <a:pt x="4892300" y="366308"/>
                  <a:pt x="4892300" y="369766"/>
                </a:cubicBezTo>
                <a:cubicBezTo>
                  <a:pt x="4896910" y="373799"/>
                  <a:pt x="4893740" y="376105"/>
                  <a:pt x="4890571" y="378986"/>
                </a:cubicBezTo>
                <a:cubicBezTo>
                  <a:pt x="4887690" y="381867"/>
                  <a:pt x="4884808" y="386189"/>
                  <a:pt x="4887113" y="389647"/>
                </a:cubicBezTo>
                <a:cubicBezTo>
                  <a:pt x="4890283" y="394545"/>
                  <a:pt x="4892588" y="387918"/>
                  <a:pt x="4895469" y="387630"/>
                </a:cubicBezTo>
                <a:cubicBezTo>
                  <a:pt x="4898639" y="387630"/>
                  <a:pt x="4902384" y="384461"/>
                  <a:pt x="4904978" y="388783"/>
                </a:cubicBezTo>
                <a:cubicBezTo>
                  <a:pt x="4905266" y="389071"/>
                  <a:pt x="4905266" y="389647"/>
                  <a:pt x="4904978" y="389935"/>
                </a:cubicBezTo>
                <a:cubicBezTo>
                  <a:pt x="4904690" y="390223"/>
                  <a:pt x="4904402" y="390511"/>
                  <a:pt x="4904113" y="390800"/>
                </a:cubicBezTo>
                <a:cubicBezTo>
                  <a:pt x="4906995" y="397427"/>
                  <a:pt x="4909876" y="404054"/>
                  <a:pt x="4900080" y="407512"/>
                </a:cubicBezTo>
                <a:cubicBezTo>
                  <a:pt x="4895758" y="412698"/>
                  <a:pt x="4887690" y="408088"/>
                  <a:pt x="4883079" y="413851"/>
                </a:cubicBezTo>
                <a:cubicBezTo>
                  <a:pt x="4881062" y="416156"/>
                  <a:pt x="4879333" y="418461"/>
                  <a:pt x="4878181" y="421054"/>
                </a:cubicBezTo>
                <a:cubicBezTo>
                  <a:pt x="4878757" y="423647"/>
                  <a:pt x="4879333" y="426241"/>
                  <a:pt x="4879333" y="428546"/>
                </a:cubicBezTo>
                <a:cubicBezTo>
                  <a:pt x="4880198" y="428834"/>
                  <a:pt x="4880774" y="428834"/>
                  <a:pt x="4881062" y="427681"/>
                </a:cubicBezTo>
                <a:cubicBezTo>
                  <a:pt x="4883367" y="417885"/>
                  <a:pt x="4892588" y="419901"/>
                  <a:pt x="4898062" y="415868"/>
                </a:cubicBezTo>
                <a:cubicBezTo>
                  <a:pt x="4902673" y="412122"/>
                  <a:pt x="4907571" y="409240"/>
                  <a:pt x="4912757" y="406071"/>
                </a:cubicBezTo>
                <a:cubicBezTo>
                  <a:pt x="4915927" y="404342"/>
                  <a:pt x="4919097" y="403190"/>
                  <a:pt x="4918520" y="408952"/>
                </a:cubicBezTo>
                <a:cubicBezTo>
                  <a:pt x="4916503" y="412986"/>
                  <a:pt x="4914486" y="416732"/>
                  <a:pt x="4912469" y="420766"/>
                </a:cubicBezTo>
                <a:cubicBezTo>
                  <a:pt x="4904690" y="431427"/>
                  <a:pt x="4892876" y="437190"/>
                  <a:pt x="4882215" y="443817"/>
                </a:cubicBezTo>
                <a:cubicBezTo>
                  <a:pt x="4882791" y="443529"/>
                  <a:pt x="4883367" y="443529"/>
                  <a:pt x="4883944" y="443529"/>
                </a:cubicBezTo>
                <a:cubicBezTo>
                  <a:pt x="4887978" y="443817"/>
                  <a:pt x="4890571" y="435749"/>
                  <a:pt x="4895181" y="441800"/>
                </a:cubicBezTo>
                <a:cubicBezTo>
                  <a:pt x="4899215" y="447275"/>
                  <a:pt x="4900080" y="453325"/>
                  <a:pt x="4896334" y="459664"/>
                </a:cubicBezTo>
                <a:cubicBezTo>
                  <a:pt x="4893740" y="463410"/>
                  <a:pt x="4891724" y="467444"/>
                  <a:pt x="4889418" y="471478"/>
                </a:cubicBezTo>
                <a:cubicBezTo>
                  <a:pt x="4890283" y="474648"/>
                  <a:pt x="4892588" y="475224"/>
                  <a:pt x="4895469" y="474359"/>
                </a:cubicBezTo>
                <a:cubicBezTo>
                  <a:pt x="4898639" y="473783"/>
                  <a:pt x="4902384" y="468885"/>
                  <a:pt x="4904978" y="473783"/>
                </a:cubicBezTo>
                <a:cubicBezTo>
                  <a:pt x="4906418" y="476376"/>
                  <a:pt x="4901808" y="476953"/>
                  <a:pt x="4899503" y="477817"/>
                </a:cubicBezTo>
                <a:cubicBezTo>
                  <a:pt x="4899215" y="480122"/>
                  <a:pt x="4903537" y="481851"/>
                  <a:pt x="4900656" y="485021"/>
                </a:cubicBezTo>
                <a:cubicBezTo>
                  <a:pt x="4892588" y="493665"/>
                  <a:pt x="4884520" y="502597"/>
                  <a:pt x="4876740" y="511529"/>
                </a:cubicBezTo>
                <a:cubicBezTo>
                  <a:pt x="4873283" y="515275"/>
                  <a:pt x="4863774" y="519021"/>
                  <a:pt x="4875588" y="524784"/>
                </a:cubicBezTo>
                <a:cubicBezTo>
                  <a:pt x="4877317" y="525648"/>
                  <a:pt x="4879910" y="530546"/>
                  <a:pt x="4875876" y="533716"/>
                </a:cubicBezTo>
                <a:cubicBezTo>
                  <a:pt x="4865791" y="541207"/>
                  <a:pt x="4861469" y="553021"/>
                  <a:pt x="4855418" y="563106"/>
                </a:cubicBezTo>
                <a:cubicBezTo>
                  <a:pt x="4851096" y="570309"/>
                  <a:pt x="4842164" y="570309"/>
                  <a:pt x="4837842" y="576648"/>
                </a:cubicBezTo>
                <a:cubicBezTo>
                  <a:pt x="4838130" y="577513"/>
                  <a:pt x="4838418" y="578089"/>
                  <a:pt x="4838706" y="578953"/>
                </a:cubicBezTo>
                <a:cubicBezTo>
                  <a:pt x="4844469" y="578665"/>
                  <a:pt x="4852537" y="575496"/>
                  <a:pt x="4855418" y="580682"/>
                </a:cubicBezTo>
                <a:cubicBezTo>
                  <a:pt x="4857723" y="584716"/>
                  <a:pt x="4848215" y="584716"/>
                  <a:pt x="4845045" y="588750"/>
                </a:cubicBezTo>
                <a:cubicBezTo>
                  <a:pt x="4843028" y="591343"/>
                  <a:pt x="4843604" y="593648"/>
                  <a:pt x="4842452" y="595665"/>
                </a:cubicBezTo>
                <a:cubicBezTo>
                  <a:pt x="4844469" y="599699"/>
                  <a:pt x="4842452" y="603733"/>
                  <a:pt x="4845045" y="608631"/>
                </a:cubicBezTo>
                <a:cubicBezTo>
                  <a:pt x="4849079" y="616123"/>
                  <a:pt x="4838994" y="612089"/>
                  <a:pt x="4836401" y="615259"/>
                </a:cubicBezTo>
                <a:cubicBezTo>
                  <a:pt x="4837265" y="619004"/>
                  <a:pt x="4831215" y="617852"/>
                  <a:pt x="4832367" y="620733"/>
                </a:cubicBezTo>
                <a:cubicBezTo>
                  <a:pt x="4833808" y="624479"/>
                  <a:pt x="4836401" y="623615"/>
                  <a:pt x="4839571" y="621886"/>
                </a:cubicBezTo>
                <a:cubicBezTo>
                  <a:pt x="4842164" y="620445"/>
                  <a:pt x="4841011" y="624479"/>
                  <a:pt x="4842164" y="625632"/>
                </a:cubicBezTo>
                <a:cubicBezTo>
                  <a:pt x="4845910" y="624479"/>
                  <a:pt x="4849656" y="623038"/>
                  <a:pt x="4852825" y="626784"/>
                </a:cubicBezTo>
                <a:cubicBezTo>
                  <a:pt x="4855706" y="625920"/>
                  <a:pt x="4859164" y="626208"/>
                  <a:pt x="4856571" y="629954"/>
                </a:cubicBezTo>
                <a:cubicBezTo>
                  <a:pt x="4852537" y="635716"/>
                  <a:pt x="4849079" y="642632"/>
                  <a:pt x="4841011" y="644072"/>
                </a:cubicBezTo>
                <a:cubicBezTo>
                  <a:pt x="4835249" y="645225"/>
                  <a:pt x="4833520" y="649835"/>
                  <a:pt x="4834384" y="654157"/>
                </a:cubicBezTo>
                <a:cubicBezTo>
                  <a:pt x="4835249" y="659632"/>
                  <a:pt x="4839859" y="656462"/>
                  <a:pt x="4842740" y="655598"/>
                </a:cubicBezTo>
                <a:cubicBezTo>
                  <a:pt x="4847350" y="654157"/>
                  <a:pt x="4850808" y="657327"/>
                  <a:pt x="4855418" y="657039"/>
                </a:cubicBezTo>
                <a:cubicBezTo>
                  <a:pt x="4850520" y="662225"/>
                  <a:pt x="4844757" y="665971"/>
                  <a:pt x="4843604" y="673174"/>
                </a:cubicBezTo>
                <a:cubicBezTo>
                  <a:pt x="4844181" y="677208"/>
                  <a:pt x="4838418" y="676632"/>
                  <a:pt x="4838418" y="680090"/>
                </a:cubicBezTo>
                <a:cubicBezTo>
                  <a:pt x="4843028" y="684124"/>
                  <a:pt x="4839859" y="686429"/>
                  <a:pt x="4836689" y="689310"/>
                </a:cubicBezTo>
                <a:cubicBezTo>
                  <a:pt x="4833808" y="692191"/>
                  <a:pt x="4830927" y="696513"/>
                  <a:pt x="4833232" y="699971"/>
                </a:cubicBezTo>
                <a:cubicBezTo>
                  <a:pt x="4836401" y="704869"/>
                  <a:pt x="4838706" y="698242"/>
                  <a:pt x="4841588" y="697954"/>
                </a:cubicBezTo>
                <a:cubicBezTo>
                  <a:pt x="4844757" y="697954"/>
                  <a:pt x="4848503" y="694785"/>
                  <a:pt x="4851096" y="699107"/>
                </a:cubicBezTo>
                <a:cubicBezTo>
                  <a:pt x="4851384" y="699395"/>
                  <a:pt x="4851384" y="699971"/>
                  <a:pt x="4851096" y="700259"/>
                </a:cubicBezTo>
                <a:cubicBezTo>
                  <a:pt x="4850808" y="700547"/>
                  <a:pt x="4850520" y="700835"/>
                  <a:pt x="4850232" y="701124"/>
                </a:cubicBezTo>
                <a:cubicBezTo>
                  <a:pt x="4853113" y="707751"/>
                  <a:pt x="4855994" y="714378"/>
                  <a:pt x="4846198" y="717836"/>
                </a:cubicBezTo>
                <a:cubicBezTo>
                  <a:pt x="4845045" y="718988"/>
                  <a:pt x="4843893" y="719853"/>
                  <a:pt x="4842740" y="720141"/>
                </a:cubicBezTo>
                <a:cubicBezTo>
                  <a:pt x="4843316" y="722158"/>
                  <a:pt x="4841876" y="723310"/>
                  <a:pt x="4838130" y="723310"/>
                </a:cubicBezTo>
                <a:cubicBezTo>
                  <a:pt x="4839859" y="725039"/>
                  <a:pt x="4838994" y="726768"/>
                  <a:pt x="4838706" y="728785"/>
                </a:cubicBezTo>
                <a:cubicBezTo>
                  <a:pt x="4840435" y="728208"/>
                  <a:pt x="4842452" y="727632"/>
                  <a:pt x="4843893" y="726480"/>
                </a:cubicBezTo>
                <a:cubicBezTo>
                  <a:pt x="4848503" y="722734"/>
                  <a:pt x="4853401" y="719853"/>
                  <a:pt x="4858588" y="716683"/>
                </a:cubicBezTo>
                <a:cubicBezTo>
                  <a:pt x="4861757" y="714954"/>
                  <a:pt x="4864927" y="713802"/>
                  <a:pt x="4864350" y="719564"/>
                </a:cubicBezTo>
                <a:cubicBezTo>
                  <a:pt x="4862333" y="723598"/>
                  <a:pt x="4860316" y="727344"/>
                  <a:pt x="4858300" y="731378"/>
                </a:cubicBezTo>
                <a:cubicBezTo>
                  <a:pt x="4852248" y="739734"/>
                  <a:pt x="4843604" y="744921"/>
                  <a:pt x="4835249" y="750107"/>
                </a:cubicBezTo>
                <a:cubicBezTo>
                  <a:pt x="4837265" y="753853"/>
                  <a:pt x="4836113" y="758463"/>
                  <a:pt x="4838130" y="762209"/>
                </a:cubicBezTo>
                <a:cubicBezTo>
                  <a:pt x="4842452" y="764226"/>
                  <a:pt x="4847062" y="765090"/>
                  <a:pt x="4841299" y="771429"/>
                </a:cubicBezTo>
                <a:cubicBezTo>
                  <a:pt x="4838994" y="774022"/>
                  <a:pt x="4840147" y="780073"/>
                  <a:pt x="4839571" y="784395"/>
                </a:cubicBezTo>
                <a:cubicBezTo>
                  <a:pt x="4839282" y="786124"/>
                  <a:pt x="4840723" y="788429"/>
                  <a:pt x="4837842" y="789870"/>
                </a:cubicBezTo>
                <a:cubicBezTo>
                  <a:pt x="4836689" y="790446"/>
                  <a:pt x="4832943" y="792175"/>
                  <a:pt x="4835249" y="795345"/>
                </a:cubicBezTo>
                <a:cubicBezTo>
                  <a:pt x="4836689" y="797650"/>
                  <a:pt x="4838994" y="795633"/>
                  <a:pt x="4840723" y="796209"/>
                </a:cubicBezTo>
                <a:cubicBezTo>
                  <a:pt x="4843604" y="797073"/>
                  <a:pt x="4846486" y="791599"/>
                  <a:pt x="4849079" y="796497"/>
                </a:cubicBezTo>
                <a:cubicBezTo>
                  <a:pt x="4851384" y="801107"/>
                  <a:pt x="4851096" y="805717"/>
                  <a:pt x="4847638" y="809751"/>
                </a:cubicBezTo>
                <a:cubicBezTo>
                  <a:pt x="4845333" y="812345"/>
                  <a:pt x="4843316" y="814938"/>
                  <a:pt x="4841011" y="817531"/>
                </a:cubicBezTo>
                <a:cubicBezTo>
                  <a:pt x="4841299" y="820124"/>
                  <a:pt x="4842740" y="820989"/>
                  <a:pt x="4845045" y="820701"/>
                </a:cubicBezTo>
                <a:cubicBezTo>
                  <a:pt x="4847350" y="820701"/>
                  <a:pt x="4850808" y="817531"/>
                  <a:pt x="4851960" y="821565"/>
                </a:cubicBezTo>
                <a:cubicBezTo>
                  <a:pt x="4852537" y="823582"/>
                  <a:pt x="4849367" y="823582"/>
                  <a:pt x="4847350" y="823870"/>
                </a:cubicBezTo>
                <a:cubicBezTo>
                  <a:pt x="4846774" y="825599"/>
                  <a:pt x="4849656" y="827328"/>
                  <a:pt x="4847062" y="829345"/>
                </a:cubicBezTo>
                <a:cubicBezTo>
                  <a:pt x="4839859" y="834531"/>
                  <a:pt x="4832943" y="840006"/>
                  <a:pt x="4826028" y="845480"/>
                </a:cubicBezTo>
                <a:cubicBezTo>
                  <a:pt x="4823147" y="847785"/>
                  <a:pt x="4815655" y="849226"/>
                  <a:pt x="4823435" y="854989"/>
                </a:cubicBezTo>
                <a:cubicBezTo>
                  <a:pt x="4824587" y="855853"/>
                  <a:pt x="4826028" y="859887"/>
                  <a:pt x="4822571" y="861616"/>
                </a:cubicBezTo>
                <a:cubicBezTo>
                  <a:pt x="4814215" y="865650"/>
                  <a:pt x="4809316" y="873718"/>
                  <a:pt x="4803554" y="880345"/>
                </a:cubicBezTo>
                <a:cubicBezTo>
                  <a:pt x="4799232" y="885243"/>
                  <a:pt x="4792892" y="884091"/>
                  <a:pt x="4788858" y="888125"/>
                </a:cubicBezTo>
                <a:cubicBezTo>
                  <a:pt x="4788858" y="888701"/>
                  <a:pt x="4789147" y="889277"/>
                  <a:pt x="4789147" y="889854"/>
                </a:cubicBezTo>
                <a:cubicBezTo>
                  <a:pt x="4793757" y="890430"/>
                  <a:pt x="4799808" y="889277"/>
                  <a:pt x="4801248" y="893311"/>
                </a:cubicBezTo>
                <a:cubicBezTo>
                  <a:pt x="4802401" y="896481"/>
                  <a:pt x="4795486" y="895328"/>
                  <a:pt x="4792604" y="897921"/>
                </a:cubicBezTo>
                <a:cubicBezTo>
                  <a:pt x="4790875" y="899362"/>
                  <a:pt x="4790875" y="901091"/>
                  <a:pt x="4789723" y="902532"/>
                </a:cubicBezTo>
                <a:cubicBezTo>
                  <a:pt x="4790587" y="905701"/>
                  <a:pt x="4788282" y="908294"/>
                  <a:pt x="4789723" y="912328"/>
                </a:cubicBezTo>
                <a:cubicBezTo>
                  <a:pt x="4791740" y="918379"/>
                  <a:pt x="4784825" y="914057"/>
                  <a:pt x="4782519" y="916074"/>
                </a:cubicBezTo>
                <a:cubicBezTo>
                  <a:pt x="4782807" y="918955"/>
                  <a:pt x="4778197" y="917227"/>
                  <a:pt x="4778773" y="919532"/>
                </a:cubicBezTo>
                <a:cubicBezTo>
                  <a:pt x="4779350" y="922413"/>
                  <a:pt x="4781367" y="922125"/>
                  <a:pt x="4783960" y="921261"/>
                </a:cubicBezTo>
                <a:cubicBezTo>
                  <a:pt x="4785977" y="920684"/>
                  <a:pt x="4784825" y="923278"/>
                  <a:pt x="4785401" y="924430"/>
                </a:cubicBezTo>
                <a:cubicBezTo>
                  <a:pt x="4788282" y="924142"/>
                  <a:pt x="4791164" y="923566"/>
                  <a:pt x="4793180" y="926735"/>
                </a:cubicBezTo>
                <a:cubicBezTo>
                  <a:pt x="4795486" y="926447"/>
                  <a:pt x="4798079" y="927023"/>
                  <a:pt x="4795486" y="929616"/>
                </a:cubicBezTo>
                <a:cubicBezTo>
                  <a:pt x="4791740" y="933362"/>
                  <a:pt x="4788282" y="937973"/>
                  <a:pt x="4782231" y="937973"/>
                </a:cubicBezTo>
                <a:cubicBezTo>
                  <a:pt x="4777621" y="937684"/>
                  <a:pt x="4775892" y="940854"/>
                  <a:pt x="4775892" y="944312"/>
                </a:cubicBezTo>
                <a:cubicBezTo>
                  <a:pt x="4775892" y="948345"/>
                  <a:pt x="4779926" y="946617"/>
                  <a:pt x="4781943" y="946329"/>
                </a:cubicBezTo>
                <a:cubicBezTo>
                  <a:pt x="4785401" y="946040"/>
                  <a:pt x="4787418" y="948922"/>
                  <a:pt x="4790875" y="949210"/>
                </a:cubicBezTo>
                <a:cubicBezTo>
                  <a:pt x="4786553" y="952379"/>
                  <a:pt x="4781655" y="954396"/>
                  <a:pt x="4779926" y="959583"/>
                </a:cubicBezTo>
                <a:cubicBezTo>
                  <a:pt x="4779638" y="962752"/>
                  <a:pt x="4775604" y="961312"/>
                  <a:pt x="4775028" y="963905"/>
                </a:cubicBezTo>
                <a:cubicBezTo>
                  <a:pt x="4777621" y="967651"/>
                  <a:pt x="4775028" y="968803"/>
                  <a:pt x="4772435" y="970532"/>
                </a:cubicBezTo>
                <a:cubicBezTo>
                  <a:pt x="4770129" y="971973"/>
                  <a:pt x="4767536" y="974854"/>
                  <a:pt x="4768689" y="977735"/>
                </a:cubicBezTo>
                <a:cubicBezTo>
                  <a:pt x="4770129" y="981769"/>
                  <a:pt x="4772723" y="977159"/>
                  <a:pt x="4775028" y="977447"/>
                </a:cubicBezTo>
                <a:cubicBezTo>
                  <a:pt x="4777333" y="977735"/>
                  <a:pt x="4780503" y="976007"/>
                  <a:pt x="4781943" y="979464"/>
                </a:cubicBezTo>
                <a:cubicBezTo>
                  <a:pt x="4781943" y="979752"/>
                  <a:pt x="4781943" y="980041"/>
                  <a:pt x="4781655" y="980329"/>
                </a:cubicBezTo>
                <a:cubicBezTo>
                  <a:pt x="4781367" y="980617"/>
                  <a:pt x="4781079" y="980617"/>
                  <a:pt x="4780791" y="980905"/>
                </a:cubicBezTo>
                <a:cubicBezTo>
                  <a:pt x="4781943" y="986091"/>
                  <a:pt x="4783384" y="991278"/>
                  <a:pt x="4775604" y="992430"/>
                </a:cubicBezTo>
                <a:cubicBezTo>
                  <a:pt x="4771858" y="995600"/>
                  <a:pt x="4766672" y="990990"/>
                  <a:pt x="4762350" y="994736"/>
                </a:cubicBezTo>
                <a:cubicBezTo>
                  <a:pt x="4759756" y="996753"/>
                  <a:pt x="4757452" y="998769"/>
                  <a:pt x="4756299" y="1001939"/>
                </a:cubicBezTo>
                <a:cubicBezTo>
                  <a:pt x="4755722" y="1003092"/>
                  <a:pt x="4758028" y="1006549"/>
                  <a:pt x="4758892" y="1004532"/>
                </a:cubicBezTo>
                <a:cubicBezTo>
                  <a:pt x="4761774" y="997617"/>
                  <a:pt x="4768113" y="1000498"/>
                  <a:pt x="4772723" y="998193"/>
                </a:cubicBezTo>
                <a:cubicBezTo>
                  <a:pt x="4776469" y="996176"/>
                  <a:pt x="4780791" y="994447"/>
                  <a:pt x="4784825" y="993007"/>
                </a:cubicBezTo>
                <a:cubicBezTo>
                  <a:pt x="4787130" y="992142"/>
                  <a:pt x="4789723" y="991566"/>
                  <a:pt x="4788570" y="995888"/>
                </a:cubicBezTo>
                <a:cubicBezTo>
                  <a:pt x="4786553" y="998481"/>
                  <a:pt x="4784536" y="1001075"/>
                  <a:pt x="4782519" y="1003668"/>
                </a:cubicBezTo>
                <a:cubicBezTo>
                  <a:pt x="4774163" y="1011736"/>
                  <a:pt x="4762350" y="1014041"/>
                  <a:pt x="4752265" y="1018651"/>
                </a:cubicBezTo>
                <a:cubicBezTo>
                  <a:pt x="4749384" y="1020092"/>
                  <a:pt x="4746502" y="1021532"/>
                  <a:pt x="4743621" y="1022973"/>
                </a:cubicBezTo>
                <a:cubicBezTo>
                  <a:pt x="4743333" y="1023549"/>
                  <a:pt x="4742756" y="1024126"/>
                  <a:pt x="4742468" y="1024702"/>
                </a:cubicBezTo>
                <a:cubicBezTo>
                  <a:pt x="4742468" y="1028160"/>
                  <a:pt x="4741028" y="1030465"/>
                  <a:pt x="4739299" y="1032193"/>
                </a:cubicBezTo>
                <a:cubicBezTo>
                  <a:pt x="4740451" y="1031905"/>
                  <a:pt x="4741316" y="1031329"/>
                  <a:pt x="4742180" y="1031041"/>
                </a:cubicBezTo>
                <a:cubicBezTo>
                  <a:pt x="4743909" y="1028448"/>
                  <a:pt x="4746502" y="1028448"/>
                  <a:pt x="4749384" y="1028736"/>
                </a:cubicBezTo>
                <a:cubicBezTo>
                  <a:pt x="4748519" y="1031329"/>
                  <a:pt x="4746502" y="1031905"/>
                  <a:pt x="4744197" y="1032482"/>
                </a:cubicBezTo>
                <a:cubicBezTo>
                  <a:pt x="4740163" y="1034499"/>
                  <a:pt x="4736417" y="1036227"/>
                  <a:pt x="4730943" y="1038821"/>
                </a:cubicBezTo>
                <a:cubicBezTo>
                  <a:pt x="4731519" y="1038244"/>
                  <a:pt x="4731807" y="1037668"/>
                  <a:pt x="4732383" y="1037092"/>
                </a:cubicBezTo>
                <a:cubicBezTo>
                  <a:pt x="4732383" y="1037092"/>
                  <a:pt x="4732095" y="1037092"/>
                  <a:pt x="4732095" y="1037092"/>
                </a:cubicBezTo>
                <a:cubicBezTo>
                  <a:pt x="4724604" y="1044007"/>
                  <a:pt x="4715383" y="1048041"/>
                  <a:pt x="4706163" y="1052075"/>
                </a:cubicBezTo>
                <a:cubicBezTo>
                  <a:pt x="4702994" y="1055821"/>
                  <a:pt x="4696943" y="1053516"/>
                  <a:pt x="4694061" y="1058126"/>
                </a:cubicBezTo>
                <a:cubicBezTo>
                  <a:pt x="4692909" y="1059855"/>
                  <a:pt x="4690892" y="1060431"/>
                  <a:pt x="4689739" y="1058414"/>
                </a:cubicBezTo>
                <a:cubicBezTo>
                  <a:pt x="4688587" y="1056109"/>
                  <a:pt x="4690027" y="1054380"/>
                  <a:pt x="4692332" y="1054092"/>
                </a:cubicBezTo>
                <a:cubicBezTo>
                  <a:pt x="4694638" y="1053804"/>
                  <a:pt x="4696943" y="1053228"/>
                  <a:pt x="4698383" y="1051211"/>
                </a:cubicBezTo>
                <a:cubicBezTo>
                  <a:pt x="4698095" y="1049482"/>
                  <a:pt x="4697807" y="1048329"/>
                  <a:pt x="4697807" y="1046888"/>
                </a:cubicBezTo>
                <a:cubicBezTo>
                  <a:pt x="4695790" y="1047753"/>
                  <a:pt x="4693773" y="1048905"/>
                  <a:pt x="4691756" y="1049770"/>
                </a:cubicBezTo>
                <a:cubicBezTo>
                  <a:pt x="4689739" y="1050922"/>
                  <a:pt x="4687722" y="1051787"/>
                  <a:pt x="4685417" y="1052651"/>
                </a:cubicBezTo>
                <a:cubicBezTo>
                  <a:pt x="4685993" y="1052651"/>
                  <a:pt x="4686281" y="1052939"/>
                  <a:pt x="4686570" y="1053228"/>
                </a:cubicBezTo>
                <a:cubicBezTo>
                  <a:pt x="4681383" y="1069363"/>
                  <a:pt x="4665536" y="1069939"/>
                  <a:pt x="4653722" y="1075990"/>
                </a:cubicBezTo>
                <a:cubicBezTo>
                  <a:pt x="4645654" y="1080312"/>
                  <a:pt x="4638163" y="1084923"/>
                  <a:pt x="4630671" y="1089821"/>
                </a:cubicBezTo>
                <a:cubicBezTo>
                  <a:pt x="4629519" y="1090685"/>
                  <a:pt x="4628942" y="1092702"/>
                  <a:pt x="4628078" y="1094143"/>
                </a:cubicBezTo>
                <a:cubicBezTo>
                  <a:pt x="4626637" y="1095007"/>
                  <a:pt x="4625773" y="1094143"/>
                  <a:pt x="4624908" y="1092990"/>
                </a:cubicBezTo>
                <a:cubicBezTo>
                  <a:pt x="4624620" y="1092414"/>
                  <a:pt x="4624044" y="1092126"/>
                  <a:pt x="4623756" y="1091550"/>
                </a:cubicBezTo>
                <a:cubicBezTo>
                  <a:pt x="4622027" y="1092990"/>
                  <a:pt x="4620298" y="1094143"/>
                  <a:pt x="4618569" y="1095296"/>
                </a:cubicBezTo>
                <a:cubicBezTo>
                  <a:pt x="4617417" y="1096448"/>
                  <a:pt x="4615976" y="1098465"/>
                  <a:pt x="4614824" y="1096448"/>
                </a:cubicBezTo>
                <a:cubicBezTo>
                  <a:pt x="4613671" y="1094143"/>
                  <a:pt x="4616264" y="1093567"/>
                  <a:pt x="4617993" y="1092990"/>
                </a:cubicBezTo>
                <a:cubicBezTo>
                  <a:pt x="4619722" y="1092126"/>
                  <a:pt x="4621451" y="1090973"/>
                  <a:pt x="4623179" y="1090109"/>
                </a:cubicBezTo>
                <a:cubicBezTo>
                  <a:pt x="4621451" y="1085787"/>
                  <a:pt x="4626061" y="1083194"/>
                  <a:pt x="4628366" y="1080024"/>
                </a:cubicBezTo>
                <a:cubicBezTo>
                  <a:pt x="4616264" y="1086363"/>
                  <a:pt x="4604162" y="1092414"/>
                  <a:pt x="4591484" y="1097601"/>
                </a:cubicBezTo>
                <a:cubicBezTo>
                  <a:pt x="4591196" y="1097601"/>
                  <a:pt x="4590908" y="1097889"/>
                  <a:pt x="4590620" y="1097889"/>
                </a:cubicBezTo>
                <a:cubicBezTo>
                  <a:pt x="4592061" y="1099618"/>
                  <a:pt x="4596383" y="1100194"/>
                  <a:pt x="4593501" y="1103363"/>
                </a:cubicBezTo>
                <a:cubicBezTo>
                  <a:pt x="4590620" y="1106533"/>
                  <a:pt x="4586586" y="1107974"/>
                  <a:pt x="4582264" y="1106533"/>
                </a:cubicBezTo>
                <a:cubicBezTo>
                  <a:pt x="4581688" y="1106245"/>
                  <a:pt x="4581111" y="1106245"/>
                  <a:pt x="4580535" y="1106245"/>
                </a:cubicBezTo>
                <a:cubicBezTo>
                  <a:pt x="4579094" y="1107109"/>
                  <a:pt x="4577942" y="1107974"/>
                  <a:pt x="4576789" y="1108550"/>
                </a:cubicBezTo>
                <a:cubicBezTo>
                  <a:pt x="4575637" y="1109414"/>
                  <a:pt x="4574196" y="1110567"/>
                  <a:pt x="4573044" y="1110855"/>
                </a:cubicBezTo>
                <a:cubicBezTo>
                  <a:pt x="4575060" y="1110279"/>
                  <a:pt x="4576789" y="1109702"/>
                  <a:pt x="4578806" y="1109414"/>
                </a:cubicBezTo>
                <a:cubicBezTo>
                  <a:pt x="4578230" y="1109991"/>
                  <a:pt x="4577366" y="1110567"/>
                  <a:pt x="4576789" y="1111143"/>
                </a:cubicBezTo>
                <a:cubicBezTo>
                  <a:pt x="4578518" y="1109991"/>
                  <a:pt x="4580247" y="1108838"/>
                  <a:pt x="4581976" y="1107685"/>
                </a:cubicBezTo>
                <a:cubicBezTo>
                  <a:pt x="4581111" y="1112008"/>
                  <a:pt x="4577654" y="1113160"/>
                  <a:pt x="4575060" y="1114889"/>
                </a:cubicBezTo>
                <a:cubicBezTo>
                  <a:pt x="4574484" y="1116618"/>
                  <a:pt x="4574484" y="1118635"/>
                  <a:pt x="4572179" y="1118635"/>
                </a:cubicBezTo>
                <a:cubicBezTo>
                  <a:pt x="4571891" y="1118635"/>
                  <a:pt x="4571027" y="1118058"/>
                  <a:pt x="4571027" y="1117770"/>
                </a:cubicBezTo>
                <a:cubicBezTo>
                  <a:pt x="4571027" y="1116906"/>
                  <a:pt x="4571315" y="1116041"/>
                  <a:pt x="4571603" y="1115177"/>
                </a:cubicBezTo>
                <a:cubicBezTo>
                  <a:pt x="4566416" y="1118635"/>
                  <a:pt x="4560942" y="1121516"/>
                  <a:pt x="4556332" y="1125838"/>
                </a:cubicBezTo>
                <a:cubicBezTo>
                  <a:pt x="4556044" y="1126126"/>
                  <a:pt x="4554603" y="1125550"/>
                  <a:pt x="4554315" y="1124974"/>
                </a:cubicBezTo>
                <a:cubicBezTo>
                  <a:pt x="4553450" y="1123245"/>
                  <a:pt x="4554315" y="1121228"/>
                  <a:pt x="4555755" y="1120364"/>
                </a:cubicBezTo>
                <a:cubicBezTo>
                  <a:pt x="4561230" y="1116906"/>
                  <a:pt x="4566993" y="1113448"/>
                  <a:pt x="4573332" y="1111431"/>
                </a:cubicBezTo>
                <a:cubicBezTo>
                  <a:pt x="4572467" y="1111719"/>
                  <a:pt x="4571603" y="1111431"/>
                  <a:pt x="4570450" y="1110279"/>
                </a:cubicBezTo>
                <a:cubicBezTo>
                  <a:pt x="4570162" y="1109702"/>
                  <a:pt x="4569874" y="1109414"/>
                  <a:pt x="4569586" y="1108838"/>
                </a:cubicBezTo>
                <a:cubicBezTo>
                  <a:pt x="4568145" y="1109702"/>
                  <a:pt x="4566416" y="1110567"/>
                  <a:pt x="4564688" y="1111431"/>
                </a:cubicBezTo>
                <a:cubicBezTo>
                  <a:pt x="4556620" y="1117770"/>
                  <a:pt x="4549416" y="1125550"/>
                  <a:pt x="4538755" y="1126126"/>
                </a:cubicBezTo>
                <a:cubicBezTo>
                  <a:pt x="4530975" y="1132465"/>
                  <a:pt x="4523772" y="1139381"/>
                  <a:pt x="4516280" y="1146008"/>
                </a:cubicBezTo>
                <a:lnTo>
                  <a:pt x="4505331" y="1151770"/>
                </a:lnTo>
                <a:cubicBezTo>
                  <a:pt x="4505619" y="1152347"/>
                  <a:pt x="4505619" y="1152923"/>
                  <a:pt x="4505619" y="1153499"/>
                </a:cubicBezTo>
                <a:cubicBezTo>
                  <a:pt x="4505331" y="1156381"/>
                  <a:pt x="4502450" y="1154940"/>
                  <a:pt x="4500721" y="1155228"/>
                </a:cubicBezTo>
                <a:cubicBezTo>
                  <a:pt x="4500145" y="1155516"/>
                  <a:pt x="4499280" y="1155516"/>
                  <a:pt x="4498704" y="1155516"/>
                </a:cubicBezTo>
                <a:lnTo>
                  <a:pt x="4491501" y="1159262"/>
                </a:lnTo>
                <a:cubicBezTo>
                  <a:pt x="4491501" y="1159550"/>
                  <a:pt x="4491789" y="1159550"/>
                  <a:pt x="4491789" y="1159838"/>
                </a:cubicBezTo>
                <a:cubicBezTo>
                  <a:pt x="4493229" y="1162432"/>
                  <a:pt x="4490925" y="1164160"/>
                  <a:pt x="4489772" y="1166177"/>
                </a:cubicBezTo>
                <a:cubicBezTo>
                  <a:pt x="4486314" y="1169923"/>
                  <a:pt x="4481416" y="1172228"/>
                  <a:pt x="4476806" y="1174533"/>
                </a:cubicBezTo>
                <a:cubicBezTo>
                  <a:pt x="4472772" y="1176550"/>
                  <a:pt x="4470178" y="1175974"/>
                  <a:pt x="4469026" y="1171364"/>
                </a:cubicBezTo>
                <a:cubicBezTo>
                  <a:pt x="4469026" y="1170788"/>
                  <a:pt x="4469026" y="1170211"/>
                  <a:pt x="4469026" y="1169635"/>
                </a:cubicBezTo>
                <a:cubicBezTo>
                  <a:pt x="4467585" y="1167906"/>
                  <a:pt x="4466144" y="1166177"/>
                  <a:pt x="4464416" y="1164737"/>
                </a:cubicBezTo>
                <a:cubicBezTo>
                  <a:pt x="4459517" y="1167618"/>
                  <a:pt x="4454619" y="1170499"/>
                  <a:pt x="4450297" y="1173957"/>
                </a:cubicBezTo>
                <a:cubicBezTo>
                  <a:pt x="4451161" y="1176550"/>
                  <a:pt x="4451738" y="1178855"/>
                  <a:pt x="4452602" y="1181449"/>
                </a:cubicBezTo>
                <a:cubicBezTo>
                  <a:pt x="4457789" y="1181449"/>
                  <a:pt x="4462687" y="1181161"/>
                  <a:pt x="4466721" y="1177703"/>
                </a:cubicBezTo>
                <a:cubicBezTo>
                  <a:pt x="4469602" y="1175110"/>
                  <a:pt x="4471619" y="1176262"/>
                  <a:pt x="4474789" y="1177703"/>
                </a:cubicBezTo>
                <a:cubicBezTo>
                  <a:pt x="4483145" y="1181449"/>
                  <a:pt x="4484585" y="1184906"/>
                  <a:pt x="4476229" y="1190381"/>
                </a:cubicBezTo>
                <a:cubicBezTo>
                  <a:pt x="4477094" y="1191245"/>
                  <a:pt x="4477958" y="1191822"/>
                  <a:pt x="4478823" y="1192686"/>
                </a:cubicBezTo>
                <a:cubicBezTo>
                  <a:pt x="4480263" y="1193550"/>
                  <a:pt x="4483721" y="1192110"/>
                  <a:pt x="4482857" y="1195279"/>
                </a:cubicBezTo>
                <a:cubicBezTo>
                  <a:pt x="4482280" y="1197872"/>
                  <a:pt x="4479399" y="1197872"/>
                  <a:pt x="4477094" y="1198161"/>
                </a:cubicBezTo>
                <a:cubicBezTo>
                  <a:pt x="4476806" y="1199601"/>
                  <a:pt x="4476229" y="1200466"/>
                  <a:pt x="4474500" y="1200466"/>
                </a:cubicBezTo>
                <a:cubicBezTo>
                  <a:pt x="4456636" y="1216601"/>
                  <a:pt x="4434161" y="1224381"/>
                  <a:pt x="4412551" y="1233313"/>
                </a:cubicBezTo>
                <a:cubicBezTo>
                  <a:pt x="4409670" y="1237635"/>
                  <a:pt x="4405924" y="1241093"/>
                  <a:pt x="4400737" y="1243110"/>
                </a:cubicBezTo>
                <a:cubicBezTo>
                  <a:pt x="4398432" y="1246568"/>
                  <a:pt x="4394110" y="1245415"/>
                  <a:pt x="4391229" y="1247144"/>
                </a:cubicBezTo>
                <a:cubicBezTo>
                  <a:pt x="4388924" y="1247432"/>
                  <a:pt x="4386619" y="1248008"/>
                  <a:pt x="4384314" y="1248296"/>
                </a:cubicBezTo>
                <a:cubicBezTo>
                  <a:pt x="4379992" y="1253195"/>
                  <a:pt x="4374517" y="1254924"/>
                  <a:pt x="4368178" y="1256364"/>
                </a:cubicBezTo>
                <a:cubicBezTo>
                  <a:pt x="4361263" y="1257805"/>
                  <a:pt x="4354923" y="1260975"/>
                  <a:pt x="4348297" y="1263568"/>
                </a:cubicBezTo>
                <a:cubicBezTo>
                  <a:pt x="4343974" y="1262992"/>
                  <a:pt x="4343686" y="1270771"/>
                  <a:pt x="4338500" y="1268466"/>
                </a:cubicBezTo>
                <a:cubicBezTo>
                  <a:pt x="4337059" y="1266161"/>
                  <a:pt x="4330432" y="1264432"/>
                  <a:pt x="4338212" y="1261551"/>
                </a:cubicBezTo>
                <a:cubicBezTo>
                  <a:pt x="4339076" y="1260686"/>
                  <a:pt x="4339940" y="1260110"/>
                  <a:pt x="4340805" y="1259246"/>
                </a:cubicBezTo>
                <a:cubicBezTo>
                  <a:pt x="4339364" y="1251178"/>
                  <a:pt x="4344839" y="1255788"/>
                  <a:pt x="4347720" y="1255500"/>
                </a:cubicBezTo>
                <a:cubicBezTo>
                  <a:pt x="4348008" y="1255500"/>
                  <a:pt x="4348297" y="1255500"/>
                  <a:pt x="4348585" y="1255212"/>
                </a:cubicBezTo>
                <a:cubicBezTo>
                  <a:pt x="4354347" y="1253195"/>
                  <a:pt x="4360398" y="1251466"/>
                  <a:pt x="4366449" y="1249449"/>
                </a:cubicBezTo>
                <a:cubicBezTo>
                  <a:pt x="4360110" y="1251754"/>
                  <a:pt x="4357517" y="1238788"/>
                  <a:pt x="4350601" y="1245127"/>
                </a:cubicBezTo>
                <a:cubicBezTo>
                  <a:pt x="4339364" y="1249737"/>
                  <a:pt x="4327839" y="1254059"/>
                  <a:pt x="4316889" y="1259246"/>
                </a:cubicBezTo>
                <a:cubicBezTo>
                  <a:pt x="4305364" y="1264720"/>
                  <a:pt x="4293550" y="1273076"/>
                  <a:pt x="4282025" y="1275670"/>
                </a:cubicBezTo>
                <a:cubicBezTo>
                  <a:pt x="4271076" y="1277975"/>
                  <a:pt x="4265601" y="1283449"/>
                  <a:pt x="4259550" y="1290365"/>
                </a:cubicBezTo>
                <a:cubicBezTo>
                  <a:pt x="4260991" y="1290941"/>
                  <a:pt x="4262143" y="1291805"/>
                  <a:pt x="4263296" y="1292382"/>
                </a:cubicBezTo>
                <a:cubicBezTo>
                  <a:pt x="4265601" y="1291805"/>
                  <a:pt x="4267618" y="1290941"/>
                  <a:pt x="4269923" y="1290941"/>
                </a:cubicBezTo>
                <a:cubicBezTo>
                  <a:pt x="4272804" y="1290941"/>
                  <a:pt x="4276550" y="1290941"/>
                  <a:pt x="4275686" y="1294687"/>
                </a:cubicBezTo>
                <a:cubicBezTo>
                  <a:pt x="4275110" y="1296992"/>
                  <a:pt x="4276262" y="1301314"/>
                  <a:pt x="4272228" y="1301314"/>
                </a:cubicBezTo>
                <a:cubicBezTo>
                  <a:pt x="4254940" y="1300449"/>
                  <a:pt x="4240245" y="1312551"/>
                  <a:pt x="4222668" y="1309958"/>
                </a:cubicBezTo>
                <a:cubicBezTo>
                  <a:pt x="4221804" y="1312263"/>
                  <a:pt x="4220363" y="1312839"/>
                  <a:pt x="4218058" y="1311975"/>
                </a:cubicBezTo>
                <a:cubicBezTo>
                  <a:pt x="4209414" y="1319755"/>
                  <a:pt x="4197889" y="1322060"/>
                  <a:pt x="4187228" y="1326382"/>
                </a:cubicBezTo>
                <a:cubicBezTo>
                  <a:pt x="4187228" y="1327246"/>
                  <a:pt x="4187228" y="1328111"/>
                  <a:pt x="4187228" y="1328975"/>
                </a:cubicBezTo>
                <a:cubicBezTo>
                  <a:pt x="4197889" y="1328687"/>
                  <a:pt x="4207685" y="1325805"/>
                  <a:pt x="4217770" y="1323500"/>
                </a:cubicBezTo>
                <a:cubicBezTo>
                  <a:pt x="4222380" y="1319755"/>
                  <a:pt x="4228720" y="1320331"/>
                  <a:pt x="4234194" y="1318314"/>
                </a:cubicBezTo>
                <a:cubicBezTo>
                  <a:pt x="4231024" y="1324365"/>
                  <a:pt x="4226990" y="1328975"/>
                  <a:pt x="4220363" y="1330992"/>
                </a:cubicBezTo>
                <a:cubicBezTo>
                  <a:pt x="4205669" y="1334738"/>
                  <a:pt x="4219211" y="1341941"/>
                  <a:pt x="4218058" y="1347416"/>
                </a:cubicBezTo>
                <a:cubicBezTo>
                  <a:pt x="4220075" y="1347992"/>
                  <a:pt x="4223245" y="1348568"/>
                  <a:pt x="4221804" y="1351738"/>
                </a:cubicBezTo>
                <a:cubicBezTo>
                  <a:pt x="4220652" y="1354331"/>
                  <a:pt x="4217770" y="1352602"/>
                  <a:pt x="4215465" y="1352314"/>
                </a:cubicBezTo>
                <a:cubicBezTo>
                  <a:pt x="4186075" y="1343958"/>
                  <a:pt x="4160719" y="1355772"/>
                  <a:pt x="4136227" y="1369026"/>
                </a:cubicBezTo>
                <a:cubicBezTo>
                  <a:pt x="4129024" y="1372772"/>
                  <a:pt x="4121244" y="1374501"/>
                  <a:pt x="4114329" y="1377094"/>
                </a:cubicBezTo>
                <a:cubicBezTo>
                  <a:pt x="4096752" y="1383721"/>
                  <a:pt x="4079752" y="1393230"/>
                  <a:pt x="4061600" y="1398128"/>
                </a:cubicBezTo>
                <a:cubicBezTo>
                  <a:pt x="4044600" y="1402738"/>
                  <a:pt x="4027599" y="1406772"/>
                  <a:pt x="4010599" y="1410806"/>
                </a:cubicBezTo>
                <a:cubicBezTo>
                  <a:pt x="3994464" y="1414552"/>
                  <a:pt x="3979192" y="1420603"/>
                  <a:pt x="3965362" y="1429247"/>
                </a:cubicBezTo>
                <a:cubicBezTo>
                  <a:pt x="3959023" y="1433281"/>
                  <a:pt x="3955853" y="1424925"/>
                  <a:pt x="3951531" y="1428382"/>
                </a:cubicBezTo>
                <a:cubicBezTo>
                  <a:pt x="3943175" y="1435298"/>
                  <a:pt x="3928480" y="1432128"/>
                  <a:pt x="3925023" y="1446247"/>
                </a:cubicBezTo>
                <a:cubicBezTo>
                  <a:pt x="3924446" y="1448264"/>
                  <a:pt x="3920412" y="1448840"/>
                  <a:pt x="3918972" y="1446823"/>
                </a:cubicBezTo>
                <a:cubicBezTo>
                  <a:pt x="3914073" y="1440484"/>
                  <a:pt x="3911480" y="1444518"/>
                  <a:pt x="3906870" y="1447399"/>
                </a:cubicBezTo>
                <a:cubicBezTo>
                  <a:pt x="3899954" y="1452010"/>
                  <a:pt x="3893327" y="1462094"/>
                  <a:pt x="3882378" y="1453162"/>
                </a:cubicBezTo>
                <a:cubicBezTo>
                  <a:pt x="3880649" y="1451721"/>
                  <a:pt x="3874599" y="1452874"/>
                  <a:pt x="3872581" y="1454891"/>
                </a:cubicBezTo>
                <a:cubicBezTo>
                  <a:pt x="3864226" y="1463535"/>
                  <a:pt x="3853852" y="1466705"/>
                  <a:pt x="3842327" y="1467281"/>
                </a:cubicBezTo>
                <a:cubicBezTo>
                  <a:pt x="3842327" y="1467569"/>
                  <a:pt x="3842327" y="1468145"/>
                  <a:pt x="3842327" y="1468433"/>
                </a:cubicBezTo>
                <a:cubicBezTo>
                  <a:pt x="3848666" y="1469298"/>
                  <a:pt x="3845497" y="1476501"/>
                  <a:pt x="3849530" y="1479095"/>
                </a:cubicBezTo>
                <a:cubicBezTo>
                  <a:pt x="3873446" y="1472179"/>
                  <a:pt x="3895344" y="1460366"/>
                  <a:pt x="3920412" y="1455755"/>
                </a:cubicBezTo>
                <a:cubicBezTo>
                  <a:pt x="3942887" y="1451721"/>
                  <a:pt x="3964497" y="1442789"/>
                  <a:pt x="3986396" y="1435874"/>
                </a:cubicBezTo>
                <a:cubicBezTo>
                  <a:pt x="3992447" y="1433857"/>
                  <a:pt x="3998786" y="1432993"/>
                  <a:pt x="4002532" y="1426942"/>
                </a:cubicBezTo>
                <a:cubicBezTo>
                  <a:pt x="4003972" y="1424637"/>
                  <a:pt x="4006565" y="1423484"/>
                  <a:pt x="4009735" y="1424637"/>
                </a:cubicBezTo>
                <a:cubicBezTo>
                  <a:pt x="4016074" y="1427230"/>
                  <a:pt x="4022125" y="1426365"/>
                  <a:pt x="4027023" y="1421467"/>
                </a:cubicBezTo>
                <a:cubicBezTo>
                  <a:pt x="4031057" y="1417433"/>
                  <a:pt x="4035091" y="1422908"/>
                  <a:pt x="4039125" y="1421755"/>
                </a:cubicBezTo>
                <a:cubicBezTo>
                  <a:pt x="4041718" y="1420603"/>
                  <a:pt x="4044023" y="1420026"/>
                  <a:pt x="4044023" y="1424060"/>
                </a:cubicBezTo>
                <a:cubicBezTo>
                  <a:pt x="4041718" y="1426653"/>
                  <a:pt x="4037972" y="1427518"/>
                  <a:pt x="4037108" y="1431552"/>
                </a:cubicBezTo>
                <a:cubicBezTo>
                  <a:pt x="4039989" y="1436162"/>
                  <a:pt x="4045464" y="1431840"/>
                  <a:pt x="4050362" y="1436162"/>
                </a:cubicBezTo>
                <a:cubicBezTo>
                  <a:pt x="4027887" y="1441637"/>
                  <a:pt x="4008870" y="1453162"/>
                  <a:pt x="3986684" y="1457484"/>
                </a:cubicBezTo>
                <a:cubicBezTo>
                  <a:pt x="3970836" y="1460366"/>
                  <a:pt x="3954412" y="1455467"/>
                  <a:pt x="3939429" y="1462671"/>
                </a:cubicBezTo>
                <a:cubicBezTo>
                  <a:pt x="3939141" y="1464976"/>
                  <a:pt x="3939141" y="1467569"/>
                  <a:pt x="3938853" y="1470162"/>
                </a:cubicBezTo>
                <a:cubicBezTo>
                  <a:pt x="3932226" y="1475349"/>
                  <a:pt x="3925599" y="1479671"/>
                  <a:pt x="3916378" y="1476213"/>
                </a:cubicBezTo>
                <a:cubicBezTo>
                  <a:pt x="3914073" y="1475349"/>
                  <a:pt x="3910904" y="1476501"/>
                  <a:pt x="3908310" y="1477078"/>
                </a:cubicBezTo>
                <a:cubicBezTo>
                  <a:pt x="3883243" y="1483705"/>
                  <a:pt x="3856158" y="1483993"/>
                  <a:pt x="3833683" y="1499264"/>
                </a:cubicBezTo>
                <a:cubicBezTo>
                  <a:pt x="3832531" y="1500129"/>
                  <a:pt x="3830801" y="1500993"/>
                  <a:pt x="3829361" y="1500993"/>
                </a:cubicBezTo>
                <a:cubicBezTo>
                  <a:pt x="3810632" y="1500417"/>
                  <a:pt x="3796513" y="1512807"/>
                  <a:pt x="3779513" y="1516840"/>
                </a:cubicBezTo>
                <a:cubicBezTo>
                  <a:pt x="3760208" y="1521451"/>
                  <a:pt x="3742055" y="1529807"/>
                  <a:pt x="3722174" y="1533264"/>
                </a:cubicBezTo>
                <a:cubicBezTo>
                  <a:pt x="3709784" y="1535569"/>
                  <a:pt x="3697682" y="1541332"/>
                  <a:pt x="3685580" y="1545366"/>
                </a:cubicBezTo>
                <a:cubicBezTo>
                  <a:pt x="3684140" y="1546231"/>
                  <a:pt x="3682699" y="1546231"/>
                  <a:pt x="3681258" y="1546231"/>
                </a:cubicBezTo>
                <a:cubicBezTo>
                  <a:pt x="3674919" y="1547671"/>
                  <a:pt x="3668580" y="1548824"/>
                  <a:pt x="3662241" y="1550265"/>
                </a:cubicBezTo>
                <a:cubicBezTo>
                  <a:pt x="3648987" y="1555163"/>
                  <a:pt x="3636021" y="1560349"/>
                  <a:pt x="3621614" y="1561502"/>
                </a:cubicBezTo>
                <a:cubicBezTo>
                  <a:pt x="3608071" y="1559485"/>
                  <a:pt x="3596546" y="1568417"/>
                  <a:pt x="3583292" y="1568705"/>
                </a:cubicBezTo>
                <a:cubicBezTo>
                  <a:pt x="3579258" y="1570434"/>
                  <a:pt x="3575512" y="1571875"/>
                  <a:pt x="3571478" y="1573604"/>
                </a:cubicBezTo>
                <a:cubicBezTo>
                  <a:pt x="3554478" y="1579078"/>
                  <a:pt x="3537766" y="1585417"/>
                  <a:pt x="3519613" y="1587434"/>
                </a:cubicBezTo>
                <a:cubicBezTo>
                  <a:pt x="3533732" y="1579078"/>
                  <a:pt x="3547851" y="1571298"/>
                  <a:pt x="3564563" y="1568993"/>
                </a:cubicBezTo>
                <a:cubicBezTo>
                  <a:pt x="3571766" y="1567265"/>
                  <a:pt x="3578393" y="1563519"/>
                  <a:pt x="3585885" y="1563807"/>
                </a:cubicBezTo>
                <a:cubicBezTo>
                  <a:pt x="3595105" y="1555739"/>
                  <a:pt x="3607783" y="1560061"/>
                  <a:pt x="3617868" y="1554875"/>
                </a:cubicBezTo>
                <a:cubicBezTo>
                  <a:pt x="3625648" y="1551129"/>
                  <a:pt x="3633427" y="1545366"/>
                  <a:pt x="3643224" y="1547671"/>
                </a:cubicBezTo>
                <a:cubicBezTo>
                  <a:pt x="3644953" y="1547671"/>
                  <a:pt x="3646394" y="1547959"/>
                  <a:pt x="3648123" y="1547959"/>
                </a:cubicBezTo>
                <a:cubicBezTo>
                  <a:pt x="3655614" y="1539027"/>
                  <a:pt x="3666852" y="1543349"/>
                  <a:pt x="3676072" y="1539891"/>
                </a:cubicBezTo>
                <a:cubicBezTo>
                  <a:pt x="3683851" y="1531824"/>
                  <a:pt x="3695089" y="1532400"/>
                  <a:pt x="3704597" y="1528078"/>
                </a:cubicBezTo>
                <a:cubicBezTo>
                  <a:pt x="3704886" y="1526349"/>
                  <a:pt x="3704886" y="1523468"/>
                  <a:pt x="3705750" y="1523180"/>
                </a:cubicBezTo>
                <a:cubicBezTo>
                  <a:pt x="3707479" y="1522315"/>
                  <a:pt x="3708631" y="1524620"/>
                  <a:pt x="3709496" y="1526061"/>
                </a:cubicBezTo>
                <a:cubicBezTo>
                  <a:pt x="3718716" y="1524620"/>
                  <a:pt x="3728513" y="1526349"/>
                  <a:pt x="3736005" y="1519146"/>
                </a:cubicBezTo>
                <a:cubicBezTo>
                  <a:pt x="3733699" y="1510790"/>
                  <a:pt x="3741479" y="1512230"/>
                  <a:pt x="3745225" y="1509925"/>
                </a:cubicBezTo>
                <a:cubicBezTo>
                  <a:pt x="3749835" y="1507044"/>
                  <a:pt x="3754445" y="1504163"/>
                  <a:pt x="3759056" y="1501281"/>
                </a:cubicBezTo>
                <a:cubicBezTo>
                  <a:pt x="3756750" y="1498688"/>
                  <a:pt x="3749547" y="1498688"/>
                  <a:pt x="3754733" y="1492637"/>
                </a:cubicBezTo>
                <a:cubicBezTo>
                  <a:pt x="3746377" y="1495518"/>
                  <a:pt x="3742920" y="1505891"/>
                  <a:pt x="3731971" y="1506180"/>
                </a:cubicBezTo>
                <a:cubicBezTo>
                  <a:pt x="3727072" y="1506468"/>
                  <a:pt x="3721886" y="1511942"/>
                  <a:pt x="3715835" y="1507908"/>
                </a:cubicBezTo>
                <a:cubicBezTo>
                  <a:pt x="3714970" y="1507332"/>
                  <a:pt x="3713242" y="1507332"/>
                  <a:pt x="3712377" y="1507908"/>
                </a:cubicBezTo>
                <a:cubicBezTo>
                  <a:pt x="3687309" y="1524908"/>
                  <a:pt x="3655902" y="1523756"/>
                  <a:pt x="3630258" y="1538451"/>
                </a:cubicBezTo>
                <a:cubicBezTo>
                  <a:pt x="3622190" y="1543349"/>
                  <a:pt x="3612682" y="1537010"/>
                  <a:pt x="3603749" y="1538739"/>
                </a:cubicBezTo>
                <a:cubicBezTo>
                  <a:pt x="3601156" y="1539315"/>
                  <a:pt x="3598275" y="1537875"/>
                  <a:pt x="3597122" y="1541332"/>
                </a:cubicBezTo>
                <a:cubicBezTo>
                  <a:pt x="3594817" y="1547671"/>
                  <a:pt x="3590207" y="1545654"/>
                  <a:pt x="3585020" y="1546231"/>
                </a:cubicBezTo>
                <a:cubicBezTo>
                  <a:pt x="3575512" y="1547095"/>
                  <a:pt x="3566292" y="1551417"/>
                  <a:pt x="3557071" y="1554298"/>
                </a:cubicBezTo>
                <a:cubicBezTo>
                  <a:pt x="3547275" y="1557180"/>
                  <a:pt x="3535461" y="1560349"/>
                  <a:pt x="3528257" y="1554010"/>
                </a:cubicBezTo>
                <a:cubicBezTo>
                  <a:pt x="3520478" y="1547095"/>
                  <a:pt x="3518461" y="1549976"/>
                  <a:pt x="3514427" y="1555451"/>
                </a:cubicBezTo>
                <a:lnTo>
                  <a:pt x="3514427" y="1555739"/>
                </a:lnTo>
                <a:cubicBezTo>
                  <a:pt x="3515579" y="1557756"/>
                  <a:pt x="3520478" y="1555451"/>
                  <a:pt x="3519613" y="1559773"/>
                </a:cubicBezTo>
                <a:cubicBezTo>
                  <a:pt x="3518461" y="1564959"/>
                  <a:pt x="3514715" y="1566976"/>
                  <a:pt x="3509528" y="1566400"/>
                </a:cubicBezTo>
                <a:cubicBezTo>
                  <a:pt x="3510105" y="1578790"/>
                  <a:pt x="3499443" y="1577349"/>
                  <a:pt x="3492240" y="1580231"/>
                </a:cubicBezTo>
                <a:cubicBezTo>
                  <a:pt x="3489359" y="1581671"/>
                  <a:pt x="3486189" y="1583400"/>
                  <a:pt x="3483308" y="1585129"/>
                </a:cubicBezTo>
                <a:cubicBezTo>
                  <a:pt x="3485901" y="1588587"/>
                  <a:pt x="3489647" y="1587146"/>
                  <a:pt x="3492817" y="1587434"/>
                </a:cubicBezTo>
                <a:cubicBezTo>
                  <a:pt x="3494257" y="1585993"/>
                  <a:pt x="3495698" y="1584553"/>
                  <a:pt x="3497139" y="1583400"/>
                </a:cubicBezTo>
                <a:cubicBezTo>
                  <a:pt x="3501749" y="1580231"/>
                  <a:pt x="3506647" y="1580231"/>
                  <a:pt x="3511545" y="1582824"/>
                </a:cubicBezTo>
                <a:cubicBezTo>
                  <a:pt x="3513562" y="1583977"/>
                  <a:pt x="3514715" y="1585705"/>
                  <a:pt x="3513850" y="1587722"/>
                </a:cubicBezTo>
                <a:cubicBezTo>
                  <a:pt x="3511834" y="1592044"/>
                  <a:pt x="3507800" y="1593485"/>
                  <a:pt x="3503477" y="1594349"/>
                </a:cubicBezTo>
                <a:cubicBezTo>
                  <a:pt x="3466308" y="1601553"/>
                  <a:pt x="3430579" y="1613366"/>
                  <a:pt x="3394850" y="1624316"/>
                </a:cubicBezTo>
                <a:cubicBezTo>
                  <a:pt x="3381596" y="1628350"/>
                  <a:pt x="3368053" y="1630079"/>
                  <a:pt x="3355087" y="1636129"/>
                </a:cubicBezTo>
                <a:cubicBezTo>
                  <a:pt x="3346731" y="1640163"/>
                  <a:pt x="3336358" y="1640451"/>
                  <a:pt x="3327138" y="1644774"/>
                </a:cubicBezTo>
                <a:cubicBezTo>
                  <a:pt x="3324256" y="1646214"/>
                  <a:pt x="3315900" y="1639299"/>
                  <a:pt x="3309849" y="1644774"/>
                </a:cubicBezTo>
                <a:cubicBezTo>
                  <a:pt x="3301493" y="1651401"/>
                  <a:pt x="3289680" y="1647367"/>
                  <a:pt x="3281324" y="1653994"/>
                </a:cubicBezTo>
                <a:cubicBezTo>
                  <a:pt x="3280747" y="1653994"/>
                  <a:pt x="3279883" y="1653994"/>
                  <a:pt x="3279307" y="1654282"/>
                </a:cubicBezTo>
                <a:cubicBezTo>
                  <a:pt x="3281324" y="1656299"/>
                  <a:pt x="3285358" y="1658604"/>
                  <a:pt x="3279307" y="1660909"/>
                </a:cubicBezTo>
                <a:cubicBezTo>
                  <a:pt x="3277578" y="1665519"/>
                  <a:pt x="3272968" y="1664655"/>
                  <a:pt x="3269798" y="1666096"/>
                </a:cubicBezTo>
                <a:cubicBezTo>
                  <a:pt x="3265764" y="1668977"/>
                  <a:pt x="3261730" y="1671859"/>
                  <a:pt x="3253374" y="1672435"/>
                </a:cubicBezTo>
                <a:cubicBezTo>
                  <a:pt x="3259425" y="1667825"/>
                  <a:pt x="3263171" y="1664943"/>
                  <a:pt x="3266917" y="1662350"/>
                </a:cubicBezTo>
                <a:cubicBezTo>
                  <a:pt x="3266917" y="1661197"/>
                  <a:pt x="3267205" y="1660045"/>
                  <a:pt x="3267205" y="1658892"/>
                </a:cubicBezTo>
                <a:cubicBezTo>
                  <a:pt x="3258561" y="1656875"/>
                  <a:pt x="3250493" y="1664079"/>
                  <a:pt x="3241849" y="1660621"/>
                </a:cubicBezTo>
                <a:cubicBezTo>
                  <a:pt x="3239832" y="1661485"/>
                  <a:pt x="3238103" y="1662350"/>
                  <a:pt x="3236086" y="1663214"/>
                </a:cubicBezTo>
                <a:cubicBezTo>
                  <a:pt x="3229171" y="1663791"/>
                  <a:pt x="3226289" y="1671570"/>
                  <a:pt x="3219086" y="1672435"/>
                </a:cubicBezTo>
                <a:cubicBezTo>
                  <a:pt x="3217069" y="1668689"/>
                  <a:pt x="3221967" y="1666672"/>
                  <a:pt x="3221679" y="1663502"/>
                </a:cubicBezTo>
                <a:cubicBezTo>
                  <a:pt x="3220239" y="1663502"/>
                  <a:pt x="3218798" y="1663502"/>
                  <a:pt x="3217357" y="1663502"/>
                </a:cubicBezTo>
                <a:cubicBezTo>
                  <a:pt x="3213323" y="1667248"/>
                  <a:pt x="3208713" y="1660621"/>
                  <a:pt x="3204391" y="1664367"/>
                </a:cubicBezTo>
                <a:cubicBezTo>
                  <a:pt x="3200357" y="1667825"/>
                  <a:pt x="3195170" y="1664367"/>
                  <a:pt x="3190848" y="1665519"/>
                </a:cubicBezTo>
                <a:cubicBezTo>
                  <a:pt x="3185374" y="1667248"/>
                  <a:pt x="3192289" y="1672147"/>
                  <a:pt x="3188832" y="1676469"/>
                </a:cubicBezTo>
                <a:cubicBezTo>
                  <a:pt x="3183069" y="1683672"/>
                  <a:pt x="3174713" y="1685401"/>
                  <a:pt x="3167797" y="1686553"/>
                </a:cubicBezTo>
                <a:cubicBezTo>
                  <a:pt x="3155119" y="1688859"/>
                  <a:pt x="3143882" y="1696638"/>
                  <a:pt x="3130340" y="1694910"/>
                </a:cubicBezTo>
                <a:cubicBezTo>
                  <a:pt x="3129187" y="1694621"/>
                  <a:pt x="3126594" y="1696638"/>
                  <a:pt x="3126018" y="1698079"/>
                </a:cubicBezTo>
                <a:cubicBezTo>
                  <a:pt x="3121984" y="1708740"/>
                  <a:pt x="3113051" y="1706723"/>
                  <a:pt x="3105560" y="1705282"/>
                </a:cubicBezTo>
                <a:cubicBezTo>
                  <a:pt x="3089136" y="1701825"/>
                  <a:pt x="3074153" y="1706435"/>
                  <a:pt x="3059170" y="1711909"/>
                </a:cubicBezTo>
                <a:cubicBezTo>
                  <a:pt x="3053983" y="1713926"/>
                  <a:pt x="3053983" y="1721418"/>
                  <a:pt x="3047932" y="1724299"/>
                </a:cubicBezTo>
                <a:cubicBezTo>
                  <a:pt x="3045627" y="1725164"/>
                  <a:pt x="3049661" y="1728333"/>
                  <a:pt x="3052542" y="1727757"/>
                </a:cubicBezTo>
                <a:cubicBezTo>
                  <a:pt x="3056576" y="1726893"/>
                  <a:pt x="3060899" y="1725164"/>
                  <a:pt x="3064933" y="1724011"/>
                </a:cubicBezTo>
                <a:cubicBezTo>
                  <a:pt x="3067526" y="1723147"/>
                  <a:pt x="3070407" y="1721130"/>
                  <a:pt x="3072424" y="1724299"/>
                </a:cubicBezTo>
                <a:cubicBezTo>
                  <a:pt x="3074153" y="1727469"/>
                  <a:pt x="3070983" y="1729486"/>
                  <a:pt x="3069543" y="1732079"/>
                </a:cubicBezTo>
                <a:cubicBezTo>
                  <a:pt x="3066085" y="1739571"/>
                  <a:pt x="3058305" y="1738994"/>
                  <a:pt x="3053407" y="1739283"/>
                </a:cubicBezTo>
                <a:cubicBezTo>
                  <a:pt x="3035831" y="1740147"/>
                  <a:pt x="3020559" y="1747927"/>
                  <a:pt x="3003847" y="1751672"/>
                </a:cubicBezTo>
                <a:cubicBezTo>
                  <a:pt x="3002407" y="1751961"/>
                  <a:pt x="3000678" y="1751384"/>
                  <a:pt x="2999237" y="1751096"/>
                </a:cubicBezTo>
                <a:cubicBezTo>
                  <a:pt x="2994627" y="1747350"/>
                  <a:pt x="2988576" y="1750232"/>
                  <a:pt x="2982525" y="1748503"/>
                </a:cubicBezTo>
                <a:cubicBezTo>
                  <a:pt x="2986559" y="1745334"/>
                  <a:pt x="2990593" y="1745045"/>
                  <a:pt x="2994627" y="1744469"/>
                </a:cubicBezTo>
                <a:cubicBezTo>
                  <a:pt x="3012780" y="1744469"/>
                  <a:pt x="3026898" y="1735249"/>
                  <a:pt x="3041305" y="1724588"/>
                </a:cubicBezTo>
                <a:cubicBezTo>
                  <a:pt x="3034678" y="1720554"/>
                  <a:pt x="3028627" y="1723147"/>
                  <a:pt x="3023153" y="1722859"/>
                </a:cubicBezTo>
                <a:cubicBezTo>
                  <a:pt x="3018831" y="1725452"/>
                  <a:pt x="3014797" y="1727469"/>
                  <a:pt x="3009034" y="1725452"/>
                </a:cubicBezTo>
                <a:cubicBezTo>
                  <a:pt x="3011339" y="1721418"/>
                  <a:pt x="3015373" y="1722571"/>
                  <a:pt x="3017966" y="1720554"/>
                </a:cubicBezTo>
                <a:cubicBezTo>
                  <a:pt x="3021712" y="1715943"/>
                  <a:pt x="3028915" y="1715655"/>
                  <a:pt x="3033814" y="1706147"/>
                </a:cubicBezTo>
                <a:cubicBezTo>
                  <a:pt x="2972729" y="1723435"/>
                  <a:pt x="2914525" y="1739859"/>
                  <a:pt x="2856321" y="1756283"/>
                </a:cubicBezTo>
                <a:cubicBezTo>
                  <a:pt x="2855745" y="1758300"/>
                  <a:pt x="2857185" y="1761469"/>
                  <a:pt x="2854592" y="1762334"/>
                </a:cubicBezTo>
                <a:cubicBezTo>
                  <a:pt x="2851423" y="1763486"/>
                  <a:pt x="2853728" y="1758588"/>
                  <a:pt x="2851135" y="1758300"/>
                </a:cubicBezTo>
                <a:cubicBezTo>
                  <a:pt x="2841050" y="1759452"/>
                  <a:pt x="2832117" y="1764351"/>
                  <a:pt x="2822897" y="1768096"/>
                </a:cubicBezTo>
                <a:cubicBezTo>
                  <a:pt x="2822609" y="1768961"/>
                  <a:pt x="2822609" y="1769825"/>
                  <a:pt x="2822321" y="1770690"/>
                </a:cubicBezTo>
                <a:cubicBezTo>
                  <a:pt x="2822609" y="1771266"/>
                  <a:pt x="2822609" y="1771842"/>
                  <a:pt x="2822609" y="1772707"/>
                </a:cubicBezTo>
                <a:cubicBezTo>
                  <a:pt x="2825779" y="1772418"/>
                  <a:pt x="2828948" y="1772418"/>
                  <a:pt x="2832117" y="1772130"/>
                </a:cubicBezTo>
                <a:cubicBezTo>
                  <a:pt x="2838168" y="1768673"/>
                  <a:pt x="2845084" y="1770690"/>
                  <a:pt x="2852575" y="1767520"/>
                </a:cubicBezTo>
                <a:cubicBezTo>
                  <a:pt x="2847677" y="1780486"/>
                  <a:pt x="2838745" y="1773283"/>
                  <a:pt x="2832117" y="1775012"/>
                </a:cubicBezTo>
                <a:cubicBezTo>
                  <a:pt x="2829812" y="1775588"/>
                  <a:pt x="2827219" y="1776452"/>
                  <a:pt x="2824914" y="1777317"/>
                </a:cubicBezTo>
                <a:cubicBezTo>
                  <a:pt x="2829236" y="1790283"/>
                  <a:pt x="2814253" y="1791147"/>
                  <a:pt x="2810795" y="1799215"/>
                </a:cubicBezTo>
                <a:cubicBezTo>
                  <a:pt x="2811660" y="1799791"/>
                  <a:pt x="2811948" y="1800368"/>
                  <a:pt x="2812524" y="1800656"/>
                </a:cubicBezTo>
                <a:cubicBezTo>
                  <a:pt x="2817134" y="1802385"/>
                  <a:pt x="2824914" y="1797774"/>
                  <a:pt x="2826067" y="1801520"/>
                </a:cubicBezTo>
                <a:cubicBezTo>
                  <a:pt x="2828084" y="1808147"/>
                  <a:pt x="2817711" y="1805554"/>
                  <a:pt x="2815982" y="1809876"/>
                </a:cubicBezTo>
                <a:cubicBezTo>
                  <a:pt x="2814253" y="1814198"/>
                  <a:pt x="2808490" y="1813046"/>
                  <a:pt x="2807914" y="1817656"/>
                </a:cubicBezTo>
                <a:cubicBezTo>
                  <a:pt x="2810219" y="1820825"/>
                  <a:pt x="2813100" y="1816503"/>
                  <a:pt x="2815405" y="1817944"/>
                </a:cubicBezTo>
                <a:cubicBezTo>
                  <a:pt x="2815405" y="1818809"/>
                  <a:pt x="2815117" y="1819385"/>
                  <a:pt x="2815117" y="1820249"/>
                </a:cubicBezTo>
                <a:cubicBezTo>
                  <a:pt x="2812524" y="1823995"/>
                  <a:pt x="2808778" y="1822266"/>
                  <a:pt x="2805321" y="1822266"/>
                </a:cubicBezTo>
                <a:cubicBezTo>
                  <a:pt x="2774202" y="1830622"/>
                  <a:pt x="2744524" y="1842436"/>
                  <a:pt x="2714846" y="1854538"/>
                </a:cubicBezTo>
                <a:cubicBezTo>
                  <a:pt x="2692371" y="1863758"/>
                  <a:pt x="2669896" y="1872978"/>
                  <a:pt x="2644252" y="1874131"/>
                </a:cubicBezTo>
                <a:cubicBezTo>
                  <a:pt x="2626675" y="1874707"/>
                  <a:pt x="2608235" y="1880758"/>
                  <a:pt x="2591523" y="1888250"/>
                </a:cubicBezTo>
                <a:cubicBezTo>
                  <a:pt x="2582591" y="1891995"/>
                  <a:pt x="2573658" y="1896317"/>
                  <a:pt x="2564726" y="1900351"/>
                </a:cubicBezTo>
                <a:cubicBezTo>
                  <a:pt x="2562709" y="1901504"/>
                  <a:pt x="2558963" y="1902368"/>
                  <a:pt x="2562709" y="1905826"/>
                </a:cubicBezTo>
                <a:cubicBezTo>
                  <a:pt x="2565590" y="1906690"/>
                  <a:pt x="2566743" y="1910724"/>
                  <a:pt x="2570489" y="1910436"/>
                </a:cubicBezTo>
                <a:cubicBezTo>
                  <a:pt x="2573082" y="1911301"/>
                  <a:pt x="2577404" y="1907555"/>
                  <a:pt x="2578268" y="1911877"/>
                </a:cubicBezTo>
                <a:cubicBezTo>
                  <a:pt x="2578845" y="1915335"/>
                  <a:pt x="2574811" y="1917640"/>
                  <a:pt x="2571641" y="1919080"/>
                </a:cubicBezTo>
                <a:cubicBezTo>
                  <a:pt x="2563574" y="1922826"/>
                  <a:pt x="2553777" y="1920233"/>
                  <a:pt x="2546573" y="1926860"/>
                </a:cubicBezTo>
                <a:cubicBezTo>
                  <a:pt x="2546861" y="1928301"/>
                  <a:pt x="2546861" y="1929741"/>
                  <a:pt x="2547150" y="1931182"/>
                </a:cubicBezTo>
                <a:cubicBezTo>
                  <a:pt x="2542828" y="1940402"/>
                  <a:pt x="2533031" y="1936657"/>
                  <a:pt x="2526116" y="1939826"/>
                </a:cubicBezTo>
                <a:cubicBezTo>
                  <a:pt x="2524387" y="1940114"/>
                  <a:pt x="2522658" y="1940691"/>
                  <a:pt x="2520929" y="1940979"/>
                </a:cubicBezTo>
                <a:cubicBezTo>
                  <a:pt x="2514014" y="1941267"/>
                  <a:pt x="2508251" y="1942419"/>
                  <a:pt x="2506234" y="1950199"/>
                </a:cubicBezTo>
                <a:cubicBezTo>
                  <a:pt x="2505658" y="1952792"/>
                  <a:pt x="2504217" y="1956250"/>
                  <a:pt x="2500759" y="1953945"/>
                </a:cubicBezTo>
                <a:cubicBezTo>
                  <a:pt x="2497590" y="1951928"/>
                  <a:pt x="2496149" y="1948470"/>
                  <a:pt x="2499319" y="1944724"/>
                </a:cubicBezTo>
                <a:cubicBezTo>
                  <a:pt x="2503353" y="1939826"/>
                  <a:pt x="2508251" y="1938097"/>
                  <a:pt x="2514014" y="1938674"/>
                </a:cubicBezTo>
                <a:cubicBezTo>
                  <a:pt x="2515166" y="1932623"/>
                  <a:pt x="2518336" y="1928013"/>
                  <a:pt x="2523234" y="1924267"/>
                </a:cubicBezTo>
                <a:cubicBezTo>
                  <a:pt x="2522658" y="1923402"/>
                  <a:pt x="2521794" y="1922826"/>
                  <a:pt x="2520929" y="1921962"/>
                </a:cubicBezTo>
                <a:cubicBezTo>
                  <a:pt x="2519200" y="1921673"/>
                  <a:pt x="2517183" y="1921385"/>
                  <a:pt x="2515455" y="1921097"/>
                </a:cubicBezTo>
                <a:cubicBezTo>
                  <a:pt x="2517472" y="1918504"/>
                  <a:pt x="2520353" y="1917640"/>
                  <a:pt x="2523522" y="1917640"/>
                </a:cubicBezTo>
                <a:cubicBezTo>
                  <a:pt x="2524387" y="1917063"/>
                  <a:pt x="2525251" y="1916775"/>
                  <a:pt x="2526116" y="1916199"/>
                </a:cubicBezTo>
                <a:cubicBezTo>
                  <a:pt x="2524963" y="1915623"/>
                  <a:pt x="2524099" y="1915046"/>
                  <a:pt x="2522946" y="1914470"/>
                </a:cubicBezTo>
                <a:cubicBezTo>
                  <a:pt x="2515743" y="1914470"/>
                  <a:pt x="2508539" y="1911013"/>
                  <a:pt x="2502488" y="1919080"/>
                </a:cubicBezTo>
                <a:cubicBezTo>
                  <a:pt x="2499895" y="1922538"/>
                  <a:pt x="2493268" y="1923402"/>
                  <a:pt x="2488081" y="1921962"/>
                </a:cubicBezTo>
                <a:cubicBezTo>
                  <a:pt x="2478861" y="1925996"/>
                  <a:pt x="2469929" y="1930030"/>
                  <a:pt x="2460708" y="1934064"/>
                </a:cubicBezTo>
                <a:cubicBezTo>
                  <a:pt x="2455522" y="1936080"/>
                  <a:pt x="2450335" y="1936945"/>
                  <a:pt x="2444861" y="1936369"/>
                </a:cubicBezTo>
                <a:cubicBezTo>
                  <a:pt x="2442556" y="1936369"/>
                  <a:pt x="2440251" y="1936657"/>
                  <a:pt x="2437946" y="1936657"/>
                </a:cubicBezTo>
                <a:cubicBezTo>
                  <a:pt x="2437946" y="1936945"/>
                  <a:pt x="2437657" y="1936945"/>
                  <a:pt x="2437657" y="1936945"/>
                </a:cubicBezTo>
                <a:cubicBezTo>
                  <a:pt x="2430742" y="1940979"/>
                  <a:pt x="2422674" y="1942996"/>
                  <a:pt x="2416623" y="1948470"/>
                </a:cubicBezTo>
                <a:cubicBezTo>
                  <a:pt x="2418640" y="1952216"/>
                  <a:pt x="2417776" y="1954233"/>
                  <a:pt x="2413742" y="1955674"/>
                </a:cubicBezTo>
                <a:cubicBezTo>
                  <a:pt x="2406827" y="1957979"/>
                  <a:pt x="2400776" y="1963165"/>
                  <a:pt x="2392996" y="1962877"/>
                </a:cubicBezTo>
                <a:cubicBezTo>
                  <a:pt x="2382335" y="1968064"/>
                  <a:pt x="2371962" y="1973826"/>
                  <a:pt x="2360148" y="1975843"/>
                </a:cubicBezTo>
                <a:cubicBezTo>
                  <a:pt x="2356115" y="1976420"/>
                  <a:pt x="2352657" y="1978437"/>
                  <a:pt x="2350352" y="1981894"/>
                </a:cubicBezTo>
                <a:cubicBezTo>
                  <a:pt x="2350352" y="1973826"/>
                  <a:pt x="2199656" y="2009844"/>
                  <a:pt x="2200809" y="2012149"/>
                </a:cubicBezTo>
                <a:cubicBezTo>
                  <a:pt x="2203402" y="2013877"/>
                  <a:pt x="2205131" y="2016183"/>
                  <a:pt x="2205707" y="2019352"/>
                </a:cubicBezTo>
                <a:cubicBezTo>
                  <a:pt x="2199080" y="2020216"/>
                  <a:pt x="2192741" y="2022810"/>
                  <a:pt x="2186114" y="2022233"/>
                </a:cubicBezTo>
                <a:cubicBezTo>
                  <a:pt x="2171995" y="2030878"/>
                  <a:pt x="2158452" y="2040386"/>
                  <a:pt x="2140876" y="2038945"/>
                </a:cubicBezTo>
                <a:cubicBezTo>
                  <a:pt x="2137706" y="2039810"/>
                  <a:pt x="2134825" y="2040674"/>
                  <a:pt x="2131656" y="2041539"/>
                </a:cubicBezTo>
                <a:cubicBezTo>
                  <a:pt x="2124164" y="2048742"/>
                  <a:pt x="2114655" y="2049607"/>
                  <a:pt x="2105147" y="2050759"/>
                </a:cubicBezTo>
                <a:cubicBezTo>
                  <a:pt x="2086994" y="2056810"/>
                  <a:pt x="2069418" y="2063725"/>
                  <a:pt x="2050689" y="2067471"/>
                </a:cubicBezTo>
                <a:cubicBezTo>
                  <a:pt x="2045791" y="2070641"/>
                  <a:pt x="2040316" y="2072081"/>
                  <a:pt x="2034553" y="2072658"/>
                </a:cubicBezTo>
                <a:cubicBezTo>
                  <a:pt x="2029367" y="2076115"/>
                  <a:pt x="2023604" y="2077268"/>
                  <a:pt x="2017553" y="2077268"/>
                </a:cubicBezTo>
                <a:cubicBezTo>
                  <a:pt x="2009485" y="2082742"/>
                  <a:pt x="1999977" y="2081014"/>
                  <a:pt x="1991044" y="2081590"/>
                </a:cubicBezTo>
                <a:cubicBezTo>
                  <a:pt x="1959637" y="2089081"/>
                  <a:pt x="1929959" y="2102048"/>
                  <a:pt x="1898264" y="2107522"/>
                </a:cubicBezTo>
                <a:cubicBezTo>
                  <a:pt x="1894807" y="2108098"/>
                  <a:pt x="1891349" y="2109251"/>
                  <a:pt x="1888179" y="2110404"/>
                </a:cubicBezTo>
                <a:cubicBezTo>
                  <a:pt x="1862823" y="2119624"/>
                  <a:pt x="1836603" y="2125099"/>
                  <a:pt x="1810382" y="2131438"/>
                </a:cubicBezTo>
                <a:cubicBezTo>
                  <a:pt x="1803179" y="2134319"/>
                  <a:pt x="1795687" y="2137489"/>
                  <a:pt x="1788484" y="2140370"/>
                </a:cubicBezTo>
                <a:cubicBezTo>
                  <a:pt x="1788772" y="2141234"/>
                  <a:pt x="1788772" y="2142387"/>
                  <a:pt x="1789060" y="2143251"/>
                </a:cubicBezTo>
                <a:cubicBezTo>
                  <a:pt x="1788484" y="2149590"/>
                  <a:pt x="1785603" y="2149590"/>
                  <a:pt x="1781569" y="2145845"/>
                </a:cubicBezTo>
                <a:cubicBezTo>
                  <a:pt x="1778975" y="2145556"/>
                  <a:pt x="1776670" y="2145556"/>
                  <a:pt x="1774077" y="2145268"/>
                </a:cubicBezTo>
                <a:cubicBezTo>
                  <a:pt x="1766874" y="2151607"/>
                  <a:pt x="1757365" y="2152183"/>
                  <a:pt x="1748721" y="2155065"/>
                </a:cubicBezTo>
                <a:cubicBezTo>
                  <a:pt x="1748721" y="2155065"/>
                  <a:pt x="1749009" y="2155353"/>
                  <a:pt x="1749009" y="2155353"/>
                </a:cubicBezTo>
                <a:cubicBezTo>
                  <a:pt x="1746992" y="2156505"/>
                  <a:pt x="1744687" y="2157946"/>
                  <a:pt x="1742670" y="2159387"/>
                </a:cubicBezTo>
                <a:cubicBezTo>
                  <a:pt x="1743534" y="2161404"/>
                  <a:pt x="1742958" y="2163421"/>
                  <a:pt x="1740077" y="2163997"/>
                </a:cubicBezTo>
                <a:cubicBezTo>
                  <a:pt x="1738060" y="2164573"/>
                  <a:pt x="1737195" y="2163709"/>
                  <a:pt x="1736619" y="2162268"/>
                </a:cubicBezTo>
                <a:cubicBezTo>
                  <a:pt x="1730856" y="2164573"/>
                  <a:pt x="1725094" y="2166879"/>
                  <a:pt x="1718466" y="2166879"/>
                </a:cubicBezTo>
                <a:cubicBezTo>
                  <a:pt x="1700026" y="2172929"/>
                  <a:pt x="1680721" y="2174658"/>
                  <a:pt x="1661415" y="2176963"/>
                </a:cubicBezTo>
                <a:cubicBezTo>
                  <a:pt x="1648449" y="2178116"/>
                  <a:pt x="1636059" y="2182726"/>
                  <a:pt x="1623093" y="2184743"/>
                </a:cubicBezTo>
                <a:cubicBezTo>
                  <a:pt x="1606957" y="2187048"/>
                  <a:pt x="1590245" y="2186760"/>
                  <a:pt x="1574110" y="2190794"/>
                </a:cubicBezTo>
                <a:lnTo>
                  <a:pt x="1574686" y="2190794"/>
                </a:lnTo>
                <a:lnTo>
                  <a:pt x="1571516" y="2191658"/>
                </a:lnTo>
                <a:cubicBezTo>
                  <a:pt x="1570364" y="2191658"/>
                  <a:pt x="1569500" y="2191947"/>
                  <a:pt x="1568635" y="2192235"/>
                </a:cubicBezTo>
                <a:cubicBezTo>
                  <a:pt x="1568347" y="2192523"/>
                  <a:pt x="1568347" y="2192811"/>
                  <a:pt x="1568347" y="2193099"/>
                </a:cubicBezTo>
                <a:cubicBezTo>
                  <a:pt x="1570940" y="2192235"/>
                  <a:pt x="1573822" y="2191658"/>
                  <a:pt x="1576703" y="2190794"/>
                </a:cubicBezTo>
                <a:lnTo>
                  <a:pt x="1587364" y="2191370"/>
                </a:lnTo>
                <a:lnTo>
                  <a:pt x="1587076" y="2195404"/>
                </a:lnTo>
                <a:cubicBezTo>
                  <a:pt x="1578720" y="2197709"/>
                  <a:pt x="1570364" y="2200302"/>
                  <a:pt x="1562008" y="2202896"/>
                </a:cubicBezTo>
                <a:cubicBezTo>
                  <a:pt x="1562008" y="2203472"/>
                  <a:pt x="1562008" y="2204336"/>
                  <a:pt x="1562008" y="2205201"/>
                </a:cubicBezTo>
                <a:cubicBezTo>
                  <a:pt x="1570652" y="2207794"/>
                  <a:pt x="1578720" y="2204336"/>
                  <a:pt x="1586788" y="2202319"/>
                </a:cubicBezTo>
                <a:lnTo>
                  <a:pt x="1586500" y="2208947"/>
                </a:lnTo>
                <a:cubicBezTo>
                  <a:pt x="1576127" y="2210964"/>
                  <a:pt x="1566042" y="2212981"/>
                  <a:pt x="1556821" y="2218743"/>
                </a:cubicBezTo>
                <a:cubicBezTo>
                  <a:pt x="1553076" y="2221048"/>
                  <a:pt x="1551923" y="2215862"/>
                  <a:pt x="1549330" y="2214421"/>
                </a:cubicBezTo>
                <a:cubicBezTo>
                  <a:pt x="1544143" y="2217014"/>
                  <a:pt x="1542127" y="2213557"/>
                  <a:pt x="1540398" y="2209523"/>
                </a:cubicBezTo>
                <a:cubicBezTo>
                  <a:pt x="1530025" y="2211540"/>
                  <a:pt x="1519940" y="2213557"/>
                  <a:pt x="1509855" y="2215574"/>
                </a:cubicBezTo>
                <a:cubicBezTo>
                  <a:pt x="1505245" y="2217303"/>
                  <a:pt x="1500635" y="2219320"/>
                  <a:pt x="1496601" y="2222489"/>
                </a:cubicBezTo>
                <a:cubicBezTo>
                  <a:pt x="1491991" y="2225658"/>
                  <a:pt x="1487380" y="2226523"/>
                  <a:pt x="1481329" y="2223642"/>
                </a:cubicBezTo>
                <a:cubicBezTo>
                  <a:pt x="1480753" y="2223353"/>
                  <a:pt x="1479889" y="2223065"/>
                  <a:pt x="1479024" y="2222777"/>
                </a:cubicBezTo>
                <a:cubicBezTo>
                  <a:pt x="1468651" y="2225658"/>
                  <a:pt x="1458278" y="2228540"/>
                  <a:pt x="1447329" y="2228540"/>
                </a:cubicBezTo>
                <a:cubicBezTo>
                  <a:pt x="1440702" y="2231133"/>
                  <a:pt x="1435227" y="2234591"/>
                  <a:pt x="1432634" y="2238049"/>
                </a:cubicBezTo>
                <a:cubicBezTo>
                  <a:pt x="1429177" y="2242371"/>
                  <a:pt x="1424566" y="2242371"/>
                  <a:pt x="1419956" y="2242659"/>
                </a:cubicBezTo>
                <a:cubicBezTo>
                  <a:pt x="1412753" y="2243235"/>
                  <a:pt x="1405837" y="2243235"/>
                  <a:pt x="1398634" y="2243235"/>
                </a:cubicBezTo>
                <a:cubicBezTo>
                  <a:pt x="1395465" y="2246404"/>
                  <a:pt x="1391719" y="2245828"/>
                  <a:pt x="1387685" y="2245540"/>
                </a:cubicBezTo>
                <a:cubicBezTo>
                  <a:pt x="1387973" y="2244964"/>
                  <a:pt x="1388261" y="2244387"/>
                  <a:pt x="1388549" y="2243811"/>
                </a:cubicBezTo>
                <a:cubicBezTo>
                  <a:pt x="1385956" y="2244387"/>
                  <a:pt x="1383363" y="2244676"/>
                  <a:pt x="1381058" y="2245252"/>
                </a:cubicBezTo>
                <a:cubicBezTo>
                  <a:pt x="1380481" y="2245540"/>
                  <a:pt x="1379905" y="2245540"/>
                  <a:pt x="1379329" y="2245828"/>
                </a:cubicBezTo>
                <a:cubicBezTo>
                  <a:pt x="1372414" y="2254760"/>
                  <a:pt x="1362905" y="2253320"/>
                  <a:pt x="1353685" y="2252455"/>
                </a:cubicBezTo>
                <a:cubicBezTo>
                  <a:pt x="1360312" y="2248133"/>
                  <a:pt x="1367515" y="2246404"/>
                  <a:pt x="1375295" y="2245540"/>
                </a:cubicBezTo>
                <a:cubicBezTo>
                  <a:pt x="1374719" y="2245252"/>
                  <a:pt x="1374142" y="2244676"/>
                  <a:pt x="1373854" y="2243811"/>
                </a:cubicBezTo>
                <a:cubicBezTo>
                  <a:pt x="1371549" y="2238913"/>
                  <a:pt x="1377888" y="2240354"/>
                  <a:pt x="1378753" y="2237760"/>
                </a:cubicBezTo>
                <a:cubicBezTo>
                  <a:pt x="1378176" y="2236896"/>
                  <a:pt x="1377312" y="2236032"/>
                  <a:pt x="1376447" y="2235167"/>
                </a:cubicBezTo>
                <a:cubicBezTo>
                  <a:pt x="1372702" y="2236032"/>
                  <a:pt x="1368956" y="2236896"/>
                  <a:pt x="1365210" y="2237760"/>
                </a:cubicBezTo>
                <a:cubicBezTo>
                  <a:pt x="1361752" y="2238625"/>
                  <a:pt x="1358295" y="2239777"/>
                  <a:pt x="1355125" y="2240930"/>
                </a:cubicBezTo>
                <a:cubicBezTo>
                  <a:pt x="1355125" y="2242082"/>
                  <a:pt x="1354837" y="2243235"/>
                  <a:pt x="1354837" y="2244387"/>
                </a:cubicBezTo>
                <a:cubicBezTo>
                  <a:pt x="1346769" y="2255337"/>
                  <a:pt x="1333515" y="2255049"/>
                  <a:pt x="1322566" y="2258794"/>
                </a:cubicBezTo>
                <a:cubicBezTo>
                  <a:pt x="1310464" y="2263116"/>
                  <a:pt x="1297498" y="2264845"/>
                  <a:pt x="1284820" y="2267438"/>
                </a:cubicBezTo>
                <a:cubicBezTo>
                  <a:pt x="1281362" y="2268303"/>
                  <a:pt x="1277616" y="2267438"/>
                  <a:pt x="1274735" y="2270032"/>
                </a:cubicBezTo>
                <a:cubicBezTo>
                  <a:pt x="1269260" y="2274642"/>
                  <a:pt x="1263498" y="2277811"/>
                  <a:pt x="1257447" y="2279828"/>
                </a:cubicBezTo>
                <a:cubicBezTo>
                  <a:pt x="1258887" y="2279252"/>
                  <a:pt x="1260904" y="2278964"/>
                  <a:pt x="1262921" y="2278964"/>
                </a:cubicBezTo>
                <a:cubicBezTo>
                  <a:pt x="1260328" y="2285015"/>
                  <a:pt x="1255718" y="2286167"/>
                  <a:pt x="1251108" y="2286744"/>
                </a:cubicBezTo>
                <a:cubicBezTo>
                  <a:pt x="1248803" y="2288761"/>
                  <a:pt x="1244769" y="2290489"/>
                  <a:pt x="1243328" y="2287608"/>
                </a:cubicBezTo>
                <a:cubicBezTo>
                  <a:pt x="1241887" y="2284439"/>
                  <a:pt x="1245921" y="2283862"/>
                  <a:pt x="1248514" y="2283862"/>
                </a:cubicBezTo>
                <a:cubicBezTo>
                  <a:pt x="1251108" y="2282710"/>
                  <a:pt x="1253413" y="2281269"/>
                  <a:pt x="1256294" y="2280117"/>
                </a:cubicBezTo>
                <a:cubicBezTo>
                  <a:pt x="1244192" y="2283862"/>
                  <a:pt x="1230938" y="2283574"/>
                  <a:pt x="1217972" y="2283286"/>
                </a:cubicBezTo>
                <a:cubicBezTo>
                  <a:pt x="1215955" y="2283286"/>
                  <a:pt x="1214226" y="2283286"/>
                  <a:pt x="1212497" y="2283286"/>
                </a:cubicBezTo>
                <a:cubicBezTo>
                  <a:pt x="1207311" y="2285303"/>
                  <a:pt x="1203277" y="2289049"/>
                  <a:pt x="1198955" y="2292795"/>
                </a:cubicBezTo>
                <a:cubicBezTo>
                  <a:pt x="1203853" y="2292506"/>
                  <a:pt x="1208752" y="2292795"/>
                  <a:pt x="1212785" y="2291066"/>
                </a:cubicBezTo>
                <a:cubicBezTo>
                  <a:pt x="1217972" y="2286744"/>
                  <a:pt x="1224023" y="2289337"/>
                  <a:pt x="1230362" y="2289049"/>
                </a:cubicBezTo>
                <a:cubicBezTo>
                  <a:pt x="1227480" y="2296828"/>
                  <a:pt x="1222870" y="2296540"/>
                  <a:pt x="1217396" y="2293371"/>
                </a:cubicBezTo>
                <a:cubicBezTo>
                  <a:pt x="1212209" y="2293371"/>
                  <a:pt x="1207311" y="2295100"/>
                  <a:pt x="1202989" y="2297981"/>
                </a:cubicBezTo>
                <a:cubicBezTo>
                  <a:pt x="1205582" y="2302015"/>
                  <a:pt x="1206158" y="2305473"/>
                  <a:pt x="1200972" y="2307778"/>
                </a:cubicBezTo>
                <a:cubicBezTo>
                  <a:pt x="1196938" y="2311524"/>
                  <a:pt x="1191751" y="2312100"/>
                  <a:pt x="1186853" y="2312964"/>
                </a:cubicBezTo>
                <a:cubicBezTo>
                  <a:pt x="1181667" y="2315557"/>
                  <a:pt x="1179361" y="2313540"/>
                  <a:pt x="1181090" y="2308066"/>
                </a:cubicBezTo>
                <a:cubicBezTo>
                  <a:pt x="1181955" y="2305184"/>
                  <a:pt x="1184548" y="2302879"/>
                  <a:pt x="1186565" y="2300574"/>
                </a:cubicBezTo>
                <a:cubicBezTo>
                  <a:pt x="1185701" y="2300862"/>
                  <a:pt x="1184548" y="2301150"/>
                  <a:pt x="1183684" y="2301150"/>
                </a:cubicBezTo>
                <a:cubicBezTo>
                  <a:pt x="1187429" y="2294811"/>
                  <a:pt x="1185701" y="2293371"/>
                  <a:pt x="1180802" y="2293947"/>
                </a:cubicBezTo>
                <a:cubicBezTo>
                  <a:pt x="1159768" y="2304032"/>
                  <a:pt x="1138158" y="2311235"/>
                  <a:pt x="1115971" y="2316998"/>
                </a:cubicBezTo>
                <a:cubicBezTo>
                  <a:pt x="1096090" y="2322184"/>
                  <a:pt x="1076496" y="2327659"/>
                  <a:pt x="1056903" y="2333422"/>
                </a:cubicBezTo>
                <a:cubicBezTo>
                  <a:pt x="1055174" y="2333998"/>
                  <a:pt x="1053734" y="2333998"/>
                  <a:pt x="1053445" y="2336015"/>
                </a:cubicBezTo>
                <a:cubicBezTo>
                  <a:pt x="1051429" y="2336015"/>
                  <a:pt x="1049412" y="2336015"/>
                  <a:pt x="1047395" y="2336015"/>
                </a:cubicBezTo>
                <a:cubicBezTo>
                  <a:pt x="1046530" y="2336880"/>
                  <a:pt x="1045666" y="2337168"/>
                  <a:pt x="1043649" y="2336015"/>
                </a:cubicBezTo>
                <a:cubicBezTo>
                  <a:pt x="1037310" y="2336015"/>
                  <a:pt x="1031259" y="2336015"/>
                  <a:pt x="1024920" y="2336015"/>
                </a:cubicBezTo>
                <a:cubicBezTo>
                  <a:pt x="1021174" y="2336015"/>
                  <a:pt x="1017140" y="2336015"/>
                  <a:pt x="1013106" y="2336015"/>
                </a:cubicBezTo>
                <a:cubicBezTo>
                  <a:pt x="993513" y="2341202"/>
                  <a:pt x="974208" y="2346676"/>
                  <a:pt x="954902" y="2351575"/>
                </a:cubicBezTo>
                <a:cubicBezTo>
                  <a:pt x="942801" y="2354744"/>
                  <a:pt x="935309" y="2361371"/>
                  <a:pt x="927529" y="2369151"/>
                </a:cubicBezTo>
                <a:cubicBezTo>
                  <a:pt x="924936" y="2371744"/>
                  <a:pt x="921767" y="2372897"/>
                  <a:pt x="918309" y="2374049"/>
                </a:cubicBezTo>
                <a:cubicBezTo>
                  <a:pt x="916580" y="2374626"/>
                  <a:pt x="913987" y="2375490"/>
                  <a:pt x="913123" y="2373473"/>
                </a:cubicBezTo>
                <a:cubicBezTo>
                  <a:pt x="911682" y="2370592"/>
                  <a:pt x="915428" y="2369727"/>
                  <a:pt x="916292" y="2367710"/>
                </a:cubicBezTo>
                <a:cubicBezTo>
                  <a:pt x="916292" y="2365405"/>
                  <a:pt x="916580" y="2363100"/>
                  <a:pt x="913699" y="2362236"/>
                </a:cubicBezTo>
                <a:cubicBezTo>
                  <a:pt x="901885" y="2361083"/>
                  <a:pt x="893241" y="2370015"/>
                  <a:pt x="882580" y="2372897"/>
                </a:cubicBezTo>
                <a:cubicBezTo>
                  <a:pt x="877105" y="2374337"/>
                  <a:pt x="873360" y="2380100"/>
                  <a:pt x="866444" y="2375490"/>
                </a:cubicBezTo>
                <a:cubicBezTo>
                  <a:pt x="864427" y="2374049"/>
                  <a:pt x="860393" y="2375202"/>
                  <a:pt x="857224" y="2375202"/>
                </a:cubicBezTo>
                <a:cubicBezTo>
                  <a:pt x="853190" y="2380965"/>
                  <a:pt x="846563" y="2375778"/>
                  <a:pt x="841953" y="2378371"/>
                </a:cubicBezTo>
                <a:cubicBezTo>
                  <a:pt x="838495" y="2381541"/>
                  <a:pt x="834173" y="2381829"/>
                  <a:pt x="829851" y="2382405"/>
                </a:cubicBezTo>
                <a:cubicBezTo>
                  <a:pt x="826681" y="2383846"/>
                  <a:pt x="823800" y="2385287"/>
                  <a:pt x="820342" y="2384422"/>
                </a:cubicBezTo>
                <a:cubicBezTo>
                  <a:pt x="818613" y="2386439"/>
                  <a:pt x="816020" y="2386727"/>
                  <a:pt x="813427" y="2387015"/>
                </a:cubicBezTo>
                <a:cubicBezTo>
                  <a:pt x="803054" y="2391337"/>
                  <a:pt x="791529" y="2391626"/>
                  <a:pt x="781156" y="2395948"/>
                </a:cubicBezTo>
                <a:cubicBezTo>
                  <a:pt x="787783" y="2386439"/>
                  <a:pt x="799020" y="2387015"/>
                  <a:pt x="808529" y="2384422"/>
                </a:cubicBezTo>
                <a:cubicBezTo>
                  <a:pt x="812274" y="2383558"/>
                  <a:pt x="816020" y="2381253"/>
                  <a:pt x="820342" y="2382405"/>
                </a:cubicBezTo>
                <a:cubicBezTo>
                  <a:pt x="821783" y="2379524"/>
                  <a:pt x="824376" y="2379524"/>
                  <a:pt x="826970" y="2379812"/>
                </a:cubicBezTo>
                <a:cubicBezTo>
                  <a:pt x="830715" y="2377507"/>
                  <a:pt x="834461" y="2375778"/>
                  <a:pt x="839071" y="2375778"/>
                </a:cubicBezTo>
                <a:cubicBezTo>
                  <a:pt x="843970" y="2372897"/>
                  <a:pt x="849444" y="2373761"/>
                  <a:pt x="854343" y="2372320"/>
                </a:cubicBezTo>
                <a:cubicBezTo>
                  <a:pt x="857224" y="2369727"/>
                  <a:pt x="859529" y="2365981"/>
                  <a:pt x="853190" y="2367422"/>
                </a:cubicBezTo>
                <a:cubicBezTo>
                  <a:pt x="842241" y="2370015"/>
                  <a:pt x="830715" y="2370303"/>
                  <a:pt x="820054" y="2374626"/>
                </a:cubicBezTo>
                <a:cubicBezTo>
                  <a:pt x="803919" y="2380965"/>
                  <a:pt x="787207" y="2386727"/>
                  <a:pt x="769342" y="2382405"/>
                </a:cubicBezTo>
                <a:cubicBezTo>
                  <a:pt x="767325" y="2382117"/>
                  <a:pt x="764732" y="2382982"/>
                  <a:pt x="762427" y="2383846"/>
                </a:cubicBezTo>
                <a:cubicBezTo>
                  <a:pt x="730155" y="2395660"/>
                  <a:pt x="696155" y="2400846"/>
                  <a:pt x="663884" y="2412372"/>
                </a:cubicBezTo>
                <a:cubicBezTo>
                  <a:pt x="663596" y="2411795"/>
                  <a:pt x="663019" y="2410931"/>
                  <a:pt x="662443" y="2410355"/>
                </a:cubicBezTo>
                <a:cubicBezTo>
                  <a:pt x="660138" y="2411795"/>
                  <a:pt x="657545" y="2412948"/>
                  <a:pt x="654951" y="2413524"/>
                </a:cubicBezTo>
                <a:cubicBezTo>
                  <a:pt x="644002" y="2416117"/>
                  <a:pt x="633341" y="2419575"/>
                  <a:pt x="622680" y="2423033"/>
                </a:cubicBezTo>
                <a:cubicBezTo>
                  <a:pt x="609714" y="2427355"/>
                  <a:pt x="597324" y="2434270"/>
                  <a:pt x="583205" y="2435134"/>
                </a:cubicBezTo>
                <a:cubicBezTo>
                  <a:pt x="581188" y="2435134"/>
                  <a:pt x="578883" y="2435999"/>
                  <a:pt x="577154" y="2436863"/>
                </a:cubicBezTo>
                <a:cubicBezTo>
                  <a:pt x="558137" y="2447236"/>
                  <a:pt x="536239" y="2450694"/>
                  <a:pt x="516646" y="2459914"/>
                </a:cubicBezTo>
                <a:cubicBezTo>
                  <a:pt x="516357" y="2461643"/>
                  <a:pt x="512612" y="2461067"/>
                  <a:pt x="513476" y="2463948"/>
                </a:cubicBezTo>
                <a:cubicBezTo>
                  <a:pt x="514629" y="2463660"/>
                  <a:pt x="515781" y="2463372"/>
                  <a:pt x="516934" y="2463084"/>
                </a:cubicBezTo>
                <a:cubicBezTo>
                  <a:pt x="517510" y="2464524"/>
                  <a:pt x="518086" y="2465677"/>
                  <a:pt x="518662" y="2467118"/>
                </a:cubicBezTo>
                <a:cubicBezTo>
                  <a:pt x="507137" y="2469999"/>
                  <a:pt x="495611" y="2473169"/>
                  <a:pt x="484086" y="2476626"/>
                </a:cubicBezTo>
                <a:cubicBezTo>
                  <a:pt x="459306" y="2484118"/>
                  <a:pt x="434526" y="2492474"/>
                  <a:pt x="409170" y="2498525"/>
                </a:cubicBezTo>
                <a:cubicBezTo>
                  <a:pt x="401967" y="2500254"/>
                  <a:pt x="394763" y="2502559"/>
                  <a:pt x="387848" y="2505152"/>
                </a:cubicBezTo>
                <a:cubicBezTo>
                  <a:pt x="387848" y="2504864"/>
                  <a:pt x="387848" y="2504576"/>
                  <a:pt x="387848" y="2504287"/>
                </a:cubicBezTo>
                <a:cubicBezTo>
                  <a:pt x="387272" y="2499965"/>
                  <a:pt x="384967" y="2499101"/>
                  <a:pt x="381221" y="2500542"/>
                </a:cubicBezTo>
                <a:cubicBezTo>
                  <a:pt x="376899" y="2502270"/>
                  <a:pt x="372289" y="2503711"/>
                  <a:pt x="368543" y="2506592"/>
                </a:cubicBezTo>
                <a:cubicBezTo>
                  <a:pt x="367390" y="2508033"/>
                  <a:pt x="365085" y="2509474"/>
                  <a:pt x="365950" y="2511779"/>
                </a:cubicBezTo>
                <a:cubicBezTo>
                  <a:pt x="365950" y="2512067"/>
                  <a:pt x="366238" y="2512355"/>
                  <a:pt x="366238" y="2512355"/>
                </a:cubicBezTo>
                <a:lnTo>
                  <a:pt x="359323" y="2514948"/>
                </a:lnTo>
                <a:cubicBezTo>
                  <a:pt x="358458" y="2514948"/>
                  <a:pt x="357882" y="2514948"/>
                  <a:pt x="357306" y="2514948"/>
                </a:cubicBezTo>
                <a:cubicBezTo>
                  <a:pt x="355577" y="2514948"/>
                  <a:pt x="353272" y="2513220"/>
                  <a:pt x="352695" y="2515813"/>
                </a:cubicBezTo>
                <a:cubicBezTo>
                  <a:pt x="352695" y="2516389"/>
                  <a:pt x="352695" y="2516677"/>
                  <a:pt x="352695" y="2517254"/>
                </a:cubicBezTo>
                <a:lnTo>
                  <a:pt x="342034" y="2520999"/>
                </a:lnTo>
                <a:cubicBezTo>
                  <a:pt x="340305" y="2521864"/>
                  <a:pt x="338865" y="2523016"/>
                  <a:pt x="337136" y="2524169"/>
                </a:cubicBezTo>
                <a:lnTo>
                  <a:pt x="305153" y="2537135"/>
                </a:lnTo>
                <a:cubicBezTo>
                  <a:pt x="305153" y="2536559"/>
                  <a:pt x="305441" y="2535694"/>
                  <a:pt x="305153" y="2535118"/>
                </a:cubicBezTo>
                <a:cubicBezTo>
                  <a:pt x="304865" y="2534542"/>
                  <a:pt x="303712" y="2533677"/>
                  <a:pt x="303424" y="2533965"/>
                </a:cubicBezTo>
                <a:cubicBezTo>
                  <a:pt x="298814" y="2537423"/>
                  <a:pt x="293627" y="2539440"/>
                  <a:pt x="288441" y="2541745"/>
                </a:cubicBezTo>
                <a:cubicBezTo>
                  <a:pt x="289017" y="2541169"/>
                  <a:pt x="289305" y="2540305"/>
                  <a:pt x="289305" y="2539440"/>
                </a:cubicBezTo>
                <a:cubicBezTo>
                  <a:pt x="289305" y="2539152"/>
                  <a:pt x="288441" y="2538576"/>
                  <a:pt x="288153" y="2538576"/>
                </a:cubicBezTo>
                <a:cubicBezTo>
                  <a:pt x="286136" y="2538288"/>
                  <a:pt x="285847" y="2540305"/>
                  <a:pt x="284983" y="2541457"/>
                </a:cubicBezTo>
                <a:cubicBezTo>
                  <a:pt x="282390" y="2542898"/>
                  <a:pt x="279220" y="2543186"/>
                  <a:pt x="278068" y="2547220"/>
                </a:cubicBezTo>
                <a:cubicBezTo>
                  <a:pt x="279508" y="2546356"/>
                  <a:pt x="281237" y="2545491"/>
                  <a:pt x="282966" y="2544627"/>
                </a:cubicBezTo>
                <a:cubicBezTo>
                  <a:pt x="282390" y="2544915"/>
                  <a:pt x="281525" y="2545203"/>
                  <a:pt x="280949" y="2545779"/>
                </a:cubicBezTo>
                <a:cubicBezTo>
                  <a:pt x="281814" y="2545779"/>
                  <a:pt x="282966" y="2545491"/>
                  <a:pt x="283831" y="2545491"/>
                </a:cubicBezTo>
                <a:lnTo>
                  <a:pt x="277780" y="2547796"/>
                </a:lnTo>
                <a:cubicBezTo>
                  <a:pt x="277780" y="2547796"/>
                  <a:pt x="277492" y="2547796"/>
                  <a:pt x="277492" y="2547796"/>
                </a:cubicBezTo>
                <a:cubicBezTo>
                  <a:pt x="273746" y="2545779"/>
                  <a:pt x="270000" y="2546644"/>
                  <a:pt x="267119" y="2549237"/>
                </a:cubicBezTo>
                <a:cubicBezTo>
                  <a:pt x="265390" y="2550389"/>
                  <a:pt x="265678" y="2551254"/>
                  <a:pt x="266542" y="2552118"/>
                </a:cubicBezTo>
                <a:lnTo>
                  <a:pt x="233983" y="2565084"/>
                </a:lnTo>
                <a:cubicBezTo>
                  <a:pt x="236576" y="2562779"/>
                  <a:pt x="240034" y="2561050"/>
                  <a:pt x="239169" y="2557305"/>
                </a:cubicBezTo>
                <a:cubicBezTo>
                  <a:pt x="240898" y="2556440"/>
                  <a:pt x="242339" y="2555864"/>
                  <a:pt x="244068" y="2555288"/>
                </a:cubicBezTo>
                <a:cubicBezTo>
                  <a:pt x="245796" y="2555000"/>
                  <a:pt x="248101" y="2554711"/>
                  <a:pt x="247237" y="2552406"/>
                </a:cubicBezTo>
                <a:cubicBezTo>
                  <a:pt x="246373" y="2550389"/>
                  <a:pt x="244932" y="2552118"/>
                  <a:pt x="243779" y="2552983"/>
                </a:cubicBezTo>
                <a:cubicBezTo>
                  <a:pt x="242051" y="2553847"/>
                  <a:pt x="240322" y="2554711"/>
                  <a:pt x="238593" y="2555576"/>
                </a:cubicBezTo>
                <a:cubicBezTo>
                  <a:pt x="238305" y="2555000"/>
                  <a:pt x="238017" y="2554711"/>
                  <a:pt x="237729" y="2554135"/>
                </a:cubicBezTo>
                <a:cubicBezTo>
                  <a:pt x="237440" y="2552983"/>
                  <a:pt x="236576" y="2552118"/>
                  <a:pt x="235135" y="2552694"/>
                </a:cubicBezTo>
                <a:cubicBezTo>
                  <a:pt x="234271" y="2554135"/>
                  <a:pt x="233406" y="2555864"/>
                  <a:pt x="232254" y="2556440"/>
                </a:cubicBezTo>
                <a:cubicBezTo>
                  <a:pt x="225051" y="2560186"/>
                  <a:pt x="217847" y="2563356"/>
                  <a:pt x="210067" y="2565949"/>
                </a:cubicBezTo>
                <a:cubicBezTo>
                  <a:pt x="198830" y="2569983"/>
                  <a:pt x="184711" y="2568542"/>
                  <a:pt x="178084" y="2582373"/>
                </a:cubicBezTo>
                <a:cubicBezTo>
                  <a:pt x="178372" y="2582373"/>
                  <a:pt x="178660" y="2582661"/>
                  <a:pt x="178949" y="2582949"/>
                </a:cubicBezTo>
                <a:cubicBezTo>
                  <a:pt x="176932" y="2583525"/>
                  <a:pt x="174915" y="2584101"/>
                  <a:pt x="172898" y="2584678"/>
                </a:cubicBezTo>
                <a:cubicBezTo>
                  <a:pt x="170881" y="2585254"/>
                  <a:pt x="169152" y="2586118"/>
                  <a:pt x="167135" y="2586695"/>
                </a:cubicBezTo>
                <a:cubicBezTo>
                  <a:pt x="167135" y="2585542"/>
                  <a:pt x="167135" y="2584390"/>
                  <a:pt x="167135" y="2582949"/>
                </a:cubicBezTo>
                <a:cubicBezTo>
                  <a:pt x="168864" y="2581508"/>
                  <a:pt x="170881" y="2581220"/>
                  <a:pt x="172898" y="2581220"/>
                </a:cubicBezTo>
                <a:cubicBezTo>
                  <a:pt x="175203" y="2581220"/>
                  <a:pt x="176643" y="2580067"/>
                  <a:pt x="175779" y="2577762"/>
                </a:cubicBezTo>
                <a:cubicBezTo>
                  <a:pt x="175203" y="2576034"/>
                  <a:pt x="173186" y="2576034"/>
                  <a:pt x="172033" y="2577474"/>
                </a:cubicBezTo>
                <a:cubicBezTo>
                  <a:pt x="168864" y="2581220"/>
                  <a:pt x="163677" y="2578627"/>
                  <a:pt x="160508" y="2581508"/>
                </a:cubicBezTo>
                <a:cubicBezTo>
                  <a:pt x="151864" y="2584101"/>
                  <a:pt x="159355" y="2578915"/>
                  <a:pt x="151864" y="2584101"/>
                </a:cubicBezTo>
                <a:cubicBezTo>
                  <a:pt x="151864" y="2584101"/>
                  <a:pt x="146677" y="2585830"/>
                  <a:pt x="146677" y="2585830"/>
                </a:cubicBezTo>
                <a:cubicBezTo>
                  <a:pt x="168576" y="2584390"/>
                  <a:pt x="137457" y="2589288"/>
                  <a:pt x="138033" y="2588712"/>
                </a:cubicBezTo>
                <a:cubicBezTo>
                  <a:pt x="132847" y="2590440"/>
                  <a:pt x="119304" y="2584678"/>
                  <a:pt x="115558" y="2585830"/>
                </a:cubicBezTo>
                <a:cubicBezTo>
                  <a:pt x="113253" y="2586118"/>
                  <a:pt x="111524" y="2586406"/>
                  <a:pt x="110372" y="2588712"/>
                </a:cubicBezTo>
                <a:cubicBezTo>
                  <a:pt x="112677" y="2589288"/>
                  <a:pt x="114982" y="2589576"/>
                  <a:pt x="116999" y="2587559"/>
                </a:cubicBezTo>
                <a:cubicBezTo>
                  <a:pt x="127660" y="2588135"/>
                  <a:pt x="125931" y="2591305"/>
                  <a:pt x="126796" y="2591017"/>
                </a:cubicBezTo>
                <a:cubicBezTo>
                  <a:pt x="125067" y="2592457"/>
                  <a:pt x="116423" y="2590152"/>
                  <a:pt x="116135" y="2593322"/>
                </a:cubicBezTo>
                <a:cubicBezTo>
                  <a:pt x="115558" y="2593898"/>
                  <a:pt x="115270" y="2594186"/>
                  <a:pt x="114694" y="2594763"/>
                </a:cubicBezTo>
                <a:cubicBezTo>
                  <a:pt x="112101" y="2595915"/>
                  <a:pt x="106914" y="2593322"/>
                  <a:pt x="104033" y="2594186"/>
                </a:cubicBezTo>
                <a:cubicBezTo>
                  <a:pt x="94812" y="2596780"/>
                  <a:pt x="100287" y="2585542"/>
                  <a:pt x="91931" y="2590729"/>
                </a:cubicBezTo>
                <a:cubicBezTo>
                  <a:pt x="101440" y="2582373"/>
                  <a:pt x="96541" y="2587847"/>
                  <a:pt x="107202" y="2581220"/>
                </a:cubicBezTo>
                <a:cubicBezTo>
                  <a:pt x="113541" y="2577186"/>
                  <a:pt x="120457" y="2580644"/>
                  <a:pt x="124779" y="2575457"/>
                </a:cubicBezTo>
                <a:cubicBezTo>
                  <a:pt x="127660" y="2572000"/>
                  <a:pt x="137169" y="2571135"/>
                  <a:pt x="141203" y="2569118"/>
                </a:cubicBezTo>
                <a:cubicBezTo>
                  <a:pt x="141779" y="2568254"/>
                  <a:pt x="101728" y="2574593"/>
                  <a:pt x="97118" y="2578051"/>
                </a:cubicBezTo>
                <a:cubicBezTo>
                  <a:pt x="94812" y="2572000"/>
                  <a:pt x="109507" y="2568542"/>
                  <a:pt x="110660" y="2565373"/>
                </a:cubicBezTo>
                <a:cubicBezTo>
                  <a:pt x="98558" y="2568830"/>
                  <a:pt x="90202" y="2577474"/>
                  <a:pt x="82423" y="2586695"/>
                </a:cubicBezTo>
                <a:cubicBezTo>
                  <a:pt x="78965" y="2590729"/>
                  <a:pt x="77524" y="2595915"/>
                  <a:pt x="71185" y="2595339"/>
                </a:cubicBezTo>
                <a:cubicBezTo>
                  <a:pt x="68592" y="2595051"/>
                  <a:pt x="65999" y="2599373"/>
                  <a:pt x="63694" y="2595627"/>
                </a:cubicBezTo>
                <a:cubicBezTo>
                  <a:pt x="62253" y="2593034"/>
                  <a:pt x="64846" y="2591017"/>
                  <a:pt x="66575" y="2589288"/>
                </a:cubicBezTo>
                <a:cubicBezTo>
                  <a:pt x="67728" y="2588135"/>
                  <a:pt x="69456" y="2586406"/>
                  <a:pt x="67151" y="2584966"/>
                </a:cubicBezTo>
                <a:cubicBezTo>
                  <a:pt x="65134" y="2583237"/>
                  <a:pt x="62829" y="2583813"/>
                  <a:pt x="61965" y="2586406"/>
                </a:cubicBezTo>
                <a:cubicBezTo>
                  <a:pt x="60236" y="2590729"/>
                  <a:pt x="57355" y="2594186"/>
                  <a:pt x="58219" y="2599661"/>
                </a:cubicBezTo>
                <a:cubicBezTo>
                  <a:pt x="59083" y="2604559"/>
                  <a:pt x="57931" y="2609746"/>
                  <a:pt x="50727" y="2609746"/>
                </a:cubicBezTo>
                <a:cubicBezTo>
                  <a:pt x="46693" y="2611763"/>
                  <a:pt x="42948" y="2613203"/>
                  <a:pt x="43812" y="2606000"/>
                </a:cubicBezTo>
                <a:cubicBezTo>
                  <a:pt x="38626" y="2602254"/>
                  <a:pt x="39202" y="2599373"/>
                  <a:pt x="45541" y="2597932"/>
                </a:cubicBezTo>
                <a:cubicBezTo>
                  <a:pt x="40931" y="2595339"/>
                  <a:pt x="45541" y="2589000"/>
                  <a:pt x="40931" y="2586406"/>
                </a:cubicBezTo>
                <a:cubicBezTo>
                  <a:pt x="34880" y="2585542"/>
                  <a:pt x="29117" y="2584966"/>
                  <a:pt x="36321" y="2577186"/>
                </a:cubicBezTo>
                <a:cubicBezTo>
                  <a:pt x="38914" y="2574305"/>
                  <a:pt x="40354" y="2569695"/>
                  <a:pt x="42371" y="2565949"/>
                </a:cubicBezTo>
                <a:cubicBezTo>
                  <a:pt x="37473" y="2562203"/>
                  <a:pt x="38049" y="2555288"/>
                  <a:pt x="34015" y="2550966"/>
                </a:cubicBezTo>
                <a:cubicBezTo>
                  <a:pt x="28541" y="2549813"/>
                  <a:pt x="22490" y="2549813"/>
                  <a:pt x="27676" y="2540593"/>
                </a:cubicBezTo>
                <a:cubicBezTo>
                  <a:pt x="29982" y="2536847"/>
                  <a:pt x="26524" y="2529932"/>
                  <a:pt x="26236" y="2524457"/>
                </a:cubicBezTo>
                <a:cubicBezTo>
                  <a:pt x="25948" y="2522152"/>
                  <a:pt x="23931" y="2519847"/>
                  <a:pt x="26812" y="2517254"/>
                </a:cubicBezTo>
                <a:cubicBezTo>
                  <a:pt x="27965" y="2516389"/>
                  <a:pt x="31710" y="2513220"/>
                  <a:pt x="28253" y="2510050"/>
                </a:cubicBezTo>
                <a:cubicBezTo>
                  <a:pt x="25659" y="2507745"/>
                  <a:pt x="23642" y="2510626"/>
                  <a:pt x="21337" y="2510626"/>
                </a:cubicBezTo>
                <a:cubicBezTo>
                  <a:pt x="17592" y="2510626"/>
                  <a:pt x="15286" y="2517830"/>
                  <a:pt x="10964" y="2512643"/>
                </a:cubicBezTo>
                <a:cubicBezTo>
                  <a:pt x="6642" y="2507745"/>
                  <a:pt x="5778" y="2502270"/>
                  <a:pt x="8947" y="2496220"/>
                </a:cubicBezTo>
                <a:cubicBezTo>
                  <a:pt x="10964" y="2492474"/>
                  <a:pt x="12693" y="2488728"/>
                  <a:pt x="14710" y="2484982"/>
                </a:cubicBezTo>
                <a:cubicBezTo>
                  <a:pt x="13846" y="2482101"/>
                  <a:pt x="11541" y="2481525"/>
                  <a:pt x="8947" y="2482389"/>
                </a:cubicBezTo>
                <a:cubicBezTo>
                  <a:pt x="6066" y="2482965"/>
                  <a:pt x="2897" y="2487575"/>
                  <a:pt x="303" y="2483253"/>
                </a:cubicBezTo>
                <a:cubicBezTo>
                  <a:pt x="-1137" y="2480948"/>
                  <a:pt x="2897" y="2480084"/>
                  <a:pt x="5202" y="2479219"/>
                </a:cubicBezTo>
                <a:cubicBezTo>
                  <a:pt x="5202" y="2476914"/>
                  <a:pt x="1168" y="2475762"/>
                  <a:pt x="3761" y="2472592"/>
                </a:cubicBezTo>
                <a:cubicBezTo>
                  <a:pt x="10964" y="2464236"/>
                  <a:pt x="17880" y="2455592"/>
                  <a:pt x="24795" y="2446948"/>
                </a:cubicBezTo>
                <a:cubicBezTo>
                  <a:pt x="27388" y="2443202"/>
                  <a:pt x="36321" y="2439456"/>
                  <a:pt x="25083" y="2434558"/>
                </a:cubicBezTo>
                <a:cubicBezTo>
                  <a:pt x="23642" y="2433694"/>
                  <a:pt x="20761" y="2429084"/>
                  <a:pt x="24507" y="2426202"/>
                </a:cubicBezTo>
                <a:cubicBezTo>
                  <a:pt x="33727" y="2418711"/>
                  <a:pt x="37185" y="2407761"/>
                  <a:pt x="42371" y="2397965"/>
                </a:cubicBezTo>
                <a:cubicBezTo>
                  <a:pt x="46405" y="2390761"/>
                  <a:pt x="54473" y="2390473"/>
                  <a:pt x="58219" y="2384422"/>
                </a:cubicBezTo>
                <a:cubicBezTo>
                  <a:pt x="57931" y="2383846"/>
                  <a:pt x="57643" y="2382982"/>
                  <a:pt x="57355" y="2382405"/>
                </a:cubicBezTo>
                <a:cubicBezTo>
                  <a:pt x="51880" y="2382982"/>
                  <a:pt x="44677" y="2386151"/>
                  <a:pt x="41795" y="2381541"/>
                </a:cubicBezTo>
                <a:cubicBezTo>
                  <a:pt x="39490" y="2377795"/>
                  <a:pt x="48422" y="2377507"/>
                  <a:pt x="51016" y="2373473"/>
                </a:cubicBezTo>
                <a:cubicBezTo>
                  <a:pt x="52456" y="2370880"/>
                  <a:pt x="52168" y="2368863"/>
                  <a:pt x="53032" y="2366846"/>
                </a:cubicBezTo>
                <a:cubicBezTo>
                  <a:pt x="51016" y="2363100"/>
                  <a:pt x="52744" y="2359066"/>
                  <a:pt x="50151" y="2354744"/>
                </a:cubicBezTo>
                <a:cubicBezTo>
                  <a:pt x="46117" y="2348117"/>
                  <a:pt x="55626" y="2351286"/>
                  <a:pt x="57931" y="2348405"/>
                </a:cubicBezTo>
                <a:cubicBezTo>
                  <a:pt x="56778" y="2344947"/>
                  <a:pt x="62829" y="2345812"/>
                  <a:pt x="61388" y="2343219"/>
                </a:cubicBezTo>
                <a:cubicBezTo>
                  <a:pt x="59660" y="2340049"/>
                  <a:pt x="57355" y="2340913"/>
                  <a:pt x="54473" y="2342642"/>
                </a:cubicBezTo>
                <a:cubicBezTo>
                  <a:pt x="52168" y="2343795"/>
                  <a:pt x="52744" y="2340337"/>
                  <a:pt x="51880" y="2339185"/>
                </a:cubicBezTo>
                <a:cubicBezTo>
                  <a:pt x="48422" y="2340337"/>
                  <a:pt x="44965" y="2341778"/>
                  <a:pt x="41795" y="2338608"/>
                </a:cubicBezTo>
                <a:cubicBezTo>
                  <a:pt x="39202" y="2339473"/>
                  <a:pt x="36032" y="2339473"/>
                  <a:pt x="38337" y="2335727"/>
                </a:cubicBezTo>
                <a:cubicBezTo>
                  <a:pt x="41795" y="2329964"/>
                  <a:pt x="44677" y="2323337"/>
                  <a:pt x="52168" y="2321896"/>
                </a:cubicBezTo>
                <a:cubicBezTo>
                  <a:pt x="52744" y="2321896"/>
                  <a:pt x="53032" y="2321608"/>
                  <a:pt x="53321" y="2321608"/>
                </a:cubicBezTo>
                <a:cubicBezTo>
                  <a:pt x="53321" y="2317862"/>
                  <a:pt x="53321" y="2313829"/>
                  <a:pt x="53321" y="2310083"/>
                </a:cubicBezTo>
                <a:cubicBezTo>
                  <a:pt x="52168" y="2310659"/>
                  <a:pt x="51016" y="2311235"/>
                  <a:pt x="50151" y="2311524"/>
                </a:cubicBezTo>
                <a:cubicBezTo>
                  <a:pt x="45829" y="2312964"/>
                  <a:pt x="42660" y="2310083"/>
                  <a:pt x="38337" y="2310659"/>
                </a:cubicBezTo>
                <a:cubicBezTo>
                  <a:pt x="42660" y="2305473"/>
                  <a:pt x="48134" y="2301727"/>
                  <a:pt x="48710" y="2295100"/>
                </a:cubicBezTo>
                <a:cubicBezTo>
                  <a:pt x="48134" y="2291354"/>
                  <a:pt x="53032" y="2291642"/>
                  <a:pt x="53321" y="2288761"/>
                </a:cubicBezTo>
                <a:cubicBezTo>
                  <a:pt x="53321" y="2288761"/>
                  <a:pt x="53321" y="2288473"/>
                  <a:pt x="53321" y="2288473"/>
                </a:cubicBezTo>
                <a:cubicBezTo>
                  <a:pt x="52456" y="2287896"/>
                  <a:pt x="51880" y="2287320"/>
                  <a:pt x="51592" y="2286744"/>
                </a:cubicBezTo>
                <a:lnTo>
                  <a:pt x="45253" y="2286744"/>
                </a:lnTo>
                <a:cubicBezTo>
                  <a:pt x="47270" y="2286456"/>
                  <a:pt x="48999" y="2285879"/>
                  <a:pt x="51016" y="2285303"/>
                </a:cubicBezTo>
                <a:cubicBezTo>
                  <a:pt x="51016" y="2283862"/>
                  <a:pt x="52168" y="2282710"/>
                  <a:pt x="53321" y="2281269"/>
                </a:cubicBezTo>
                <a:cubicBezTo>
                  <a:pt x="53321" y="2277523"/>
                  <a:pt x="53321" y="2273489"/>
                  <a:pt x="53321" y="2269455"/>
                </a:cubicBezTo>
                <a:cubicBezTo>
                  <a:pt x="51880" y="2270320"/>
                  <a:pt x="50727" y="2272049"/>
                  <a:pt x="49287" y="2272337"/>
                </a:cubicBezTo>
                <a:cubicBezTo>
                  <a:pt x="46405" y="2272625"/>
                  <a:pt x="42948" y="2275506"/>
                  <a:pt x="40354" y="2271760"/>
                </a:cubicBezTo>
                <a:cubicBezTo>
                  <a:pt x="40066" y="2271760"/>
                  <a:pt x="40354" y="2271184"/>
                  <a:pt x="40354" y="2270896"/>
                </a:cubicBezTo>
                <a:cubicBezTo>
                  <a:pt x="40643" y="2270608"/>
                  <a:pt x="40931" y="2270320"/>
                  <a:pt x="41219" y="2270032"/>
                </a:cubicBezTo>
                <a:cubicBezTo>
                  <a:pt x="40643" y="2268879"/>
                  <a:pt x="40354" y="2268015"/>
                  <a:pt x="39778" y="2266862"/>
                </a:cubicBezTo>
                <a:cubicBezTo>
                  <a:pt x="39490" y="2266862"/>
                  <a:pt x="39202" y="2266574"/>
                  <a:pt x="38914" y="2266574"/>
                </a:cubicBezTo>
                <a:cubicBezTo>
                  <a:pt x="35456" y="2267150"/>
                  <a:pt x="32287" y="2267150"/>
                  <a:pt x="34880" y="2262252"/>
                </a:cubicBezTo>
                <a:cubicBezTo>
                  <a:pt x="32287" y="2258218"/>
                  <a:pt x="33439" y="2256489"/>
                  <a:pt x="38049" y="2257066"/>
                </a:cubicBezTo>
                <a:cubicBezTo>
                  <a:pt x="36897" y="2255625"/>
                  <a:pt x="37473" y="2253896"/>
                  <a:pt x="38049" y="2252455"/>
                </a:cubicBezTo>
                <a:cubicBezTo>
                  <a:pt x="36321" y="2253608"/>
                  <a:pt x="34304" y="2255049"/>
                  <a:pt x="32575" y="2256201"/>
                </a:cubicBezTo>
                <a:cubicBezTo>
                  <a:pt x="29693" y="2258218"/>
                  <a:pt x="26812" y="2259371"/>
                  <a:pt x="27100" y="2253896"/>
                </a:cubicBezTo>
                <a:cubicBezTo>
                  <a:pt x="28829" y="2250150"/>
                  <a:pt x="30558" y="2246404"/>
                  <a:pt x="32287" y="2242659"/>
                </a:cubicBezTo>
                <a:cubicBezTo>
                  <a:pt x="35168" y="2238049"/>
                  <a:pt x="39202" y="2234303"/>
                  <a:pt x="43236" y="2231133"/>
                </a:cubicBezTo>
                <a:cubicBezTo>
                  <a:pt x="42660" y="2227964"/>
                  <a:pt x="43524" y="2224794"/>
                  <a:pt x="42371" y="2221625"/>
                </a:cubicBezTo>
                <a:cubicBezTo>
                  <a:pt x="38914" y="2219320"/>
                  <a:pt x="34592" y="2217879"/>
                  <a:pt x="40643" y="2212692"/>
                </a:cubicBezTo>
                <a:cubicBezTo>
                  <a:pt x="43236" y="2210387"/>
                  <a:pt x="42660" y="2204913"/>
                  <a:pt x="43812" y="2200879"/>
                </a:cubicBezTo>
                <a:cubicBezTo>
                  <a:pt x="44388" y="2199150"/>
                  <a:pt x="43524" y="2197133"/>
                  <a:pt x="46117" y="2195980"/>
                </a:cubicBezTo>
                <a:cubicBezTo>
                  <a:pt x="47270" y="2195692"/>
                  <a:pt x="50727" y="2194540"/>
                  <a:pt x="48999" y="2191370"/>
                </a:cubicBezTo>
                <a:cubicBezTo>
                  <a:pt x="47558" y="2189065"/>
                  <a:pt x="45541" y="2190506"/>
                  <a:pt x="43812" y="2189930"/>
                </a:cubicBezTo>
                <a:cubicBezTo>
                  <a:pt x="41219" y="2188777"/>
                  <a:pt x="37761" y="2193387"/>
                  <a:pt x="36032" y="2188489"/>
                </a:cubicBezTo>
                <a:cubicBezTo>
                  <a:pt x="34304" y="2183879"/>
                  <a:pt x="35168" y="2179845"/>
                  <a:pt x="38914" y="2176387"/>
                </a:cubicBezTo>
                <a:cubicBezTo>
                  <a:pt x="41219" y="2174370"/>
                  <a:pt x="43524" y="2172065"/>
                  <a:pt x="45829" y="2170048"/>
                </a:cubicBezTo>
                <a:cubicBezTo>
                  <a:pt x="45829" y="2167743"/>
                  <a:pt x="44388" y="2166879"/>
                  <a:pt x="42371" y="2166879"/>
                </a:cubicBezTo>
                <a:cubicBezTo>
                  <a:pt x="40066" y="2166590"/>
                  <a:pt x="36609" y="2168896"/>
                  <a:pt x="36032" y="2165150"/>
                </a:cubicBezTo>
                <a:cubicBezTo>
                  <a:pt x="35744" y="2163133"/>
                  <a:pt x="38914" y="2163709"/>
                  <a:pt x="40643" y="2163709"/>
                </a:cubicBezTo>
                <a:cubicBezTo>
                  <a:pt x="41507" y="2162268"/>
                  <a:pt x="38914" y="2160251"/>
                  <a:pt x="41507" y="2158811"/>
                </a:cubicBezTo>
                <a:cubicBezTo>
                  <a:pt x="45253" y="2156794"/>
                  <a:pt x="48999" y="2154489"/>
                  <a:pt x="52744" y="2152472"/>
                </a:cubicBezTo>
                <a:cubicBezTo>
                  <a:pt x="52744" y="2150743"/>
                  <a:pt x="53032" y="2148726"/>
                  <a:pt x="53032" y="2146997"/>
                </a:cubicBezTo>
                <a:cubicBezTo>
                  <a:pt x="53321" y="2142963"/>
                  <a:pt x="51304" y="2137200"/>
                  <a:pt x="60236" y="2138065"/>
                </a:cubicBezTo>
                <a:cubicBezTo>
                  <a:pt x="65134" y="2138641"/>
                  <a:pt x="65999" y="2129997"/>
                  <a:pt x="66575" y="2125675"/>
                </a:cubicBezTo>
                <a:cubicBezTo>
                  <a:pt x="67728" y="2117319"/>
                  <a:pt x="72050" y="2114149"/>
                  <a:pt x="78965" y="2112421"/>
                </a:cubicBezTo>
                <a:cubicBezTo>
                  <a:pt x="78965" y="2108963"/>
                  <a:pt x="78965" y="2105793"/>
                  <a:pt x="78965" y="2102624"/>
                </a:cubicBezTo>
                <a:cubicBezTo>
                  <a:pt x="74067" y="2093692"/>
                  <a:pt x="79829" y="2083607"/>
                  <a:pt x="74931" y="2074386"/>
                </a:cubicBezTo>
                <a:cubicBezTo>
                  <a:pt x="73490" y="2071793"/>
                  <a:pt x="79829" y="2070929"/>
                  <a:pt x="80982" y="2071505"/>
                </a:cubicBezTo>
                <a:cubicBezTo>
                  <a:pt x="86456" y="2073810"/>
                  <a:pt x="90490" y="2069776"/>
                  <a:pt x="95389" y="2069488"/>
                </a:cubicBezTo>
                <a:cubicBezTo>
                  <a:pt x="95101" y="2064590"/>
                  <a:pt x="100575" y="2066318"/>
                  <a:pt x="102304" y="2063437"/>
                </a:cubicBezTo>
                <a:cubicBezTo>
                  <a:pt x="92795" y="2054505"/>
                  <a:pt x="92795" y="2054505"/>
                  <a:pt x="100287" y="2048454"/>
                </a:cubicBezTo>
                <a:cubicBezTo>
                  <a:pt x="102016" y="2049318"/>
                  <a:pt x="103745" y="2050183"/>
                  <a:pt x="105473" y="2051047"/>
                </a:cubicBezTo>
                <a:cubicBezTo>
                  <a:pt x="109507" y="2049030"/>
                  <a:pt x="113253" y="2047301"/>
                  <a:pt x="116999" y="2045284"/>
                </a:cubicBezTo>
                <a:cubicBezTo>
                  <a:pt x="116999" y="2045284"/>
                  <a:pt x="116999" y="2044708"/>
                  <a:pt x="116999" y="2044708"/>
                </a:cubicBezTo>
                <a:cubicBezTo>
                  <a:pt x="116711" y="2044420"/>
                  <a:pt x="116423" y="2044132"/>
                  <a:pt x="116135" y="2043844"/>
                </a:cubicBezTo>
                <a:cubicBezTo>
                  <a:pt x="106914" y="2037217"/>
                  <a:pt x="106914" y="2037217"/>
                  <a:pt x="119304" y="2028861"/>
                </a:cubicBezTo>
                <a:cubicBezTo>
                  <a:pt x="119304" y="2028573"/>
                  <a:pt x="119592" y="2028573"/>
                  <a:pt x="119592" y="2028573"/>
                </a:cubicBezTo>
                <a:cubicBezTo>
                  <a:pt x="119592" y="2028284"/>
                  <a:pt x="119592" y="2028284"/>
                  <a:pt x="119592" y="2028284"/>
                </a:cubicBezTo>
                <a:cubicBezTo>
                  <a:pt x="119592" y="2028284"/>
                  <a:pt x="119592" y="2027996"/>
                  <a:pt x="119880" y="2027708"/>
                </a:cubicBezTo>
                <a:cubicBezTo>
                  <a:pt x="120169" y="2027708"/>
                  <a:pt x="120457" y="2027420"/>
                  <a:pt x="120745" y="2027420"/>
                </a:cubicBezTo>
                <a:cubicBezTo>
                  <a:pt x="120457" y="2022522"/>
                  <a:pt x="119880" y="2017335"/>
                  <a:pt x="127084" y="2017335"/>
                </a:cubicBezTo>
                <a:cubicBezTo>
                  <a:pt x="129677" y="2015606"/>
                  <a:pt x="132558" y="2017335"/>
                  <a:pt x="135440" y="2017623"/>
                </a:cubicBezTo>
                <a:cubicBezTo>
                  <a:pt x="138321" y="2014166"/>
                  <a:pt x="141491" y="2010708"/>
                  <a:pt x="146101" y="2010132"/>
                </a:cubicBezTo>
                <a:cubicBezTo>
                  <a:pt x="145813" y="2008691"/>
                  <a:pt x="144660" y="2006674"/>
                  <a:pt x="143796" y="2008115"/>
                </a:cubicBezTo>
                <a:cubicBezTo>
                  <a:pt x="140338" y="2013877"/>
                  <a:pt x="134575" y="2010708"/>
                  <a:pt x="130253" y="2012149"/>
                </a:cubicBezTo>
                <a:cubicBezTo>
                  <a:pt x="126508" y="2013301"/>
                  <a:pt x="122474" y="2014454"/>
                  <a:pt x="118440" y="2015318"/>
                </a:cubicBezTo>
                <a:cubicBezTo>
                  <a:pt x="116135" y="2015894"/>
                  <a:pt x="113541" y="2015894"/>
                  <a:pt x="115270" y="2012149"/>
                </a:cubicBezTo>
                <a:cubicBezTo>
                  <a:pt x="117287" y="2010132"/>
                  <a:pt x="119592" y="2007827"/>
                  <a:pt x="121609" y="2005810"/>
                </a:cubicBezTo>
                <a:cubicBezTo>
                  <a:pt x="128813" y="2000623"/>
                  <a:pt x="137169" y="1999182"/>
                  <a:pt x="145525" y="1997166"/>
                </a:cubicBezTo>
                <a:cubicBezTo>
                  <a:pt x="145236" y="1996013"/>
                  <a:pt x="145236" y="1994860"/>
                  <a:pt x="145236" y="1993708"/>
                </a:cubicBezTo>
                <a:cubicBezTo>
                  <a:pt x="143508" y="1992843"/>
                  <a:pt x="142067" y="1990826"/>
                  <a:pt x="142931" y="1989386"/>
                </a:cubicBezTo>
                <a:cubicBezTo>
                  <a:pt x="143219" y="1988233"/>
                  <a:pt x="146101" y="1988521"/>
                  <a:pt x="147830" y="1988233"/>
                </a:cubicBezTo>
                <a:cubicBezTo>
                  <a:pt x="157914" y="1984199"/>
                  <a:pt x="162813" y="1974403"/>
                  <a:pt x="169440" y="1966911"/>
                </a:cubicBezTo>
                <a:cubicBezTo>
                  <a:pt x="172321" y="1962589"/>
                  <a:pt x="177508" y="1962301"/>
                  <a:pt x="181254" y="1959708"/>
                </a:cubicBezTo>
                <a:cubicBezTo>
                  <a:pt x="181254" y="1951928"/>
                  <a:pt x="174915" y="1956538"/>
                  <a:pt x="171745" y="1954809"/>
                </a:cubicBezTo>
                <a:cubicBezTo>
                  <a:pt x="166270" y="1956250"/>
                  <a:pt x="161084" y="1957691"/>
                  <a:pt x="154457" y="1959708"/>
                </a:cubicBezTo>
                <a:cubicBezTo>
                  <a:pt x="155321" y="1954233"/>
                  <a:pt x="157338" y="1949911"/>
                  <a:pt x="161084" y="1948758"/>
                </a:cubicBezTo>
                <a:cubicBezTo>
                  <a:pt x="172898" y="1945013"/>
                  <a:pt x="178660" y="1934352"/>
                  <a:pt x="187593" y="1927148"/>
                </a:cubicBezTo>
                <a:cubicBezTo>
                  <a:pt x="191627" y="1923979"/>
                  <a:pt x="191627" y="1920809"/>
                  <a:pt x="186152" y="1919080"/>
                </a:cubicBezTo>
                <a:cubicBezTo>
                  <a:pt x="180389" y="1919657"/>
                  <a:pt x="180677" y="1914182"/>
                  <a:pt x="179813" y="1911301"/>
                </a:cubicBezTo>
                <a:cubicBezTo>
                  <a:pt x="178372" y="1905538"/>
                  <a:pt x="185288" y="1911301"/>
                  <a:pt x="185864" y="1907555"/>
                </a:cubicBezTo>
                <a:cubicBezTo>
                  <a:pt x="185576" y="1904962"/>
                  <a:pt x="185864" y="1902656"/>
                  <a:pt x="189033" y="1902945"/>
                </a:cubicBezTo>
                <a:cubicBezTo>
                  <a:pt x="191627" y="1903233"/>
                  <a:pt x="189898" y="1906402"/>
                  <a:pt x="190762" y="1907843"/>
                </a:cubicBezTo>
                <a:cubicBezTo>
                  <a:pt x="191627" y="1908419"/>
                  <a:pt x="192491" y="1908996"/>
                  <a:pt x="193355" y="1909572"/>
                </a:cubicBezTo>
                <a:cubicBezTo>
                  <a:pt x="200847" y="1907555"/>
                  <a:pt x="206610" y="1900928"/>
                  <a:pt x="214966" y="1901504"/>
                </a:cubicBezTo>
                <a:cubicBezTo>
                  <a:pt x="219576" y="1897182"/>
                  <a:pt x="221305" y="1889690"/>
                  <a:pt x="228796" y="1888538"/>
                </a:cubicBezTo>
                <a:cubicBezTo>
                  <a:pt x="231101" y="1887097"/>
                  <a:pt x="233695" y="1885368"/>
                  <a:pt x="236000" y="1883928"/>
                </a:cubicBezTo>
                <a:cubicBezTo>
                  <a:pt x="236576" y="1882199"/>
                  <a:pt x="238017" y="1881622"/>
                  <a:pt x="239457" y="1881334"/>
                </a:cubicBezTo>
                <a:cubicBezTo>
                  <a:pt x="239746" y="1881046"/>
                  <a:pt x="240322" y="1880758"/>
                  <a:pt x="240898" y="1881334"/>
                </a:cubicBezTo>
                <a:cubicBezTo>
                  <a:pt x="246661" y="1886521"/>
                  <a:pt x="252424" y="1881334"/>
                  <a:pt x="257610" y="1880470"/>
                </a:cubicBezTo>
                <a:cubicBezTo>
                  <a:pt x="265678" y="1879317"/>
                  <a:pt x="273458" y="1874419"/>
                  <a:pt x="281237" y="1871249"/>
                </a:cubicBezTo>
                <a:cubicBezTo>
                  <a:pt x="281237" y="1870673"/>
                  <a:pt x="281237" y="1869809"/>
                  <a:pt x="281237" y="1869233"/>
                </a:cubicBezTo>
                <a:cubicBezTo>
                  <a:pt x="273169" y="1872114"/>
                  <a:pt x="270288" y="1861165"/>
                  <a:pt x="262797" y="1862605"/>
                </a:cubicBezTo>
                <a:cubicBezTo>
                  <a:pt x="259051" y="1865487"/>
                  <a:pt x="258474" y="1878165"/>
                  <a:pt x="250407" y="1866351"/>
                </a:cubicBezTo>
                <a:cubicBezTo>
                  <a:pt x="249830" y="1866639"/>
                  <a:pt x="248966" y="1867216"/>
                  <a:pt x="248390" y="1867504"/>
                </a:cubicBezTo>
                <a:cubicBezTo>
                  <a:pt x="245508" y="1868368"/>
                  <a:pt x="243491" y="1872978"/>
                  <a:pt x="240610" y="1870385"/>
                </a:cubicBezTo>
                <a:cubicBezTo>
                  <a:pt x="236864" y="1866639"/>
                  <a:pt x="243491" y="1865199"/>
                  <a:pt x="243779" y="1862029"/>
                </a:cubicBezTo>
                <a:cubicBezTo>
                  <a:pt x="244932" y="1850504"/>
                  <a:pt x="253864" y="1842724"/>
                  <a:pt x="268271" y="1842148"/>
                </a:cubicBezTo>
                <a:cubicBezTo>
                  <a:pt x="277780" y="1841860"/>
                  <a:pt x="286712" y="1839554"/>
                  <a:pt x="294780" y="1835809"/>
                </a:cubicBezTo>
                <a:cubicBezTo>
                  <a:pt x="310339" y="1828317"/>
                  <a:pt x="327051" y="1825436"/>
                  <a:pt x="343763" y="1822554"/>
                </a:cubicBezTo>
                <a:cubicBezTo>
                  <a:pt x="351831" y="1821114"/>
                  <a:pt x="356441" y="1815063"/>
                  <a:pt x="363068" y="1811605"/>
                </a:cubicBezTo>
                <a:cubicBezTo>
                  <a:pt x="367390" y="1809300"/>
                  <a:pt x="371424" y="1807571"/>
                  <a:pt x="376034" y="1807283"/>
                </a:cubicBezTo>
                <a:cubicBezTo>
                  <a:pt x="376899" y="1806419"/>
                  <a:pt x="377763" y="1805842"/>
                  <a:pt x="378628" y="1804978"/>
                </a:cubicBezTo>
                <a:cubicBezTo>
                  <a:pt x="390153" y="1800368"/>
                  <a:pt x="400238" y="1790283"/>
                  <a:pt x="414645" y="1796046"/>
                </a:cubicBezTo>
                <a:cubicBezTo>
                  <a:pt x="417526" y="1797198"/>
                  <a:pt x="421848" y="1794317"/>
                  <a:pt x="425594" y="1793452"/>
                </a:cubicBezTo>
                <a:cubicBezTo>
                  <a:pt x="427323" y="1793452"/>
                  <a:pt x="428764" y="1793164"/>
                  <a:pt x="430492" y="1793164"/>
                </a:cubicBezTo>
                <a:cubicBezTo>
                  <a:pt x="430492" y="1789707"/>
                  <a:pt x="429340" y="1785385"/>
                  <a:pt x="435391" y="1785385"/>
                </a:cubicBezTo>
                <a:cubicBezTo>
                  <a:pt x="441154" y="1785096"/>
                  <a:pt x="446628" y="1784520"/>
                  <a:pt x="452391" y="1783944"/>
                </a:cubicBezTo>
                <a:cubicBezTo>
                  <a:pt x="456137" y="1776740"/>
                  <a:pt x="461899" y="1771554"/>
                  <a:pt x="469967" y="1772418"/>
                </a:cubicBezTo>
                <a:cubicBezTo>
                  <a:pt x="486679" y="1774147"/>
                  <a:pt x="498781" y="1763486"/>
                  <a:pt x="512612" y="1758011"/>
                </a:cubicBezTo>
                <a:cubicBezTo>
                  <a:pt x="519815" y="1755130"/>
                  <a:pt x="527595" y="1754554"/>
                  <a:pt x="534510" y="1751384"/>
                </a:cubicBezTo>
                <a:cubicBezTo>
                  <a:pt x="539120" y="1749367"/>
                  <a:pt x="545459" y="1747927"/>
                  <a:pt x="542002" y="1741011"/>
                </a:cubicBezTo>
                <a:cubicBezTo>
                  <a:pt x="539120" y="1735537"/>
                  <a:pt x="535086" y="1736977"/>
                  <a:pt x="529324" y="1739859"/>
                </a:cubicBezTo>
                <a:cubicBezTo>
                  <a:pt x="520103" y="1744469"/>
                  <a:pt x="508001" y="1753113"/>
                  <a:pt x="501086" y="1751096"/>
                </a:cubicBezTo>
                <a:cubicBezTo>
                  <a:pt x="489561" y="1747927"/>
                  <a:pt x="483798" y="1755994"/>
                  <a:pt x="476306" y="1756571"/>
                </a:cubicBezTo>
                <a:cubicBezTo>
                  <a:pt x="457289" y="1757723"/>
                  <a:pt x="442018" y="1768961"/>
                  <a:pt x="423865" y="1772130"/>
                </a:cubicBezTo>
                <a:cubicBezTo>
                  <a:pt x="398797" y="1776452"/>
                  <a:pt x="374594" y="1784520"/>
                  <a:pt x="350102" y="1791147"/>
                </a:cubicBezTo>
                <a:cubicBezTo>
                  <a:pt x="353560" y="1802673"/>
                  <a:pt x="345204" y="1799215"/>
                  <a:pt x="339441" y="1800944"/>
                </a:cubicBezTo>
                <a:cubicBezTo>
                  <a:pt x="339729" y="1794029"/>
                  <a:pt x="344916" y="1794029"/>
                  <a:pt x="347509" y="1791436"/>
                </a:cubicBezTo>
                <a:cubicBezTo>
                  <a:pt x="333966" y="1789995"/>
                  <a:pt x="321865" y="1795469"/>
                  <a:pt x="310627" y="1801520"/>
                </a:cubicBezTo>
                <a:cubicBezTo>
                  <a:pt x="306017" y="1804113"/>
                  <a:pt x="302271" y="1808724"/>
                  <a:pt x="296220" y="1805554"/>
                </a:cubicBezTo>
                <a:cubicBezTo>
                  <a:pt x="293627" y="1804113"/>
                  <a:pt x="289017" y="1807283"/>
                  <a:pt x="288441" y="1802673"/>
                </a:cubicBezTo>
                <a:cubicBezTo>
                  <a:pt x="288153" y="1799503"/>
                  <a:pt x="291322" y="1798639"/>
                  <a:pt x="293915" y="1797486"/>
                </a:cubicBezTo>
                <a:cubicBezTo>
                  <a:pt x="295644" y="1796622"/>
                  <a:pt x="297949" y="1795758"/>
                  <a:pt x="296220" y="1793164"/>
                </a:cubicBezTo>
                <a:cubicBezTo>
                  <a:pt x="294492" y="1790859"/>
                  <a:pt x="292187" y="1790571"/>
                  <a:pt x="290170" y="1792588"/>
                </a:cubicBezTo>
                <a:cubicBezTo>
                  <a:pt x="286712" y="1796334"/>
                  <a:pt x="282390" y="1798639"/>
                  <a:pt x="280949" y="1804402"/>
                </a:cubicBezTo>
                <a:cubicBezTo>
                  <a:pt x="279797" y="1809300"/>
                  <a:pt x="276627" y="1814198"/>
                  <a:pt x="269424" y="1811317"/>
                </a:cubicBezTo>
                <a:cubicBezTo>
                  <a:pt x="264525" y="1811893"/>
                  <a:pt x="260203" y="1811893"/>
                  <a:pt x="263949" y="1804978"/>
                </a:cubicBezTo>
                <a:cubicBezTo>
                  <a:pt x="260203" y="1798927"/>
                  <a:pt x="261932" y="1796622"/>
                  <a:pt x="268847" y="1797486"/>
                </a:cubicBezTo>
                <a:cubicBezTo>
                  <a:pt x="265390" y="1793164"/>
                  <a:pt x="272593" y="1788842"/>
                  <a:pt x="268847" y="1784232"/>
                </a:cubicBezTo>
                <a:cubicBezTo>
                  <a:pt x="263373" y="1781062"/>
                  <a:pt x="257610" y="1778181"/>
                  <a:pt x="267983" y="1773283"/>
                </a:cubicBezTo>
                <a:cubicBezTo>
                  <a:pt x="272017" y="1771266"/>
                  <a:pt x="275186" y="1767520"/>
                  <a:pt x="278644" y="1764351"/>
                </a:cubicBezTo>
                <a:cubicBezTo>
                  <a:pt x="275186" y="1758588"/>
                  <a:pt x="278644" y="1751961"/>
                  <a:pt x="276339" y="1745910"/>
                </a:cubicBezTo>
                <a:cubicBezTo>
                  <a:pt x="271152" y="1742452"/>
                  <a:pt x="265102" y="1740147"/>
                  <a:pt x="274034" y="1732943"/>
                </a:cubicBezTo>
                <a:cubicBezTo>
                  <a:pt x="277780" y="1729774"/>
                  <a:pt x="277203" y="1721706"/>
                  <a:pt x="278932" y="1715943"/>
                </a:cubicBezTo>
                <a:cubicBezTo>
                  <a:pt x="279797" y="1713638"/>
                  <a:pt x="278356" y="1710469"/>
                  <a:pt x="282390" y="1709028"/>
                </a:cubicBezTo>
                <a:cubicBezTo>
                  <a:pt x="283831" y="1708452"/>
                  <a:pt x="289017" y="1707011"/>
                  <a:pt x="286712" y="1702401"/>
                </a:cubicBezTo>
                <a:cubicBezTo>
                  <a:pt x="285271" y="1698943"/>
                  <a:pt x="281814" y="1701248"/>
                  <a:pt x="279508" y="1700096"/>
                </a:cubicBezTo>
                <a:cubicBezTo>
                  <a:pt x="275763" y="1698655"/>
                  <a:pt x="270576" y="1705282"/>
                  <a:pt x="268271" y="1698079"/>
                </a:cubicBezTo>
                <a:cubicBezTo>
                  <a:pt x="265966" y="1691452"/>
                  <a:pt x="267119" y="1685401"/>
                  <a:pt x="272881" y="1680791"/>
                </a:cubicBezTo>
                <a:cubicBezTo>
                  <a:pt x="276339" y="1677909"/>
                  <a:pt x="279797" y="1674740"/>
                  <a:pt x="283254" y="1671859"/>
                </a:cubicBezTo>
                <a:cubicBezTo>
                  <a:pt x="283254" y="1668401"/>
                  <a:pt x="281525" y="1667248"/>
                  <a:pt x="278356" y="1666960"/>
                </a:cubicBezTo>
                <a:cubicBezTo>
                  <a:pt x="274898" y="1666384"/>
                  <a:pt x="270000" y="1669842"/>
                  <a:pt x="269136" y="1664367"/>
                </a:cubicBezTo>
                <a:cubicBezTo>
                  <a:pt x="268847" y="1661485"/>
                  <a:pt x="273169" y="1662350"/>
                  <a:pt x="275763" y="1662350"/>
                </a:cubicBezTo>
                <a:cubicBezTo>
                  <a:pt x="276915" y="1660045"/>
                  <a:pt x="273458" y="1657163"/>
                  <a:pt x="277203" y="1655146"/>
                </a:cubicBezTo>
                <a:cubicBezTo>
                  <a:pt x="287864" y="1649672"/>
                  <a:pt x="298237" y="1643909"/>
                  <a:pt x="308610" y="1637858"/>
                </a:cubicBezTo>
                <a:cubicBezTo>
                  <a:pt x="312932" y="1635553"/>
                  <a:pt x="323305" y="1634977"/>
                  <a:pt x="314085" y="1625757"/>
                </a:cubicBezTo>
                <a:cubicBezTo>
                  <a:pt x="312644" y="1624316"/>
                  <a:pt x="311780" y="1618553"/>
                  <a:pt x="316678" y="1617112"/>
                </a:cubicBezTo>
                <a:cubicBezTo>
                  <a:pt x="328780" y="1613366"/>
                  <a:pt x="336560" y="1603570"/>
                  <a:pt x="345780" y="1596078"/>
                </a:cubicBezTo>
                <a:cubicBezTo>
                  <a:pt x="352407" y="1590604"/>
                  <a:pt x="360475" y="1593485"/>
                  <a:pt x="366814" y="1588875"/>
                </a:cubicBezTo>
                <a:cubicBezTo>
                  <a:pt x="366814" y="1588299"/>
                  <a:pt x="366814" y="1587434"/>
                  <a:pt x="366814" y="1586570"/>
                </a:cubicBezTo>
                <a:cubicBezTo>
                  <a:pt x="361051" y="1585129"/>
                  <a:pt x="352407" y="1585417"/>
                  <a:pt x="351543" y="1579655"/>
                </a:cubicBezTo>
                <a:cubicBezTo>
                  <a:pt x="350678" y="1575044"/>
                  <a:pt x="359611" y="1578214"/>
                  <a:pt x="363933" y="1575332"/>
                </a:cubicBezTo>
                <a:cubicBezTo>
                  <a:pt x="366526" y="1573604"/>
                  <a:pt x="366814" y="1571298"/>
                  <a:pt x="368543" y="1569570"/>
                </a:cubicBezTo>
                <a:cubicBezTo>
                  <a:pt x="367967" y="1564959"/>
                  <a:pt x="371424" y="1561790"/>
                  <a:pt x="370560" y="1556315"/>
                </a:cubicBezTo>
                <a:cubicBezTo>
                  <a:pt x="369119" y="1547959"/>
                  <a:pt x="377475" y="1554875"/>
                  <a:pt x="380933" y="1552858"/>
                </a:cubicBezTo>
                <a:cubicBezTo>
                  <a:pt x="381221" y="1549112"/>
                  <a:pt x="386696" y="1552281"/>
                  <a:pt x="386407" y="1549112"/>
                </a:cubicBezTo>
                <a:cubicBezTo>
                  <a:pt x="386119" y="1545078"/>
                  <a:pt x="383238" y="1545078"/>
                  <a:pt x="379780" y="1545654"/>
                </a:cubicBezTo>
                <a:cubicBezTo>
                  <a:pt x="376899" y="1546231"/>
                  <a:pt x="378916" y="1542773"/>
                  <a:pt x="378340" y="1541332"/>
                </a:cubicBezTo>
                <a:cubicBezTo>
                  <a:pt x="374306" y="1541332"/>
                  <a:pt x="370560" y="1541332"/>
                  <a:pt x="368543" y="1536722"/>
                </a:cubicBezTo>
                <a:cubicBezTo>
                  <a:pt x="365662" y="1536434"/>
                  <a:pt x="362492" y="1535281"/>
                  <a:pt x="366238" y="1532400"/>
                </a:cubicBezTo>
                <a:cubicBezTo>
                  <a:pt x="371712" y="1528366"/>
                  <a:pt x="377475" y="1522891"/>
                  <a:pt x="385543" y="1524332"/>
                </a:cubicBezTo>
                <a:cubicBezTo>
                  <a:pt x="391594" y="1525485"/>
                  <a:pt x="394763" y="1521451"/>
                  <a:pt x="395340" y="1517129"/>
                </a:cubicBezTo>
                <a:cubicBezTo>
                  <a:pt x="396204" y="1511654"/>
                  <a:pt x="390730" y="1513095"/>
                  <a:pt x="387848" y="1513095"/>
                </a:cubicBezTo>
                <a:cubicBezTo>
                  <a:pt x="382950" y="1513095"/>
                  <a:pt x="380645" y="1508773"/>
                  <a:pt x="376323" y="1507620"/>
                </a:cubicBezTo>
                <a:cubicBezTo>
                  <a:pt x="382662" y="1504163"/>
                  <a:pt x="389289" y="1502434"/>
                  <a:pt x="392746" y="1496095"/>
                </a:cubicBezTo>
                <a:cubicBezTo>
                  <a:pt x="393611" y="1491773"/>
                  <a:pt x="398797" y="1494654"/>
                  <a:pt x="399950" y="1491196"/>
                </a:cubicBezTo>
                <a:cubicBezTo>
                  <a:pt x="397069" y="1485722"/>
                  <a:pt x="400814" y="1484569"/>
                  <a:pt x="404560" y="1482840"/>
                </a:cubicBezTo>
                <a:cubicBezTo>
                  <a:pt x="408306" y="1481112"/>
                  <a:pt x="412340" y="1477942"/>
                  <a:pt x="411187" y="1473908"/>
                </a:cubicBezTo>
                <a:cubicBezTo>
                  <a:pt x="409747" y="1468433"/>
                  <a:pt x="405424" y="1473908"/>
                  <a:pt x="402543" y="1473044"/>
                </a:cubicBezTo>
                <a:cubicBezTo>
                  <a:pt x="399374" y="1472179"/>
                  <a:pt x="395052" y="1473908"/>
                  <a:pt x="393899" y="1469010"/>
                </a:cubicBezTo>
                <a:cubicBezTo>
                  <a:pt x="393611" y="1468722"/>
                  <a:pt x="393899" y="1468433"/>
                  <a:pt x="394187" y="1468145"/>
                </a:cubicBezTo>
                <a:cubicBezTo>
                  <a:pt x="394475" y="1467857"/>
                  <a:pt x="395052" y="1467857"/>
                  <a:pt x="395340" y="1467569"/>
                </a:cubicBezTo>
                <a:cubicBezTo>
                  <a:pt x="394763" y="1460366"/>
                  <a:pt x="394187" y="1453162"/>
                  <a:pt x="404560" y="1453162"/>
                </a:cubicBezTo>
                <a:cubicBezTo>
                  <a:pt x="410323" y="1449993"/>
                  <a:pt x="416374" y="1456908"/>
                  <a:pt x="422713" y="1452874"/>
                </a:cubicBezTo>
                <a:cubicBezTo>
                  <a:pt x="426459" y="1450569"/>
                  <a:pt x="430204" y="1448264"/>
                  <a:pt x="432221" y="1444518"/>
                </a:cubicBezTo>
                <a:cubicBezTo>
                  <a:pt x="433086" y="1442789"/>
                  <a:pt x="430781" y="1437891"/>
                  <a:pt x="429340" y="1440484"/>
                </a:cubicBezTo>
                <a:cubicBezTo>
                  <a:pt x="423865" y="1448840"/>
                  <a:pt x="415797" y="1443942"/>
                  <a:pt x="409458" y="1445959"/>
                </a:cubicBezTo>
                <a:cubicBezTo>
                  <a:pt x="403696" y="1447688"/>
                  <a:pt x="397933" y="1449128"/>
                  <a:pt x="392170" y="1450281"/>
                </a:cubicBezTo>
                <a:cubicBezTo>
                  <a:pt x="388713" y="1451145"/>
                  <a:pt x="385255" y="1451145"/>
                  <a:pt x="387848" y="1445671"/>
                </a:cubicBezTo>
                <a:cubicBezTo>
                  <a:pt x="391018" y="1442501"/>
                  <a:pt x="394187" y="1439620"/>
                  <a:pt x="397357" y="1436450"/>
                </a:cubicBezTo>
                <a:cubicBezTo>
                  <a:pt x="410323" y="1427518"/>
                  <a:pt x="426459" y="1426653"/>
                  <a:pt x="440865" y="1422620"/>
                </a:cubicBezTo>
                <a:cubicBezTo>
                  <a:pt x="445187" y="1421467"/>
                  <a:pt x="449510" y="1420315"/>
                  <a:pt x="453543" y="1418874"/>
                </a:cubicBezTo>
                <a:cubicBezTo>
                  <a:pt x="454120" y="1418009"/>
                  <a:pt x="454984" y="1417433"/>
                  <a:pt x="455560" y="1416569"/>
                </a:cubicBezTo>
                <a:cubicBezTo>
                  <a:pt x="456137" y="1411959"/>
                  <a:pt x="458154" y="1409077"/>
                  <a:pt x="461035" y="1407060"/>
                </a:cubicBezTo>
                <a:cubicBezTo>
                  <a:pt x="459594" y="1407637"/>
                  <a:pt x="458442" y="1407925"/>
                  <a:pt x="457001" y="1408213"/>
                </a:cubicBezTo>
                <a:cubicBezTo>
                  <a:pt x="454120" y="1411094"/>
                  <a:pt x="450662" y="1410806"/>
                  <a:pt x="446916" y="1409653"/>
                </a:cubicBezTo>
                <a:cubicBezTo>
                  <a:pt x="448645" y="1406196"/>
                  <a:pt x="451526" y="1405908"/>
                  <a:pt x="454696" y="1405620"/>
                </a:cubicBezTo>
                <a:cubicBezTo>
                  <a:pt x="460171" y="1404179"/>
                  <a:pt x="465645" y="1402450"/>
                  <a:pt x="473425" y="1400145"/>
                </a:cubicBezTo>
                <a:cubicBezTo>
                  <a:pt x="472849" y="1401009"/>
                  <a:pt x="471984" y="1401586"/>
                  <a:pt x="471408" y="1402162"/>
                </a:cubicBezTo>
                <a:cubicBezTo>
                  <a:pt x="471408" y="1402162"/>
                  <a:pt x="471696" y="1402162"/>
                  <a:pt x="471696" y="1402162"/>
                </a:cubicBezTo>
                <a:cubicBezTo>
                  <a:pt x="482933" y="1394670"/>
                  <a:pt x="496188" y="1391501"/>
                  <a:pt x="509154" y="1387755"/>
                </a:cubicBezTo>
                <a:cubicBezTo>
                  <a:pt x="514052" y="1383433"/>
                  <a:pt x="521832" y="1387755"/>
                  <a:pt x="526442" y="1382280"/>
                </a:cubicBezTo>
                <a:cubicBezTo>
                  <a:pt x="528171" y="1380263"/>
                  <a:pt x="531052" y="1379975"/>
                  <a:pt x="532205" y="1382857"/>
                </a:cubicBezTo>
                <a:cubicBezTo>
                  <a:pt x="533358" y="1386026"/>
                  <a:pt x="531052" y="1388043"/>
                  <a:pt x="527883" y="1388043"/>
                </a:cubicBezTo>
                <a:cubicBezTo>
                  <a:pt x="524713" y="1388043"/>
                  <a:pt x="521832" y="1388331"/>
                  <a:pt x="519239" y="1390636"/>
                </a:cubicBezTo>
                <a:cubicBezTo>
                  <a:pt x="519527" y="1392653"/>
                  <a:pt x="519527" y="1394670"/>
                  <a:pt x="519239" y="1396399"/>
                </a:cubicBezTo>
                <a:cubicBezTo>
                  <a:pt x="522120" y="1395535"/>
                  <a:pt x="525002" y="1394670"/>
                  <a:pt x="527883" y="1393806"/>
                </a:cubicBezTo>
                <a:cubicBezTo>
                  <a:pt x="531052" y="1392941"/>
                  <a:pt x="533934" y="1392365"/>
                  <a:pt x="537103" y="1391501"/>
                </a:cubicBezTo>
                <a:cubicBezTo>
                  <a:pt x="536527" y="1391213"/>
                  <a:pt x="535951" y="1390636"/>
                  <a:pt x="535663" y="1390348"/>
                </a:cubicBezTo>
                <a:cubicBezTo>
                  <a:pt x="546036" y="1369890"/>
                  <a:pt x="567070" y="1372484"/>
                  <a:pt x="584070" y="1366721"/>
                </a:cubicBezTo>
                <a:cubicBezTo>
                  <a:pt x="595595" y="1362687"/>
                  <a:pt x="606544" y="1358365"/>
                  <a:pt x="617494" y="1353178"/>
                </a:cubicBezTo>
                <a:cubicBezTo>
                  <a:pt x="619222" y="1352314"/>
                  <a:pt x="620375" y="1349433"/>
                  <a:pt x="621816" y="1347704"/>
                </a:cubicBezTo>
                <a:cubicBezTo>
                  <a:pt x="624121" y="1346839"/>
                  <a:pt x="624985" y="1348280"/>
                  <a:pt x="625850" y="1350009"/>
                </a:cubicBezTo>
                <a:cubicBezTo>
                  <a:pt x="626426" y="1350873"/>
                  <a:pt x="627002" y="1351738"/>
                  <a:pt x="627290" y="1352314"/>
                </a:cubicBezTo>
                <a:cubicBezTo>
                  <a:pt x="629884" y="1351162"/>
                  <a:pt x="632477" y="1349721"/>
                  <a:pt x="635070" y="1348568"/>
                </a:cubicBezTo>
                <a:cubicBezTo>
                  <a:pt x="636799" y="1347704"/>
                  <a:pt x="639104" y="1344823"/>
                  <a:pt x="640256" y="1347992"/>
                </a:cubicBezTo>
                <a:cubicBezTo>
                  <a:pt x="641409" y="1351162"/>
                  <a:pt x="637951" y="1351450"/>
                  <a:pt x="635358" y="1352026"/>
                </a:cubicBezTo>
                <a:cubicBezTo>
                  <a:pt x="633053" y="1352890"/>
                  <a:pt x="630460" y="1353755"/>
                  <a:pt x="628155" y="1354619"/>
                </a:cubicBezTo>
                <a:cubicBezTo>
                  <a:pt x="629595" y="1360670"/>
                  <a:pt x="622968" y="1363263"/>
                  <a:pt x="619222" y="1367009"/>
                </a:cubicBezTo>
                <a:cubicBezTo>
                  <a:pt x="636511" y="1361246"/>
                  <a:pt x="654087" y="1355484"/>
                  <a:pt x="671952" y="1351450"/>
                </a:cubicBezTo>
                <a:cubicBezTo>
                  <a:pt x="672240" y="1351450"/>
                  <a:pt x="672816" y="1351162"/>
                  <a:pt x="673104" y="1351162"/>
                </a:cubicBezTo>
                <a:cubicBezTo>
                  <a:pt x="671663" y="1348280"/>
                  <a:pt x="665613" y="1346839"/>
                  <a:pt x="670223" y="1343094"/>
                </a:cubicBezTo>
                <a:cubicBezTo>
                  <a:pt x="674833" y="1339348"/>
                  <a:pt x="680308" y="1338195"/>
                  <a:pt x="685782" y="1341077"/>
                </a:cubicBezTo>
                <a:cubicBezTo>
                  <a:pt x="686358" y="1341365"/>
                  <a:pt x="687223" y="1341365"/>
                  <a:pt x="688087" y="1341653"/>
                </a:cubicBezTo>
                <a:cubicBezTo>
                  <a:pt x="690104" y="1340789"/>
                  <a:pt x="691833" y="1339924"/>
                  <a:pt x="693562" y="1339348"/>
                </a:cubicBezTo>
                <a:cubicBezTo>
                  <a:pt x="695003" y="1338772"/>
                  <a:pt x="697020" y="1337619"/>
                  <a:pt x="698748" y="1337331"/>
                </a:cubicBezTo>
                <a:cubicBezTo>
                  <a:pt x="700189" y="1337043"/>
                  <a:pt x="701342" y="1337619"/>
                  <a:pt x="702494" y="1339348"/>
                </a:cubicBezTo>
                <a:cubicBezTo>
                  <a:pt x="702782" y="1339924"/>
                  <a:pt x="703070" y="1340789"/>
                  <a:pt x="703359" y="1341365"/>
                </a:cubicBezTo>
                <a:cubicBezTo>
                  <a:pt x="705664" y="1340500"/>
                  <a:pt x="708257" y="1339924"/>
                  <a:pt x="710562" y="1339060"/>
                </a:cubicBezTo>
                <a:cubicBezTo>
                  <a:pt x="722664" y="1332144"/>
                  <a:pt x="733613" y="1323789"/>
                  <a:pt x="748020" y="1324941"/>
                </a:cubicBezTo>
                <a:cubicBezTo>
                  <a:pt x="759833" y="1318026"/>
                  <a:pt x="770783" y="1310246"/>
                  <a:pt x="782020" y="1303043"/>
                </a:cubicBezTo>
                <a:lnTo>
                  <a:pt x="797868" y="1297856"/>
                </a:lnTo>
                <a:cubicBezTo>
                  <a:pt x="797579" y="1297280"/>
                  <a:pt x="797579" y="1296415"/>
                  <a:pt x="797868" y="1295839"/>
                </a:cubicBezTo>
                <a:cubicBezTo>
                  <a:pt x="798732" y="1292093"/>
                  <a:pt x="802190" y="1294398"/>
                  <a:pt x="804495" y="1294687"/>
                </a:cubicBezTo>
                <a:cubicBezTo>
                  <a:pt x="805359" y="1294975"/>
                  <a:pt x="806512" y="1294975"/>
                  <a:pt x="807376" y="1294975"/>
                </a:cubicBezTo>
                <a:lnTo>
                  <a:pt x="817749" y="1291517"/>
                </a:lnTo>
                <a:cubicBezTo>
                  <a:pt x="817749" y="1291517"/>
                  <a:pt x="817461" y="1291229"/>
                  <a:pt x="817461" y="1290941"/>
                </a:cubicBezTo>
                <a:cubicBezTo>
                  <a:pt x="816020" y="1287195"/>
                  <a:pt x="819766" y="1285466"/>
                  <a:pt x="821495" y="1283161"/>
                </a:cubicBezTo>
                <a:cubicBezTo>
                  <a:pt x="826970" y="1278839"/>
                  <a:pt x="833885" y="1277110"/>
                  <a:pt x="840512" y="1274805"/>
                </a:cubicBezTo>
                <a:cubicBezTo>
                  <a:pt x="846275" y="1272788"/>
                  <a:pt x="849732" y="1274229"/>
                  <a:pt x="850309" y="1280568"/>
                </a:cubicBezTo>
                <a:cubicBezTo>
                  <a:pt x="850309" y="1281720"/>
                  <a:pt x="850020" y="1282297"/>
                  <a:pt x="850020" y="1283161"/>
                </a:cubicBezTo>
                <a:cubicBezTo>
                  <a:pt x="851749" y="1286331"/>
                  <a:pt x="853478" y="1289500"/>
                  <a:pt x="856071" y="1292093"/>
                </a:cubicBezTo>
                <a:cubicBezTo>
                  <a:pt x="881427" y="1283161"/>
                  <a:pt x="906495" y="1275093"/>
                  <a:pt x="932716" y="1269042"/>
                </a:cubicBezTo>
                <a:cubicBezTo>
                  <a:pt x="954326" y="1264144"/>
                  <a:pt x="975648" y="1256652"/>
                  <a:pt x="996971" y="1250313"/>
                </a:cubicBezTo>
                <a:cubicBezTo>
                  <a:pt x="1009360" y="1246568"/>
                  <a:pt x="1020886" y="1240805"/>
                  <a:pt x="1033852" y="1238500"/>
                </a:cubicBezTo>
                <a:cubicBezTo>
                  <a:pt x="1039327" y="1237635"/>
                  <a:pt x="1043073" y="1234178"/>
                  <a:pt x="1046530" y="1230144"/>
                </a:cubicBezTo>
                <a:cubicBezTo>
                  <a:pt x="1045666" y="1228127"/>
                  <a:pt x="1044801" y="1225822"/>
                  <a:pt x="1043937" y="1223517"/>
                </a:cubicBezTo>
                <a:cubicBezTo>
                  <a:pt x="1042208" y="1224093"/>
                  <a:pt x="1040479" y="1224381"/>
                  <a:pt x="1038750" y="1224957"/>
                </a:cubicBezTo>
                <a:cubicBezTo>
                  <a:pt x="1037598" y="1220635"/>
                  <a:pt x="1042784" y="1221788"/>
                  <a:pt x="1043649" y="1219195"/>
                </a:cubicBezTo>
                <a:cubicBezTo>
                  <a:pt x="1073039" y="1205940"/>
                  <a:pt x="1105598" y="1201618"/>
                  <a:pt x="1134412" y="1186635"/>
                </a:cubicBezTo>
                <a:cubicBezTo>
                  <a:pt x="1137005" y="1185194"/>
                  <a:pt x="1140175" y="1184042"/>
                  <a:pt x="1143344" y="1184042"/>
                </a:cubicBezTo>
                <a:cubicBezTo>
                  <a:pt x="1164378" y="1183177"/>
                  <a:pt x="1182819" y="1173381"/>
                  <a:pt x="1202412" y="1167330"/>
                </a:cubicBezTo>
                <a:cubicBezTo>
                  <a:pt x="1218260" y="1162432"/>
                  <a:pt x="1234396" y="1157533"/>
                  <a:pt x="1250820" y="1154076"/>
                </a:cubicBezTo>
                <a:cubicBezTo>
                  <a:pt x="1261481" y="1152059"/>
                  <a:pt x="1270413" y="1144567"/>
                  <a:pt x="1279057" y="1137652"/>
                </a:cubicBezTo>
                <a:cubicBezTo>
                  <a:pt x="1268108" y="1133330"/>
                  <a:pt x="1258599" y="1141686"/>
                  <a:pt x="1247938" y="1140533"/>
                </a:cubicBezTo>
                <a:cubicBezTo>
                  <a:pt x="1246209" y="1140533"/>
                  <a:pt x="1244481" y="1142550"/>
                  <a:pt x="1242464" y="1141109"/>
                </a:cubicBezTo>
                <a:cubicBezTo>
                  <a:pt x="1245921" y="1135923"/>
                  <a:pt x="1276176" y="1126991"/>
                  <a:pt x="1293464" y="1125838"/>
                </a:cubicBezTo>
                <a:cubicBezTo>
                  <a:pt x="1299227" y="1124109"/>
                  <a:pt x="1304701" y="1122669"/>
                  <a:pt x="1310176" y="1120940"/>
                </a:cubicBezTo>
                <a:cubicBezTo>
                  <a:pt x="1322566" y="1116041"/>
                  <a:pt x="1334956" y="1112296"/>
                  <a:pt x="1347922" y="1109702"/>
                </a:cubicBezTo>
                <a:cubicBezTo>
                  <a:pt x="1350803" y="1109126"/>
                  <a:pt x="1353396" y="1108838"/>
                  <a:pt x="1355413" y="1111431"/>
                </a:cubicBezTo>
                <a:cubicBezTo>
                  <a:pt x="1359447" y="1114889"/>
                  <a:pt x="1361176" y="1107974"/>
                  <a:pt x="1364922" y="1109414"/>
                </a:cubicBezTo>
                <a:cubicBezTo>
                  <a:pt x="1364058" y="1107109"/>
                  <a:pt x="1363481" y="1105380"/>
                  <a:pt x="1367227" y="1104516"/>
                </a:cubicBezTo>
                <a:cubicBezTo>
                  <a:pt x="1375007" y="1102499"/>
                  <a:pt x="1382786" y="1099906"/>
                  <a:pt x="1390566" y="1097313"/>
                </a:cubicBezTo>
                <a:cubicBezTo>
                  <a:pt x="1400075" y="1091262"/>
                  <a:pt x="1411312" y="1090109"/>
                  <a:pt x="1421973" y="1086651"/>
                </a:cubicBezTo>
                <a:cubicBezTo>
                  <a:pt x="1423702" y="1086075"/>
                  <a:pt x="1425143" y="1086075"/>
                  <a:pt x="1426583" y="1086651"/>
                </a:cubicBezTo>
                <a:cubicBezTo>
                  <a:pt x="1426871" y="1086651"/>
                  <a:pt x="1427160" y="1086363"/>
                  <a:pt x="1427448" y="1086363"/>
                </a:cubicBezTo>
                <a:cubicBezTo>
                  <a:pt x="1433211" y="1084346"/>
                  <a:pt x="1439261" y="1082041"/>
                  <a:pt x="1445024" y="1080024"/>
                </a:cubicBezTo>
                <a:cubicBezTo>
                  <a:pt x="1450787" y="1079160"/>
                  <a:pt x="1455397" y="1074550"/>
                  <a:pt x="1461448" y="1075126"/>
                </a:cubicBezTo>
                <a:cubicBezTo>
                  <a:pt x="1466346" y="1073397"/>
                  <a:pt x="1470957" y="1071956"/>
                  <a:pt x="1475567" y="1070228"/>
                </a:cubicBezTo>
                <a:cubicBezTo>
                  <a:pt x="1480177" y="1065041"/>
                  <a:pt x="1487092" y="1064753"/>
                  <a:pt x="1493143" y="1062736"/>
                </a:cubicBezTo>
                <a:cubicBezTo>
                  <a:pt x="1493143" y="1061872"/>
                  <a:pt x="1493143" y="1061007"/>
                  <a:pt x="1493143" y="1060143"/>
                </a:cubicBezTo>
                <a:cubicBezTo>
                  <a:pt x="1494872" y="1060143"/>
                  <a:pt x="1496889" y="1060143"/>
                  <a:pt x="1498906" y="1060143"/>
                </a:cubicBezTo>
                <a:cubicBezTo>
                  <a:pt x="1500347" y="1059278"/>
                  <a:pt x="1501787" y="1058990"/>
                  <a:pt x="1502940" y="1060143"/>
                </a:cubicBezTo>
                <a:cubicBezTo>
                  <a:pt x="1511296" y="1060143"/>
                  <a:pt x="1519940" y="1060143"/>
                  <a:pt x="1528584" y="1060143"/>
                </a:cubicBezTo>
                <a:cubicBezTo>
                  <a:pt x="1522533" y="1065329"/>
                  <a:pt x="1514753" y="1065041"/>
                  <a:pt x="1507838" y="1067058"/>
                </a:cubicBezTo>
                <a:cubicBezTo>
                  <a:pt x="1507550" y="1067058"/>
                  <a:pt x="1507550" y="1067346"/>
                  <a:pt x="1507262" y="1067634"/>
                </a:cubicBezTo>
                <a:cubicBezTo>
                  <a:pt x="1508126" y="1068211"/>
                  <a:pt x="1508991" y="1068787"/>
                  <a:pt x="1509855" y="1069363"/>
                </a:cubicBezTo>
                <a:cubicBezTo>
                  <a:pt x="1511872" y="1069363"/>
                  <a:pt x="1513889" y="1069363"/>
                  <a:pt x="1515618" y="1069363"/>
                </a:cubicBezTo>
                <a:cubicBezTo>
                  <a:pt x="1528584" y="1064753"/>
                  <a:pt x="1541550" y="1060143"/>
                  <a:pt x="1554516" y="1055244"/>
                </a:cubicBezTo>
                <a:cubicBezTo>
                  <a:pt x="1555093" y="1054956"/>
                  <a:pt x="1555669" y="1054956"/>
                  <a:pt x="1556245" y="1054668"/>
                </a:cubicBezTo>
                <a:cubicBezTo>
                  <a:pt x="1557974" y="1054092"/>
                  <a:pt x="1559415" y="1053516"/>
                  <a:pt x="1561144" y="1052939"/>
                </a:cubicBezTo>
                <a:cubicBezTo>
                  <a:pt x="1601483" y="1037092"/>
                  <a:pt x="1643551" y="1026143"/>
                  <a:pt x="1684466" y="1012024"/>
                </a:cubicBezTo>
                <a:cubicBezTo>
                  <a:pt x="1702043" y="1005973"/>
                  <a:pt x="1719043" y="999634"/>
                  <a:pt x="1736619" y="993871"/>
                </a:cubicBezTo>
                <a:cubicBezTo>
                  <a:pt x="1732009" y="994159"/>
                  <a:pt x="1727687" y="994159"/>
                  <a:pt x="1723077" y="994159"/>
                </a:cubicBezTo>
                <a:cubicBezTo>
                  <a:pt x="1721348" y="995024"/>
                  <a:pt x="1719331" y="995600"/>
                  <a:pt x="1717602" y="996464"/>
                </a:cubicBezTo>
                <a:cubicBezTo>
                  <a:pt x="1717314" y="995600"/>
                  <a:pt x="1716738" y="995024"/>
                  <a:pt x="1716450" y="994447"/>
                </a:cubicBezTo>
                <a:cubicBezTo>
                  <a:pt x="1716738" y="994159"/>
                  <a:pt x="1716738" y="994159"/>
                  <a:pt x="1717026" y="993871"/>
                </a:cubicBezTo>
                <a:cubicBezTo>
                  <a:pt x="1714433" y="993871"/>
                  <a:pt x="1712128" y="993583"/>
                  <a:pt x="1709534" y="993583"/>
                </a:cubicBezTo>
                <a:cubicBezTo>
                  <a:pt x="1708094" y="994447"/>
                  <a:pt x="1706653" y="994736"/>
                  <a:pt x="1704636" y="993295"/>
                </a:cubicBezTo>
                <a:cubicBezTo>
                  <a:pt x="1704348" y="993295"/>
                  <a:pt x="1704348" y="993007"/>
                  <a:pt x="1704060" y="992719"/>
                </a:cubicBezTo>
                <a:cubicBezTo>
                  <a:pt x="1700026" y="994447"/>
                  <a:pt x="1696280" y="995888"/>
                  <a:pt x="1692246" y="997329"/>
                </a:cubicBezTo>
                <a:cubicBezTo>
                  <a:pt x="1691958" y="999058"/>
                  <a:pt x="1691382" y="1000786"/>
                  <a:pt x="1689941" y="1002515"/>
                </a:cubicBezTo>
                <a:cubicBezTo>
                  <a:pt x="1684178" y="1002227"/>
                  <a:pt x="1678992" y="1004820"/>
                  <a:pt x="1673229" y="1005397"/>
                </a:cubicBezTo>
                <a:cubicBezTo>
                  <a:pt x="1672941" y="1005397"/>
                  <a:pt x="1672653" y="1005397"/>
                  <a:pt x="1672653" y="1005397"/>
                </a:cubicBezTo>
                <a:cubicBezTo>
                  <a:pt x="1672653" y="1005397"/>
                  <a:pt x="1672653" y="1005397"/>
                  <a:pt x="1672364" y="1005685"/>
                </a:cubicBezTo>
                <a:cubicBezTo>
                  <a:pt x="1670636" y="1007126"/>
                  <a:pt x="1673517" y="1006549"/>
                  <a:pt x="1673229" y="1007414"/>
                </a:cubicBezTo>
                <a:cubicBezTo>
                  <a:pt x="1669483" y="1010295"/>
                  <a:pt x="1664297" y="1011159"/>
                  <a:pt x="1661704" y="1009142"/>
                </a:cubicBezTo>
                <a:cubicBezTo>
                  <a:pt x="1654212" y="1012600"/>
                  <a:pt x="1647008" y="1016634"/>
                  <a:pt x="1638653" y="1016922"/>
                </a:cubicBezTo>
                <a:cubicBezTo>
                  <a:pt x="1636347" y="1018075"/>
                  <a:pt x="1635483" y="1016922"/>
                  <a:pt x="1635771" y="1014617"/>
                </a:cubicBezTo>
                <a:cubicBezTo>
                  <a:pt x="1644415" y="1010007"/>
                  <a:pt x="1653059" y="1005397"/>
                  <a:pt x="1661992" y="1001075"/>
                </a:cubicBezTo>
                <a:cubicBezTo>
                  <a:pt x="1664009" y="999346"/>
                  <a:pt x="1666890" y="997905"/>
                  <a:pt x="1668907" y="997041"/>
                </a:cubicBezTo>
                <a:cubicBezTo>
                  <a:pt x="1671788" y="995888"/>
                  <a:pt x="1674670" y="995024"/>
                  <a:pt x="1677551" y="994159"/>
                </a:cubicBezTo>
                <a:cubicBezTo>
                  <a:pt x="1679568" y="993295"/>
                  <a:pt x="1681297" y="992430"/>
                  <a:pt x="1683314" y="991854"/>
                </a:cubicBezTo>
                <a:cubicBezTo>
                  <a:pt x="1683890" y="991566"/>
                  <a:pt x="1684178" y="991566"/>
                  <a:pt x="1684466" y="991278"/>
                </a:cubicBezTo>
                <a:cubicBezTo>
                  <a:pt x="1689653" y="986091"/>
                  <a:pt x="1695415" y="983210"/>
                  <a:pt x="1703483" y="984651"/>
                </a:cubicBezTo>
                <a:cubicBezTo>
                  <a:pt x="1706941" y="985227"/>
                  <a:pt x="1713280" y="984075"/>
                  <a:pt x="1712704" y="975718"/>
                </a:cubicBezTo>
                <a:cubicBezTo>
                  <a:pt x="1712416" y="968803"/>
                  <a:pt x="1734602" y="961024"/>
                  <a:pt x="1741806" y="965634"/>
                </a:cubicBezTo>
                <a:cubicBezTo>
                  <a:pt x="1747280" y="969380"/>
                  <a:pt x="1751314" y="967651"/>
                  <a:pt x="1756213" y="965922"/>
                </a:cubicBezTo>
                <a:cubicBezTo>
                  <a:pt x="1751314" y="958142"/>
                  <a:pt x="1753619" y="954396"/>
                  <a:pt x="1762552" y="954108"/>
                </a:cubicBezTo>
                <a:cubicBezTo>
                  <a:pt x="1764568" y="954108"/>
                  <a:pt x="1766874" y="953820"/>
                  <a:pt x="1768026" y="952667"/>
                </a:cubicBezTo>
                <a:cubicBezTo>
                  <a:pt x="1770331" y="950074"/>
                  <a:pt x="1772060" y="945176"/>
                  <a:pt x="1775518" y="950074"/>
                </a:cubicBezTo>
                <a:cubicBezTo>
                  <a:pt x="1778399" y="954396"/>
                  <a:pt x="1776094" y="958142"/>
                  <a:pt x="1770619" y="959583"/>
                </a:cubicBezTo>
                <a:cubicBezTo>
                  <a:pt x="1769179" y="959871"/>
                  <a:pt x="1768026" y="961024"/>
                  <a:pt x="1766585" y="961600"/>
                </a:cubicBezTo>
                <a:cubicBezTo>
                  <a:pt x="1768026" y="963040"/>
                  <a:pt x="1769755" y="964193"/>
                  <a:pt x="1771196" y="965634"/>
                </a:cubicBezTo>
                <a:cubicBezTo>
                  <a:pt x="1772636" y="966498"/>
                  <a:pt x="1774365" y="967651"/>
                  <a:pt x="1775806" y="968515"/>
                </a:cubicBezTo>
                <a:cubicBezTo>
                  <a:pt x="1776382" y="969091"/>
                  <a:pt x="1776670" y="969380"/>
                  <a:pt x="1776382" y="969956"/>
                </a:cubicBezTo>
                <a:cubicBezTo>
                  <a:pt x="1776094" y="970244"/>
                  <a:pt x="1776094" y="970532"/>
                  <a:pt x="1775806" y="970532"/>
                </a:cubicBezTo>
                <a:cubicBezTo>
                  <a:pt x="1766297" y="972549"/>
                  <a:pt x="1757077" y="974854"/>
                  <a:pt x="1747856" y="977735"/>
                </a:cubicBezTo>
                <a:cubicBezTo>
                  <a:pt x="1746992" y="978888"/>
                  <a:pt x="1746416" y="979464"/>
                  <a:pt x="1744975" y="978888"/>
                </a:cubicBezTo>
                <a:cubicBezTo>
                  <a:pt x="1744975" y="978888"/>
                  <a:pt x="1744687" y="978600"/>
                  <a:pt x="1744687" y="978600"/>
                </a:cubicBezTo>
                <a:cubicBezTo>
                  <a:pt x="1741806" y="979464"/>
                  <a:pt x="1739212" y="980329"/>
                  <a:pt x="1736331" y="981193"/>
                </a:cubicBezTo>
                <a:cubicBezTo>
                  <a:pt x="1736619" y="981481"/>
                  <a:pt x="1736619" y="981481"/>
                  <a:pt x="1736907" y="981769"/>
                </a:cubicBezTo>
                <a:cubicBezTo>
                  <a:pt x="1747568" y="978600"/>
                  <a:pt x="1756789" y="975142"/>
                  <a:pt x="1766585" y="980905"/>
                </a:cubicBezTo>
                <a:cubicBezTo>
                  <a:pt x="1771772" y="978888"/>
                  <a:pt x="1776958" y="977159"/>
                  <a:pt x="1780992" y="973413"/>
                </a:cubicBezTo>
                <a:cubicBezTo>
                  <a:pt x="1785314" y="969380"/>
                  <a:pt x="1790789" y="971685"/>
                  <a:pt x="1795687" y="971396"/>
                </a:cubicBezTo>
                <a:cubicBezTo>
                  <a:pt x="1795687" y="971396"/>
                  <a:pt x="1795975" y="971396"/>
                  <a:pt x="1795975" y="971396"/>
                </a:cubicBezTo>
                <a:cubicBezTo>
                  <a:pt x="1808654" y="965922"/>
                  <a:pt x="1821043" y="960735"/>
                  <a:pt x="1834586" y="957854"/>
                </a:cubicBezTo>
                <a:cubicBezTo>
                  <a:pt x="1855908" y="953532"/>
                  <a:pt x="1876078" y="945176"/>
                  <a:pt x="1897112" y="939701"/>
                </a:cubicBezTo>
                <a:cubicBezTo>
                  <a:pt x="1899705" y="937684"/>
                  <a:pt x="1902586" y="936532"/>
                  <a:pt x="1905468" y="935956"/>
                </a:cubicBezTo>
                <a:cubicBezTo>
                  <a:pt x="1902586" y="936532"/>
                  <a:pt x="1899993" y="936820"/>
                  <a:pt x="1897112" y="937108"/>
                </a:cubicBezTo>
                <a:cubicBezTo>
                  <a:pt x="1894518" y="935091"/>
                  <a:pt x="1892790" y="931633"/>
                  <a:pt x="1896824" y="931057"/>
                </a:cubicBezTo>
                <a:cubicBezTo>
                  <a:pt x="1906908" y="929328"/>
                  <a:pt x="1913535" y="920396"/>
                  <a:pt x="1924485" y="920684"/>
                </a:cubicBezTo>
                <a:cubicBezTo>
                  <a:pt x="1938892" y="921261"/>
                  <a:pt x="1950417" y="911176"/>
                  <a:pt x="1963960" y="907718"/>
                </a:cubicBezTo>
                <a:cubicBezTo>
                  <a:pt x="1979807" y="903972"/>
                  <a:pt x="1994790" y="896769"/>
                  <a:pt x="2011214" y="897057"/>
                </a:cubicBezTo>
                <a:cubicBezTo>
                  <a:pt x="2014672" y="894176"/>
                  <a:pt x="2020435" y="895616"/>
                  <a:pt x="2026197" y="892735"/>
                </a:cubicBezTo>
                <a:cubicBezTo>
                  <a:pt x="2022163" y="898786"/>
                  <a:pt x="2017553" y="899362"/>
                  <a:pt x="2013519" y="899938"/>
                </a:cubicBezTo>
                <a:cubicBezTo>
                  <a:pt x="2013807" y="901667"/>
                  <a:pt x="2013519" y="902820"/>
                  <a:pt x="2011790" y="905125"/>
                </a:cubicBezTo>
                <a:cubicBezTo>
                  <a:pt x="2012943" y="904837"/>
                  <a:pt x="2013807" y="904549"/>
                  <a:pt x="2014960" y="904260"/>
                </a:cubicBezTo>
                <a:cubicBezTo>
                  <a:pt x="2017553" y="902820"/>
                  <a:pt x="2020435" y="902532"/>
                  <a:pt x="2022740" y="901379"/>
                </a:cubicBezTo>
                <a:cubicBezTo>
                  <a:pt x="2033112" y="895040"/>
                  <a:pt x="2044638" y="893311"/>
                  <a:pt x="2056452" y="894464"/>
                </a:cubicBezTo>
                <a:cubicBezTo>
                  <a:pt x="2056452" y="897345"/>
                  <a:pt x="2056452" y="900515"/>
                  <a:pt x="2056452" y="903396"/>
                </a:cubicBezTo>
                <a:cubicBezTo>
                  <a:pt x="2050689" y="905125"/>
                  <a:pt x="2044638" y="906854"/>
                  <a:pt x="2038875" y="908294"/>
                </a:cubicBezTo>
                <a:cubicBezTo>
                  <a:pt x="2039163" y="908582"/>
                  <a:pt x="2039740" y="908871"/>
                  <a:pt x="2040028" y="909159"/>
                </a:cubicBezTo>
                <a:cubicBezTo>
                  <a:pt x="2048096" y="908294"/>
                  <a:pt x="2056163" y="907718"/>
                  <a:pt x="2061350" y="899938"/>
                </a:cubicBezTo>
                <a:cubicBezTo>
                  <a:pt x="2061350" y="897633"/>
                  <a:pt x="2061926" y="895328"/>
                  <a:pt x="2061062" y="893311"/>
                </a:cubicBezTo>
                <a:cubicBezTo>
                  <a:pt x="2058180" y="885532"/>
                  <a:pt x="2063079" y="889854"/>
                  <a:pt x="2065672" y="890142"/>
                </a:cubicBezTo>
                <a:cubicBezTo>
                  <a:pt x="2076333" y="886972"/>
                  <a:pt x="2086706" y="883803"/>
                  <a:pt x="2097079" y="880633"/>
                </a:cubicBezTo>
                <a:cubicBezTo>
                  <a:pt x="2109181" y="873718"/>
                  <a:pt x="2116672" y="874582"/>
                  <a:pt x="2120994" y="883515"/>
                </a:cubicBezTo>
                <a:cubicBezTo>
                  <a:pt x="2128486" y="881209"/>
                  <a:pt x="2135690" y="878328"/>
                  <a:pt x="2143181" y="876023"/>
                </a:cubicBezTo>
                <a:cubicBezTo>
                  <a:pt x="2157300" y="871701"/>
                  <a:pt x="2172571" y="870548"/>
                  <a:pt x="2181503" y="856430"/>
                </a:cubicBezTo>
                <a:cubicBezTo>
                  <a:pt x="2183808" y="852972"/>
                  <a:pt x="2188419" y="852108"/>
                  <a:pt x="2193029" y="852972"/>
                </a:cubicBezTo>
                <a:cubicBezTo>
                  <a:pt x="2195046" y="857294"/>
                  <a:pt x="2185825" y="858158"/>
                  <a:pt x="2189859" y="862481"/>
                </a:cubicBezTo>
                <a:cubicBezTo>
                  <a:pt x="2190436" y="863057"/>
                  <a:pt x="2191300" y="863345"/>
                  <a:pt x="2191876" y="863633"/>
                </a:cubicBezTo>
                <a:lnTo>
                  <a:pt x="2203114" y="859887"/>
                </a:lnTo>
                <a:cubicBezTo>
                  <a:pt x="2212046" y="856141"/>
                  <a:pt x="2220978" y="852108"/>
                  <a:pt x="2229622" y="848362"/>
                </a:cubicBezTo>
                <a:cubicBezTo>
                  <a:pt x="2236538" y="845480"/>
                  <a:pt x="2246334" y="844904"/>
                  <a:pt x="2254402" y="842599"/>
                </a:cubicBezTo>
                <a:cubicBezTo>
                  <a:pt x="2256131" y="842311"/>
                  <a:pt x="2257572" y="841735"/>
                  <a:pt x="2259300" y="841447"/>
                </a:cubicBezTo>
                <a:lnTo>
                  <a:pt x="2281775" y="833955"/>
                </a:lnTo>
                <a:lnTo>
                  <a:pt x="2281891" y="833878"/>
                </a:lnTo>
                <a:lnTo>
                  <a:pt x="2273130" y="829921"/>
                </a:lnTo>
                <a:cubicBezTo>
                  <a:pt x="2278893" y="826463"/>
                  <a:pt x="2284079" y="823006"/>
                  <a:pt x="2289842" y="819836"/>
                </a:cubicBezTo>
                <a:cubicBezTo>
                  <a:pt x="2292147" y="818396"/>
                  <a:pt x="2295317" y="816090"/>
                  <a:pt x="2297334" y="818972"/>
                </a:cubicBezTo>
                <a:cubicBezTo>
                  <a:pt x="2299639" y="822718"/>
                  <a:pt x="2295605" y="824446"/>
                  <a:pt x="2293012" y="825887"/>
                </a:cubicBezTo>
                <a:lnTo>
                  <a:pt x="2282497" y="833635"/>
                </a:lnTo>
                <a:lnTo>
                  <a:pt x="2284945" y="833090"/>
                </a:lnTo>
                <a:lnTo>
                  <a:pt x="2310877" y="824446"/>
                </a:lnTo>
                <a:cubicBezTo>
                  <a:pt x="2309724" y="824158"/>
                  <a:pt x="2308860" y="824158"/>
                  <a:pt x="2307707" y="823870"/>
                </a:cubicBezTo>
                <a:cubicBezTo>
                  <a:pt x="2305691" y="823294"/>
                  <a:pt x="2303962" y="822718"/>
                  <a:pt x="2304538" y="820124"/>
                </a:cubicBezTo>
                <a:cubicBezTo>
                  <a:pt x="2305691" y="815514"/>
                  <a:pt x="2310301" y="817531"/>
                  <a:pt x="2312894" y="816090"/>
                </a:cubicBezTo>
                <a:cubicBezTo>
                  <a:pt x="2314335" y="814650"/>
                  <a:pt x="2315775" y="813209"/>
                  <a:pt x="2316928" y="811768"/>
                </a:cubicBezTo>
                <a:cubicBezTo>
                  <a:pt x="2322691" y="803701"/>
                  <a:pt x="2323843" y="809463"/>
                  <a:pt x="2325572" y="814362"/>
                </a:cubicBezTo>
                <a:cubicBezTo>
                  <a:pt x="2326725" y="815514"/>
                  <a:pt x="2328165" y="816955"/>
                  <a:pt x="2329318" y="818107"/>
                </a:cubicBezTo>
                <a:lnTo>
                  <a:pt x="2369945" y="804853"/>
                </a:lnTo>
                <a:cubicBezTo>
                  <a:pt x="2369657" y="802260"/>
                  <a:pt x="2369081" y="799955"/>
                  <a:pt x="2365335" y="799667"/>
                </a:cubicBezTo>
                <a:cubicBezTo>
                  <a:pt x="2356979" y="802260"/>
                  <a:pt x="2349776" y="808599"/>
                  <a:pt x="2339691" y="804565"/>
                </a:cubicBezTo>
                <a:cubicBezTo>
                  <a:pt x="2348335" y="800819"/>
                  <a:pt x="2356691" y="797361"/>
                  <a:pt x="2365335" y="793616"/>
                </a:cubicBezTo>
                <a:cubicBezTo>
                  <a:pt x="2369945" y="791311"/>
                  <a:pt x="2367640" y="787277"/>
                  <a:pt x="2367928" y="783819"/>
                </a:cubicBezTo>
                <a:cubicBezTo>
                  <a:pt x="2367640" y="783531"/>
                  <a:pt x="2367352" y="782955"/>
                  <a:pt x="2367352" y="782378"/>
                </a:cubicBezTo>
                <a:cubicBezTo>
                  <a:pt x="2359572" y="785548"/>
                  <a:pt x="2349776" y="784107"/>
                  <a:pt x="2345454" y="793904"/>
                </a:cubicBezTo>
                <a:cubicBezTo>
                  <a:pt x="2333064" y="789005"/>
                  <a:pt x="2324996" y="803124"/>
                  <a:pt x="2313470" y="800819"/>
                </a:cubicBezTo>
                <a:cubicBezTo>
                  <a:pt x="2309724" y="803989"/>
                  <a:pt x="2305402" y="803412"/>
                  <a:pt x="2301369" y="803412"/>
                </a:cubicBezTo>
                <a:cubicBezTo>
                  <a:pt x="2298487" y="806006"/>
                  <a:pt x="2295318" y="807734"/>
                  <a:pt x="2291572" y="808023"/>
                </a:cubicBezTo>
                <a:cubicBezTo>
                  <a:pt x="2277453" y="808023"/>
                  <a:pt x="2267656" y="820989"/>
                  <a:pt x="2251809" y="821853"/>
                </a:cubicBezTo>
                <a:cubicBezTo>
                  <a:pt x="2255267" y="818107"/>
                  <a:pt x="2257860" y="815514"/>
                  <a:pt x="2260453" y="812633"/>
                </a:cubicBezTo>
                <a:cubicBezTo>
                  <a:pt x="2256995" y="809463"/>
                  <a:pt x="2254402" y="806006"/>
                  <a:pt x="2261317" y="803989"/>
                </a:cubicBezTo>
                <a:cubicBezTo>
                  <a:pt x="2267368" y="802260"/>
                  <a:pt x="2272555" y="799378"/>
                  <a:pt x="2277453" y="794768"/>
                </a:cubicBezTo>
                <a:cubicBezTo>
                  <a:pt x="2280911" y="796785"/>
                  <a:pt x="2275724" y="805717"/>
                  <a:pt x="2284080" y="803124"/>
                </a:cubicBezTo>
                <a:cubicBezTo>
                  <a:pt x="2288690" y="801972"/>
                  <a:pt x="2293301" y="801107"/>
                  <a:pt x="2297911" y="800243"/>
                </a:cubicBezTo>
                <a:cubicBezTo>
                  <a:pt x="2303097" y="794768"/>
                  <a:pt x="2310301" y="794192"/>
                  <a:pt x="2317216" y="793328"/>
                </a:cubicBezTo>
                <a:cubicBezTo>
                  <a:pt x="2333640" y="786988"/>
                  <a:pt x="2348335" y="775175"/>
                  <a:pt x="2366776" y="774022"/>
                </a:cubicBezTo>
                <a:cubicBezTo>
                  <a:pt x="2366776" y="774022"/>
                  <a:pt x="2366776" y="773734"/>
                  <a:pt x="2366776" y="773734"/>
                </a:cubicBezTo>
                <a:cubicBezTo>
                  <a:pt x="2380030" y="771429"/>
                  <a:pt x="2393284" y="769700"/>
                  <a:pt x="2405098" y="761344"/>
                </a:cubicBezTo>
                <a:cubicBezTo>
                  <a:pt x="2411725" y="756734"/>
                  <a:pt x="2421522" y="752988"/>
                  <a:pt x="2431030" y="757310"/>
                </a:cubicBezTo>
                <a:cubicBezTo>
                  <a:pt x="2433047" y="758175"/>
                  <a:pt x="2435929" y="757599"/>
                  <a:pt x="2437946" y="756734"/>
                </a:cubicBezTo>
                <a:cubicBezTo>
                  <a:pt x="2454369" y="748666"/>
                  <a:pt x="2473963" y="746073"/>
                  <a:pt x="2487793" y="732531"/>
                </a:cubicBezTo>
                <a:cubicBezTo>
                  <a:pt x="2490963" y="729649"/>
                  <a:pt x="2495573" y="727632"/>
                  <a:pt x="2499607" y="730802"/>
                </a:cubicBezTo>
                <a:cubicBezTo>
                  <a:pt x="2503641" y="733971"/>
                  <a:pt x="2498454" y="737141"/>
                  <a:pt x="2498743" y="740310"/>
                </a:cubicBezTo>
                <a:cubicBezTo>
                  <a:pt x="2499031" y="744344"/>
                  <a:pt x="2493556" y="746361"/>
                  <a:pt x="2495573" y="750683"/>
                </a:cubicBezTo>
                <a:cubicBezTo>
                  <a:pt x="2508827" y="747802"/>
                  <a:pt x="2517472" y="733971"/>
                  <a:pt x="2532743" y="735988"/>
                </a:cubicBezTo>
                <a:cubicBezTo>
                  <a:pt x="2536777" y="736276"/>
                  <a:pt x="2537641" y="731954"/>
                  <a:pt x="2538217" y="728208"/>
                </a:cubicBezTo>
                <a:cubicBezTo>
                  <a:pt x="2539370" y="720717"/>
                  <a:pt x="2543692" y="719276"/>
                  <a:pt x="2548014" y="725615"/>
                </a:cubicBezTo>
                <a:cubicBezTo>
                  <a:pt x="2553200" y="733107"/>
                  <a:pt x="2555506" y="730514"/>
                  <a:pt x="2558099" y="724175"/>
                </a:cubicBezTo>
                <a:cubicBezTo>
                  <a:pt x="2558675" y="725615"/>
                  <a:pt x="2559251" y="727056"/>
                  <a:pt x="2559828" y="728497"/>
                </a:cubicBezTo>
                <a:cubicBezTo>
                  <a:pt x="2573946" y="726192"/>
                  <a:pt x="2588353" y="723886"/>
                  <a:pt x="2602472" y="721581"/>
                </a:cubicBezTo>
                <a:cubicBezTo>
                  <a:pt x="2608811" y="720429"/>
                  <a:pt x="2615438" y="718988"/>
                  <a:pt x="2621777" y="717547"/>
                </a:cubicBezTo>
                <a:cubicBezTo>
                  <a:pt x="2642523" y="711497"/>
                  <a:pt x="2663557" y="705157"/>
                  <a:pt x="2684303" y="698818"/>
                </a:cubicBezTo>
                <a:cubicBezTo>
                  <a:pt x="2684303" y="698530"/>
                  <a:pt x="2684591" y="697954"/>
                  <a:pt x="2684591" y="697378"/>
                </a:cubicBezTo>
                <a:cubicBezTo>
                  <a:pt x="2697269" y="688157"/>
                  <a:pt x="2710524" y="679801"/>
                  <a:pt x="2726371" y="677208"/>
                </a:cubicBezTo>
                <a:cubicBezTo>
                  <a:pt x="2734151" y="678649"/>
                  <a:pt x="2741930" y="675191"/>
                  <a:pt x="2747693" y="671734"/>
                </a:cubicBezTo>
                <a:cubicBezTo>
                  <a:pt x="2756049" y="666547"/>
                  <a:pt x="2764981" y="665106"/>
                  <a:pt x="2774202" y="663954"/>
                </a:cubicBezTo>
                <a:cubicBezTo>
                  <a:pt x="2790626" y="661937"/>
                  <a:pt x="2805321" y="654157"/>
                  <a:pt x="2820880" y="649259"/>
                </a:cubicBezTo>
                <a:cubicBezTo>
                  <a:pt x="2835575" y="644649"/>
                  <a:pt x="2849982" y="638598"/>
                  <a:pt x="2865541" y="636869"/>
                </a:cubicBezTo>
                <a:cubicBezTo>
                  <a:pt x="2874186" y="636005"/>
                  <a:pt x="2880236" y="630242"/>
                  <a:pt x="2887152" y="626208"/>
                </a:cubicBezTo>
                <a:cubicBezTo>
                  <a:pt x="2896084" y="620733"/>
                  <a:pt x="2906745" y="620157"/>
                  <a:pt x="2916542" y="617276"/>
                </a:cubicBezTo>
                <a:cubicBezTo>
                  <a:pt x="2943050" y="609208"/>
                  <a:pt x="2969847" y="601716"/>
                  <a:pt x="2996356" y="593936"/>
                </a:cubicBezTo>
                <a:cubicBezTo>
                  <a:pt x="3000966" y="592496"/>
                  <a:pt x="3005000" y="590767"/>
                  <a:pt x="3006729" y="585869"/>
                </a:cubicBezTo>
                <a:cubicBezTo>
                  <a:pt x="3007017" y="585580"/>
                  <a:pt x="3004424" y="584428"/>
                  <a:pt x="3002983" y="583852"/>
                </a:cubicBezTo>
                <a:cubicBezTo>
                  <a:pt x="2994339" y="590479"/>
                  <a:pt x="2983390" y="588750"/>
                  <a:pt x="2973881" y="591631"/>
                </a:cubicBezTo>
                <a:cubicBezTo>
                  <a:pt x="2970711" y="592496"/>
                  <a:pt x="2967830" y="593360"/>
                  <a:pt x="2964661" y="594225"/>
                </a:cubicBezTo>
                <a:cubicBezTo>
                  <a:pt x="2945067" y="601428"/>
                  <a:pt x="2925186" y="607479"/>
                  <a:pt x="2905016" y="612954"/>
                </a:cubicBezTo>
                <a:cubicBezTo>
                  <a:pt x="2894355" y="616699"/>
                  <a:pt x="2883694" y="621021"/>
                  <a:pt x="2871880" y="619869"/>
                </a:cubicBezTo>
                <a:cubicBezTo>
                  <a:pt x="2868711" y="619581"/>
                  <a:pt x="2864677" y="624479"/>
                  <a:pt x="2862948" y="619869"/>
                </a:cubicBezTo>
                <a:cubicBezTo>
                  <a:pt x="2860931" y="615259"/>
                  <a:pt x="2866694" y="615259"/>
                  <a:pt x="2869575" y="614394"/>
                </a:cubicBezTo>
                <a:cubicBezTo>
                  <a:pt x="2873609" y="613242"/>
                  <a:pt x="2877355" y="610937"/>
                  <a:pt x="2881677" y="612665"/>
                </a:cubicBezTo>
                <a:cubicBezTo>
                  <a:pt x="2888880" y="614394"/>
                  <a:pt x="2895508" y="609784"/>
                  <a:pt x="2902711" y="610360"/>
                </a:cubicBezTo>
                <a:cubicBezTo>
                  <a:pt x="2922305" y="605750"/>
                  <a:pt x="2939881" y="595377"/>
                  <a:pt x="2959762" y="591343"/>
                </a:cubicBezTo>
                <a:cubicBezTo>
                  <a:pt x="2962932" y="590479"/>
                  <a:pt x="2965813" y="589614"/>
                  <a:pt x="2968983" y="588750"/>
                </a:cubicBezTo>
                <a:cubicBezTo>
                  <a:pt x="2980220" y="585869"/>
                  <a:pt x="2991458" y="582699"/>
                  <a:pt x="3002695" y="579530"/>
                </a:cubicBezTo>
                <a:cubicBezTo>
                  <a:pt x="3015373" y="573479"/>
                  <a:pt x="3029491" y="571750"/>
                  <a:pt x="3042746" y="567428"/>
                </a:cubicBezTo>
                <a:cubicBezTo>
                  <a:pt x="3044186" y="566852"/>
                  <a:pt x="3046204" y="566563"/>
                  <a:pt x="3047356" y="567428"/>
                </a:cubicBezTo>
                <a:cubicBezTo>
                  <a:pt x="3055424" y="573191"/>
                  <a:pt x="3063204" y="574919"/>
                  <a:pt x="3070695" y="574919"/>
                </a:cubicBezTo>
                <a:lnTo>
                  <a:pt x="3165493" y="543801"/>
                </a:lnTo>
                <a:cubicBezTo>
                  <a:pt x="3184221" y="537750"/>
                  <a:pt x="3203238" y="534580"/>
                  <a:pt x="3222255" y="534004"/>
                </a:cubicBezTo>
                <a:cubicBezTo>
                  <a:pt x="3226001" y="533139"/>
                  <a:pt x="3229459" y="532563"/>
                  <a:pt x="3233205" y="531987"/>
                </a:cubicBezTo>
                <a:cubicBezTo>
                  <a:pt x="3233493" y="531411"/>
                  <a:pt x="3233493" y="530546"/>
                  <a:pt x="3233493" y="529970"/>
                </a:cubicBezTo>
                <a:cubicBezTo>
                  <a:pt x="3233493" y="529106"/>
                  <a:pt x="3233493" y="528529"/>
                  <a:pt x="3233493" y="527665"/>
                </a:cubicBezTo>
                <a:cubicBezTo>
                  <a:pt x="3228306" y="523919"/>
                  <a:pt x="3223696" y="527089"/>
                  <a:pt x="3218798" y="528241"/>
                </a:cubicBezTo>
                <a:cubicBezTo>
                  <a:pt x="3210442" y="530258"/>
                  <a:pt x="3202950" y="536021"/>
                  <a:pt x="3193730" y="532851"/>
                </a:cubicBezTo>
                <a:cubicBezTo>
                  <a:pt x="3176153" y="538902"/>
                  <a:pt x="3159730" y="547258"/>
                  <a:pt x="3141001" y="549275"/>
                </a:cubicBezTo>
                <a:cubicBezTo>
                  <a:pt x="3126882" y="553309"/>
                  <a:pt x="3112475" y="557055"/>
                  <a:pt x="3098068" y="561089"/>
                </a:cubicBezTo>
                <a:cubicBezTo>
                  <a:pt x="3096916" y="561665"/>
                  <a:pt x="3095475" y="561953"/>
                  <a:pt x="3094610" y="561665"/>
                </a:cubicBezTo>
                <a:cubicBezTo>
                  <a:pt x="3086831" y="563682"/>
                  <a:pt x="3079627" y="568292"/>
                  <a:pt x="3070695" y="566275"/>
                </a:cubicBezTo>
                <a:cubicBezTo>
                  <a:pt x="3079051" y="560801"/>
                  <a:pt x="3088272" y="557343"/>
                  <a:pt x="3098068" y="556190"/>
                </a:cubicBezTo>
                <a:cubicBezTo>
                  <a:pt x="3110170" y="553309"/>
                  <a:pt x="3121407" y="547546"/>
                  <a:pt x="3133797" y="546682"/>
                </a:cubicBezTo>
                <a:cubicBezTo>
                  <a:pt x="3147052" y="542072"/>
                  <a:pt x="3160594" y="537173"/>
                  <a:pt x="3174137" y="532563"/>
                </a:cubicBezTo>
                <a:cubicBezTo>
                  <a:pt x="3173848" y="531987"/>
                  <a:pt x="3173848" y="531123"/>
                  <a:pt x="3173848" y="530258"/>
                </a:cubicBezTo>
                <a:cubicBezTo>
                  <a:pt x="3164628" y="527953"/>
                  <a:pt x="3156560" y="532275"/>
                  <a:pt x="3148204" y="534580"/>
                </a:cubicBezTo>
                <a:cubicBezTo>
                  <a:pt x="3142730" y="536021"/>
                  <a:pt x="3136967" y="537750"/>
                  <a:pt x="3131204" y="537173"/>
                </a:cubicBezTo>
                <a:cubicBezTo>
                  <a:pt x="3128323" y="537750"/>
                  <a:pt x="3123424" y="542072"/>
                  <a:pt x="3123136" y="536597"/>
                </a:cubicBezTo>
                <a:cubicBezTo>
                  <a:pt x="3122848" y="530834"/>
                  <a:pt x="3129475" y="532851"/>
                  <a:pt x="3133509" y="532275"/>
                </a:cubicBezTo>
                <a:cubicBezTo>
                  <a:pt x="3148204" y="526512"/>
                  <a:pt x="3164916" y="526224"/>
                  <a:pt x="3178459" y="516716"/>
                </a:cubicBezTo>
                <a:cubicBezTo>
                  <a:pt x="3181916" y="514122"/>
                  <a:pt x="3183357" y="519309"/>
                  <a:pt x="3185950" y="520750"/>
                </a:cubicBezTo>
                <a:cubicBezTo>
                  <a:pt x="3191136" y="517868"/>
                  <a:pt x="3193154" y="521614"/>
                  <a:pt x="3195170" y="525360"/>
                </a:cubicBezTo>
                <a:cubicBezTo>
                  <a:pt x="3208713" y="522190"/>
                  <a:pt x="3221967" y="518733"/>
                  <a:pt x="3235510" y="515563"/>
                </a:cubicBezTo>
                <a:cubicBezTo>
                  <a:pt x="3253374" y="511241"/>
                  <a:pt x="3270374" y="502885"/>
                  <a:pt x="3289103" y="502309"/>
                </a:cubicBezTo>
                <a:cubicBezTo>
                  <a:pt x="3291120" y="502309"/>
                  <a:pt x="3293714" y="501733"/>
                  <a:pt x="3294578" y="500292"/>
                </a:cubicBezTo>
                <a:cubicBezTo>
                  <a:pt x="3306968" y="483580"/>
                  <a:pt x="3327138" y="492800"/>
                  <a:pt x="3342409" y="485597"/>
                </a:cubicBezTo>
                <a:cubicBezTo>
                  <a:pt x="3345578" y="484156"/>
                  <a:pt x="3349324" y="483868"/>
                  <a:pt x="3352493" y="482715"/>
                </a:cubicBezTo>
                <a:cubicBezTo>
                  <a:pt x="3355375" y="481563"/>
                  <a:pt x="3357968" y="480410"/>
                  <a:pt x="3359697" y="483868"/>
                </a:cubicBezTo>
                <a:cubicBezTo>
                  <a:pt x="3362290" y="488766"/>
                  <a:pt x="3355951" y="487614"/>
                  <a:pt x="3355087" y="490207"/>
                </a:cubicBezTo>
                <a:cubicBezTo>
                  <a:pt x="3355951" y="491071"/>
                  <a:pt x="3356815" y="491936"/>
                  <a:pt x="3357680" y="492800"/>
                </a:cubicBezTo>
                <a:cubicBezTo>
                  <a:pt x="3364595" y="490783"/>
                  <a:pt x="3371511" y="489054"/>
                  <a:pt x="3378426" y="487037"/>
                </a:cubicBezTo>
                <a:cubicBezTo>
                  <a:pt x="3378714" y="485309"/>
                  <a:pt x="3378714" y="483868"/>
                  <a:pt x="3378714" y="482427"/>
                </a:cubicBezTo>
                <a:cubicBezTo>
                  <a:pt x="3386494" y="471190"/>
                  <a:pt x="3399460" y="470902"/>
                  <a:pt x="3410409" y="466580"/>
                </a:cubicBezTo>
                <a:cubicBezTo>
                  <a:pt x="3422223" y="461970"/>
                  <a:pt x="3435189" y="459664"/>
                  <a:pt x="3447579" y="456495"/>
                </a:cubicBezTo>
                <a:cubicBezTo>
                  <a:pt x="3450749" y="455342"/>
                  <a:pt x="3454494" y="455919"/>
                  <a:pt x="3457375" y="453325"/>
                </a:cubicBezTo>
                <a:cubicBezTo>
                  <a:pt x="3473511" y="438054"/>
                  <a:pt x="3493393" y="437766"/>
                  <a:pt x="3513562" y="437478"/>
                </a:cubicBezTo>
                <a:cubicBezTo>
                  <a:pt x="3515579" y="437478"/>
                  <a:pt x="3517308" y="437190"/>
                  <a:pt x="3519037" y="437190"/>
                </a:cubicBezTo>
                <a:cubicBezTo>
                  <a:pt x="3529698" y="432868"/>
                  <a:pt x="3534884" y="420190"/>
                  <a:pt x="3547275" y="418173"/>
                </a:cubicBezTo>
                <a:cubicBezTo>
                  <a:pt x="3543241" y="425952"/>
                  <a:pt x="3546410" y="426529"/>
                  <a:pt x="3553325" y="424512"/>
                </a:cubicBezTo>
                <a:cubicBezTo>
                  <a:pt x="3561681" y="422207"/>
                  <a:pt x="3563410" y="425376"/>
                  <a:pt x="3559088" y="432580"/>
                </a:cubicBezTo>
                <a:cubicBezTo>
                  <a:pt x="3559952" y="432868"/>
                  <a:pt x="3560817" y="432868"/>
                  <a:pt x="3561681" y="433156"/>
                </a:cubicBezTo>
                <a:cubicBezTo>
                  <a:pt x="3566292" y="432003"/>
                  <a:pt x="3570902" y="430851"/>
                  <a:pt x="3575512" y="429698"/>
                </a:cubicBezTo>
                <a:cubicBezTo>
                  <a:pt x="3574648" y="428546"/>
                  <a:pt x="3574071" y="427105"/>
                  <a:pt x="3573207" y="425952"/>
                </a:cubicBezTo>
                <a:cubicBezTo>
                  <a:pt x="3569173" y="422495"/>
                  <a:pt x="3571190" y="420190"/>
                  <a:pt x="3574936" y="419613"/>
                </a:cubicBezTo>
                <a:cubicBezTo>
                  <a:pt x="3586173" y="417308"/>
                  <a:pt x="3595969" y="410393"/>
                  <a:pt x="3606631" y="407800"/>
                </a:cubicBezTo>
                <a:cubicBezTo>
                  <a:pt x="3614987" y="405783"/>
                  <a:pt x="3622478" y="398867"/>
                  <a:pt x="3631987" y="401173"/>
                </a:cubicBezTo>
                <a:cubicBezTo>
                  <a:pt x="3636021" y="402037"/>
                  <a:pt x="3639767" y="400020"/>
                  <a:pt x="3642936" y="397715"/>
                </a:cubicBezTo>
                <a:cubicBezTo>
                  <a:pt x="3648699" y="393105"/>
                  <a:pt x="3655326" y="391664"/>
                  <a:pt x="3662818" y="392240"/>
                </a:cubicBezTo>
                <a:cubicBezTo>
                  <a:pt x="3671462" y="393105"/>
                  <a:pt x="3678377" y="390223"/>
                  <a:pt x="3680106" y="380427"/>
                </a:cubicBezTo>
                <a:cubicBezTo>
                  <a:pt x="3680682" y="376681"/>
                  <a:pt x="3681546" y="374664"/>
                  <a:pt x="3686157" y="377833"/>
                </a:cubicBezTo>
                <a:cubicBezTo>
                  <a:pt x="3691631" y="381579"/>
                  <a:pt x="3699123" y="380427"/>
                  <a:pt x="3705174" y="378698"/>
                </a:cubicBezTo>
                <a:cubicBezTo>
                  <a:pt x="3727648" y="372071"/>
                  <a:pt x="3750123" y="364579"/>
                  <a:pt x="3772598" y="357664"/>
                </a:cubicBezTo>
                <a:cubicBezTo>
                  <a:pt x="3784699" y="353918"/>
                  <a:pt x="3791903" y="347291"/>
                  <a:pt x="3799395" y="338935"/>
                </a:cubicBezTo>
                <a:cubicBezTo>
                  <a:pt x="3801988" y="336054"/>
                  <a:pt x="3804869" y="334613"/>
                  <a:pt x="3808327" y="333460"/>
                </a:cubicBezTo>
                <a:cubicBezTo>
                  <a:pt x="3810056" y="332596"/>
                  <a:pt x="3812361" y="331731"/>
                  <a:pt x="3813513" y="333748"/>
                </a:cubicBezTo>
                <a:cubicBezTo>
                  <a:pt x="3814954" y="336342"/>
                  <a:pt x="3811208" y="337206"/>
                  <a:pt x="3810632" y="339511"/>
                </a:cubicBezTo>
                <a:cubicBezTo>
                  <a:pt x="3810920" y="341816"/>
                  <a:pt x="3810632" y="344121"/>
                  <a:pt x="3813513" y="344986"/>
                </a:cubicBezTo>
                <a:cubicBezTo>
                  <a:pt x="3825327" y="345562"/>
                  <a:pt x="3833683" y="336342"/>
                  <a:pt x="3844056" y="332884"/>
                </a:cubicBezTo>
                <a:cubicBezTo>
                  <a:pt x="3849530" y="331155"/>
                  <a:pt x="3853276" y="325392"/>
                  <a:pt x="3860192" y="329714"/>
                </a:cubicBezTo>
                <a:cubicBezTo>
                  <a:pt x="3862497" y="331155"/>
                  <a:pt x="3866242" y="329714"/>
                  <a:pt x="3869412" y="329714"/>
                </a:cubicBezTo>
                <a:cubicBezTo>
                  <a:pt x="3873158" y="323664"/>
                  <a:pt x="3879785" y="328562"/>
                  <a:pt x="3884395" y="325681"/>
                </a:cubicBezTo>
                <a:cubicBezTo>
                  <a:pt x="3887565" y="322223"/>
                  <a:pt x="3891887" y="321647"/>
                  <a:pt x="3896209" y="321070"/>
                </a:cubicBezTo>
                <a:cubicBezTo>
                  <a:pt x="3899378" y="319630"/>
                  <a:pt x="3902260" y="318189"/>
                  <a:pt x="3905717" y="318765"/>
                </a:cubicBezTo>
                <a:cubicBezTo>
                  <a:pt x="3907446" y="316460"/>
                  <a:pt x="3910039" y="315884"/>
                  <a:pt x="3912633" y="315596"/>
                </a:cubicBezTo>
                <a:cubicBezTo>
                  <a:pt x="3922717" y="310697"/>
                  <a:pt x="3933955" y="309833"/>
                  <a:pt x="3944328" y="305223"/>
                </a:cubicBezTo>
                <a:cubicBezTo>
                  <a:pt x="3938277" y="315019"/>
                  <a:pt x="3927039" y="314731"/>
                  <a:pt x="3917531" y="317901"/>
                </a:cubicBezTo>
                <a:cubicBezTo>
                  <a:pt x="3913497" y="319053"/>
                  <a:pt x="3910039" y="321647"/>
                  <a:pt x="3905717" y="320494"/>
                </a:cubicBezTo>
                <a:cubicBezTo>
                  <a:pt x="3904276" y="323375"/>
                  <a:pt x="3901683" y="323375"/>
                  <a:pt x="3899090" y="323375"/>
                </a:cubicBezTo>
                <a:cubicBezTo>
                  <a:pt x="3895632" y="325969"/>
                  <a:pt x="3891599" y="327698"/>
                  <a:pt x="3887277" y="327986"/>
                </a:cubicBezTo>
                <a:cubicBezTo>
                  <a:pt x="3882666" y="331155"/>
                  <a:pt x="3877192" y="330579"/>
                  <a:pt x="3872293" y="332020"/>
                </a:cubicBezTo>
                <a:cubicBezTo>
                  <a:pt x="3869124" y="334613"/>
                  <a:pt x="3867107" y="338647"/>
                  <a:pt x="3873446" y="336918"/>
                </a:cubicBezTo>
                <a:cubicBezTo>
                  <a:pt x="3884395" y="334037"/>
                  <a:pt x="3895632" y="332884"/>
                  <a:pt x="3906294" y="328274"/>
                </a:cubicBezTo>
                <a:cubicBezTo>
                  <a:pt x="3922141" y="321359"/>
                  <a:pt x="3938565" y="314731"/>
                  <a:pt x="3956718" y="318477"/>
                </a:cubicBezTo>
                <a:cubicBezTo>
                  <a:pt x="3958734" y="318765"/>
                  <a:pt x="3961328" y="317613"/>
                  <a:pt x="3963345" y="316748"/>
                </a:cubicBezTo>
                <a:cubicBezTo>
                  <a:pt x="3997921" y="302053"/>
                  <a:pt x="4035091" y="295426"/>
                  <a:pt x="4069379" y="279867"/>
                </a:cubicBezTo>
                <a:cubicBezTo>
                  <a:pt x="4067651" y="279002"/>
                  <a:pt x="4065922" y="278138"/>
                  <a:pt x="4064193" y="277273"/>
                </a:cubicBezTo>
                <a:cubicBezTo>
                  <a:pt x="4062176" y="277562"/>
                  <a:pt x="4060447" y="277850"/>
                  <a:pt x="4058430" y="278138"/>
                </a:cubicBezTo>
                <a:cubicBezTo>
                  <a:pt x="4032210" y="287646"/>
                  <a:pt x="4005413" y="295426"/>
                  <a:pt x="3977751" y="299460"/>
                </a:cubicBezTo>
                <a:cubicBezTo>
                  <a:pt x="3971413" y="300613"/>
                  <a:pt x="3965938" y="306375"/>
                  <a:pt x="3958734" y="307816"/>
                </a:cubicBezTo>
                <a:cubicBezTo>
                  <a:pt x="3956718" y="308104"/>
                  <a:pt x="3954700" y="308969"/>
                  <a:pt x="3953548" y="306952"/>
                </a:cubicBezTo>
                <a:cubicBezTo>
                  <a:pt x="3952108" y="304070"/>
                  <a:pt x="3954700" y="302918"/>
                  <a:pt x="3956718" y="301765"/>
                </a:cubicBezTo>
                <a:cubicBezTo>
                  <a:pt x="3964785" y="297155"/>
                  <a:pt x="3972565" y="292545"/>
                  <a:pt x="3982650" y="293121"/>
                </a:cubicBezTo>
                <a:cubicBezTo>
                  <a:pt x="3988701" y="293409"/>
                  <a:pt x="3994752" y="290240"/>
                  <a:pt x="4000802" y="288223"/>
                </a:cubicBezTo>
                <a:cubicBezTo>
                  <a:pt x="4017227" y="282748"/>
                  <a:pt x="4033362" y="276409"/>
                  <a:pt x="4050650" y="275545"/>
                </a:cubicBezTo>
                <a:cubicBezTo>
                  <a:pt x="4071685" y="267765"/>
                  <a:pt x="4093295" y="260850"/>
                  <a:pt x="4114041" y="252494"/>
                </a:cubicBezTo>
                <a:cubicBezTo>
                  <a:pt x="4154380" y="236646"/>
                  <a:pt x="4196448" y="225697"/>
                  <a:pt x="4237364" y="211578"/>
                </a:cubicBezTo>
                <a:cubicBezTo>
                  <a:pt x="4262143" y="203222"/>
                  <a:pt x="4286347" y="193714"/>
                  <a:pt x="4311415" y="186510"/>
                </a:cubicBezTo>
                <a:cubicBezTo>
                  <a:pt x="4337635" y="179019"/>
                  <a:pt x="4360974" y="163459"/>
                  <a:pt x="4387483" y="157985"/>
                </a:cubicBezTo>
                <a:cubicBezTo>
                  <a:pt x="4408805" y="153663"/>
                  <a:pt x="4428975" y="145307"/>
                  <a:pt x="4450009" y="139832"/>
                </a:cubicBezTo>
                <a:cubicBezTo>
                  <a:pt x="4450009" y="138968"/>
                  <a:pt x="4450009" y="138391"/>
                  <a:pt x="4450009" y="137527"/>
                </a:cubicBezTo>
                <a:cubicBezTo>
                  <a:pt x="4447416" y="135510"/>
                  <a:pt x="4445687" y="132052"/>
                  <a:pt x="4449721" y="131476"/>
                </a:cubicBezTo>
                <a:cubicBezTo>
                  <a:pt x="4459806" y="129747"/>
                  <a:pt x="4466433" y="120815"/>
                  <a:pt x="4477382" y="121103"/>
                </a:cubicBezTo>
                <a:cubicBezTo>
                  <a:pt x="4491789" y="121679"/>
                  <a:pt x="4503314" y="111594"/>
                  <a:pt x="4516857" y="108137"/>
                </a:cubicBezTo>
                <a:cubicBezTo>
                  <a:pt x="4532993" y="104103"/>
                  <a:pt x="4548264" y="96899"/>
                  <a:pt x="4565552" y="97476"/>
                </a:cubicBezTo>
                <a:cubicBezTo>
                  <a:pt x="4569010" y="98916"/>
                  <a:pt x="4572179" y="100357"/>
                  <a:pt x="4575637" y="101798"/>
                </a:cubicBezTo>
                <a:cubicBezTo>
                  <a:pt x="4586010" y="95459"/>
                  <a:pt x="4597535" y="93730"/>
                  <a:pt x="4609349" y="94883"/>
                </a:cubicBezTo>
                <a:cubicBezTo>
                  <a:pt x="4611654" y="94018"/>
                  <a:pt x="4614247" y="93154"/>
                  <a:pt x="4616552" y="92289"/>
                </a:cubicBezTo>
                <a:cubicBezTo>
                  <a:pt x="4616552" y="94018"/>
                  <a:pt x="4616552" y="95747"/>
                  <a:pt x="4616552" y="97476"/>
                </a:cubicBezTo>
                <a:lnTo>
                  <a:pt x="4875011" y="8441"/>
                </a:lnTo>
                <a:cubicBezTo>
                  <a:pt x="4874147" y="8441"/>
                  <a:pt x="4872995" y="8441"/>
                  <a:pt x="4871842" y="8153"/>
                </a:cubicBezTo>
                <a:cubicBezTo>
                  <a:pt x="4875299" y="1814"/>
                  <a:pt x="4879910" y="-491"/>
                  <a:pt x="4887978" y="85"/>
                </a:cubicBezTo>
                <a:close/>
              </a:path>
            </a:pathLst>
          </a:custGeom>
          <a:solidFill>
            <a:schemeClr val="accent6">
              <a:alpha val="50000"/>
            </a:schemeClr>
          </a:solidFill>
          <a:ln w="287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8" name="Freeform: Shape 257">
            <a:extLst>
              <a:ext uri="{FF2B5EF4-FFF2-40B4-BE49-F238E27FC236}">
                <a16:creationId xmlns:a16="http://schemas.microsoft.com/office/drawing/2014/main" id="{40B2455C-5D51-44D0-9AA9-F2992D6AD758}"/>
              </a:ext>
            </a:extLst>
          </p:cNvPr>
          <p:cNvSpPr/>
          <p:nvPr/>
        </p:nvSpPr>
        <p:spPr>
          <a:xfrm>
            <a:off x="1930184" y="5401074"/>
            <a:ext cx="1126166" cy="1139345"/>
          </a:xfrm>
          <a:custGeom>
            <a:avLst/>
            <a:gdLst>
              <a:gd name="connsiteX0" fmla="*/ 547641 w 1126166"/>
              <a:gd name="connsiteY0" fmla="*/ 853297 h 1139345"/>
              <a:gd name="connsiteX1" fmla="*/ 555865 w 1126166"/>
              <a:gd name="connsiteY1" fmla="*/ 861521 h 1139345"/>
              <a:gd name="connsiteX2" fmla="*/ 547890 w 1126166"/>
              <a:gd name="connsiteY2" fmla="*/ 869994 h 1139345"/>
              <a:gd name="connsiteX3" fmla="*/ 539292 w 1126166"/>
              <a:gd name="connsiteY3" fmla="*/ 861521 h 1139345"/>
              <a:gd name="connsiteX4" fmla="*/ 547641 w 1126166"/>
              <a:gd name="connsiteY4" fmla="*/ 853297 h 1139345"/>
              <a:gd name="connsiteX5" fmla="*/ 742649 w 1126166"/>
              <a:gd name="connsiteY5" fmla="*/ 809062 h 1139345"/>
              <a:gd name="connsiteX6" fmla="*/ 768816 w 1126166"/>
              <a:gd name="connsiteY6" fmla="*/ 835105 h 1139345"/>
              <a:gd name="connsiteX7" fmla="*/ 742774 w 1126166"/>
              <a:gd name="connsiteY7" fmla="*/ 861645 h 1139345"/>
              <a:gd name="connsiteX8" fmla="*/ 716357 w 1126166"/>
              <a:gd name="connsiteY8" fmla="*/ 835478 h 1139345"/>
              <a:gd name="connsiteX9" fmla="*/ 742649 w 1126166"/>
              <a:gd name="connsiteY9" fmla="*/ 809062 h 1139345"/>
              <a:gd name="connsiteX10" fmla="*/ 398987 w 1126166"/>
              <a:gd name="connsiteY10" fmla="*/ 792988 h 1139345"/>
              <a:gd name="connsiteX11" fmla="*/ 428893 w 1126166"/>
              <a:gd name="connsiteY11" fmla="*/ 823018 h 1139345"/>
              <a:gd name="connsiteX12" fmla="*/ 399112 w 1126166"/>
              <a:gd name="connsiteY12" fmla="*/ 852923 h 1139345"/>
              <a:gd name="connsiteX13" fmla="*/ 368957 w 1126166"/>
              <a:gd name="connsiteY13" fmla="*/ 823142 h 1139345"/>
              <a:gd name="connsiteX14" fmla="*/ 398987 w 1126166"/>
              <a:gd name="connsiteY14" fmla="*/ 792988 h 1139345"/>
              <a:gd name="connsiteX15" fmla="*/ 631251 w 1126166"/>
              <a:gd name="connsiteY15" fmla="*/ 750249 h 1139345"/>
              <a:gd name="connsiteX16" fmla="*/ 647823 w 1126166"/>
              <a:gd name="connsiteY16" fmla="*/ 766821 h 1139345"/>
              <a:gd name="connsiteX17" fmla="*/ 630877 w 1126166"/>
              <a:gd name="connsiteY17" fmla="*/ 783892 h 1139345"/>
              <a:gd name="connsiteX18" fmla="*/ 614180 w 1126166"/>
              <a:gd name="connsiteY18" fmla="*/ 766821 h 1139345"/>
              <a:gd name="connsiteX19" fmla="*/ 631251 w 1126166"/>
              <a:gd name="connsiteY19" fmla="*/ 750249 h 1139345"/>
              <a:gd name="connsiteX20" fmla="*/ 295690 w 1126166"/>
              <a:gd name="connsiteY20" fmla="*/ 715110 h 1139345"/>
              <a:gd name="connsiteX21" fmla="*/ 304163 w 1126166"/>
              <a:gd name="connsiteY21" fmla="*/ 723209 h 1139345"/>
              <a:gd name="connsiteX22" fmla="*/ 296313 w 1126166"/>
              <a:gd name="connsiteY22" fmla="*/ 731807 h 1139345"/>
              <a:gd name="connsiteX23" fmla="*/ 287590 w 1126166"/>
              <a:gd name="connsiteY23" fmla="*/ 723459 h 1139345"/>
              <a:gd name="connsiteX24" fmla="*/ 295690 w 1126166"/>
              <a:gd name="connsiteY24" fmla="*/ 715110 h 1139345"/>
              <a:gd name="connsiteX25" fmla="*/ 824514 w 1126166"/>
              <a:gd name="connsiteY25" fmla="*/ 672744 h 1139345"/>
              <a:gd name="connsiteX26" fmla="*/ 851180 w 1126166"/>
              <a:gd name="connsiteY26" fmla="*/ 698786 h 1139345"/>
              <a:gd name="connsiteX27" fmla="*/ 825012 w 1126166"/>
              <a:gd name="connsiteY27" fmla="*/ 725452 h 1139345"/>
              <a:gd name="connsiteX28" fmla="*/ 798596 w 1126166"/>
              <a:gd name="connsiteY28" fmla="*/ 699534 h 1139345"/>
              <a:gd name="connsiteX29" fmla="*/ 824514 w 1126166"/>
              <a:gd name="connsiteY29" fmla="*/ 672744 h 1139345"/>
              <a:gd name="connsiteX30" fmla="*/ 504652 w 1126166"/>
              <a:gd name="connsiteY30" fmla="*/ 612684 h 1139345"/>
              <a:gd name="connsiteX31" fmla="*/ 547640 w 1126166"/>
              <a:gd name="connsiteY31" fmla="*/ 655923 h 1139345"/>
              <a:gd name="connsiteX32" fmla="*/ 504652 w 1126166"/>
              <a:gd name="connsiteY32" fmla="*/ 699161 h 1139345"/>
              <a:gd name="connsiteX33" fmla="*/ 461165 w 1126166"/>
              <a:gd name="connsiteY33" fmla="*/ 656172 h 1139345"/>
              <a:gd name="connsiteX34" fmla="*/ 504652 w 1126166"/>
              <a:gd name="connsiteY34" fmla="*/ 612684 h 1139345"/>
              <a:gd name="connsiteX35" fmla="*/ 356870 w 1126166"/>
              <a:gd name="connsiteY35" fmla="*/ 603339 h 1139345"/>
              <a:gd name="connsiteX36" fmla="*/ 383660 w 1126166"/>
              <a:gd name="connsiteY36" fmla="*/ 629381 h 1139345"/>
              <a:gd name="connsiteX37" fmla="*/ 357369 w 1126166"/>
              <a:gd name="connsiteY37" fmla="*/ 655798 h 1139345"/>
              <a:gd name="connsiteX38" fmla="*/ 331077 w 1126166"/>
              <a:gd name="connsiteY38" fmla="*/ 629506 h 1139345"/>
              <a:gd name="connsiteX39" fmla="*/ 356870 w 1126166"/>
              <a:gd name="connsiteY39" fmla="*/ 603339 h 1139345"/>
              <a:gd name="connsiteX40" fmla="*/ 882331 w 1126166"/>
              <a:gd name="connsiteY40" fmla="*/ 561223 h 1139345"/>
              <a:gd name="connsiteX41" fmla="*/ 890804 w 1126166"/>
              <a:gd name="connsiteY41" fmla="*/ 570070 h 1139345"/>
              <a:gd name="connsiteX42" fmla="*/ 882206 w 1126166"/>
              <a:gd name="connsiteY42" fmla="*/ 578294 h 1139345"/>
              <a:gd name="connsiteX43" fmla="*/ 873733 w 1126166"/>
              <a:gd name="connsiteY43" fmla="*/ 569447 h 1139345"/>
              <a:gd name="connsiteX44" fmla="*/ 882331 w 1126166"/>
              <a:gd name="connsiteY44" fmla="*/ 561223 h 1139345"/>
              <a:gd name="connsiteX45" fmla="*/ 692682 w 1126166"/>
              <a:gd name="connsiteY45" fmla="*/ 545646 h 1139345"/>
              <a:gd name="connsiteX46" fmla="*/ 759969 w 1126166"/>
              <a:gd name="connsiteY46" fmla="*/ 613058 h 1139345"/>
              <a:gd name="connsiteX47" fmla="*/ 692433 w 1126166"/>
              <a:gd name="connsiteY47" fmla="*/ 680096 h 1139345"/>
              <a:gd name="connsiteX48" fmla="*/ 625395 w 1126166"/>
              <a:gd name="connsiteY48" fmla="*/ 612684 h 1139345"/>
              <a:gd name="connsiteX49" fmla="*/ 692682 w 1126166"/>
              <a:gd name="connsiteY49" fmla="*/ 545646 h 1139345"/>
              <a:gd name="connsiteX50" fmla="*/ 250083 w 1126166"/>
              <a:gd name="connsiteY50" fmla="*/ 473376 h 1139345"/>
              <a:gd name="connsiteX51" fmla="*/ 267030 w 1126166"/>
              <a:gd name="connsiteY51" fmla="*/ 490073 h 1139345"/>
              <a:gd name="connsiteX52" fmla="*/ 250332 w 1126166"/>
              <a:gd name="connsiteY52" fmla="*/ 507144 h 1139345"/>
              <a:gd name="connsiteX53" fmla="*/ 233511 w 1126166"/>
              <a:gd name="connsiteY53" fmla="*/ 489949 h 1139345"/>
              <a:gd name="connsiteX54" fmla="*/ 250083 w 1126166"/>
              <a:gd name="connsiteY54" fmla="*/ 473376 h 1139345"/>
              <a:gd name="connsiteX55" fmla="*/ 825885 w 1126166"/>
              <a:gd name="connsiteY55" fmla="*/ 442224 h 1139345"/>
              <a:gd name="connsiteX56" fmla="*/ 867005 w 1126166"/>
              <a:gd name="connsiteY56" fmla="*/ 484839 h 1139345"/>
              <a:gd name="connsiteX57" fmla="*/ 823767 w 1126166"/>
              <a:gd name="connsiteY57" fmla="*/ 526083 h 1139345"/>
              <a:gd name="connsiteX58" fmla="*/ 782896 w 1126166"/>
              <a:gd name="connsiteY58" fmla="*/ 483593 h 1139345"/>
              <a:gd name="connsiteX59" fmla="*/ 825885 w 1126166"/>
              <a:gd name="connsiteY59" fmla="*/ 442224 h 1139345"/>
              <a:gd name="connsiteX60" fmla="*/ 374690 w 1126166"/>
              <a:gd name="connsiteY60" fmla="*/ 438486 h 1139345"/>
              <a:gd name="connsiteX61" fmla="*/ 383662 w 1126166"/>
              <a:gd name="connsiteY61" fmla="*/ 446710 h 1139345"/>
              <a:gd name="connsiteX62" fmla="*/ 374939 w 1126166"/>
              <a:gd name="connsiteY62" fmla="*/ 455183 h 1139345"/>
              <a:gd name="connsiteX63" fmla="*/ 366590 w 1126166"/>
              <a:gd name="connsiteY63" fmla="*/ 446959 h 1139345"/>
              <a:gd name="connsiteX64" fmla="*/ 374690 w 1126166"/>
              <a:gd name="connsiteY64" fmla="*/ 438486 h 1139345"/>
              <a:gd name="connsiteX65" fmla="*/ 487955 w 1126166"/>
              <a:gd name="connsiteY65" fmla="*/ 438361 h 1139345"/>
              <a:gd name="connsiteX66" fmla="*/ 504528 w 1126166"/>
              <a:gd name="connsiteY66" fmla="*/ 455058 h 1139345"/>
              <a:gd name="connsiteX67" fmla="*/ 487706 w 1126166"/>
              <a:gd name="connsiteY67" fmla="*/ 472129 h 1139345"/>
              <a:gd name="connsiteX68" fmla="*/ 470884 w 1126166"/>
              <a:gd name="connsiteY68" fmla="*/ 455058 h 1139345"/>
              <a:gd name="connsiteX69" fmla="*/ 487955 w 1126166"/>
              <a:gd name="connsiteY69" fmla="*/ 438361 h 1139345"/>
              <a:gd name="connsiteX70" fmla="*/ 649070 w 1126166"/>
              <a:gd name="connsiteY70" fmla="*/ 411945 h 1139345"/>
              <a:gd name="connsiteX71" fmla="*/ 675237 w 1126166"/>
              <a:gd name="connsiteY71" fmla="*/ 438735 h 1139345"/>
              <a:gd name="connsiteX72" fmla="*/ 649070 w 1126166"/>
              <a:gd name="connsiteY72" fmla="*/ 464903 h 1139345"/>
              <a:gd name="connsiteX73" fmla="*/ 622778 w 1126166"/>
              <a:gd name="connsiteY73" fmla="*/ 438361 h 1139345"/>
              <a:gd name="connsiteX74" fmla="*/ 649070 w 1126166"/>
              <a:gd name="connsiteY74" fmla="*/ 411945 h 1139345"/>
              <a:gd name="connsiteX75" fmla="*/ 734425 w 1126166"/>
              <a:gd name="connsiteY75" fmla="*/ 353630 h 1139345"/>
              <a:gd name="connsiteX76" fmla="*/ 742524 w 1126166"/>
              <a:gd name="connsiteY76" fmla="*/ 362104 h 1139345"/>
              <a:gd name="connsiteX77" fmla="*/ 733553 w 1126166"/>
              <a:gd name="connsiteY77" fmla="*/ 370452 h 1139345"/>
              <a:gd name="connsiteX78" fmla="*/ 725453 w 1126166"/>
              <a:gd name="connsiteY78" fmla="*/ 361854 h 1139345"/>
              <a:gd name="connsiteX79" fmla="*/ 734425 w 1126166"/>
              <a:gd name="connsiteY79" fmla="*/ 353630 h 1139345"/>
              <a:gd name="connsiteX80" fmla="*/ 397991 w 1126166"/>
              <a:gd name="connsiteY80" fmla="*/ 327089 h 1139345"/>
              <a:gd name="connsiteX81" fmla="*/ 440730 w 1126166"/>
              <a:gd name="connsiteY81" fmla="*/ 371323 h 1139345"/>
              <a:gd name="connsiteX82" fmla="*/ 396744 w 1126166"/>
              <a:gd name="connsiteY82" fmla="*/ 413439 h 1139345"/>
              <a:gd name="connsiteX83" fmla="*/ 354254 w 1126166"/>
              <a:gd name="connsiteY83" fmla="*/ 369703 h 1139345"/>
              <a:gd name="connsiteX84" fmla="*/ 397991 w 1126166"/>
              <a:gd name="connsiteY84" fmla="*/ 327089 h 1139345"/>
              <a:gd name="connsiteX85" fmla="*/ 588885 w 1126166"/>
              <a:gd name="connsiteY85" fmla="*/ 225660 h 1139345"/>
              <a:gd name="connsiteX86" fmla="*/ 630753 w 1126166"/>
              <a:gd name="connsiteY86" fmla="*/ 267403 h 1139345"/>
              <a:gd name="connsiteX87" fmla="*/ 589259 w 1126166"/>
              <a:gd name="connsiteY87" fmla="*/ 309395 h 1139345"/>
              <a:gd name="connsiteX88" fmla="*/ 547018 w 1126166"/>
              <a:gd name="connsiteY88" fmla="*/ 268026 h 1139345"/>
              <a:gd name="connsiteX89" fmla="*/ 588885 w 1126166"/>
              <a:gd name="connsiteY89" fmla="*/ 225660 h 1139345"/>
              <a:gd name="connsiteX90" fmla="*/ 564089 w 1126166"/>
              <a:gd name="connsiteY90" fmla="*/ 198123 h 1139345"/>
              <a:gd name="connsiteX91" fmla="*/ 191644 w 1126166"/>
              <a:gd name="connsiteY91" fmla="*/ 569571 h 1139345"/>
              <a:gd name="connsiteX92" fmla="*/ 562469 w 1126166"/>
              <a:gd name="connsiteY92" fmla="*/ 941269 h 1139345"/>
              <a:gd name="connsiteX93" fmla="*/ 934790 w 1126166"/>
              <a:gd name="connsiteY93" fmla="*/ 569820 h 1139345"/>
              <a:gd name="connsiteX94" fmla="*/ 564089 w 1126166"/>
              <a:gd name="connsiteY94" fmla="*/ 198123 h 1139345"/>
              <a:gd name="connsiteX95" fmla="*/ 560600 w 1126166"/>
              <a:gd name="connsiteY95" fmla="*/ 0 h 1139345"/>
              <a:gd name="connsiteX96" fmla="*/ 590506 w 1126166"/>
              <a:gd name="connsiteY96" fmla="*/ 4112 h 1139345"/>
              <a:gd name="connsiteX97" fmla="*/ 596611 w 1126166"/>
              <a:gd name="connsiteY97" fmla="*/ 9470 h 1139345"/>
              <a:gd name="connsiteX98" fmla="*/ 590506 w 1126166"/>
              <a:gd name="connsiteY98" fmla="*/ 15077 h 1139345"/>
              <a:gd name="connsiteX99" fmla="*/ 573933 w 1126166"/>
              <a:gd name="connsiteY99" fmla="*/ 19688 h 1139345"/>
              <a:gd name="connsiteX100" fmla="*/ 573933 w 1126166"/>
              <a:gd name="connsiteY100" fmla="*/ 177687 h 1139345"/>
              <a:gd name="connsiteX101" fmla="*/ 653306 w 1126166"/>
              <a:gd name="connsiteY101" fmla="*/ 187905 h 1139345"/>
              <a:gd name="connsiteX102" fmla="*/ 669256 w 1126166"/>
              <a:gd name="connsiteY102" fmla="*/ 127845 h 1139345"/>
              <a:gd name="connsiteX103" fmla="*/ 663898 w 1126166"/>
              <a:gd name="connsiteY103" fmla="*/ 125104 h 1139345"/>
              <a:gd name="connsiteX104" fmla="*/ 639974 w 1126166"/>
              <a:gd name="connsiteY104" fmla="*/ 106912 h 1139345"/>
              <a:gd name="connsiteX105" fmla="*/ 648820 w 1126166"/>
              <a:gd name="connsiteY105" fmla="*/ 74389 h 1139345"/>
              <a:gd name="connsiteX106" fmla="*/ 678103 w 1126166"/>
              <a:gd name="connsiteY106" fmla="*/ 70651 h 1139345"/>
              <a:gd name="connsiteX107" fmla="*/ 717977 w 1126166"/>
              <a:gd name="connsiteY107" fmla="*/ 83237 h 1139345"/>
              <a:gd name="connsiteX108" fmla="*/ 730562 w 1126166"/>
              <a:gd name="connsiteY108" fmla="*/ 93205 h 1139345"/>
              <a:gd name="connsiteX109" fmla="*/ 720220 w 1126166"/>
              <a:gd name="connsiteY109" fmla="*/ 131085 h 1139345"/>
              <a:gd name="connsiteX110" fmla="*/ 688570 w 1126166"/>
              <a:gd name="connsiteY110" fmla="*/ 134574 h 1139345"/>
              <a:gd name="connsiteX111" fmla="*/ 672745 w 1126166"/>
              <a:gd name="connsiteY111" fmla="*/ 193886 h 1139345"/>
              <a:gd name="connsiteX112" fmla="*/ 711497 w 1126166"/>
              <a:gd name="connsiteY112" fmla="*/ 208216 h 1139345"/>
              <a:gd name="connsiteX113" fmla="*/ 750000 w 1126166"/>
              <a:gd name="connsiteY113" fmla="*/ 225660 h 1139345"/>
              <a:gd name="connsiteX114" fmla="*/ 828626 w 1126166"/>
              <a:gd name="connsiteY114" fmla="*/ 89591 h 1139345"/>
              <a:gd name="connsiteX115" fmla="*/ 816664 w 1126166"/>
              <a:gd name="connsiteY115" fmla="*/ 75635 h 1139345"/>
              <a:gd name="connsiteX116" fmla="*/ 814297 w 1126166"/>
              <a:gd name="connsiteY116" fmla="*/ 68409 h 1139345"/>
              <a:gd name="connsiteX117" fmla="*/ 821524 w 1126166"/>
              <a:gd name="connsiteY117" fmla="*/ 66290 h 1139345"/>
              <a:gd name="connsiteX118" fmla="*/ 870494 w 1126166"/>
              <a:gd name="connsiteY118" fmla="*/ 94576 h 1139345"/>
              <a:gd name="connsiteX119" fmla="*/ 871615 w 1126166"/>
              <a:gd name="connsiteY119" fmla="*/ 101304 h 1139345"/>
              <a:gd name="connsiteX120" fmla="*/ 865011 w 1126166"/>
              <a:gd name="connsiteY120" fmla="*/ 103298 h 1139345"/>
              <a:gd name="connsiteX121" fmla="*/ 846943 w 1126166"/>
              <a:gd name="connsiteY121" fmla="*/ 98563 h 1139345"/>
              <a:gd name="connsiteX122" fmla="*/ 767819 w 1126166"/>
              <a:gd name="connsiteY122" fmla="*/ 235504 h 1139345"/>
              <a:gd name="connsiteX123" fmla="*/ 820402 w 1126166"/>
              <a:gd name="connsiteY123" fmla="*/ 274007 h 1139345"/>
              <a:gd name="connsiteX124" fmla="*/ 862145 w 1126166"/>
              <a:gd name="connsiteY124" fmla="*/ 228526 h 1139345"/>
              <a:gd name="connsiteX125" fmla="*/ 849684 w 1126166"/>
              <a:gd name="connsiteY125" fmla="*/ 206596 h 1139345"/>
              <a:gd name="connsiteX126" fmla="*/ 846071 w 1126166"/>
              <a:gd name="connsiteY126" fmla="*/ 187905 h 1139345"/>
              <a:gd name="connsiteX127" fmla="*/ 862394 w 1126166"/>
              <a:gd name="connsiteY127" fmla="*/ 170959 h 1139345"/>
              <a:gd name="connsiteX128" fmla="*/ 877098 w 1126166"/>
              <a:gd name="connsiteY128" fmla="*/ 172205 h 1139345"/>
              <a:gd name="connsiteX129" fmla="*/ 933544 w 1126166"/>
              <a:gd name="connsiteY129" fmla="*/ 228526 h 1139345"/>
              <a:gd name="connsiteX130" fmla="*/ 908124 w 1126166"/>
              <a:gd name="connsiteY130" fmla="*/ 254943 h 1139345"/>
              <a:gd name="connsiteX131" fmla="*/ 892175 w 1126166"/>
              <a:gd name="connsiteY131" fmla="*/ 249834 h 1139345"/>
              <a:gd name="connsiteX132" fmla="*/ 877471 w 1126166"/>
              <a:gd name="connsiteY132" fmla="*/ 241610 h 1139345"/>
              <a:gd name="connsiteX133" fmla="*/ 835355 w 1126166"/>
              <a:gd name="connsiteY133" fmla="*/ 287589 h 1139345"/>
              <a:gd name="connsiteX134" fmla="*/ 878344 w 1126166"/>
              <a:gd name="connsiteY134" fmla="*/ 336435 h 1139345"/>
              <a:gd name="connsiteX135" fmla="*/ 1008058 w 1126166"/>
              <a:gd name="connsiteY135" fmla="*/ 245597 h 1139345"/>
              <a:gd name="connsiteX136" fmla="*/ 1002326 w 1126166"/>
              <a:gd name="connsiteY136" fmla="*/ 230645 h 1139345"/>
              <a:gd name="connsiteX137" fmla="*/ 1002949 w 1126166"/>
              <a:gd name="connsiteY137" fmla="*/ 221175 h 1139345"/>
              <a:gd name="connsiteX138" fmla="*/ 1012544 w 1126166"/>
              <a:gd name="connsiteY138" fmla="*/ 223667 h 1139345"/>
              <a:gd name="connsiteX139" fmla="*/ 1042075 w 1126166"/>
              <a:gd name="connsiteY139" fmla="*/ 266406 h 1139345"/>
              <a:gd name="connsiteX140" fmla="*/ 1041452 w 1126166"/>
              <a:gd name="connsiteY140" fmla="*/ 275129 h 1139345"/>
              <a:gd name="connsiteX141" fmla="*/ 1032356 w 1126166"/>
              <a:gd name="connsiteY141" fmla="*/ 272886 h 1139345"/>
              <a:gd name="connsiteX142" fmla="*/ 1019771 w 1126166"/>
              <a:gd name="connsiteY142" fmla="*/ 262170 h 1139345"/>
              <a:gd name="connsiteX143" fmla="*/ 890057 w 1126166"/>
              <a:gd name="connsiteY143" fmla="*/ 353007 h 1139345"/>
              <a:gd name="connsiteX144" fmla="*/ 921457 w 1126166"/>
              <a:gd name="connsiteY144" fmla="*/ 410076 h 1139345"/>
              <a:gd name="connsiteX145" fmla="*/ 977530 w 1126166"/>
              <a:gd name="connsiteY145" fmla="*/ 386900 h 1139345"/>
              <a:gd name="connsiteX146" fmla="*/ 977156 w 1126166"/>
              <a:gd name="connsiteY146" fmla="*/ 353381 h 1139345"/>
              <a:gd name="connsiteX147" fmla="*/ 1010799 w 1126166"/>
              <a:gd name="connsiteY147" fmla="*/ 338304 h 1139345"/>
              <a:gd name="connsiteX148" fmla="*/ 1042698 w 1126166"/>
              <a:gd name="connsiteY148" fmla="*/ 390513 h 1139345"/>
              <a:gd name="connsiteX149" fmla="*/ 1042573 w 1126166"/>
              <a:gd name="connsiteY149" fmla="*/ 418799 h 1139345"/>
              <a:gd name="connsiteX150" fmla="*/ 1011921 w 1126166"/>
              <a:gd name="connsiteY150" fmla="*/ 432132 h 1139345"/>
              <a:gd name="connsiteX151" fmla="*/ 986875 w 1126166"/>
              <a:gd name="connsiteY151" fmla="*/ 405092 h 1139345"/>
              <a:gd name="connsiteX152" fmla="*/ 929183 w 1126166"/>
              <a:gd name="connsiteY152" fmla="*/ 429016 h 1139345"/>
              <a:gd name="connsiteX153" fmla="*/ 947375 w 1126166"/>
              <a:gd name="connsiteY153" fmla="*/ 491568 h 1139345"/>
              <a:gd name="connsiteX154" fmla="*/ 1103381 w 1126166"/>
              <a:gd name="connsiteY154" fmla="*/ 464030 h 1139345"/>
              <a:gd name="connsiteX155" fmla="*/ 1104502 w 1126166"/>
              <a:gd name="connsiteY155" fmla="*/ 447084 h 1139345"/>
              <a:gd name="connsiteX156" fmla="*/ 1109113 w 1126166"/>
              <a:gd name="connsiteY156" fmla="*/ 439733 h 1139345"/>
              <a:gd name="connsiteX157" fmla="*/ 1115966 w 1126166"/>
              <a:gd name="connsiteY157" fmla="*/ 445215 h 1139345"/>
              <a:gd name="connsiteX158" fmla="*/ 1125062 w 1126166"/>
              <a:gd name="connsiteY158" fmla="*/ 498172 h 1139345"/>
              <a:gd name="connsiteX159" fmla="*/ 1120701 w 1126166"/>
              <a:gd name="connsiteY159" fmla="*/ 505026 h 1139345"/>
              <a:gd name="connsiteX160" fmla="*/ 1114097 w 1126166"/>
              <a:gd name="connsiteY160" fmla="*/ 500166 h 1139345"/>
              <a:gd name="connsiteX161" fmla="*/ 1106621 w 1126166"/>
              <a:gd name="connsiteY161" fmla="*/ 484217 h 1139345"/>
              <a:gd name="connsiteX162" fmla="*/ 950864 w 1126166"/>
              <a:gd name="connsiteY162" fmla="*/ 511630 h 1139345"/>
              <a:gd name="connsiteX163" fmla="*/ 955101 w 1126166"/>
              <a:gd name="connsiteY163" fmla="*/ 576674 h 1139345"/>
              <a:gd name="connsiteX164" fmla="*/ 1017279 w 1126166"/>
              <a:gd name="connsiteY164" fmla="*/ 579415 h 1139345"/>
              <a:gd name="connsiteX165" fmla="*/ 1021764 w 1126166"/>
              <a:gd name="connsiteY165" fmla="*/ 564213 h 1139345"/>
              <a:gd name="connsiteX166" fmla="*/ 1032231 w 1126166"/>
              <a:gd name="connsiteY166" fmla="*/ 545398 h 1139345"/>
              <a:gd name="connsiteX167" fmla="*/ 1064753 w 1126166"/>
              <a:gd name="connsiteY167" fmla="*/ 546768 h 1139345"/>
              <a:gd name="connsiteX168" fmla="*/ 1076093 w 1126166"/>
              <a:gd name="connsiteY168" fmla="*/ 587390 h 1139345"/>
              <a:gd name="connsiteX169" fmla="*/ 1067744 w 1126166"/>
              <a:gd name="connsiteY169" fmla="*/ 625893 h 1139345"/>
              <a:gd name="connsiteX170" fmla="*/ 1060891 w 1126166"/>
              <a:gd name="connsiteY170" fmla="*/ 636235 h 1139345"/>
              <a:gd name="connsiteX171" fmla="*/ 1028119 w 1126166"/>
              <a:gd name="connsiteY171" fmla="*/ 634615 h 1139345"/>
              <a:gd name="connsiteX172" fmla="*/ 1017902 w 1126166"/>
              <a:gd name="connsiteY172" fmla="*/ 608323 h 1139345"/>
              <a:gd name="connsiteX173" fmla="*/ 1016531 w 1126166"/>
              <a:gd name="connsiteY173" fmla="*/ 599726 h 1139345"/>
              <a:gd name="connsiteX174" fmla="*/ 953979 w 1126166"/>
              <a:gd name="connsiteY174" fmla="*/ 596860 h 1139345"/>
              <a:gd name="connsiteX175" fmla="*/ 944136 w 1126166"/>
              <a:gd name="connsiteY175" fmla="*/ 661157 h 1139345"/>
              <a:gd name="connsiteX176" fmla="*/ 977281 w 1126166"/>
              <a:gd name="connsiteY176" fmla="*/ 670128 h 1139345"/>
              <a:gd name="connsiteX177" fmla="*/ 1091294 w 1126166"/>
              <a:gd name="connsiteY177" fmla="*/ 700656 h 1139345"/>
              <a:gd name="connsiteX178" fmla="*/ 1100141 w 1126166"/>
              <a:gd name="connsiteY178" fmla="*/ 696669 h 1139345"/>
              <a:gd name="connsiteX179" fmla="*/ 1106870 w 1126166"/>
              <a:gd name="connsiteY179" fmla="*/ 685579 h 1139345"/>
              <a:gd name="connsiteX180" fmla="*/ 1113100 w 1126166"/>
              <a:gd name="connsiteY180" fmla="*/ 682838 h 1139345"/>
              <a:gd name="connsiteX181" fmla="*/ 1116340 w 1126166"/>
              <a:gd name="connsiteY181" fmla="*/ 688071 h 1139345"/>
              <a:gd name="connsiteX182" fmla="*/ 1113973 w 1126166"/>
              <a:gd name="connsiteY182" fmla="*/ 715111 h 1139345"/>
              <a:gd name="connsiteX183" fmla="*/ 1103256 w 1126166"/>
              <a:gd name="connsiteY183" fmla="*/ 741278 h 1139345"/>
              <a:gd name="connsiteX184" fmla="*/ 1095531 w 1126166"/>
              <a:gd name="connsiteY184" fmla="*/ 746386 h 1139345"/>
              <a:gd name="connsiteX185" fmla="*/ 1091793 w 1126166"/>
              <a:gd name="connsiteY185" fmla="*/ 737789 h 1139345"/>
              <a:gd name="connsiteX186" fmla="*/ 1091668 w 1126166"/>
              <a:gd name="connsiteY186" fmla="*/ 721590 h 1139345"/>
              <a:gd name="connsiteX187" fmla="*/ 939276 w 1126166"/>
              <a:gd name="connsiteY187" fmla="*/ 680719 h 1139345"/>
              <a:gd name="connsiteX188" fmla="*/ 915601 w 1126166"/>
              <a:gd name="connsiteY188" fmla="*/ 741402 h 1139345"/>
              <a:gd name="connsiteX189" fmla="*/ 970427 w 1126166"/>
              <a:gd name="connsiteY189" fmla="*/ 769937 h 1139345"/>
              <a:gd name="connsiteX190" fmla="*/ 987747 w 1126166"/>
              <a:gd name="connsiteY190" fmla="*/ 752368 h 1139345"/>
              <a:gd name="connsiteX191" fmla="*/ 998837 w 1126166"/>
              <a:gd name="connsiteY191" fmla="*/ 745514 h 1139345"/>
              <a:gd name="connsiteX192" fmla="*/ 1028119 w 1126166"/>
              <a:gd name="connsiteY192" fmla="*/ 761837 h 1139345"/>
              <a:gd name="connsiteX193" fmla="*/ 989866 w 1126166"/>
              <a:gd name="connsiteY193" fmla="*/ 838595 h 1139345"/>
              <a:gd name="connsiteX194" fmla="*/ 956845 w 1126166"/>
              <a:gd name="connsiteY194" fmla="*/ 821773 h 1139345"/>
              <a:gd name="connsiteX195" fmla="*/ 957344 w 1126166"/>
              <a:gd name="connsiteY195" fmla="*/ 805075 h 1139345"/>
              <a:gd name="connsiteX196" fmla="*/ 961580 w 1126166"/>
              <a:gd name="connsiteY196" fmla="*/ 788254 h 1139345"/>
              <a:gd name="connsiteX197" fmla="*/ 906131 w 1126166"/>
              <a:gd name="connsiteY197" fmla="*/ 759345 h 1139345"/>
              <a:gd name="connsiteX198" fmla="*/ 869995 w 1126166"/>
              <a:gd name="connsiteY198" fmla="*/ 813424 h 1139345"/>
              <a:gd name="connsiteX199" fmla="*/ 991112 w 1126166"/>
              <a:gd name="connsiteY199" fmla="*/ 915102 h 1139345"/>
              <a:gd name="connsiteX200" fmla="*/ 1006313 w 1126166"/>
              <a:gd name="connsiteY200" fmla="*/ 904760 h 1139345"/>
              <a:gd name="connsiteX201" fmla="*/ 1013665 w 1126166"/>
              <a:gd name="connsiteY201" fmla="*/ 904511 h 1139345"/>
              <a:gd name="connsiteX202" fmla="*/ 1014288 w 1126166"/>
              <a:gd name="connsiteY202" fmla="*/ 911240 h 1139345"/>
              <a:gd name="connsiteX203" fmla="*/ 977903 w 1126166"/>
              <a:gd name="connsiteY203" fmla="*/ 954478 h 1139345"/>
              <a:gd name="connsiteX204" fmla="*/ 971175 w 1126166"/>
              <a:gd name="connsiteY204" fmla="*/ 954602 h 1139345"/>
              <a:gd name="connsiteX205" fmla="*/ 970303 w 1126166"/>
              <a:gd name="connsiteY205" fmla="*/ 947873 h 1139345"/>
              <a:gd name="connsiteX206" fmla="*/ 977903 w 1126166"/>
              <a:gd name="connsiteY206" fmla="*/ 930553 h 1139345"/>
              <a:gd name="connsiteX207" fmla="*/ 856787 w 1126166"/>
              <a:gd name="connsiteY207" fmla="*/ 828875 h 1139345"/>
              <a:gd name="connsiteX208" fmla="*/ 809811 w 1126166"/>
              <a:gd name="connsiteY208" fmla="*/ 873858 h 1139345"/>
              <a:gd name="connsiteX209" fmla="*/ 847691 w 1126166"/>
              <a:gd name="connsiteY209" fmla="*/ 923201 h 1139345"/>
              <a:gd name="connsiteX210" fmla="*/ 867005 w 1126166"/>
              <a:gd name="connsiteY210" fmla="*/ 915476 h 1139345"/>
              <a:gd name="connsiteX211" fmla="*/ 886567 w 1126166"/>
              <a:gd name="connsiteY211" fmla="*/ 913233 h 1139345"/>
              <a:gd name="connsiteX212" fmla="*/ 904013 w 1126166"/>
              <a:gd name="connsiteY212" fmla="*/ 934914 h 1139345"/>
              <a:gd name="connsiteX213" fmla="*/ 901520 w 1126166"/>
              <a:gd name="connsiteY213" fmla="*/ 944509 h 1139345"/>
              <a:gd name="connsiteX214" fmla="*/ 836726 w 1126166"/>
              <a:gd name="connsiteY214" fmla="*/ 992981 h 1139345"/>
              <a:gd name="connsiteX215" fmla="*/ 813674 w 1126166"/>
              <a:gd name="connsiteY215" fmla="*/ 963075 h 1139345"/>
              <a:gd name="connsiteX216" fmla="*/ 830620 w 1126166"/>
              <a:gd name="connsiteY216" fmla="*/ 934416 h 1139345"/>
              <a:gd name="connsiteX217" fmla="*/ 793612 w 1126166"/>
              <a:gd name="connsiteY217" fmla="*/ 886069 h 1139345"/>
              <a:gd name="connsiteX218" fmla="*/ 738038 w 1126166"/>
              <a:gd name="connsiteY218" fmla="*/ 919837 h 1139345"/>
              <a:gd name="connsiteX219" fmla="*/ 804951 w 1126166"/>
              <a:gd name="connsiteY219" fmla="*/ 1063258 h 1139345"/>
              <a:gd name="connsiteX220" fmla="*/ 822895 w 1126166"/>
              <a:gd name="connsiteY220" fmla="*/ 1060143 h 1139345"/>
              <a:gd name="connsiteX221" fmla="*/ 829623 w 1126166"/>
              <a:gd name="connsiteY221" fmla="*/ 1062884 h 1139345"/>
              <a:gd name="connsiteX222" fmla="*/ 827380 w 1126166"/>
              <a:gd name="connsiteY222" fmla="*/ 1069862 h 1139345"/>
              <a:gd name="connsiteX223" fmla="*/ 785139 w 1126166"/>
              <a:gd name="connsiteY223" fmla="*/ 1092291 h 1139345"/>
              <a:gd name="connsiteX224" fmla="*/ 775295 w 1126166"/>
              <a:gd name="connsiteY224" fmla="*/ 1093413 h 1139345"/>
              <a:gd name="connsiteX225" fmla="*/ 771432 w 1126166"/>
              <a:gd name="connsiteY225" fmla="*/ 1085188 h 1139345"/>
              <a:gd name="connsiteX226" fmla="*/ 786385 w 1126166"/>
              <a:gd name="connsiteY226" fmla="*/ 1071482 h 1139345"/>
              <a:gd name="connsiteX227" fmla="*/ 719597 w 1126166"/>
              <a:gd name="connsiteY227" fmla="*/ 928310 h 1139345"/>
              <a:gd name="connsiteX228" fmla="*/ 657917 w 1126166"/>
              <a:gd name="connsiteY228" fmla="*/ 949244 h 1139345"/>
              <a:gd name="connsiteX229" fmla="*/ 671125 w 1126166"/>
              <a:gd name="connsiteY229" fmla="*/ 1009179 h 1139345"/>
              <a:gd name="connsiteX230" fmla="*/ 699411 w 1126166"/>
              <a:gd name="connsiteY230" fmla="*/ 1012543 h 1139345"/>
              <a:gd name="connsiteX231" fmla="*/ 705267 w 1126166"/>
              <a:gd name="connsiteY231" fmla="*/ 1014413 h 1139345"/>
              <a:gd name="connsiteX232" fmla="*/ 713117 w 1126166"/>
              <a:gd name="connsiteY232" fmla="*/ 1049925 h 1139345"/>
              <a:gd name="connsiteX233" fmla="*/ 660534 w 1126166"/>
              <a:gd name="connsiteY233" fmla="*/ 1072105 h 1139345"/>
              <a:gd name="connsiteX234" fmla="*/ 631251 w 1126166"/>
              <a:gd name="connsiteY234" fmla="*/ 1068491 h 1139345"/>
              <a:gd name="connsiteX235" fmla="*/ 623152 w 1126166"/>
              <a:gd name="connsiteY235" fmla="*/ 1032356 h 1139345"/>
              <a:gd name="connsiteX236" fmla="*/ 651063 w 1126166"/>
              <a:gd name="connsiteY236" fmla="*/ 1013167 h 1139345"/>
              <a:gd name="connsiteX237" fmla="*/ 637855 w 1126166"/>
              <a:gd name="connsiteY237" fmla="*/ 953730 h 1139345"/>
              <a:gd name="connsiteX238" fmla="*/ 573808 w 1126166"/>
              <a:gd name="connsiteY238" fmla="*/ 960583 h 1139345"/>
              <a:gd name="connsiteX239" fmla="*/ 573808 w 1126166"/>
              <a:gd name="connsiteY239" fmla="*/ 1119081 h 1139345"/>
              <a:gd name="connsiteX240" fmla="*/ 591004 w 1126166"/>
              <a:gd name="connsiteY240" fmla="*/ 1123941 h 1139345"/>
              <a:gd name="connsiteX241" fmla="*/ 596611 w 1126166"/>
              <a:gd name="connsiteY241" fmla="*/ 1129174 h 1139345"/>
              <a:gd name="connsiteX242" fmla="*/ 591128 w 1126166"/>
              <a:gd name="connsiteY242" fmla="*/ 1134532 h 1139345"/>
              <a:gd name="connsiteX243" fmla="*/ 535056 w 1126166"/>
              <a:gd name="connsiteY243" fmla="*/ 1134532 h 1139345"/>
              <a:gd name="connsiteX244" fmla="*/ 530072 w 1126166"/>
              <a:gd name="connsiteY244" fmla="*/ 1129050 h 1139345"/>
              <a:gd name="connsiteX245" fmla="*/ 534932 w 1126166"/>
              <a:gd name="connsiteY245" fmla="*/ 1124190 h 1139345"/>
              <a:gd name="connsiteX246" fmla="*/ 552999 w 1126166"/>
              <a:gd name="connsiteY246" fmla="*/ 1119704 h 1139345"/>
              <a:gd name="connsiteX247" fmla="*/ 552999 w 1126166"/>
              <a:gd name="connsiteY247" fmla="*/ 961829 h 1139345"/>
              <a:gd name="connsiteX248" fmla="*/ 472753 w 1126166"/>
              <a:gd name="connsiteY248" fmla="*/ 951487 h 1139345"/>
              <a:gd name="connsiteX249" fmla="*/ 456929 w 1126166"/>
              <a:gd name="connsiteY249" fmla="*/ 1011297 h 1139345"/>
              <a:gd name="connsiteX250" fmla="*/ 470760 w 1126166"/>
              <a:gd name="connsiteY250" fmla="*/ 1018774 h 1139345"/>
              <a:gd name="connsiteX251" fmla="*/ 489201 w 1126166"/>
              <a:gd name="connsiteY251" fmla="*/ 1036842 h 1139345"/>
              <a:gd name="connsiteX252" fmla="*/ 482099 w 1126166"/>
              <a:gd name="connsiteY252" fmla="*/ 1062635 h 1139345"/>
              <a:gd name="connsiteX253" fmla="*/ 457801 w 1126166"/>
              <a:gd name="connsiteY253" fmla="*/ 1068990 h 1139345"/>
              <a:gd name="connsiteX254" fmla="*/ 403348 w 1126166"/>
              <a:gd name="connsiteY254" fmla="*/ 1052791 h 1139345"/>
              <a:gd name="connsiteX255" fmla="*/ 391884 w 1126166"/>
              <a:gd name="connsiteY255" fmla="*/ 1041577 h 1139345"/>
              <a:gd name="connsiteX256" fmla="*/ 399984 w 1126166"/>
              <a:gd name="connsiteY256" fmla="*/ 1010425 h 1139345"/>
              <a:gd name="connsiteX257" fmla="*/ 417927 w 1126166"/>
              <a:gd name="connsiteY257" fmla="*/ 1006064 h 1139345"/>
              <a:gd name="connsiteX258" fmla="*/ 437365 w 1126166"/>
              <a:gd name="connsiteY258" fmla="*/ 1005939 h 1139345"/>
              <a:gd name="connsiteX259" fmla="*/ 453190 w 1126166"/>
              <a:gd name="connsiteY259" fmla="*/ 946503 h 1139345"/>
              <a:gd name="connsiteX260" fmla="*/ 375935 w 1126166"/>
              <a:gd name="connsiteY260" fmla="*/ 914604 h 1139345"/>
              <a:gd name="connsiteX261" fmla="*/ 297185 w 1126166"/>
              <a:gd name="connsiteY261" fmla="*/ 1051047 h 1139345"/>
              <a:gd name="connsiteX262" fmla="*/ 310517 w 1126166"/>
              <a:gd name="connsiteY262" fmla="*/ 1065251 h 1139345"/>
              <a:gd name="connsiteX263" fmla="*/ 311763 w 1126166"/>
              <a:gd name="connsiteY263" fmla="*/ 1071357 h 1139345"/>
              <a:gd name="connsiteX264" fmla="*/ 305907 w 1126166"/>
              <a:gd name="connsiteY264" fmla="*/ 1073476 h 1139345"/>
              <a:gd name="connsiteX265" fmla="*/ 292699 w 1126166"/>
              <a:gd name="connsiteY265" fmla="*/ 1070485 h 1139345"/>
              <a:gd name="connsiteX266" fmla="*/ 257809 w 1126166"/>
              <a:gd name="connsiteY266" fmla="*/ 1047308 h 1139345"/>
              <a:gd name="connsiteX267" fmla="*/ 254569 w 1126166"/>
              <a:gd name="connsiteY267" fmla="*/ 1038462 h 1139345"/>
              <a:gd name="connsiteX268" fmla="*/ 263665 w 1126166"/>
              <a:gd name="connsiteY268" fmla="*/ 1036842 h 1139345"/>
              <a:gd name="connsiteX269" fmla="*/ 279491 w 1126166"/>
              <a:gd name="connsiteY269" fmla="*/ 1041078 h 1139345"/>
              <a:gd name="connsiteX270" fmla="*/ 358739 w 1126166"/>
              <a:gd name="connsiteY270" fmla="*/ 903887 h 1139345"/>
              <a:gd name="connsiteX271" fmla="*/ 306281 w 1126166"/>
              <a:gd name="connsiteY271" fmla="*/ 865384 h 1139345"/>
              <a:gd name="connsiteX272" fmla="*/ 264288 w 1126166"/>
              <a:gd name="connsiteY272" fmla="*/ 911115 h 1139345"/>
              <a:gd name="connsiteX273" fmla="*/ 276874 w 1126166"/>
              <a:gd name="connsiteY273" fmla="*/ 932921 h 1139345"/>
              <a:gd name="connsiteX274" fmla="*/ 280363 w 1126166"/>
              <a:gd name="connsiteY274" fmla="*/ 952733 h 1139345"/>
              <a:gd name="connsiteX275" fmla="*/ 264787 w 1126166"/>
              <a:gd name="connsiteY275" fmla="*/ 968433 h 1139345"/>
              <a:gd name="connsiteX276" fmla="*/ 248837 w 1126166"/>
              <a:gd name="connsiteY276" fmla="*/ 967062 h 1139345"/>
              <a:gd name="connsiteX277" fmla="*/ 192890 w 1126166"/>
              <a:gd name="connsiteY277" fmla="*/ 910990 h 1139345"/>
              <a:gd name="connsiteX278" fmla="*/ 217562 w 1126166"/>
              <a:gd name="connsiteY278" fmla="*/ 884823 h 1139345"/>
              <a:gd name="connsiteX279" fmla="*/ 250084 w 1126166"/>
              <a:gd name="connsiteY279" fmla="*/ 896536 h 1139345"/>
              <a:gd name="connsiteX280" fmla="*/ 291203 w 1126166"/>
              <a:gd name="connsiteY280" fmla="*/ 851678 h 1139345"/>
              <a:gd name="connsiteX281" fmla="*/ 248214 w 1126166"/>
              <a:gd name="connsiteY281" fmla="*/ 802708 h 1139345"/>
              <a:gd name="connsiteX282" fmla="*/ 118500 w 1126166"/>
              <a:gd name="connsiteY282" fmla="*/ 893545 h 1139345"/>
              <a:gd name="connsiteX283" fmla="*/ 124357 w 1126166"/>
              <a:gd name="connsiteY283" fmla="*/ 910616 h 1139345"/>
              <a:gd name="connsiteX284" fmla="*/ 123235 w 1126166"/>
              <a:gd name="connsiteY284" fmla="*/ 918217 h 1139345"/>
              <a:gd name="connsiteX285" fmla="*/ 115261 w 1126166"/>
              <a:gd name="connsiteY285" fmla="*/ 916598 h 1139345"/>
              <a:gd name="connsiteX286" fmla="*/ 83735 w 1126166"/>
              <a:gd name="connsiteY286" fmla="*/ 870992 h 1139345"/>
              <a:gd name="connsiteX287" fmla="*/ 85231 w 1126166"/>
              <a:gd name="connsiteY287" fmla="*/ 864388 h 1139345"/>
              <a:gd name="connsiteX288" fmla="*/ 91960 w 1126166"/>
              <a:gd name="connsiteY288" fmla="*/ 865135 h 1139345"/>
              <a:gd name="connsiteX289" fmla="*/ 106787 w 1126166"/>
              <a:gd name="connsiteY289" fmla="*/ 876973 h 1139345"/>
              <a:gd name="connsiteX290" fmla="*/ 236501 w 1126166"/>
              <a:gd name="connsiteY290" fmla="*/ 786136 h 1139345"/>
              <a:gd name="connsiteX291" fmla="*/ 205226 w 1126166"/>
              <a:gd name="connsiteY291" fmla="*/ 729191 h 1139345"/>
              <a:gd name="connsiteX292" fmla="*/ 148904 w 1126166"/>
              <a:gd name="connsiteY292" fmla="*/ 752492 h 1139345"/>
              <a:gd name="connsiteX293" fmla="*/ 149278 w 1126166"/>
              <a:gd name="connsiteY293" fmla="*/ 785886 h 1139345"/>
              <a:gd name="connsiteX294" fmla="*/ 114762 w 1126166"/>
              <a:gd name="connsiteY294" fmla="*/ 800714 h 1139345"/>
              <a:gd name="connsiteX295" fmla="*/ 83611 w 1126166"/>
              <a:gd name="connsiteY295" fmla="*/ 748754 h 1139345"/>
              <a:gd name="connsiteX296" fmla="*/ 83735 w 1126166"/>
              <a:gd name="connsiteY296" fmla="*/ 721091 h 1139345"/>
              <a:gd name="connsiteX297" fmla="*/ 114513 w 1126166"/>
              <a:gd name="connsiteY297" fmla="*/ 708133 h 1139345"/>
              <a:gd name="connsiteX298" fmla="*/ 135322 w 1126166"/>
              <a:gd name="connsiteY298" fmla="*/ 728319 h 1139345"/>
              <a:gd name="connsiteX299" fmla="*/ 139434 w 1126166"/>
              <a:gd name="connsiteY299" fmla="*/ 734673 h 1139345"/>
              <a:gd name="connsiteX300" fmla="*/ 197500 w 1126166"/>
              <a:gd name="connsiteY300" fmla="*/ 710625 h 1139345"/>
              <a:gd name="connsiteX301" fmla="*/ 179183 w 1126166"/>
              <a:gd name="connsiteY301" fmla="*/ 648073 h 1139345"/>
              <a:gd name="connsiteX302" fmla="*/ 23177 w 1126166"/>
              <a:gd name="connsiteY302" fmla="*/ 675611 h 1139345"/>
              <a:gd name="connsiteX303" fmla="*/ 21059 w 1126166"/>
              <a:gd name="connsiteY303" fmla="*/ 694800 h 1139345"/>
              <a:gd name="connsiteX304" fmla="*/ 17196 w 1126166"/>
              <a:gd name="connsiteY304" fmla="*/ 699660 h 1139345"/>
              <a:gd name="connsiteX305" fmla="*/ 11215 w 1126166"/>
              <a:gd name="connsiteY305" fmla="*/ 696295 h 1139345"/>
              <a:gd name="connsiteX306" fmla="*/ 1371 w 1126166"/>
              <a:gd name="connsiteY306" fmla="*/ 639973 h 1139345"/>
              <a:gd name="connsiteX307" fmla="*/ 5359 w 1126166"/>
              <a:gd name="connsiteY307" fmla="*/ 635114 h 1139345"/>
              <a:gd name="connsiteX308" fmla="*/ 11215 w 1126166"/>
              <a:gd name="connsiteY308" fmla="*/ 638478 h 1139345"/>
              <a:gd name="connsiteX309" fmla="*/ 19688 w 1126166"/>
              <a:gd name="connsiteY309" fmla="*/ 655549 h 1139345"/>
              <a:gd name="connsiteX310" fmla="*/ 175569 w 1126166"/>
              <a:gd name="connsiteY310" fmla="*/ 628136 h 1139345"/>
              <a:gd name="connsiteX311" fmla="*/ 171333 w 1126166"/>
              <a:gd name="connsiteY311" fmla="*/ 563217 h 1139345"/>
              <a:gd name="connsiteX312" fmla="*/ 108657 w 1126166"/>
              <a:gd name="connsiteY312" fmla="*/ 560475 h 1139345"/>
              <a:gd name="connsiteX313" fmla="*/ 105541 w 1126166"/>
              <a:gd name="connsiteY313" fmla="*/ 572063 h 1139345"/>
              <a:gd name="connsiteX314" fmla="*/ 95573 w 1126166"/>
              <a:gd name="connsiteY314" fmla="*/ 592499 h 1139345"/>
              <a:gd name="connsiteX315" fmla="*/ 59936 w 1126166"/>
              <a:gd name="connsiteY315" fmla="*/ 591253 h 1139345"/>
              <a:gd name="connsiteX316" fmla="*/ 49967 w 1126166"/>
              <a:gd name="connsiteY316" fmla="*/ 556363 h 1139345"/>
              <a:gd name="connsiteX317" fmla="*/ 56945 w 1126166"/>
              <a:gd name="connsiteY317" fmla="*/ 516988 h 1139345"/>
              <a:gd name="connsiteX318" fmla="*/ 65045 w 1126166"/>
              <a:gd name="connsiteY318" fmla="*/ 503780 h 1139345"/>
              <a:gd name="connsiteX319" fmla="*/ 98190 w 1126166"/>
              <a:gd name="connsiteY319" fmla="*/ 505649 h 1139345"/>
              <a:gd name="connsiteX320" fmla="*/ 108158 w 1126166"/>
              <a:gd name="connsiteY320" fmla="*/ 531442 h 1139345"/>
              <a:gd name="connsiteX321" fmla="*/ 109529 w 1126166"/>
              <a:gd name="connsiteY321" fmla="*/ 540040 h 1139345"/>
              <a:gd name="connsiteX322" fmla="*/ 172205 w 1126166"/>
              <a:gd name="connsiteY322" fmla="*/ 542906 h 1139345"/>
              <a:gd name="connsiteX323" fmla="*/ 182174 w 1126166"/>
              <a:gd name="connsiteY323" fmla="*/ 478485 h 1139345"/>
              <a:gd name="connsiteX324" fmla="*/ 29283 w 1126166"/>
              <a:gd name="connsiteY324" fmla="*/ 437490 h 1139345"/>
              <a:gd name="connsiteX325" fmla="*/ 19564 w 1126166"/>
              <a:gd name="connsiteY325" fmla="*/ 453564 h 1139345"/>
              <a:gd name="connsiteX326" fmla="*/ 13583 w 1126166"/>
              <a:gd name="connsiteY326" fmla="*/ 456804 h 1139345"/>
              <a:gd name="connsiteX327" fmla="*/ 9845 w 1126166"/>
              <a:gd name="connsiteY327" fmla="*/ 451321 h 1139345"/>
              <a:gd name="connsiteX328" fmla="*/ 24174 w 1126166"/>
              <a:gd name="connsiteY328" fmla="*/ 396744 h 1139345"/>
              <a:gd name="connsiteX329" fmla="*/ 30778 w 1126166"/>
              <a:gd name="connsiteY329" fmla="*/ 393628 h 1139345"/>
              <a:gd name="connsiteX330" fmla="*/ 34267 w 1126166"/>
              <a:gd name="connsiteY330" fmla="*/ 399485 h 1139345"/>
              <a:gd name="connsiteX331" fmla="*/ 34392 w 1126166"/>
              <a:gd name="connsiteY331" fmla="*/ 417927 h 1139345"/>
              <a:gd name="connsiteX332" fmla="*/ 187532 w 1126166"/>
              <a:gd name="connsiteY332" fmla="*/ 458548 h 1139345"/>
              <a:gd name="connsiteX333" fmla="*/ 211082 w 1126166"/>
              <a:gd name="connsiteY333" fmla="*/ 397865 h 1139345"/>
              <a:gd name="connsiteX334" fmla="*/ 156630 w 1126166"/>
              <a:gd name="connsiteY334" fmla="*/ 369455 h 1139345"/>
              <a:gd name="connsiteX335" fmla="*/ 134948 w 1126166"/>
              <a:gd name="connsiteY335" fmla="*/ 389641 h 1139345"/>
              <a:gd name="connsiteX336" fmla="*/ 117753 w 1126166"/>
              <a:gd name="connsiteY336" fmla="*/ 395996 h 1139345"/>
              <a:gd name="connsiteX337" fmla="*/ 98439 w 1126166"/>
              <a:gd name="connsiteY337" fmla="*/ 375810 h 1139345"/>
              <a:gd name="connsiteX338" fmla="*/ 132331 w 1126166"/>
              <a:gd name="connsiteY338" fmla="*/ 303539 h 1139345"/>
              <a:gd name="connsiteX339" fmla="*/ 159495 w 1126166"/>
              <a:gd name="connsiteY339" fmla="*/ 299053 h 1139345"/>
              <a:gd name="connsiteX340" fmla="*/ 170087 w 1126166"/>
              <a:gd name="connsiteY340" fmla="*/ 325345 h 1139345"/>
              <a:gd name="connsiteX341" fmla="*/ 165601 w 1126166"/>
              <a:gd name="connsiteY341" fmla="*/ 351262 h 1139345"/>
              <a:gd name="connsiteX342" fmla="*/ 220427 w 1126166"/>
              <a:gd name="connsiteY342" fmla="*/ 379922 h 1139345"/>
              <a:gd name="connsiteX343" fmla="*/ 256687 w 1126166"/>
              <a:gd name="connsiteY343" fmla="*/ 325718 h 1139345"/>
              <a:gd name="connsiteX344" fmla="*/ 135322 w 1126166"/>
              <a:gd name="connsiteY344" fmla="*/ 223916 h 1139345"/>
              <a:gd name="connsiteX345" fmla="*/ 121242 w 1126166"/>
              <a:gd name="connsiteY345" fmla="*/ 233760 h 1139345"/>
              <a:gd name="connsiteX346" fmla="*/ 112519 w 1126166"/>
              <a:gd name="connsiteY346" fmla="*/ 234881 h 1139345"/>
              <a:gd name="connsiteX347" fmla="*/ 112270 w 1126166"/>
              <a:gd name="connsiteY347" fmla="*/ 226657 h 1139345"/>
              <a:gd name="connsiteX348" fmla="*/ 147284 w 1126166"/>
              <a:gd name="connsiteY348" fmla="*/ 185164 h 1139345"/>
              <a:gd name="connsiteX349" fmla="*/ 155383 w 1126166"/>
              <a:gd name="connsiteY349" fmla="*/ 184292 h 1139345"/>
              <a:gd name="connsiteX350" fmla="*/ 155508 w 1126166"/>
              <a:gd name="connsiteY350" fmla="*/ 192391 h 1139345"/>
              <a:gd name="connsiteX351" fmla="*/ 148281 w 1126166"/>
              <a:gd name="connsiteY351" fmla="*/ 208340 h 1139345"/>
              <a:gd name="connsiteX352" fmla="*/ 269647 w 1126166"/>
              <a:gd name="connsiteY352" fmla="*/ 310143 h 1139345"/>
              <a:gd name="connsiteX353" fmla="*/ 316623 w 1126166"/>
              <a:gd name="connsiteY353" fmla="*/ 265160 h 1139345"/>
              <a:gd name="connsiteX354" fmla="*/ 278992 w 1126166"/>
              <a:gd name="connsiteY354" fmla="*/ 216066 h 1139345"/>
              <a:gd name="connsiteX355" fmla="*/ 254694 w 1126166"/>
              <a:gd name="connsiteY355" fmla="*/ 224788 h 1139345"/>
              <a:gd name="connsiteX356" fmla="*/ 237997 w 1126166"/>
              <a:gd name="connsiteY356" fmla="*/ 225536 h 1139345"/>
              <a:gd name="connsiteX357" fmla="*/ 222172 w 1126166"/>
              <a:gd name="connsiteY357" fmla="*/ 204602 h 1139345"/>
              <a:gd name="connsiteX358" fmla="*/ 233386 w 1126166"/>
              <a:gd name="connsiteY358" fmla="*/ 179307 h 1139345"/>
              <a:gd name="connsiteX359" fmla="*/ 290082 w 1126166"/>
              <a:gd name="connsiteY359" fmla="*/ 145788 h 1139345"/>
              <a:gd name="connsiteX360" fmla="*/ 312511 w 1126166"/>
              <a:gd name="connsiteY360" fmla="*/ 175694 h 1139345"/>
              <a:gd name="connsiteX361" fmla="*/ 295565 w 1126166"/>
              <a:gd name="connsiteY361" fmla="*/ 204353 h 1139345"/>
              <a:gd name="connsiteX362" fmla="*/ 332572 w 1126166"/>
              <a:gd name="connsiteY362" fmla="*/ 252700 h 1139345"/>
              <a:gd name="connsiteX363" fmla="*/ 388146 w 1126166"/>
              <a:gd name="connsiteY363" fmla="*/ 218807 h 1139345"/>
              <a:gd name="connsiteX364" fmla="*/ 321233 w 1126166"/>
              <a:gd name="connsiteY364" fmla="*/ 75386 h 1139345"/>
              <a:gd name="connsiteX365" fmla="*/ 303165 w 1126166"/>
              <a:gd name="connsiteY365" fmla="*/ 78502 h 1139345"/>
              <a:gd name="connsiteX366" fmla="*/ 296437 w 1126166"/>
              <a:gd name="connsiteY366" fmla="*/ 75760 h 1139345"/>
              <a:gd name="connsiteX367" fmla="*/ 298680 w 1126166"/>
              <a:gd name="connsiteY367" fmla="*/ 68782 h 1139345"/>
              <a:gd name="connsiteX368" fmla="*/ 340921 w 1126166"/>
              <a:gd name="connsiteY368" fmla="*/ 46353 h 1139345"/>
              <a:gd name="connsiteX369" fmla="*/ 350765 w 1126166"/>
              <a:gd name="connsiteY369" fmla="*/ 45232 h 1139345"/>
              <a:gd name="connsiteX370" fmla="*/ 354503 w 1126166"/>
              <a:gd name="connsiteY370" fmla="*/ 53456 h 1139345"/>
              <a:gd name="connsiteX371" fmla="*/ 339675 w 1126166"/>
              <a:gd name="connsiteY371" fmla="*/ 67038 h 1139345"/>
              <a:gd name="connsiteX372" fmla="*/ 406463 w 1126166"/>
              <a:gd name="connsiteY372" fmla="*/ 210209 h 1139345"/>
              <a:gd name="connsiteX373" fmla="*/ 468143 w 1126166"/>
              <a:gd name="connsiteY373" fmla="*/ 189275 h 1139345"/>
              <a:gd name="connsiteX374" fmla="*/ 454810 w 1126166"/>
              <a:gd name="connsiteY374" fmla="*/ 129341 h 1139345"/>
              <a:gd name="connsiteX375" fmla="*/ 426774 w 1126166"/>
              <a:gd name="connsiteY375" fmla="*/ 126225 h 1139345"/>
              <a:gd name="connsiteX376" fmla="*/ 421416 w 1126166"/>
              <a:gd name="connsiteY376" fmla="*/ 124605 h 1139345"/>
              <a:gd name="connsiteX377" fmla="*/ 413316 w 1126166"/>
              <a:gd name="connsiteY377" fmla="*/ 87971 h 1139345"/>
              <a:gd name="connsiteX378" fmla="*/ 456306 w 1126166"/>
              <a:gd name="connsiteY378" fmla="*/ 67411 h 1139345"/>
              <a:gd name="connsiteX379" fmla="*/ 493812 w 1126166"/>
              <a:gd name="connsiteY379" fmla="*/ 69530 h 1139345"/>
              <a:gd name="connsiteX380" fmla="*/ 502036 w 1126166"/>
              <a:gd name="connsiteY380" fmla="*/ 106912 h 1139345"/>
              <a:gd name="connsiteX381" fmla="*/ 474747 w 1126166"/>
              <a:gd name="connsiteY381" fmla="*/ 125353 h 1139345"/>
              <a:gd name="connsiteX382" fmla="*/ 487955 w 1126166"/>
              <a:gd name="connsiteY382" fmla="*/ 184790 h 1139345"/>
              <a:gd name="connsiteX383" fmla="*/ 552501 w 1126166"/>
              <a:gd name="connsiteY383" fmla="*/ 177812 h 1139345"/>
              <a:gd name="connsiteX384" fmla="*/ 552501 w 1126166"/>
              <a:gd name="connsiteY384" fmla="*/ 19438 h 1139345"/>
              <a:gd name="connsiteX385" fmla="*/ 534807 w 1126166"/>
              <a:gd name="connsiteY385" fmla="*/ 14454 h 1139345"/>
              <a:gd name="connsiteX386" fmla="*/ 529822 w 1126166"/>
              <a:gd name="connsiteY386" fmla="*/ 8972 h 1139345"/>
              <a:gd name="connsiteX387" fmla="*/ 534682 w 1126166"/>
              <a:gd name="connsiteY387" fmla="*/ 4237 h 1139345"/>
              <a:gd name="connsiteX388" fmla="*/ 560600 w 1126166"/>
              <a:gd name="connsiteY388" fmla="*/ 0 h 1139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</a:cxnLst>
            <a:rect l="l" t="t" r="r" b="b"/>
            <a:pathLst>
              <a:path w="1126166" h="1139345">
                <a:moveTo>
                  <a:pt x="547641" y="853297"/>
                </a:moveTo>
                <a:cubicBezTo>
                  <a:pt x="552251" y="853297"/>
                  <a:pt x="555740" y="856911"/>
                  <a:pt x="555865" y="861521"/>
                </a:cubicBezTo>
                <a:cubicBezTo>
                  <a:pt x="555865" y="866256"/>
                  <a:pt x="552625" y="869869"/>
                  <a:pt x="547890" y="869994"/>
                </a:cubicBezTo>
                <a:cubicBezTo>
                  <a:pt x="542906" y="870119"/>
                  <a:pt x="539168" y="866505"/>
                  <a:pt x="539292" y="861521"/>
                </a:cubicBezTo>
                <a:cubicBezTo>
                  <a:pt x="539417" y="856786"/>
                  <a:pt x="542906" y="853297"/>
                  <a:pt x="547641" y="853297"/>
                </a:cubicBezTo>
                <a:close/>
                <a:moveTo>
                  <a:pt x="742649" y="809062"/>
                </a:moveTo>
                <a:cubicBezTo>
                  <a:pt x="756979" y="809062"/>
                  <a:pt x="768691" y="820650"/>
                  <a:pt x="768816" y="835105"/>
                </a:cubicBezTo>
                <a:cubicBezTo>
                  <a:pt x="768941" y="849933"/>
                  <a:pt x="757477" y="861521"/>
                  <a:pt x="742774" y="861645"/>
                </a:cubicBezTo>
                <a:cubicBezTo>
                  <a:pt x="727821" y="861770"/>
                  <a:pt x="716357" y="850431"/>
                  <a:pt x="716357" y="835478"/>
                </a:cubicBezTo>
                <a:cubicBezTo>
                  <a:pt x="716357" y="820650"/>
                  <a:pt x="727945" y="809062"/>
                  <a:pt x="742649" y="809062"/>
                </a:cubicBezTo>
                <a:close/>
                <a:moveTo>
                  <a:pt x="398987" y="792988"/>
                </a:moveTo>
                <a:cubicBezTo>
                  <a:pt x="415310" y="792988"/>
                  <a:pt x="428768" y="806445"/>
                  <a:pt x="428893" y="823018"/>
                </a:cubicBezTo>
                <a:cubicBezTo>
                  <a:pt x="428893" y="839964"/>
                  <a:pt x="415933" y="852923"/>
                  <a:pt x="399112" y="852923"/>
                </a:cubicBezTo>
                <a:cubicBezTo>
                  <a:pt x="382415" y="852923"/>
                  <a:pt x="368957" y="839715"/>
                  <a:pt x="368957" y="823142"/>
                </a:cubicBezTo>
                <a:cubicBezTo>
                  <a:pt x="368957" y="806819"/>
                  <a:pt x="382539" y="792988"/>
                  <a:pt x="398987" y="792988"/>
                </a:cubicBezTo>
                <a:close/>
                <a:moveTo>
                  <a:pt x="631251" y="750249"/>
                </a:moveTo>
                <a:cubicBezTo>
                  <a:pt x="640471" y="750373"/>
                  <a:pt x="647823" y="757725"/>
                  <a:pt x="647823" y="766821"/>
                </a:cubicBezTo>
                <a:cubicBezTo>
                  <a:pt x="647948" y="776042"/>
                  <a:pt x="640098" y="783892"/>
                  <a:pt x="630877" y="783892"/>
                </a:cubicBezTo>
                <a:cubicBezTo>
                  <a:pt x="621407" y="783892"/>
                  <a:pt x="614055" y="776291"/>
                  <a:pt x="614180" y="766821"/>
                </a:cubicBezTo>
                <a:cubicBezTo>
                  <a:pt x="614180" y="757226"/>
                  <a:pt x="621532" y="750124"/>
                  <a:pt x="631251" y="750249"/>
                </a:cubicBezTo>
                <a:close/>
                <a:moveTo>
                  <a:pt x="295690" y="715110"/>
                </a:moveTo>
                <a:cubicBezTo>
                  <a:pt x="300425" y="715110"/>
                  <a:pt x="304039" y="718474"/>
                  <a:pt x="304163" y="723209"/>
                </a:cubicBezTo>
                <a:cubicBezTo>
                  <a:pt x="304287" y="728069"/>
                  <a:pt x="301048" y="731557"/>
                  <a:pt x="296313" y="731807"/>
                </a:cubicBezTo>
                <a:cubicBezTo>
                  <a:pt x="291328" y="732056"/>
                  <a:pt x="287590" y="728567"/>
                  <a:pt x="287590" y="723459"/>
                </a:cubicBezTo>
                <a:cubicBezTo>
                  <a:pt x="287590" y="718724"/>
                  <a:pt x="291079" y="715234"/>
                  <a:pt x="295690" y="715110"/>
                </a:cubicBezTo>
                <a:close/>
                <a:moveTo>
                  <a:pt x="824514" y="672744"/>
                </a:moveTo>
                <a:cubicBezTo>
                  <a:pt x="839467" y="672495"/>
                  <a:pt x="851180" y="683959"/>
                  <a:pt x="851180" y="698786"/>
                </a:cubicBezTo>
                <a:cubicBezTo>
                  <a:pt x="851304" y="713490"/>
                  <a:pt x="839591" y="725452"/>
                  <a:pt x="825012" y="725452"/>
                </a:cubicBezTo>
                <a:cubicBezTo>
                  <a:pt x="810808" y="725452"/>
                  <a:pt x="798845" y="713739"/>
                  <a:pt x="798596" y="699534"/>
                </a:cubicBezTo>
                <a:cubicBezTo>
                  <a:pt x="798472" y="684706"/>
                  <a:pt x="809686" y="672993"/>
                  <a:pt x="824514" y="672744"/>
                </a:cubicBezTo>
                <a:close/>
                <a:moveTo>
                  <a:pt x="504652" y="612684"/>
                </a:moveTo>
                <a:cubicBezTo>
                  <a:pt x="528451" y="612809"/>
                  <a:pt x="547516" y="632123"/>
                  <a:pt x="547640" y="655923"/>
                </a:cubicBezTo>
                <a:cubicBezTo>
                  <a:pt x="547640" y="679598"/>
                  <a:pt x="528326" y="699036"/>
                  <a:pt x="504652" y="699161"/>
                </a:cubicBezTo>
                <a:cubicBezTo>
                  <a:pt x="481226" y="699285"/>
                  <a:pt x="461414" y="679722"/>
                  <a:pt x="461165" y="656172"/>
                </a:cubicBezTo>
                <a:cubicBezTo>
                  <a:pt x="460915" y="632372"/>
                  <a:pt x="480728" y="612560"/>
                  <a:pt x="504652" y="612684"/>
                </a:cubicBezTo>
                <a:close/>
                <a:moveTo>
                  <a:pt x="356870" y="603339"/>
                </a:moveTo>
                <a:cubicBezTo>
                  <a:pt x="371699" y="603215"/>
                  <a:pt x="383536" y="614803"/>
                  <a:pt x="383660" y="629381"/>
                </a:cubicBezTo>
                <a:cubicBezTo>
                  <a:pt x="383785" y="644085"/>
                  <a:pt x="372072" y="655798"/>
                  <a:pt x="357369" y="655798"/>
                </a:cubicBezTo>
                <a:cubicBezTo>
                  <a:pt x="342416" y="655798"/>
                  <a:pt x="331077" y="644459"/>
                  <a:pt x="331077" y="629506"/>
                </a:cubicBezTo>
                <a:cubicBezTo>
                  <a:pt x="331077" y="614927"/>
                  <a:pt x="342416" y="603464"/>
                  <a:pt x="356870" y="603339"/>
                </a:cubicBezTo>
                <a:close/>
                <a:moveTo>
                  <a:pt x="882331" y="561223"/>
                </a:moveTo>
                <a:cubicBezTo>
                  <a:pt x="886941" y="561223"/>
                  <a:pt x="891053" y="565584"/>
                  <a:pt x="890804" y="570070"/>
                </a:cubicBezTo>
                <a:cubicBezTo>
                  <a:pt x="890554" y="574431"/>
                  <a:pt x="886567" y="578294"/>
                  <a:pt x="882206" y="578294"/>
                </a:cubicBezTo>
                <a:cubicBezTo>
                  <a:pt x="877596" y="578294"/>
                  <a:pt x="873484" y="573933"/>
                  <a:pt x="873733" y="569447"/>
                </a:cubicBezTo>
                <a:cubicBezTo>
                  <a:pt x="873982" y="564961"/>
                  <a:pt x="878094" y="561098"/>
                  <a:pt x="882331" y="561223"/>
                </a:cubicBezTo>
                <a:close/>
                <a:moveTo>
                  <a:pt x="692682" y="545646"/>
                </a:moveTo>
                <a:cubicBezTo>
                  <a:pt x="729939" y="545771"/>
                  <a:pt x="759969" y="575926"/>
                  <a:pt x="759969" y="613058"/>
                </a:cubicBezTo>
                <a:cubicBezTo>
                  <a:pt x="759845" y="650066"/>
                  <a:pt x="729441" y="680220"/>
                  <a:pt x="692433" y="680096"/>
                </a:cubicBezTo>
                <a:cubicBezTo>
                  <a:pt x="655176" y="679971"/>
                  <a:pt x="625395" y="650066"/>
                  <a:pt x="625395" y="612684"/>
                </a:cubicBezTo>
                <a:cubicBezTo>
                  <a:pt x="625395" y="575303"/>
                  <a:pt x="655301" y="545522"/>
                  <a:pt x="692682" y="545646"/>
                </a:cubicBezTo>
                <a:close/>
                <a:moveTo>
                  <a:pt x="250083" y="473376"/>
                </a:moveTo>
                <a:cubicBezTo>
                  <a:pt x="259553" y="473127"/>
                  <a:pt x="267030" y="480479"/>
                  <a:pt x="267030" y="490073"/>
                </a:cubicBezTo>
                <a:cubicBezTo>
                  <a:pt x="267030" y="499544"/>
                  <a:pt x="259678" y="507144"/>
                  <a:pt x="250332" y="507144"/>
                </a:cubicBezTo>
                <a:cubicBezTo>
                  <a:pt x="241112" y="507144"/>
                  <a:pt x="233386" y="499169"/>
                  <a:pt x="233511" y="489949"/>
                </a:cubicBezTo>
                <a:cubicBezTo>
                  <a:pt x="233635" y="480853"/>
                  <a:pt x="240987" y="473501"/>
                  <a:pt x="250083" y="473376"/>
                </a:cubicBezTo>
                <a:close/>
                <a:moveTo>
                  <a:pt x="825885" y="442224"/>
                </a:moveTo>
                <a:cubicBezTo>
                  <a:pt x="849186" y="442722"/>
                  <a:pt x="867503" y="461787"/>
                  <a:pt x="867005" y="484839"/>
                </a:cubicBezTo>
                <a:cubicBezTo>
                  <a:pt x="866630" y="508140"/>
                  <a:pt x="847192" y="526582"/>
                  <a:pt x="823767" y="526083"/>
                </a:cubicBezTo>
                <a:cubicBezTo>
                  <a:pt x="801213" y="525585"/>
                  <a:pt x="782522" y="506271"/>
                  <a:pt x="782896" y="483593"/>
                </a:cubicBezTo>
                <a:cubicBezTo>
                  <a:pt x="783394" y="460167"/>
                  <a:pt x="802459" y="441726"/>
                  <a:pt x="825885" y="442224"/>
                </a:cubicBezTo>
                <a:close/>
                <a:moveTo>
                  <a:pt x="374690" y="438486"/>
                </a:moveTo>
                <a:cubicBezTo>
                  <a:pt x="379674" y="438237"/>
                  <a:pt x="383662" y="441975"/>
                  <a:pt x="383662" y="446710"/>
                </a:cubicBezTo>
                <a:cubicBezTo>
                  <a:pt x="383662" y="451445"/>
                  <a:pt x="379674" y="455308"/>
                  <a:pt x="374939" y="455183"/>
                </a:cubicBezTo>
                <a:cubicBezTo>
                  <a:pt x="370453" y="455059"/>
                  <a:pt x="366715" y="451320"/>
                  <a:pt x="366590" y="446959"/>
                </a:cubicBezTo>
                <a:cubicBezTo>
                  <a:pt x="366590" y="442598"/>
                  <a:pt x="370204" y="438735"/>
                  <a:pt x="374690" y="438486"/>
                </a:cubicBezTo>
                <a:close/>
                <a:moveTo>
                  <a:pt x="487955" y="438361"/>
                </a:moveTo>
                <a:cubicBezTo>
                  <a:pt x="497051" y="438486"/>
                  <a:pt x="504528" y="445962"/>
                  <a:pt x="504528" y="455058"/>
                </a:cubicBezTo>
                <a:cubicBezTo>
                  <a:pt x="504652" y="464279"/>
                  <a:pt x="496927" y="472129"/>
                  <a:pt x="487706" y="472129"/>
                </a:cubicBezTo>
                <a:cubicBezTo>
                  <a:pt x="478485" y="472129"/>
                  <a:pt x="470884" y="464528"/>
                  <a:pt x="470884" y="455058"/>
                </a:cubicBezTo>
                <a:cubicBezTo>
                  <a:pt x="470884" y="445588"/>
                  <a:pt x="478485" y="438112"/>
                  <a:pt x="487955" y="438361"/>
                </a:cubicBezTo>
                <a:close/>
                <a:moveTo>
                  <a:pt x="649070" y="411945"/>
                </a:moveTo>
                <a:cubicBezTo>
                  <a:pt x="663649" y="412070"/>
                  <a:pt x="675362" y="424032"/>
                  <a:pt x="675237" y="438735"/>
                </a:cubicBezTo>
                <a:cubicBezTo>
                  <a:pt x="675112" y="452940"/>
                  <a:pt x="663400" y="464778"/>
                  <a:pt x="649070" y="464903"/>
                </a:cubicBezTo>
                <a:cubicBezTo>
                  <a:pt x="634741" y="465027"/>
                  <a:pt x="622778" y="453065"/>
                  <a:pt x="622778" y="438361"/>
                </a:cubicBezTo>
                <a:cubicBezTo>
                  <a:pt x="622778" y="423658"/>
                  <a:pt x="634616" y="411821"/>
                  <a:pt x="649070" y="411945"/>
                </a:cubicBezTo>
                <a:close/>
                <a:moveTo>
                  <a:pt x="734425" y="353630"/>
                </a:moveTo>
                <a:cubicBezTo>
                  <a:pt x="739035" y="353755"/>
                  <a:pt x="742649" y="357618"/>
                  <a:pt x="742524" y="362104"/>
                </a:cubicBezTo>
                <a:cubicBezTo>
                  <a:pt x="742400" y="366714"/>
                  <a:pt x="738163" y="370701"/>
                  <a:pt x="733553" y="370452"/>
                </a:cubicBezTo>
                <a:cubicBezTo>
                  <a:pt x="729191" y="370203"/>
                  <a:pt x="725453" y="366215"/>
                  <a:pt x="725453" y="361854"/>
                </a:cubicBezTo>
                <a:cubicBezTo>
                  <a:pt x="725578" y="357119"/>
                  <a:pt x="729815" y="353256"/>
                  <a:pt x="734425" y="353630"/>
                </a:cubicBezTo>
                <a:close/>
                <a:moveTo>
                  <a:pt x="397991" y="327089"/>
                </a:moveTo>
                <a:cubicBezTo>
                  <a:pt x="421915" y="327462"/>
                  <a:pt x="441727" y="348022"/>
                  <a:pt x="440730" y="371323"/>
                </a:cubicBezTo>
                <a:cubicBezTo>
                  <a:pt x="439858" y="395247"/>
                  <a:pt x="420170" y="414063"/>
                  <a:pt x="396744" y="413439"/>
                </a:cubicBezTo>
                <a:cubicBezTo>
                  <a:pt x="372820" y="412816"/>
                  <a:pt x="353631" y="392880"/>
                  <a:pt x="354254" y="369703"/>
                </a:cubicBezTo>
                <a:cubicBezTo>
                  <a:pt x="355002" y="345779"/>
                  <a:pt x="374565" y="326714"/>
                  <a:pt x="397991" y="327089"/>
                </a:cubicBezTo>
                <a:close/>
                <a:moveTo>
                  <a:pt x="588885" y="225660"/>
                </a:moveTo>
                <a:cubicBezTo>
                  <a:pt x="612187" y="225784"/>
                  <a:pt x="630628" y="244102"/>
                  <a:pt x="630753" y="267403"/>
                </a:cubicBezTo>
                <a:cubicBezTo>
                  <a:pt x="630877" y="290828"/>
                  <a:pt x="612560" y="309395"/>
                  <a:pt x="589259" y="309395"/>
                </a:cubicBezTo>
                <a:cubicBezTo>
                  <a:pt x="565833" y="309519"/>
                  <a:pt x="547143" y="291202"/>
                  <a:pt x="547018" y="268026"/>
                </a:cubicBezTo>
                <a:cubicBezTo>
                  <a:pt x="546893" y="244226"/>
                  <a:pt x="565335" y="225660"/>
                  <a:pt x="588885" y="225660"/>
                </a:cubicBezTo>
                <a:close/>
                <a:moveTo>
                  <a:pt x="564089" y="198123"/>
                </a:moveTo>
                <a:cubicBezTo>
                  <a:pt x="358117" y="197998"/>
                  <a:pt x="191644" y="364097"/>
                  <a:pt x="191644" y="569571"/>
                </a:cubicBezTo>
                <a:cubicBezTo>
                  <a:pt x="191768" y="774921"/>
                  <a:pt x="357618" y="941269"/>
                  <a:pt x="562469" y="941269"/>
                </a:cubicBezTo>
                <a:cubicBezTo>
                  <a:pt x="768816" y="941269"/>
                  <a:pt x="934790" y="775669"/>
                  <a:pt x="934790" y="569820"/>
                </a:cubicBezTo>
                <a:cubicBezTo>
                  <a:pt x="934790" y="364471"/>
                  <a:pt x="769065" y="198247"/>
                  <a:pt x="564089" y="198123"/>
                </a:cubicBezTo>
                <a:close/>
                <a:moveTo>
                  <a:pt x="560600" y="0"/>
                </a:moveTo>
                <a:cubicBezTo>
                  <a:pt x="570569" y="0"/>
                  <a:pt x="580662" y="2243"/>
                  <a:pt x="590506" y="4112"/>
                </a:cubicBezTo>
                <a:cubicBezTo>
                  <a:pt x="592873" y="4610"/>
                  <a:pt x="594617" y="7601"/>
                  <a:pt x="596611" y="9470"/>
                </a:cubicBezTo>
                <a:cubicBezTo>
                  <a:pt x="594617" y="11339"/>
                  <a:pt x="592998" y="14080"/>
                  <a:pt x="590506" y="15077"/>
                </a:cubicBezTo>
                <a:cubicBezTo>
                  <a:pt x="585272" y="17071"/>
                  <a:pt x="579790" y="18193"/>
                  <a:pt x="573933" y="19688"/>
                </a:cubicBezTo>
                <a:cubicBezTo>
                  <a:pt x="573933" y="72147"/>
                  <a:pt x="573933" y="124979"/>
                  <a:pt x="573933" y="177687"/>
                </a:cubicBezTo>
                <a:cubicBezTo>
                  <a:pt x="599975" y="181052"/>
                  <a:pt x="626143" y="184416"/>
                  <a:pt x="653306" y="187905"/>
                </a:cubicBezTo>
                <a:cubicBezTo>
                  <a:pt x="658415" y="168591"/>
                  <a:pt x="663773" y="148530"/>
                  <a:pt x="669256" y="127845"/>
                </a:cubicBezTo>
                <a:cubicBezTo>
                  <a:pt x="667387" y="126973"/>
                  <a:pt x="665393" y="126350"/>
                  <a:pt x="663898" y="125104"/>
                </a:cubicBezTo>
                <a:cubicBezTo>
                  <a:pt x="655798" y="119123"/>
                  <a:pt x="646453" y="114263"/>
                  <a:pt x="639974" y="106912"/>
                </a:cubicBezTo>
                <a:cubicBezTo>
                  <a:pt x="628884" y="94451"/>
                  <a:pt x="632996" y="79623"/>
                  <a:pt x="648820" y="74389"/>
                </a:cubicBezTo>
                <a:cubicBezTo>
                  <a:pt x="658041" y="71399"/>
                  <a:pt x="668384" y="70277"/>
                  <a:pt x="678103" y="70651"/>
                </a:cubicBezTo>
                <a:cubicBezTo>
                  <a:pt x="692308" y="71150"/>
                  <a:pt x="705765" y="75635"/>
                  <a:pt x="717977" y="83237"/>
                </a:cubicBezTo>
                <a:cubicBezTo>
                  <a:pt x="722463" y="86102"/>
                  <a:pt x="726948" y="89467"/>
                  <a:pt x="730562" y="93205"/>
                </a:cubicBezTo>
                <a:cubicBezTo>
                  <a:pt x="745514" y="108656"/>
                  <a:pt x="741153" y="125727"/>
                  <a:pt x="720220" y="131085"/>
                </a:cubicBezTo>
                <a:cubicBezTo>
                  <a:pt x="710625" y="133577"/>
                  <a:pt x="700283" y="133328"/>
                  <a:pt x="688570" y="134574"/>
                </a:cubicBezTo>
                <a:cubicBezTo>
                  <a:pt x="683710" y="152891"/>
                  <a:pt x="678352" y="173202"/>
                  <a:pt x="672745" y="193886"/>
                </a:cubicBezTo>
                <a:cubicBezTo>
                  <a:pt x="685704" y="198621"/>
                  <a:pt x="698787" y="202982"/>
                  <a:pt x="711497" y="208216"/>
                </a:cubicBezTo>
                <a:cubicBezTo>
                  <a:pt x="724331" y="213449"/>
                  <a:pt x="736792" y="219680"/>
                  <a:pt x="750000" y="225660"/>
                </a:cubicBezTo>
                <a:cubicBezTo>
                  <a:pt x="776292" y="180179"/>
                  <a:pt x="802833" y="134325"/>
                  <a:pt x="828626" y="89591"/>
                </a:cubicBezTo>
                <a:cubicBezTo>
                  <a:pt x="824390" y="84732"/>
                  <a:pt x="820278" y="80495"/>
                  <a:pt x="816664" y="75635"/>
                </a:cubicBezTo>
                <a:cubicBezTo>
                  <a:pt x="815169" y="73642"/>
                  <a:pt x="815044" y="70776"/>
                  <a:pt x="814297" y="68409"/>
                </a:cubicBezTo>
                <a:cubicBezTo>
                  <a:pt x="816664" y="67661"/>
                  <a:pt x="819281" y="65916"/>
                  <a:pt x="821524" y="66290"/>
                </a:cubicBezTo>
                <a:cubicBezTo>
                  <a:pt x="841211" y="69654"/>
                  <a:pt x="857535" y="79374"/>
                  <a:pt x="870494" y="94576"/>
                </a:cubicBezTo>
                <a:cubicBezTo>
                  <a:pt x="871864" y="96196"/>
                  <a:pt x="872487" y="99809"/>
                  <a:pt x="871615" y="101304"/>
                </a:cubicBezTo>
                <a:cubicBezTo>
                  <a:pt x="870618" y="102799"/>
                  <a:pt x="867129" y="103672"/>
                  <a:pt x="865011" y="103298"/>
                </a:cubicBezTo>
                <a:cubicBezTo>
                  <a:pt x="859155" y="102176"/>
                  <a:pt x="853423" y="100307"/>
                  <a:pt x="846943" y="98563"/>
                </a:cubicBezTo>
                <a:cubicBezTo>
                  <a:pt x="820652" y="144169"/>
                  <a:pt x="794111" y="190023"/>
                  <a:pt x="767819" y="235504"/>
                </a:cubicBezTo>
                <a:cubicBezTo>
                  <a:pt x="785264" y="248339"/>
                  <a:pt x="802459" y="260924"/>
                  <a:pt x="820402" y="274007"/>
                </a:cubicBezTo>
                <a:cubicBezTo>
                  <a:pt x="834109" y="259179"/>
                  <a:pt x="848314" y="243604"/>
                  <a:pt x="862145" y="228526"/>
                </a:cubicBezTo>
                <a:cubicBezTo>
                  <a:pt x="857659" y="220925"/>
                  <a:pt x="852800" y="214197"/>
                  <a:pt x="849684" y="206596"/>
                </a:cubicBezTo>
                <a:cubicBezTo>
                  <a:pt x="847317" y="200864"/>
                  <a:pt x="846196" y="194260"/>
                  <a:pt x="846071" y="187905"/>
                </a:cubicBezTo>
                <a:cubicBezTo>
                  <a:pt x="845946" y="178310"/>
                  <a:pt x="852800" y="171457"/>
                  <a:pt x="862394" y="170959"/>
                </a:cubicBezTo>
                <a:cubicBezTo>
                  <a:pt x="867254" y="170709"/>
                  <a:pt x="872612" y="170709"/>
                  <a:pt x="877098" y="172205"/>
                </a:cubicBezTo>
                <a:cubicBezTo>
                  <a:pt x="905134" y="181550"/>
                  <a:pt x="925320" y="199493"/>
                  <a:pt x="933544" y="228526"/>
                </a:cubicBezTo>
                <a:cubicBezTo>
                  <a:pt x="938528" y="246345"/>
                  <a:pt x="926441" y="258556"/>
                  <a:pt x="908124" y="254943"/>
                </a:cubicBezTo>
                <a:cubicBezTo>
                  <a:pt x="902642" y="253821"/>
                  <a:pt x="897284" y="252077"/>
                  <a:pt x="892175" y="249834"/>
                </a:cubicBezTo>
                <a:cubicBezTo>
                  <a:pt x="887315" y="247716"/>
                  <a:pt x="882705" y="244725"/>
                  <a:pt x="877471" y="241610"/>
                </a:cubicBezTo>
                <a:cubicBezTo>
                  <a:pt x="863391" y="256936"/>
                  <a:pt x="849186" y="272512"/>
                  <a:pt x="835355" y="287589"/>
                </a:cubicBezTo>
                <a:cubicBezTo>
                  <a:pt x="849809" y="304037"/>
                  <a:pt x="863890" y="319987"/>
                  <a:pt x="878344" y="336435"/>
                </a:cubicBezTo>
                <a:cubicBezTo>
                  <a:pt x="921208" y="306405"/>
                  <a:pt x="964446" y="276126"/>
                  <a:pt x="1008058" y="245597"/>
                </a:cubicBezTo>
                <a:cubicBezTo>
                  <a:pt x="1006064" y="240489"/>
                  <a:pt x="1003572" y="235753"/>
                  <a:pt x="1002326" y="230645"/>
                </a:cubicBezTo>
                <a:cubicBezTo>
                  <a:pt x="1001578" y="227779"/>
                  <a:pt x="1002700" y="224290"/>
                  <a:pt x="1002949" y="221175"/>
                </a:cubicBezTo>
                <a:cubicBezTo>
                  <a:pt x="1006189" y="221922"/>
                  <a:pt x="1010176" y="221798"/>
                  <a:pt x="1012544" y="223667"/>
                </a:cubicBezTo>
                <a:cubicBezTo>
                  <a:pt x="1026749" y="234881"/>
                  <a:pt x="1036842" y="249086"/>
                  <a:pt x="1042075" y="266406"/>
                </a:cubicBezTo>
                <a:cubicBezTo>
                  <a:pt x="1042823" y="269023"/>
                  <a:pt x="1041701" y="272263"/>
                  <a:pt x="1041452" y="275129"/>
                </a:cubicBezTo>
                <a:cubicBezTo>
                  <a:pt x="1038462" y="274506"/>
                  <a:pt x="1034848" y="274506"/>
                  <a:pt x="1032356" y="272886"/>
                </a:cubicBezTo>
                <a:cubicBezTo>
                  <a:pt x="1027870" y="269896"/>
                  <a:pt x="1024132" y="266033"/>
                  <a:pt x="1019771" y="262170"/>
                </a:cubicBezTo>
                <a:cubicBezTo>
                  <a:pt x="976533" y="292449"/>
                  <a:pt x="933045" y="322853"/>
                  <a:pt x="890057" y="353007"/>
                </a:cubicBezTo>
                <a:cubicBezTo>
                  <a:pt x="900523" y="372072"/>
                  <a:pt x="910741" y="390762"/>
                  <a:pt x="921457" y="410076"/>
                </a:cubicBezTo>
                <a:cubicBezTo>
                  <a:pt x="940273" y="402351"/>
                  <a:pt x="959711" y="394252"/>
                  <a:pt x="977530" y="386900"/>
                </a:cubicBezTo>
                <a:cubicBezTo>
                  <a:pt x="977281" y="375062"/>
                  <a:pt x="975910" y="363973"/>
                  <a:pt x="977156" y="353381"/>
                </a:cubicBezTo>
                <a:cubicBezTo>
                  <a:pt x="979399" y="334441"/>
                  <a:pt x="994975" y="327588"/>
                  <a:pt x="1010799" y="338304"/>
                </a:cubicBezTo>
                <a:cubicBezTo>
                  <a:pt x="1029241" y="350764"/>
                  <a:pt x="1038711" y="369331"/>
                  <a:pt x="1042698" y="390513"/>
                </a:cubicBezTo>
                <a:cubicBezTo>
                  <a:pt x="1044443" y="399610"/>
                  <a:pt x="1044318" y="409703"/>
                  <a:pt x="1042573" y="418799"/>
                </a:cubicBezTo>
                <a:cubicBezTo>
                  <a:pt x="1039458" y="434375"/>
                  <a:pt x="1026126" y="439608"/>
                  <a:pt x="1011921" y="432132"/>
                </a:cubicBezTo>
                <a:cubicBezTo>
                  <a:pt x="1003821" y="427770"/>
                  <a:pt x="997467" y="421042"/>
                  <a:pt x="986875" y="405092"/>
                </a:cubicBezTo>
                <a:cubicBezTo>
                  <a:pt x="967561" y="413067"/>
                  <a:pt x="948123" y="421166"/>
                  <a:pt x="929183" y="429016"/>
                </a:cubicBezTo>
                <a:cubicBezTo>
                  <a:pt x="935288" y="449826"/>
                  <a:pt x="941145" y="470261"/>
                  <a:pt x="947375" y="491568"/>
                </a:cubicBezTo>
                <a:cubicBezTo>
                  <a:pt x="998962" y="482472"/>
                  <a:pt x="1051171" y="473251"/>
                  <a:pt x="1103381" y="464030"/>
                </a:cubicBezTo>
                <a:cubicBezTo>
                  <a:pt x="1103755" y="458174"/>
                  <a:pt x="1103505" y="452567"/>
                  <a:pt x="1104502" y="447084"/>
                </a:cubicBezTo>
                <a:cubicBezTo>
                  <a:pt x="1105001" y="444468"/>
                  <a:pt x="1107493" y="442100"/>
                  <a:pt x="1109113" y="439733"/>
                </a:cubicBezTo>
                <a:cubicBezTo>
                  <a:pt x="1111480" y="441477"/>
                  <a:pt x="1114720" y="442848"/>
                  <a:pt x="1115966" y="445215"/>
                </a:cubicBezTo>
                <a:cubicBezTo>
                  <a:pt x="1124564" y="461788"/>
                  <a:pt x="1128177" y="479481"/>
                  <a:pt x="1125062" y="498172"/>
                </a:cubicBezTo>
                <a:cubicBezTo>
                  <a:pt x="1124689" y="500665"/>
                  <a:pt x="1122196" y="502783"/>
                  <a:pt x="1120701" y="505026"/>
                </a:cubicBezTo>
                <a:cubicBezTo>
                  <a:pt x="1118458" y="503406"/>
                  <a:pt x="1115468" y="502285"/>
                  <a:pt x="1114097" y="500166"/>
                </a:cubicBezTo>
                <a:cubicBezTo>
                  <a:pt x="1111231" y="495182"/>
                  <a:pt x="1109113" y="489824"/>
                  <a:pt x="1106621" y="484217"/>
                </a:cubicBezTo>
                <a:cubicBezTo>
                  <a:pt x="1054785" y="493313"/>
                  <a:pt x="1002825" y="502533"/>
                  <a:pt x="950864" y="511630"/>
                </a:cubicBezTo>
                <a:cubicBezTo>
                  <a:pt x="952235" y="533311"/>
                  <a:pt x="953730" y="554743"/>
                  <a:pt x="955101" y="576674"/>
                </a:cubicBezTo>
                <a:cubicBezTo>
                  <a:pt x="975536" y="577546"/>
                  <a:pt x="996220" y="578543"/>
                  <a:pt x="1017279" y="579415"/>
                </a:cubicBezTo>
                <a:cubicBezTo>
                  <a:pt x="1018774" y="574306"/>
                  <a:pt x="1019646" y="568948"/>
                  <a:pt x="1021764" y="564213"/>
                </a:cubicBezTo>
                <a:cubicBezTo>
                  <a:pt x="1024755" y="557609"/>
                  <a:pt x="1027745" y="550881"/>
                  <a:pt x="1032231" y="545398"/>
                </a:cubicBezTo>
                <a:cubicBezTo>
                  <a:pt x="1041951" y="533560"/>
                  <a:pt x="1055782" y="534433"/>
                  <a:pt x="1064753" y="546768"/>
                </a:cubicBezTo>
                <a:cubicBezTo>
                  <a:pt x="1073600" y="558855"/>
                  <a:pt x="1075968" y="572936"/>
                  <a:pt x="1076093" y="587390"/>
                </a:cubicBezTo>
                <a:cubicBezTo>
                  <a:pt x="1076217" y="600723"/>
                  <a:pt x="1073974" y="613806"/>
                  <a:pt x="1067744" y="625893"/>
                </a:cubicBezTo>
                <a:cubicBezTo>
                  <a:pt x="1065875" y="629507"/>
                  <a:pt x="1063632" y="633120"/>
                  <a:pt x="1060891" y="636235"/>
                </a:cubicBezTo>
                <a:cubicBezTo>
                  <a:pt x="1050673" y="648073"/>
                  <a:pt x="1036343" y="647948"/>
                  <a:pt x="1028119" y="634615"/>
                </a:cubicBezTo>
                <a:cubicBezTo>
                  <a:pt x="1023260" y="626765"/>
                  <a:pt x="1021017" y="617171"/>
                  <a:pt x="1017902" y="608323"/>
                </a:cubicBezTo>
                <a:cubicBezTo>
                  <a:pt x="1017029" y="605832"/>
                  <a:pt x="1017029" y="602965"/>
                  <a:pt x="1016531" y="599726"/>
                </a:cubicBezTo>
                <a:cubicBezTo>
                  <a:pt x="995597" y="598729"/>
                  <a:pt x="974788" y="597857"/>
                  <a:pt x="953979" y="596860"/>
                </a:cubicBezTo>
                <a:cubicBezTo>
                  <a:pt x="950739" y="618292"/>
                  <a:pt x="947500" y="639350"/>
                  <a:pt x="944136" y="661157"/>
                </a:cubicBezTo>
                <a:cubicBezTo>
                  <a:pt x="954727" y="664022"/>
                  <a:pt x="965941" y="667137"/>
                  <a:pt x="977281" y="670128"/>
                </a:cubicBezTo>
                <a:cubicBezTo>
                  <a:pt x="1015285" y="680346"/>
                  <a:pt x="1053289" y="690314"/>
                  <a:pt x="1091294" y="700656"/>
                </a:cubicBezTo>
                <a:cubicBezTo>
                  <a:pt x="1096029" y="701902"/>
                  <a:pt x="1098272" y="701653"/>
                  <a:pt x="1100141" y="696669"/>
                </a:cubicBezTo>
                <a:cubicBezTo>
                  <a:pt x="1101637" y="692682"/>
                  <a:pt x="1104129" y="688944"/>
                  <a:pt x="1106870" y="685579"/>
                </a:cubicBezTo>
                <a:cubicBezTo>
                  <a:pt x="1108240" y="683959"/>
                  <a:pt x="1111106" y="682588"/>
                  <a:pt x="1113100" y="682838"/>
                </a:cubicBezTo>
                <a:cubicBezTo>
                  <a:pt x="1114471" y="683087"/>
                  <a:pt x="1116340" y="686326"/>
                  <a:pt x="1116340" y="688071"/>
                </a:cubicBezTo>
                <a:cubicBezTo>
                  <a:pt x="1115966" y="697042"/>
                  <a:pt x="1116091" y="706388"/>
                  <a:pt x="1113973" y="715111"/>
                </a:cubicBezTo>
                <a:cubicBezTo>
                  <a:pt x="1111730" y="724207"/>
                  <a:pt x="1107368" y="732804"/>
                  <a:pt x="1103256" y="741278"/>
                </a:cubicBezTo>
                <a:cubicBezTo>
                  <a:pt x="1102135" y="743645"/>
                  <a:pt x="1098147" y="744642"/>
                  <a:pt x="1095531" y="746386"/>
                </a:cubicBezTo>
                <a:cubicBezTo>
                  <a:pt x="1094285" y="743520"/>
                  <a:pt x="1092167" y="740779"/>
                  <a:pt x="1091793" y="737789"/>
                </a:cubicBezTo>
                <a:cubicBezTo>
                  <a:pt x="1091169" y="732680"/>
                  <a:pt x="1091668" y="727571"/>
                  <a:pt x="1091668" y="721590"/>
                </a:cubicBezTo>
                <a:cubicBezTo>
                  <a:pt x="1041328" y="708133"/>
                  <a:pt x="990239" y="694426"/>
                  <a:pt x="939276" y="680719"/>
                </a:cubicBezTo>
                <a:cubicBezTo>
                  <a:pt x="931426" y="700905"/>
                  <a:pt x="923575" y="720967"/>
                  <a:pt x="915601" y="741402"/>
                </a:cubicBezTo>
                <a:cubicBezTo>
                  <a:pt x="933668" y="750748"/>
                  <a:pt x="952359" y="760592"/>
                  <a:pt x="970427" y="769937"/>
                </a:cubicBezTo>
                <a:cubicBezTo>
                  <a:pt x="976408" y="763831"/>
                  <a:pt x="981766" y="757726"/>
                  <a:pt x="987747" y="752368"/>
                </a:cubicBezTo>
                <a:cubicBezTo>
                  <a:pt x="990862" y="749501"/>
                  <a:pt x="994850" y="747258"/>
                  <a:pt x="998837" y="745514"/>
                </a:cubicBezTo>
                <a:cubicBezTo>
                  <a:pt x="1013416" y="739160"/>
                  <a:pt x="1025627" y="746137"/>
                  <a:pt x="1028119" y="761837"/>
                </a:cubicBezTo>
                <a:cubicBezTo>
                  <a:pt x="1032231" y="788503"/>
                  <a:pt x="1013665" y="825760"/>
                  <a:pt x="989866" y="838595"/>
                </a:cubicBezTo>
                <a:cubicBezTo>
                  <a:pt x="972795" y="847815"/>
                  <a:pt x="959337" y="841087"/>
                  <a:pt x="956845" y="821773"/>
                </a:cubicBezTo>
                <a:cubicBezTo>
                  <a:pt x="956097" y="816290"/>
                  <a:pt x="956472" y="810558"/>
                  <a:pt x="957344" y="805075"/>
                </a:cubicBezTo>
                <a:cubicBezTo>
                  <a:pt x="958091" y="799593"/>
                  <a:pt x="960085" y="794235"/>
                  <a:pt x="961580" y="788254"/>
                </a:cubicBezTo>
                <a:cubicBezTo>
                  <a:pt x="943139" y="778659"/>
                  <a:pt x="924448" y="768940"/>
                  <a:pt x="906131" y="759345"/>
                </a:cubicBezTo>
                <a:cubicBezTo>
                  <a:pt x="894044" y="777413"/>
                  <a:pt x="882207" y="795107"/>
                  <a:pt x="869995" y="813424"/>
                </a:cubicBezTo>
                <a:cubicBezTo>
                  <a:pt x="910118" y="847192"/>
                  <a:pt x="950739" y="881210"/>
                  <a:pt x="991112" y="915102"/>
                </a:cubicBezTo>
                <a:cubicBezTo>
                  <a:pt x="996470" y="911364"/>
                  <a:pt x="1001205" y="907750"/>
                  <a:pt x="1006313" y="904760"/>
                </a:cubicBezTo>
                <a:cubicBezTo>
                  <a:pt x="1008307" y="903639"/>
                  <a:pt x="1011796" y="903514"/>
                  <a:pt x="1013665" y="904511"/>
                </a:cubicBezTo>
                <a:cubicBezTo>
                  <a:pt x="1014786" y="905134"/>
                  <a:pt x="1015036" y="909245"/>
                  <a:pt x="1014288" y="911240"/>
                </a:cubicBezTo>
                <a:cubicBezTo>
                  <a:pt x="1007435" y="930055"/>
                  <a:pt x="995224" y="944509"/>
                  <a:pt x="977903" y="954478"/>
                </a:cubicBezTo>
                <a:cubicBezTo>
                  <a:pt x="976034" y="955474"/>
                  <a:pt x="972421" y="955723"/>
                  <a:pt x="971175" y="954602"/>
                </a:cubicBezTo>
                <a:cubicBezTo>
                  <a:pt x="969929" y="953481"/>
                  <a:pt x="969680" y="949867"/>
                  <a:pt x="970303" y="947873"/>
                </a:cubicBezTo>
                <a:cubicBezTo>
                  <a:pt x="972296" y="942266"/>
                  <a:pt x="975038" y="936908"/>
                  <a:pt x="977903" y="930553"/>
                </a:cubicBezTo>
                <a:cubicBezTo>
                  <a:pt x="937781" y="896909"/>
                  <a:pt x="897159" y="862768"/>
                  <a:pt x="856787" y="828875"/>
                </a:cubicBezTo>
                <a:cubicBezTo>
                  <a:pt x="841211" y="843703"/>
                  <a:pt x="825885" y="858531"/>
                  <a:pt x="809811" y="873858"/>
                </a:cubicBezTo>
                <a:cubicBezTo>
                  <a:pt x="822147" y="889932"/>
                  <a:pt x="834981" y="906629"/>
                  <a:pt x="847691" y="923201"/>
                </a:cubicBezTo>
                <a:cubicBezTo>
                  <a:pt x="854420" y="920460"/>
                  <a:pt x="860525" y="917220"/>
                  <a:pt x="867005" y="915476"/>
                </a:cubicBezTo>
                <a:cubicBezTo>
                  <a:pt x="873359" y="913856"/>
                  <a:pt x="880088" y="912984"/>
                  <a:pt x="886567" y="913233"/>
                </a:cubicBezTo>
                <a:cubicBezTo>
                  <a:pt x="898405" y="913731"/>
                  <a:pt x="905757" y="923201"/>
                  <a:pt x="904013" y="934914"/>
                </a:cubicBezTo>
                <a:cubicBezTo>
                  <a:pt x="903514" y="938154"/>
                  <a:pt x="903016" y="941643"/>
                  <a:pt x="901520" y="944509"/>
                </a:cubicBezTo>
                <a:cubicBezTo>
                  <a:pt x="888187" y="971673"/>
                  <a:pt x="867005" y="988868"/>
                  <a:pt x="836726" y="992981"/>
                </a:cubicBezTo>
                <a:cubicBezTo>
                  <a:pt x="816789" y="995722"/>
                  <a:pt x="806073" y="981890"/>
                  <a:pt x="813674" y="963075"/>
                </a:cubicBezTo>
                <a:cubicBezTo>
                  <a:pt x="817661" y="953356"/>
                  <a:pt x="824390" y="944633"/>
                  <a:pt x="830620" y="934416"/>
                </a:cubicBezTo>
                <a:cubicBezTo>
                  <a:pt x="818907" y="919089"/>
                  <a:pt x="806073" y="902392"/>
                  <a:pt x="793612" y="886069"/>
                </a:cubicBezTo>
                <a:cubicBezTo>
                  <a:pt x="774921" y="897408"/>
                  <a:pt x="756604" y="908623"/>
                  <a:pt x="738038" y="919837"/>
                </a:cubicBezTo>
                <a:cubicBezTo>
                  <a:pt x="760218" y="967561"/>
                  <a:pt x="782647" y="1015534"/>
                  <a:pt x="804951" y="1063258"/>
                </a:cubicBezTo>
                <a:cubicBezTo>
                  <a:pt x="811182" y="1062136"/>
                  <a:pt x="817038" y="1060641"/>
                  <a:pt x="822895" y="1060143"/>
                </a:cubicBezTo>
                <a:cubicBezTo>
                  <a:pt x="825137" y="1059893"/>
                  <a:pt x="828875" y="1061264"/>
                  <a:pt x="829623" y="1062884"/>
                </a:cubicBezTo>
                <a:cubicBezTo>
                  <a:pt x="830371" y="1064629"/>
                  <a:pt x="829000" y="1068242"/>
                  <a:pt x="827380" y="1069862"/>
                </a:cubicBezTo>
                <a:cubicBezTo>
                  <a:pt x="815667" y="1081824"/>
                  <a:pt x="801088" y="1088304"/>
                  <a:pt x="785139" y="1092291"/>
                </a:cubicBezTo>
                <a:cubicBezTo>
                  <a:pt x="781899" y="1093038"/>
                  <a:pt x="778535" y="1093537"/>
                  <a:pt x="775295" y="1093413"/>
                </a:cubicBezTo>
                <a:cubicBezTo>
                  <a:pt x="769563" y="1093038"/>
                  <a:pt x="767694" y="1089425"/>
                  <a:pt x="771432" y="1085188"/>
                </a:cubicBezTo>
                <a:cubicBezTo>
                  <a:pt x="775669" y="1080453"/>
                  <a:pt x="780778" y="1076466"/>
                  <a:pt x="786385" y="1071482"/>
                </a:cubicBezTo>
                <a:cubicBezTo>
                  <a:pt x="764330" y="1024132"/>
                  <a:pt x="741901" y="976034"/>
                  <a:pt x="719597" y="928310"/>
                </a:cubicBezTo>
                <a:cubicBezTo>
                  <a:pt x="698912" y="935288"/>
                  <a:pt x="678850" y="942142"/>
                  <a:pt x="657917" y="949244"/>
                </a:cubicBezTo>
                <a:cubicBezTo>
                  <a:pt x="662278" y="969056"/>
                  <a:pt x="666889" y="989616"/>
                  <a:pt x="671125" y="1009179"/>
                </a:cubicBezTo>
                <a:cubicBezTo>
                  <a:pt x="681093" y="1010301"/>
                  <a:pt x="690314" y="1011297"/>
                  <a:pt x="699411" y="1012543"/>
                </a:cubicBezTo>
                <a:cubicBezTo>
                  <a:pt x="701404" y="1012793"/>
                  <a:pt x="703398" y="1013665"/>
                  <a:pt x="705267" y="1014413"/>
                </a:cubicBezTo>
                <a:cubicBezTo>
                  <a:pt x="722463" y="1021515"/>
                  <a:pt x="725951" y="1036468"/>
                  <a:pt x="713117" y="1049925"/>
                </a:cubicBezTo>
                <a:cubicBezTo>
                  <a:pt x="698912" y="1064878"/>
                  <a:pt x="680346" y="1070984"/>
                  <a:pt x="660534" y="1072105"/>
                </a:cubicBezTo>
                <a:cubicBezTo>
                  <a:pt x="650814" y="1072603"/>
                  <a:pt x="640472" y="1071482"/>
                  <a:pt x="631251" y="1068491"/>
                </a:cubicBezTo>
                <a:cubicBezTo>
                  <a:pt x="612685" y="1062386"/>
                  <a:pt x="608947" y="1045689"/>
                  <a:pt x="623152" y="1032356"/>
                </a:cubicBezTo>
                <a:cubicBezTo>
                  <a:pt x="631002" y="1025004"/>
                  <a:pt x="640971" y="1020020"/>
                  <a:pt x="651063" y="1013167"/>
                </a:cubicBezTo>
                <a:cubicBezTo>
                  <a:pt x="646952" y="994476"/>
                  <a:pt x="642341" y="973916"/>
                  <a:pt x="637855" y="953730"/>
                </a:cubicBezTo>
                <a:cubicBezTo>
                  <a:pt x="616299" y="956097"/>
                  <a:pt x="595241" y="958340"/>
                  <a:pt x="573808" y="960583"/>
                </a:cubicBezTo>
                <a:cubicBezTo>
                  <a:pt x="573808" y="1013291"/>
                  <a:pt x="573808" y="1066124"/>
                  <a:pt x="573808" y="1119081"/>
                </a:cubicBezTo>
                <a:cubicBezTo>
                  <a:pt x="579540" y="1120701"/>
                  <a:pt x="585397" y="1121947"/>
                  <a:pt x="591004" y="1123941"/>
                </a:cubicBezTo>
                <a:cubicBezTo>
                  <a:pt x="593246" y="1124813"/>
                  <a:pt x="594742" y="1127430"/>
                  <a:pt x="596611" y="1129174"/>
                </a:cubicBezTo>
                <a:cubicBezTo>
                  <a:pt x="594742" y="1131043"/>
                  <a:pt x="593371" y="1133785"/>
                  <a:pt x="591128" y="1134532"/>
                </a:cubicBezTo>
                <a:cubicBezTo>
                  <a:pt x="572437" y="1140887"/>
                  <a:pt x="553747" y="1141012"/>
                  <a:pt x="535056" y="1134532"/>
                </a:cubicBezTo>
                <a:cubicBezTo>
                  <a:pt x="532938" y="1133785"/>
                  <a:pt x="530446" y="1131168"/>
                  <a:pt x="530072" y="1129050"/>
                </a:cubicBezTo>
                <a:cubicBezTo>
                  <a:pt x="529822" y="1127803"/>
                  <a:pt x="532813" y="1124938"/>
                  <a:pt x="534932" y="1124190"/>
                </a:cubicBezTo>
                <a:cubicBezTo>
                  <a:pt x="540663" y="1122819"/>
                  <a:pt x="546644" y="1121449"/>
                  <a:pt x="552999" y="1119704"/>
                </a:cubicBezTo>
                <a:cubicBezTo>
                  <a:pt x="552999" y="1066871"/>
                  <a:pt x="552999" y="1014039"/>
                  <a:pt x="552999" y="961829"/>
                </a:cubicBezTo>
                <a:cubicBezTo>
                  <a:pt x="526209" y="958340"/>
                  <a:pt x="499792" y="954976"/>
                  <a:pt x="472753" y="951487"/>
                </a:cubicBezTo>
                <a:cubicBezTo>
                  <a:pt x="467645" y="970801"/>
                  <a:pt x="462287" y="990987"/>
                  <a:pt x="456929" y="1011297"/>
                </a:cubicBezTo>
                <a:cubicBezTo>
                  <a:pt x="461788" y="1013790"/>
                  <a:pt x="466897" y="1015534"/>
                  <a:pt x="470760" y="1018774"/>
                </a:cubicBezTo>
                <a:cubicBezTo>
                  <a:pt x="477364" y="1024256"/>
                  <a:pt x="484341" y="1029864"/>
                  <a:pt x="489201" y="1036842"/>
                </a:cubicBezTo>
                <a:cubicBezTo>
                  <a:pt x="495681" y="1046312"/>
                  <a:pt x="492566" y="1057651"/>
                  <a:pt x="482099" y="1062635"/>
                </a:cubicBezTo>
                <a:cubicBezTo>
                  <a:pt x="474623" y="1066249"/>
                  <a:pt x="466025" y="1068616"/>
                  <a:pt x="457801" y="1068990"/>
                </a:cubicBezTo>
                <a:cubicBezTo>
                  <a:pt x="437988" y="1069862"/>
                  <a:pt x="419547" y="1064379"/>
                  <a:pt x="403348" y="1052791"/>
                </a:cubicBezTo>
                <a:cubicBezTo>
                  <a:pt x="398987" y="1049676"/>
                  <a:pt x="395000" y="1045813"/>
                  <a:pt x="391884" y="1041577"/>
                </a:cubicBezTo>
                <a:cubicBezTo>
                  <a:pt x="382788" y="1029241"/>
                  <a:pt x="386028" y="1016531"/>
                  <a:pt x="399984" y="1010425"/>
                </a:cubicBezTo>
                <a:cubicBezTo>
                  <a:pt x="405591" y="1007933"/>
                  <a:pt x="411821" y="1006812"/>
                  <a:pt x="417927" y="1006064"/>
                </a:cubicBezTo>
                <a:cubicBezTo>
                  <a:pt x="424033" y="1005317"/>
                  <a:pt x="430263" y="1005939"/>
                  <a:pt x="437365" y="1005939"/>
                </a:cubicBezTo>
                <a:cubicBezTo>
                  <a:pt x="442599" y="986127"/>
                  <a:pt x="447957" y="965941"/>
                  <a:pt x="453190" y="946503"/>
                </a:cubicBezTo>
                <a:cubicBezTo>
                  <a:pt x="427646" y="935911"/>
                  <a:pt x="402227" y="925569"/>
                  <a:pt x="375935" y="914604"/>
                </a:cubicBezTo>
                <a:cubicBezTo>
                  <a:pt x="350017" y="959461"/>
                  <a:pt x="323476" y="1005441"/>
                  <a:pt x="297185" y="1051047"/>
                </a:cubicBezTo>
                <a:cubicBezTo>
                  <a:pt x="301795" y="1055906"/>
                  <a:pt x="306405" y="1060392"/>
                  <a:pt x="310517" y="1065251"/>
                </a:cubicBezTo>
                <a:cubicBezTo>
                  <a:pt x="311763" y="1066747"/>
                  <a:pt x="312511" y="1069862"/>
                  <a:pt x="311763" y="1071357"/>
                </a:cubicBezTo>
                <a:cubicBezTo>
                  <a:pt x="311016" y="1072728"/>
                  <a:pt x="307901" y="1073725"/>
                  <a:pt x="305907" y="1073476"/>
                </a:cubicBezTo>
                <a:cubicBezTo>
                  <a:pt x="301421" y="1072977"/>
                  <a:pt x="296810" y="1072105"/>
                  <a:pt x="292699" y="1070485"/>
                </a:cubicBezTo>
                <a:cubicBezTo>
                  <a:pt x="279491" y="1065251"/>
                  <a:pt x="267155" y="1058273"/>
                  <a:pt x="257809" y="1047308"/>
                </a:cubicBezTo>
                <a:cubicBezTo>
                  <a:pt x="255940" y="1045065"/>
                  <a:pt x="255566" y="1041452"/>
                  <a:pt x="254569" y="1038462"/>
                </a:cubicBezTo>
                <a:cubicBezTo>
                  <a:pt x="257560" y="1037839"/>
                  <a:pt x="260800" y="1036468"/>
                  <a:pt x="263665" y="1036842"/>
                </a:cubicBezTo>
                <a:cubicBezTo>
                  <a:pt x="268774" y="1037589"/>
                  <a:pt x="273634" y="1039458"/>
                  <a:pt x="279491" y="1041078"/>
                </a:cubicBezTo>
                <a:cubicBezTo>
                  <a:pt x="305782" y="995473"/>
                  <a:pt x="332448" y="949493"/>
                  <a:pt x="358739" y="903887"/>
                </a:cubicBezTo>
                <a:cubicBezTo>
                  <a:pt x="341295" y="891053"/>
                  <a:pt x="324099" y="878468"/>
                  <a:pt x="306281" y="865384"/>
                </a:cubicBezTo>
                <a:cubicBezTo>
                  <a:pt x="292449" y="880462"/>
                  <a:pt x="278244" y="895913"/>
                  <a:pt x="264288" y="911115"/>
                </a:cubicBezTo>
                <a:cubicBezTo>
                  <a:pt x="268774" y="918716"/>
                  <a:pt x="273759" y="925444"/>
                  <a:pt x="276874" y="932921"/>
                </a:cubicBezTo>
                <a:cubicBezTo>
                  <a:pt x="279366" y="939026"/>
                  <a:pt x="280363" y="946129"/>
                  <a:pt x="280363" y="952733"/>
                </a:cubicBezTo>
                <a:cubicBezTo>
                  <a:pt x="280238" y="961455"/>
                  <a:pt x="273509" y="967810"/>
                  <a:pt x="264787" y="968433"/>
                </a:cubicBezTo>
                <a:cubicBezTo>
                  <a:pt x="259554" y="968807"/>
                  <a:pt x="253697" y="968807"/>
                  <a:pt x="248837" y="967062"/>
                </a:cubicBezTo>
                <a:cubicBezTo>
                  <a:pt x="221050" y="957593"/>
                  <a:pt x="201114" y="939774"/>
                  <a:pt x="192890" y="910990"/>
                </a:cubicBezTo>
                <a:cubicBezTo>
                  <a:pt x="187905" y="893296"/>
                  <a:pt x="199743" y="880711"/>
                  <a:pt x="217562" y="884823"/>
                </a:cubicBezTo>
                <a:cubicBezTo>
                  <a:pt x="228278" y="887191"/>
                  <a:pt x="238371" y="892175"/>
                  <a:pt x="250084" y="896536"/>
                </a:cubicBezTo>
                <a:cubicBezTo>
                  <a:pt x="262918" y="882455"/>
                  <a:pt x="277248" y="867004"/>
                  <a:pt x="291203" y="851678"/>
                </a:cubicBezTo>
                <a:cubicBezTo>
                  <a:pt x="276874" y="835355"/>
                  <a:pt x="262793" y="819405"/>
                  <a:pt x="248214" y="802708"/>
                </a:cubicBezTo>
                <a:cubicBezTo>
                  <a:pt x="205351" y="832738"/>
                  <a:pt x="161863" y="863142"/>
                  <a:pt x="118500" y="893545"/>
                </a:cubicBezTo>
                <a:cubicBezTo>
                  <a:pt x="120619" y="899402"/>
                  <a:pt x="122986" y="904885"/>
                  <a:pt x="124357" y="910616"/>
                </a:cubicBezTo>
                <a:cubicBezTo>
                  <a:pt x="124980" y="912859"/>
                  <a:pt x="123734" y="915725"/>
                  <a:pt x="123235" y="918217"/>
                </a:cubicBezTo>
                <a:cubicBezTo>
                  <a:pt x="120494" y="917719"/>
                  <a:pt x="117254" y="918093"/>
                  <a:pt x="115261" y="916598"/>
                </a:cubicBezTo>
                <a:cubicBezTo>
                  <a:pt x="99561" y="905009"/>
                  <a:pt x="88969" y="889683"/>
                  <a:pt x="83735" y="870992"/>
                </a:cubicBezTo>
                <a:cubicBezTo>
                  <a:pt x="83112" y="868998"/>
                  <a:pt x="83860" y="865384"/>
                  <a:pt x="85231" y="864388"/>
                </a:cubicBezTo>
                <a:cubicBezTo>
                  <a:pt x="86601" y="863391"/>
                  <a:pt x="90215" y="863889"/>
                  <a:pt x="91960" y="865135"/>
                </a:cubicBezTo>
                <a:cubicBezTo>
                  <a:pt x="97068" y="868624"/>
                  <a:pt x="101679" y="872861"/>
                  <a:pt x="106787" y="876973"/>
                </a:cubicBezTo>
                <a:cubicBezTo>
                  <a:pt x="149901" y="846818"/>
                  <a:pt x="193388" y="816415"/>
                  <a:pt x="236501" y="786136"/>
                </a:cubicBezTo>
                <a:cubicBezTo>
                  <a:pt x="226035" y="767071"/>
                  <a:pt x="215817" y="748380"/>
                  <a:pt x="205226" y="729191"/>
                </a:cubicBezTo>
                <a:cubicBezTo>
                  <a:pt x="186410" y="737041"/>
                  <a:pt x="166972" y="745016"/>
                  <a:pt x="148904" y="752492"/>
                </a:cubicBezTo>
                <a:cubicBezTo>
                  <a:pt x="149153" y="764205"/>
                  <a:pt x="150649" y="775170"/>
                  <a:pt x="149278" y="785886"/>
                </a:cubicBezTo>
                <a:cubicBezTo>
                  <a:pt x="146910" y="805450"/>
                  <a:pt x="130961" y="812053"/>
                  <a:pt x="114762" y="800714"/>
                </a:cubicBezTo>
                <a:cubicBezTo>
                  <a:pt x="96819" y="788129"/>
                  <a:pt x="87474" y="769688"/>
                  <a:pt x="83611" y="748754"/>
                </a:cubicBezTo>
                <a:cubicBezTo>
                  <a:pt x="81991" y="739782"/>
                  <a:pt x="81991" y="730063"/>
                  <a:pt x="83735" y="721091"/>
                </a:cubicBezTo>
                <a:cubicBezTo>
                  <a:pt x="86850" y="705142"/>
                  <a:pt x="100806" y="699161"/>
                  <a:pt x="114513" y="708133"/>
                </a:cubicBezTo>
                <a:cubicBezTo>
                  <a:pt x="122488" y="713366"/>
                  <a:pt x="128469" y="721341"/>
                  <a:pt x="135322" y="728319"/>
                </a:cubicBezTo>
                <a:cubicBezTo>
                  <a:pt x="136942" y="730063"/>
                  <a:pt x="138063" y="732430"/>
                  <a:pt x="139434" y="734673"/>
                </a:cubicBezTo>
                <a:cubicBezTo>
                  <a:pt x="159122" y="726449"/>
                  <a:pt x="178560" y="718475"/>
                  <a:pt x="197500" y="710625"/>
                </a:cubicBezTo>
                <a:cubicBezTo>
                  <a:pt x="191395" y="689691"/>
                  <a:pt x="185413" y="669255"/>
                  <a:pt x="179183" y="648073"/>
                </a:cubicBezTo>
                <a:cubicBezTo>
                  <a:pt x="127348" y="657169"/>
                  <a:pt x="75013" y="666390"/>
                  <a:pt x="23177" y="675611"/>
                </a:cubicBezTo>
                <a:cubicBezTo>
                  <a:pt x="22430" y="682464"/>
                  <a:pt x="22180" y="688694"/>
                  <a:pt x="21059" y="694800"/>
                </a:cubicBezTo>
                <a:cubicBezTo>
                  <a:pt x="20685" y="696669"/>
                  <a:pt x="18567" y="699535"/>
                  <a:pt x="17196" y="699660"/>
                </a:cubicBezTo>
                <a:cubicBezTo>
                  <a:pt x="15202" y="699784"/>
                  <a:pt x="12212" y="698164"/>
                  <a:pt x="11215" y="696295"/>
                </a:cubicBezTo>
                <a:cubicBezTo>
                  <a:pt x="1371" y="678726"/>
                  <a:pt x="-2243" y="659910"/>
                  <a:pt x="1371" y="639973"/>
                </a:cubicBezTo>
                <a:cubicBezTo>
                  <a:pt x="1745" y="638104"/>
                  <a:pt x="3864" y="635238"/>
                  <a:pt x="5359" y="635114"/>
                </a:cubicBezTo>
                <a:cubicBezTo>
                  <a:pt x="7352" y="634989"/>
                  <a:pt x="10218" y="636734"/>
                  <a:pt x="11215" y="638478"/>
                </a:cubicBezTo>
                <a:cubicBezTo>
                  <a:pt x="14330" y="643711"/>
                  <a:pt x="16698" y="649443"/>
                  <a:pt x="19688" y="655549"/>
                </a:cubicBezTo>
                <a:cubicBezTo>
                  <a:pt x="71524" y="646453"/>
                  <a:pt x="123609" y="637232"/>
                  <a:pt x="175569" y="628136"/>
                </a:cubicBezTo>
                <a:cubicBezTo>
                  <a:pt x="174199" y="606579"/>
                  <a:pt x="172828" y="585396"/>
                  <a:pt x="171333" y="563217"/>
                </a:cubicBezTo>
                <a:cubicBezTo>
                  <a:pt x="151022" y="562344"/>
                  <a:pt x="130213" y="561472"/>
                  <a:pt x="108657" y="560475"/>
                </a:cubicBezTo>
                <a:cubicBezTo>
                  <a:pt x="107659" y="564338"/>
                  <a:pt x="107161" y="568450"/>
                  <a:pt x="105541" y="572063"/>
                </a:cubicBezTo>
                <a:cubicBezTo>
                  <a:pt x="102551" y="579041"/>
                  <a:pt x="99934" y="586518"/>
                  <a:pt x="95573" y="592499"/>
                </a:cubicBezTo>
                <a:cubicBezTo>
                  <a:pt x="85106" y="606953"/>
                  <a:pt x="69655" y="606081"/>
                  <a:pt x="59936" y="591253"/>
                </a:cubicBezTo>
                <a:cubicBezTo>
                  <a:pt x="52958" y="580661"/>
                  <a:pt x="50590" y="568699"/>
                  <a:pt x="49967" y="556363"/>
                </a:cubicBezTo>
                <a:cubicBezTo>
                  <a:pt x="49220" y="542781"/>
                  <a:pt x="51089" y="529448"/>
                  <a:pt x="56945" y="516988"/>
                </a:cubicBezTo>
                <a:cubicBezTo>
                  <a:pt x="59063" y="512378"/>
                  <a:pt x="61805" y="507767"/>
                  <a:pt x="65045" y="503780"/>
                </a:cubicBezTo>
                <a:cubicBezTo>
                  <a:pt x="75387" y="491568"/>
                  <a:pt x="89717" y="491942"/>
                  <a:pt x="98190" y="505649"/>
                </a:cubicBezTo>
                <a:cubicBezTo>
                  <a:pt x="102925" y="513374"/>
                  <a:pt x="105168" y="522720"/>
                  <a:pt x="108158" y="531442"/>
                </a:cubicBezTo>
                <a:cubicBezTo>
                  <a:pt x="109030" y="533934"/>
                  <a:pt x="109030" y="536800"/>
                  <a:pt x="109529" y="540040"/>
                </a:cubicBezTo>
                <a:cubicBezTo>
                  <a:pt x="130587" y="541037"/>
                  <a:pt x="151521" y="541909"/>
                  <a:pt x="172205" y="542906"/>
                </a:cubicBezTo>
                <a:cubicBezTo>
                  <a:pt x="175569" y="521100"/>
                  <a:pt x="178809" y="500166"/>
                  <a:pt x="182174" y="478485"/>
                </a:cubicBezTo>
                <a:cubicBezTo>
                  <a:pt x="131459" y="464903"/>
                  <a:pt x="80122" y="451196"/>
                  <a:pt x="29283" y="437490"/>
                </a:cubicBezTo>
                <a:cubicBezTo>
                  <a:pt x="25794" y="443346"/>
                  <a:pt x="23053" y="448704"/>
                  <a:pt x="19564" y="453564"/>
                </a:cubicBezTo>
                <a:cubicBezTo>
                  <a:pt x="18318" y="455308"/>
                  <a:pt x="15327" y="457177"/>
                  <a:pt x="13583" y="456804"/>
                </a:cubicBezTo>
                <a:cubicBezTo>
                  <a:pt x="11963" y="456430"/>
                  <a:pt x="10094" y="453314"/>
                  <a:pt x="9845" y="451321"/>
                </a:cubicBezTo>
                <a:cubicBezTo>
                  <a:pt x="7851" y="431384"/>
                  <a:pt x="12960" y="413191"/>
                  <a:pt x="24174" y="396744"/>
                </a:cubicBezTo>
                <a:cubicBezTo>
                  <a:pt x="25420" y="394875"/>
                  <a:pt x="28660" y="393379"/>
                  <a:pt x="30778" y="393628"/>
                </a:cubicBezTo>
                <a:cubicBezTo>
                  <a:pt x="32274" y="393878"/>
                  <a:pt x="34018" y="397367"/>
                  <a:pt x="34267" y="399485"/>
                </a:cubicBezTo>
                <a:cubicBezTo>
                  <a:pt x="34766" y="405217"/>
                  <a:pt x="34392" y="411073"/>
                  <a:pt x="34392" y="417927"/>
                </a:cubicBezTo>
                <a:cubicBezTo>
                  <a:pt x="85106" y="431135"/>
                  <a:pt x="136319" y="444841"/>
                  <a:pt x="187532" y="458548"/>
                </a:cubicBezTo>
                <a:cubicBezTo>
                  <a:pt x="195382" y="438362"/>
                  <a:pt x="203108" y="418425"/>
                  <a:pt x="211082" y="397865"/>
                </a:cubicBezTo>
                <a:cubicBezTo>
                  <a:pt x="193015" y="388520"/>
                  <a:pt x="174324" y="378676"/>
                  <a:pt x="156630" y="369455"/>
                </a:cubicBezTo>
                <a:cubicBezTo>
                  <a:pt x="149153" y="376558"/>
                  <a:pt x="142674" y="383909"/>
                  <a:pt x="134948" y="389641"/>
                </a:cubicBezTo>
                <a:cubicBezTo>
                  <a:pt x="130213" y="393130"/>
                  <a:pt x="123734" y="395373"/>
                  <a:pt x="117753" y="395996"/>
                </a:cubicBezTo>
                <a:cubicBezTo>
                  <a:pt x="107659" y="397118"/>
                  <a:pt x="99186" y="388146"/>
                  <a:pt x="98439" y="375810"/>
                </a:cubicBezTo>
                <a:cubicBezTo>
                  <a:pt x="96694" y="345655"/>
                  <a:pt x="109030" y="321856"/>
                  <a:pt x="132331" y="303539"/>
                </a:cubicBezTo>
                <a:cubicBezTo>
                  <a:pt x="140182" y="297308"/>
                  <a:pt x="149652" y="293446"/>
                  <a:pt x="159495" y="299053"/>
                </a:cubicBezTo>
                <a:cubicBezTo>
                  <a:pt x="169464" y="304785"/>
                  <a:pt x="170586" y="315252"/>
                  <a:pt x="170087" y="325345"/>
                </a:cubicBezTo>
                <a:cubicBezTo>
                  <a:pt x="169588" y="333693"/>
                  <a:pt x="167346" y="342042"/>
                  <a:pt x="165601" y="351262"/>
                </a:cubicBezTo>
                <a:cubicBezTo>
                  <a:pt x="183295" y="360483"/>
                  <a:pt x="201986" y="370327"/>
                  <a:pt x="220427" y="379922"/>
                </a:cubicBezTo>
                <a:cubicBezTo>
                  <a:pt x="232514" y="361854"/>
                  <a:pt x="244352" y="344036"/>
                  <a:pt x="256687" y="325718"/>
                </a:cubicBezTo>
                <a:cubicBezTo>
                  <a:pt x="216565" y="291950"/>
                  <a:pt x="176068" y="258058"/>
                  <a:pt x="135322" y="223916"/>
                </a:cubicBezTo>
                <a:cubicBezTo>
                  <a:pt x="130587" y="227280"/>
                  <a:pt x="126101" y="231018"/>
                  <a:pt x="121242" y="233760"/>
                </a:cubicBezTo>
                <a:cubicBezTo>
                  <a:pt x="118874" y="235131"/>
                  <a:pt x="115510" y="234507"/>
                  <a:pt x="112519" y="234881"/>
                </a:cubicBezTo>
                <a:cubicBezTo>
                  <a:pt x="112395" y="232140"/>
                  <a:pt x="111398" y="229025"/>
                  <a:pt x="112270" y="226657"/>
                </a:cubicBezTo>
                <a:cubicBezTo>
                  <a:pt x="119373" y="208963"/>
                  <a:pt x="131086" y="195008"/>
                  <a:pt x="147284" y="185164"/>
                </a:cubicBezTo>
                <a:cubicBezTo>
                  <a:pt x="149402" y="183917"/>
                  <a:pt x="152642" y="184540"/>
                  <a:pt x="155383" y="184292"/>
                </a:cubicBezTo>
                <a:cubicBezTo>
                  <a:pt x="155508" y="187033"/>
                  <a:pt x="156380" y="190023"/>
                  <a:pt x="155508" y="192391"/>
                </a:cubicBezTo>
                <a:cubicBezTo>
                  <a:pt x="153639" y="197624"/>
                  <a:pt x="151022" y="202484"/>
                  <a:pt x="148281" y="208340"/>
                </a:cubicBezTo>
                <a:cubicBezTo>
                  <a:pt x="188529" y="242109"/>
                  <a:pt x="229150" y="276250"/>
                  <a:pt x="269647" y="310143"/>
                </a:cubicBezTo>
                <a:cubicBezTo>
                  <a:pt x="285098" y="295315"/>
                  <a:pt x="300549" y="280487"/>
                  <a:pt x="316623" y="265160"/>
                </a:cubicBezTo>
                <a:cubicBezTo>
                  <a:pt x="304287" y="249086"/>
                  <a:pt x="291452" y="232264"/>
                  <a:pt x="278992" y="216066"/>
                </a:cubicBezTo>
                <a:cubicBezTo>
                  <a:pt x="270519" y="219181"/>
                  <a:pt x="262793" y="222670"/>
                  <a:pt x="254694" y="224788"/>
                </a:cubicBezTo>
                <a:cubicBezTo>
                  <a:pt x="249461" y="226159"/>
                  <a:pt x="243479" y="226159"/>
                  <a:pt x="237997" y="225536"/>
                </a:cubicBezTo>
                <a:cubicBezTo>
                  <a:pt x="227405" y="224290"/>
                  <a:pt x="221050" y="215318"/>
                  <a:pt x="222172" y="204602"/>
                </a:cubicBezTo>
                <a:cubicBezTo>
                  <a:pt x="223293" y="195008"/>
                  <a:pt x="227405" y="186659"/>
                  <a:pt x="233386" y="179307"/>
                </a:cubicBezTo>
                <a:cubicBezTo>
                  <a:pt x="248090" y="161115"/>
                  <a:pt x="266033" y="147907"/>
                  <a:pt x="290082" y="145788"/>
                </a:cubicBezTo>
                <a:cubicBezTo>
                  <a:pt x="310143" y="144044"/>
                  <a:pt x="320112" y="157003"/>
                  <a:pt x="312511" y="175694"/>
                </a:cubicBezTo>
                <a:cubicBezTo>
                  <a:pt x="308523" y="185413"/>
                  <a:pt x="301795" y="194135"/>
                  <a:pt x="295565" y="204353"/>
                </a:cubicBezTo>
                <a:cubicBezTo>
                  <a:pt x="307278" y="219680"/>
                  <a:pt x="320112" y="236376"/>
                  <a:pt x="332572" y="252700"/>
                </a:cubicBezTo>
                <a:cubicBezTo>
                  <a:pt x="351139" y="241361"/>
                  <a:pt x="369331" y="230271"/>
                  <a:pt x="388146" y="218807"/>
                </a:cubicBezTo>
                <a:cubicBezTo>
                  <a:pt x="365967" y="171332"/>
                  <a:pt x="343538" y="123235"/>
                  <a:pt x="321233" y="75386"/>
                </a:cubicBezTo>
                <a:cubicBezTo>
                  <a:pt x="314879" y="76508"/>
                  <a:pt x="309146" y="78003"/>
                  <a:pt x="303165" y="78502"/>
                </a:cubicBezTo>
                <a:cubicBezTo>
                  <a:pt x="300923" y="78751"/>
                  <a:pt x="297185" y="77380"/>
                  <a:pt x="296437" y="75760"/>
                </a:cubicBezTo>
                <a:cubicBezTo>
                  <a:pt x="295689" y="74016"/>
                  <a:pt x="297060" y="70402"/>
                  <a:pt x="298680" y="68782"/>
                </a:cubicBezTo>
                <a:cubicBezTo>
                  <a:pt x="310393" y="56820"/>
                  <a:pt x="324972" y="50340"/>
                  <a:pt x="340921" y="46353"/>
                </a:cubicBezTo>
                <a:cubicBezTo>
                  <a:pt x="344161" y="45605"/>
                  <a:pt x="347525" y="45107"/>
                  <a:pt x="350765" y="45232"/>
                </a:cubicBezTo>
                <a:cubicBezTo>
                  <a:pt x="356497" y="45605"/>
                  <a:pt x="358366" y="49219"/>
                  <a:pt x="354503" y="53456"/>
                </a:cubicBezTo>
                <a:cubicBezTo>
                  <a:pt x="350266" y="58191"/>
                  <a:pt x="345158" y="62178"/>
                  <a:pt x="339675" y="67038"/>
                </a:cubicBezTo>
                <a:cubicBezTo>
                  <a:pt x="361730" y="114388"/>
                  <a:pt x="384159" y="162486"/>
                  <a:pt x="406463" y="210209"/>
                </a:cubicBezTo>
                <a:cubicBezTo>
                  <a:pt x="427148" y="203231"/>
                  <a:pt x="447209" y="196378"/>
                  <a:pt x="468143" y="189275"/>
                </a:cubicBezTo>
                <a:cubicBezTo>
                  <a:pt x="463782" y="169463"/>
                  <a:pt x="459171" y="148904"/>
                  <a:pt x="454810" y="129341"/>
                </a:cubicBezTo>
                <a:cubicBezTo>
                  <a:pt x="444842" y="128219"/>
                  <a:pt x="435745" y="127347"/>
                  <a:pt x="426774" y="126225"/>
                </a:cubicBezTo>
                <a:cubicBezTo>
                  <a:pt x="424905" y="125976"/>
                  <a:pt x="423160" y="125353"/>
                  <a:pt x="421416" y="124605"/>
                </a:cubicBezTo>
                <a:cubicBezTo>
                  <a:pt x="403223" y="117503"/>
                  <a:pt x="399610" y="101927"/>
                  <a:pt x="413316" y="87971"/>
                </a:cubicBezTo>
                <a:cubicBezTo>
                  <a:pt x="425029" y="75885"/>
                  <a:pt x="440107" y="70277"/>
                  <a:pt x="456306" y="67411"/>
                </a:cubicBezTo>
                <a:cubicBezTo>
                  <a:pt x="468890" y="65169"/>
                  <a:pt x="481476" y="65169"/>
                  <a:pt x="493812" y="69530"/>
                </a:cubicBezTo>
                <a:cubicBezTo>
                  <a:pt x="513125" y="76632"/>
                  <a:pt x="517238" y="92956"/>
                  <a:pt x="502036" y="106912"/>
                </a:cubicBezTo>
                <a:cubicBezTo>
                  <a:pt x="494310" y="114014"/>
                  <a:pt x="484466" y="118874"/>
                  <a:pt x="474747" y="125353"/>
                </a:cubicBezTo>
                <a:cubicBezTo>
                  <a:pt x="478983" y="144418"/>
                  <a:pt x="483469" y="164853"/>
                  <a:pt x="487955" y="184790"/>
                </a:cubicBezTo>
                <a:cubicBezTo>
                  <a:pt x="509761" y="182422"/>
                  <a:pt x="530944" y="180179"/>
                  <a:pt x="552501" y="177812"/>
                </a:cubicBezTo>
                <a:cubicBezTo>
                  <a:pt x="552501" y="125353"/>
                  <a:pt x="552501" y="72396"/>
                  <a:pt x="552501" y="19438"/>
                </a:cubicBezTo>
                <a:cubicBezTo>
                  <a:pt x="546644" y="17818"/>
                  <a:pt x="540539" y="16573"/>
                  <a:pt x="534807" y="14454"/>
                </a:cubicBezTo>
                <a:cubicBezTo>
                  <a:pt x="532689" y="13707"/>
                  <a:pt x="530196" y="11090"/>
                  <a:pt x="529822" y="8972"/>
                </a:cubicBezTo>
                <a:cubicBezTo>
                  <a:pt x="529574" y="7601"/>
                  <a:pt x="532689" y="4610"/>
                  <a:pt x="534682" y="4237"/>
                </a:cubicBezTo>
                <a:cubicBezTo>
                  <a:pt x="543529" y="2492"/>
                  <a:pt x="552127" y="0"/>
                  <a:pt x="560600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 w="269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9" name="Freeform: Shape 258">
            <a:extLst>
              <a:ext uri="{FF2B5EF4-FFF2-40B4-BE49-F238E27FC236}">
                <a16:creationId xmlns:a16="http://schemas.microsoft.com/office/drawing/2014/main" id="{07F86E4F-DA1B-4EBC-8F27-21D369A098B3}"/>
              </a:ext>
            </a:extLst>
          </p:cNvPr>
          <p:cNvSpPr/>
          <p:nvPr/>
        </p:nvSpPr>
        <p:spPr>
          <a:xfrm>
            <a:off x="10728364" y="3946028"/>
            <a:ext cx="821312" cy="830924"/>
          </a:xfrm>
          <a:custGeom>
            <a:avLst/>
            <a:gdLst>
              <a:gd name="connsiteX0" fmla="*/ 434879 w 966660"/>
              <a:gd name="connsiteY0" fmla="*/ 697870 h 977973"/>
              <a:gd name="connsiteX1" fmla="*/ 441939 w 966660"/>
              <a:gd name="connsiteY1" fmla="*/ 704929 h 977973"/>
              <a:gd name="connsiteX2" fmla="*/ 435093 w 966660"/>
              <a:gd name="connsiteY2" fmla="*/ 712203 h 977973"/>
              <a:gd name="connsiteX3" fmla="*/ 427713 w 966660"/>
              <a:gd name="connsiteY3" fmla="*/ 704929 h 977973"/>
              <a:gd name="connsiteX4" fmla="*/ 434879 w 966660"/>
              <a:gd name="connsiteY4" fmla="*/ 697870 h 977973"/>
              <a:gd name="connsiteX5" fmla="*/ 602266 w 966660"/>
              <a:gd name="connsiteY5" fmla="*/ 659901 h 977973"/>
              <a:gd name="connsiteX6" fmla="*/ 624727 w 966660"/>
              <a:gd name="connsiteY6" fmla="*/ 682255 h 977973"/>
              <a:gd name="connsiteX7" fmla="*/ 602373 w 966660"/>
              <a:gd name="connsiteY7" fmla="*/ 705036 h 977973"/>
              <a:gd name="connsiteX8" fmla="*/ 579698 w 966660"/>
              <a:gd name="connsiteY8" fmla="*/ 682576 h 977973"/>
              <a:gd name="connsiteX9" fmla="*/ 602266 w 966660"/>
              <a:gd name="connsiteY9" fmla="*/ 659901 h 977973"/>
              <a:gd name="connsiteX10" fmla="*/ 307280 w 966660"/>
              <a:gd name="connsiteY10" fmla="*/ 646103 h 977973"/>
              <a:gd name="connsiteX11" fmla="*/ 332950 w 966660"/>
              <a:gd name="connsiteY11" fmla="*/ 671880 h 977973"/>
              <a:gd name="connsiteX12" fmla="*/ 307387 w 966660"/>
              <a:gd name="connsiteY12" fmla="*/ 697549 h 977973"/>
              <a:gd name="connsiteX13" fmla="*/ 281503 w 966660"/>
              <a:gd name="connsiteY13" fmla="*/ 671987 h 977973"/>
              <a:gd name="connsiteX14" fmla="*/ 307280 w 966660"/>
              <a:gd name="connsiteY14" fmla="*/ 646103 h 977973"/>
              <a:gd name="connsiteX15" fmla="*/ 506647 w 966660"/>
              <a:gd name="connsiteY15" fmla="*/ 609418 h 977973"/>
              <a:gd name="connsiteX16" fmla="*/ 520872 w 966660"/>
              <a:gd name="connsiteY16" fmla="*/ 623643 h 977973"/>
              <a:gd name="connsiteX17" fmla="*/ 506326 w 966660"/>
              <a:gd name="connsiteY17" fmla="*/ 638296 h 977973"/>
              <a:gd name="connsiteX18" fmla="*/ 491993 w 966660"/>
              <a:gd name="connsiteY18" fmla="*/ 623643 h 977973"/>
              <a:gd name="connsiteX19" fmla="*/ 506647 w 966660"/>
              <a:gd name="connsiteY19" fmla="*/ 609418 h 977973"/>
              <a:gd name="connsiteX20" fmla="*/ 218612 w 966660"/>
              <a:gd name="connsiteY20" fmla="*/ 579255 h 977973"/>
              <a:gd name="connsiteX21" fmla="*/ 225885 w 966660"/>
              <a:gd name="connsiteY21" fmla="*/ 586208 h 977973"/>
              <a:gd name="connsiteX22" fmla="*/ 219147 w 966660"/>
              <a:gd name="connsiteY22" fmla="*/ 593588 h 977973"/>
              <a:gd name="connsiteX23" fmla="*/ 211660 w 966660"/>
              <a:gd name="connsiteY23" fmla="*/ 586422 h 977973"/>
              <a:gd name="connsiteX24" fmla="*/ 218612 w 966660"/>
              <a:gd name="connsiteY24" fmla="*/ 579255 h 977973"/>
              <a:gd name="connsiteX25" fmla="*/ 672537 w 966660"/>
              <a:gd name="connsiteY25" fmla="*/ 542891 h 977973"/>
              <a:gd name="connsiteX26" fmla="*/ 695426 w 966660"/>
              <a:gd name="connsiteY26" fmla="*/ 565244 h 977973"/>
              <a:gd name="connsiteX27" fmla="*/ 672965 w 966660"/>
              <a:gd name="connsiteY27" fmla="*/ 588133 h 977973"/>
              <a:gd name="connsiteX28" fmla="*/ 650290 w 966660"/>
              <a:gd name="connsiteY28" fmla="*/ 565886 h 977973"/>
              <a:gd name="connsiteX29" fmla="*/ 672537 w 966660"/>
              <a:gd name="connsiteY29" fmla="*/ 542891 h 977973"/>
              <a:gd name="connsiteX30" fmla="*/ 397979 w 966660"/>
              <a:gd name="connsiteY30" fmla="*/ 491337 h 977973"/>
              <a:gd name="connsiteX31" fmla="*/ 434879 w 966660"/>
              <a:gd name="connsiteY31" fmla="*/ 528451 h 977973"/>
              <a:gd name="connsiteX32" fmla="*/ 397979 w 966660"/>
              <a:gd name="connsiteY32" fmla="*/ 565565 h 977973"/>
              <a:gd name="connsiteX33" fmla="*/ 360651 w 966660"/>
              <a:gd name="connsiteY33" fmla="*/ 528665 h 977973"/>
              <a:gd name="connsiteX34" fmla="*/ 397979 w 966660"/>
              <a:gd name="connsiteY34" fmla="*/ 491337 h 977973"/>
              <a:gd name="connsiteX35" fmla="*/ 271128 w 966660"/>
              <a:gd name="connsiteY35" fmla="*/ 483315 h 977973"/>
              <a:gd name="connsiteX36" fmla="*/ 294123 w 966660"/>
              <a:gd name="connsiteY36" fmla="*/ 505669 h 977973"/>
              <a:gd name="connsiteX37" fmla="*/ 271556 w 966660"/>
              <a:gd name="connsiteY37" fmla="*/ 528344 h 977973"/>
              <a:gd name="connsiteX38" fmla="*/ 248988 w 966660"/>
              <a:gd name="connsiteY38" fmla="*/ 505776 h 977973"/>
              <a:gd name="connsiteX39" fmla="*/ 271128 w 966660"/>
              <a:gd name="connsiteY39" fmla="*/ 483315 h 977973"/>
              <a:gd name="connsiteX40" fmla="*/ 722164 w 966660"/>
              <a:gd name="connsiteY40" fmla="*/ 447164 h 977973"/>
              <a:gd name="connsiteX41" fmla="*/ 729437 w 966660"/>
              <a:gd name="connsiteY41" fmla="*/ 454758 h 977973"/>
              <a:gd name="connsiteX42" fmla="*/ 722058 w 966660"/>
              <a:gd name="connsiteY42" fmla="*/ 461817 h 977973"/>
              <a:gd name="connsiteX43" fmla="*/ 714784 w 966660"/>
              <a:gd name="connsiteY43" fmla="*/ 454223 h 977973"/>
              <a:gd name="connsiteX44" fmla="*/ 722164 w 966660"/>
              <a:gd name="connsiteY44" fmla="*/ 447164 h 977973"/>
              <a:gd name="connsiteX45" fmla="*/ 559377 w 966660"/>
              <a:gd name="connsiteY45" fmla="*/ 433795 h 977973"/>
              <a:gd name="connsiteX46" fmla="*/ 617133 w 966660"/>
              <a:gd name="connsiteY46" fmla="*/ 491658 h 977973"/>
              <a:gd name="connsiteX47" fmla="*/ 559163 w 966660"/>
              <a:gd name="connsiteY47" fmla="*/ 549201 h 977973"/>
              <a:gd name="connsiteX48" fmla="*/ 501620 w 966660"/>
              <a:gd name="connsiteY48" fmla="*/ 491338 h 977973"/>
              <a:gd name="connsiteX49" fmla="*/ 559377 w 966660"/>
              <a:gd name="connsiteY49" fmla="*/ 433795 h 977973"/>
              <a:gd name="connsiteX50" fmla="*/ 673714 w 966660"/>
              <a:gd name="connsiteY50" fmla="*/ 345020 h 977973"/>
              <a:gd name="connsiteX51" fmla="*/ 709010 w 966660"/>
              <a:gd name="connsiteY51" fmla="*/ 381599 h 977973"/>
              <a:gd name="connsiteX52" fmla="*/ 671896 w 966660"/>
              <a:gd name="connsiteY52" fmla="*/ 417002 h 977973"/>
              <a:gd name="connsiteX53" fmla="*/ 636814 w 966660"/>
              <a:gd name="connsiteY53" fmla="*/ 380530 h 977973"/>
              <a:gd name="connsiteX54" fmla="*/ 673714 w 966660"/>
              <a:gd name="connsiteY54" fmla="*/ 345020 h 977973"/>
              <a:gd name="connsiteX55" fmla="*/ 286424 w 966660"/>
              <a:gd name="connsiteY55" fmla="*/ 341812 h 977973"/>
              <a:gd name="connsiteX56" fmla="*/ 294125 w 966660"/>
              <a:gd name="connsiteY56" fmla="*/ 348871 h 977973"/>
              <a:gd name="connsiteX57" fmla="*/ 286638 w 966660"/>
              <a:gd name="connsiteY57" fmla="*/ 356144 h 977973"/>
              <a:gd name="connsiteX58" fmla="*/ 279471 w 966660"/>
              <a:gd name="connsiteY58" fmla="*/ 349085 h 977973"/>
              <a:gd name="connsiteX59" fmla="*/ 286424 w 966660"/>
              <a:gd name="connsiteY59" fmla="*/ 341812 h 977973"/>
              <a:gd name="connsiteX60" fmla="*/ 383647 w 966660"/>
              <a:gd name="connsiteY60" fmla="*/ 341704 h 977973"/>
              <a:gd name="connsiteX61" fmla="*/ 397872 w 966660"/>
              <a:gd name="connsiteY61" fmla="*/ 356037 h 977973"/>
              <a:gd name="connsiteX62" fmla="*/ 383433 w 966660"/>
              <a:gd name="connsiteY62" fmla="*/ 370689 h 977973"/>
              <a:gd name="connsiteX63" fmla="*/ 368993 w 966660"/>
              <a:gd name="connsiteY63" fmla="*/ 356037 h 977973"/>
              <a:gd name="connsiteX64" fmla="*/ 383647 w 966660"/>
              <a:gd name="connsiteY64" fmla="*/ 341704 h 977973"/>
              <a:gd name="connsiteX65" fmla="*/ 521942 w 966660"/>
              <a:gd name="connsiteY65" fmla="*/ 319029 h 977973"/>
              <a:gd name="connsiteX66" fmla="*/ 544403 w 966660"/>
              <a:gd name="connsiteY66" fmla="*/ 342025 h 977973"/>
              <a:gd name="connsiteX67" fmla="*/ 521942 w 966660"/>
              <a:gd name="connsiteY67" fmla="*/ 364486 h 977973"/>
              <a:gd name="connsiteX68" fmla="*/ 499374 w 966660"/>
              <a:gd name="connsiteY68" fmla="*/ 341704 h 977973"/>
              <a:gd name="connsiteX69" fmla="*/ 521942 w 966660"/>
              <a:gd name="connsiteY69" fmla="*/ 319029 h 977973"/>
              <a:gd name="connsiteX70" fmla="*/ 595207 w 966660"/>
              <a:gd name="connsiteY70" fmla="*/ 268974 h 977973"/>
              <a:gd name="connsiteX71" fmla="*/ 602160 w 966660"/>
              <a:gd name="connsiteY71" fmla="*/ 276247 h 977973"/>
              <a:gd name="connsiteX72" fmla="*/ 594459 w 966660"/>
              <a:gd name="connsiteY72" fmla="*/ 283413 h 977973"/>
              <a:gd name="connsiteX73" fmla="*/ 587506 w 966660"/>
              <a:gd name="connsiteY73" fmla="*/ 276033 h 977973"/>
              <a:gd name="connsiteX74" fmla="*/ 595207 w 966660"/>
              <a:gd name="connsiteY74" fmla="*/ 268974 h 977973"/>
              <a:gd name="connsiteX75" fmla="*/ 306424 w 966660"/>
              <a:gd name="connsiteY75" fmla="*/ 246192 h 977973"/>
              <a:gd name="connsiteX76" fmla="*/ 343109 w 966660"/>
              <a:gd name="connsiteY76" fmla="*/ 284161 h 977973"/>
              <a:gd name="connsiteX77" fmla="*/ 305354 w 966660"/>
              <a:gd name="connsiteY77" fmla="*/ 320313 h 977973"/>
              <a:gd name="connsiteX78" fmla="*/ 268882 w 966660"/>
              <a:gd name="connsiteY78" fmla="*/ 282771 h 977973"/>
              <a:gd name="connsiteX79" fmla="*/ 306424 w 966660"/>
              <a:gd name="connsiteY79" fmla="*/ 246192 h 977973"/>
              <a:gd name="connsiteX80" fmla="*/ 496423 w 966660"/>
              <a:gd name="connsiteY80" fmla="*/ 171302 h 977973"/>
              <a:gd name="connsiteX81" fmla="*/ 506220 w 966660"/>
              <a:gd name="connsiteY81" fmla="*/ 194960 h 977973"/>
              <a:gd name="connsiteX82" fmla="*/ 470603 w 966660"/>
              <a:gd name="connsiteY82" fmla="*/ 231004 h 977973"/>
              <a:gd name="connsiteX83" fmla="*/ 434345 w 966660"/>
              <a:gd name="connsiteY83" fmla="*/ 195494 h 977973"/>
              <a:gd name="connsiteX84" fmla="*/ 442878 w 966660"/>
              <a:gd name="connsiteY84" fmla="*/ 174184 h 977973"/>
              <a:gd name="connsiteX85" fmla="*/ 419696 w 966660"/>
              <a:gd name="connsiteY85" fmla="*/ 176497 h 977973"/>
              <a:gd name="connsiteX86" fmla="*/ 206804 w 966660"/>
              <a:gd name="connsiteY86" fmla="*/ 330047 h 977973"/>
              <a:gd name="connsiteX87" fmla="*/ 186119 w 966660"/>
              <a:gd name="connsiteY87" fmla="*/ 374336 h 977973"/>
              <a:gd name="connsiteX88" fmla="*/ 189788 w 966660"/>
              <a:gd name="connsiteY88" fmla="*/ 375757 h 977973"/>
              <a:gd name="connsiteX89" fmla="*/ 194013 w 966660"/>
              <a:gd name="connsiteY89" fmla="*/ 386092 h 977973"/>
              <a:gd name="connsiteX90" fmla="*/ 179680 w 966660"/>
              <a:gd name="connsiteY90" fmla="*/ 400745 h 977973"/>
              <a:gd name="connsiteX91" fmla="*/ 178208 w 966660"/>
              <a:gd name="connsiteY91" fmla="*/ 400109 h 977973"/>
              <a:gd name="connsiteX92" fmla="*/ 169486 w 966660"/>
              <a:gd name="connsiteY92" fmla="*/ 432383 h 977973"/>
              <a:gd name="connsiteX93" fmla="*/ 164500 w 966660"/>
              <a:gd name="connsiteY93" fmla="*/ 488900 h 977973"/>
              <a:gd name="connsiteX94" fmla="*/ 482803 w 966660"/>
              <a:gd name="connsiteY94" fmla="*/ 807952 h 977973"/>
              <a:gd name="connsiteX95" fmla="*/ 802390 w 966660"/>
              <a:gd name="connsiteY95" fmla="*/ 489114 h 977973"/>
              <a:gd name="connsiteX96" fmla="*/ 548381 w 966660"/>
              <a:gd name="connsiteY96" fmla="*/ 176572 h 977973"/>
              <a:gd name="connsiteX97" fmla="*/ 481199 w 966660"/>
              <a:gd name="connsiteY97" fmla="*/ 0 h 977973"/>
              <a:gd name="connsiteX98" fmla="*/ 506869 w 966660"/>
              <a:gd name="connsiteY98" fmla="*/ 3530 h 977973"/>
              <a:gd name="connsiteX99" fmla="*/ 512109 w 966660"/>
              <a:gd name="connsiteY99" fmla="*/ 8129 h 977973"/>
              <a:gd name="connsiteX100" fmla="*/ 506869 w 966660"/>
              <a:gd name="connsiteY100" fmla="*/ 12942 h 977973"/>
              <a:gd name="connsiteX101" fmla="*/ 492643 w 966660"/>
              <a:gd name="connsiteY101" fmla="*/ 16899 h 977973"/>
              <a:gd name="connsiteX102" fmla="*/ 492643 w 966660"/>
              <a:gd name="connsiteY102" fmla="*/ 152521 h 977973"/>
              <a:gd name="connsiteX103" fmla="*/ 560774 w 966660"/>
              <a:gd name="connsiteY103" fmla="*/ 161291 h 977973"/>
              <a:gd name="connsiteX104" fmla="*/ 574465 w 966660"/>
              <a:gd name="connsiteY104" fmla="*/ 109738 h 977973"/>
              <a:gd name="connsiteX105" fmla="*/ 569866 w 966660"/>
              <a:gd name="connsiteY105" fmla="*/ 107385 h 977973"/>
              <a:gd name="connsiteX106" fmla="*/ 549330 w 966660"/>
              <a:gd name="connsiteY106" fmla="*/ 91769 h 977973"/>
              <a:gd name="connsiteX107" fmla="*/ 556924 w 966660"/>
              <a:gd name="connsiteY107" fmla="*/ 63853 h 977973"/>
              <a:gd name="connsiteX108" fmla="*/ 582059 w 966660"/>
              <a:gd name="connsiteY108" fmla="*/ 60645 h 977973"/>
              <a:gd name="connsiteX109" fmla="*/ 616285 w 966660"/>
              <a:gd name="connsiteY109" fmla="*/ 71448 h 977973"/>
              <a:gd name="connsiteX110" fmla="*/ 627088 w 966660"/>
              <a:gd name="connsiteY110" fmla="*/ 80004 h 977973"/>
              <a:gd name="connsiteX111" fmla="*/ 618210 w 966660"/>
              <a:gd name="connsiteY111" fmla="*/ 112519 h 977973"/>
              <a:gd name="connsiteX112" fmla="*/ 591043 w 966660"/>
              <a:gd name="connsiteY112" fmla="*/ 115513 h 977973"/>
              <a:gd name="connsiteX113" fmla="*/ 577460 w 966660"/>
              <a:gd name="connsiteY113" fmla="*/ 166425 h 977973"/>
              <a:gd name="connsiteX114" fmla="*/ 610723 w 966660"/>
              <a:gd name="connsiteY114" fmla="*/ 178725 h 977973"/>
              <a:gd name="connsiteX115" fmla="*/ 643773 w 966660"/>
              <a:gd name="connsiteY115" fmla="*/ 193699 h 977973"/>
              <a:gd name="connsiteX116" fmla="*/ 711263 w 966660"/>
              <a:gd name="connsiteY116" fmla="*/ 76902 h 977973"/>
              <a:gd name="connsiteX117" fmla="*/ 700995 w 966660"/>
              <a:gd name="connsiteY117" fmla="*/ 64923 h 977973"/>
              <a:gd name="connsiteX118" fmla="*/ 698963 w 966660"/>
              <a:gd name="connsiteY118" fmla="*/ 58720 h 977973"/>
              <a:gd name="connsiteX119" fmla="*/ 705166 w 966660"/>
              <a:gd name="connsiteY119" fmla="*/ 56901 h 977973"/>
              <a:gd name="connsiteX120" fmla="*/ 747200 w 966660"/>
              <a:gd name="connsiteY120" fmla="*/ 81180 h 977973"/>
              <a:gd name="connsiteX121" fmla="*/ 748163 w 966660"/>
              <a:gd name="connsiteY121" fmla="*/ 86956 h 977973"/>
              <a:gd name="connsiteX122" fmla="*/ 742494 w 966660"/>
              <a:gd name="connsiteY122" fmla="*/ 88667 h 977973"/>
              <a:gd name="connsiteX123" fmla="*/ 726985 w 966660"/>
              <a:gd name="connsiteY123" fmla="*/ 84603 h 977973"/>
              <a:gd name="connsiteX124" fmla="*/ 659068 w 966660"/>
              <a:gd name="connsiteY124" fmla="*/ 202149 h 977973"/>
              <a:gd name="connsiteX125" fmla="*/ 704204 w 966660"/>
              <a:gd name="connsiteY125" fmla="*/ 235198 h 977973"/>
              <a:gd name="connsiteX126" fmla="*/ 740034 w 966660"/>
              <a:gd name="connsiteY126" fmla="*/ 196159 h 977973"/>
              <a:gd name="connsiteX127" fmla="*/ 729338 w 966660"/>
              <a:gd name="connsiteY127" fmla="*/ 177335 h 977973"/>
              <a:gd name="connsiteX128" fmla="*/ 726237 w 966660"/>
              <a:gd name="connsiteY128" fmla="*/ 161291 h 977973"/>
              <a:gd name="connsiteX129" fmla="*/ 740248 w 966660"/>
              <a:gd name="connsiteY129" fmla="*/ 146745 h 977973"/>
              <a:gd name="connsiteX130" fmla="*/ 752869 w 966660"/>
              <a:gd name="connsiteY130" fmla="*/ 147815 h 977973"/>
              <a:gd name="connsiteX131" fmla="*/ 801320 w 966660"/>
              <a:gd name="connsiteY131" fmla="*/ 196159 h 977973"/>
              <a:gd name="connsiteX132" fmla="*/ 779501 w 966660"/>
              <a:gd name="connsiteY132" fmla="*/ 218834 h 977973"/>
              <a:gd name="connsiteX133" fmla="*/ 765810 w 966660"/>
              <a:gd name="connsiteY133" fmla="*/ 214449 h 977973"/>
              <a:gd name="connsiteX134" fmla="*/ 753190 w 966660"/>
              <a:gd name="connsiteY134" fmla="*/ 207390 h 977973"/>
              <a:gd name="connsiteX135" fmla="*/ 717038 w 966660"/>
              <a:gd name="connsiteY135" fmla="*/ 246857 h 977973"/>
              <a:gd name="connsiteX136" fmla="*/ 753938 w 966660"/>
              <a:gd name="connsiteY136" fmla="*/ 288784 h 977973"/>
              <a:gd name="connsiteX137" fmla="*/ 865280 w 966660"/>
              <a:gd name="connsiteY137" fmla="*/ 210812 h 977973"/>
              <a:gd name="connsiteX138" fmla="*/ 860360 w 966660"/>
              <a:gd name="connsiteY138" fmla="*/ 197977 h 977973"/>
              <a:gd name="connsiteX139" fmla="*/ 860895 w 966660"/>
              <a:gd name="connsiteY139" fmla="*/ 189849 h 977973"/>
              <a:gd name="connsiteX140" fmla="*/ 869131 w 966660"/>
              <a:gd name="connsiteY140" fmla="*/ 191988 h 977973"/>
              <a:gd name="connsiteX141" fmla="*/ 894479 w 966660"/>
              <a:gd name="connsiteY141" fmla="*/ 228674 h 977973"/>
              <a:gd name="connsiteX142" fmla="*/ 893945 w 966660"/>
              <a:gd name="connsiteY142" fmla="*/ 236161 h 977973"/>
              <a:gd name="connsiteX143" fmla="*/ 886137 w 966660"/>
              <a:gd name="connsiteY143" fmla="*/ 234236 h 977973"/>
              <a:gd name="connsiteX144" fmla="*/ 875334 w 966660"/>
              <a:gd name="connsiteY144" fmla="*/ 225037 h 977973"/>
              <a:gd name="connsiteX145" fmla="*/ 763992 w 966660"/>
              <a:gd name="connsiteY145" fmla="*/ 303009 h 977973"/>
              <a:gd name="connsiteX146" fmla="*/ 790946 w 966660"/>
              <a:gd name="connsiteY146" fmla="*/ 351995 h 977973"/>
              <a:gd name="connsiteX147" fmla="*/ 839076 w 966660"/>
              <a:gd name="connsiteY147" fmla="*/ 332101 h 977973"/>
              <a:gd name="connsiteX148" fmla="*/ 838755 w 966660"/>
              <a:gd name="connsiteY148" fmla="*/ 303330 h 977973"/>
              <a:gd name="connsiteX149" fmla="*/ 867633 w 966660"/>
              <a:gd name="connsiteY149" fmla="*/ 290388 h 977973"/>
              <a:gd name="connsiteX150" fmla="*/ 895014 w 966660"/>
              <a:gd name="connsiteY150" fmla="*/ 335203 h 977973"/>
              <a:gd name="connsiteX151" fmla="*/ 894907 w 966660"/>
              <a:gd name="connsiteY151" fmla="*/ 359482 h 977973"/>
              <a:gd name="connsiteX152" fmla="*/ 868596 w 966660"/>
              <a:gd name="connsiteY152" fmla="*/ 370927 h 977973"/>
              <a:gd name="connsiteX153" fmla="*/ 847098 w 966660"/>
              <a:gd name="connsiteY153" fmla="*/ 347717 h 977973"/>
              <a:gd name="connsiteX154" fmla="*/ 797577 w 966660"/>
              <a:gd name="connsiteY154" fmla="*/ 368252 h 977973"/>
              <a:gd name="connsiteX155" fmla="*/ 813192 w 966660"/>
              <a:gd name="connsiteY155" fmla="*/ 421945 h 977973"/>
              <a:gd name="connsiteX156" fmla="*/ 947102 w 966660"/>
              <a:gd name="connsiteY156" fmla="*/ 398307 h 977973"/>
              <a:gd name="connsiteX157" fmla="*/ 948065 w 966660"/>
              <a:gd name="connsiteY157" fmla="*/ 383761 h 977973"/>
              <a:gd name="connsiteX158" fmla="*/ 952022 w 966660"/>
              <a:gd name="connsiteY158" fmla="*/ 377451 h 977973"/>
              <a:gd name="connsiteX159" fmla="*/ 957905 w 966660"/>
              <a:gd name="connsiteY159" fmla="*/ 382157 h 977973"/>
              <a:gd name="connsiteX160" fmla="*/ 965713 w 966660"/>
              <a:gd name="connsiteY160" fmla="*/ 427614 h 977973"/>
              <a:gd name="connsiteX161" fmla="*/ 961969 w 966660"/>
              <a:gd name="connsiteY161" fmla="*/ 433496 h 977973"/>
              <a:gd name="connsiteX162" fmla="*/ 956300 w 966660"/>
              <a:gd name="connsiteY162" fmla="*/ 429325 h 977973"/>
              <a:gd name="connsiteX163" fmla="*/ 949883 w 966660"/>
              <a:gd name="connsiteY163" fmla="*/ 415634 h 977973"/>
              <a:gd name="connsiteX164" fmla="*/ 816187 w 966660"/>
              <a:gd name="connsiteY164" fmla="*/ 439165 h 977973"/>
              <a:gd name="connsiteX165" fmla="*/ 819824 w 966660"/>
              <a:gd name="connsiteY165" fmla="*/ 494997 h 977973"/>
              <a:gd name="connsiteX166" fmla="*/ 873195 w 966660"/>
              <a:gd name="connsiteY166" fmla="*/ 497349 h 977973"/>
              <a:gd name="connsiteX167" fmla="*/ 877046 w 966660"/>
              <a:gd name="connsiteY167" fmla="*/ 484301 h 977973"/>
              <a:gd name="connsiteX168" fmla="*/ 886030 w 966660"/>
              <a:gd name="connsiteY168" fmla="*/ 468150 h 977973"/>
              <a:gd name="connsiteX169" fmla="*/ 913946 w 966660"/>
              <a:gd name="connsiteY169" fmla="*/ 469327 h 977973"/>
              <a:gd name="connsiteX170" fmla="*/ 923679 w 966660"/>
              <a:gd name="connsiteY170" fmla="*/ 504195 h 977973"/>
              <a:gd name="connsiteX171" fmla="*/ 916513 w 966660"/>
              <a:gd name="connsiteY171" fmla="*/ 537244 h 977973"/>
              <a:gd name="connsiteX172" fmla="*/ 910630 w 966660"/>
              <a:gd name="connsiteY172" fmla="*/ 546122 h 977973"/>
              <a:gd name="connsiteX173" fmla="*/ 882500 w 966660"/>
              <a:gd name="connsiteY173" fmla="*/ 544731 h 977973"/>
              <a:gd name="connsiteX174" fmla="*/ 873730 w 966660"/>
              <a:gd name="connsiteY174" fmla="*/ 522163 h 977973"/>
              <a:gd name="connsiteX175" fmla="*/ 872553 w 966660"/>
              <a:gd name="connsiteY175" fmla="*/ 514784 h 977973"/>
              <a:gd name="connsiteX176" fmla="*/ 818861 w 966660"/>
              <a:gd name="connsiteY176" fmla="*/ 512324 h 977973"/>
              <a:gd name="connsiteX177" fmla="*/ 810412 w 966660"/>
              <a:gd name="connsiteY177" fmla="*/ 567513 h 977973"/>
              <a:gd name="connsiteX178" fmla="*/ 838862 w 966660"/>
              <a:gd name="connsiteY178" fmla="*/ 575214 h 977973"/>
              <a:gd name="connsiteX179" fmla="*/ 936727 w 966660"/>
              <a:gd name="connsiteY179" fmla="*/ 601418 h 977973"/>
              <a:gd name="connsiteX180" fmla="*/ 944321 w 966660"/>
              <a:gd name="connsiteY180" fmla="*/ 597996 h 977973"/>
              <a:gd name="connsiteX181" fmla="*/ 950097 w 966660"/>
              <a:gd name="connsiteY181" fmla="*/ 588477 h 977973"/>
              <a:gd name="connsiteX182" fmla="*/ 955445 w 966660"/>
              <a:gd name="connsiteY182" fmla="*/ 586124 h 977973"/>
              <a:gd name="connsiteX183" fmla="*/ 958226 w 966660"/>
              <a:gd name="connsiteY183" fmla="*/ 590616 h 977973"/>
              <a:gd name="connsiteX184" fmla="*/ 956194 w 966660"/>
              <a:gd name="connsiteY184" fmla="*/ 613825 h 977973"/>
              <a:gd name="connsiteX185" fmla="*/ 946995 w 966660"/>
              <a:gd name="connsiteY185" fmla="*/ 636286 h 977973"/>
              <a:gd name="connsiteX186" fmla="*/ 940364 w 966660"/>
              <a:gd name="connsiteY186" fmla="*/ 640671 h 977973"/>
              <a:gd name="connsiteX187" fmla="*/ 937155 w 966660"/>
              <a:gd name="connsiteY187" fmla="*/ 633292 h 977973"/>
              <a:gd name="connsiteX188" fmla="*/ 937048 w 966660"/>
              <a:gd name="connsiteY188" fmla="*/ 619387 h 977973"/>
              <a:gd name="connsiteX189" fmla="*/ 806240 w 966660"/>
              <a:gd name="connsiteY189" fmla="*/ 584305 h 977973"/>
              <a:gd name="connsiteX190" fmla="*/ 785919 w 966660"/>
              <a:gd name="connsiteY190" fmla="*/ 636393 h 977973"/>
              <a:gd name="connsiteX191" fmla="*/ 832979 w 966660"/>
              <a:gd name="connsiteY191" fmla="*/ 660886 h 977973"/>
              <a:gd name="connsiteX192" fmla="*/ 847846 w 966660"/>
              <a:gd name="connsiteY192" fmla="*/ 645806 h 977973"/>
              <a:gd name="connsiteX193" fmla="*/ 857366 w 966660"/>
              <a:gd name="connsiteY193" fmla="*/ 639923 h 977973"/>
              <a:gd name="connsiteX194" fmla="*/ 882500 w 966660"/>
              <a:gd name="connsiteY194" fmla="*/ 653934 h 977973"/>
              <a:gd name="connsiteX195" fmla="*/ 849665 w 966660"/>
              <a:gd name="connsiteY195" fmla="*/ 719820 h 977973"/>
              <a:gd name="connsiteX196" fmla="*/ 821321 w 966660"/>
              <a:gd name="connsiteY196" fmla="*/ 705380 h 977973"/>
              <a:gd name="connsiteX197" fmla="*/ 821749 w 966660"/>
              <a:gd name="connsiteY197" fmla="*/ 691048 h 977973"/>
              <a:gd name="connsiteX198" fmla="*/ 825386 w 966660"/>
              <a:gd name="connsiteY198" fmla="*/ 676609 h 977973"/>
              <a:gd name="connsiteX199" fmla="*/ 777790 w 966660"/>
              <a:gd name="connsiteY199" fmla="*/ 651795 h 977973"/>
              <a:gd name="connsiteX200" fmla="*/ 746772 w 966660"/>
              <a:gd name="connsiteY200" fmla="*/ 698214 h 977973"/>
              <a:gd name="connsiteX201" fmla="*/ 850734 w 966660"/>
              <a:gd name="connsiteY201" fmla="*/ 785491 h 977973"/>
              <a:gd name="connsiteX202" fmla="*/ 863783 w 966660"/>
              <a:gd name="connsiteY202" fmla="*/ 776613 h 977973"/>
              <a:gd name="connsiteX203" fmla="*/ 870093 w 966660"/>
              <a:gd name="connsiteY203" fmla="*/ 776400 h 977973"/>
              <a:gd name="connsiteX204" fmla="*/ 870628 w 966660"/>
              <a:gd name="connsiteY204" fmla="*/ 782176 h 977973"/>
              <a:gd name="connsiteX205" fmla="*/ 839397 w 966660"/>
              <a:gd name="connsiteY205" fmla="*/ 819290 h 977973"/>
              <a:gd name="connsiteX206" fmla="*/ 833621 w 966660"/>
              <a:gd name="connsiteY206" fmla="*/ 819396 h 977973"/>
              <a:gd name="connsiteX207" fmla="*/ 832873 w 966660"/>
              <a:gd name="connsiteY207" fmla="*/ 813621 h 977973"/>
              <a:gd name="connsiteX208" fmla="*/ 839397 w 966660"/>
              <a:gd name="connsiteY208" fmla="*/ 798754 h 977973"/>
              <a:gd name="connsiteX209" fmla="*/ 735435 w 966660"/>
              <a:gd name="connsiteY209" fmla="*/ 711477 h 977973"/>
              <a:gd name="connsiteX210" fmla="*/ 695112 w 966660"/>
              <a:gd name="connsiteY210" fmla="*/ 750088 h 977973"/>
              <a:gd name="connsiteX211" fmla="*/ 727627 w 966660"/>
              <a:gd name="connsiteY211" fmla="*/ 792443 h 977973"/>
              <a:gd name="connsiteX212" fmla="*/ 744205 w 966660"/>
              <a:gd name="connsiteY212" fmla="*/ 785812 h 977973"/>
              <a:gd name="connsiteX213" fmla="*/ 760997 w 966660"/>
              <a:gd name="connsiteY213" fmla="*/ 783887 h 977973"/>
              <a:gd name="connsiteX214" fmla="*/ 775972 w 966660"/>
              <a:gd name="connsiteY214" fmla="*/ 802497 h 977973"/>
              <a:gd name="connsiteX215" fmla="*/ 773832 w 966660"/>
              <a:gd name="connsiteY215" fmla="*/ 810733 h 977973"/>
              <a:gd name="connsiteX216" fmla="*/ 718215 w 966660"/>
              <a:gd name="connsiteY216" fmla="*/ 852339 h 977973"/>
              <a:gd name="connsiteX217" fmla="*/ 698428 w 966660"/>
              <a:gd name="connsiteY217" fmla="*/ 826669 h 977973"/>
              <a:gd name="connsiteX218" fmla="*/ 712974 w 966660"/>
              <a:gd name="connsiteY218" fmla="*/ 802069 h 977973"/>
              <a:gd name="connsiteX219" fmla="*/ 681208 w 966660"/>
              <a:gd name="connsiteY219" fmla="*/ 760570 h 977973"/>
              <a:gd name="connsiteX220" fmla="*/ 633505 w 966660"/>
              <a:gd name="connsiteY220" fmla="*/ 789555 h 977973"/>
              <a:gd name="connsiteX221" fmla="*/ 690941 w 966660"/>
              <a:gd name="connsiteY221" fmla="*/ 912663 h 977973"/>
              <a:gd name="connsiteX222" fmla="*/ 706343 w 966660"/>
              <a:gd name="connsiteY222" fmla="*/ 909989 h 977973"/>
              <a:gd name="connsiteX223" fmla="*/ 712118 w 966660"/>
              <a:gd name="connsiteY223" fmla="*/ 912342 h 977973"/>
              <a:gd name="connsiteX224" fmla="*/ 710193 w 966660"/>
              <a:gd name="connsiteY224" fmla="*/ 918332 h 977973"/>
              <a:gd name="connsiteX225" fmla="*/ 673935 w 966660"/>
              <a:gd name="connsiteY225" fmla="*/ 937584 h 977973"/>
              <a:gd name="connsiteX226" fmla="*/ 665485 w 966660"/>
              <a:gd name="connsiteY226" fmla="*/ 938546 h 977973"/>
              <a:gd name="connsiteX227" fmla="*/ 662169 w 966660"/>
              <a:gd name="connsiteY227" fmla="*/ 931487 h 977973"/>
              <a:gd name="connsiteX228" fmla="*/ 675005 w 966660"/>
              <a:gd name="connsiteY228" fmla="*/ 919722 h 977973"/>
              <a:gd name="connsiteX229" fmla="*/ 617676 w 966660"/>
              <a:gd name="connsiteY229" fmla="*/ 796828 h 977973"/>
              <a:gd name="connsiteX230" fmla="*/ 564732 w 966660"/>
              <a:gd name="connsiteY230" fmla="*/ 814797 h 977973"/>
              <a:gd name="connsiteX231" fmla="*/ 576069 w 966660"/>
              <a:gd name="connsiteY231" fmla="*/ 866244 h 977973"/>
              <a:gd name="connsiteX232" fmla="*/ 600349 w 966660"/>
              <a:gd name="connsiteY232" fmla="*/ 869131 h 977973"/>
              <a:gd name="connsiteX233" fmla="*/ 605375 w 966660"/>
              <a:gd name="connsiteY233" fmla="*/ 870736 h 977973"/>
              <a:gd name="connsiteX234" fmla="*/ 612114 w 966660"/>
              <a:gd name="connsiteY234" fmla="*/ 901218 h 977973"/>
              <a:gd name="connsiteX235" fmla="*/ 566978 w 966660"/>
              <a:gd name="connsiteY235" fmla="*/ 920257 h 977973"/>
              <a:gd name="connsiteX236" fmla="*/ 541843 w 966660"/>
              <a:gd name="connsiteY236" fmla="*/ 917155 h 977973"/>
              <a:gd name="connsiteX237" fmla="*/ 534891 w 966660"/>
              <a:gd name="connsiteY237" fmla="*/ 886137 h 977973"/>
              <a:gd name="connsiteX238" fmla="*/ 558849 w 966660"/>
              <a:gd name="connsiteY238" fmla="*/ 869666 h 977973"/>
              <a:gd name="connsiteX239" fmla="*/ 547512 w 966660"/>
              <a:gd name="connsiteY239" fmla="*/ 818648 h 977973"/>
              <a:gd name="connsiteX240" fmla="*/ 492536 w 966660"/>
              <a:gd name="connsiteY240" fmla="*/ 824530 h 977973"/>
              <a:gd name="connsiteX241" fmla="*/ 492536 w 966660"/>
              <a:gd name="connsiteY241" fmla="*/ 960579 h 977973"/>
              <a:gd name="connsiteX242" fmla="*/ 507296 w 966660"/>
              <a:gd name="connsiteY242" fmla="*/ 964751 h 977973"/>
              <a:gd name="connsiteX243" fmla="*/ 512109 w 966660"/>
              <a:gd name="connsiteY243" fmla="*/ 969243 h 977973"/>
              <a:gd name="connsiteX244" fmla="*/ 507403 w 966660"/>
              <a:gd name="connsiteY244" fmla="*/ 973842 h 977973"/>
              <a:gd name="connsiteX245" fmla="*/ 459273 w 966660"/>
              <a:gd name="connsiteY245" fmla="*/ 973842 h 977973"/>
              <a:gd name="connsiteX246" fmla="*/ 454994 w 966660"/>
              <a:gd name="connsiteY246" fmla="*/ 969136 h 977973"/>
              <a:gd name="connsiteX247" fmla="*/ 459166 w 966660"/>
              <a:gd name="connsiteY247" fmla="*/ 964964 h 977973"/>
              <a:gd name="connsiteX248" fmla="*/ 474674 w 966660"/>
              <a:gd name="connsiteY248" fmla="*/ 961114 h 977973"/>
              <a:gd name="connsiteX249" fmla="*/ 474674 w 966660"/>
              <a:gd name="connsiteY249" fmla="*/ 825600 h 977973"/>
              <a:gd name="connsiteX250" fmla="*/ 405794 w 966660"/>
              <a:gd name="connsiteY250" fmla="*/ 816722 h 977973"/>
              <a:gd name="connsiteX251" fmla="*/ 392211 w 966660"/>
              <a:gd name="connsiteY251" fmla="*/ 868062 h 977973"/>
              <a:gd name="connsiteX252" fmla="*/ 404083 w 966660"/>
              <a:gd name="connsiteY252" fmla="*/ 874479 h 977973"/>
              <a:gd name="connsiteX253" fmla="*/ 419913 w 966660"/>
              <a:gd name="connsiteY253" fmla="*/ 889988 h 977973"/>
              <a:gd name="connsiteX254" fmla="*/ 413816 w 966660"/>
              <a:gd name="connsiteY254" fmla="*/ 912128 h 977973"/>
              <a:gd name="connsiteX255" fmla="*/ 392960 w 966660"/>
              <a:gd name="connsiteY255" fmla="*/ 917583 h 977973"/>
              <a:gd name="connsiteX256" fmla="*/ 346219 w 966660"/>
              <a:gd name="connsiteY256" fmla="*/ 903678 h 977973"/>
              <a:gd name="connsiteX257" fmla="*/ 336379 w 966660"/>
              <a:gd name="connsiteY257" fmla="*/ 894052 h 977973"/>
              <a:gd name="connsiteX258" fmla="*/ 343332 w 966660"/>
              <a:gd name="connsiteY258" fmla="*/ 867313 h 977973"/>
              <a:gd name="connsiteX259" fmla="*/ 358733 w 966660"/>
              <a:gd name="connsiteY259" fmla="*/ 863570 h 977973"/>
              <a:gd name="connsiteX260" fmla="*/ 375419 w 966660"/>
              <a:gd name="connsiteY260" fmla="*/ 863463 h 977973"/>
              <a:gd name="connsiteX261" fmla="*/ 389002 w 966660"/>
              <a:gd name="connsiteY261" fmla="*/ 812444 h 977973"/>
              <a:gd name="connsiteX262" fmla="*/ 322689 w 966660"/>
              <a:gd name="connsiteY262" fmla="*/ 785063 h 977973"/>
              <a:gd name="connsiteX263" fmla="*/ 255092 w 966660"/>
              <a:gd name="connsiteY263" fmla="*/ 902181 h 977973"/>
              <a:gd name="connsiteX264" fmla="*/ 266537 w 966660"/>
              <a:gd name="connsiteY264" fmla="*/ 914374 h 977973"/>
              <a:gd name="connsiteX265" fmla="*/ 267606 w 966660"/>
              <a:gd name="connsiteY265" fmla="*/ 919615 h 977973"/>
              <a:gd name="connsiteX266" fmla="*/ 262579 w 966660"/>
              <a:gd name="connsiteY266" fmla="*/ 921433 h 977973"/>
              <a:gd name="connsiteX267" fmla="*/ 251242 w 966660"/>
              <a:gd name="connsiteY267" fmla="*/ 918866 h 977973"/>
              <a:gd name="connsiteX268" fmla="*/ 221294 w 966660"/>
              <a:gd name="connsiteY268" fmla="*/ 898972 h 977973"/>
              <a:gd name="connsiteX269" fmla="*/ 218513 w 966660"/>
              <a:gd name="connsiteY269" fmla="*/ 891378 h 977973"/>
              <a:gd name="connsiteX270" fmla="*/ 226321 w 966660"/>
              <a:gd name="connsiteY270" fmla="*/ 889988 h 977973"/>
              <a:gd name="connsiteX271" fmla="*/ 239905 w 966660"/>
              <a:gd name="connsiteY271" fmla="*/ 893624 h 977973"/>
              <a:gd name="connsiteX272" fmla="*/ 307929 w 966660"/>
              <a:gd name="connsiteY272" fmla="*/ 775865 h 977973"/>
              <a:gd name="connsiteX273" fmla="*/ 262900 w 966660"/>
              <a:gd name="connsiteY273" fmla="*/ 742815 h 977973"/>
              <a:gd name="connsiteX274" fmla="*/ 226856 w 966660"/>
              <a:gd name="connsiteY274" fmla="*/ 782068 h 977973"/>
              <a:gd name="connsiteX275" fmla="*/ 237658 w 966660"/>
              <a:gd name="connsiteY275" fmla="*/ 800786 h 977973"/>
              <a:gd name="connsiteX276" fmla="*/ 240653 w 966660"/>
              <a:gd name="connsiteY276" fmla="*/ 817792 h 977973"/>
              <a:gd name="connsiteX277" fmla="*/ 227284 w 966660"/>
              <a:gd name="connsiteY277" fmla="*/ 831268 h 977973"/>
              <a:gd name="connsiteX278" fmla="*/ 213593 w 966660"/>
              <a:gd name="connsiteY278" fmla="*/ 830092 h 977973"/>
              <a:gd name="connsiteX279" fmla="*/ 165570 w 966660"/>
              <a:gd name="connsiteY279" fmla="*/ 781962 h 977973"/>
              <a:gd name="connsiteX280" fmla="*/ 186747 w 966660"/>
              <a:gd name="connsiteY280" fmla="*/ 759500 h 977973"/>
              <a:gd name="connsiteX281" fmla="*/ 214663 w 966660"/>
              <a:gd name="connsiteY281" fmla="*/ 769554 h 977973"/>
              <a:gd name="connsiteX282" fmla="*/ 249958 w 966660"/>
              <a:gd name="connsiteY282" fmla="*/ 731050 h 977973"/>
              <a:gd name="connsiteX283" fmla="*/ 213058 w 966660"/>
              <a:gd name="connsiteY283" fmla="*/ 689016 h 977973"/>
              <a:gd name="connsiteX284" fmla="*/ 101716 w 966660"/>
              <a:gd name="connsiteY284" fmla="*/ 766987 h 977973"/>
              <a:gd name="connsiteX285" fmla="*/ 106743 w 966660"/>
              <a:gd name="connsiteY285" fmla="*/ 781640 h 977973"/>
              <a:gd name="connsiteX286" fmla="*/ 105781 w 966660"/>
              <a:gd name="connsiteY286" fmla="*/ 788165 h 977973"/>
              <a:gd name="connsiteX287" fmla="*/ 98936 w 966660"/>
              <a:gd name="connsiteY287" fmla="*/ 786775 h 977973"/>
              <a:gd name="connsiteX288" fmla="*/ 71875 w 966660"/>
              <a:gd name="connsiteY288" fmla="*/ 747628 h 977973"/>
              <a:gd name="connsiteX289" fmla="*/ 73159 w 966660"/>
              <a:gd name="connsiteY289" fmla="*/ 741960 h 977973"/>
              <a:gd name="connsiteX290" fmla="*/ 78935 w 966660"/>
              <a:gd name="connsiteY290" fmla="*/ 742601 h 977973"/>
              <a:gd name="connsiteX291" fmla="*/ 91662 w 966660"/>
              <a:gd name="connsiteY291" fmla="*/ 752762 h 977973"/>
              <a:gd name="connsiteX292" fmla="*/ 203004 w 966660"/>
              <a:gd name="connsiteY292" fmla="*/ 674791 h 977973"/>
              <a:gd name="connsiteX293" fmla="*/ 176158 w 966660"/>
              <a:gd name="connsiteY293" fmla="*/ 625912 h 977973"/>
              <a:gd name="connsiteX294" fmla="*/ 127814 w 966660"/>
              <a:gd name="connsiteY294" fmla="*/ 645912 h 977973"/>
              <a:gd name="connsiteX295" fmla="*/ 128135 w 966660"/>
              <a:gd name="connsiteY295" fmla="*/ 674577 h 977973"/>
              <a:gd name="connsiteX296" fmla="*/ 98508 w 966660"/>
              <a:gd name="connsiteY296" fmla="*/ 687305 h 977973"/>
              <a:gd name="connsiteX297" fmla="*/ 71769 w 966660"/>
              <a:gd name="connsiteY297" fmla="*/ 642704 h 977973"/>
              <a:gd name="connsiteX298" fmla="*/ 71875 w 966660"/>
              <a:gd name="connsiteY298" fmla="*/ 618959 h 977973"/>
              <a:gd name="connsiteX299" fmla="*/ 98294 w 966660"/>
              <a:gd name="connsiteY299" fmla="*/ 607836 h 977973"/>
              <a:gd name="connsiteX300" fmla="*/ 116156 w 966660"/>
              <a:gd name="connsiteY300" fmla="*/ 625163 h 977973"/>
              <a:gd name="connsiteX301" fmla="*/ 119685 w 966660"/>
              <a:gd name="connsiteY301" fmla="*/ 630617 h 977973"/>
              <a:gd name="connsiteX302" fmla="*/ 169527 w 966660"/>
              <a:gd name="connsiteY302" fmla="*/ 609975 h 977973"/>
              <a:gd name="connsiteX303" fmla="*/ 153804 w 966660"/>
              <a:gd name="connsiteY303" fmla="*/ 556283 h 977973"/>
              <a:gd name="connsiteX304" fmla="*/ 19894 w 966660"/>
              <a:gd name="connsiteY304" fmla="*/ 579920 h 977973"/>
              <a:gd name="connsiteX305" fmla="*/ 18076 w 966660"/>
              <a:gd name="connsiteY305" fmla="*/ 596391 h 977973"/>
              <a:gd name="connsiteX306" fmla="*/ 14761 w 966660"/>
              <a:gd name="connsiteY306" fmla="*/ 600563 h 977973"/>
              <a:gd name="connsiteX307" fmla="*/ 9627 w 966660"/>
              <a:gd name="connsiteY307" fmla="*/ 597675 h 977973"/>
              <a:gd name="connsiteX308" fmla="*/ 1177 w 966660"/>
              <a:gd name="connsiteY308" fmla="*/ 549330 h 977973"/>
              <a:gd name="connsiteX309" fmla="*/ 4600 w 966660"/>
              <a:gd name="connsiteY309" fmla="*/ 545159 h 977973"/>
              <a:gd name="connsiteX310" fmla="*/ 9627 w 966660"/>
              <a:gd name="connsiteY310" fmla="*/ 548047 h 977973"/>
              <a:gd name="connsiteX311" fmla="*/ 16900 w 966660"/>
              <a:gd name="connsiteY311" fmla="*/ 562700 h 977973"/>
              <a:gd name="connsiteX312" fmla="*/ 150702 w 966660"/>
              <a:gd name="connsiteY312" fmla="*/ 539170 h 977973"/>
              <a:gd name="connsiteX313" fmla="*/ 147066 w 966660"/>
              <a:gd name="connsiteY313" fmla="*/ 483445 h 977973"/>
              <a:gd name="connsiteX314" fmla="*/ 93267 w 966660"/>
              <a:gd name="connsiteY314" fmla="*/ 481092 h 977973"/>
              <a:gd name="connsiteX315" fmla="*/ 90593 w 966660"/>
              <a:gd name="connsiteY315" fmla="*/ 491039 h 977973"/>
              <a:gd name="connsiteX316" fmla="*/ 82036 w 966660"/>
              <a:gd name="connsiteY316" fmla="*/ 508580 h 977973"/>
              <a:gd name="connsiteX317" fmla="*/ 51447 w 966660"/>
              <a:gd name="connsiteY317" fmla="*/ 507511 h 977973"/>
              <a:gd name="connsiteX318" fmla="*/ 42890 w 966660"/>
              <a:gd name="connsiteY318" fmla="*/ 477562 h 977973"/>
              <a:gd name="connsiteX319" fmla="*/ 48880 w 966660"/>
              <a:gd name="connsiteY319" fmla="*/ 443764 h 977973"/>
              <a:gd name="connsiteX320" fmla="*/ 55832 w 966660"/>
              <a:gd name="connsiteY320" fmla="*/ 432427 h 977973"/>
              <a:gd name="connsiteX321" fmla="*/ 84283 w 966660"/>
              <a:gd name="connsiteY321" fmla="*/ 434031 h 977973"/>
              <a:gd name="connsiteX322" fmla="*/ 92839 w 966660"/>
              <a:gd name="connsiteY322" fmla="*/ 456171 h 977973"/>
              <a:gd name="connsiteX323" fmla="*/ 94016 w 966660"/>
              <a:gd name="connsiteY323" fmla="*/ 463551 h 977973"/>
              <a:gd name="connsiteX324" fmla="*/ 147815 w 966660"/>
              <a:gd name="connsiteY324" fmla="*/ 466011 h 977973"/>
              <a:gd name="connsiteX325" fmla="*/ 156371 w 966660"/>
              <a:gd name="connsiteY325" fmla="*/ 410715 h 977973"/>
              <a:gd name="connsiteX326" fmla="*/ 25135 w 966660"/>
              <a:gd name="connsiteY326" fmla="*/ 375526 h 977973"/>
              <a:gd name="connsiteX327" fmla="*/ 16793 w 966660"/>
              <a:gd name="connsiteY327" fmla="*/ 389323 h 977973"/>
              <a:gd name="connsiteX328" fmla="*/ 11659 w 966660"/>
              <a:gd name="connsiteY328" fmla="*/ 392104 h 977973"/>
              <a:gd name="connsiteX329" fmla="*/ 8450 w 966660"/>
              <a:gd name="connsiteY329" fmla="*/ 387398 h 977973"/>
              <a:gd name="connsiteX330" fmla="*/ 20750 w 966660"/>
              <a:gd name="connsiteY330" fmla="*/ 340551 h 977973"/>
              <a:gd name="connsiteX331" fmla="*/ 26419 w 966660"/>
              <a:gd name="connsiteY331" fmla="*/ 337877 h 977973"/>
              <a:gd name="connsiteX332" fmla="*/ 29414 w 966660"/>
              <a:gd name="connsiteY332" fmla="*/ 342904 h 977973"/>
              <a:gd name="connsiteX333" fmla="*/ 29520 w 966660"/>
              <a:gd name="connsiteY333" fmla="*/ 358733 h 977973"/>
              <a:gd name="connsiteX334" fmla="*/ 160970 w 966660"/>
              <a:gd name="connsiteY334" fmla="*/ 393601 h 977973"/>
              <a:gd name="connsiteX335" fmla="*/ 181185 w 966660"/>
              <a:gd name="connsiteY335" fmla="*/ 341513 h 977973"/>
              <a:gd name="connsiteX336" fmla="*/ 134445 w 966660"/>
              <a:gd name="connsiteY336" fmla="*/ 317127 h 977973"/>
              <a:gd name="connsiteX337" fmla="*/ 115835 w 966660"/>
              <a:gd name="connsiteY337" fmla="*/ 334454 h 977973"/>
              <a:gd name="connsiteX338" fmla="*/ 101075 w 966660"/>
              <a:gd name="connsiteY338" fmla="*/ 339909 h 977973"/>
              <a:gd name="connsiteX339" fmla="*/ 84497 w 966660"/>
              <a:gd name="connsiteY339" fmla="*/ 322582 h 977973"/>
              <a:gd name="connsiteX340" fmla="*/ 113588 w 966660"/>
              <a:gd name="connsiteY340" fmla="*/ 260547 h 977973"/>
              <a:gd name="connsiteX341" fmla="*/ 136905 w 966660"/>
              <a:gd name="connsiteY341" fmla="*/ 256696 h 977973"/>
              <a:gd name="connsiteX342" fmla="*/ 145997 w 966660"/>
              <a:gd name="connsiteY342" fmla="*/ 279264 h 977973"/>
              <a:gd name="connsiteX343" fmla="*/ 142146 w 966660"/>
              <a:gd name="connsiteY343" fmla="*/ 301511 h 977973"/>
              <a:gd name="connsiteX344" fmla="*/ 189207 w 966660"/>
              <a:gd name="connsiteY344" fmla="*/ 326112 h 977973"/>
              <a:gd name="connsiteX345" fmla="*/ 220331 w 966660"/>
              <a:gd name="connsiteY345" fmla="*/ 279585 h 977973"/>
              <a:gd name="connsiteX346" fmla="*/ 116156 w 966660"/>
              <a:gd name="connsiteY346" fmla="*/ 192202 h 977973"/>
              <a:gd name="connsiteX347" fmla="*/ 104070 w 966660"/>
              <a:gd name="connsiteY347" fmla="*/ 200651 h 977973"/>
              <a:gd name="connsiteX348" fmla="*/ 96583 w 966660"/>
              <a:gd name="connsiteY348" fmla="*/ 201614 h 977973"/>
              <a:gd name="connsiteX349" fmla="*/ 96369 w 966660"/>
              <a:gd name="connsiteY349" fmla="*/ 194555 h 977973"/>
              <a:gd name="connsiteX350" fmla="*/ 126424 w 966660"/>
              <a:gd name="connsiteY350" fmla="*/ 158938 h 977973"/>
              <a:gd name="connsiteX351" fmla="*/ 133375 w 966660"/>
              <a:gd name="connsiteY351" fmla="*/ 158190 h 977973"/>
              <a:gd name="connsiteX352" fmla="*/ 133483 w 966660"/>
              <a:gd name="connsiteY352" fmla="*/ 165141 h 977973"/>
              <a:gd name="connsiteX353" fmla="*/ 127279 w 966660"/>
              <a:gd name="connsiteY353" fmla="*/ 178832 h 977973"/>
              <a:gd name="connsiteX354" fmla="*/ 231455 w 966660"/>
              <a:gd name="connsiteY354" fmla="*/ 266216 h 977973"/>
              <a:gd name="connsiteX355" fmla="*/ 271778 w 966660"/>
              <a:gd name="connsiteY355" fmla="*/ 227604 h 977973"/>
              <a:gd name="connsiteX356" fmla="*/ 239477 w 966660"/>
              <a:gd name="connsiteY356" fmla="*/ 185463 h 977973"/>
              <a:gd name="connsiteX357" fmla="*/ 218620 w 966660"/>
              <a:gd name="connsiteY357" fmla="*/ 192950 h 977973"/>
              <a:gd name="connsiteX358" fmla="*/ 204288 w 966660"/>
              <a:gd name="connsiteY358" fmla="*/ 193592 h 977973"/>
              <a:gd name="connsiteX359" fmla="*/ 190704 w 966660"/>
              <a:gd name="connsiteY359" fmla="*/ 175623 h 977973"/>
              <a:gd name="connsiteX360" fmla="*/ 200330 w 966660"/>
              <a:gd name="connsiteY360" fmla="*/ 153911 h 977973"/>
              <a:gd name="connsiteX361" fmla="*/ 248996 w 966660"/>
              <a:gd name="connsiteY361" fmla="*/ 125140 h 977973"/>
              <a:gd name="connsiteX362" fmla="*/ 268248 w 966660"/>
              <a:gd name="connsiteY362" fmla="*/ 150809 h 977973"/>
              <a:gd name="connsiteX363" fmla="*/ 253702 w 966660"/>
              <a:gd name="connsiteY363" fmla="*/ 175409 h 977973"/>
              <a:gd name="connsiteX364" fmla="*/ 285468 w 966660"/>
              <a:gd name="connsiteY364" fmla="*/ 216909 h 977973"/>
              <a:gd name="connsiteX365" fmla="*/ 333171 w 966660"/>
              <a:gd name="connsiteY365" fmla="*/ 187817 h 977973"/>
              <a:gd name="connsiteX366" fmla="*/ 275735 w 966660"/>
              <a:gd name="connsiteY366" fmla="*/ 64709 h 977973"/>
              <a:gd name="connsiteX367" fmla="*/ 260226 w 966660"/>
              <a:gd name="connsiteY367" fmla="*/ 67383 h 977973"/>
              <a:gd name="connsiteX368" fmla="*/ 254451 w 966660"/>
              <a:gd name="connsiteY368" fmla="*/ 65030 h 977973"/>
              <a:gd name="connsiteX369" fmla="*/ 256376 w 966660"/>
              <a:gd name="connsiteY369" fmla="*/ 59040 h 977973"/>
              <a:gd name="connsiteX370" fmla="*/ 292634 w 966660"/>
              <a:gd name="connsiteY370" fmla="*/ 39788 h 977973"/>
              <a:gd name="connsiteX371" fmla="*/ 301084 w 966660"/>
              <a:gd name="connsiteY371" fmla="*/ 38826 h 977973"/>
              <a:gd name="connsiteX372" fmla="*/ 304292 w 966660"/>
              <a:gd name="connsiteY372" fmla="*/ 45885 h 977973"/>
              <a:gd name="connsiteX373" fmla="*/ 291565 w 966660"/>
              <a:gd name="connsiteY373" fmla="*/ 57543 h 977973"/>
              <a:gd name="connsiteX374" fmla="*/ 348893 w 966660"/>
              <a:gd name="connsiteY374" fmla="*/ 180436 h 977973"/>
              <a:gd name="connsiteX375" fmla="*/ 401837 w 966660"/>
              <a:gd name="connsiteY375" fmla="*/ 162468 h 977973"/>
              <a:gd name="connsiteX376" fmla="*/ 390392 w 966660"/>
              <a:gd name="connsiteY376" fmla="*/ 111021 h 977973"/>
              <a:gd name="connsiteX377" fmla="*/ 366327 w 966660"/>
              <a:gd name="connsiteY377" fmla="*/ 108348 h 977973"/>
              <a:gd name="connsiteX378" fmla="*/ 361728 w 966660"/>
              <a:gd name="connsiteY378" fmla="*/ 106957 h 977973"/>
              <a:gd name="connsiteX379" fmla="*/ 354776 w 966660"/>
              <a:gd name="connsiteY379" fmla="*/ 75512 h 977973"/>
              <a:gd name="connsiteX380" fmla="*/ 391676 w 966660"/>
              <a:gd name="connsiteY380" fmla="*/ 57864 h 977973"/>
              <a:gd name="connsiteX381" fmla="*/ 423870 w 966660"/>
              <a:gd name="connsiteY381" fmla="*/ 59682 h 977973"/>
              <a:gd name="connsiteX382" fmla="*/ 430929 w 966660"/>
              <a:gd name="connsiteY382" fmla="*/ 91769 h 977973"/>
              <a:gd name="connsiteX383" fmla="*/ 407506 w 966660"/>
              <a:gd name="connsiteY383" fmla="*/ 107599 h 977973"/>
              <a:gd name="connsiteX384" fmla="*/ 418843 w 966660"/>
              <a:gd name="connsiteY384" fmla="*/ 158617 h 977973"/>
              <a:gd name="connsiteX385" fmla="*/ 474247 w 966660"/>
              <a:gd name="connsiteY385" fmla="*/ 152628 h 977973"/>
              <a:gd name="connsiteX386" fmla="*/ 474247 w 966660"/>
              <a:gd name="connsiteY386" fmla="*/ 16685 h 977973"/>
              <a:gd name="connsiteX387" fmla="*/ 459059 w 966660"/>
              <a:gd name="connsiteY387" fmla="*/ 12407 h 977973"/>
              <a:gd name="connsiteX388" fmla="*/ 454780 w 966660"/>
              <a:gd name="connsiteY388" fmla="*/ 7701 h 977973"/>
              <a:gd name="connsiteX389" fmla="*/ 458952 w 966660"/>
              <a:gd name="connsiteY389" fmla="*/ 3637 h 977973"/>
              <a:gd name="connsiteX390" fmla="*/ 481199 w 966660"/>
              <a:gd name="connsiteY390" fmla="*/ 0 h 977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</a:cxnLst>
            <a:rect l="l" t="t" r="r" b="b"/>
            <a:pathLst>
              <a:path w="966660" h="977973">
                <a:moveTo>
                  <a:pt x="434879" y="697870"/>
                </a:moveTo>
                <a:cubicBezTo>
                  <a:pt x="438837" y="697870"/>
                  <a:pt x="441831" y="700972"/>
                  <a:pt x="441939" y="704929"/>
                </a:cubicBezTo>
                <a:cubicBezTo>
                  <a:pt x="441939" y="708994"/>
                  <a:pt x="439158" y="712096"/>
                  <a:pt x="435093" y="712203"/>
                </a:cubicBezTo>
                <a:cubicBezTo>
                  <a:pt x="430815" y="712310"/>
                  <a:pt x="427606" y="709208"/>
                  <a:pt x="427713" y="704929"/>
                </a:cubicBezTo>
                <a:cubicBezTo>
                  <a:pt x="427820" y="700865"/>
                  <a:pt x="430815" y="697870"/>
                  <a:pt x="434879" y="697870"/>
                </a:cubicBezTo>
                <a:close/>
                <a:moveTo>
                  <a:pt x="602266" y="659901"/>
                </a:moveTo>
                <a:cubicBezTo>
                  <a:pt x="614567" y="659901"/>
                  <a:pt x="624620" y="669848"/>
                  <a:pt x="624727" y="682255"/>
                </a:cubicBezTo>
                <a:cubicBezTo>
                  <a:pt x="624834" y="694983"/>
                  <a:pt x="614994" y="704930"/>
                  <a:pt x="602373" y="705036"/>
                </a:cubicBezTo>
                <a:cubicBezTo>
                  <a:pt x="589538" y="705144"/>
                  <a:pt x="579698" y="695410"/>
                  <a:pt x="579698" y="682576"/>
                </a:cubicBezTo>
                <a:cubicBezTo>
                  <a:pt x="579698" y="669848"/>
                  <a:pt x="589645" y="659901"/>
                  <a:pt x="602266" y="659901"/>
                </a:cubicBezTo>
                <a:close/>
                <a:moveTo>
                  <a:pt x="307280" y="646103"/>
                </a:moveTo>
                <a:cubicBezTo>
                  <a:pt x="321291" y="646103"/>
                  <a:pt x="332842" y="657655"/>
                  <a:pt x="332950" y="671880"/>
                </a:cubicBezTo>
                <a:cubicBezTo>
                  <a:pt x="332950" y="686426"/>
                  <a:pt x="321826" y="697549"/>
                  <a:pt x="307387" y="697549"/>
                </a:cubicBezTo>
                <a:cubicBezTo>
                  <a:pt x="293055" y="697549"/>
                  <a:pt x="281503" y="686212"/>
                  <a:pt x="281503" y="671987"/>
                </a:cubicBezTo>
                <a:cubicBezTo>
                  <a:pt x="281503" y="657975"/>
                  <a:pt x="293161" y="646103"/>
                  <a:pt x="307280" y="646103"/>
                </a:cubicBezTo>
                <a:close/>
                <a:moveTo>
                  <a:pt x="506647" y="609418"/>
                </a:moveTo>
                <a:cubicBezTo>
                  <a:pt x="514562" y="609525"/>
                  <a:pt x="520872" y="615835"/>
                  <a:pt x="520872" y="623643"/>
                </a:cubicBezTo>
                <a:cubicBezTo>
                  <a:pt x="520979" y="631558"/>
                  <a:pt x="514241" y="638296"/>
                  <a:pt x="506326" y="638296"/>
                </a:cubicBezTo>
                <a:cubicBezTo>
                  <a:pt x="498197" y="638296"/>
                  <a:pt x="491887" y="631772"/>
                  <a:pt x="491993" y="623643"/>
                </a:cubicBezTo>
                <a:cubicBezTo>
                  <a:pt x="491993" y="615407"/>
                  <a:pt x="498304" y="609311"/>
                  <a:pt x="506647" y="609418"/>
                </a:cubicBezTo>
                <a:close/>
                <a:moveTo>
                  <a:pt x="218612" y="579255"/>
                </a:moveTo>
                <a:cubicBezTo>
                  <a:pt x="222677" y="579255"/>
                  <a:pt x="225779" y="582143"/>
                  <a:pt x="225885" y="586208"/>
                </a:cubicBezTo>
                <a:cubicBezTo>
                  <a:pt x="225992" y="590379"/>
                  <a:pt x="223212" y="593374"/>
                  <a:pt x="219147" y="593588"/>
                </a:cubicBezTo>
                <a:cubicBezTo>
                  <a:pt x="214869" y="593802"/>
                  <a:pt x="211660" y="590807"/>
                  <a:pt x="211660" y="586422"/>
                </a:cubicBezTo>
                <a:cubicBezTo>
                  <a:pt x="211660" y="582357"/>
                  <a:pt x="214655" y="579362"/>
                  <a:pt x="218612" y="579255"/>
                </a:cubicBezTo>
                <a:close/>
                <a:moveTo>
                  <a:pt x="672537" y="542891"/>
                </a:moveTo>
                <a:cubicBezTo>
                  <a:pt x="685372" y="542677"/>
                  <a:pt x="695426" y="552517"/>
                  <a:pt x="695426" y="565244"/>
                </a:cubicBezTo>
                <a:cubicBezTo>
                  <a:pt x="695533" y="577866"/>
                  <a:pt x="685479" y="588133"/>
                  <a:pt x="672965" y="588133"/>
                </a:cubicBezTo>
                <a:cubicBezTo>
                  <a:pt x="660772" y="588133"/>
                  <a:pt x="650504" y="578080"/>
                  <a:pt x="650290" y="565886"/>
                </a:cubicBezTo>
                <a:cubicBezTo>
                  <a:pt x="650183" y="553158"/>
                  <a:pt x="659809" y="543104"/>
                  <a:pt x="672537" y="542891"/>
                </a:cubicBezTo>
                <a:close/>
                <a:moveTo>
                  <a:pt x="397979" y="491337"/>
                </a:moveTo>
                <a:cubicBezTo>
                  <a:pt x="418408" y="491444"/>
                  <a:pt x="434772" y="508022"/>
                  <a:pt x="434879" y="528451"/>
                </a:cubicBezTo>
                <a:cubicBezTo>
                  <a:pt x="434879" y="548773"/>
                  <a:pt x="418301" y="565458"/>
                  <a:pt x="397979" y="565565"/>
                </a:cubicBezTo>
                <a:cubicBezTo>
                  <a:pt x="377871" y="565672"/>
                  <a:pt x="360865" y="548880"/>
                  <a:pt x="360651" y="528665"/>
                </a:cubicBezTo>
                <a:cubicBezTo>
                  <a:pt x="360437" y="508236"/>
                  <a:pt x="377444" y="491230"/>
                  <a:pt x="397979" y="491337"/>
                </a:cubicBezTo>
                <a:close/>
                <a:moveTo>
                  <a:pt x="271128" y="483315"/>
                </a:moveTo>
                <a:cubicBezTo>
                  <a:pt x="283856" y="483208"/>
                  <a:pt x="294017" y="493155"/>
                  <a:pt x="294123" y="505669"/>
                </a:cubicBezTo>
                <a:cubicBezTo>
                  <a:pt x="294231" y="518290"/>
                  <a:pt x="284177" y="528344"/>
                  <a:pt x="271556" y="528344"/>
                </a:cubicBezTo>
                <a:cubicBezTo>
                  <a:pt x="258721" y="528344"/>
                  <a:pt x="248988" y="518611"/>
                  <a:pt x="248988" y="505776"/>
                </a:cubicBezTo>
                <a:cubicBezTo>
                  <a:pt x="248988" y="493262"/>
                  <a:pt x="258721" y="483422"/>
                  <a:pt x="271128" y="483315"/>
                </a:cubicBezTo>
                <a:close/>
                <a:moveTo>
                  <a:pt x="722164" y="447164"/>
                </a:moveTo>
                <a:cubicBezTo>
                  <a:pt x="726121" y="447164"/>
                  <a:pt x="729651" y="450907"/>
                  <a:pt x="729437" y="454758"/>
                </a:cubicBezTo>
                <a:cubicBezTo>
                  <a:pt x="729223" y="458501"/>
                  <a:pt x="725801" y="461817"/>
                  <a:pt x="722058" y="461817"/>
                </a:cubicBezTo>
                <a:cubicBezTo>
                  <a:pt x="718100" y="461817"/>
                  <a:pt x="714570" y="458074"/>
                  <a:pt x="714784" y="454223"/>
                </a:cubicBezTo>
                <a:cubicBezTo>
                  <a:pt x="714998" y="450373"/>
                  <a:pt x="718528" y="447057"/>
                  <a:pt x="722164" y="447164"/>
                </a:cubicBezTo>
                <a:close/>
                <a:moveTo>
                  <a:pt x="559377" y="433795"/>
                </a:moveTo>
                <a:cubicBezTo>
                  <a:pt x="591357" y="433901"/>
                  <a:pt x="617133" y="459785"/>
                  <a:pt x="617133" y="491658"/>
                </a:cubicBezTo>
                <a:cubicBezTo>
                  <a:pt x="617026" y="523425"/>
                  <a:pt x="590929" y="549308"/>
                  <a:pt x="559163" y="549201"/>
                </a:cubicBezTo>
                <a:cubicBezTo>
                  <a:pt x="527183" y="549094"/>
                  <a:pt x="501620" y="523425"/>
                  <a:pt x="501620" y="491338"/>
                </a:cubicBezTo>
                <a:cubicBezTo>
                  <a:pt x="501620" y="459251"/>
                  <a:pt x="527290" y="433687"/>
                  <a:pt x="559377" y="433795"/>
                </a:cubicBezTo>
                <a:close/>
                <a:moveTo>
                  <a:pt x="673714" y="345020"/>
                </a:moveTo>
                <a:cubicBezTo>
                  <a:pt x="693715" y="345447"/>
                  <a:pt x="709437" y="361812"/>
                  <a:pt x="709010" y="381599"/>
                </a:cubicBezTo>
                <a:cubicBezTo>
                  <a:pt x="708689" y="401600"/>
                  <a:pt x="692004" y="417430"/>
                  <a:pt x="671896" y="417002"/>
                </a:cubicBezTo>
                <a:cubicBezTo>
                  <a:pt x="652537" y="416574"/>
                  <a:pt x="636493" y="399996"/>
                  <a:pt x="636814" y="380530"/>
                </a:cubicBezTo>
                <a:cubicBezTo>
                  <a:pt x="637242" y="360421"/>
                  <a:pt x="653606" y="344592"/>
                  <a:pt x="673714" y="345020"/>
                </a:cubicBezTo>
                <a:close/>
                <a:moveTo>
                  <a:pt x="286424" y="341812"/>
                </a:moveTo>
                <a:cubicBezTo>
                  <a:pt x="290702" y="341598"/>
                  <a:pt x="294125" y="344806"/>
                  <a:pt x="294125" y="348871"/>
                </a:cubicBezTo>
                <a:cubicBezTo>
                  <a:pt x="294125" y="352935"/>
                  <a:pt x="290702" y="356251"/>
                  <a:pt x="286638" y="356144"/>
                </a:cubicBezTo>
                <a:cubicBezTo>
                  <a:pt x="282787" y="356037"/>
                  <a:pt x="279578" y="352828"/>
                  <a:pt x="279471" y="349085"/>
                </a:cubicBezTo>
                <a:cubicBezTo>
                  <a:pt x="279471" y="345341"/>
                  <a:pt x="282573" y="342025"/>
                  <a:pt x="286424" y="341812"/>
                </a:cubicBezTo>
                <a:close/>
                <a:moveTo>
                  <a:pt x="383647" y="341704"/>
                </a:moveTo>
                <a:cubicBezTo>
                  <a:pt x="391454" y="341812"/>
                  <a:pt x="397872" y="348229"/>
                  <a:pt x="397872" y="356037"/>
                </a:cubicBezTo>
                <a:cubicBezTo>
                  <a:pt x="397979" y="363951"/>
                  <a:pt x="391348" y="370689"/>
                  <a:pt x="383433" y="370689"/>
                </a:cubicBezTo>
                <a:cubicBezTo>
                  <a:pt x="375518" y="370689"/>
                  <a:pt x="368993" y="364165"/>
                  <a:pt x="368993" y="356037"/>
                </a:cubicBezTo>
                <a:cubicBezTo>
                  <a:pt x="368993" y="347908"/>
                  <a:pt x="375518" y="341490"/>
                  <a:pt x="383647" y="341704"/>
                </a:cubicBezTo>
                <a:close/>
                <a:moveTo>
                  <a:pt x="521942" y="319029"/>
                </a:moveTo>
                <a:cubicBezTo>
                  <a:pt x="534457" y="319136"/>
                  <a:pt x="544510" y="329404"/>
                  <a:pt x="544403" y="342025"/>
                </a:cubicBezTo>
                <a:cubicBezTo>
                  <a:pt x="544296" y="354218"/>
                  <a:pt x="534243" y="364379"/>
                  <a:pt x="521942" y="364486"/>
                </a:cubicBezTo>
                <a:cubicBezTo>
                  <a:pt x="509642" y="364593"/>
                  <a:pt x="499374" y="354325"/>
                  <a:pt x="499374" y="341704"/>
                </a:cubicBezTo>
                <a:cubicBezTo>
                  <a:pt x="499374" y="329083"/>
                  <a:pt x="509535" y="318922"/>
                  <a:pt x="521942" y="319029"/>
                </a:cubicBezTo>
                <a:close/>
                <a:moveTo>
                  <a:pt x="595207" y="268974"/>
                </a:moveTo>
                <a:cubicBezTo>
                  <a:pt x="599165" y="269081"/>
                  <a:pt x="602267" y="272397"/>
                  <a:pt x="602160" y="276247"/>
                </a:cubicBezTo>
                <a:cubicBezTo>
                  <a:pt x="602053" y="280204"/>
                  <a:pt x="598416" y="283627"/>
                  <a:pt x="594459" y="283413"/>
                </a:cubicBezTo>
                <a:cubicBezTo>
                  <a:pt x="590715" y="283199"/>
                  <a:pt x="587506" y="279776"/>
                  <a:pt x="587506" y="276033"/>
                </a:cubicBezTo>
                <a:cubicBezTo>
                  <a:pt x="587613" y="271969"/>
                  <a:pt x="591250" y="268653"/>
                  <a:pt x="595207" y="268974"/>
                </a:cubicBezTo>
                <a:close/>
                <a:moveTo>
                  <a:pt x="306424" y="246192"/>
                </a:moveTo>
                <a:cubicBezTo>
                  <a:pt x="326959" y="246513"/>
                  <a:pt x="343965" y="264160"/>
                  <a:pt x="343109" y="284161"/>
                </a:cubicBezTo>
                <a:cubicBezTo>
                  <a:pt x="342361" y="304697"/>
                  <a:pt x="325462" y="320848"/>
                  <a:pt x="305354" y="320313"/>
                </a:cubicBezTo>
                <a:cubicBezTo>
                  <a:pt x="284818" y="319778"/>
                  <a:pt x="268347" y="302665"/>
                  <a:pt x="268882" y="282771"/>
                </a:cubicBezTo>
                <a:cubicBezTo>
                  <a:pt x="269524" y="262235"/>
                  <a:pt x="286316" y="245871"/>
                  <a:pt x="306424" y="246192"/>
                </a:cubicBezTo>
                <a:close/>
                <a:moveTo>
                  <a:pt x="496423" y="171302"/>
                </a:moveTo>
                <a:lnTo>
                  <a:pt x="506220" y="194960"/>
                </a:lnTo>
                <a:cubicBezTo>
                  <a:pt x="506327" y="215067"/>
                  <a:pt x="490604" y="231004"/>
                  <a:pt x="470603" y="231004"/>
                </a:cubicBezTo>
                <a:cubicBezTo>
                  <a:pt x="450495" y="231111"/>
                  <a:pt x="434452" y="215388"/>
                  <a:pt x="434345" y="195494"/>
                </a:cubicBezTo>
                <a:lnTo>
                  <a:pt x="442878" y="174184"/>
                </a:lnTo>
                <a:lnTo>
                  <a:pt x="419696" y="176497"/>
                </a:lnTo>
                <a:cubicBezTo>
                  <a:pt x="328576" y="195015"/>
                  <a:pt x="251670" y="252134"/>
                  <a:pt x="206804" y="330047"/>
                </a:cubicBezTo>
                <a:lnTo>
                  <a:pt x="186119" y="374336"/>
                </a:lnTo>
                <a:lnTo>
                  <a:pt x="189788" y="375757"/>
                </a:lnTo>
                <a:cubicBezTo>
                  <a:pt x="192408" y="378338"/>
                  <a:pt x="194013" y="381974"/>
                  <a:pt x="194013" y="386092"/>
                </a:cubicBezTo>
                <a:cubicBezTo>
                  <a:pt x="194013" y="394220"/>
                  <a:pt x="187702" y="400745"/>
                  <a:pt x="179680" y="400745"/>
                </a:cubicBezTo>
                <a:lnTo>
                  <a:pt x="178208" y="400109"/>
                </a:lnTo>
                <a:lnTo>
                  <a:pt x="169486" y="432383"/>
                </a:lnTo>
                <a:cubicBezTo>
                  <a:pt x="166210" y="450723"/>
                  <a:pt x="164500" y="469609"/>
                  <a:pt x="164500" y="488900"/>
                </a:cubicBezTo>
                <a:cubicBezTo>
                  <a:pt x="164607" y="665165"/>
                  <a:pt x="306966" y="807952"/>
                  <a:pt x="482803" y="807952"/>
                </a:cubicBezTo>
                <a:cubicBezTo>
                  <a:pt x="659923" y="807952"/>
                  <a:pt x="802390" y="665807"/>
                  <a:pt x="802390" y="489114"/>
                </a:cubicBezTo>
                <a:cubicBezTo>
                  <a:pt x="802390" y="334882"/>
                  <a:pt x="693478" y="206363"/>
                  <a:pt x="548381" y="176572"/>
                </a:cubicBezTo>
                <a:close/>
                <a:moveTo>
                  <a:pt x="481199" y="0"/>
                </a:moveTo>
                <a:cubicBezTo>
                  <a:pt x="489755" y="0"/>
                  <a:pt x="498419" y="1925"/>
                  <a:pt x="506869" y="3530"/>
                </a:cubicBezTo>
                <a:cubicBezTo>
                  <a:pt x="508901" y="3957"/>
                  <a:pt x="510398" y="6525"/>
                  <a:pt x="512109" y="8129"/>
                </a:cubicBezTo>
                <a:cubicBezTo>
                  <a:pt x="510398" y="9733"/>
                  <a:pt x="509008" y="12086"/>
                  <a:pt x="506869" y="12942"/>
                </a:cubicBezTo>
                <a:cubicBezTo>
                  <a:pt x="502376" y="14653"/>
                  <a:pt x="497670" y="15616"/>
                  <a:pt x="492643" y="16899"/>
                </a:cubicBezTo>
                <a:cubicBezTo>
                  <a:pt x="492643" y="61928"/>
                  <a:pt x="492643" y="107278"/>
                  <a:pt x="492643" y="152521"/>
                </a:cubicBezTo>
                <a:cubicBezTo>
                  <a:pt x="514997" y="155408"/>
                  <a:pt x="537458" y="158296"/>
                  <a:pt x="560774" y="161291"/>
                </a:cubicBezTo>
                <a:cubicBezTo>
                  <a:pt x="565160" y="144713"/>
                  <a:pt x="569759" y="127493"/>
                  <a:pt x="574465" y="109738"/>
                </a:cubicBezTo>
                <a:cubicBezTo>
                  <a:pt x="572861" y="108989"/>
                  <a:pt x="571149" y="108454"/>
                  <a:pt x="569866" y="107385"/>
                </a:cubicBezTo>
                <a:cubicBezTo>
                  <a:pt x="562914" y="102251"/>
                  <a:pt x="554892" y="98080"/>
                  <a:pt x="549330" y="91769"/>
                </a:cubicBezTo>
                <a:cubicBezTo>
                  <a:pt x="539811" y="81074"/>
                  <a:pt x="543341" y="68346"/>
                  <a:pt x="556924" y="63853"/>
                </a:cubicBezTo>
                <a:cubicBezTo>
                  <a:pt x="564839" y="61286"/>
                  <a:pt x="573716" y="60324"/>
                  <a:pt x="582059" y="60645"/>
                </a:cubicBezTo>
                <a:cubicBezTo>
                  <a:pt x="594252" y="61072"/>
                  <a:pt x="605803" y="64923"/>
                  <a:pt x="616285" y="71448"/>
                </a:cubicBezTo>
                <a:cubicBezTo>
                  <a:pt x="620136" y="73907"/>
                  <a:pt x="623986" y="76795"/>
                  <a:pt x="627088" y="80004"/>
                </a:cubicBezTo>
                <a:cubicBezTo>
                  <a:pt x="639923" y="93267"/>
                  <a:pt x="636179" y="107920"/>
                  <a:pt x="618210" y="112519"/>
                </a:cubicBezTo>
                <a:cubicBezTo>
                  <a:pt x="609975" y="114658"/>
                  <a:pt x="601097" y="114444"/>
                  <a:pt x="591043" y="115513"/>
                </a:cubicBezTo>
                <a:cubicBezTo>
                  <a:pt x="586872" y="131236"/>
                  <a:pt x="582273" y="148670"/>
                  <a:pt x="577460" y="166425"/>
                </a:cubicBezTo>
                <a:cubicBezTo>
                  <a:pt x="588583" y="170490"/>
                  <a:pt x="599814" y="174233"/>
                  <a:pt x="610723" y="178725"/>
                </a:cubicBezTo>
                <a:cubicBezTo>
                  <a:pt x="621740" y="183217"/>
                  <a:pt x="632436" y="188565"/>
                  <a:pt x="643773" y="193699"/>
                </a:cubicBezTo>
                <a:cubicBezTo>
                  <a:pt x="666341" y="154660"/>
                  <a:pt x="689123" y="115300"/>
                  <a:pt x="711263" y="76902"/>
                </a:cubicBezTo>
                <a:cubicBezTo>
                  <a:pt x="707626" y="72731"/>
                  <a:pt x="704096" y="69094"/>
                  <a:pt x="700995" y="64923"/>
                </a:cubicBezTo>
                <a:cubicBezTo>
                  <a:pt x="699711" y="63212"/>
                  <a:pt x="699605" y="60752"/>
                  <a:pt x="698963" y="58720"/>
                </a:cubicBezTo>
                <a:cubicBezTo>
                  <a:pt x="700995" y="58078"/>
                  <a:pt x="703241" y="56580"/>
                  <a:pt x="705166" y="56901"/>
                </a:cubicBezTo>
                <a:cubicBezTo>
                  <a:pt x="722065" y="59789"/>
                  <a:pt x="736077" y="68132"/>
                  <a:pt x="747200" y="81180"/>
                </a:cubicBezTo>
                <a:cubicBezTo>
                  <a:pt x="748377" y="82571"/>
                  <a:pt x="748911" y="85673"/>
                  <a:pt x="748163" y="86956"/>
                </a:cubicBezTo>
                <a:cubicBezTo>
                  <a:pt x="747307" y="88240"/>
                  <a:pt x="744312" y="88988"/>
                  <a:pt x="742494" y="88667"/>
                </a:cubicBezTo>
                <a:cubicBezTo>
                  <a:pt x="737467" y="87705"/>
                  <a:pt x="732547" y="86100"/>
                  <a:pt x="726985" y="84603"/>
                </a:cubicBezTo>
                <a:cubicBezTo>
                  <a:pt x="704418" y="123749"/>
                  <a:pt x="681636" y="163109"/>
                  <a:pt x="659068" y="202149"/>
                </a:cubicBezTo>
                <a:cubicBezTo>
                  <a:pt x="674042" y="213165"/>
                  <a:pt x="688802" y="223968"/>
                  <a:pt x="704204" y="235198"/>
                </a:cubicBezTo>
                <a:cubicBezTo>
                  <a:pt x="715969" y="222470"/>
                  <a:pt x="728162" y="209101"/>
                  <a:pt x="740034" y="196159"/>
                </a:cubicBezTo>
                <a:cubicBezTo>
                  <a:pt x="736183" y="189635"/>
                  <a:pt x="732012" y="183859"/>
                  <a:pt x="729338" y="177335"/>
                </a:cubicBezTo>
                <a:cubicBezTo>
                  <a:pt x="727306" y="172415"/>
                  <a:pt x="726344" y="166746"/>
                  <a:pt x="726237" y="161291"/>
                </a:cubicBezTo>
                <a:cubicBezTo>
                  <a:pt x="726130" y="153055"/>
                  <a:pt x="732012" y="147173"/>
                  <a:pt x="740248" y="146745"/>
                </a:cubicBezTo>
                <a:cubicBezTo>
                  <a:pt x="744419" y="146531"/>
                  <a:pt x="749019" y="146531"/>
                  <a:pt x="752869" y="147815"/>
                </a:cubicBezTo>
                <a:cubicBezTo>
                  <a:pt x="776934" y="155836"/>
                  <a:pt x="794261" y="171238"/>
                  <a:pt x="801320" y="196159"/>
                </a:cubicBezTo>
                <a:cubicBezTo>
                  <a:pt x="805599" y="211454"/>
                  <a:pt x="795223" y="221936"/>
                  <a:pt x="779501" y="218834"/>
                </a:cubicBezTo>
                <a:cubicBezTo>
                  <a:pt x="774795" y="217871"/>
                  <a:pt x="770196" y="216374"/>
                  <a:pt x="765810" y="214449"/>
                </a:cubicBezTo>
                <a:cubicBezTo>
                  <a:pt x="761639" y="212631"/>
                  <a:pt x="757682" y="210063"/>
                  <a:pt x="753190" y="207390"/>
                </a:cubicBezTo>
                <a:cubicBezTo>
                  <a:pt x="741104" y="220545"/>
                  <a:pt x="728910" y="233915"/>
                  <a:pt x="717038" y="246857"/>
                </a:cubicBezTo>
                <a:cubicBezTo>
                  <a:pt x="729445" y="260975"/>
                  <a:pt x="741532" y="274665"/>
                  <a:pt x="753938" y="288784"/>
                </a:cubicBezTo>
                <a:cubicBezTo>
                  <a:pt x="790732" y="263007"/>
                  <a:pt x="827846" y="237017"/>
                  <a:pt x="865280" y="210812"/>
                </a:cubicBezTo>
                <a:cubicBezTo>
                  <a:pt x="863569" y="206427"/>
                  <a:pt x="861430" y="202363"/>
                  <a:pt x="860360" y="197977"/>
                </a:cubicBezTo>
                <a:cubicBezTo>
                  <a:pt x="859719" y="195517"/>
                  <a:pt x="860681" y="192522"/>
                  <a:pt x="860895" y="189849"/>
                </a:cubicBezTo>
                <a:cubicBezTo>
                  <a:pt x="863676" y="190490"/>
                  <a:pt x="867099" y="190383"/>
                  <a:pt x="869131" y="191988"/>
                </a:cubicBezTo>
                <a:cubicBezTo>
                  <a:pt x="881324" y="201614"/>
                  <a:pt x="889987" y="213807"/>
                  <a:pt x="894479" y="228674"/>
                </a:cubicBezTo>
                <a:cubicBezTo>
                  <a:pt x="895121" y="230920"/>
                  <a:pt x="894159" y="233701"/>
                  <a:pt x="893945" y="236161"/>
                </a:cubicBezTo>
                <a:cubicBezTo>
                  <a:pt x="891378" y="235626"/>
                  <a:pt x="888276" y="235626"/>
                  <a:pt x="886137" y="234236"/>
                </a:cubicBezTo>
                <a:cubicBezTo>
                  <a:pt x="882287" y="231669"/>
                  <a:pt x="879078" y="228353"/>
                  <a:pt x="875334" y="225037"/>
                </a:cubicBezTo>
                <a:cubicBezTo>
                  <a:pt x="838220" y="251028"/>
                  <a:pt x="800892" y="277125"/>
                  <a:pt x="763992" y="303009"/>
                </a:cubicBezTo>
                <a:cubicBezTo>
                  <a:pt x="772977" y="319373"/>
                  <a:pt x="781747" y="335417"/>
                  <a:pt x="790946" y="351995"/>
                </a:cubicBezTo>
                <a:cubicBezTo>
                  <a:pt x="807096" y="345364"/>
                  <a:pt x="823781" y="338412"/>
                  <a:pt x="839076" y="332101"/>
                </a:cubicBezTo>
                <a:cubicBezTo>
                  <a:pt x="838862" y="321940"/>
                  <a:pt x="837686" y="312421"/>
                  <a:pt x="838755" y="303330"/>
                </a:cubicBezTo>
                <a:cubicBezTo>
                  <a:pt x="840680" y="287073"/>
                  <a:pt x="854050" y="281190"/>
                  <a:pt x="867633" y="290388"/>
                </a:cubicBezTo>
                <a:cubicBezTo>
                  <a:pt x="883463" y="301084"/>
                  <a:pt x="891592" y="317020"/>
                  <a:pt x="895014" y="335203"/>
                </a:cubicBezTo>
                <a:cubicBezTo>
                  <a:pt x="896512" y="343011"/>
                  <a:pt x="896405" y="351674"/>
                  <a:pt x="894907" y="359482"/>
                </a:cubicBezTo>
                <a:cubicBezTo>
                  <a:pt x="892233" y="372852"/>
                  <a:pt x="880789" y="377344"/>
                  <a:pt x="868596" y="370927"/>
                </a:cubicBezTo>
                <a:cubicBezTo>
                  <a:pt x="861644" y="367183"/>
                  <a:pt x="856189" y="361407"/>
                  <a:pt x="847098" y="347717"/>
                </a:cubicBezTo>
                <a:cubicBezTo>
                  <a:pt x="830519" y="354562"/>
                  <a:pt x="813834" y="361514"/>
                  <a:pt x="797577" y="368252"/>
                </a:cubicBezTo>
                <a:cubicBezTo>
                  <a:pt x="802818" y="386114"/>
                  <a:pt x="807845" y="403655"/>
                  <a:pt x="813192" y="421945"/>
                </a:cubicBezTo>
                <a:cubicBezTo>
                  <a:pt x="857473" y="414137"/>
                  <a:pt x="902287" y="406222"/>
                  <a:pt x="947102" y="398307"/>
                </a:cubicBezTo>
                <a:cubicBezTo>
                  <a:pt x="947423" y="393280"/>
                  <a:pt x="947209" y="388467"/>
                  <a:pt x="948065" y="383761"/>
                </a:cubicBezTo>
                <a:cubicBezTo>
                  <a:pt x="948493" y="381515"/>
                  <a:pt x="950632" y="379483"/>
                  <a:pt x="952022" y="377451"/>
                </a:cubicBezTo>
                <a:cubicBezTo>
                  <a:pt x="954055" y="378948"/>
                  <a:pt x="956835" y="380125"/>
                  <a:pt x="957905" y="382157"/>
                </a:cubicBezTo>
                <a:cubicBezTo>
                  <a:pt x="965285" y="396382"/>
                  <a:pt x="968387" y="411570"/>
                  <a:pt x="965713" y="427614"/>
                </a:cubicBezTo>
                <a:cubicBezTo>
                  <a:pt x="965392" y="429753"/>
                  <a:pt x="963253" y="431571"/>
                  <a:pt x="961969" y="433496"/>
                </a:cubicBezTo>
                <a:cubicBezTo>
                  <a:pt x="960044" y="432106"/>
                  <a:pt x="957477" y="431143"/>
                  <a:pt x="956300" y="429325"/>
                </a:cubicBezTo>
                <a:cubicBezTo>
                  <a:pt x="953841" y="425047"/>
                  <a:pt x="952022" y="420447"/>
                  <a:pt x="949883" y="415634"/>
                </a:cubicBezTo>
                <a:cubicBezTo>
                  <a:pt x="905389" y="423442"/>
                  <a:pt x="860788" y="431357"/>
                  <a:pt x="816187" y="439165"/>
                </a:cubicBezTo>
                <a:cubicBezTo>
                  <a:pt x="817364" y="457775"/>
                  <a:pt x="818647" y="476172"/>
                  <a:pt x="819824" y="494997"/>
                </a:cubicBezTo>
                <a:cubicBezTo>
                  <a:pt x="837364" y="495745"/>
                  <a:pt x="855119" y="496601"/>
                  <a:pt x="873195" y="497349"/>
                </a:cubicBezTo>
                <a:cubicBezTo>
                  <a:pt x="874479" y="492964"/>
                  <a:pt x="875227" y="488365"/>
                  <a:pt x="877046" y="484301"/>
                </a:cubicBezTo>
                <a:cubicBezTo>
                  <a:pt x="879613" y="478632"/>
                  <a:pt x="882179" y="472856"/>
                  <a:pt x="886030" y="468150"/>
                </a:cubicBezTo>
                <a:cubicBezTo>
                  <a:pt x="894373" y="457989"/>
                  <a:pt x="906245" y="458738"/>
                  <a:pt x="913946" y="469327"/>
                </a:cubicBezTo>
                <a:cubicBezTo>
                  <a:pt x="921540" y="479702"/>
                  <a:pt x="923572" y="491788"/>
                  <a:pt x="923679" y="504195"/>
                </a:cubicBezTo>
                <a:cubicBezTo>
                  <a:pt x="923786" y="515639"/>
                  <a:pt x="921860" y="526870"/>
                  <a:pt x="916513" y="537244"/>
                </a:cubicBezTo>
                <a:cubicBezTo>
                  <a:pt x="914908" y="540346"/>
                  <a:pt x="912983" y="543448"/>
                  <a:pt x="910630" y="546122"/>
                </a:cubicBezTo>
                <a:cubicBezTo>
                  <a:pt x="901859" y="556283"/>
                  <a:pt x="889559" y="556176"/>
                  <a:pt x="882500" y="544731"/>
                </a:cubicBezTo>
                <a:cubicBezTo>
                  <a:pt x="878329" y="537993"/>
                  <a:pt x="876404" y="529757"/>
                  <a:pt x="873730" y="522163"/>
                </a:cubicBezTo>
                <a:cubicBezTo>
                  <a:pt x="872981" y="520024"/>
                  <a:pt x="872981" y="517564"/>
                  <a:pt x="872553" y="514784"/>
                </a:cubicBezTo>
                <a:cubicBezTo>
                  <a:pt x="854585" y="513928"/>
                  <a:pt x="836723" y="513179"/>
                  <a:pt x="818861" y="512324"/>
                </a:cubicBezTo>
                <a:cubicBezTo>
                  <a:pt x="816080" y="530720"/>
                  <a:pt x="813300" y="548796"/>
                  <a:pt x="810412" y="567513"/>
                </a:cubicBezTo>
                <a:cubicBezTo>
                  <a:pt x="819503" y="569973"/>
                  <a:pt x="829129" y="572647"/>
                  <a:pt x="838862" y="575214"/>
                </a:cubicBezTo>
                <a:cubicBezTo>
                  <a:pt x="871484" y="583984"/>
                  <a:pt x="904105" y="592541"/>
                  <a:pt x="936727" y="601418"/>
                </a:cubicBezTo>
                <a:cubicBezTo>
                  <a:pt x="940792" y="602488"/>
                  <a:pt x="942717" y="602274"/>
                  <a:pt x="944321" y="597996"/>
                </a:cubicBezTo>
                <a:cubicBezTo>
                  <a:pt x="945605" y="594573"/>
                  <a:pt x="947744" y="591365"/>
                  <a:pt x="950097" y="588477"/>
                </a:cubicBezTo>
                <a:cubicBezTo>
                  <a:pt x="951273" y="587086"/>
                  <a:pt x="953733" y="585910"/>
                  <a:pt x="955445" y="586124"/>
                </a:cubicBezTo>
                <a:cubicBezTo>
                  <a:pt x="956621" y="586338"/>
                  <a:pt x="958226" y="589118"/>
                  <a:pt x="958226" y="590616"/>
                </a:cubicBezTo>
                <a:cubicBezTo>
                  <a:pt x="957905" y="598316"/>
                  <a:pt x="958012" y="606339"/>
                  <a:pt x="956194" y="613825"/>
                </a:cubicBezTo>
                <a:cubicBezTo>
                  <a:pt x="954268" y="621633"/>
                  <a:pt x="950525" y="629013"/>
                  <a:pt x="946995" y="636286"/>
                </a:cubicBezTo>
                <a:cubicBezTo>
                  <a:pt x="946032" y="638318"/>
                  <a:pt x="942610" y="639174"/>
                  <a:pt x="940364" y="640671"/>
                </a:cubicBezTo>
                <a:cubicBezTo>
                  <a:pt x="939295" y="638212"/>
                  <a:pt x="937476" y="635858"/>
                  <a:pt x="937155" y="633292"/>
                </a:cubicBezTo>
                <a:cubicBezTo>
                  <a:pt x="936620" y="628906"/>
                  <a:pt x="937048" y="624521"/>
                  <a:pt x="937048" y="619387"/>
                </a:cubicBezTo>
                <a:cubicBezTo>
                  <a:pt x="893838" y="607836"/>
                  <a:pt x="849986" y="596071"/>
                  <a:pt x="806240" y="584305"/>
                </a:cubicBezTo>
                <a:cubicBezTo>
                  <a:pt x="799502" y="601632"/>
                  <a:pt x="792764" y="618852"/>
                  <a:pt x="785919" y="636393"/>
                </a:cubicBezTo>
                <a:cubicBezTo>
                  <a:pt x="801427" y="644415"/>
                  <a:pt x="817471" y="652865"/>
                  <a:pt x="832979" y="660886"/>
                </a:cubicBezTo>
                <a:cubicBezTo>
                  <a:pt x="838114" y="655645"/>
                  <a:pt x="842713" y="650405"/>
                  <a:pt x="847846" y="645806"/>
                </a:cubicBezTo>
                <a:cubicBezTo>
                  <a:pt x="850520" y="643345"/>
                  <a:pt x="853943" y="641420"/>
                  <a:pt x="857366" y="639923"/>
                </a:cubicBezTo>
                <a:cubicBezTo>
                  <a:pt x="869879" y="634468"/>
                  <a:pt x="880361" y="640457"/>
                  <a:pt x="882500" y="653934"/>
                </a:cubicBezTo>
                <a:cubicBezTo>
                  <a:pt x="886030" y="676823"/>
                  <a:pt x="870093" y="708803"/>
                  <a:pt x="849665" y="719820"/>
                </a:cubicBezTo>
                <a:cubicBezTo>
                  <a:pt x="835012" y="727735"/>
                  <a:pt x="823460" y="721959"/>
                  <a:pt x="821321" y="705380"/>
                </a:cubicBezTo>
                <a:cubicBezTo>
                  <a:pt x="820679" y="700674"/>
                  <a:pt x="821000" y="695754"/>
                  <a:pt x="821749" y="691048"/>
                </a:cubicBezTo>
                <a:cubicBezTo>
                  <a:pt x="822391" y="686342"/>
                  <a:pt x="824102" y="681743"/>
                  <a:pt x="825386" y="676609"/>
                </a:cubicBezTo>
                <a:cubicBezTo>
                  <a:pt x="809556" y="668373"/>
                  <a:pt x="793512" y="660031"/>
                  <a:pt x="777790" y="651795"/>
                </a:cubicBezTo>
                <a:cubicBezTo>
                  <a:pt x="767415" y="667304"/>
                  <a:pt x="757254" y="682492"/>
                  <a:pt x="746772" y="698214"/>
                </a:cubicBezTo>
                <a:cubicBezTo>
                  <a:pt x="781212" y="727199"/>
                  <a:pt x="816080" y="756399"/>
                  <a:pt x="850734" y="785491"/>
                </a:cubicBezTo>
                <a:cubicBezTo>
                  <a:pt x="855333" y="782282"/>
                  <a:pt x="859398" y="779181"/>
                  <a:pt x="863783" y="776613"/>
                </a:cubicBezTo>
                <a:cubicBezTo>
                  <a:pt x="865494" y="775651"/>
                  <a:pt x="868489" y="775544"/>
                  <a:pt x="870093" y="776400"/>
                </a:cubicBezTo>
                <a:cubicBezTo>
                  <a:pt x="871056" y="776935"/>
                  <a:pt x="871270" y="780464"/>
                  <a:pt x="870628" y="782176"/>
                </a:cubicBezTo>
                <a:cubicBezTo>
                  <a:pt x="864746" y="798326"/>
                  <a:pt x="854264" y="810733"/>
                  <a:pt x="839397" y="819290"/>
                </a:cubicBezTo>
                <a:cubicBezTo>
                  <a:pt x="837792" y="820145"/>
                  <a:pt x="834691" y="820359"/>
                  <a:pt x="833621" y="819396"/>
                </a:cubicBezTo>
                <a:cubicBezTo>
                  <a:pt x="832552" y="818434"/>
                  <a:pt x="832338" y="815332"/>
                  <a:pt x="832873" y="813621"/>
                </a:cubicBezTo>
                <a:cubicBezTo>
                  <a:pt x="834584" y="808808"/>
                  <a:pt x="836937" y="804209"/>
                  <a:pt x="839397" y="798754"/>
                </a:cubicBezTo>
                <a:cubicBezTo>
                  <a:pt x="804957" y="769875"/>
                  <a:pt x="770089" y="740569"/>
                  <a:pt x="735435" y="711477"/>
                </a:cubicBezTo>
                <a:cubicBezTo>
                  <a:pt x="722065" y="724205"/>
                  <a:pt x="708910" y="736933"/>
                  <a:pt x="695112" y="750088"/>
                </a:cubicBezTo>
                <a:cubicBezTo>
                  <a:pt x="705701" y="763886"/>
                  <a:pt x="716718" y="778218"/>
                  <a:pt x="727627" y="792443"/>
                </a:cubicBezTo>
                <a:cubicBezTo>
                  <a:pt x="733403" y="790090"/>
                  <a:pt x="738644" y="787309"/>
                  <a:pt x="744205" y="785812"/>
                </a:cubicBezTo>
                <a:cubicBezTo>
                  <a:pt x="749660" y="784422"/>
                  <a:pt x="755436" y="783673"/>
                  <a:pt x="760997" y="783887"/>
                </a:cubicBezTo>
                <a:cubicBezTo>
                  <a:pt x="771159" y="784314"/>
                  <a:pt x="777469" y="792443"/>
                  <a:pt x="775972" y="802497"/>
                </a:cubicBezTo>
                <a:cubicBezTo>
                  <a:pt x="775544" y="805278"/>
                  <a:pt x="775116" y="808273"/>
                  <a:pt x="773832" y="810733"/>
                </a:cubicBezTo>
                <a:cubicBezTo>
                  <a:pt x="762388" y="834050"/>
                  <a:pt x="744205" y="848809"/>
                  <a:pt x="718215" y="852339"/>
                </a:cubicBezTo>
                <a:cubicBezTo>
                  <a:pt x="701102" y="854692"/>
                  <a:pt x="691904" y="842820"/>
                  <a:pt x="698428" y="826669"/>
                </a:cubicBezTo>
                <a:cubicBezTo>
                  <a:pt x="701851" y="818327"/>
                  <a:pt x="707626" y="810840"/>
                  <a:pt x="712974" y="802069"/>
                </a:cubicBezTo>
                <a:cubicBezTo>
                  <a:pt x="702920" y="788913"/>
                  <a:pt x="691904" y="774581"/>
                  <a:pt x="681208" y="760570"/>
                </a:cubicBezTo>
                <a:cubicBezTo>
                  <a:pt x="665164" y="770303"/>
                  <a:pt x="649442" y="779929"/>
                  <a:pt x="633505" y="789555"/>
                </a:cubicBezTo>
                <a:cubicBezTo>
                  <a:pt x="652543" y="830520"/>
                  <a:pt x="671796" y="871698"/>
                  <a:pt x="690941" y="912663"/>
                </a:cubicBezTo>
                <a:cubicBezTo>
                  <a:pt x="696289" y="911700"/>
                  <a:pt x="701316" y="910417"/>
                  <a:pt x="706343" y="909989"/>
                </a:cubicBezTo>
                <a:cubicBezTo>
                  <a:pt x="708268" y="909775"/>
                  <a:pt x="711477" y="910951"/>
                  <a:pt x="712118" y="912342"/>
                </a:cubicBezTo>
                <a:cubicBezTo>
                  <a:pt x="712760" y="913839"/>
                  <a:pt x="711583" y="916941"/>
                  <a:pt x="710193" y="918332"/>
                </a:cubicBezTo>
                <a:cubicBezTo>
                  <a:pt x="700139" y="928599"/>
                  <a:pt x="687625" y="934161"/>
                  <a:pt x="673935" y="937584"/>
                </a:cubicBezTo>
                <a:cubicBezTo>
                  <a:pt x="671154" y="938225"/>
                  <a:pt x="668266" y="938653"/>
                  <a:pt x="665485" y="938546"/>
                </a:cubicBezTo>
                <a:cubicBezTo>
                  <a:pt x="660565" y="938225"/>
                  <a:pt x="658961" y="935123"/>
                  <a:pt x="662169" y="931487"/>
                </a:cubicBezTo>
                <a:cubicBezTo>
                  <a:pt x="665806" y="927423"/>
                  <a:pt x="670191" y="924000"/>
                  <a:pt x="675005" y="919722"/>
                </a:cubicBezTo>
                <a:cubicBezTo>
                  <a:pt x="656073" y="879078"/>
                  <a:pt x="636821" y="837793"/>
                  <a:pt x="617676" y="796828"/>
                </a:cubicBezTo>
                <a:cubicBezTo>
                  <a:pt x="599921" y="802818"/>
                  <a:pt x="582701" y="808701"/>
                  <a:pt x="564732" y="814797"/>
                </a:cubicBezTo>
                <a:cubicBezTo>
                  <a:pt x="568475" y="831804"/>
                  <a:pt x="572433" y="849451"/>
                  <a:pt x="576069" y="866244"/>
                </a:cubicBezTo>
                <a:cubicBezTo>
                  <a:pt x="584626" y="867206"/>
                  <a:pt x="592541" y="868062"/>
                  <a:pt x="600349" y="869131"/>
                </a:cubicBezTo>
                <a:cubicBezTo>
                  <a:pt x="602060" y="869345"/>
                  <a:pt x="603771" y="870094"/>
                  <a:pt x="605375" y="870736"/>
                </a:cubicBezTo>
                <a:cubicBezTo>
                  <a:pt x="620136" y="876832"/>
                  <a:pt x="623130" y="889667"/>
                  <a:pt x="612114" y="901218"/>
                </a:cubicBezTo>
                <a:cubicBezTo>
                  <a:pt x="599921" y="914053"/>
                  <a:pt x="583984" y="919294"/>
                  <a:pt x="566978" y="920257"/>
                </a:cubicBezTo>
                <a:cubicBezTo>
                  <a:pt x="558635" y="920684"/>
                  <a:pt x="549758" y="919722"/>
                  <a:pt x="541843" y="917155"/>
                </a:cubicBezTo>
                <a:cubicBezTo>
                  <a:pt x="525907" y="911914"/>
                  <a:pt x="522698" y="897582"/>
                  <a:pt x="534891" y="886137"/>
                </a:cubicBezTo>
                <a:cubicBezTo>
                  <a:pt x="541629" y="879827"/>
                  <a:pt x="550186" y="875549"/>
                  <a:pt x="558849" y="869666"/>
                </a:cubicBezTo>
                <a:cubicBezTo>
                  <a:pt x="555320" y="853623"/>
                  <a:pt x="551362" y="835975"/>
                  <a:pt x="547512" y="818648"/>
                </a:cubicBezTo>
                <a:cubicBezTo>
                  <a:pt x="529009" y="820680"/>
                  <a:pt x="510933" y="822605"/>
                  <a:pt x="492536" y="824530"/>
                </a:cubicBezTo>
                <a:cubicBezTo>
                  <a:pt x="492536" y="869773"/>
                  <a:pt x="492536" y="915123"/>
                  <a:pt x="492536" y="960579"/>
                </a:cubicBezTo>
                <a:cubicBezTo>
                  <a:pt x="497456" y="961970"/>
                  <a:pt x="502483" y="963039"/>
                  <a:pt x="507296" y="964751"/>
                </a:cubicBezTo>
                <a:cubicBezTo>
                  <a:pt x="509221" y="965500"/>
                  <a:pt x="510505" y="967746"/>
                  <a:pt x="512109" y="969243"/>
                </a:cubicBezTo>
                <a:cubicBezTo>
                  <a:pt x="510505" y="970847"/>
                  <a:pt x="509328" y="973200"/>
                  <a:pt x="507403" y="973842"/>
                </a:cubicBezTo>
                <a:cubicBezTo>
                  <a:pt x="491360" y="979297"/>
                  <a:pt x="475316" y="979404"/>
                  <a:pt x="459273" y="973842"/>
                </a:cubicBezTo>
                <a:cubicBezTo>
                  <a:pt x="457455" y="973200"/>
                  <a:pt x="455315" y="970954"/>
                  <a:pt x="454994" y="969136"/>
                </a:cubicBezTo>
                <a:cubicBezTo>
                  <a:pt x="454780" y="968066"/>
                  <a:pt x="457347" y="965606"/>
                  <a:pt x="459166" y="964964"/>
                </a:cubicBezTo>
                <a:cubicBezTo>
                  <a:pt x="464086" y="963788"/>
                  <a:pt x="469220" y="962612"/>
                  <a:pt x="474674" y="961114"/>
                </a:cubicBezTo>
                <a:cubicBezTo>
                  <a:pt x="474674" y="915764"/>
                  <a:pt x="474674" y="870415"/>
                  <a:pt x="474674" y="825600"/>
                </a:cubicBezTo>
                <a:cubicBezTo>
                  <a:pt x="451679" y="822605"/>
                  <a:pt x="429004" y="819717"/>
                  <a:pt x="405794" y="816722"/>
                </a:cubicBezTo>
                <a:cubicBezTo>
                  <a:pt x="401409" y="833301"/>
                  <a:pt x="396810" y="850628"/>
                  <a:pt x="392211" y="868062"/>
                </a:cubicBezTo>
                <a:cubicBezTo>
                  <a:pt x="396382" y="870201"/>
                  <a:pt x="400767" y="871698"/>
                  <a:pt x="404083" y="874479"/>
                </a:cubicBezTo>
                <a:cubicBezTo>
                  <a:pt x="409752" y="879185"/>
                  <a:pt x="415741" y="883998"/>
                  <a:pt x="419913" y="889988"/>
                </a:cubicBezTo>
                <a:cubicBezTo>
                  <a:pt x="425474" y="898117"/>
                  <a:pt x="422801" y="907850"/>
                  <a:pt x="413816" y="912128"/>
                </a:cubicBezTo>
                <a:cubicBezTo>
                  <a:pt x="407399" y="915230"/>
                  <a:pt x="400019" y="917262"/>
                  <a:pt x="392960" y="917583"/>
                </a:cubicBezTo>
                <a:cubicBezTo>
                  <a:pt x="375953" y="918332"/>
                  <a:pt x="360124" y="913625"/>
                  <a:pt x="346219" y="903678"/>
                </a:cubicBezTo>
                <a:cubicBezTo>
                  <a:pt x="342476" y="901005"/>
                  <a:pt x="339053" y="897689"/>
                  <a:pt x="336379" y="894052"/>
                </a:cubicBezTo>
                <a:cubicBezTo>
                  <a:pt x="328572" y="883464"/>
                  <a:pt x="331352" y="872554"/>
                  <a:pt x="343332" y="867313"/>
                </a:cubicBezTo>
                <a:cubicBezTo>
                  <a:pt x="348145" y="865174"/>
                  <a:pt x="353492" y="864211"/>
                  <a:pt x="358733" y="863570"/>
                </a:cubicBezTo>
                <a:cubicBezTo>
                  <a:pt x="363974" y="862928"/>
                  <a:pt x="369322" y="863463"/>
                  <a:pt x="375419" y="863463"/>
                </a:cubicBezTo>
                <a:cubicBezTo>
                  <a:pt x="379911" y="846456"/>
                  <a:pt x="384510" y="829129"/>
                  <a:pt x="389002" y="812444"/>
                </a:cubicBezTo>
                <a:cubicBezTo>
                  <a:pt x="367076" y="803353"/>
                  <a:pt x="345257" y="794476"/>
                  <a:pt x="322689" y="785063"/>
                </a:cubicBezTo>
                <a:cubicBezTo>
                  <a:pt x="300442" y="823568"/>
                  <a:pt x="277660" y="863035"/>
                  <a:pt x="255092" y="902181"/>
                </a:cubicBezTo>
                <a:cubicBezTo>
                  <a:pt x="259050" y="906352"/>
                  <a:pt x="263007" y="910203"/>
                  <a:pt x="266537" y="914374"/>
                </a:cubicBezTo>
                <a:cubicBezTo>
                  <a:pt x="267606" y="915658"/>
                  <a:pt x="268248" y="918332"/>
                  <a:pt x="267606" y="919615"/>
                </a:cubicBezTo>
                <a:cubicBezTo>
                  <a:pt x="266965" y="920791"/>
                  <a:pt x="264291" y="921647"/>
                  <a:pt x="262579" y="921433"/>
                </a:cubicBezTo>
                <a:cubicBezTo>
                  <a:pt x="258729" y="921005"/>
                  <a:pt x="254771" y="920257"/>
                  <a:pt x="251242" y="918866"/>
                </a:cubicBezTo>
                <a:cubicBezTo>
                  <a:pt x="239905" y="914374"/>
                  <a:pt x="229316" y="908384"/>
                  <a:pt x="221294" y="898972"/>
                </a:cubicBezTo>
                <a:cubicBezTo>
                  <a:pt x="219690" y="897047"/>
                  <a:pt x="219369" y="893945"/>
                  <a:pt x="218513" y="891378"/>
                </a:cubicBezTo>
                <a:cubicBezTo>
                  <a:pt x="221080" y="890844"/>
                  <a:pt x="223861" y="889667"/>
                  <a:pt x="226321" y="889988"/>
                </a:cubicBezTo>
                <a:cubicBezTo>
                  <a:pt x="230706" y="890630"/>
                  <a:pt x="234878" y="892234"/>
                  <a:pt x="239905" y="893624"/>
                </a:cubicBezTo>
                <a:cubicBezTo>
                  <a:pt x="262472" y="854478"/>
                  <a:pt x="285361" y="815011"/>
                  <a:pt x="307929" y="775865"/>
                </a:cubicBezTo>
                <a:cubicBezTo>
                  <a:pt x="292955" y="764849"/>
                  <a:pt x="278195" y="754046"/>
                  <a:pt x="262900" y="742815"/>
                </a:cubicBezTo>
                <a:cubicBezTo>
                  <a:pt x="251028" y="755757"/>
                  <a:pt x="238835" y="769020"/>
                  <a:pt x="226856" y="782068"/>
                </a:cubicBezTo>
                <a:cubicBezTo>
                  <a:pt x="230706" y="788593"/>
                  <a:pt x="234984" y="794368"/>
                  <a:pt x="237658" y="800786"/>
                </a:cubicBezTo>
                <a:cubicBezTo>
                  <a:pt x="239797" y="806027"/>
                  <a:pt x="240653" y="812123"/>
                  <a:pt x="240653" y="817792"/>
                </a:cubicBezTo>
                <a:cubicBezTo>
                  <a:pt x="240546" y="825279"/>
                  <a:pt x="234770" y="830734"/>
                  <a:pt x="227284" y="831268"/>
                </a:cubicBezTo>
                <a:cubicBezTo>
                  <a:pt x="222792" y="831590"/>
                  <a:pt x="217765" y="831590"/>
                  <a:pt x="213593" y="830092"/>
                </a:cubicBezTo>
                <a:cubicBezTo>
                  <a:pt x="189742" y="821963"/>
                  <a:pt x="172629" y="806668"/>
                  <a:pt x="165570" y="781962"/>
                </a:cubicBezTo>
                <a:cubicBezTo>
                  <a:pt x="161291" y="766774"/>
                  <a:pt x="171452" y="755971"/>
                  <a:pt x="186747" y="759500"/>
                </a:cubicBezTo>
                <a:cubicBezTo>
                  <a:pt x="195945" y="761533"/>
                  <a:pt x="204609" y="765811"/>
                  <a:pt x="214663" y="769554"/>
                </a:cubicBezTo>
                <a:cubicBezTo>
                  <a:pt x="225679" y="757468"/>
                  <a:pt x="237979" y="744206"/>
                  <a:pt x="249958" y="731050"/>
                </a:cubicBezTo>
                <a:cubicBezTo>
                  <a:pt x="237658" y="717039"/>
                  <a:pt x="225572" y="703348"/>
                  <a:pt x="213058" y="689016"/>
                </a:cubicBezTo>
                <a:cubicBezTo>
                  <a:pt x="176265" y="714793"/>
                  <a:pt x="138938" y="740890"/>
                  <a:pt x="101716" y="766987"/>
                </a:cubicBezTo>
                <a:cubicBezTo>
                  <a:pt x="103535" y="772014"/>
                  <a:pt x="105567" y="776721"/>
                  <a:pt x="106743" y="781640"/>
                </a:cubicBezTo>
                <a:cubicBezTo>
                  <a:pt x="107278" y="783566"/>
                  <a:pt x="106209" y="786026"/>
                  <a:pt x="105781" y="788165"/>
                </a:cubicBezTo>
                <a:cubicBezTo>
                  <a:pt x="103428" y="787737"/>
                  <a:pt x="100647" y="788058"/>
                  <a:pt x="98936" y="786775"/>
                </a:cubicBezTo>
                <a:cubicBezTo>
                  <a:pt x="85459" y="776827"/>
                  <a:pt x="76368" y="763672"/>
                  <a:pt x="71875" y="747628"/>
                </a:cubicBezTo>
                <a:cubicBezTo>
                  <a:pt x="71341" y="745917"/>
                  <a:pt x="71983" y="742815"/>
                  <a:pt x="73159" y="741960"/>
                </a:cubicBezTo>
                <a:cubicBezTo>
                  <a:pt x="74335" y="741104"/>
                  <a:pt x="77437" y="741532"/>
                  <a:pt x="78935" y="742601"/>
                </a:cubicBezTo>
                <a:cubicBezTo>
                  <a:pt x="83320" y="745596"/>
                  <a:pt x="87277" y="749233"/>
                  <a:pt x="91662" y="752762"/>
                </a:cubicBezTo>
                <a:cubicBezTo>
                  <a:pt x="128670" y="726879"/>
                  <a:pt x="165997" y="700781"/>
                  <a:pt x="203004" y="674791"/>
                </a:cubicBezTo>
                <a:cubicBezTo>
                  <a:pt x="194020" y="658426"/>
                  <a:pt x="185250" y="642383"/>
                  <a:pt x="176158" y="625912"/>
                </a:cubicBezTo>
                <a:cubicBezTo>
                  <a:pt x="160008" y="632650"/>
                  <a:pt x="143323" y="639495"/>
                  <a:pt x="127814" y="645912"/>
                </a:cubicBezTo>
                <a:cubicBezTo>
                  <a:pt x="128028" y="655966"/>
                  <a:pt x="129311" y="665379"/>
                  <a:pt x="128135" y="674577"/>
                </a:cubicBezTo>
                <a:cubicBezTo>
                  <a:pt x="126102" y="691369"/>
                  <a:pt x="112412" y="697038"/>
                  <a:pt x="98508" y="687305"/>
                </a:cubicBezTo>
                <a:cubicBezTo>
                  <a:pt x="83106" y="676502"/>
                  <a:pt x="75084" y="660672"/>
                  <a:pt x="71769" y="642704"/>
                </a:cubicBezTo>
                <a:cubicBezTo>
                  <a:pt x="70378" y="635003"/>
                  <a:pt x="70378" y="626660"/>
                  <a:pt x="71875" y="618959"/>
                </a:cubicBezTo>
                <a:cubicBezTo>
                  <a:pt x="74549" y="605269"/>
                  <a:pt x="86529" y="600135"/>
                  <a:pt x="98294" y="607836"/>
                </a:cubicBezTo>
                <a:cubicBezTo>
                  <a:pt x="105139" y="612328"/>
                  <a:pt x="110273" y="619173"/>
                  <a:pt x="116156" y="625163"/>
                </a:cubicBezTo>
                <a:cubicBezTo>
                  <a:pt x="117546" y="626660"/>
                  <a:pt x="118509" y="628692"/>
                  <a:pt x="119685" y="630617"/>
                </a:cubicBezTo>
                <a:cubicBezTo>
                  <a:pt x="136584" y="623558"/>
                  <a:pt x="153270" y="616713"/>
                  <a:pt x="169527" y="609975"/>
                </a:cubicBezTo>
                <a:cubicBezTo>
                  <a:pt x="164286" y="592006"/>
                  <a:pt x="159152" y="574465"/>
                  <a:pt x="153804" y="556283"/>
                </a:cubicBezTo>
                <a:cubicBezTo>
                  <a:pt x="109311" y="564090"/>
                  <a:pt x="64388" y="572005"/>
                  <a:pt x="19894" y="579920"/>
                </a:cubicBezTo>
                <a:cubicBezTo>
                  <a:pt x="19253" y="585803"/>
                  <a:pt x="19039" y="591151"/>
                  <a:pt x="18076" y="596391"/>
                </a:cubicBezTo>
                <a:cubicBezTo>
                  <a:pt x="17756" y="597996"/>
                  <a:pt x="15937" y="600456"/>
                  <a:pt x="14761" y="600563"/>
                </a:cubicBezTo>
                <a:cubicBezTo>
                  <a:pt x="13049" y="600670"/>
                  <a:pt x="10482" y="599279"/>
                  <a:pt x="9627" y="597675"/>
                </a:cubicBezTo>
                <a:cubicBezTo>
                  <a:pt x="1177" y="582594"/>
                  <a:pt x="-1925" y="566443"/>
                  <a:pt x="1177" y="549330"/>
                </a:cubicBezTo>
                <a:cubicBezTo>
                  <a:pt x="1498" y="547726"/>
                  <a:pt x="3316" y="545266"/>
                  <a:pt x="4600" y="545159"/>
                </a:cubicBezTo>
                <a:cubicBezTo>
                  <a:pt x="6311" y="545052"/>
                  <a:pt x="8771" y="546550"/>
                  <a:pt x="9627" y="548047"/>
                </a:cubicBezTo>
                <a:cubicBezTo>
                  <a:pt x="12301" y="552539"/>
                  <a:pt x="14333" y="557459"/>
                  <a:pt x="16900" y="562700"/>
                </a:cubicBezTo>
                <a:cubicBezTo>
                  <a:pt x="61394" y="554892"/>
                  <a:pt x="106102" y="546977"/>
                  <a:pt x="150702" y="539170"/>
                </a:cubicBezTo>
                <a:cubicBezTo>
                  <a:pt x="149526" y="520666"/>
                  <a:pt x="148350" y="502483"/>
                  <a:pt x="147066" y="483445"/>
                </a:cubicBezTo>
                <a:cubicBezTo>
                  <a:pt x="129632" y="482697"/>
                  <a:pt x="111770" y="481947"/>
                  <a:pt x="93267" y="481092"/>
                </a:cubicBezTo>
                <a:cubicBezTo>
                  <a:pt x="92411" y="484408"/>
                  <a:pt x="91983" y="487937"/>
                  <a:pt x="90593" y="491039"/>
                </a:cubicBezTo>
                <a:cubicBezTo>
                  <a:pt x="88026" y="497029"/>
                  <a:pt x="85780" y="503446"/>
                  <a:pt x="82036" y="508580"/>
                </a:cubicBezTo>
                <a:cubicBezTo>
                  <a:pt x="73052" y="520987"/>
                  <a:pt x="59789" y="520238"/>
                  <a:pt x="51447" y="507511"/>
                </a:cubicBezTo>
                <a:cubicBezTo>
                  <a:pt x="45457" y="498419"/>
                  <a:pt x="43425" y="488151"/>
                  <a:pt x="42890" y="477562"/>
                </a:cubicBezTo>
                <a:cubicBezTo>
                  <a:pt x="42248" y="465904"/>
                  <a:pt x="43853" y="454460"/>
                  <a:pt x="48880" y="443764"/>
                </a:cubicBezTo>
                <a:cubicBezTo>
                  <a:pt x="50698" y="439807"/>
                  <a:pt x="53051" y="435849"/>
                  <a:pt x="55832" y="432427"/>
                </a:cubicBezTo>
                <a:cubicBezTo>
                  <a:pt x="64709" y="421945"/>
                  <a:pt x="77010" y="422266"/>
                  <a:pt x="84283" y="434031"/>
                </a:cubicBezTo>
                <a:cubicBezTo>
                  <a:pt x="88347" y="440662"/>
                  <a:pt x="90272" y="448684"/>
                  <a:pt x="92839" y="456171"/>
                </a:cubicBezTo>
                <a:cubicBezTo>
                  <a:pt x="93588" y="458310"/>
                  <a:pt x="93588" y="460770"/>
                  <a:pt x="94016" y="463551"/>
                </a:cubicBezTo>
                <a:cubicBezTo>
                  <a:pt x="112091" y="464407"/>
                  <a:pt x="130060" y="465156"/>
                  <a:pt x="147815" y="466011"/>
                </a:cubicBezTo>
                <a:cubicBezTo>
                  <a:pt x="150702" y="447294"/>
                  <a:pt x="153483" y="429325"/>
                  <a:pt x="156371" y="410715"/>
                </a:cubicBezTo>
                <a:cubicBezTo>
                  <a:pt x="112840" y="399056"/>
                  <a:pt x="68774" y="387291"/>
                  <a:pt x="25135" y="375526"/>
                </a:cubicBezTo>
                <a:cubicBezTo>
                  <a:pt x="22141" y="380553"/>
                  <a:pt x="19788" y="385152"/>
                  <a:pt x="16793" y="389323"/>
                </a:cubicBezTo>
                <a:cubicBezTo>
                  <a:pt x="15723" y="390820"/>
                  <a:pt x="13156" y="392425"/>
                  <a:pt x="11659" y="392104"/>
                </a:cubicBezTo>
                <a:cubicBezTo>
                  <a:pt x="10269" y="391783"/>
                  <a:pt x="8664" y="389109"/>
                  <a:pt x="8450" y="387398"/>
                </a:cubicBezTo>
                <a:cubicBezTo>
                  <a:pt x="6739" y="370285"/>
                  <a:pt x="11124" y="354669"/>
                  <a:pt x="20750" y="340551"/>
                </a:cubicBezTo>
                <a:cubicBezTo>
                  <a:pt x="21820" y="338946"/>
                  <a:pt x="24601" y="337663"/>
                  <a:pt x="26419" y="337877"/>
                </a:cubicBezTo>
                <a:cubicBezTo>
                  <a:pt x="27702" y="338091"/>
                  <a:pt x="29200" y="341086"/>
                  <a:pt x="29414" y="342904"/>
                </a:cubicBezTo>
                <a:cubicBezTo>
                  <a:pt x="29842" y="347824"/>
                  <a:pt x="29520" y="352851"/>
                  <a:pt x="29520" y="358733"/>
                </a:cubicBezTo>
                <a:cubicBezTo>
                  <a:pt x="73052" y="370071"/>
                  <a:pt x="117011" y="381836"/>
                  <a:pt x="160970" y="393601"/>
                </a:cubicBezTo>
                <a:cubicBezTo>
                  <a:pt x="167709" y="376274"/>
                  <a:pt x="174340" y="359161"/>
                  <a:pt x="181185" y="341513"/>
                </a:cubicBezTo>
                <a:cubicBezTo>
                  <a:pt x="165677" y="333491"/>
                  <a:pt x="149633" y="325042"/>
                  <a:pt x="134445" y="317127"/>
                </a:cubicBezTo>
                <a:cubicBezTo>
                  <a:pt x="128028" y="323224"/>
                  <a:pt x="122466" y="329534"/>
                  <a:pt x="115835" y="334454"/>
                </a:cubicBezTo>
                <a:cubicBezTo>
                  <a:pt x="111770" y="337449"/>
                  <a:pt x="106209" y="339374"/>
                  <a:pt x="101075" y="339909"/>
                </a:cubicBezTo>
                <a:cubicBezTo>
                  <a:pt x="92411" y="340872"/>
                  <a:pt x="85138" y="333171"/>
                  <a:pt x="84497" y="322582"/>
                </a:cubicBezTo>
                <a:cubicBezTo>
                  <a:pt x="82999" y="296698"/>
                  <a:pt x="93588" y="276270"/>
                  <a:pt x="113588" y="260547"/>
                </a:cubicBezTo>
                <a:cubicBezTo>
                  <a:pt x="120327" y="255199"/>
                  <a:pt x="128456" y="251883"/>
                  <a:pt x="136905" y="256696"/>
                </a:cubicBezTo>
                <a:cubicBezTo>
                  <a:pt x="145462" y="261617"/>
                  <a:pt x="146424" y="270601"/>
                  <a:pt x="145997" y="279264"/>
                </a:cubicBezTo>
                <a:cubicBezTo>
                  <a:pt x="145569" y="286431"/>
                  <a:pt x="143643" y="293597"/>
                  <a:pt x="142146" y="301511"/>
                </a:cubicBezTo>
                <a:cubicBezTo>
                  <a:pt x="157334" y="309426"/>
                  <a:pt x="173377" y="317876"/>
                  <a:pt x="189207" y="326112"/>
                </a:cubicBezTo>
                <a:cubicBezTo>
                  <a:pt x="199582" y="310603"/>
                  <a:pt x="209743" y="295308"/>
                  <a:pt x="220331" y="279585"/>
                </a:cubicBezTo>
                <a:cubicBezTo>
                  <a:pt x="185891" y="250600"/>
                  <a:pt x="151130" y="221508"/>
                  <a:pt x="116156" y="192202"/>
                </a:cubicBezTo>
                <a:cubicBezTo>
                  <a:pt x="112091" y="195090"/>
                  <a:pt x="108241" y="198298"/>
                  <a:pt x="104070" y="200651"/>
                </a:cubicBezTo>
                <a:cubicBezTo>
                  <a:pt x="102037" y="201828"/>
                  <a:pt x="99149" y="201293"/>
                  <a:pt x="96583" y="201614"/>
                </a:cubicBezTo>
                <a:cubicBezTo>
                  <a:pt x="96475" y="199261"/>
                  <a:pt x="95620" y="196587"/>
                  <a:pt x="96369" y="194555"/>
                </a:cubicBezTo>
                <a:cubicBezTo>
                  <a:pt x="102465" y="179367"/>
                  <a:pt x="112519" y="167388"/>
                  <a:pt x="126424" y="158938"/>
                </a:cubicBezTo>
                <a:cubicBezTo>
                  <a:pt x="128242" y="157868"/>
                  <a:pt x="131023" y="158403"/>
                  <a:pt x="133375" y="158190"/>
                </a:cubicBezTo>
                <a:cubicBezTo>
                  <a:pt x="133483" y="160542"/>
                  <a:pt x="134231" y="163109"/>
                  <a:pt x="133483" y="165141"/>
                </a:cubicBezTo>
                <a:cubicBezTo>
                  <a:pt x="131878" y="169634"/>
                  <a:pt x="129632" y="173805"/>
                  <a:pt x="127279" y="178832"/>
                </a:cubicBezTo>
                <a:cubicBezTo>
                  <a:pt x="161826" y="207817"/>
                  <a:pt x="196694" y="237123"/>
                  <a:pt x="231455" y="266216"/>
                </a:cubicBezTo>
                <a:cubicBezTo>
                  <a:pt x="244718" y="253488"/>
                  <a:pt x="257980" y="240760"/>
                  <a:pt x="271778" y="227604"/>
                </a:cubicBezTo>
                <a:cubicBezTo>
                  <a:pt x="261189" y="213807"/>
                  <a:pt x="250172" y="199368"/>
                  <a:pt x="239477" y="185463"/>
                </a:cubicBezTo>
                <a:cubicBezTo>
                  <a:pt x="232204" y="188137"/>
                  <a:pt x="225572" y="191132"/>
                  <a:pt x="218620" y="192950"/>
                </a:cubicBezTo>
                <a:cubicBezTo>
                  <a:pt x="214128" y="194127"/>
                  <a:pt x="208994" y="194127"/>
                  <a:pt x="204288" y="193592"/>
                </a:cubicBezTo>
                <a:cubicBezTo>
                  <a:pt x="195197" y="192522"/>
                  <a:pt x="189742" y="184822"/>
                  <a:pt x="190704" y="175623"/>
                </a:cubicBezTo>
                <a:cubicBezTo>
                  <a:pt x="191667" y="167388"/>
                  <a:pt x="195197" y="160222"/>
                  <a:pt x="200330" y="153911"/>
                </a:cubicBezTo>
                <a:cubicBezTo>
                  <a:pt x="212951" y="138295"/>
                  <a:pt x="228353" y="126958"/>
                  <a:pt x="248996" y="125140"/>
                </a:cubicBezTo>
                <a:cubicBezTo>
                  <a:pt x="266216" y="123642"/>
                  <a:pt x="274772" y="134766"/>
                  <a:pt x="268248" y="150809"/>
                </a:cubicBezTo>
                <a:cubicBezTo>
                  <a:pt x="264825" y="159152"/>
                  <a:pt x="259050" y="166639"/>
                  <a:pt x="253702" y="175409"/>
                </a:cubicBezTo>
                <a:cubicBezTo>
                  <a:pt x="263756" y="188565"/>
                  <a:pt x="274772" y="202897"/>
                  <a:pt x="285468" y="216909"/>
                </a:cubicBezTo>
                <a:cubicBezTo>
                  <a:pt x="301405" y="207176"/>
                  <a:pt x="317020" y="197656"/>
                  <a:pt x="333171" y="187817"/>
                </a:cubicBezTo>
                <a:cubicBezTo>
                  <a:pt x="314133" y="147066"/>
                  <a:pt x="294880" y="105781"/>
                  <a:pt x="275735" y="64709"/>
                </a:cubicBezTo>
                <a:cubicBezTo>
                  <a:pt x="270280" y="65672"/>
                  <a:pt x="265360" y="66955"/>
                  <a:pt x="260226" y="67383"/>
                </a:cubicBezTo>
                <a:cubicBezTo>
                  <a:pt x="258301" y="67597"/>
                  <a:pt x="255092" y="66421"/>
                  <a:pt x="254451" y="65030"/>
                </a:cubicBezTo>
                <a:cubicBezTo>
                  <a:pt x="253809" y="63533"/>
                  <a:pt x="254985" y="60431"/>
                  <a:pt x="256376" y="59040"/>
                </a:cubicBezTo>
                <a:cubicBezTo>
                  <a:pt x="266430" y="48772"/>
                  <a:pt x="278944" y="43211"/>
                  <a:pt x="292634" y="39788"/>
                </a:cubicBezTo>
                <a:cubicBezTo>
                  <a:pt x="295415" y="39146"/>
                  <a:pt x="298303" y="38719"/>
                  <a:pt x="301084" y="38826"/>
                </a:cubicBezTo>
                <a:cubicBezTo>
                  <a:pt x="306004" y="39146"/>
                  <a:pt x="307608" y="42248"/>
                  <a:pt x="304292" y="45885"/>
                </a:cubicBezTo>
                <a:cubicBezTo>
                  <a:pt x="300656" y="49949"/>
                  <a:pt x="296271" y="53372"/>
                  <a:pt x="291565" y="57543"/>
                </a:cubicBezTo>
                <a:cubicBezTo>
                  <a:pt x="310496" y="98187"/>
                  <a:pt x="329748" y="139472"/>
                  <a:pt x="348893" y="180436"/>
                </a:cubicBezTo>
                <a:cubicBezTo>
                  <a:pt x="366648" y="174447"/>
                  <a:pt x="383868" y="168564"/>
                  <a:pt x="401837" y="162468"/>
                </a:cubicBezTo>
                <a:cubicBezTo>
                  <a:pt x="398093" y="145462"/>
                  <a:pt x="394136" y="127814"/>
                  <a:pt x="390392" y="111021"/>
                </a:cubicBezTo>
                <a:cubicBezTo>
                  <a:pt x="381836" y="110059"/>
                  <a:pt x="374028" y="109310"/>
                  <a:pt x="366327" y="108348"/>
                </a:cubicBezTo>
                <a:cubicBezTo>
                  <a:pt x="364723" y="108134"/>
                  <a:pt x="363225" y="107599"/>
                  <a:pt x="361728" y="106957"/>
                </a:cubicBezTo>
                <a:cubicBezTo>
                  <a:pt x="346112" y="100861"/>
                  <a:pt x="343011" y="87491"/>
                  <a:pt x="354776" y="75512"/>
                </a:cubicBezTo>
                <a:cubicBezTo>
                  <a:pt x="364830" y="65137"/>
                  <a:pt x="377772" y="60324"/>
                  <a:pt x="391676" y="57864"/>
                </a:cubicBezTo>
                <a:cubicBezTo>
                  <a:pt x="402479" y="55939"/>
                  <a:pt x="413281" y="55939"/>
                  <a:pt x="423870" y="59682"/>
                </a:cubicBezTo>
                <a:cubicBezTo>
                  <a:pt x="440448" y="65779"/>
                  <a:pt x="443978" y="79790"/>
                  <a:pt x="430929" y="91769"/>
                </a:cubicBezTo>
                <a:cubicBezTo>
                  <a:pt x="424298" y="97866"/>
                  <a:pt x="415848" y="102037"/>
                  <a:pt x="407506" y="107599"/>
                </a:cubicBezTo>
                <a:cubicBezTo>
                  <a:pt x="411142" y="123963"/>
                  <a:pt x="414992" y="141504"/>
                  <a:pt x="418843" y="158617"/>
                </a:cubicBezTo>
                <a:cubicBezTo>
                  <a:pt x="437560" y="156585"/>
                  <a:pt x="455743" y="154660"/>
                  <a:pt x="474247" y="152628"/>
                </a:cubicBezTo>
                <a:cubicBezTo>
                  <a:pt x="474247" y="107599"/>
                  <a:pt x="474247" y="62142"/>
                  <a:pt x="474247" y="16685"/>
                </a:cubicBezTo>
                <a:cubicBezTo>
                  <a:pt x="469220" y="15295"/>
                  <a:pt x="463979" y="14225"/>
                  <a:pt x="459059" y="12407"/>
                </a:cubicBezTo>
                <a:cubicBezTo>
                  <a:pt x="457241" y="11766"/>
                  <a:pt x="455101" y="9520"/>
                  <a:pt x="454780" y="7701"/>
                </a:cubicBezTo>
                <a:cubicBezTo>
                  <a:pt x="454567" y="6525"/>
                  <a:pt x="457241" y="3957"/>
                  <a:pt x="458952" y="3637"/>
                </a:cubicBezTo>
                <a:cubicBezTo>
                  <a:pt x="466546" y="2139"/>
                  <a:pt x="473926" y="0"/>
                  <a:pt x="481199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 w="269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0" name="Freeform: Shape 259">
            <a:extLst>
              <a:ext uri="{FF2B5EF4-FFF2-40B4-BE49-F238E27FC236}">
                <a16:creationId xmlns:a16="http://schemas.microsoft.com/office/drawing/2014/main" id="{8FEABDDF-0FCC-444B-9079-6076B01E938A}"/>
              </a:ext>
            </a:extLst>
          </p:cNvPr>
          <p:cNvSpPr/>
          <p:nvPr/>
        </p:nvSpPr>
        <p:spPr>
          <a:xfrm>
            <a:off x="9187022" y="3902701"/>
            <a:ext cx="595225" cy="602191"/>
          </a:xfrm>
          <a:custGeom>
            <a:avLst/>
            <a:gdLst>
              <a:gd name="connsiteX0" fmla="*/ 434879 w 966660"/>
              <a:gd name="connsiteY0" fmla="*/ 697870 h 977973"/>
              <a:gd name="connsiteX1" fmla="*/ 441939 w 966660"/>
              <a:gd name="connsiteY1" fmla="*/ 704929 h 977973"/>
              <a:gd name="connsiteX2" fmla="*/ 435093 w 966660"/>
              <a:gd name="connsiteY2" fmla="*/ 712203 h 977973"/>
              <a:gd name="connsiteX3" fmla="*/ 427713 w 966660"/>
              <a:gd name="connsiteY3" fmla="*/ 704929 h 977973"/>
              <a:gd name="connsiteX4" fmla="*/ 434879 w 966660"/>
              <a:gd name="connsiteY4" fmla="*/ 697870 h 977973"/>
              <a:gd name="connsiteX5" fmla="*/ 602266 w 966660"/>
              <a:gd name="connsiteY5" fmla="*/ 659901 h 977973"/>
              <a:gd name="connsiteX6" fmla="*/ 624727 w 966660"/>
              <a:gd name="connsiteY6" fmla="*/ 682255 h 977973"/>
              <a:gd name="connsiteX7" fmla="*/ 602373 w 966660"/>
              <a:gd name="connsiteY7" fmla="*/ 705036 h 977973"/>
              <a:gd name="connsiteX8" fmla="*/ 579698 w 966660"/>
              <a:gd name="connsiteY8" fmla="*/ 682576 h 977973"/>
              <a:gd name="connsiteX9" fmla="*/ 602266 w 966660"/>
              <a:gd name="connsiteY9" fmla="*/ 659901 h 977973"/>
              <a:gd name="connsiteX10" fmla="*/ 307280 w 966660"/>
              <a:gd name="connsiteY10" fmla="*/ 646103 h 977973"/>
              <a:gd name="connsiteX11" fmla="*/ 332950 w 966660"/>
              <a:gd name="connsiteY11" fmla="*/ 671880 h 977973"/>
              <a:gd name="connsiteX12" fmla="*/ 307387 w 966660"/>
              <a:gd name="connsiteY12" fmla="*/ 697549 h 977973"/>
              <a:gd name="connsiteX13" fmla="*/ 281503 w 966660"/>
              <a:gd name="connsiteY13" fmla="*/ 671987 h 977973"/>
              <a:gd name="connsiteX14" fmla="*/ 307280 w 966660"/>
              <a:gd name="connsiteY14" fmla="*/ 646103 h 977973"/>
              <a:gd name="connsiteX15" fmla="*/ 506647 w 966660"/>
              <a:gd name="connsiteY15" fmla="*/ 609418 h 977973"/>
              <a:gd name="connsiteX16" fmla="*/ 520872 w 966660"/>
              <a:gd name="connsiteY16" fmla="*/ 623643 h 977973"/>
              <a:gd name="connsiteX17" fmla="*/ 506326 w 966660"/>
              <a:gd name="connsiteY17" fmla="*/ 638296 h 977973"/>
              <a:gd name="connsiteX18" fmla="*/ 491993 w 966660"/>
              <a:gd name="connsiteY18" fmla="*/ 623643 h 977973"/>
              <a:gd name="connsiteX19" fmla="*/ 506647 w 966660"/>
              <a:gd name="connsiteY19" fmla="*/ 609418 h 977973"/>
              <a:gd name="connsiteX20" fmla="*/ 218612 w 966660"/>
              <a:gd name="connsiteY20" fmla="*/ 579255 h 977973"/>
              <a:gd name="connsiteX21" fmla="*/ 225885 w 966660"/>
              <a:gd name="connsiteY21" fmla="*/ 586208 h 977973"/>
              <a:gd name="connsiteX22" fmla="*/ 219147 w 966660"/>
              <a:gd name="connsiteY22" fmla="*/ 593588 h 977973"/>
              <a:gd name="connsiteX23" fmla="*/ 211660 w 966660"/>
              <a:gd name="connsiteY23" fmla="*/ 586422 h 977973"/>
              <a:gd name="connsiteX24" fmla="*/ 218612 w 966660"/>
              <a:gd name="connsiteY24" fmla="*/ 579255 h 977973"/>
              <a:gd name="connsiteX25" fmla="*/ 672537 w 966660"/>
              <a:gd name="connsiteY25" fmla="*/ 542891 h 977973"/>
              <a:gd name="connsiteX26" fmla="*/ 695426 w 966660"/>
              <a:gd name="connsiteY26" fmla="*/ 565244 h 977973"/>
              <a:gd name="connsiteX27" fmla="*/ 672965 w 966660"/>
              <a:gd name="connsiteY27" fmla="*/ 588133 h 977973"/>
              <a:gd name="connsiteX28" fmla="*/ 650290 w 966660"/>
              <a:gd name="connsiteY28" fmla="*/ 565886 h 977973"/>
              <a:gd name="connsiteX29" fmla="*/ 672537 w 966660"/>
              <a:gd name="connsiteY29" fmla="*/ 542891 h 977973"/>
              <a:gd name="connsiteX30" fmla="*/ 397979 w 966660"/>
              <a:gd name="connsiteY30" fmla="*/ 491337 h 977973"/>
              <a:gd name="connsiteX31" fmla="*/ 434879 w 966660"/>
              <a:gd name="connsiteY31" fmla="*/ 528451 h 977973"/>
              <a:gd name="connsiteX32" fmla="*/ 397979 w 966660"/>
              <a:gd name="connsiteY32" fmla="*/ 565565 h 977973"/>
              <a:gd name="connsiteX33" fmla="*/ 360651 w 966660"/>
              <a:gd name="connsiteY33" fmla="*/ 528665 h 977973"/>
              <a:gd name="connsiteX34" fmla="*/ 397979 w 966660"/>
              <a:gd name="connsiteY34" fmla="*/ 491337 h 977973"/>
              <a:gd name="connsiteX35" fmla="*/ 271128 w 966660"/>
              <a:gd name="connsiteY35" fmla="*/ 483315 h 977973"/>
              <a:gd name="connsiteX36" fmla="*/ 294123 w 966660"/>
              <a:gd name="connsiteY36" fmla="*/ 505669 h 977973"/>
              <a:gd name="connsiteX37" fmla="*/ 271556 w 966660"/>
              <a:gd name="connsiteY37" fmla="*/ 528344 h 977973"/>
              <a:gd name="connsiteX38" fmla="*/ 248988 w 966660"/>
              <a:gd name="connsiteY38" fmla="*/ 505776 h 977973"/>
              <a:gd name="connsiteX39" fmla="*/ 271128 w 966660"/>
              <a:gd name="connsiteY39" fmla="*/ 483315 h 977973"/>
              <a:gd name="connsiteX40" fmla="*/ 722164 w 966660"/>
              <a:gd name="connsiteY40" fmla="*/ 447164 h 977973"/>
              <a:gd name="connsiteX41" fmla="*/ 729437 w 966660"/>
              <a:gd name="connsiteY41" fmla="*/ 454758 h 977973"/>
              <a:gd name="connsiteX42" fmla="*/ 722058 w 966660"/>
              <a:gd name="connsiteY42" fmla="*/ 461817 h 977973"/>
              <a:gd name="connsiteX43" fmla="*/ 714784 w 966660"/>
              <a:gd name="connsiteY43" fmla="*/ 454223 h 977973"/>
              <a:gd name="connsiteX44" fmla="*/ 722164 w 966660"/>
              <a:gd name="connsiteY44" fmla="*/ 447164 h 977973"/>
              <a:gd name="connsiteX45" fmla="*/ 559377 w 966660"/>
              <a:gd name="connsiteY45" fmla="*/ 433795 h 977973"/>
              <a:gd name="connsiteX46" fmla="*/ 617133 w 966660"/>
              <a:gd name="connsiteY46" fmla="*/ 491658 h 977973"/>
              <a:gd name="connsiteX47" fmla="*/ 559163 w 966660"/>
              <a:gd name="connsiteY47" fmla="*/ 549201 h 977973"/>
              <a:gd name="connsiteX48" fmla="*/ 501620 w 966660"/>
              <a:gd name="connsiteY48" fmla="*/ 491338 h 977973"/>
              <a:gd name="connsiteX49" fmla="*/ 559377 w 966660"/>
              <a:gd name="connsiteY49" fmla="*/ 433795 h 977973"/>
              <a:gd name="connsiteX50" fmla="*/ 673714 w 966660"/>
              <a:gd name="connsiteY50" fmla="*/ 345020 h 977973"/>
              <a:gd name="connsiteX51" fmla="*/ 709010 w 966660"/>
              <a:gd name="connsiteY51" fmla="*/ 381599 h 977973"/>
              <a:gd name="connsiteX52" fmla="*/ 671896 w 966660"/>
              <a:gd name="connsiteY52" fmla="*/ 417002 h 977973"/>
              <a:gd name="connsiteX53" fmla="*/ 636814 w 966660"/>
              <a:gd name="connsiteY53" fmla="*/ 380530 h 977973"/>
              <a:gd name="connsiteX54" fmla="*/ 673714 w 966660"/>
              <a:gd name="connsiteY54" fmla="*/ 345020 h 977973"/>
              <a:gd name="connsiteX55" fmla="*/ 286424 w 966660"/>
              <a:gd name="connsiteY55" fmla="*/ 341812 h 977973"/>
              <a:gd name="connsiteX56" fmla="*/ 294125 w 966660"/>
              <a:gd name="connsiteY56" fmla="*/ 348871 h 977973"/>
              <a:gd name="connsiteX57" fmla="*/ 286638 w 966660"/>
              <a:gd name="connsiteY57" fmla="*/ 356144 h 977973"/>
              <a:gd name="connsiteX58" fmla="*/ 279471 w 966660"/>
              <a:gd name="connsiteY58" fmla="*/ 349085 h 977973"/>
              <a:gd name="connsiteX59" fmla="*/ 286424 w 966660"/>
              <a:gd name="connsiteY59" fmla="*/ 341812 h 977973"/>
              <a:gd name="connsiteX60" fmla="*/ 383647 w 966660"/>
              <a:gd name="connsiteY60" fmla="*/ 341704 h 977973"/>
              <a:gd name="connsiteX61" fmla="*/ 397872 w 966660"/>
              <a:gd name="connsiteY61" fmla="*/ 356037 h 977973"/>
              <a:gd name="connsiteX62" fmla="*/ 383433 w 966660"/>
              <a:gd name="connsiteY62" fmla="*/ 370689 h 977973"/>
              <a:gd name="connsiteX63" fmla="*/ 368993 w 966660"/>
              <a:gd name="connsiteY63" fmla="*/ 356037 h 977973"/>
              <a:gd name="connsiteX64" fmla="*/ 383647 w 966660"/>
              <a:gd name="connsiteY64" fmla="*/ 341704 h 977973"/>
              <a:gd name="connsiteX65" fmla="*/ 521942 w 966660"/>
              <a:gd name="connsiteY65" fmla="*/ 319029 h 977973"/>
              <a:gd name="connsiteX66" fmla="*/ 544403 w 966660"/>
              <a:gd name="connsiteY66" fmla="*/ 342025 h 977973"/>
              <a:gd name="connsiteX67" fmla="*/ 521942 w 966660"/>
              <a:gd name="connsiteY67" fmla="*/ 364486 h 977973"/>
              <a:gd name="connsiteX68" fmla="*/ 499374 w 966660"/>
              <a:gd name="connsiteY68" fmla="*/ 341704 h 977973"/>
              <a:gd name="connsiteX69" fmla="*/ 521942 w 966660"/>
              <a:gd name="connsiteY69" fmla="*/ 319029 h 977973"/>
              <a:gd name="connsiteX70" fmla="*/ 595207 w 966660"/>
              <a:gd name="connsiteY70" fmla="*/ 268974 h 977973"/>
              <a:gd name="connsiteX71" fmla="*/ 602160 w 966660"/>
              <a:gd name="connsiteY71" fmla="*/ 276247 h 977973"/>
              <a:gd name="connsiteX72" fmla="*/ 594459 w 966660"/>
              <a:gd name="connsiteY72" fmla="*/ 283413 h 977973"/>
              <a:gd name="connsiteX73" fmla="*/ 587506 w 966660"/>
              <a:gd name="connsiteY73" fmla="*/ 276033 h 977973"/>
              <a:gd name="connsiteX74" fmla="*/ 595207 w 966660"/>
              <a:gd name="connsiteY74" fmla="*/ 268974 h 977973"/>
              <a:gd name="connsiteX75" fmla="*/ 306424 w 966660"/>
              <a:gd name="connsiteY75" fmla="*/ 246192 h 977973"/>
              <a:gd name="connsiteX76" fmla="*/ 343109 w 966660"/>
              <a:gd name="connsiteY76" fmla="*/ 284161 h 977973"/>
              <a:gd name="connsiteX77" fmla="*/ 305354 w 966660"/>
              <a:gd name="connsiteY77" fmla="*/ 320313 h 977973"/>
              <a:gd name="connsiteX78" fmla="*/ 268882 w 966660"/>
              <a:gd name="connsiteY78" fmla="*/ 282771 h 977973"/>
              <a:gd name="connsiteX79" fmla="*/ 306424 w 966660"/>
              <a:gd name="connsiteY79" fmla="*/ 246192 h 977973"/>
              <a:gd name="connsiteX80" fmla="*/ 496423 w 966660"/>
              <a:gd name="connsiteY80" fmla="*/ 171302 h 977973"/>
              <a:gd name="connsiteX81" fmla="*/ 506220 w 966660"/>
              <a:gd name="connsiteY81" fmla="*/ 194960 h 977973"/>
              <a:gd name="connsiteX82" fmla="*/ 470603 w 966660"/>
              <a:gd name="connsiteY82" fmla="*/ 231004 h 977973"/>
              <a:gd name="connsiteX83" fmla="*/ 434345 w 966660"/>
              <a:gd name="connsiteY83" fmla="*/ 195494 h 977973"/>
              <a:gd name="connsiteX84" fmla="*/ 442878 w 966660"/>
              <a:gd name="connsiteY84" fmla="*/ 174184 h 977973"/>
              <a:gd name="connsiteX85" fmla="*/ 419696 w 966660"/>
              <a:gd name="connsiteY85" fmla="*/ 176497 h 977973"/>
              <a:gd name="connsiteX86" fmla="*/ 206804 w 966660"/>
              <a:gd name="connsiteY86" fmla="*/ 330047 h 977973"/>
              <a:gd name="connsiteX87" fmla="*/ 186119 w 966660"/>
              <a:gd name="connsiteY87" fmla="*/ 374336 h 977973"/>
              <a:gd name="connsiteX88" fmla="*/ 189788 w 966660"/>
              <a:gd name="connsiteY88" fmla="*/ 375757 h 977973"/>
              <a:gd name="connsiteX89" fmla="*/ 194013 w 966660"/>
              <a:gd name="connsiteY89" fmla="*/ 386092 h 977973"/>
              <a:gd name="connsiteX90" fmla="*/ 179680 w 966660"/>
              <a:gd name="connsiteY90" fmla="*/ 400745 h 977973"/>
              <a:gd name="connsiteX91" fmla="*/ 178208 w 966660"/>
              <a:gd name="connsiteY91" fmla="*/ 400109 h 977973"/>
              <a:gd name="connsiteX92" fmla="*/ 169486 w 966660"/>
              <a:gd name="connsiteY92" fmla="*/ 432383 h 977973"/>
              <a:gd name="connsiteX93" fmla="*/ 164500 w 966660"/>
              <a:gd name="connsiteY93" fmla="*/ 488900 h 977973"/>
              <a:gd name="connsiteX94" fmla="*/ 482803 w 966660"/>
              <a:gd name="connsiteY94" fmla="*/ 807952 h 977973"/>
              <a:gd name="connsiteX95" fmla="*/ 802390 w 966660"/>
              <a:gd name="connsiteY95" fmla="*/ 489114 h 977973"/>
              <a:gd name="connsiteX96" fmla="*/ 548381 w 966660"/>
              <a:gd name="connsiteY96" fmla="*/ 176572 h 977973"/>
              <a:gd name="connsiteX97" fmla="*/ 481199 w 966660"/>
              <a:gd name="connsiteY97" fmla="*/ 0 h 977973"/>
              <a:gd name="connsiteX98" fmla="*/ 506869 w 966660"/>
              <a:gd name="connsiteY98" fmla="*/ 3530 h 977973"/>
              <a:gd name="connsiteX99" fmla="*/ 512109 w 966660"/>
              <a:gd name="connsiteY99" fmla="*/ 8129 h 977973"/>
              <a:gd name="connsiteX100" fmla="*/ 506869 w 966660"/>
              <a:gd name="connsiteY100" fmla="*/ 12942 h 977973"/>
              <a:gd name="connsiteX101" fmla="*/ 492643 w 966660"/>
              <a:gd name="connsiteY101" fmla="*/ 16899 h 977973"/>
              <a:gd name="connsiteX102" fmla="*/ 492643 w 966660"/>
              <a:gd name="connsiteY102" fmla="*/ 152521 h 977973"/>
              <a:gd name="connsiteX103" fmla="*/ 560774 w 966660"/>
              <a:gd name="connsiteY103" fmla="*/ 161291 h 977973"/>
              <a:gd name="connsiteX104" fmla="*/ 574465 w 966660"/>
              <a:gd name="connsiteY104" fmla="*/ 109738 h 977973"/>
              <a:gd name="connsiteX105" fmla="*/ 569866 w 966660"/>
              <a:gd name="connsiteY105" fmla="*/ 107385 h 977973"/>
              <a:gd name="connsiteX106" fmla="*/ 549330 w 966660"/>
              <a:gd name="connsiteY106" fmla="*/ 91769 h 977973"/>
              <a:gd name="connsiteX107" fmla="*/ 556924 w 966660"/>
              <a:gd name="connsiteY107" fmla="*/ 63853 h 977973"/>
              <a:gd name="connsiteX108" fmla="*/ 582059 w 966660"/>
              <a:gd name="connsiteY108" fmla="*/ 60645 h 977973"/>
              <a:gd name="connsiteX109" fmla="*/ 616285 w 966660"/>
              <a:gd name="connsiteY109" fmla="*/ 71448 h 977973"/>
              <a:gd name="connsiteX110" fmla="*/ 627088 w 966660"/>
              <a:gd name="connsiteY110" fmla="*/ 80004 h 977973"/>
              <a:gd name="connsiteX111" fmla="*/ 618210 w 966660"/>
              <a:gd name="connsiteY111" fmla="*/ 112519 h 977973"/>
              <a:gd name="connsiteX112" fmla="*/ 591043 w 966660"/>
              <a:gd name="connsiteY112" fmla="*/ 115513 h 977973"/>
              <a:gd name="connsiteX113" fmla="*/ 577460 w 966660"/>
              <a:gd name="connsiteY113" fmla="*/ 166425 h 977973"/>
              <a:gd name="connsiteX114" fmla="*/ 610723 w 966660"/>
              <a:gd name="connsiteY114" fmla="*/ 178725 h 977973"/>
              <a:gd name="connsiteX115" fmla="*/ 643773 w 966660"/>
              <a:gd name="connsiteY115" fmla="*/ 193699 h 977973"/>
              <a:gd name="connsiteX116" fmla="*/ 711263 w 966660"/>
              <a:gd name="connsiteY116" fmla="*/ 76902 h 977973"/>
              <a:gd name="connsiteX117" fmla="*/ 700995 w 966660"/>
              <a:gd name="connsiteY117" fmla="*/ 64923 h 977973"/>
              <a:gd name="connsiteX118" fmla="*/ 698963 w 966660"/>
              <a:gd name="connsiteY118" fmla="*/ 58720 h 977973"/>
              <a:gd name="connsiteX119" fmla="*/ 705166 w 966660"/>
              <a:gd name="connsiteY119" fmla="*/ 56901 h 977973"/>
              <a:gd name="connsiteX120" fmla="*/ 747200 w 966660"/>
              <a:gd name="connsiteY120" fmla="*/ 81180 h 977973"/>
              <a:gd name="connsiteX121" fmla="*/ 748163 w 966660"/>
              <a:gd name="connsiteY121" fmla="*/ 86956 h 977973"/>
              <a:gd name="connsiteX122" fmla="*/ 742494 w 966660"/>
              <a:gd name="connsiteY122" fmla="*/ 88667 h 977973"/>
              <a:gd name="connsiteX123" fmla="*/ 726985 w 966660"/>
              <a:gd name="connsiteY123" fmla="*/ 84603 h 977973"/>
              <a:gd name="connsiteX124" fmla="*/ 659068 w 966660"/>
              <a:gd name="connsiteY124" fmla="*/ 202149 h 977973"/>
              <a:gd name="connsiteX125" fmla="*/ 704204 w 966660"/>
              <a:gd name="connsiteY125" fmla="*/ 235198 h 977973"/>
              <a:gd name="connsiteX126" fmla="*/ 740034 w 966660"/>
              <a:gd name="connsiteY126" fmla="*/ 196159 h 977973"/>
              <a:gd name="connsiteX127" fmla="*/ 729338 w 966660"/>
              <a:gd name="connsiteY127" fmla="*/ 177335 h 977973"/>
              <a:gd name="connsiteX128" fmla="*/ 726237 w 966660"/>
              <a:gd name="connsiteY128" fmla="*/ 161291 h 977973"/>
              <a:gd name="connsiteX129" fmla="*/ 740248 w 966660"/>
              <a:gd name="connsiteY129" fmla="*/ 146745 h 977973"/>
              <a:gd name="connsiteX130" fmla="*/ 752869 w 966660"/>
              <a:gd name="connsiteY130" fmla="*/ 147815 h 977973"/>
              <a:gd name="connsiteX131" fmla="*/ 801320 w 966660"/>
              <a:gd name="connsiteY131" fmla="*/ 196159 h 977973"/>
              <a:gd name="connsiteX132" fmla="*/ 779501 w 966660"/>
              <a:gd name="connsiteY132" fmla="*/ 218834 h 977973"/>
              <a:gd name="connsiteX133" fmla="*/ 765810 w 966660"/>
              <a:gd name="connsiteY133" fmla="*/ 214449 h 977973"/>
              <a:gd name="connsiteX134" fmla="*/ 753190 w 966660"/>
              <a:gd name="connsiteY134" fmla="*/ 207390 h 977973"/>
              <a:gd name="connsiteX135" fmla="*/ 717038 w 966660"/>
              <a:gd name="connsiteY135" fmla="*/ 246857 h 977973"/>
              <a:gd name="connsiteX136" fmla="*/ 753938 w 966660"/>
              <a:gd name="connsiteY136" fmla="*/ 288784 h 977973"/>
              <a:gd name="connsiteX137" fmla="*/ 865280 w 966660"/>
              <a:gd name="connsiteY137" fmla="*/ 210812 h 977973"/>
              <a:gd name="connsiteX138" fmla="*/ 860360 w 966660"/>
              <a:gd name="connsiteY138" fmla="*/ 197977 h 977973"/>
              <a:gd name="connsiteX139" fmla="*/ 860895 w 966660"/>
              <a:gd name="connsiteY139" fmla="*/ 189849 h 977973"/>
              <a:gd name="connsiteX140" fmla="*/ 869131 w 966660"/>
              <a:gd name="connsiteY140" fmla="*/ 191988 h 977973"/>
              <a:gd name="connsiteX141" fmla="*/ 894479 w 966660"/>
              <a:gd name="connsiteY141" fmla="*/ 228674 h 977973"/>
              <a:gd name="connsiteX142" fmla="*/ 893945 w 966660"/>
              <a:gd name="connsiteY142" fmla="*/ 236161 h 977973"/>
              <a:gd name="connsiteX143" fmla="*/ 886137 w 966660"/>
              <a:gd name="connsiteY143" fmla="*/ 234236 h 977973"/>
              <a:gd name="connsiteX144" fmla="*/ 875334 w 966660"/>
              <a:gd name="connsiteY144" fmla="*/ 225037 h 977973"/>
              <a:gd name="connsiteX145" fmla="*/ 763992 w 966660"/>
              <a:gd name="connsiteY145" fmla="*/ 303009 h 977973"/>
              <a:gd name="connsiteX146" fmla="*/ 790946 w 966660"/>
              <a:gd name="connsiteY146" fmla="*/ 351995 h 977973"/>
              <a:gd name="connsiteX147" fmla="*/ 839076 w 966660"/>
              <a:gd name="connsiteY147" fmla="*/ 332101 h 977973"/>
              <a:gd name="connsiteX148" fmla="*/ 838755 w 966660"/>
              <a:gd name="connsiteY148" fmla="*/ 303330 h 977973"/>
              <a:gd name="connsiteX149" fmla="*/ 867633 w 966660"/>
              <a:gd name="connsiteY149" fmla="*/ 290388 h 977973"/>
              <a:gd name="connsiteX150" fmla="*/ 895014 w 966660"/>
              <a:gd name="connsiteY150" fmla="*/ 335203 h 977973"/>
              <a:gd name="connsiteX151" fmla="*/ 894907 w 966660"/>
              <a:gd name="connsiteY151" fmla="*/ 359482 h 977973"/>
              <a:gd name="connsiteX152" fmla="*/ 868596 w 966660"/>
              <a:gd name="connsiteY152" fmla="*/ 370927 h 977973"/>
              <a:gd name="connsiteX153" fmla="*/ 847098 w 966660"/>
              <a:gd name="connsiteY153" fmla="*/ 347717 h 977973"/>
              <a:gd name="connsiteX154" fmla="*/ 797577 w 966660"/>
              <a:gd name="connsiteY154" fmla="*/ 368252 h 977973"/>
              <a:gd name="connsiteX155" fmla="*/ 813192 w 966660"/>
              <a:gd name="connsiteY155" fmla="*/ 421945 h 977973"/>
              <a:gd name="connsiteX156" fmla="*/ 947102 w 966660"/>
              <a:gd name="connsiteY156" fmla="*/ 398307 h 977973"/>
              <a:gd name="connsiteX157" fmla="*/ 948065 w 966660"/>
              <a:gd name="connsiteY157" fmla="*/ 383761 h 977973"/>
              <a:gd name="connsiteX158" fmla="*/ 952022 w 966660"/>
              <a:gd name="connsiteY158" fmla="*/ 377451 h 977973"/>
              <a:gd name="connsiteX159" fmla="*/ 957905 w 966660"/>
              <a:gd name="connsiteY159" fmla="*/ 382157 h 977973"/>
              <a:gd name="connsiteX160" fmla="*/ 965713 w 966660"/>
              <a:gd name="connsiteY160" fmla="*/ 427614 h 977973"/>
              <a:gd name="connsiteX161" fmla="*/ 961969 w 966660"/>
              <a:gd name="connsiteY161" fmla="*/ 433496 h 977973"/>
              <a:gd name="connsiteX162" fmla="*/ 956300 w 966660"/>
              <a:gd name="connsiteY162" fmla="*/ 429325 h 977973"/>
              <a:gd name="connsiteX163" fmla="*/ 949883 w 966660"/>
              <a:gd name="connsiteY163" fmla="*/ 415634 h 977973"/>
              <a:gd name="connsiteX164" fmla="*/ 816187 w 966660"/>
              <a:gd name="connsiteY164" fmla="*/ 439165 h 977973"/>
              <a:gd name="connsiteX165" fmla="*/ 819824 w 966660"/>
              <a:gd name="connsiteY165" fmla="*/ 494997 h 977973"/>
              <a:gd name="connsiteX166" fmla="*/ 873195 w 966660"/>
              <a:gd name="connsiteY166" fmla="*/ 497349 h 977973"/>
              <a:gd name="connsiteX167" fmla="*/ 877046 w 966660"/>
              <a:gd name="connsiteY167" fmla="*/ 484301 h 977973"/>
              <a:gd name="connsiteX168" fmla="*/ 886030 w 966660"/>
              <a:gd name="connsiteY168" fmla="*/ 468150 h 977973"/>
              <a:gd name="connsiteX169" fmla="*/ 913946 w 966660"/>
              <a:gd name="connsiteY169" fmla="*/ 469327 h 977973"/>
              <a:gd name="connsiteX170" fmla="*/ 923679 w 966660"/>
              <a:gd name="connsiteY170" fmla="*/ 504195 h 977973"/>
              <a:gd name="connsiteX171" fmla="*/ 916513 w 966660"/>
              <a:gd name="connsiteY171" fmla="*/ 537244 h 977973"/>
              <a:gd name="connsiteX172" fmla="*/ 910630 w 966660"/>
              <a:gd name="connsiteY172" fmla="*/ 546122 h 977973"/>
              <a:gd name="connsiteX173" fmla="*/ 882500 w 966660"/>
              <a:gd name="connsiteY173" fmla="*/ 544731 h 977973"/>
              <a:gd name="connsiteX174" fmla="*/ 873730 w 966660"/>
              <a:gd name="connsiteY174" fmla="*/ 522163 h 977973"/>
              <a:gd name="connsiteX175" fmla="*/ 872553 w 966660"/>
              <a:gd name="connsiteY175" fmla="*/ 514784 h 977973"/>
              <a:gd name="connsiteX176" fmla="*/ 818861 w 966660"/>
              <a:gd name="connsiteY176" fmla="*/ 512324 h 977973"/>
              <a:gd name="connsiteX177" fmla="*/ 810412 w 966660"/>
              <a:gd name="connsiteY177" fmla="*/ 567513 h 977973"/>
              <a:gd name="connsiteX178" fmla="*/ 838862 w 966660"/>
              <a:gd name="connsiteY178" fmla="*/ 575214 h 977973"/>
              <a:gd name="connsiteX179" fmla="*/ 936727 w 966660"/>
              <a:gd name="connsiteY179" fmla="*/ 601418 h 977973"/>
              <a:gd name="connsiteX180" fmla="*/ 944321 w 966660"/>
              <a:gd name="connsiteY180" fmla="*/ 597996 h 977973"/>
              <a:gd name="connsiteX181" fmla="*/ 950097 w 966660"/>
              <a:gd name="connsiteY181" fmla="*/ 588477 h 977973"/>
              <a:gd name="connsiteX182" fmla="*/ 955445 w 966660"/>
              <a:gd name="connsiteY182" fmla="*/ 586124 h 977973"/>
              <a:gd name="connsiteX183" fmla="*/ 958226 w 966660"/>
              <a:gd name="connsiteY183" fmla="*/ 590616 h 977973"/>
              <a:gd name="connsiteX184" fmla="*/ 956194 w 966660"/>
              <a:gd name="connsiteY184" fmla="*/ 613825 h 977973"/>
              <a:gd name="connsiteX185" fmla="*/ 946995 w 966660"/>
              <a:gd name="connsiteY185" fmla="*/ 636286 h 977973"/>
              <a:gd name="connsiteX186" fmla="*/ 940364 w 966660"/>
              <a:gd name="connsiteY186" fmla="*/ 640671 h 977973"/>
              <a:gd name="connsiteX187" fmla="*/ 937155 w 966660"/>
              <a:gd name="connsiteY187" fmla="*/ 633292 h 977973"/>
              <a:gd name="connsiteX188" fmla="*/ 937048 w 966660"/>
              <a:gd name="connsiteY188" fmla="*/ 619387 h 977973"/>
              <a:gd name="connsiteX189" fmla="*/ 806240 w 966660"/>
              <a:gd name="connsiteY189" fmla="*/ 584305 h 977973"/>
              <a:gd name="connsiteX190" fmla="*/ 785919 w 966660"/>
              <a:gd name="connsiteY190" fmla="*/ 636393 h 977973"/>
              <a:gd name="connsiteX191" fmla="*/ 832979 w 966660"/>
              <a:gd name="connsiteY191" fmla="*/ 660886 h 977973"/>
              <a:gd name="connsiteX192" fmla="*/ 847846 w 966660"/>
              <a:gd name="connsiteY192" fmla="*/ 645806 h 977973"/>
              <a:gd name="connsiteX193" fmla="*/ 857366 w 966660"/>
              <a:gd name="connsiteY193" fmla="*/ 639923 h 977973"/>
              <a:gd name="connsiteX194" fmla="*/ 882500 w 966660"/>
              <a:gd name="connsiteY194" fmla="*/ 653934 h 977973"/>
              <a:gd name="connsiteX195" fmla="*/ 849665 w 966660"/>
              <a:gd name="connsiteY195" fmla="*/ 719820 h 977973"/>
              <a:gd name="connsiteX196" fmla="*/ 821321 w 966660"/>
              <a:gd name="connsiteY196" fmla="*/ 705380 h 977973"/>
              <a:gd name="connsiteX197" fmla="*/ 821749 w 966660"/>
              <a:gd name="connsiteY197" fmla="*/ 691048 h 977973"/>
              <a:gd name="connsiteX198" fmla="*/ 825386 w 966660"/>
              <a:gd name="connsiteY198" fmla="*/ 676609 h 977973"/>
              <a:gd name="connsiteX199" fmla="*/ 777790 w 966660"/>
              <a:gd name="connsiteY199" fmla="*/ 651795 h 977973"/>
              <a:gd name="connsiteX200" fmla="*/ 746772 w 966660"/>
              <a:gd name="connsiteY200" fmla="*/ 698214 h 977973"/>
              <a:gd name="connsiteX201" fmla="*/ 850734 w 966660"/>
              <a:gd name="connsiteY201" fmla="*/ 785491 h 977973"/>
              <a:gd name="connsiteX202" fmla="*/ 863783 w 966660"/>
              <a:gd name="connsiteY202" fmla="*/ 776613 h 977973"/>
              <a:gd name="connsiteX203" fmla="*/ 870093 w 966660"/>
              <a:gd name="connsiteY203" fmla="*/ 776400 h 977973"/>
              <a:gd name="connsiteX204" fmla="*/ 870628 w 966660"/>
              <a:gd name="connsiteY204" fmla="*/ 782176 h 977973"/>
              <a:gd name="connsiteX205" fmla="*/ 839397 w 966660"/>
              <a:gd name="connsiteY205" fmla="*/ 819290 h 977973"/>
              <a:gd name="connsiteX206" fmla="*/ 833621 w 966660"/>
              <a:gd name="connsiteY206" fmla="*/ 819396 h 977973"/>
              <a:gd name="connsiteX207" fmla="*/ 832873 w 966660"/>
              <a:gd name="connsiteY207" fmla="*/ 813621 h 977973"/>
              <a:gd name="connsiteX208" fmla="*/ 839397 w 966660"/>
              <a:gd name="connsiteY208" fmla="*/ 798754 h 977973"/>
              <a:gd name="connsiteX209" fmla="*/ 735435 w 966660"/>
              <a:gd name="connsiteY209" fmla="*/ 711477 h 977973"/>
              <a:gd name="connsiteX210" fmla="*/ 695112 w 966660"/>
              <a:gd name="connsiteY210" fmla="*/ 750088 h 977973"/>
              <a:gd name="connsiteX211" fmla="*/ 727627 w 966660"/>
              <a:gd name="connsiteY211" fmla="*/ 792443 h 977973"/>
              <a:gd name="connsiteX212" fmla="*/ 744205 w 966660"/>
              <a:gd name="connsiteY212" fmla="*/ 785812 h 977973"/>
              <a:gd name="connsiteX213" fmla="*/ 760997 w 966660"/>
              <a:gd name="connsiteY213" fmla="*/ 783887 h 977973"/>
              <a:gd name="connsiteX214" fmla="*/ 775972 w 966660"/>
              <a:gd name="connsiteY214" fmla="*/ 802497 h 977973"/>
              <a:gd name="connsiteX215" fmla="*/ 773832 w 966660"/>
              <a:gd name="connsiteY215" fmla="*/ 810733 h 977973"/>
              <a:gd name="connsiteX216" fmla="*/ 718215 w 966660"/>
              <a:gd name="connsiteY216" fmla="*/ 852339 h 977973"/>
              <a:gd name="connsiteX217" fmla="*/ 698428 w 966660"/>
              <a:gd name="connsiteY217" fmla="*/ 826669 h 977973"/>
              <a:gd name="connsiteX218" fmla="*/ 712974 w 966660"/>
              <a:gd name="connsiteY218" fmla="*/ 802069 h 977973"/>
              <a:gd name="connsiteX219" fmla="*/ 681208 w 966660"/>
              <a:gd name="connsiteY219" fmla="*/ 760570 h 977973"/>
              <a:gd name="connsiteX220" fmla="*/ 633505 w 966660"/>
              <a:gd name="connsiteY220" fmla="*/ 789555 h 977973"/>
              <a:gd name="connsiteX221" fmla="*/ 690941 w 966660"/>
              <a:gd name="connsiteY221" fmla="*/ 912663 h 977973"/>
              <a:gd name="connsiteX222" fmla="*/ 706343 w 966660"/>
              <a:gd name="connsiteY222" fmla="*/ 909989 h 977973"/>
              <a:gd name="connsiteX223" fmla="*/ 712118 w 966660"/>
              <a:gd name="connsiteY223" fmla="*/ 912342 h 977973"/>
              <a:gd name="connsiteX224" fmla="*/ 710193 w 966660"/>
              <a:gd name="connsiteY224" fmla="*/ 918332 h 977973"/>
              <a:gd name="connsiteX225" fmla="*/ 673935 w 966660"/>
              <a:gd name="connsiteY225" fmla="*/ 937584 h 977973"/>
              <a:gd name="connsiteX226" fmla="*/ 665485 w 966660"/>
              <a:gd name="connsiteY226" fmla="*/ 938546 h 977973"/>
              <a:gd name="connsiteX227" fmla="*/ 662169 w 966660"/>
              <a:gd name="connsiteY227" fmla="*/ 931487 h 977973"/>
              <a:gd name="connsiteX228" fmla="*/ 675005 w 966660"/>
              <a:gd name="connsiteY228" fmla="*/ 919722 h 977973"/>
              <a:gd name="connsiteX229" fmla="*/ 617676 w 966660"/>
              <a:gd name="connsiteY229" fmla="*/ 796828 h 977973"/>
              <a:gd name="connsiteX230" fmla="*/ 564732 w 966660"/>
              <a:gd name="connsiteY230" fmla="*/ 814797 h 977973"/>
              <a:gd name="connsiteX231" fmla="*/ 576069 w 966660"/>
              <a:gd name="connsiteY231" fmla="*/ 866244 h 977973"/>
              <a:gd name="connsiteX232" fmla="*/ 600349 w 966660"/>
              <a:gd name="connsiteY232" fmla="*/ 869131 h 977973"/>
              <a:gd name="connsiteX233" fmla="*/ 605375 w 966660"/>
              <a:gd name="connsiteY233" fmla="*/ 870736 h 977973"/>
              <a:gd name="connsiteX234" fmla="*/ 612114 w 966660"/>
              <a:gd name="connsiteY234" fmla="*/ 901218 h 977973"/>
              <a:gd name="connsiteX235" fmla="*/ 566978 w 966660"/>
              <a:gd name="connsiteY235" fmla="*/ 920257 h 977973"/>
              <a:gd name="connsiteX236" fmla="*/ 541843 w 966660"/>
              <a:gd name="connsiteY236" fmla="*/ 917155 h 977973"/>
              <a:gd name="connsiteX237" fmla="*/ 534891 w 966660"/>
              <a:gd name="connsiteY237" fmla="*/ 886137 h 977973"/>
              <a:gd name="connsiteX238" fmla="*/ 558849 w 966660"/>
              <a:gd name="connsiteY238" fmla="*/ 869666 h 977973"/>
              <a:gd name="connsiteX239" fmla="*/ 547512 w 966660"/>
              <a:gd name="connsiteY239" fmla="*/ 818648 h 977973"/>
              <a:gd name="connsiteX240" fmla="*/ 492536 w 966660"/>
              <a:gd name="connsiteY240" fmla="*/ 824530 h 977973"/>
              <a:gd name="connsiteX241" fmla="*/ 492536 w 966660"/>
              <a:gd name="connsiteY241" fmla="*/ 960579 h 977973"/>
              <a:gd name="connsiteX242" fmla="*/ 507296 w 966660"/>
              <a:gd name="connsiteY242" fmla="*/ 964751 h 977973"/>
              <a:gd name="connsiteX243" fmla="*/ 512109 w 966660"/>
              <a:gd name="connsiteY243" fmla="*/ 969243 h 977973"/>
              <a:gd name="connsiteX244" fmla="*/ 507403 w 966660"/>
              <a:gd name="connsiteY244" fmla="*/ 973842 h 977973"/>
              <a:gd name="connsiteX245" fmla="*/ 459273 w 966660"/>
              <a:gd name="connsiteY245" fmla="*/ 973842 h 977973"/>
              <a:gd name="connsiteX246" fmla="*/ 454994 w 966660"/>
              <a:gd name="connsiteY246" fmla="*/ 969136 h 977973"/>
              <a:gd name="connsiteX247" fmla="*/ 459166 w 966660"/>
              <a:gd name="connsiteY247" fmla="*/ 964964 h 977973"/>
              <a:gd name="connsiteX248" fmla="*/ 474674 w 966660"/>
              <a:gd name="connsiteY248" fmla="*/ 961114 h 977973"/>
              <a:gd name="connsiteX249" fmla="*/ 474674 w 966660"/>
              <a:gd name="connsiteY249" fmla="*/ 825600 h 977973"/>
              <a:gd name="connsiteX250" fmla="*/ 405794 w 966660"/>
              <a:gd name="connsiteY250" fmla="*/ 816722 h 977973"/>
              <a:gd name="connsiteX251" fmla="*/ 392211 w 966660"/>
              <a:gd name="connsiteY251" fmla="*/ 868062 h 977973"/>
              <a:gd name="connsiteX252" fmla="*/ 404083 w 966660"/>
              <a:gd name="connsiteY252" fmla="*/ 874479 h 977973"/>
              <a:gd name="connsiteX253" fmla="*/ 419913 w 966660"/>
              <a:gd name="connsiteY253" fmla="*/ 889988 h 977973"/>
              <a:gd name="connsiteX254" fmla="*/ 413816 w 966660"/>
              <a:gd name="connsiteY254" fmla="*/ 912128 h 977973"/>
              <a:gd name="connsiteX255" fmla="*/ 392960 w 966660"/>
              <a:gd name="connsiteY255" fmla="*/ 917583 h 977973"/>
              <a:gd name="connsiteX256" fmla="*/ 346219 w 966660"/>
              <a:gd name="connsiteY256" fmla="*/ 903678 h 977973"/>
              <a:gd name="connsiteX257" fmla="*/ 336379 w 966660"/>
              <a:gd name="connsiteY257" fmla="*/ 894052 h 977973"/>
              <a:gd name="connsiteX258" fmla="*/ 343332 w 966660"/>
              <a:gd name="connsiteY258" fmla="*/ 867313 h 977973"/>
              <a:gd name="connsiteX259" fmla="*/ 358733 w 966660"/>
              <a:gd name="connsiteY259" fmla="*/ 863570 h 977973"/>
              <a:gd name="connsiteX260" fmla="*/ 375419 w 966660"/>
              <a:gd name="connsiteY260" fmla="*/ 863463 h 977973"/>
              <a:gd name="connsiteX261" fmla="*/ 389002 w 966660"/>
              <a:gd name="connsiteY261" fmla="*/ 812444 h 977973"/>
              <a:gd name="connsiteX262" fmla="*/ 322689 w 966660"/>
              <a:gd name="connsiteY262" fmla="*/ 785063 h 977973"/>
              <a:gd name="connsiteX263" fmla="*/ 255092 w 966660"/>
              <a:gd name="connsiteY263" fmla="*/ 902181 h 977973"/>
              <a:gd name="connsiteX264" fmla="*/ 266537 w 966660"/>
              <a:gd name="connsiteY264" fmla="*/ 914374 h 977973"/>
              <a:gd name="connsiteX265" fmla="*/ 267606 w 966660"/>
              <a:gd name="connsiteY265" fmla="*/ 919615 h 977973"/>
              <a:gd name="connsiteX266" fmla="*/ 262579 w 966660"/>
              <a:gd name="connsiteY266" fmla="*/ 921433 h 977973"/>
              <a:gd name="connsiteX267" fmla="*/ 251242 w 966660"/>
              <a:gd name="connsiteY267" fmla="*/ 918866 h 977973"/>
              <a:gd name="connsiteX268" fmla="*/ 221294 w 966660"/>
              <a:gd name="connsiteY268" fmla="*/ 898972 h 977973"/>
              <a:gd name="connsiteX269" fmla="*/ 218513 w 966660"/>
              <a:gd name="connsiteY269" fmla="*/ 891378 h 977973"/>
              <a:gd name="connsiteX270" fmla="*/ 226321 w 966660"/>
              <a:gd name="connsiteY270" fmla="*/ 889988 h 977973"/>
              <a:gd name="connsiteX271" fmla="*/ 239905 w 966660"/>
              <a:gd name="connsiteY271" fmla="*/ 893624 h 977973"/>
              <a:gd name="connsiteX272" fmla="*/ 307929 w 966660"/>
              <a:gd name="connsiteY272" fmla="*/ 775865 h 977973"/>
              <a:gd name="connsiteX273" fmla="*/ 262900 w 966660"/>
              <a:gd name="connsiteY273" fmla="*/ 742815 h 977973"/>
              <a:gd name="connsiteX274" fmla="*/ 226856 w 966660"/>
              <a:gd name="connsiteY274" fmla="*/ 782068 h 977973"/>
              <a:gd name="connsiteX275" fmla="*/ 237658 w 966660"/>
              <a:gd name="connsiteY275" fmla="*/ 800786 h 977973"/>
              <a:gd name="connsiteX276" fmla="*/ 240653 w 966660"/>
              <a:gd name="connsiteY276" fmla="*/ 817792 h 977973"/>
              <a:gd name="connsiteX277" fmla="*/ 227284 w 966660"/>
              <a:gd name="connsiteY277" fmla="*/ 831268 h 977973"/>
              <a:gd name="connsiteX278" fmla="*/ 213593 w 966660"/>
              <a:gd name="connsiteY278" fmla="*/ 830092 h 977973"/>
              <a:gd name="connsiteX279" fmla="*/ 165570 w 966660"/>
              <a:gd name="connsiteY279" fmla="*/ 781962 h 977973"/>
              <a:gd name="connsiteX280" fmla="*/ 186747 w 966660"/>
              <a:gd name="connsiteY280" fmla="*/ 759500 h 977973"/>
              <a:gd name="connsiteX281" fmla="*/ 214663 w 966660"/>
              <a:gd name="connsiteY281" fmla="*/ 769554 h 977973"/>
              <a:gd name="connsiteX282" fmla="*/ 249958 w 966660"/>
              <a:gd name="connsiteY282" fmla="*/ 731050 h 977973"/>
              <a:gd name="connsiteX283" fmla="*/ 213058 w 966660"/>
              <a:gd name="connsiteY283" fmla="*/ 689016 h 977973"/>
              <a:gd name="connsiteX284" fmla="*/ 101716 w 966660"/>
              <a:gd name="connsiteY284" fmla="*/ 766987 h 977973"/>
              <a:gd name="connsiteX285" fmla="*/ 106743 w 966660"/>
              <a:gd name="connsiteY285" fmla="*/ 781640 h 977973"/>
              <a:gd name="connsiteX286" fmla="*/ 105781 w 966660"/>
              <a:gd name="connsiteY286" fmla="*/ 788165 h 977973"/>
              <a:gd name="connsiteX287" fmla="*/ 98936 w 966660"/>
              <a:gd name="connsiteY287" fmla="*/ 786775 h 977973"/>
              <a:gd name="connsiteX288" fmla="*/ 71875 w 966660"/>
              <a:gd name="connsiteY288" fmla="*/ 747628 h 977973"/>
              <a:gd name="connsiteX289" fmla="*/ 73159 w 966660"/>
              <a:gd name="connsiteY289" fmla="*/ 741960 h 977973"/>
              <a:gd name="connsiteX290" fmla="*/ 78935 w 966660"/>
              <a:gd name="connsiteY290" fmla="*/ 742601 h 977973"/>
              <a:gd name="connsiteX291" fmla="*/ 91662 w 966660"/>
              <a:gd name="connsiteY291" fmla="*/ 752762 h 977973"/>
              <a:gd name="connsiteX292" fmla="*/ 203004 w 966660"/>
              <a:gd name="connsiteY292" fmla="*/ 674791 h 977973"/>
              <a:gd name="connsiteX293" fmla="*/ 176158 w 966660"/>
              <a:gd name="connsiteY293" fmla="*/ 625912 h 977973"/>
              <a:gd name="connsiteX294" fmla="*/ 127814 w 966660"/>
              <a:gd name="connsiteY294" fmla="*/ 645912 h 977973"/>
              <a:gd name="connsiteX295" fmla="*/ 128135 w 966660"/>
              <a:gd name="connsiteY295" fmla="*/ 674577 h 977973"/>
              <a:gd name="connsiteX296" fmla="*/ 98508 w 966660"/>
              <a:gd name="connsiteY296" fmla="*/ 687305 h 977973"/>
              <a:gd name="connsiteX297" fmla="*/ 71769 w 966660"/>
              <a:gd name="connsiteY297" fmla="*/ 642704 h 977973"/>
              <a:gd name="connsiteX298" fmla="*/ 71875 w 966660"/>
              <a:gd name="connsiteY298" fmla="*/ 618959 h 977973"/>
              <a:gd name="connsiteX299" fmla="*/ 98294 w 966660"/>
              <a:gd name="connsiteY299" fmla="*/ 607836 h 977973"/>
              <a:gd name="connsiteX300" fmla="*/ 116156 w 966660"/>
              <a:gd name="connsiteY300" fmla="*/ 625163 h 977973"/>
              <a:gd name="connsiteX301" fmla="*/ 119685 w 966660"/>
              <a:gd name="connsiteY301" fmla="*/ 630617 h 977973"/>
              <a:gd name="connsiteX302" fmla="*/ 169527 w 966660"/>
              <a:gd name="connsiteY302" fmla="*/ 609975 h 977973"/>
              <a:gd name="connsiteX303" fmla="*/ 153804 w 966660"/>
              <a:gd name="connsiteY303" fmla="*/ 556283 h 977973"/>
              <a:gd name="connsiteX304" fmla="*/ 19894 w 966660"/>
              <a:gd name="connsiteY304" fmla="*/ 579920 h 977973"/>
              <a:gd name="connsiteX305" fmla="*/ 18076 w 966660"/>
              <a:gd name="connsiteY305" fmla="*/ 596391 h 977973"/>
              <a:gd name="connsiteX306" fmla="*/ 14761 w 966660"/>
              <a:gd name="connsiteY306" fmla="*/ 600563 h 977973"/>
              <a:gd name="connsiteX307" fmla="*/ 9627 w 966660"/>
              <a:gd name="connsiteY307" fmla="*/ 597675 h 977973"/>
              <a:gd name="connsiteX308" fmla="*/ 1177 w 966660"/>
              <a:gd name="connsiteY308" fmla="*/ 549330 h 977973"/>
              <a:gd name="connsiteX309" fmla="*/ 4600 w 966660"/>
              <a:gd name="connsiteY309" fmla="*/ 545159 h 977973"/>
              <a:gd name="connsiteX310" fmla="*/ 9627 w 966660"/>
              <a:gd name="connsiteY310" fmla="*/ 548047 h 977973"/>
              <a:gd name="connsiteX311" fmla="*/ 16900 w 966660"/>
              <a:gd name="connsiteY311" fmla="*/ 562700 h 977973"/>
              <a:gd name="connsiteX312" fmla="*/ 150702 w 966660"/>
              <a:gd name="connsiteY312" fmla="*/ 539170 h 977973"/>
              <a:gd name="connsiteX313" fmla="*/ 147066 w 966660"/>
              <a:gd name="connsiteY313" fmla="*/ 483445 h 977973"/>
              <a:gd name="connsiteX314" fmla="*/ 93267 w 966660"/>
              <a:gd name="connsiteY314" fmla="*/ 481092 h 977973"/>
              <a:gd name="connsiteX315" fmla="*/ 90593 w 966660"/>
              <a:gd name="connsiteY315" fmla="*/ 491039 h 977973"/>
              <a:gd name="connsiteX316" fmla="*/ 82036 w 966660"/>
              <a:gd name="connsiteY316" fmla="*/ 508580 h 977973"/>
              <a:gd name="connsiteX317" fmla="*/ 51447 w 966660"/>
              <a:gd name="connsiteY317" fmla="*/ 507511 h 977973"/>
              <a:gd name="connsiteX318" fmla="*/ 42890 w 966660"/>
              <a:gd name="connsiteY318" fmla="*/ 477562 h 977973"/>
              <a:gd name="connsiteX319" fmla="*/ 48880 w 966660"/>
              <a:gd name="connsiteY319" fmla="*/ 443764 h 977973"/>
              <a:gd name="connsiteX320" fmla="*/ 55832 w 966660"/>
              <a:gd name="connsiteY320" fmla="*/ 432427 h 977973"/>
              <a:gd name="connsiteX321" fmla="*/ 84283 w 966660"/>
              <a:gd name="connsiteY321" fmla="*/ 434031 h 977973"/>
              <a:gd name="connsiteX322" fmla="*/ 92839 w 966660"/>
              <a:gd name="connsiteY322" fmla="*/ 456171 h 977973"/>
              <a:gd name="connsiteX323" fmla="*/ 94016 w 966660"/>
              <a:gd name="connsiteY323" fmla="*/ 463551 h 977973"/>
              <a:gd name="connsiteX324" fmla="*/ 147815 w 966660"/>
              <a:gd name="connsiteY324" fmla="*/ 466011 h 977973"/>
              <a:gd name="connsiteX325" fmla="*/ 156371 w 966660"/>
              <a:gd name="connsiteY325" fmla="*/ 410715 h 977973"/>
              <a:gd name="connsiteX326" fmla="*/ 25135 w 966660"/>
              <a:gd name="connsiteY326" fmla="*/ 375526 h 977973"/>
              <a:gd name="connsiteX327" fmla="*/ 16793 w 966660"/>
              <a:gd name="connsiteY327" fmla="*/ 389323 h 977973"/>
              <a:gd name="connsiteX328" fmla="*/ 11659 w 966660"/>
              <a:gd name="connsiteY328" fmla="*/ 392104 h 977973"/>
              <a:gd name="connsiteX329" fmla="*/ 8450 w 966660"/>
              <a:gd name="connsiteY329" fmla="*/ 387398 h 977973"/>
              <a:gd name="connsiteX330" fmla="*/ 20750 w 966660"/>
              <a:gd name="connsiteY330" fmla="*/ 340551 h 977973"/>
              <a:gd name="connsiteX331" fmla="*/ 26419 w 966660"/>
              <a:gd name="connsiteY331" fmla="*/ 337877 h 977973"/>
              <a:gd name="connsiteX332" fmla="*/ 29414 w 966660"/>
              <a:gd name="connsiteY332" fmla="*/ 342904 h 977973"/>
              <a:gd name="connsiteX333" fmla="*/ 29520 w 966660"/>
              <a:gd name="connsiteY333" fmla="*/ 358733 h 977973"/>
              <a:gd name="connsiteX334" fmla="*/ 160970 w 966660"/>
              <a:gd name="connsiteY334" fmla="*/ 393601 h 977973"/>
              <a:gd name="connsiteX335" fmla="*/ 181185 w 966660"/>
              <a:gd name="connsiteY335" fmla="*/ 341513 h 977973"/>
              <a:gd name="connsiteX336" fmla="*/ 134445 w 966660"/>
              <a:gd name="connsiteY336" fmla="*/ 317127 h 977973"/>
              <a:gd name="connsiteX337" fmla="*/ 115835 w 966660"/>
              <a:gd name="connsiteY337" fmla="*/ 334454 h 977973"/>
              <a:gd name="connsiteX338" fmla="*/ 101075 w 966660"/>
              <a:gd name="connsiteY338" fmla="*/ 339909 h 977973"/>
              <a:gd name="connsiteX339" fmla="*/ 84497 w 966660"/>
              <a:gd name="connsiteY339" fmla="*/ 322582 h 977973"/>
              <a:gd name="connsiteX340" fmla="*/ 113588 w 966660"/>
              <a:gd name="connsiteY340" fmla="*/ 260547 h 977973"/>
              <a:gd name="connsiteX341" fmla="*/ 136905 w 966660"/>
              <a:gd name="connsiteY341" fmla="*/ 256696 h 977973"/>
              <a:gd name="connsiteX342" fmla="*/ 145997 w 966660"/>
              <a:gd name="connsiteY342" fmla="*/ 279264 h 977973"/>
              <a:gd name="connsiteX343" fmla="*/ 142146 w 966660"/>
              <a:gd name="connsiteY343" fmla="*/ 301511 h 977973"/>
              <a:gd name="connsiteX344" fmla="*/ 189207 w 966660"/>
              <a:gd name="connsiteY344" fmla="*/ 326112 h 977973"/>
              <a:gd name="connsiteX345" fmla="*/ 220331 w 966660"/>
              <a:gd name="connsiteY345" fmla="*/ 279585 h 977973"/>
              <a:gd name="connsiteX346" fmla="*/ 116156 w 966660"/>
              <a:gd name="connsiteY346" fmla="*/ 192202 h 977973"/>
              <a:gd name="connsiteX347" fmla="*/ 104070 w 966660"/>
              <a:gd name="connsiteY347" fmla="*/ 200651 h 977973"/>
              <a:gd name="connsiteX348" fmla="*/ 96583 w 966660"/>
              <a:gd name="connsiteY348" fmla="*/ 201614 h 977973"/>
              <a:gd name="connsiteX349" fmla="*/ 96369 w 966660"/>
              <a:gd name="connsiteY349" fmla="*/ 194555 h 977973"/>
              <a:gd name="connsiteX350" fmla="*/ 126424 w 966660"/>
              <a:gd name="connsiteY350" fmla="*/ 158938 h 977973"/>
              <a:gd name="connsiteX351" fmla="*/ 133375 w 966660"/>
              <a:gd name="connsiteY351" fmla="*/ 158190 h 977973"/>
              <a:gd name="connsiteX352" fmla="*/ 133483 w 966660"/>
              <a:gd name="connsiteY352" fmla="*/ 165141 h 977973"/>
              <a:gd name="connsiteX353" fmla="*/ 127279 w 966660"/>
              <a:gd name="connsiteY353" fmla="*/ 178832 h 977973"/>
              <a:gd name="connsiteX354" fmla="*/ 231455 w 966660"/>
              <a:gd name="connsiteY354" fmla="*/ 266216 h 977973"/>
              <a:gd name="connsiteX355" fmla="*/ 271778 w 966660"/>
              <a:gd name="connsiteY355" fmla="*/ 227604 h 977973"/>
              <a:gd name="connsiteX356" fmla="*/ 239477 w 966660"/>
              <a:gd name="connsiteY356" fmla="*/ 185463 h 977973"/>
              <a:gd name="connsiteX357" fmla="*/ 218620 w 966660"/>
              <a:gd name="connsiteY357" fmla="*/ 192950 h 977973"/>
              <a:gd name="connsiteX358" fmla="*/ 204288 w 966660"/>
              <a:gd name="connsiteY358" fmla="*/ 193592 h 977973"/>
              <a:gd name="connsiteX359" fmla="*/ 190704 w 966660"/>
              <a:gd name="connsiteY359" fmla="*/ 175623 h 977973"/>
              <a:gd name="connsiteX360" fmla="*/ 200330 w 966660"/>
              <a:gd name="connsiteY360" fmla="*/ 153911 h 977973"/>
              <a:gd name="connsiteX361" fmla="*/ 248996 w 966660"/>
              <a:gd name="connsiteY361" fmla="*/ 125140 h 977973"/>
              <a:gd name="connsiteX362" fmla="*/ 268248 w 966660"/>
              <a:gd name="connsiteY362" fmla="*/ 150809 h 977973"/>
              <a:gd name="connsiteX363" fmla="*/ 253702 w 966660"/>
              <a:gd name="connsiteY363" fmla="*/ 175409 h 977973"/>
              <a:gd name="connsiteX364" fmla="*/ 285468 w 966660"/>
              <a:gd name="connsiteY364" fmla="*/ 216909 h 977973"/>
              <a:gd name="connsiteX365" fmla="*/ 333171 w 966660"/>
              <a:gd name="connsiteY365" fmla="*/ 187817 h 977973"/>
              <a:gd name="connsiteX366" fmla="*/ 275735 w 966660"/>
              <a:gd name="connsiteY366" fmla="*/ 64709 h 977973"/>
              <a:gd name="connsiteX367" fmla="*/ 260226 w 966660"/>
              <a:gd name="connsiteY367" fmla="*/ 67383 h 977973"/>
              <a:gd name="connsiteX368" fmla="*/ 254451 w 966660"/>
              <a:gd name="connsiteY368" fmla="*/ 65030 h 977973"/>
              <a:gd name="connsiteX369" fmla="*/ 256376 w 966660"/>
              <a:gd name="connsiteY369" fmla="*/ 59040 h 977973"/>
              <a:gd name="connsiteX370" fmla="*/ 292634 w 966660"/>
              <a:gd name="connsiteY370" fmla="*/ 39788 h 977973"/>
              <a:gd name="connsiteX371" fmla="*/ 301084 w 966660"/>
              <a:gd name="connsiteY371" fmla="*/ 38826 h 977973"/>
              <a:gd name="connsiteX372" fmla="*/ 304292 w 966660"/>
              <a:gd name="connsiteY372" fmla="*/ 45885 h 977973"/>
              <a:gd name="connsiteX373" fmla="*/ 291565 w 966660"/>
              <a:gd name="connsiteY373" fmla="*/ 57543 h 977973"/>
              <a:gd name="connsiteX374" fmla="*/ 348893 w 966660"/>
              <a:gd name="connsiteY374" fmla="*/ 180436 h 977973"/>
              <a:gd name="connsiteX375" fmla="*/ 401837 w 966660"/>
              <a:gd name="connsiteY375" fmla="*/ 162468 h 977973"/>
              <a:gd name="connsiteX376" fmla="*/ 390392 w 966660"/>
              <a:gd name="connsiteY376" fmla="*/ 111021 h 977973"/>
              <a:gd name="connsiteX377" fmla="*/ 366327 w 966660"/>
              <a:gd name="connsiteY377" fmla="*/ 108348 h 977973"/>
              <a:gd name="connsiteX378" fmla="*/ 361728 w 966660"/>
              <a:gd name="connsiteY378" fmla="*/ 106957 h 977973"/>
              <a:gd name="connsiteX379" fmla="*/ 354776 w 966660"/>
              <a:gd name="connsiteY379" fmla="*/ 75512 h 977973"/>
              <a:gd name="connsiteX380" fmla="*/ 391676 w 966660"/>
              <a:gd name="connsiteY380" fmla="*/ 57864 h 977973"/>
              <a:gd name="connsiteX381" fmla="*/ 423870 w 966660"/>
              <a:gd name="connsiteY381" fmla="*/ 59682 h 977973"/>
              <a:gd name="connsiteX382" fmla="*/ 430929 w 966660"/>
              <a:gd name="connsiteY382" fmla="*/ 91769 h 977973"/>
              <a:gd name="connsiteX383" fmla="*/ 407506 w 966660"/>
              <a:gd name="connsiteY383" fmla="*/ 107599 h 977973"/>
              <a:gd name="connsiteX384" fmla="*/ 418843 w 966660"/>
              <a:gd name="connsiteY384" fmla="*/ 158617 h 977973"/>
              <a:gd name="connsiteX385" fmla="*/ 474247 w 966660"/>
              <a:gd name="connsiteY385" fmla="*/ 152628 h 977973"/>
              <a:gd name="connsiteX386" fmla="*/ 474247 w 966660"/>
              <a:gd name="connsiteY386" fmla="*/ 16685 h 977973"/>
              <a:gd name="connsiteX387" fmla="*/ 459059 w 966660"/>
              <a:gd name="connsiteY387" fmla="*/ 12407 h 977973"/>
              <a:gd name="connsiteX388" fmla="*/ 454780 w 966660"/>
              <a:gd name="connsiteY388" fmla="*/ 7701 h 977973"/>
              <a:gd name="connsiteX389" fmla="*/ 458952 w 966660"/>
              <a:gd name="connsiteY389" fmla="*/ 3637 h 977973"/>
              <a:gd name="connsiteX390" fmla="*/ 481199 w 966660"/>
              <a:gd name="connsiteY390" fmla="*/ 0 h 977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</a:cxnLst>
            <a:rect l="l" t="t" r="r" b="b"/>
            <a:pathLst>
              <a:path w="966660" h="977973">
                <a:moveTo>
                  <a:pt x="434879" y="697870"/>
                </a:moveTo>
                <a:cubicBezTo>
                  <a:pt x="438837" y="697870"/>
                  <a:pt x="441831" y="700972"/>
                  <a:pt x="441939" y="704929"/>
                </a:cubicBezTo>
                <a:cubicBezTo>
                  <a:pt x="441939" y="708994"/>
                  <a:pt x="439158" y="712096"/>
                  <a:pt x="435093" y="712203"/>
                </a:cubicBezTo>
                <a:cubicBezTo>
                  <a:pt x="430815" y="712310"/>
                  <a:pt x="427606" y="709208"/>
                  <a:pt x="427713" y="704929"/>
                </a:cubicBezTo>
                <a:cubicBezTo>
                  <a:pt x="427820" y="700865"/>
                  <a:pt x="430815" y="697870"/>
                  <a:pt x="434879" y="697870"/>
                </a:cubicBezTo>
                <a:close/>
                <a:moveTo>
                  <a:pt x="602266" y="659901"/>
                </a:moveTo>
                <a:cubicBezTo>
                  <a:pt x="614567" y="659901"/>
                  <a:pt x="624620" y="669848"/>
                  <a:pt x="624727" y="682255"/>
                </a:cubicBezTo>
                <a:cubicBezTo>
                  <a:pt x="624834" y="694983"/>
                  <a:pt x="614994" y="704930"/>
                  <a:pt x="602373" y="705036"/>
                </a:cubicBezTo>
                <a:cubicBezTo>
                  <a:pt x="589538" y="705144"/>
                  <a:pt x="579698" y="695410"/>
                  <a:pt x="579698" y="682576"/>
                </a:cubicBezTo>
                <a:cubicBezTo>
                  <a:pt x="579698" y="669848"/>
                  <a:pt x="589645" y="659901"/>
                  <a:pt x="602266" y="659901"/>
                </a:cubicBezTo>
                <a:close/>
                <a:moveTo>
                  <a:pt x="307280" y="646103"/>
                </a:moveTo>
                <a:cubicBezTo>
                  <a:pt x="321291" y="646103"/>
                  <a:pt x="332842" y="657655"/>
                  <a:pt x="332950" y="671880"/>
                </a:cubicBezTo>
                <a:cubicBezTo>
                  <a:pt x="332950" y="686426"/>
                  <a:pt x="321826" y="697549"/>
                  <a:pt x="307387" y="697549"/>
                </a:cubicBezTo>
                <a:cubicBezTo>
                  <a:pt x="293055" y="697549"/>
                  <a:pt x="281503" y="686212"/>
                  <a:pt x="281503" y="671987"/>
                </a:cubicBezTo>
                <a:cubicBezTo>
                  <a:pt x="281503" y="657975"/>
                  <a:pt x="293161" y="646103"/>
                  <a:pt x="307280" y="646103"/>
                </a:cubicBezTo>
                <a:close/>
                <a:moveTo>
                  <a:pt x="506647" y="609418"/>
                </a:moveTo>
                <a:cubicBezTo>
                  <a:pt x="514562" y="609525"/>
                  <a:pt x="520872" y="615835"/>
                  <a:pt x="520872" y="623643"/>
                </a:cubicBezTo>
                <a:cubicBezTo>
                  <a:pt x="520979" y="631558"/>
                  <a:pt x="514241" y="638296"/>
                  <a:pt x="506326" y="638296"/>
                </a:cubicBezTo>
                <a:cubicBezTo>
                  <a:pt x="498197" y="638296"/>
                  <a:pt x="491887" y="631772"/>
                  <a:pt x="491993" y="623643"/>
                </a:cubicBezTo>
                <a:cubicBezTo>
                  <a:pt x="491993" y="615407"/>
                  <a:pt x="498304" y="609311"/>
                  <a:pt x="506647" y="609418"/>
                </a:cubicBezTo>
                <a:close/>
                <a:moveTo>
                  <a:pt x="218612" y="579255"/>
                </a:moveTo>
                <a:cubicBezTo>
                  <a:pt x="222677" y="579255"/>
                  <a:pt x="225779" y="582143"/>
                  <a:pt x="225885" y="586208"/>
                </a:cubicBezTo>
                <a:cubicBezTo>
                  <a:pt x="225992" y="590379"/>
                  <a:pt x="223212" y="593374"/>
                  <a:pt x="219147" y="593588"/>
                </a:cubicBezTo>
                <a:cubicBezTo>
                  <a:pt x="214869" y="593802"/>
                  <a:pt x="211660" y="590807"/>
                  <a:pt x="211660" y="586422"/>
                </a:cubicBezTo>
                <a:cubicBezTo>
                  <a:pt x="211660" y="582357"/>
                  <a:pt x="214655" y="579362"/>
                  <a:pt x="218612" y="579255"/>
                </a:cubicBezTo>
                <a:close/>
                <a:moveTo>
                  <a:pt x="672537" y="542891"/>
                </a:moveTo>
                <a:cubicBezTo>
                  <a:pt x="685372" y="542677"/>
                  <a:pt x="695426" y="552517"/>
                  <a:pt x="695426" y="565244"/>
                </a:cubicBezTo>
                <a:cubicBezTo>
                  <a:pt x="695533" y="577866"/>
                  <a:pt x="685479" y="588133"/>
                  <a:pt x="672965" y="588133"/>
                </a:cubicBezTo>
                <a:cubicBezTo>
                  <a:pt x="660772" y="588133"/>
                  <a:pt x="650504" y="578080"/>
                  <a:pt x="650290" y="565886"/>
                </a:cubicBezTo>
                <a:cubicBezTo>
                  <a:pt x="650183" y="553158"/>
                  <a:pt x="659809" y="543104"/>
                  <a:pt x="672537" y="542891"/>
                </a:cubicBezTo>
                <a:close/>
                <a:moveTo>
                  <a:pt x="397979" y="491337"/>
                </a:moveTo>
                <a:cubicBezTo>
                  <a:pt x="418408" y="491444"/>
                  <a:pt x="434772" y="508022"/>
                  <a:pt x="434879" y="528451"/>
                </a:cubicBezTo>
                <a:cubicBezTo>
                  <a:pt x="434879" y="548773"/>
                  <a:pt x="418301" y="565458"/>
                  <a:pt x="397979" y="565565"/>
                </a:cubicBezTo>
                <a:cubicBezTo>
                  <a:pt x="377871" y="565672"/>
                  <a:pt x="360865" y="548880"/>
                  <a:pt x="360651" y="528665"/>
                </a:cubicBezTo>
                <a:cubicBezTo>
                  <a:pt x="360437" y="508236"/>
                  <a:pt x="377444" y="491230"/>
                  <a:pt x="397979" y="491337"/>
                </a:cubicBezTo>
                <a:close/>
                <a:moveTo>
                  <a:pt x="271128" y="483315"/>
                </a:moveTo>
                <a:cubicBezTo>
                  <a:pt x="283856" y="483208"/>
                  <a:pt x="294017" y="493155"/>
                  <a:pt x="294123" y="505669"/>
                </a:cubicBezTo>
                <a:cubicBezTo>
                  <a:pt x="294231" y="518290"/>
                  <a:pt x="284177" y="528344"/>
                  <a:pt x="271556" y="528344"/>
                </a:cubicBezTo>
                <a:cubicBezTo>
                  <a:pt x="258721" y="528344"/>
                  <a:pt x="248988" y="518611"/>
                  <a:pt x="248988" y="505776"/>
                </a:cubicBezTo>
                <a:cubicBezTo>
                  <a:pt x="248988" y="493262"/>
                  <a:pt x="258721" y="483422"/>
                  <a:pt x="271128" y="483315"/>
                </a:cubicBezTo>
                <a:close/>
                <a:moveTo>
                  <a:pt x="722164" y="447164"/>
                </a:moveTo>
                <a:cubicBezTo>
                  <a:pt x="726121" y="447164"/>
                  <a:pt x="729651" y="450907"/>
                  <a:pt x="729437" y="454758"/>
                </a:cubicBezTo>
                <a:cubicBezTo>
                  <a:pt x="729223" y="458501"/>
                  <a:pt x="725801" y="461817"/>
                  <a:pt x="722058" y="461817"/>
                </a:cubicBezTo>
                <a:cubicBezTo>
                  <a:pt x="718100" y="461817"/>
                  <a:pt x="714570" y="458074"/>
                  <a:pt x="714784" y="454223"/>
                </a:cubicBezTo>
                <a:cubicBezTo>
                  <a:pt x="714998" y="450373"/>
                  <a:pt x="718528" y="447057"/>
                  <a:pt x="722164" y="447164"/>
                </a:cubicBezTo>
                <a:close/>
                <a:moveTo>
                  <a:pt x="559377" y="433795"/>
                </a:moveTo>
                <a:cubicBezTo>
                  <a:pt x="591357" y="433901"/>
                  <a:pt x="617133" y="459785"/>
                  <a:pt x="617133" y="491658"/>
                </a:cubicBezTo>
                <a:cubicBezTo>
                  <a:pt x="617026" y="523425"/>
                  <a:pt x="590929" y="549308"/>
                  <a:pt x="559163" y="549201"/>
                </a:cubicBezTo>
                <a:cubicBezTo>
                  <a:pt x="527183" y="549094"/>
                  <a:pt x="501620" y="523425"/>
                  <a:pt x="501620" y="491338"/>
                </a:cubicBezTo>
                <a:cubicBezTo>
                  <a:pt x="501620" y="459251"/>
                  <a:pt x="527290" y="433687"/>
                  <a:pt x="559377" y="433795"/>
                </a:cubicBezTo>
                <a:close/>
                <a:moveTo>
                  <a:pt x="673714" y="345020"/>
                </a:moveTo>
                <a:cubicBezTo>
                  <a:pt x="693715" y="345447"/>
                  <a:pt x="709437" y="361812"/>
                  <a:pt x="709010" y="381599"/>
                </a:cubicBezTo>
                <a:cubicBezTo>
                  <a:pt x="708689" y="401600"/>
                  <a:pt x="692004" y="417430"/>
                  <a:pt x="671896" y="417002"/>
                </a:cubicBezTo>
                <a:cubicBezTo>
                  <a:pt x="652537" y="416574"/>
                  <a:pt x="636493" y="399996"/>
                  <a:pt x="636814" y="380530"/>
                </a:cubicBezTo>
                <a:cubicBezTo>
                  <a:pt x="637242" y="360421"/>
                  <a:pt x="653606" y="344592"/>
                  <a:pt x="673714" y="345020"/>
                </a:cubicBezTo>
                <a:close/>
                <a:moveTo>
                  <a:pt x="286424" y="341812"/>
                </a:moveTo>
                <a:cubicBezTo>
                  <a:pt x="290702" y="341598"/>
                  <a:pt x="294125" y="344806"/>
                  <a:pt x="294125" y="348871"/>
                </a:cubicBezTo>
                <a:cubicBezTo>
                  <a:pt x="294125" y="352935"/>
                  <a:pt x="290702" y="356251"/>
                  <a:pt x="286638" y="356144"/>
                </a:cubicBezTo>
                <a:cubicBezTo>
                  <a:pt x="282787" y="356037"/>
                  <a:pt x="279578" y="352828"/>
                  <a:pt x="279471" y="349085"/>
                </a:cubicBezTo>
                <a:cubicBezTo>
                  <a:pt x="279471" y="345341"/>
                  <a:pt x="282573" y="342025"/>
                  <a:pt x="286424" y="341812"/>
                </a:cubicBezTo>
                <a:close/>
                <a:moveTo>
                  <a:pt x="383647" y="341704"/>
                </a:moveTo>
                <a:cubicBezTo>
                  <a:pt x="391454" y="341812"/>
                  <a:pt x="397872" y="348229"/>
                  <a:pt x="397872" y="356037"/>
                </a:cubicBezTo>
                <a:cubicBezTo>
                  <a:pt x="397979" y="363951"/>
                  <a:pt x="391348" y="370689"/>
                  <a:pt x="383433" y="370689"/>
                </a:cubicBezTo>
                <a:cubicBezTo>
                  <a:pt x="375518" y="370689"/>
                  <a:pt x="368993" y="364165"/>
                  <a:pt x="368993" y="356037"/>
                </a:cubicBezTo>
                <a:cubicBezTo>
                  <a:pt x="368993" y="347908"/>
                  <a:pt x="375518" y="341490"/>
                  <a:pt x="383647" y="341704"/>
                </a:cubicBezTo>
                <a:close/>
                <a:moveTo>
                  <a:pt x="521942" y="319029"/>
                </a:moveTo>
                <a:cubicBezTo>
                  <a:pt x="534457" y="319136"/>
                  <a:pt x="544510" y="329404"/>
                  <a:pt x="544403" y="342025"/>
                </a:cubicBezTo>
                <a:cubicBezTo>
                  <a:pt x="544296" y="354218"/>
                  <a:pt x="534243" y="364379"/>
                  <a:pt x="521942" y="364486"/>
                </a:cubicBezTo>
                <a:cubicBezTo>
                  <a:pt x="509642" y="364593"/>
                  <a:pt x="499374" y="354325"/>
                  <a:pt x="499374" y="341704"/>
                </a:cubicBezTo>
                <a:cubicBezTo>
                  <a:pt x="499374" y="329083"/>
                  <a:pt x="509535" y="318922"/>
                  <a:pt x="521942" y="319029"/>
                </a:cubicBezTo>
                <a:close/>
                <a:moveTo>
                  <a:pt x="595207" y="268974"/>
                </a:moveTo>
                <a:cubicBezTo>
                  <a:pt x="599165" y="269081"/>
                  <a:pt x="602267" y="272397"/>
                  <a:pt x="602160" y="276247"/>
                </a:cubicBezTo>
                <a:cubicBezTo>
                  <a:pt x="602053" y="280204"/>
                  <a:pt x="598416" y="283627"/>
                  <a:pt x="594459" y="283413"/>
                </a:cubicBezTo>
                <a:cubicBezTo>
                  <a:pt x="590715" y="283199"/>
                  <a:pt x="587506" y="279776"/>
                  <a:pt x="587506" y="276033"/>
                </a:cubicBezTo>
                <a:cubicBezTo>
                  <a:pt x="587613" y="271969"/>
                  <a:pt x="591250" y="268653"/>
                  <a:pt x="595207" y="268974"/>
                </a:cubicBezTo>
                <a:close/>
                <a:moveTo>
                  <a:pt x="306424" y="246192"/>
                </a:moveTo>
                <a:cubicBezTo>
                  <a:pt x="326959" y="246513"/>
                  <a:pt x="343965" y="264160"/>
                  <a:pt x="343109" y="284161"/>
                </a:cubicBezTo>
                <a:cubicBezTo>
                  <a:pt x="342361" y="304697"/>
                  <a:pt x="325462" y="320848"/>
                  <a:pt x="305354" y="320313"/>
                </a:cubicBezTo>
                <a:cubicBezTo>
                  <a:pt x="284818" y="319778"/>
                  <a:pt x="268347" y="302665"/>
                  <a:pt x="268882" y="282771"/>
                </a:cubicBezTo>
                <a:cubicBezTo>
                  <a:pt x="269524" y="262235"/>
                  <a:pt x="286316" y="245871"/>
                  <a:pt x="306424" y="246192"/>
                </a:cubicBezTo>
                <a:close/>
                <a:moveTo>
                  <a:pt x="496423" y="171302"/>
                </a:moveTo>
                <a:lnTo>
                  <a:pt x="506220" y="194960"/>
                </a:lnTo>
                <a:cubicBezTo>
                  <a:pt x="506327" y="215067"/>
                  <a:pt x="490604" y="231004"/>
                  <a:pt x="470603" y="231004"/>
                </a:cubicBezTo>
                <a:cubicBezTo>
                  <a:pt x="450495" y="231111"/>
                  <a:pt x="434452" y="215388"/>
                  <a:pt x="434345" y="195494"/>
                </a:cubicBezTo>
                <a:lnTo>
                  <a:pt x="442878" y="174184"/>
                </a:lnTo>
                <a:lnTo>
                  <a:pt x="419696" y="176497"/>
                </a:lnTo>
                <a:cubicBezTo>
                  <a:pt x="328576" y="195015"/>
                  <a:pt x="251670" y="252134"/>
                  <a:pt x="206804" y="330047"/>
                </a:cubicBezTo>
                <a:lnTo>
                  <a:pt x="186119" y="374336"/>
                </a:lnTo>
                <a:lnTo>
                  <a:pt x="189788" y="375757"/>
                </a:lnTo>
                <a:cubicBezTo>
                  <a:pt x="192408" y="378338"/>
                  <a:pt x="194013" y="381974"/>
                  <a:pt x="194013" y="386092"/>
                </a:cubicBezTo>
                <a:cubicBezTo>
                  <a:pt x="194013" y="394220"/>
                  <a:pt x="187702" y="400745"/>
                  <a:pt x="179680" y="400745"/>
                </a:cubicBezTo>
                <a:lnTo>
                  <a:pt x="178208" y="400109"/>
                </a:lnTo>
                <a:lnTo>
                  <a:pt x="169486" y="432383"/>
                </a:lnTo>
                <a:cubicBezTo>
                  <a:pt x="166210" y="450723"/>
                  <a:pt x="164500" y="469609"/>
                  <a:pt x="164500" y="488900"/>
                </a:cubicBezTo>
                <a:cubicBezTo>
                  <a:pt x="164607" y="665165"/>
                  <a:pt x="306966" y="807952"/>
                  <a:pt x="482803" y="807952"/>
                </a:cubicBezTo>
                <a:cubicBezTo>
                  <a:pt x="659923" y="807952"/>
                  <a:pt x="802390" y="665807"/>
                  <a:pt x="802390" y="489114"/>
                </a:cubicBezTo>
                <a:cubicBezTo>
                  <a:pt x="802390" y="334882"/>
                  <a:pt x="693478" y="206363"/>
                  <a:pt x="548381" y="176572"/>
                </a:cubicBezTo>
                <a:close/>
                <a:moveTo>
                  <a:pt x="481199" y="0"/>
                </a:moveTo>
                <a:cubicBezTo>
                  <a:pt x="489755" y="0"/>
                  <a:pt x="498419" y="1925"/>
                  <a:pt x="506869" y="3530"/>
                </a:cubicBezTo>
                <a:cubicBezTo>
                  <a:pt x="508901" y="3957"/>
                  <a:pt x="510398" y="6525"/>
                  <a:pt x="512109" y="8129"/>
                </a:cubicBezTo>
                <a:cubicBezTo>
                  <a:pt x="510398" y="9733"/>
                  <a:pt x="509008" y="12086"/>
                  <a:pt x="506869" y="12942"/>
                </a:cubicBezTo>
                <a:cubicBezTo>
                  <a:pt x="502376" y="14653"/>
                  <a:pt x="497670" y="15616"/>
                  <a:pt x="492643" y="16899"/>
                </a:cubicBezTo>
                <a:cubicBezTo>
                  <a:pt x="492643" y="61928"/>
                  <a:pt x="492643" y="107278"/>
                  <a:pt x="492643" y="152521"/>
                </a:cubicBezTo>
                <a:cubicBezTo>
                  <a:pt x="514997" y="155408"/>
                  <a:pt x="537458" y="158296"/>
                  <a:pt x="560774" y="161291"/>
                </a:cubicBezTo>
                <a:cubicBezTo>
                  <a:pt x="565160" y="144713"/>
                  <a:pt x="569759" y="127493"/>
                  <a:pt x="574465" y="109738"/>
                </a:cubicBezTo>
                <a:cubicBezTo>
                  <a:pt x="572861" y="108989"/>
                  <a:pt x="571149" y="108454"/>
                  <a:pt x="569866" y="107385"/>
                </a:cubicBezTo>
                <a:cubicBezTo>
                  <a:pt x="562914" y="102251"/>
                  <a:pt x="554892" y="98080"/>
                  <a:pt x="549330" y="91769"/>
                </a:cubicBezTo>
                <a:cubicBezTo>
                  <a:pt x="539811" y="81074"/>
                  <a:pt x="543341" y="68346"/>
                  <a:pt x="556924" y="63853"/>
                </a:cubicBezTo>
                <a:cubicBezTo>
                  <a:pt x="564839" y="61286"/>
                  <a:pt x="573716" y="60324"/>
                  <a:pt x="582059" y="60645"/>
                </a:cubicBezTo>
                <a:cubicBezTo>
                  <a:pt x="594252" y="61072"/>
                  <a:pt x="605803" y="64923"/>
                  <a:pt x="616285" y="71448"/>
                </a:cubicBezTo>
                <a:cubicBezTo>
                  <a:pt x="620136" y="73907"/>
                  <a:pt x="623986" y="76795"/>
                  <a:pt x="627088" y="80004"/>
                </a:cubicBezTo>
                <a:cubicBezTo>
                  <a:pt x="639923" y="93267"/>
                  <a:pt x="636179" y="107920"/>
                  <a:pt x="618210" y="112519"/>
                </a:cubicBezTo>
                <a:cubicBezTo>
                  <a:pt x="609975" y="114658"/>
                  <a:pt x="601097" y="114444"/>
                  <a:pt x="591043" y="115513"/>
                </a:cubicBezTo>
                <a:cubicBezTo>
                  <a:pt x="586872" y="131236"/>
                  <a:pt x="582273" y="148670"/>
                  <a:pt x="577460" y="166425"/>
                </a:cubicBezTo>
                <a:cubicBezTo>
                  <a:pt x="588583" y="170490"/>
                  <a:pt x="599814" y="174233"/>
                  <a:pt x="610723" y="178725"/>
                </a:cubicBezTo>
                <a:cubicBezTo>
                  <a:pt x="621740" y="183217"/>
                  <a:pt x="632436" y="188565"/>
                  <a:pt x="643773" y="193699"/>
                </a:cubicBezTo>
                <a:cubicBezTo>
                  <a:pt x="666341" y="154660"/>
                  <a:pt x="689123" y="115300"/>
                  <a:pt x="711263" y="76902"/>
                </a:cubicBezTo>
                <a:cubicBezTo>
                  <a:pt x="707626" y="72731"/>
                  <a:pt x="704096" y="69094"/>
                  <a:pt x="700995" y="64923"/>
                </a:cubicBezTo>
                <a:cubicBezTo>
                  <a:pt x="699711" y="63212"/>
                  <a:pt x="699605" y="60752"/>
                  <a:pt x="698963" y="58720"/>
                </a:cubicBezTo>
                <a:cubicBezTo>
                  <a:pt x="700995" y="58078"/>
                  <a:pt x="703241" y="56580"/>
                  <a:pt x="705166" y="56901"/>
                </a:cubicBezTo>
                <a:cubicBezTo>
                  <a:pt x="722065" y="59789"/>
                  <a:pt x="736077" y="68132"/>
                  <a:pt x="747200" y="81180"/>
                </a:cubicBezTo>
                <a:cubicBezTo>
                  <a:pt x="748377" y="82571"/>
                  <a:pt x="748911" y="85673"/>
                  <a:pt x="748163" y="86956"/>
                </a:cubicBezTo>
                <a:cubicBezTo>
                  <a:pt x="747307" y="88240"/>
                  <a:pt x="744312" y="88988"/>
                  <a:pt x="742494" y="88667"/>
                </a:cubicBezTo>
                <a:cubicBezTo>
                  <a:pt x="737467" y="87705"/>
                  <a:pt x="732547" y="86100"/>
                  <a:pt x="726985" y="84603"/>
                </a:cubicBezTo>
                <a:cubicBezTo>
                  <a:pt x="704418" y="123749"/>
                  <a:pt x="681636" y="163109"/>
                  <a:pt x="659068" y="202149"/>
                </a:cubicBezTo>
                <a:cubicBezTo>
                  <a:pt x="674042" y="213165"/>
                  <a:pt x="688802" y="223968"/>
                  <a:pt x="704204" y="235198"/>
                </a:cubicBezTo>
                <a:cubicBezTo>
                  <a:pt x="715969" y="222470"/>
                  <a:pt x="728162" y="209101"/>
                  <a:pt x="740034" y="196159"/>
                </a:cubicBezTo>
                <a:cubicBezTo>
                  <a:pt x="736183" y="189635"/>
                  <a:pt x="732012" y="183859"/>
                  <a:pt x="729338" y="177335"/>
                </a:cubicBezTo>
                <a:cubicBezTo>
                  <a:pt x="727306" y="172415"/>
                  <a:pt x="726344" y="166746"/>
                  <a:pt x="726237" y="161291"/>
                </a:cubicBezTo>
                <a:cubicBezTo>
                  <a:pt x="726130" y="153055"/>
                  <a:pt x="732012" y="147173"/>
                  <a:pt x="740248" y="146745"/>
                </a:cubicBezTo>
                <a:cubicBezTo>
                  <a:pt x="744419" y="146531"/>
                  <a:pt x="749019" y="146531"/>
                  <a:pt x="752869" y="147815"/>
                </a:cubicBezTo>
                <a:cubicBezTo>
                  <a:pt x="776934" y="155836"/>
                  <a:pt x="794261" y="171238"/>
                  <a:pt x="801320" y="196159"/>
                </a:cubicBezTo>
                <a:cubicBezTo>
                  <a:pt x="805599" y="211454"/>
                  <a:pt x="795223" y="221936"/>
                  <a:pt x="779501" y="218834"/>
                </a:cubicBezTo>
                <a:cubicBezTo>
                  <a:pt x="774795" y="217871"/>
                  <a:pt x="770196" y="216374"/>
                  <a:pt x="765810" y="214449"/>
                </a:cubicBezTo>
                <a:cubicBezTo>
                  <a:pt x="761639" y="212631"/>
                  <a:pt x="757682" y="210063"/>
                  <a:pt x="753190" y="207390"/>
                </a:cubicBezTo>
                <a:cubicBezTo>
                  <a:pt x="741104" y="220545"/>
                  <a:pt x="728910" y="233915"/>
                  <a:pt x="717038" y="246857"/>
                </a:cubicBezTo>
                <a:cubicBezTo>
                  <a:pt x="729445" y="260975"/>
                  <a:pt x="741532" y="274665"/>
                  <a:pt x="753938" y="288784"/>
                </a:cubicBezTo>
                <a:cubicBezTo>
                  <a:pt x="790732" y="263007"/>
                  <a:pt x="827846" y="237017"/>
                  <a:pt x="865280" y="210812"/>
                </a:cubicBezTo>
                <a:cubicBezTo>
                  <a:pt x="863569" y="206427"/>
                  <a:pt x="861430" y="202363"/>
                  <a:pt x="860360" y="197977"/>
                </a:cubicBezTo>
                <a:cubicBezTo>
                  <a:pt x="859719" y="195517"/>
                  <a:pt x="860681" y="192522"/>
                  <a:pt x="860895" y="189849"/>
                </a:cubicBezTo>
                <a:cubicBezTo>
                  <a:pt x="863676" y="190490"/>
                  <a:pt x="867099" y="190383"/>
                  <a:pt x="869131" y="191988"/>
                </a:cubicBezTo>
                <a:cubicBezTo>
                  <a:pt x="881324" y="201614"/>
                  <a:pt x="889987" y="213807"/>
                  <a:pt x="894479" y="228674"/>
                </a:cubicBezTo>
                <a:cubicBezTo>
                  <a:pt x="895121" y="230920"/>
                  <a:pt x="894159" y="233701"/>
                  <a:pt x="893945" y="236161"/>
                </a:cubicBezTo>
                <a:cubicBezTo>
                  <a:pt x="891378" y="235626"/>
                  <a:pt x="888276" y="235626"/>
                  <a:pt x="886137" y="234236"/>
                </a:cubicBezTo>
                <a:cubicBezTo>
                  <a:pt x="882287" y="231669"/>
                  <a:pt x="879078" y="228353"/>
                  <a:pt x="875334" y="225037"/>
                </a:cubicBezTo>
                <a:cubicBezTo>
                  <a:pt x="838220" y="251028"/>
                  <a:pt x="800892" y="277125"/>
                  <a:pt x="763992" y="303009"/>
                </a:cubicBezTo>
                <a:cubicBezTo>
                  <a:pt x="772977" y="319373"/>
                  <a:pt x="781747" y="335417"/>
                  <a:pt x="790946" y="351995"/>
                </a:cubicBezTo>
                <a:cubicBezTo>
                  <a:pt x="807096" y="345364"/>
                  <a:pt x="823781" y="338412"/>
                  <a:pt x="839076" y="332101"/>
                </a:cubicBezTo>
                <a:cubicBezTo>
                  <a:pt x="838862" y="321940"/>
                  <a:pt x="837686" y="312421"/>
                  <a:pt x="838755" y="303330"/>
                </a:cubicBezTo>
                <a:cubicBezTo>
                  <a:pt x="840680" y="287073"/>
                  <a:pt x="854050" y="281190"/>
                  <a:pt x="867633" y="290388"/>
                </a:cubicBezTo>
                <a:cubicBezTo>
                  <a:pt x="883463" y="301084"/>
                  <a:pt x="891592" y="317020"/>
                  <a:pt x="895014" y="335203"/>
                </a:cubicBezTo>
                <a:cubicBezTo>
                  <a:pt x="896512" y="343011"/>
                  <a:pt x="896405" y="351674"/>
                  <a:pt x="894907" y="359482"/>
                </a:cubicBezTo>
                <a:cubicBezTo>
                  <a:pt x="892233" y="372852"/>
                  <a:pt x="880789" y="377344"/>
                  <a:pt x="868596" y="370927"/>
                </a:cubicBezTo>
                <a:cubicBezTo>
                  <a:pt x="861644" y="367183"/>
                  <a:pt x="856189" y="361407"/>
                  <a:pt x="847098" y="347717"/>
                </a:cubicBezTo>
                <a:cubicBezTo>
                  <a:pt x="830519" y="354562"/>
                  <a:pt x="813834" y="361514"/>
                  <a:pt x="797577" y="368252"/>
                </a:cubicBezTo>
                <a:cubicBezTo>
                  <a:pt x="802818" y="386114"/>
                  <a:pt x="807845" y="403655"/>
                  <a:pt x="813192" y="421945"/>
                </a:cubicBezTo>
                <a:cubicBezTo>
                  <a:pt x="857473" y="414137"/>
                  <a:pt x="902287" y="406222"/>
                  <a:pt x="947102" y="398307"/>
                </a:cubicBezTo>
                <a:cubicBezTo>
                  <a:pt x="947423" y="393280"/>
                  <a:pt x="947209" y="388467"/>
                  <a:pt x="948065" y="383761"/>
                </a:cubicBezTo>
                <a:cubicBezTo>
                  <a:pt x="948493" y="381515"/>
                  <a:pt x="950632" y="379483"/>
                  <a:pt x="952022" y="377451"/>
                </a:cubicBezTo>
                <a:cubicBezTo>
                  <a:pt x="954055" y="378948"/>
                  <a:pt x="956835" y="380125"/>
                  <a:pt x="957905" y="382157"/>
                </a:cubicBezTo>
                <a:cubicBezTo>
                  <a:pt x="965285" y="396382"/>
                  <a:pt x="968387" y="411570"/>
                  <a:pt x="965713" y="427614"/>
                </a:cubicBezTo>
                <a:cubicBezTo>
                  <a:pt x="965392" y="429753"/>
                  <a:pt x="963253" y="431571"/>
                  <a:pt x="961969" y="433496"/>
                </a:cubicBezTo>
                <a:cubicBezTo>
                  <a:pt x="960044" y="432106"/>
                  <a:pt x="957477" y="431143"/>
                  <a:pt x="956300" y="429325"/>
                </a:cubicBezTo>
                <a:cubicBezTo>
                  <a:pt x="953841" y="425047"/>
                  <a:pt x="952022" y="420447"/>
                  <a:pt x="949883" y="415634"/>
                </a:cubicBezTo>
                <a:cubicBezTo>
                  <a:pt x="905389" y="423442"/>
                  <a:pt x="860788" y="431357"/>
                  <a:pt x="816187" y="439165"/>
                </a:cubicBezTo>
                <a:cubicBezTo>
                  <a:pt x="817364" y="457775"/>
                  <a:pt x="818647" y="476172"/>
                  <a:pt x="819824" y="494997"/>
                </a:cubicBezTo>
                <a:cubicBezTo>
                  <a:pt x="837364" y="495745"/>
                  <a:pt x="855119" y="496601"/>
                  <a:pt x="873195" y="497349"/>
                </a:cubicBezTo>
                <a:cubicBezTo>
                  <a:pt x="874479" y="492964"/>
                  <a:pt x="875227" y="488365"/>
                  <a:pt x="877046" y="484301"/>
                </a:cubicBezTo>
                <a:cubicBezTo>
                  <a:pt x="879613" y="478632"/>
                  <a:pt x="882179" y="472856"/>
                  <a:pt x="886030" y="468150"/>
                </a:cubicBezTo>
                <a:cubicBezTo>
                  <a:pt x="894373" y="457989"/>
                  <a:pt x="906245" y="458738"/>
                  <a:pt x="913946" y="469327"/>
                </a:cubicBezTo>
                <a:cubicBezTo>
                  <a:pt x="921540" y="479702"/>
                  <a:pt x="923572" y="491788"/>
                  <a:pt x="923679" y="504195"/>
                </a:cubicBezTo>
                <a:cubicBezTo>
                  <a:pt x="923786" y="515639"/>
                  <a:pt x="921860" y="526870"/>
                  <a:pt x="916513" y="537244"/>
                </a:cubicBezTo>
                <a:cubicBezTo>
                  <a:pt x="914908" y="540346"/>
                  <a:pt x="912983" y="543448"/>
                  <a:pt x="910630" y="546122"/>
                </a:cubicBezTo>
                <a:cubicBezTo>
                  <a:pt x="901859" y="556283"/>
                  <a:pt x="889559" y="556176"/>
                  <a:pt x="882500" y="544731"/>
                </a:cubicBezTo>
                <a:cubicBezTo>
                  <a:pt x="878329" y="537993"/>
                  <a:pt x="876404" y="529757"/>
                  <a:pt x="873730" y="522163"/>
                </a:cubicBezTo>
                <a:cubicBezTo>
                  <a:pt x="872981" y="520024"/>
                  <a:pt x="872981" y="517564"/>
                  <a:pt x="872553" y="514784"/>
                </a:cubicBezTo>
                <a:cubicBezTo>
                  <a:pt x="854585" y="513928"/>
                  <a:pt x="836723" y="513179"/>
                  <a:pt x="818861" y="512324"/>
                </a:cubicBezTo>
                <a:cubicBezTo>
                  <a:pt x="816080" y="530720"/>
                  <a:pt x="813300" y="548796"/>
                  <a:pt x="810412" y="567513"/>
                </a:cubicBezTo>
                <a:cubicBezTo>
                  <a:pt x="819503" y="569973"/>
                  <a:pt x="829129" y="572647"/>
                  <a:pt x="838862" y="575214"/>
                </a:cubicBezTo>
                <a:cubicBezTo>
                  <a:pt x="871484" y="583984"/>
                  <a:pt x="904105" y="592541"/>
                  <a:pt x="936727" y="601418"/>
                </a:cubicBezTo>
                <a:cubicBezTo>
                  <a:pt x="940792" y="602488"/>
                  <a:pt x="942717" y="602274"/>
                  <a:pt x="944321" y="597996"/>
                </a:cubicBezTo>
                <a:cubicBezTo>
                  <a:pt x="945605" y="594573"/>
                  <a:pt x="947744" y="591365"/>
                  <a:pt x="950097" y="588477"/>
                </a:cubicBezTo>
                <a:cubicBezTo>
                  <a:pt x="951273" y="587086"/>
                  <a:pt x="953733" y="585910"/>
                  <a:pt x="955445" y="586124"/>
                </a:cubicBezTo>
                <a:cubicBezTo>
                  <a:pt x="956621" y="586338"/>
                  <a:pt x="958226" y="589118"/>
                  <a:pt x="958226" y="590616"/>
                </a:cubicBezTo>
                <a:cubicBezTo>
                  <a:pt x="957905" y="598316"/>
                  <a:pt x="958012" y="606339"/>
                  <a:pt x="956194" y="613825"/>
                </a:cubicBezTo>
                <a:cubicBezTo>
                  <a:pt x="954268" y="621633"/>
                  <a:pt x="950525" y="629013"/>
                  <a:pt x="946995" y="636286"/>
                </a:cubicBezTo>
                <a:cubicBezTo>
                  <a:pt x="946032" y="638318"/>
                  <a:pt x="942610" y="639174"/>
                  <a:pt x="940364" y="640671"/>
                </a:cubicBezTo>
                <a:cubicBezTo>
                  <a:pt x="939295" y="638212"/>
                  <a:pt x="937476" y="635858"/>
                  <a:pt x="937155" y="633292"/>
                </a:cubicBezTo>
                <a:cubicBezTo>
                  <a:pt x="936620" y="628906"/>
                  <a:pt x="937048" y="624521"/>
                  <a:pt x="937048" y="619387"/>
                </a:cubicBezTo>
                <a:cubicBezTo>
                  <a:pt x="893838" y="607836"/>
                  <a:pt x="849986" y="596071"/>
                  <a:pt x="806240" y="584305"/>
                </a:cubicBezTo>
                <a:cubicBezTo>
                  <a:pt x="799502" y="601632"/>
                  <a:pt x="792764" y="618852"/>
                  <a:pt x="785919" y="636393"/>
                </a:cubicBezTo>
                <a:cubicBezTo>
                  <a:pt x="801427" y="644415"/>
                  <a:pt x="817471" y="652865"/>
                  <a:pt x="832979" y="660886"/>
                </a:cubicBezTo>
                <a:cubicBezTo>
                  <a:pt x="838114" y="655645"/>
                  <a:pt x="842713" y="650405"/>
                  <a:pt x="847846" y="645806"/>
                </a:cubicBezTo>
                <a:cubicBezTo>
                  <a:pt x="850520" y="643345"/>
                  <a:pt x="853943" y="641420"/>
                  <a:pt x="857366" y="639923"/>
                </a:cubicBezTo>
                <a:cubicBezTo>
                  <a:pt x="869879" y="634468"/>
                  <a:pt x="880361" y="640457"/>
                  <a:pt x="882500" y="653934"/>
                </a:cubicBezTo>
                <a:cubicBezTo>
                  <a:pt x="886030" y="676823"/>
                  <a:pt x="870093" y="708803"/>
                  <a:pt x="849665" y="719820"/>
                </a:cubicBezTo>
                <a:cubicBezTo>
                  <a:pt x="835012" y="727735"/>
                  <a:pt x="823460" y="721959"/>
                  <a:pt x="821321" y="705380"/>
                </a:cubicBezTo>
                <a:cubicBezTo>
                  <a:pt x="820679" y="700674"/>
                  <a:pt x="821000" y="695754"/>
                  <a:pt x="821749" y="691048"/>
                </a:cubicBezTo>
                <a:cubicBezTo>
                  <a:pt x="822391" y="686342"/>
                  <a:pt x="824102" y="681743"/>
                  <a:pt x="825386" y="676609"/>
                </a:cubicBezTo>
                <a:cubicBezTo>
                  <a:pt x="809556" y="668373"/>
                  <a:pt x="793512" y="660031"/>
                  <a:pt x="777790" y="651795"/>
                </a:cubicBezTo>
                <a:cubicBezTo>
                  <a:pt x="767415" y="667304"/>
                  <a:pt x="757254" y="682492"/>
                  <a:pt x="746772" y="698214"/>
                </a:cubicBezTo>
                <a:cubicBezTo>
                  <a:pt x="781212" y="727199"/>
                  <a:pt x="816080" y="756399"/>
                  <a:pt x="850734" y="785491"/>
                </a:cubicBezTo>
                <a:cubicBezTo>
                  <a:pt x="855333" y="782282"/>
                  <a:pt x="859398" y="779181"/>
                  <a:pt x="863783" y="776613"/>
                </a:cubicBezTo>
                <a:cubicBezTo>
                  <a:pt x="865494" y="775651"/>
                  <a:pt x="868489" y="775544"/>
                  <a:pt x="870093" y="776400"/>
                </a:cubicBezTo>
                <a:cubicBezTo>
                  <a:pt x="871056" y="776935"/>
                  <a:pt x="871270" y="780464"/>
                  <a:pt x="870628" y="782176"/>
                </a:cubicBezTo>
                <a:cubicBezTo>
                  <a:pt x="864746" y="798326"/>
                  <a:pt x="854264" y="810733"/>
                  <a:pt x="839397" y="819290"/>
                </a:cubicBezTo>
                <a:cubicBezTo>
                  <a:pt x="837792" y="820145"/>
                  <a:pt x="834691" y="820359"/>
                  <a:pt x="833621" y="819396"/>
                </a:cubicBezTo>
                <a:cubicBezTo>
                  <a:pt x="832552" y="818434"/>
                  <a:pt x="832338" y="815332"/>
                  <a:pt x="832873" y="813621"/>
                </a:cubicBezTo>
                <a:cubicBezTo>
                  <a:pt x="834584" y="808808"/>
                  <a:pt x="836937" y="804209"/>
                  <a:pt x="839397" y="798754"/>
                </a:cubicBezTo>
                <a:cubicBezTo>
                  <a:pt x="804957" y="769875"/>
                  <a:pt x="770089" y="740569"/>
                  <a:pt x="735435" y="711477"/>
                </a:cubicBezTo>
                <a:cubicBezTo>
                  <a:pt x="722065" y="724205"/>
                  <a:pt x="708910" y="736933"/>
                  <a:pt x="695112" y="750088"/>
                </a:cubicBezTo>
                <a:cubicBezTo>
                  <a:pt x="705701" y="763886"/>
                  <a:pt x="716718" y="778218"/>
                  <a:pt x="727627" y="792443"/>
                </a:cubicBezTo>
                <a:cubicBezTo>
                  <a:pt x="733403" y="790090"/>
                  <a:pt x="738644" y="787309"/>
                  <a:pt x="744205" y="785812"/>
                </a:cubicBezTo>
                <a:cubicBezTo>
                  <a:pt x="749660" y="784422"/>
                  <a:pt x="755436" y="783673"/>
                  <a:pt x="760997" y="783887"/>
                </a:cubicBezTo>
                <a:cubicBezTo>
                  <a:pt x="771159" y="784314"/>
                  <a:pt x="777469" y="792443"/>
                  <a:pt x="775972" y="802497"/>
                </a:cubicBezTo>
                <a:cubicBezTo>
                  <a:pt x="775544" y="805278"/>
                  <a:pt x="775116" y="808273"/>
                  <a:pt x="773832" y="810733"/>
                </a:cubicBezTo>
                <a:cubicBezTo>
                  <a:pt x="762388" y="834050"/>
                  <a:pt x="744205" y="848809"/>
                  <a:pt x="718215" y="852339"/>
                </a:cubicBezTo>
                <a:cubicBezTo>
                  <a:pt x="701102" y="854692"/>
                  <a:pt x="691904" y="842820"/>
                  <a:pt x="698428" y="826669"/>
                </a:cubicBezTo>
                <a:cubicBezTo>
                  <a:pt x="701851" y="818327"/>
                  <a:pt x="707626" y="810840"/>
                  <a:pt x="712974" y="802069"/>
                </a:cubicBezTo>
                <a:cubicBezTo>
                  <a:pt x="702920" y="788913"/>
                  <a:pt x="691904" y="774581"/>
                  <a:pt x="681208" y="760570"/>
                </a:cubicBezTo>
                <a:cubicBezTo>
                  <a:pt x="665164" y="770303"/>
                  <a:pt x="649442" y="779929"/>
                  <a:pt x="633505" y="789555"/>
                </a:cubicBezTo>
                <a:cubicBezTo>
                  <a:pt x="652543" y="830520"/>
                  <a:pt x="671796" y="871698"/>
                  <a:pt x="690941" y="912663"/>
                </a:cubicBezTo>
                <a:cubicBezTo>
                  <a:pt x="696289" y="911700"/>
                  <a:pt x="701316" y="910417"/>
                  <a:pt x="706343" y="909989"/>
                </a:cubicBezTo>
                <a:cubicBezTo>
                  <a:pt x="708268" y="909775"/>
                  <a:pt x="711477" y="910951"/>
                  <a:pt x="712118" y="912342"/>
                </a:cubicBezTo>
                <a:cubicBezTo>
                  <a:pt x="712760" y="913839"/>
                  <a:pt x="711583" y="916941"/>
                  <a:pt x="710193" y="918332"/>
                </a:cubicBezTo>
                <a:cubicBezTo>
                  <a:pt x="700139" y="928599"/>
                  <a:pt x="687625" y="934161"/>
                  <a:pt x="673935" y="937584"/>
                </a:cubicBezTo>
                <a:cubicBezTo>
                  <a:pt x="671154" y="938225"/>
                  <a:pt x="668266" y="938653"/>
                  <a:pt x="665485" y="938546"/>
                </a:cubicBezTo>
                <a:cubicBezTo>
                  <a:pt x="660565" y="938225"/>
                  <a:pt x="658961" y="935123"/>
                  <a:pt x="662169" y="931487"/>
                </a:cubicBezTo>
                <a:cubicBezTo>
                  <a:pt x="665806" y="927423"/>
                  <a:pt x="670191" y="924000"/>
                  <a:pt x="675005" y="919722"/>
                </a:cubicBezTo>
                <a:cubicBezTo>
                  <a:pt x="656073" y="879078"/>
                  <a:pt x="636821" y="837793"/>
                  <a:pt x="617676" y="796828"/>
                </a:cubicBezTo>
                <a:cubicBezTo>
                  <a:pt x="599921" y="802818"/>
                  <a:pt x="582701" y="808701"/>
                  <a:pt x="564732" y="814797"/>
                </a:cubicBezTo>
                <a:cubicBezTo>
                  <a:pt x="568475" y="831804"/>
                  <a:pt x="572433" y="849451"/>
                  <a:pt x="576069" y="866244"/>
                </a:cubicBezTo>
                <a:cubicBezTo>
                  <a:pt x="584626" y="867206"/>
                  <a:pt x="592541" y="868062"/>
                  <a:pt x="600349" y="869131"/>
                </a:cubicBezTo>
                <a:cubicBezTo>
                  <a:pt x="602060" y="869345"/>
                  <a:pt x="603771" y="870094"/>
                  <a:pt x="605375" y="870736"/>
                </a:cubicBezTo>
                <a:cubicBezTo>
                  <a:pt x="620136" y="876832"/>
                  <a:pt x="623130" y="889667"/>
                  <a:pt x="612114" y="901218"/>
                </a:cubicBezTo>
                <a:cubicBezTo>
                  <a:pt x="599921" y="914053"/>
                  <a:pt x="583984" y="919294"/>
                  <a:pt x="566978" y="920257"/>
                </a:cubicBezTo>
                <a:cubicBezTo>
                  <a:pt x="558635" y="920684"/>
                  <a:pt x="549758" y="919722"/>
                  <a:pt x="541843" y="917155"/>
                </a:cubicBezTo>
                <a:cubicBezTo>
                  <a:pt x="525907" y="911914"/>
                  <a:pt x="522698" y="897582"/>
                  <a:pt x="534891" y="886137"/>
                </a:cubicBezTo>
                <a:cubicBezTo>
                  <a:pt x="541629" y="879827"/>
                  <a:pt x="550186" y="875549"/>
                  <a:pt x="558849" y="869666"/>
                </a:cubicBezTo>
                <a:cubicBezTo>
                  <a:pt x="555320" y="853623"/>
                  <a:pt x="551362" y="835975"/>
                  <a:pt x="547512" y="818648"/>
                </a:cubicBezTo>
                <a:cubicBezTo>
                  <a:pt x="529009" y="820680"/>
                  <a:pt x="510933" y="822605"/>
                  <a:pt x="492536" y="824530"/>
                </a:cubicBezTo>
                <a:cubicBezTo>
                  <a:pt x="492536" y="869773"/>
                  <a:pt x="492536" y="915123"/>
                  <a:pt x="492536" y="960579"/>
                </a:cubicBezTo>
                <a:cubicBezTo>
                  <a:pt x="497456" y="961970"/>
                  <a:pt x="502483" y="963039"/>
                  <a:pt x="507296" y="964751"/>
                </a:cubicBezTo>
                <a:cubicBezTo>
                  <a:pt x="509221" y="965500"/>
                  <a:pt x="510505" y="967746"/>
                  <a:pt x="512109" y="969243"/>
                </a:cubicBezTo>
                <a:cubicBezTo>
                  <a:pt x="510505" y="970847"/>
                  <a:pt x="509328" y="973200"/>
                  <a:pt x="507403" y="973842"/>
                </a:cubicBezTo>
                <a:cubicBezTo>
                  <a:pt x="491360" y="979297"/>
                  <a:pt x="475316" y="979404"/>
                  <a:pt x="459273" y="973842"/>
                </a:cubicBezTo>
                <a:cubicBezTo>
                  <a:pt x="457455" y="973200"/>
                  <a:pt x="455315" y="970954"/>
                  <a:pt x="454994" y="969136"/>
                </a:cubicBezTo>
                <a:cubicBezTo>
                  <a:pt x="454780" y="968066"/>
                  <a:pt x="457347" y="965606"/>
                  <a:pt x="459166" y="964964"/>
                </a:cubicBezTo>
                <a:cubicBezTo>
                  <a:pt x="464086" y="963788"/>
                  <a:pt x="469220" y="962612"/>
                  <a:pt x="474674" y="961114"/>
                </a:cubicBezTo>
                <a:cubicBezTo>
                  <a:pt x="474674" y="915764"/>
                  <a:pt x="474674" y="870415"/>
                  <a:pt x="474674" y="825600"/>
                </a:cubicBezTo>
                <a:cubicBezTo>
                  <a:pt x="451679" y="822605"/>
                  <a:pt x="429004" y="819717"/>
                  <a:pt x="405794" y="816722"/>
                </a:cubicBezTo>
                <a:cubicBezTo>
                  <a:pt x="401409" y="833301"/>
                  <a:pt x="396810" y="850628"/>
                  <a:pt x="392211" y="868062"/>
                </a:cubicBezTo>
                <a:cubicBezTo>
                  <a:pt x="396382" y="870201"/>
                  <a:pt x="400767" y="871698"/>
                  <a:pt x="404083" y="874479"/>
                </a:cubicBezTo>
                <a:cubicBezTo>
                  <a:pt x="409752" y="879185"/>
                  <a:pt x="415741" y="883998"/>
                  <a:pt x="419913" y="889988"/>
                </a:cubicBezTo>
                <a:cubicBezTo>
                  <a:pt x="425474" y="898117"/>
                  <a:pt x="422801" y="907850"/>
                  <a:pt x="413816" y="912128"/>
                </a:cubicBezTo>
                <a:cubicBezTo>
                  <a:pt x="407399" y="915230"/>
                  <a:pt x="400019" y="917262"/>
                  <a:pt x="392960" y="917583"/>
                </a:cubicBezTo>
                <a:cubicBezTo>
                  <a:pt x="375953" y="918332"/>
                  <a:pt x="360124" y="913625"/>
                  <a:pt x="346219" y="903678"/>
                </a:cubicBezTo>
                <a:cubicBezTo>
                  <a:pt x="342476" y="901005"/>
                  <a:pt x="339053" y="897689"/>
                  <a:pt x="336379" y="894052"/>
                </a:cubicBezTo>
                <a:cubicBezTo>
                  <a:pt x="328572" y="883464"/>
                  <a:pt x="331352" y="872554"/>
                  <a:pt x="343332" y="867313"/>
                </a:cubicBezTo>
                <a:cubicBezTo>
                  <a:pt x="348145" y="865174"/>
                  <a:pt x="353492" y="864211"/>
                  <a:pt x="358733" y="863570"/>
                </a:cubicBezTo>
                <a:cubicBezTo>
                  <a:pt x="363974" y="862928"/>
                  <a:pt x="369322" y="863463"/>
                  <a:pt x="375419" y="863463"/>
                </a:cubicBezTo>
                <a:cubicBezTo>
                  <a:pt x="379911" y="846456"/>
                  <a:pt x="384510" y="829129"/>
                  <a:pt x="389002" y="812444"/>
                </a:cubicBezTo>
                <a:cubicBezTo>
                  <a:pt x="367076" y="803353"/>
                  <a:pt x="345257" y="794476"/>
                  <a:pt x="322689" y="785063"/>
                </a:cubicBezTo>
                <a:cubicBezTo>
                  <a:pt x="300442" y="823568"/>
                  <a:pt x="277660" y="863035"/>
                  <a:pt x="255092" y="902181"/>
                </a:cubicBezTo>
                <a:cubicBezTo>
                  <a:pt x="259050" y="906352"/>
                  <a:pt x="263007" y="910203"/>
                  <a:pt x="266537" y="914374"/>
                </a:cubicBezTo>
                <a:cubicBezTo>
                  <a:pt x="267606" y="915658"/>
                  <a:pt x="268248" y="918332"/>
                  <a:pt x="267606" y="919615"/>
                </a:cubicBezTo>
                <a:cubicBezTo>
                  <a:pt x="266965" y="920791"/>
                  <a:pt x="264291" y="921647"/>
                  <a:pt x="262579" y="921433"/>
                </a:cubicBezTo>
                <a:cubicBezTo>
                  <a:pt x="258729" y="921005"/>
                  <a:pt x="254771" y="920257"/>
                  <a:pt x="251242" y="918866"/>
                </a:cubicBezTo>
                <a:cubicBezTo>
                  <a:pt x="239905" y="914374"/>
                  <a:pt x="229316" y="908384"/>
                  <a:pt x="221294" y="898972"/>
                </a:cubicBezTo>
                <a:cubicBezTo>
                  <a:pt x="219690" y="897047"/>
                  <a:pt x="219369" y="893945"/>
                  <a:pt x="218513" y="891378"/>
                </a:cubicBezTo>
                <a:cubicBezTo>
                  <a:pt x="221080" y="890844"/>
                  <a:pt x="223861" y="889667"/>
                  <a:pt x="226321" y="889988"/>
                </a:cubicBezTo>
                <a:cubicBezTo>
                  <a:pt x="230706" y="890630"/>
                  <a:pt x="234878" y="892234"/>
                  <a:pt x="239905" y="893624"/>
                </a:cubicBezTo>
                <a:cubicBezTo>
                  <a:pt x="262472" y="854478"/>
                  <a:pt x="285361" y="815011"/>
                  <a:pt x="307929" y="775865"/>
                </a:cubicBezTo>
                <a:cubicBezTo>
                  <a:pt x="292955" y="764849"/>
                  <a:pt x="278195" y="754046"/>
                  <a:pt x="262900" y="742815"/>
                </a:cubicBezTo>
                <a:cubicBezTo>
                  <a:pt x="251028" y="755757"/>
                  <a:pt x="238835" y="769020"/>
                  <a:pt x="226856" y="782068"/>
                </a:cubicBezTo>
                <a:cubicBezTo>
                  <a:pt x="230706" y="788593"/>
                  <a:pt x="234984" y="794368"/>
                  <a:pt x="237658" y="800786"/>
                </a:cubicBezTo>
                <a:cubicBezTo>
                  <a:pt x="239797" y="806027"/>
                  <a:pt x="240653" y="812123"/>
                  <a:pt x="240653" y="817792"/>
                </a:cubicBezTo>
                <a:cubicBezTo>
                  <a:pt x="240546" y="825279"/>
                  <a:pt x="234770" y="830734"/>
                  <a:pt x="227284" y="831268"/>
                </a:cubicBezTo>
                <a:cubicBezTo>
                  <a:pt x="222792" y="831590"/>
                  <a:pt x="217765" y="831590"/>
                  <a:pt x="213593" y="830092"/>
                </a:cubicBezTo>
                <a:cubicBezTo>
                  <a:pt x="189742" y="821963"/>
                  <a:pt x="172629" y="806668"/>
                  <a:pt x="165570" y="781962"/>
                </a:cubicBezTo>
                <a:cubicBezTo>
                  <a:pt x="161291" y="766774"/>
                  <a:pt x="171452" y="755971"/>
                  <a:pt x="186747" y="759500"/>
                </a:cubicBezTo>
                <a:cubicBezTo>
                  <a:pt x="195945" y="761533"/>
                  <a:pt x="204609" y="765811"/>
                  <a:pt x="214663" y="769554"/>
                </a:cubicBezTo>
                <a:cubicBezTo>
                  <a:pt x="225679" y="757468"/>
                  <a:pt x="237979" y="744206"/>
                  <a:pt x="249958" y="731050"/>
                </a:cubicBezTo>
                <a:cubicBezTo>
                  <a:pt x="237658" y="717039"/>
                  <a:pt x="225572" y="703348"/>
                  <a:pt x="213058" y="689016"/>
                </a:cubicBezTo>
                <a:cubicBezTo>
                  <a:pt x="176265" y="714793"/>
                  <a:pt x="138938" y="740890"/>
                  <a:pt x="101716" y="766987"/>
                </a:cubicBezTo>
                <a:cubicBezTo>
                  <a:pt x="103535" y="772014"/>
                  <a:pt x="105567" y="776721"/>
                  <a:pt x="106743" y="781640"/>
                </a:cubicBezTo>
                <a:cubicBezTo>
                  <a:pt x="107278" y="783566"/>
                  <a:pt x="106209" y="786026"/>
                  <a:pt x="105781" y="788165"/>
                </a:cubicBezTo>
                <a:cubicBezTo>
                  <a:pt x="103428" y="787737"/>
                  <a:pt x="100647" y="788058"/>
                  <a:pt x="98936" y="786775"/>
                </a:cubicBezTo>
                <a:cubicBezTo>
                  <a:pt x="85459" y="776827"/>
                  <a:pt x="76368" y="763672"/>
                  <a:pt x="71875" y="747628"/>
                </a:cubicBezTo>
                <a:cubicBezTo>
                  <a:pt x="71341" y="745917"/>
                  <a:pt x="71983" y="742815"/>
                  <a:pt x="73159" y="741960"/>
                </a:cubicBezTo>
                <a:cubicBezTo>
                  <a:pt x="74335" y="741104"/>
                  <a:pt x="77437" y="741532"/>
                  <a:pt x="78935" y="742601"/>
                </a:cubicBezTo>
                <a:cubicBezTo>
                  <a:pt x="83320" y="745596"/>
                  <a:pt x="87277" y="749233"/>
                  <a:pt x="91662" y="752762"/>
                </a:cubicBezTo>
                <a:cubicBezTo>
                  <a:pt x="128670" y="726879"/>
                  <a:pt x="165997" y="700781"/>
                  <a:pt x="203004" y="674791"/>
                </a:cubicBezTo>
                <a:cubicBezTo>
                  <a:pt x="194020" y="658426"/>
                  <a:pt x="185250" y="642383"/>
                  <a:pt x="176158" y="625912"/>
                </a:cubicBezTo>
                <a:cubicBezTo>
                  <a:pt x="160008" y="632650"/>
                  <a:pt x="143323" y="639495"/>
                  <a:pt x="127814" y="645912"/>
                </a:cubicBezTo>
                <a:cubicBezTo>
                  <a:pt x="128028" y="655966"/>
                  <a:pt x="129311" y="665379"/>
                  <a:pt x="128135" y="674577"/>
                </a:cubicBezTo>
                <a:cubicBezTo>
                  <a:pt x="126102" y="691369"/>
                  <a:pt x="112412" y="697038"/>
                  <a:pt x="98508" y="687305"/>
                </a:cubicBezTo>
                <a:cubicBezTo>
                  <a:pt x="83106" y="676502"/>
                  <a:pt x="75084" y="660672"/>
                  <a:pt x="71769" y="642704"/>
                </a:cubicBezTo>
                <a:cubicBezTo>
                  <a:pt x="70378" y="635003"/>
                  <a:pt x="70378" y="626660"/>
                  <a:pt x="71875" y="618959"/>
                </a:cubicBezTo>
                <a:cubicBezTo>
                  <a:pt x="74549" y="605269"/>
                  <a:pt x="86529" y="600135"/>
                  <a:pt x="98294" y="607836"/>
                </a:cubicBezTo>
                <a:cubicBezTo>
                  <a:pt x="105139" y="612328"/>
                  <a:pt x="110273" y="619173"/>
                  <a:pt x="116156" y="625163"/>
                </a:cubicBezTo>
                <a:cubicBezTo>
                  <a:pt x="117546" y="626660"/>
                  <a:pt x="118509" y="628692"/>
                  <a:pt x="119685" y="630617"/>
                </a:cubicBezTo>
                <a:cubicBezTo>
                  <a:pt x="136584" y="623558"/>
                  <a:pt x="153270" y="616713"/>
                  <a:pt x="169527" y="609975"/>
                </a:cubicBezTo>
                <a:cubicBezTo>
                  <a:pt x="164286" y="592006"/>
                  <a:pt x="159152" y="574465"/>
                  <a:pt x="153804" y="556283"/>
                </a:cubicBezTo>
                <a:cubicBezTo>
                  <a:pt x="109311" y="564090"/>
                  <a:pt x="64388" y="572005"/>
                  <a:pt x="19894" y="579920"/>
                </a:cubicBezTo>
                <a:cubicBezTo>
                  <a:pt x="19253" y="585803"/>
                  <a:pt x="19039" y="591151"/>
                  <a:pt x="18076" y="596391"/>
                </a:cubicBezTo>
                <a:cubicBezTo>
                  <a:pt x="17756" y="597996"/>
                  <a:pt x="15937" y="600456"/>
                  <a:pt x="14761" y="600563"/>
                </a:cubicBezTo>
                <a:cubicBezTo>
                  <a:pt x="13049" y="600670"/>
                  <a:pt x="10482" y="599279"/>
                  <a:pt x="9627" y="597675"/>
                </a:cubicBezTo>
                <a:cubicBezTo>
                  <a:pt x="1177" y="582594"/>
                  <a:pt x="-1925" y="566443"/>
                  <a:pt x="1177" y="549330"/>
                </a:cubicBezTo>
                <a:cubicBezTo>
                  <a:pt x="1498" y="547726"/>
                  <a:pt x="3316" y="545266"/>
                  <a:pt x="4600" y="545159"/>
                </a:cubicBezTo>
                <a:cubicBezTo>
                  <a:pt x="6311" y="545052"/>
                  <a:pt x="8771" y="546550"/>
                  <a:pt x="9627" y="548047"/>
                </a:cubicBezTo>
                <a:cubicBezTo>
                  <a:pt x="12301" y="552539"/>
                  <a:pt x="14333" y="557459"/>
                  <a:pt x="16900" y="562700"/>
                </a:cubicBezTo>
                <a:cubicBezTo>
                  <a:pt x="61394" y="554892"/>
                  <a:pt x="106102" y="546977"/>
                  <a:pt x="150702" y="539170"/>
                </a:cubicBezTo>
                <a:cubicBezTo>
                  <a:pt x="149526" y="520666"/>
                  <a:pt x="148350" y="502483"/>
                  <a:pt x="147066" y="483445"/>
                </a:cubicBezTo>
                <a:cubicBezTo>
                  <a:pt x="129632" y="482697"/>
                  <a:pt x="111770" y="481947"/>
                  <a:pt x="93267" y="481092"/>
                </a:cubicBezTo>
                <a:cubicBezTo>
                  <a:pt x="92411" y="484408"/>
                  <a:pt x="91983" y="487937"/>
                  <a:pt x="90593" y="491039"/>
                </a:cubicBezTo>
                <a:cubicBezTo>
                  <a:pt x="88026" y="497029"/>
                  <a:pt x="85780" y="503446"/>
                  <a:pt x="82036" y="508580"/>
                </a:cubicBezTo>
                <a:cubicBezTo>
                  <a:pt x="73052" y="520987"/>
                  <a:pt x="59789" y="520238"/>
                  <a:pt x="51447" y="507511"/>
                </a:cubicBezTo>
                <a:cubicBezTo>
                  <a:pt x="45457" y="498419"/>
                  <a:pt x="43425" y="488151"/>
                  <a:pt x="42890" y="477562"/>
                </a:cubicBezTo>
                <a:cubicBezTo>
                  <a:pt x="42248" y="465904"/>
                  <a:pt x="43853" y="454460"/>
                  <a:pt x="48880" y="443764"/>
                </a:cubicBezTo>
                <a:cubicBezTo>
                  <a:pt x="50698" y="439807"/>
                  <a:pt x="53051" y="435849"/>
                  <a:pt x="55832" y="432427"/>
                </a:cubicBezTo>
                <a:cubicBezTo>
                  <a:pt x="64709" y="421945"/>
                  <a:pt x="77010" y="422266"/>
                  <a:pt x="84283" y="434031"/>
                </a:cubicBezTo>
                <a:cubicBezTo>
                  <a:pt x="88347" y="440662"/>
                  <a:pt x="90272" y="448684"/>
                  <a:pt x="92839" y="456171"/>
                </a:cubicBezTo>
                <a:cubicBezTo>
                  <a:pt x="93588" y="458310"/>
                  <a:pt x="93588" y="460770"/>
                  <a:pt x="94016" y="463551"/>
                </a:cubicBezTo>
                <a:cubicBezTo>
                  <a:pt x="112091" y="464407"/>
                  <a:pt x="130060" y="465156"/>
                  <a:pt x="147815" y="466011"/>
                </a:cubicBezTo>
                <a:cubicBezTo>
                  <a:pt x="150702" y="447294"/>
                  <a:pt x="153483" y="429325"/>
                  <a:pt x="156371" y="410715"/>
                </a:cubicBezTo>
                <a:cubicBezTo>
                  <a:pt x="112840" y="399056"/>
                  <a:pt x="68774" y="387291"/>
                  <a:pt x="25135" y="375526"/>
                </a:cubicBezTo>
                <a:cubicBezTo>
                  <a:pt x="22141" y="380553"/>
                  <a:pt x="19788" y="385152"/>
                  <a:pt x="16793" y="389323"/>
                </a:cubicBezTo>
                <a:cubicBezTo>
                  <a:pt x="15723" y="390820"/>
                  <a:pt x="13156" y="392425"/>
                  <a:pt x="11659" y="392104"/>
                </a:cubicBezTo>
                <a:cubicBezTo>
                  <a:pt x="10269" y="391783"/>
                  <a:pt x="8664" y="389109"/>
                  <a:pt x="8450" y="387398"/>
                </a:cubicBezTo>
                <a:cubicBezTo>
                  <a:pt x="6739" y="370285"/>
                  <a:pt x="11124" y="354669"/>
                  <a:pt x="20750" y="340551"/>
                </a:cubicBezTo>
                <a:cubicBezTo>
                  <a:pt x="21820" y="338946"/>
                  <a:pt x="24601" y="337663"/>
                  <a:pt x="26419" y="337877"/>
                </a:cubicBezTo>
                <a:cubicBezTo>
                  <a:pt x="27702" y="338091"/>
                  <a:pt x="29200" y="341086"/>
                  <a:pt x="29414" y="342904"/>
                </a:cubicBezTo>
                <a:cubicBezTo>
                  <a:pt x="29842" y="347824"/>
                  <a:pt x="29520" y="352851"/>
                  <a:pt x="29520" y="358733"/>
                </a:cubicBezTo>
                <a:cubicBezTo>
                  <a:pt x="73052" y="370071"/>
                  <a:pt x="117011" y="381836"/>
                  <a:pt x="160970" y="393601"/>
                </a:cubicBezTo>
                <a:cubicBezTo>
                  <a:pt x="167709" y="376274"/>
                  <a:pt x="174340" y="359161"/>
                  <a:pt x="181185" y="341513"/>
                </a:cubicBezTo>
                <a:cubicBezTo>
                  <a:pt x="165677" y="333491"/>
                  <a:pt x="149633" y="325042"/>
                  <a:pt x="134445" y="317127"/>
                </a:cubicBezTo>
                <a:cubicBezTo>
                  <a:pt x="128028" y="323224"/>
                  <a:pt x="122466" y="329534"/>
                  <a:pt x="115835" y="334454"/>
                </a:cubicBezTo>
                <a:cubicBezTo>
                  <a:pt x="111770" y="337449"/>
                  <a:pt x="106209" y="339374"/>
                  <a:pt x="101075" y="339909"/>
                </a:cubicBezTo>
                <a:cubicBezTo>
                  <a:pt x="92411" y="340872"/>
                  <a:pt x="85138" y="333171"/>
                  <a:pt x="84497" y="322582"/>
                </a:cubicBezTo>
                <a:cubicBezTo>
                  <a:pt x="82999" y="296698"/>
                  <a:pt x="93588" y="276270"/>
                  <a:pt x="113588" y="260547"/>
                </a:cubicBezTo>
                <a:cubicBezTo>
                  <a:pt x="120327" y="255199"/>
                  <a:pt x="128456" y="251883"/>
                  <a:pt x="136905" y="256696"/>
                </a:cubicBezTo>
                <a:cubicBezTo>
                  <a:pt x="145462" y="261617"/>
                  <a:pt x="146424" y="270601"/>
                  <a:pt x="145997" y="279264"/>
                </a:cubicBezTo>
                <a:cubicBezTo>
                  <a:pt x="145569" y="286431"/>
                  <a:pt x="143643" y="293597"/>
                  <a:pt x="142146" y="301511"/>
                </a:cubicBezTo>
                <a:cubicBezTo>
                  <a:pt x="157334" y="309426"/>
                  <a:pt x="173377" y="317876"/>
                  <a:pt x="189207" y="326112"/>
                </a:cubicBezTo>
                <a:cubicBezTo>
                  <a:pt x="199582" y="310603"/>
                  <a:pt x="209743" y="295308"/>
                  <a:pt x="220331" y="279585"/>
                </a:cubicBezTo>
                <a:cubicBezTo>
                  <a:pt x="185891" y="250600"/>
                  <a:pt x="151130" y="221508"/>
                  <a:pt x="116156" y="192202"/>
                </a:cubicBezTo>
                <a:cubicBezTo>
                  <a:pt x="112091" y="195090"/>
                  <a:pt x="108241" y="198298"/>
                  <a:pt x="104070" y="200651"/>
                </a:cubicBezTo>
                <a:cubicBezTo>
                  <a:pt x="102037" y="201828"/>
                  <a:pt x="99149" y="201293"/>
                  <a:pt x="96583" y="201614"/>
                </a:cubicBezTo>
                <a:cubicBezTo>
                  <a:pt x="96475" y="199261"/>
                  <a:pt x="95620" y="196587"/>
                  <a:pt x="96369" y="194555"/>
                </a:cubicBezTo>
                <a:cubicBezTo>
                  <a:pt x="102465" y="179367"/>
                  <a:pt x="112519" y="167388"/>
                  <a:pt x="126424" y="158938"/>
                </a:cubicBezTo>
                <a:cubicBezTo>
                  <a:pt x="128242" y="157868"/>
                  <a:pt x="131023" y="158403"/>
                  <a:pt x="133375" y="158190"/>
                </a:cubicBezTo>
                <a:cubicBezTo>
                  <a:pt x="133483" y="160542"/>
                  <a:pt x="134231" y="163109"/>
                  <a:pt x="133483" y="165141"/>
                </a:cubicBezTo>
                <a:cubicBezTo>
                  <a:pt x="131878" y="169634"/>
                  <a:pt x="129632" y="173805"/>
                  <a:pt x="127279" y="178832"/>
                </a:cubicBezTo>
                <a:cubicBezTo>
                  <a:pt x="161826" y="207817"/>
                  <a:pt x="196694" y="237123"/>
                  <a:pt x="231455" y="266216"/>
                </a:cubicBezTo>
                <a:cubicBezTo>
                  <a:pt x="244718" y="253488"/>
                  <a:pt x="257980" y="240760"/>
                  <a:pt x="271778" y="227604"/>
                </a:cubicBezTo>
                <a:cubicBezTo>
                  <a:pt x="261189" y="213807"/>
                  <a:pt x="250172" y="199368"/>
                  <a:pt x="239477" y="185463"/>
                </a:cubicBezTo>
                <a:cubicBezTo>
                  <a:pt x="232204" y="188137"/>
                  <a:pt x="225572" y="191132"/>
                  <a:pt x="218620" y="192950"/>
                </a:cubicBezTo>
                <a:cubicBezTo>
                  <a:pt x="214128" y="194127"/>
                  <a:pt x="208994" y="194127"/>
                  <a:pt x="204288" y="193592"/>
                </a:cubicBezTo>
                <a:cubicBezTo>
                  <a:pt x="195197" y="192522"/>
                  <a:pt x="189742" y="184822"/>
                  <a:pt x="190704" y="175623"/>
                </a:cubicBezTo>
                <a:cubicBezTo>
                  <a:pt x="191667" y="167388"/>
                  <a:pt x="195197" y="160222"/>
                  <a:pt x="200330" y="153911"/>
                </a:cubicBezTo>
                <a:cubicBezTo>
                  <a:pt x="212951" y="138295"/>
                  <a:pt x="228353" y="126958"/>
                  <a:pt x="248996" y="125140"/>
                </a:cubicBezTo>
                <a:cubicBezTo>
                  <a:pt x="266216" y="123642"/>
                  <a:pt x="274772" y="134766"/>
                  <a:pt x="268248" y="150809"/>
                </a:cubicBezTo>
                <a:cubicBezTo>
                  <a:pt x="264825" y="159152"/>
                  <a:pt x="259050" y="166639"/>
                  <a:pt x="253702" y="175409"/>
                </a:cubicBezTo>
                <a:cubicBezTo>
                  <a:pt x="263756" y="188565"/>
                  <a:pt x="274772" y="202897"/>
                  <a:pt x="285468" y="216909"/>
                </a:cubicBezTo>
                <a:cubicBezTo>
                  <a:pt x="301405" y="207176"/>
                  <a:pt x="317020" y="197656"/>
                  <a:pt x="333171" y="187817"/>
                </a:cubicBezTo>
                <a:cubicBezTo>
                  <a:pt x="314133" y="147066"/>
                  <a:pt x="294880" y="105781"/>
                  <a:pt x="275735" y="64709"/>
                </a:cubicBezTo>
                <a:cubicBezTo>
                  <a:pt x="270280" y="65672"/>
                  <a:pt x="265360" y="66955"/>
                  <a:pt x="260226" y="67383"/>
                </a:cubicBezTo>
                <a:cubicBezTo>
                  <a:pt x="258301" y="67597"/>
                  <a:pt x="255092" y="66421"/>
                  <a:pt x="254451" y="65030"/>
                </a:cubicBezTo>
                <a:cubicBezTo>
                  <a:pt x="253809" y="63533"/>
                  <a:pt x="254985" y="60431"/>
                  <a:pt x="256376" y="59040"/>
                </a:cubicBezTo>
                <a:cubicBezTo>
                  <a:pt x="266430" y="48772"/>
                  <a:pt x="278944" y="43211"/>
                  <a:pt x="292634" y="39788"/>
                </a:cubicBezTo>
                <a:cubicBezTo>
                  <a:pt x="295415" y="39146"/>
                  <a:pt x="298303" y="38719"/>
                  <a:pt x="301084" y="38826"/>
                </a:cubicBezTo>
                <a:cubicBezTo>
                  <a:pt x="306004" y="39146"/>
                  <a:pt x="307608" y="42248"/>
                  <a:pt x="304292" y="45885"/>
                </a:cubicBezTo>
                <a:cubicBezTo>
                  <a:pt x="300656" y="49949"/>
                  <a:pt x="296271" y="53372"/>
                  <a:pt x="291565" y="57543"/>
                </a:cubicBezTo>
                <a:cubicBezTo>
                  <a:pt x="310496" y="98187"/>
                  <a:pt x="329748" y="139472"/>
                  <a:pt x="348893" y="180436"/>
                </a:cubicBezTo>
                <a:cubicBezTo>
                  <a:pt x="366648" y="174447"/>
                  <a:pt x="383868" y="168564"/>
                  <a:pt x="401837" y="162468"/>
                </a:cubicBezTo>
                <a:cubicBezTo>
                  <a:pt x="398093" y="145462"/>
                  <a:pt x="394136" y="127814"/>
                  <a:pt x="390392" y="111021"/>
                </a:cubicBezTo>
                <a:cubicBezTo>
                  <a:pt x="381836" y="110059"/>
                  <a:pt x="374028" y="109310"/>
                  <a:pt x="366327" y="108348"/>
                </a:cubicBezTo>
                <a:cubicBezTo>
                  <a:pt x="364723" y="108134"/>
                  <a:pt x="363225" y="107599"/>
                  <a:pt x="361728" y="106957"/>
                </a:cubicBezTo>
                <a:cubicBezTo>
                  <a:pt x="346112" y="100861"/>
                  <a:pt x="343011" y="87491"/>
                  <a:pt x="354776" y="75512"/>
                </a:cubicBezTo>
                <a:cubicBezTo>
                  <a:pt x="364830" y="65137"/>
                  <a:pt x="377772" y="60324"/>
                  <a:pt x="391676" y="57864"/>
                </a:cubicBezTo>
                <a:cubicBezTo>
                  <a:pt x="402479" y="55939"/>
                  <a:pt x="413281" y="55939"/>
                  <a:pt x="423870" y="59682"/>
                </a:cubicBezTo>
                <a:cubicBezTo>
                  <a:pt x="440448" y="65779"/>
                  <a:pt x="443978" y="79790"/>
                  <a:pt x="430929" y="91769"/>
                </a:cubicBezTo>
                <a:cubicBezTo>
                  <a:pt x="424298" y="97866"/>
                  <a:pt x="415848" y="102037"/>
                  <a:pt x="407506" y="107599"/>
                </a:cubicBezTo>
                <a:cubicBezTo>
                  <a:pt x="411142" y="123963"/>
                  <a:pt x="414992" y="141504"/>
                  <a:pt x="418843" y="158617"/>
                </a:cubicBezTo>
                <a:cubicBezTo>
                  <a:pt x="437560" y="156585"/>
                  <a:pt x="455743" y="154660"/>
                  <a:pt x="474247" y="152628"/>
                </a:cubicBezTo>
                <a:cubicBezTo>
                  <a:pt x="474247" y="107599"/>
                  <a:pt x="474247" y="62142"/>
                  <a:pt x="474247" y="16685"/>
                </a:cubicBezTo>
                <a:cubicBezTo>
                  <a:pt x="469220" y="15295"/>
                  <a:pt x="463979" y="14225"/>
                  <a:pt x="459059" y="12407"/>
                </a:cubicBezTo>
                <a:cubicBezTo>
                  <a:pt x="457241" y="11766"/>
                  <a:pt x="455101" y="9520"/>
                  <a:pt x="454780" y="7701"/>
                </a:cubicBezTo>
                <a:cubicBezTo>
                  <a:pt x="454567" y="6525"/>
                  <a:pt x="457241" y="3957"/>
                  <a:pt x="458952" y="3637"/>
                </a:cubicBezTo>
                <a:cubicBezTo>
                  <a:pt x="466546" y="2139"/>
                  <a:pt x="473926" y="0"/>
                  <a:pt x="481199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 w="269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9F0CCEA-A344-4DD0-B80A-BCC453C70F9B}"/>
              </a:ext>
            </a:extLst>
          </p:cNvPr>
          <p:cNvSpPr txBox="1"/>
          <p:nvPr/>
        </p:nvSpPr>
        <p:spPr>
          <a:xfrm>
            <a:off x="3594969" y="756614"/>
            <a:ext cx="2566095" cy="104644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4400" b="1"/>
              <a:t>CoviDoc</a:t>
            </a:r>
            <a:endParaRPr lang="en-US" sz="4400" b="1">
              <a:cs typeface="Calibri"/>
            </a:endParaRPr>
          </a:p>
          <a:p>
            <a:endParaRPr lang="en-US"/>
          </a:p>
        </p:txBody>
      </p:sp>
      <p:pic>
        <p:nvPicPr>
          <p:cNvPr id="29" name="Picture 28" descr="A picture containing logo&#10;&#10;Description automatically generated">
            <a:extLst>
              <a:ext uri="{FF2B5EF4-FFF2-40B4-BE49-F238E27FC236}">
                <a16:creationId xmlns:a16="http://schemas.microsoft.com/office/drawing/2014/main" id="{5B908BFC-923F-4F42-B303-E65BF073CF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8800" y="6400800"/>
            <a:ext cx="2743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1186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3">
            <a:extLst>
              <a:ext uri="{FF2B5EF4-FFF2-40B4-BE49-F238E27FC236}">
                <a16:creationId xmlns:a16="http://schemas.microsoft.com/office/drawing/2014/main" id="{53B821B5-62F6-4746-AB10-944A8A38A478}"/>
              </a:ext>
            </a:extLst>
          </p:cNvPr>
          <p:cNvGrpSpPr/>
          <p:nvPr/>
        </p:nvGrpSpPr>
        <p:grpSpPr>
          <a:xfrm>
            <a:off x="6642937" y="1870527"/>
            <a:ext cx="3056426" cy="4392488"/>
            <a:chOff x="545790" y="1772816"/>
            <a:chExt cx="2477786" cy="4392488"/>
          </a:xfrm>
        </p:grpSpPr>
        <p:sp>
          <p:nvSpPr>
            <p:cNvPr id="49" name="Freeform 4">
              <a:extLst>
                <a:ext uri="{FF2B5EF4-FFF2-40B4-BE49-F238E27FC236}">
                  <a16:creationId xmlns:a16="http://schemas.microsoft.com/office/drawing/2014/main" id="{FCF0D55E-ADB2-49E5-AF5B-889A2902054E}"/>
                </a:ext>
              </a:extLst>
            </p:cNvPr>
            <p:cNvSpPr/>
            <p:nvPr/>
          </p:nvSpPr>
          <p:spPr>
            <a:xfrm>
              <a:off x="545790" y="2539386"/>
              <a:ext cx="223091" cy="331620"/>
            </a:xfrm>
            <a:custGeom>
              <a:avLst/>
              <a:gdLst>
                <a:gd name="connsiteX0" fmla="*/ 0 w 153090"/>
                <a:gd name="connsiteY0" fmla="*/ 0 h 227565"/>
                <a:gd name="connsiteX1" fmla="*/ 153090 w 153090"/>
                <a:gd name="connsiteY1" fmla="*/ 4137 h 227565"/>
                <a:gd name="connsiteX2" fmla="*/ 148952 w 153090"/>
                <a:gd name="connsiteY2" fmla="*/ 227565 h 227565"/>
                <a:gd name="connsiteX3" fmla="*/ 0 w 153090"/>
                <a:gd name="connsiteY3" fmla="*/ 0 h 227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090" h="227565">
                  <a:moveTo>
                    <a:pt x="0" y="0"/>
                  </a:moveTo>
                  <a:lnTo>
                    <a:pt x="153090" y="4137"/>
                  </a:lnTo>
                  <a:cubicBezTo>
                    <a:pt x="151711" y="78613"/>
                    <a:pt x="150331" y="153089"/>
                    <a:pt x="148952" y="22756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50" name="Rounded Rectangle 5">
              <a:extLst>
                <a:ext uri="{FF2B5EF4-FFF2-40B4-BE49-F238E27FC236}">
                  <a16:creationId xmlns:a16="http://schemas.microsoft.com/office/drawing/2014/main" id="{D0CF480D-53D2-4586-AAB3-9B5A7DE3678F}"/>
                </a:ext>
              </a:extLst>
            </p:cNvPr>
            <p:cNvSpPr/>
            <p:nvPr/>
          </p:nvSpPr>
          <p:spPr>
            <a:xfrm>
              <a:off x="755576" y="1917304"/>
              <a:ext cx="2267824" cy="4248000"/>
            </a:xfrm>
            <a:prstGeom prst="roundRect">
              <a:avLst>
                <a:gd name="adj" fmla="val 13624"/>
              </a:avLst>
            </a:prstGeom>
            <a:solidFill>
              <a:schemeClr val="accent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51" name="Round Same Side Corner Rectangle 6">
              <a:extLst>
                <a:ext uri="{FF2B5EF4-FFF2-40B4-BE49-F238E27FC236}">
                  <a16:creationId xmlns:a16="http://schemas.microsoft.com/office/drawing/2014/main" id="{3A0EDE25-014A-4B4D-B06D-7EFAF2396031}"/>
                </a:ext>
              </a:extLst>
            </p:cNvPr>
            <p:cNvSpPr/>
            <p:nvPr/>
          </p:nvSpPr>
          <p:spPr>
            <a:xfrm rot="10800000">
              <a:off x="755576" y="5616546"/>
              <a:ext cx="2268000" cy="54875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52" name="Right Arrow 7">
              <a:extLst>
                <a:ext uri="{FF2B5EF4-FFF2-40B4-BE49-F238E27FC236}">
                  <a16:creationId xmlns:a16="http://schemas.microsoft.com/office/drawing/2014/main" id="{191DA00E-DEFA-46D2-8705-023CB93C5D28}"/>
                </a:ext>
              </a:extLst>
            </p:cNvPr>
            <p:cNvSpPr/>
            <p:nvPr/>
          </p:nvSpPr>
          <p:spPr>
            <a:xfrm>
              <a:off x="545790" y="1772816"/>
              <a:ext cx="2194560" cy="1032529"/>
            </a:xfrm>
            <a:prstGeom prst="rightArrow">
              <a:avLst>
                <a:gd name="adj1" fmla="val 50000"/>
                <a:gd name="adj2" fmla="val 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EF80ADFD-802F-46E1-80F5-5341392E76D9}"/>
              </a:ext>
            </a:extLst>
          </p:cNvPr>
          <p:cNvGrpSpPr/>
          <p:nvPr/>
        </p:nvGrpSpPr>
        <p:grpSpPr>
          <a:xfrm>
            <a:off x="1474584" y="1870527"/>
            <a:ext cx="3146827" cy="4392488"/>
            <a:chOff x="545790" y="1772816"/>
            <a:chExt cx="2477786" cy="4392488"/>
          </a:xfrm>
        </p:grpSpPr>
        <p:sp>
          <p:nvSpPr>
            <p:cNvPr id="64" name="Freeform 4">
              <a:extLst>
                <a:ext uri="{FF2B5EF4-FFF2-40B4-BE49-F238E27FC236}">
                  <a16:creationId xmlns:a16="http://schemas.microsoft.com/office/drawing/2014/main" id="{B1B5DD20-F469-4189-BB06-47285FDDF388}"/>
                </a:ext>
              </a:extLst>
            </p:cNvPr>
            <p:cNvSpPr/>
            <p:nvPr/>
          </p:nvSpPr>
          <p:spPr>
            <a:xfrm>
              <a:off x="545790" y="2539386"/>
              <a:ext cx="223091" cy="331620"/>
            </a:xfrm>
            <a:custGeom>
              <a:avLst/>
              <a:gdLst>
                <a:gd name="connsiteX0" fmla="*/ 0 w 153090"/>
                <a:gd name="connsiteY0" fmla="*/ 0 h 227565"/>
                <a:gd name="connsiteX1" fmla="*/ 153090 w 153090"/>
                <a:gd name="connsiteY1" fmla="*/ 4137 h 227565"/>
                <a:gd name="connsiteX2" fmla="*/ 148952 w 153090"/>
                <a:gd name="connsiteY2" fmla="*/ 227565 h 227565"/>
                <a:gd name="connsiteX3" fmla="*/ 0 w 153090"/>
                <a:gd name="connsiteY3" fmla="*/ 0 h 227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090" h="227565">
                  <a:moveTo>
                    <a:pt x="0" y="0"/>
                  </a:moveTo>
                  <a:lnTo>
                    <a:pt x="153090" y="4137"/>
                  </a:lnTo>
                  <a:cubicBezTo>
                    <a:pt x="151711" y="78613"/>
                    <a:pt x="150331" y="153089"/>
                    <a:pt x="148952" y="22756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5" name="Rounded Rectangle 5">
              <a:extLst>
                <a:ext uri="{FF2B5EF4-FFF2-40B4-BE49-F238E27FC236}">
                  <a16:creationId xmlns:a16="http://schemas.microsoft.com/office/drawing/2014/main" id="{397C42C5-A35A-468A-9C07-0E286BE00FA1}"/>
                </a:ext>
              </a:extLst>
            </p:cNvPr>
            <p:cNvSpPr/>
            <p:nvPr/>
          </p:nvSpPr>
          <p:spPr>
            <a:xfrm>
              <a:off x="755576" y="1917304"/>
              <a:ext cx="2267824" cy="4248000"/>
            </a:xfrm>
            <a:prstGeom prst="roundRect">
              <a:avLst>
                <a:gd name="adj" fmla="val 13624"/>
              </a:avLst>
            </a:prstGeom>
            <a:solidFill>
              <a:schemeClr val="accent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6" name="Round Same Side Corner Rectangle 6">
              <a:extLst>
                <a:ext uri="{FF2B5EF4-FFF2-40B4-BE49-F238E27FC236}">
                  <a16:creationId xmlns:a16="http://schemas.microsoft.com/office/drawing/2014/main" id="{25F9CF7C-B8BD-447F-B5EE-2A02A9B5249A}"/>
                </a:ext>
              </a:extLst>
            </p:cNvPr>
            <p:cNvSpPr/>
            <p:nvPr/>
          </p:nvSpPr>
          <p:spPr>
            <a:xfrm rot="10800000">
              <a:off x="755576" y="5616546"/>
              <a:ext cx="2268000" cy="54875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7" name="Right Arrow 7">
              <a:extLst>
                <a:ext uri="{FF2B5EF4-FFF2-40B4-BE49-F238E27FC236}">
                  <a16:creationId xmlns:a16="http://schemas.microsoft.com/office/drawing/2014/main" id="{ACECBCE5-96CF-4D53-BC90-4A6114928398}"/>
                </a:ext>
              </a:extLst>
            </p:cNvPr>
            <p:cNvSpPr/>
            <p:nvPr/>
          </p:nvSpPr>
          <p:spPr>
            <a:xfrm>
              <a:off x="545790" y="1772816"/>
              <a:ext cx="2194560" cy="1032529"/>
            </a:xfrm>
            <a:prstGeom prst="rightArrow">
              <a:avLst>
                <a:gd name="adj1" fmla="val 50000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4400" b="1"/>
              <a:t>METHODOLOGY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07ADB95-AAF3-4B62-9529-4DFB6351FA40}"/>
              </a:ext>
            </a:extLst>
          </p:cNvPr>
          <p:cNvSpPr txBox="1"/>
          <p:nvPr/>
        </p:nvSpPr>
        <p:spPr>
          <a:xfrm>
            <a:off x="2448312" y="2250372"/>
            <a:ext cx="19398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>
                <a:solidFill>
                  <a:schemeClr val="bg1"/>
                </a:solidFill>
                <a:cs typeface="Arial" pitchFamily="34" charset="0"/>
              </a:rPr>
              <a:t>Libraries</a:t>
            </a:r>
            <a:endParaRPr lang="ko-KR" altLang="en-US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2852BE3-54A8-4E60-B396-0D0637B523D9}"/>
              </a:ext>
            </a:extLst>
          </p:cNvPr>
          <p:cNvSpPr txBox="1"/>
          <p:nvPr/>
        </p:nvSpPr>
        <p:spPr>
          <a:xfrm>
            <a:off x="7132315" y="2217514"/>
            <a:ext cx="19398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>
                <a:solidFill>
                  <a:schemeClr val="bg1"/>
                </a:solidFill>
                <a:cs typeface="Arial" pitchFamily="34" charset="0"/>
              </a:rPr>
              <a:t>Architectures</a:t>
            </a:r>
            <a:endParaRPr lang="ko-KR" altLang="en-US" sz="1600" b="1">
              <a:solidFill>
                <a:schemeClr val="bg1"/>
              </a:solidFill>
              <a:cs typeface="Arial" pitchFamily="34" charset="0"/>
            </a:endParaRPr>
          </a:p>
        </p:txBody>
      </p:sp>
      <p:graphicFrame>
        <p:nvGraphicFramePr>
          <p:cNvPr id="15" name="Chart 2">
            <a:extLst>
              <a:ext uri="{FF2B5EF4-FFF2-40B4-BE49-F238E27FC236}">
                <a16:creationId xmlns:a16="http://schemas.microsoft.com/office/drawing/2014/main" id="{86BB7E77-FB68-4991-B78E-7166405B84C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75295259"/>
              </p:ext>
            </p:extLst>
          </p:nvPr>
        </p:nvGraphicFramePr>
        <p:xfrm>
          <a:off x="10095715" y="4672021"/>
          <a:ext cx="2096285" cy="20162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6" name="Heart 3">
            <a:extLst>
              <a:ext uri="{FF2B5EF4-FFF2-40B4-BE49-F238E27FC236}">
                <a16:creationId xmlns:a16="http://schemas.microsoft.com/office/drawing/2014/main" id="{199C6453-7709-40BB-ACCE-142DE58F09C5}"/>
              </a:ext>
            </a:extLst>
          </p:cNvPr>
          <p:cNvSpPr/>
          <p:nvPr/>
        </p:nvSpPr>
        <p:spPr>
          <a:xfrm>
            <a:off x="10687782" y="5267393"/>
            <a:ext cx="912149" cy="825480"/>
          </a:xfrm>
          <a:custGeom>
            <a:avLst/>
            <a:gdLst/>
            <a:ahLst/>
            <a:cxnLst/>
            <a:rect l="l" t="t" r="r" b="b"/>
            <a:pathLst>
              <a:path w="3971393" h="3594045">
                <a:moveTo>
                  <a:pt x="2284446" y="942229"/>
                </a:moveTo>
                <a:cubicBezTo>
                  <a:pt x="2231718" y="946666"/>
                  <a:pt x="2184212" y="981897"/>
                  <a:pt x="2166723" y="1035351"/>
                </a:cubicBezTo>
                <a:lnTo>
                  <a:pt x="1818705" y="2099054"/>
                </a:lnTo>
                <a:lnTo>
                  <a:pt x="1630896" y="1461099"/>
                </a:lnTo>
                <a:cubicBezTo>
                  <a:pt x="1625536" y="1442893"/>
                  <a:pt x="1616698" y="1426659"/>
                  <a:pt x="1605222" y="1412988"/>
                </a:cubicBezTo>
                <a:cubicBezTo>
                  <a:pt x="1592838" y="1372092"/>
                  <a:pt x="1559535" y="1339590"/>
                  <a:pt x="1515200" y="1327710"/>
                </a:cubicBezTo>
                <a:cubicBezTo>
                  <a:pt x="1442764" y="1308302"/>
                  <a:pt x="1368310" y="1351289"/>
                  <a:pt x="1348901" y="1423723"/>
                </a:cubicBezTo>
                <a:lnTo>
                  <a:pt x="1175574" y="2070589"/>
                </a:lnTo>
                <a:lnTo>
                  <a:pt x="887391" y="2070589"/>
                </a:lnTo>
                <a:cubicBezTo>
                  <a:pt x="812401" y="2070589"/>
                  <a:pt x="751610" y="2131382"/>
                  <a:pt x="751610" y="2206372"/>
                </a:cubicBezTo>
                <a:cubicBezTo>
                  <a:pt x="751609" y="2281361"/>
                  <a:pt x="812402" y="2342153"/>
                  <a:pt x="887391" y="2342154"/>
                </a:cubicBezTo>
                <a:lnTo>
                  <a:pt x="1266160" y="2342154"/>
                </a:lnTo>
                <a:cubicBezTo>
                  <a:pt x="1309243" y="2342153"/>
                  <a:pt x="1347639" y="2322088"/>
                  <a:pt x="1370869" y="2289485"/>
                </a:cubicBezTo>
                <a:cubicBezTo>
                  <a:pt x="1392914" y="2274134"/>
                  <a:pt x="1408463" y="2250677"/>
                  <a:pt x="1415910" y="2222885"/>
                </a:cubicBezTo>
                <a:lnTo>
                  <a:pt x="1490320" y="1945186"/>
                </a:lnTo>
                <a:lnTo>
                  <a:pt x="1661817" y="2527729"/>
                </a:lnTo>
                <a:cubicBezTo>
                  <a:pt x="1680716" y="2591927"/>
                  <a:pt x="1742866" y="2631605"/>
                  <a:pt x="1806849" y="2621696"/>
                </a:cubicBezTo>
                <a:cubicBezTo>
                  <a:pt x="1873057" y="2637495"/>
                  <a:pt x="1940784" y="2599243"/>
                  <a:pt x="1962449" y="2533025"/>
                </a:cubicBezTo>
                <a:lnTo>
                  <a:pt x="2291633" y="1526890"/>
                </a:lnTo>
                <a:lnTo>
                  <a:pt x="2478124" y="2222886"/>
                </a:lnTo>
                <a:cubicBezTo>
                  <a:pt x="2491725" y="2273643"/>
                  <a:pt x="2532355" y="2309941"/>
                  <a:pt x="2580723" y="2318869"/>
                </a:cubicBezTo>
                <a:cubicBezTo>
                  <a:pt x="2600453" y="2334375"/>
                  <a:pt x="2625460" y="2342152"/>
                  <a:pt x="2652283" y="2342153"/>
                </a:cubicBezTo>
                <a:lnTo>
                  <a:pt x="3058108" y="2342153"/>
                </a:lnTo>
                <a:cubicBezTo>
                  <a:pt x="3133099" y="2342153"/>
                  <a:pt x="3193891" y="2281360"/>
                  <a:pt x="3193891" y="2206371"/>
                </a:cubicBezTo>
                <a:cubicBezTo>
                  <a:pt x="3193890" y="2131381"/>
                  <a:pt x="3133099" y="2070589"/>
                  <a:pt x="3058108" y="2070588"/>
                </a:cubicBezTo>
                <a:lnTo>
                  <a:pt x="2718460" y="2070589"/>
                </a:lnTo>
                <a:lnTo>
                  <a:pt x="2455970" y="1090961"/>
                </a:lnTo>
                <a:cubicBezTo>
                  <a:pt x="2449895" y="1068289"/>
                  <a:pt x="2438427" y="1048501"/>
                  <a:pt x="2421928" y="1033927"/>
                </a:cubicBezTo>
                <a:cubicBezTo>
                  <a:pt x="2410672" y="994460"/>
                  <a:pt x="2379946" y="962248"/>
                  <a:pt x="2337996" y="948523"/>
                </a:cubicBezTo>
                <a:cubicBezTo>
                  <a:pt x="2320178" y="942693"/>
                  <a:pt x="2302022" y="940751"/>
                  <a:pt x="2284446" y="942229"/>
                </a:cubicBezTo>
                <a:close/>
                <a:moveTo>
                  <a:pt x="941190" y="119"/>
                </a:moveTo>
                <a:cubicBezTo>
                  <a:pt x="1335246" y="6449"/>
                  <a:pt x="1754682" y="267656"/>
                  <a:pt x="1985697" y="864700"/>
                </a:cubicBezTo>
                <a:cubicBezTo>
                  <a:pt x="2807082" y="-1258124"/>
                  <a:pt x="6010484" y="864700"/>
                  <a:pt x="1985697" y="3594045"/>
                </a:cubicBezTo>
                <a:cubicBezTo>
                  <a:pt x="-907119" y="1632328"/>
                  <a:pt x="-65842" y="-16059"/>
                  <a:pt x="941190" y="119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8A03207-1D39-4682-924A-ED3A896F5040}"/>
              </a:ext>
            </a:extLst>
          </p:cNvPr>
          <p:cNvSpPr txBox="1"/>
          <p:nvPr/>
        </p:nvSpPr>
        <p:spPr>
          <a:xfrm>
            <a:off x="1839622" y="2865596"/>
            <a:ext cx="268086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>
                <a:latin typeface="Montserrat Medium" panose="00000600000000000000" pitchFamily="50" charset="0"/>
              </a:rPr>
              <a:t>Pandas</a:t>
            </a:r>
            <a:r>
              <a:rPr lang="en-US" sz="1600">
                <a:latin typeface="Montserrat Medium" panose="00000600000000000000" pitchFamily="50" charset="0"/>
              </a:rPr>
              <a:t> - use for data analysis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78850F7-BD89-4E6A-8755-EDAB3FEB79E2}"/>
              </a:ext>
            </a:extLst>
          </p:cNvPr>
          <p:cNvSpPr txBox="1"/>
          <p:nvPr/>
        </p:nvSpPr>
        <p:spPr>
          <a:xfrm>
            <a:off x="1839623" y="3457632"/>
            <a:ext cx="254853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>
                <a:latin typeface="Montserrat Medium" panose="00000600000000000000" pitchFamily="50" charset="0"/>
              </a:rPr>
              <a:t>Numpy</a:t>
            </a:r>
            <a:r>
              <a:rPr lang="en-US" sz="1600">
                <a:latin typeface="Montserrat Medium" panose="00000600000000000000" pitchFamily="50" charset="0"/>
              </a:rPr>
              <a:t> - use for mathematical operations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6EDA387-E30B-4CD7-906D-A4419AEDEEF6}"/>
              </a:ext>
            </a:extLst>
          </p:cNvPr>
          <p:cNvSpPr txBox="1"/>
          <p:nvPr/>
        </p:nvSpPr>
        <p:spPr>
          <a:xfrm>
            <a:off x="1839399" y="4288629"/>
            <a:ext cx="242231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>
                <a:latin typeface="Montserrat Medium" panose="00000600000000000000" pitchFamily="50" charset="0"/>
              </a:rPr>
              <a:t>Matplotlib</a:t>
            </a:r>
            <a:r>
              <a:rPr lang="en-US" sz="1600">
                <a:latin typeface="Montserrat Medium" panose="00000600000000000000" pitchFamily="50" charset="0"/>
              </a:rPr>
              <a:t>  - use for data visualization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DE5D2D9-2EB2-454A-844F-FE0CDD84F735}"/>
              </a:ext>
            </a:extLst>
          </p:cNvPr>
          <p:cNvSpPr txBox="1"/>
          <p:nvPr/>
        </p:nvSpPr>
        <p:spPr>
          <a:xfrm>
            <a:off x="1839622" y="5095358"/>
            <a:ext cx="268086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err="1">
                <a:latin typeface="Montserrat Medium" panose="00000600000000000000" pitchFamily="50" charset="0"/>
              </a:rPr>
              <a:t>Keras</a:t>
            </a:r>
            <a:r>
              <a:rPr lang="en-US" sz="1600">
                <a:latin typeface="Montserrat Medium" panose="00000600000000000000" pitchFamily="50" charset="0"/>
              </a:rPr>
              <a:t> - use for model building and training</a:t>
            </a:r>
          </a:p>
        </p:txBody>
      </p:sp>
      <p:sp>
        <p:nvSpPr>
          <p:cNvPr id="24" name="Rounded Rectangle 5">
            <a:extLst>
              <a:ext uri="{FF2B5EF4-FFF2-40B4-BE49-F238E27FC236}">
                <a16:creationId xmlns:a16="http://schemas.microsoft.com/office/drawing/2014/main" id="{108C7FEB-62BC-4272-848A-2870B8A8304D}"/>
              </a:ext>
            </a:extLst>
          </p:cNvPr>
          <p:cNvSpPr/>
          <p:nvPr/>
        </p:nvSpPr>
        <p:spPr>
          <a:xfrm>
            <a:off x="6848598" y="1930233"/>
            <a:ext cx="2797431" cy="4248000"/>
          </a:xfrm>
          <a:prstGeom prst="roundRect">
            <a:avLst>
              <a:gd name="adj" fmla="val 13624"/>
            </a:avLst>
          </a:prstGeom>
          <a:solidFill>
            <a:schemeClr val="accent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8B65D15-85D7-449F-976D-AF3364E67AE3}"/>
              </a:ext>
            </a:extLst>
          </p:cNvPr>
          <p:cNvSpPr txBox="1"/>
          <p:nvPr/>
        </p:nvSpPr>
        <p:spPr>
          <a:xfrm>
            <a:off x="6991915" y="3695359"/>
            <a:ext cx="254598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>
                <a:latin typeface="Montserrat Medium" panose="00000600000000000000" pitchFamily="50" charset="0"/>
              </a:rPr>
              <a:t>Densenet169 - 92%</a:t>
            </a:r>
            <a:endParaRPr lang="en-US" sz="1600">
              <a:latin typeface="Montserrat Medium" panose="00000600000000000000" pitchFamily="50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9D4F8B8-7DD3-4829-A816-541B5A15A8C9}"/>
              </a:ext>
            </a:extLst>
          </p:cNvPr>
          <p:cNvSpPr txBox="1"/>
          <p:nvPr/>
        </p:nvSpPr>
        <p:spPr>
          <a:xfrm>
            <a:off x="6971244" y="2994895"/>
            <a:ext cx="24223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>
                <a:latin typeface="Montserrat Medium" panose="00000600000000000000" pitchFamily="50" charset="0"/>
              </a:rPr>
              <a:t> VGG16           -  96%</a:t>
            </a:r>
            <a:endParaRPr lang="en-US" sz="1600">
              <a:latin typeface="Montserrat Medium" panose="000006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87855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FB876E1D-4BC0-4579-B92B-7A8EC845B67E}"/>
              </a:ext>
            </a:extLst>
          </p:cNvPr>
          <p:cNvSpPr txBox="1"/>
          <p:nvPr/>
        </p:nvSpPr>
        <p:spPr>
          <a:xfrm>
            <a:off x="258099" y="218957"/>
            <a:ext cx="6028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System Overview Diagram</a:t>
            </a:r>
            <a:endParaRPr lang="ko-KR" altLang="en-US" sz="3600" b="1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 pitchFamily="34" charset="0"/>
            </a:endParaRPr>
          </a:p>
        </p:txBody>
      </p:sp>
      <p:pic>
        <p:nvPicPr>
          <p:cNvPr id="2" name="Picture 2" descr="Diagram&#10;&#10;Description automatically generated">
            <a:extLst>
              <a:ext uri="{FF2B5EF4-FFF2-40B4-BE49-F238E27FC236}">
                <a16:creationId xmlns:a16="http://schemas.microsoft.com/office/drawing/2014/main" id="{5486C8F8-53E3-4435-9E9B-9AC3B8ABB1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2287" y="779674"/>
            <a:ext cx="6740105" cy="5859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7504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8950AD4C-6AF3-49F8-94E1-DBCAFB394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tint val="95000"/>
              <a:satMod val="1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Meiryo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0ACBD85E-A404-45CB-B532-1039E479D4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167675" y="-3167677"/>
            <a:ext cx="5856341" cy="12191695"/>
          </a:xfrm>
          <a:custGeom>
            <a:avLst/>
            <a:gdLst>
              <a:gd name="connsiteX0" fmla="*/ 0 w 5856341"/>
              <a:gd name="connsiteY0" fmla="*/ 12191695 h 12191695"/>
              <a:gd name="connsiteX1" fmla="*/ 0 w 5856341"/>
              <a:gd name="connsiteY1" fmla="*/ 0 h 12191695"/>
              <a:gd name="connsiteX2" fmla="*/ 243849 w 5856341"/>
              <a:gd name="connsiteY2" fmla="*/ 0 h 12191695"/>
              <a:gd name="connsiteX3" fmla="*/ 505121 w 5856341"/>
              <a:gd name="connsiteY3" fmla="*/ 0 h 12191695"/>
              <a:gd name="connsiteX4" fmla="*/ 723207 w 5856341"/>
              <a:gd name="connsiteY4" fmla="*/ 0 h 12191695"/>
              <a:gd name="connsiteX5" fmla="*/ 755828 w 5856341"/>
              <a:gd name="connsiteY5" fmla="*/ 0 h 12191695"/>
              <a:gd name="connsiteX6" fmla="*/ 1411868 w 5856341"/>
              <a:gd name="connsiteY6" fmla="*/ 0 h 12191695"/>
              <a:gd name="connsiteX7" fmla="*/ 1421034 w 5856341"/>
              <a:gd name="connsiteY7" fmla="*/ 0 h 12191695"/>
              <a:gd name="connsiteX8" fmla="*/ 1515206 w 5856341"/>
              <a:gd name="connsiteY8" fmla="*/ 0 h 12191695"/>
              <a:gd name="connsiteX9" fmla="*/ 2636151 w 5856341"/>
              <a:gd name="connsiteY9" fmla="*/ 0 h 12191695"/>
              <a:gd name="connsiteX10" fmla="*/ 4637890 w 5856341"/>
              <a:gd name="connsiteY10" fmla="*/ 0 h 12191695"/>
              <a:gd name="connsiteX11" fmla="*/ 4654499 w 5856341"/>
              <a:gd name="connsiteY11" fmla="*/ 26661 h 12191695"/>
              <a:gd name="connsiteX12" fmla="*/ 5856341 w 5856341"/>
              <a:gd name="connsiteY12" fmla="*/ 6438338 h 12191695"/>
              <a:gd name="connsiteX13" fmla="*/ 4449211 w 5856341"/>
              <a:gd name="connsiteY13" fmla="*/ 11332719 h 12191695"/>
              <a:gd name="connsiteX14" fmla="*/ 4061349 w 5856341"/>
              <a:gd name="connsiteY14" fmla="*/ 12054097 h 12191695"/>
              <a:gd name="connsiteX15" fmla="*/ 3977450 w 5856341"/>
              <a:gd name="connsiteY15" fmla="*/ 12191695 h 12191695"/>
              <a:gd name="connsiteX16" fmla="*/ 2636151 w 5856341"/>
              <a:gd name="connsiteY16" fmla="*/ 12191695 h 12191695"/>
              <a:gd name="connsiteX17" fmla="*/ 1421034 w 5856341"/>
              <a:gd name="connsiteY17" fmla="*/ 12191695 h 12191695"/>
              <a:gd name="connsiteX18" fmla="*/ 1411868 w 5856341"/>
              <a:gd name="connsiteY18" fmla="*/ 12191695 h 12191695"/>
              <a:gd name="connsiteX19" fmla="*/ 1283685 w 5856341"/>
              <a:gd name="connsiteY19" fmla="*/ 12191695 h 12191695"/>
              <a:gd name="connsiteX20" fmla="*/ 755828 w 5856341"/>
              <a:gd name="connsiteY20" fmla="*/ 12191695 h 12191695"/>
              <a:gd name="connsiteX21" fmla="*/ 723207 w 5856341"/>
              <a:gd name="connsiteY21" fmla="*/ 12191695 h 12191695"/>
              <a:gd name="connsiteX22" fmla="*/ 505121 w 5856341"/>
              <a:gd name="connsiteY22" fmla="*/ 12191695 h 12191695"/>
              <a:gd name="connsiteX23" fmla="*/ 243849 w 5856341"/>
              <a:gd name="connsiteY23" fmla="*/ 12191695 h 12191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856341" h="12191695">
                <a:moveTo>
                  <a:pt x="0" y="12191695"/>
                </a:moveTo>
                <a:lnTo>
                  <a:pt x="0" y="0"/>
                </a:lnTo>
                <a:lnTo>
                  <a:pt x="243849" y="0"/>
                </a:lnTo>
                <a:lnTo>
                  <a:pt x="505121" y="0"/>
                </a:lnTo>
                <a:lnTo>
                  <a:pt x="723207" y="0"/>
                </a:lnTo>
                <a:lnTo>
                  <a:pt x="755828" y="0"/>
                </a:lnTo>
                <a:lnTo>
                  <a:pt x="1411868" y="0"/>
                </a:lnTo>
                <a:lnTo>
                  <a:pt x="1421034" y="0"/>
                </a:lnTo>
                <a:lnTo>
                  <a:pt x="1515206" y="0"/>
                </a:lnTo>
                <a:lnTo>
                  <a:pt x="2636151" y="0"/>
                </a:lnTo>
                <a:lnTo>
                  <a:pt x="4637890" y="0"/>
                </a:lnTo>
                <a:lnTo>
                  <a:pt x="4654499" y="26661"/>
                </a:lnTo>
                <a:cubicBezTo>
                  <a:pt x="5425621" y="1341551"/>
                  <a:pt x="5856341" y="3721137"/>
                  <a:pt x="5856341" y="6438338"/>
                </a:cubicBezTo>
                <a:cubicBezTo>
                  <a:pt x="5856341" y="8833790"/>
                  <a:pt x="5159120" y="9960353"/>
                  <a:pt x="4449211" y="11332719"/>
                </a:cubicBezTo>
                <a:cubicBezTo>
                  <a:pt x="4319934" y="11582638"/>
                  <a:pt x="4191839" y="11827452"/>
                  <a:pt x="4061349" y="12054097"/>
                </a:cubicBezTo>
                <a:lnTo>
                  <a:pt x="3977450" y="12191695"/>
                </a:lnTo>
                <a:lnTo>
                  <a:pt x="2636151" y="12191695"/>
                </a:lnTo>
                <a:lnTo>
                  <a:pt x="1421034" y="12191695"/>
                </a:lnTo>
                <a:lnTo>
                  <a:pt x="1411868" y="12191695"/>
                </a:lnTo>
                <a:lnTo>
                  <a:pt x="1283685" y="12191695"/>
                </a:lnTo>
                <a:lnTo>
                  <a:pt x="755828" y="12191695"/>
                </a:lnTo>
                <a:lnTo>
                  <a:pt x="723207" y="12191695"/>
                </a:lnTo>
                <a:lnTo>
                  <a:pt x="505121" y="12191695"/>
                </a:lnTo>
                <a:lnTo>
                  <a:pt x="243849" y="12191695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DB1626B1-BAC7-4893-A5AC-620597685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146277" y="-874927"/>
            <a:ext cx="1899138" cy="12191695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D64E9910-51FE-45BF-973D-9D2401FD3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143758" y="-1037574"/>
            <a:ext cx="1904176" cy="12191695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9" name="Picture 8" descr="A picture containing text&#10;&#10;Description automatically generated">
            <a:extLst>
              <a:ext uri="{FF2B5EF4-FFF2-40B4-BE49-F238E27FC236}">
                <a16:creationId xmlns:a16="http://schemas.microsoft.com/office/drawing/2014/main" id="{0D19D884-9419-41F4-B7F5-FF616DD283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6929" y="1630181"/>
            <a:ext cx="3911993" cy="3597637"/>
          </a:xfrm>
          <a:prstGeom prst="rect">
            <a:avLst/>
          </a:prstGeom>
        </p:spPr>
      </p:pic>
      <p:pic>
        <p:nvPicPr>
          <p:cNvPr id="11" name="Picture 10" descr="A picture containing text, white&#10;&#10;Description automatically generated">
            <a:extLst>
              <a:ext uri="{FF2B5EF4-FFF2-40B4-BE49-F238E27FC236}">
                <a16:creationId xmlns:a16="http://schemas.microsoft.com/office/drawing/2014/main" id="{0DE84DF1-6FDC-4910-8A53-6CDCB8519A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3080" y="1630181"/>
            <a:ext cx="4082535" cy="359763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8F742FE-2604-419C-BC1E-9762495E280A}"/>
              </a:ext>
            </a:extLst>
          </p:cNvPr>
          <p:cNvSpPr txBox="1"/>
          <p:nvPr/>
        </p:nvSpPr>
        <p:spPr>
          <a:xfrm>
            <a:off x="724117" y="212447"/>
            <a:ext cx="84620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Key features of chest X-ray images</a:t>
            </a:r>
            <a:endParaRPr lang="ko-KR" altLang="en-US" sz="3600" b="1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28366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346013D-2B5B-4934-8792-BDCB5602417E}"/>
              </a:ext>
            </a:extLst>
          </p:cNvPr>
          <p:cNvSpPr/>
          <p:nvPr/>
        </p:nvSpPr>
        <p:spPr>
          <a:xfrm>
            <a:off x="822419" y="1587443"/>
            <a:ext cx="4088777" cy="1812240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700"/>
              <a:t>React Native</a:t>
            </a:r>
            <a:endParaRPr lang="ko-KR" altLang="en-US" sz="270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B5C7507-0617-434E-B06E-0AA486A52446}"/>
              </a:ext>
            </a:extLst>
          </p:cNvPr>
          <p:cNvSpPr/>
          <p:nvPr/>
        </p:nvSpPr>
        <p:spPr>
          <a:xfrm>
            <a:off x="909494" y="4663426"/>
            <a:ext cx="4088777" cy="1812240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700"/>
              <a:t>Python</a:t>
            </a:r>
            <a:endParaRPr lang="ko-KR" altLang="en-US" sz="2700"/>
          </a:p>
        </p:txBody>
      </p:sp>
      <p:sp>
        <p:nvSpPr>
          <p:cNvPr id="4" name="Chevron 4">
            <a:extLst>
              <a:ext uri="{FF2B5EF4-FFF2-40B4-BE49-F238E27FC236}">
                <a16:creationId xmlns:a16="http://schemas.microsoft.com/office/drawing/2014/main" id="{34FBE1FB-0CF3-4D56-A53C-E6655DD5DCC3}"/>
              </a:ext>
            </a:extLst>
          </p:cNvPr>
          <p:cNvSpPr/>
          <p:nvPr/>
        </p:nvSpPr>
        <p:spPr>
          <a:xfrm>
            <a:off x="822419" y="651787"/>
            <a:ext cx="2869882" cy="893484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700">
                <a:solidFill>
                  <a:schemeClr val="bg1"/>
                </a:solidFill>
              </a:rPr>
              <a:t>Front-end</a:t>
            </a:r>
            <a:r>
              <a:rPr lang="en-US" altLang="ko-KR" sz="2700">
                <a:solidFill>
                  <a:schemeClr val="tx1"/>
                </a:solidFill>
              </a:rPr>
              <a:t> </a:t>
            </a:r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5" name="Chevron 5">
            <a:extLst>
              <a:ext uri="{FF2B5EF4-FFF2-40B4-BE49-F238E27FC236}">
                <a16:creationId xmlns:a16="http://schemas.microsoft.com/office/drawing/2014/main" id="{FB8E479F-CD38-4B44-9C9B-236E539502DE}"/>
              </a:ext>
            </a:extLst>
          </p:cNvPr>
          <p:cNvSpPr/>
          <p:nvPr/>
        </p:nvSpPr>
        <p:spPr>
          <a:xfrm>
            <a:off x="888045" y="3704485"/>
            <a:ext cx="2738629" cy="893484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700">
                <a:solidFill>
                  <a:schemeClr val="tx1"/>
                </a:solidFill>
              </a:rPr>
              <a:t>Back-end</a:t>
            </a:r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" name="Chevron 4">
            <a:extLst>
              <a:ext uri="{FF2B5EF4-FFF2-40B4-BE49-F238E27FC236}">
                <a16:creationId xmlns:a16="http://schemas.microsoft.com/office/drawing/2014/main" id="{F40CAF0E-49DE-43F0-872D-259CE2D48EE6}"/>
              </a:ext>
            </a:extLst>
          </p:cNvPr>
          <p:cNvSpPr/>
          <p:nvPr/>
        </p:nvSpPr>
        <p:spPr>
          <a:xfrm>
            <a:off x="6993697" y="1600079"/>
            <a:ext cx="2869882" cy="893484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700">
                <a:solidFill>
                  <a:schemeClr val="bg1"/>
                </a:solidFill>
              </a:rPr>
              <a:t>API</a:t>
            </a:r>
            <a:r>
              <a:rPr lang="en-US" altLang="ko-KR" sz="2700">
                <a:solidFill>
                  <a:schemeClr val="tx1"/>
                </a:solidFill>
              </a:rPr>
              <a:t> </a:t>
            </a:r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41C0368-4D34-41A7-9183-3D679364BC30}"/>
              </a:ext>
            </a:extLst>
          </p:cNvPr>
          <p:cNvSpPr/>
          <p:nvPr/>
        </p:nvSpPr>
        <p:spPr>
          <a:xfrm>
            <a:off x="7086798" y="2554053"/>
            <a:ext cx="2469814" cy="1921294"/>
          </a:xfrm>
          <a:prstGeom prst="rect">
            <a:avLst/>
          </a:prstGeom>
          <a:solidFill>
            <a:schemeClr val="accent3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700"/>
              <a:t>Flask API</a:t>
            </a:r>
            <a:endParaRPr lang="ko-KR" altLang="en-US" sz="2700"/>
          </a:p>
        </p:txBody>
      </p:sp>
      <p:pic>
        <p:nvPicPr>
          <p:cNvPr id="9" name="Picture 8" descr="Logo, company name&#10;&#10;Description automatically generated">
            <a:extLst>
              <a:ext uri="{FF2B5EF4-FFF2-40B4-BE49-F238E27FC236}">
                <a16:creationId xmlns:a16="http://schemas.microsoft.com/office/drawing/2014/main" id="{62878ABB-359E-4D87-84F9-3FF7C86DAD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304"/>
          <a:stretch/>
        </p:blipFill>
        <p:spPr>
          <a:xfrm>
            <a:off x="4232928" y="3122434"/>
            <a:ext cx="1014934" cy="1005509"/>
          </a:xfrm>
          <a:prstGeom prst="rect">
            <a:avLst/>
          </a:prstGeom>
        </p:spPr>
      </p:pic>
      <p:pic>
        <p:nvPicPr>
          <p:cNvPr id="11" name="Picture 10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F46BE3A2-86B4-4C2E-9B15-257FC5C0E3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3539" y="4530369"/>
            <a:ext cx="3940315" cy="1243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6476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17">
            <a:extLst>
              <a:ext uri="{FF2B5EF4-FFF2-40B4-BE49-F238E27FC236}">
                <a16:creationId xmlns:a16="http://schemas.microsoft.com/office/drawing/2014/main" id="{A445C8D3-7671-4026-8C21-89556D802A86}"/>
              </a:ext>
            </a:extLst>
          </p:cNvPr>
          <p:cNvSpPr/>
          <p:nvPr/>
        </p:nvSpPr>
        <p:spPr>
          <a:xfrm>
            <a:off x="3489126" y="1863876"/>
            <a:ext cx="4669811" cy="962387"/>
          </a:xfrm>
          <a:prstGeom prst="roundRect">
            <a:avLst/>
          </a:prstGeom>
          <a:solidFill>
            <a:schemeClr val="accent1"/>
          </a:solidFill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bg1"/>
              </a:solidFill>
            </a:endParaRPr>
          </a:p>
        </p:txBody>
      </p:sp>
      <p:sp>
        <p:nvSpPr>
          <p:cNvPr id="11" name="Rounded Rectangle 17">
            <a:extLst>
              <a:ext uri="{FF2B5EF4-FFF2-40B4-BE49-F238E27FC236}">
                <a16:creationId xmlns:a16="http://schemas.microsoft.com/office/drawing/2014/main" id="{1DEBF7CC-6610-4BD7-9AC0-A590A43067E8}"/>
              </a:ext>
            </a:extLst>
          </p:cNvPr>
          <p:cNvSpPr/>
          <p:nvPr/>
        </p:nvSpPr>
        <p:spPr>
          <a:xfrm>
            <a:off x="2644619" y="2950815"/>
            <a:ext cx="4669811" cy="962387"/>
          </a:xfrm>
          <a:prstGeom prst="roundRect">
            <a:avLst/>
          </a:prstGeom>
          <a:solidFill>
            <a:schemeClr val="accent2"/>
          </a:solidFill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bg1"/>
              </a:solidFill>
            </a:endParaRPr>
          </a:p>
        </p:txBody>
      </p:sp>
      <p:sp>
        <p:nvSpPr>
          <p:cNvPr id="13" name="Rounded Rectangle 17">
            <a:extLst>
              <a:ext uri="{FF2B5EF4-FFF2-40B4-BE49-F238E27FC236}">
                <a16:creationId xmlns:a16="http://schemas.microsoft.com/office/drawing/2014/main" id="{778C532A-F582-4CF7-9DDB-9CAA55BBC68F}"/>
              </a:ext>
            </a:extLst>
          </p:cNvPr>
          <p:cNvSpPr/>
          <p:nvPr/>
        </p:nvSpPr>
        <p:spPr>
          <a:xfrm>
            <a:off x="1800111" y="4037754"/>
            <a:ext cx="4669811" cy="962387"/>
          </a:xfrm>
          <a:prstGeom prst="roundRect">
            <a:avLst/>
          </a:prstGeom>
          <a:solidFill>
            <a:schemeClr val="accent3"/>
          </a:solidFill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bg1"/>
              </a:solidFill>
            </a:endParaRPr>
          </a:p>
        </p:txBody>
      </p:sp>
      <p:sp>
        <p:nvSpPr>
          <p:cNvPr id="15" name="Rounded Rectangle 17">
            <a:extLst>
              <a:ext uri="{FF2B5EF4-FFF2-40B4-BE49-F238E27FC236}">
                <a16:creationId xmlns:a16="http://schemas.microsoft.com/office/drawing/2014/main" id="{FF24DCA7-7B40-4F99-BDCE-CEE8E7C77486}"/>
              </a:ext>
            </a:extLst>
          </p:cNvPr>
          <p:cNvSpPr/>
          <p:nvPr/>
        </p:nvSpPr>
        <p:spPr>
          <a:xfrm>
            <a:off x="955603" y="5124692"/>
            <a:ext cx="4669811" cy="962387"/>
          </a:xfrm>
          <a:prstGeom prst="roundRect">
            <a:avLst/>
          </a:prstGeom>
          <a:solidFill>
            <a:schemeClr val="accent4"/>
          </a:solidFill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bg1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BC5A51E-2DDB-45AE-9072-7119933FFEF5}"/>
              </a:ext>
            </a:extLst>
          </p:cNvPr>
          <p:cNvSpPr/>
          <p:nvPr/>
        </p:nvSpPr>
        <p:spPr>
          <a:xfrm>
            <a:off x="3760860" y="1956481"/>
            <a:ext cx="917158" cy="3759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innerShdw blurRad="508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95A801F-96F8-4026-BC1C-F943895B4410}"/>
              </a:ext>
            </a:extLst>
          </p:cNvPr>
          <p:cNvSpPr/>
          <p:nvPr/>
        </p:nvSpPr>
        <p:spPr>
          <a:xfrm>
            <a:off x="2726096" y="2968847"/>
            <a:ext cx="859112" cy="3759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innerShdw blurRad="508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sz="3600" b="1">
              <a:solidFill>
                <a:srgbClr val="0070C0"/>
              </a:solidFill>
              <a:latin typeface="+mj-lt"/>
              <a:ea typeface="+mj-ea"/>
              <a:cs typeface="+mj-cs"/>
            </a:endParaRPr>
          </a:p>
          <a:p>
            <a:endParaRPr lang="en-US" sz="3600" b="1">
              <a:solidFill>
                <a:srgbClr val="0070C0"/>
              </a:solidFill>
              <a:ea typeface="+mj-ea"/>
              <a:cs typeface="+mj-cs"/>
            </a:endParaRPr>
          </a:p>
          <a:p>
            <a:r>
              <a:rPr lang="en-US" sz="3600" b="1">
                <a:latin typeface="+mj-lt"/>
                <a:ea typeface="+mj-ea"/>
                <a:cs typeface="+mj-cs"/>
              </a:rPr>
              <a:t>COMPLETION OF THE PROJECT</a:t>
            </a:r>
          </a:p>
          <a:p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C8BABA5-2F59-4964-B1FC-A398BA2C51E3}"/>
              </a:ext>
            </a:extLst>
          </p:cNvPr>
          <p:cNvGrpSpPr/>
          <p:nvPr/>
        </p:nvGrpSpPr>
        <p:grpSpPr>
          <a:xfrm>
            <a:off x="7009259" y="1863876"/>
            <a:ext cx="4243140" cy="4286977"/>
            <a:chOff x="794796" y="1552872"/>
            <a:chExt cx="4243140" cy="4286977"/>
          </a:xfrm>
        </p:grpSpPr>
        <p:sp>
          <p:nvSpPr>
            <p:cNvPr id="4" name="Curved Up Arrow 1">
              <a:extLst>
                <a:ext uri="{FF2B5EF4-FFF2-40B4-BE49-F238E27FC236}">
                  <a16:creationId xmlns:a16="http://schemas.microsoft.com/office/drawing/2014/main" id="{68E44305-6E6B-4EC4-BB93-9A010AC541E8}"/>
                </a:ext>
              </a:extLst>
            </p:cNvPr>
            <p:cNvSpPr/>
            <p:nvPr/>
          </p:nvSpPr>
          <p:spPr>
            <a:xfrm>
              <a:off x="794796" y="1552872"/>
              <a:ext cx="4243140" cy="4286977"/>
            </a:xfrm>
            <a:custGeom>
              <a:avLst/>
              <a:gdLst>
                <a:gd name="connsiteX0" fmla="*/ 467810 w 635736"/>
                <a:gd name="connsiteY0" fmla="*/ 0 h 731523"/>
                <a:gd name="connsiteX1" fmla="*/ 635736 w 635736"/>
                <a:gd name="connsiteY1" fmla="*/ 182880 h 731523"/>
                <a:gd name="connsiteX2" fmla="*/ 544296 w 635736"/>
                <a:gd name="connsiteY2" fmla="*/ 182880 h 731523"/>
                <a:gd name="connsiteX3" fmla="*/ 87404 w 635736"/>
                <a:gd name="connsiteY3" fmla="*/ 731520 h 731523"/>
                <a:gd name="connsiteX4" fmla="*/ 0 w 635736"/>
                <a:gd name="connsiteY4" fmla="*/ 731520 h 731523"/>
                <a:gd name="connsiteX5" fmla="*/ 0 w 635736"/>
                <a:gd name="connsiteY5" fmla="*/ 718075 h 731523"/>
                <a:gd name="connsiteX6" fmla="*/ 0 w 635736"/>
                <a:gd name="connsiteY6" fmla="*/ 716278 h 731523"/>
                <a:gd name="connsiteX7" fmla="*/ 361416 w 635736"/>
                <a:gd name="connsiteY7" fmla="*/ 182880 h 731523"/>
                <a:gd name="connsiteX8" fmla="*/ 269976 w 635736"/>
                <a:gd name="connsiteY8" fmla="*/ 182880 h 731523"/>
                <a:gd name="connsiteX9" fmla="*/ 467810 w 635736"/>
                <a:gd name="connsiteY9" fmla="*/ 0 h 731523"/>
                <a:gd name="connsiteX0" fmla="*/ 467810 w 635736"/>
                <a:gd name="connsiteY0" fmla="*/ 0 h 731523"/>
                <a:gd name="connsiteX1" fmla="*/ 635736 w 635736"/>
                <a:gd name="connsiteY1" fmla="*/ 182880 h 731523"/>
                <a:gd name="connsiteX2" fmla="*/ 544296 w 635736"/>
                <a:gd name="connsiteY2" fmla="*/ 182880 h 731523"/>
                <a:gd name="connsiteX3" fmla="*/ 87404 w 635736"/>
                <a:gd name="connsiteY3" fmla="*/ 731520 h 731523"/>
                <a:gd name="connsiteX4" fmla="*/ 0 w 635736"/>
                <a:gd name="connsiteY4" fmla="*/ 731520 h 731523"/>
                <a:gd name="connsiteX5" fmla="*/ 0 w 635736"/>
                <a:gd name="connsiteY5" fmla="*/ 716278 h 731523"/>
                <a:gd name="connsiteX6" fmla="*/ 361416 w 635736"/>
                <a:gd name="connsiteY6" fmla="*/ 182880 h 731523"/>
                <a:gd name="connsiteX7" fmla="*/ 269976 w 635736"/>
                <a:gd name="connsiteY7" fmla="*/ 182880 h 731523"/>
                <a:gd name="connsiteX8" fmla="*/ 467810 w 635736"/>
                <a:gd name="connsiteY8" fmla="*/ 0 h 731523"/>
                <a:gd name="connsiteX0" fmla="*/ 582986 w 750912"/>
                <a:gd name="connsiteY0" fmla="*/ 0 h 736598"/>
                <a:gd name="connsiteX1" fmla="*/ 750912 w 750912"/>
                <a:gd name="connsiteY1" fmla="*/ 182880 h 736598"/>
                <a:gd name="connsiteX2" fmla="*/ 659472 w 750912"/>
                <a:gd name="connsiteY2" fmla="*/ 182880 h 736598"/>
                <a:gd name="connsiteX3" fmla="*/ 202580 w 750912"/>
                <a:gd name="connsiteY3" fmla="*/ 731520 h 736598"/>
                <a:gd name="connsiteX4" fmla="*/ 0 w 750912"/>
                <a:gd name="connsiteY4" fmla="*/ 736598 h 736598"/>
                <a:gd name="connsiteX5" fmla="*/ 115176 w 750912"/>
                <a:gd name="connsiteY5" fmla="*/ 716278 h 736598"/>
                <a:gd name="connsiteX6" fmla="*/ 476592 w 750912"/>
                <a:gd name="connsiteY6" fmla="*/ 182880 h 736598"/>
                <a:gd name="connsiteX7" fmla="*/ 385152 w 750912"/>
                <a:gd name="connsiteY7" fmla="*/ 182880 h 736598"/>
                <a:gd name="connsiteX8" fmla="*/ 582986 w 750912"/>
                <a:gd name="connsiteY8" fmla="*/ 0 h 736598"/>
                <a:gd name="connsiteX0" fmla="*/ 582986 w 750912"/>
                <a:gd name="connsiteY0" fmla="*/ 0 h 736598"/>
                <a:gd name="connsiteX1" fmla="*/ 750912 w 750912"/>
                <a:gd name="connsiteY1" fmla="*/ 182880 h 736598"/>
                <a:gd name="connsiteX2" fmla="*/ 659472 w 750912"/>
                <a:gd name="connsiteY2" fmla="*/ 182880 h 736598"/>
                <a:gd name="connsiteX3" fmla="*/ 202580 w 750912"/>
                <a:gd name="connsiteY3" fmla="*/ 731520 h 736598"/>
                <a:gd name="connsiteX4" fmla="*/ 0 w 750912"/>
                <a:gd name="connsiteY4" fmla="*/ 736598 h 736598"/>
                <a:gd name="connsiteX5" fmla="*/ 115176 w 750912"/>
                <a:gd name="connsiteY5" fmla="*/ 716278 h 736598"/>
                <a:gd name="connsiteX6" fmla="*/ 476592 w 750912"/>
                <a:gd name="connsiteY6" fmla="*/ 182880 h 736598"/>
                <a:gd name="connsiteX7" fmla="*/ 385152 w 750912"/>
                <a:gd name="connsiteY7" fmla="*/ 182880 h 736598"/>
                <a:gd name="connsiteX8" fmla="*/ 582986 w 750912"/>
                <a:gd name="connsiteY8" fmla="*/ 0 h 736598"/>
                <a:gd name="connsiteX0" fmla="*/ 582986 w 750912"/>
                <a:gd name="connsiteY0" fmla="*/ 0 h 736598"/>
                <a:gd name="connsiteX1" fmla="*/ 750912 w 750912"/>
                <a:gd name="connsiteY1" fmla="*/ 182880 h 736598"/>
                <a:gd name="connsiteX2" fmla="*/ 659472 w 750912"/>
                <a:gd name="connsiteY2" fmla="*/ 182880 h 736598"/>
                <a:gd name="connsiteX3" fmla="*/ 202580 w 750912"/>
                <a:gd name="connsiteY3" fmla="*/ 731520 h 736598"/>
                <a:gd name="connsiteX4" fmla="*/ 0 w 750912"/>
                <a:gd name="connsiteY4" fmla="*/ 736598 h 736598"/>
                <a:gd name="connsiteX5" fmla="*/ 115176 w 750912"/>
                <a:gd name="connsiteY5" fmla="*/ 716278 h 736598"/>
                <a:gd name="connsiteX6" fmla="*/ 476592 w 750912"/>
                <a:gd name="connsiteY6" fmla="*/ 182880 h 736598"/>
                <a:gd name="connsiteX7" fmla="*/ 385152 w 750912"/>
                <a:gd name="connsiteY7" fmla="*/ 182880 h 736598"/>
                <a:gd name="connsiteX8" fmla="*/ 582986 w 750912"/>
                <a:gd name="connsiteY8" fmla="*/ 0 h 736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50912" h="736598">
                  <a:moveTo>
                    <a:pt x="582986" y="0"/>
                  </a:moveTo>
                  <a:lnTo>
                    <a:pt x="750912" y="182880"/>
                  </a:lnTo>
                  <a:lnTo>
                    <a:pt x="659472" y="182880"/>
                  </a:lnTo>
                  <a:cubicBezTo>
                    <a:pt x="604805" y="511774"/>
                    <a:pt x="413733" y="732568"/>
                    <a:pt x="202580" y="731520"/>
                  </a:cubicBezTo>
                  <a:lnTo>
                    <a:pt x="0" y="736598"/>
                  </a:lnTo>
                  <a:cubicBezTo>
                    <a:pt x="38392" y="729825"/>
                    <a:pt x="73200" y="726606"/>
                    <a:pt x="115176" y="716278"/>
                  </a:cubicBezTo>
                  <a:cubicBezTo>
                    <a:pt x="291341" y="660491"/>
                    <a:pt x="431613" y="453492"/>
                    <a:pt x="476592" y="182880"/>
                  </a:cubicBezTo>
                  <a:lnTo>
                    <a:pt x="385152" y="182880"/>
                  </a:lnTo>
                  <a:lnTo>
                    <a:pt x="58298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5" name="Curved Up Arrow 1">
              <a:extLst>
                <a:ext uri="{FF2B5EF4-FFF2-40B4-BE49-F238E27FC236}">
                  <a16:creationId xmlns:a16="http://schemas.microsoft.com/office/drawing/2014/main" id="{6D1CA4B2-AF4D-4B55-828D-9FA29D9B09C1}"/>
                </a:ext>
              </a:extLst>
            </p:cNvPr>
            <p:cNvSpPr/>
            <p:nvPr/>
          </p:nvSpPr>
          <p:spPr>
            <a:xfrm>
              <a:off x="2608239" y="1552872"/>
              <a:ext cx="2429697" cy="3278977"/>
            </a:xfrm>
            <a:custGeom>
              <a:avLst/>
              <a:gdLst/>
              <a:ahLst/>
              <a:cxnLst/>
              <a:rect l="l" t="t" r="r" b="b"/>
              <a:pathLst>
                <a:path w="2429697" h="3278977">
                  <a:moveTo>
                    <a:pt x="1480806" y="0"/>
                  </a:moveTo>
                  <a:lnTo>
                    <a:pt x="2429697" y="1064356"/>
                  </a:lnTo>
                  <a:lnTo>
                    <a:pt x="1913002" y="1064356"/>
                  </a:lnTo>
                  <a:cubicBezTo>
                    <a:pt x="1767557" y="1965619"/>
                    <a:pt x="1451237" y="2727407"/>
                    <a:pt x="1030480" y="3278977"/>
                  </a:cubicBezTo>
                  <a:lnTo>
                    <a:pt x="0" y="3278977"/>
                  </a:lnTo>
                  <a:cubicBezTo>
                    <a:pt x="423651" y="2718190"/>
                    <a:pt x="736725" y="1949779"/>
                    <a:pt x="879611" y="1064356"/>
                  </a:cubicBezTo>
                  <a:lnTo>
                    <a:pt x="362916" y="106435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6" name="Curved Up Arrow 1">
              <a:extLst>
                <a:ext uri="{FF2B5EF4-FFF2-40B4-BE49-F238E27FC236}">
                  <a16:creationId xmlns:a16="http://schemas.microsoft.com/office/drawing/2014/main" id="{1B0BDACF-1C1C-469A-A18D-A33F6B8C7861}"/>
                </a:ext>
              </a:extLst>
            </p:cNvPr>
            <p:cNvSpPr/>
            <p:nvPr/>
          </p:nvSpPr>
          <p:spPr>
            <a:xfrm>
              <a:off x="2971155" y="1552872"/>
              <a:ext cx="2066781" cy="2270977"/>
            </a:xfrm>
            <a:custGeom>
              <a:avLst/>
              <a:gdLst/>
              <a:ahLst/>
              <a:cxnLst/>
              <a:rect l="l" t="t" r="r" b="b"/>
              <a:pathLst>
                <a:path w="2066781" h="2270977">
                  <a:moveTo>
                    <a:pt x="1117890" y="0"/>
                  </a:moveTo>
                  <a:lnTo>
                    <a:pt x="2066781" y="1064356"/>
                  </a:lnTo>
                  <a:lnTo>
                    <a:pt x="1550086" y="1064356"/>
                  </a:lnTo>
                  <a:cubicBezTo>
                    <a:pt x="1479389" y="1502438"/>
                    <a:pt x="1368319" y="1907566"/>
                    <a:pt x="1222656" y="2270977"/>
                  </a:cubicBezTo>
                  <a:lnTo>
                    <a:pt x="189248" y="2270977"/>
                  </a:lnTo>
                  <a:cubicBezTo>
                    <a:pt x="335680" y="1904432"/>
                    <a:pt x="446642" y="1498457"/>
                    <a:pt x="516695" y="1064356"/>
                  </a:cubicBezTo>
                  <a:lnTo>
                    <a:pt x="0" y="106435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7" name="Curved Up Arrow 1">
              <a:extLst>
                <a:ext uri="{FF2B5EF4-FFF2-40B4-BE49-F238E27FC236}">
                  <a16:creationId xmlns:a16="http://schemas.microsoft.com/office/drawing/2014/main" id="{33738995-E74F-44CB-93AD-883DD7EDFBA9}"/>
                </a:ext>
              </a:extLst>
            </p:cNvPr>
            <p:cNvSpPr/>
            <p:nvPr/>
          </p:nvSpPr>
          <p:spPr>
            <a:xfrm>
              <a:off x="2971155" y="1552872"/>
              <a:ext cx="2066781" cy="1262977"/>
            </a:xfrm>
            <a:custGeom>
              <a:avLst/>
              <a:gdLst/>
              <a:ahLst/>
              <a:cxnLst/>
              <a:rect l="l" t="t" r="r" b="b"/>
              <a:pathLst>
                <a:path w="2066781" h="1262977">
                  <a:moveTo>
                    <a:pt x="1117890" y="0"/>
                  </a:moveTo>
                  <a:lnTo>
                    <a:pt x="2066781" y="1064356"/>
                  </a:lnTo>
                  <a:lnTo>
                    <a:pt x="1550086" y="1064356"/>
                  </a:lnTo>
                  <a:lnTo>
                    <a:pt x="1512330" y="1262977"/>
                  </a:lnTo>
                  <a:lnTo>
                    <a:pt x="479897" y="1262977"/>
                  </a:lnTo>
                  <a:cubicBezTo>
                    <a:pt x="494102" y="1197656"/>
                    <a:pt x="505885" y="1131341"/>
                    <a:pt x="516695" y="1064356"/>
                  </a:cubicBezTo>
                  <a:lnTo>
                    <a:pt x="0" y="106435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3B8060E3-DACB-4123-8216-B3F4F5764E6D}"/>
              </a:ext>
            </a:extLst>
          </p:cNvPr>
          <p:cNvSpPr txBox="1"/>
          <p:nvPr/>
        </p:nvSpPr>
        <p:spPr>
          <a:xfrm>
            <a:off x="3698976" y="1932348"/>
            <a:ext cx="9790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10%</a:t>
            </a:r>
            <a:endParaRPr lang="ko-KR" altLang="en-US" sz="2000" b="1">
              <a:solidFill>
                <a:schemeClr val="accent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6A5DCA3-B816-4DA3-90C8-F94A5CE862CF}"/>
              </a:ext>
            </a:extLst>
          </p:cNvPr>
          <p:cNvSpPr txBox="1"/>
          <p:nvPr/>
        </p:nvSpPr>
        <p:spPr>
          <a:xfrm>
            <a:off x="2743620" y="2945351"/>
            <a:ext cx="8591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90%</a:t>
            </a:r>
            <a:endParaRPr lang="ko-KR" altLang="en-US" sz="2000" b="1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8638627-65D0-49D2-A12C-AB5A4E2242D4}"/>
              </a:ext>
            </a:extLst>
          </p:cNvPr>
          <p:cNvSpPr txBox="1"/>
          <p:nvPr/>
        </p:nvSpPr>
        <p:spPr>
          <a:xfrm>
            <a:off x="3777538" y="2280899"/>
            <a:ext cx="40563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chemeClr val="bg1"/>
                </a:solidFill>
                <a:cs typeface="Arial" pitchFamily="34" charset="0"/>
              </a:rPr>
              <a:t>Some testing parts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chemeClr val="bg1"/>
                </a:solidFill>
                <a:cs typeface="Arial" pitchFamily="34" charset="0"/>
              </a:rPr>
              <a:t>Some front-end development parts</a:t>
            </a:r>
            <a:endParaRPr lang="ko-KR" altLang="en-US" sz="120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D264DC2-7568-4836-8BE0-71E0AACCC1A2}"/>
              </a:ext>
            </a:extLst>
          </p:cNvPr>
          <p:cNvSpPr txBox="1"/>
          <p:nvPr/>
        </p:nvSpPr>
        <p:spPr>
          <a:xfrm>
            <a:off x="1457739" y="5294735"/>
            <a:ext cx="3074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>
                <a:solidFill>
                  <a:schemeClr val="bg1"/>
                </a:solidFill>
                <a:cs typeface="Arial" pitchFamily="34" charset="0"/>
              </a:rPr>
              <a:t>Proposal Presentation</a:t>
            </a:r>
            <a:endParaRPr lang="ko-KR" altLang="en-US" sz="2000" b="1">
              <a:solidFill>
                <a:schemeClr val="bg1"/>
              </a:solidFill>
              <a:cs typeface="Arial" pitchFamily="34" charset="0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8083228-8D0E-4757-97E7-B809079E0533}"/>
              </a:ext>
            </a:extLst>
          </p:cNvPr>
          <p:cNvCxnSpPr/>
          <p:nvPr/>
        </p:nvCxnSpPr>
        <p:spPr>
          <a:xfrm>
            <a:off x="8233767" y="2332458"/>
            <a:ext cx="877020" cy="0"/>
          </a:xfrm>
          <a:prstGeom prst="straightConnector1">
            <a:avLst/>
          </a:prstGeom>
          <a:ln w="38100">
            <a:solidFill>
              <a:schemeClr val="accent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BA650CD-F4B9-4298-BB68-A944D2D31EA1}"/>
              </a:ext>
            </a:extLst>
          </p:cNvPr>
          <p:cNvCxnSpPr/>
          <p:nvPr/>
        </p:nvCxnSpPr>
        <p:spPr>
          <a:xfrm>
            <a:off x="7340950" y="3511897"/>
            <a:ext cx="1540890" cy="1"/>
          </a:xfrm>
          <a:prstGeom prst="straightConnector1">
            <a:avLst/>
          </a:prstGeom>
          <a:ln w="38100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1B53EE51-067E-4407-AC43-7AA590E33A03}"/>
              </a:ext>
            </a:extLst>
          </p:cNvPr>
          <p:cNvCxnSpPr/>
          <p:nvPr/>
        </p:nvCxnSpPr>
        <p:spPr>
          <a:xfrm>
            <a:off x="6521664" y="4583118"/>
            <a:ext cx="1961467" cy="15034"/>
          </a:xfrm>
          <a:prstGeom prst="straightConnector1">
            <a:avLst/>
          </a:prstGeom>
          <a:ln w="38100">
            <a:solidFill>
              <a:schemeClr val="accent3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9264214-E8B2-4390-B221-01DFF160ADD7}"/>
              </a:ext>
            </a:extLst>
          </p:cNvPr>
          <p:cNvCxnSpPr/>
          <p:nvPr/>
        </p:nvCxnSpPr>
        <p:spPr>
          <a:xfrm flipV="1">
            <a:off x="5641481" y="5662301"/>
            <a:ext cx="1920343" cy="8068"/>
          </a:xfrm>
          <a:prstGeom prst="straightConnector1">
            <a:avLst/>
          </a:prstGeom>
          <a:ln w="38100">
            <a:solidFill>
              <a:schemeClr val="accent4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C3F09645-0F63-4045-8E9E-DB7B48EC527B}"/>
              </a:ext>
            </a:extLst>
          </p:cNvPr>
          <p:cNvSpPr txBox="1"/>
          <p:nvPr/>
        </p:nvSpPr>
        <p:spPr>
          <a:xfrm>
            <a:off x="1859460" y="4027154"/>
            <a:ext cx="7851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50%</a:t>
            </a:r>
            <a:endParaRPr lang="ko-KR" altLang="en-US" sz="2000" b="1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38CB01A-C94C-40E1-9846-B9B4E57F8DD2}"/>
              </a:ext>
            </a:extLst>
          </p:cNvPr>
          <p:cNvSpPr txBox="1"/>
          <p:nvPr/>
        </p:nvSpPr>
        <p:spPr>
          <a:xfrm>
            <a:off x="2221565" y="4317324"/>
            <a:ext cx="40563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chemeClr val="bg1"/>
                </a:solidFill>
                <a:cs typeface="Arial" pitchFamily="34" charset="0"/>
              </a:rPr>
              <a:t>Collect Dataset and image pre-processing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chemeClr val="bg1"/>
                </a:solidFill>
                <a:cs typeface="Arial" pitchFamily="34" charset="0"/>
              </a:rPr>
              <a:t>Trained the models and select the best accuracy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chemeClr val="bg1"/>
                </a:solidFill>
                <a:cs typeface="Arial" pitchFamily="34" charset="0"/>
              </a:rPr>
              <a:t>Designed prototypes </a:t>
            </a:r>
            <a:endParaRPr lang="ko-KR" altLang="en-US" sz="120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E14B75B-C933-425C-8616-9F27BB40AFD3}"/>
              </a:ext>
            </a:extLst>
          </p:cNvPr>
          <p:cNvSpPr txBox="1"/>
          <p:nvPr/>
        </p:nvSpPr>
        <p:spPr>
          <a:xfrm>
            <a:off x="3140916" y="3250931"/>
            <a:ext cx="40563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chemeClr val="bg1"/>
                </a:solidFill>
                <a:cs typeface="Arial" pitchFamily="34" charset="0"/>
              </a:rPr>
              <a:t>Implemented mobile app front end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chemeClr val="bg1"/>
                </a:solidFill>
                <a:cs typeface="Arial" pitchFamily="34" charset="0"/>
              </a:rPr>
              <a:t>Finalized model and create API to connect Mobile app with the model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ko-KR" altLang="en-US" sz="120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51B75B5-9185-412A-8BE5-DF51B8BAEB65}"/>
              </a:ext>
            </a:extLst>
          </p:cNvPr>
          <p:cNvSpPr txBox="1"/>
          <p:nvPr/>
        </p:nvSpPr>
        <p:spPr>
          <a:xfrm>
            <a:off x="8233767" y="6483097"/>
            <a:ext cx="4942935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400" b="1">
                <a:cs typeface="Calibri"/>
              </a:rPr>
              <a:t>IT18115130|Senevirathne K.D.A | 2021-180</a:t>
            </a:r>
          </a:p>
        </p:txBody>
      </p:sp>
    </p:spTree>
    <p:extLst>
      <p:ext uri="{BB962C8B-B14F-4D97-AF65-F5344CB8AC3E}">
        <p14:creationId xmlns:p14="http://schemas.microsoft.com/office/powerpoint/2010/main" val="9189098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F00A0FBF-8D82-41AE-88C5-558B991FA0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329"/>
          <a:stretch/>
        </p:blipFill>
        <p:spPr>
          <a:xfrm>
            <a:off x="1358912" y="228600"/>
            <a:ext cx="9397975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5762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A0C2E8-5CC6-4BC8-8B3C-8D8723B1CB1B}"/>
              </a:ext>
            </a:extLst>
          </p:cNvPr>
          <p:cNvSpPr txBox="1"/>
          <p:nvPr/>
        </p:nvSpPr>
        <p:spPr>
          <a:xfrm>
            <a:off x="194748" y="93347"/>
            <a:ext cx="376765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>
                <a:solidFill>
                  <a:schemeClr val="bg1"/>
                </a:solidFill>
              </a:rPr>
              <a:t>Component-2</a:t>
            </a:r>
            <a:endParaRPr lang="en-US" sz="400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1F83D66-1387-437E-8C5D-2BBF54333450}"/>
              </a:ext>
            </a:extLst>
          </p:cNvPr>
          <p:cNvSpPr txBox="1">
            <a:spLocks/>
          </p:cNvSpPr>
          <p:nvPr/>
        </p:nvSpPr>
        <p:spPr>
          <a:xfrm>
            <a:off x="1179443" y="3357058"/>
            <a:ext cx="10310767" cy="10906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>
                <a:solidFill>
                  <a:srgbClr val="FFFFFF"/>
                </a:solidFill>
              </a:rPr>
              <a:t>Accurate diagnosis of Covid-19 using Chest CT Scan images</a:t>
            </a:r>
            <a:endParaRPr lang="en-US" sz="3400" b="1">
              <a:solidFill>
                <a:srgbClr val="FFFFFF"/>
              </a:solidFill>
            </a:endParaRPr>
          </a:p>
        </p:txBody>
      </p:sp>
      <p:pic>
        <p:nvPicPr>
          <p:cNvPr id="4" name="Picture 3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8E1A2468-62DD-40DF-9567-0559802B571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25" r="9376" b="1"/>
          <a:stretch/>
        </p:blipFill>
        <p:spPr>
          <a:xfrm>
            <a:off x="9886129" y="1"/>
            <a:ext cx="2305871" cy="230587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249FCA5-2CD5-46EF-8E60-4C27E2C421AF}"/>
              </a:ext>
            </a:extLst>
          </p:cNvPr>
          <p:cNvSpPr txBox="1"/>
          <p:nvPr/>
        </p:nvSpPr>
        <p:spPr>
          <a:xfrm>
            <a:off x="9667464" y="2305879"/>
            <a:ext cx="2743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chemeClr val="bg1"/>
                </a:solidFill>
              </a:rPr>
              <a:t>Akalanka B.A</a:t>
            </a:r>
          </a:p>
          <a:p>
            <a:pPr algn="ctr"/>
            <a:r>
              <a:rPr lang="en-US" b="1">
                <a:solidFill>
                  <a:schemeClr val="bg1"/>
                </a:solidFill>
              </a:rPr>
              <a:t>IT18114836</a:t>
            </a:r>
          </a:p>
        </p:txBody>
      </p:sp>
    </p:spTree>
    <p:extLst>
      <p:ext uri="{BB962C8B-B14F-4D97-AF65-F5344CB8AC3E}">
        <p14:creationId xmlns:p14="http://schemas.microsoft.com/office/powerpoint/2010/main" val="1432274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FF0F389-B365-43E3-AD5E-BE3EF346E39E}"/>
              </a:ext>
            </a:extLst>
          </p:cNvPr>
          <p:cNvGrpSpPr/>
          <p:nvPr/>
        </p:nvGrpSpPr>
        <p:grpSpPr>
          <a:xfrm flipH="1">
            <a:off x="558660" y="1091238"/>
            <a:ext cx="10610852" cy="369370"/>
            <a:chOff x="914745" y="3763018"/>
            <a:chExt cx="8924574" cy="360040"/>
          </a:xfrm>
        </p:grpSpPr>
        <p:sp>
          <p:nvSpPr>
            <p:cNvPr id="3" name="직사각형 1">
              <a:extLst>
                <a:ext uri="{FF2B5EF4-FFF2-40B4-BE49-F238E27FC236}">
                  <a16:creationId xmlns:a16="http://schemas.microsoft.com/office/drawing/2014/main" id="{1FFFFAB2-7AA3-4BE8-9F16-8BEC294AEACE}"/>
                </a:ext>
              </a:extLst>
            </p:cNvPr>
            <p:cNvSpPr/>
            <p:nvPr/>
          </p:nvSpPr>
          <p:spPr>
            <a:xfrm>
              <a:off x="914745" y="3763018"/>
              <a:ext cx="2232000" cy="360040"/>
            </a:xfrm>
            <a:prstGeom prst="rect">
              <a:avLst/>
            </a:prstGeom>
            <a:solidFill>
              <a:schemeClr val="accent6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b="1"/>
            </a:p>
          </p:txBody>
        </p:sp>
        <p:sp>
          <p:nvSpPr>
            <p:cNvPr id="4" name="직사각형 1">
              <a:extLst>
                <a:ext uri="{FF2B5EF4-FFF2-40B4-BE49-F238E27FC236}">
                  <a16:creationId xmlns:a16="http://schemas.microsoft.com/office/drawing/2014/main" id="{ADDD4935-BF0B-4DF8-88BE-BA88884858FF}"/>
                </a:ext>
              </a:extLst>
            </p:cNvPr>
            <p:cNvSpPr/>
            <p:nvPr/>
          </p:nvSpPr>
          <p:spPr>
            <a:xfrm>
              <a:off x="3149877" y="3763018"/>
              <a:ext cx="2232000" cy="360040"/>
            </a:xfrm>
            <a:prstGeom prst="rect">
              <a:avLst/>
            </a:prstGeom>
            <a:solidFill>
              <a:schemeClr val="accent2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b="1"/>
            </a:p>
          </p:txBody>
        </p:sp>
        <p:sp>
          <p:nvSpPr>
            <p:cNvPr id="5" name="직사각형 1">
              <a:extLst>
                <a:ext uri="{FF2B5EF4-FFF2-40B4-BE49-F238E27FC236}">
                  <a16:creationId xmlns:a16="http://schemas.microsoft.com/office/drawing/2014/main" id="{A254C36D-FAC8-4FF7-B4F4-146E34B9BDE2}"/>
                </a:ext>
              </a:extLst>
            </p:cNvPr>
            <p:cNvSpPr/>
            <p:nvPr/>
          </p:nvSpPr>
          <p:spPr>
            <a:xfrm>
              <a:off x="5385009" y="3763018"/>
              <a:ext cx="2232000" cy="360040"/>
            </a:xfrm>
            <a:prstGeom prst="rect">
              <a:avLst/>
            </a:prstGeom>
            <a:solidFill>
              <a:schemeClr val="accent3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b="1"/>
            </a:p>
          </p:txBody>
        </p:sp>
        <p:sp>
          <p:nvSpPr>
            <p:cNvPr id="6" name="직사각형 1">
              <a:extLst>
                <a:ext uri="{FF2B5EF4-FFF2-40B4-BE49-F238E27FC236}">
                  <a16:creationId xmlns:a16="http://schemas.microsoft.com/office/drawing/2014/main" id="{F77CF8CA-0FF3-4671-9965-9FFFA77CA96C}"/>
                </a:ext>
              </a:extLst>
            </p:cNvPr>
            <p:cNvSpPr/>
            <p:nvPr/>
          </p:nvSpPr>
          <p:spPr>
            <a:xfrm>
              <a:off x="7607319" y="3763018"/>
              <a:ext cx="2232000" cy="360040"/>
            </a:xfrm>
            <a:prstGeom prst="rect">
              <a:avLst/>
            </a:prstGeom>
            <a:solidFill>
              <a:schemeClr val="accent4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3200" b="1">
                  <a:solidFill>
                    <a:schemeClr val="tx1"/>
                  </a:solidFill>
                </a:rPr>
                <a:t>Problem</a:t>
              </a:r>
              <a:endParaRPr lang="ko-KR" altLang="en-US" sz="3200" b="1">
                <a:solidFill>
                  <a:schemeClr val="tx1"/>
                </a:solidFill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C8B426A1-A31C-40EA-8D38-2F952B391989}"/>
              </a:ext>
            </a:extLst>
          </p:cNvPr>
          <p:cNvGrpSpPr/>
          <p:nvPr/>
        </p:nvGrpSpPr>
        <p:grpSpPr>
          <a:xfrm flipH="1">
            <a:off x="651496" y="4118208"/>
            <a:ext cx="10610852" cy="369370"/>
            <a:chOff x="914745" y="3763018"/>
            <a:chExt cx="8924574" cy="360040"/>
          </a:xfrm>
        </p:grpSpPr>
        <p:sp>
          <p:nvSpPr>
            <p:cNvPr id="8" name="직사각형 1">
              <a:extLst>
                <a:ext uri="{FF2B5EF4-FFF2-40B4-BE49-F238E27FC236}">
                  <a16:creationId xmlns:a16="http://schemas.microsoft.com/office/drawing/2014/main" id="{96D11406-340A-49D4-9138-AB79F38CC9CA}"/>
                </a:ext>
              </a:extLst>
            </p:cNvPr>
            <p:cNvSpPr/>
            <p:nvPr/>
          </p:nvSpPr>
          <p:spPr>
            <a:xfrm>
              <a:off x="914745" y="3763018"/>
              <a:ext cx="2232000" cy="360040"/>
            </a:xfrm>
            <a:prstGeom prst="rect">
              <a:avLst/>
            </a:prstGeom>
            <a:solidFill>
              <a:schemeClr val="accent6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b="1"/>
            </a:p>
          </p:txBody>
        </p:sp>
        <p:sp>
          <p:nvSpPr>
            <p:cNvPr id="9" name="직사각형 1">
              <a:extLst>
                <a:ext uri="{FF2B5EF4-FFF2-40B4-BE49-F238E27FC236}">
                  <a16:creationId xmlns:a16="http://schemas.microsoft.com/office/drawing/2014/main" id="{9FC577E3-D3D3-4FF8-A719-7AACB67A70E6}"/>
                </a:ext>
              </a:extLst>
            </p:cNvPr>
            <p:cNvSpPr/>
            <p:nvPr/>
          </p:nvSpPr>
          <p:spPr>
            <a:xfrm>
              <a:off x="3149877" y="3763018"/>
              <a:ext cx="2232000" cy="360040"/>
            </a:xfrm>
            <a:prstGeom prst="rect">
              <a:avLst/>
            </a:prstGeom>
            <a:solidFill>
              <a:schemeClr val="accent2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b="1"/>
            </a:p>
          </p:txBody>
        </p:sp>
        <p:sp>
          <p:nvSpPr>
            <p:cNvPr id="10" name="직사각형 1">
              <a:extLst>
                <a:ext uri="{FF2B5EF4-FFF2-40B4-BE49-F238E27FC236}">
                  <a16:creationId xmlns:a16="http://schemas.microsoft.com/office/drawing/2014/main" id="{E1ACC4B7-FD3F-485B-A1A6-BEB32880B5AE}"/>
                </a:ext>
              </a:extLst>
            </p:cNvPr>
            <p:cNvSpPr/>
            <p:nvPr/>
          </p:nvSpPr>
          <p:spPr>
            <a:xfrm>
              <a:off x="5385009" y="3763018"/>
              <a:ext cx="2232000" cy="360040"/>
            </a:xfrm>
            <a:prstGeom prst="rect">
              <a:avLst/>
            </a:prstGeom>
            <a:solidFill>
              <a:schemeClr val="accent3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b="1"/>
            </a:p>
          </p:txBody>
        </p:sp>
        <p:sp>
          <p:nvSpPr>
            <p:cNvPr id="11" name="직사각형 1">
              <a:extLst>
                <a:ext uri="{FF2B5EF4-FFF2-40B4-BE49-F238E27FC236}">
                  <a16:creationId xmlns:a16="http://schemas.microsoft.com/office/drawing/2014/main" id="{732A0791-4DAA-4239-8543-6DE0443318FE}"/>
                </a:ext>
              </a:extLst>
            </p:cNvPr>
            <p:cNvSpPr/>
            <p:nvPr/>
          </p:nvSpPr>
          <p:spPr>
            <a:xfrm>
              <a:off x="7607319" y="3763018"/>
              <a:ext cx="2232000" cy="360040"/>
            </a:xfrm>
            <a:prstGeom prst="rect">
              <a:avLst/>
            </a:prstGeom>
            <a:solidFill>
              <a:schemeClr val="accent4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b="1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2A7D06FF-969A-4B02-B02A-7729E86A3BCD}"/>
              </a:ext>
            </a:extLst>
          </p:cNvPr>
          <p:cNvSpPr txBox="1"/>
          <p:nvPr/>
        </p:nvSpPr>
        <p:spPr>
          <a:xfrm>
            <a:off x="929652" y="4010505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b="1">
                <a:solidFill>
                  <a:schemeClr val="tx1"/>
                </a:solidFill>
              </a:rPr>
              <a:t>Solution</a:t>
            </a:r>
            <a:endParaRPr lang="en-US" sz="320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7428786-3115-47EE-8451-DF5DB01541BC}"/>
              </a:ext>
            </a:extLst>
          </p:cNvPr>
          <p:cNvGrpSpPr/>
          <p:nvPr/>
        </p:nvGrpSpPr>
        <p:grpSpPr>
          <a:xfrm>
            <a:off x="1209743" y="3249290"/>
            <a:ext cx="6257513" cy="331573"/>
            <a:chOff x="1676214" y="2388545"/>
            <a:chExt cx="6257513" cy="331573"/>
          </a:xfrm>
        </p:grpSpPr>
        <p:sp>
          <p:nvSpPr>
            <p:cNvPr id="15" name="Chevron 50">
              <a:extLst>
                <a:ext uri="{FF2B5EF4-FFF2-40B4-BE49-F238E27FC236}">
                  <a16:creationId xmlns:a16="http://schemas.microsoft.com/office/drawing/2014/main" id="{4E58CD27-F4D2-42D6-B694-F326E81135A3}"/>
                </a:ext>
              </a:extLst>
            </p:cNvPr>
            <p:cNvSpPr/>
            <p:nvPr/>
          </p:nvSpPr>
          <p:spPr>
            <a:xfrm>
              <a:off x="1676214" y="2468118"/>
              <a:ext cx="252000" cy="252000"/>
            </a:xfrm>
            <a:prstGeom prst="chevron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D58DF39-3195-485A-AAF3-2CA1E74C3E83}"/>
                </a:ext>
              </a:extLst>
            </p:cNvPr>
            <p:cNvSpPr txBox="1"/>
            <p:nvPr/>
          </p:nvSpPr>
          <p:spPr>
            <a:xfrm>
              <a:off x="1928214" y="2388545"/>
              <a:ext cx="60055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>
                  <a:cs typeface="Calibri"/>
                </a:rPr>
                <a:t>Shortage of PCR testing equipment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6DC993E-28B0-4073-9973-026A7B2FF81B}"/>
              </a:ext>
            </a:extLst>
          </p:cNvPr>
          <p:cNvGrpSpPr/>
          <p:nvPr/>
        </p:nvGrpSpPr>
        <p:grpSpPr>
          <a:xfrm>
            <a:off x="887064" y="4867530"/>
            <a:ext cx="9498772" cy="707886"/>
            <a:chOff x="1687463" y="2123230"/>
            <a:chExt cx="7418181" cy="707886"/>
          </a:xfrm>
        </p:grpSpPr>
        <p:sp>
          <p:nvSpPr>
            <p:cNvPr id="18" name="Chevron 56">
              <a:extLst>
                <a:ext uri="{FF2B5EF4-FFF2-40B4-BE49-F238E27FC236}">
                  <a16:creationId xmlns:a16="http://schemas.microsoft.com/office/drawing/2014/main" id="{817C6DB9-B97C-4B3C-A833-E1C049B2E2F5}"/>
                </a:ext>
              </a:extLst>
            </p:cNvPr>
            <p:cNvSpPr/>
            <p:nvPr/>
          </p:nvSpPr>
          <p:spPr>
            <a:xfrm>
              <a:off x="1687463" y="2280622"/>
              <a:ext cx="252000" cy="252000"/>
            </a:xfrm>
            <a:prstGeom prst="chevron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7B5CDD4-7610-47AD-81D6-008AC0BA020C}"/>
                </a:ext>
              </a:extLst>
            </p:cNvPr>
            <p:cNvSpPr txBox="1"/>
            <p:nvPr/>
          </p:nvSpPr>
          <p:spPr>
            <a:xfrm>
              <a:off x="2081695" y="2123230"/>
              <a:ext cx="7023949" cy="707886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GB" sz="1400" b="1">
                  <a:ea typeface="+mn-lt"/>
                  <a:cs typeface="+mn-lt"/>
                </a:rPr>
                <a:t>Develop a useable mobile app to give a result whether he or she suffering from Covid-19 or not by evaluating chest CT images</a:t>
              </a:r>
              <a:endParaRPr lang="en-US" sz="1400" b="1">
                <a:cs typeface="Calibri"/>
              </a:endParaRPr>
            </a:p>
            <a:p>
              <a:endPara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28D8BF2-DD76-4209-A791-95B3FCC044AA}"/>
              </a:ext>
            </a:extLst>
          </p:cNvPr>
          <p:cNvGrpSpPr/>
          <p:nvPr/>
        </p:nvGrpSpPr>
        <p:grpSpPr>
          <a:xfrm>
            <a:off x="1209743" y="1880404"/>
            <a:ext cx="6316283" cy="315786"/>
            <a:chOff x="1687463" y="1482829"/>
            <a:chExt cx="6316283" cy="315786"/>
          </a:xfrm>
        </p:grpSpPr>
        <p:sp>
          <p:nvSpPr>
            <p:cNvPr id="21" name="Chevron 50">
              <a:extLst>
                <a:ext uri="{FF2B5EF4-FFF2-40B4-BE49-F238E27FC236}">
                  <a16:creationId xmlns:a16="http://schemas.microsoft.com/office/drawing/2014/main" id="{192870A3-5F83-4830-8B92-FB23191A49D7}"/>
                </a:ext>
              </a:extLst>
            </p:cNvPr>
            <p:cNvSpPr/>
            <p:nvPr/>
          </p:nvSpPr>
          <p:spPr>
            <a:xfrm>
              <a:off x="1687463" y="1482829"/>
              <a:ext cx="252000" cy="252000"/>
            </a:xfrm>
            <a:prstGeom prst="chevron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769420E-00D3-48D2-940F-B67999966D46}"/>
                </a:ext>
              </a:extLst>
            </p:cNvPr>
            <p:cNvSpPr txBox="1"/>
            <p:nvPr/>
          </p:nvSpPr>
          <p:spPr>
            <a:xfrm>
              <a:off x="1998233" y="1490838"/>
              <a:ext cx="60055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>
                  <a:cs typeface="Calibri"/>
                </a:rPr>
                <a:t>Covid -19 is spreading and millions of people are dying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187C96F-3A8C-4EFF-A941-2A0EB3FAE871}"/>
              </a:ext>
            </a:extLst>
          </p:cNvPr>
          <p:cNvGrpSpPr/>
          <p:nvPr/>
        </p:nvGrpSpPr>
        <p:grpSpPr>
          <a:xfrm>
            <a:off x="1209743" y="2568851"/>
            <a:ext cx="6316282" cy="307777"/>
            <a:chOff x="1687463" y="1454296"/>
            <a:chExt cx="6316282" cy="307777"/>
          </a:xfrm>
        </p:grpSpPr>
        <p:sp>
          <p:nvSpPr>
            <p:cNvPr id="24" name="Chevron 50">
              <a:extLst>
                <a:ext uri="{FF2B5EF4-FFF2-40B4-BE49-F238E27FC236}">
                  <a16:creationId xmlns:a16="http://schemas.microsoft.com/office/drawing/2014/main" id="{BBFB61CD-E2F8-4D3D-84E3-773F3CB6EFE1}"/>
                </a:ext>
              </a:extLst>
            </p:cNvPr>
            <p:cNvSpPr/>
            <p:nvPr/>
          </p:nvSpPr>
          <p:spPr>
            <a:xfrm>
              <a:off x="1687463" y="1482829"/>
              <a:ext cx="252000" cy="252000"/>
            </a:xfrm>
            <a:prstGeom prst="chevron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0A7D542-20EB-4B37-92CE-77CF1A9617A7}"/>
                </a:ext>
              </a:extLst>
            </p:cNvPr>
            <p:cNvSpPr txBox="1"/>
            <p:nvPr/>
          </p:nvSpPr>
          <p:spPr>
            <a:xfrm>
              <a:off x="1998232" y="1454296"/>
              <a:ext cx="60055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>
                  <a:cs typeface="Calibri"/>
                </a:rPr>
                <a:t>Patient must wait for long time to get their PCR test reports 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33EC8782-5773-4F61-979F-7839A8A2513A}"/>
              </a:ext>
            </a:extLst>
          </p:cNvPr>
          <p:cNvSpPr txBox="1"/>
          <p:nvPr/>
        </p:nvSpPr>
        <p:spPr>
          <a:xfrm>
            <a:off x="8698044" y="6429752"/>
            <a:ext cx="4942935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400" b="1">
                <a:cs typeface="Calibri"/>
              </a:rPr>
              <a:t>IT18114836|Akalanka B.A | 2021-180</a:t>
            </a:r>
          </a:p>
        </p:txBody>
      </p:sp>
    </p:spTree>
    <p:extLst>
      <p:ext uri="{BB962C8B-B14F-4D97-AF65-F5344CB8AC3E}">
        <p14:creationId xmlns:p14="http://schemas.microsoft.com/office/powerpoint/2010/main" val="36189301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" name="Rectangle 60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C5BD0D4-30C7-4847-81C5-3ED11962C738}"/>
              </a:ext>
            </a:extLst>
          </p:cNvPr>
          <p:cNvSpPr txBox="1"/>
          <p:nvPr/>
        </p:nvSpPr>
        <p:spPr>
          <a:xfrm>
            <a:off x="1198181" y="557189"/>
            <a:ext cx="9795637" cy="11048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4400" b="1">
                <a:latin typeface="+mj-lt"/>
                <a:ea typeface="+mj-ea"/>
                <a:cs typeface="+mj-cs"/>
              </a:rPr>
              <a:t>Key features of  chest CT images</a:t>
            </a:r>
          </a:p>
        </p:txBody>
      </p:sp>
      <p:pic>
        <p:nvPicPr>
          <p:cNvPr id="5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BF672BB3-DD5D-4471-942A-A5D816EE4A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731" y="2505243"/>
            <a:ext cx="3523708" cy="3514855"/>
          </a:xfrm>
          <a:prstGeom prst="rect">
            <a:avLst/>
          </a:prstGeom>
        </p:spPr>
      </p:pic>
      <p:pic>
        <p:nvPicPr>
          <p:cNvPr id="3" name="Picture 2" descr="Graphical user interface, application&#10;&#10;Description automatically generated with medium confidence">
            <a:extLst>
              <a:ext uri="{FF2B5EF4-FFF2-40B4-BE49-F238E27FC236}">
                <a16:creationId xmlns:a16="http://schemas.microsoft.com/office/drawing/2014/main" id="{8615BF68-F084-438B-B39A-DF9BCA411A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81" y="2596501"/>
            <a:ext cx="3797536" cy="3332338"/>
          </a:xfrm>
          <a:prstGeom prst="rect">
            <a:avLst/>
          </a:prstGeom>
        </p:spPr>
      </p:pic>
      <p:pic>
        <p:nvPicPr>
          <p:cNvPr id="7" name="Picture 6" descr="A picture containing whiteboard&#10;&#10;Description automatically generated">
            <a:extLst>
              <a:ext uri="{FF2B5EF4-FFF2-40B4-BE49-F238E27FC236}">
                <a16:creationId xmlns:a16="http://schemas.microsoft.com/office/drawing/2014/main" id="{D87975ED-5D32-4393-871F-FD454ED129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6439" y="2488060"/>
            <a:ext cx="3797536" cy="3322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5403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FB876E1D-4BC0-4579-B92B-7A8EC845B67E}"/>
              </a:ext>
            </a:extLst>
          </p:cNvPr>
          <p:cNvSpPr txBox="1"/>
          <p:nvPr/>
        </p:nvSpPr>
        <p:spPr>
          <a:xfrm>
            <a:off x="724117" y="212447"/>
            <a:ext cx="43845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System Overview</a:t>
            </a:r>
            <a:endParaRPr lang="ko-KR" altLang="en-US" sz="3600" b="1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 pitchFamily="34" charset="0"/>
            </a:endParaRP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ABFBA8C8-79D8-4206-89FF-FCC181EC95D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81" t="1" r="1981" b="-3141"/>
          <a:stretch/>
        </p:blipFill>
        <p:spPr>
          <a:xfrm>
            <a:off x="3316407" y="915365"/>
            <a:ext cx="6741993" cy="4756565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C41D62B-EA05-4965-BCAD-B260123C9745}"/>
              </a:ext>
            </a:extLst>
          </p:cNvPr>
          <p:cNvSpPr txBox="1"/>
          <p:nvPr/>
        </p:nvSpPr>
        <p:spPr>
          <a:xfrm>
            <a:off x="6281530" y="4386471"/>
            <a:ext cx="2822713" cy="111318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0EB4DD9-022A-4176-9E6C-C030DF2CD03A}"/>
              </a:ext>
            </a:extLst>
          </p:cNvPr>
          <p:cNvSpPr/>
          <p:nvPr/>
        </p:nvSpPr>
        <p:spPr>
          <a:xfrm>
            <a:off x="7462402" y="4227443"/>
            <a:ext cx="477078" cy="1590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EC55CB3-06BE-401F-9F70-72C04EB72646}"/>
              </a:ext>
            </a:extLst>
          </p:cNvPr>
          <p:cNvSpPr txBox="1"/>
          <p:nvPr/>
        </p:nvSpPr>
        <p:spPr>
          <a:xfrm>
            <a:off x="539309" y="5830958"/>
            <a:ext cx="77372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Dataset – 2500 Chest CT scan images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Kaggle – 2000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GitHub repository / From a hospital - 250</a:t>
            </a:r>
          </a:p>
        </p:txBody>
      </p:sp>
    </p:spTree>
    <p:extLst>
      <p:ext uri="{BB962C8B-B14F-4D97-AF65-F5344CB8AC3E}">
        <p14:creationId xmlns:p14="http://schemas.microsoft.com/office/powerpoint/2010/main" val="30879437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DF68FD36-1D5A-4EE1-B45F-AFFF17E14370}"/>
              </a:ext>
            </a:extLst>
          </p:cNvPr>
          <p:cNvSpPr/>
          <p:nvPr/>
        </p:nvSpPr>
        <p:spPr>
          <a:xfrm>
            <a:off x="6364871" y="866364"/>
            <a:ext cx="1732722" cy="17001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직사각형 3">
            <a:extLst>
              <a:ext uri="{FF2B5EF4-FFF2-40B4-BE49-F238E27FC236}">
                <a16:creationId xmlns:a16="http://schemas.microsoft.com/office/drawing/2014/main" id="{D5A7A6CA-7A4C-446B-89A3-C327AAD63869}"/>
              </a:ext>
            </a:extLst>
          </p:cNvPr>
          <p:cNvSpPr/>
          <p:nvPr/>
        </p:nvSpPr>
        <p:spPr>
          <a:xfrm>
            <a:off x="267271" y="866364"/>
            <a:ext cx="2066197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54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Meet Our </a:t>
            </a:r>
            <a:r>
              <a:rPr lang="en-US" altLang="ko-KR" sz="5400" b="1">
                <a:solidFill>
                  <a:schemeClr val="accent6"/>
                </a:solidFill>
                <a:latin typeface="+mj-lt"/>
              </a:rPr>
              <a:t>Team</a:t>
            </a:r>
            <a:endParaRPr lang="ko-KR" altLang="en-US" sz="5400">
              <a:solidFill>
                <a:schemeClr val="accent6"/>
              </a:solidFill>
              <a:latin typeface="+mj-lt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C3D8CDA-5552-41F3-B813-D00EFE43B237}"/>
              </a:ext>
            </a:extLst>
          </p:cNvPr>
          <p:cNvSpPr/>
          <p:nvPr/>
        </p:nvSpPr>
        <p:spPr>
          <a:xfrm>
            <a:off x="2857159" y="649356"/>
            <a:ext cx="8990284" cy="5897217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75000"/>
                  <a:shade val="30000"/>
                  <a:satMod val="115000"/>
                </a:schemeClr>
              </a:gs>
              <a:gs pos="50000">
                <a:schemeClr val="accent4">
                  <a:lumMod val="75000"/>
                  <a:shade val="67500"/>
                  <a:satMod val="115000"/>
                </a:schemeClr>
              </a:gs>
              <a:gs pos="100000">
                <a:schemeClr val="accent4">
                  <a:lumMod val="75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5C5A125-7693-4DD8-9468-0300C197F127}"/>
              </a:ext>
            </a:extLst>
          </p:cNvPr>
          <p:cNvSpPr/>
          <p:nvPr/>
        </p:nvSpPr>
        <p:spPr>
          <a:xfrm>
            <a:off x="3432313" y="866364"/>
            <a:ext cx="1732722" cy="17001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Content Placeholder 5">
            <a:extLst>
              <a:ext uri="{FF2B5EF4-FFF2-40B4-BE49-F238E27FC236}">
                <a16:creationId xmlns:a16="http://schemas.microsoft.com/office/drawing/2014/main" id="{318B9C72-BC56-4345-B5C8-372F3D2567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9635" y="866364"/>
            <a:ext cx="1755400" cy="170346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B04FCAA-03AD-4D23-996E-B32BF90885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7549" y="857257"/>
            <a:ext cx="1732722" cy="170923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1D526776-8F0E-4BFD-8C18-BAE8CCB348DB}"/>
              </a:ext>
            </a:extLst>
          </p:cNvPr>
          <p:cNvSpPr/>
          <p:nvPr/>
        </p:nvSpPr>
        <p:spPr>
          <a:xfrm>
            <a:off x="9428922" y="866364"/>
            <a:ext cx="1732722" cy="17001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B83391-D7FB-45DB-8F4B-746591DE320E}"/>
              </a:ext>
            </a:extLst>
          </p:cNvPr>
          <p:cNvSpPr/>
          <p:nvPr/>
        </p:nvSpPr>
        <p:spPr>
          <a:xfrm>
            <a:off x="3432313" y="3706468"/>
            <a:ext cx="1732722" cy="17001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F8D12B1-B177-4B78-B8BD-2660DA6AA43E}"/>
              </a:ext>
            </a:extLst>
          </p:cNvPr>
          <p:cNvSpPr/>
          <p:nvPr/>
        </p:nvSpPr>
        <p:spPr>
          <a:xfrm>
            <a:off x="6364871" y="3660107"/>
            <a:ext cx="1732722" cy="17001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97DA7C2-51A2-4F12-B111-059F1967D4F2}"/>
              </a:ext>
            </a:extLst>
          </p:cNvPr>
          <p:cNvSpPr/>
          <p:nvPr/>
        </p:nvSpPr>
        <p:spPr>
          <a:xfrm>
            <a:off x="9521687" y="3660107"/>
            <a:ext cx="1732722" cy="17001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AF5C20B9-AEEC-4B43-B25C-791C7B057AC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25" r="9376" b="1"/>
          <a:stretch/>
        </p:blipFill>
        <p:spPr>
          <a:xfrm>
            <a:off x="9428923" y="866364"/>
            <a:ext cx="1732721" cy="1732726"/>
          </a:xfrm>
          <a:prstGeom prst="rect">
            <a:avLst/>
          </a:prstGeom>
        </p:spPr>
      </p:pic>
      <p:pic>
        <p:nvPicPr>
          <p:cNvPr id="18" name="Picture 5">
            <a:extLst>
              <a:ext uri="{FF2B5EF4-FFF2-40B4-BE49-F238E27FC236}">
                <a16:creationId xmlns:a16="http://schemas.microsoft.com/office/drawing/2014/main" id="{A2E87AE7-C401-49B7-A31D-8AD30F521D2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702" t="7868" r="351" b="18782"/>
          <a:stretch/>
        </p:blipFill>
        <p:spPr>
          <a:xfrm>
            <a:off x="3432313" y="3709803"/>
            <a:ext cx="1732722" cy="1696795"/>
          </a:xfrm>
          <a:prstGeom prst="rect">
            <a:avLst/>
          </a:prstGeom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9" name="Picture 18" descr="A person in a library&#10;&#10;Description automatically generated with low confidence">
            <a:extLst>
              <a:ext uri="{FF2B5EF4-FFF2-40B4-BE49-F238E27FC236}">
                <a16:creationId xmlns:a16="http://schemas.microsoft.com/office/drawing/2014/main" id="{A48F331E-E96A-417D-81B7-F0A1B888BD6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50" r="1" b="21751"/>
          <a:stretch/>
        </p:blipFill>
        <p:spPr>
          <a:xfrm>
            <a:off x="9552269" y="3660107"/>
            <a:ext cx="1702140" cy="170213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5692713-7CB9-46DC-BBD5-B58333252CF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2500" r="12500"/>
          <a:stretch/>
        </p:blipFill>
        <p:spPr>
          <a:xfrm rot="5400000">
            <a:off x="6385828" y="3639148"/>
            <a:ext cx="1690803" cy="1732721"/>
          </a:xfrm>
          <a:prstGeom prst="rect">
            <a:avLst/>
          </a:prstGeom>
        </p:spPr>
      </p:pic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7CBD5961-B7EF-49F2-BD70-515AF0132903}"/>
              </a:ext>
            </a:extLst>
          </p:cNvPr>
          <p:cNvSpPr/>
          <p:nvPr/>
        </p:nvSpPr>
        <p:spPr>
          <a:xfrm>
            <a:off x="3233530" y="2658766"/>
            <a:ext cx="2130287" cy="713953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4F25FAE-921C-4AF9-BEE4-3AB6215B05F9}"/>
              </a:ext>
            </a:extLst>
          </p:cNvPr>
          <p:cNvSpPr txBox="1"/>
          <p:nvPr/>
        </p:nvSpPr>
        <p:spPr>
          <a:xfrm>
            <a:off x="3596814" y="2599090"/>
            <a:ext cx="14982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chemeClr val="bg1"/>
                </a:solidFill>
              </a:rPr>
              <a:t>Supervisor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22323F5F-3F1E-4A2E-886A-4525F37B421D}"/>
              </a:ext>
            </a:extLst>
          </p:cNvPr>
          <p:cNvSpPr/>
          <p:nvPr/>
        </p:nvSpPr>
        <p:spPr>
          <a:xfrm>
            <a:off x="6188766" y="2652946"/>
            <a:ext cx="2130287" cy="713953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79A57A45-AFDB-4B34-9F44-2462D8037FAD}"/>
              </a:ext>
            </a:extLst>
          </p:cNvPr>
          <p:cNvSpPr/>
          <p:nvPr/>
        </p:nvSpPr>
        <p:spPr>
          <a:xfrm>
            <a:off x="9230139" y="2680898"/>
            <a:ext cx="2130287" cy="713953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3B453C6A-2E13-4E3A-B78E-4B719B11A651}"/>
              </a:ext>
            </a:extLst>
          </p:cNvPr>
          <p:cNvSpPr/>
          <p:nvPr/>
        </p:nvSpPr>
        <p:spPr>
          <a:xfrm>
            <a:off x="3240156" y="5522208"/>
            <a:ext cx="2130287" cy="713953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68AB6A58-EED6-4F8F-905C-66412431ED67}"/>
              </a:ext>
            </a:extLst>
          </p:cNvPr>
          <p:cNvSpPr/>
          <p:nvPr/>
        </p:nvSpPr>
        <p:spPr>
          <a:xfrm>
            <a:off x="6188766" y="5523886"/>
            <a:ext cx="2130287" cy="713953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DE92A098-EE7E-44ED-AFE9-830466409B76}"/>
              </a:ext>
            </a:extLst>
          </p:cNvPr>
          <p:cNvSpPr/>
          <p:nvPr/>
        </p:nvSpPr>
        <p:spPr>
          <a:xfrm>
            <a:off x="9338195" y="5476646"/>
            <a:ext cx="2130287" cy="713953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618B594-A265-4B7F-B3F0-68CE717D36A6}"/>
              </a:ext>
            </a:extLst>
          </p:cNvPr>
          <p:cNvSpPr txBox="1"/>
          <p:nvPr/>
        </p:nvSpPr>
        <p:spPr>
          <a:xfrm>
            <a:off x="6182140" y="2640590"/>
            <a:ext cx="23719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chemeClr val="bg1"/>
                </a:solidFill>
              </a:rPr>
              <a:t>Co-Supervisor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E30146E-AB7B-4246-B312-9096A5857A47}"/>
              </a:ext>
            </a:extLst>
          </p:cNvPr>
          <p:cNvSpPr txBox="1"/>
          <p:nvPr/>
        </p:nvSpPr>
        <p:spPr>
          <a:xfrm>
            <a:off x="3268573" y="2881389"/>
            <a:ext cx="20375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>
                <a:solidFill>
                  <a:schemeClr val="bg1"/>
                </a:solidFill>
              </a:rPr>
              <a:t>Mrs. Bhagyanie Chathurika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227EF09-4270-4A48-9361-9BBD92132832}"/>
              </a:ext>
            </a:extLst>
          </p:cNvPr>
          <p:cNvSpPr txBox="1"/>
          <p:nvPr/>
        </p:nvSpPr>
        <p:spPr>
          <a:xfrm>
            <a:off x="6288155" y="3009922"/>
            <a:ext cx="20375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>
                <a:solidFill>
                  <a:schemeClr val="bg1"/>
                </a:solidFill>
              </a:rPr>
              <a:t>MS. Chamari Silva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1813EBE-6209-40DF-81A8-B50C6EF269D0}"/>
              </a:ext>
            </a:extLst>
          </p:cNvPr>
          <p:cNvSpPr txBox="1"/>
          <p:nvPr/>
        </p:nvSpPr>
        <p:spPr>
          <a:xfrm>
            <a:off x="9301710" y="2926878"/>
            <a:ext cx="20375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>
                <a:solidFill>
                  <a:schemeClr val="bg1"/>
                </a:solidFill>
              </a:rPr>
              <a:t>Akalanka B.A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352028D-6066-4A93-B252-BB22ACE02302}"/>
              </a:ext>
            </a:extLst>
          </p:cNvPr>
          <p:cNvSpPr txBox="1"/>
          <p:nvPr/>
        </p:nvSpPr>
        <p:spPr>
          <a:xfrm>
            <a:off x="3409635" y="5740347"/>
            <a:ext cx="20375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>
                <a:solidFill>
                  <a:schemeClr val="bg1"/>
                </a:solidFill>
              </a:rPr>
              <a:t>Nimantha W.A.R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CC1C7D3-291E-42E4-9415-387BCB1FC019}"/>
              </a:ext>
            </a:extLst>
          </p:cNvPr>
          <p:cNvSpPr txBox="1"/>
          <p:nvPr/>
        </p:nvSpPr>
        <p:spPr>
          <a:xfrm>
            <a:off x="6333539" y="5723744"/>
            <a:ext cx="20375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>
                <a:solidFill>
                  <a:schemeClr val="bg1"/>
                </a:solidFill>
              </a:rPr>
              <a:t>Dias M.H.V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E5FC480-9E9D-4607-AB68-F1BE288EF9AA}"/>
              </a:ext>
            </a:extLst>
          </p:cNvPr>
          <p:cNvSpPr txBox="1"/>
          <p:nvPr/>
        </p:nvSpPr>
        <p:spPr>
          <a:xfrm>
            <a:off x="9637983" y="5695122"/>
            <a:ext cx="20375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>
                <a:solidFill>
                  <a:schemeClr val="bg1"/>
                </a:solidFill>
              </a:rPr>
              <a:t>Senevirathne K.D.A</a:t>
            </a:r>
          </a:p>
        </p:txBody>
      </p:sp>
    </p:spTree>
    <p:extLst>
      <p:ext uri="{BB962C8B-B14F-4D97-AF65-F5344CB8AC3E}">
        <p14:creationId xmlns:p14="http://schemas.microsoft.com/office/powerpoint/2010/main" val="13796964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3">
            <a:extLst>
              <a:ext uri="{FF2B5EF4-FFF2-40B4-BE49-F238E27FC236}">
                <a16:creationId xmlns:a16="http://schemas.microsoft.com/office/drawing/2014/main" id="{53B821B5-62F6-4746-AB10-944A8A38A478}"/>
              </a:ext>
            </a:extLst>
          </p:cNvPr>
          <p:cNvGrpSpPr/>
          <p:nvPr/>
        </p:nvGrpSpPr>
        <p:grpSpPr>
          <a:xfrm>
            <a:off x="6642937" y="1870527"/>
            <a:ext cx="3056426" cy="4392488"/>
            <a:chOff x="545790" y="1772816"/>
            <a:chExt cx="2477786" cy="4392488"/>
          </a:xfrm>
        </p:grpSpPr>
        <p:sp>
          <p:nvSpPr>
            <p:cNvPr id="49" name="Freeform 4">
              <a:extLst>
                <a:ext uri="{FF2B5EF4-FFF2-40B4-BE49-F238E27FC236}">
                  <a16:creationId xmlns:a16="http://schemas.microsoft.com/office/drawing/2014/main" id="{FCF0D55E-ADB2-49E5-AF5B-889A2902054E}"/>
                </a:ext>
              </a:extLst>
            </p:cNvPr>
            <p:cNvSpPr/>
            <p:nvPr/>
          </p:nvSpPr>
          <p:spPr>
            <a:xfrm>
              <a:off x="545790" y="2539386"/>
              <a:ext cx="223091" cy="331620"/>
            </a:xfrm>
            <a:custGeom>
              <a:avLst/>
              <a:gdLst>
                <a:gd name="connsiteX0" fmla="*/ 0 w 153090"/>
                <a:gd name="connsiteY0" fmla="*/ 0 h 227565"/>
                <a:gd name="connsiteX1" fmla="*/ 153090 w 153090"/>
                <a:gd name="connsiteY1" fmla="*/ 4137 h 227565"/>
                <a:gd name="connsiteX2" fmla="*/ 148952 w 153090"/>
                <a:gd name="connsiteY2" fmla="*/ 227565 h 227565"/>
                <a:gd name="connsiteX3" fmla="*/ 0 w 153090"/>
                <a:gd name="connsiteY3" fmla="*/ 0 h 227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090" h="227565">
                  <a:moveTo>
                    <a:pt x="0" y="0"/>
                  </a:moveTo>
                  <a:lnTo>
                    <a:pt x="153090" y="4137"/>
                  </a:lnTo>
                  <a:cubicBezTo>
                    <a:pt x="151711" y="78613"/>
                    <a:pt x="150331" y="153089"/>
                    <a:pt x="148952" y="22756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50" name="Rounded Rectangle 5">
              <a:extLst>
                <a:ext uri="{FF2B5EF4-FFF2-40B4-BE49-F238E27FC236}">
                  <a16:creationId xmlns:a16="http://schemas.microsoft.com/office/drawing/2014/main" id="{D0CF480D-53D2-4586-AAB3-9B5A7DE3678F}"/>
                </a:ext>
              </a:extLst>
            </p:cNvPr>
            <p:cNvSpPr/>
            <p:nvPr/>
          </p:nvSpPr>
          <p:spPr>
            <a:xfrm>
              <a:off x="755576" y="1917304"/>
              <a:ext cx="2267824" cy="4248000"/>
            </a:xfrm>
            <a:prstGeom prst="roundRect">
              <a:avLst>
                <a:gd name="adj" fmla="val 13624"/>
              </a:avLst>
            </a:prstGeom>
            <a:solidFill>
              <a:schemeClr val="accent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51" name="Round Same Side Corner Rectangle 6">
              <a:extLst>
                <a:ext uri="{FF2B5EF4-FFF2-40B4-BE49-F238E27FC236}">
                  <a16:creationId xmlns:a16="http://schemas.microsoft.com/office/drawing/2014/main" id="{3A0EDE25-014A-4B4D-B06D-7EFAF2396031}"/>
                </a:ext>
              </a:extLst>
            </p:cNvPr>
            <p:cNvSpPr/>
            <p:nvPr/>
          </p:nvSpPr>
          <p:spPr>
            <a:xfrm rot="10800000">
              <a:off x="755576" y="5616546"/>
              <a:ext cx="2268000" cy="54875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52" name="Right Arrow 7">
              <a:extLst>
                <a:ext uri="{FF2B5EF4-FFF2-40B4-BE49-F238E27FC236}">
                  <a16:creationId xmlns:a16="http://schemas.microsoft.com/office/drawing/2014/main" id="{191DA00E-DEFA-46D2-8705-023CB93C5D28}"/>
                </a:ext>
              </a:extLst>
            </p:cNvPr>
            <p:cNvSpPr/>
            <p:nvPr/>
          </p:nvSpPr>
          <p:spPr>
            <a:xfrm>
              <a:off x="545790" y="1772816"/>
              <a:ext cx="2194560" cy="1032529"/>
            </a:xfrm>
            <a:prstGeom prst="rightArrow">
              <a:avLst>
                <a:gd name="adj1" fmla="val 50000"/>
                <a:gd name="adj2" fmla="val 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EF80ADFD-802F-46E1-80F5-5341392E76D9}"/>
              </a:ext>
            </a:extLst>
          </p:cNvPr>
          <p:cNvGrpSpPr/>
          <p:nvPr/>
        </p:nvGrpSpPr>
        <p:grpSpPr>
          <a:xfrm>
            <a:off x="1552801" y="1881452"/>
            <a:ext cx="3146829" cy="4392488"/>
            <a:chOff x="545790" y="1772816"/>
            <a:chExt cx="2477786" cy="4392488"/>
          </a:xfrm>
        </p:grpSpPr>
        <p:sp>
          <p:nvSpPr>
            <p:cNvPr id="64" name="Freeform 4">
              <a:extLst>
                <a:ext uri="{FF2B5EF4-FFF2-40B4-BE49-F238E27FC236}">
                  <a16:creationId xmlns:a16="http://schemas.microsoft.com/office/drawing/2014/main" id="{B1B5DD20-F469-4189-BB06-47285FDDF388}"/>
                </a:ext>
              </a:extLst>
            </p:cNvPr>
            <p:cNvSpPr/>
            <p:nvPr/>
          </p:nvSpPr>
          <p:spPr>
            <a:xfrm>
              <a:off x="545790" y="2539386"/>
              <a:ext cx="223091" cy="331620"/>
            </a:xfrm>
            <a:custGeom>
              <a:avLst/>
              <a:gdLst>
                <a:gd name="connsiteX0" fmla="*/ 0 w 153090"/>
                <a:gd name="connsiteY0" fmla="*/ 0 h 227565"/>
                <a:gd name="connsiteX1" fmla="*/ 153090 w 153090"/>
                <a:gd name="connsiteY1" fmla="*/ 4137 h 227565"/>
                <a:gd name="connsiteX2" fmla="*/ 148952 w 153090"/>
                <a:gd name="connsiteY2" fmla="*/ 227565 h 227565"/>
                <a:gd name="connsiteX3" fmla="*/ 0 w 153090"/>
                <a:gd name="connsiteY3" fmla="*/ 0 h 227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090" h="227565">
                  <a:moveTo>
                    <a:pt x="0" y="0"/>
                  </a:moveTo>
                  <a:lnTo>
                    <a:pt x="153090" y="4137"/>
                  </a:lnTo>
                  <a:cubicBezTo>
                    <a:pt x="151711" y="78613"/>
                    <a:pt x="150331" y="153089"/>
                    <a:pt x="148952" y="22756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5" name="Rounded Rectangle 5">
              <a:extLst>
                <a:ext uri="{FF2B5EF4-FFF2-40B4-BE49-F238E27FC236}">
                  <a16:creationId xmlns:a16="http://schemas.microsoft.com/office/drawing/2014/main" id="{397C42C5-A35A-468A-9C07-0E286BE00FA1}"/>
                </a:ext>
              </a:extLst>
            </p:cNvPr>
            <p:cNvSpPr/>
            <p:nvPr/>
          </p:nvSpPr>
          <p:spPr>
            <a:xfrm>
              <a:off x="755576" y="1917304"/>
              <a:ext cx="2267824" cy="4248000"/>
            </a:xfrm>
            <a:prstGeom prst="roundRect">
              <a:avLst>
                <a:gd name="adj" fmla="val 13624"/>
              </a:avLst>
            </a:prstGeom>
            <a:solidFill>
              <a:schemeClr val="accent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6" name="Round Same Side Corner Rectangle 6">
              <a:extLst>
                <a:ext uri="{FF2B5EF4-FFF2-40B4-BE49-F238E27FC236}">
                  <a16:creationId xmlns:a16="http://schemas.microsoft.com/office/drawing/2014/main" id="{25F9CF7C-B8BD-447F-B5EE-2A02A9B5249A}"/>
                </a:ext>
              </a:extLst>
            </p:cNvPr>
            <p:cNvSpPr/>
            <p:nvPr/>
          </p:nvSpPr>
          <p:spPr>
            <a:xfrm rot="10800000">
              <a:off x="755576" y="5616546"/>
              <a:ext cx="2268000" cy="54875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7" name="Right Arrow 7">
              <a:extLst>
                <a:ext uri="{FF2B5EF4-FFF2-40B4-BE49-F238E27FC236}">
                  <a16:creationId xmlns:a16="http://schemas.microsoft.com/office/drawing/2014/main" id="{ACECBCE5-96CF-4D53-BC90-4A6114928398}"/>
                </a:ext>
              </a:extLst>
            </p:cNvPr>
            <p:cNvSpPr/>
            <p:nvPr/>
          </p:nvSpPr>
          <p:spPr>
            <a:xfrm>
              <a:off x="545790" y="1772816"/>
              <a:ext cx="2194560" cy="1032529"/>
            </a:xfrm>
            <a:prstGeom prst="rightArrow">
              <a:avLst>
                <a:gd name="adj1" fmla="val 50000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Methodology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07ADB95-AAF3-4B62-9529-4DFB6351FA40}"/>
              </a:ext>
            </a:extLst>
          </p:cNvPr>
          <p:cNvSpPr txBox="1"/>
          <p:nvPr/>
        </p:nvSpPr>
        <p:spPr>
          <a:xfrm>
            <a:off x="1964209" y="2226299"/>
            <a:ext cx="19398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>
                <a:solidFill>
                  <a:schemeClr val="bg1"/>
                </a:solidFill>
                <a:cs typeface="Arial" pitchFamily="34" charset="0"/>
              </a:rPr>
              <a:t>Libraries</a:t>
            </a:r>
            <a:endParaRPr lang="ko-KR" altLang="en-US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2852BE3-54A8-4E60-B396-0D0637B523D9}"/>
              </a:ext>
            </a:extLst>
          </p:cNvPr>
          <p:cNvSpPr txBox="1"/>
          <p:nvPr/>
        </p:nvSpPr>
        <p:spPr>
          <a:xfrm>
            <a:off x="6901492" y="2226299"/>
            <a:ext cx="19398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>
                <a:solidFill>
                  <a:schemeClr val="bg1"/>
                </a:solidFill>
                <a:cs typeface="Arial" pitchFamily="34" charset="0"/>
              </a:rPr>
              <a:t>Architectures</a:t>
            </a:r>
            <a:endParaRPr lang="ko-KR" altLang="en-US" sz="1600" b="1">
              <a:solidFill>
                <a:schemeClr val="bg1"/>
              </a:solidFill>
              <a:cs typeface="Arial" pitchFamily="34" charset="0"/>
            </a:endParaRPr>
          </a:p>
        </p:txBody>
      </p:sp>
      <p:graphicFrame>
        <p:nvGraphicFramePr>
          <p:cNvPr id="15" name="Chart 2">
            <a:extLst>
              <a:ext uri="{FF2B5EF4-FFF2-40B4-BE49-F238E27FC236}">
                <a16:creationId xmlns:a16="http://schemas.microsoft.com/office/drawing/2014/main" id="{6C0FC6B9-5E11-42B6-A4DE-369403B17A6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18412803"/>
              </p:ext>
            </p:extLst>
          </p:nvPr>
        </p:nvGraphicFramePr>
        <p:xfrm>
          <a:off x="10095715" y="4672021"/>
          <a:ext cx="2096285" cy="20162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6" name="Heart 3">
            <a:extLst>
              <a:ext uri="{FF2B5EF4-FFF2-40B4-BE49-F238E27FC236}">
                <a16:creationId xmlns:a16="http://schemas.microsoft.com/office/drawing/2014/main" id="{C6AB9A1E-6E21-4B3C-9EAE-1441E882AE42}"/>
              </a:ext>
            </a:extLst>
          </p:cNvPr>
          <p:cNvSpPr/>
          <p:nvPr/>
        </p:nvSpPr>
        <p:spPr>
          <a:xfrm>
            <a:off x="10687782" y="5267393"/>
            <a:ext cx="912149" cy="825480"/>
          </a:xfrm>
          <a:custGeom>
            <a:avLst/>
            <a:gdLst/>
            <a:ahLst/>
            <a:cxnLst/>
            <a:rect l="l" t="t" r="r" b="b"/>
            <a:pathLst>
              <a:path w="3971393" h="3594045">
                <a:moveTo>
                  <a:pt x="2284446" y="942229"/>
                </a:moveTo>
                <a:cubicBezTo>
                  <a:pt x="2231718" y="946666"/>
                  <a:pt x="2184212" y="981897"/>
                  <a:pt x="2166723" y="1035351"/>
                </a:cubicBezTo>
                <a:lnTo>
                  <a:pt x="1818705" y="2099054"/>
                </a:lnTo>
                <a:lnTo>
                  <a:pt x="1630896" y="1461099"/>
                </a:lnTo>
                <a:cubicBezTo>
                  <a:pt x="1625536" y="1442893"/>
                  <a:pt x="1616698" y="1426659"/>
                  <a:pt x="1605222" y="1412988"/>
                </a:cubicBezTo>
                <a:cubicBezTo>
                  <a:pt x="1592838" y="1372092"/>
                  <a:pt x="1559535" y="1339590"/>
                  <a:pt x="1515200" y="1327710"/>
                </a:cubicBezTo>
                <a:cubicBezTo>
                  <a:pt x="1442764" y="1308302"/>
                  <a:pt x="1368310" y="1351289"/>
                  <a:pt x="1348901" y="1423723"/>
                </a:cubicBezTo>
                <a:lnTo>
                  <a:pt x="1175574" y="2070589"/>
                </a:lnTo>
                <a:lnTo>
                  <a:pt x="887391" y="2070589"/>
                </a:lnTo>
                <a:cubicBezTo>
                  <a:pt x="812401" y="2070589"/>
                  <a:pt x="751610" y="2131382"/>
                  <a:pt x="751610" y="2206372"/>
                </a:cubicBezTo>
                <a:cubicBezTo>
                  <a:pt x="751609" y="2281361"/>
                  <a:pt x="812402" y="2342153"/>
                  <a:pt x="887391" y="2342154"/>
                </a:cubicBezTo>
                <a:lnTo>
                  <a:pt x="1266160" y="2342154"/>
                </a:lnTo>
                <a:cubicBezTo>
                  <a:pt x="1309243" y="2342153"/>
                  <a:pt x="1347639" y="2322088"/>
                  <a:pt x="1370869" y="2289485"/>
                </a:cubicBezTo>
                <a:cubicBezTo>
                  <a:pt x="1392914" y="2274134"/>
                  <a:pt x="1408463" y="2250677"/>
                  <a:pt x="1415910" y="2222885"/>
                </a:cubicBezTo>
                <a:lnTo>
                  <a:pt x="1490320" y="1945186"/>
                </a:lnTo>
                <a:lnTo>
                  <a:pt x="1661817" y="2527729"/>
                </a:lnTo>
                <a:cubicBezTo>
                  <a:pt x="1680716" y="2591927"/>
                  <a:pt x="1742866" y="2631605"/>
                  <a:pt x="1806849" y="2621696"/>
                </a:cubicBezTo>
                <a:cubicBezTo>
                  <a:pt x="1873057" y="2637495"/>
                  <a:pt x="1940784" y="2599243"/>
                  <a:pt x="1962449" y="2533025"/>
                </a:cubicBezTo>
                <a:lnTo>
                  <a:pt x="2291633" y="1526890"/>
                </a:lnTo>
                <a:lnTo>
                  <a:pt x="2478124" y="2222886"/>
                </a:lnTo>
                <a:cubicBezTo>
                  <a:pt x="2491725" y="2273643"/>
                  <a:pt x="2532355" y="2309941"/>
                  <a:pt x="2580723" y="2318869"/>
                </a:cubicBezTo>
                <a:cubicBezTo>
                  <a:pt x="2600453" y="2334375"/>
                  <a:pt x="2625460" y="2342152"/>
                  <a:pt x="2652283" y="2342153"/>
                </a:cubicBezTo>
                <a:lnTo>
                  <a:pt x="3058108" y="2342153"/>
                </a:lnTo>
                <a:cubicBezTo>
                  <a:pt x="3133099" y="2342153"/>
                  <a:pt x="3193891" y="2281360"/>
                  <a:pt x="3193891" y="2206371"/>
                </a:cubicBezTo>
                <a:cubicBezTo>
                  <a:pt x="3193890" y="2131381"/>
                  <a:pt x="3133099" y="2070589"/>
                  <a:pt x="3058108" y="2070588"/>
                </a:cubicBezTo>
                <a:lnTo>
                  <a:pt x="2718460" y="2070589"/>
                </a:lnTo>
                <a:lnTo>
                  <a:pt x="2455970" y="1090961"/>
                </a:lnTo>
                <a:cubicBezTo>
                  <a:pt x="2449895" y="1068289"/>
                  <a:pt x="2438427" y="1048501"/>
                  <a:pt x="2421928" y="1033927"/>
                </a:cubicBezTo>
                <a:cubicBezTo>
                  <a:pt x="2410672" y="994460"/>
                  <a:pt x="2379946" y="962248"/>
                  <a:pt x="2337996" y="948523"/>
                </a:cubicBezTo>
                <a:cubicBezTo>
                  <a:pt x="2320178" y="942693"/>
                  <a:pt x="2302022" y="940751"/>
                  <a:pt x="2284446" y="942229"/>
                </a:cubicBezTo>
                <a:close/>
                <a:moveTo>
                  <a:pt x="941190" y="119"/>
                </a:moveTo>
                <a:cubicBezTo>
                  <a:pt x="1335246" y="6449"/>
                  <a:pt x="1754682" y="267656"/>
                  <a:pt x="1985697" y="864700"/>
                </a:cubicBezTo>
                <a:cubicBezTo>
                  <a:pt x="2807082" y="-1258124"/>
                  <a:pt x="6010484" y="864700"/>
                  <a:pt x="1985697" y="3594045"/>
                </a:cubicBezTo>
                <a:cubicBezTo>
                  <a:pt x="-907119" y="1632328"/>
                  <a:pt x="-65842" y="-16059"/>
                  <a:pt x="941190" y="119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8F780F2-3E8E-432D-A79E-18DE2433A562}"/>
              </a:ext>
            </a:extLst>
          </p:cNvPr>
          <p:cNvSpPr txBox="1"/>
          <p:nvPr/>
        </p:nvSpPr>
        <p:spPr>
          <a:xfrm>
            <a:off x="2018540" y="3215214"/>
            <a:ext cx="268086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err="1">
                <a:latin typeface="Montserrat Medium" panose="00000600000000000000" pitchFamily="50" charset="0"/>
              </a:rPr>
              <a:t>Tenserflow</a:t>
            </a:r>
            <a:endParaRPr lang="en-US" sz="1600">
              <a:latin typeface="Montserrat Medium" panose="00000600000000000000" pitchFamily="50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3CF74F0-DF5A-41A0-9539-51839E8DB0B2}"/>
              </a:ext>
            </a:extLst>
          </p:cNvPr>
          <p:cNvSpPr txBox="1"/>
          <p:nvPr/>
        </p:nvSpPr>
        <p:spPr>
          <a:xfrm>
            <a:off x="1985051" y="4043737"/>
            <a:ext cx="254853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>
                <a:latin typeface="Montserrat Medium" panose="00000600000000000000" pitchFamily="50" charset="0"/>
              </a:rPr>
              <a:t>Open CV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5AFCADC-FC70-4B0A-9108-0BFBA5E1EDAE}"/>
              </a:ext>
            </a:extLst>
          </p:cNvPr>
          <p:cNvSpPr txBox="1"/>
          <p:nvPr/>
        </p:nvSpPr>
        <p:spPr>
          <a:xfrm>
            <a:off x="2010790" y="4820659"/>
            <a:ext cx="268086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err="1">
                <a:latin typeface="Montserrat Medium" panose="00000600000000000000" pitchFamily="50" charset="0"/>
              </a:rPr>
              <a:t>Keras</a:t>
            </a:r>
            <a:endParaRPr lang="en-US" sz="1600">
              <a:latin typeface="Montserrat Medium" panose="00000600000000000000" pitchFamily="50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D1CD9A9-16FC-4866-9B8F-1DC56B66F3F9}"/>
              </a:ext>
            </a:extLst>
          </p:cNvPr>
          <p:cNvSpPr txBox="1"/>
          <p:nvPr/>
        </p:nvSpPr>
        <p:spPr>
          <a:xfrm>
            <a:off x="7089274" y="2843329"/>
            <a:ext cx="24223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>
                <a:latin typeface="Montserrat Medium" panose="00000600000000000000" pitchFamily="50" charset="0"/>
              </a:rPr>
              <a:t>Densenet121 -  92%</a:t>
            </a:r>
            <a:endParaRPr lang="en-US" sz="1600">
              <a:latin typeface="Montserrat Medium" panose="00000600000000000000" pitchFamily="50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8B63D66-081A-4863-92A8-F4D2E6407BF5}"/>
              </a:ext>
            </a:extLst>
          </p:cNvPr>
          <p:cNvSpPr txBox="1"/>
          <p:nvPr/>
        </p:nvSpPr>
        <p:spPr>
          <a:xfrm>
            <a:off x="7089274" y="3731370"/>
            <a:ext cx="24223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>
                <a:latin typeface="Montserrat Medium" panose="00000600000000000000" pitchFamily="50" charset="0"/>
              </a:rPr>
              <a:t>ResNet50      -  84%</a:t>
            </a:r>
            <a:endParaRPr lang="en-US" sz="1600">
              <a:latin typeface="Montserrat Medium" panose="00000600000000000000" pitchFamily="50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581EA0D-3FBC-47BE-8CD4-E00390F8E352}"/>
              </a:ext>
            </a:extLst>
          </p:cNvPr>
          <p:cNvSpPr txBox="1"/>
          <p:nvPr/>
        </p:nvSpPr>
        <p:spPr>
          <a:xfrm>
            <a:off x="7089274" y="4718772"/>
            <a:ext cx="24223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>
                <a:latin typeface="Montserrat Medium" panose="00000600000000000000" pitchFamily="50" charset="0"/>
              </a:rPr>
              <a:t> VGG16           -  77%</a:t>
            </a:r>
            <a:endParaRPr lang="en-US" sz="1600">
              <a:latin typeface="Montserrat Medium" panose="000006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49452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346013D-2B5B-4934-8792-BDCB5602417E}"/>
              </a:ext>
            </a:extLst>
          </p:cNvPr>
          <p:cNvSpPr/>
          <p:nvPr/>
        </p:nvSpPr>
        <p:spPr>
          <a:xfrm>
            <a:off x="822419" y="1587443"/>
            <a:ext cx="4088777" cy="1812240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700"/>
              <a:t>React Native</a:t>
            </a:r>
            <a:endParaRPr lang="ko-KR" altLang="en-US" sz="270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B5C7507-0617-434E-B06E-0AA486A52446}"/>
              </a:ext>
            </a:extLst>
          </p:cNvPr>
          <p:cNvSpPr/>
          <p:nvPr/>
        </p:nvSpPr>
        <p:spPr>
          <a:xfrm>
            <a:off x="909494" y="4663426"/>
            <a:ext cx="4088777" cy="1812240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700"/>
              <a:t>Python</a:t>
            </a:r>
            <a:endParaRPr lang="ko-KR" altLang="en-US" sz="2700"/>
          </a:p>
        </p:txBody>
      </p:sp>
      <p:sp>
        <p:nvSpPr>
          <p:cNvPr id="4" name="Chevron 4">
            <a:extLst>
              <a:ext uri="{FF2B5EF4-FFF2-40B4-BE49-F238E27FC236}">
                <a16:creationId xmlns:a16="http://schemas.microsoft.com/office/drawing/2014/main" id="{34FBE1FB-0CF3-4D56-A53C-E6655DD5DCC3}"/>
              </a:ext>
            </a:extLst>
          </p:cNvPr>
          <p:cNvSpPr/>
          <p:nvPr/>
        </p:nvSpPr>
        <p:spPr>
          <a:xfrm>
            <a:off x="822419" y="651787"/>
            <a:ext cx="2869882" cy="893484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700">
                <a:solidFill>
                  <a:schemeClr val="bg1"/>
                </a:solidFill>
              </a:rPr>
              <a:t>Front-end</a:t>
            </a:r>
            <a:r>
              <a:rPr lang="en-US" altLang="ko-KR" sz="2700">
                <a:solidFill>
                  <a:schemeClr val="tx1"/>
                </a:solidFill>
              </a:rPr>
              <a:t> </a:t>
            </a:r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5" name="Chevron 5">
            <a:extLst>
              <a:ext uri="{FF2B5EF4-FFF2-40B4-BE49-F238E27FC236}">
                <a16:creationId xmlns:a16="http://schemas.microsoft.com/office/drawing/2014/main" id="{FB8E479F-CD38-4B44-9C9B-236E539502DE}"/>
              </a:ext>
            </a:extLst>
          </p:cNvPr>
          <p:cNvSpPr/>
          <p:nvPr/>
        </p:nvSpPr>
        <p:spPr>
          <a:xfrm>
            <a:off x="888045" y="3704485"/>
            <a:ext cx="2738629" cy="893484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700">
                <a:solidFill>
                  <a:schemeClr val="tx1"/>
                </a:solidFill>
              </a:rPr>
              <a:t>Back-end</a:t>
            </a:r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" name="Chevron 4">
            <a:extLst>
              <a:ext uri="{FF2B5EF4-FFF2-40B4-BE49-F238E27FC236}">
                <a16:creationId xmlns:a16="http://schemas.microsoft.com/office/drawing/2014/main" id="{F40CAF0E-49DE-43F0-872D-259CE2D48EE6}"/>
              </a:ext>
            </a:extLst>
          </p:cNvPr>
          <p:cNvSpPr/>
          <p:nvPr/>
        </p:nvSpPr>
        <p:spPr>
          <a:xfrm>
            <a:off x="6993697" y="1600079"/>
            <a:ext cx="2869882" cy="893484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700">
                <a:solidFill>
                  <a:schemeClr val="bg1"/>
                </a:solidFill>
              </a:rPr>
              <a:t>API</a:t>
            </a:r>
            <a:r>
              <a:rPr lang="en-US" altLang="ko-KR" sz="2700">
                <a:solidFill>
                  <a:schemeClr val="tx1"/>
                </a:solidFill>
              </a:rPr>
              <a:t> </a:t>
            </a:r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41C0368-4D34-41A7-9183-3D679364BC30}"/>
              </a:ext>
            </a:extLst>
          </p:cNvPr>
          <p:cNvSpPr/>
          <p:nvPr/>
        </p:nvSpPr>
        <p:spPr>
          <a:xfrm>
            <a:off x="7086798" y="2554053"/>
            <a:ext cx="2469814" cy="1921294"/>
          </a:xfrm>
          <a:prstGeom prst="rect">
            <a:avLst/>
          </a:prstGeom>
          <a:solidFill>
            <a:schemeClr val="accent3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700"/>
              <a:t>Flask API</a:t>
            </a:r>
            <a:endParaRPr lang="ko-KR" altLang="en-US" sz="2700"/>
          </a:p>
        </p:txBody>
      </p:sp>
      <p:pic>
        <p:nvPicPr>
          <p:cNvPr id="9" name="Picture 8" descr="Logo, company name&#10;&#10;Description automatically generated">
            <a:extLst>
              <a:ext uri="{FF2B5EF4-FFF2-40B4-BE49-F238E27FC236}">
                <a16:creationId xmlns:a16="http://schemas.microsoft.com/office/drawing/2014/main" id="{62878ABB-359E-4D87-84F9-3FF7C86DAD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304"/>
          <a:stretch/>
        </p:blipFill>
        <p:spPr>
          <a:xfrm>
            <a:off x="4232928" y="3122434"/>
            <a:ext cx="1014934" cy="1005509"/>
          </a:xfrm>
          <a:prstGeom prst="rect">
            <a:avLst/>
          </a:prstGeom>
        </p:spPr>
      </p:pic>
      <p:pic>
        <p:nvPicPr>
          <p:cNvPr id="11" name="Picture 10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F46BE3A2-86B4-4C2E-9B15-257FC5C0E3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3539" y="4530369"/>
            <a:ext cx="3940315" cy="1243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9763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17">
            <a:extLst>
              <a:ext uri="{FF2B5EF4-FFF2-40B4-BE49-F238E27FC236}">
                <a16:creationId xmlns:a16="http://schemas.microsoft.com/office/drawing/2014/main" id="{A445C8D3-7671-4026-8C21-89556D802A86}"/>
              </a:ext>
            </a:extLst>
          </p:cNvPr>
          <p:cNvSpPr/>
          <p:nvPr/>
        </p:nvSpPr>
        <p:spPr>
          <a:xfrm>
            <a:off x="3489126" y="1863876"/>
            <a:ext cx="4669811" cy="962387"/>
          </a:xfrm>
          <a:prstGeom prst="roundRect">
            <a:avLst/>
          </a:prstGeom>
          <a:solidFill>
            <a:schemeClr val="accent1"/>
          </a:solidFill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bg1"/>
              </a:solidFill>
            </a:endParaRPr>
          </a:p>
        </p:txBody>
      </p:sp>
      <p:sp>
        <p:nvSpPr>
          <p:cNvPr id="11" name="Rounded Rectangle 17">
            <a:extLst>
              <a:ext uri="{FF2B5EF4-FFF2-40B4-BE49-F238E27FC236}">
                <a16:creationId xmlns:a16="http://schemas.microsoft.com/office/drawing/2014/main" id="{1DEBF7CC-6610-4BD7-9AC0-A590A43067E8}"/>
              </a:ext>
            </a:extLst>
          </p:cNvPr>
          <p:cNvSpPr/>
          <p:nvPr/>
        </p:nvSpPr>
        <p:spPr>
          <a:xfrm>
            <a:off x="2644619" y="2950815"/>
            <a:ext cx="4669811" cy="962387"/>
          </a:xfrm>
          <a:prstGeom prst="roundRect">
            <a:avLst/>
          </a:prstGeom>
          <a:solidFill>
            <a:schemeClr val="accent2"/>
          </a:solidFill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bg1"/>
              </a:solidFill>
            </a:endParaRPr>
          </a:p>
        </p:txBody>
      </p:sp>
      <p:sp>
        <p:nvSpPr>
          <p:cNvPr id="13" name="Rounded Rectangle 17">
            <a:extLst>
              <a:ext uri="{FF2B5EF4-FFF2-40B4-BE49-F238E27FC236}">
                <a16:creationId xmlns:a16="http://schemas.microsoft.com/office/drawing/2014/main" id="{778C532A-F582-4CF7-9DDB-9CAA55BBC68F}"/>
              </a:ext>
            </a:extLst>
          </p:cNvPr>
          <p:cNvSpPr/>
          <p:nvPr/>
        </p:nvSpPr>
        <p:spPr>
          <a:xfrm>
            <a:off x="1800111" y="4037754"/>
            <a:ext cx="4669811" cy="962387"/>
          </a:xfrm>
          <a:prstGeom prst="roundRect">
            <a:avLst/>
          </a:prstGeom>
          <a:solidFill>
            <a:schemeClr val="accent3"/>
          </a:solidFill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bg1"/>
              </a:solidFill>
            </a:endParaRPr>
          </a:p>
        </p:txBody>
      </p:sp>
      <p:sp>
        <p:nvSpPr>
          <p:cNvPr id="15" name="Rounded Rectangle 17">
            <a:extLst>
              <a:ext uri="{FF2B5EF4-FFF2-40B4-BE49-F238E27FC236}">
                <a16:creationId xmlns:a16="http://schemas.microsoft.com/office/drawing/2014/main" id="{FF24DCA7-7B40-4F99-BDCE-CEE8E7C77486}"/>
              </a:ext>
            </a:extLst>
          </p:cNvPr>
          <p:cNvSpPr/>
          <p:nvPr/>
        </p:nvSpPr>
        <p:spPr>
          <a:xfrm>
            <a:off x="955603" y="5124692"/>
            <a:ext cx="4669811" cy="962387"/>
          </a:xfrm>
          <a:prstGeom prst="roundRect">
            <a:avLst/>
          </a:prstGeom>
          <a:solidFill>
            <a:schemeClr val="accent4"/>
          </a:solidFill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bg1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BC5A51E-2DDB-45AE-9072-7119933FFEF5}"/>
              </a:ext>
            </a:extLst>
          </p:cNvPr>
          <p:cNvSpPr/>
          <p:nvPr/>
        </p:nvSpPr>
        <p:spPr>
          <a:xfrm>
            <a:off x="3760859" y="1956481"/>
            <a:ext cx="1682065" cy="3759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innerShdw blurRad="508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95A801F-96F8-4026-BC1C-F943895B4410}"/>
              </a:ext>
            </a:extLst>
          </p:cNvPr>
          <p:cNvSpPr/>
          <p:nvPr/>
        </p:nvSpPr>
        <p:spPr>
          <a:xfrm>
            <a:off x="2849873" y="3046634"/>
            <a:ext cx="1682065" cy="3759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innerShdw blurRad="508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sz="3600" b="1">
              <a:solidFill>
                <a:srgbClr val="0070C0"/>
              </a:solidFill>
              <a:latin typeface="+mj-lt"/>
              <a:ea typeface="+mj-ea"/>
              <a:cs typeface="+mj-cs"/>
            </a:endParaRPr>
          </a:p>
          <a:p>
            <a:endParaRPr lang="en-US" sz="3600" b="1">
              <a:solidFill>
                <a:srgbClr val="0070C0"/>
              </a:solidFill>
              <a:ea typeface="+mj-ea"/>
              <a:cs typeface="+mj-cs"/>
            </a:endParaRPr>
          </a:p>
          <a:p>
            <a:r>
              <a:rPr lang="en-US" sz="3600" b="1">
                <a:latin typeface="+mj-lt"/>
                <a:ea typeface="+mj-ea"/>
                <a:cs typeface="+mj-cs"/>
              </a:rPr>
              <a:t>COMPLETION OF THE PROJECT</a:t>
            </a:r>
          </a:p>
          <a:p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C8BABA5-2F59-4964-B1FC-A398BA2C51E3}"/>
              </a:ext>
            </a:extLst>
          </p:cNvPr>
          <p:cNvGrpSpPr/>
          <p:nvPr/>
        </p:nvGrpSpPr>
        <p:grpSpPr>
          <a:xfrm>
            <a:off x="7009259" y="1863876"/>
            <a:ext cx="4243140" cy="4286977"/>
            <a:chOff x="794796" y="1552872"/>
            <a:chExt cx="4243140" cy="4286977"/>
          </a:xfrm>
        </p:grpSpPr>
        <p:sp>
          <p:nvSpPr>
            <p:cNvPr id="4" name="Curved Up Arrow 1">
              <a:extLst>
                <a:ext uri="{FF2B5EF4-FFF2-40B4-BE49-F238E27FC236}">
                  <a16:creationId xmlns:a16="http://schemas.microsoft.com/office/drawing/2014/main" id="{68E44305-6E6B-4EC4-BB93-9A010AC541E8}"/>
                </a:ext>
              </a:extLst>
            </p:cNvPr>
            <p:cNvSpPr/>
            <p:nvPr/>
          </p:nvSpPr>
          <p:spPr>
            <a:xfrm>
              <a:off x="794796" y="1552872"/>
              <a:ext cx="4243140" cy="4286977"/>
            </a:xfrm>
            <a:custGeom>
              <a:avLst/>
              <a:gdLst>
                <a:gd name="connsiteX0" fmla="*/ 467810 w 635736"/>
                <a:gd name="connsiteY0" fmla="*/ 0 h 731523"/>
                <a:gd name="connsiteX1" fmla="*/ 635736 w 635736"/>
                <a:gd name="connsiteY1" fmla="*/ 182880 h 731523"/>
                <a:gd name="connsiteX2" fmla="*/ 544296 w 635736"/>
                <a:gd name="connsiteY2" fmla="*/ 182880 h 731523"/>
                <a:gd name="connsiteX3" fmla="*/ 87404 w 635736"/>
                <a:gd name="connsiteY3" fmla="*/ 731520 h 731523"/>
                <a:gd name="connsiteX4" fmla="*/ 0 w 635736"/>
                <a:gd name="connsiteY4" fmla="*/ 731520 h 731523"/>
                <a:gd name="connsiteX5" fmla="*/ 0 w 635736"/>
                <a:gd name="connsiteY5" fmla="*/ 718075 h 731523"/>
                <a:gd name="connsiteX6" fmla="*/ 0 w 635736"/>
                <a:gd name="connsiteY6" fmla="*/ 716278 h 731523"/>
                <a:gd name="connsiteX7" fmla="*/ 361416 w 635736"/>
                <a:gd name="connsiteY7" fmla="*/ 182880 h 731523"/>
                <a:gd name="connsiteX8" fmla="*/ 269976 w 635736"/>
                <a:gd name="connsiteY8" fmla="*/ 182880 h 731523"/>
                <a:gd name="connsiteX9" fmla="*/ 467810 w 635736"/>
                <a:gd name="connsiteY9" fmla="*/ 0 h 731523"/>
                <a:gd name="connsiteX0" fmla="*/ 467810 w 635736"/>
                <a:gd name="connsiteY0" fmla="*/ 0 h 731523"/>
                <a:gd name="connsiteX1" fmla="*/ 635736 w 635736"/>
                <a:gd name="connsiteY1" fmla="*/ 182880 h 731523"/>
                <a:gd name="connsiteX2" fmla="*/ 544296 w 635736"/>
                <a:gd name="connsiteY2" fmla="*/ 182880 h 731523"/>
                <a:gd name="connsiteX3" fmla="*/ 87404 w 635736"/>
                <a:gd name="connsiteY3" fmla="*/ 731520 h 731523"/>
                <a:gd name="connsiteX4" fmla="*/ 0 w 635736"/>
                <a:gd name="connsiteY4" fmla="*/ 731520 h 731523"/>
                <a:gd name="connsiteX5" fmla="*/ 0 w 635736"/>
                <a:gd name="connsiteY5" fmla="*/ 716278 h 731523"/>
                <a:gd name="connsiteX6" fmla="*/ 361416 w 635736"/>
                <a:gd name="connsiteY6" fmla="*/ 182880 h 731523"/>
                <a:gd name="connsiteX7" fmla="*/ 269976 w 635736"/>
                <a:gd name="connsiteY7" fmla="*/ 182880 h 731523"/>
                <a:gd name="connsiteX8" fmla="*/ 467810 w 635736"/>
                <a:gd name="connsiteY8" fmla="*/ 0 h 731523"/>
                <a:gd name="connsiteX0" fmla="*/ 582986 w 750912"/>
                <a:gd name="connsiteY0" fmla="*/ 0 h 736598"/>
                <a:gd name="connsiteX1" fmla="*/ 750912 w 750912"/>
                <a:gd name="connsiteY1" fmla="*/ 182880 h 736598"/>
                <a:gd name="connsiteX2" fmla="*/ 659472 w 750912"/>
                <a:gd name="connsiteY2" fmla="*/ 182880 h 736598"/>
                <a:gd name="connsiteX3" fmla="*/ 202580 w 750912"/>
                <a:gd name="connsiteY3" fmla="*/ 731520 h 736598"/>
                <a:gd name="connsiteX4" fmla="*/ 0 w 750912"/>
                <a:gd name="connsiteY4" fmla="*/ 736598 h 736598"/>
                <a:gd name="connsiteX5" fmla="*/ 115176 w 750912"/>
                <a:gd name="connsiteY5" fmla="*/ 716278 h 736598"/>
                <a:gd name="connsiteX6" fmla="*/ 476592 w 750912"/>
                <a:gd name="connsiteY6" fmla="*/ 182880 h 736598"/>
                <a:gd name="connsiteX7" fmla="*/ 385152 w 750912"/>
                <a:gd name="connsiteY7" fmla="*/ 182880 h 736598"/>
                <a:gd name="connsiteX8" fmla="*/ 582986 w 750912"/>
                <a:gd name="connsiteY8" fmla="*/ 0 h 736598"/>
                <a:gd name="connsiteX0" fmla="*/ 582986 w 750912"/>
                <a:gd name="connsiteY0" fmla="*/ 0 h 736598"/>
                <a:gd name="connsiteX1" fmla="*/ 750912 w 750912"/>
                <a:gd name="connsiteY1" fmla="*/ 182880 h 736598"/>
                <a:gd name="connsiteX2" fmla="*/ 659472 w 750912"/>
                <a:gd name="connsiteY2" fmla="*/ 182880 h 736598"/>
                <a:gd name="connsiteX3" fmla="*/ 202580 w 750912"/>
                <a:gd name="connsiteY3" fmla="*/ 731520 h 736598"/>
                <a:gd name="connsiteX4" fmla="*/ 0 w 750912"/>
                <a:gd name="connsiteY4" fmla="*/ 736598 h 736598"/>
                <a:gd name="connsiteX5" fmla="*/ 115176 w 750912"/>
                <a:gd name="connsiteY5" fmla="*/ 716278 h 736598"/>
                <a:gd name="connsiteX6" fmla="*/ 476592 w 750912"/>
                <a:gd name="connsiteY6" fmla="*/ 182880 h 736598"/>
                <a:gd name="connsiteX7" fmla="*/ 385152 w 750912"/>
                <a:gd name="connsiteY7" fmla="*/ 182880 h 736598"/>
                <a:gd name="connsiteX8" fmla="*/ 582986 w 750912"/>
                <a:gd name="connsiteY8" fmla="*/ 0 h 736598"/>
                <a:gd name="connsiteX0" fmla="*/ 582986 w 750912"/>
                <a:gd name="connsiteY0" fmla="*/ 0 h 736598"/>
                <a:gd name="connsiteX1" fmla="*/ 750912 w 750912"/>
                <a:gd name="connsiteY1" fmla="*/ 182880 h 736598"/>
                <a:gd name="connsiteX2" fmla="*/ 659472 w 750912"/>
                <a:gd name="connsiteY2" fmla="*/ 182880 h 736598"/>
                <a:gd name="connsiteX3" fmla="*/ 202580 w 750912"/>
                <a:gd name="connsiteY3" fmla="*/ 731520 h 736598"/>
                <a:gd name="connsiteX4" fmla="*/ 0 w 750912"/>
                <a:gd name="connsiteY4" fmla="*/ 736598 h 736598"/>
                <a:gd name="connsiteX5" fmla="*/ 115176 w 750912"/>
                <a:gd name="connsiteY5" fmla="*/ 716278 h 736598"/>
                <a:gd name="connsiteX6" fmla="*/ 476592 w 750912"/>
                <a:gd name="connsiteY6" fmla="*/ 182880 h 736598"/>
                <a:gd name="connsiteX7" fmla="*/ 385152 w 750912"/>
                <a:gd name="connsiteY7" fmla="*/ 182880 h 736598"/>
                <a:gd name="connsiteX8" fmla="*/ 582986 w 750912"/>
                <a:gd name="connsiteY8" fmla="*/ 0 h 736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50912" h="736598">
                  <a:moveTo>
                    <a:pt x="582986" y="0"/>
                  </a:moveTo>
                  <a:lnTo>
                    <a:pt x="750912" y="182880"/>
                  </a:lnTo>
                  <a:lnTo>
                    <a:pt x="659472" y="182880"/>
                  </a:lnTo>
                  <a:cubicBezTo>
                    <a:pt x="604805" y="511774"/>
                    <a:pt x="413733" y="732568"/>
                    <a:pt x="202580" y="731520"/>
                  </a:cubicBezTo>
                  <a:lnTo>
                    <a:pt x="0" y="736598"/>
                  </a:lnTo>
                  <a:cubicBezTo>
                    <a:pt x="38392" y="729825"/>
                    <a:pt x="73200" y="726606"/>
                    <a:pt x="115176" y="716278"/>
                  </a:cubicBezTo>
                  <a:cubicBezTo>
                    <a:pt x="291341" y="660491"/>
                    <a:pt x="431613" y="453492"/>
                    <a:pt x="476592" y="182880"/>
                  </a:cubicBezTo>
                  <a:lnTo>
                    <a:pt x="385152" y="182880"/>
                  </a:lnTo>
                  <a:lnTo>
                    <a:pt x="58298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5" name="Curved Up Arrow 1">
              <a:extLst>
                <a:ext uri="{FF2B5EF4-FFF2-40B4-BE49-F238E27FC236}">
                  <a16:creationId xmlns:a16="http://schemas.microsoft.com/office/drawing/2014/main" id="{6D1CA4B2-AF4D-4B55-828D-9FA29D9B09C1}"/>
                </a:ext>
              </a:extLst>
            </p:cNvPr>
            <p:cNvSpPr/>
            <p:nvPr/>
          </p:nvSpPr>
          <p:spPr>
            <a:xfrm>
              <a:off x="2608239" y="1552872"/>
              <a:ext cx="2429697" cy="3278977"/>
            </a:xfrm>
            <a:custGeom>
              <a:avLst/>
              <a:gdLst/>
              <a:ahLst/>
              <a:cxnLst/>
              <a:rect l="l" t="t" r="r" b="b"/>
              <a:pathLst>
                <a:path w="2429697" h="3278977">
                  <a:moveTo>
                    <a:pt x="1480806" y="0"/>
                  </a:moveTo>
                  <a:lnTo>
                    <a:pt x="2429697" y="1064356"/>
                  </a:lnTo>
                  <a:lnTo>
                    <a:pt x="1913002" y="1064356"/>
                  </a:lnTo>
                  <a:cubicBezTo>
                    <a:pt x="1767557" y="1965619"/>
                    <a:pt x="1451237" y="2727407"/>
                    <a:pt x="1030480" y="3278977"/>
                  </a:cubicBezTo>
                  <a:lnTo>
                    <a:pt x="0" y="3278977"/>
                  </a:lnTo>
                  <a:cubicBezTo>
                    <a:pt x="423651" y="2718190"/>
                    <a:pt x="736725" y="1949779"/>
                    <a:pt x="879611" y="1064356"/>
                  </a:cubicBezTo>
                  <a:lnTo>
                    <a:pt x="362916" y="106435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6" name="Curved Up Arrow 1">
              <a:extLst>
                <a:ext uri="{FF2B5EF4-FFF2-40B4-BE49-F238E27FC236}">
                  <a16:creationId xmlns:a16="http://schemas.microsoft.com/office/drawing/2014/main" id="{1B0BDACF-1C1C-469A-A18D-A33F6B8C7861}"/>
                </a:ext>
              </a:extLst>
            </p:cNvPr>
            <p:cNvSpPr/>
            <p:nvPr/>
          </p:nvSpPr>
          <p:spPr>
            <a:xfrm>
              <a:off x="2971155" y="1552872"/>
              <a:ext cx="2066781" cy="2270977"/>
            </a:xfrm>
            <a:custGeom>
              <a:avLst/>
              <a:gdLst/>
              <a:ahLst/>
              <a:cxnLst/>
              <a:rect l="l" t="t" r="r" b="b"/>
              <a:pathLst>
                <a:path w="2066781" h="2270977">
                  <a:moveTo>
                    <a:pt x="1117890" y="0"/>
                  </a:moveTo>
                  <a:lnTo>
                    <a:pt x="2066781" y="1064356"/>
                  </a:lnTo>
                  <a:lnTo>
                    <a:pt x="1550086" y="1064356"/>
                  </a:lnTo>
                  <a:cubicBezTo>
                    <a:pt x="1479389" y="1502438"/>
                    <a:pt x="1368319" y="1907566"/>
                    <a:pt x="1222656" y="2270977"/>
                  </a:cubicBezTo>
                  <a:lnTo>
                    <a:pt x="189248" y="2270977"/>
                  </a:lnTo>
                  <a:cubicBezTo>
                    <a:pt x="335680" y="1904432"/>
                    <a:pt x="446642" y="1498457"/>
                    <a:pt x="516695" y="1064356"/>
                  </a:cubicBezTo>
                  <a:lnTo>
                    <a:pt x="0" y="106435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7" name="Curved Up Arrow 1">
              <a:extLst>
                <a:ext uri="{FF2B5EF4-FFF2-40B4-BE49-F238E27FC236}">
                  <a16:creationId xmlns:a16="http://schemas.microsoft.com/office/drawing/2014/main" id="{33738995-E74F-44CB-93AD-883DD7EDFBA9}"/>
                </a:ext>
              </a:extLst>
            </p:cNvPr>
            <p:cNvSpPr/>
            <p:nvPr/>
          </p:nvSpPr>
          <p:spPr>
            <a:xfrm>
              <a:off x="2971155" y="1552872"/>
              <a:ext cx="2066781" cy="1262977"/>
            </a:xfrm>
            <a:custGeom>
              <a:avLst/>
              <a:gdLst/>
              <a:ahLst/>
              <a:cxnLst/>
              <a:rect l="l" t="t" r="r" b="b"/>
              <a:pathLst>
                <a:path w="2066781" h="1262977">
                  <a:moveTo>
                    <a:pt x="1117890" y="0"/>
                  </a:moveTo>
                  <a:lnTo>
                    <a:pt x="2066781" y="1064356"/>
                  </a:lnTo>
                  <a:lnTo>
                    <a:pt x="1550086" y="1064356"/>
                  </a:lnTo>
                  <a:lnTo>
                    <a:pt x="1512330" y="1262977"/>
                  </a:lnTo>
                  <a:lnTo>
                    <a:pt x="479897" y="1262977"/>
                  </a:lnTo>
                  <a:cubicBezTo>
                    <a:pt x="494102" y="1197656"/>
                    <a:pt x="505885" y="1131341"/>
                    <a:pt x="516695" y="1064356"/>
                  </a:cubicBezTo>
                  <a:lnTo>
                    <a:pt x="0" y="106435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3B8060E3-DACB-4123-8216-B3F4F5764E6D}"/>
              </a:ext>
            </a:extLst>
          </p:cNvPr>
          <p:cNvSpPr txBox="1"/>
          <p:nvPr/>
        </p:nvSpPr>
        <p:spPr>
          <a:xfrm>
            <a:off x="4252188" y="1895561"/>
            <a:ext cx="11907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10%</a:t>
            </a:r>
            <a:endParaRPr lang="ko-KR" altLang="en-US" sz="2800" b="1">
              <a:solidFill>
                <a:schemeClr val="accent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6A5DCA3-B816-4DA3-90C8-F94A5CE862CF}"/>
              </a:ext>
            </a:extLst>
          </p:cNvPr>
          <p:cNvSpPr txBox="1"/>
          <p:nvPr/>
        </p:nvSpPr>
        <p:spPr>
          <a:xfrm>
            <a:off x="2974568" y="2980144"/>
            <a:ext cx="1024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90%</a:t>
            </a:r>
            <a:endParaRPr lang="ko-KR" altLang="en-US" sz="2800" b="1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8638627-65D0-49D2-A12C-AB5A4E2242D4}"/>
              </a:ext>
            </a:extLst>
          </p:cNvPr>
          <p:cNvSpPr txBox="1"/>
          <p:nvPr/>
        </p:nvSpPr>
        <p:spPr>
          <a:xfrm>
            <a:off x="3848176" y="2361034"/>
            <a:ext cx="40563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solidFill>
                  <a:schemeClr val="bg1"/>
                </a:solidFill>
                <a:cs typeface="Arial" pitchFamily="34" charset="0"/>
              </a:rPr>
              <a:t>Some testing parts</a:t>
            </a:r>
          </a:p>
          <a:p>
            <a:r>
              <a:rPr lang="en-US" altLang="ko-KR" sz="1200">
                <a:solidFill>
                  <a:schemeClr val="bg1"/>
                </a:solidFill>
                <a:cs typeface="Arial" pitchFamily="34" charset="0"/>
              </a:rPr>
              <a:t>Some front-end development parts</a:t>
            </a:r>
            <a:endParaRPr lang="ko-KR" altLang="en-US" sz="120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D264DC2-7568-4836-8BE0-71E0AACCC1A2}"/>
              </a:ext>
            </a:extLst>
          </p:cNvPr>
          <p:cNvSpPr txBox="1"/>
          <p:nvPr/>
        </p:nvSpPr>
        <p:spPr>
          <a:xfrm>
            <a:off x="1950906" y="5294735"/>
            <a:ext cx="29258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>
                <a:solidFill>
                  <a:schemeClr val="bg1"/>
                </a:solidFill>
                <a:cs typeface="Arial" pitchFamily="34" charset="0"/>
              </a:rPr>
              <a:t>Proposal Presentation</a:t>
            </a:r>
            <a:endParaRPr lang="ko-KR" altLang="en-US" sz="2000" b="1">
              <a:solidFill>
                <a:schemeClr val="bg1"/>
              </a:solidFill>
              <a:cs typeface="Arial" pitchFamily="34" charset="0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8083228-8D0E-4757-97E7-B809079E0533}"/>
              </a:ext>
            </a:extLst>
          </p:cNvPr>
          <p:cNvCxnSpPr/>
          <p:nvPr/>
        </p:nvCxnSpPr>
        <p:spPr>
          <a:xfrm>
            <a:off x="8233767" y="2332458"/>
            <a:ext cx="877020" cy="0"/>
          </a:xfrm>
          <a:prstGeom prst="straightConnector1">
            <a:avLst/>
          </a:prstGeom>
          <a:ln w="38100">
            <a:solidFill>
              <a:schemeClr val="accent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BA650CD-F4B9-4298-BB68-A944D2D31EA1}"/>
              </a:ext>
            </a:extLst>
          </p:cNvPr>
          <p:cNvCxnSpPr/>
          <p:nvPr/>
        </p:nvCxnSpPr>
        <p:spPr>
          <a:xfrm>
            <a:off x="7340950" y="3511897"/>
            <a:ext cx="1540890" cy="1"/>
          </a:xfrm>
          <a:prstGeom prst="straightConnector1">
            <a:avLst/>
          </a:prstGeom>
          <a:ln w="38100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1B53EE51-067E-4407-AC43-7AA590E33A03}"/>
              </a:ext>
            </a:extLst>
          </p:cNvPr>
          <p:cNvCxnSpPr/>
          <p:nvPr/>
        </p:nvCxnSpPr>
        <p:spPr>
          <a:xfrm>
            <a:off x="6521664" y="4583118"/>
            <a:ext cx="1961467" cy="15034"/>
          </a:xfrm>
          <a:prstGeom prst="straightConnector1">
            <a:avLst/>
          </a:prstGeom>
          <a:ln w="38100">
            <a:solidFill>
              <a:schemeClr val="accent3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9264214-E8B2-4390-B221-01DFF160ADD7}"/>
              </a:ext>
            </a:extLst>
          </p:cNvPr>
          <p:cNvCxnSpPr/>
          <p:nvPr/>
        </p:nvCxnSpPr>
        <p:spPr>
          <a:xfrm flipV="1">
            <a:off x="5641481" y="5662301"/>
            <a:ext cx="1920343" cy="8068"/>
          </a:xfrm>
          <a:prstGeom prst="straightConnector1">
            <a:avLst/>
          </a:prstGeom>
          <a:ln w="38100">
            <a:solidFill>
              <a:schemeClr val="accent4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E6B6A1D8-ED33-49F7-8FC6-AFB22526F84A}"/>
              </a:ext>
            </a:extLst>
          </p:cNvPr>
          <p:cNvSpPr txBox="1"/>
          <p:nvPr/>
        </p:nvSpPr>
        <p:spPr>
          <a:xfrm>
            <a:off x="8576916" y="6504665"/>
            <a:ext cx="4942935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400" b="1">
                <a:cs typeface="Calibri"/>
              </a:rPr>
              <a:t>IT18114836|Akalanka B.A | 2021-180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2AE045D-A34C-47B6-827A-517B2E3C801B}"/>
              </a:ext>
            </a:extLst>
          </p:cNvPr>
          <p:cNvSpPr/>
          <p:nvPr/>
        </p:nvSpPr>
        <p:spPr>
          <a:xfrm>
            <a:off x="1950906" y="4125261"/>
            <a:ext cx="1536762" cy="32336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innerShdw blurRad="508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solidFill>
                  <a:srgbClr val="00B0F0"/>
                </a:solidFill>
              </a:rPr>
              <a:t>50%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7FBC448-F202-4DA1-9F8B-B998FF73AD01}"/>
              </a:ext>
            </a:extLst>
          </p:cNvPr>
          <p:cNvSpPr txBox="1"/>
          <p:nvPr/>
        </p:nvSpPr>
        <p:spPr>
          <a:xfrm>
            <a:off x="1950906" y="4409292"/>
            <a:ext cx="40563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chemeClr val="bg1"/>
                </a:solidFill>
                <a:cs typeface="Arial" pitchFamily="34" charset="0"/>
              </a:rPr>
              <a:t>Trained the models, selected the best architecture that has the highest accuracy level and got the predictions.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chemeClr val="bg1"/>
                </a:solidFill>
                <a:cs typeface="Arial" pitchFamily="34" charset="0"/>
              </a:rPr>
              <a:t>Designed a protype for mobile app.</a:t>
            </a:r>
            <a:endParaRPr lang="ko-KR" altLang="en-US" sz="120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F7D1AEA-0518-452B-B921-653BFBF2C9F9}"/>
              </a:ext>
            </a:extLst>
          </p:cNvPr>
          <p:cNvSpPr txBox="1"/>
          <p:nvPr/>
        </p:nvSpPr>
        <p:spPr>
          <a:xfrm>
            <a:off x="2801068" y="3429426"/>
            <a:ext cx="40563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chemeClr val="bg1"/>
                </a:solidFill>
                <a:cs typeface="Arial" pitchFamily="34" charset="0"/>
              </a:rPr>
              <a:t>Front-end implementation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chemeClr val="bg1"/>
                </a:solidFill>
                <a:cs typeface="Arial" pitchFamily="34" charset="0"/>
              </a:rPr>
              <a:t>Connected the model and mobile app using Flask API</a:t>
            </a:r>
            <a:endParaRPr lang="ko-KR" altLang="en-US" sz="120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15356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F00A0FBF-8D82-41AE-88C5-558B991FA0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329"/>
          <a:stretch/>
        </p:blipFill>
        <p:spPr>
          <a:xfrm>
            <a:off x="1358912" y="228600"/>
            <a:ext cx="9397975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0560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C8B2D40-A43D-467C-B663-A75595422186}"/>
              </a:ext>
            </a:extLst>
          </p:cNvPr>
          <p:cNvSpPr txBox="1"/>
          <p:nvPr/>
        </p:nvSpPr>
        <p:spPr>
          <a:xfrm>
            <a:off x="194748" y="93347"/>
            <a:ext cx="376765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>
                <a:solidFill>
                  <a:schemeClr val="bg1"/>
                </a:solidFill>
              </a:rPr>
              <a:t>Component-3</a:t>
            </a:r>
            <a:endParaRPr lang="en-US" sz="400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41B0610-6411-466E-93F7-91DEDC4EB378}"/>
              </a:ext>
            </a:extLst>
          </p:cNvPr>
          <p:cNvSpPr txBox="1">
            <a:spLocks/>
          </p:cNvSpPr>
          <p:nvPr/>
        </p:nvSpPr>
        <p:spPr>
          <a:xfrm>
            <a:off x="940616" y="2989688"/>
            <a:ext cx="10310767" cy="10906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>
                <a:solidFill>
                  <a:schemeClr val="bg1"/>
                </a:solidFill>
                <a:ea typeface="+mj-lt"/>
                <a:cs typeface="+mj-lt"/>
              </a:rPr>
              <a:t>Accurate Diagnosis And Predict Risk Level Using Symptoms </a:t>
            </a:r>
            <a:endParaRPr lang="en-US" sz="3400" b="1">
              <a:solidFill>
                <a:srgbClr val="FFFFFF"/>
              </a:solidFill>
            </a:endParaRPr>
          </a:p>
        </p:txBody>
      </p:sp>
      <p:pic>
        <p:nvPicPr>
          <p:cNvPr id="4" name="Picture 5">
            <a:extLst>
              <a:ext uri="{FF2B5EF4-FFF2-40B4-BE49-F238E27FC236}">
                <a16:creationId xmlns:a16="http://schemas.microsoft.com/office/drawing/2014/main" id="{381B7AFC-B56D-40CF-81B7-56E4964C36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702" t="7868" r="351" b="18782"/>
          <a:stretch/>
        </p:blipFill>
        <p:spPr>
          <a:xfrm>
            <a:off x="10098157" y="-427"/>
            <a:ext cx="2093843" cy="2301448"/>
          </a:xfrm>
          <a:prstGeom prst="rect">
            <a:avLst/>
          </a:prstGeom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7C89A07-34C3-42A5-8D14-6897D81E3DAD}"/>
              </a:ext>
            </a:extLst>
          </p:cNvPr>
          <p:cNvSpPr txBox="1"/>
          <p:nvPr/>
        </p:nvSpPr>
        <p:spPr>
          <a:xfrm>
            <a:off x="9773478" y="2322189"/>
            <a:ext cx="2743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err="1">
                <a:solidFill>
                  <a:schemeClr val="bg1"/>
                </a:solidFill>
              </a:rPr>
              <a:t>Nimantha</a:t>
            </a:r>
            <a:r>
              <a:rPr lang="en-US" b="1">
                <a:solidFill>
                  <a:schemeClr val="bg1"/>
                </a:solidFill>
              </a:rPr>
              <a:t> W.A.R</a:t>
            </a:r>
          </a:p>
          <a:p>
            <a:pPr algn="ctr"/>
            <a:r>
              <a:rPr lang="en-US" b="1">
                <a:solidFill>
                  <a:schemeClr val="bg1"/>
                </a:solidFill>
              </a:rPr>
              <a:t>IT18125962</a:t>
            </a:r>
          </a:p>
        </p:txBody>
      </p:sp>
    </p:spTree>
    <p:extLst>
      <p:ext uri="{BB962C8B-B14F-4D97-AF65-F5344CB8AC3E}">
        <p14:creationId xmlns:p14="http://schemas.microsoft.com/office/powerpoint/2010/main" val="84827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99428DE-DE9D-4136-A6C3-D17BEBB5E13F}"/>
              </a:ext>
            </a:extLst>
          </p:cNvPr>
          <p:cNvGrpSpPr/>
          <p:nvPr/>
        </p:nvGrpSpPr>
        <p:grpSpPr>
          <a:xfrm flipH="1">
            <a:off x="558660" y="1091238"/>
            <a:ext cx="10610852" cy="369370"/>
            <a:chOff x="914745" y="3763018"/>
            <a:chExt cx="8924574" cy="360040"/>
          </a:xfrm>
        </p:grpSpPr>
        <p:sp>
          <p:nvSpPr>
            <p:cNvPr id="3" name="직사각형 1">
              <a:extLst>
                <a:ext uri="{FF2B5EF4-FFF2-40B4-BE49-F238E27FC236}">
                  <a16:creationId xmlns:a16="http://schemas.microsoft.com/office/drawing/2014/main" id="{A6D01108-68F9-4AC0-BE94-DED08499CDB9}"/>
                </a:ext>
              </a:extLst>
            </p:cNvPr>
            <p:cNvSpPr/>
            <p:nvPr/>
          </p:nvSpPr>
          <p:spPr>
            <a:xfrm>
              <a:off x="914745" y="3763018"/>
              <a:ext cx="2232000" cy="360040"/>
            </a:xfrm>
            <a:prstGeom prst="rect">
              <a:avLst/>
            </a:prstGeom>
            <a:solidFill>
              <a:schemeClr val="accent6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b="1"/>
            </a:p>
          </p:txBody>
        </p:sp>
        <p:sp>
          <p:nvSpPr>
            <p:cNvPr id="4" name="직사각형 1">
              <a:extLst>
                <a:ext uri="{FF2B5EF4-FFF2-40B4-BE49-F238E27FC236}">
                  <a16:creationId xmlns:a16="http://schemas.microsoft.com/office/drawing/2014/main" id="{7FA11575-7B63-429A-ACE6-572CED3C3525}"/>
                </a:ext>
              </a:extLst>
            </p:cNvPr>
            <p:cNvSpPr/>
            <p:nvPr/>
          </p:nvSpPr>
          <p:spPr>
            <a:xfrm>
              <a:off x="3149877" y="3763018"/>
              <a:ext cx="2232000" cy="360040"/>
            </a:xfrm>
            <a:prstGeom prst="rect">
              <a:avLst/>
            </a:prstGeom>
            <a:solidFill>
              <a:schemeClr val="accent2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b="1"/>
            </a:p>
          </p:txBody>
        </p:sp>
        <p:sp>
          <p:nvSpPr>
            <p:cNvPr id="5" name="직사각형 1">
              <a:extLst>
                <a:ext uri="{FF2B5EF4-FFF2-40B4-BE49-F238E27FC236}">
                  <a16:creationId xmlns:a16="http://schemas.microsoft.com/office/drawing/2014/main" id="{F5D3422D-317D-4CAD-BBF0-52A398F59CD3}"/>
                </a:ext>
              </a:extLst>
            </p:cNvPr>
            <p:cNvSpPr/>
            <p:nvPr/>
          </p:nvSpPr>
          <p:spPr>
            <a:xfrm>
              <a:off x="5385009" y="3763018"/>
              <a:ext cx="2232000" cy="360040"/>
            </a:xfrm>
            <a:prstGeom prst="rect">
              <a:avLst/>
            </a:prstGeom>
            <a:solidFill>
              <a:schemeClr val="accent3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b="1"/>
            </a:p>
          </p:txBody>
        </p:sp>
        <p:sp>
          <p:nvSpPr>
            <p:cNvPr id="6" name="직사각형 1">
              <a:extLst>
                <a:ext uri="{FF2B5EF4-FFF2-40B4-BE49-F238E27FC236}">
                  <a16:creationId xmlns:a16="http://schemas.microsoft.com/office/drawing/2014/main" id="{3EA11CEC-D7E5-4282-8503-950928DF4C5E}"/>
                </a:ext>
              </a:extLst>
            </p:cNvPr>
            <p:cNvSpPr/>
            <p:nvPr/>
          </p:nvSpPr>
          <p:spPr>
            <a:xfrm>
              <a:off x="7607319" y="3763018"/>
              <a:ext cx="2232000" cy="360040"/>
            </a:xfrm>
            <a:prstGeom prst="rect">
              <a:avLst/>
            </a:prstGeom>
            <a:solidFill>
              <a:schemeClr val="accent4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3200" b="1">
                  <a:solidFill>
                    <a:schemeClr val="tx1"/>
                  </a:solidFill>
                </a:rPr>
                <a:t>Problem</a:t>
              </a:r>
              <a:endParaRPr lang="ko-KR" altLang="en-US" sz="3200" b="1">
                <a:solidFill>
                  <a:schemeClr val="tx1"/>
                </a:solidFill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D0CB7BF4-C573-43BF-9EA3-E61628109389}"/>
              </a:ext>
            </a:extLst>
          </p:cNvPr>
          <p:cNvGrpSpPr/>
          <p:nvPr/>
        </p:nvGrpSpPr>
        <p:grpSpPr>
          <a:xfrm flipH="1">
            <a:off x="651496" y="4118208"/>
            <a:ext cx="10610852" cy="369370"/>
            <a:chOff x="914745" y="3763018"/>
            <a:chExt cx="8924574" cy="360040"/>
          </a:xfrm>
        </p:grpSpPr>
        <p:sp>
          <p:nvSpPr>
            <p:cNvPr id="8" name="직사각형 1">
              <a:extLst>
                <a:ext uri="{FF2B5EF4-FFF2-40B4-BE49-F238E27FC236}">
                  <a16:creationId xmlns:a16="http://schemas.microsoft.com/office/drawing/2014/main" id="{792BDCAF-C8DA-4A4D-964A-255D1A6E88B0}"/>
                </a:ext>
              </a:extLst>
            </p:cNvPr>
            <p:cNvSpPr/>
            <p:nvPr/>
          </p:nvSpPr>
          <p:spPr>
            <a:xfrm>
              <a:off x="914745" y="3763018"/>
              <a:ext cx="2232000" cy="360040"/>
            </a:xfrm>
            <a:prstGeom prst="rect">
              <a:avLst/>
            </a:prstGeom>
            <a:solidFill>
              <a:schemeClr val="accent6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b="1"/>
            </a:p>
          </p:txBody>
        </p:sp>
        <p:sp>
          <p:nvSpPr>
            <p:cNvPr id="9" name="직사각형 1">
              <a:extLst>
                <a:ext uri="{FF2B5EF4-FFF2-40B4-BE49-F238E27FC236}">
                  <a16:creationId xmlns:a16="http://schemas.microsoft.com/office/drawing/2014/main" id="{CC607F0A-119F-4B2F-AF79-7CC3AEB26613}"/>
                </a:ext>
              </a:extLst>
            </p:cNvPr>
            <p:cNvSpPr/>
            <p:nvPr/>
          </p:nvSpPr>
          <p:spPr>
            <a:xfrm>
              <a:off x="3149877" y="3763018"/>
              <a:ext cx="2232000" cy="360040"/>
            </a:xfrm>
            <a:prstGeom prst="rect">
              <a:avLst/>
            </a:prstGeom>
            <a:solidFill>
              <a:schemeClr val="accent2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b="1"/>
            </a:p>
          </p:txBody>
        </p:sp>
        <p:sp>
          <p:nvSpPr>
            <p:cNvPr id="10" name="직사각형 1">
              <a:extLst>
                <a:ext uri="{FF2B5EF4-FFF2-40B4-BE49-F238E27FC236}">
                  <a16:creationId xmlns:a16="http://schemas.microsoft.com/office/drawing/2014/main" id="{A0C23054-0EAC-48AC-B18B-537986F9002F}"/>
                </a:ext>
              </a:extLst>
            </p:cNvPr>
            <p:cNvSpPr/>
            <p:nvPr/>
          </p:nvSpPr>
          <p:spPr>
            <a:xfrm>
              <a:off x="5385009" y="3763018"/>
              <a:ext cx="2232000" cy="360040"/>
            </a:xfrm>
            <a:prstGeom prst="rect">
              <a:avLst/>
            </a:prstGeom>
            <a:solidFill>
              <a:schemeClr val="accent3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b="1"/>
            </a:p>
          </p:txBody>
        </p:sp>
        <p:sp>
          <p:nvSpPr>
            <p:cNvPr id="11" name="직사각형 1">
              <a:extLst>
                <a:ext uri="{FF2B5EF4-FFF2-40B4-BE49-F238E27FC236}">
                  <a16:creationId xmlns:a16="http://schemas.microsoft.com/office/drawing/2014/main" id="{80F1043F-BB09-4C6D-8851-FE9A8430360F}"/>
                </a:ext>
              </a:extLst>
            </p:cNvPr>
            <p:cNvSpPr/>
            <p:nvPr/>
          </p:nvSpPr>
          <p:spPr>
            <a:xfrm>
              <a:off x="7607319" y="3763018"/>
              <a:ext cx="2232000" cy="360040"/>
            </a:xfrm>
            <a:prstGeom prst="rect">
              <a:avLst/>
            </a:prstGeom>
            <a:solidFill>
              <a:schemeClr val="accent4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b="1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650F7FE4-722E-472B-AE02-B10E1D375514}"/>
              </a:ext>
            </a:extLst>
          </p:cNvPr>
          <p:cNvSpPr txBox="1"/>
          <p:nvPr/>
        </p:nvSpPr>
        <p:spPr>
          <a:xfrm>
            <a:off x="929652" y="4010505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b="1">
                <a:solidFill>
                  <a:schemeClr val="tx1"/>
                </a:solidFill>
              </a:rPr>
              <a:t>Solution</a:t>
            </a:r>
            <a:endParaRPr lang="en-US" sz="320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BC448C5-899C-4E07-89C4-ECEE26B6C20E}"/>
              </a:ext>
            </a:extLst>
          </p:cNvPr>
          <p:cNvGrpSpPr/>
          <p:nvPr/>
        </p:nvGrpSpPr>
        <p:grpSpPr>
          <a:xfrm>
            <a:off x="1037673" y="2130895"/>
            <a:ext cx="6877000" cy="746673"/>
            <a:chOff x="1687463" y="1482829"/>
            <a:chExt cx="6877000" cy="746673"/>
          </a:xfrm>
        </p:grpSpPr>
        <p:sp>
          <p:nvSpPr>
            <p:cNvPr id="14" name="Chevron 50">
              <a:extLst>
                <a:ext uri="{FF2B5EF4-FFF2-40B4-BE49-F238E27FC236}">
                  <a16:creationId xmlns:a16="http://schemas.microsoft.com/office/drawing/2014/main" id="{6593F7CD-918E-47FE-AE87-15F02D71D845}"/>
                </a:ext>
              </a:extLst>
            </p:cNvPr>
            <p:cNvSpPr/>
            <p:nvPr/>
          </p:nvSpPr>
          <p:spPr>
            <a:xfrm>
              <a:off x="1687463" y="1482829"/>
              <a:ext cx="252000" cy="252000"/>
            </a:xfrm>
            <a:prstGeom prst="chevron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AB13834-74DA-488B-949D-C17FF065F598}"/>
                </a:ext>
              </a:extLst>
            </p:cNvPr>
            <p:cNvSpPr txBox="1"/>
            <p:nvPr/>
          </p:nvSpPr>
          <p:spPr>
            <a:xfrm>
              <a:off x="1998233" y="1490838"/>
              <a:ext cx="6566230" cy="738664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GB" sz="1400" b="1">
                  <a:ea typeface="+mn-lt"/>
                  <a:cs typeface="+mn-lt"/>
                </a:rPr>
                <a:t>Patient have to wait for a long period to get the results of PCR tests.</a:t>
              </a:r>
              <a:endParaRPr lang="en-US" b="1"/>
            </a:p>
            <a:p>
              <a:endParaRPr lang="en-GB" sz="1400" b="1">
                <a:cs typeface="Arial"/>
              </a:endParaRPr>
            </a:p>
            <a:p>
              <a:endParaRPr lang="en-GB" sz="1400" b="1">
                <a:cs typeface="Calibri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820AD82-7425-4913-BED4-06FBDAC21405}"/>
              </a:ext>
            </a:extLst>
          </p:cNvPr>
          <p:cNvGrpSpPr/>
          <p:nvPr/>
        </p:nvGrpSpPr>
        <p:grpSpPr>
          <a:xfrm>
            <a:off x="1037673" y="2878517"/>
            <a:ext cx="8387686" cy="962116"/>
            <a:chOff x="1687463" y="1482829"/>
            <a:chExt cx="7523981" cy="962116"/>
          </a:xfrm>
        </p:grpSpPr>
        <p:sp>
          <p:nvSpPr>
            <p:cNvPr id="20" name="Chevron 50">
              <a:extLst>
                <a:ext uri="{FF2B5EF4-FFF2-40B4-BE49-F238E27FC236}">
                  <a16:creationId xmlns:a16="http://schemas.microsoft.com/office/drawing/2014/main" id="{C086329F-2A3C-4AD7-9667-58207E796BE5}"/>
                </a:ext>
              </a:extLst>
            </p:cNvPr>
            <p:cNvSpPr/>
            <p:nvPr/>
          </p:nvSpPr>
          <p:spPr>
            <a:xfrm>
              <a:off x="1687463" y="1482829"/>
              <a:ext cx="252000" cy="252000"/>
            </a:xfrm>
            <a:prstGeom prst="chevron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A8B2B31-2760-4F4E-A697-A33CBA301A4F}"/>
                </a:ext>
              </a:extLst>
            </p:cNvPr>
            <p:cNvSpPr txBox="1"/>
            <p:nvPr/>
          </p:nvSpPr>
          <p:spPr>
            <a:xfrm>
              <a:off x="1998233" y="1490838"/>
              <a:ext cx="7213211" cy="954107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GB" sz="1400" b="1">
                  <a:ea typeface="+mn-lt"/>
                  <a:cs typeface="+mn-lt"/>
                </a:rPr>
                <a:t>No any mobile application that predict covid-19 risk level and covid-19 using symptoms.</a:t>
              </a:r>
              <a:endParaRPr lang="en-US" b="1">
                <a:cs typeface="Arial"/>
              </a:endParaRPr>
            </a:p>
            <a:p>
              <a:endParaRPr lang="en-GB" sz="1400" b="1">
                <a:cs typeface="Arial"/>
              </a:endParaRPr>
            </a:p>
            <a:p>
              <a:endParaRPr lang="en-GB" sz="1400" b="1">
                <a:cs typeface="Calibri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D04CE47-B064-45AC-89CF-9921C45A55E8}"/>
              </a:ext>
            </a:extLst>
          </p:cNvPr>
          <p:cNvGrpSpPr/>
          <p:nvPr/>
        </p:nvGrpSpPr>
        <p:grpSpPr>
          <a:xfrm>
            <a:off x="976220" y="5016542"/>
            <a:ext cx="9474479" cy="307777"/>
            <a:chOff x="1687463" y="2200003"/>
            <a:chExt cx="7339951" cy="341126"/>
          </a:xfrm>
        </p:grpSpPr>
        <p:sp>
          <p:nvSpPr>
            <p:cNvPr id="23" name="Chevron 56">
              <a:extLst>
                <a:ext uri="{FF2B5EF4-FFF2-40B4-BE49-F238E27FC236}">
                  <a16:creationId xmlns:a16="http://schemas.microsoft.com/office/drawing/2014/main" id="{904EF650-B017-4906-A5D3-F9F7E18F562B}"/>
                </a:ext>
              </a:extLst>
            </p:cNvPr>
            <p:cNvSpPr/>
            <p:nvPr/>
          </p:nvSpPr>
          <p:spPr>
            <a:xfrm>
              <a:off x="1687463" y="2280622"/>
              <a:ext cx="252000" cy="252000"/>
            </a:xfrm>
            <a:prstGeom prst="chevron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5A19CB1-C08A-447E-A259-1309C86A4E35}"/>
                </a:ext>
              </a:extLst>
            </p:cNvPr>
            <p:cNvSpPr txBox="1"/>
            <p:nvPr/>
          </p:nvSpPr>
          <p:spPr>
            <a:xfrm>
              <a:off x="2003465" y="2200003"/>
              <a:ext cx="7023949" cy="341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>
                  <a:ea typeface="+mn-lt"/>
                  <a:cs typeface="+mn-lt"/>
                </a:rPr>
                <a:t>Develop a useable mobile app to predict risk level for COVID-19 analysing patient’s symptoms</a:t>
              </a:r>
              <a:endPara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BD66271A-A9A2-4565-9DCE-5406BE506ADB}"/>
              </a:ext>
            </a:extLst>
          </p:cNvPr>
          <p:cNvSpPr txBox="1"/>
          <p:nvPr/>
        </p:nvSpPr>
        <p:spPr>
          <a:xfrm>
            <a:off x="7979222" y="6498233"/>
            <a:ext cx="4942935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400" b="1">
                <a:cs typeface="Calibri"/>
              </a:rPr>
              <a:t>IT181125962|Nimantha W.A.R | 2021-180</a:t>
            </a:r>
          </a:p>
        </p:txBody>
      </p:sp>
    </p:spTree>
    <p:extLst>
      <p:ext uri="{BB962C8B-B14F-4D97-AF65-F5344CB8AC3E}">
        <p14:creationId xmlns:p14="http://schemas.microsoft.com/office/powerpoint/2010/main" val="11397476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3">
            <a:extLst>
              <a:ext uri="{FF2B5EF4-FFF2-40B4-BE49-F238E27FC236}">
                <a16:creationId xmlns:a16="http://schemas.microsoft.com/office/drawing/2014/main" id="{53B821B5-62F6-4746-AB10-944A8A38A478}"/>
              </a:ext>
            </a:extLst>
          </p:cNvPr>
          <p:cNvGrpSpPr/>
          <p:nvPr/>
        </p:nvGrpSpPr>
        <p:grpSpPr>
          <a:xfrm>
            <a:off x="6642937" y="1870527"/>
            <a:ext cx="3056426" cy="4392488"/>
            <a:chOff x="545790" y="1772816"/>
            <a:chExt cx="2477786" cy="4392488"/>
          </a:xfrm>
        </p:grpSpPr>
        <p:sp>
          <p:nvSpPr>
            <p:cNvPr id="49" name="Freeform 4">
              <a:extLst>
                <a:ext uri="{FF2B5EF4-FFF2-40B4-BE49-F238E27FC236}">
                  <a16:creationId xmlns:a16="http://schemas.microsoft.com/office/drawing/2014/main" id="{FCF0D55E-ADB2-49E5-AF5B-889A2902054E}"/>
                </a:ext>
              </a:extLst>
            </p:cNvPr>
            <p:cNvSpPr/>
            <p:nvPr/>
          </p:nvSpPr>
          <p:spPr>
            <a:xfrm>
              <a:off x="545790" y="2539386"/>
              <a:ext cx="223091" cy="331620"/>
            </a:xfrm>
            <a:custGeom>
              <a:avLst/>
              <a:gdLst>
                <a:gd name="connsiteX0" fmla="*/ 0 w 153090"/>
                <a:gd name="connsiteY0" fmla="*/ 0 h 227565"/>
                <a:gd name="connsiteX1" fmla="*/ 153090 w 153090"/>
                <a:gd name="connsiteY1" fmla="*/ 4137 h 227565"/>
                <a:gd name="connsiteX2" fmla="*/ 148952 w 153090"/>
                <a:gd name="connsiteY2" fmla="*/ 227565 h 227565"/>
                <a:gd name="connsiteX3" fmla="*/ 0 w 153090"/>
                <a:gd name="connsiteY3" fmla="*/ 0 h 227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090" h="227565">
                  <a:moveTo>
                    <a:pt x="0" y="0"/>
                  </a:moveTo>
                  <a:lnTo>
                    <a:pt x="153090" y="4137"/>
                  </a:lnTo>
                  <a:cubicBezTo>
                    <a:pt x="151711" y="78613"/>
                    <a:pt x="150331" y="153089"/>
                    <a:pt x="148952" y="22756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50" name="Rounded Rectangle 5">
              <a:extLst>
                <a:ext uri="{FF2B5EF4-FFF2-40B4-BE49-F238E27FC236}">
                  <a16:creationId xmlns:a16="http://schemas.microsoft.com/office/drawing/2014/main" id="{D0CF480D-53D2-4586-AAB3-9B5A7DE3678F}"/>
                </a:ext>
              </a:extLst>
            </p:cNvPr>
            <p:cNvSpPr/>
            <p:nvPr/>
          </p:nvSpPr>
          <p:spPr>
            <a:xfrm>
              <a:off x="755576" y="1917304"/>
              <a:ext cx="2267824" cy="4248000"/>
            </a:xfrm>
            <a:prstGeom prst="roundRect">
              <a:avLst>
                <a:gd name="adj" fmla="val 13624"/>
              </a:avLst>
            </a:prstGeom>
            <a:solidFill>
              <a:schemeClr val="accent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51" name="Round Same Side Corner Rectangle 6">
              <a:extLst>
                <a:ext uri="{FF2B5EF4-FFF2-40B4-BE49-F238E27FC236}">
                  <a16:creationId xmlns:a16="http://schemas.microsoft.com/office/drawing/2014/main" id="{3A0EDE25-014A-4B4D-B06D-7EFAF2396031}"/>
                </a:ext>
              </a:extLst>
            </p:cNvPr>
            <p:cNvSpPr/>
            <p:nvPr/>
          </p:nvSpPr>
          <p:spPr>
            <a:xfrm rot="10800000">
              <a:off x="755576" y="5616546"/>
              <a:ext cx="2268000" cy="54875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52" name="Right Arrow 7">
              <a:extLst>
                <a:ext uri="{FF2B5EF4-FFF2-40B4-BE49-F238E27FC236}">
                  <a16:creationId xmlns:a16="http://schemas.microsoft.com/office/drawing/2014/main" id="{191DA00E-DEFA-46D2-8705-023CB93C5D28}"/>
                </a:ext>
              </a:extLst>
            </p:cNvPr>
            <p:cNvSpPr/>
            <p:nvPr/>
          </p:nvSpPr>
          <p:spPr>
            <a:xfrm>
              <a:off x="545790" y="1772816"/>
              <a:ext cx="2194560" cy="1032529"/>
            </a:xfrm>
            <a:prstGeom prst="rightArrow">
              <a:avLst>
                <a:gd name="adj1" fmla="val 50000"/>
                <a:gd name="adj2" fmla="val 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EF80ADFD-802F-46E1-80F5-5341392E76D9}"/>
              </a:ext>
            </a:extLst>
          </p:cNvPr>
          <p:cNvGrpSpPr/>
          <p:nvPr/>
        </p:nvGrpSpPr>
        <p:grpSpPr>
          <a:xfrm>
            <a:off x="1552801" y="1881452"/>
            <a:ext cx="3146829" cy="4392488"/>
            <a:chOff x="545790" y="1772816"/>
            <a:chExt cx="2477786" cy="4392488"/>
          </a:xfrm>
        </p:grpSpPr>
        <p:sp>
          <p:nvSpPr>
            <p:cNvPr id="64" name="Freeform 4">
              <a:extLst>
                <a:ext uri="{FF2B5EF4-FFF2-40B4-BE49-F238E27FC236}">
                  <a16:creationId xmlns:a16="http://schemas.microsoft.com/office/drawing/2014/main" id="{B1B5DD20-F469-4189-BB06-47285FDDF388}"/>
                </a:ext>
              </a:extLst>
            </p:cNvPr>
            <p:cNvSpPr/>
            <p:nvPr/>
          </p:nvSpPr>
          <p:spPr>
            <a:xfrm>
              <a:off x="545790" y="2539386"/>
              <a:ext cx="223091" cy="331620"/>
            </a:xfrm>
            <a:custGeom>
              <a:avLst/>
              <a:gdLst>
                <a:gd name="connsiteX0" fmla="*/ 0 w 153090"/>
                <a:gd name="connsiteY0" fmla="*/ 0 h 227565"/>
                <a:gd name="connsiteX1" fmla="*/ 153090 w 153090"/>
                <a:gd name="connsiteY1" fmla="*/ 4137 h 227565"/>
                <a:gd name="connsiteX2" fmla="*/ 148952 w 153090"/>
                <a:gd name="connsiteY2" fmla="*/ 227565 h 227565"/>
                <a:gd name="connsiteX3" fmla="*/ 0 w 153090"/>
                <a:gd name="connsiteY3" fmla="*/ 0 h 227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090" h="227565">
                  <a:moveTo>
                    <a:pt x="0" y="0"/>
                  </a:moveTo>
                  <a:lnTo>
                    <a:pt x="153090" y="4137"/>
                  </a:lnTo>
                  <a:cubicBezTo>
                    <a:pt x="151711" y="78613"/>
                    <a:pt x="150331" y="153089"/>
                    <a:pt x="148952" y="22756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5" name="Rounded Rectangle 5">
              <a:extLst>
                <a:ext uri="{FF2B5EF4-FFF2-40B4-BE49-F238E27FC236}">
                  <a16:creationId xmlns:a16="http://schemas.microsoft.com/office/drawing/2014/main" id="{397C42C5-A35A-468A-9C07-0E286BE00FA1}"/>
                </a:ext>
              </a:extLst>
            </p:cNvPr>
            <p:cNvSpPr/>
            <p:nvPr/>
          </p:nvSpPr>
          <p:spPr>
            <a:xfrm>
              <a:off x="755576" y="1917304"/>
              <a:ext cx="2267824" cy="4248000"/>
            </a:xfrm>
            <a:prstGeom prst="roundRect">
              <a:avLst>
                <a:gd name="adj" fmla="val 13624"/>
              </a:avLst>
            </a:prstGeom>
            <a:solidFill>
              <a:schemeClr val="accent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6" name="Round Same Side Corner Rectangle 6">
              <a:extLst>
                <a:ext uri="{FF2B5EF4-FFF2-40B4-BE49-F238E27FC236}">
                  <a16:creationId xmlns:a16="http://schemas.microsoft.com/office/drawing/2014/main" id="{25F9CF7C-B8BD-447F-B5EE-2A02A9B5249A}"/>
                </a:ext>
              </a:extLst>
            </p:cNvPr>
            <p:cNvSpPr/>
            <p:nvPr/>
          </p:nvSpPr>
          <p:spPr>
            <a:xfrm rot="10800000">
              <a:off x="755576" y="5616546"/>
              <a:ext cx="2268000" cy="54875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7" name="Right Arrow 7">
              <a:extLst>
                <a:ext uri="{FF2B5EF4-FFF2-40B4-BE49-F238E27FC236}">
                  <a16:creationId xmlns:a16="http://schemas.microsoft.com/office/drawing/2014/main" id="{ACECBCE5-96CF-4D53-BC90-4A6114928398}"/>
                </a:ext>
              </a:extLst>
            </p:cNvPr>
            <p:cNvSpPr/>
            <p:nvPr/>
          </p:nvSpPr>
          <p:spPr>
            <a:xfrm>
              <a:off x="545790" y="1772816"/>
              <a:ext cx="2194560" cy="1032529"/>
            </a:xfrm>
            <a:prstGeom prst="rightArrow">
              <a:avLst>
                <a:gd name="adj1" fmla="val 50000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Methodology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07ADB95-AAF3-4B62-9529-4DFB6351FA40}"/>
              </a:ext>
            </a:extLst>
          </p:cNvPr>
          <p:cNvSpPr txBox="1"/>
          <p:nvPr/>
        </p:nvSpPr>
        <p:spPr>
          <a:xfrm>
            <a:off x="2448312" y="2250372"/>
            <a:ext cx="19398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>
                <a:solidFill>
                  <a:schemeClr val="bg1"/>
                </a:solidFill>
                <a:cs typeface="Arial" pitchFamily="34" charset="0"/>
              </a:rPr>
              <a:t>Libraries</a:t>
            </a:r>
            <a:endParaRPr lang="ko-KR" altLang="en-US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2852BE3-54A8-4E60-B396-0D0637B523D9}"/>
              </a:ext>
            </a:extLst>
          </p:cNvPr>
          <p:cNvSpPr txBox="1"/>
          <p:nvPr/>
        </p:nvSpPr>
        <p:spPr>
          <a:xfrm>
            <a:off x="6668489" y="2156195"/>
            <a:ext cx="19398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>
                <a:solidFill>
                  <a:schemeClr val="bg1"/>
                </a:solidFill>
                <a:cs typeface="Arial" pitchFamily="34" charset="0"/>
              </a:rPr>
              <a:t>Algorithms</a:t>
            </a:r>
            <a:endParaRPr lang="ko-KR" altLang="en-US" sz="1600" b="1">
              <a:solidFill>
                <a:schemeClr val="bg1"/>
              </a:solidFill>
              <a:cs typeface="Arial" pitchFamily="34" charset="0"/>
            </a:endParaRPr>
          </a:p>
        </p:txBody>
      </p:sp>
      <p:graphicFrame>
        <p:nvGraphicFramePr>
          <p:cNvPr id="15" name="Chart 2">
            <a:extLst>
              <a:ext uri="{FF2B5EF4-FFF2-40B4-BE49-F238E27FC236}">
                <a16:creationId xmlns:a16="http://schemas.microsoft.com/office/drawing/2014/main" id="{49DFBA06-F514-44F0-8CFB-247FCE14BA2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10538742"/>
              </p:ext>
            </p:extLst>
          </p:nvPr>
        </p:nvGraphicFramePr>
        <p:xfrm>
          <a:off x="10095715" y="4672021"/>
          <a:ext cx="2096285" cy="20162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6" name="Heart 3">
            <a:extLst>
              <a:ext uri="{FF2B5EF4-FFF2-40B4-BE49-F238E27FC236}">
                <a16:creationId xmlns:a16="http://schemas.microsoft.com/office/drawing/2014/main" id="{6086EB69-C309-48F2-9019-522071945A3C}"/>
              </a:ext>
            </a:extLst>
          </p:cNvPr>
          <p:cNvSpPr/>
          <p:nvPr/>
        </p:nvSpPr>
        <p:spPr>
          <a:xfrm>
            <a:off x="10687782" y="5267393"/>
            <a:ext cx="912149" cy="825480"/>
          </a:xfrm>
          <a:custGeom>
            <a:avLst/>
            <a:gdLst/>
            <a:ahLst/>
            <a:cxnLst/>
            <a:rect l="l" t="t" r="r" b="b"/>
            <a:pathLst>
              <a:path w="3971393" h="3594045">
                <a:moveTo>
                  <a:pt x="2284446" y="942229"/>
                </a:moveTo>
                <a:cubicBezTo>
                  <a:pt x="2231718" y="946666"/>
                  <a:pt x="2184212" y="981897"/>
                  <a:pt x="2166723" y="1035351"/>
                </a:cubicBezTo>
                <a:lnTo>
                  <a:pt x="1818705" y="2099054"/>
                </a:lnTo>
                <a:lnTo>
                  <a:pt x="1630896" y="1461099"/>
                </a:lnTo>
                <a:cubicBezTo>
                  <a:pt x="1625536" y="1442893"/>
                  <a:pt x="1616698" y="1426659"/>
                  <a:pt x="1605222" y="1412988"/>
                </a:cubicBezTo>
                <a:cubicBezTo>
                  <a:pt x="1592838" y="1372092"/>
                  <a:pt x="1559535" y="1339590"/>
                  <a:pt x="1515200" y="1327710"/>
                </a:cubicBezTo>
                <a:cubicBezTo>
                  <a:pt x="1442764" y="1308302"/>
                  <a:pt x="1368310" y="1351289"/>
                  <a:pt x="1348901" y="1423723"/>
                </a:cubicBezTo>
                <a:lnTo>
                  <a:pt x="1175574" y="2070589"/>
                </a:lnTo>
                <a:lnTo>
                  <a:pt x="887391" y="2070589"/>
                </a:lnTo>
                <a:cubicBezTo>
                  <a:pt x="812401" y="2070589"/>
                  <a:pt x="751610" y="2131382"/>
                  <a:pt x="751610" y="2206372"/>
                </a:cubicBezTo>
                <a:cubicBezTo>
                  <a:pt x="751609" y="2281361"/>
                  <a:pt x="812402" y="2342153"/>
                  <a:pt x="887391" y="2342154"/>
                </a:cubicBezTo>
                <a:lnTo>
                  <a:pt x="1266160" y="2342154"/>
                </a:lnTo>
                <a:cubicBezTo>
                  <a:pt x="1309243" y="2342153"/>
                  <a:pt x="1347639" y="2322088"/>
                  <a:pt x="1370869" y="2289485"/>
                </a:cubicBezTo>
                <a:cubicBezTo>
                  <a:pt x="1392914" y="2274134"/>
                  <a:pt x="1408463" y="2250677"/>
                  <a:pt x="1415910" y="2222885"/>
                </a:cubicBezTo>
                <a:lnTo>
                  <a:pt x="1490320" y="1945186"/>
                </a:lnTo>
                <a:lnTo>
                  <a:pt x="1661817" y="2527729"/>
                </a:lnTo>
                <a:cubicBezTo>
                  <a:pt x="1680716" y="2591927"/>
                  <a:pt x="1742866" y="2631605"/>
                  <a:pt x="1806849" y="2621696"/>
                </a:cubicBezTo>
                <a:cubicBezTo>
                  <a:pt x="1873057" y="2637495"/>
                  <a:pt x="1940784" y="2599243"/>
                  <a:pt x="1962449" y="2533025"/>
                </a:cubicBezTo>
                <a:lnTo>
                  <a:pt x="2291633" y="1526890"/>
                </a:lnTo>
                <a:lnTo>
                  <a:pt x="2478124" y="2222886"/>
                </a:lnTo>
                <a:cubicBezTo>
                  <a:pt x="2491725" y="2273643"/>
                  <a:pt x="2532355" y="2309941"/>
                  <a:pt x="2580723" y="2318869"/>
                </a:cubicBezTo>
                <a:cubicBezTo>
                  <a:pt x="2600453" y="2334375"/>
                  <a:pt x="2625460" y="2342152"/>
                  <a:pt x="2652283" y="2342153"/>
                </a:cubicBezTo>
                <a:lnTo>
                  <a:pt x="3058108" y="2342153"/>
                </a:lnTo>
                <a:cubicBezTo>
                  <a:pt x="3133099" y="2342153"/>
                  <a:pt x="3193891" y="2281360"/>
                  <a:pt x="3193891" y="2206371"/>
                </a:cubicBezTo>
                <a:cubicBezTo>
                  <a:pt x="3193890" y="2131381"/>
                  <a:pt x="3133099" y="2070589"/>
                  <a:pt x="3058108" y="2070588"/>
                </a:cubicBezTo>
                <a:lnTo>
                  <a:pt x="2718460" y="2070589"/>
                </a:lnTo>
                <a:lnTo>
                  <a:pt x="2455970" y="1090961"/>
                </a:lnTo>
                <a:cubicBezTo>
                  <a:pt x="2449895" y="1068289"/>
                  <a:pt x="2438427" y="1048501"/>
                  <a:pt x="2421928" y="1033927"/>
                </a:cubicBezTo>
                <a:cubicBezTo>
                  <a:pt x="2410672" y="994460"/>
                  <a:pt x="2379946" y="962248"/>
                  <a:pt x="2337996" y="948523"/>
                </a:cubicBezTo>
                <a:cubicBezTo>
                  <a:pt x="2320178" y="942693"/>
                  <a:pt x="2302022" y="940751"/>
                  <a:pt x="2284446" y="942229"/>
                </a:cubicBezTo>
                <a:close/>
                <a:moveTo>
                  <a:pt x="941190" y="119"/>
                </a:moveTo>
                <a:cubicBezTo>
                  <a:pt x="1335246" y="6449"/>
                  <a:pt x="1754682" y="267656"/>
                  <a:pt x="1985697" y="864700"/>
                </a:cubicBezTo>
                <a:cubicBezTo>
                  <a:pt x="2807082" y="-1258124"/>
                  <a:pt x="6010484" y="864700"/>
                  <a:pt x="1985697" y="3594045"/>
                </a:cubicBezTo>
                <a:cubicBezTo>
                  <a:pt x="-907119" y="1632328"/>
                  <a:pt x="-65842" y="-16059"/>
                  <a:pt x="941190" y="119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5144E65-A383-4533-9E78-A8B6C0EDB7E5}"/>
              </a:ext>
            </a:extLst>
          </p:cNvPr>
          <p:cNvSpPr txBox="1"/>
          <p:nvPr/>
        </p:nvSpPr>
        <p:spPr>
          <a:xfrm>
            <a:off x="1949979" y="2790616"/>
            <a:ext cx="246044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/>
              <a:t>N</a:t>
            </a:r>
            <a:r>
              <a:rPr lang="en-US" sz="1800" b="1" kern="1200">
                <a:effectLst/>
              </a:rPr>
              <a:t>umpy</a:t>
            </a:r>
            <a:r>
              <a:rPr lang="en-US" sz="1800" kern="1200">
                <a:effectLst/>
              </a:rPr>
              <a:t>- use for mathematical operations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800" b="1" kern="1200">
                <a:effectLst/>
              </a:rPr>
              <a:t>pandas- </a:t>
            </a:r>
            <a:r>
              <a:rPr lang="en-US" sz="1800" kern="1200">
                <a:effectLst/>
              </a:rPr>
              <a:t>use for data analysis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800" b="1" kern="1200">
                <a:effectLst/>
              </a:rPr>
              <a:t>Seaborn - </a:t>
            </a:r>
            <a:r>
              <a:rPr lang="en-US" sz="1800" kern="1200">
                <a:effectLst/>
              </a:rPr>
              <a:t>use for data analysis</a:t>
            </a:r>
            <a:endParaRPr lang="en-US" sz="1800" b="1" kern="1200">
              <a:effectLst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800" b="1" kern="1200">
                <a:effectLst/>
              </a:rPr>
              <a:t>matplotlib</a:t>
            </a:r>
            <a:r>
              <a:rPr lang="en-US" sz="1800" kern="1200">
                <a:effectLst/>
              </a:rPr>
              <a:t>- use for data analysis</a:t>
            </a:r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221003A-435E-45AD-8BE8-ADF5A312F227}"/>
              </a:ext>
            </a:extLst>
          </p:cNvPr>
          <p:cNvSpPr txBox="1"/>
          <p:nvPr/>
        </p:nvSpPr>
        <p:spPr>
          <a:xfrm>
            <a:off x="7059111" y="2794919"/>
            <a:ext cx="2482637" cy="313932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/>
              <a:t>Random Forest Algorithm.</a:t>
            </a:r>
          </a:p>
          <a:p>
            <a:endParaRPr lang="en-US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/>
              <a:t>Decision Tree Algorithm.</a:t>
            </a:r>
            <a:endParaRPr lang="en-US">
              <a:cs typeface="Arial"/>
            </a:endParaRPr>
          </a:p>
          <a:p>
            <a:endParaRPr lang="en-US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/>
              <a:t>Linear Regression Algorithm.</a:t>
            </a:r>
            <a:endParaRPr lang="en-US">
              <a:cs typeface="Arial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>
              <a:cs typeface="Arial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>
                <a:cs typeface="Arial"/>
              </a:rPr>
              <a:t>K-Nearest </a:t>
            </a:r>
            <a:r>
              <a:rPr lang="en-US" err="1">
                <a:cs typeface="Arial"/>
              </a:rPr>
              <a:t>Neighours</a:t>
            </a:r>
            <a:endParaRPr lang="en-US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358785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346013D-2B5B-4934-8792-BDCB5602417E}"/>
              </a:ext>
            </a:extLst>
          </p:cNvPr>
          <p:cNvSpPr/>
          <p:nvPr/>
        </p:nvSpPr>
        <p:spPr>
          <a:xfrm>
            <a:off x="822419" y="1587443"/>
            <a:ext cx="4088777" cy="1812240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700"/>
              <a:t>React Native</a:t>
            </a:r>
            <a:endParaRPr lang="ko-KR" altLang="en-US" sz="270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B5C7507-0617-434E-B06E-0AA486A52446}"/>
              </a:ext>
            </a:extLst>
          </p:cNvPr>
          <p:cNvSpPr/>
          <p:nvPr/>
        </p:nvSpPr>
        <p:spPr>
          <a:xfrm>
            <a:off x="909494" y="4663426"/>
            <a:ext cx="4088777" cy="1812240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700"/>
              <a:t>Python</a:t>
            </a:r>
            <a:endParaRPr lang="ko-KR" altLang="en-US" sz="2700"/>
          </a:p>
        </p:txBody>
      </p:sp>
      <p:sp>
        <p:nvSpPr>
          <p:cNvPr id="4" name="Chevron 4">
            <a:extLst>
              <a:ext uri="{FF2B5EF4-FFF2-40B4-BE49-F238E27FC236}">
                <a16:creationId xmlns:a16="http://schemas.microsoft.com/office/drawing/2014/main" id="{34FBE1FB-0CF3-4D56-A53C-E6655DD5DCC3}"/>
              </a:ext>
            </a:extLst>
          </p:cNvPr>
          <p:cNvSpPr/>
          <p:nvPr/>
        </p:nvSpPr>
        <p:spPr>
          <a:xfrm>
            <a:off x="822419" y="651787"/>
            <a:ext cx="2869882" cy="893484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700">
                <a:solidFill>
                  <a:schemeClr val="tx1"/>
                </a:solidFill>
              </a:rPr>
              <a:t>Front-end </a:t>
            </a:r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5" name="Chevron 5">
            <a:extLst>
              <a:ext uri="{FF2B5EF4-FFF2-40B4-BE49-F238E27FC236}">
                <a16:creationId xmlns:a16="http://schemas.microsoft.com/office/drawing/2014/main" id="{FB8E479F-CD38-4B44-9C9B-236E539502DE}"/>
              </a:ext>
            </a:extLst>
          </p:cNvPr>
          <p:cNvSpPr/>
          <p:nvPr/>
        </p:nvSpPr>
        <p:spPr>
          <a:xfrm>
            <a:off x="888045" y="3704485"/>
            <a:ext cx="2738629" cy="893484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700">
                <a:solidFill>
                  <a:schemeClr val="tx1"/>
                </a:solidFill>
              </a:rPr>
              <a:t>Back-end</a:t>
            </a:r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" name="Chevron 4">
            <a:extLst>
              <a:ext uri="{FF2B5EF4-FFF2-40B4-BE49-F238E27FC236}">
                <a16:creationId xmlns:a16="http://schemas.microsoft.com/office/drawing/2014/main" id="{F40CAF0E-49DE-43F0-872D-259CE2D48EE6}"/>
              </a:ext>
            </a:extLst>
          </p:cNvPr>
          <p:cNvSpPr/>
          <p:nvPr/>
        </p:nvSpPr>
        <p:spPr>
          <a:xfrm>
            <a:off x="6993697" y="1600079"/>
            <a:ext cx="2869882" cy="893484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700">
                <a:solidFill>
                  <a:schemeClr val="tx1"/>
                </a:solidFill>
              </a:rPr>
              <a:t>API </a:t>
            </a:r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41C0368-4D34-41A7-9183-3D679364BC30}"/>
              </a:ext>
            </a:extLst>
          </p:cNvPr>
          <p:cNvSpPr/>
          <p:nvPr/>
        </p:nvSpPr>
        <p:spPr>
          <a:xfrm>
            <a:off x="7086798" y="2554053"/>
            <a:ext cx="2469814" cy="1921294"/>
          </a:xfrm>
          <a:prstGeom prst="rect">
            <a:avLst/>
          </a:prstGeom>
          <a:solidFill>
            <a:schemeClr val="accent3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700"/>
              <a:t>Flask API</a:t>
            </a:r>
            <a:endParaRPr lang="ko-KR" altLang="en-US" sz="2700"/>
          </a:p>
        </p:txBody>
      </p:sp>
      <p:pic>
        <p:nvPicPr>
          <p:cNvPr id="9" name="Picture 8" descr="Logo, company name&#10;&#10;Description automatically generated">
            <a:extLst>
              <a:ext uri="{FF2B5EF4-FFF2-40B4-BE49-F238E27FC236}">
                <a16:creationId xmlns:a16="http://schemas.microsoft.com/office/drawing/2014/main" id="{62878ABB-359E-4D87-84F9-3FF7C86DAD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304"/>
          <a:stretch/>
        </p:blipFill>
        <p:spPr>
          <a:xfrm>
            <a:off x="4232928" y="3122434"/>
            <a:ext cx="1014934" cy="1005509"/>
          </a:xfrm>
          <a:prstGeom prst="rect">
            <a:avLst/>
          </a:prstGeom>
        </p:spPr>
      </p:pic>
      <p:pic>
        <p:nvPicPr>
          <p:cNvPr id="11" name="Picture 10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F46BE3A2-86B4-4C2E-9B15-257FC5C0E3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3539" y="4530369"/>
            <a:ext cx="3940315" cy="1243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583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FB876E1D-4BC0-4579-B92B-7A8EC845B67E}"/>
              </a:ext>
            </a:extLst>
          </p:cNvPr>
          <p:cNvSpPr txBox="1"/>
          <p:nvPr/>
        </p:nvSpPr>
        <p:spPr>
          <a:xfrm>
            <a:off x="724117" y="212447"/>
            <a:ext cx="43845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System Overview</a:t>
            </a:r>
            <a:endParaRPr lang="ko-KR" altLang="en-US" sz="3600" b="1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 pitchFamily="34" charset="0"/>
            </a:endParaRPr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0B3998CB-53A1-4538-A876-BC2F8163F7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7615" y="858778"/>
            <a:ext cx="7845585" cy="5759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5785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17">
            <a:extLst>
              <a:ext uri="{FF2B5EF4-FFF2-40B4-BE49-F238E27FC236}">
                <a16:creationId xmlns:a16="http://schemas.microsoft.com/office/drawing/2014/main" id="{A445C8D3-7671-4026-8C21-89556D802A86}"/>
              </a:ext>
            </a:extLst>
          </p:cNvPr>
          <p:cNvSpPr/>
          <p:nvPr/>
        </p:nvSpPr>
        <p:spPr>
          <a:xfrm>
            <a:off x="3489126" y="1863876"/>
            <a:ext cx="4669811" cy="962387"/>
          </a:xfrm>
          <a:prstGeom prst="roundRect">
            <a:avLst/>
          </a:prstGeom>
          <a:solidFill>
            <a:schemeClr val="accent1"/>
          </a:solidFill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bg1"/>
              </a:solidFill>
            </a:endParaRPr>
          </a:p>
        </p:txBody>
      </p:sp>
      <p:sp>
        <p:nvSpPr>
          <p:cNvPr id="11" name="Rounded Rectangle 17">
            <a:extLst>
              <a:ext uri="{FF2B5EF4-FFF2-40B4-BE49-F238E27FC236}">
                <a16:creationId xmlns:a16="http://schemas.microsoft.com/office/drawing/2014/main" id="{1DEBF7CC-6610-4BD7-9AC0-A590A43067E8}"/>
              </a:ext>
            </a:extLst>
          </p:cNvPr>
          <p:cNvSpPr/>
          <p:nvPr/>
        </p:nvSpPr>
        <p:spPr>
          <a:xfrm>
            <a:off x="2644619" y="2950815"/>
            <a:ext cx="4669811" cy="962387"/>
          </a:xfrm>
          <a:prstGeom prst="roundRect">
            <a:avLst/>
          </a:prstGeom>
          <a:solidFill>
            <a:schemeClr val="accent2"/>
          </a:solidFill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bg1"/>
              </a:solidFill>
            </a:endParaRPr>
          </a:p>
        </p:txBody>
      </p:sp>
      <p:sp>
        <p:nvSpPr>
          <p:cNvPr id="13" name="Rounded Rectangle 17">
            <a:extLst>
              <a:ext uri="{FF2B5EF4-FFF2-40B4-BE49-F238E27FC236}">
                <a16:creationId xmlns:a16="http://schemas.microsoft.com/office/drawing/2014/main" id="{778C532A-F582-4CF7-9DDB-9CAA55BBC68F}"/>
              </a:ext>
            </a:extLst>
          </p:cNvPr>
          <p:cNvSpPr/>
          <p:nvPr/>
        </p:nvSpPr>
        <p:spPr>
          <a:xfrm>
            <a:off x="1800111" y="4037754"/>
            <a:ext cx="4669811" cy="962387"/>
          </a:xfrm>
          <a:prstGeom prst="roundRect">
            <a:avLst/>
          </a:prstGeom>
          <a:solidFill>
            <a:schemeClr val="accent3"/>
          </a:solidFill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bg1"/>
              </a:solidFill>
            </a:endParaRPr>
          </a:p>
        </p:txBody>
      </p:sp>
      <p:sp>
        <p:nvSpPr>
          <p:cNvPr id="15" name="Rounded Rectangle 17">
            <a:extLst>
              <a:ext uri="{FF2B5EF4-FFF2-40B4-BE49-F238E27FC236}">
                <a16:creationId xmlns:a16="http://schemas.microsoft.com/office/drawing/2014/main" id="{FF24DCA7-7B40-4F99-BDCE-CEE8E7C77486}"/>
              </a:ext>
            </a:extLst>
          </p:cNvPr>
          <p:cNvSpPr/>
          <p:nvPr/>
        </p:nvSpPr>
        <p:spPr>
          <a:xfrm>
            <a:off x="955603" y="5124692"/>
            <a:ext cx="4669811" cy="962387"/>
          </a:xfrm>
          <a:prstGeom prst="roundRect">
            <a:avLst/>
          </a:prstGeom>
          <a:solidFill>
            <a:schemeClr val="accent4"/>
          </a:solidFill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bg1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BC5A51E-2DDB-45AE-9072-7119933FFEF5}"/>
              </a:ext>
            </a:extLst>
          </p:cNvPr>
          <p:cNvSpPr/>
          <p:nvPr/>
        </p:nvSpPr>
        <p:spPr>
          <a:xfrm>
            <a:off x="2705659" y="2989201"/>
            <a:ext cx="1682065" cy="3759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innerShdw blurRad="508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95A801F-96F8-4026-BC1C-F943895B4410}"/>
              </a:ext>
            </a:extLst>
          </p:cNvPr>
          <p:cNvSpPr/>
          <p:nvPr/>
        </p:nvSpPr>
        <p:spPr>
          <a:xfrm>
            <a:off x="3591262" y="2002335"/>
            <a:ext cx="1682065" cy="3759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innerShdw blurRad="508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sz="3600" b="1">
              <a:solidFill>
                <a:srgbClr val="0070C0"/>
              </a:solidFill>
              <a:latin typeface="+mj-lt"/>
              <a:ea typeface="+mj-ea"/>
              <a:cs typeface="+mj-cs"/>
            </a:endParaRPr>
          </a:p>
          <a:p>
            <a:endParaRPr lang="en-US" sz="3600" b="1">
              <a:solidFill>
                <a:srgbClr val="0070C0"/>
              </a:solidFill>
              <a:ea typeface="+mj-ea"/>
              <a:cs typeface="+mj-cs"/>
            </a:endParaRPr>
          </a:p>
          <a:p>
            <a:r>
              <a:rPr lang="en-US" sz="3600" b="1">
                <a:latin typeface="+mj-lt"/>
                <a:ea typeface="+mj-ea"/>
                <a:cs typeface="+mj-cs"/>
              </a:rPr>
              <a:t>COMPLETION OF THE PROJECT</a:t>
            </a:r>
          </a:p>
          <a:p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C8BABA5-2F59-4964-B1FC-A398BA2C51E3}"/>
              </a:ext>
            </a:extLst>
          </p:cNvPr>
          <p:cNvGrpSpPr/>
          <p:nvPr/>
        </p:nvGrpSpPr>
        <p:grpSpPr>
          <a:xfrm>
            <a:off x="7009259" y="1863876"/>
            <a:ext cx="4243140" cy="4286977"/>
            <a:chOff x="794796" y="1552872"/>
            <a:chExt cx="4243140" cy="4286977"/>
          </a:xfrm>
        </p:grpSpPr>
        <p:sp>
          <p:nvSpPr>
            <p:cNvPr id="4" name="Curved Up Arrow 1">
              <a:extLst>
                <a:ext uri="{FF2B5EF4-FFF2-40B4-BE49-F238E27FC236}">
                  <a16:creationId xmlns:a16="http://schemas.microsoft.com/office/drawing/2014/main" id="{68E44305-6E6B-4EC4-BB93-9A010AC541E8}"/>
                </a:ext>
              </a:extLst>
            </p:cNvPr>
            <p:cNvSpPr/>
            <p:nvPr/>
          </p:nvSpPr>
          <p:spPr>
            <a:xfrm>
              <a:off x="794796" y="1552872"/>
              <a:ext cx="4243140" cy="4286977"/>
            </a:xfrm>
            <a:custGeom>
              <a:avLst/>
              <a:gdLst>
                <a:gd name="connsiteX0" fmla="*/ 467810 w 635736"/>
                <a:gd name="connsiteY0" fmla="*/ 0 h 731523"/>
                <a:gd name="connsiteX1" fmla="*/ 635736 w 635736"/>
                <a:gd name="connsiteY1" fmla="*/ 182880 h 731523"/>
                <a:gd name="connsiteX2" fmla="*/ 544296 w 635736"/>
                <a:gd name="connsiteY2" fmla="*/ 182880 h 731523"/>
                <a:gd name="connsiteX3" fmla="*/ 87404 w 635736"/>
                <a:gd name="connsiteY3" fmla="*/ 731520 h 731523"/>
                <a:gd name="connsiteX4" fmla="*/ 0 w 635736"/>
                <a:gd name="connsiteY4" fmla="*/ 731520 h 731523"/>
                <a:gd name="connsiteX5" fmla="*/ 0 w 635736"/>
                <a:gd name="connsiteY5" fmla="*/ 718075 h 731523"/>
                <a:gd name="connsiteX6" fmla="*/ 0 w 635736"/>
                <a:gd name="connsiteY6" fmla="*/ 716278 h 731523"/>
                <a:gd name="connsiteX7" fmla="*/ 361416 w 635736"/>
                <a:gd name="connsiteY7" fmla="*/ 182880 h 731523"/>
                <a:gd name="connsiteX8" fmla="*/ 269976 w 635736"/>
                <a:gd name="connsiteY8" fmla="*/ 182880 h 731523"/>
                <a:gd name="connsiteX9" fmla="*/ 467810 w 635736"/>
                <a:gd name="connsiteY9" fmla="*/ 0 h 731523"/>
                <a:gd name="connsiteX0" fmla="*/ 467810 w 635736"/>
                <a:gd name="connsiteY0" fmla="*/ 0 h 731523"/>
                <a:gd name="connsiteX1" fmla="*/ 635736 w 635736"/>
                <a:gd name="connsiteY1" fmla="*/ 182880 h 731523"/>
                <a:gd name="connsiteX2" fmla="*/ 544296 w 635736"/>
                <a:gd name="connsiteY2" fmla="*/ 182880 h 731523"/>
                <a:gd name="connsiteX3" fmla="*/ 87404 w 635736"/>
                <a:gd name="connsiteY3" fmla="*/ 731520 h 731523"/>
                <a:gd name="connsiteX4" fmla="*/ 0 w 635736"/>
                <a:gd name="connsiteY4" fmla="*/ 731520 h 731523"/>
                <a:gd name="connsiteX5" fmla="*/ 0 w 635736"/>
                <a:gd name="connsiteY5" fmla="*/ 716278 h 731523"/>
                <a:gd name="connsiteX6" fmla="*/ 361416 w 635736"/>
                <a:gd name="connsiteY6" fmla="*/ 182880 h 731523"/>
                <a:gd name="connsiteX7" fmla="*/ 269976 w 635736"/>
                <a:gd name="connsiteY7" fmla="*/ 182880 h 731523"/>
                <a:gd name="connsiteX8" fmla="*/ 467810 w 635736"/>
                <a:gd name="connsiteY8" fmla="*/ 0 h 731523"/>
                <a:gd name="connsiteX0" fmla="*/ 582986 w 750912"/>
                <a:gd name="connsiteY0" fmla="*/ 0 h 736598"/>
                <a:gd name="connsiteX1" fmla="*/ 750912 w 750912"/>
                <a:gd name="connsiteY1" fmla="*/ 182880 h 736598"/>
                <a:gd name="connsiteX2" fmla="*/ 659472 w 750912"/>
                <a:gd name="connsiteY2" fmla="*/ 182880 h 736598"/>
                <a:gd name="connsiteX3" fmla="*/ 202580 w 750912"/>
                <a:gd name="connsiteY3" fmla="*/ 731520 h 736598"/>
                <a:gd name="connsiteX4" fmla="*/ 0 w 750912"/>
                <a:gd name="connsiteY4" fmla="*/ 736598 h 736598"/>
                <a:gd name="connsiteX5" fmla="*/ 115176 w 750912"/>
                <a:gd name="connsiteY5" fmla="*/ 716278 h 736598"/>
                <a:gd name="connsiteX6" fmla="*/ 476592 w 750912"/>
                <a:gd name="connsiteY6" fmla="*/ 182880 h 736598"/>
                <a:gd name="connsiteX7" fmla="*/ 385152 w 750912"/>
                <a:gd name="connsiteY7" fmla="*/ 182880 h 736598"/>
                <a:gd name="connsiteX8" fmla="*/ 582986 w 750912"/>
                <a:gd name="connsiteY8" fmla="*/ 0 h 736598"/>
                <a:gd name="connsiteX0" fmla="*/ 582986 w 750912"/>
                <a:gd name="connsiteY0" fmla="*/ 0 h 736598"/>
                <a:gd name="connsiteX1" fmla="*/ 750912 w 750912"/>
                <a:gd name="connsiteY1" fmla="*/ 182880 h 736598"/>
                <a:gd name="connsiteX2" fmla="*/ 659472 w 750912"/>
                <a:gd name="connsiteY2" fmla="*/ 182880 h 736598"/>
                <a:gd name="connsiteX3" fmla="*/ 202580 w 750912"/>
                <a:gd name="connsiteY3" fmla="*/ 731520 h 736598"/>
                <a:gd name="connsiteX4" fmla="*/ 0 w 750912"/>
                <a:gd name="connsiteY4" fmla="*/ 736598 h 736598"/>
                <a:gd name="connsiteX5" fmla="*/ 115176 w 750912"/>
                <a:gd name="connsiteY5" fmla="*/ 716278 h 736598"/>
                <a:gd name="connsiteX6" fmla="*/ 476592 w 750912"/>
                <a:gd name="connsiteY6" fmla="*/ 182880 h 736598"/>
                <a:gd name="connsiteX7" fmla="*/ 385152 w 750912"/>
                <a:gd name="connsiteY7" fmla="*/ 182880 h 736598"/>
                <a:gd name="connsiteX8" fmla="*/ 582986 w 750912"/>
                <a:gd name="connsiteY8" fmla="*/ 0 h 736598"/>
                <a:gd name="connsiteX0" fmla="*/ 582986 w 750912"/>
                <a:gd name="connsiteY0" fmla="*/ 0 h 736598"/>
                <a:gd name="connsiteX1" fmla="*/ 750912 w 750912"/>
                <a:gd name="connsiteY1" fmla="*/ 182880 h 736598"/>
                <a:gd name="connsiteX2" fmla="*/ 659472 w 750912"/>
                <a:gd name="connsiteY2" fmla="*/ 182880 h 736598"/>
                <a:gd name="connsiteX3" fmla="*/ 202580 w 750912"/>
                <a:gd name="connsiteY3" fmla="*/ 731520 h 736598"/>
                <a:gd name="connsiteX4" fmla="*/ 0 w 750912"/>
                <a:gd name="connsiteY4" fmla="*/ 736598 h 736598"/>
                <a:gd name="connsiteX5" fmla="*/ 115176 w 750912"/>
                <a:gd name="connsiteY5" fmla="*/ 716278 h 736598"/>
                <a:gd name="connsiteX6" fmla="*/ 476592 w 750912"/>
                <a:gd name="connsiteY6" fmla="*/ 182880 h 736598"/>
                <a:gd name="connsiteX7" fmla="*/ 385152 w 750912"/>
                <a:gd name="connsiteY7" fmla="*/ 182880 h 736598"/>
                <a:gd name="connsiteX8" fmla="*/ 582986 w 750912"/>
                <a:gd name="connsiteY8" fmla="*/ 0 h 736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50912" h="736598">
                  <a:moveTo>
                    <a:pt x="582986" y="0"/>
                  </a:moveTo>
                  <a:lnTo>
                    <a:pt x="750912" y="182880"/>
                  </a:lnTo>
                  <a:lnTo>
                    <a:pt x="659472" y="182880"/>
                  </a:lnTo>
                  <a:cubicBezTo>
                    <a:pt x="604805" y="511774"/>
                    <a:pt x="413733" y="732568"/>
                    <a:pt x="202580" y="731520"/>
                  </a:cubicBezTo>
                  <a:lnTo>
                    <a:pt x="0" y="736598"/>
                  </a:lnTo>
                  <a:cubicBezTo>
                    <a:pt x="38392" y="729825"/>
                    <a:pt x="73200" y="726606"/>
                    <a:pt x="115176" y="716278"/>
                  </a:cubicBezTo>
                  <a:cubicBezTo>
                    <a:pt x="291341" y="660491"/>
                    <a:pt x="431613" y="453492"/>
                    <a:pt x="476592" y="182880"/>
                  </a:cubicBezTo>
                  <a:lnTo>
                    <a:pt x="385152" y="182880"/>
                  </a:lnTo>
                  <a:lnTo>
                    <a:pt x="58298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5" name="Curved Up Arrow 1">
              <a:extLst>
                <a:ext uri="{FF2B5EF4-FFF2-40B4-BE49-F238E27FC236}">
                  <a16:creationId xmlns:a16="http://schemas.microsoft.com/office/drawing/2014/main" id="{6D1CA4B2-AF4D-4B55-828D-9FA29D9B09C1}"/>
                </a:ext>
              </a:extLst>
            </p:cNvPr>
            <p:cNvSpPr/>
            <p:nvPr/>
          </p:nvSpPr>
          <p:spPr>
            <a:xfrm>
              <a:off x="2608239" y="1552872"/>
              <a:ext cx="2429697" cy="3278977"/>
            </a:xfrm>
            <a:custGeom>
              <a:avLst/>
              <a:gdLst/>
              <a:ahLst/>
              <a:cxnLst/>
              <a:rect l="l" t="t" r="r" b="b"/>
              <a:pathLst>
                <a:path w="2429697" h="3278977">
                  <a:moveTo>
                    <a:pt x="1480806" y="0"/>
                  </a:moveTo>
                  <a:lnTo>
                    <a:pt x="2429697" y="1064356"/>
                  </a:lnTo>
                  <a:lnTo>
                    <a:pt x="1913002" y="1064356"/>
                  </a:lnTo>
                  <a:cubicBezTo>
                    <a:pt x="1767557" y="1965619"/>
                    <a:pt x="1451237" y="2727407"/>
                    <a:pt x="1030480" y="3278977"/>
                  </a:cubicBezTo>
                  <a:lnTo>
                    <a:pt x="0" y="3278977"/>
                  </a:lnTo>
                  <a:cubicBezTo>
                    <a:pt x="423651" y="2718190"/>
                    <a:pt x="736725" y="1949779"/>
                    <a:pt x="879611" y="1064356"/>
                  </a:cubicBezTo>
                  <a:lnTo>
                    <a:pt x="362916" y="106435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6" name="Curved Up Arrow 1">
              <a:extLst>
                <a:ext uri="{FF2B5EF4-FFF2-40B4-BE49-F238E27FC236}">
                  <a16:creationId xmlns:a16="http://schemas.microsoft.com/office/drawing/2014/main" id="{1B0BDACF-1C1C-469A-A18D-A33F6B8C7861}"/>
                </a:ext>
              </a:extLst>
            </p:cNvPr>
            <p:cNvSpPr/>
            <p:nvPr/>
          </p:nvSpPr>
          <p:spPr>
            <a:xfrm>
              <a:off x="2971155" y="1552872"/>
              <a:ext cx="2066781" cy="2270977"/>
            </a:xfrm>
            <a:custGeom>
              <a:avLst/>
              <a:gdLst/>
              <a:ahLst/>
              <a:cxnLst/>
              <a:rect l="l" t="t" r="r" b="b"/>
              <a:pathLst>
                <a:path w="2066781" h="2270977">
                  <a:moveTo>
                    <a:pt x="1117890" y="0"/>
                  </a:moveTo>
                  <a:lnTo>
                    <a:pt x="2066781" y="1064356"/>
                  </a:lnTo>
                  <a:lnTo>
                    <a:pt x="1550086" y="1064356"/>
                  </a:lnTo>
                  <a:cubicBezTo>
                    <a:pt x="1479389" y="1502438"/>
                    <a:pt x="1368319" y="1907566"/>
                    <a:pt x="1222656" y="2270977"/>
                  </a:cubicBezTo>
                  <a:lnTo>
                    <a:pt x="189248" y="2270977"/>
                  </a:lnTo>
                  <a:cubicBezTo>
                    <a:pt x="335680" y="1904432"/>
                    <a:pt x="446642" y="1498457"/>
                    <a:pt x="516695" y="1064356"/>
                  </a:cubicBezTo>
                  <a:lnTo>
                    <a:pt x="0" y="106435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7" name="Curved Up Arrow 1">
              <a:extLst>
                <a:ext uri="{FF2B5EF4-FFF2-40B4-BE49-F238E27FC236}">
                  <a16:creationId xmlns:a16="http://schemas.microsoft.com/office/drawing/2014/main" id="{33738995-E74F-44CB-93AD-883DD7EDFBA9}"/>
                </a:ext>
              </a:extLst>
            </p:cNvPr>
            <p:cNvSpPr/>
            <p:nvPr/>
          </p:nvSpPr>
          <p:spPr>
            <a:xfrm>
              <a:off x="2971155" y="1552872"/>
              <a:ext cx="2066781" cy="1262977"/>
            </a:xfrm>
            <a:custGeom>
              <a:avLst/>
              <a:gdLst/>
              <a:ahLst/>
              <a:cxnLst/>
              <a:rect l="l" t="t" r="r" b="b"/>
              <a:pathLst>
                <a:path w="2066781" h="1262977">
                  <a:moveTo>
                    <a:pt x="1117890" y="0"/>
                  </a:moveTo>
                  <a:lnTo>
                    <a:pt x="2066781" y="1064356"/>
                  </a:lnTo>
                  <a:lnTo>
                    <a:pt x="1550086" y="1064356"/>
                  </a:lnTo>
                  <a:lnTo>
                    <a:pt x="1512330" y="1262977"/>
                  </a:lnTo>
                  <a:lnTo>
                    <a:pt x="479897" y="1262977"/>
                  </a:lnTo>
                  <a:cubicBezTo>
                    <a:pt x="494102" y="1197656"/>
                    <a:pt x="505885" y="1131341"/>
                    <a:pt x="516695" y="1064356"/>
                  </a:cubicBezTo>
                  <a:lnTo>
                    <a:pt x="0" y="106435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3B8060E3-DACB-4123-8216-B3F4F5764E6D}"/>
              </a:ext>
            </a:extLst>
          </p:cNvPr>
          <p:cNvSpPr txBox="1"/>
          <p:nvPr/>
        </p:nvSpPr>
        <p:spPr>
          <a:xfrm>
            <a:off x="2737820" y="2935547"/>
            <a:ext cx="11907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90%</a:t>
            </a:r>
            <a:endParaRPr lang="ko-KR" altLang="en-US" sz="2800" b="1">
              <a:solidFill>
                <a:schemeClr val="accent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6A5DCA3-B816-4DA3-90C8-F94A5CE862CF}"/>
              </a:ext>
            </a:extLst>
          </p:cNvPr>
          <p:cNvSpPr txBox="1"/>
          <p:nvPr/>
        </p:nvSpPr>
        <p:spPr>
          <a:xfrm>
            <a:off x="3702416" y="1916493"/>
            <a:ext cx="1024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10%</a:t>
            </a:r>
            <a:endParaRPr lang="ko-KR" altLang="en-US" sz="2800" b="1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8638627-65D0-49D2-A12C-AB5A4E2242D4}"/>
              </a:ext>
            </a:extLst>
          </p:cNvPr>
          <p:cNvSpPr txBox="1"/>
          <p:nvPr/>
        </p:nvSpPr>
        <p:spPr>
          <a:xfrm>
            <a:off x="3811886" y="2432074"/>
            <a:ext cx="39798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solidFill>
                  <a:schemeClr val="bg1"/>
                </a:solidFill>
                <a:cs typeface="Arial" pitchFamily="34" charset="0"/>
              </a:rPr>
              <a:t>Some front-end development parts</a:t>
            </a:r>
            <a:endParaRPr lang="ko-KR" altLang="en-US" sz="1200">
              <a:solidFill>
                <a:schemeClr val="bg1"/>
              </a:solidFill>
              <a:cs typeface="Arial" pitchFamily="34" charset="0"/>
            </a:endParaRPr>
          </a:p>
          <a:p>
            <a:r>
              <a:rPr lang="en-US" altLang="ko-KR" sz="1200">
                <a:solidFill>
                  <a:schemeClr val="bg1"/>
                </a:solidFill>
                <a:cs typeface="Arial" pitchFamily="34" charset="0"/>
              </a:rPr>
              <a:t>.      </a:t>
            </a:r>
            <a:endParaRPr lang="ko-KR" altLang="en-US" sz="120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CBAC1C7-DC2E-4744-80F7-45CDDFADC7B8}"/>
              </a:ext>
            </a:extLst>
          </p:cNvPr>
          <p:cNvSpPr txBox="1"/>
          <p:nvPr/>
        </p:nvSpPr>
        <p:spPr>
          <a:xfrm>
            <a:off x="2925323" y="3365178"/>
            <a:ext cx="40563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chemeClr val="bg1"/>
                </a:solidFill>
                <a:cs typeface="Arial" pitchFamily="34" charset="0"/>
              </a:rPr>
              <a:t>Front-end implementation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chemeClr val="bg1"/>
                </a:solidFill>
                <a:cs typeface="Arial" pitchFamily="34" charset="0"/>
              </a:rPr>
              <a:t>Connected the model and mobile app using Flask API</a:t>
            </a:r>
            <a:endParaRPr lang="ko-KR" altLang="en-US" sz="120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D264DC2-7568-4836-8BE0-71E0AACCC1A2}"/>
              </a:ext>
            </a:extLst>
          </p:cNvPr>
          <p:cNvSpPr txBox="1"/>
          <p:nvPr/>
        </p:nvSpPr>
        <p:spPr>
          <a:xfrm>
            <a:off x="1560742" y="5311501"/>
            <a:ext cx="3193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>
                <a:solidFill>
                  <a:schemeClr val="bg1"/>
                </a:solidFill>
                <a:cs typeface="Arial" pitchFamily="34" charset="0"/>
              </a:rPr>
              <a:t>Proposal Presentation</a:t>
            </a:r>
            <a:endParaRPr lang="ko-KR" altLang="en-US" b="1">
              <a:solidFill>
                <a:schemeClr val="bg1"/>
              </a:solidFill>
              <a:cs typeface="Arial" pitchFamily="34" charset="0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8083228-8D0E-4757-97E7-B809079E0533}"/>
              </a:ext>
            </a:extLst>
          </p:cNvPr>
          <p:cNvCxnSpPr/>
          <p:nvPr/>
        </p:nvCxnSpPr>
        <p:spPr>
          <a:xfrm>
            <a:off x="8233767" y="2332458"/>
            <a:ext cx="877020" cy="0"/>
          </a:xfrm>
          <a:prstGeom prst="straightConnector1">
            <a:avLst/>
          </a:prstGeom>
          <a:ln w="38100">
            <a:solidFill>
              <a:schemeClr val="accent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BA650CD-F4B9-4298-BB68-A944D2D31EA1}"/>
              </a:ext>
            </a:extLst>
          </p:cNvPr>
          <p:cNvCxnSpPr/>
          <p:nvPr/>
        </p:nvCxnSpPr>
        <p:spPr>
          <a:xfrm>
            <a:off x="7340950" y="3511897"/>
            <a:ext cx="1540890" cy="1"/>
          </a:xfrm>
          <a:prstGeom prst="straightConnector1">
            <a:avLst/>
          </a:prstGeom>
          <a:ln w="38100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1B53EE51-067E-4407-AC43-7AA590E33A03}"/>
              </a:ext>
            </a:extLst>
          </p:cNvPr>
          <p:cNvCxnSpPr/>
          <p:nvPr/>
        </p:nvCxnSpPr>
        <p:spPr>
          <a:xfrm>
            <a:off x="6521664" y="4583118"/>
            <a:ext cx="1961467" cy="15034"/>
          </a:xfrm>
          <a:prstGeom prst="straightConnector1">
            <a:avLst/>
          </a:prstGeom>
          <a:ln w="38100">
            <a:solidFill>
              <a:schemeClr val="accent3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9264214-E8B2-4390-B221-01DFF160ADD7}"/>
              </a:ext>
            </a:extLst>
          </p:cNvPr>
          <p:cNvCxnSpPr/>
          <p:nvPr/>
        </p:nvCxnSpPr>
        <p:spPr>
          <a:xfrm flipV="1">
            <a:off x="5641481" y="5662301"/>
            <a:ext cx="1920343" cy="8068"/>
          </a:xfrm>
          <a:prstGeom prst="straightConnector1">
            <a:avLst/>
          </a:prstGeom>
          <a:ln w="38100">
            <a:solidFill>
              <a:schemeClr val="accent4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F781059E-9140-4A05-8C34-6EDC943F9D49}"/>
              </a:ext>
            </a:extLst>
          </p:cNvPr>
          <p:cNvSpPr txBox="1"/>
          <p:nvPr/>
        </p:nvSpPr>
        <p:spPr>
          <a:xfrm>
            <a:off x="1984113" y="4361114"/>
            <a:ext cx="40563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chemeClr val="bg1"/>
                </a:solidFill>
                <a:cs typeface="Arial" pitchFamily="34" charset="0"/>
              </a:rPr>
              <a:t>Trained the models, selected the best architecture that has the highest accuracy level and got the predictions.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chemeClr val="bg1"/>
                </a:solidFill>
                <a:cs typeface="Arial" pitchFamily="34" charset="0"/>
              </a:rPr>
              <a:t>Designed a protype for mobile app.</a:t>
            </a:r>
            <a:endParaRPr lang="ko-KR" altLang="en-US" sz="120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CD3FDB3-A0F4-4A10-A19A-3113E51ECD49}"/>
              </a:ext>
            </a:extLst>
          </p:cNvPr>
          <p:cNvSpPr/>
          <p:nvPr/>
        </p:nvSpPr>
        <p:spPr>
          <a:xfrm>
            <a:off x="1984113" y="4086104"/>
            <a:ext cx="1536762" cy="32336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innerShdw blurRad="508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solidFill>
                  <a:srgbClr val="00B0F0"/>
                </a:solidFill>
              </a:rPr>
              <a:t>50%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D614F7D-AB1F-4ADC-8D79-E1D0E4738A41}"/>
              </a:ext>
            </a:extLst>
          </p:cNvPr>
          <p:cNvSpPr txBox="1"/>
          <p:nvPr/>
        </p:nvSpPr>
        <p:spPr>
          <a:xfrm>
            <a:off x="7979222" y="6498233"/>
            <a:ext cx="4942935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400" b="1">
                <a:cs typeface="Calibri"/>
              </a:rPr>
              <a:t>IT181125962|Nimantha W.A.R | 2021-180</a:t>
            </a:r>
          </a:p>
        </p:txBody>
      </p:sp>
    </p:spTree>
    <p:extLst>
      <p:ext uri="{BB962C8B-B14F-4D97-AF65-F5344CB8AC3E}">
        <p14:creationId xmlns:p14="http://schemas.microsoft.com/office/powerpoint/2010/main" val="1235244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6EEA7D0-0189-4623-9E97-9F199B1DEE75}"/>
              </a:ext>
            </a:extLst>
          </p:cNvPr>
          <p:cNvSpPr/>
          <p:nvPr/>
        </p:nvSpPr>
        <p:spPr>
          <a:xfrm>
            <a:off x="3595584" y="948994"/>
            <a:ext cx="5162550" cy="1400175"/>
          </a:xfrm>
          <a:prstGeom prst="rect">
            <a:avLst/>
          </a:prstGeom>
          <a:solidFill>
            <a:schemeClr val="accent3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73C8D7F6-5EA2-4BB4-8F13-86659C8868D2}"/>
              </a:ext>
            </a:extLst>
          </p:cNvPr>
          <p:cNvSpPr txBox="1"/>
          <p:nvPr/>
        </p:nvSpPr>
        <p:spPr>
          <a:xfrm>
            <a:off x="3301346" y="1104285"/>
            <a:ext cx="5162550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4800" b="1">
                <a:solidFill>
                  <a:schemeClr val="bg1"/>
                </a:solidFill>
                <a:cs typeface="Arial" pitchFamily="34" charset="0"/>
              </a:rPr>
              <a:t>INTRODUCTION</a:t>
            </a:r>
            <a:endParaRPr lang="ko-KR" altLang="en-US" sz="4800" b="1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9B360DEB-19AE-4685-971F-D62CBFBEDCE8}"/>
              </a:ext>
            </a:extLst>
          </p:cNvPr>
          <p:cNvGrpSpPr/>
          <p:nvPr/>
        </p:nvGrpSpPr>
        <p:grpSpPr>
          <a:xfrm rot="20481803">
            <a:off x="94927" y="517231"/>
            <a:ext cx="3301283" cy="1135791"/>
            <a:chOff x="4558647" y="625752"/>
            <a:chExt cx="7340759" cy="2762475"/>
          </a:xfrm>
        </p:grpSpPr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71297539-77CA-441C-AE95-6D6619ACE09D}"/>
                </a:ext>
              </a:extLst>
            </p:cNvPr>
            <p:cNvSpPr/>
            <p:nvPr/>
          </p:nvSpPr>
          <p:spPr>
            <a:xfrm rot="180311">
              <a:off x="6634354" y="625752"/>
              <a:ext cx="5265052" cy="2373488"/>
            </a:xfrm>
            <a:custGeom>
              <a:avLst/>
              <a:gdLst>
                <a:gd name="connsiteX0" fmla="*/ 453687 w 5265052"/>
                <a:gd name="connsiteY0" fmla="*/ 1265829 h 2373488"/>
                <a:gd name="connsiteX1" fmla="*/ 512341 w 5265052"/>
                <a:gd name="connsiteY1" fmla="*/ 1285381 h 2373488"/>
                <a:gd name="connsiteX2" fmla="*/ 506016 w 5265052"/>
                <a:gd name="connsiteY2" fmla="*/ 1351511 h 2373488"/>
                <a:gd name="connsiteX3" fmla="*/ 501417 w 5265052"/>
                <a:gd name="connsiteY3" fmla="*/ 1443517 h 2373488"/>
                <a:gd name="connsiteX4" fmla="*/ 714757 w 5265052"/>
                <a:gd name="connsiteY4" fmla="*/ 1781642 h 2373488"/>
                <a:gd name="connsiteX5" fmla="*/ 726833 w 5265052"/>
                <a:gd name="connsiteY5" fmla="*/ 1809242 h 2373488"/>
                <a:gd name="connsiteX6" fmla="*/ 844715 w 5265052"/>
                <a:gd name="connsiteY6" fmla="*/ 1997281 h 2373488"/>
                <a:gd name="connsiteX7" fmla="*/ 856215 w 5265052"/>
                <a:gd name="connsiteY7" fmla="*/ 2034658 h 2373488"/>
                <a:gd name="connsiteX8" fmla="*/ 860240 w 5265052"/>
                <a:gd name="connsiteY8" fmla="*/ 2178995 h 2373488"/>
                <a:gd name="connsiteX9" fmla="*/ 861392 w 5265052"/>
                <a:gd name="connsiteY9" fmla="*/ 2289977 h 2373488"/>
                <a:gd name="connsiteX10" fmla="*/ 840690 w 5265052"/>
                <a:gd name="connsiteY10" fmla="*/ 2316428 h 2373488"/>
                <a:gd name="connsiteX11" fmla="*/ 800437 w 5265052"/>
                <a:gd name="connsiteY11" fmla="*/ 2328504 h 2373488"/>
                <a:gd name="connsiteX12" fmla="*/ 796411 w 5265052"/>
                <a:gd name="connsiteY12" fmla="*/ 2334255 h 2373488"/>
                <a:gd name="connsiteX13" fmla="*/ 667027 w 5265052"/>
                <a:gd name="connsiteY13" fmla="*/ 2372783 h 2373488"/>
                <a:gd name="connsiteX14" fmla="*/ 638851 w 5265052"/>
                <a:gd name="connsiteY14" fmla="*/ 2356107 h 2373488"/>
                <a:gd name="connsiteX15" fmla="*/ 587671 w 5265052"/>
                <a:gd name="connsiteY15" fmla="*/ 2273875 h 2373488"/>
                <a:gd name="connsiteX16" fmla="*/ 369156 w 5265052"/>
                <a:gd name="connsiteY16" fmla="*/ 1939776 h 2373488"/>
                <a:gd name="connsiteX17" fmla="*/ 362257 w 5265052"/>
                <a:gd name="connsiteY17" fmla="*/ 1923100 h 2373488"/>
                <a:gd name="connsiteX18" fmla="*/ 178244 w 5265052"/>
                <a:gd name="connsiteY18" fmla="*/ 1636731 h 2373488"/>
                <a:gd name="connsiteX19" fmla="*/ 112114 w 5265052"/>
                <a:gd name="connsiteY19" fmla="*/ 1533223 h 2373488"/>
                <a:gd name="connsiteX20" fmla="*/ 39083 w 5265052"/>
                <a:gd name="connsiteY20" fmla="*/ 1483194 h 2373488"/>
                <a:gd name="connsiteX21" fmla="*/ 2857 w 5265052"/>
                <a:gd name="connsiteY21" fmla="*/ 1453867 h 2373488"/>
                <a:gd name="connsiteX22" fmla="*/ 15507 w 5265052"/>
                <a:gd name="connsiteY22" fmla="*/ 1410740 h 2373488"/>
                <a:gd name="connsiteX23" fmla="*/ 136266 w 5265052"/>
                <a:gd name="connsiteY23" fmla="*/ 1363587 h 2373488"/>
                <a:gd name="connsiteX24" fmla="*/ 178244 w 5265052"/>
                <a:gd name="connsiteY24" fmla="*/ 1349785 h 2373488"/>
                <a:gd name="connsiteX25" fmla="*/ 227696 w 5265052"/>
                <a:gd name="connsiteY25" fmla="*/ 1330809 h 2373488"/>
                <a:gd name="connsiteX26" fmla="*/ 301302 w 5265052"/>
                <a:gd name="connsiteY26" fmla="*/ 1308958 h 2373488"/>
                <a:gd name="connsiteX27" fmla="*/ 453687 w 5265052"/>
                <a:gd name="connsiteY27" fmla="*/ 1265829 h 2373488"/>
                <a:gd name="connsiteX28" fmla="*/ 878643 w 5265052"/>
                <a:gd name="connsiteY28" fmla="*/ 1146220 h 2373488"/>
                <a:gd name="connsiteX29" fmla="*/ 915444 w 5265052"/>
                <a:gd name="connsiteY29" fmla="*/ 1145645 h 2373488"/>
                <a:gd name="connsiteX30" fmla="*/ 936720 w 5265052"/>
                <a:gd name="connsiteY30" fmla="*/ 1164047 h 2373488"/>
                <a:gd name="connsiteX31" fmla="*/ 917745 w 5265052"/>
                <a:gd name="connsiteY31" fmla="*/ 1225001 h 2373488"/>
                <a:gd name="connsiteX32" fmla="*/ 844139 w 5265052"/>
                <a:gd name="connsiteY32" fmla="*/ 1387737 h 2373488"/>
                <a:gd name="connsiteX33" fmla="*/ 851040 w 5265052"/>
                <a:gd name="connsiteY33" fmla="*/ 1737937 h 2373488"/>
                <a:gd name="connsiteX34" fmla="*/ 851040 w 5265052"/>
                <a:gd name="connsiteY34" fmla="*/ 1898373 h 2373488"/>
                <a:gd name="connsiteX35" fmla="*/ 776285 w 5265052"/>
                <a:gd name="connsiteY35" fmla="*/ 1779915 h 2373488"/>
                <a:gd name="connsiteX36" fmla="*/ 765935 w 5265052"/>
                <a:gd name="connsiteY36" fmla="*/ 1737363 h 2373488"/>
                <a:gd name="connsiteX37" fmla="*/ 759608 w 5265052"/>
                <a:gd name="connsiteY37" fmla="*/ 1408439 h 2373488"/>
                <a:gd name="connsiteX38" fmla="*/ 738332 w 5265052"/>
                <a:gd name="connsiteY38" fmla="*/ 1334833 h 2373488"/>
                <a:gd name="connsiteX39" fmla="*/ 665302 w 5265052"/>
                <a:gd name="connsiteY39" fmla="*/ 1303207 h 2373488"/>
                <a:gd name="connsiteX40" fmla="*/ 626776 w 5265052"/>
                <a:gd name="connsiteY40" fmla="*/ 1287680 h 2373488"/>
                <a:gd name="connsiteX41" fmla="*/ 632525 w 5265052"/>
                <a:gd name="connsiteY41" fmla="*/ 1226727 h 2373488"/>
                <a:gd name="connsiteX42" fmla="*/ 679103 w 5265052"/>
                <a:gd name="connsiteY42" fmla="*/ 1204874 h 2373488"/>
                <a:gd name="connsiteX43" fmla="*/ 869442 w 5265052"/>
                <a:gd name="connsiteY43" fmla="*/ 1149095 h 2373488"/>
                <a:gd name="connsiteX44" fmla="*/ 878643 w 5265052"/>
                <a:gd name="connsiteY44" fmla="*/ 1146220 h 2373488"/>
                <a:gd name="connsiteX45" fmla="*/ 3337874 w 5265052"/>
                <a:gd name="connsiteY45" fmla="*/ 894424 h 2373488"/>
                <a:gd name="connsiteX46" fmla="*/ 3346140 w 5265052"/>
                <a:gd name="connsiteY46" fmla="*/ 907578 h 2373488"/>
                <a:gd name="connsiteX47" fmla="*/ 3399620 w 5265052"/>
                <a:gd name="connsiteY47" fmla="*/ 1091016 h 2373488"/>
                <a:gd name="connsiteX48" fmla="*/ 3389268 w 5265052"/>
                <a:gd name="connsiteY48" fmla="*/ 1112867 h 2373488"/>
                <a:gd name="connsiteX49" fmla="*/ 2918311 w 5265052"/>
                <a:gd name="connsiteY49" fmla="*/ 1250302 h 2373488"/>
                <a:gd name="connsiteX50" fmla="*/ 2911985 w 5265052"/>
                <a:gd name="connsiteY50" fmla="*/ 1253178 h 2373488"/>
                <a:gd name="connsiteX51" fmla="*/ 2901634 w 5265052"/>
                <a:gd name="connsiteY51" fmla="*/ 1243978 h 2373488"/>
                <a:gd name="connsiteX52" fmla="*/ 2844130 w 5265052"/>
                <a:gd name="connsiteY52" fmla="*/ 1049613 h 2373488"/>
                <a:gd name="connsiteX53" fmla="*/ 2859082 w 5265052"/>
                <a:gd name="connsiteY53" fmla="*/ 1032362 h 2373488"/>
                <a:gd name="connsiteX54" fmla="*/ 3248383 w 5265052"/>
                <a:gd name="connsiteY54" fmla="*/ 917930 h 2373488"/>
                <a:gd name="connsiteX55" fmla="*/ 3323138 w 5265052"/>
                <a:gd name="connsiteY55" fmla="*/ 895502 h 2373488"/>
                <a:gd name="connsiteX56" fmla="*/ 3337874 w 5265052"/>
                <a:gd name="connsiteY56" fmla="*/ 894424 h 2373488"/>
                <a:gd name="connsiteX57" fmla="*/ 1470359 w 5265052"/>
                <a:gd name="connsiteY57" fmla="*/ 967958 h 2373488"/>
                <a:gd name="connsiteX58" fmla="*/ 1489336 w 5265052"/>
                <a:gd name="connsiteY58" fmla="*/ 970257 h 2373488"/>
                <a:gd name="connsiteX59" fmla="*/ 1526714 w 5265052"/>
                <a:gd name="connsiteY59" fmla="*/ 1005911 h 2373488"/>
                <a:gd name="connsiteX60" fmla="*/ 1510037 w 5265052"/>
                <a:gd name="connsiteY60" fmla="*/ 1054215 h 2373488"/>
                <a:gd name="connsiteX61" fmla="*/ 1483009 w 5265052"/>
                <a:gd name="connsiteY61" fmla="*/ 1151971 h 2373488"/>
                <a:gd name="connsiteX62" fmla="*/ 1595143 w 5265052"/>
                <a:gd name="connsiteY62" fmla="*/ 1533223 h 2373488"/>
                <a:gd name="connsiteX63" fmla="*/ 1599743 w 5265052"/>
                <a:gd name="connsiteY63" fmla="*/ 1568300 h 2373488"/>
                <a:gd name="connsiteX64" fmla="*/ 1671048 w 5265052"/>
                <a:gd name="connsiteY64" fmla="*/ 1810967 h 2373488"/>
                <a:gd name="connsiteX65" fmla="*/ 1699225 w 5265052"/>
                <a:gd name="connsiteY65" fmla="*/ 1888598 h 2373488"/>
                <a:gd name="connsiteX66" fmla="*/ 1744654 w 5265052"/>
                <a:gd name="connsiteY66" fmla="*/ 1953002 h 2373488"/>
                <a:gd name="connsiteX67" fmla="*/ 1769956 w 5265052"/>
                <a:gd name="connsiteY67" fmla="*/ 1955878 h 2373488"/>
                <a:gd name="connsiteX68" fmla="*/ 1807334 w 5265052"/>
                <a:gd name="connsiteY68" fmla="*/ 1982904 h 2373488"/>
                <a:gd name="connsiteX69" fmla="*/ 1794683 w 5265052"/>
                <a:gd name="connsiteY69" fmla="*/ 2030058 h 2373488"/>
                <a:gd name="connsiteX70" fmla="*/ 1759029 w 5265052"/>
                <a:gd name="connsiteY70" fmla="*/ 2047884 h 2373488"/>
                <a:gd name="connsiteX71" fmla="*/ 1617569 w 5265052"/>
                <a:gd name="connsiteY71" fmla="*/ 2090437 h 2373488"/>
                <a:gd name="connsiteX72" fmla="*/ 1526137 w 5265052"/>
                <a:gd name="connsiteY72" fmla="*/ 2116890 h 2373488"/>
                <a:gd name="connsiteX73" fmla="*/ 1377203 w 5265052"/>
                <a:gd name="connsiteY73" fmla="*/ 2160018 h 2373488"/>
                <a:gd name="connsiteX74" fmla="*/ 1335225 w 5265052"/>
                <a:gd name="connsiteY74" fmla="*/ 2165767 h 2373488"/>
                <a:gd name="connsiteX75" fmla="*/ 1297847 w 5265052"/>
                <a:gd name="connsiteY75" fmla="*/ 2134716 h 2373488"/>
                <a:gd name="connsiteX76" fmla="*/ 1312222 w 5265052"/>
                <a:gd name="connsiteY76" fmla="*/ 2090437 h 2373488"/>
                <a:gd name="connsiteX77" fmla="*/ 1329473 w 5265052"/>
                <a:gd name="connsiteY77" fmla="*/ 2077786 h 2373488"/>
                <a:gd name="connsiteX78" fmla="*/ 1349025 w 5265052"/>
                <a:gd name="connsiteY78" fmla="*/ 2015107 h 2373488"/>
                <a:gd name="connsiteX79" fmla="*/ 1332924 w 5265052"/>
                <a:gd name="connsiteY79" fmla="*/ 1980030 h 2373488"/>
                <a:gd name="connsiteX80" fmla="*/ 1307622 w 5265052"/>
                <a:gd name="connsiteY80" fmla="*/ 1892623 h 2373488"/>
                <a:gd name="connsiteX81" fmla="*/ 1179964 w 5265052"/>
                <a:gd name="connsiteY81" fmla="*/ 1459617 h 2373488"/>
                <a:gd name="connsiteX82" fmla="*/ 1113834 w 5265052"/>
                <a:gd name="connsiteY82" fmla="*/ 1231902 h 2373488"/>
                <a:gd name="connsiteX83" fmla="*/ 1069555 w 5265052"/>
                <a:gd name="connsiteY83" fmla="*/ 1192800 h 2373488"/>
                <a:gd name="connsiteX84" fmla="*/ 1045980 w 5265052"/>
                <a:gd name="connsiteY84" fmla="*/ 1188774 h 2373488"/>
                <a:gd name="connsiteX85" fmla="*/ 1005726 w 5265052"/>
                <a:gd name="connsiteY85" fmla="*/ 1151397 h 2373488"/>
                <a:gd name="connsiteX86" fmla="*/ 1029878 w 5265052"/>
                <a:gd name="connsiteY86" fmla="*/ 1098492 h 2373488"/>
                <a:gd name="connsiteX87" fmla="*/ 1071856 w 5265052"/>
                <a:gd name="connsiteY87" fmla="*/ 1082391 h 2373488"/>
                <a:gd name="connsiteX88" fmla="*/ 1442756 w 5265052"/>
                <a:gd name="connsiteY88" fmla="*/ 973708 h 2373488"/>
                <a:gd name="connsiteX89" fmla="*/ 1470359 w 5265052"/>
                <a:gd name="connsiteY89" fmla="*/ 967958 h 2373488"/>
                <a:gd name="connsiteX90" fmla="*/ 4692567 w 5265052"/>
                <a:gd name="connsiteY90" fmla="*/ 794938 h 2373488"/>
                <a:gd name="connsiteX91" fmla="*/ 4748216 w 5265052"/>
                <a:gd name="connsiteY91" fmla="*/ 796337 h 2373488"/>
                <a:gd name="connsiteX92" fmla="*/ 4814795 w 5265052"/>
                <a:gd name="connsiteY92" fmla="*/ 831100 h 2373488"/>
                <a:gd name="connsiteX93" fmla="*/ 4848147 w 5265052"/>
                <a:gd name="connsiteY93" fmla="*/ 963358 h 2373488"/>
                <a:gd name="connsiteX94" fmla="*/ 4836646 w 5265052"/>
                <a:gd name="connsiteY94" fmla="*/ 991536 h 2373488"/>
                <a:gd name="connsiteX95" fmla="*/ 4886674 w 5265052"/>
                <a:gd name="connsiteY95" fmla="*/ 1058240 h 2373488"/>
                <a:gd name="connsiteX96" fmla="*/ 4916001 w 5265052"/>
                <a:gd name="connsiteY96" fmla="*/ 1078942 h 2373488"/>
                <a:gd name="connsiteX97" fmla="*/ 4922902 w 5265052"/>
                <a:gd name="connsiteY97" fmla="*/ 1104244 h 2373488"/>
                <a:gd name="connsiteX98" fmla="*/ 4895874 w 5265052"/>
                <a:gd name="connsiteY98" fmla="*/ 1148523 h 2373488"/>
                <a:gd name="connsiteX99" fmla="*/ 4834346 w 5265052"/>
                <a:gd name="connsiteY99" fmla="*/ 1154847 h 2373488"/>
                <a:gd name="connsiteX100" fmla="*/ 4642283 w 5265052"/>
                <a:gd name="connsiteY100" fmla="*/ 1102519 h 2373488"/>
                <a:gd name="connsiteX101" fmla="*/ 4564652 w 5265052"/>
                <a:gd name="connsiteY101" fmla="*/ 898954 h 2373488"/>
                <a:gd name="connsiteX102" fmla="*/ 4692567 w 5265052"/>
                <a:gd name="connsiteY102" fmla="*/ 794938 h 2373488"/>
                <a:gd name="connsiteX103" fmla="*/ 2036558 w 5265052"/>
                <a:gd name="connsiteY103" fmla="*/ 810971 h 2373488"/>
                <a:gd name="connsiteX104" fmla="*/ 2047125 w 5265052"/>
                <a:gd name="connsiteY104" fmla="*/ 832250 h 2373488"/>
                <a:gd name="connsiteX105" fmla="*/ 2067827 w 5265052"/>
                <a:gd name="connsiteY105" fmla="*/ 881701 h 2373488"/>
                <a:gd name="connsiteX106" fmla="*/ 2103478 w 5265052"/>
                <a:gd name="connsiteY106" fmla="*/ 1001886 h 2373488"/>
                <a:gd name="connsiteX107" fmla="*/ 2124179 w 5265052"/>
                <a:gd name="connsiteY107" fmla="*/ 1072616 h 2373488"/>
                <a:gd name="connsiteX108" fmla="*/ 2152931 w 5265052"/>
                <a:gd name="connsiteY108" fmla="*/ 1172673 h 2373488"/>
                <a:gd name="connsiteX109" fmla="*/ 2298992 w 5265052"/>
                <a:gd name="connsiteY109" fmla="*/ 1671233 h 2373488"/>
                <a:gd name="connsiteX110" fmla="*/ 2350170 w 5265052"/>
                <a:gd name="connsiteY110" fmla="*/ 1846045 h 2373488"/>
                <a:gd name="connsiteX111" fmla="*/ 2328894 w 5265052"/>
                <a:gd name="connsiteY111" fmla="*/ 1888023 h 2373488"/>
                <a:gd name="connsiteX112" fmla="*/ 2186284 w 5265052"/>
                <a:gd name="connsiteY112" fmla="*/ 1930576 h 2373488"/>
                <a:gd name="connsiteX113" fmla="*/ 2158107 w 5265052"/>
                <a:gd name="connsiteY113" fmla="*/ 1931725 h 2373488"/>
                <a:gd name="connsiteX114" fmla="*/ 1994795 w 5265052"/>
                <a:gd name="connsiteY114" fmla="*/ 1978304 h 2373488"/>
                <a:gd name="connsiteX115" fmla="*/ 1948217 w 5265052"/>
                <a:gd name="connsiteY115" fmla="*/ 1986354 h 2373488"/>
                <a:gd name="connsiteX116" fmla="*/ 1910264 w 5265052"/>
                <a:gd name="connsiteY116" fmla="*/ 1959903 h 2373488"/>
                <a:gd name="connsiteX117" fmla="*/ 1919465 w 5265052"/>
                <a:gd name="connsiteY117" fmla="*/ 1913900 h 2373488"/>
                <a:gd name="connsiteX118" fmla="*/ 1922915 w 5265052"/>
                <a:gd name="connsiteY118" fmla="*/ 1911024 h 2373488"/>
                <a:gd name="connsiteX119" fmla="*/ 1952242 w 5265052"/>
                <a:gd name="connsiteY119" fmla="*/ 1808093 h 2373488"/>
                <a:gd name="connsiteX120" fmla="*/ 1917166 w 5265052"/>
                <a:gd name="connsiteY120" fmla="*/ 1695960 h 2373488"/>
                <a:gd name="connsiteX121" fmla="*/ 1878062 w 5265052"/>
                <a:gd name="connsiteY121" fmla="*/ 1580376 h 2373488"/>
                <a:gd name="connsiteX122" fmla="*/ 1836659 w 5265052"/>
                <a:gd name="connsiteY122" fmla="*/ 1440067 h 2373488"/>
                <a:gd name="connsiteX123" fmla="*/ 1779731 w 5265052"/>
                <a:gd name="connsiteY123" fmla="*/ 1245127 h 2373488"/>
                <a:gd name="connsiteX124" fmla="*/ 1723951 w 5265052"/>
                <a:gd name="connsiteY124" fmla="*/ 1054215 h 2373488"/>
                <a:gd name="connsiteX125" fmla="*/ 1671623 w 5265052"/>
                <a:gd name="connsiteY125" fmla="*/ 1013387 h 2373488"/>
                <a:gd name="connsiteX126" fmla="*/ 1660122 w 5265052"/>
                <a:gd name="connsiteY126" fmla="*/ 1012235 h 2373488"/>
                <a:gd name="connsiteX127" fmla="*/ 1613543 w 5265052"/>
                <a:gd name="connsiteY127" fmla="*/ 968533 h 2373488"/>
                <a:gd name="connsiteX128" fmla="*/ 1647470 w 5265052"/>
                <a:gd name="connsiteY128" fmla="*/ 916780 h 2373488"/>
                <a:gd name="connsiteX129" fmla="*/ 1714750 w 5265052"/>
                <a:gd name="connsiteY129" fmla="*/ 894352 h 2373488"/>
                <a:gd name="connsiteX130" fmla="*/ 1912564 w 5265052"/>
                <a:gd name="connsiteY130" fmla="*/ 836850 h 2373488"/>
                <a:gd name="connsiteX131" fmla="*/ 1990195 w 5265052"/>
                <a:gd name="connsiteY131" fmla="*/ 820173 h 2373488"/>
                <a:gd name="connsiteX132" fmla="*/ 2012622 w 5265052"/>
                <a:gd name="connsiteY132" fmla="*/ 813847 h 2373488"/>
                <a:gd name="connsiteX133" fmla="*/ 2036558 w 5265052"/>
                <a:gd name="connsiteY133" fmla="*/ 810971 h 2373488"/>
                <a:gd name="connsiteX134" fmla="*/ 2247383 w 5265052"/>
                <a:gd name="connsiteY134" fmla="*/ 765678 h 2373488"/>
                <a:gd name="connsiteX135" fmla="*/ 2561786 w 5265052"/>
                <a:gd name="connsiteY135" fmla="*/ 908729 h 2373488"/>
                <a:gd name="connsiteX136" fmla="*/ 2756149 w 5265052"/>
                <a:gd name="connsiteY136" fmla="*/ 1367610 h 2373488"/>
                <a:gd name="connsiteX137" fmla="*/ 2458853 w 5265052"/>
                <a:gd name="connsiteY137" fmla="*/ 1839719 h 2373488"/>
                <a:gd name="connsiteX138" fmla="*/ 2444478 w 5265052"/>
                <a:gd name="connsiteY138" fmla="*/ 1847195 h 2373488"/>
                <a:gd name="connsiteX139" fmla="*/ 2403649 w 5265052"/>
                <a:gd name="connsiteY139" fmla="*/ 1836843 h 2373488"/>
                <a:gd name="connsiteX140" fmla="*/ 2395599 w 5265052"/>
                <a:gd name="connsiteY140" fmla="*/ 1812118 h 2373488"/>
                <a:gd name="connsiteX141" fmla="*/ 2416875 w 5265052"/>
                <a:gd name="connsiteY141" fmla="*/ 1748287 h 2373488"/>
                <a:gd name="connsiteX142" fmla="*/ 2445627 w 5265052"/>
                <a:gd name="connsiteY142" fmla="*/ 1657432 h 2373488"/>
                <a:gd name="connsiteX143" fmla="*/ 2400199 w 5265052"/>
                <a:gd name="connsiteY143" fmla="*/ 1488369 h 2373488"/>
                <a:gd name="connsiteX144" fmla="*/ 2247814 w 5265052"/>
                <a:gd name="connsiteY144" fmla="*/ 972558 h 2373488"/>
                <a:gd name="connsiteX145" fmla="*/ 2204685 w 5265052"/>
                <a:gd name="connsiteY145" fmla="*/ 897803 h 2373488"/>
                <a:gd name="connsiteX146" fmla="*/ 2153506 w 5265052"/>
                <a:gd name="connsiteY146" fmla="*/ 877101 h 2373488"/>
                <a:gd name="connsiteX147" fmla="*/ 2121303 w 5265052"/>
                <a:gd name="connsiteY147" fmla="*/ 856975 h 2373488"/>
                <a:gd name="connsiteX148" fmla="*/ 2108078 w 5265052"/>
                <a:gd name="connsiteY148" fmla="*/ 809247 h 2373488"/>
                <a:gd name="connsiteX149" fmla="*/ 2123605 w 5265052"/>
                <a:gd name="connsiteY149" fmla="*/ 781069 h 2373488"/>
                <a:gd name="connsiteX150" fmla="*/ 2247383 w 5265052"/>
                <a:gd name="connsiteY150" fmla="*/ 765678 h 2373488"/>
                <a:gd name="connsiteX151" fmla="*/ 3919887 w 5265052"/>
                <a:gd name="connsiteY151" fmla="*/ 258288 h 2373488"/>
                <a:gd name="connsiteX152" fmla="*/ 3928657 w 5265052"/>
                <a:gd name="connsiteY152" fmla="*/ 272735 h 2373488"/>
                <a:gd name="connsiteX153" fmla="*/ 4094269 w 5265052"/>
                <a:gd name="connsiteY153" fmla="*/ 839724 h 2373488"/>
                <a:gd name="connsiteX154" fmla="*/ 4193751 w 5265052"/>
                <a:gd name="connsiteY154" fmla="*/ 1177273 h 2373488"/>
                <a:gd name="connsiteX155" fmla="*/ 4252403 w 5265052"/>
                <a:gd name="connsiteY155" fmla="*/ 1221552 h 2373488"/>
                <a:gd name="connsiteX156" fmla="*/ 4280581 w 5265052"/>
                <a:gd name="connsiteY156" fmla="*/ 1220977 h 2373488"/>
                <a:gd name="connsiteX157" fmla="*/ 4316235 w 5265052"/>
                <a:gd name="connsiteY157" fmla="*/ 1243978 h 2373488"/>
                <a:gd name="connsiteX158" fmla="*/ 4309334 w 5265052"/>
                <a:gd name="connsiteY158" fmla="*/ 1289981 h 2373488"/>
                <a:gd name="connsiteX159" fmla="*/ 4274832 w 5265052"/>
                <a:gd name="connsiteY159" fmla="*/ 1310108 h 2373488"/>
                <a:gd name="connsiteX160" fmla="*/ 3896456 w 5265052"/>
                <a:gd name="connsiteY160" fmla="*/ 1421090 h 2373488"/>
                <a:gd name="connsiteX161" fmla="*/ 3874028 w 5265052"/>
                <a:gd name="connsiteY161" fmla="*/ 1424540 h 2373488"/>
                <a:gd name="connsiteX162" fmla="*/ 3826300 w 5265052"/>
                <a:gd name="connsiteY162" fmla="*/ 1393489 h 2373488"/>
                <a:gd name="connsiteX163" fmla="*/ 3848726 w 5265052"/>
                <a:gd name="connsiteY163" fmla="*/ 1344610 h 2373488"/>
                <a:gd name="connsiteX164" fmla="*/ 3856776 w 5265052"/>
                <a:gd name="connsiteY164" fmla="*/ 1340010 h 2373488"/>
                <a:gd name="connsiteX165" fmla="*/ 3889555 w 5265052"/>
                <a:gd name="connsiteY165" fmla="*/ 1255479 h 2373488"/>
                <a:gd name="connsiteX166" fmla="*/ 3677364 w 5265052"/>
                <a:gd name="connsiteY166" fmla="*/ 532653 h 2373488"/>
                <a:gd name="connsiteX167" fmla="*/ 3671039 w 5265052"/>
                <a:gd name="connsiteY167" fmla="*/ 512526 h 2373488"/>
                <a:gd name="connsiteX168" fmla="*/ 3594559 w 5265052"/>
                <a:gd name="connsiteY168" fmla="*/ 462497 h 2373488"/>
                <a:gd name="connsiteX169" fmla="*/ 3541081 w 5265052"/>
                <a:gd name="connsiteY169" fmla="*/ 433170 h 2373488"/>
                <a:gd name="connsiteX170" fmla="*/ 3576732 w 5265052"/>
                <a:gd name="connsiteY170" fmla="*/ 376817 h 2373488"/>
                <a:gd name="connsiteX171" fmla="*/ 3785472 w 5265052"/>
                <a:gd name="connsiteY171" fmla="*/ 302062 h 2373488"/>
                <a:gd name="connsiteX172" fmla="*/ 3903354 w 5265052"/>
                <a:gd name="connsiteY172" fmla="*/ 260659 h 2373488"/>
                <a:gd name="connsiteX173" fmla="*/ 3919887 w 5265052"/>
                <a:gd name="connsiteY173" fmla="*/ 258288 h 2373488"/>
                <a:gd name="connsiteX174" fmla="*/ 4605479 w 5265052"/>
                <a:gd name="connsiteY174" fmla="*/ 33877 h 2373488"/>
                <a:gd name="connsiteX175" fmla="*/ 4613531 w 5265052"/>
                <a:gd name="connsiteY175" fmla="*/ 50194 h 2373488"/>
                <a:gd name="connsiteX176" fmla="*/ 4621006 w 5265052"/>
                <a:gd name="connsiteY176" fmla="*/ 74921 h 2373488"/>
                <a:gd name="connsiteX177" fmla="*/ 4607778 w 5265052"/>
                <a:gd name="connsiteY177" fmla="*/ 134150 h 2373488"/>
                <a:gd name="connsiteX178" fmla="*/ 4594553 w 5265052"/>
                <a:gd name="connsiteY178" fmla="*/ 183604 h 2373488"/>
                <a:gd name="connsiteX179" fmla="*/ 4690010 w 5265052"/>
                <a:gd name="connsiteY179" fmla="*/ 507351 h 2373488"/>
                <a:gd name="connsiteX180" fmla="*/ 4798693 w 5265052"/>
                <a:gd name="connsiteY180" fmla="*/ 536103 h 2373488"/>
                <a:gd name="connsiteX181" fmla="*/ 4815944 w 5265052"/>
                <a:gd name="connsiteY181" fmla="*/ 515976 h 2373488"/>
                <a:gd name="connsiteX182" fmla="*/ 4839522 w 5265052"/>
                <a:gd name="connsiteY182" fmla="*/ 593033 h 2373488"/>
                <a:gd name="connsiteX183" fmla="*/ 4834921 w 5265052"/>
                <a:gd name="connsiteY183" fmla="*/ 610284 h 2373488"/>
                <a:gd name="connsiteX184" fmla="*/ 4393864 w 5265052"/>
                <a:gd name="connsiteY184" fmla="*/ 604532 h 2373488"/>
                <a:gd name="connsiteX185" fmla="*/ 4324283 w 5265052"/>
                <a:gd name="connsiteY185" fmla="*/ 371642 h 2373488"/>
                <a:gd name="connsiteX186" fmla="*/ 4587077 w 5265052"/>
                <a:gd name="connsiteY186" fmla="*/ 35242 h 2373488"/>
                <a:gd name="connsiteX187" fmla="*/ 4605479 w 5265052"/>
                <a:gd name="connsiteY187" fmla="*/ 33877 h 2373488"/>
                <a:gd name="connsiteX188" fmla="*/ 4754462 w 5265052"/>
                <a:gd name="connsiteY188" fmla="*/ 3 h 2373488"/>
                <a:gd name="connsiteX189" fmla="*/ 4815874 w 5265052"/>
                <a:gd name="connsiteY189" fmla="*/ 5197 h 2373488"/>
                <a:gd name="connsiteX190" fmla="*/ 4933254 w 5265052"/>
                <a:gd name="connsiteY190" fmla="*/ 46744 h 2373488"/>
                <a:gd name="connsiteX191" fmla="*/ 5177071 w 5265052"/>
                <a:gd name="connsiteY191" fmla="*/ 310112 h 2373488"/>
                <a:gd name="connsiteX192" fmla="*/ 5265052 w 5265052"/>
                <a:gd name="connsiteY192" fmla="*/ 681587 h 2373488"/>
                <a:gd name="connsiteX193" fmla="*/ 5162696 w 5265052"/>
                <a:gd name="connsiteY193" fmla="*/ 1003035 h 2373488"/>
                <a:gd name="connsiteX194" fmla="*/ 5013759 w 5265052"/>
                <a:gd name="connsiteY194" fmla="*/ 1116318 h 2373488"/>
                <a:gd name="connsiteX195" fmla="*/ 4991334 w 5265052"/>
                <a:gd name="connsiteY195" fmla="*/ 1105393 h 2373488"/>
                <a:gd name="connsiteX196" fmla="*/ 4985582 w 5265052"/>
                <a:gd name="connsiteY196" fmla="*/ 1084692 h 2373488"/>
                <a:gd name="connsiteX197" fmla="*/ 5000534 w 5265052"/>
                <a:gd name="connsiteY197" fmla="*/ 1013962 h 2373488"/>
                <a:gd name="connsiteX198" fmla="*/ 5022385 w 5265052"/>
                <a:gd name="connsiteY198" fmla="*/ 922530 h 2373488"/>
                <a:gd name="connsiteX199" fmla="*/ 4939578 w 5265052"/>
                <a:gd name="connsiteY199" fmla="*/ 632135 h 2373488"/>
                <a:gd name="connsiteX200" fmla="*/ 4811920 w 5265052"/>
                <a:gd name="connsiteY200" fmla="*/ 196830 h 2373488"/>
                <a:gd name="connsiteX201" fmla="*/ 4791219 w 5265052"/>
                <a:gd name="connsiteY201" fmla="*/ 144500 h 2373488"/>
                <a:gd name="connsiteX202" fmla="*/ 4708987 w 5265052"/>
                <a:gd name="connsiteY202" fmla="*/ 93897 h 2373488"/>
                <a:gd name="connsiteX203" fmla="*/ 4691736 w 5265052"/>
                <a:gd name="connsiteY203" fmla="*/ 80671 h 2373488"/>
                <a:gd name="connsiteX204" fmla="*/ 4676787 w 5265052"/>
                <a:gd name="connsiteY204" fmla="*/ 30642 h 2373488"/>
                <a:gd name="connsiteX205" fmla="*/ 4691162 w 5265052"/>
                <a:gd name="connsiteY205" fmla="*/ 5915 h 2373488"/>
                <a:gd name="connsiteX206" fmla="*/ 4754462 w 5265052"/>
                <a:gd name="connsiteY206" fmla="*/ 3 h 2373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</a:cxnLst>
              <a:rect l="l" t="t" r="r" b="b"/>
              <a:pathLst>
                <a:path w="5265052" h="2373488">
                  <a:moveTo>
                    <a:pt x="453687" y="1265829"/>
                  </a:moveTo>
                  <a:cubicBezTo>
                    <a:pt x="477264" y="1260654"/>
                    <a:pt x="497966" y="1264679"/>
                    <a:pt x="512341" y="1285381"/>
                  </a:cubicBezTo>
                  <a:cubicBezTo>
                    <a:pt x="524992" y="1303207"/>
                    <a:pt x="521543" y="1330809"/>
                    <a:pt x="506016" y="1351511"/>
                  </a:cubicBezTo>
                  <a:cubicBezTo>
                    <a:pt x="474963" y="1392339"/>
                    <a:pt x="473814" y="1399813"/>
                    <a:pt x="501417" y="1443517"/>
                  </a:cubicBezTo>
                  <a:cubicBezTo>
                    <a:pt x="572147" y="1556225"/>
                    <a:pt x="643452" y="1668934"/>
                    <a:pt x="714757" y="1781642"/>
                  </a:cubicBezTo>
                  <a:cubicBezTo>
                    <a:pt x="720506" y="1790267"/>
                    <a:pt x="726256" y="1798893"/>
                    <a:pt x="726833" y="1809242"/>
                  </a:cubicBezTo>
                  <a:cubicBezTo>
                    <a:pt x="765935" y="1871922"/>
                    <a:pt x="805037" y="1935176"/>
                    <a:pt x="844715" y="1997281"/>
                  </a:cubicBezTo>
                  <a:cubicBezTo>
                    <a:pt x="852192" y="2008782"/>
                    <a:pt x="855640" y="2020283"/>
                    <a:pt x="856215" y="2034658"/>
                  </a:cubicBezTo>
                  <a:cubicBezTo>
                    <a:pt x="856792" y="2082963"/>
                    <a:pt x="854491" y="2130691"/>
                    <a:pt x="860240" y="2178995"/>
                  </a:cubicBezTo>
                  <a:cubicBezTo>
                    <a:pt x="860240" y="2215796"/>
                    <a:pt x="859091" y="2253173"/>
                    <a:pt x="861392" y="2289977"/>
                  </a:cubicBezTo>
                  <a:cubicBezTo>
                    <a:pt x="862541" y="2307802"/>
                    <a:pt x="855640" y="2312979"/>
                    <a:pt x="840690" y="2316428"/>
                  </a:cubicBezTo>
                  <a:cubicBezTo>
                    <a:pt x="826890" y="2319303"/>
                    <a:pt x="813662" y="2324479"/>
                    <a:pt x="800437" y="2328504"/>
                  </a:cubicBezTo>
                  <a:cubicBezTo>
                    <a:pt x="799862" y="2330805"/>
                    <a:pt x="798712" y="2333104"/>
                    <a:pt x="796411" y="2334255"/>
                  </a:cubicBezTo>
                  <a:cubicBezTo>
                    <a:pt x="753859" y="2349205"/>
                    <a:pt x="710731" y="2361281"/>
                    <a:pt x="667027" y="2372783"/>
                  </a:cubicBezTo>
                  <a:cubicBezTo>
                    <a:pt x="653227" y="2376233"/>
                    <a:pt x="645176" y="2366456"/>
                    <a:pt x="638851" y="2356107"/>
                  </a:cubicBezTo>
                  <a:cubicBezTo>
                    <a:pt x="621598" y="2328504"/>
                    <a:pt x="602623" y="2302627"/>
                    <a:pt x="587671" y="2273875"/>
                  </a:cubicBezTo>
                  <a:cubicBezTo>
                    <a:pt x="512341" y="2164043"/>
                    <a:pt x="443337" y="2050760"/>
                    <a:pt x="369156" y="1939776"/>
                  </a:cubicBezTo>
                  <a:cubicBezTo>
                    <a:pt x="363981" y="1935176"/>
                    <a:pt x="360531" y="1930001"/>
                    <a:pt x="362257" y="1923100"/>
                  </a:cubicBezTo>
                  <a:cubicBezTo>
                    <a:pt x="300727" y="1827645"/>
                    <a:pt x="239772" y="1732188"/>
                    <a:pt x="178244" y="1636731"/>
                  </a:cubicBezTo>
                  <a:cubicBezTo>
                    <a:pt x="155816" y="1602229"/>
                    <a:pt x="131664" y="1568876"/>
                    <a:pt x="112114" y="1533223"/>
                  </a:cubicBezTo>
                  <a:cubicBezTo>
                    <a:pt x="95438" y="1502746"/>
                    <a:pt x="74736" y="1483194"/>
                    <a:pt x="39083" y="1483194"/>
                  </a:cubicBezTo>
                  <a:cubicBezTo>
                    <a:pt x="17807" y="1484346"/>
                    <a:pt x="8032" y="1471118"/>
                    <a:pt x="2857" y="1453867"/>
                  </a:cubicBezTo>
                  <a:cubicBezTo>
                    <a:pt x="-2320" y="1437191"/>
                    <a:pt x="-1744" y="1421090"/>
                    <a:pt x="15507" y="1410740"/>
                  </a:cubicBezTo>
                  <a:cubicBezTo>
                    <a:pt x="51159" y="1382562"/>
                    <a:pt x="95438" y="1377962"/>
                    <a:pt x="136266" y="1363587"/>
                  </a:cubicBezTo>
                  <a:cubicBezTo>
                    <a:pt x="150067" y="1358987"/>
                    <a:pt x="163867" y="1354387"/>
                    <a:pt x="178244" y="1349785"/>
                  </a:cubicBezTo>
                  <a:cubicBezTo>
                    <a:pt x="192045" y="1336559"/>
                    <a:pt x="211020" y="1336559"/>
                    <a:pt x="227696" y="1330809"/>
                  </a:cubicBezTo>
                  <a:cubicBezTo>
                    <a:pt x="251848" y="1322759"/>
                    <a:pt x="276575" y="1315283"/>
                    <a:pt x="301302" y="1308958"/>
                  </a:cubicBezTo>
                  <a:cubicBezTo>
                    <a:pt x="351905" y="1294581"/>
                    <a:pt x="401934" y="1276755"/>
                    <a:pt x="453687" y="1265829"/>
                  </a:cubicBezTo>
                  <a:close/>
                  <a:moveTo>
                    <a:pt x="878643" y="1146220"/>
                  </a:moveTo>
                  <a:cubicBezTo>
                    <a:pt x="893880" y="1143058"/>
                    <a:pt x="905956" y="1142771"/>
                    <a:pt x="915444" y="1145645"/>
                  </a:cubicBezTo>
                  <a:cubicBezTo>
                    <a:pt x="924931" y="1148521"/>
                    <a:pt x="931833" y="1154560"/>
                    <a:pt x="936720" y="1164047"/>
                  </a:cubicBezTo>
                  <a:cubicBezTo>
                    <a:pt x="948222" y="1186473"/>
                    <a:pt x="944196" y="1206025"/>
                    <a:pt x="917745" y="1225001"/>
                  </a:cubicBezTo>
                  <a:cubicBezTo>
                    <a:pt x="860815" y="1265254"/>
                    <a:pt x="842989" y="1322759"/>
                    <a:pt x="844139" y="1387737"/>
                  </a:cubicBezTo>
                  <a:cubicBezTo>
                    <a:pt x="845865" y="1504471"/>
                    <a:pt x="848739" y="1621204"/>
                    <a:pt x="851040" y="1737937"/>
                  </a:cubicBezTo>
                  <a:cubicBezTo>
                    <a:pt x="851040" y="1790265"/>
                    <a:pt x="851040" y="1842595"/>
                    <a:pt x="851040" y="1898373"/>
                  </a:cubicBezTo>
                  <a:cubicBezTo>
                    <a:pt x="825738" y="1858119"/>
                    <a:pt x="801012" y="1819017"/>
                    <a:pt x="776285" y="1779915"/>
                  </a:cubicBezTo>
                  <a:cubicBezTo>
                    <a:pt x="767659" y="1766690"/>
                    <a:pt x="766510" y="1752313"/>
                    <a:pt x="765935" y="1737363"/>
                  </a:cubicBezTo>
                  <a:cubicBezTo>
                    <a:pt x="764209" y="1627529"/>
                    <a:pt x="761909" y="1518271"/>
                    <a:pt x="759608" y="1408439"/>
                  </a:cubicBezTo>
                  <a:cubicBezTo>
                    <a:pt x="759034" y="1381987"/>
                    <a:pt x="753284" y="1356686"/>
                    <a:pt x="738332" y="1334833"/>
                  </a:cubicBezTo>
                  <a:cubicBezTo>
                    <a:pt x="721081" y="1308956"/>
                    <a:pt x="693478" y="1304931"/>
                    <a:pt x="665302" y="1303207"/>
                  </a:cubicBezTo>
                  <a:cubicBezTo>
                    <a:pt x="650925" y="1302057"/>
                    <a:pt x="637125" y="1299756"/>
                    <a:pt x="626776" y="1287680"/>
                  </a:cubicBezTo>
                  <a:cubicBezTo>
                    <a:pt x="611249" y="1269280"/>
                    <a:pt x="613548" y="1242251"/>
                    <a:pt x="632525" y="1226727"/>
                  </a:cubicBezTo>
                  <a:cubicBezTo>
                    <a:pt x="646325" y="1215225"/>
                    <a:pt x="662427" y="1210051"/>
                    <a:pt x="679103" y="1204874"/>
                  </a:cubicBezTo>
                  <a:cubicBezTo>
                    <a:pt x="742357" y="1186473"/>
                    <a:pt x="805612" y="1167496"/>
                    <a:pt x="869442" y="1149095"/>
                  </a:cubicBezTo>
                  <a:cubicBezTo>
                    <a:pt x="872316" y="1147946"/>
                    <a:pt x="875192" y="1146796"/>
                    <a:pt x="878643" y="1146220"/>
                  </a:cubicBezTo>
                  <a:close/>
                  <a:moveTo>
                    <a:pt x="3337874" y="894424"/>
                  </a:moveTo>
                  <a:cubicBezTo>
                    <a:pt x="3341540" y="896077"/>
                    <a:pt x="3344129" y="900102"/>
                    <a:pt x="3346140" y="907578"/>
                  </a:cubicBezTo>
                  <a:cubicBezTo>
                    <a:pt x="3362817" y="969108"/>
                    <a:pt x="3381217" y="1030063"/>
                    <a:pt x="3399620" y="1091016"/>
                  </a:cubicBezTo>
                  <a:cubicBezTo>
                    <a:pt x="3403069" y="1102517"/>
                    <a:pt x="3404220" y="1108842"/>
                    <a:pt x="3389268" y="1112867"/>
                  </a:cubicBezTo>
                  <a:cubicBezTo>
                    <a:pt x="3232283" y="1158296"/>
                    <a:pt x="3075296" y="1204299"/>
                    <a:pt x="2918311" y="1250302"/>
                  </a:cubicBezTo>
                  <a:cubicBezTo>
                    <a:pt x="2916010" y="1250877"/>
                    <a:pt x="2913711" y="1252028"/>
                    <a:pt x="2911985" y="1253178"/>
                  </a:cubicBezTo>
                  <a:cubicBezTo>
                    <a:pt x="2902785" y="1256054"/>
                    <a:pt x="2903359" y="1248003"/>
                    <a:pt x="2901634" y="1243978"/>
                  </a:cubicBezTo>
                  <a:cubicBezTo>
                    <a:pt x="2882083" y="1178997"/>
                    <a:pt x="2863680" y="1114019"/>
                    <a:pt x="2844130" y="1049613"/>
                  </a:cubicBezTo>
                  <a:cubicBezTo>
                    <a:pt x="2839530" y="1033512"/>
                    <a:pt x="2851031" y="1034663"/>
                    <a:pt x="2859082" y="1032362"/>
                  </a:cubicBezTo>
                  <a:cubicBezTo>
                    <a:pt x="2989041" y="993835"/>
                    <a:pt x="3118424" y="956457"/>
                    <a:pt x="3248383" y="917930"/>
                  </a:cubicBezTo>
                  <a:cubicBezTo>
                    <a:pt x="3273112" y="910454"/>
                    <a:pt x="3298413" y="903553"/>
                    <a:pt x="3323138" y="895502"/>
                  </a:cubicBezTo>
                  <a:cubicBezTo>
                    <a:pt x="3329465" y="893488"/>
                    <a:pt x="3334209" y="892770"/>
                    <a:pt x="3337874" y="894424"/>
                  </a:cubicBezTo>
                  <a:close/>
                  <a:moveTo>
                    <a:pt x="1470359" y="967958"/>
                  </a:moveTo>
                  <a:cubicBezTo>
                    <a:pt x="1476685" y="967383"/>
                    <a:pt x="1483009" y="968533"/>
                    <a:pt x="1489336" y="970257"/>
                  </a:cubicBezTo>
                  <a:cubicBezTo>
                    <a:pt x="1508311" y="974859"/>
                    <a:pt x="1521537" y="986359"/>
                    <a:pt x="1526714" y="1005911"/>
                  </a:cubicBezTo>
                  <a:cubicBezTo>
                    <a:pt x="1532464" y="1026037"/>
                    <a:pt x="1526714" y="1044438"/>
                    <a:pt x="1510037" y="1054215"/>
                  </a:cubicBezTo>
                  <a:cubicBezTo>
                    <a:pt x="1468060" y="1078940"/>
                    <a:pt x="1470933" y="1111718"/>
                    <a:pt x="1483009" y="1151971"/>
                  </a:cubicBezTo>
                  <a:cubicBezTo>
                    <a:pt x="1521537" y="1278480"/>
                    <a:pt x="1557765" y="1406140"/>
                    <a:pt x="1595143" y="1533223"/>
                  </a:cubicBezTo>
                  <a:cubicBezTo>
                    <a:pt x="1598593" y="1544724"/>
                    <a:pt x="1600892" y="1556224"/>
                    <a:pt x="1599743" y="1568300"/>
                  </a:cubicBezTo>
                  <a:cubicBezTo>
                    <a:pt x="1623321" y="1649382"/>
                    <a:pt x="1646896" y="1729887"/>
                    <a:pt x="1671048" y="1810967"/>
                  </a:cubicBezTo>
                  <a:cubicBezTo>
                    <a:pt x="1685423" y="1835119"/>
                    <a:pt x="1692324" y="1862147"/>
                    <a:pt x="1699225" y="1888598"/>
                  </a:cubicBezTo>
                  <a:cubicBezTo>
                    <a:pt x="1706125" y="1915624"/>
                    <a:pt x="1715902" y="1940351"/>
                    <a:pt x="1744654" y="1953002"/>
                  </a:cubicBezTo>
                  <a:cubicBezTo>
                    <a:pt x="1753279" y="1954151"/>
                    <a:pt x="1761330" y="1955303"/>
                    <a:pt x="1769956" y="1955878"/>
                  </a:cubicBezTo>
                  <a:cubicBezTo>
                    <a:pt x="1788356" y="1957027"/>
                    <a:pt x="1802157" y="1965078"/>
                    <a:pt x="1807334" y="1982904"/>
                  </a:cubicBezTo>
                  <a:cubicBezTo>
                    <a:pt x="1812508" y="2000155"/>
                    <a:pt x="1810207" y="2016833"/>
                    <a:pt x="1794683" y="2030058"/>
                  </a:cubicBezTo>
                  <a:cubicBezTo>
                    <a:pt x="1784331" y="2038684"/>
                    <a:pt x="1772255" y="2043859"/>
                    <a:pt x="1759029" y="2047884"/>
                  </a:cubicBezTo>
                  <a:cubicBezTo>
                    <a:pt x="1711876" y="2061684"/>
                    <a:pt x="1664723" y="2076062"/>
                    <a:pt x="1617569" y="2090437"/>
                  </a:cubicBezTo>
                  <a:cubicBezTo>
                    <a:pt x="1589391" y="2107688"/>
                    <a:pt x="1558915" y="2115738"/>
                    <a:pt x="1526137" y="2116890"/>
                  </a:cubicBezTo>
                  <a:cubicBezTo>
                    <a:pt x="1476685" y="2131265"/>
                    <a:pt x="1426657" y="2145640"/>
                    <a:pt x="1377203" y="2160018"/>
                  </a:cubicBezTo>
                  <a:cubicBezTo>
                    <a:pt x="1363400" y="2164043"/>
                    <a:pt x="1350175" y="2167494"/>
                    <a:pt x="1335225" y="2165767"/>
                  </a:cubicBezTo>
                  <a:cubicBezTo>
                    <a:pt x="1316248" y="2163468"/>
                    <a:pt x="1303597" y="2153691"/>
                    <a:pt x="1297847" y="2134716"/>
                  </a:cubicBezTo>
                  <a:cubicBezTo>
                    <a:pt x="1291520" y="2116313"/>
                    <a:pt x="1298997" y="2102513"/>
                    <a:pt x="1312222" y="2090437"/>
                  </a:cubicBezTo>
                  <a:cubicBezTo>
                    <a:pt x="1317397" y="2085837"/>
                    <a:pt x="1323723" y="2082386"/>
                    <a:pt x="1329473" y="2077786"/>
                  </a:cubicBezTo>
                  <a:cubicBezTo>
                    <a:pt x="1355927" y="2058234"/>
                    <a:pt x="1358225" y="2049034"/>
                    <a:pt x="1349025" y="2015107"/>
                  </a:cubicBezTo>
                  <a:cubicBezTo>
                    <a:pt x="1337524" y="2005906"/>
                    <a:pt x="1336949" y="1992106"/>
                    <a:pt x="1332924" y="1980030"/>
                  </a:cubicBezTo>
                  <a:cubicBezTo>
                    <a:pt x="1324298" y="1950703"/>
                    <a:pt x="1314523" y="1922525"/>
                    <a:pt x="1307622" y="1892623"/>
                  </a:cubicBezTo>
                  <a:cubicBezTo>
                    <a:pt x="1264495" y="1748287"/>
                    <a:pt x="1223092" y="1603953"/>
                    <a:pt x="1179964" y="1459617"/>
                  </a:cubicBezTo>
                  <a:cubicBezTo>
                    <a:pt x="1158688" y="1383712"/>
                    <a:pt x="1135685" y="1307807"/>
                    <a:pt x="1113834" y="1231902"/>
                  </a:cubicBezTo>
                  <a:cubicBezTo>
                    <a:pt x="1106933" y="1208901"/>
                    <a:pt x="1094282" y="1194524"/>
                    <a:pt x="1069555" y="1192800"/>
                  </a:cubicBezTo>
                  <a:cubicBezTo>
                    <a:pt x="1061504" y="1192225"/>
                    <a:pt x="1054030" y="1190499"/>
                    <a:pt x="1045980" y="1188774"/>
                  </a:cubicBezTo>
                  <a:cubicBezTo>
                    <a:pt x="1022402" y="1184174"/>
                    <a:pt x="1009177" y="1171523"/>
                    <a:pt x="1005726" y="1151397"/>
                  </a:cubicBezTo>
                  <a:cubicBezTo>
                    <a:pt x="1002276" y="1130120"/>
                    <a:pt x="1010901" y="1110568"/>
                    <a:pt x="1029878" y="1098492"/>
                  </a:cubicBezTo>
                  <a:cubicBezTo>
                    <a:pt x="1042529" y="1090441"/>
                    <a:pt x="1057479" y="1086416"/>
                    <a:pt x="1071856" y="1082391"/>
                  </a:cubicBezTo>
                  <a:cubicBezTo>
                    <a:pt x="1195489" y="1045590"/>
                    <a:pt x="1319123" y="1010511"/>
                    <a:pt x="1442756" y="973708"/>
                  </a:cubicBezTo>
                  <a:cubicBezTo>
                    <a:pt x="1451958" y="970834"/>
                    <a:pt x="1461158" y="968533"/>
                    <a:pt x="1470359" y="967958"/>
                  </a:cubicBezTo>
                  <a:close/>
                  <a:moveTo>
                    <a:pt x="4692567" y="794938"/>
                  </a:moveTo>
                  <a:cubicBezTo>
                    <a:pt x="4711101" y="792106"/>
                    <a:pt x="4730006" y="792475"/>
                    <a:pt x="4748216" y="796337"/>
                  </a:cubicBezTo>
                  <a:cubicBezTo>
                    <a:pt x="4772493" y="801486"/>
                    <a:pt x="4795532" y="812841"/>
                    <a:pt x="4814795" y="831100"/>
                  </a:cubicBezTo>
                  <a:cubicBezTo>
                    <a:pt x="4853321" y="867903"/>
                    <a:pt x="4863672" y="912755"/>
                    <a:pt x="4848147" y="963358"/>
                  </a:cubicBezTo>
                  <a:cubicBezTo>
                    <a:pt x="4845271" y="973135"/>
                    <a:pt x="4840096" y="982335"/>
                    <a:pt x="4836646" y="991536"/>
                  </a:cubicBezTo>
                  <a:cubicBezTo>
                    <a:pt x="4820544" y="1034088"/>
                    <a:pt x="4840096" y="1062841"/>
                    <a:pt x="4886674" y="1058240"/>
                  </a:cubicBezTo>
                  <a:cubicBezTo>
                    <a:pt x="4906226" y="1055941"/>
                    <a:pt x="4913126" y="1061691"/>
                    <a:pt x="4916001" y="1078942"/>
                  </a:cubicBezTo>
                  <a:cubicBezTo>
                    <a:pt x="4917726" y="1087567"/>
                    <a:pt x="4920026" y="1095618"/>
                    <a:pt x="4922902" y="1104244"/>
                  </a:cubicBezTo>
                  <a:cubicBezTo>
                    <a:pt x="4934404" y="1142771"/>
                    <a:pt x="4934404" y="1143346"/>
                    <a:pt x="4895874" y="1148523"/>
                  </a:cubicBezTo>
                  <a:cubicBezTo>
                    <a:pt x="4872874" y="1151971"/>
                    <a:pt x="4851023" y="1153123"/>
                    <a:pt x="4834346" y="1154847"/>
                  </a:cubicBezTo>
                  <a:cubicBezTo>
                    <a:pt x="4762465" y="1151971"/>
                    <a:pt x="4698635" y="1140472"/>
                    <a:pt x="4642283" y="1102519"/>
                  </a:cubicBezTo>
                  <a:cubicBezTo>
                    <a:pt x="4570976" y="1054790"/>
                    <a:pt x="4539350" y="971984"/>
                    <a:pt x="4564652" y="898954"/>
                  </a:cubicBezTo>
                  <a:cubicBezTo>
                    <a:pt x="4584706" y="840731"/>
                    <a:pt x="4636964" y="803431"/>
                    <a:pt x="4692567" y="794938"/>
                  </a:cubicBezTo>
                  <a:close/>
                  <a:moveTo>
                    <a:pt x="2036558" y="810971"/>
                  </a:moveTo>
                  <a:cubicBezTo>
                    <a:pt x="2042381" y="813847"/>
                    <a:pt x="2045975" y="820748"/>
                    <a:pt x="2047125" y="832250"/>
                  </a:cubicBezTo>
                  <a:cubicBezTo>
                    <a:pt x="2060925" y="845475"/>
                    <a:pt x="2062649" y="864450"/>
                    <a:pt x="2067827" y="881701"/>
                  </a:cubicBezTo>
                  <a:cubicBezTo>
                    <a:pt x="2079326" y="921955"/>
                    <a:pt x="2091976" y="961632"/>
                    <a:pt x="2103478" y="1001886"/>
                  </a:cubicBezTo>
                  <a:cubicBezTo>
                    <a:pt x="2109230" y="1026038"/>
                    <a:pt x="2117855" y="1048463"/>
                    <a:pt x="2124179" y="1072616"/>
                  </a:cubicBezTo>
                  <a:cubicBezTo>
                    <a:pt x="2132805" y="1105968"/>
                    <a:pt x="2144306" y="1139321"/>
                    <a:pt x="2152931" y="1172673"/>
                  </a:cubicBezTo>
                  <a:cubicBezTo>
                    <a:pt x="2202386" y="1338860"/>
                    <a:pt x="2250688" y="1505045"/>
                    <a:pt x="2298992" y="1671233"/>
                  </a:cubicBezTo>
                  <a:cubicBezTo>
                    <a:pt x="2316818" y="1729312"/>
                    <a:pt x="2332919" y="1787391"/>
                    <a:pt x="2350170" y="1846045"/>
                  </a:cubicBezTo>
                  <a:cubicBezTo>
                    <a:pt x="2358221" y="1874223"/>
                    <a:pt x="2355345" y="1879973"/>
                    <a:pt x="2328894" y="1888023"/>
                  </a:cubicBezTo>
                  <a:cubicBezTo>
                    <a:pt x="2281741" y="1902973"/>
                    <a:pt x="2233437" y="1916201"/>
                    <a:pt x="2186284" y="1930576"/>
                  </a:cubicBezTo>
                  <a:cubicBezTo>
                    <a:pt x="2177084" y="1932300"/>
                    <a:pt x="2167884" y="1934601"/>
                    <a:pt x="2158107" y="1931725"/>
                  </a:cubicBezTo>
                  <a:cubicBezTo>
                    <a:pt x="2103478" y="1947252"/>
                    <a:pt x="2049424" y="1962779"/>
                    <a:pt x="1994795" y="1978304"/>
                  </a:cubicBezTo>
                  <a:cubicBezTo>
                    <a:pt x="1979845" y="1982904"/>
                    <a:pt x="1964318" y="1986354"/>
                    <a:pt x="1948217" y="1986354"/>
                  </a:cubicBezTo>
                  <a:cubicBezTo>
                    <a:pt x="1929242" y="1986354"/>
                    <a:pt x="1916589" y="1977729"/>
                    <a:pt x="1910264" y="1959903"/>
                  </a:cubicBezTo>
                  <a:cubicBezTo>
                    <a:pt x="1903938" y="1943227"/>
                    <a:pt x="1906239" y="1927125"/>
                    <a:pt x="1919465" y="1913900"/>
                  </a:cubicBezTo>
                  <a:cubicBezTo>
                    <a:pt x="1920614" y="1912750"/>
                    <a:pt x="1921766" y="1911599"/>
                    <a:pt x="1922915" y="1911024"/>
                  </a:cubicBezTo>
                  <a:cubicBezTo>
                    <a:pt x="1971794" y="1887449"/>
                    <a:pt x="1968919" y="1851220"/>
                    <a:pt x="1952242" y="1808093"/>
                  </a:cubicBezTo>
                  <a:cubicBezTo>
                    <a:pt x="1938442" y="1771290"/>
                    <a:pt x="1928665" y="1733337"/>
                    <a:pt x="1917166" y="1695960"/>
                  </a:cubicBezTo>
                  <a:cubicBezTo>
                    <a:pt x="1895313" y="1660306"/>
                    <a:pt x="1890713" y="1618903"/>
                    <a:pt x="1878062" y="1580376"/>
                  </a:cubicBezTo>
                  <a:cubicBezTo>
                    <a:pt x="1863111" y="1533798"/>
                    <a:pt x="1850461" y="1486645"/>
                    <a:pt x="1836659" y="1440067"/>
                  </a:cubicBezTo>
                  <a:cubicBezTo>
                    <a:pt x="1818258" y="1375086"/>
                    <a:pt x="1799280" y="1310108"/>
                    <a:pt x="1779731" y="1245127"/>
                  </a:cubicBezTo>
                  <a:cubicBezTo>
                    <a:pt x="1761903" y="1181298"/>
                    <a:pt x="1742353" y="1118044"/>
                    <a:pt x="1723951" y="1054215"/>
                  </a:cubicBezTo>
                  <a:cubicBezTo>
                    <a:pt x="1716477" y="1027762"/>
                    <a:pt x="1700950" y="1011661"/>
                    <a:pt x="1671623" y="1013387"/>
                  </a:cubicBezTo>
                  <a:cubicBezTo>
                    <a:pt x="1667598" y="1013387"/>
                    <a:pt x="1663572" y="1012812"/>
                    <a:pt x="1660122" y="1012235"/>
                  </a:cubicBezTo>
                  <a:cubicBezTo>
                    <a:pt x="1633670" y="1007060"/>
                    <a:pt x="1616994" y="991536"/>
                    <a:pt x="1613543" y="968533"/>
                  </a:cubicBezTo>
                  <a:cubicBezTo>
                    <a:pt x="1610668" y="948406"/>
                    <a:pt x="1623893" y="927705"/>
                    <a:pt x="1647470" y="916780"/>
                  </a:cubicBezTo>
                  <a:cubicBezTo>
                    <a:pt x="1668747" y="906428"/>
                    <a:pt x="1692324" y="900679"/>
                    <a:pt x="1714750" y="894352"/>
                  </a:cubicBezTo>
                  <a:cubicBezTo>
                    <a:pt x="1780881" y="875377"/>
                    <a:pt x="1846436" y="855825"/>
                    <a:pt x="1912564" y="836850"/>
                  </a:cubicBezTo>
                  <a:cubicBezTo>
                    <a:pt x="1938442" y="830523"/>
                    <a:pt x="1962593" y="817298"/>
                    <a:pt x="1990195" y="820173"/>
                  </a:cubicBezTo>
                  <a:cubicBezTo>
                    <a:pt x="1997671" y="817872"/>
                    <a:pt x="2005722" y="816723"/>
                    <a:pt x="2012622" y="813847"/>
                  </a:cubicBezTo>
                  <a:cubicBezTo>
                    <a:pt x="2022685" y="809247"/>
                    <a:pt x="2030736" y="808097"/>
                    <a:pt x="2036558" y="810971"/>
                  </a:cubicBezTo>
                  <a:close/>
                  <a:moveTo>
                    <a:pt x="2247383" y="765678"/>
                  </a:moveTo>
                  <a:cubicBezTo>
                    <a:pt x="2366739" y="765650"/>
                    <a:pt x="2472510" y="812123"/>
                    <a:pt x="2561786" y="908729"/>
                  </a:cubicBezTo>
                  <a:cubicBezTo>
                    <a:pt x="2680819" y="1037537"/>
                    <a:pt x="2745799" y="1192800"/>
                    <a:pt x="2756149" y="1367610"/>
                  </a:cubicBezTo>
                  <a:cubicBezTo>
                    <a:pt x="2768225" y="1571175"/>
                    <a:pt x="2646891" y="1760938"/>
                    <a:pt x="2458853" y="1839719"/>
                  </a:cubicBezTo>
                  <a:cubicBezTo>
                    <a:pt x="2453678" y="1842020"/>
                    <a:pt x="2449078" y="1844894"/>
                    <a:pt x="2444478" y="1847195"/>
                  </a:cubicBezTo>
                  <a:cubicBezTo>
                    <a:pt x="2424351" y="1862145"/>
                    <a:pt x="2412850" y="1859271"/>
                    <a:pt x="2403649" y="1836843"/>
                  </a:cubicBezTo>
                  <a:cubicBezTo>
                    <a:pt x="2400199" y="1828792"/>
                    <a:pt x="2397900" y="1820744"/>
                    <a:pt x="2395599" y="1812118"/>
                  </a:cubicBezTo>
                  <a:cubicBezTo>
                    <a:pt x="2384675" y="1772439"/>
                    <a:pt x="2384675" y="1772439"/>
                    <a:pt x="2416875" y="1748287"/>
                  </a:cubicBezTo>
                  <a:cubicBezTo>
                    <a:pt x="2443327" y="1723560"/>
                    <a:pt x="2450803" y="1691934"/>
                    <a:pt x="2445627" y="1657432"/>
                  </a:cubicBezTo>
                  <a:cubicBezTo>
                    <a:pt x="2437002" y="1599353"/>
                    <a:pt x="2416875" y="1544147"/>
                    <a:pt x="2400199" y="1488369"/>
                  </a:cubicBezTo>
                  <a:cubicBezTo>
                    <a:pt x="2349596" y="1316432"/>
                    <a:pt x="2300716" y="1143921"/>
                    <a:pt x="2247814" y="972558"/>
                  </a:cubicBezTo>
                  <a:cubicBezTo>
                    <a:pt x="2239189" y="944381"/>
                    <a:pt x="2227687" y="917930"/>
                    <a:pt x="2204685" y="897803"/>
                  </a:cubicBezTo>
                  <a:cubicBezTo>
                    <a:pt x="2189735" y="884577"/>
                    <a:pt x="2173633" y="876526"/>
                    <a:pt x="2153506" y="877101"/>
                  </a:cubicBezTo>
                  <a:cubicBezTo>
                    <a:pt x="2139706" y="875377"/>
                    <a:pt x="2121881" y="879977"/>
                    <a:pt x="2121303" y="856975"/>
                  </a:cubicBezTo>
                  <a:cubicBezTo>
                    <a:pt x="2117280" y="840873"/>
                    <a:pt x="2114404" y="824774"/>
                    <a:pt x="2108078" y="809247"/>
                  </a:cubicBezTo>
                  <a:cubicBezTo>
                    <a:pt x="2101179" y="791421"/>
                    <a:pt x="2105779" y="785095"/>
                    <a:pt x="2123605" y="781069"/>
                  </a:cubicBezTo>
                  <a:cubicBezTo>
                    <a:pt x="2166301" y="770861"/>
                    <a:pt x="2207597" y="765686"/>
                    <a:pt x="2247383" y="765678"/>
                  </a:cubicBezTo>
                  <a:close/>
                  <a:moveTo>
                    <a:pt x="3919887" y="258288"/>
                  </a:moveTo>
                  <a:cubicBezTo>
                    <a:pt x="3923769" y="259940"/>
                    <a:pt x="3926358" y="264397"/>
                    <a:pt x="3928657" y="272735"/>
                  </a:cubicBezTo>
                  <a:cubicBezTo>
                    <a:pt x="3983285" y="461922"/>
                    <a:pt x="4039065" y="650536"/>
                    <a:pt x="4094269" y="839724"/>
                  </a:cubicBezTo>
                  <a:cubicBezTo>
                    <a:pt x="4127047" y="952432"/>
                    <a:pt x="4160399" y="1064565"/>
                    <a:pt x="4193751" y="1177273"/>
                  </a:cubicBezTo>
                  <a:cubicBezTo>
                    <a:pt x="4204676" y="1214651"/>
                    <a:pt x="4212726" y="1220977"/>
                    <a:pt x="4252403" y="1221552"/>
                  </a:cubicBezTo>
                  <a:cubicBezTo>
                    <a:pt x="4261606" y="1221552"/>
                    <a:pt x="4271381" y="1220977"/>
                    <a:pt x="4280581" y="1220977"/>
                  </a:cubicBezTo>
                  <a:cubicBezTo>
                    <a:pt x="4297832" y="1220400"/>
                    <a:pt x="4309333" y="1228451"/>
                    <a:pt x="4316235" y="1243978"/>
                  </a:cubicBezTo>
                  <a:cubicBezTo>
                    <a:pt x="4323710" y="1260654"/>
                    <a:pt x="4322559" y="1276181"/>
                    <a:pt x="4309334" y="1289981"/>
                  </a:cubicBezTo>
                  <a:cubicBezTo>
                    <a:pt x="4299559" y="1299756"/>
                    <a:pt x="4287482" y="1306082"/>
                    <a:pt x="4274832" y="1310108"/>
                  </a:cubicBezTo>
                  <a:cubicBezTo>
                    <a:pt x="4148897" y="1347486"/>
                    <a:pt x="4022389" y="1384289"/>
                    <a:pt x="3896456" y="1421090"/>
                  </a:cubicBezTo>
                  <a:cubicBezTo>
                    <a:pt x="3888980" y="1422816"/>
                    <a:pt x="3880354" y="1423391"/>
                    <a:pt x="3874028" y="1424540"/>
                  </a:cubicBezTo>
                  <a:cubicBezTo>
                    <a:pt x="3849875" y="1423965"/>
                    <a:pt x="3832625" y="1415915"/>
                    <a:pt x="3826300" y="1393489"/>
                  </a:cubicBezTo>
                  <a:cubicBezTo>
                    <a:pt x="3819974" y="1371061"/>
                    <a:pt x="3828599" y="1354961"/>
                    <a:pt x="3848726" y="1344610"/>
                  </a:cubicBezTo>
                  <a:cubicBezTo>
                    <a:pt x="3851602" y="1343460"/>
                    <a:pt x="3854478" y="1341734"/>
                    <a:pt x="3856776" y="1340010"/>
                  </a:cubicBezTo>
                  <a:cubicBezTo>
                    <a:pt x="3901631" y="1312407"/>
                    <a:pt x="3904504" y="1305508"/>
                    <a:pt x="3889555" y="1255479"/>
                  </a:cubicBezTo>
                  <a:cubicBezTo>
                    <a:pt x="3818824" y="1014536"/>
                    <a:pt x="3748094" y="773595"/>
                    <a:pt x="3677364" y="532653"/>
                  </a:cubicBezTo>
                  <a:cubicBezTo>
                    <a:pt x="3675640" y="525753"/>
                    <a:pt x="3673339" y="518852"/>
                    <a:pt x="3671039" y="512526"/>
                  </a:cubicBezTo>
                  <a:cubicBezTo>
                    <a:pt x="3653212" y="461923"/>
                    <a:pt x="3648037" y="458472"/>
                    <a:pt x="3594559" y="462497"/>
                  </a:cubicBezTo>
                  <a:cubicBezTo>
                    <a:pt x="3560055" y="464798"/>
                    <a:pt x="3547404" y="457897"/>
                    <a:pt x="3541081" y="433170"/>
                  </a:cubicBezTo>
                  <a:cubicBezTo>
                    <a:pt x="3535328" y="409595"/>
                    <a:pt x="3546830" y="388318"/>
                    <a:pt x="3576732" y="376817"/>
                  </a:cubicBezTo>
                  <a:cubicBezTo>
                    <a:pt x="3645738" y="350941"/>
                    <a:pt x="3715893" y="326789"/>
                    <a:pt x="3785472" y="302062"/>
                  </a:cubicBezTo>
                  <a:cubicBezTo>
                    <a:pt x="3824576" y="288261"/>
                    <a:pt x="3864828" y="275036"/>
                    <a:pt x="3903354" y="260659"/>
                  </a:cubicBezTo>
                  <a:cubicBezTo>
                    <a:pt x="3910831" y="257783"/>
                    <a:pt x="3916005" y="256633"/>
                    <a:pt x="3919887" y="258288"/>
                  </a:cubicBezTo>
                  <a:close/>
                  <a:moveTo>
                    <a:pt x="4605479" y="33877"/>
                  </a:moveTo>
                  <a:cubicBezTo>
                    <a:pt x="4609936" y="35817"/>
                    <a:pt x="4612668" y="40705"/>
                    <a:pt x="4613531" y="50194"/>
                  </a:cubicBezTo>
                  <a:cubicBezTo>
                    <a:pt x="4614680" y="58820"/>
                    <a:pt x="4618130" y="66871"/>
                    <a:pt x="4621006" y="74921"/>
                  </a:cubicBezTo>
                  <a:cubicBezTo>
                    <a:pt x="4629632" y="97347"/>
                    <a:pt x="4635381" y="117474"/>
                    <a:pt x="4607778" y="134150"/>
                  </a:cubicBezTo>
                  <a:cubicBezTo>
                    <a:pt x="4591678" y="143925"/>
                    <a:pt x="4589378" y="164627"/>
                    <a:pt x="4594553" y="183604"/>
                  </a:cubicBezTo>
                  <a:cubicBezTo>
                    <a:pt x="4626181" y="291712"/>
                    <a:pt x="4657232" y="399818"/>
                    <a:pt x="4690010" y="507351"/>
                  </a:cubicBezTo>
                  <a:cubicBezTo>
                    <a:pt x="4707261" y="564856"/>
                    <a:pt x="4753839" y="576357"/>
                    <a:pt x="4798693" y="536103"/>
                  </a:cubicBezTo>
                  <a:cubicBezTo>
                    <a:pt x="4803868" y="531503"/>
                    <a:pt x="4807893" y="525177"/>
                    <a:pt x="4815944" y="515976"/>
                  </a:cubicBezTo>
                  <a:cubicBezTo>
                    <a:pt x="4824570" y="545303"/>
                    <a:pt x="4832045" y="569456"/>
                    <a:pt x="4839522" y="593033"/>
                  </a:cubicBezTo>
                  <a:cubicBezTo>
                    <a:pt x="4841246" y="599357"/>
                    <a:pt x="4840096" y="605107"/>
                    <a:pt x="4834921" y="610284"/>
                  </a:cubicBezTo>
                  <a:cubicBezTo>
                    <a:pt x="4702087" y="746567"/>
                    <a:pt x="4504273" y="742542"/>
                    <a:pt x="4393864" y="604532"/>
                  </a:cubicBezTo>
                  <a:cubicBezTo>
                    <a:pt x="4339235" y="536678"/>
                    <a:pt x="4321409" y="456173"/>
                    <a:pt x="4324283" y="371642"/>
                  </a:cubicBezTo>
                  <a:cubicBezTo>
                    <a:pt x="4330035" y="210630"/>
                    <a:pt x="4432391" y="81246"/>
                    <a:pt x="4587077" y="35242"/>
                  </a:cubicBezTo>
                  <a:cubicBezTo>
                    <a:pt x="4594841" y="32941"/>
                    <a:pt x="4601023" y="31935"/>
                    <a:pt x="4605479" y="33877"/>
                  </a:cubicBezTo>
                  <a:close/>
                  <a:moveTo>
                    <a:pt x="4754462" y="3"/>
                  </a:moveTo>
                  <a:cubicBezTo>
                    <a:pt x="4775245" y="-87"/>
                    <a:pt x="4795713" y="1674"/>
                    <a:pt x="4815874" y="5197"/>
                  </a:cubicBezTo>
                  <a:cubicBezTo>
                    <a:pt x="4856200" y="12240"/>
                    <a:pt x="4895301" y="26330"/>
                    <a:pt x="4933254" y="46744"/>
                  </a:cubicBezTo>
                  <a:cubicBezTo>
                    <a:pt x="5044810" y="106547"/>
                    <a:pt x="5120141" y="199703"/>
                    <a:pt x="5177071" y="310112"/>
                  </a:cubicBezTo>
                  <a:cubicBezTo>
                    <a:pt x="5235725" y="423395"/>
                    <a:pt x="5263328" y="543577"/>
                    <a:pt x="5265052" y="681587"/>
                  </a:cubicBezTo>
                  <a:cubicBezTo>
                    <a:pt x="5263327" y="790846"/>
                    <a:pt x="5238026" y="904704"/>
                    <a:pt x="5162696" y="1003035"/>
                  </a:cubicBezTo>
                  <a:cubicBezTo>
                    <a:pt x="5123591" y="1054215"/>
                    <a:pt x="5074138" y="1092168"/>
                    <a:pt x="5013759" y="1116318"/>
                  </a:cubicBezTo>
                  <a:cubicBezTo>
                    <a:pt x="5001108" y="1121495"/>
                    <a:pt x="4993633" y="1120918"/>
                    <a:pt x="4991334" y="1105393"/>
                  </a:cubicBezTo>
                  <a:cubicBezTo>
                    <a:pt x="4990757" y="1098492"/>
                    <a:pt x="4987883" y="1091591"/>
                    <a:pt x="4985582" y="1084692"/>
                  </a:cubicBezTo>
                  <a:cubicBezTo>
                    <a:pt x="4975232" y="1057664"/>
                    <a:pt x="4969483" y="1035813"/>
                    <a:pt x="5000534" y="1013962"/>
                  </a:cubicBezTo>
                  <a:cubicBezTo>
                    <a:pt x="5029861" y="993260"/>
                    <a:pt x="5031011" y="955307"/>
                    <a:pt x="5022385" y="922530"/>
                  </a:cubicBezTo>
                  <a:cubicBezTo>
                    <a:pt x="4995933" y="825348"/>
                    <a:pt x="4967756" y="728742"/>
                    <a:pt x="4939578" y="632135"/>
                  </a:cubicBezTo>
                  <a:cubicBezTo>
                    <a:pt x="4897600" y="487224"/>
                    <a:pt x="4854473" y="342313"/>
                    <a:pt x="4811920" y="196830"/>
                  </a:cubicBezTo>
                  <a:cubicBezTo>
                    <a:pt x="4806745" y="178427"/>
                    <a:pt x="4800419" y="160601"/>
                    <a:pt x="4791219" y="144500"/>
                  </a:cubicBezTo>
                  <a:cubicBezTo>
                    <a:pt x="4773393" y="112297"/>
                    <a:pt x="4746366" y="93896"/>
                    <a:pt x="4708987" y="93897"/>
                  </a:cubicBezTo>
                  <a:cubicBezTo>
                    <a:pt x="4698061" y="93896"/>
                    <a:pt x="4694038" y="91021"/>
                    <a:pt x="4691736" y="80671"/>
                  </a:cubicBezTo>
                  <a:cubicBezTo>
                    <a:pt x="4687711" y="63995"/>
                    <a:pt x="4683686" y="46744"/>
                    <a:pt x="4676787" y="30642"/>
                  </a:cubicBezTo>
                  <a:cubicBezTo>
                    <a:pt x="4669885" y="13966"/>
                    <a:pt x="4675061" y="8791"/>
                    <a:pt x="4691162" y="5915"/>
                  </a:cubicBezTo>
                  <a:cubicBezTo>
                    <a:pt x="4712583" y="2034"/>
                    <a:pt x="4733680" y="93"/>
                    <a:pt x="4754462" y="3"/>
                  </a:cubicBezTo>
                  <a:close/>
                </a:path>
              </a:pathLst>
            </a:custGeom>
            <a:solidFill>
              <a:schemeClr val="accent6">
                <a:alpha val="50000"/>
              </a:schemeClr>
            </a:solidFill>
            <a:ln w="28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CE0F0A64-CA49-49DB-ACD3-F4F68BE90E51}"/>
                </a:ext>
              </a:extLst>
            </p:cNvPr>
            <p:cNvSpPr/>
            <p:nvPr/>
          </p:nvSpPr>
          <p:spPr>
            <a:xfrm>
              <a:off x="5555972" y="1947671"/>
              <a:ext cx="1188274" cy="1187951"/>
            </a:xfrm>
            <a:custGeom>
              <a:avLst/>
              <a:gdLst>
                <a:gd name="connsiteX0" fmla="*/ 779400 w 1309323"/>
                <a:gd name="connsiteY0" fmla="*/ 796483 h 1308967"/>
                <a:gd name="connsiteX1" fmla="*/ 852713 w 1309323"/>
                <a:gd name="connsiteY1" fmla="*/ 869797 h 1308967"/>
                <a:gd name="connsiteX2" fmla="*/ 779400 w 1309323"/>
                <a:gd name="connsiteY2" fmla="*/ 943110 h 1308967"/>
                <a:gd name="connsiteX3" fmla="*/ 706086 w 1309323"/>
                <a:gd name="connsiteY3" fmla="*/ 869797 h 1308967"/>
                <a:gd name="connsiteX4" fmla="*/ 779400 w 1309323"/>
                <a:gd name="connsiteY4" fmla="*/ 796483 h 1308967"/>
                <a:gd name="connsiteX5" fmla="*/ 531700 w 1309323"/>
                <a:gd name="connsiteY5" fmla="*/ 796483 h 1308967"/>
                <a:gd name="connsiteX6" fmla="*/ 605013 w 1309323"/>
                <a:gd name="connsiteY6" fmla="*/ 869797 h 1308967"/>
                <a:gd name="connsiteX7" fmla="*/ 531700 w 1309323"/>
                <a:gd name="connsiteY7" fmla="*/ 943110 h 1308967"/>
                <a:gd name="connsiteX8" fmla="*/ 458386 w 1309323"/>
                <a:gd name="connsiteY8" fmla="*/ 869797 h 1308967"/>
                <a:gd name="connsiteX9" fmla="*/ 531700 w 1309323"/>
                <a:gd name="connsiteY9" fmla="*/ 796483 h 1308967"/>
                <a:gd name="connsiteX10" fmla="*/ 410341 w 1309323"/>
                <a:gd name="connsiteY10" fmla="*/ 585795 h 1308967"/>
                <a:gd name="connsiteX11" fmla="*/ 483654 w 1309323"/>
                <a:gd name="connsiteY11" fmla="*/ 659109 h 1308967"/>
                <a:gd name="connsiteX12" fmla="*/ 410341 w 1309323"/>
                <a:gd name="connsiteY12" fmla="*/ 732422 h 1308967"/>
                <a:gd name="connsiteX13" fmla="*/ 337027 w 1309323"/>
                <a:gd name="connsiteY13" fmla="*/ 659109 h 1308967"/>
                <a:gd name="connsiteX14" fmla="*/ 410341 w 1309323"/>
                <a:gd name="connsiteY14" fmla="*/ 585795 h 1308967"/>
                <a:gd name="connsiteX15" fmla="*/ 904318 w 1309323"/>
                <a:gd name="connsiteY15" fmla="*/ 583304 h 1308967"/>
                <a:gd name="connsiteX16" fmla="*/ 977631 w 1309323"/>
                <a:gd name="connsiteY16" fmla="*/ 656618 h 1308967"/>
                <a:gd name="connsiteX17" fmla="*/ 904318 w 1309323"/>
                <a:gd name="connsiteY17" fmla="*/ 729931 h 1308967"/>
                <a:gd name="connsiteX18" fmla="*/ 831004 w 1309323"/>
                <a:gd name="connsiteY18" fmla="*/ 656618 h 1308967"/>
                <a:gd name="connsiteX19" fmla="*/ 904318 w 1309323"/>
                <a:gd name="connsiteY19" fmla="*/ 583304 h 1308967"/>
                <a:gd name="connsiteX20" fmla="*/ 658397 w 1309323"/>
                <a:gd name="connsiteY20" fmla="*/ 579033 h 1308967"/>
                <a:gd name="connsiteX21" fmla="*/ 731710 w 1309323"/>
                <a:gd name="connsiteY21" fmla="*/ 652347 h 1308967"/>
                <a:gd name="connsiteX22" fmla="*/ 658397 w 1309323"/>
                <a:gd name="connsiteY22" fmla="*/ 725660 h 1308967"/>
                <a:gd name="connsiteX23" fmla="*/ 585083 w 1309323"/>
                <a:gd name="connsiteY23" fmla="*/ 652347 h 1308967"/>
                <a:gd name="connsiteX24" fmla="*/ 658397 w 1309323"/>
                <a:gd name="connsiteY24" fmla="*/ 579033 h 1308967"/>
                <a:gd name="connsiteX25" fmla="*/ 531700 w 1309323"/>
                <a:gd name="connsiteY25" fmla="*/ 367990 h 1308967"/>
                <a:gd name="connsiteX26" fmla="*/ 605013 w 1309323"/>
                <a:gd name="connsiteY26" fmla="*/ 441304 h 1308967"/>
                <a:gd name="connsiteX27" fmla="*/ 531700 w 1309323"/>
                <a:gd name="connsiteY27" fmla="*/ 514617 h 1308967"/>
                <a:gd name="connsiteX28" fmla="*/ 458386 w 1309323"/>
                <a:gd name="connsiteY28" fmla="*/ 441304 h 1308967"/>
                <a:gd name="connsiteX29" fmla="*/ 531700 w 1309323"/>
                <a:gd name="connsiteY29" fmla="*/ 367990 h 1308967"/>
                <a:gd name="connsiteX30" fmla="*/ 779400 w 1309323"/>
                <a:gd name="connsiteY30" fmla="*/ 367634 h 1308967"/>
                <a:gd name="connsiteX31" fmla="*/ 852713 w 1309323"/>
                <a:gd name="connsiteY31" fmla="*/ 440948 h 1308967"/>
                <a:gd name="connsiteX32" fmla="*/ 779400 w 1309323"/>
                <a:gd name="connsiteY32" fmla="*/ 514261 h 1308967"/>
                <a:gd name="connsiteX33" fmla="*/ 706086 w 1309323"/>
                <a:gd name="connsiteY33" fmla="*/ 440948 h 1308967"/>
                <a:gd name="connsiteX34" fmla="*/ 779400 w 1309323"/>
                <a:gd name="connsiteY34" fmla="*/ 367634 h 1308967"/>
                <a:gd name="connsiteX35" fmla="*/ 658398 w 1309323"/>
                <a:gd name="connsiteY35" fmla="*/ 258732 h 1308967"/>
                <a:gd name="connsiteX36" fmla="*/ 257665 w 1309323"/>
                <a:gd name="connsiteY36" fmla="*/ 659465 h 1308967"/>
                <a:gd name="connsiteX37" fmla="*/ 658398 w 1309323"/>
                <a:gd name="connsiteY37" fmla="*/ 1060199 h 1308967"/>
                <a:gd name="connsiteX38" fmla="*/ 1059132 w 1309323"/>
                <a:gd name="connsiteY38" fmla="*/ 659465 h 1308967"/>
                <a:gd name="connsiteX39" fmla="*/ 658398 w 1309323"/>
                <a:gd name="connsiteY39" fmla="*/ 258732 h 1308967"/>
                <a:gd name="connsiteX40" fmla="*/ 585085 w 1309323"/>
                <a:gd name="connsiteY40" fmla="*/ 0 h 1308967"/>
                <a:gd name="connsiteX41" fmla="*/ 723882 w 1309323"/>
                <a:gd name="connsiteY41" fmla="*/ 0 h 1308967"/>
                <a:gd name="connsiteX42" fmla="*/ 754133 w 1309323"/>
                <a:gd name="connsiteY42" fmla="*/ 30251 h 1308967"/>
                <a:gd name="connsiteX43" fmla="*/ 754133 w 1309323"/>
                <a:gd name="connsiteY43" fmla="*/ 74737 h 1308967"/>
                <a:gd name="connsiteX44" fmla="*/ 723882 w 1309323"/>
                <a:gd name="connsiteY44" fmla="*/ 104988 h 1308967"/>
                <a:gd name="connsiteX45" fmla="*/ 705376 w 1309323"/>
                <a:gd name="connsiteY45" fmla="*/ 104988 h 1308967"/>
                <a:gd name="connsiteX46" fmla="*/ 705376 w 1309323"/>
                <a:gd name="connsiteY46" fmla="*/ 159302 h 1308967"/>
                <a:gd name="connsiteX47" fmla="*/ 755046 w 1309323"/>
                <a:gd name="connsiteY47" fmla="*/ 164309 h 1308967"/>
                <a:gd name="connsiteX48" fmla="*/ 958051 w 1309323"/>
                <a:gd name="connsiteY48" fmla="*/ 256662 h 1308967"/>
                <a:gd name="connsiteX49" fmla="*/ 968407 w 1309323"/>
                <a:gd name="connsiteY49" fmla="*/ 265823 h 1308967"/>
                <a:gd name="connsiteX50" fmla="*/ 1004680 w 1309323"/>
                <a:gd name="connsiteY50" fmla="*/ 229550 h 1308967"/>
                <a:gd name="connsiteX51" fmla="*/ 991512 w 1309323"/>
                <a:gd name="connsiteY51" fmla="*/ 216382 h 1308967"/>
                <a:gd name="connsiteX52" fmla="*/ 991512 w 1309323"/>
                <a:gd name="connsiteY52" fmla="*/ 173319 h 1308967"/>
                <a:gd name="connsiteX53" fmla="*/ 1022830 w 1309323"/>
                <a:gd name="connsiteY53" fmla="*/ 142000 h 1308967"/>
                <a:gd name="connsiteX54" fmla="*/ 1065893 w 1309323"/>
                <a:gd name="connsiteY54" fmla="*/ 142000 h 1308967"/>
                <a:gd name="connsiteX55" fmla="*/ 1163763 w 1309323"/>
                <a:gd name="connsiteY55" fmla="*/ 239870 h 1308967"/>
                <a:gd name="connsiteX56" fmla="*/ 1163763 w 1309323"/>
                <a:gd name="connsiteY56" fmla="*/ 282933 h 1308967"/>
                <a:gd name="connsiteX57" fmla="*/ 1132444 w 1309323"/>
                <a:gd name="connsiteY57" fmla="*/ 314252 h 1308967"/>
                <a:gd name="connsiteX58" fmla="*/ 1089382 w 1309323"/>
                <a:gd name="connsiteY58" fmla="*/ 314252 h 1308967"/>
                <a:gd name="connsiteX59" fmla="*/ 1076570 w 1309323"/>
                <a:gd name="connsiteY59" fmla="*/ 301084 h 1308967"/>
                <a:gd name="connsiteX60" fmla="*/ 1040200 w 1309323"/>
                <a:gd name="connsiteY60" fmla="*/ 337437 h 1308967"/>
                <a:gd name="connsiteX61" fmla="*/ 1060934 w 1309323"/>
                <a:gd name="connsiteY61" fmla="*/ 362035 h 1308967"/>
                <a:gd name="connsiteX62" fmla="*/ 1148440 w 1309323"/>
                <a:gd name="connsiteY62" fmla="*/ 567664 h 1308967"/>
                <a:gd name="connsiteX63" fmla="*/ 1151610 w 1309323"/>
                <a:gd name="connsiteY63" fmla="*/ 603591 h 1308967"/>
                <a:gd name="connsiteX64" fmla="*/ 1204335 w 1309323"/>
                <a:gd name="connsiteY64" fmla="*/ 603591 h 1308967"/>
                <a:gd name="connsiteX65" fmla="*/ 1204335 w 1309323"/>
                <a:gd name="connsiteY65" fmla="*/ 585085 h 1308967"/>
                <a:gd name="connsiteX66" fmla="*/ 1234586 w 1309323"/>
                <a:gd name="connsiteY66" fmla="*/ 554834 h 1308967"/>
                <a:gd name="connsiteX67" fmla="*/ 1279072 w 1309323"/>
                <a:gd name="connsiteY67" fmla="*/ 554834 h 1308967"/>
                <a:gd name="connsiteX68" fmla="*/ 1309323 w 1309323"/>
                <a:gd name="connsiteY68" fmla="*/ 585085 h 1308967"/>
                <a:gd name="connsiteX69" fmla="*/ 1309323 w 1309323"/>
                <a:gd name="connsiteY69" fmla="*/ 723882 h 1308967"/>
                <a:gd name="connsiteX70" fmla="*/ 1279072 w 1309323"/>
                <a:gd name="connsiteY70" fmla="*/ 754133 h 1308967"/>
                <a:gd name="connsiteX71" fmla="*/ 1234586 w 1309323"/>
                <a:gd name="connsiteY71" fmla="*/ 754133 h 1308967"/>
                <a:gd name="connsiteX72" fmla="*/ 1204335 w 1309323"/>
                <a:gd name="connsiteY72" fmla="*/ 723882 h 1308967"/>
                <a:gd name="connsiteX73" fmla="*/ 1203979 w 1309323"/>
                <a:gd name="connsiteY73" fmla="*/ 723882 h 1308967"/>
                <a:gd name="connsiteX74" fmla="*/ 1203979 w 1309323"/>
                <a:gd name="connsiteY74" fmla="*/ 705376 h 1308967"/>
                <a:gd name="connsiteX75" fmla="*/ 1151987 w 1309323"/>
                <a:gd name="connsiteY75" fmla="*/ 705376 h 1308967"/>
                <a:gd name="connsiteX76" fmla="*/ 1148440 w 1309323"/>
                <a:gd name="connsiteY76" fmla="*/ 745572 h 1308967"/>
                <a:gd name="connsiteX77" fmla="*/ 1060934 w 1309323"/>
                <a:gd name="connsiteY77" fmla="*/ 951201 h 1308967"/>
                <a:gd name="connsiteX78" fmla="*/ 1042649 w 1309323"/>
                <a:gd name="connsiteY78" fmla="*/ 972895 h 1308967"/>
                <a:gd name="connsiteX79" fmla="*/ 1076214 w 1309323"/>
                <a:gd name="connsiteY79" fmla="*/ 1006460 h 1308967"/>
                <a:gd name="connsiteX80" fmla="*/ 1089382 w 1309323"/>
                <a:gd name="connsiteY80" fmla="*/ 993292 h 1308967"/>
                <a:gd name="connsiteX81" fmla="*/ 1132444 w 1309323"/>
                <a:gd name="connsiteY81" fmla="*/ 993292 h 1308967"/>
                <a:gd name="connsiteX82" fmla="*/ 1163763 w 1309323"/>
                <a:gd name="connsiteY82" fmla="*/ 1024610 h 1308967"/>
                <a:gd name="connsiteX83" fmla="*/ 1163763 w 1309323"/>
                <a:gd name="connsiteY83" fmla="*/ 1067673 h 1308967"/>
                <a:gd name="connsiteX84" fmla="*/ 1065893 w 1309323"/>
                <a:gd name="connsiteY84" fmla="*/ 1165899 h 1308967"/>
                <a:gd name="connsiteX85" fmla="*/ 1022830 w 1309323"/>
                <a:gd name="connsiteY85" fmla="*/ 1165899 h 1308967"/>
                <a:gd name="connsiteX86" fmla="*/ 991512 w 1309323"/>
                <a:gd name="connsiteY86" fmla="*/ 1134580 h 1308967"/>
                <a:gd name="connsiteX87" fmla="*/ 991512 w 1309323"/>
                <a:gd name="connsiteY87" fmla="*/ 1091518 h 1308967"/>
                <a:gd name="connsiteX88" fmla="*/ 1004680 w 1309323"/>
                <a:gd name="connsiteY88" fmla="*/ 1078350 h 1308967"/>
                <a:gd name="connsiteX89" fmla="*/ 971238 w 1309323"/>
                <a:gd name="connsiteY89" fmla="*/ 1044909 h 1308967"/>
                <a:gd name="connsiteX90" fmla="*/ 958051 w 1309323"/>
                <a:gd name="connsiteY90" fmla="*/ 1056575 h 1308967"/>
                <a:gd name="connsiteX91" fmla="*/ 755046 w 1309323"/>
                <a:gd name="connsiteY91" fmla="*/ 1148927 h 1308967"/>
                <a:gd name="connsiteX92" fmla="*/ 705376 w 1309323"/>
                <a:gd name="connsiteY92" fmla="*/ 1153934 h 1308967"/>
                <a:gd name="connsiteX93" fmla="*/ 705376 w 1309323"/>
                <a:gd name="connsiteY93" fmla="*/ 1203979 h 1308967"/>
                <a:gd name="connsiteX94" fmla="*/ 723882 w 1309323"/>
                <a:gd name="connsiteY94" fmla="*/ 1203979 h 1308967"/>
                <a:gd name="connsiteX95" fmla="*/ 754133 w 1309323"/>
                <a:gd name="connsiteY95" fmla="*/ 1234230 h 1308967"/>
                <a:gd name="connsiteX96" fmla="*/ 754133 w 1309323"/>
                <a:gd name="connsiteY96" fmla="*/ 1278716 h 1308967"/>
                <a:gd name="connsiteX97" fmla="*/ 723882 w 1309323"/>
                <a:gd name="connsiteY97" fmla="*/ 1308967 h 1308967"/>
                <a:gd name="connsiteX98" fmla="*/ 585085 w 1309323"/>
                <a:gd name="connsiteY98" fmla="*/ 1308967 h 1308967"/>
                <a:gd name="connsiteX99" fmla="*/ 554834 w 1309323"/>
                <a:gd name="connsiteY99" fmla="*/ 1278716 h 1308967"/>
                <a:gd name="connsiteX100" fmla="*/ 554834 w 1309323"/>
                <a:gd name="connsiteY100" fmla="*/ 1234230 h 1308967"/>
                <a:gd name="connsiteX101" fmla="*/ 585085 w 1309323"/>
                <a:gd name="connsiteY101" fmla="*/ 1203979 h 1308967"/>
                <a:gd name="connsiteX102" fmla="*/ 603591 w 1309323"/>
                <a:gd name="connsiteY102" fmla="*/ 1203979 h 1308967"/>
                <a:gd name="connsiteX103" fmla="*/ 603591 w 1309323"/>
                <a:gd name="connsiteY103" fmla="*/ 1154077 h 1308967"/>
                <a:gd name="connsiteX104" fmla="*/ 552496 w 1309323"/>
                <a:gd name="connsiteY104" fmla="*/ 1148927 h 1308967"/>
                <a:gd name="connsiteX105" fmla="*/ 349491 w 1309323"/>
                <a:gd name="connsiteY105" fmla="*/ 1056575 h 1308967"/>
                <a:gd name="connsiteX106" fmla="*/ 334235 w 1309323"/>
                <a:gd name="connsiteY106" fmla="*/ 1043079 h 1308967"/>
                <a:gd name="connsiteX107" fmla="*/ 298948 w 1309323"/>
                <a:gd name="connsiteY107" fmla="*/ 1078350 h 1308967"/>
                <a:gd name="connsiteX108" fmla="*/ 312116 w 1309323"/>
                <a:gd name="connsiteY108" fmla="*/ 1091518 h 1308967"/>
                <a:gd name="connsiteX109" fmla="*/ 312116 w 1309323"/>
                <a:gd name="connsiteY109" fmla="*/ 1134580 h 1308967"/>
                <a:gd name="connsiteX110" fmla="*/ 280797 w 1309323"/>
                <a:gd name="connsiteY110" fmla="*/ 1165899 h 1308967"/>
                <a:gd name="connsiteX111" fmla="*/ 237734 w 1309323"/>
                <a:gd name="connsiteY111" fmla="*/ 1165899 h 1308967"/>
                <a:gd name="connsiteX112" fmla="*/ 139864 w 1309323"/>
                <a:gd name="connsiteY112" fmla="*/ 1068029 h 1308967"/>
                <a:gd name="connsiteX113" fmla="*/ 139864 w 1309323"/>
                <a:gd name="connsiteY113" fmla="*/ 1024966 h 1308967"/>
                <a:gd name="connsiteX114" fmla="*/ 171183 w 1309323"/>
                <a:gd name="connsiteY114" fmla="*/ 993648 h 1308967"/>
                <a:gd name="connsiteX115" fmla="*/ 214246 w 1309323"/>
                <a:gd name="connsiteY115" fmla="*/ 993648 h 1308967"/>
                <a:gd name="connsiteX116" fmla="*/ 227414 w 1309323"/>
                <a:gd name="connsiteY116" fmla="*/ 1006816 h 1308967"/>
                <a:gd name="connsiteX117" fmla="*/ 263266 w 1309323"/>
                <a:gd name="connsiteY117" fmla="*/ 970964 h 1308967"/>
                <a:gd name="connsiteX118" fmla="*/ 246608 w 1309323"/>
                <a:gd name="connsiteY118" fmla="*/ 951201 h 1308967"/>
                <a:gd name="connsiteX119" fmla="*/ 159102 w 1309323"/>
                <a:gd name="connsiteY119" fmla="*/ 745572 h 1308967"/>
                <a:gd name="connsiteX120" fmla="*/ 155555 w 1309323"/>
                <a:gd name="connsiteY120" fmla="*/ 705376 h 1308967"/>
                <a:gd name="connsiteX121" fmla="*/ 104988 w 1309323"/>
                <a:gd name="connsiteY121" fmla="*/ 705376 h 1308967"/>
                <a:gd name="connsiteX122" fmla="*/ 104988 w 1309323"/>
                <a:gd name="connsiteY122" fmla="*/ 723882 h 1308967"/>
                <a:gd name="connsiteX123" fmla="*/ 74737 w 1309323"/>
                <a:gd name="connsiteY123" fmla="*/ 754133 h 1308967"/>
                <a:gd name="connsiteX124" fmla="*/ 30251 w 1309323"/>
                <a:gd name="connsiteY124" fmla="*/ 754133 h 1308967"/>
                <a:gd name="connsiteX125" fmla="*/ 0 w 1309323"/>
                <a:gd name="connsiteY125" fmla="*/ 723882 h 1308967"/>
                <a:gd name="connsiteX126" fmla="*/ 0 w 1309323"/>
                <a:gd name="connsiteY126" fmla="*/ 585085 h 1308967"/>
                <a:gd name="connsiteX127" fmla="*/ 30251 w 1309323"/>
                <a:gd name="connsiteY127" fmla="*/ 554834 h 1308967"/>
                <a:gd name="connsiteX128" fmla="*/ 74737 w 1309323"/>
                <a:gd name="connsiteY128" fmla="*/ 554834 h 1308967"/>
                <a:gd name="connsiteX129" fmla="*/ 104988 w 1309323"/>
                <a:gd name="connsiteY129" fmla="*/ 585085 h 1308967"/>
                <a:gd name="connsiteX130" fmla="*/ 104988 w 1309323"/>
                <a:gd name="connsiteY130" fmla="*/ 603591 h 1308967"/>
                <a:gd name="connsiteX131" fmla="*/ 155932 w 1309323"/>
                <a:gd name="connsiteY131" fmla="*/ 603591 h 1308967"/>
                <a:gd name="connsiteX132" fmla="*/ 159102 w 1309323"/>
                <a:gd name="connsiteY132" fmla="*/ 567664 h 1308967"/>
                <a:gd name="connsiteX133" fmla="*/ 246608 w 1309323"/>
                <a:gd name="connsiteY133" fmla="*/ 362035 h 1308967"/>
                <a:gd name="connsiteX134" fmla="*/ 265707 w 1309323"/>
                <a:gd name="connsiteY134" fmla="*/ 339377 h 1308967"/>
                <a:gd name="connsiteX135" fmla="*/ 227414 w 1309323"/>
                <a:gd name="connsiteY135" fmla="*/ 301084 h 1308967"/>
                <a:gd name="connsiteX136" fmla="*/ 214246 w 1309323"/>
                <a:gd name="connsiteY136" fmla="*/ 314252 h 1308967"/>
                <a:gd name="connsiteX137" fmla="*/ 171183 w 1309323"/>
                <a:gd name="connsiteY137" fmla="*/ 314252 h 1308967"/>
                <a:gd name="connsiteX138" fmla="*/ 139864 w 1309323"/>
                <a:gd name="connsiteY138" fmla="*/ 282933 h 1308967"/>
                <a:gd name="connsiteX139" fmla="*/ 139864 w 1309323"/>
                <a:gd name="connsiteY139" fmla="*/ 239870 h 1308967"/>
                <a:gd name="connsiteX140" fmla="*/ 238090 w 1309323"/>
                <a:gd name="connsiteY140" fmla="*/ 142000 h 1308967"/>
                <a:gd name="connsiteX141" fmla="*/ 281153 w 1309323"/>
                <a:gd name="connsiteY141" fmla="*/ 142000 h 1308967"/>
                <a:gd name="connsiteX142" fmla="*/ 312471 w 1309323"/>
                <a:gd name="connsiteY142" fmla="*/ 173319 h 1308967"/>
                <a:gd name="connsiteX143" fmla="*/ 312471 w 1309323"/>
                <a:gd name="connsiteY143" fmla="*/ 216382 h 1308967"/>
                <a:gd name="connsiteX144" fmla="*/ 299303 w 1309323"/>
                <a:gd name="connsiteY144" fmla="*/ 229550 h 1308967"/>
                <a:gd name="connsiteX145" fmla="*/ 337246 w 1309323"/>
                <a:gd name="connsiteY145" fmla="*/ 267493 h 1308967"/>
                <a:gd name="connsiteX146" fmla="*/ 349491 w 1309323"/>
                <a:gd name="connsiteY146" fmla="*/ 256662 h 1308967"/>
                <a:gd name="connsiteX147" fmla="*/ 552496 w 1309323"/>
                <a:gd name="connsiteY147" fmla="*/ 164309 h 1308967"/>
                <a:gd name="connsiteX148" fmla="*/ 603591 w 1309323"/>
                <a:gd name="connsiteY148" fmla="*/ 159159 h 1308967"/>
                <a:gd name="connsiteX149" fmla="*/ 603591 w 1309323"/>
                <a:gd name="connsiteY149" fmla="*/ 104988 h 1308967"/>
                <a:gd name="connsiteX150" fmla="*/ 585085 w 1309323"/>
                <a:gd name="connsiteY150" fmla="*/ 104988 h 1308967"/>
                <a:gd name="connsiteX151" fmla="*/ 554834 w 1309323"/>
                <a:gd name="connsiteY151" fmla="*/ 74737 h 1308967"/>
                <a:gd name="connsiteX152" fmla="*/ 554834 w 1309323"/>
                <a:gd name="connsiteY152" fmla="*/ 30251 h 1308967"/>
                <a:gd name="connsiteX153" fmla="*/ 585085 w 1309323"/>
                <a:gd name="connsiteY153" fmla="*/ 0 h 1308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</a:cxnLst>
              <a:rect l="l" t="t" r="r" b="b"/>
              <a:pathLst>
                <a:path w="1309323" h="1308967">
                  <a:moveTo>
                    <a:pt x="779400" y="796483"/>
                  </a:moveTo>
                  <a:cubicBezTo>
                    <a:pt x="819889" y="796483"/>
                    <a:pt x="852713" y="829307"/>
                    <a:pt x="852713" y="869797"/>
                  </a:cubicBezTo>
                  <a:cubicBezTo>
                    <a:pt x="852713" y="910286"/>
                    <a:pt x="819890" y="943110"/>
                    <a:pt x="779400" y="943110"/>
                  </a:cubicBezTo>
                  <a:cubicBezTo>
                    <a:pt x="738910" y="943110"/>
                    <a:pt x="706086" y="910287"/>
                    <a:pt x="706086" y="869797"/>
                  </a:cubicBezTo>
                  <a:cubicBezTo>
                    <a:pt x="706086" y="829307"/>
                    <a:pt x="738910" y="796483"/>
                    <a:pt x="779400" y="796483"/>
                  </a:cubicBezTo>
                  <a:close/>
                  <a:moveTo>
                    <a:pt x="531700" y="796483"/>
                  </a:moveTo>
                  <a:cubicBezTo>
                    <a:pt x="572189" y="796483"/>
                    <a:pt x="605013" y="829307"/>
                    <a:pt x="605013" y="869797"/>
                  </a:cubicBezTo>
                  <a:cubicBezTo>
                    <a:pt x="605013" y="910286"/>
                    <a:pt x="572190" y="943110"/>
                    <a:pt x="531700" y="943110"/>
                  </a:cubicBezTo>
                  <a:cubicBezTo>
                    <a:pt x="491210" y="943110"/>
                    <a:pt x="458386" y="910287"/>
                    <a:pt x="458386" y="869797"/>
                  </a:cubicBezTo>
                  <a:cubicBezTo>
                    <a:pt x="458386" y="829307"/>
                    <a:pt x="491210" y="796483"/>
                    <a:pt x="531700" y="796483"/>
                  </a:cubicBezTo>
                  <a:close/>
                  <a:moveTo>
                    <a:pt x="410341" y="585795"/>
                  </a:moveTo>
                  <a:cubicBezTo>
                    <a:pt x="450831" y="585795"/>
                    <a:pt x="483654" y="618619"/>
                    <a:pt x="483654" y="659109"/>
                  </a:cubicBezTo>
                  <a:cubicBezTo>
                    <a:pt x="483654" y="699598"/>
                    <a:pt x="450831" y="732422"/>
                    <a:pt x="410341" y="732422"/>
                  </a:cubicBezTo>
                  <a:cubicBezTo>
                    <a:pt x="369851" y="732422"/>
                    <a:pt x="337027" y="699599"/>
                    <a:pt x="337027" y="659109"/>
                  </a:cubicBezTo>
                  <a:cubicBezTo>
                    <a:pt x="337027" y="618619"/>
                    <a:pt x="369851" y="585795"/>
                    <a:pt x="410341" y="585795"/>
                  </a:cubicBezTo>
                  <a:close/>
                  <a:moveTo>
                    <a:pt x="904318" y="583304"/>
                  </a:moveTo>
                  <a:cubicBezTo>
                    <a:pt x="944808" y="583304"/>
                    <a:pt x="977631" y="616128"/>
                    <a:pt x="977631" y="656618"/>
                  </a:cubicBezTo>
                  <a:cubicBezTo>
                    <a:pt x="977631" y="697107"/>
                    <a:pt x="944808" y="729931"/>
                    <a:pt x="904318" y="729931"/>
                  </a:cubicBezTo>
                  <a:cubicBezTo>
                    <a:pt x="863828" y="729931"/>
                    <a:pt x="831004" y="697108"/>
                    <a:pt x="831004" y="656618"/>
                  </a:cubicBezTo>
                  <a:cubicBezTo>
                    <a:pt x="831004" y="616128"/>
                    <a:pt x="863828" y="583304"/>
                    <a:pt x="904318" y="583304"/>
                  </a:cubicBezTo>
                  <a:close/>
                  <a:moveTo>
                    <a:pt x="658397" y="579033"/>
                  </a:moveTo>
                  <a:cubicBezTo>
                    <a:pt x="698886" y="579033"/>
                    <a:pt x="731710" y="611857"/>
                    <a:pt x="731710" y="652347"/>
                  </a:cubicBezTo>
                  <a:cubicBezTo>
                    <a:pt x="731710" y="692837"/>
                    <a:pt x="698887" y="725660"/>
                    <a:pt x="658397" y="725660"/>
                  </a:cubicBezTo>
                  <a:cubicBezTo>
                    <a:pt x="617907" y="725660"/>
                    <a:pt x="585083" y="692837"/>
                    <a:pt x="585083" y="652347"/>
                  </a:cubicBezTo>
                  <a:cubicBezTo>
                    <a:pt x="585083" y="611857"/>
                    <a:pt x="617907" y="579033"/>
                    <a:pt x="658397" y="579033"/>
                  </a:cubicBezTo>
                  <a:close/>
                  <a:moveTo>
                    <a:pt x="531700" y="367990"/>
                  </a:moveTo>
                  <a:cubicBezTo>
                    <a:pt x="572189" y="367990"/>
                    <a:pt x="605013" y="400814"/>
                    <a:pt x="605013" y="441304"/>
                  </a:cubicBezTo>
                  <a:cubicBezTo>
                    <a:pt x="605013" y="481793"/>
                    <a:pt x="572190" y="514617"/>
                    <a:pt x="531700" y="514617"/>
                  </a:cubicBezTo>
                  <a:cubicBezTo>
                    <a:pt x="491210" y="514617"/>
                    <a:pt x="458386" y="481794"/>
                    <a:pt x="458386" y="441304"/>
                  </a:cubicBezTo>
                  <a:cubicBezTo>
                    <a:pt x="458386" y="400814"/>
                    <a:pt x="491210" y="367990"/>
                    <a:pt x="531700" y="367990"/>
                  </a:cubicBezTo>
                  <a:close/>
                  <a:moveTo>
                    <a:pt x="779400" y="367634"/>
                  </a:moveTo>
                  <a:cubicBezTo>
                    <a:pt x="819889" y="367634"/>
                    <a:pt x="852713" y="400458"/>
                    <a:pt x="852713" y="440948"/>
                  </a:cubicBezTo>
                  <a:cubicBezTo>
                    <a:pt x="852713" y="481438"/>
                    <a:pt x="819890" y="514261"/>
                    <a:pt x="779400" y="514261"/>
                  </a:cubicBezTo>
                  <a:cubicBezTo>
                    <a:pt x="738910" y="514261"/>
                    <a:pt x="706086" y="481438"/>
                    <a:pt x="706086" y="440948"/>
                  </a:cubicBezTo>
                  <a:cubicBezTo>
                    <a:pt x="706086" y="400458"/>
                    <a:pt x="738910" y="367634"/>
                    <a:pt x="779400" y="367634"/>
                  </a:cubicBezTo>
                  <a:close/>
                  <a:moveTo>
                    <a:pt x="658398" y="258732"/>
                  </a:moveTo>
                  <a:cubicBezTo>
                    <a:pt x="437079" y="258732"/>
                    <a:pt x="257665" y="438146"/>
                    <a:pt x="257665" y="659465"/>
                  </a:cubicBezTo>
                  <a:cubicBezTo>
                    <a:pt x="257665" y="880784"/>
                    <a:pt x="437079" y="1060199"/>
                    <a:pt x="658398" y="1060199"/>
                  </a:cubicBezTo>
                  <a:cubicBezTo>
                    <a:pt x="879717" y="1060199"/>
                    <a:pt x="1059132" y="880784"/>
                    <a:pt x="1059132" y="659465"/>
                  </a:cubicBezTo>
                  <a:cubicBezTo>
                    <a:pt x="1059132" y="438146"/>
                    <a:pt x="879717" y="258732"/>
                    <a:pt x="658398" y="258732"/>
                  </a:cubicBezTo>
                  <a:close/>
                  <a:moveTo>
                    <a:pt x="585085" y="0"/>
                  </a:moveTo>
                  <a:lnTo>
                    <a:pt x="723882" y="0"/>
                  </a:lnTo>
                  <a:cubicBezTo>
                    <a:pt x="740609" y="0"/>
                    <a:pt x="754133" y="13524"/>
                    <a:pt x="754133" y="30251"/>
                  </a:cubicBezTo>
                  <a:lnTo>
                    <a:pt x="754133" y="74737"/>
                  </a:lnTo>
                  <a:cubicBezTo>
                    <a:pt x="754133" y="91464"/>
                    <a:pt x="740609" y="104988"/>
                    <a:pt x="723882" y="104988"/>
                  </a:cubicBezTo>
                  <a:lnTo>
                    <a:pt x="705376" y="104988"/>
                  </a:lnTo>
                  <a:lnTo>
                    <a:pt x="705376" y="159302"/>
                  </a:lnTo>
                  <a:lnTo>
                    <a:pt x="755046" y="164309"/>
                  </a:lnTo>
                  <a:cubicBezTo>
                    <a:pt x="830183" y="179685"/>
                    <a:pt x="899211" y="211829"/>
                    <a:pt x="958051" y="256662"/>
                  </a:cubicBezTo>
                  <a:lnTo>
                    <a:pt x="968407" y="265823"/>
                  </a:lnTo>
                  <a:lnTo>
                    <a:pt x="1004680" y="229550"/>
                  </a:lnTo>
                  <a:lnTo>
                    <a:pt x="991512" y="216382"/>
                  </a:lnTo>
                  <a:cubicBezTo>
                    <a:pt x="979767" y="204281"/>
                    <a:pt x="979767" y="185063"/>
                    <a:pt x="991512" y="173319"/>
                  </a:cubicBezTo>
                  <a:lnTo>
                    <a:pt x="1022830" y="142000"/>
                  </a:lnTo>
                  <a:cubicBezTo>
                    <a:pt x="1034930" y="130256"/>
                    <a:pt x="1054148" y="130256"/>
                    <a:pt x="1065893" y="142000"/>
                  </a:cubicBezTo>
                  <a:lnTo>
                    <a:pt x="1163763" y="239870"/>
                  </a:lnTo>
                  <a:cubicBezTo>
                    <a:pt x="1175507" y="251971"/>
                    <a:pt x="1175507" y="271189"/>
                    <a:pt x="1163763" y="282933"/>
                  </a:cubicBezTo>
                  <a:lnTo>
                    <a:pt x="1132444" y="314252"/>
                  </a:lnTo>
                  <a:cubicBezTo>
                    <a:pt x="1120344" y="325996"/>
                    <a:pt x="1101126" y="325996"/>
                    <a:pt x="1089382" y="314252"/>
                  </a:cubicBezTo>
                  <a:lnTo>
                    <a:pt x="1076570" y="301084"/>
                  </a:lnTo>
                  <a:lnTo>
                    <a:pt x="1040200" y="337437"/>
                  </a:lnTo>
                  <a:lnTo>
                    <a:pt x="1060934" y="362035"/>
                  </a:lnTo>
                  <a:cubicBezTo>
                    <a:pt x="1104373" y="421971"/>
                    <a:pt x="1134902" y="491874"/>
                    <a:pt x="1148440" y="567664"/>
                  </a:cubicBezTo>
                  <a:lnTo>
                    <a:pt x="1151610" y="603591"/>
                  </a:lnTo>
                  <a:lnTo>
                    <a:pt x="1204335" y="603591"/>
                  </a:lnTo>
                  <a:lnTo>
                    <a:pt x="1204335" y="585085"/>
                  </a:lnTo>
                  <a:cubicBezTo>
                    <a:pt x="1204335" y="568358"/>
                    <a:pt x="1217859" y="554834"/>
                    <a:pt x="1234586" y="554834"/>
                  </a:cubicBezTo>
                  <a:lnTo>
                    <a:pt x="1279072" y="554834"/>
                  </a:lnTo>
                  <a:cubicBezTo>
                    <a:pt x="1295799" y="554834"/>
                    <a:pt x="1309323" y="568358"/>
                    <a:pt x="1309323" y="585085"/>
                  </a:cubicBezTo>
                  <a:lnTo>
                    <a:pt x="1309323" y="723882"/>
                  </a:lnTo>
                  <a:cubicBezTo>
                    <a:pt x="1309323" y="740609"/>
                    <a:pt x="1295799" y="754133"/>
                    <a:pt x="1279072" y="754133"/>
                  </a:cubicBezTo>
                  <a:lnTo>
                    <a:pt x="1234586" y="754133"/>
                  </a:lnTo>
                  <a:cubicBezTo>
                    <a:pt x="1217859" y="754133"/>
                    <a:pt x="1204335" y="740609"/>
                    <a:pt x="1204335" y="723882"/>
                  </a:cubicBezTo>
                  <a:lnTo>
                    <a:pt x="1203979" y="723882"/>
                  </a:lnTo>
                  <a:lnTo>
                    <a:pt x="1203979" y="705376"/>
                  </a:lnTo>
                  <a:lnTo>
                    <a:pt x="1151987" y="705376"/>
                  </a:lnTo>
                  <a:lnTo>
                    <a:pt x="1148440" y="745572"/>
                  </a:lnTo>
                  <a:cubicBezTo>
                    <a:pt x="1134902" y="821362"/>
                    <a:pt x="1104373" y="891265"/>
                    <a:pt x="1060934" y="951201"/>
                  </a:cubicBezTo>
                  <a:lnTo>
                    <a:pt x="1042649" y="972895"/>
                  </a:lnTo>
                  <a:lnTo>
                    <a:pt x="1076214" y="1006460"/>
                  </a:lnTo>
                  <a:lnTo>
                    <a:pt x="1089382" y="993292"/>
                  </a:lnTo>
                  <a:cubicBezTo>
                    <a:pt x="1101482" y="981547"/>
                    <a:pt x="1120700" y="981547"/>
                    <a:pt x="1132444" y="993292"/>
                  </a:cubicBezTo>
                  <a:lnTo>
                    <a:pt x="1163763" y="1024610"/>
                  </a:lnTo>
                  <a:cubicBezTo>
                    <a:pt x="1175507" y="1036710"/>
                    <a:pt x="1175507" y="1055929"/>
                    <a:pt x="1163763" y="1067673"/>
                  </a:cubicBezTo>
                  <a:lnTo>
                    <a:pt x="1065893" y="1165899"/>
                  </a:lnTo>
                  <a:cubicBezTo>
                    <a:pt x="1053793" y="1177643"/>
                    <a:pt x="1034574" y="1177643"/>
                    <a:pt x="1022830" y="1165899"/>
                  </a:cubicBezTo>
                  <a:lnTo>
                    <a:pt x="991512" y="1134580"/>
                  </a:lnTo>
                  <a:cubicBezTo>
                    <a:pt x="979767" y="1122480"/>
                    <a:pt x="979767" y="1103262"/>
                    <a:pt x="991512" y="1091518"/>
                  </a:cubicBezTo>
                  <a:lnTo>
                    <a:pt x="1004680" y="1078350"/>
                  </a:lnTo>
                  <a:lnTo>
                    <a:pt x="971238" y="1044909"/>
                  </a:lnTo>
                  <a:lnTo>
                    <a:pt x="958051" y="1056575"/>
                  </a:lnTo>
                  <a:cubicBezTo>
                    <a:pt x="899211" y="1101407"/>
                    <a:pt x="830183" y="1133551"/>
                    <a:pt x="755046" y="1148927"/>
                  </a:cubicBezTo>
                  <a:lnTo>
                    <a:pt x="705376" y="1153934"/>
                  </a:lnTo>
                  <a:lnTo>
                    <a:pt x="705376" y="1203979"/>
                  </a:lnTo>
                  <a:lnTo>
                    <a:pt x="723882" y="1203979"/>
                  </a:lnTo>
                  <a:cubicBezTo>
                    <a:pt x="740609" y="1203979"/>
                    <a:pt x="754133" y="1217503"/>
                    <a:pt x="754133" y="1234230"/>
                  </a:cubicBezTo>
                  <a:lnTo>
                    <a:pt x="754133" y="1278716"/>
                  </a:lnTo>
                  <a:cubicBezTo>
                    <a:pt x="754133" y="1295443"/>
                    <a:pt x="740609" y="1308967"/>
                    <a:pt x="723882" y="1308967"/>
                  </a:cubicBezTo>
                  <a:lnTo>
                    <a:pt x="585085" y="1308967"/>
                  </a:lnTo>
                  <a:cubicBezTo>
                    <a:pt x="568358" y="1308967"/>
                    <a:pt x="554834" y="1295443"/>
                    <a:pt x="554834" y="1278716"/>
                  </a:cubicBezTo>
                  <a:lnTo>
                    <a:pt x="554834" y="1234230"/>
                  </a:lnTo>
                  <a:cubicBezTo>
                    <a:pt x="554834" y="1217503"/>
                    <a:pt x="568358" y="1203979"/>
                    <a:pt x="585085" y="1203979"/>
                  </a:cubicBezTo>
                  <a:lnTo>
                    <a:pt x="603591" y="1203979"/>
                  </a:lnTo>
                  <a:lnTo>
                    <a:pt x="603591" y="1154077"/>
                  </a:lnTo>
                  <a:lnTo>
                    <a:pt x="552496" y="1148927"/>
                  </a:lnTo>
                  <a:cubicBezTo>
                    <a:pt x="477359" y="1133551"/>
                    <a:pt x="408331" y="1101407"/>
                    <a:pt x="349491" y="1056575"/>
                  </a:cubicBezTo>
                  <a:lnTo>
                    <a:pt x="334235" y="1043079"/>
                  </a:lnTo>
                  <a:lnTo>
                    <a:pt x="298948" y="1078350"/>
                  </a:lnTo>
                  <a:lnTo>
                    <a:pt x="312116" y="1091518"/>
                  </a:lnTo>
                  <a:cubicBezTo>
                    <a:pt x="323860" y="1103618"/>
                    <a:pt x="323860" y="1122836"/>
                    <a:pt x="312116" y="1134580"/>
                  </a:cubicBezTo>
                  <a:lnTo>
                    <a:pt x="280797" y="1165899"/>
                  </a:lnTo>
                  <a:cubicBezTo>
                    <a:pt x="268697" y="1177643"/>
                    <a:pt x="249479" y="1177643"/>
                    <a:pt x="237734" y="1165899"/>
                  </a:cubicBezTo>
                  <a:lnTo>
                    <a:pt x="139864" y="1068029"/>
                  </a:lnTo>
                  <a:cubicBezTo>
                    <a:pt x="128120" y="1055929"/>
                    <a:pt x="128120" y="1036710"/>
                    <a:pt x="139864" y="1024966"/>
                  </a:cubicBezTo>
                  <a:lnTo>
                    <a:pt x="171183" y="993648"/>
                  </a:lnTo>
                  <a:cubicBezTo>
                    <a:pt x="183283" y="981903"/>
                    <a:pt x="202501" y="981903"/>
                    <a:pt x="214246" y="993648"/>
                  </a:cubicBezTo>
                  <a:lnTo>
                    <a:pt x="227414" y="1006816"/>
                  </a:lnTo>
                  <a:lnTo>
                    <a:pt x="263266" y="970964"/>
                  </a:lnTo>
                  <a:lnTo>
                    <a:pt x="246608" y="951201"/>
                  </a:lnTo>
                  <a:cubicBezTo>
                    <a:pt x="203169" y="891265"/>
                    <a:pt x="172640" y="821362"/>
                    <a:pt x="159102" y="745572"/>
                  </a:cubicBezTo>
                  <a:lnTo>
                    <a:pt x="155555" y="705376"/>
                  </a:lnTo>
                  <a:lnTo>
                    <a:pt x="104988" y="705376"/>
                  </a:lnTo>
                  <a:lnTo>
                    <a:pt x="104988" y="723882"/>
                  </a:lnTo>
                  <a:cubicBezTo>
                    <a:pt x="104988" y="740609"/>
                    <a:pt x="91464" y="754133"/>
                    <a:pt x="74737" y="754133"/>
                  </a:cubicBezTo>
                  <a:lnTo>
                    <a:pt x="30251" y="754133"/>
                  </a:lnTo>
                  <a:cubicBezTo>
                    <a:pt x="13524" y="754133"/>
                    <a:pt x="0" y="740609"/>
                    <a:pt x="0" y="723882"/>
                  </a:cubicBezTo>
                  <a:lnTo>
                    <a:pt x="0" y="585085"/>
                  </a:lnTo>
                  <a:cubicBezTo>
                    <a:pt x="0" y="568358"/>
                    <a:pt x="13524" y="554834"/>
                    <a:pt x="30251" y="554834"/>
                  </a:cubicBezTo>
                  <a:lnTo>
                    <a:pt x="74737" y="554834"/>
                  </a:lnTo>
                  <a:cubicBezTo>
                    <a:pt x="91464" y="554834"/>
                    <a:pt x="104988" y="568358"/>
                    <a:pt x="104988" y="585085"/>
                  </a:cubicBezTo>
                  <a:lnTo>
                    <a:pt x="104988" y="603591"/>
                  </a:lnTo>
                  <a:lnTo>
                    <a:pt x="155932" y="603591"/>
                  </a:lnTo>
                  <a:lnTo>
                    <a:pt x="159102" y="567664"/>
                  </a:lnTo>
                  <a:cubicBezTo>
                    <a:pt x="172640" y="491874"/>
                    <a:pt x="203169" y="421971"/>
                    <a:pt x="246608" y="362035"/>
                  </a:cubicBezTo>
                  <a:lnTo>
                    <a:pt x="265707" y="339377"/>
                  </a:lnTo>
                  <a:lnTo>
                    <a:pt x="227414" y="301084"/>
                  </a:lnTo>
                  <a:lnTo>
                    <a:pt x="214246" y="314252"/>
                  </a:lnTo>
                  <a:cubicBezTo>
                    <a:pt x="202145" y="325996"/>
                    <a:pt x="182927" y="325996"/>
                    <a:pt x="171183" y="314252"/>
                  </a:cubicBezTo>
                  <a:lnTo>
                    <a:pt x="139864" y="282933"/>
                  </a:lnTo>
                  <a:cubicBezTo>
                    <a:pt x="128120" y="270833"/>
                    <a:pt x="128120" y="251615"/>
                    <a:pt x="139864" y="239870"/>
                  </a:cubicBezTo>
                  <a:lnTo>
                    <a:pt x="238090" y="142000"/>
                  </a:lnTo>
                  <a:cubicBezTo>
                    <a:pt x="250191" y="130256"/>
                    <a:pt x="269409" y="130256"/>
                    <a:pt x="281153" y="142000"/>
                  </a:cubicBezTo>
                  <a:lnTo>
                    <a:pt x="312471" y="173319"/>
                  </a:lnTo>
                  <a:cubicBezTo>
                    <a:pt x="324216" y="185419"/>
                    <a:pt x="324216" y="204637"/>
                    <a:pt x="312471" y="216382"/>
                  </a:cubicBezTo>
                  <a:lnTo>
                    <a:pt x="299303" y="229550"/>
                  </a:lnTo>
                  <a:lnTo>
                    <a:pt x="337246" y="267493"/>
                  </a:lnTo>
                  <a:lnTo>
                    <a:pt x="349491" y="256662"/>
                  </a:lnTo>
                  <a:cubicBezTo>
                    <a:pt x="408331" y="211829"/>
                    <a:pt x="477359" y="179685"/>
                    <a:pt x="552496" y="164309"/>
                  </a:cubicBezTo>
                  <a:lnTo>
                    <a:pt x="603591" y="159159"/>
                  </a:lnTo>
                  <a:lnTo>
                    <a:pt x="603591" y="104988"/>
                  </a:lnTo>
                  <a:lnTo>
                    <a:pt x="585085" y="104988"/>
                  </a:lnTo>
                  <a:cubicBezTo>
                    <a:pt x="568358" y="104988"/>
                    <a:pt x="554834" y="91464"/>
                    <a:pt x="554834" y="74737"/>
                  </a:cubicBezTo>
                  <a:lnTo>
                    <a:pt x="554834" y="30251"/>
                  </a:lnTo>
                  <a:cubicBezTo>
                    <a:pt x="554834" y="13524"/>
                    <a:pt x="568358" y="0"/>
                    <a:pt x="585085" y="0"/>
                  </a:cubicBezTo>
                  <a:close/>
                </a:path>
              </a:pathLst>
            </a:custGeom>
            <a:solidFill>
              <a:schemeClr val="accent6">
                <a:alpha val="50000"/>
              </a:schemeClr>
            </a:solidFill>
            <a:ln w="3546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3E6E29EF-3C7A-4939-8772-4A0D01B15526}"/>
                </a:ext>
              </a:extLst>
            </p:cNvPr>
            <p:cNvSpPr/>
            <p:nvPr/>
          </p:nvSpPr>
          <p:spPr>
            <a:xfrm rot="180311">
              <a:off x="4558647" y="2154985"/>
              <a:ext cx="965661" cy="1233242"/>
            </a:xfrm>
            <a:custGeom>
              <a:avLst/>
              <a:gdLst>
                <a:gd name="connsiteX0" fmla="*/ 908003 w 965661"/>
                <a:gd name="connsiteY0" fmla="*/ 779602 h 1233242"/>
                <a:gd name="connsiteX1" fmla="*/ 935326 w 965661"/>
                <a:gd name="connsiteY1" fmla="*/ 782325 h 1233242"/>
                <a:gd name="connsiteX2" fmla="*/ 960627 w 965661"/>
                <a:gd name="connsiteY2" fmla="*/ 895608 h 1233242"/>
                <a:gd name="connsiteX3" fmla="*/ 824919 w 965661"/>
                <a:gd name="connsiteY3" fmla="*/ 1134824 h 1233242"/>
                <a:gd name="connsiteX4" fmla="*/ 816868 w 965661"/>
                <a:gd name="connsiteY4" fmla="*/ 1142875 h 1233242"/>
                <a:gd name="connsiteX5" fmla="*/ 736363 w 965661"/>
                <a:gd name="connsiteY5" fmla="*/ 1194628 h 1233242"/>
                <a:gd name="connsiteX6" fmla="*/ 707610 w 965661"/>
                <a:gd name="connsiteY6" fmla="*/ 1180253 h 1233242"/>
                <a:gd name="connsiteX7" fmla="*/ 691509 w 965661"/>
                <a:gd name="connsiteY7" fmla="*/ 1125624 h 1233242"/>
                <a:gd name="connsiteX8" fmla="*/ 722562 w 965661"/>
                <a:gd name="connsiteY8" fmla="*/ 1091122 h 1233242"/>
                <a:gd name="connsiteX9" fmla="*/ 868046 w 965661"/>
                <a:gd name="connsiteY9" fmla="*/ 849604 h 1233242"/>
                <a:gd name="connsiteX10" fmla="*/ 868621 w 965661"/>
                <a:gd name="connsiteY10" fmla="*/ 830627 h 1233242"/>
                <a:gd name="connsiteX11" fmla="*/ 908003 w 965661"/>
                <a:gd name="connsiteY11" fmla="*/ 779602 h 1233242"/>
                <a:gd name="connsiteX12" fmla="*/ 327508 w 965661"/>
                <a:gd name="connsiteY12" fmla="*/ 108952 h 1233242"/>
                <a:gd name="connsiteX13" fmla="*/ 336134 w 965661"/>
                <a:gd name="connsiteY13" fmla="*/ 126203 h 1233242"/>
                <a:gd name="connsiteX14" fmla="*/ 345336 w 965661"/>
                <a:gd name="connsiteY14" fmla="*/ 154956 h 1233242"/>
                <a:gd name="connsiteX15" fmla="*/ 344184 w 965661"/>
                <a:gd name="connsiteY15" fmla="*/ 199232 h 1233242"/>
                <a:gd name="connsiteX16" fmla="*/ 305082 w 965661"/>
                <a:gd name="connsiteY16" fmla="*/ 334943 h 1233242"/>
                <a:gd name="connsiteX17" fmla="*/ 430441 w 965661"/>
                <a:gd name="connsiteY17" fmla="*/ 765072 h 1233242"/>
                <a:gd name="connsiteX18" fmla="*/ 508073 w 965661"/>
                <a:gd name="connsiteY18" fmla="*/ 1026716 h 1233242"/>
                <a:gd name="connsiteX19" fmla="*/ 533374 w 965661"/>
                <a:gd name="connsiteY19" fmla="*/ 1077320 h 1233242"/>
                <a:gd name="connsiteX20" fmla="*/ 546600 w 965661"/>
                <a:gd name="connsiteY20" fmla="*/ 1093996 h 1233242"/>
                <a:gd name="connsiteX21" fmla="*/ 617330 w 965661"/>
                <a:gd name="connsiteY21" fmla="*/ 1123323 h 1233242"/>
                <a:gd name="connsiteX22" fmla="*/ 636305 w 965661"/>
                <a:gd name="connsiteY22" fmla="*/ 1134824 h 1233242"/>
                <a:gd name="connsiteX23" fmla="*/ 654708 w 965661"/>
                <a:gd name="connsiteY23" fmla="*/ 1208428 h 1233242"/>
                <a:gd name="connsiteX24" fmla="*/ 543149 w 965661"/>
                <a:gd name="connsiteY24" fmla="*/ 1232006 h 1233242"/>
                <a:gd name="connsiteX25" fmla="*/ 151546 w 965661"/>
                <a:gd name="connsiteY25" fmla="*/ 1049717 h 1233242"/>
                <a:gd name="connsiteX26" fmla="*/ 24462 w 965661"/>
                <a:gd name="connsiteY26" fmla="*/ 422924 h 1233242"/>
                <a:gd name="connsiteX27" fmla="*/ 306807 w 965661"/>
                <a:gd name="connsiteY27" fmla="*/ 110676 h 1233242"/>
                <a:gd name="connsiteX28" fmla="*/ 327508 w 965661"/>
                <a:gd name="connsiteY28" fmla="*/ 108952 h 1233242"/>
                <a:gd name="connsiteX29" fmla="*/ 680584 w 965661"/>
                <a:gd name="connsiteY29" fmla="*/ 268 h 1233242"/>
                <a:gd name="connsiteX30" fmla="*/ 727162 w 965661"/>
                <a:gd name="connsiteY30" fmla="*/ 32471 h 1233242"/>
                <a:gd name="connsiteX31" fmla="*/ 768566 w 965661"/>
                <a:gd name="connsiteY31" fmla="*/ 170480 h 1233242"/>
                <a:gd name="connsiteX32" fmla="*/ 783515 w 965661"/>
                <a:gd name="connsiteY32" fmla="*/ 217633 h 1233242"/>
                <a:gd name="connsiteX33" fmla="*/ 801918 w 965661"/>
                <a:gd name="connsiteY33" fmla="*/ 260763 h 1233242"/>
                <a:gd name="connsiteX34" fmla="*/ 834693 w 965661"/>
                <a:gd name="connsiteY34" fmla="*/ 376919 h 1233242"/>
                <a:gd name="connsiteX35" fmla="*/ 786391 w 965661"/>
                <a:gd name="connsiteY35" fmla="*/ 445350 h 1233242"/>
                <a:gd name="connsiteX36" fmla="*/ 730613 w 965661"/>
                <a:gd name="connsiteY36" fmla="*/ 415447 h 1233242"/>
                <a:gd name="connsiteX37" fmla="*/ 690934 w 965661"/>
                <a:gd name="connsiteY37" fmla="*/ 351043 h 1233242"/>
                <a:gd name="connsiteX38" fmla="*/ 567876 w 965661"/>
                <a:gd name="connsiteY38" fmla="*/ 221658 h 1233242"/>
                <a:gd name="connsiteX39" fmla="*/ 544299 w 965661"/>
                <a:gd name="connsiteY39" fmla="*/ 207283 h 1233242"/>
                <a:gd name="connsiteX40" fmla="*/ 455168 w 965661"/>
                <a:gd name="connsiteY40" fmla="*/ 176805 h 1233242"/>
                <a:gd name="connsiteX41" fmla="*/ 398238 w 965661"/>
                <a:gd name="connsiteY41" fmla="*/ 103201 h 1233242"/>
                <a:gd name="connsiteX42" fmla="*/ 423540 w 965661"/>
                <a:gd name="connsiteY42" fmla="*/ 79623 h 1233242"/>
                <a:gd name="connsiteX43" fmla="*/ 505197 w 965661"/>
                <a:gd name="connsiteY43" fmla="*/ 75023 h 1233242"/>
                <a:gd name="connsiteX44" fmla="*/ 627105 w 965661"/>
                <a:gd name="connsiteY44" fmla="*/ 71572 h 1233242"/>
                <a:gd name="connsiteX45" fmla="*/ 640331 w 965661"/>
                <a:gd name="connsiteY45" fmla="*/ 39947 h 1233242"/>
                <a:gd name="connsiteX46" fmla="*/ 680584 w 965661"/>
                <a:gd name="connsiteY46" fmla="*/ 268 h 1233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965661" h="1233242">
                  <a:moveTo>
                    <a:pt x="908003" y="779602"/>
                  </a:moveTo>
                  <a:cubicBezTo>
                    <a:pt x="915991" y="778838"/>
                    <a:pt x="925119" y="779737"/>
                    <a:pt x="935326" y="782325"/>
                  </a:cubicBezTo>
                  <a:cubicBezTo>
                    <a:pt x="973278" y="813376"/>
                    <a:pt x="967528" y="855931"/>
                    <a:pt x="960627" y="895608"/>
                  </a:cubicBezTo>
                  <a:cubicBezTo>
                    <a:pt x="943951" y="991065"/>
                    <a:pt x="895649" y="1069846"/>
                    <a:pt x="824919" y="1134824"/>
                  </a:cubicBezTo>
                  <a:cubicBezTo>
                    <a:pt x="822043" y="1137700"/>
                    <a:pt x="819743" y="1140576"/>
                    <a:pt x="816868" y="1142875"/>
                  </a:cubicBezTo>
                  <a:cubicBezTo>
                    <a:pt x="796166" y="1169326"/>
                    <a:pt x="766264" y="1182554"/>
                    <a:pt x="736363" y="1194628"/>
                  </a:cubicBezTo>
                  <a:cubicBezTo>
                    <a:pt x="721411" y="1200954"/>
                    <a:pt x="712785" y="1195205"/>
                    <a:pt x="707610" y="1180253"/>
                  </a:cubicBezTo>
                  <a:cubicBezTo>
                    <a:pt x="701860" y="1162427"/>
                    <a:pt x="696683" y="1144025"/>
                    <a:pt x="691509" y="1125624"/>
                  </a:cubicBezTo>
                  <a:cubicBezTo>
                    <a:pt x="686334" y="1107798"/>
                    <a:pt x="691509" y="1102622"/>
                    <a:pt x="722562" y="1091122"/>
                  </a:cubicBezTo>
                  <a:cubicBezTo>
                    <a:pt x="809967" y="1033617"/>
                    <a:pt x="859420" y="954262"/>
                    <a:pt x="868046" y="849604"/>
                  </a:cubicBezTo>
                  <a:cubicBezTo>
                    <a:pt x="868621" y="843280"/>
                    <a:pt x="868046" y="836954"/>
                    <a:pt x="868621" y="830627"/>
                  </a:cubicBezTo>
                  <a:cubicBezTo>
                    <a:pt x="870346" y="799144"/>
                    <a:pt x="884040" y="781893"/>
                    <a:pt x="908003" y="779602"/>
                  </a:cubicBezTo>
                  <a:close/>
                  <a:moveTo>
                    <a:pt x="327508" y="108952"/>
                  </a:moveTo>
                  <a:cubicBezTo>
                    <a:pt x="331965" y="111541"/>
                    <a:pt x="334409" y="117290"/>
                    <a:pt x="336134" y="126203"/>
                  </a:cubicBezTo>
                  <a:cubicBezTo>
                    <a:pt x="337860" y="135978"/>
                    <a:pt x="341885" y="145755"/>
                    <a:pt x="345336" y="154956"/>
                  </a:cubicBezTo>
                  <a:cubicBezTo>
                    <a:pt x="359711" y="175080"/>
                    <a:pt x="360860" y="186582"/>
                    <a:pt x="344184" y="199232"/>
                  </a:cubicBezTo>
                  <a:cubicBezTo>
                    <a:pt x="297032" y="234886"/>
                    <a:pt x="294733" y="282613"/>
                    <a:pt x="305082" y="334943"/>
                  </a:cubicBezTo>
                  <a:cubicBezTo>
                    <a:pt x="345336" y="478703"/>
                    <a:pt x="388463" y="621887"/>
                    <a:pt x="430441" y="765072"/>
                  </a:cubicBezTo>
                  <a:cubicBezTo>
                    <a:pt x="455743" y="852478"/>
                    <a:pt x="480470" y="939885"/>
                    <a:pt x="508073" y="1026716"/>
                  </a:cubicBezTo>
                  <a:cubicBezTo>
                    <a:pt x="513822" y="1045117"/>
                    <a:pt x="521873" y="1061793"/>
                    <a:pt x="533374" y="1077320"/>
                  </a:cubicBezTo>
                  <a:cubicBezTo>
                    <a:pt x="537400" y="1083069"/>
                    <a:pt x="540848" y="1089396"/>
                    <a:pt x="546600" y="1093996"/>
                  </a:cubicBezTo>
                  <a:cubicBezTo>
                    <a:pt x="567302" y="1110672"/>
                    <a:pt x="589727" y="1122174"/>
                    <a:pt x="617330" y="1123323"/>
                  </a:cubicBezTo>
                  <a:cubicBezTo>
                    <a:pt x="625381" y="1123898"/>
                    <a:pt x="633431" y="1126199"/>
                    <a:pt x="636305" y="1134824"/>
                  </a:cubicBezTo>
                  <a:cubicBezTo>
                    <a:pt x="644356" y="1158400"/>
                    <a:pt x="655858" y="1181977"/>
                    <a:pt x="654708" y="1208428"/>
                  </a:cubicBezTo>
                  <a:cubicBezTo>
                    <a:pt x="620204" y="1227405"/>
                    <a:pt x="581102" y="1229707"/>
                    <a:pt x="543149" y="1232006"/>
                  </a:cubicBezTo>
                  <a:cubicBezTo>
                    <a:pt x="379838" y="1242932"/>
                    <a:pt x="246428" y="1181402"/>
                    <a:pt x="151546" y="1049717"/>
                  </a:cubicBezTo>
                  <a:cubicBezTo>
                    <a:pt x="15837" y="861104"/>
                    <a:pt x="-34766" y="650639"/>
                    <a:pt x="24462" y="422924"/>
                  </a:cubicBezTo>
                  <a:cubicBezTo>
                    <a:pt x="63565" y="272264"/>
                    <a:pt x="161323" y="168756"/>
                    <a:pt x="306807" y="110676"/>
                  </a:cubicBezTo>
                  <a:cubicBezTo>
                    <a:pt x="316582" y="106939"/>
                    <a:pt x="323051" y="106364"/>
                    <a:pt x="327508" y="108952"/>
                  </a:cubicBezTo>
                  <a:close/>
                  <a:moveTo>
                    <a:pt x="680584" y="268"/>
                  </a:moveTo>
                  <a:cubicBezTo>
                    <a:pt x="704735" y="-2031"/>
                    <a:pt x="720261" y="10619"/>
                    <a:pt x="727162" y="32471"/>
                  </a:cubicBezTo>
                  <a:cubicBezTo>
                    <a:pt x="742112" y="77899"/>
                    <a:pt x="754763" y="124477"/>
                    <a:pt x="768566" y="170480"/>
                  </a:cubicBezTo>
                  <a:cubicBezTo>
                    <a:pt x="773165" y="186007"/>
                    <a:pt x="778341" y="202108"/>
                    <a:pt x="783515" y="217633"/>
                  </a:cubicBezTo>
                  <a:cubicBezTo>
                    <a:pt x="793290" y="230284"/>
                    <a:pt x="796166" y="246385"/>
                    <a:pt x="801918" y="260763"/>
                  </a:cubicBezTo>
                  <a:cubicBezTo>
                    <a:pt x="812268" y="299290"/>
                    <a:pt x="826643" y="337242"/>
                    <a:pt x="834693" y="376919"/>
                  </a:cubicBezTo>
                  <a:cubicBezTo>
                    <a:pt x="842744" y="416023"/>
                    <a:pt x="823194" y="443049"/>
                    <a:pt x="786391" y="445350"/>
                  </a:cubicBezTo>
                  <a:cubicBezTo>
                    <a:pt x="762814" y="446500"/>
                    <a:pt x="743838" y="434999"/>
                    <a:pt x="730613" y="415447"/>
                  </a:cubicBezTo>
                  <a:cubicBezTo>
                    <a:pt x="716236" y="394747"/>
                    <a:pt x="705311" y="371744"/>
                    <a:pt x="690934" y="351043"/>
                  </a:cubicBezTo>
                  <a:cubicBezTo>
                    <a:pt x="658156" y="299864"/>
                    <a:pt x="618479" y="255586"/>
                    <a:pt x="567876" y="221658"/>
                  </a:cubicBezTo>
                  <a:cubicBezTo>
                    <a:pt x="560400" y="216484"/>
                    <a:pt x="552924" y="211309"/>
                    <a:pt x="544299" y="207283"/>
                  </a:cubicBezTo>
                  <a:cubicBezTo>
                    <a:pt x="516121" y="192331"/>
                    <a:pt x="486794" y="181407"/>
                    <a:pt x="455168" y="176805"/>
                  </a:cubicBezTo>
                  <a:cubicBezTo>
                    <a:pt x="410314" y="170480"/>
                    <a:pt x="394213" y="149779"/>
                    <a:pt x="398238" y="103201"/>
                  </a:cubicBezTo>
                  <a:cubicBezTo>
                    <a:pt x="387312" y="74448"/>
                    <a:pt x="411464" y="83074"/>
                    <a:pt x="423540" y="79623"/>
                  </a:cubicBezTo>
                  <a:cubicBezTo>
                    <a:pt x="449991" y="68124"/>
                    <a:pt x="478168" y="72147"/>
                    <a:pt x="505197" y="75023"/>
                  </a:cubicBezTo>
                  <a:cubicBezTo>
                    <a:pt x="545448" y="78474"/>
                    <a:pt x="586277" y="80198"/>
                    <a:pt x="627105" y="71572"/>
                  </a:cubicBezTo>
                  <a:cubicBezTo>
                    <a:pt x="638029" y="64099"/>
                    <a:pt x="639181" y="51448"/>
                    <a:pt x="640331" y="39947"/>
                  </a:cubicBezTo>
                  <a:cubicBezTo>
                    <a:pt x="643781" y="15794"/>
                    <a:pt x="657582" y="3144"/>
                    <a:pt x="680584" y="268"/>
                  </a:cubicBezTo>
                  <a:close/>
                </a:path>
              </a:pathLst>
            </a:custGeom>
            <a:solidFill>
              <a:schemeClr val="accent6">
                <a:alpha val="50000"/>
              </a:schemeClr>
            </a:solidFill>
            <a:ln w="28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62FBC7CD-3895-4D05-848D-AC72823E2F94}"/>
              </a:ext>
            </a:extLst>
          </p:cNvPr>
          <p:cNvSpPr txBox="1"/>
          <p:nvPr/>
        </p:nvSpPr>
        <p:spPr>
          <a:xfrm>
            <a:off x="4245355" y="3305601"/>
            <a:ext cx="672547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cap="all"/>
            </a:pPr>
            <a:r>
              <a:rPr lang="en-US" sz="2000" b="1">
                <a:solidFill>
                  <a:schemeClr val="bg1"/>
                </a:solidFill>
              </a:rPr>
              <a:t>WHY ARE WE DOING THIS PROJECT?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270FE64-ACE2-48D1-B650-F4D98C81D927}"/>
              </a:ext>
            </a:extLst>
          </p:cNvPr>
          <p:cNvSpPr txBox="1"/>
          <p:nvPr/>
        </p:nvSpPr>
        <p:spPr>
          <a:xfrm>
            <a:off x="4245355" y="4308776"/>
            <a:ext cx="672547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cap="all"/>
            </a:pPr>
            <a:r>
              <a:rPr lang="en-US" sz="2000" b="1">
                <a:solidFill>
                  <a:schemeClr val="bg1"/>
                </a:solidFill>
              </a:rPr>
              <a:t>SUGGESTED SOULTION</a:t>
            </a:r>
          </a:p>
        </p:txBody>
      </p:sp>
      <p:pic>
        <p:nvPicPr>
          <p:cNvPr id="13" name="Graphic 12" descr="Right pointing backhand index with solid fill">
            <a:extLst>
              <a:ext uri="{FF2B5EF4-FFF2-40B4-BE49-F238E27FC236}">
                <a16:creationId xmlns:a16="http://schemas.microsoft.com/office/drawing/2014/main" id="{8648AD6C-A82C-4707-A82F-4124D9DAB6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43568" y="3195789"/>
            <a:ext cx="580599" cy="580599"/>
          </a:xfrm>
          <a:prstGeom prst="rect">
            <a:avLst/>
          </a:prstGeom>
        </p:spPr>
      </p:pic>
      <p:pic>
        <p:nvPicPr>
          <p:cNvPr id="14" name="Graphic 13" descr="Right pointing backhand index with solid fill">
            <a:extLst>
              <a:ext uri="{FF2B5EF4-FFF2-40B4-BE49-F238E27FC236}">
                <a16:creationId xmlns:a16="http://schemas.microsoft.com/office/drawing/2014/main" id="{ABF4AF72-548D-440A-9244-3D71E99AEE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43568" y="4218532"/>
            <a:ext cx="580599" cy="580599"/>
          </a:xfrm>
          <a:prstGeom prst="rect">
            <a:avLst/>
          </a:prstGeom>
        </p:spPr>
      </p:pic>
      <p:graphicFrame>
        <p:nvGraphicFramePr>
          <p:cNvPr id="15" name="Chart 14">
            <a:extLst>
              <a:ext uri="{FF2B5EF4-FFF2-40B4-BE49-F238E27FC236}">
                <a16:creationId xmlns:a16="http://schemas.microsoft.com/office/drawing/2014/main" id="{CBA9C0E6-B8A2-4798-8AA8-9DB547ED962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54395100"/>
              </p:ext>
            </p:extLst>
          </p:nvPr>
        </p:nvGraphicFramePr>
        <p:xfrm>
          <a:off x="10095715" y="4858120"/>
          <a:ext cx="2096285" cy="20162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6" name="Heart 3">
            <a:extLst>
              <a:ext uri="{FF2B5EF4-FFF2-40B4-BE49-F238E27FC236}">
                <a16:creationId xmlns:a16="http://schemas.microsoft.com/office/drawing/2014/main" id="{91894EDD-98CB-4616-BEF9-FE43E93341A5}"/>
              </a:ext>
            </a:extLst>
          </p:cNvPr>
          <p:cNvSpPr/>
          <p:nvPr/>
        </p:nvSpPr>
        <p:spPr>
          <a:xfrm>
            <a:off x="10514758" y="5554573"/>
            <a:ext cx="912149" cy="825480"/>
          </a:xfrm>
          <a:custGeom>
            <a:avLst/>
            <a:gdLst/>
            <a:ahLst/>
            <a:cxnLst/>
            <a:rect l="l" t="t" r="r" b="b"/>
            <a:pathLst>
              <a:path w="3971393" h="3594045">
                <a:moveTo>
                  <a:pt x="2284446" y="942229"/>
                </a:moveTo>
                <a:cubicBezTo>
                  <a:pt x="2231718" y="946666"/>
                  <a:pt x="2184212" y="981897"/>
                  <a:pt x="2166723" y="1035351"/>
                </a:cubicBezTo>
                <a:lnTo>
                  <a:pt x="1818705" y="2099054"/>
                </a:lnTo>
                <a:lnTo>
                  <a:pt x="1630896" y="1461099"/>
                </a:lnTo>
                <a:cubicBezTo>
                  <a:pt x="1625536" y="1442893"/>
                  <a:pt x="1616698" y="1426659"/>
                  <a:pt x="1605222" y="1412988"/>
                </a:cubicBezTo>
                <a:cubicBezTo>
                  <a:pt x="1592838" y="1372092"/>
                  <a:pt x="1559535" y="1339590"/>
                  <a:pt x="1515200" y="1327710"/>
                </a:cubicBezTo>
                <a:cubicBezTo>
                  <a:pt x="1442764" y="1308302"/>
                  <a:pt x="1368310" y="1351289"/>
                  <a:pt x="1348901" y="1423723"/>
                </a:cubicBezTo>
                <a:lnTo>
                  <a:pt x="1175574" y="2070589"/>
                </a:lnTo>
                <a:lnTo>
                  <a:pt x="887391" y="2070589"/>
                </a:lnTo>
                <a:cubicBezTo>
                  <a:pt x="812401" y="2070589"/>
                  <a:pt x="751610" y="2131382"/>
                  <a:pt x="751610" y="2206372"/>
                </a:cubicBezTo>
                <a:cubicBezTo>
                  <a:pt x="751609" y="2281361"/>
                  <a:pt x="812402" y="2342153"/>
                  <a:pt x="887391" y="2342154"/>
                </a:cubicBezTo>
                <a:lnTo>
                  <a:pt x="1266160" y="2342154"/>
                </a:lnTo>
                <a:cubicBezTo>
                  <a:pt x="1309243" y="2342153"/>
                  <a:pt x="1347639" y="2322088"/>
                  <a:pt x="1370869" y="2289485"/>
                </a:cubicBezTo>
                <a:cubicBezTo>
                  <a:pt x="1392914" y="2274134"/>
                  <a:pt x="1408463" y="2250677"/>
                  <a:pt x="1415910" y="2222885"/>
                </a:cubicBezTo>
                <a:lnTo>
                  <a:pt x="1490320" y="1945186"/>
                </a:lnTo>
                <a:lnTo>
                  <a:pt x="1661817" y="2527729"/>
                </a:lnTo>
                <a:cubicBezTo>
                  <a:pt x="1680716" y="2591927"/>
                  <a:pt x="1742866" y="2631605"/>
                  <a:pt x="1806849" y="2621696"/>
                </a:cubicBezTo>
                <a:cubicBezTo>
                  <a:pt x="1873057" y="2637495"/>
                  <a:pt x="1940784" y="2599243"/>
                  <a:pt x="1962449" y="2533025"/>
                </a:cubicBezTo>
                <a:lnTo>
                  <a:pt x="2291633" y="1526890"/>
                </a:lnTo>
                <a:lnTo>
                  <a:pt x="2478124" y="2222886"/>
                </a:lnTo>
                <a:cubicBezTo>
                  <a:pt x="2491725" y="2273643"/>
                  <a:pt x="2532355" y="2309941"/>
                  <a:pt x="2580723" y="2318869"/>
                </a:cubicBezTo>
                <a:cubicBezTo>
                  <a:pt x="2600453" y="2334375"/>
                  <a:pt x="2625460" y="2342152"/>
                  <a:pt x="2652283" y="2342153"/>
                </a:cubicBezTo>
                <a:lnTo>
                  <a:pt x="3058108" y="2342153"/>
                </a:lnTo>
                <a:cubicBezTo>
                  <a:pt x="3133099" y="2342153"/>
                  <a:pt x="3193891" y="2281360"/>
                  <a:pt x="3193891" y="2206371"/>
                </a:cubicBezTo>
                <a:cubicBezTo>
                  <a:pt x="3193890" y="2131381"/>
                  <a:pt x="3133099" y="2070589"/>
                  <a:pt x="3058108" y="2070588"/>
                </a:cubicBezTo>
                <a:lnTo>
                  <a:pt x="2718460" y="2070589"/>
                </a:lnTo>
                <a:lnTo>
                  <a:pt x="2455970" y="1090961"/>
                </a:lnTo>
                <a:cubicBezTo>
                  <a:pt x="2449895" y="1068289"/>
                  <a:pt x="2438427" y="1048501"/>
                  <a:pt x="2421928" y="1033927"/>
                </a:cubicBezTo>
                <a:cubicBezTo>
                  <a:pt x="2410672" y="994460"/>
                  <a:pt x="2379946" y="962248"/>
                  <a:pt x="2337996" y="948523"/>
                </a:cubicBezTo>
                <a:cubicBezTo>
                  <a:pt x="2320178" y="942693"/>
                  <a:pt x="2302022" y="940751"/>
                  <a:pt x="2284446" y="942229"/>
                </a:cubicBezTo>
                <a:close/>
                <a:moveTo>
                  <a:pt x="941190" y="119"/>
                </a:moveTo>
                <a:cubicBezTo>
                  <a:pt x="1335246" y="6449"/>
                  <a:pt x="1754682" y="267656"/>
                  <a:pt x="1985697" y="864700"/>
                </a:cubicBezTo>
                <a:cubicBezTo>
                  <a:pt x="2807082" y="-1258124"/>
                  <a:pt x="6010484" y="864700"/>
                  <a:pt x="1985697" y="3594045"/>
                </a:cubicBezTo>
                <a:cubicBezTo>
                  <a:pt x="-907119" y="1632328"/>
                  <a:pt x="-65842" y="-16059"/>
                  <a:pt x="941190" y="119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</p:spTree>
    <p:extLst>
      <p:ext uri="{BB962C8B-B14F-4D97-AF65-F5344CB8AC3E}">
        <p14:creationId xmlns:p14="http://schemas.microsoft.com/office/powerpoint/2010/main" val="4073797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F00A0FBF-8D82-41AE-88C5-558B991FA0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329"/>
          <a:stretch/>
        </p:blipFill>
        <p:spPr>
          <a:xfrm>
            <a:off x="1358912" y="228600"/>
            <a:ext cx="9397975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4090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5CB938F-F152-41B4-A2A0-560163BFB6B4}"/>
              </a:ext>
            </a:extLst>
          </p:cNvPr>
          <p:cNvSpPr txBox="1"/>
          <p:nvPr/>
        </p:nvSpPr>
        <p:spPr>
          <a:xfrm>
            <a:off x="194748" y="93347"/>
            <a:ext cx="376765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>
                <a:solidFill>
                  <a:schemeClr val="bg1"/>
                </a:solidFill>
              </a:rPr>
              <a:t>Component-4</a:t>
            </a:r>
            <a:endParaRPr lang="en-US" sz="400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417FF7A-6DB9-4BE1-ADD8-BEC80EB6C573}"/>
              </a:ext>
            </a:extLst>
          </p:cNvPr>
          <p:cNvSpPr txBox="1">
            <a:spLocks/>
          </p:cNvSpPr>
          <p:nvPr/>
        </p:nvSpPr>
        <p:spPr>
          <a:xfrm>
            <a:off x="940616" y="2989688"/>
            <a:ext cx="10310767" cy="10906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>
                <a:solidFill>
                  <a:schemeClr val="bg1"/>
                </a:solidFill>
                <a:cs typeface="Calibri Light"/>
              </a:rPr>
              <a:t>Accurate Diagnosis and Predict Danger Level Using Patient's Health History and Breathing Time</a:t>
            </a:r>
            <a:endParaRPr lang="en-US" sz="3400" b="1">
              <a:solidFill>
                <a:srgbClr val="FFFFF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62CB8C-F878-4060-B077-0BF6D46DAC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500" r="12500"/>
          <a:stretch/>
        </p:blipFill>
        <p:spPr>
          <a:xfrm rot="5400000">
            <a:off x="9925878" y="0"/>
            <a:ext cx="2266122" cy="226612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5D57E12-6A88-466F-8E97-985132D6C0EC}"/>
              </a:ext>
            </a:extLst>
          </p:cNvPr>
          <p:cNvSpPr txBox="1"/>
          <p:nvPr/>
        </p:nvSpPr>
        <p:spPr>
          <a:xfrm>
            <a:off x="9773478" y="2322189"/>
            <a:ext cx="2743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chemeClr val="bg1"/>
                </a:solidFill>
              </a:rPr>
              <a:t>Dias M.H.V</a:t>
            </a:r>
          </a:p>
          <a:p>
            <a:pPr algn="ctr"/>
            <a:r>
              <a:rPr lang="en-US" b="1">
                <a:solidFill>
                  <a:schemeClr val="bg1"/>
                </a:solidFill>
              </a:rPr>
              <a:t>IT18121698</a:t>
            </a:r>
          </a:p>
        </p:txBody>
      </p:sp>
    </p:spTree>
    <p:extLst>
      <p:ext uri="{BB962C8B-B14F-4D97-AF65-F5344CB8AC3E}">
        <p14:creationId xmlns:p14="http://schemas.microsoft.com/office/powerpoint/2010/main" val="358274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BC6C282-56BC-4313-8B5C-E744524DBE1C}"/>
              </a:ext>
            </a:extLst>
          </p:cNvPr>
          <p:cNvGrpSpPr/>
          <p:nvPr/>
        </p:nvGrpSpPr>
        <p:grpSpPr>
          <a:xfrm flipH="1">
            <a:off x="558660" y="1091238"/>
            <a:ext cx="10610852" cy="369370"/>
            <a:chOff x="914745" y="3763018"/>
            <a:chExt cx="8924574" cy="360040"/>
          </a:xfrm>
        </p:grpSpPr>
        <p:sp>
          <p:nvSpPr>
            <p:cNvPr id="3" name="직사각형 1">
              <a:extLst>
                <a:ext uri="{FF2B5EF4-FFF2-40B4-BE49-F238E27FC236}">
                  <a16:creationId xmlns:a16="http://schemas.microsoft.com/office/drawing/2014/main" id="{739D9799-83DC-40BF-BD46-7F8FA1E532B3}"/>
                </a:ext>
              </a:extLst>
            </p:cNvPr>
            <p:cNvSpPr/>
            <p:nvPr/>
          </p:nvSpPr>
          <p:spPr>
            <a:xfrm>
              <a:off x="914745" y="3763018"/>
              <a:ext cx="2232000" cy="360040"/>
            </a:xfrm>
            <a:prstGeom prst="rect">
              <a:avLst/>
            </a:prstGeom>
            <a:solidFill>
              <a:schemeClr val="accent6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b="1"/>
            </a:p>
          </p:txBody>
        </p:sp>
        <p:sp>
          <p:nvSpPr>
            <p:cNvPr id="4" name="직사각형 1">
              <a:extLst>
                <a:ext uri="{FF2B5EF4-FFF2-40B4-BE49-F238E27FC236}">
                  <a16:creationId xmlns:a16="http://schemas.microsoft.com/office/drawing/2014/main" id="{2F8A47F7-010C-4D1E-9879-D6B9EE824993}"/>
                </a:ext>
              </a:extLst>
            </p:cNvPr>
            <p:cNvSpPr/>
            <p:nvPr/>
          </p:nvSpPr>
          <p:spPr>
            <a:xfrm>
              <a:off x="3149877" y="3763018"/>
              <a:ext cx="2232000" cy="360040"/>
            </a:xfrm>
            <a:prstGeom prst="rect">
              <a:avLst/>
            </a:prstGeom>
            <a:solidFill>
              <a:schemeClr val="accent2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b="1"/>
            </a:p>
          </p:txBody>
        </p:sp>
        <p:sp>
          <p:nvSpPr>
            <p:cNvPr id="5" name="직사각형 1">
              <a:extLst>
                <a:ext uri="{FF2B5EF4-FFF2-40B4-BE49-F238E27FC236}">
                  <a16:creationId xmlns:a16="http://schemas.microsoft.com/office/drawing/2014/main" id="{0A38AF19-66A2-4C11-8D86-864290FD62BB}"/>
                </a:ext>
              </a:extLst>
            </p:cNvPr>
            <p:cNvSpPr/>
            <p:nvPr/>
          </p:nvSpPr>
          <p:spPr>
            <a:xfrm>
              <a:off x="5385009" y="3763018"/>
              <a:ext cx="2232000" cy="360040"/>
            </a:xfrm>
            <a:prstGeom prst="rect">
              <a:avLst/>
            </a:prstGeom>
            <a:solidFill>
              <a:schemeClr val="accent3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b="1"/>
            </a:p>
          </p:txBody>
        </p:sp>
        <p:sp>
          <p:nvSpPr>
            <p:cNvPr id="6" name="직사각형 1">
              <a:extLst>
                <a:ext uri="{FF2B5EF4-FFF2-40B4-BE49-F238E27FC236}">
                  <a16:creationId xmlns:a16="http://schemas.microsoft.com/office/drawing/2014/main" id="{5394088F-1881-4FD6-B2E5-AC442936D868}"/>
                </a:ext>
              </a:extLst>
            </p:cNvPr>
            <p:cNvSpPr/>
            <p:nvPr/>
          </p:nvSpPr>
          <p:spPr>
            <a:xfrm>
              <a:off x="7607319" y="3763018"/>
              <a:ext cx="2232000" cy="360040"/>
            </a:xfrm>
            <a:prstGeom prst="rect">
              <a:avLst/>
            </a:prstGeom>
            <a:solidFill>
              <a:schemeClr val="accent4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3200" b="1">
                  <a:solidFill>
                    <a:schemeClr val="tx1"/>
                  </a:solidFill>
                </a:rPr>
                <a:t>Problem</a:t>
              </a:r>
              <a:endParaRPr lang="ko-KR" altLang="en-US" sz="3200" b="1">
                <a:solidFill>
                  <a:schemeClr val="tx1"/>
                </a:solidFill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34CCF842-F8D8-4455-8D81-0572355A7CC3}"/>
              </a:ext>
            </a:extLst>
          </p:cNvPr>
          <p:cNvGrpSpPr/>
          <p:nvPr/>
        </p:nvGrpSpPr>
        <p:grpSpPr>
          <a:xfrm flipH="1">
            <a:off x="573913" y="4118207"/>
            <a:ext cx="10610852" cy="369370"/>
            <a:chOff x="914745" y="3763018"/>
            <a:chExt cx="8924574" cy="360040"/>
          </a:xfrm>
        </p:grpSpPr>
        <p:sp>
          <p:nvSpPr>
            <p:cNvPr id="8" name="직사각형 1">
              <a:extLst>
                <a:ext uri="{FF2B5EF4-FFF2-40B4-BE49-F238E27FC236}">
                  <a16:creationId xmlns:a16="http://schemas.microsoft.com/office/drawing/2014/main" id="{9B9CD581-C8CA-4119-A9CC-EA8723B05C1C}"/>
                </a:ext>
              </a:extLst>
            </p:cNvPr>
            <p:cNvSpPr/>
            <p:nvPr/>
          </p:nvSpPr>
          <p:spPr>
            <a:xfrm>
              <a:off x="914745" y="3763018"/>
              <a:ext cx="2232000" cy="360040"/>
            </a:xfrm>
            <a:prstGeom prst="rect">
              <a:avLst/>
            </a:prstGeom>
            <a:solidFill>
              <a:schemeClr val="accent6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b="1"/>
            </a:p>
          </p:txBody>
        </p:sp>
        <p:sp>
          <p:nvSpPr>
            <p:cNvPr id="9" name="직사각형 1">
              <a:extLst>
                <a:ext uri="{FF2B5EF4-FFF2-40B4-BE49-F238E27FC236}">
                  <a16:creationId xmlns:a16="http://schemas.microsoft.com/office/drawing/2014/main" id="{DA1AA8E1-EF69-455D-9695-6B7EFDB6516C}"/>
                </a:ext>
              </a:extLst>
            </p:cNvPr>
            <p:cNvSpPr/>
            <p:nvPr/>
          </p:nvSpPr>
          <p:spPr>
            <a:xfrm>
              <a:off x="3149877" y="3763018"/>
              <a:ext cx="2232000" cy="360040"/>
            </a:xfrm>
            <a:prstGeom prst="rect">
              <a:avLst/>
            </a:prstGeom>
            <a:solidFill>
              <a:schemeClr val="accent2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b="1"/>
            </a:p>
          </p:txBody>
        </p:sp>
        <p:sp>
          <p:nvSpPr>
            <p:cNvPr id="10" name="직사각형 1">
              <a:extLst>
                <a:ext uri="{FF2B5EF4-FFF2-40B4-BE49-F238E27FC236}">
                  <a16:creationId xmlns:a16="http://schemas.microsoft.com/office/drawing/2014/main" id="{C9457BBE-1C3E-4AFE-8293-E49FE3D7D1F0}"/>
                </a:ext>
              </a:extLst>
            </p:cNvPr>
            <p:cNvSpPr/>
            <p:nvPr/>
          </p:nvSpPr>
          <p:spPr>
            <a:xfrm>
              <a:off x="5385009" y="3763018"/>
              <a:ext cx="2232000" cy="360040"/>
            </a:xfrm>
            <a:prstGeom prst="rect">
              <a:avLst/>
            </a:prstGeom>
            <a:solidFill>
              <a:schemeClr val="accent3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b="1"/>
            </a:p>
          </p:txBody>
        </p:sp>
        <p:sp>
          <p:nvSpPr>
            <p:cNvPr id="11" name="직사각형 1">
              <a:extLst>
                <a:ext uri="{FF2B5EF4-FFF2-40B4-BE49-F238E27FC236}">
                  <a16:creationId xmlns:a16="http://schemas.microsoft.com/office/drawing/2014/main" id="{F757918A-97E4-48BA-98AF-50584941AE56}"/>
                </a:ext>
              </a:extLst>
            </p:cNvPr>
            <p:cNvSpPr/>
            <p:nvPr/>
          </p:nvSpPr>
          <p:spPr>
            <a:xfrm>
              <a:off x="7607319" y="3763018"/>
              <a:ext cx="2232000" cy="360040"/>
            </a:xfrm>
            <a:prstGeom prst="rect">
              <a:avLst/>
            </a:prstGeom>
            <a:solidFill>
              <a:schemeClr val="accent4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b="1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BB10982B-5D4B-4046-B788-BC155ABEC8F6}"/>
              </a:ext>
            </a:extLst>
          </p:cNvPr>
          <p:cNvSpPr txBox="1"/>
          <p:nvPr/>
        </p:nvSpPr>
        <p:spPr>
          <a:xfrm>
            <a:off x="1104444" y="3992578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b="1">
                <a:solidFill>
                  <a:schemeClr val="tx1"/>
                </a:solidFill>
              </a:rPr>
              <a:t>Solution</a:t>
            </a:r>
            <a:endParaRPr lang="en-US" sz="320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1595A9C-81A8-40E3-9F74-90A50FECE363}"/>
              </a:ext>
            </a:extLst>
          </p:cNvPr>
          <p:cNvGrpSpPr/>
          <p:nvPr/>
        </p:nvGrpSpPr>
        <p:grpSpPr>
          <a:xfrm>
            <a:off x="1037673" y="2130895"/>
            <a:ext cx="9611570" cy="377341"/>
            <a:chOff x="1687463" y="1482829"/>
            <a:chExt cx="5482397" cy="377341"/>
          </a:xfrm>
        </p:grpSpPr>
        <p:sp>
          <p:nvSpPr>
            <p:cNvPr id="15" name="Chevron 50">
              <a:extLst>
                <a:ext uri="{FF2B5EF4-FFF2-40B4-BE49-F238E27FC236}">
                  <a16:creationId xmlns:a16="http://schemas.microsoft.com/office/drawing/2014/main" id="{71B1E5CA-58D4-4C64-812C-FCC99D035ACF}"/>
                </a:ext>
              </a:extLst>
            </p:cNvPr>
            <p:cNvSpPr/>
            <p:nvPr/>
          </p:nvSpPr>
          <p:spPr>
            <a:xfrm>
              <a:off x="1687463" y="1482829"/>
              <a:ext cx="252000" cy="252000"/>
            </a:xfrm>
            <a:prstGeom prst="chevron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EAD74AE-6C67-4320-A746-D80844520872}"/>
                </a:ext>
              </a:extLst>
            </p:cNvPr>
            <p:cNvSpPr txBox="1"/>
            <p:nvPr/>
          </p:nvSpPr>
          <p:spPr>
            <a:xfrm>
              <a:off x="1998233" y="1490838"/>
              <a:ext cx="51716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>
                  <a:cs typeface="Calibri"/>
                </a:rPr>
                <a:t>Patient must wait for long time to get their PCR test reports .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DBE1D66-42CB-410E-BA18-8D5B24338EDF}"/>
              </a:ext>
            </a:extLst>
          </p:cNvPr>
          <p:cNvGrpSpPr/>
          <p:nvPr/>
        </p:nvGrpSpPr>
        <p:grpSpPr>
          <a:xfrm>
            <a:off x="1037673" y="4797092"/>
            <a:ext cx="9591614" cy="646331"/>
            <a:chOff x="1687463" y="2118916"/>
            <a:chExt cx="7430702" cy="716363"/>
          </a:xfrm>
        </p:grpSpPr>
        <p:sp>
          <p:nvSpPr>
            <p:cNvPr id="18" name="Chevron 56">
              <a:extLst>
                <a:ext uri="{FF2B5EF4-FFF2-40B4-BE49-F238E27FC236}">
                  <a16:creationId xmlns:a16="http://schemas.microsoft.com/office/drawing/2014/main" id="{D37CF2E7-4693-4449-AEA9-6E8C0E4E908D}"/>
                </a:ext>
              </a:extLst>
            </p:cNvPr>
            <p:cNvSpPr/>
            <p:nvPr/>
          </p:nvSpPr>
          <p:spPr>
            <a:xfrm>
              <a:off x="1687463" y="2280622"/>
              <a:ext cx="252000" cy="252000"/>
            </a:xfrm>
            <a:prstGeom prst="chevron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9A6EE21-5583-42F5-96D7-4CBFE75A61B9}"/>
                </a:ext>
              </a:extLst>
            </p:cNvPr>
            <p:cNvSpPr txBox="1"/>
            <p:nvPr/>
          </p:nvSpPr>
          <p:spPr>
            <a:xfrm>
              <a:off x="2094216" y="2118916"/>
              <a:ext cx="7023949" cy="7163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>
                  <a:ea typeface="+mn-lt"/>
                  <a:cs typeface="+mn-lt"/>
                </a:rPr>
                <a:t>Develop a useable mobile app to predict danger level for COVID-19 analysing patient’s health history related factors and breath-holding time. </a:t>
              </a:r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9029815-95D0-43E3-A69D-31ADF9DE95DC}"/>
              </a:ext>
            </a:extLst>
          </p:cNvPr>
          <p:cNvGrpSpPr/>
          <p:nvPr/>
        </p:nvGrpSpPr>
        <p:grpSpPr>
          <a:xfrm>
            <a:off x="1037673" y="2730606"/>
            <a:ext cx="9611570" cy="654340"/>
            <a:chOff x="1687463" y="1482829"/>
            <a:chExt cx="5482397" cy="654340"/>
          </a:xfrm>
        </p:grpSpPr>
        <p:sp>
          <p:nvSpPr>
            <p:cNvPr id="21" name="Chevron 50">
              <a:extLst>
                <a:ext uri="{FF2B5EF4-FFF2-40B4-BE49-F238E27FC236}">
                  <a16:creationId xmlns:a16="http://schemas.microsoft.com/office/drawing/2014/main" id="{0876CC6B-6C64-41FE-A72F-80F1C4915B42}"/>
                </a:ext>
              </a:extLst>
            </p:cNvPr>
            <p:cNvSpPr/>
            <p:nvPr/>
          </p:nvSpPr>
          <p:spPr>
            <a:xfrm>
              <a:off x="1687463" y="1482829"/>
              <a:ext cx="252000" cy="252000"/>
            </a:xfrm>
            <a:prstGeom prst="chevron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F5888BB-9DD1-4274-9406-4747F49BAE05}"/>
                </a:ext>
              </a:extLst>
            </p:cNvPr>
            <p:cNvSpPr txBox="1"/>
            <p:nvPr/>
          </p:nvSpPr>
          <p:spPr>
            <a:xfrm>
              <a:off x="1998233" y="1490838"/>
              <a:ext cx="517162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>
                  <a:cs typeface="Calibri"/>
                </a:rPr>
                <a:t>Existing applications do not have risk stratification based on breath-holding time and health history. 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9847675-182A-486F-A82E-3C53228CFC83}"/>
              </a:ext>
            </a:extLst>
          </p:cNvPr>
          <p:cNvGrpSpPr/>
          <p:nvPr/>
        </p:nvGrpSpPr>
        <p:grpSpPr>
          <a:xfrm>
            <a:off x="1037673" y="3369537"/>
            <a:ext cx="9611570" cy="377341"/>
            <a:chOff x="1687463" y="1482829"/>
            <a:chExt cx="5482397" cy="377341"/>
          </a:xfrm>
        </p:grpSpPr>
        <p:sp>
          <p:nvSpPr>
            <p:cNvPr id="25" name="Chevron 50">
              <a:extLst>
                <a:ext uri="{FF2B5EF4-FFF2-40B4-BE49-F238E27FC236}">
                  <a16:creationId xmlns:a16="http://schemas.microsoft.com/office/drawing/2014/main" id="{3A629AD4-B1D2-41A4-9534-5507627D74C7}"/>
                </a:ext>
              </a:extLst>
            </p:cNvPr>
            <p:cNvSpPr/>
            <p:nvPr/>
          </p:nvSpPr>
          <p:spPr>
            <a:xfrm>
              <a:off x="1687463" y="1482829"/>
              <a:ext cx="252000" cy="252000"/>
            </a:xfrm>
            <a:prstGeom prst="chevron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83896AC-EA0B-4440-8429-0C7B6F24722B}"/>
                </a:ext>
              </a:extLst>
            </p:cNvPr>
            <p:cNvSpPr txBox="1"/>
            <p:nvPr/>
          </p:nvSpPr>
          <p:spPr>
            <a:xfrm>
              <a:off x="1998233" y="1490838"/>
              <a:ext cx="51716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>
                  <a:cs typeface="Calibri"/>
                </a:rPr>
                <a:t>PCR Test requires specific material and equipment.</a:t>
              </a:r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F59FD3BA-A9D4-4E6B-964B-983FC12C366B}"/>
              </a:ext>
            </a:extLst>
          </p:cNvPr>
          <p:cNvSpPr txBox="1"/>
          <p:nvPr/>
        </p:nvSpPr>
        <p:spPr>
          <a:xfrm>
            <a:off x="8512057" y="6493637"/>
            <a:ext cx="4942935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400" b="1">
                <a:cs typeface="Calibri"/>
              </a:rPr>
              <a:t>IT18121698|Dias M.H.V | 2021-180</a:t>
            </a:r>
          </a:p>
        </p:txBody>
      </p:sp>
    </p:spTree>
    <p:extLst>
      <p:ext uri="{BB962C8B-B14F-4D97-AF65-F5344CB8AC3E}">
        <p14:creationId xmlns:p14="http://schemas.microsoft.com/office/powerpoint/2010/main" val="33781447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3">
            <a:extLst>
              <a:ext uri="{FF2B5EF4-FFF2-40B4-BE49-F238E27FC236}">
                <a16:creationId xmlns:a16="http://schemas.microsoft.com/office/drawing/2014/main" id="{53B821B5-62F6-4746-AB10-944A8A38A478}"/>
              </a:ext>
            </a:extLst>
          </p:cNvPr>
          <p:cNvGrpSpPr/>
          <p:nvPr/>
        </p:nvGrpSpPr>
        <p:grpSpPr>
          <a:xfrm>
            <a:off x="6642937" y="1870527"/>
            <a:ext cx="3138952" cy="4392488"/>
            <a:chOff x="545790" y="1772816"/>
            <a:chExt cx="2544688" cy="4392488"/>
          </a:xfrm>
        </p:grpSpPr>
        <p:sp>
          <p:nvSpPr>
            <p:cNvPr id="49" name="Freeform 4">
              <a:extLst>
                <a:ext uri="{FF2B5EF4-FFF2-40B4-BE49-F238E27FC236}">
                  <a16:creationId xmlns:a16="http://schemas.microsoft.com/office/drawing/2014/main" id="{FCF0D55E-ADB2-49E5-AF5B-889A2902054E}"/>
                </a:ext>
              </a:extLst>
            </p:cNvPr>
            <p:cNvSpPr/>
            <p:nvPr/>
          </p:nvSpPr>
          <p:spPr>
            <a:xfrm>
              <a:off x="545790" y="2539386"/>
              <a:ext cx="223091" cy="331620"/>
            </a:xfrm>
            <a:custGeom>
              <a:avLst/>
              <a:gdLst>
                <a:gd name="connsiteX0" fmla="*/ 0 w 153090"/>
                <a:gd name="connsiteY0" fmla="*/ 0 h 227565"/>
                <a:gd name="connsiteX1" fmla="*/ 153090 w 153090"/>
                <a:gd name="connsiteY1" fmla="*/ 4137 h 227565"/>
                <a:gd name="connsiteX2" fmla="*/ 148952 w 153090"/>
                <a:gd name="connsiteY2" fmla="*/ 227565 h 227565"/>
                <a:gd name="connsiteX3" fmla="*/ 0 w 153090"/>
                <a:gd name="connsiteY3" fmla="*/ 0 h 227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090" h="227565">
                  <a:moveTo>
                    <a:pt x="0" y="0"/>
                  </a:moveTo>
                  <a:lnTo>
                    <a:pt x="153090" y="4137"/>
                  </a:lnTo>
                  <a:cubicBezTo>
                    <a:pt x="151711" y="78613"/>
                    <a:pt x="150331" y="153089"/>
                    <a:pt x="148952" y="22756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50" name="Rounded Rectangle 5">
              <a:extLst>
                <a:ext uri="{FF2B5EF4-FFF2-40B4-BE49-F238E27FC236}">
                  <a16:creationId xmlns:a16="http://schemas.microsoft.com/office/drawing/2014/main" id="{D0CF480D-53D2-4586-AAB3-9B5A7DE3678F}"/>
                </a:ext>
              </a:extLst>
            </p:cNvPr>
            <p:cNvSpPr/>
            <p:nvPr/>
          </p:nvSpPr>
          <p:spPr>
            <a:xfrm>
              <a:off x="755576" y="1917304"/>
              <a:ext cx="2334902" cy="4248000"/>
            </a:xfrm>
            <a:prstGeom prst="roundRect">
              <a:avLst>
                <a:gd name="adj" fmla="val 13624"/>
              </a:avLst>
            </a:prstGeom>
            <a:solidFill>
              <a:schemeClr val="accent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 algn="ctr">
                <a:buFont typeface="Wingdings" panose="05000000000000000000" pitchFamily="2" charset="2"/>
                <a:buChar char="Ø"/>
              </a:pPr>
              <a:endParaRPr lang="en-US" altLang="ko-KR">
                <a:solidFill>
                  <a:schemeClr val="tx1"/>
                </a:solidFill>
              </a:endParaRPr>
            </a:p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51" name="Round Same Side Corner Rectangle 6">
              <a:extLst>
                <a:ext uri="{FF2B5EF4-FFF2-40B4-BE49-F238E27FC236}">
                  <a16:creationId xmlns:a16="http://schemas.microsoft.com/office/drawing/2014/main" id="{3A0EDE25-014A-4B4D-B06D-7EFAF2396031}"/>
                </a:ext>
              </a:extLst>
            </p:cNvPr>
            <p:cNvSpPr/>
            <p:nvPr/>
          </p:nvSpPr>
          <p:spPr>
            <a:xfrm rot="10800000">
              <a:off x="755576" y="5616546"/>
              <a:ext cx="2268000" cy="54875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52" name="Right Arrow 7">
              <a:extLst>
                <a:ext uri="{FF2B5EF4-FFF2-40B4-BE49-F238E27FC236}">
                  <a16:creationId xmlns:a16="http://schemas.microsoft.com/office/drawing/2014/main" id="{191DA00E-DEFA-46D2-8705-023CB93C5D28}"/>
                </a:ext>
              </a:extLst>
            </p:cNvPr>
            <p:cNvSpPr/>
            <p:nvPr/>
          </p:nvSpPr>
          <p:spPr>
            <a:xfrm>
              <a:off x="545790" y="1772816"/>
              <a:ext cx="2194560" cy="1032529"/>
            </a:xfrm>
            <a:prstGeom prst="rightArrow">
              <a:avLst>
                <a:gd name="adj1" fmla="val 50000"/>
                <a:gd name="adj2" fmla="val 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EF80ADFD-802F-46E1-80F5-5341392E76D9}"/>
              </a:ext>
            </a:extLst>
          </p:cNvPr>
          <p:cNvGrpSpPr/>
          <p:nvPr/>
        </p:nvGrpSpPr>
        <p:grpSpPr>
          <a:xfrm>
            <a:off x="1552801" y="1881452"/>
            <a:ext cx="3146829" cy="4392488"/>
            <a:chOff x="545790" y="1772816"/>
            <a:chExt cx="2477786" cy="4392488"/>
          </a:xfrm>
        </p:grpSpPr>
        <p:sp>
          <p:nvSpPr>
            <p:cNvPr id="64" name="Freeform 4">
              <a:extLst>
                <a:ext uri="{FF2B5EF4-FFF2-40B4-BE49-F238E27FC236}">
                  <a16:creationId xmlns:a16="http://schemas.microsoft.com/office/drawing/2014/main" id="{B1B5DD20-F469-4189-BB06-47285FDDF388}"/>
                </a:ext>
              </a:extLst>
            </p:cNvPr>
            <p:cNvSpPr/>
            <p:nvPr/>
          </p:nvSpPr>
          <p:spPr>
            <a:xfrm>
              <a:off x="545790" y="2539386"/>
              <a:ext cx="223091" cy="331620"/>
            </a:xfrm>
            <a:custGeom>
              <a:avLst/>
              <a:gdLst>
                <a:gd name="connsiteX0" fmla="*/ 0 w 153090"/>
                <a:gd name="connsiteY0" fmla="*/ 0 h 227565"/>
                <a:gd name="connsiteX1" fmla="*/ 153090 w 153090"/>
                <a:gd name="connsiteY1" fmla="*/ 4137 h 227565"/>
                <a:gd name="connsiteX2" fmla="*/ 148952 w 153090"/>
                <a:gd name="connsiteY2" fmla="*/ 227565 h 227565"/>
                <a:gd name="connsiteX3" fmla="*/ 0 w 153090"/>
                <a:gd name="connsiteY3" fmla="*/ 0 h 227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090" h="227565">
                  <a:moveTo>
                    <a:pt x="0" y="0"/>
                  </a:moveTo>
                  <a:lnTo>
                    <a:pt x="153090" y="4137"/>
                  </a:lnTo>
                  <a:cubicBezTo>
                    <a:pt x="151711" y="78613"/>
                    <a:pt x="150331" y="153089"/>
                    <a:pt x="148952" y="22756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5" name="Rounded Rectangle 5">
              <a:extLst>
                <a:ext uri="{FF2B5EF4-FFF2-40B4-BE49-F238E27FC236}">
                  <a16:creationId xmlns:a16="http://schemas.microsoft.com/office/drawing/2014/main" id="{397C42C5-A35A-468A-9C07-0E286BE00FA1}"/>
                </a:ext>
              </a:extLst>
            </p:cNvPr>
            <p:cNvSpPr/>
            <p:nvPr/>
          </p:nvSpPr>
          <p:spPr>
            <a:xfrm>
              <a:off x="755576" y="1917304"/>
              <a:ext cx="2267824" cy="4248000"/>
            </a:xfrm>
            <a:prstGeom prst="roundRect">
              <a:avLst>
                <a:gd name="adj" fmla="val 13624"/>
              </a:avLst>
            </a:prstGeom>
            <a:solidFill>
              <a:schemeClr val="accent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6" name="Round Same Side Corner Rectangle 6">
              <a:extLst>
                <a:ext uri="{FF2B5EF4-FFF2-40B4-BE49-F238E27FC236}">
                  <a16:creationId xmlns:a16="http://schemas.microsoft.com/office/drawing/2014/main" id="{25F9CF7C-B8BD-447F-B5EE-2A02A9B5249A}"/>
                </a:ext>
              </a:extLst>
            </p:cNvPr>
            <p:cNvSpPr/>
            <p:nvPr/>
          </p:nvSpPr>
          <p:spPr>
            <a:xfrm rot="10800000">
              <a:off x="755576" y="5616546"/>
              <a:ext cx="2268000" cy="54875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7" name="Right Arrow 7">
              <a:extLst>
                <a:ext uri="{FF2B5EF4-FFF2-40B4-BE49-F238E27FC236}">
                  <a16:creationId xmlns:a16="http://schemas.microsoft.com/office/drawing/2014/main" id="{ACECBCE5-96CF-4D53-BC90-4A6114928398}"/>
                </a:ext>
              </a:extLst>
            </p:cNvPr>
            <p:cNvSpPr/>
            <p:nvPr/>
          </p:nvSpPr>
          <p:spPr>
            <a:xfrm>
              <a:off x="545790" y="1772816"/>
              <a:ext cx="2194560" cy="1032529"/>
            </a:xfrm>
            <a:prstGeom prst="rightArrow">
              <a:avLst>
                <a:gd name="adj1" fmla="val 50000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Methodology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07ADB95-AAF3-4B62-9529-4DFB6351FA40}"/>
              </a:ext>
            </a:extLst>
          </p:cNvPr>
          <p:cNvSpPr txBox="1"/>
          <p:nvPr/>
        </p:nvSpPr>
        <p:spPr>
          <a:xfrm>
            <a:off x="2448312" y="2250372"/>
            <a:ext cx="19398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>
                <a:solidFill>
                  <a:schemeClr val="bg1"/>
                </a:solidFill>
                <a:cs typeface="Arial" pitchFamily="34" charset="0"/>
              </a:rPr>
              <a:t>Libraries</a:t>
            </a:r>
            <a:endParaRPr lang="ko-KR" altLang="en-US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2852BE3-54A8-4E60-B396-0D0637B523D9}"/>
              </a:ext>
            </a:extLst>
          </p:cNvPr>
          <p:cNvSpPr txBox="1"/>
          <p:nvPr/>
        </p:nvSpPr>
        <p:spPr>
          <a:xfrm>
            <a:off x="6668489" y="2156195"/>
            <a:ext cx="19398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>
                <a:solidFill>
                  <a:schemeClr val="bg1"/>
                </a:solidFill>
                <a:cs typeface="Arial" pitchFamily="34" charset="0"/>
              </a:rPr>
              <a:t>Algorithms</a:t>
            </a:r>
            <a:endParaRPr lang="ko-KR" altLang="en-US" sz="1600" b="1">
              <a:solidFill>
                <a:schemeClr val="bg1"/>
              </a:solidFill>
              <a:cs typeface="Arial" pitchFamily="34" charset="0"/>
            </a:endParaRPr>
          </a:p>
        </p:txBody>
      </p:sp>
      <p:graphicFrame>
        <p:nvGraphicFramePr>
          <p:cNvPr id="15" name="Chart 14">
            <a:extLst>
              <a:ext uri="{FF2B5EF4-FFF2-40B4-BE49-F238E27FC236}">
                <a16:creationId xmlns:a16="http://schemas.microsoft.com/office/drawing/2014/main" id="{7CE4471F-BCB4-4B94-AE6B-B63D30194CBE}"/>
              </a:ext>
            </a:extLst>
          </p:cNvPr>
          <p:cNvGraphicFramePr/>
          <p:nvPr/>
        </p:nvGraphicFramePr>
        <p:xfrm>
          <a:off x="10095715" y="4672021"/>
          <a:ext cx="2096285" cy="20162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6" name="Heart 3">
            <a:extLst>
              <a:ext uri="{FF2B5EF4-FFF2-40B4-BE49-F238E27FC236}">
                <a16:creationId xmlns:a16="http://schemas.microsoft.com/office/drawing/2014/main" id="{E1D13ABC-2CA8-45EF-B63C-D29F76F97D2D}"/>
              </a:ext>
            </a:extLst>
          </p:cNvPr>
          <p:cNvSpPr/>
          <p:nvPr/>
        </p:nvSpPr>
        <p:spPr>
          <a:xfrm>
            <a:off x="10687782" y="5267393"/>
            <a:ext cx="912149" cy="825480"/>
          </a:xfrm>
          <a:custGeom>
            <a:avLst/>
            <a:gdLst/>
            <a:ahLst/>
            <a:cxnLst/>
            <a:rect l="l" t="t" r="r" b="b"/>
            <a:pathLst>
              <a:path w="3971393" h="3594045">
                <a:moveTo>
                  <a:pt x="2284446" y="942229"/>
                </a:moveTo>
                <a:cubicBezTo>
                  <a:pt x="2231718" y="946666"/>
                  <a:pt x="2184212" y="981897"/>
                  <a:pt x="2166723" y="1035351"/>
                </a:cubicBezTo>
                <a:lnTo>
                  <a:pt x="1818705" y="2099054"/>
                </a:lnTo>
                <a:lnTo>
                  <a:pt x="1630896" y="1461099"/>
                </a:lnTo>
                <a:cubicBezTo>
                  <a:pt x="1625536" y="1442893"/>
                  <a:pt x="1616698" y="1426659"/>
                  <a:pt x="1605222" y="1412988"/>
                </a:cubicBezTo>
                <a:cubicBezTo>
                  <a:pt x="1592838" y="1372092"/>
                  <a:pt x="1559535" y="1339590"/>
                  <a:pt x="1515200" y="1327710"/>
                </a:cubicBezTo>
                <a:cubicBezTo>
                  <a:pt x="1442764" y="1308302"/>
                  <a:pt x="1368310" y="1351289"/>
                  <a:pt x="1348901" y="1423723"/>
                </a:cubicBezTo>
                <a:lnTo>
                  <a:pt x="1175574" y="2070589"/>
                </a:lnTo>
                <a:lnTo>
                  <a:pt x="887391" y="2070589"/>
                </a:lnTo>
                <a:cubicBezTo>
                  <a:pt x="812401" y="2070589"/>
                  <a:pt x="751610" y="2131382"/>
                  <a:pt x="751610" y="2206372"/>
                </a:cubicBezTo>
                <a:cubicBezTo>
                  <a:pt x="751609" y="2281361"/>
                  <a:pt x="812402" y="2342153"/>
                  <a:pt x="887391" y="2342154"/>
                </a:cubicBezTo>
                <a:lnTo>
                  <a:pt x="1266160" y="2342154"/>
                </a:lnTo>
                <a:cubicBezTo>
                  <a:pt x="1309243" y="2342153"/>
                  <a:pt x="1347639" y="2322088"/>
                  <a:pt x="1370869" y="2289485"/>
                </a:cubicBezTo>
                <a:cubicBezTo>
                  <a:pt x="1392914" y="2274134"/>
                  <a:pt x="1408463" y="2250677"/>
                  <a:pt x="1415910" y="2222885"/>
                </a:cubicBezTo>
                <a:lnTo>
                  <a:pt x="1490320" y="1945186"/>
                </a:lnTo>
                <a:lnTo>
                  <a:pt x="1661817" y="2527729"/>
                </a:lnTo>
                <a:cubicBezTo>
                  <a:pt x="1680716" y="2591927"/>
                  <a:pt x="1742866" y="2631605"/>
                  <a:pt x="1806849" y="2621696"/>
                </a:cubicBezTo>
                <a:cubicBezTo>
                  <a:pt x="1873057" y="2637495"/>
                  <a:pt x="1940784" y="2599243"/>
                  <a:pt x="1962449" y="2533025"/>
                </a:cubicBezTo>
                <a:lnTo>
                  <a:pt x="2291633" y="1526890"/>
                </a:lnTo>
                <a:lnTo>
                  <a:pt x="2478124" y="2222886"/>
                </a:lnTo>
                <a:cubicBezTo>
                  <a:pt x="2491725" y="2273643"/>
                  <a:pt x="2532355" y="2309941"/>
                  <a:pt x="2580723" y="2318869"/>
                </a:cubicBezTo>
                <a:cubicBezTo>
                  <a:pt x="2600453" y="2334375"/>
                  <a:pt x="2625460" y="2342152"/>
                  <a:pt x="2652283" y="2342153"/>
                </a:cubicBezTo>
                <a:lnTo>
                  <a:pt x="3058108" y="2342153"/>
                </a:lnTo>
                <a:cubicBezTo>
                  <a:pt x="3133099" y="2342153"/>
                  <a:pt x="3193891" y="2281360"/>
                  <a:pt x="3193891" y="2206371"/>
                </a:cubicBezTo>
                <a:cubicBezTo>
                  <a:pt x="3193890" y="2131381"/>
                  <a:pt x="3133099" y="2070589"/>
                  <a:pt x="3058108" y="2070588"/>
                </a:cubicBezTo>
                <a:lnTo>
                  <a:pt x="2718460" y="2070589"/>
                </a:lnTo>
                <a:lnTo>
                  <a:pt x="2455970" y="1090961"/>
                </a:lnTo>
                <a:cubicBezTo>
                  <a:pt x="2449895" y="1068289"/>
                  <a:pt x="2438427" y="1048501"/>
                  <a:pt x="2421928" y="1033927"/>
                </a:cubicBezTo>
                <a:cubicBezTo>
                  <a:pt x="2410672" y="994460"/>
                  <a:pt x="2379946" y="962248"/>
                  <a:pt x="2337996" y="948523"/>
                </a:cubicBezTo>
                <a:cubicBezTo>
                  <a:pt x="2320178" y="942693"/>
                  <a:pt x="2302022" y="940751"/>
                  <a:pt x="2284446" y="942229"/>
                </a:cubicBezTo>
                <a:close/>
                <a:moveTo>
                  <a:pt x="941190" y="119"/>
                </a:moveTo>
                <a:cubicBezTo>
                  <a:pt x="1335246" y="6449"/>
                  <a:pt x="1754682" y="267656"/>
                  <a:pt x="1985697" y="864700"/>
                </a:cubicBezTo>
                <a:cubicBezTo>
                  <a:pt x="2807082" y="-1258124"/>
                  <a:pt x="6010484" y="864700"/>
                  <a:pt x="1985697" y="3594045"/>
                </a:cubicBezTo>
                <a:cubicBezTo>
                  <a:pt x="-907119" y="1632328"/>
                  <a:pt x="-65842" y="-16059"/>
                  <a:pt x="941190" y="119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1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82FBFC-A8C3-46BA-99B0-F8B6C81EDD03}"/>
              </a:ext>
            </a:extLst>
          </p:cNvPr>
          <p:cNvSpPr txBox="1"/>
          <p:nvPr/>
        </p:nvSpPr>
        <p:spPr>
          <a:xfrm>
            <a:off x="7151353" y="2959069"/>
            <a:ext cx="2482637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/>
              <a:t>Random Forest Algorithm.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/>
              <a:t>Health history – 94.08%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/>
              <a:t>Breathing analysis – 74.19%</a:t>
            </a:r>
          </a:p>
          <a:p>
            <a:endParaRPr lang="en-US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/>
              <a:t>Decision Tree Algorithm.</a:t>
            </a:r>
          </a:p>
          <a:p>
            <a:endParaRPr lang="en-US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/>
              <a:t>Linear Regression Algorithm.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7411B30-CA13-4E0A-BBBE-23B0D1B073C6}"/>
              </a:ext>
            </a:extLst>
          </p:cNvPr>
          <p:cNvSpPr txBox="1"/>
          <p:nvPr/>
        </p:nvSpPr>
        <p:spPr>
          <a:xfrm>
            <a:off x="1949979" y="2790616"/>
            <a:ext cx="246044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/>
              <a:t>N</a:t>
            </a:r>
            <a:r>
              <a:rPr lang="en-US" sz="1800" b="1" kern="1200">
                <a:effectLst/>
              </a:rPr>
              <a:t>umpy</a:t>
            </a:r>
            <a:r>
              <a:rPr lang="en-US" sz="1800" kern="1200">
                <a:effectLst/>
              </a:rPr>
              <a:t>- use for mathematical operations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800" b="1" kern="1200">
                <a:effectLst/>
              </a:rPr>
              <a:t>pandas- </a:t>
            </a:r>
            <a:r>
              <a:rPr lang="en-US" sz="1800" kern="1200">
                <a:effectLst/>
              </a:rPr>
              <a:t>use for data analysis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800" b="1" kern="1200">
                <a:effectLst/>
              </a:rPr>
              <a:t>Seaborn - </a:t>
            </a:r>
            <a:r>
              <a:rPr lang="en-US" sz="1800" kern="1200">
                <a:effectLst/>
              </a:rPr>
              <a:t>use for data analysis</a:t>
            </a:r>
            <a:endParaRPr lang="en-US" sz="1800" b="1" kern="1200">
              <a:effectLst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800" b="1" kern="1200">
                <a:effectLst/>
              </a:rPr>
              <a:t>matplotlib</a:t>
            </a:r>
            <a:r>
              <a:rPr lang="en-US" sz="1800" kern="1200">
                <a:effectLst/>
              </a:rPr>
              <a:t>- use for data analysis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29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346013D-2B5B-4934-8792-BDCB5602417E}"/>
              </a:ext>
            </a:extLst>
          </p:cNvPr>
          <p:cNvSpPr/>
          <p:nvPr/>
        </p:nvSpPr>
        <p:spPr>
          <a:xfrm>
            <a:off x="822419" y="1587443"/>
            <a:ext cx="4088777" cy="1812240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700"/>
              <a:t>React Native</a:t>
            </a:r>
            <a:endParaRPr lang="ko-KR" altLang="en-US" sz="270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B5C7507-0617-434E-B06E-0AA486A52446}"/>
              </a:ext>
            </a:extLst>
          </p:cNvPr>
          <p:cNvSpPr/>
          <p:nvPr/>
        </p:nvSpPr>
        <p:spPr>
          <a:xfrm>
            <a:off x="909494" y="4663426"/>
            <a:ext cx="4088777" cy="1812240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700"/>
              <a:t>Python</a:t>
            </a:r>
            <a:endParaRPr lang="ko-KR" altLang="en-US" sz="2700"/>
          </a:p>
        </p:txBody>
      </p:sp>
      <p:sp>
        <p:nvSpPr>
          <p:cNvPr id="4" name="Chevron 4">
            <a:extLst>
              <a:ext uri="{FF2B5EF4-FFF2-40B4-BE49-F238E27FC236}">
                <a16:creationId xmlns:a16="http://schemas.microsoft.com/office/drawing/2014/main" id="{34FBE1FB-0CF3-4D56-A53C-E6655DD5DCC3}"/>
              </a:ext>
            </a:extLst>
          </p:cNvPr>
          <p:cNvSpPr/>
          <p:nvPr/>
        </p:nvSpPr>
        <p:spPr>
          <a:xfrm>
            <a:off x="822419" y="651787"/>
            <a:ext cx="2869882" cy="893484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700">
                <a:solidFill>
                  <a:schemeClr val="tx1"/>
                </a:solidFill>
              </a:rPr>
              <a:t>Front-end </a:t>
            </a:r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5" name="Chevron 5">
            <a:extLst>
              <a:ext uri="{FF2B5EF4-FFF2-40B4-BE49-F238E27FC236}">
                <a16:creationId xmlns:a16="http://schemas.microsoft.com/office/drawing/2014/main" id="{FB8E479F-CD38-4B44-9C9B-236E539502DE}"/>
              </a:ext>
            </a:extLst>
          </p:cNvPr>
          <p:cNvSpPr/>
          <p:nvPr/>
        </p:nvSpPr>
        <p:spPr>
          <a:xfrm>
            <a:off x="888045" y="3704485"/>
            <a:ext cx="2738629" cy="893484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700">
                <a:solidFill>
                  <a:schemeClr val="tx1"/>
                </a:solidFill>
              </a:rPr>
              <a:t>Back-end</a:t>
            </a:r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" name="Chevron 4">
            <a:extLst>
              <a:ext uri="{FF2B5EF4-FFF2-40B4-BE49-F238E27FC236}">
                <a16:creationId xmlns:a16="http://schemas.microsoft.com/office/drawing/2014/main" id="{F40CAF0E-49DE-43F0-872D-259CE2D48EE6}"/>
              </a:ext>
            </a:extLst>
          </p:cNvPr>
          <p:cNvSpPr/>
          <p:nvPr/>
        </p:nvSpPr>
        <p:spPr>
          <a:xfrm>
            <a:off x="6993697" y="1600079"/>
            <a:ext cx="2869882" cy="893484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700">
                <a:solidFill>
                  <a:schemeClr val="tx1"/>
                </a:solidFill>
              </a:rPr>
              <a:t>API </a:t>
            </a:r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41C0368-4D34-41A7-9183-3D679364BC30}"/>
              </a:ext>
            </a:extLst>
          </p:cNvPr>
          <p:cNvSpPr/>
          <p:nvPr/>
        </p:nvSpPr>
        <p:spPr>
          <a:xfrm>
            <a:off x="7086798" y="2554053"/>
            <a:ext cx="2469814" cy="1921294"/>
          </a:xfrm>
          <a:prstGeom prst="rect">
            <a:avLst/>
          </a:prstGeom>
          <a:solidFill>
            <a:schemeClr val="accent3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700"/>
              <a:t>Flask API</a:t>
            </a:r>
            <a:endParaRPr lang="ko-KR" altLang="en-US" sz="2700"/>
          </a:p>
        </p:txBody>
      </p:sp>
      <p:pic>
        <p:nvPicPr>
          <p:cNvPr id="9" name="Picture 8" descr="Logo, company name&#10;&#10;Description automatically generated">
            <a:extLst>
              <a:ext uri="{FF2B5EF4-FFF2-40B4-BE49-F238E27FC236}">
                <a16:creationId xmlns:a16="http://schemas.microsoft.com/office/drawing/2014/main" id="{62878ABB-359E-4D87-84F9-3FF7C86DAD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304"/>
          <a:stretch/>
        </p:blipFill>
        <p:spPr>
          <a:xfrm>
            <a:off x="4232928" y="3122434"/>
            <a:ext cx="1014934" cy="1005509"/>
          </a:xfrm>
          <a:prstGeom prst="rect">
            <a:avLst/>
          </a:prstGeom>
        </p:spPr>
      </p:pic>
      <p:pic>
        <p:nvPicPr>
          <p:cNvPr id="11" name="Picture 10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F46BE3A2-86B4-4C2E-9B15-257FC5C0E3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3539" y="4530369"/>
            <a:ext cx="3940315" cy="1243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0767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6DF08D59-0DDE-49F5-9076-088580E9E3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6723" y="858778"/>
            <a:ext cx="8738554" cy="552396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9FCDAFB-41BA-484C-BDCC-CA50B37EB4F8}"/>
              </a:ext>
            </a:extLst>
          </p:cNvPr>
          <p:cNvSpPr txBox="1"/>
          <p:nvPr/>
        </p:nvSpPr>
        <p:spPr>
          <a:xfrm>
            <a:off x="724117" y="212447"/>
            <a:ext cx="43845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System Overview</a:t>
            </a:r>
            <a:endParaRPr lang="ko-KR" altLang="en-US" sz="3600" b="1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835240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17">
            <a:extLst>
              <a:ext uri="{FF2B5EF4-FFF2-40B4-BE49-F238E27FC236}">
                <a16:creationId xmlns:a16="http://schemas.microsoft.com/office/drawing/2014/main" id="{A445C8D3-7671-4026-8C21-89556D802A86}"/>
              </a:ext>
            </a:extLst>
          </p:cNvPr>
          <p:cNvSpPr/>
          <p:nvPr/>
        </p:nvSpPr>
        <p:spPr>
          <a:xfrm>
            <a:off x="3489126" y="1863876"/>
            <a:ext cx="4669811" cy="962387"/>
          </a:xfrm>
          <a:prstGeom prst="roundRect">
            <a:avLst/>
          </a:prstGeom>
          <a:solidFill>
            <a:schemeClr val="accent1"/>
          </a:solidFill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bg1"/>
              </a:solidFill>
            </a:endParaRPr>
          </a:p>
        </p:txBody>
      </p:sp>
      <p:sp>
        <p:nvSpPr>
          <p:cNvPr id="11" name="Rounded Rectangle 17">
            <a:extLst>
              <a:ext uri="{FF2B5EF4-FFF2-40B4-BE49-F238E27FC236}">
                <a16:creationId xmlns:a16="http://schemas.microsoft.com/office/drawing/2014/main" id="{1DEBF7CC-6610-4BD7-9AC0-A590A43067E8}"/>
              </a:ext>
            </a:extLst>
          </p:cNvPr>
          <p:cNvSpPr/>
          <p:nvPr/>
        </p:nvSpPr>
        <p:spPr>
          <a:xfrm>
            <a:off x="2644619" y="2950815"/>
            <a:ext cx="4669811" cy="962387"/>
          </a:xfrm>
          <a:prstGeom prst="roundRect">
            <a:avLst/>
          </a:prstGeom>
          <a:solidFill>
            <a:schemeClr val="accent2"/>
          </a:solidFill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bg1"/>
              </a:solidFill>
            </a:endParaRPr>
          </a:p>
        </p:txBody>
      </p:sp>
      <p:sp>
        <p:nvSpPr>
          <p:cNvPr id="13" name="Rounded Rectangle 17">
            <a:extLst>
              <a:ext uri="{FF2B5EF4-FFF2-40B4-BE49-F238E27FC236}">
                <a16:creationId xmlns:a16="http://schemas.microsoft.com/office/drawing/2014/main" id="{778C532A-F582-4CF7-9DDB-9CAA55BBC68F}"/>
              </a:ext>
            </a:extLst>
          </p:cNvPr>
          <p:cNvSpPr/>
          <p:nvPr/>
        </p:nvSpPr>
        <p:spPr>
          <a:xfrm>
            <a:off x="1392741" y="4081557"/>
            <a:ext cx="4669811" cy="1261127"/>
          </a:xfrm>
          <a:prstGeom prst="roundRect">
            <a:avLst/>
          </a:prstGeom>
          <a:solidFill>
            <a:schemeClr val="accent3"/>
          </a:solidFill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bg1"/>
              </a:solidFill>
            </a:endParaRPr>
          </a:p>
        </p:txBody>
      </p:sp>
      <p:sp>
        <p:nvSpPr>
          <p:cNvPr id="15" name="Rounded Rectangle 17">
            <a:extLst>
              <a:ext uri="{FF2B5EF4-FFF2-40B4-BE49-F238E27FC236}">
                <a16:creationId xmlns:a16="http://schemas.microsoft.com/office/drawing/2014/main" id="{FF24DCA7-7B40-4F99-BDCE-CEE8E7C77486}"/>
              </a:ext>
            </a:extLst>
          </p:cNvPr>
          <p:cNvSpPr/>
          <p:nvPr/>
        </p:nvSpPr>
        <p:spPr>
          <a:xfrm>
            <a:off x="848317" y="5476210"/>
            <a:ext cx="4669811" cy="1203113"/>
          </a:xfrm>
          <a:prstGeom prst="roundRect">
            <a:avLst/>
          </a:prstGeom>
          <a:solidFill>
            <a:schemeClr val="accent4"/>
          </a:solidFill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bg1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BC5A51E-2DDB-45AE-9072-7119933FFEF5}"/>
              </a:ext>
            </a:extLst>
          </p:cNvPr>
          <p:cNvSpPr/>
          <p:nvPr/>
        </p:nvSpPr>
        <p:spPr>
          <a:xfrm>
            <a:off x="3760859" y="1956481"/>
            <a:ext cx="1682065" cy="3759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innerShdw blurRad="508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95A801F-96F8-4026-BC1C-F943895B4410}"/>
              </a:ext>
            </a:extLst>
          </p:cNvPr>
          <p:cNvSpPr/>
          <p:nvPr/>
        </p:nvSpPr>
        <p:spPr>
          <a:xfrm>
            <a:off x="2905620" y="3064766"/>
            <a:ext cx="1682065" cy="3759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innerShdw blurRad="508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5953" y="-183447"/>
            <a:ext cx="11573197" cy="724247"/>
          </a:xfrm>
        </p:spPr>
        <p:txBody>
          <a:bodyPr/>
          <a:lstStyle/>
          <a:p>
            <a:endParaRPr lang="en-US" sz="3600" b="1">
              <a:solidFill>
                <a:srgbClr val="0070C0"/>
              </a:solidFill>
              <a:latin typeface="+mj-lt"/>
              <a:ea typeface="+mj-ea"/>
              <a:cs typeface="+mj-cs"/>
            </a:endParaRPr>
          </a:p>
          <a:p>
            <a:endParaRPr lang="en-US" sz="3600" b="1">
              <a:solidFill>
                <a:srgbClr val="0070C0"/>
              </a:solidFill>
              <a:ea typeface="+mj-ea"/>
              <a:cs typeface="+mj-cs"/>
            </a:endParaRPr>
          </a:p>
          <a:p>
            <a:r>
              <a:rPr lang="en-US" sz="3600" b="1">
                <a:latin typeface="+mj-lt"/>
                <a:ea typeface="+mj-ea"/>
                <a:cs typeface="+mj-cs"/>
              </a:rPr>
              <a:t>COMPLETION OF THE PROJECT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C8BABA5-2F59-4964-B1FC-A398BA2C51E3}"/>
              </a:ext>
            </a:extLst>
          </p:cNvPr>
          <p:cNvGrpSpPr/>
          <p:nvPr/>
        </p:nvGrpSpPr>
        <p:grpSpPr>
          <a:xfrm>
            <a:off x="7009259" y="1863876"/>
            <a:ext cx="4243140" cy="4286977"/>
            <a:chOff x="794796" y="1552872"/>
            <a:chExt cx="4243140" cy="4286977"/>
          </a:xfrm>
        </p:grpSpPr>
        <p:sp>
          <p:nvSpPr>
            <p:cNvPr id="4" name="Curved Up Arrow 1">
              <a:extLst>
                <a:ext uri="{FF2B5EF4-FFF2-40B4-BE49-F238E27FC236}">
                  <a16:creationId xmlns:a16="http://schemas.microsoft.com/office/drawing/2014/main" id="{68E44305-6E6B-4EC4-BB93-9A010AC541E8}"/>
                </a:ext>
              </a:extLst>
            </p:cNvPr>
            <p:cNvSpPr/>
            <p:nvPr/>
          </p:nvSpPr>
          <p:spPr>
            <a:xfrm>
              <a:off x="794796" y="1552872"/>
              <a:ext cx="4243140" cy="4286977"/>
            </a:xfrm>
            <a:custGeom>
              <a:avLst/>
              <a:gdLst>
                <a:gd name="connsiteX0" fmla="*/ 467810 w 635736"/>
                <a:gd name="connsiteY0" fmla="*/ 0 h 731523"/>
                <a:gd name="connsiteX1" fmla="*/ 635736 w 635736"/>
                <a:gd name="connsiteY1" fmla="*/ 182880 h 731523"/>
                <a:gd name="connsiteX2" fmla="*/ 544296 w 635736"/>
                <a:gd name="connsiteY2" fmla="*/ 182880 h 731523"/>
                <a:gd name="connsiteX3" fmla="*/ 87404 w 635736"/>
                <a:gd name="connsiteY3" fmla="*/ 731520 h 731523"/>
                <a:gd name="connsiteX4" fmla="*/ 0 w 635736"/>
                <a:gd name="connsiteY4" fmla="*/ 731520 h 731523"/>
                <a:gd name="connsiteX5" fmla="*/ 0 w 635736"/>
                <a:gd name="connsiteY5" fmla="*/ 718075 h 731523"/>
                <a:gd name="connsiteX6" fmla="*/ 0 w 635736"/>
                <a:gd name="connsiteY6" fmla="*/ 716278 h 731523"/>
                <a:gd name="connsiteX7" fmla="*/ 361416 w 635736"/>
                <a:gd name="connsiteY7" fmla="*/ 182880 h 731523"/>
                <a:gd name="connsiteX8" fmla="*/ 269976 w 635736"/>
                <a:gd name="connsiteY8" fmla="*/ 182880 h 731523"/>
                <a:gd name="connsiteX9" fmla="*/ 467810 w 635736"/>
                <a:gd name="connsiteY9" fmla="*/ 0 h 731523"/>
                <a:gd name="connsiteX0" fmla="*/ 467810 w 635736"/>
                <a:gd name="connsiteY0" fmla="*/ 0 h 731523"/>
                <a:gd name="connsiteX1" fmla="*/ 635736 w 635736"/>
                <a:gd name="connsiteY1" fmla="*/ 182880 h 731523"/>
                <a:gd name="connsiteX2" fmla="*/ 544296 w 635736"/>
                <a:gd name="connsiteY2" fmla="*/ 182880 h 731523"/>
                <a:gd name="connsiteX3" fmla="*/ 87404 w 635736"/>
                <a:gd name="connsiteY3" fmla="*/ 731520 h 731523"/>
                <a:gd name="connsiteX4" fmla="*/ 0 w 635736"/>
                <a:gd name="connsiteY4" fmla="*/ 731520 h 731523"/>
                <a:gd name="connsiteX5" fmla="*/ 0 w 635736"/>
                <a:gd name="connsiteY5" fmla="*/ 716278 h 731523"/>
                <a:gd name="connsiteX6" fmla="*/ 361416 w 635736"/>
                <a:gd name="connsiteY6" fmla="*/ 182880 h 731523"/>
                <a:gd name="connsiteX7" fmla="*/ 269976 w 635736"/>
                <a:gd name="connsiteY7" fmla="*/ 182880 h 731523"/>
                <a:gd name="connsiteX8" fmla="*/ 467810 w 635736"/>
                <a:gd name="connsiteY8" fmla="*/ 0 h 731523"/>
                <a:gd name="connsiteX0" fmla="*/ 582986 w 750912"/>
                <a:gd name="connsiteY0" fmla="*/ 0 h 736598"/>
                <a:gd name="connsiteX1" fmla="*/ 750912 w 750912"/>
                <a:gd name="connsiteY1" fmla="*/ 182880 h 736598"/>
                <a:gd name="connsiteX2" fmla="*/ 659472 w 750912"/>
                <a:gd name="connsiteY2" fmla="*/ 182880 h 736598"/>
                <a:gd name="connsiteX3" fmla="*/ 202580 w 750912"/>
                <a:gd name="connsiteY3" fmla="*/ 731520 h 736598"/>
                <a:gd name="connsiteX4" fmla="*/ 0 w 750912"/>
                <a:gd name="connsiteY4" fmla="*/ 736598 h 736598"/>
                <a:gd name="connsiteX5" fmla="*/ 115176 w 750912"/>
                <a:gd name="connsiteY5" fmla="*/ 716278 h 736598"/>
                <a:gd name="connsiteX6" fmla="*/ 476592 w 750912"/>
                <a:gd name="connsiteY6" fmla="*/ 182880 h 736598"/>
                <a:gd name="connsiteX7" fmla="*/ 385152 w 750912"/>
                <a:gd name="connsiteY7" fmla="*/ 182880 h 736598"/>
                <a:gd name="connsiteX8" fmla="*/ 582986 w 750912"/>
                <a:gd name="connsiteY8" fmla="*/ 0 h 736598"/>
                <a:gd name="connsiteX0" fmla="*/ 582986 w 750912"/>
                <a:gd name="connsiteY0" fmla="*/ 0 h 736598"/>
                <a:gd name="connsiteX1" fmla="*/ 750912 w 750912"/>
                <a:gd name="connsiteY1" fmla="*/ 182880 h 736598"/>
                <a:gd name="connsiteX2" fmla="*/ 659472 w 750912"/>
                <a:gd name="connsiteY2" fmla="*/ 182880 h 736598"/>
                <a:gd name="connsiteX3" fmla="*/ 202580 w 750912"/>
                <a:gd name="connsiteY3" fmla="*/ 731520 h 736598"/>
                <a:gd name="connsiteX4" fmla="*/ 0 w 750912"/>
                <a:gd name="connsiteY4" fmla="*/ 736598 h 736598"/>
                <a:gd name="connsiteX5" fmla="*/ 115176 w 750912"/>
                <a:gd name="connsiteY5" fmla="*/ 716278 h 736598"/>
                <a:gd name="connsiteX6" fmla="*/ 476592 w 750912"/>
                <a:gd name="connsiteY6" fmla="*/ 182880 h 736598"/>
                <a:gd name="connsiteX7" fmla="*/ 385152 w 750912"/>
                <a:gd name="connsiteY7" fmla="*/ 182880 h 736598"/>
                <a:gd name="connsiteX8" fmla="*/ 582986 w 750912"/>
                <a:gd name="connsiteY8" fmla="*/ 0 h 736598"/>
                <a:gd name="connsiteX0" fmla="*/ 582986 w 750912"/>
                <a:gd name="connsiteY0" fmla="*/ 0 h 736598"/>
                <a:gd name="connsiteX1" fmla="*/ 750912 w 750912"/>
                <a:gd name="connsiteY1" fmla="*/ 182880 h 736598"/>
                <a:gd name="connsiteX2" fmla="*/ 659472 w 750912"/>
                <a:gd name="connsiteY2" fmla="*/ 182880 h 736598"/>
                <a:gd name="connsiteX3" fmla="*/ 202580 w 750912"/>
                <a:gd name="connsiteY3" fmla="*/ 731520 h 736598"/>
                <a:gd name="connsiteX4" fmla="*/ 0 w 750912"/>
                <a:gd name="connsiteY4" fmla="*/ 736598 h 736598"/>
                <a:gd name="connsiteX5" fmla="*/ 115176 w 750912"/>
                <a:gd name="connsiteY5" fmla="*/ 716278 h 736598"/>
                <a:gd name="connsiteX6" fmla="*/ 476592 w 750912"/>
                <a:gd name="connsiteY6" fmla="*/ 182880 h 736598"/>
                <a:gd name="connsiteX7" fmla="*/ 385152 w 750912"/>
                <a:gd name="connsiteY7" fmla="*/ 182880 h 736598"/>
                <a:gd name="connsiteX8" fmla="*/ 582986 w 750912"/>
                <a:gd name="connsiteY8" fmla="*/ 0 h 736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50912" h="736598">
                  <a:moveTo>
                    <a:pt x="582986" y="0"/>
                  </a:moveTo>
                  <a:lnTo>
                    <a:pt x="750912" y="182880"/>
                  </a:lnTo>
                  <a:lnTo>
                    <a:pt x="659472" y="182880"/>
                  </a:lnTo>
                  <a:cubicBezTo>
                    <a:pt x="604805" y="511774"/>
                    <a:pt x="413733" y="732568"/>
                    <a:pt x="202580" y="731520"/>
                  </a:cubicBezTo>
                  <a:lnTo>
                    <a:pt x="0" y="736598"/>
                  </a:lnTo>
                  <a:cubicBezTo>
                    <a:pt x="38392" y="729825"/>
                    <a:pt x="73200" y="726606"/>
                    <a:pt x="115176" y="716278"/>
                  </a:cubicBezTo>
                  <a:cubicBezTo>
                    <a:pt x="291341" y="660491"/>
                    <a:pt x="431613" y="453492"/>
                    <a:pt x="476592" y="182880"/>
                  </a:cubicBezTo>
                  <a:lnTo>
                    <a:pt x="385152" y="182880"/>
                  </a:lnTo>
                  <a:lnTo>
                    <a:pt x="58298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5" name="Curved Up Arrow 1">
              <a:extLst>
                <a:ext uri="{FF2B5EF4-FFF2-40B4-BE49-F238E27FC236}">
                  <a16:creationId xmlns:a16="http://schemas.microsoft.com/office/drawing/2014/main" id="{6D1CA4B2-AF4D-4B55-828D-9FA29D9B09C1}"/>
                </a:ext>
              </a:extLst>
            </p:cNvPr>
            <p:cNvSpPr/>
            <p:nvPr/>
          </p:nvSpPr>
          <p:spPr>
            <a:xfrm>
              <a:off x="2608239" y="1552872"/>
              <a:ext cx="2429697" cy="3278977"/>
            </a:xfrm>
            <a:custGeom>
              <a:avLst/>
              <a:gdLst/>
              <a:ahLst/>
              <a:cxnLst/>
              <a:rect l="l" t="t" r="r" b="b"/>
              <a:pathLst>
                <a:path w="2429697" h="3278977">
                  <a:moveTo>
                    <a:pt x="1480806" y="0"/>
                  </a:moveTo>
                  <a:lnTo>
                    <a:pt x="2429697" y="1064356"/>
                  </a:lnTo>
                  <a:lnTo>
                    <a:pt x="1913002" y="1064356"/>
                  </a:lnTo>
                  <a:cubicBezTo>
                    <a:pt x="1767557" y="1965619"/>
                    <a:pt x="1451237" y="2727407"/>
                    <a:pt x="1030480" y="3278977"/>
                  </a:cubicBezTo>
                  <a:lnTo>
                    <a:pt x="0" y="3278977"/>
                  </a:lnTo>
                  <a:cubicBezTo>
                    <a:pt x="423651" y="2718190"/>
                    <a:pt x="736725" y="1949779"/>
                    <a:pt x="879611" y="1064356"/>
                  </a:cubicBezTo>
                  <a:lnTo>
                    <a:pt x="362916" y="106435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6" name="Curved Up Arrow 1">
              <a:extLst>
                <a:ext uri="{FF2B5EF4-FFF2-40B4-BE49-F238E27FC236}">
                  <a16:creationId xmlns:a16="http://schemas.microsoft.com/office/drawing/2014/main" id="{1B0BDACF-1C1C-469A-A18D-A33F6B8C7861}"/>
                </a:ext>
              </a:extLst>
            </p:cNvPr>
            <p:cNvSpPr/>
            <p:nvPr/>
          </p:nvSpPr>
          <p:spPr>
            <a:xfrm>
              <a:off x="2971155" y="1552872"/>
              <a:ext cx="2066781" cy="2270977"/>
            </a:xfrm>
            <a:custGeom>
              <a:avLst/>
              <a:gdLst/>
              <a:ahLst/>
              <a:cxnLst/>
              <a:rect l="l" t="t" r="r" b="b"/>
              <a:pathLst>
                <a:path w="2066781" h="2270977">
                  <a:moveTo>
                    <a:pt x="1117890" y="0"/>
                  </a:moveTo>
                  <a:lnTo>
                    <a:pt x="2066781" y="1064356"/>
                  </a:lnTo>
                  <a:lnTo>
                    <a:pt x="1550086" y="1064356"/>
                  </a:lnTo>
                  <a:cubicBezTo>
                    <a:pt x="1479389" y="1502438"/>
                    <a:pt x="1368319" y="1907566"/>
                    <a:pt x="1222656" y="2270977"/>
                  </a:cubicBezTo>
                  <a:lnTo>
                    <a:pt x="189248" y="2270977"/>
                  </a:lnTo>
                  <a:cubicBezTo>
                    <a:pt x="335680" y="1904432"/>
                    <a:pt x="446642" y="1498457"/>
                    <a:pt x="516695" y="1064356"/>
                  </a:cubicBezTo>
                  <a:lnTo>
                    <a:pt x="0" y="106435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7" name="Curved Up Arrow 1">
              <a:extLst>
                <a:ext uri="{FF2B5EF4-FFF2-40B4-BE49-F238E27FC236}">
                  <a16:creationId xmlns:a16="http://schemas.microsoft.com/office/drawing/2014/main" id="{33738995-E74F-44CB-93AD-883DD7EDFBA9}"/>
                </a:ext>
              </a:extLst>
            </p:cNvPr>
            <p:cNvSpPr/>
            <p:nvPr/>
          </p:nvSpPr>
          <p:spPr>
            <a:xfrm>
              <a:off x="2971155" y="1552872"/>
              <a:ext cx="2066781" cy="1262977"/>
            </a:xfrm>
            <a:custGeom>
              <a:avLst/>
              <a:gdLst/>
              <a:ahLst/>
              <a:cxnLst/>
              <a:rect l="l" t="t" r="r" b="b"/>
              <a:pathLst>
                <a:path w="2066781" h="1262977">
                  <a:moveTo>
                    <a:pt x="1117890" y="0"/>
                  </a:moveTo>
                  <a:lnTo>
                    <a:pt x="2066781" y="1064356"/>
                  </a:lnTo>
                  <a:lnTo>
                    <a:pt x="1550086" y="1064356"/>
                  </a:lnTo>
                  <a:lnTo>
                    <a:pt x="1512330" y="1262977"/>
                  </a:lnTo>
                  <a:lnTo>
                    <a:pt x="479897" y="1262977"/>
                  </a:lnTo>
                  <a:cubicBezTo>
                    <a:pt x="494102" y="1197656"/>
                    <a:pt x="505885" y="1131341"/>
                    <a:pt x="516695" y="1064356"/>
                  </a:cubicBezTo>
                  <a:lnTo>
                    <a:pt x="0" y="106435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3B8060E3-DACB-4123-8216-B3F4F5764E6D}"/>
              </a:ext>
            </a:extLst>
          </p:cNvPr>
          <p:cNvSpPr txBox="1"/>
          <p:nvPr/>
        </p:nvSpPr>
        <p:spPr>
          <a:xfrm>
            <a:off x="4252188" y="1895561"/>
            <a:ext cx="11907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10%</a:t>
            </a:r>
            <a:endParaRPr lang="ko-KR" altLang="en-US" sz="2800" b="1">
              <a:solidFill>
                <a:schemeClr val="accent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6A5DCA3-B816-4DA3-90C8-F94A5CE862CF}"/>
              </a:ext>
            </a:extLst>
          </p:cNvPr>
          <p:cNvSpPr txBox="1"/>
          <p:nvPr/>
        </p:nvSpPr>
        <p:spPr>
          <a:xfrm>
            <a:off x="3002332" y="3026562"/>
            <a:ext cx="1024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90%</a:t>
            </a:r>
            <a:endParaRPr lang="ko-KR" altLang="en-US" sz="2800" b="1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8638627-65D0-49D2-A12C-AB5A4E2242D4}"/>
              </a:ext>
            </a:extLst>
          </p:cNvPr>
          <p:cNvSpPr txBox="1"/>
          <p:nvPr/>
        </p:nvSpPr>
        <p:spPr>
          <a:xfrm>
            <a:off x="3848176" y="2361034"/>
            <a:ext cx="40563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chemeClr val="bg1"/>
                </a:solidFill>
                <a:cs typeface="Arial" pitchFamily="34" charset="0"/>
              </a:rPr>
              <a:t>Some testing parts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chemeClr val="bg1"/>
                </a:solidFill>
                <a:cs typeface="Arial" pitchFamily="34" charset="0"/>
              </a:rPr>
              <a:t>Some front-end development parts</a:t>
            </a:r>
            <a:endParaRPr lang="ko-KR" altLang="en-US" sz="1200">
              <a:solidFill>
                <a:schemeClr val="bg1"/>
              </a:solidFill>
              <a:cs typeface="Arial" pitchFamily="34" charset="0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8083228-8D0E-4757-97E7-B809079E0533}"/>
              </a:ext>
            </a:extLst>
          </p:cNvPr>
          <p:cNvCxnSpPr/>
          <p:nvPr/>
        </p:nvCxnSpPr>
        <p:spPr>
          <a:xfrm>
            <a:off x="8233767" y="2332458"/>
            <a:ext cx="877020" cy="0"/>
          </a:xfrm>
          <a:prstGeom prst="straightConnector1">
            <a:avLst/>
          </a:prstGeom>
          <a:ln w="38100">
            <a:solidFill>
              <a:schemeClr val="accent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BA650CD-F4B9-4298-BB68-A944D2D31EA1}"/>
              </a:ext>
            </a:extLst>
          </p:cNvPr>
          <p:cNvCxnSpPr/>
          <p:nvPr/>
        </p:nvCxnSpPr>
        <p:spPr>
          <a:xfrm>
            <a:off x="7340950" y="3511897"/>
            <a:ext cx="1540890" cy="1"/>
          </a:xfrm>
          <a:prstGeom prst="straightConnector1">
            <a:avLst/>
          </a:prstGeom>
          <a:ln w="38100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1B53EE51-067E-4407-AC43-7AA590E33A03}"/>
              </a:ext>
            </a:extLst>
          </p:cNvPr>
          <p:cNvCxnSpPr/>
          <p:nvPr/>
        </p:nvCxnSpPr>
        <p:spPr>
          <a:xfrm>
            <a:off x="6521664" y="4583118"/>
            <a:ext cx="1961467" cy="15034"/>
          </a:xfrm>
          <a:prstGeom prst="straightConnector1">
            <a:avLst/>
          </a:prstGeom>
          <a:ln w="38100">
            <a:solidFill>
              <a:schemeClr val="accent3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9264214-E8B2-4390-B221-01DFF160ADD7}"/>
              </a:ext>
            </a:extLst>
          </p:cNvPr>
          <p:cNvCxnSpPr/>
          <p:nvPr/>
        </p:nvCxnSpPr>
        <p:spPr>
          <a:xfrm flipV="1">
            <a:off x="5641481" y="5662301"/>
            <a:ext cx="1920343" cy="8068"/>
          </a:xfrm>
          <a:prstGeom prst="straightConnector1">
            <a:avLst/>
          </a:prstGeom>
          <a:ln w="38100">
            <a:solidFill>
              <a:schemeClr val="accent4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DE9658DE-75D4-4C10-AB11-AB32D2416D11}"/>
              </a:ext>
            </a:extLst>
          </p:cNvPr>
          <p:cNvSpPr/>
          <p:nvPr/>
        </p:nvSpPr>
        <p:spPr>
          <a:xfrm>
            <a:off x="1803586" y="4190366"/>
            <a:ext cx="1682065" cy="3759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innerShdw blurRad="508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solidFill>
                  <a:srgbClr val="00B0F0"/>
                </a:solidFill>
              </a:rPr>
              <a:t>50%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E825B2D-AB01-4AEC-8CD9-8BA14C16291B}"/>
              </a:ext>
            </a:extLst>
          </p:cNvPr>
          <p:cNvSpPr txBox="1"/>
          <p:nvPr/>
        </p:nvSpPr>
        <p:spPr>
          <a:xfrm>
            <a:off x="1767729" y="4629936"/>
            <a:ext cx="40563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chemeClr val="bg1"/>
                </a:solidFill>
                <a:cs typeface="Arial" pitchFamily="34" charset="0"/>
              </a:rPr>
              <a:t>Trained the models, selected the best model that has the highest accuracy level and got the predictions.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chemeClr val="bg1"/>
                </a:solidFill>
                <a:cs typeface="Arial" pitchFamily="34" charset="0"/>
              </a:rPr>
              <a:t>Designed a protype for mobile app.</a:t>
            </a:r>
            <a:endParaRPr lang="ko-KR" altLang="en-US" sz="120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A93E8D-F68F-4636-B689-61FA5B9173D0}"/>
              </a:ext>
            </a:extLst>
          </p:cNvPr>
          <p:cNvSpPr/>
          <p:nvPr/>
        </p:nvSpPr>
        <p:spPr>
          <a:xfrm>
            <a:off x="986720" y="5557313"/>
            <a:ext cx="2527945" cy="3759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innerShdw blurRad="508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>
                <a:solidFill>
                  <a:schemeClr val="accent3">
                    <a:lumMod val="50000"/>
                  </a:schemeClr>
                </a:solidFill>
              </a:rPr>
              <a:t>Proposal Presentation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7008309-95A0-427B-8CC3-88B478ADD4EB}"/>
              </a:ext>
            </a:extLst>
          </p:cNvPr>
          <p:cNvSpPr txBox="1"/>
          <p:nvPr/>
        </p:nvSpPr>
        <p:spPr>
          <a:xfrm>
            <a:off x="2939697" y="3435818"/>
            <a:ext cx="40563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chemeClr val="bg1"/>
                </a:solidFill>
                <a:cs typeface="Arial" pitchFamily="34" charset="0"/>
              </a:rPr>
              <a:t>Front-end implementation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chemeClr val="bg1"/>
                </a:solidFill>
                <a:cs typeface="Arial" pitchFamily="34" charset="0"/>
              </a:rPr>
              <a:t>Connected the model and mobile app using Flask API</a:t>
            </a:r>
            <a:endParaRPr lang="ko-KR" altLang="en-US" sz="120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C07D093-DE89-4F45-813D-554B82A2FBC7}"/>
              </a:ext>
            </a:extLst>
          </p:cNvPr>
          <p:cNvSpPr txBox="1"/>
          <p:nvPr/>
        </p:nvSpPr>
        <p:spPr>
          <a:xfrm>
            <a:off x="8297713" y="6465929"/>
            <a:ext cx="4942935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400" b="1">
                <a:cs typeface="Calibri"/>
              </a:rPr>
              <a:t>IT18121698|Dias M.H.V | 2021-180</a:t>
            </a:r>
          </a:p>
        </p:txBody>
      </p:sp>
    </p:spTree>
    <p:extLst>
      <p:ext uri="{BB962C8B-B14F-4D97-AF65-F5344CB8AC3E}">
        <p14:creationId xmlns:p14="http://schemas.microsoft.com/office/powerpoint/2010/main" val="11934031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F00A0FBF-8D82-41AE-88C5-558B991FA0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329"/>
          <a:stretch/>
        </p:blipFill>
        <p:spPr>
          <a:xfrm>
            <a:off x="1358912" y="228600"/>
            <a:ext cx="9397975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0490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9E2714A-BE29-4E83-A155-D5802C472B0A}"/>
              </a:ext>
            </a:extLst>
          </p:cNvPr>
          <p:cNvSpPr txBox="1"/>
          <p:nvPr/>
        </p:nvSpPr>
        <p:spPr>
          <a:xfrm>
            <a:off x="0" y="4699652"/>
            <a:ext cx="12192000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6000">
                <a:solidFill>
                  <a:schemeClr val="bg1"/>
                </a:solidFill>
                <a:cs typeface="Arial" pitchFamily="34" charset="0"/>
              </a:rPr>
              <a:t>THANK YOU</a:t>
            </a:r>
            <a:endParaRPr lang="ko-KR" altLang="en-US" sz="600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10CEFBA-D769-4273-A561-DEAFE29FABCF}"/>
              </a:ext>
            </a:extLst>
          </p:cNvPr>
          <p:cNvGrpSpPr/>
          <p:nvPr/>
        </p:nvGrpSpPr>
        <p:grpSpPr>
          <a:xfrm>
            <a:off x="4761125" y="1488938"/>
            <a:ext cx="2582288" cy="2528174"/>
            <a:chOff x="4805011" y="901670"/>
            <a:chExt cx="2582288" cy="2528174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C8EFA1BD-E7E6-4AFD-ADE3-62865DE7ED0F}"/>
                </a:ext>
              </a:extLst>
            </p:cNvPr>
            <p:cNvSpPr/>
            <p:nvPr/>
          </p:nvSpPr>
          <p:spPr>
            <a:xfrm>
              <a:off x="5229691" y="1294954"/>
              <a:ext cx="1735886" cy="1735886"/>
            </a:xfrm>
            <a:custGeom>
              <a:avLst/>
              <a:gdLst>
                <a:gd name="connsiteX0" fmla="*/ 2247157 w 2247157"/>
                <a:gd name="connsiteY0" fmla="*/ 1123579 h 2247157"/>
                <a:gd name="connsiteX1" fmla="*/ 1123579 w 2247157"/>
                <a:gd name="connsiteY1" fmla="*/ 2247157 h 2247157"/>
                <a:gd name="connsiteX2" fmla="*/ 0 w 2247157"/>
                <a:gd name="connsiteY2" fmla="*/ 1123579 h 2247157"/>
                <a:gd name="connsiteX3" fmla="*/ 1123579 w 2247157"/>
                <a:gd name="connsiteY3" fmla="*/ 0 h 2247157"/>
                <a:gd name="connsiteX4" fmla="*/ 2247157 w 2247157"/>
                <a:gd name="connsiteY4" fmla="*/ 1123579 h 2247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47157" h="2247157">
                  <a:moveTo>
                    <a:pt x="2247157" y="1123579"/>
                  </a:moveTo>
                  <a:cubicBezTo>
                    <a:pt x="2247157" y="1744114"/>
                    <a:pt x="1744114" y="2247157"/>
                    <a:pt x="1123579" y="2247157"/>
                  </a:cubicBezTo>
                  <a:cubicBezTo>
                    <a:pt x="503043" y="2247157"/>
                    <a:pt x="0" y="1744114"/>
                    <a:pt x="0" y="1123579"/>
                  </a:cubicBezTo>
                  <a:cubicBezTo>
                    <a:pt x="0" y="503043"/>
                    <a:pt x="503043" y="0"/>
                    <a:pt x="1123579" y="0"/>
                  </a:cubicBezTo>
                  <a:cubicBezTo>
                    <a:pt x="1744114" y="0"/>
                    <a:pt x="2247157" y="503043"/>
                    <a:pt x="2247157" y="1123579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35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53BFBDE8-CC15-449E-8086-5BB7EEBBCC6B}"/>
                </a:ext>
              </a:extLst>
            </p:cNvPr>
            <p:cNvSpPr/>
            <p:nvPr/>
          </p:nvSpPr>
          <p:spPr>
            <a:xfrm>
              <a:off x="5419783" y="1485047"/>
              <a:ext cx="1355701" cy="1355701"/>
            </a:xfrm>
            <a:custGeom>
              <a:avLst/>
              <a:gdLst>
                <a:gd name="connsiteX0" fmla="*/ 1754997 w 1754996"/>
                <a:gd name="connsiteY0" fmla="*/ 877498 h 1754996"/>
                <a:gd name="connsiteX1" fmla="*/ 877498 w 1754996"/>
                <a:gd name="connsiteY1" fmla="*/ 1754997 h 1754996"/>
                <a:gd name="connsiteX2" fmla="*/ 0 w 1754996"/>
                <a:gd name="connsiteY2" fmla="*/ 877498 h 1754996"/>
                <a:gd name="connsiteX3" fmla="*/ 877498 w 1754996"/>
                <a:gd name="connsiteY3" fmla="*/ 0 h 1754996"/>
                <a:gd name="connsiteX4" fmla="*/ 1754997 w 1754996"/>
                <a:gd name="connsiteY4" fmla="*/ 877498 h 1754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54996" h="1754996">
                  <a:moveTo>
                    <a:pt x="1754997" y="877498"/>
                  </a:moveTo>
                  <a:cubicBezTo>
                    <a:pt x="1754997" y="1362127"/>
                    <a:pt x="1362127" y="1754997"/>
                    <a:pt x="877498" y="1754997"/>
                  </a:cubicBezTo>
                  <a:cubicBezTo>
                    <a:pt x="392869" y="1754997"/>
                    <a:pt x="0" y="1362127"/>
                    <a:pt x="0" y="877498"/>
                  </a:cubicBezTo>
                  <a:cubicBezTo>
                    <a:pt x="0" y="392869"/>
                    <a:pt x="392869" y="0"/>
                    <a:pt x="877498" y="0"/>
                  </a:cubicBezTo>
                  <a:cubicBezTo>
                    <a:pt x="1362127" y="0"/>
                    <a:pt x="1754997" y="392869"/>
                    <a:pt x="1754997" y="877498"/>
                  </a:cubicBezTo>
                  <a:close/>
                </a:path>
              </a:pathLst>
            </a:custGeom>
            <a:solidFill>
              <a:schemeClr val="accent3"/>
            </a:solidFill>
            <a:ln w="35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8" name="Graphic 2">
              <a:extLst>
                <a:ext uri="{FF2B5EF4-FFF2-40B4-BE49-F238E27FC236}">
                  <a16:creationId xmlns:a16="http://schemas.microsoft.com/office/drawing/2014/main" id="{FD1BF8F0-B986-49C1-8B93-4513B722DBD8}"/>
                </a:ext>
              </a:extLst>
            </p:cNvPr>
            <p:cNvGrpSpPr/>
            <p:nvPr/>
          </p:nvGrpSpPr>
          <p:grpSpPr>
            <a:xfrm>
              <a:off x="5909440" y="1645681"/>
              <a:ext cx="378286" cy="1035522"/>
              <a:chOff x="4740251" y="1730671"/>
              <a:chExt cx="489702" cy="1340514"/>
            </a:xfrm>
            <a:solidFill>
              <a:schemeClr val="tx1">
                <a:lumMod val="75000"/>
                <a:lumOff val="25000"/>
              </a:schemeClr>
            </a:solidFill>
          </p:grpSpPr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7378AF13-04C1-4982-8DFC-6AE197BB07A6}"/>
                  </a:ext>
                </a:extLst>
              </p:cNvPr>
              <p:cNvSpPr/>
              <p:nvPr/>
            </p:nvSpPr>
            <p:spPr>
              <a:xfrm>
                <a:off x="4807951" y="2267311"/>
                <a:ext cx="705" cy="705"/>
              </a:xfrm>
              <a:custGeom>
                <a:avLst/>
                <a:gdLst>
                  <a:gd name="connsiteX0" fmla="*/ 0 w 705"/>
                  <a:gd name="connsiteY0" fmla="*/ 0 h 705"/>
                  <a:gd name="connsiteX1" fmla="*/ 0 w 705"/>
                  <a:gd name="connsiteY1" fmla="*/ 705 h 705"/>
                  <a:gd name="connsiteX2" fmla="*/ 705 w 705"/>
                  <a:gd name="connsiteY2" fmla="*/ 353 h 705"/>
                  <a:gd name="connsiteX3" fmla="*/ 705 w 705"/>
                  <a:gd name="connsiteY3" fmla="*/ 0 h 705"/>
                  <a:gd name="connsiteX4" fmla="*/ 0 w 705"/>
                  <a:gd name="connsiteY4" fmla="*/ 0 h 7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5" h="705">
                    <a:moveTo>
                      <a:pt x="0" y="0"/>
                    </a:moveTo>
                    <a:lnTo>
                      <a:pt x="0" y="705"/>
                    </a:lnTo>
                    <a:cubicBezTo>
                      <a:pt x="0" y="353"/>
                      <a:pt x="352" y="353"/>
                      <a:pt x="705" y="353"/>
                    </a:cubicBezTo>
                    <a:cubicBezTo>
                      <a:pt x="705" y="353"/>
                      <a:pt x="705" y="0"/>
                      <a:pt x="705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 w="35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D100A34D-7E60-43A7-B8FA-4CB1D3574554}"/>
                  </a:ext>
                </a:extLst>
              </p:cNvPr>
              <p:cNvSpPr/>
              <p:nvPr/>
            </p:nvSpPr>
            <p:spPr>
              <a:xfrm>
                <a:off x="4740251" y="1730671"/>
                <a:ext cx="489702" cy="1340514"/>
              </a:xfrm>
              <a:custGeom>
                <a:avLst/>
                <a:gdLst>
                  <a:gd name="connsiteX0" fmla="*/ 488293 w 489702"/>
                  <a:gd name="connsiteY0" fmla="*/ 1294624 h 1340514"/>
                  <a:gd name="connsiteX1" fmla="*/ 451980 w 489702"/>
                  <a:gd name="connsiteY1" fmla="*/ 1202961 h 1340514"/>
                  <a:gd name="connsiteX2" fmla="*/ 353971 w 489702"/>
                  <a:gd name="connsiteY2" fmla="*/ 1119759 h 1340514"/>
                  <a:gd name="connsiteX3" fmla="*/ 227053 w 489702"/>
                  <a:gd name="connsiteY3" fmla="*/ 1050659 h 1340514"/>
                  <a:gd name="connsiteX4" fmla="*/ 105423 w 489702"/>
                  <a:gd name="connsiteY4" fmla="*/ 969572 h 1340514"/>
                  <a:gd name="connsiteX5" fmla="*/ 101192 w 489702"/>
                  <a:gd name="connsiteY5" fmla="*/ 961816 h 1340514"/>
                  <a:gd name="connsiteX6" fmla="*/ 368778 w 489702"/>
                  <a:gd name="connsiteY6" fmla="*/ 962169 h 1340514"/>
                  <a:gd name="connsiteX7" fmla="*/ 410379 w 489702"/>
                  <a:gd name="connsiteY7" fmla="*/ 960406 h 1340514"/>
                  <a:gd name="connsiteX8" fmla="*/ 411437 w 489702"/>
                  <a:gd name="connsiteY8" fmla="*/ 925856 h 1340514"/>
                  <a:gd name="connsiteX9" fmla="*/ 410026 w 489702"/>
                  <a:gd name="connsiteY9" fmla="*/ 915280 h 1340514"/>
                  <a:gd name="connsiteX10" fmla="*/ 70168 w 489702"/>
                  <a:gd name="connsiteY10" fmla="*/ 910344 h 1340514"/>
                  <a:gd name="connsiteX11" fmla="*/ 67347 w 489702"/>
                  <a:gd name="connsiteY11" fmla="*/ 889543 h 1340514"/>
                  <a:gd name="connsiteX12" fmla="*/ 70520 w 489702"/>
                  <a:gd name="connsiteY12" fmla="*/ 887076 h 1340514"/>
                  <a:gd name="connsiteX13" fmla="*/ 372656 w 489702"/>
                  <a:gd name="connsiteY13" fmla="*/ 886370 h 1340514"/>
                  <a:gd name="connsiteX14" fmla="*/ 408264 w 489702"/>
                  <a:gd name="connsiteY14" fmla="*/ 884608 h 1340514"/>
                  <a:gd name="connsiteX15" fmla="*/ 408969 w 489702"/>
                  <a:gd name="connsiteY15" fmla="*/ 850058 h 1340514"/>
                  <a:gd name="connsiteX16" fmla="*/ 407911 w 489702"/>
                  <a:gd name="connsiteY16" fmla="*/ 839481 h 1340514"/>
                  <a:gd name="connsiteX17" fmla="*/ 81802 w 489702"/>
                  <a:gd name="connsiteY17" fmla="*/ 833841 h 1340514"/>
                  <a:gd name="connsiteX18" fmla="*/ 97314 w 489702"/>
                  <a:gd name="connsiteY18" fmla="*/ 808104 h 1340514"/>
                  <a:gd name="connsiteX19" fmla="*/ 103660 w 489702"/>
                  <a:gd name="connsiteY19" fmla="*/ 805284 h 1340514"/>
                  <a:gd name="connsiteX20" fmla="*/ 334933 w 489702"/>
                  <a:gd name="connsiteY20" fmla="*/ 805284 h 1340514"/>
                  <a:gd name="connsiteX21" fmla="*/ 406501 w 489702"/>
                  <a:gd name="connsiteY21" fmla="*/ 803521 h 1340514"/>
                  <a:gd name="connsiteX22" fmla="*/ 411789 w 489702"/>
                  <a:gd name="connsiteY22" fmla="*/ 772497 h 1340514"/>
                  <a:gd name="connsiteX23" fmla="*/ 411437 w 489702"/>
                  <a:gd name="connsiteY23" fmla="*/ 757690 h 1340514"/>
                  <a:gd name="connsiteX24" fmla="*/ 395924 w 489702"/>
                  <a:gd name="connsiteY24" fmla="*/ 755927 h 1340514"/>
                  <a:gd name="connsiteX25" fmla="*/ 177343 w 489702"/>
                  <a:gd name="connsiteY25" fmla="*/ 755574 h 1340514"/>
                  <a:gd name="connsiteX26" fmla="*/ 163946 w 489702"/>
                  <a:gd name="connsiteY26" fmla="*/ 750639 h 1340514"/>
                  <a:gd name="connsiteX27" fmla="*/ 180868 w 489702"/>
                  <a:gd name="connsiteY27" fmla="*/ 739709 h 1340514"/>
                  <a:gd name="connsiteX28" fmla="*/ 294390 w 489702"/>
                  <a:gd name="connsiteY28" fmla="*/ 678366 h 1340514"/>
                  <a:gd name="connsiteX29" fmla="*/ 441756 w 489702"/>
                  <a:gd name="connsiteY29" fmla="*/ 574363 h 1340514"/>
                  <a:gd name="connsiteX30" fmla="*/ 452332 w 489702"/>
                  <a:gd name="connsiteY30" fmla="*/ 352609 h 1340514"/>
                  <a:gd name="connsiteX31" fmla="*/ 388168 w 489702"/>
                  <a:gd name="connsiteY31" fmla="*/ 292323 h 1340514"/>
                  <a:gd name="connsiteX32" fmla="*/ 222822 w 489702"/>
                  <a:gd name="connsiteY32" fmla="*/ 196429 h 1340514"/>
                  <a:gd name="connsiteX33" fmla="*/ 132217 w 489702"/>
                  <a:gd name="connsiteY33" fmla="*/ 139316 h 1340514"/>
                  <a:gd name="connsiteX34" fmla="*/ 145261 w 489702"/>
                  <a:gd name="connsiteY34" fmla="*/ 134028 h 1340514"/>
                  <a:gd name="connsiteX35" fmla="*/ 404386 w 489702"/>
                  <a:gd name="connsiteY35" fmla="*/ 132617 h 1340514"/>
                  <a:gd name="connsiteX36" fmla="*/ 434705 w 489702"/>
                  <a:gd name="connsiteY36" fmla="*/ 108644 h 1340514"/>
                  <a:gd name="connsiteX37" fmla="*/ 420250 w 489702"/>
                  <a:gd name="connsiteY37" fmla="*/ 87491 h 1340514"/>
                  <a:gd name="connsiteX38" fmla="*/ 94141 w 489702"/>
                  <a:gd name="connsiteY38" fmla="*/ 86786 h 1340514"/>
                  <a:gd name="connsiteX39" fmla="*/ 72636 w 489702"/>
                  <a:gd name="connsiteY39" fmla="*/ 72684 h 1340514"/>
                  <a:gd name="connsiteX40" fmla="*/ 64174 w 489702"/>
                  <a:gd name="connsiteY40" fmla="*/ 31788 h 1340514"/>
                  <a:gd name="connsiteX41" fmla="*/ 31740 w 489702"/>
                  <a:gd name="connsiteY41" fmla="*/ 58 h 1340514"/>
                  <a:gd name="connsiteX42" fmla="*/ 1773 w 489702"/>
                  <a:gd name="connsiteY42" fmla="*/ 34608 h 1340514"/>
                  <a:gd name="connsiteX43" fmla="*/ 2125 w 489702"/>
                  <a:gd name="connsiteY43" fmla="*/ 44832 h 1340514"/>
                  <a:gd name="connsiteX44" fmla="*/ 38438 w 489702"/>
                  <a:gd name="connsiteY44" fmla="*/ 136495 h 1340514"/>
                  <a:gd name="connsiteX45" fmla="*/ 136447 w 489702"/>
                  <a:gd name="connsiteY45" fmla="*/ 219697 h 1340514"/>
                  <a:gd name="connsiteX46" fmla="*/ 288396 w 489702"/>
                  <a:gd name="connsiteY46" fmla="*/ 303957 h 1340514"/>
                  <a:gd name="connsiteX47" fmla="*/ 379707 w 489702"/>
                  <a:gd name="connsiteY47" fmla="*/ 367416 h 1340514"/>
                  <a:gd name="connsiteX48" fmla="*/ 366310 w 489702"/>
                  <a:gd name="connsiteY48" fmla="*/ 372352 h 1340514"/>
                  <a:gd name="connsiteX49" fmla="*/ 76514 w 489702"/>
                  <a:gd name="connsiteY49" fmla="*/ 373409 h 1340514"/>
                  <a:gd name="connsiteX50" fmla="*/ 74046 w 489702"/>
                  <a:gd name="connsiteY50" fmla="*/ 415716 h 1340514"/>
                  <a:gd name="connsiteX51" fmla="*/ 417430 w 489702"/>
                  <a:gd name="connsiteY51" fmla="*/ 420651 h 1340514"/>
                  <a:gd name="connsiteX52" fmla="*/ 425539 w 489702"/>
                  <a:gd name="connsiteY52" fmla="*/ 452381 h 1340514"/>
                  <a:gd name="connsiteX53" fmla="*/ 408969 w 489702"/>
                  <a:gd name="connsiteY53" fmla="*/ 455201 h 1340514"/>
                  <a:gd name="connsiteX54" fmla="*/ 84975 w 489702"/>
                  <a:gd name="connsiteY54" fmla="*/ 454144 h 1340514"/>
                  <a:gd name="connsiteX55" fmla="*/ 71578 w 489702"/>
                  <a:gd name="connsiteY55" fmla="*/ 456611 h 1340514"/>
                  <a:gd name="connsiteX56" fmla="*/ 71578 w 489702"/>
                  <a:gd name="connsiteY56" fmla="*/ 501033 h 1340514"/>
                  <a:gd name="connsiteX57" fmla="*/ 85327 w 489702"/>
                  <a:gd name="connsiteY57" fmla="*/ 503148 h 1340514"/>
                  <a:gd name="connsiteX58" fmla="*/ 396982 w 489702"/>
                  <a:gd name="connsiteY58" fmla="*/ 503501 h 1340514"/>
                  <a:gd name="connsiteX59" fmla="*/ 411084 w 489702"/>
                  <a:gd name="connsiteY59" fmla="*/ 510552 h 1340514"/>
                  <a:gd name="connsiteX60" fmla="*/ 391341 w 489702"/>
                  <a:gd name="connsiteY60" fmla="*/ 536288 h 1340514"/>
                  <a:gd name="connsiteX61" fmla="*/ 83917 w 489702"/>
                  <a:gd name="connsiteY61" fmla="*/ 535583 h 1340514"/>
                  <a:gd name="connsiteX62" fmla="*/ 69463 w 489702"/>
                  <a:gd name="connsiteY62" fmla="*/ 537346 h 1340514"/>
                  <a:gd name="connsiteX63" fmla="*/ 69815 w 489702"/>
                  <a:gd name="connsiteY63" fmla="*/ 583177 h 1340514"/>
                  <a:gd name="connsiteX64" fmla="*/ 70873 w 489702"/>
                  <a:gd name="connsiteY64" fmla="*/ 582824 h 1340514"/>
                  <a:gd name="connsiteX65" fmla="*/ 71578 w 489702"/>
                  <a:gd name="connsiteY65" fmla="*/ 583530 h 1340514"/>
                  <a:gd name="connsiteX66" fmla="*/ 85680 w 489702"/>
                  <a:gd name="connsiteY66" fmla="*/ 584587 h 1340514"/>
                  <a:gd name="connsiteX67" fmla="*/ 310607 w 489702"/>
                  <a:gd name="connsiteY67" fmla="*/ 584940 h 1340514"/>
                  <a:gd name="connsiteX68" fmla="*/ 321889 w 489702"/>
                  <a:gd name="connsiteY68" fmla="*/ 590581 h 1340514"/>
                  <a:gd name="connsiteX69" fmla="*/ 246443 w 489702"/>
                  <a:gd name="connsiteY69" fmla="*/ 633592 h 1340514"/>
                  <a:gd name="connsiteX70" fmla="*/ 84975 w 489702"/>
                  <a:gd name="connsiteY70" fmla="*/ 729838 h 1340514"/>
                  <a:gd name="connsiteX71" fmla="*/ 16932 w 489702"/>
                  <a:gd name="connsiteY71" fmla="*/ 809867 h 1340514"/>
                  <a:gd name="connsiteX72" fmla="*/ 19400 w 489702"/>
                  <a:gd name="connsiteY72" fmla="*/ 962169 h 1340514"/>
                  <a:gd name="connsiteX73" fmla="*/ 34913 w 489702"/>
                  <a:gd name="connsiteY73" fmla="*/ 984732 h 1340514"/>
                  <a:gd name="connsiteX74" fmla="*/ 166766 w 489702"/>
                  <a:gd name="connsiteY74" fmla="*/ 1089440 h 1340514"/>
                  <a:gd name="connsiteX75" fmla="*/ 307787 w 489702"/>
                  <a:gd name="connsiteY75" fmla="*/ 1165238 h 1340514"/>
                  <a:gd name="connsiteX76" fmla="*/ 359612 w 489702"/>
                  <a:gd name="connsiteY76" fmla="*/ 1200846 h 1340514"/>
                  <a:gd name="connsiteX77" fmla="*/ 346567 w 489702"/>
                  <a:gd name="connsiteY77" fmla="*/ 1206134 h 1340514"/>
                  <a:gd name="connsiteX78" fmla="*/ 69463 w 489702"/>
                  <a:gd name="connsiteY78" fmla="*/ 1208602 h 1340514"/>
                  <a:gd name="connsiteX79" fmla="*/ 56771 w 489702"/>
                  <a:gd name="connsiteY79" fmla="*/ 1227992 h 1340514"/>
                  <a:gd name="connsiteX80" fmla="*/ 71225 w 489702"/>
                  <a:gd name="connsiteY80" fmla="*/ 1253023 h 1340514"/>
                  <a:gd name="connsiteX81" fmla="*/ 397335 w 489702"/>
                  <a:gd name="connsiteY81" fmla="*/ 1253728 h 1340514"/>
                  <a:gd name="connsiteX82" fmla="*/ 418840 w 489702"/>
                  <a:gd name="connsiteY82" fmla="*/ 1267830 h 1340514"/>
                  <a:gd name="connsiteX83" fmla="*/ 427301 w 489702"/>
                  <a:gd name="connsiteY83" fmla="*/ 1308726 h 1340514"/>
                  <a:gd name="connsiteX84" fmla="*/ 459736 w 489702"/>
                  <a:gd name="connsiteY84" fmla="*/ 1340456 h 1340514"/>
                  <a:gd name="connsiteX85" fmla="*/ 489703 w 489702"/>
                  <a:gd name="connsiteY85" fmla="*/ 1305906 h 1340514"/>
                  <a:gd name="connsiteX86" fmla="*/ 488293 w 489702"/>
                  <a:gd name="connsiteY86" fmla="*/ 1294624 h 13405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</a:cxnLst>
                <a:rect l="l" t="t" r="r" b="b"/>
                <a:pathLst>
                  <a:path w="489702" h="1340514">
                    <a:moveTo>
                      <a:pt x="488293" y="1294624"/>
                    </a:moveTo>
                    <a:cubicBezTo>
                      <a:pt x="485120" y="1260427"/>
                      <a:pt x="472780" y="1230107"/>
                      <a:pt x="451980" y="1202961"/>
                    </a:cubicBezTo>
                    <a:cubicBezTo>
                      <a:pt x="425186" y="1168058"/>
                      <a:pt x="390636" y="1142675"/>
                      <a:pt x="353971" y="1119759"/>
                    </a:cubicBezTo>
                    <a:cubicBezTo>
                      <a:pt x="327882" y="1103542"/>
                      <a:pt x="241860" y="1058768"/>
                      <a:pt x="227053" y="1050659"/>
                    </a:cubicBezTo>
                    <a:cubicBezTo>
                      <a:pt x="184042" y="1027038"/>
                      <a:pt x="141030" y="1004122"/>
                      <a:pt x="105423" y="969572"/>
                    </a:cubicBezTo>
                    <a:cubicBezTo>
                      <a:pt x="96961" y="964284"/>
                      <a:pt x="95199" y="961464"/>
                      <a:pt x="101192" y="961816"/>
                    </a:cubicBezTo>
                    <a:cubicBezTo>
                      <a:pt x="149492" y="961464"/>
                      <a:pt x="343394" y="962521"/>
                      <a:pt x="368778" y="962169"/>
                    </a:cubicBezTo>
                    <a:cubicBezTo>
                      <a:pt x="382527" y="961816"/>
                      <a:pt x="394867" y="962874"/>
                      <a:pt x="410379" y="960406"/>
                    </a:cubicBezTo>
                    <a:cubicBezTo>
                      <a:pt x="410731" y="948772"/>
                      <a:pt x="411084" y="937138"/>
                      <a:pt x="411437" y="925856"/>
                    </a:cubicBezTo>
                    <a:cubicBezTo>
                      <a:pt x="412847" y="924093"/>
                      <a:pt x="412494" y="916337"/>
                      <a:pt x="410026" y="915280"/>
                    </a:cubicBezTo>
                    <a:cubicBezTo>
                      <a:pt x="397687" y="914927"/>
                      <a:pt x="106128" y="910696"/>
                      <a:pt x="70168" y="910344"/>
                    </a:cubicBezTo>
                    <a:cubicBezTo>
                      <a:pt x="68052" y="903645"/>
                      <a:pt x="65937" y="896947"/>
                      <a:pt x="67347" y="889543"/>
                    </a:cubicBezTo>
                    <a:cubicBezTo>
                      <a:pt x="68052" y="888486"/>
                      <a:pt x="69463" y="887428"/>
                      <a:pt x="70520" y="887076"/>
                    </a:cubicBezTo>
                    <a:cubicBezTo>
                      <a:pt x="136095" y="886723"/>
                      <a:pt x="350798" y="887076"/>
                      <a:pt x="372656" y="886370"/>
                    </a:cubicBezTo>
                    <a:cubicBezTo>
                      <a:pt x="384643" y="886018"/>
                      <a:pt x="408264" y="884608"/>
                      <a:pt x="408264" y="884608"/>
                    </a:cubicBezTo>
                    <a:cubicBezTo>
                      <a:pt x="408616" y="872974"/>
                      <a:pt x="408616" y="861339"/>
                      <a:pt x="408969" y="850058"/>
                    </a:cubicBezTo>
                    <a:cubicBezTo>
                      <a:pt x="409321" y="843712"/>
                      <a:pt x="409674" y="840539"/>
                      <a:pt x="407911" y="839481"/>
                    </a:cubicBezTo>
                    <a:cubicBezTo>
                      <a:pt x="397335" y="839129"/>
                      <a:pt x="124460" y="835603"/>
                      <a:pt x="81802" y="833841"/>
                    </a:cubicBezTo>
                    <a:cubicBezTo>
                      <a:pt x="81097" y="821854"/>
                      <a:pt x="89910" y="815508"/>
                      <a:pt x="97314" y="808104"/>
                    </a:cubicBezTo>
                    <a:cubicBezTo>
                      <a:pt x="99077" y="807047"/>
                      <a:pt x="101192" y="805636"/>
                      <a:pt x="103660" y="805284"/>
                    </a:cubicBezTo>
                    <a:cubicBezTo>
                      <a:pt x="180868" y="804226"/>
                      <a:pt x="258077" y="804931"/>
                      <a:pt x="334933" y="805284"/>
                    </a:cubicBezTo>
                    <a:cubicBezTo>
                      <a:pt x="349035" y="805284"/>
                      <a:pt x="390284" y="804931"/>
                      <a:pt x="406501" y="803521"/>
                    </a:cubicBezTo>
                    <a:cubicBezTo>
                      <a:pt x="415315" y="802816"/>
                      <a:pt x="411437" y="783778"/>
                      <a:pt x="411789" y="772497"/>
                    </a:cubicBezTo>
                    <a:cubicBezTo>
                      <a:pt x="411789" y="769676"/>
                      <a:pt x="411437" y="760510"/>
                      <a:pt x="411437" y="757690"/>
                    </a:cubicBezTo>
                    <a:cubicBezTo>
                      <a:pt x="406501" y="754164"/>
                      <a:pt x="401213" y="755927"/>
                      <a:pt x="395924" y="755927"/>
                    </a:cubicBezTo>
                    <a:cubicBezTo>
                      <a:pt x="322946" y="755927"/>
                      <a:pt x="249968" y="755927"/>
                      <a:pt x="177343" y="755574"/>
                    </a:cubicBezTo>
                    <a:cubicBezTo>
                      <a:pt x="173112" y="755574"/>
                      <a:pt x="154075" y="757690"/>
                      <a:pt x="163946" y="750639"/>
                    </a:cubicBezTo>
                    <a:cubicBezTo>
                      <a:pt x="169587" y="747113"/>
                      <a:pt x="174875" y="742882"/>
                      <a:pt x="180868" y="739709"/>
                    </a:cubicBezTo>
                    <a:cubicBezTo>
                      <a:pt x="218591" y="719262"/>
                      <a:pt x="256667" y="698814"/>
                      <a:pt x="294390" y="678366"/>
                    </a:cubicBezTo>
                    <a:cubicBezTo>
                      <a:pt x="347625" y="649457"/>
                      <a:pt x="400507" y="619842"/>
                      <a:pt x="441756" y="574363"/>
                    </a:cubicBezTo>
                    <a:cubicBezTo>
                      <a:pt x="500632" y="509494"/>
                      <a:pt x="504863" y="421356"/>
                      <a:pt x="452332" y="352609"/>
                    </a:cubicBezTo>
                    <a:cubicBezTo>
                      <a:pt x="434352" y="328988"/>
                      <a:pt x="412142" y="309598"/>
                      <a:pt x="388168" y="292323"/>
                    </a:cubicBezTo>
                    <a:cubicBezTo>
                      <a:pt x="336343" y="254952"/>
                      <a:pt x="278525" y="227454"/>
                      <a:pt x="222822" y="196429"/>
                    </a:cubicBezTo>
                    <a:cubicBezTo>
                      <a:pt x="191445" y="179154"/>
                      <a:pt x="160068" y="162584"/>
                      <a:pt x="132217" y="139316"/>
                    </a:cubicBezTo>
                    <a:cubicBezTo>
                      <a:pt x="122698" y="131912"/>
                      <a:pt x="135389" y="133675"/>
                      <a:pt x="145261" y="134028"/>
                    </a:cubicBezTo>
                    <a:cubicBezTo>
                      <a:pt x="203784" y="135790"/>
                      <a:pt x="402270" y="132617"/>
                      <a:pt x="404386" y="132617"/>
                    </a:cubicBezTo>
                    <a:cubicBezTo>
                      <a:pt x="439993" y="133675"/>
                      <a:pt x="436468" y="128387"/>
                      <a:pt x="434705" y="108644"/>
                    </a:cubicBezTo>
                    <a:cubicBezTo>
                      <a:pt x="432942" y="87491"/>
                      <a:pt x="432942" y="87491"/>
                      <a:pt x="420250" y="87491"/>
                    </a:cubicBezTo>
                    <a:cubicBezTo>
                      <a:pt x="311665" y="87491"/>
                      <a:pt x="202727" y="84318"/>
                      <a:pt x="94141" y="86786"/>
                    </a:cubicBezTo>
                    <a:cubicBezTo>
                      <a:pt x="71930" y="87138"/>
                      <a:pt x="77571" y="88901"/>
                      <a:pt x="72636" y="72684"/>
                    </a:cubicBezTo>
                    <a:cubicBezTo>
                      <a:pt x="68757" y="58934"/>
                      <a:pt x="64879" y="45890"/>
                      <a:pt x="64174" y="31788"/>
                    </a:cubicBezTo>
                    <a:cubicBezTo>
                      <a:pt x="63117" y="12398"/>
                      <a:pt x="48662" y="-999"/>
                      <a:pt x="31740" y="58"/>
                    </a:cubicBezTo>
                    <a:cubicBezTo>
                      <a:pt x="14465" y="1116"/>
                      <a:pt x="2125" y="15571"/>
                      <a:pt x="1773" y="34608"/>
                    </a:cubicBezTo>
                    <a:cubicBezTo>
                      <a:pt x="1773" y="38134"/>
                      <a:pt x="1773" y="41307"/>
                      <a:pt x="2125" y="44832"/>
                    </a:cubicBezTo>
                    <a:cubicBezTo>
                      <a:pt x="5298" y="79030"/>
                      <a:pt x="17638" y="109349"/>
                      <a:pt x="38438" y="136495"/>
                    </a:cubicBezTo>
                    <a:cubicBezTo>
                      <a:pt x="65232" y="171398"/>
                      <a:pt x="99782" y="196782"/>
                      <a:pt x="136447" y="219697"/>
                    </a:cubicBezTo>
                    <a:cubicBezTo>
                      <a:pt x="185804" y="250369"/>
                      <a:pt x="237982" y="275400"/>
                      <a:pt x="288396" y="303957"/>
                    </a:cubicBezTo>
                    <a:cubicBezTo>
                      <a:pt x="320831" y="322290"/>
                      <a:pt x="352913" y="340975"/>
                      <a:pt x="379707" y="367416"/>
                    </a:cubicBezTo>
                    <a:cubicBezTo>
                      <a:pt x="389931" y="375525"/>
                      <a:pt x="370541" y="372352"/>
                      <a:pt x="366310" y="372352"/>
                    </a:cubicBezTo>
                    <a:cubicBezTo>
                      <a:pt x="276057" y="372704"/>
                      <a:pt x="96256" y="372704"/>
                      <a:pt x="76514" y="373409"/>
                    </a:cubicBezTo>
                    <a:cubicBezTo>
                      <a:pt x="74046" y="388569"/>
                      <a:pt x="72283" y="400908"/>
                      <a:pt x="74046" y="415716"/>
                    </a:cubicBezTo>
                    <a:cubicBezTo>
                      <a:pt x="108596" y="419241"/>
                      <a:pt x="403680" y="421004"/>
                      <a:pt x="417430" y="420651"/>
                    </a:cubicBezTo>
                    <a:cubicBezTo>
                      <a:pt x="423776" y="433696"/>
                      <a:pt x="425539" y="441099"/>
                      <a:pt x="425539" y="452381"/>
                    </a:cubicBezTo>
                    <a:cubicBezTo>
                      <a:pt x="426596" y="456964"/>
                      <a:pt x="414609" y="455201"/>
                      <a:pt x="408969" y="455201"/>
                    </a:cubicBezTo>
                    <a:cubicBezTo>
                      <a:pt x="365958" y="454849"/>
                      <a:pt x="149844" y="453791"/>
                      <a:pt x="84975" y="454144"/>
                    </a:cubicBezTo>
                    <a:cubicBezTo>
                      <a:pt x="80392" y="454144"/>
                      <a:pt x="75456" y="451676"/>
                      <a:pt x="71578" y="456611"/>
                    </a:cubicBezTo>
                    <a:cubicBezTo>
                      <a:pt x="71578" y="471418"/>
                      <a:pt x="71578" y="486226"/>
                      <a:pt x="71578" y="501033"/>
                    </a:cubicBezTo>
                    <a:cubicBezTo>
                      <a:pt x="75456" y="505263"/>
                      <a:pt x="80744" y="503148"/>
                      <a:pt x="85327" y="503148"/>
                    </a:cubicBezTo>
                    <a:cubicBezTo>
                      <a:pt x="139620" y="503148"/>
                      <a:pt x="347272" y="504911"/>
                      <a:pt x="396982" y="503501"/>
                    </a:cubicBezTo>
                    <a:cubicBezTo>
                      <a:pt x="405091" y="503148"/>
                      <a:pt x="418135" y="501033"/>
                      <a:pt x="411084" y="510552"/>
                    </a:cubicBezTo>
                    <a:cubicBezTo>
                      <a:pt x="406148" y="520423"/>
                      <a:pt x="399450" y="528884"/>
                      <a:pt x="391341" y="536288"/>
                    </a:cubicBezTo>
                    <a:cubicBezTo>
                      <a:pt x="384995" y="536993"/>
                      <a:pt x="180163" y="536640"/>
                      <a:pt x="83917" y="535583"/>
                    </a:cubicBezTo>
                    <a:cubicBezTo>
                      <a:pt x="79334" y="535583"/>
                      <a:pt x="73693" y="533115"/>
                      <a:pt x="69463" y="537346"/>
                    </a:cubicBezTo>
                    <a:cubicBezTo>
                      <a:pt x="65937" y="552505"/>
                      <a:pt x="65585" y="568017"/>
                      <a:pt x="69815" y="583177"/>
                    </a:cubicBezTo>
                    <a:lnTo>
                      <a:pt x="70873" y="582824"/>
                    </a:lnTo>
                    <a:lnTo>
                      <a:pt x="71578" y="583530"/>
                    </a:lnTo>
                    <a:cubicBezTo>
                      <a:pt x="76161" y="585997"/>
                      <a:pt x="81097" y="584587"/>
                      <a:pt x="85680" y="584587"/>
                    </a:cubicBezTo>
                    <a:cubicBezTo>
                      <a:pt x="121993" y="584587"/>
                      <a:pt x="271827" y="584587"/>
                      <a:pt x="310607" y="584940"/>
                    </a:cubicBezTo>
                    <a:cubicBezTo>
                      <a:pt x="314485" y="584940"/>
                      <a:pt x="336343" y="583882"/>
                      <a:pt x="321889" y="590581"/>
                    </a:cubicBezTo>
                    <a:cubicBezTo>
                      <a:pt x="297915" y="606798"/>
                      <a:pt x="271827" y="619842"/>
                      <a:pt x="246443" y="633592"/>
                    </a:cubicBezTo>
                    <a:cubicBezTo>
                      <a:pt x="191093" y="663206"/>
                      <a:pt x="134332" y="690705"/>
                      <a:pt x="84975" y="729838"/>
                    </a:cubicBezTo>
                    <a:cubicBezTo>
                      <a:pt x="57123" y="752049"/>
                      <a:pt x="32445" y="777080"/>
                      <a:pt x="16932" y="809867"/>
                    </a:cubicBezTo>
                    <a:cubicBezTo>
                      <a:pt x="-7393" y="860634"/>
                      <a:pt x="-4573" y="911754"/>
                      <a:pt x="19400" y="962169"/>
                    </a:cubicBezTo>
                    <a:cubicBezTo>
                      <a:pt x="24689" y="969572"/>
                      <a:pt x="29272" y="977681"/>
                      <a:pt x="34913" y="984732"/>
                    </a:cubicBezTo>
                    <a:cubicBezTo>
                      <a:pt x="69815" y="1030916"/>
                      <a:pt x="117762" y="1061236"/>
                      <a:pt x="166766" y="1089440"/>
                    </a:cubicBezTo>
                    <a:cubicBezTo>
                      <a:pt x="212246" y="1115528"/>
                      <a:pt x="306729" y="1165238"/>
                      <a:pt x="307787" y="1165238"/>
                    </a:cubicBezTo>
                    <a:cubicBezTo>
                      <a:pt x="325767" y="1175815"/>
                      <a:pt x="343394" y="1187096"/>
                      <a:pt x="359612" y="1200846"/>
                    </a:cubicBezTo>
                    <a:cubicBezTo>
                      <a:pt x="366310" y="1206134"/>
                      <a:pt x="350798" y="1206134"/>
                      <a:pt x="346567" y="1206134"/>
                    </a:cubicBezTo>
                    <a:cubicBezTo>
                      <a:pt x="288044" y="1206487"/>
                      <a:pt x="95199" y="1207544"/>
                      <a:pt x="69463" y="1208602"/>
                    </a:cubicBezTo>
                    <a:cubicBezTo>
                      <a:pt x="60649" y="1208954"/>
                      <a:pt x="55008" y="1201551"/>
                      <a:pt x="56771" y="1227992"/>
                    </a:cubicBezTo>
                    <a:cubicBezTo>
                      <a:pt x="58534" y="1253023"/>
                      <a:pt x="58534" y="1253023"/>
                      <a:pt x="71225" y="1253023"/>
                    </a:cubicBezTo>
                    <a:cubicBezTo>
                      <a:pt x="179811" y="1253023"/>
                      <a:pt x="288749" y="1253728"/>
                      <a:pt x="397335" y="1253728"/>
                    </a:cubicBezTo>
                    <a:cubicBezTo>
                      <a:pt x="408969" y="1253728"/>
                      <a:pt x="414609" y="1257606"/>
                      <a:pt x="418840" y="1267830"/>
                    </a:cubicBezTo>
                    <a:cubicBezTo>
                      <a:pt x="424128" y="1281227"/>
                      <a:pt x="426596" y="1294624"/>
                      <a:pt x="427301" y="1308726"/>
                    </a:cubicBezTo>
                    <a:cubicBezTo>
                      <a:pt x="428359" y="1328116"/>
                      <a:pt x="442813" y="1341513"/>
                      <a:pt x="459736" y="1340456"/>
                    </a:cubicBezTo>
                    <a:cubicBezTo>
                      <a:pt x="477011" y="1339398"/>
                      <a:pt x="489350" y="1324943"/>
                      <a:pt x="489703" y="1305906"/>
                    </a:cubicBezTo>
                    <a:cubicBezTo>
                      <a:pt x="488645" y="1301322"/>
                      <a:pt x="488645" y="1297797"/>
                      <a:pt x="488293" y="1294624"/>
                    </a:cubicBezTo>
                    <a:close/>
                  </a:path>
                </a:pathLst>
              </a:custGeom>
              <a:grpFill/>
              <a:ln w="35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9" name="Graphic 2">
              <a:extLst>
                <a:ext uri="{FF2B5EF4-FFF2-40B4-BE49-F238E27FC236}">
                  <a16:creationId xmlns:a16="http://schemas.microsoft.com/office/drawing/2014/main" id="{DFCBAA27-FFA6-46E6-A2C4-28CD1045E041}"/>
                </a:ext>
              </a:extLst>
            </p:cNvPr>
            <p:cNvGrpSpPr/>
            <p:nvPr userDrawn="1"/>
          </p:nvGrpSpPr>
          <p:grpSpPr>
            <a:xfrm>
              <a:off x="4805011" y="901670"/>
              <a:ext cx="2582288" cy="2528174"/>
              <a:chOff x="3310534" y="767526"/>
              <a:chExt cx="3342850" cy="3272798"/>
            </a:xfrm>
            <a:solidFill>
              <a:schemeClr val="tx1">
                <a:lumMod val="85000"/>
                <a:lumOff val="15000"/>
              </a:schemeClr>
            </a:solidFill>
          </p:grpSpPr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1074C21C-46AE-4B8C-9F73-680E719C8E12}"/>
                  </a:ext>
                </a:extLst>
              </p:cNvPr>
              <p:cNvSpPr/>
              <p:nvPr/>
            </p:nvSpPr>
            <p:spPr>
              <a:xfrm>
                <a:off x="3549780" y="1541681"/>
                <a:ext cx="477975" cy="372727"/>
              </a:xfrm>
              <a:custGeom>
                <a:avLst/>
                <a:gdLst>
                  <a:gd name="connsiteX0" fmla="*/ 114496 w 477975"/>
                  <a:gd name="connsiteY0" fmla="*/ 195042 h 372727"/>
                  <a:gd name="connsiteX1" fmla="*/ 145873 w 477975"/>
                  <a:gd name="connsiteY1" fmla="*/ 194690 h 372727"/>
                  <a:gd name="connsiteX2" fmla="*/ 224139 w 477975"/>
                  <a:gd name="connsiteY2" fmla="*/ 246162 h 372727"/>
                  <a:gd name="connsiteX3" fmla="*/ 425798 w 477975"/>
                  <a:gd name="connsiteY3" fmla="*/ 372728 h 372727"/>
                  <a:gd name="connsiteX4" fmla="*/ 477976 w 477975"/>
                  <a:gd name="connsiteY4" fmla="*/ 278597 h 372727"/>
                  <a:gd name="connsiteX5" fmla="*/ 360577 w 477975"/>
                  <a:gd name="connsiteY5" fmla="*/ 203504 h 372727"/>
                  <a:gd name="connsiteX6" fmla="*/ 214973 w 477975"/>
                  <a:gd name="connsiteY6" fmla="*/ 112193 h 372727"/>
                  <a:gd name="connsiteX7" fmla="*/ 196641 w 477975"/>
                  <a:gd name="connsiteY7" fmla="*/ 87867 h 372727"/>
                  <a:gd name="connsiteX8" fmla="*/ 66197 w 477975"/>
                  <a:gd name="connsiteY8" fmla="*/ 5370 h 372727"/>
                  <a:gd name="connsiteX9" fmla="*/ 14019 w 477975"/>
                  <a:gd name="connsiteY9" fmla="*/ 148506 h 372727"/>
                  <a:gd name="connsiteX10" fmla="*/ 114496 w 477975"/>
                  <a:gd name="connsiteY10" fmla="*/ 195042 h 3727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77975" h="372727">
                    <a:moveTo>
                      <a:pt x="114496" y="195042"/>
                    </a:moveTo>
                    <a:cubicBezTo>
                      <a:pt x="124015" y="192927"/>
                      <a:pt x="134239" y="186581"/>
                      <a:pt x="145873" y="194690"/>
                    </a:cubicBezTo>
                    <a:cubicBezTo>
                      <a:pt x="171257" y="213022"/>
                      <a:pt x="197698" y="229592"/>
                      <a:pt x="224139" y="246162"/>
                    </a:cubicBezTo>
                    <a:cubicBezTo>
                      <a:pt x="291124" y="288468"/>
                      <a:pt x="358461" y="330422"/>
                      <a:pt x="425798" y="372728"/>
                    </a:cubicBezTo>
                    <a:cubicBezTo>
                      <a:pt x="443073" y="341351"/>
                      <a:pt x="460348" y="309974"/>
                      <a:pt x="477976" y="278597"/>
                    </a:cubicBezTo>
                    <a:cubicBezTo>
                      <a:pt x="438843" y="253566"/>
                      <a:pt x="399710" y="228182"/>
                      <a:pt x="360577" y="203504"/>
                    </a:cubicBezTo>
                    <a:cubicBezTo>
                      <a:pt x="312277" y="172832"/>
                      <a:pt x="263273" y="142865"/>
                      <a:pt x="214973" y="112193"/>
                    </a:cubicBezTo>
                    <a:cubicBezTo>
                      <a:pt x="206159" y="106552"/>
                      <a:pt x="198051" y="100911"/>
                      <a:pt x="196641" y="87867"/>
                    </a:cubicBezTo>
                    <a:cubicBezTo>
                      <a:pt x="191000" y="25113"/>
                      <a:pt x="126130" y="-15078"/>
                      <a:pt x="66197" y="5370"/>
                    </a:cubicBezTo>
                    <a:cubicBezTo>
                      <a:pt x="9789" y="24760"/>
                      <a:pt x="-19120" y="91392"/>
                      <a:pt x="14019" y="148506"/>
                    </a:cubicBezTo>
                    <a:cubicBezTo>
                      <a:pt x="31647" y="179530"/>
                      <a:pt x="75716" y="203504"/>
                      <a:pt x="114496" y="195042"/>
                    </a:cubicBezTo>
                    <a:close/>
                  </a:path>
                </a:pathLst>
              </a:custGeom>
              <a:grpFill/>
              <a:ln w="35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839089AB-5A50-4147-A6AC-15C26EA5162D}"/>
                  </a:ext>
                </a:extLst>
              </p:cNvPr>
              <p:cNvSpPr/>
              <p:nvPr/>
            </p:nvSpPr>
            <p:spPr>
              <a:xfrm>
                <a:off x="5941753" y="1540876"/>
                <a:ext cx="474945" cy="371064"/>
              </a:xfrm>
              <a:custGeom>
                <a:avLst/>
                <a:gdLst>
                  <a:gd name="connsiteX0" fmla="*/ 9166 w 474945"/>
                  <a:gd name="connsiteY0" fmla="*/ 294914 h 371064"/>
                  <a:gd name="connsiteX1" fmla="*/ 52177 w 474945"/>
                  <a:gd name="connsiteY1" fmla="*/ 371065 h 371064"/>
                  <a:gd name="connsiteX2" fmla="*/ 150187 w 474945"/>
                  <a:gd name="connsiteY2" fmla="*/ 310073 h 371064"/>
                  <a:gd name="connsiteX3" fmla="*/ 332455 w 474945"/>
                  <a:gd name="connsiteY3" fmla="*/ 194084 h 371064"/>
                  <a:gd name="connsiteX4" fmla="*/ 345852 w 474945"/>
                  <a:gd name="connsiteY4" fmla="*/ 191969 h 371064"/>
                  <a:gd name="connsiteX5" fmla="*/ 431522 w 474945"/>
                  <a:gd name="connsiteY5" fmla="*/ 178925 h 371064"/>
                  <a:gd name="connsiteX6" fmla="*/ 434695 w 474945"/>
                  <a:gd name="connsiteY6" fmla="*/ 19219 h 371064"/>
                  <a:gd name="connsiteX7" fmla="*/ 278515 w 474945"/>
                  <a:gd name="connsiteY7" fmla="*/ 87614 h 371064"/>
                  <a:gd name="connsiteX8" fmla="*/ 266528 w 474945"/>
                  <a:gd name="connsiteY8" fmla="*/ 108062 h 371064"/>
                  <a:gd name="connsiteX9" fmla="*/ 209415 w 474945"/>
                  <a:gd name="connsiteY9" fmla="*/ 144022 h 371064"/>
                  <a:gd name="connsiteX10" fmla="*/ 0 w 474945"/>
                  <a:gd name="connsiteY10" fmla="*/ 276581 h 371064"/>
                  <a:gd name="connsiteX11" fmla="*/ 9166 w 474945"/>
                  <a:gd name="connsiteY11" fmla="*/ 294914 h 3710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474945" h="371064">
                    <a:moveTo>
                      <a:pt x="9166" y="294914"/>
                    </a:moveTo>
                    <a:cubicBezTo>
                      <a:pt x="23268" y="320297"/>
                      <a:pt x="37723" y="345681"/>
                      <a:pt x="52177" y="371065"/>
                    </a:cubicBezTo>
                    <a:cubicBezTo>
                      <a:pt x="84965" y="350969"/>
                      <a:pt x="117752" y="330874"/>
                      <a:pt x="150187" y="310073"/>
                    </a:cubicBezTo>
                    <a:cubicBezTo>
                      <a:pt x="211178" y="271645"/>
                      <a:pt x="271817" y="232865"/>
                      <a:pt x="332455" y="194084"/>
                    </a:cubicBezTo>
                    <a:cubicBezTo>
                      <a:pt x="337038" y="191264"/>
                      <a:pt x="340564" y="190559"/>
                      <a:pt x="345852" y="191969"/>
                    </a:cubicBezTo>
                    <a:cubicBezTo>
                      <a:pt x="376524" y="202545"/>
                      <a:pt x="404728" y="196200"/>
                      <a:pt x="431522" y="178925"/>
                    </a:cubicBezTo>
                    <a:cubicBezTo>
                      <a:pt x="486167" y="144022"/>
                      <a:pt x="491456" y="60115"/>
                      <a:pt x="434695" y="19219"/>
                    </a:cubicBezTo>
                    <a:cubicBezTo>
                      <a:pt x="369120" y="-27670"/>
                      <a:pt x="283451" y="17456"/>
                      <a:pt x="278515" y="87614"/>
                    </a:cubicBezTo>
                    <a:cubicBezTo>
                      <a:pt x="277810" y="95370"/>
                      <a:pt x="276400" y="102774"/>
                      <a:pt x="266528" y="108062"/>
                    </a:cubicBezTo>
                    <a:cubicBezTo>
                      <a:pt x="246785" y="118638"/>
                      <a:pt x="228453" y="132035"/>
                      <a:pt x="209415" y="144022"/>
                    </a:cubicBezTo>
                    <a:cubicBezTo>
                      <a:pt x="139610" y="188091"/>
                      <a:pt x="69805" y="232512"/>
                      <a:pt x="0" y="276581"/>
                    </a:cubicBezTo>
                    <a:cubicBezTo>
                      <a:pt x="1058" y="284337"/>
                      <a:pt x="5993" y="289273"/>
                      <a:pt x="9166" y="294914"/>
                    </a:cubicBezTo>
                    <a:close/>
                  </a:path>
                </a:pathLst>
              </a:custGeom>
              <a:grpFill/>
              <a:ln w="35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A7B91362-0F22-48FC-9C9C-EFC72B825E16}"/>
                  </a:ext>
                </a:extLst>
              </p:cNvPr>
              <p:cNvSpPr/>
              <p:nvPr/>
            </p:nvSpPr>
            <p:spPr>
              <a:xfrm>
                <a:off x="4125707" y="967775"/>
                <a:ext cx="345910" cy="492195"/>
              </a:xfrm>
              <a:custGeom>
                <a:avLst/>
                <a:gdLst>
                  <a:gd name="connsiteX0" fmla="*/ 242613 w 345910"/>
                  <a:gd name="connsiteY0" fmla="*/ 254930 h 492195"/>
                  <a:gd name="connsiteX1" fmla="*/ 186557 w 345910"/>
                  <a:gd name="connsiteY1" fmla="*/ 154100 h 492195"/>
                  <a:gd name="connsiteX2" fmla="*/ 186557 w 345910"/>
                  <a:gd name="connsiteY2" fmla="*/ 143876 h 492195"/>
                  <a:gd name="connsiteX3" fmla="*/ 190083 w 345910"/>
                  <a:gd name="connsiteY3" fmla="*/ 64905 h 492195"/>
                  <a:gd name="connsiteX4" fmla="*/ 190083 w 345910"/>
                  <a:gd name="connsiteY4" fmla="*/ 64905 h 492195"/>
                  <a:gd name="connsiteX5" fmla="*/ 187615 w 345910"/>
                  <a:gd name="connsiteY5" fmla="*/ 58911 h 492195"/>
                  <a:gd name="connsiteX6" fmla="*/ 115695 w 345910"/>
                  <a:gd name="connsiteY6" fmla="*/ 1798 h 492195"/>
                  <a:gd name="connsiteX7" fmla="*/ 9224 w 345910"/>
                  <a:gd name="connsiteY7" fmla="*/ 58559 h 492195"/>
                  <a:gd name="connsiteX8" fmla="*/ 7109 w 345910"/>
                  <a:gd name="connsiteY8" fmla="*/ 64552 h 492195"/>
                  <a:gd name="connsiteX9" fmla="*/ 4641 w 345910"/>
                  <a:gd name="connsiteY9" fmla="*/ 67725 h 492195"/>
                  <a:gd name="connsiteX10" fmla="*/ 77267 w 345910"/>
                  <a:gd name="connsiteY10" fmla="*/ 193938 h 492195"/>
                  <a:gd name="connsiteX11" fmla="*/ 93484 w 345910"/>
                  <a:gd name="connsiteY11" fmla="*/ 204162 h 492195"/>
                  <a:gd name="connsiteX12" fmla="*/ 178801 w 345910"/>
                  <a:gd name="connsiteY12" fmla="*/ 357874 h 492195"/>
                  <a:gd name="connsiteX13" fmla="*/ 254599 w 345910"/>
                  <a:gd name="connsiteY13" fmla="*/ 492196 h 492195"/>
                  <a:gd name="connsiteX14" fmla="*/ 345910 w 345910"/>
                  <a:gd name="connsiteY14" fmla="*/ 439313 h 492195"/>
                  <a:gd name="connsiteX15" fmla="*/ 319116 w 345910"/>
                  <a:gd name="connsiteY15" fmla="*/ 389956 h 492195"/>
                  <a:gd name="connsiteX16" fmla="*/ 242613 w 345910"/>
                  <a:gd name="connsiteY16" fmla="*/ 254930 h 4921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45910" h="492195">
                    <a:moveTo>
                      <a:pt x="242613" y="254930"/>
                    </a:moveTo>
                    <a:cubicBezTo>
                      <a:pt x="223928" y="221437"/>
                      <a:pt x="205242" y="187592"/>
                      <a:pt x="186557" y="154100"/>
                    </a:cubicBezTo>
                    <a:cubicBezTo>
                      <a:pt x="184442" y="150222"/>
                      <a:pt x="184795" y="147754"/>
                      <a:pt x="186557" y="143876"/>
                    </a:cubicBezTo>
                    <a:cubicBezTo>
                      <a:pt x="199249" y="118140"/>
                      <a:pt x="202069" y="91699"/>
                      <a:pt x="190083" y="64905"/>
                    </a:cubicBezTo>
                    <a:lnTo>
                      <a:pt x="190083" y="64905"/>
                    </a:lnTo>
                    <a:cubicBezTo>
                      <a:pt x="190435" y="62437"/>
                      <a:pt x="189730" y="60322"/>
                      <a:pt x="187615" y="58911"/>
                    </a:cubicBezTo>
                    <a:cubicBezTo>
                      <a:pt x="174923" y="25419"/>
                      <a:pt x="148482" y="8849"/>
                      <a:pt x="115695" y="1798"/>
                    </a:cubicBezTo>
                    <a:cubicBezTo>
                      <a:pt x="74799" y="-7016"/>
                      <a:pt x="22974" y="17310"/>
                      <a:pt x="9224" y="58559"/>
                    </a:cubicBezTo>
                    <a:cubicBezTo>
                      <a:pt x="6756" y="59969"/>
                      <a:pt x="7109" y="62437"/>
                      <a:pt x="7109" y="64552"/>
                    </a:cubicBezTo>
                    <a:cubicBezTo>
                      <a:pt x="6404" y="65610"/>
                      <a:pt x="4994" y="66667"/>
                      <a:pt x="4641" y="67725"/>
                    </a:cubicBezTo>
                    <a:cubicBezTo>
                      <a:pt x="-12634" y="124133"/>
                      <a:pt x="19801" y="180541"/>
                      <a:pt x="77267" y="193938"/>
                    </a:cubicBezTo>
                    <a:cubicBezTo>
                      <a:pt x="83965" y="195701"/>
                      <a:pt x="89606" y="197464"/>
                      <a:pt x="93484" y="204162"/>
                    </a:cubicBezTo>
                    <a:cubicBezTo>
                      <a:pt x="121688" y="255635"/>
                      <a:pt x="150244" y="306754"/>
                      <a:pt x="178801" y="357874"/>
                    </a:cubicBezTo>
                    <a:cubicBezTo>
                      <a:pt x="203832" y="402648"/>
                      <a:pt x="229216" y="447422"/>
                      <a:pt x="254599" y="492196"/>
                    </a:cubicBezTo>
                    <a:cubicBezTo>
                      <a:pt x="284919" y="474568"/>
                      <a:pt x="315591" y="456941"/>
                      <a:pt x="345910" y="439313"/>
                    </a:cubicBezTo>
                    <a:cubicBezTo>
                      <a:pt x="337096" y="422744"/>
                      <a:pt x="328283" y="406174"/>
                      <a:pt x="319116" y="389956"/>
                    </a:cubicBezTo>
                    <a:cubicBezTo>
                      <a:pt x="293380" y="345182"/>
                      <a:pt x="267644" y="300056"/>
                      <a:pt x="242613" y="254930"/>
                    </a:cubicBezTo>
                    <a:close/>
                  </a:path>
                </a:pathLst>
              </a:custGeom>
              <a:grpFill/>
              <a:ln w="35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D7237C1E-7C9C-472C-BDA6-9127A3A4EAE3}"/>
                  </a:ext>
                </a:extLst>
              </p:cNvPr>
              <p:cNvSpPr/>
              <p:nvPr/>
            </p:nvSpPr>
            <p:spPr>
              <a:xfrm>
                <a:off x="5495777" y="967795"/>
                <a:ext cx="345108" cy="490412"/>
              </a:xfrm>
              <a:custGeom>
                <a:avLst/>
                <a:gdLst>
                  <a:gd name="connsiteX0" fmla="*/ 92721 w 345108"/>
                  <a:gd name="connsiteY0" fmla="*/ 490413 h 490412"/>
                  <a:gd name="connsiteX1" fmla="*/ 105413 w 345108"/>
                  <a:gd name="connsiteY1" fmla="*/ 467850 h 490412"/>
                  <a:gd name="connsiteX2" fmla="*/ 173102 w 345108"/>
                  <a:gd name="connsiteY2" fmla="*/ 346572 h 490412"/>
                  <a:gd name="connsiteX3" fmla="*/ 249253 w 345108"/>
                  <a:gd name="connsiteY3" fmla="*/ 208725 h 490412"/>
                  <a:gd name="connsiteX4" fmla="*/ 268644 w 345108"/>
                  <a:gd name="connsiteY4" fmla="*/ 193918 h 490412"/>
                  <a:gd name="connsiteX5" fmla="*/ 338096 w 345108"/>
                  <a:gd name="connsiteY5" fmla="*/ 64532 h 490412"/>
                  <a:gd name="connsiteX6" fmla="*/ 335628 w 345108"/>
                  <a:gd name="connsiteY6" fmla="*/ 58538 h 490412"/>
                  <a:gd name="connsiteX7" fmla="*/ 248196 w 345108"/>
                  <a:gd name="connsiteY7" fmla="*/ 15 h 490412"/>
                  <a:gd name="connsiteX8" fmla="*/ 157238 w 345108"/>
                  <a:gd name="connsiteY8" fmla="*/ 58186 h 490412"/>
                  <a:gd name="connsiteX9" fmla="*/ 154770 w 345108"/>
                  <a:gd name="connsiteY9" fmla="*/ 64179 h 490412"/>
                  <a:gd name="connsiteX10" fmla="*/ 157943 w 345108"/>
                  <a:gd name="connsiteY10" fmla="*/ 142093 h 490412"/>
                  <a:gd name="connsiteX11" fmla="*/ 157238 w 345108"/>
                  <a:gd name="connsiteY11" fmla="*/ 156195 h 490412"/>
                  <a:gd name="connsiteX12" fmla="*/ 104002 w 345108"/>
                  <a:gd name="connsiteY12" fmla="*/ 250326 h 490412"/>
                  <a:gd name="connsiteX13" fmla="*/ 0 w 345108"/>
                  <a:gd name="connsiteY13" fmla="*/ 436825 h 490412"/>
                  <a:gd name="connsiteX14" fmla="*/ 58524 w 345108"/>
                  <a:gd name="connsiteY14" fmla="*/ 470670 h 490412"/>
                  <a:gd name="connsiteX15" fmla="*/ 92721 w 345108"/>
                  <a:gd name="connsiteY15" fmla="*/ 490413 h 4904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45108" h="490412">
                    <a:moveTo>
                      <a:pt x="92721" y="490413"/>
                    </a:moveTo>
                    <a:cubicBezTo>
                      <a:pt x="96951" y="483009"/>
                      <a:pt x="101182" y="475253"/>
                      <a:pt x="105413" y="467850"/>
                    </a:cubicBezTo>
                    <a:cubicBezTo>
                      <a:pt x="127976" y="427659"/>
                      <a:pt x="150539" y="387115"/>
                      <a:pt x="173102" y="346572"/>
                    </a:cubicBezTo>
                    <a:cubicBezTo>
                      <a:pt x="198486" y="300741"/>
                      <a:pt x="223870" y="254556"/>
                      <a:pt x="249253" y="208725"/>
                    </a:cubicBezTo>
                    <a:cubicBezTo>
                      <a:pt x="253484" y="200969"/>
                      <a:pt x="258772" y="196033"/>
                      <a:pt x="268644" y="193918"/>
                    </a:cubicBezTo>
                    <a:cubicBezTo>
                      <a:pt x="326462" y="181578"/>
                      <a:pt x="360659" y="117062"/>
                      <a:pt x="338096" y="64532"/>
                    </a:cubicBezTo>
                    <a:cubicBezTo>
                      <a:pt x="338096" y="62064"/>
                      <a:pt x="338096" y="59949"/>
                      <a:pt x="335628" y="58538"/>
                    </a:cubicBezTo>
                    <a:cubicBezTo>
                      <a:pt x="324699" y="25046"/>
                      <a:pt x="288034" y="720"/>
                      <a:pt x="248196" y="15"/>
                    </a:cubicBezTo>
                    <a:cubicBezTo>
                      <a:pt x="207652" y="-690"/>
                      <a:pt x="169929" y="23636"/>
                      <a:pt x="157238" y="58186"/>
                    </a:cubicBezTo>
                    <a:cubicBezTo>
                      <a:pt x="155122" y="59596"/>
                      <a:pt x="154770" y="61711"/>
                      <a:pt x="154770" y="64179"/>
                    </a:cubicBezTo>
                    <a:cubicBezTo>
                      <a:pt x="144193" y="90620"/>
                      <a:pt x="145603" y="117062"/>
                      <a:pt x="157943" y="142093"/>
                    </a:cubicBezTo>
                    <a:cubicBezTo>
                      <a:pt x="160763" y="148086"/>
                      <a:pt x="160058" y="151259"/>
                      <a:pt x="157238" y="156195"/>
                    </a:cubicBezTo>
                    <a:cubicBezTo>
                      <a:pt x="139257" y="187572"/>
                      <a:pt x="121630" y="218949"/>
                      <a:pt x="104002" y="250326"/>
                    </a:cubicBezTo>
                    <a:cubicBezTo>
                      <a:pt x="69453" y="312375"/>
                      <a:pt x="34550" y="374776"/>
                      <a:pt x="0" y="436825"/>
                    </a:cubicBezTo>
                    <a:cubicBezTo>
                      <a:pt x="19390" y="448107"/>
                      <a:pt x="38781" y="460093"/>
                      <a:pt x="58524" y="470670"/>
                    </a:cubicBezTo>
                    <a:cubicBezTo>
                      <a:pt x="70158" y="477721"/>
                      <a:pt x="79677" y="487240"/>
                      <a:pt x="92721" y="490413"/>
                    </a:cubicBezTo>
                    <a:close/>
                  </a:path>
                </a:pathLst>
              </a:custGeom>
              <a:grpFill/>
              <a:ln w="35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7FAC9682-32D1-4FBD-ADC7-F4828287607C}"/>
                  </a:ext>
                </a:extLst>
              </p:cNvPr>
              <p:cNvSpPr/>
              <p:nvPr/>
            </p:nvSpPr>
            <p:spPr>
              <a:xfrm>
                <a:off x="3310534" y="2316605"/>
                <a:ext cx="556841" cy="221714"/>
              </a:xfrm>
              <a:custGeom>
                <a:avLst/>
                <a:gdLst>
                  <a:gd name="connsiteX0" fmla="*/ 296629 w 556841"/>
                  <a:gd name="connsiteY0" fmla="*/ 170698 h 221714"/>
                  <a:gd name="connsiteX1" fmla="*/ 555049 w 556841"/>
                  <a:gd name="connsiteY1" fmla="*/ 167525 h 221714"/>
                  <a:gd name="connsiteX2" fmla="*/ 554696 w 556841"/>
                  <a:gd name="connsiteY2" fmla="*/ 147077 h 221714"/>
                  <a:gd name="connsiteX3" fmla="*/ 555401 w 556841"/>
                  <a:gd name="connsiteY3" fmla="*/ 102656 h 221714"/>
                  <a:gd name="connsiteX4" fmla="*/ 553639 w 556841"/>
                  <a:gd name="connsiteY4" fmla="*/ 57177 h 221714"/>
                  <a:gd name="connsiteX5" fmla="*/ 551876 w 556841"/>
                  <a:gd name="connsiteY5" fmla="*/ 56119 h 221714"/>
                  <a:gd name="connsiteX6" fmla="*/ 543415 w 556841"/>
                  <a:gd name="connsiteY6" fmla="*/ 55061 h 221714"/>
                  <a:gd name="connsiteX7" fmla="*/ 315667 w 556841"/>
                  <a:gd name="connsiteY7" fmla="*/ 51183 h 221714"/>
                  <a:gd name="connsiteX8" fmla="*/ 187691 w 556841"/>
                  <a:gd name="connsiteY8" fmla="*/ 50478 h 221714"/>
                  <a:gd name="connsiteX9" fmla="*/ 184518 w 556841"/>
                  <a:gd name="connsiteY9" fmla="*/ 56472 h 221714"/>
                  <a:gd name="connsiteX10" fmla="*/ 182403 w 556841"/>
                  <a:gd name="connsiteY10" fmla="*/ 49421 h 221714"/>
                  <a:gd name="connsiteX11" fmla="*/ 177820 w 556841"/>
                  <a:gd name="connsiteY11" fmla="*/ 38844 h 221714"/>
                  <a:gd name="connsiteX12" fmla="*/ 10358 w 556841"/>
                  <a:gd name="connsiteY12" fmla="*/ 51183 h 221714"/>
                  <a:gd name="connsiteX13" fmla="*/ 487 w 556841"/>
                  <a:gd name="connsiteY13" fmla="*/ 108297 h 221714"/>
                  <a:gd name="connsiteX14" fmla="*/ 4012 w 556841"/>
                  <a:gd name="connsiteY14" fmla="*/ 156949 h 221714"/>
                  <a:gd name="connsiteX15" fmla="*/ 121764 w 556841"/>
                  <a:gd name="connsiteY15" fmla="*/ 218645 h 221714"/>
                  <a:gd name="connsiteX16" fmla="*/ 182403 w 556841"/>
                  <a:gd name="connsiteY16" fmla="*/ 173166 h 221714"/>
                  <a:gd name="connsiteX17" fmla="*/ 184871 w 556841"/>
                  <a:gd name="connsiteY17" fmla="*/ 165057 h 221714"/>
                  <a:gd name="connsiteX18" fmla="*/ 193684 w 556841"/>
                  <a:gd name="connsiteY18" fmla="*/ 170698 h 221714"/>
                  <a:gd name="connsiteX19" fmla="*/ 244099 w 556841"/>
                  <a:gd name="connsiteY19" fmla="*/ 169640 h 221714"/>
                  <a:gd name="connsiteX20" fmla="*/ 296629 w 556841"/>
                  <a:gd name="connsiteY20" fmla="*/ 170698 h 2217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56841" h="221714">
                    <a:moveTo>
                      <a:pt x="296629" y="170698"/>
                    </a:moveTo>
                    <a:cubicBezTo>
                      <a:pt x="382652" y="169640"/>
                      <a:pt x="469026" y="168583"/>
                      <a:pt x="555049" y="167525"/>
                    </a:cubicBezTo>
                    <a:cubicBezTo>
                      <a:pt x="559279" y="160474"/>
                      <a:pt x="554696" y="153776"/>
                      <a:pt x="554696" y="147077"/>
                    </a:cubicBezTo>
                    <a:cubicBezTo>
                      <a:pt x="556811" y="132270"/>
                      <a:pt x="555754" y="117463"/>
                      <a:pt x="555401" y="102656"/>
                    </a:cubicBezTo>
                    <a:cubicBezTo>
                      <a:pt x="555049" y="87496"/>
                      <a:pt x="557869" y="72336"/>
                      <a:pt x="553639" y="57177"/>
                    </a:cubicBezTo>
                    <a:cubicBezTo>
                      <a:pt x="552933" y="57177"/>
                      <a:pt x="552228" y="56824"/>
                      <a:pt x="551876" y="56119"/>
                    </a:cubicBezTo>
                    <a:cubicBezTo>
                      <a:pt x="549055" y="55767"/>
                      <a:pt x="546235" y="55061"/>
                      <a:pt x="543415" y="55061"/>
                    </a:cubicBezTo>
                    <a:cubicBezTo>
                      <a:pt x="467616" y="53651"/>
                      <a:pt x="391465" y="52241"/>
                      <a:pt x="315667" y="51183"/>
                    </a:cubicBezTo>
                    <a:cubicBezTo>
                      <a:pt x="273008" y="50478"/>
                      <a:pt x="230350" y="50831"/>
                      <a:pt x="187691" y="50478"/>
                    </a:cubicBezTo>
                    <a:cubicBezTo>
                      <a:pt x="186281" y="52241"/>
                      <a:pt x="184871" y="54356"/>
                      <a:pt x="184518" y="56472"/>
                    </a:cubicBezTo>
                    <a:cubicBezTo>
                      <a:pt x="184166" y="54004"/>
                      <a:pt x="183813" y="51536"/>
                      <a:pt x="182403" y="49421"/>
                    </a:cubicBezTo>
                    <a:cubicBezTo>
                      <a:pt x="180993" y="45895"/>
                      <a:pt x="180288" y="41665"/>
                      <a:pt x="177820" y="38844"/>
                    </a:cubicBezTo>
                    <a:cubicBezTo>
                      <a:pt x="130930" y="-18622"/>
                      <a:pt x="48081" y="-10513"/>
                      <a:pt x="10358" y="51183"/>
                    </a:cubicBezTo>
                    <a:cubicBezTo>
                      <a:pt x="-571" y="69164"/>
                      <a:pt x="134" y="88906"/>
                      <a:pt x="487" y="108297"/>
                    </a:cubicBezTo>
                    <a:cubicBezTo>
                      <a:pt x="839" y="124514"/>
                      <a:pt x="-2334" y="141789"/>
                      <a:pt x="4012" y="156949"/>
                    </a:cubicBezTo>
                    <a:cubicBezTo>
                      <a:pt x="23050" y="203485"/>
                      <a:pt x="73465" y="231337"/>
                      <a:pt x="121764" y="218645"/>
                    </a:cubicBezTo>
                    <a:cubicBezTo>
                      <a:pt x="147853" y="211594"/>
                      <a:pt x="170064" y="198902"/>
                      <a:pt x="182403" y="173166"/>
                    </a:cubicBezTo>
                    <a:cubicBezTo>
                      <a:pt x="184166" y="170698"/>
                      <a:pt x="184518" y="167878"/>
                      <a:pt x="184871" y="165057"/>
                    </a:cubicBezTo>
                    <a:cubicBezTo>
                      <a:pt x="185928" y="168583"/>
                      <a:pt x="188749" y="171051"/>
                      <a:pt x="193684" y="170698"/>
                    </a:cubicBezTo>
                    <a:cubicBezTo>
                      <a:pt x="210607" y="169993"/>
                      <a:pt x="227529" y="172108"/>
                      <a:pt x="244099" y="169640"/>
                    </a:cubicBezTo>
                    <a:cubicBezTo>
                      <a:pt x="261727" y="172813"/>
                      <a:pt x="279002" y="171051"/>
                      <a:pt x="296629" y="170698"/>
                    </a:cubicBezTo>
                    <a:close/>
                  </a:path>
                </a:pathLst>
              </a:custGeom>
              <a:grpFill/>
              <a:ln w="35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0F3180ED-D1FB-4C17-AC0D-06A4EBBF2867}"/>
                  </a:ext>
                </a:extLst>
              </p:cNvPr>
              <p:cNvSpPr/>
              <p:nvPr/>
            </p:nvSpPr>
            <p:spPr>
              <a:xfrm>
                <a:off x="4879421" y="767526"/>
                <a:ext cx="207334" cy="519477"/>
              </a:xfrm>
              <a:custGeom>
                <a:avLst/>
                <a:gdLst>
                  <a:gd name="connsiteX0" fmla="*/ 100574 w 207334"/>
                  <a:gd name="connsiteY0" fmla="*/ 36 h 519477"/>
                  <a:gd name="connsiteX1" fmla="*/ 97 w 207334"/>
                  <a:gd name="connsiteY1" fmla="*/ 93109 h 519477"/>
                  <a:gd name="connsiteX2" fmla="*/ 43813 w 207334"/>
                  <a:gd name="connsiteY2" fmla="*/ 178427 h 519477"/>
                  <a:gd name="connsiteX3" fmla="*/ 49807 w 207334"/>
                  <a:gd name="connsiteY3" fmla="*/ 198169 h 519477"/>
                  <a:gd name="connsiteX4" fmla="*/ 50512 w 207334"/>
                  <a:gd name="connsiteY4" fmla="*/ 259161 h 519477"/>
                  <a:gd name="connsiteX5" fmla="*/ 50159 w 207334"/>
                  <a:gd name="connsiteY5" fmla="*/ 516875 h 519477"/>
                  <a:gd name="connsiteX6" fmla="*/ 55095 w 207334"/>
                  <a:gd name="connsiteY6" fmla="*/ 517580 h 519477"/>
                  <a:gd name="connsiteX7" fmla="*/ 55800 w 207334"/>
                  <a:gd name="connsiteY7" fmla="*/ 515112 h 519477"/>
                  <a:gd name="connsiteX8" fmla="*/ 154162 w 207334"/>
                  <a:gd name="connsiteY8" fmla="*/ 514407 h 519477"/>
                  <a:gd name="connsiteX9" fmla="*/ 156982 w 207334"/>
                  <a:gd name="connsiteY9" fmla="*/ 514760 h 519477"/>
                  <a:gd name="connsiteX10" fmla="*/ 156982 w 207334"/>
                  <a:gd name="connsiteY10" fmla="*/ 259161 h 519477"/>
                  <a:gd name="connsiteX11" fmla="*/ 156982 w 207334"/>
                  <a:gd name="connsiteY11" fmla="*/ 250347 h 519477"/>
                  <a:gd name="connsiteX12" fmla="*/ 157335 w 207334"/>
                  <a:gd name="connsiteY12" fmla="*/ 198169 h 519477"/>
                  <a:gd name="connsiteX13" fmla="*/ 167911 w 207334"/>
                  <a:gd name="connsiteY13" fmla="*/ 176664 h 519477"/>
                  <a:gd name="connsiteX14" fmla="*/ 195410 w 207334"/>
                  <a:gd name="connsiteY14" fmla="*/ 52566 h 519477"/>
                  <a:gd name="connsiteX15" fmla="*/ 100574 w 207334"/>
                  <a:gd name="connsiteY15" fmla="*/ 36 h 5194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07334" h="519477">
                    <a:moveTo>
                      <a:pt x="100574" y="36"/>
                    </a:moveTo>
                    <a:cubicBezTo>
                      <a:pt x="52627" y="-1374"/>
                      <a:pt x="2917" y="38817"/>
                      <a:pt x="97" y="93109"/>
                    </a:cubicBezTo>
                    <a:cubicBezTo>
                      <a:pt x="-1666" y="130127"/>
                      <a:pt x="20897" y="168555"/>
                      <a:pt x="43813" y="178427"/>
                    </a:cubicBezTo>
                    <a:cubicBezTo>
                      <a:pt x="49454" y="183715"/>
                      <a:pt x="49807" y="190766"/>
                      <a:pt x="49807" y="198169"/>
                    </a:cubicBezTo>
                    <a:cubicBezTo>
                      <a:pt x="49807" y="218617"/>
                      <a:pt x="50159" y="238713"/>
                      <a:pt x="50512" y="259161"/>
                    </a:cubicBezTo>
                    <a:cubicBezTo>
                      <a:pt x="50512" y="345183"/>
                      <a:pt x="50159" y="430853"/>
                      <a:pt x="50159" y="516875"/>
                    </a:cubicBezTo>
                    <a:cubicBezTo>
                      <a:pt x="51217" y="520753"/>
                      <a:pt x="52980" y="519695"/>
                      <a:pt x="55095" y="517580"/>
                    </a:cubicBezTo>
                    <a:cubicBezTo>
                      <a:pt x="55447" y="516875"/>
                      <a:pt x="55800" y="516170"/>
                      <a:pt x="55800" y="515112"/>
                    </a:cubicBezTo>
                    <a:cubicBezTo>
                      <a:pt x="88587" y="514760"/>
                      <a:pt x="121374" y="516523"/>
                      <a:pt x="154162" y="514407"/>
                    </a:cubicBezTo>
                    <a:cubicBezTo>
                      <a:pt x="155219" y="514407"/>
                      <a:pt x="155924" y="514760"/>
                      <a:pt x="156982" y="514760"/>
                    </a:cubicBezTo>
                    <a:cubicBezTo>
                      <a:pt x="156982" y="429443"/>
                      <a:pt x="156982" y="344478"/>
                      <a:pt x="156982" y="259161"/>
                    </a:cubicBezTo>
                    <a:cubicBezTo>
                      <a:pt x="156982" y="256340"/>
                      <a:pt x="156982" y="253520"/>
                      <a:pt x="156982" y="250347"/>
                    </a:cubicBezTo>
                    <a:cubicBezTo>
                      <a:pt x="157335" y="233072"/>
                      <a:pt x="158040" y="215444"/>
                      <a:pt x="157335" y="198169"/>
                    </a:cubicBezTo>
                    <a:cubicBezTo>
                      <a:pt x="156982" y="188298"/>
                      <a:pt x="160507" y="182657"/>
                      <a:pt x="167911" y="176664"/>
                    </a:cubicBezTo>
                    <a:cubicBezTo>
                      <a:pt x="207044" y="146697"/>
                      <a:pt x="218678" y="95930"/>
                      <a:pt x="195410" y="52566"/>
                    </a:cubicBezTo>
                    <a:cubicBezTo>
                      <a:pt x="175667" y="15196"/>
                      <a:pt x="143233" y="1094"/>
                      <a:pt x="100574" y="36"/>
                    </a:cubicBezTo>
                    <a:close/>
                  </a:path>
                </a:pathLst>
              </a:custGeom>
              <a:grpFill/>
              <a:ln w="35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8CE4D79F-0808-4295-81E4-0882B3B536E4}"/>
                  </a:ext>
                </a:extLst>
              </p:cNvPr>
              <p:cNvSpPr/>
              <p:nvPr/>
            </p:nvSpPr>
            <p:spPr>
              <a:xfrm>
                <a:off x="3666254" y="2719281"/>
                <a:ext cx="276589" cy="130170"/>
              </a:xfrm>
              <a:custGeom>
                <a:avLst/>
                <a:gdLst>
                  <a:gd name="connsiteX0" fmla="*/ 18823 w 276589"/>
                  <a:gd name="connsiteY0" fmla="*/ 119162 h 130170"/>
                  <a:gd name="connsiteX1" fmla="*/ 89686 w 276589"/>
                  <a:gd name="connsiteY1" fmla="*/ 130091 h 130170"/>
                  <a:gd name="connsiteX2" fmla="*/ 276185 w 276589"/>
                  <a:gd name="connsiteY2" fmla="*/ 104002 h 130170"/>
                  <a:gd name="connsiteX3" fmla="*/ 268076 w 276589"/>
                  <a:gd name="connsiteY3" fmla="*/ 75798 h 130170"/>
                  <a:gd name="connsiteX4" fmla="*/ 241988 w 276589"/>
                  <a:gd name="connsiteY4" fmla="*/ 0 h 130170"/>
                  <a:gd name="connsiteX5" fmla="*/ 74174 w 276589"/>
                  <a:gd name="connsiteY5" fmla="*/ 40543 h 130170"/>
                  <a:gd name="connsiteX6" fmla="*/ 10009 w 276589"/>
                  <a:gd name="connsiteY6" fmla="*/ 77914 h 130170"/>
                  <a:gd name="connsiteX7" fmla="*/ 18823 w 276589"/>
                  <a:gd name="connsiteY7" fmla="*/ 119162 h 1301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76589" h="130170">
                    <a:moveTo>
                      <a:pt x="18823" y="119162"/>
                    </a:moveTo>
                    <a:cubicBezTo>
                      <a:pt x="41739" y="129034"/>
                      <a:pt x="65712" y="129739"/>
                      <a:pt x="89686" y="130091"/>
                    </a:cubicBezTo>
                    <a:cubicBezTo>
                      <a:pt x="153145" y="131149"/>
                      <a:pt x="215194" y="121630"/>
                      <a:pt x="276185" y="104002"/>
                    </a:cubicBezTo>
                    <a:cubicBezTo>
                      <a:pt x="278300" y="93073"/>
                      <a:pt x="271602" y="84612"/>
                      <a:pt x="268076" y="75798"/>
                    </a:cubicBezTo>
                    <a:cubicBezTo>
                      <a:pt x="258558" y="50767"/>
                      <a:pt x="253269" y="24326"/>
                      <a:pt x="241988" y="0"/>
                    </a:cubicBezTo>
                    <a:cubicBezTo>
                      <a:pt x="184522" y="7051"/>
                      <a:pt x="128114" y="19390"/>
                      <a:pt x="74174" y="40543"/>
                    </a:cubicBezTo>
                    <a:cubicBezTo>
                      <a:pt x="50905" y="49710"/>
                      <a:pt x="27989" y="59934"/>
                      <a:pt x="10009" y="77914"/>
                    </a:cubicBezTo>
                    <a:cubicBezTo>
                      <a:pt x="-6208" y="94131"/>
                      <a:pt x="-2330" y="109996"/>
                      <a:pt x="18823" y="119162"/>
                    </a:cubicBezTo>
                    <a:close/>
                  </a:path>
                </a:pathLst>
              </a:custGeom>
              <a:grpFill/>
              <a:ln w="35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7E95C79A-9A1F-43DA-820D-EA5210E763B5}"/>
                  </a:ext>
                </a:extLst>
              </p:cNvPr>
              <p:cNvSpPr/>
              <p:nvPr/>
            </p:nvSpPr>
            <p:spPr>
              <a:xfrm>
                <a:off x="6078895" y="2142034"/>
                <a:ext cx="248593" cy="131435"/>
              </a:xfrm>
              <a:custGeom>
                <a:avLst/>
                <a:gdLst>
                  <a:gd name="connsiteX0" fmla="*/ 21505 w 248593"/>
                  <a:gd name="connsiteY0" fmla="*/ 131271 h 131435"/>
                  <a:gd name="connsiteX1" fmla="*/ 71568 w 248593"/>
                  <a:gd name="connsiteY1" fmla="*/ 123515 h 131435"/>
                  <a:gd name="connsiteX2" fmla="*/ 95894 w 248593"/>
                  <a:gd name="connsiteY2" fmla="*/ 118579 h 131435"/>
                  <a:gd name="connsiteX3" fmla="*/ 145603 w 248593"/>
                  <a:gd name="connsiteY3" fmla="*/ 104830 h 131435"/>
                  <a:gd name="connsiteX4" fmla="*/ 172045 w 248593"/>
                  <a:gd name="connsiteY4" fmla="*/ 92138 h 131435"/>
                  <a:gd name="connsiteX5" fmla="*/ 223517 w 248593"/>
                  <a:gd name="connsiteY5" fmla="*/ 65344 h 131435"/>
                  <a:gd name="connsiteX6" fmla="*/ 243965 w 248593"/>
                  <a:gd name="connsiteY6" fmla="*/ 44896 h 131435"/>
                  <a:gd name="connsiteX7" fmla="*/ 247138 w 248593"/>
                  <a:gd name="connsiteY7" fmla="*/ 27974 h 131435"/>
                  <a:gd name="connsiteX8" fmla="*/ 246433 w 248593"/>
                  <a:gd name="connsiteY8" fmla="*/ 24448 h 131435"/>
                  <a:gd name="connsiteX9" fmla="*/ 243260 w 248593"/>
                  <a:gd name="connsiteY9" fmla="*/ 19160 h 131435"/>
                  <a:gd name="connsiteX10" fmla="*/ 186147 w 248593"/>
                  <a:gd name="connsiteY10" fmla="*/ 1533 h 131435"/>
                  <a:gd name="connsiteX11" fmla="*/ 0 w 248593"/>
                  <a:gd name="connsiteY11" fmla="*/ 17750 h 131435"/>
                  <a:gd name="connsiteX12" fmla="*/ 1058 w 248593"/>
                  <a:gd name="connsiteY12" fmla="*/ 27621 h 131435"/>
                  <a:gd name="connsiteX13" fmla="*/ 17628 w 248593"/>
                  <a:gd name="connsiteY13" fmla="*/ 122457 h 131435"/>
                  <a:gd name="connsiteX14" fmla="*/ 21505 w 248593"/>
                  <a:gd name="connsiteY14" fmla="*/ 131271 h 1314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48593" h="131435">
                    <a:moveTo>
                      <a:pt x="21505" y="131271"/>
                    </a:moveTo>
                    <a:cubicBezTo>
                      <a:pt x="38781" y="132681"/>
                      <a:pt x="54645" y="124573"/>
                      <a:pt x="71568" y="123515"/>
                    </a:cubicBezTo>
                    <a:cubicBezTo>
                      <a:pt x="79676" y="121752"/>
                      <a:pt x="87785" y="119637"/>
                      <a:pt x="95894" y="118579"/>
                    </a:cubicBezTo>
                    <a:cubicBezTo>
                      <a:pt x="112816" y="114701"/>
                      <a:pt x="129033" y="109413"/>
                      <a:pt x="145603" y="104830"/>
                    </a:cubicBezTo>
                    <a:cubicBezTo>
                      <a:pt x="155122" y="102009"/>
                      <a:pt x="165699" y="101657"/>
                      <a:pt x="172045" y="92138"/>
                    </a:cubicBezTo>
                    <a:cubicBezTo>
                      <a:pt x="189320" y="83324"/>
                      <a:pt x="206242" y="74511"/>
                      <a:pt x="223517" y="65344"/>
                    </a:cubicBezTo>
                    <a:cubicBezTo>
                      <a:pt x="229158" y="57236"/>
                      <a:pt x="239734" y="54415"/>
                      <a:pt x="243965" y="44896"/>
                    </a:cubicBezTo>
                    <a:cubicBezTo>
                      <a:pt x="251368" y="40313"/>
                      <a:pt x="247843" y="33967"/>
                      <a:pt x="247138" y="27974"/>
                    </a:cubicBezTo>
                    <a:cubicBezTo>
                      <a:pt x="246785" y="26916"/>
                      <a:pt x="246433" y="25859"/>
                      <a:pt x="246433" y="24448"/>
                    </a:cubicBezTo>
                    <a:cubicBezTo>
                      <a:pt x="246785" y="21981"/>
                      <a:pt x="245728" y="20218"/>
                      <a:pt x="243260" y="19160"/>
                    </a:cubicBezTo>
                    <a:cubicBezTo>
                      <a:pt x="226690" y="5763"/>
                      <a:pt x="206242" y="3295"/>
                      <a:pt x="186147" y="1533"/>
                    </a:cubicBezTo>
                    <a:cubicBezTo>
                      <a:pt x="123393" y="-3403"/>
                      <a:pt x="61344" y="4000"/>
                      <a:pt x="0" y="17750"/>
                    </a:cubicBezTo>
                    <a:cubicBezTo>
                      <a:pt x="352" y="20923"/>
                      <a:pt x="352" y="24448"/>
                      <a:pt x="1058" y="27621"/>
                    </a:cubicBezTo>
                    <a:cubicBezTo>
                      <a:pt x="7756" y="58998"/>
                      <a:pt x="14454" y="90375"/>
                      <a:pt x="17628" y="122457"/>
                    </a:cubicBezTo>
                    <a:cubicBezTo>
                      <a:pt x="18685" y="126336"/>
                      <a:pt x="17628" y="129861"/>
                      <a:pt x="21505" y="131271"/>
                    </a:cubicBezTo>
                    <a:close/>
                  </a:path>
                </a:pathLst>
              </a:custGeom>
              <a:grpFill/>
              <a:ln w="35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9CA587E9-04AE-462D-8A4A-AA0C419AD915}"/>
                  </a:ext>
                </a:extLst>
              </p:cNvPr>
              <p:cNvSpPr/>
              <p:nvPr/>
            </p:nvSpPr>
            <p:spPr>
              <a:xfrm>
                <a:off x="4042652" y="1418657"/>
                <a:ext cx="232241" cy="193968"/>
              </a:xfrm>
              <a:custGeom>
                <a:avLst/>
                <a:gdLst>
                  <a:gd name="connsiteX0" fmla="*/ 14013 w 232241"/>
                  <a:gd name="connsiteY0" fmla="*/ 59646 h 193968"/>
                  <a:gd name="connsiteX1" fmla="*/ 147630 w 232241"/>
                  <a:gd name="connsiteY1" fmla="*/ 193968 h 193968"/>
                  <a:gd name="connsiteX2" fmla="*/ 232242 w 232241"/>
                  <a:gd name="connsiteY2" fmla="*/ 118170 h 193968"/>
                  <a:gd name="connsiteX3" fmla="*/ 94395 w 232241"/>
                  <a:gd name="connsiteY3" fmla="*/ 22276 h 193968"/>
                  <a:gd name="connsiteX4" fmla="*/ 22122 w 232241"/>
                  <a:gd name="connsiteY4" fmla="*/ 65 h 193968"/>
                  <a:gd name="connsiteX5" fmla="*/ 264 w 232241"/>
                  <a:gd name="connsiteY5" fmla="*/ 25096 h 193968"/>
                  <a:gd name="connsiteX6" fmla="*/ 14013 w 232241"/>
                  <a:gd name="connsiteY6" fmla="*/ 59646 h 1939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32241" h="193968">
                    <a:moveTo>
                      <a:pt x="14013" y="59646"/>
                    </a:moveTo>
                    <a:cubicBezTo>
                      <a:pt x="49268" y="113234"/>
                      <a:pt x="96510" y="155540"/>
                      <a:pt x="147630" y="193968"/>
                    </a:cubicBezTo>
                    <a:cubicBezTo>
                      <a:pt x="177244" y="170347"/>
                      <a:pt x="204391" y="143906"/>
                      <a:pt x="232242" y="118170"/>
                    </a:cubicBezTo>
                    <a:cubicBezTo>
                      <a:pt x="188878" y="82562"/>
                      <a:pt x="145162" y="47307"/>
                      <a:pt x="94395" y="22276"/>
                    </a:cubicBezTo>
                    <a:cubicBezTo>
                      <a:pt x="71479" y="10994"/>
                      <a:pt x="48916" y="-992"/>
                      <a:pt x="22122" y="65"/>
                    </a:cubicBezTo>
                    <a:cubicBezTo>
                      <a:pt x="5552" y="770"/>
                      <a:pt x="-1499" y="8527"/>
                      <a:pt x="264" y="25096"/>
                    </a:cubicBezTo>
                    <a:cubicBezTo>
                      <a:pt x="1674" y="37788"/>
                      <a:pt x="7315" y="49070"/>
                      <a:pt x="14013" y="59646"/>
                    </a:cubicBezTo>
                    <a:close/>
                  </a:path>
                </a:pathLst>
              </a:custGeom>
              <a:grpFill/>
              <a:ln w="35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930AF825-B075-43EA-B3E5-343830523919}"/>
                  </a:ext>
                </a:extLst>
              </p:cNvPr>
              <p:cNvSpPr/>
              <p:nvPr/>
            </p:nvSpPr>
            <p:spPr>
              <a:xfrm>
                <a:off x="3960300" y="1507580"/>
                <a:ext cx="223989" cy="197061"/>
              </a:xfrm>
              <a:custGeom>
                <a:avLst/>
                <a:gdLst>
                  <a:gd name="connsiteX0" fmla="*/ 42073 w 223989"/>
                  <a:gd name="connsiteY0" fmla="*/ 98347 h 197061"/>
                  <a:gd name="connsiteX1" fmla="*/ 148896 w 223989"/>
                  <a:gd name="connsiteY1" fmla="*/ 197061 h 197061"/>
                  <a:gd name="connsiteX2" fmla="*/ 223989 w 223989"/>
                  <a:gd name="connsiteY2" fmla="*/ 112802 h 197061"/>
                  <a:gd name="connsiteX3" fmla="*/ 130211 w 223989"/>
                  <a:gd name="connsiteY3" fmla="*/ 44054 h 197061"/>
                  <a:gd name="connsiteX4" fmla="*/ 31849 w 223989"/>
                  <a:gd name="connsiteY4" fmla="*/ 690 h 197061"/>
                  <a:gd name="connsiteX5" fmla="*/ 472 w 223989"/>
                  <a:gd name="connsiteY5" fmla="*/ 15498 h 197061"/>
                  <a:gd name="connsiteX6" fmla="*/ 5408 w 223989"/>
                  <a:gd name="connsiteY6" fmla="*/ 46522 h 197061"/>
                  <a:gd name="connsiteX7" fmla="*/ 42073 w 223989"/>
                  <a:gd name="connsiteY7" fmla="*/ 98347 h 1970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23989" h="197061">
                    <a:moveTo>
                      <a:pt x="42073" y="98347"/>
                    </a:moveTo>
                    <a:cubicBezTo>
                      <a:pt x="74155" y="135012"/>
                      <a:pt x="110468" y="167094"/>
                      <a:pt x="148896" y="197061"/>
                    </a:cubicBezTo>
                    <a:cubicBezTo>
                      <a:pt x="173927" y="168857"/>
                      <a:pt x="198958" y="141006"/>
                      <a:pt x="223989" y="112802"/>
                    </a:cubicBezTo>
                    <a:cubicBezTo>
                      <a:pt x="194022" y="88123"/>
                      <a:pt x="163703" y="64150"/>
                      <a:pt x="130211" y="44054"/>
                    </a:cubicBezTo>
                    <a:cubicBezTo>
                      <a:pt x="99186" y="25369"/>
                      <a:pt x="68162" y="7389"/>
                      <a:pt x="31849" y="690"/>
                    </a:cubicBezTo>
                    <a:cubicBezTo>
                      <a:pt x="15279" y="-2130"/>
                      <a:pt x="1882" y="3863"/>
                      <a:pt x="472" y="15498"/>
                    </a:cubicBezTo>
                    <a:cubicBezTo>
                      <a:pt x="-586" y="26074"/>
                      <a:pt x="-233" y="37003"/>
                      <a:pt x="5408" y="46522"/>
                    </a:cubicBezTo>
                    <a:cubicBezTo>
                      <a:pt x="15984" y="64502"/>
                      <a:pt x="27971" y="82130"/>
                      <a:pt x="42073" y="98347"/>
                    </a:cubicBezTo>
                    <a:close/>
                  </a:path>
                </a:pathLst>
              </a:custGeom>
              <a:grpFill/>
              <a:ln w="35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38194847-0121-4249-83BC-08D2E6D8C88E}"/>
                  </a:ext>
                </a:extLst>
              </p:cNvPr>
              <p:cNvSpPr/>
              <p:nvPr/>
            </p:nvSpPr>
            <p:spPr>
              <a:xfrm>
                <a:off x="3655975" y="2128989"/>
                <a:ext cx="238528" cy="125982"/>
              </a:xfrm>
              <a:custGeom>
                <a:avLst/>
                <a:gdLst>
                  <a:gd name="connsiteX0" fmla="*/ 9007 w 238528"/>
                  <a:gd name="connsiteY0" fmla="*/ 52652 h 125982"/>
                  <a:gd name="connsiteX1" fmla="*/ 39327 w 238528"/>
                  <a:gd name="connsiteY1" fmla="*/ 74511 h 125982"/>
                  <a:gd name="connsiteX2" fmla="*/ 211019 w 238528"/>
                  <a:gd name="connsiteY2" fmla="*/ 125983 h 125982"/>
                  <a:gd name="connsiteX3" fmla="*/ 220538 w 238528"/>
                  <a:gd name="connsiteY3" fmla="*/ 119637 h 125982"/>
                  <a:gd name="connsiteX4" fmla="*/ 238165 w 238528"/>
                  <a:gd name="connsiteY4" fmla="*/ 26211 h 125982"/>
                  <a:gd name="connsiteX5" fmla="*/ 231819 w 238528"/>
                  <a:gd name="connsiteY5" fmla="*/ 15987 h 125982"/>
                  <a:gd name="connsiteX6" fmla="*/ 127817 w 238528"/>
                  <a:gd name="connsiteY6" fmla="*/ 1533 h 125982"/>
                  <a:gd name="connsiteX7" fmla="*/ 20641 w 238528"/>
                  <a:gd name="connsiteY7" fmla="*/ 11404 h 125982"/>
                  <a:gd name="connsiteX8" fmla="*/ 9007 w 238528"/>
                  <a:gd name="connsiteY8" fmla="*/ 52652 h 1259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8528" h="125982">
                    <a:moveTo>
                      <a:pt x="9007" y="52652"/>
                    </a:moveTo>
                    <a:cubicBezTo>
                      <a:pt x="17468" y="61819"/>
                      <a:pt x="28045" y="68870"/>
                      <a:pt x="39327" y="74511"/>
                    </a:cubicBezTo>
                    <a:cubicBezTo>
                      <a:pt x="93267" y="102010"/>
                      <a:pt x="151085" y="117169"/>
                      <a:pt x="211019" y="125983"/>
                    </a:cubicBezTo>
                    <a:cubicBezTo>
                      <a:pt x="215249" y="125278"/>
                      <a:pt x="219832" y="125630"/>
                      <a:pt x="220538" y="119637"/>
                    </a:cubicBezTo>
                    <a:cubicBezTo>
                      <a:pt x="223710" y="87908"/>
                      <a:pt x="231467" y="57236"/>
                      <a:pt x="238165" y="26211"/>
                    </a:cubicBezTo>
                    <a:cubicBezTo>
                      <a:pt x="239575" y="19865"/>
                      <a:pt x="236755" y="17750"/>
                      <a:pt x="231819" y="15987"/>
                    </a:cubicBezTo>
                    <a:cubicBezTo>
                      <a:pt x="197622" y="8231"/>
                      <a:pt x="162719" y="4353"/>
                      <a:pt x="127817" y="1533"/>
                    </a:cubicBezTo>
                    <a:cubicBezTo>
                      <a:pt x="91857" y="-1640"/>
                      <a:pt x="55544" y="-583"/>
                      <a:pt x="20641" y="11404"/>
                    </a:cubicBezTo>
                    <a:cubicBezTo>
                      <a:pt x="-1569" y="18808"/>
                      <a:pt x="-6505" y="35378"/>
                      <a:pt x="9007" y="52652"/>
                    </a:cubicBezTo>
                    <a:close/>
                  </a:path>
                </a:pathLst>
              </a:custGeom>
              <a:grpFill/>
              <a:ln w="35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8EBBCD5C-3E6B-4D56-965C-9FEF76662429}"/>
                  </a:ext>
                </a:extLst>
              </p:cNvPr>
              <p:cNvSpPr/>
              <p:nvPr/>
            </p:nvSpPr>
            <p:spPr>
              <a:xfrm>
                <a:off x="3686421" y="2012550"/>
                <a:ext cx="242268" cy="126080"/>
              </a:xfrm>
              <a:custGeom>
                <a:avLst/>
                <a:gdLst>
                  <a:gd name="connsiteX0" fmla="*/ 22982 w 242268"/>
                  <a:gd name="connsiteY0" fmla="*/ 63327 h 126080"/>
                  <a:gd name="connsiteX1" fmla="*/ 120638 w 242268"/>
                  <a:gd name="connsiteY1" fmla="*/ 105280 h 126080"/>
                  <a:gd name="connsiteX2" fmla="*/ 210186 w 242268"/>
                  <a:gd name="connsiteY2" fmla="*/ 126080 h 126080"/>
                  <a:gd name="connsiteX3" fmla="*/ 242268 w 242268"/>
                  <a:gd name="connsiteY3" fmla="*/ 15732 h 126080"/>
                  <a:gd name="connsiteX4" fmla="*/ 92082 w 242268"/>
                  <a:gd name="connsiteY4" fmla="*/ 220 h 126080"/>
                  <a:gd name="connsiteX5" fmla="*/ 14521 w 242268"/>
                  <a:gd name="connsiteY5" fmla="*/ 12559 h 126080"/>
                  <a:gd name="connsiteX6" fmla="*/ 6765 w 242268"/>
                  <a:gd name="connsiteY6" fmla="*/ 49577 h 126080"/>
                  <a:gd name="connsiteX7" fmla="*/ 22982 w 242268"/>
                  <a:gd name="connsiteY7" fmla="*/ 63327 h 126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42268" h="126080">
                    <a:moveTo>
                      <a:pt x="22982" y="63327"/>
                    </a:moveTo>
                    <a:cubicBezTo>
                      <a:pt x="52949" y="83069"/>
                      <a:pt x="86441" y="95056"/>
                      <a:pt x="120638" y="105280"/>
                    </a:cubicBezTo>
                    <a:cubicBezTo>
                      <a:pt x="150253" y="114094"/>
                      <a:pt x="180219" y="119382"/>
                      <a:pt x="210186" y="126080"/>
                    </a:cubicBezTo>
                    <a:cubicBezTo>
                      <a:pt x="220763" y="89415"/>
                      <a:pt x="231692" y="52397"/>
                      <a:pt x="242268" y="15732"/>
                    </a:cubicBezTo>
                    <a:cubicBezTo>
                      <a:pt x="192559" y="7623"/>
                      <a:pt x="142849" y="-1543"/>
                      <a:pt x="92082" y="220"/>
                    </a:cubicBezTo>
                    <a:cubicBezTo>
                      <a:pt x="65641" y="925"/>
                      <a:pt x="39199" y="572"/>
                      <a:pt x="14521" y="12559"/>
                    </a:cubicBezTo>
                    <a:cubicBezTo>
                      <a:pt x="-991" y="20315"/>
                      <a:pt x="-4870" y="36533"/>
                      <a:pt x="6765" y="49577"/>
                    </a:cubicBezTo>
                    <a:cubicBezTo>
                      <a:pt x="11348" y="54513"/>
                      <a:pt x="16989" y="59448"/>
                      <a:pt x="22982" y="63327"/>
                    </a:cubicBezTo>
                    <a:close/>
                  </a:path>
                </a:pathLst>
              </a:custGeom>
              <a:grpFill/>
              <a:ln w="35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2352CA10-F582-4292-BC4E-96BE3A018AA1}"/>
                  </a:ext>
                </a:extLst>
              </p:cNvPr>
              <p:cNvSpPr/>
              <p:nvPr/>
            </p:nvSpPr>
            <p:spPr>
              <a:xfrm>
                <a:off x="4637526" y="1104702"/>
                <a:ext cx="159143" cy="219536"/>
              </a:xfrm>
              <a:custGeom>
                <a:avLst/>
                <a:gdLst>
                  <a:gd name="connsiteX0" fmla="*/ 33988 w 159143"/>
                  <a:gd name="connsiteY0" fmla="*/ 2718 h 219536"/>
                  <a:gd name="connsiteX1" fmla="*/ 4374 w 159143"/>
                  <a:gd name="connsiteY1" fmla="*/ 15762 h 219536"/>
                  <a:gd name="connsiteX2" fmla="*/ 496 w 159143"/>
                  <a:gd name="connsiteY2" fmla="*/ 52427 h 219536"/>
                  <a:gd name="connsiteX3" fmla="*/ 47737 w 159143"/>
                  <a:gd name="connsiteY3" fmla="*/ 219536 h 219536"/>
                  <a:gd name="connsiteX4" fmla="*/ 159143 w 159143"/>
                  <a:gd name="connsiteY4" fmla="*/ 195563 h 219536"/>
                  <a:gd name="connsiteX5" fmla="*/ 81935 w 159143"/>
                  <a:gd name="connsiteY5" fmla="*/ 48197 h 219536"/>
                  <a:gd name="connsiteX6" fmla="*/ 33988 w 159143"/>
                  <a:gd name="connsiteY6" fmla="*/ 2718 h 2195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9143" h="219536">
                    <a:moveTo>
                      <a:pt x="33988" y="2718"/>
                    </a:moveTo>
                    <a:cubicBezTo>
                      <a:pt x="19533" y="-3628"/>
                      <a:pt x="9662" y="1308"/>
                      <a:pt x="4374" y="15762"/>
                    </a:cubicBezTo>
                    <a:cubicBezTo>
                      <a:pt x="-210" y="27749"/>
                      <a:pt x="-562" y="40088"/>
                      <a:pt x="496" y="52427"/>
                    </a:cubicBezTo>
                    <a:cubicBezTo>
                      <a:pt x="5784" y="110951"/>
                      <a:pt x="23411" y="166301"/>
                      <a:pt x="47737" y="219536"/>
                    </a:cubicBezTo>
                    <a:cubicBezTo>
                      <a:pt x="85460" y="213896"/>
                      <a:pt x="121773" y="202614"/>
                      <a:pt x="159143" y="195563"/>
                    </a:cubicBezTo>
                    <a:cubicBezTo>
                      <a:pt x="137990" y="144091"/>
                      <a:pt x="115427" y="93323"/>
                      <a:pt x="81935" y="48197"/>
                    </a:cubicBezTo>
                    <a:cubicBezTo>
                      <a:pt x="68538" y="30217"/>
                      <a:pt x="55141" y="11884"/>
                      <a:pt x="33988" y="2718"/>
                    </a:cubicBezTo>
                    <a:close/>
                  </a:path>
                </a:pathLst>
              </a:custGeom>
              <a:grpFill/>
              <a:ln w="35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0C67799A-E567-4A6B-AE39-7920CF1B2900}"/>
                  </a:ext>
                </a:extLst>
              </p:cNvPr>
              <p:cNvSpPr/>
              <p:nvPr/>
            </p:nvSpPr>
            <p:spPr>
              <a:xfrm>
                <a:off x="5171078" y="1104988"/>
                <a:ext cx="157959" cy="218192"/>
              </a:xfrm>
              <a:custGeom>
                <a:avLst/>
                <a:gdLst>
                  <a:gd name="connsiteX0" fmla="*/ 110701 w 157959"/>
                  <a:gd name="connsiteY0" fmla="*/ 218193 h 218192"/>
                  <a:gd name="connsiteX1" fmla="*/ 153359 w 157959"/>
                  <a:gd name="connsiteY1" fmla="*/ 86691 h 218192"/>
                  <a:gd name="connsiteX2" fmla="*/ 155827 w 157959"/>
                  <a:gd name="connsiteY2" fmla="*/ 22175 h 218192"/>
                  <a:gd name="connsiteX3" fmla="*/ 119162 w 157959"/>
                  <a:gd name="connsiteY3" fmla="*/ 4547 h 218192"/>
                  <a:gd name="connsiteX4" fmla="*/ 94836 w 157959"/>
                  <a:gd name="connsiteY4" fmla="*/ 24642 h 218192"/>
                  <a:gd name="connsiteX5" fmla="*/ 0 w 157959"/>
                  <a:gd name="connsiteY5" fmla="*/ 192809 h 218192"/>
                  <a:gd name="connsiteX6" fmla="*/ 37723 w 157959"/>
                  <a:gd name="connsiteY6" fmla="*/ 201975 h 218192"/>
                  <a:gd name="connsiteX7" fmla="*/ 110701 w 157959"/>
                  <a:gd name="connsiteY7" fmla="*/ 218193 h 2181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57959" h="218192">
                    <a:moveTo>
                      <a:pt x="110701" y="218193"/>
                    </a:moveTo>
                    <a:cubicBezTo>
                      <a:pt x="130444" y="176239"/>
                      <a:pt x="143841" y="132170"/>
                      <a:pt x="153359" y="86691"/>
                    </a:cubicBezTo>
                    <a:cubicBezTo>
                      <a:pt x="157943" y="65538"/>
                      <a:pt x="159705" y="43680"/>
                      <a:pt x="155827" y="22175"/>
                    </a:cubicBezTo>
                    <a:cubicBezTo>
                      <a:pt x="151949" y="1022"/>
                      <a:pt x="137847" y="-5324"/>
                      <a:pt x="119162" y="4547"/>
                    </a:cubicBezTo>
                    <a:cubicBezTo>
                      <a:pt x="109643" y="9483"/>
                      <a:pt x="101887" y="16886"/>
                      <a:pt x="94836" y="24642"/>
                    </a:cubicBezTo>
                    <a:cubicBezTo>
                      <a:pt x="50767" y="73647"/>
                      <a:pt x="24326" y="132523"/>
                      <a:pt x="0" y="192809"/>
                    </a:cubicBezTo>
                    <a:cubicBezTo>
                      <a:pt x="11634" y="199508"/>
                      <a:pt x="25031" y="199155"/>
                      <a:pt x="37723" y="201975"/>
                    </a:cubicBezTo>
                    <a:cubicBezTo>
                      <a:pt x="62049" y="207616"/>
                      <a:pt x="85670" y="216077"/>
                      <a:pt x="110701" y="218193"/>
                    </a:cubicBezTo>
                    <a:close/>
                  </a:path>
                </a:pathLst>
              </a:custGeom>
              <a:grpFill/>
              <a:ln w="35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907F7D6F-46A6-489B-97E6-E347D2ACBB49}"/>
                  </a:ext>
                </a:extLst>
              </p:cNvPr>
              <p:cNvSpPr/>
              <p:nvPr/>
            </p:nvSpPr>
            <p:spPr>
              <a:xfrm>
                <a:off x="4522385" y="1144997"/>
                <a:ext cx="152301" cy="216627"/>
              </a:xfrm>
              <a:custGeom>
                <a:avLst/>
                <a:gdLst>
                  <a:gd name="connsiteX0" fmla="*/ 46889 w 152301"/>
                  <a:gd name="connsiteY0" fmla="*/ 216612 h 216627"/>
                  <a:gd name="connsiteX1" fmla="*/ 78619 w 152301"/>
                  <a:gd name="connsiteY1" fmla="*/ 207093 h 216627"/>
                  <a:gd name="connsiteX2" fmla="*/ 152302 w 152301"/>
                  <a:gd name="connsiteY2" fmla="*/ 182062 h 216627"/>
                  <a:gd name="connsiteX3" fmla="*/ 110348 w 152301"/>
                  <a:gd name="connsiteY3" fmla="*/ 92162 h 216627"/>
                  <a:gd name="connsiteX4" fmla="*/ 50767 w 152301"/>
                  <a:gd name="connsiteY4" fmla="*/ 13191 h 216627"/>
                  <a:gd name="connsiteX5" fmla="*/ 14454 w 152301"/>
                  <a:gd name="connsiteY5" fmla="*/ 2614 h 216627"/>
                  <a:gd name="connsiteX6" fmla="*/ 0 w 152301"/>
                  <a:gd name="connsiteY6" fmla="*/ 36459 h 216627"/>
                  <a:gd name="connsiteX7" fmla="*/ 352 w 152301"/>
                  <a:gd name="connsiteY7" fmla="*/ 37869 h 216627"/>
                  <a:gd name="connsiteX8" fmla="*/ 46889 w 152301"/>
                  <a:gd name="connsiteY8" fmla="*/ 216612 h 216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2301" h="216627">
                    <a:moveTo>
                      <a:pt x="46889" y="216612"/>
                    </a:moveTo>
                    <a:cubicBezTo>
                      <a:pt x="58523" y="216965"/>
                      <a:pt x="68395" y="210972"/>
                      <a:pt x="78619" y="207093"/>
                    </a:cubicBezTo>
                    <a:cubicBezTo>
                      <a:pt x="102945" y="197927"/>
                      <a:pt x="128681" y="193344"/>
                      <a:pt x="152302" y="182062"/>
                    </a:cubicBezTo>
                    <a:cubicBezTo>
                      <a:pt x="141725" y="150685"/>
                      <a:pt x="127271" y="120719"/>
                      <a:pt x="110348" y="92162"/>
                    </a:cubicBezTo>
                    <a:cubicBezTo>
                      <a:pt x="93426" y="63605"/>
                      <a:pt x="76151" y="35049"/>
                      <a:pt x="50767" y="13191"/>
                    </a:cubicBezTo>
                    <a:cubicBezTo>
                      <a:pt x="40191" y="4024"/>
                      <a:pt x="28909" y="-4437"/>
                      <a:pt x="14454" y="2614"/>
                    </a:cubicBezTo>
                    <a:cubicBezTo>
                      <a:pt x="352" y="9313"/>
                      <a:pt x="2468" y="24120"/>
                      <a:pt x="0" y="36459"/>
                    </a:cubicBezTo>
                    <a:cubicBezTo>
                      <a:pt x="0" y="36812"/>
                      <a:pt x="352" y="37164"/>
                      <a:pt x="352" y="37869"/>
                    </a:cubicBezTo>
                    <a:cubicBezTo>
                      <a:pt x="1058" y="100976"/>
                      <a:pt x="20800" y="159499"/>
                      <a:pt x="46889" y="216612"/>
                    </a:cubicBezTo>
                    <a:close/>
                  </a:path>
                </a:pathLst>
              </a:custGeom>
              <a:grpFill/>
              <a:ln w="35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31B5212D-6456-48E4-B99B-A8544FEBC776}"/>
                  </a:ext>
                </a:extLst>
              </p:cNvPr>
              <p:cNvSpPr/>
              <p:nvPr/>
            </p:nvSpPr>
            <p:spPr>
              <a:xfrm>
                <a:off x="5292355" y="1144743"/>
                <a:ext cx="152821" cy="216513"/>
              </a:xfrm>
              <a:custGeom>
                <a:avLst/>
                <a:gdLst>
                  <a:gd name="connsiteX0" fmla="*/ 136437 w 152821"/>
                  <a:gd name="connsiteY0" fmla="*/ 2163 h 216513"/>
                  <a:gd name="connsiteX1" fmla="*/ 105060 w 152821"/>
                  <a:gd name="connsiteY1" fmla="*/ 10271 h 216513"/>
                  <a:gd name="connsiteX2" fmla="*/ 91311 w 152821"/>
                  <a:gd name="connsiteY2" fmla="*/ 22963 h 216513"/>
                  <a:gd name="connsiteX3" fmla="*/ 0 w 152821"/>
                  <a:gd name="connsiteY3" fmla="*/ 181611 h 216513"/>
                  <a:gd name="connsiteX4" fmla="*/ 43364 w 152821"/>
                  <a:gd name="connsiteY4" fmla="*/ 196066 h 216513"/>
                  <a:gd name="connsiteX5" fmla="*/ 106118 w 152821"/>
                  <a:gd name="connsiteY5" fmla="*/ 216513 h 216513"/>
                  <a:gd name="connsiteX6" fmla="*/ 140315 w 152821"/>
                  <a:gd name="connsiteY6" fmla="*/ 120620 h 216513"/>
                  <a:gd name="connsiteX7" fmla="*/ 152302 w 152821"/>
                  <a:gd name="connsiteY7" fmla="*/ 31072 h 216513"/>
                  <a:gd name="connsiteX8" fmla="*/ 136437 w 152821"/>
                  <a:gd name="connsiteY8" fmla="*/ 2163 h 2165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2821" h="216513">
                    <a:moveTo>
                      <a:pt x="136437" y="2163"/>
                    </a:moveTo>
                    <a:cubicBezTo>
                      <a:pt x="124098" y="-3478"/>
                      <a:pt x="114226" y="2868"/>
                      <a:pt x="105060" y="10271"/>
                    </a:cubicBezTo>
                    <a:cubicBezTo>
                      <a:pt x="100124" y="14149"/>
                      <a:pt x="95189" y="18380"/>
                      <a:pt x="91311" y="22963"/>
                    </a:cubicBezTo>
                    <a:cubicBezTo>
                      <a:pt x="49710" y="69147"/>
                      <a:pt x="22211" y="123793"/>
                      <a:pt x="0" y="181611"/>
                    </a:cubicBezTo>
                    <a:cubicBezTo>
                      <a:pt x="13397" y="189015"/>
                      <a:pt x="28909" y="191835"/>
                      <a:pt x="43364" y="196066"/>
                    </a:cubicBezTo>
                    <a:cubicBezTo>
                      <a:pt x="64517" y="202411"/>
                      <a:pt x="84260" y="212283"/>
                      <a:pt x="106118" y="216513"/>
                    </a:cubicBezTo>
                    <a:cubicBezTo>
                      <a:pt x="120925" y="185842"/>
                      <a:pt x="131502" y="153407"/>
                      <a:pt x="140315" y="120620"/>
                    </a:cubicBezTo>
                    <a:cubicBezTo>
                      <a:pt x="148071" y="91358"/>
                      <a:pt x="154770" y="61744"/>
                      <a:pt x="152302" y="31072"/>
                    </a:cubicBezTo>
                    <a:cubicBezTo>
                      <a:pt x="150892" y="19438"/>
                      <a:pt x="148424" y="7804"/>
                      <a:pt x="136437" y="2163"/>
                    </a:cubicBezTo>
                    <a:close/>
                  </a:path>
                </a:pathLst>
              </a:custGeom>
              <a:grpFill/>
              <a:ln w="35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CABFFABD-4F9A-4B41-8EB9-743CCCEB6969}"/>
                  </a:ext>
                </a:extLst>
              </p:cNvPr>
              <p:cNvSpPr/>
              <p:nvPr/>
            </p:nvSpPr>
            <p:spPr>
              <a:xfrm>
                <a:off x="5715063" y="1468734"/>
                <a:ext cx="189973" cy="161166"/>
              </a:xfrm>
              <a:custGeom>
                <a:avLst/>
                <a:gdLst>
                  <a:gd name="connsiteX0" fmla="*/ 16217 w 189973"/>
                  <a:gd name="connsiteY0" fmla="*/ 99470 h 161166"/>
                  <a:gd name="connsiteX1" fmla="*/ 82849 w 189973"/>
                  <a:gd name="connsiteY1" fmla="*/ 161167 h 161166"/>
                  <a:gd name="connsiteX2" fmla="*/ 119515 w 189973"/>
                  <a:gd name="connsiteY2" fmla="*/ 126617 h 161166"/>
                  <a:gd name="connsiteX3" fmla="*/ 185794 w 189973"/>
                  <a:gd name="connsiteY3" fmla="*/ 38126 h 161166"/>
                  <a:gd name="connsiteX4" fmla="*/ 160410 w 189973"/>
                  <a:gd name="connsiteY4" fmla="*/ 51 h 161166"/>
                  <a:gd name="connsiteX5" fmla="*/ 135027 w 189973"/>
                  <a:gd name="connsiteY5" fmla="*/ 4987 h 161166"/>
                  <a:gd name="connsiteX6" fmla="*/ 0 w 189973"/>
                  <a:gd name="connsiteY6" fmla="*/ 83605 h 161166"/>
                  <a:gd name="connsiteX7" fmla="*/ 16217 w 189973"/>
                  <a:gd name="connsiteY7" fmla="*/ 99470 h 1611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89973" h="161166">
                    <a:moveTo>
                      <a:pt x="16217" y="99470"/>
                    </a:moveTo>
                    <a:cubicBezTo>
                      <a:pt x="38428" y="119918"/>
                      <a:pt x="60639" y="140366"/>
                      <a:pt x="82849" y="161167"/>
                    </a:cubicBezTo>
                    <a:cubicBezTo>
                      <a:pt x="95189" y="149532"/>
                      <a:pt x="107880" y="138603"/>
                      <a:pt x="119515" y="126617"/>
                    </a:cubicBezTo>
                    <a:cubicBezTo>
                      <a:pt x="145603" y="100175"/>
                      <a:pt x="170282" y="72676"/>
                      <a:pt x="185794" y="38126"/>
                    </a:cubicBezTo>
                    <a:cubicBezTo>
                      <a:pt x="196371" y="14506"/>
                      <a:pt x="186499" y="-1007"/>
                      <a:pt x="160410" y="51"/>
                    </a:cubicBezTo>
                    <a:cubicBezTo>
                      <a:pt x="151597" y="403"/>
                      <a:pt x="143135" y="2166"/>
                      <a:pt x="135027" y="4987"/>
                    </a:cubicBezTo>
                    <a:cubicBezTo>
                      <a:pt x="85317" y="22967"/>
                      <a:pt x="41248" y="51171"/>
                      <a:pt x="0" y="83605"/>
                    </a:cubicBezTo>
                    <a:cubicBezTo>
                      <a:pt x="5288" y="89246"/>
                      <a:pt x="10577" y="94534"/>
                      <a:pt x="16217" y="99470"/>
                    </a:cubicBezTo>
                    <a:close/>
                  </a:path>
                </a:pathLst>
              </a:custGeom>
              <a:grpFill/>
              <a:ln w="35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A6C57EFC-FB02-476B-A210-3CCC0DAF9277}"/>
                  </a:ext>
                </a:extLst>
              </p:cNvPr>
              <p:cNvSpPr/>
              <p:nvPr/>
            </p:nvSpPr>
            <p:spPr>
              <a:xfrm>
                <a:off x="5803201" y="1557309"/>
                <a:ext cx="183475" cy="165312"/>
              </a:xfrm>
              <a:custGeom>
                <a:avLst/>
                <a:gdLst>
                  <a:gd name="connsiteX0" fmla="*/ 2820 w 183475"/>
                  <a:gd name="connsiteY0" fmla="*/ 84578 h 165312"/>
                  <a:gd name="connsiteX1" fmla="*/ 71568 w 183475"/>
                  <a:gd name="connsiteY1" fmla="*/ 165312 h 165312"/>
                  <a:gd name="connsiteX2" fmla="*/ 162878 w 183475"/>
                  <a:gd name="connsiteY2" fmla="*/ 69771 h 165312"/>
                  <a:gd name="connsiteX3" fmla="*/ 180858 w 183475"/>
                  <a:gd name="connsiteY3" fmla="*/ 36984 h 165312"/>
                  <a:gd name="connsiteX4" fmla="*/ 151949 w 183475"/>
                  <a:gd name="connsiteY4" fmla="*/ 318 h 165312"/>
                  <a:gd name="connsiteX5" fmla="*/ 128328 w 183475"/>
                  <a:gd name="connsiteY5" fmla="*/ 6312 h 165312"/>
                  <a:gd name="connsiteX6" fmla="*/ 0 w 183475"/>
                  <a:gd name="connsiteY6" fmla="*/ 79290 h 165312"/>
                  <a:gd name="connsiteX7" fmla="*/ 2820 w 183475"/>
                  <a:gd name="connsiteY7" fmla="*/ 84578 h 1653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83475" h="165312">
                    <a:moveTo>
                      <a:pt x="2820" y="84578"/>
                    </a:moveTo>
                    <a:cubicBezTo>
                      <a:pt x="27852" y="109962"/>
                      <a:pt x="49005" y="138166"/>
                      <a:pt x="71568" y="165312"/>
                    </a:cubicBezTo>
                    <a:cubicBezTo>
                      <a:pt x="106470" y="137461"/>
                      <a:pt x="137142" y="106084"/>
                      <a:pt x="162878" y="69771"/>
                    </a:cubicBezTo>
                    <a:cubicBezTo>
                      <a:pt x="170282" y="59547"/>
                      <a:pt x="176628" y="48970"/>
                      <a:pt x="180858" y="36984"/>
                    </a:cubicBezTo>
                    <a:cubicBezTo>
                      <a:pt x="189320" y="13715"/>
                      <a:pt x="176628" y="-2502"/>
                      <a:pt x="151949" y="318"/>
                    </a:cubicBezTo>
                    <a:cubicBezTo>
                      <a:pt x="143841" y="1376"/>
                      <a:pt x="136084" y="3844"/>
                      <a:pt x="128328" y="6312"/>
                    </a:cubicBezTo>
                    <a:cubicBezTo>
                      <a:pt x="81087" y="22529"/>
                      <a:pt x="40191" y="50381"/>
                      <a:pt x="0" y="79290"/>
                    </a:cubicBezTo>
                    <a:cubicBezTo>
                      <a:pt x="1410" y="81052"/>
                      <a:pt x="1763" y="83520"/>
                      <a:pt x="2820" y="84578"/>
                    </a:cubicBezTo>
                    <a:close/>
                  </a:path>
                </a:pathLst>
              </a:custGeom>
              <a:grpFill/>
              <a:ln w="35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C82606E1-3B9E-4604-B875-66C3DEE0AFD4}"/>
                  </a:ext>
                </a:extLst>
              </p:cNvPr>
              <p:cNvSpPr/>
              <p:nvPr/>
            </p:nvSpPr>
            <p:spPr>
              <a:xfrm>
                <a:off x="5936112" y="2893794"/>
                <a:ext cx="477975" cy="372727"/>
              </a:xfrm>
              <a:custGeom>
                <a:avLst/>
                <a:gdLst>
                  <a:gd name="connsiteX0" fmla="*/ 363480 w 477975"/>
                  <a:gd name="connsiteY0" fmla="*/ 177686 h 372727"/>
                  <a:gd name="connsiteX1" fmla="*/ 332103 w 477975"/>
                  <a:gd name="connsiteY1" fmla="*/ 178038 h 372727"/>
                  <a:gd name="connsiteX2" fmla="*/ 253836 w 477975"/>
                  <a:gd name="connsiteY2" fmla="*/ 126566 h 372727"/>
                  <a:gd name="connsiteX3" fmla="*/ 52177 w 477975"/>
                  <a:gd name="connsiteY3" fmla="*/ 0 h 372727"/>
                  <a:gd name="connsiteX4" fmla="*/ 0 w 477975"/>
                  <a:gd name="connsiteY4" fmla="*/ 94131 h 372727"/>
                  <a:gd name="connsiteX5" fmla="*/ 117399 w 477975"/>
                  <a:gd name="connsiteY5" fmla="*/ 169224 h 372727"/>
                  <a:gd name="connsiteX6" fmla="*/ 263003 w 477975"/>
                  <a:gd name="connsiteY6" fmla="*/ 260535 h 372727"/>
                  <a:gd name="connsiteX7" fmla="*/ 281335 w 477975"/>
                  <a:gd name="connsiteY7" fmla="*/ 284861 h 372727"/>
                  <a:gd name="connsiteX8" fmla="*/ 411779 w 477975"/>
                  <a:gd name="connsiteY8" fmla="*/ 367358 h 372727"/>
                  <a:gd name="connsiteX9" fmla="*/ 463956 w 477975"/>
                  <a:gd name="connsiteY9" fmla="*/ 224222 h 372727"/>
                  <a:gd name="connsiteX10" fmla="*/ 363480 w 477975"/>
                  <a:gd name="connsiteY10" fmla="*/ 177686 h 3727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77975" h="372727">
                    <a:moveTo>
                      <a:pt x="363480" y="177686"/>
                    </a:moveTo>
                    <a:cubicBezTo>
                      <a:pt x="353961" y="179801"/>
                      <a:pt x="343737" y="186147"/>
                      <a:pt x="332103" y="178038"/>
                    </a:cubicBezTo>
                    <a:cubicBezTo>
                      <a:pt x="306719" y="159706"/>
                      <a:pt x="280278" y="143136"/>
                      <a:pt x="253836" y="126566"/>
                    </a:cubicBezTo>
                    <a:cubicBezTo>
                      <a:pt x="186852" y="84260"/>
                      <a:pt x="119515" y="42306"/>
                      <a:pt x="52177" y="0"/>
                    </a:cubicBezTo>
                    <a:cubicBezTo>
                      <a:pt x="34902" y="31377"/>
                      <a:pt x="17628" y="62754"/>
                      <a:pt x="0" y="94131"/>
                    </a:cubicBezTo>
                    <a:cubicBezTo>
                      <a:pt x="39133" y="119162"/>
                      <a:pt x="78266" y="144546"/>
                      <a:pt x="117399" y="169224"/>
                    </a:cubicBezTo>
                    <a:cubicBezTo>
                      <a:pt x="165699" y="199896"/>
                      <a:pt x="214703" y="229863"/>
                      <a:pt x="263003" y="260535"/>
                    </a:cubicBezTo>
                    <a:cubicBezTo>
                      <a:pt x="271816" y="266176"/>
                      <a:pt x="279925" y="271817"/>
                      <a:pt x="281335" y="284861"/>
                    </a:cubicBezTo>
                    <a:cubicBezTo>
                      <a:pt x="286976" y="347615"/>
                      <a:pt x="351845" y="387806"/>
                      <a:pt x="411779" y="367358"/>
                    </a:cubicBezTo>
                    <a:cubicBezTo>
                      <a:pt x="468187" y="347967"/>
                      <a:pt x="497096" y="281336"/>
                      <a:pt x="463956" y="224222"/>
                    </a:cubicBezTo>
                    <a:cubicBezTo>
                      <a:pt x="446329" y="192845"/>
                      <a:pt x="402613" y="168872"/>
                      <a:pt x="363480" y="177686"/>
                    </a:cubicBezTo>
                    <a:close/>
                  </a:path>
                </a:pathLst>
              </a:custGeom>
              <a:grpFill/>
              <a:ln w="35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DFA1FBC7-9908-45C3-A275-EB89835F7B41}"/>
                  </a:ext>
                </a:extLst>
              </p:cNvPr>
              <p:cNvSpPr/>
              <p:nvPr/>
            </p:nvSpPr>
            <p:spPr>
              <a:xfrm>
                <a:off x="3547522" y="2895909"/>
                <a:ext cx="474945" cy="371064"/>
              </a:xfrm>
              <a:custGeom>
                <a:avLst/>
                <a:gdLst>
                  <a:gd name="connsiteX0" fmla="*/ 465779 w 474945"/>
                  <a:gd name="connsiteY0" fmla="*/ 76151 h 371064"/>
                  <a:gd name="connsiteX1" fmla="*/ 422768 w 474945"/>
                  <a:gd name="connsiteY1" fmla="*/ 0 h 371064"/>
                  <a:gd name="connsiteX2" fmla="*/ 324759 w 474945"/>
                  <a:gd name="connsiteY2" fmla="*/ 60991 h 371064"/>
                  <a:gd name="connsiteX3" fmla="*/ 142491 w 474945"/>
                  <a:gd name="connsiteY3" fmla="*/ 176980 h 371064"/>
                  <a:gd name="connsiteX4" fmla="*/ 129094 w 474945"/>
                  <a:gd name="connsiteY4" fmla="*/ 179096 h 371064"/>
                  <a:gd name="connsiteX5" fmla="*/ 43424 w 474945"/>
                  <a:gd name="connsiteY5" fmla="*/ 192140 h 371064"/>
                  <a:gd name="connsiteX6" fmla="*/ 40251 w 474945"/>
                  <a:gd name="connsiteY6" fmla="*/ 351845 h 371064"/>
                  <a:gd name="connsiteX7" fmla="*/ 196431 w 474945"/>
                  <a:gd name="connsiteY7" fmla="*/ 283451 h 371064"/>
                  <a:gd name="connsiteX8" fmla="*/ 208418 w 474945"/>
                  <a:gd name="connsiteY8" fmla="*/ 263003 h 371064"/>
                  <a:gd name="connsiteX9" fmla="*/ 265531 w 474945"/>
                  <a:gd name="connsiteY9" fmla="*/ 227042 h 371064"/>
                  <a:gd name="connsiteX10" fmla="*/ 474946 w 474945"/>
                  <a:gd name="connsiteY10" fmla="*/ 94484 h 371064"/>
                  <a:gd name="connsiteX11" fmla="*/ 465779 w 474945"/>
                  <a:gd name="connsiteY11" fmla="*/ 76151 h 3710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474945" h="371064">
                    <a:moveTo>
                      <a:pt x="465779" y="76151"/>
                    </a:moveTo>
                    <a:cubicBezTo>
                      <a:pt x="451677" y="50767"/>
                      <a:pt x="437223" y="25384"/>
                      <a:pt x="422768" y="0"/>
                    </a:cubicBezTo>
                    <a:cubicBezTo>
                      <a:pt x="389981" y="20095"/>
                      <a:pt x="357194" y="40191"/>
                      <a:pt x="324759" y="60991"/>
                    </a:cubicBezTo>
                    <a:cubicBezTo>
                      <a:pt x="263768" y="99419"/>
                      <a:pt x="203129" y="138200"/>
                      <a:pt x="142491" y="176980"/>
                    </a:cubicBezTo>
                    <a:cubicBezTo>
                      <a:pt x="137907" y="179801"/>
                      <a:pt x="134382" y="180506"/>
                      <a:pt x="129094" y="179096"/>
                    </a:cubicBezTo>
                    <a:cubicBezTo>
                      <a:pt x="98422" y="168519"/>
                      <a:pt x="70218" y="174865"/>
                      <a:pt x="43424" y="192140"/>
                    </a:cubicBezTo>
                    <a:cubicBezTo>
                      <a:pt x="-11221" y="227042"/>
                      <a:pt x="-16510" y="310950"/>
                      <a:pt x="40251" y="351845"/>
                    </a:cubicBezTo>
                    <a:cubicBezTo>
                      <a:pt x="105825" y="398735"/>
                      <a:pt x="191495" y="353608"/>
                      <a:pt x="196431" y="283451"/>
                    </a:cubicBezTo>
                    <a:cubicBezTo>
                      <a:pt x="197136" y="275695"/>
                      <a:pt x="198546" y="268291"/>
                      <a:pt x="208418" y="263003"/>
                    </a:cubicBezTo>
                    <a:cubicBezTo>
                      <a:pt x="228160" y="252426"/>
                      <a:pt x="246493" y="239029"/>
                      <a:pt x="265531" y="227042"/>
                    </a:cubicBezTo>
                    <a:cubicBezTo>
                      <a:pt x="335336" y="182974"/>
                      <a:pt x="405141" y="138552"/>
                      <a:pt x="474946" y="94484"/>
                    </a:cubicBezTo>
                    <a:cubicBezTo>
                      <a:pt x="473888" y="87080"/>
                      <a:pt x="468952" y="82144"/>
                      <a:pt x="465779" y="76151"/>
                    </a:cubicBezTo>
                    <a:close/>
                  </a:path>
                </a:pathLst>
              </a:custGeom>
              <a:grpFill/>
              <a:ln w="35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B7275459-73CE-4BAE-BB93-9504AC7073A0}"/>
                  </a:ext>
                </a:extLst>
              </p:cNvPr>
              <p:cNvSpPr/>
              <p:nvPr/>
            </p:nvSpPr>
            <p:spPr>
              <a:xfrm>
                <a:off x="5492604" y="3347526"/>
                <a:ext cx="345877" cy="492901"/>
              </a:xfrm>
              <a:custGeom>
                <a:avLst/>
                <a:gdLst>
                  <a:gd name="connsiteX0" fmla="*/ 268643 w 345877"/>
                  <a:gd name="connsiteY0" fmla="*/ 298258 h 492901"/>
                  <a:gd name="connsiteX1" fmla="*/ 252426 w 345877"/>
                  <a:gd name="connsiteY1" fmla="*/ 288034 h 492901"/>
                  <a:gd name="connsiteX2" fmla="*/ 167109 w 345877"/>
                  <a:gd name="connsiteY2" fmla="*/ 134322 h 492901"/>
                  <a:gd name="connsiteX3" fmla="*/ 91310 w 345877"/>
                  <a:gd name="connsiteY3" fmla="*/ 0 h 492901"/>
                  <a:gd name="connsiteX4" fmla="*/ 0 w 345877"/>
                  <a:gd name="connsiteY4" fmla="*/ 52883 h 492901"/>
                  <a:gd name="connsiteX5" fmla="*/ 26794 w 345877"/>
                  <a:gd name="connsiteY5" fmla="*/ 102240 h 492901"/>
                  <a:gd name="connsiteX6" fmla="*/ 102945 w 345877"/>
                  <a:gd name="connsiteY6" fmla="*/ 237972 h 492901"/>
                  <a:gd name="connsiteX7" fmla="*/ 159000 w 345877"/>
                  <a:gd name="connsiteY7" fmla="*/ 338801 h 492901"/>
                  <a:gd name="connsiteX8" fmla="*/ 159000 w 345877"/>
                  <a:gd name="connsiteY8" fmla="*/ 349025 h 492901"/>
                  <a:gd name="connsiteX9" fmla="*/ 155475 w 345877"/>
                  <a:gd name="connsiteY9" fmla="*/ 427996 h 492901"/>
                  <a:gd name="connsiteX10" fmla="*/ 155475 w 345877"/>
                  <a:gd name="connsiteY10" fmla="*/ 427996 h 492901"/>
                  <a:gd name="connsiteX11" fmla="*/ 157943 w 345877"/>
                  <a:gd name="connsiteY11" fmla="*/ 433990 h 492901"/>
                  <a:gd name="connsiteX12" fmla="*/ 229863 w 345877"/>
                  <a:gd name="connsiteY12" fmla="*/ 491103 h 492901"/>
                  <a:gd name="connsiteX13" fmla="*/ 336333 w 345877"/>
                  <a:gd name="connsiteY13" fmla="*/ 434342 h 492901"/>
                  <a:gd name="connsiteX14" fmla="*/ 338449 w 345877"/>
                  <a:gd name="connsiteY14" fmla="*/ 428349 h 492901"/>
                  <a:gd name="connsiteX15" fmla="*/ 340916 w 345877"/>
                  <a:gd name="connsiteY15" fmla="*/ 425176 h 492901"/>
                  <a:gd name="connsiteX16" fmla="*/ 268643 w 345877"/>
                  <a:gd name="connsiteY16" fmla="*/ 298258 h 4929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45877" h="492901">
                    <a:moveTo>
                      <a:pt x="268643" y="298258"/>
                    </a:moveTo>
                    <a:cubicBezTo>
                      <a:pt x="261945" y="296495"/>
                      <a:pt x="256304" y="294732"/>
                      <a:pt x="252426" y="288034"/>
                    </a:cubicBezTo>
                    <a:cubicBezTo>
                      <a:pt x="224222" y="236562"/>
                      <a:pt x="195666" y="185442"/>
                      <a:pt x="167109" y="134322"/>
                    </a:cubicBezTo>
                    <a:cubicBezTo>
                      <a:pt x="142078" y="89548"/>
                      <a:pt x="116694" y="44774"/>
                      <a:pt x="91310" y="0"/>
                    </a:cubicBezTo>
                    <a:cubicBezTo>
                      <a:pt x="60991" y="17628"/>
                      <a:pt x="30319" y="35255"/>
                      <a:pt x="0" y="52883"/>
                    </a:cubicBezTo>
                    <a:cubicBezTo>
                      <a:pt x="8814" y="69453"/>
                      <a:pt x="17628" y="86022"/>
                      <a:pt x="26794" y="102240"/>
                    </a:cubicBezTo>
                    <a:cubicBezTo>
                      <a:pt x="52177" y="147366"/>
                      <a:pt x="77561" y="192845"/>
                      <a:pt x="102945" y="237972"/>
                    </a:cubicBezTo>
                    <a:cubicBezTo>
                      <a:pt x="121630" y="271464"/>
                      <a:pt x="140315" y="305309"/>
                      <a:pt x="159000" y="338801"/>
                    </a:cubicBezTo>
                    <a:cubicBezTo>
                      <a:pt x="161115" y="342679"/>
                      <a:pt x="160763" y="345147"/>
                      <a:pt x="159000" y="349025"/>
                    </a:cubicBezTo>
                    <a:cubicBezTo>
                      <a:pt x="146308" y="374761"/>
                      <a:pt x="143488" y="401202"/>
                      <a:pt x="155475" y="427996"/>
                    </a:cubicBezTo>
                    <a:lnTo>
                      <a:pt x="155475" y="427996"/>
                    </a:lnTo>
                    <a:cubicBezTo>
                      <a:pt x="155122" y="430464"/>
                      <a:pt x="155827" y="432580"/>
                      <a:pt x="157943" y="433990"/>
                    </a:cubicBezTo>
                    <a:cubicBezTo>
                      <a:pt x="170634" y="467482"/>
                      <a:pt x="197076" y="484052"/>
                      <a:pt x="229863" y="491103"/>
                    </a:cubicBezTo>
                    <a:cubicBezTo>
                      <a:pt x="270759" y="499917"/>
                      <a:pt x="322584" y="475591"/>
                      <a:pt x="336333" y="434342"/>
                    </a:cubicBezTo>
                    <a:cubicBezTo>
                      <a:pt x="338801" y="432932"/>
                      <a:pt x="338449" y="430464"/>
                      <a:pt x="338449" y="428349"/>
                    </a:cubicBezTo>
                    <a:cubicBezTo>
                      <a:pt x="339153" y="427291"/>
                      <a:pt x="340564" y="426234"/>
                      <a:pt x="340916" y="425176"/>
                    </a:cubicBezTo>
                    <a:cubicBezTo>
                      <a:pt x="358896" y="368063"/>
                      <a:pt x="326462" y="312007"/>
                      <a:pt x="268643" y="298258"/>
                    </a:cubicBezTo>
                    <a:close/>
                  </a:path>
                </a:pathLst>
              </a:custGeom>
              <a:grpFill/>
              <a:ln w="35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F6F6B2DF-070A-4A7F-A146-465ECEA2D9D8}"/>
                  </a:ext>
                </a:extLst>
              </p:cNvPr>
              <p:cNvSpPr/>
              <p:nvPr/>
            </p:nvSpPr>
            <p:spPr>
              <a:xfrm>
                <a:off x="4123336" y="3349642"/>
                <a:ext cx="345108" cy="490412"/>
              </a:xfrm>
              <a:custGeom>
                <a:avLst/>
                <a:gdLst>
                  <a:gd name="connsiteX0" fmla="*/ 252388 w 345108"/>
                  <a:gd name="connsiteY0" fmla="*/ 0 h 490412"/>
                  <a:gd name="connsiteX1" fmla="*/ 239696 w 345108"/>
                  <a:gd name="connsiteY1" fmla="*/ 22563 h 490412"/>
                  <a:gd name="connsiteX2" fmla="*/ 172006 w 345108"/>
                  <a:gd name="connsiteY2" fmla="*/ 143841 h 490412"/>
                  <a:gd name="connsiteX3" fmla="*/ 95856 w 345108"/>
                  <a:gd name="connsiteY3" fmla="*/ 281688 h 490412"/>
                  <a:gd name="connsiteX4" fmla="*/ 76465 w 345108"/>
                  <a:gd name="connsiteY4" fmla="*/ 296495 h 490412"/>
                  <a:gd name="connsiteX5" fmla="*/ 7013 w 345108"/>
                  <a:gd name="connsiteY5" fmla="*/ 425881 h 490412"/>
                  <a:gd name="connsiteX6" fmla="*/ 9481 w 345108"/>
                  <a:gd name="connsiteY6" fmla="*/ 431874 h 490412"/>
                  <a:gd name="connsiteX7" fmla="*/ 96913 w 345108"/>
                  <a:gd name="connsiteY7" fmla="*/ 490398 h 490412"/>
                  <a:gd name="connsiteX8" fmla="*/ 187871 w 345108"/>
                  <a:gd name="connsiteY8" fmla="*/ 432227 h 490412"/>
                  <a:gd name="connsiteX9" fmla="*/ 190339 w 345108"/>
                  <a:gd name="connsiteY9" fmla="*/ 426233 h 490412"/>
                  <a:gd name="connsiteX10" fmla="*/ 187166 w 345108"/>
                  <a:gd name="connsiteY10" fmla="*/ 348320 h 490412"/>
                  <a:gd name="connsiteX11" fmla="*/ 187871 w 345108"/>
                  <a:gd name="connsiteY11" fmla="*/ 334218 h 490412"/>
                  <a:gd name="connsiteX12" fmla="*/ 241106 w 345108"/>
                  <a:gd name="connsiteY12" fmla="*/ 240087 h 490412"/>
                  <a:gd name="connsiteX13" fmla="*/ 345109 w 345108"/>
                  <a:gd name="connsiteY13" fmla="*/ 53588 h 490412"/>
                  <a:gd name="connsiteX14" fmla="*/ 286585 w 345108"/>
                  <a:gd name="connsiteY14" fmla="*/ 19743 h 490412"/>
                  <a:gd name="connsiteX15" fmla="*/ 252388 w 345108"/>
                  <a:gd name="connsiteY15" fmla="*/ 0 h 4904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45108" h="490412">
                    <a:moveTo>
                      <a:pt x="252388" y="0"/>
                    </a:moveTo>
                    <a:cubicBezTo>
                      <a:pt x="248157" y="7403"/>
                      <a:pt x="243927" y="15160"/>
                      <a:pt x="239696" y="22563"/>
                    </a:cubicBezTo>
                    <a:cubicBezTo>
                      <a:pt x="217133" y="62754"/>
                      <a:pt x="194570" y="103297"/>
                      <a:pt x="172006" y="143841"/>
                    </a:cubicBezTo>
                    <a:cubicBezTo>
                      <a:pt x="146623" y="189672"/>
                      <a:pt x="121239" y="235856"/>
                      <a:pt x="95856" y="281688"/>
                    </a:cubicBezTo>
                    <a:cubicBezTo>
                      <a:pt x="91625" y="289444"/>
                      <a:pt x="86337" y="294380"/>
                      <a:pt x="76465" y="296495"/>
                    </a:cubicBezTo>
                    <a:cubicBezTo>
                      <a:pt x="18647" y="308834"/>
                      <a:pt x="-15550" y="373351"/>
                      <a:pt x="7013" y="425881"/>
                    </a:cubicBezTo>
                    <a:cubicBezTo>
                      <a:pt x="7013" y="428349"/>
                      <a:pt x="7013" y="430464"/>
                      <a:pt x="9481" y="431874"/>
                    </a:cubicBezTo>
                    <a:cubicBezTo>
                      <a:pt x="20410" y="465367"/>
                      <a:pt x="57075" y="489693"/>
                      <a:pt x="96913" y="490398"/>
                    </a:cubicBezTo>
                    <a:cubicBezTo>
                      <a:pt x="137457" y="491103"/>
                      <a:pt x="175179" y="466777"/>
                      <a:pt x="187871" y="432227"/>
                    </a:cubicBezTo>
                    <a:cubicBezTo>
                      <a:pt x="189987" y="430817"/>
                      <a:pt x="190339" y="428701"/>
                      <a:pt x="190339" y="426233"/>
                    </a:cubicBezTo>
                    <a:cubicBezTo>
                      <a:pt x="200916" y="399792"/>
                      <a:pt x="199505" y="373351"/>
                      <a:pt x="187166" y="348320"/>
                    </a:cubicBezTo>
                    <a:cubicBezTo>
                      <a:pt x="184346" y="342327"/>
                      <a:pt x="185051" y="339153"/>
                      <a:pt x="187871" y="334218"/>
                    </a:cubicBezTo>
                    <a:cubicBezTo>
                      <a:pt x="205851" y="302841"/>
                      <a:pt x="223479" y="271464"/>
                      <a:pt x="241106" y="240087"/>
                    </a:cubicBezTo>
                    <a:cubicBezTo>
                      <a:pt x="275656" y="178038"/>
                      <a:pt x="310559" y="115637"/>
                      <a:pt x="345109" y="53588"/>
                    </a:cubicBezTo>
                    <a:cubicBezTo>
                      <a:pt x="325718" y="42306"/>
                      <a:pt x="306328" y="30319"/>
                      <a:pt x="286585" y="19743"/>
                    </a:cubicBezTo>
                    <a:cubicBezTo>
                      <a:pt x="274599" y="12692"/>
                      <a:pt x="265080" y="3173"/>
                      <a:pt x="252388" y="0"/>
                    </a:cubicBezTo>
                    <a:close/>
                  </a:path>
                </a:pathLst>
              </a:custGeom>
              <a:grpFill/>
              <a:ln w="35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F678DEC7-DDBA-4139-A5D3-4659B2BB9A49}"/>
                  </a:ext>
                </a:extLst>
              </p:cNvPr>
              <p:cNvSpPr/>
              <p:nvPr/>
            </p:nvSpPr>
            <p:spPr>
              <a:xfrm>
                <a:off x="4877113" y="3520495"/>
                <a:ext cx="207685" cy="519829"/>
              </a:xfrm>
              <a:custGeom>
                <a:avLst/>
                <a:gdLst>
                  <a:gd name="connsiteX0" fmla="*/ 163521 w 207685"/>
                  <a:gd name="connsiteY0" fmla="*/ 341050 h 519829"/>
                  <a:gd name="connsiteX1" fmla="*/ 157527 w 207685"/>
                  <a:gd name="connsiteY1" fmla="*/ 321308 h 519829"/>
                  <a:gd name="connsiteX2" fmla="*/ 156822 w 207685"/>
                  <a:gd name="connsiteY2" fmla="*/ 260317 h 519829"/>
                  <a:gd name="connsiteX3" fmla="*/ 157175 w 207685"/>
                  <a:gd name="connsiteY3" fmla="*/ 2602 h 519829"/>
                  <a:gd name="connsiteX4" fmla="*/ 152239 w 207685"/>
                  <a:gd name="connsiteY4" fmla="*/ 1897 h 519829"/>
                  <a:gd name="connsiteX5" fmla="*/ 151534 w 207685"/>
                  <a:gd name="connsiteY5" fmla="*/ 4365 h 519829"/>
                  <a:gd name="connsiteX6" fmla="*/ 53172 w 207685"/>
                  <a:gd name="connsiteY6" fmla="*/ 5070 h 519829"/>
                  <a:gd name="connsiteX7" fmla="*/ 50352 w 207685"/>
                  <a:gd name="connsiteY7" fmla="*/ 4717 h 519829"/>
                  <a:gd name="connsiteX8" fmla="*/ 50352 w 207685"/>
                  <a:gd name="connsiteY8" fmla="*/ 260317 h 519829"/>
                  <a:gd name="connsiteX9" fmla="*/ 50352 w 207685"/>
                  <a:gd name="connsiteY9" fmla="*/ 269130 h 519829"/>
                  <a:gd name="connsiteX10" fmla="*/ 49999 w 207685"/>
                  <a:gd name="connsiteY10" fmla="*/ 321308 h 519829"/>
                  <a:gd name="connsiteX11" fmla="*/ 39423 w 207685"/>
                  <a:gd name="connsiteY11" fmla="*/ 342813 h 519829"/>
                  <a:gd name="connsiteX12" fmla="*/ 11924 w 207685"/>
                  <a:gd name="connsiteY12" fmla="*/ 466911 h 519829"/>
                  <a:gd name="connsiteX13" fmla="*/ 107113 w 207685"/>
                  <a:gd name="connsiteY13" fmla="*/ 519794 h 519829"/>
                  <a:gd name="connsiteX14" fmla="*/ 207590 w 207685"/>
                  <a:gd name="connsiteY14" fmla="*/ 426720 h 519829"/>
                  <a:gd name="connsiteX15" fmla="*/ 163521 w 207685"/>
                  <a:gd name="connsiteY15" fmla="*/ 341050 h 5198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07685" h="519829">
                    <a:moveTo>
                      <a:pt x="163521" y="341050"/>
                    </a:moveTo>
                    <a:cubicBezTo>
                      <a:pt x="157880" y="335762"/>
                      <a:pt x="157527" y="328711"/>
                      <a:pt x="157527" y="321308"/>
                    </a:cubicBezTo>
                    <a:cubicBezTo>
                      <a:pt x="157527" y="300860"/>
                      <a:pt x="157175" y="280764"/>
                      <a:pt x="156822" y="260317"/>
                    </a:cubicBezTo>
                    <a:cubicBezTo>
                      <a:pt x="156822" y="174294"/>
                      <a:pt x="157175" y="88624"/>
                      <a:pt x="157175" y="2602"/>
                    </a:cubicBezTo>
                    <a:cubicBezTo>
                      <a:pt x="156117" y="-1276"/>
                      <a:pt x="154354" y="-218"/>
                      <a:pt x="152239" y="1897"/>
                    </a:cubicBezTo>
                    <a:cubicBezTo>
                      <a:pt x="151887" y="2602"/>
                      <a:pt x="151534" y="3307"/>
                      <a:pt x="151534" y="4365"/>
                    </a:cubicBezTo>
                    <a:cubicBezTo>
                      <a:pt x="118747" y="4717"/>
                      <a:pt x="85960" y="2955"/>
                      <a:pt x="53172" y="5070"/>
                    </a:cubicBezTo>
                    <a:cubicBezTo>
                      <a:pt x="52115" y="5070"/>
                      <a:pt x="51410" y="4717"/>
                      <a:pt x="50352" y="4717"/>
                    </a:cubicBezTo>
                    <a:cubicBezTo>
                      <a:pt x="50352" y="90035"/>
                      <a:pt x="50352" y="174999"/>
                      <a:pt x="50352" y="260317"/>
                    </a:cubicBezTo>
                    <a:cubicBezTo>
                      <a:pt x="50352" y="263137"/>
                      <a:pt x="50352" y="265957"/>
                      <a:pt x="50352" y="269130"/>
                    </a:cubicBezTo>
                    <a:cubicBezTo>
                      <a:pt x="49999" y="286405"/>
                      <a:pt x="49294" y="304033"/>
                      <a:pt x="49999" y="321308"/>
                    </a:cubicBezTo>
                    <a:cubicBezTo>
                      <a:pt x="50352" y="331179"/>
                      <a:pt x="46827" y="336820"/>
                      <a:pt x="39423" y="342813"/>
                    </a:cubicBezTo>
                    <a:cubicBezTo>
                      <a:pt x="290" y="372780"/>
                      <a:pt x="-11344" y="423547"/>
                      <a:pt x="11924" y="466911"/>
                    </a:cubicBezTo>
                    <a:cubicBezTo>
                      <a:pt x="32019" y="504634"/>
                      <a:pt x="64454" y="518736"/>
                      <a:pt x="107113" y="519794"/>
                    </a:cubicBezTo>
                    <a:cubicBezTo>
                      <a:pt x="155059" y="521204"/>
                      <a:pt x="204769" y="481013"/>
                      <a:pt x="207590" y="426720"/>
                    </a:cubicBezTo>
                    <a:cubicBezTo>
                      <a:pt x="209352" y="389703"/>
                      <a:pt x="186437" y="351275"/>
                      <a:pt x="163521" y="341050"/>
                    </a:cubicBezTo>
                    <a:close/>
                  </a:path>
                </a:pathLst>
              </a:custGeom>
              <a:grpFill/>
              <a:ln w="35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8F632EA0-EEB4-4085-BF18-738523C013D1}"/>
                  </a:ext>
                </a:extLst>
              </p:cNvPr>
              <p:cNvSpPr/>
              <p:nvPr/>
            </p:nvSpPr>
            <p:spPr>
              <a:xfrm>
                <a:off x="6096845" y="2268825"/>
                <a:ext cx="556540" cy="222771"/>
              </a:xfrm>
              <a:custGeom>
                <a:avLst/>
                <a:gdLst>
                  <a:gd name="connsiteX0" fmla="*/ 552477 w 556540"/>
                  <a:gd name="connsiteY0" fmla="*/ 64766 h 222771"/>
                  <a:gd name="connsiteX1" fmla="*/ 434725 w 556540"/>
                  <a:gd name="connsiteY1" fmla="*/ 3069 h 222771"/>
                  <a:gd name="connsiteX2" fmla="*/ 374087 w 556540"/>
                  <a:gd name="connsiteY2" fmla="*/ 48548 h 222771"/>
                  <a:gd name="connsiteX3" fmla="*/ 371619 w 556540"/>
                  <a:gd name="connsiteY3" fmla="*/ 56657 h 222771"/>
                  <a:gd name="connsiteX4" fmla="*/ 362805 w 556540"/>
                  <a:gd name="connsiteY4" fmla="*/ 51016 h 222771"/>
                  <a:gd name="connsiteX5" fmla="*/ 312390 w 556540"/>
                  <a:gd name="connsiteY5" fmla="*/ 52074 h 222771"/>
                  <a:gd name="connsiteX6" fmla="*/ 260213 w 556540"/>
                  <a:gd name="connsiteY6" fmla="*/ 52074 h 222771"/>
                  <a:gd name="connsiteX7" fmla="*/ 1793 w 556540"/>
                  <a:gd name="connsiteY7" fmla="*/ 55247 h 222771"/>
                  <a:gd name="connsiteX8" fmla="*/ 2146 w 556540"/>
                  <a:gd name="connsiteY8" fmla="*/ 75695 h 222771"/>
                  <a:gd name="connsiteX9" fmla="*/ 1441 w 556540"/>
                  <a:gd name="connsiteY9" fmla="*/ 120116 h 222771"/>
                  <a:gd name="connsiteX10" fmla="*/ 3203 w 556540"/>
                  <a:gd name="connsiteY10" fmla="*/ 165595 h 222771"/>
                  <a:gd name="connsiteX11" fmla="*/ 4966 w 556540"/>
                  <a:gd name="connsiteY11" fmla="*/ 166653 h 222771"/>
                  <a:gd name="connsiteX12" fmla="*/ 13427 w 556540"/>
                  <a:gd name="connsiteY12" fmla="*/ 167710 h 222771"/>
                  <a:gd name="connsiteX13" fmla="*/ 241175 w 556540"/>
                  <a:gd name="connsiteY13" fmla="*/ 171589 h 222771"/>
                  <a:gd name="connsiteX14" fmla="*/ 369151 w 556540"/>
                  <a:gd name="connsiteY14" fmla="*/ 172294 h 222771"/>
                  <a:gd name="connsiteX15" fmla="*/ 372324 w 556540"/>
                  <a:gd name="connsiteY15" fmla="*/ 166300 h 222771"/>
                  <a:gd name="connsiteX16" fmla="*/ 374439 w 556540"/>
                  <a:gd name="connsiteY16" fmla="*/ 173351 h 222771"/>
                  <a:gd name="connsiteX17" fmla="*/ 379022 w 556540"/>
                  <a:gd name="connsiteY17" fmla="*/ 183928 h 222771"/>
                  <a:gd name="connsiteX18" fmla="*/ 546484 w 556540"/>
                  <a:gd name="connsiteY18" fmla="*/ 171589 h 222771"/>
                  <a:gd name="connsiteX19" fmla="*/ 556355 w 556540"/>
                  <a:gd name="connsiteY19" fmla="*/ 114475 h 222771"/>
                  <a:gd name="connsiteX20" fmla="*/ 552477 w 556540"/>
                  <a:gd name="connsiteY20" fmla="*/ 64766 h 2227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56540" h="222771">
                    <a:moveTo>
                      <a:pt x="552477" y="64766"/>
                    </a:moveTo>
                    <a:cubicBezTo>
                      <a:pt x="533439" y="18229"/>
                      <a:pt x="483025" y="-9622"/>
                      <a:pt x="434725" y="3069"/>
                    </a:cubicBezTo>
                    <a:cubicBezTo>
                      <a:pt x="408636" y="10120"/>
                      <a:pt x="386426" y="22812"/>
                      <a:pt x="374087" y="48548"/>
                    </a:cubicBezTo>
                    <a:cubicBezTo>
                      <a:pt x="372324" y="51016"/>
                      <a:pt x="371971" y="53837"/>
                      <a:pt x="371619" y="56657"/>
                    </a:cubicBezTo>
                    <a:cubicBezTo>
                      <a:pt x="370561" y="53132"/>
                      <a:pt x="367740" y="50664"/>
                      <a:pt x="362805" y="51016"/>
                    </a:cubicBezTo>
                    <a:cubicBezTo>
                      <a:pt x="345882" y="51721"/>
                      <a:pt x="328960" y="49606"/>
                      <a:pt x="312390" y="52074"/>
                    </a:cubicBezTo>
                    <a:cubicBezTo>
                      <a:pt x="295115" y="49606"/>
                      <a:pt x="277488" y="51721"/>
                      <a:pt x="260213" y="52074"/>
                    </a:cubicBezTo>
                    <a:cubicBezTo>
                      <a:pt x="174190" y="53132"/>
                      <a:pt x="87815" y="54189"/>
                      <a:pt x="1793" y="55247"/>
                    </a:cubicBezTo>
                    <a:cubicBezTo>
                      <a:pt x="-2438" y="62298"/>
                      <a:pt x="2146" y="68996"/>
                      <a:pt x="2146" y="75695"/>
                    </a:cubicBezTo>
                    <a:cubicBezTo>
                      <a:pt x="30" y="90502"/>
                      <a:pt x="1088" y="105309"/>
                      <a:pt x="1441" y="120116"/>
                    </a:cubicBezTo>
                    <a:cubicBezTo>
                      <a:pt x="1793" y="135276"/>
                      <a:pt x="-1027" y="150436"/>
                      <a:pt x="3203" y="165595"/>
                    </a:cubicBezTo>
                    <a:cubicBezTo>
                      <a:pt x="3908" y="165595"/>
                      <a:pt x="4613" y="165948"/>
                      <a:pt x="4966" y="166653"/>
                    </a:cubicBezTo>
                    <a:cubicBezTo>
                      <a:pt x="7786" y="167005"/>
                      <a:pt x="10607" y="167710"/>
                      <a:pt x="13427" y="167710"/>
                    </a:cubicBezTo>
                    <a:cubicBezTo>
                      <a:pt x="89226" y="169121"/>
                      <a:pt x="165377" y="170531"/>
                      <a:pt x="241175" y="171589"/>
                    </a:cubicBezTo>
                    <a:cubicBezTo>
                      <a:pt x="283833" y="172294"/>
                      <a:pt x="326492" y="171941"/>
                      <a:pt x="369151" y="172294"/>
                    </a:cubicBezTo>
                    <a:cubicBezTo>
                      <a:pt x="370561" y="170531"/>
                      <a:pt x="371971" y="168416"/>
                      <a:pt x="372324" y="166300"/>
                    </a:cubicBezTo>
                    <a:cubicBezTo>
                      <a:pt x="372676" y="168768"/>
                      <a:pt x="373029" y="171236"/>
                      <a:pt x="374439" y="173351"/>
                    </a:cubicBezTo>
                    <a:cubicBezTo>
                      <a:pt x="375849" y="176877"/>
                      <a:pt x="376554" y="181107"/>
                      <a:pt x="379022" y="183928"/>
                    </a:cubicBezTo>
                    <a:cubicBezTo>
                      <a:pt x="425911" y="241394"/>
                      <a:pt x="508761" y="233285"/>
                      <a:pt x="546484" y="171589"/>
                    </a:cubicBezTo>
                    <a:cubicBezTo>
                      <a:pt x="557413" y="153608"/>
                      <a:pt x="556708" y="133866"/>
                      <a:pt x="556355" y="114475"/>
                    </a:cubicBezTo>
                    <a:cubicBezTo>
                      <a:pt x="555650" y="97200"/>
                      <a:pt x="558823" y="80278"/>
                      <a:pt x="552477" y="64766"/>
                    </a:cubicBezTo>
                    <a:close/>
                  </a:path>
                </a:pathLst>
              </a:custGeom>
              <a:grpFill/>
              <a:ln w="35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242AFFE5-2D10-4785-BA99-0D5B13DA4793}"/>
                  </a:ext>
                </a:extLst>
              </p:cNvPr>
              <p:cNvSpPr/>
              <p:nvPr/>
            </p:nvSpPr>
            <p:spPr>
              <a:xfrm>
                <a:off x="6021378" y="1958750"/>
                <a:ext cx="276589" cy="130170"/>
              </a:xfrm>
              <a:custGeom>
                <a:avLst/>
                <a:gdLst>
                  <a:gd name="connsiteX0" fmla="*/ 266580 w 276589"/>
                  <a:gd name="connsiteY0" fmla="*/ 52257 h 130170"/>
                  <a:gd name="connsiteX1" fmla="*/ 257766 w 276589"/>
                  <a:gd name="connsiteY1" fmla="*/ 11009 h 130170"/>
                  <a:gd name="connsiteX2" fmla="*/ 186904 w 276589"/>
                  <a:gd name="connsiteY2" fmla="*/ 80 h 130170"/>
                  <a:gd name="connsiteX3" fmla="*/ 404 w 276589"/>
                  <a:gd name="connsiteY3" fmla="*/ 26168 h 130170"/>
                  <a:gd name="connsiteX4" fmla="*/ 8513 w 276589"/>
                  <a:gd name="connsiteY4" fmla="*/ 54372 h 130170"/>
                  <a:gd name="connsiteX5" fmla="*/ 34602 w 276589"/>
                  <a:gd name="connsiteY5" fmla="*/ 130171 h 130170"/>
                  <a:gd name="connsiteX6" fmla="*/ 202416 w 276589"/>
                  <a:gd name="connsiteY6" fmla="*/ 89627 h 130170"/>
                  <a:gd name="connsiteX7" fmla="*/ 266580 w 276589"/>
                  <a:gd name="connsiteY7" fmla="*/ 52257 h 1301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76589" h="130170">
                    <a:moveTo>
                      <a:pt x="266580" y="52257"/>
                    </a:moveTo>
                    <a:cubicBezTo>
                      <a:pt x="282797" y="35687"/>
                      <a:pt x="278919" y="19822"/>
                      <a:pt x="257766" y="11009"/>
                    </a:cubicBezTo>
                    <a:cubicBezTo>
                      <a:pt x="234851" y="1137"/>
                      <a:pt x="210877" y="432"/>
                      <a:pt x="186904" y="80"/>
                    </a:cubicBezTo>
                    <a:cubicBezTo>
                      <a:pt x="123445" y="-978"/>
                      <a:pt x="61396" y="8541"/>
                      <a:pt x="404" y="26168"/>
                    </a:cubicBezTo>
                    <a:cubicBezTo>
                      <a:pt x="-1711" y="37097"/>
                      <a:pt x="4988" y="45559"/>
                      <a:pt x="8513" y="54372"/>
                    </a:cubicBezTo>
                    <a:cubicBezTo>
                      <a:pt x="18032" y="79404"/>
                      <a:pt x="23320" y="105845"/>
                      <a:pt x="34602" y="130171"/>
                    </a:cubicBezTo>
                    <a:cubicBezTo>
                      <a:pt x="92068" y="123120"/>
                      <a:pt x="148476" y="110780"/>
                      <a:pt x="202416" y="89627"/>
                    </a:cubicBezTo>
                    <a:cubicBezTo>
                      <a:pt x="225332" y="80461"/>
                      <a:pt x="248247" y="70237"/>
                      <a:pt x="266580" y="52257"/>
                    </a:cubicBezTo>
                    <a:close/>
                  </a:path>
                </a:pathLst>
              </a:custGeom>
              <a:grpFill/>
              <a:ln w="35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656B7C19-AEF1-4A7E-929B-1C8E8CE04AF3}"/>
                  </a:ext>
                </a:extLst>
              </p:cNvPr>
              <p:cNvSpPr/>
              <p:nvPr/>
            </p:nvSpPr>
            <p:spPr>
              <a:xfrm>
                <a:off x="3636380" y="2534381"/>
                <a:ext cx="248593" cy="131435"/>
              </a:xfrm>
              <a:custGeom>
                <a:avLst/>
                <a:gdLst>
                  <a:gd name="connsiteX0" fmla="*/ 227088 w 248593"/>
                  <a:gd name="connsiteY0" fmla="*/ 164 h 131435"/>
                  <a:gd name="connsiteX1" fmla="*/ 177026 w 248593"/>
                  <a:gd name="connsiteY1" fmla="*/ 7920 h 131435"/>
                  <a:gd name="connsiteX2" fmla="*/ 152700 w 248593"/>
                  <a:gd name="connsiteY2" fmla="*/ 12856 h 131435"/>
                  <a:gd name="connsiteX3" fmla="*/ 102990 w 248593"/>
                  <a:gd name="connsiteY3" fmla="*/ 26605 h 131435"/>
                  <a:gd name="connsiteX4" fmla="*/ 76549 w 248593"/>
                  <a:gd name="connsiteY4" fmla="*/ 39297 h 131435"/>
                  <a:gd name="connsiteX5" fmla="*/ 25077 w 248593"/>
                  <a:gd name="connsiteY5" fmla="*/ 66091 h 131435"/>
                  <a:gd name="connsiteX6" fmla="*/ 4629 w 248593"/>
                  <a:gd name="connsiteY6" fmla="*/ 86539 h 131435"/>
                  <a:gd name="connsiteX7" fmla="*/ 1456 w 248593"/>
                  <a:gd name="connsiteY7" fmla="*/ 103461 h 131435"/>
                  <a:gd name="connsiteX8" fmla="*/ 2161 w 248593"/>
                  <a:gd name="connsiteY8" fmla="*/ 106987 h 131435"/>
                  <a:gd name="connsiteX9" fmla="*/ 5334 w 248593"/>
                  <a:gd name="connsiteY9" fmla="*/ 112275 h 131435"/>
                  <a:gd name="connsiteX10" fmla="*/ 62447 w 248593"/>
                  <a:gd name="connsiteY10" fmla="*/ 129903 h 131435"/>
                  <a:gd name="connsiteX11" fmla="*/ 248594 w 248593"/>
                  <a:gd name="connsiteY11" fmla="*/ 113686 h 131435"/>
                  <a:gd name="connsiteX12" fmla="*/ 247536 w 248593"/>
                  <a:gd name="connsiteY12" fmla="*/ 103814 h 131435"/>
                  <a:gd name="connsiteX13" fmla="*/ 230966 w 248593"/>
                  <a:gd name="connsiteY13" fmla="*/ 8978 h 131435"/>
                  <a:gd name="connsiteX14" fmla="*/ 227088 w 248593"/>
                  <a:gd name="connsiteY14" fmla="*/ 164 h 1314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48593" h="131435">
                    <a:moveTo>
                      <a:pt x="227088" y="164"/>
                    </a:moveTo>
                    <a:cubicBezTo>
                      <a:pt x="209813" y="-1246"/>
                      <a:pt x="193948" y="6863"/>
                      <a:pt x="177026" y="7920"/>
                    </a:cubicBezTo>
                    <a:cubicBezTo>
                      <a:pt x="168917" y="9683"/>
                      <a:pt x="160809" y="11798"/>
                      <a:pt x="152700" y="12856"/>
                    </a:cubicBezTo>
                    <a:cubicBezTo>
                      <a:pt x="135777" y="16734"/>
                      <a:pt x="119560" y="22022"/>
                      <a:pt x="102990" y="26605"/>
                    </a:cubicBezTo>
                    <a:cubicBezTo>
                      <a:pt x="93471" y="29426"/>
                      <a:pt x="82895" y="29778"/>
                      <a:pt x="76549" y="39297"/>
                    </a:cubicBezTo>
                    <a:cubicBezTo>
                      <a:pt x="59274" y="48111"/>
                      <a:pt x="42352" y="56925"/>
                      <a:pt x="25077" y="66091"/>
                    </a:cubicBezTo>
                    <a:cubicBezTo>
                      <a:pt x="19436" y="74200"/>
                      <a:pt x="8859" y="77020"/>
                      <a:pt x="4629" y="86539"/>
                    </a:cubicBezTo>
                    <a:cubicBezTo>
                      <a:pt x="-2775" y="91122"/>
                      <a:pt x="751" y="97468"/>
                      <a:pt x="1456" y="103461"/>
                    </a:cubicBezTo>
                    <a:cubicBezTo>
                      <a:pt x="1808" y="104519"/>
                      <a:pt x="2161" y="105577"/>
                      <a:pt x="2161" y="106987"/>
                    </a:cubicBezTo>
                    <a:cubicBezTo>
                      <a:pt x="1808" y="109455"/>
                      <a:pt x="2866" y="111218"/>
                      <a:pt x="5334" y="112275"/>
                    </a:cubicBezTo>
                    <a:cubicBezTo>
                      <a:pt x="21904" y="125672"/>
                      <a:pt x="42352" y="128140"/>
                      <a:pt x="62447" y="129903"/>
                    </a:cubicBezTo>
                    <a:cubicBezTo>
                      <a:pt x="125201" y="134839"/>
                      <a:pt x="187250" y="127435"/>
                      <a:pt x="248594" y="113686"/>
                    </a:cubicBezTo>
                    <a:cubicBezTo>
                      <a:pt x="248241" y="110512"/>
                      <a:pt x="248241" y="106987"/>
                      <a:pt x="247536" y="103814"/>
                    </a:cubicBezTo>
                    <a:cubicBezTo>
                      <a:pt x="240838" y="72437"/>
                      <a:pt x="234139" y="41060"/>
                      <a:pt x="230966" y="8978"/>
                    </a:cubicBezTo>
                    <a:cubicBezTo>
                      <a:pt x="229908" y="5452"/>
                      <a:pt x="230966" y="1574"/>
                      <a:pt x="227088" y="164"/>
                    </a:cubicBezTo>
                    <a:close/>
                  </a:path>
                </a:pathLst>
              </a:custGeom>
              <a:grpFill/>
              <a:ln w="35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A1347C09-03C5-4E3A-839C-C91BE3781824}"/>
                  </a:ext>
                </a:extLst>
              </p:cNvPr>
              <p:cNvSpPr/>
              <p:nvPr/>
            </p:nvSpPr>
            <p:spPr>
              <a:xfrm>
                <a:off x="5688974" y="3195224"/>
                <a:ext cx="232242" cy="193968"/>
              </a:xfrm>
              <a:custGeom>
                <a:avLst/>
                <a:gdLst>
                  <a:gd name="connsiteX0" fmla="*/ 218229 w 232242"/>
                  <a:gd name="connsiteY0" fmla="*/ 134322 h 193968"/>
                  <a:gd name="connsiteX1" fmla="*/ 84612 w 232242"/>
                  <a:gd name="connsiteY1" fmla="*/ 0 h 193968"/>
                  <a:gd name="connsiteX2" fmla="*/ 0 w 232242"/>
                  <a:gd name="connsiteY2" fmla="*/ 75798 h 193968"/>
                  <a:gd name="connsiteX3" fmla="*/ 137847 w 232242"/>
                  <a:gd name="connsiteY3" fmla="*/ 171692 h 193968"/>
                  <a:gd name="connsiteX4" fmla="*/ 210120 w 232242"/>
                  <a:gd name="connsiteY4" fmla="*/ 193903 h 193968"/>
                  <a:gd name="connsiteX5" fmla="*/ 231978 w 232242"/>
                  <a:gd name="connsiteY5" fmla="*/ 168872 h 193968"/>
                  <a:gd name="connsiteX6" fmla="*/ 218229 w 232242"/>
                  <a:gd name="connsiteY6" fmla="*/ 134322 h 1939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32242" h="193968">
                    <a:moveTo>
                      <a:pt x="218229" y="134322"/>
                    </a:moveTo>
                    <a:cubicBezTo>
                      <a:pt x="182974" y="80734"/>
                      <a:pt x="135732" y="38428"/>
                      <a:pt x="84612" y="0"/>
                    </a:cubicBezTo>
                    <a:cubicBezTo>
                      <a:pt x="54998" y="23621"/>
                      <a:pt x="27852" y="50062"/>
                      <a:pt x="0" y="75798"/>
                    </a:cubicBezTo>
                    <a:cubicBezTo>
                      <a:pt x="43364" y="111406"/>
                      <a:pt x="87080" y="146661"/>
                      <a:pt x="137847" y="171692"/>
                    </a:cubicBezTo>
                    <a:cubicBezTo>
                      <a:pt x="160763" y="182974"/>
                      <a:pt x="183326" y="194961"/>
                      <a:pt x="210120" y="193903"/>
                    </a:cubicBezTo>
                    <a:cubicBezTo>
                      <a:pt x="226690" y="193198"/>
                      <a:pt x="233741" y="185442"/>
                      <a:pt x="231978" y="168872"/>
                    </a:cubicBezTo>
                    <a:cubicBezTo>
                      <a:pt x="230921" y="156180"/>
                      <a:pt x="225280" y="144898"/>
                      <a:pt x="218229" y="134322"/>
                    </a:cubicBezTo>
                    <a:close/>
                  </a:path>
                </a:pathLst>
              </a:custGeom>
              <a:grpFill/>
              <a:ln w="35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FAE69C0E-83F3-46B2-9E28-7FA0EFFF84CC}"/>
                  </a:ext>
                </a:extLst>
              </p:cNvPr>
              <p:cNvSpPr/>
              <p:nvPr/>
            </p:nvSpPr>
            <p:spPr>
              <a:xfrm>
                <a:off x="5779932" y="3103561"/>
                <a:ext cx="223988" cy="197061"/>
              </a:xfrm>
              <a:custGeom>
                <a:avLst/>
                <a:gdLst>
                  <a:gd name="connsiteX0" fmla="*/ 181916 w 223988"/>
                  <a:gd name="connsiteY0" fmla="*/ 98714 h 197061"/>
                  <a:gd name="connsiteX1" fmla="*/ 75093 w 223988"/>
                  <a:gd name="connsiteY1" fmla="*/ 0 h 197061"/>
                  <a:gd name="connsiteX2" fmla="*/ 0 w 223988"/>
                  <a:gd name="connsiteY2" fmla="*/ 84260 h 197061"/>
                  <a:gd name="connsiteX3" fmla="*/ 93778 w 223988"/>
                  <a:gd name="connsiteY3" fmla="*/ 153007 h 197061"/>
                  <a:gd name="connsiteX4" fmla="*/ 192140 w 223988"/>
                  <a:gd name="connsiteY4" fmla="*/ 196371 h 197061"/>
                  <a:gd name="connsiteX5" fmla="*/ 223517 w 223988"/>
                  <a:gd name="connsiteY5" fmla="*/ 181564 h 197061"/>
                  <a:gd name="connsiteX6" fmla="*/ 218581 w 223988"/>
                  <a:gd name="connsiteY6" fmla="*/ 150539 h 197061"/>
                  <a:gd name="connsiteX7" fmla="*/ 181916 w 223988"/>
                  <a:gd name="connsiteY7" fmla="*/ 98714 h 1970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23988" h="197061">
                    <a:moveTo>
                      <a:pt x="181916" y="98714"/>
                    </a:moveTo>
                    <a:cubicBezTo>
                      <a:pt x="149834" y="62049"/>
                      <a:pt x="113521" y="29967"/>
                      <a:pt x="75093" y="0"/>
                    </a:cubicBezTo>
                    <a:cubicBezTo>
                      <a:pt x="50062" y="28204"/>
                      <a:pt x="25031" y="56056"/>
                      <a:pt x="0" y="84260"/>
                    </a:cubicBezTo>
                    <a:cubicBezTo>
                      <a:pt x="29967" y="108938"/>
                      <a:pt x="60286" y="132912"/>
                      <a:pt x="93778" y="153007"/>
                    </a:cubicBezTo>
                    <a:cubicBezTo>
                      <a:pt x="124803" y="171692"/>
                      <a:pt x="155827" y="189672"/>
                      <a:pt x="192140" y="196371"/>
                    </a:cubicBezTo>
                    <a:cubicBezTo>
                      <a:pt x="208710" y="199191"/>
                      <a:pt x="222107" y="193198"/>
                      <a:pt x="223517" y="181564"/>
                    </a:cubicBezTo>
                    <a:cubicBezTo>
                      <a:pt x="224575" y="170987"/>
                      <a:pt x="224222" y="160058"/>
                      <a:pt x="218581" y="150539"/>
                    </a:cubicBezTo>
                    <a:cubicBezTo>
                      <a:pt x="207652" y="132206"/>
                      <a:pt x="195666" y="114579"/>
                      <a:pt x="181916" y="98714"/>
                    </a:cubicBezTo>
                    <a:close/>
                  </a:path>
                </a:pathLst>
              </a:custGeom>
              <a:grpFill/>
              <a:ln w="35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9B2720A4-B820-45C6-AEFF-6BFB4D40EC5E}"/>
                  </a:ext>
                </a:extLst>
              </p:cNvPr>
              <p:cNvSpPr/>
              <p:nvPr/>
            </p:nvSpPr>
            <p:spPr>
              <a:xfrm>
                <a:off x="6069366" y="2552877"/>
                <a:ext cx="238681" cy="125982"/>
              </a:xfrm>
              <a:custGeom>
                <a:avLst/>
                <a:gdLst>
                  <a:gd name="connsiteX0" fmla="*/ 229521 w 238681"/>
                  <a:gd name="connsiteY0" fmla="*/ 73331 h 125982"/>
                  <a:gd name="connsiteX1" fmla="*/ 199202 w 238681"/>
                  <a:gd name="connsiteY1" fmla="*/ 51472 h 125982"/>
                  <a:gd name="connsiteX2" fmla="*/ 27509 w 238681"/>
                  <a:gd name="connsiteY2" fmla="*/ 0 h 125982"/>
                  <a:gd name="connsiteX3" fmla="*/ 17990 w 238681"/>
                  <a:gd name="connsiteY3" fmla="*/ 6346 h 125982"/>
                  <a:gd name="connsiteX4" fmla="*/ 363 w 238681"/>
                  <a:gd name="connsiteY4" fmla="*/ 99772 h 125982"/>
                  <a:gd name="connsiteX5" fmla="*/ 6709 w 238681"/>
                  <a:gd name="connsiteY5" fmla="*/ 109996 h 125982"/>
                  <a:gd name="connsiteX6" fmla="*/ 110711 w 238681"/>
                  <a:gd name="connsiteY6" fmla="*/ 124450 h 125982"/>
                  <a:gd name="connsiteX7" fmla="*/ 217887 w 238681"/>
                  <a:gd name="connsiteY7" fmla="*/ 114579 h 125982"/>
                  <a:gd name="connsiteX8" fmla="*/ 229521 w 238681"/>
                  <a:gd name="connsiteY8" fmla="*/ 73331 h 1259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8681" h="125982">
                    <a:moveTo>
                      <a:pt x="229521" y="73331"/>
                    </a:moveTo>
                    <a:cubicBezTo>
                      <a:pt x="221060" y="64164"/>
                      <a:pt x="210483" y="57113"/>
                      <a:pt x="199202" y="51472"/>
                    </a:cubicBezTo>
                    <a:cubicBezTo>
                      <a:pt x="145261" y="23974"/>
                      <a:pt x="87443" y="8814"/>
                      <a:pt x="27509" y="0"/>
                    </a:cubicBezTo>
                    <a:cubicBezTo>
                      <a:pt x="23279" y="705"/>
                      <a:pt x="18696" y="353"/>
                      <a:pt x="17990" y="6346"/>
                    </a:cubicBezTo>
                    <a:cubicBezTo>
                      <a:pt x="14818" y="38076"/>
                      <a:pt x="7062" y="68747"/>
                      <a:pt x="363" y="99772"/>
                    </a:cubicBezTo>
                    <a:cubicBezTo>
                      <a:pt x="-1047" y="106118"/>
                      <a:pt x="1773" y="108233"/>
                      <a:pt x="6709" y="109996"/>
                    </a:cubicBezTo>
                    <a:cubicBezTo>
                      <a:pt x="40906" y="117752"/>
                      <a:pt x="75809" y="121630"/>
                      <a:pt x="110711" y="124450"/>
                    </a:cubicBezTo>
                    <a:cubicBezTo>
                      <a:pt x="146671" y="127623"/>
                      <a:pt x="182984" y="126566"/>
                      <a:pt x="217887" y="114579"/>
                    </a:cubicBezTo>
                    <a:cubicBezTo>
                      <a:pt x="240097" y="107175"/>
                      <a:pt x="245386" y="90605"/>
                      <a:pt x="229521" y="73331"/>
                    </a:cubicBezTo>
                    <a:close/>
                  </a:path>
                </a:pathLst>
              </a:custGeom>
              <a:grpFill/>
              <a:ln w="35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04EF3ABC-497C-4746-88F3-348826913410}"/>
                  </a:ext>
                </a:extLst>
              </p:cNvPr>
              <p:cNvSpPr/>
              <p:nvPr/>
            </p:nvSpPr>
            <p:spPr>
              <a:xfrm>
                <a:off x="6035179" y="2669219"/>
                <a:ext cx="242268" cy="126432"/>
              </a:xfrm>
              <a:custGeom>
                <a:avLst/>
                <a:gdLst>
                  <a:gd name="connsiteX0" fmla="*/ 150187 w 242268"/>
                  <a:gd name="connsiteY0" fmla="*/ 126213 h 126432"/>
                  <a:gd name="connsiteX1" fmla="*/ 227748 w 242268"/>
                  <a:gd name="connsiteY1" fmla="*/ 113874 h 126432"/>
                  <a:gd name="connsiteX2" fmla="*/ 235504 w 242268"/>
                  <a:gd name="connsiteY2" fmla="*/ 76856 h 126432"/>
                  <a:gd name="connsiteX3" fmla="*/ 219286 w 242268"/>
                  <a:gd name="connsiteY3" fmla="*/ 62754 h 126432"/>
                  <a:gd name="connsiteX4" fmla="*/ 121630 w 242268"/>
                  <a:gd name="connsiteY4" fmla="*/ 20800 h 126432"/>
                  <a:gd name="connsiteX5" fmla="*/ 32082 w 242268"/>
                  <a:gd name="connsiteY5" fmla="*/ 0 h 126432"/>
                  <a:gd name="connsiteX6" fmla="*/ 0 w 242268"/>
                  <a:gd name="connsiteY6" fmla="*/ 110348 h 126432"/>
                  <a:gd name="connsiteX7" fmla="*/ 150187 w 242268"/>
                  <a:gd name="connsiteY7" fmla="*/ 126213 h 126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42268" h="126432">
                    <a:moveTo>
                      <a:pt x="150187" y="126213"/>
                    </a:moveTo>
                    <a:cubicBezTo>
                      <a:pt x="176628" y="125508"/>
                      <a:pt x="203069" y="125860"/>
                      <a:pt x="227748" y="113874"/>
                    </a:cubicBezTo>
                    <a:cubicBezTo>
                      <a:pt x="243260" y="106118"/>
                      <a:pt x="247138" y="89900"/>
                      <a:pt x="235504" y="76856"/>
                    </a:cubicBezTo>
                    <a:cubicBezTo>
                      <a:pt x="230921" y="71568"/>
                      <a:pt x="225280" y="66632"/>
                      <a:pt x="219286" y="62754"/>
                    </a:cubicBezTo>
                    <a:cubicBezTo>
                      <a:pt x="189320" y="43011"/>
                      <a:pt x="155827" y="31024"/>
                      <a:pt x="121630" y="20800"/>
                    </a:cubicBezTo>
                    <a:cubicBezTo>
                      <a:pt x="92016" y="11987"/>
                      <a:pt x="62049" y="6698"/>
                      <a:pt x="32082" y="0"/>
                    </a:cubicBezTo>
                    <a:cubicBezTo>
                      <a:pt x="21506" y="36665"/>
                      <a:pt x="10577" y="73683"/>
                      <a:pt x="0" y="110348"/>
                    </a:cubicBezTo>
                    <a:cubicBezTo>
                      <a:pt x="50062" y="118809"/>
                      <a:pt x="99419" y="127976"/>
                      <a:pt x="150187" y="126213"/>
                    </a:cubicBezTo>
                    <a:close/>
                  </a:path>
                </a:pathLst>
              </a:custGeom>
              <a:grpFill/>
              <a:ln w="35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A8F91F12-EDE3-43BD-85CB-1B4BBCB565BC}"/>
                  </a:ext>
                </a:extLst>
              </p:cNvPr>
              <p:cNvSpPr/>
              <p:nvPr/>
            </p:nvSpPr>
            <p:spPr>
              <a:xfrm>
                <a:off x="5167552" y="3483963"/>
                <a:ext cx="159143" cy="219183"/>
              </a:xfrm>
              <a:custGeom>
                <a:avLst/>
                <a:gdLst>
                  <a:gd name="connsiteX0" fmla="*/ 111406 w 159143"/>
                  <a:gd name="connsiteY0" fmla="*/ 0 h 219183"/>
                  <a:gd name="connsiteX1" fmla="*/ 0 w 159143"/>
                  <a:gd name="connsiteY1" fmla="*/ 23973 h 219183"/>
                  <a:gd name="connsiteX2" fmla="*/ 77208 w 159143"/>
                  <a:gd name="connsiteY2" fmla="*/ 171339 h 219183"/>
                  <a:gd name="connsiteX3" fmla="*/ 125155 w 159143"/>
                  <a:gd name="connsiteY3" fmla="*/ 216466 h 219183"/>
                  <a:gd name="connsiteX4" fmla="*/ 154770 w 159143"/>
                  <a:gd name="connsiteY4" fmla="*/ 203422 h 219183"/>
                  <a:gd name="connsiteX5" fmla="*/ 158648 w 159143"/>
                  <a:gd name="connsiteY5" fmla="*/ 166756 h 219183"/>
                  <a:gd name="connsiteX6" fmla="*/ 111406 w 159143"/>
                  <a:gd name="connsiteY6" fmla="*/ 0 h 2191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9143" h="219183">
                    <a:moveTo>
                      <a:pt x="111406" y="0"/>
                    </a:moveTo>
                    <a:cubicBezTo>
                      <a:pt x="73683" y="5641"/>
                      <a:pt x="37370" y="16922"/>
                      <a:pt x="0" y="23973"/>
                    </a:cubicBezTo>
                    <a:cubicBezTo>
                      <a:pt x="21153" y="75446"/>
                      <a:pt x="43716" y="126213"/>
                      <a:pt x="77208" y="171339"/>
                    </a:cubicBezTo>
                    <a:cubicBezTo>
                      <a:pt x="90606" y="188967"/>
                      <a:pt x="103650" y="207300"/>
                      <a:pt x="125155" y="216466"/>
                    </a:cubicBezTo>
                    <a:cubicBezTo>
                      <a:pt x="139610" y="222812"/>
                      <a:pt x="149481" y="217876"/>
                      <a:pt x="154770" y="203422"/>
                    </a:cubicBezTo>
                    <a:cubicBezTo>
                      <a:pt x="159353" y="191435"/>
                      <a:pt x="159705" y="179096"/>
                      <a:pt x="158648" y="166756"/>
                    </a:cubicBezTo>
                    <a:cubicBezTo>
                      <a:pt x="153007" y="108586"/>
                      <a:pt x="135732" y="53235"/>
                      <a:pt x="111406" y="0"/>
                    </a:cubicBezTo>
                    <a:close/>
                  </a:path>
                </a:pathLst>
              </a:custGeom>
              <a:grpFill/>
              <a:ln w="35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C5B706D1-2ABA-4662-A70B-8CC3F2141A12}"/>
                  </a:ext>
                </a:extLst>
              </p:cNvPr>
              <p:cNvSpPr/>
              <p:nvPr/>
            </p:nvSpPr>
            <p:spPr>
              <a:xfrm>
                <a:off x="4634831" y="3484669"/>
                <a:ext cx="157959" cy="218192"/>
              </a:xfrm>
              <a:custGeom>
                <a:avLst/>
                <a:gdLst>
                  <a:gd name="connsiteX0" fmla="*/ 47259 w 157959"/>
                  <a:gd name="connsiteY0" fmla="*/ 0 h 218192"/>
                  <a:gd name="connsiteX1" fmla="*/ 4600 w 157959"/>
                  <a:gd name="connsiteY1" fmla="*/ 131501 h 218192"/>
                  <a:gd name="connsiteX2" fmla="*/ 2132 w 157959"/>
                  <a:gd name="connsiteY2" fmla="*/ 196018 h 218192"/>
                  <a:gd name="connsiteX3" fmla="*/ 38797 w 157959"/>
                  <a:gd name="connsiteY3" fmla="*/ 213646 h 218192"/>
                  <a:gd name="connsiteX4" fmla="*/ 63123 w 157959"/>
                  <a:gd name="connsiteY4" fmla="*/ 193550 h 218192"/>
                  <a:gd name="connsiteX5" fmla="*/ 157959 w 157959"/>
                  <a:gd name="connsiteY5" fmla="*/ 25384 h 218192"/>
                  <a:gd name="connsiteX6" fmla="*/ 120237 w 157959"/>
                  <a:gd name="connsiteY6" fmla="*/ 16217 h 218192"/>
                  <a:gd name="connsiteX7" fmla="*/ 47259 w 157959"/>
                  <a:gd name="connsiteY7" fmla="*/ 0 h 2181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57959" h="218192">
                    <a:moveTo>
                      <a:pt x="47259" y="0"/>
                    </a:moveTo>
                    <a:cubicBezTo>
                      <a:pt x="27516" y="41953"/>
                      <a:pt x="14119" y="86022"/>
                      <a:pt x="4600" y="131501"/>
                    </a:cubicBezTo>
                    <a:cubicBezTo>
                      <a:pt x="17" y="152654"/>
                      <a:pt x="-1746" y="174513"/>
                      <a:pt x="2132" y="196018"/>
                    </a:cubicBezTo>
                    <a:cubicBezTo>
                      <a:pt x="6010" y="217171"/>
                      <a:pt x="20112" y="223517"/>
                      <a:pt x="38797" y="213646"/>
                    </a:cubicBezTo>
                    <a:cubicBezTo>
                      <a:pt x="48316" y="208710"/>
                      <a:pt x="56072" y="201306"/>
                      <a:pt x="63123" y="193550"/>
                    </a:cubicBezTo>
                    <a:cubicBezTo>
                      <a:pt x="107192" y="144546"/>
                      <a:pt x="133633" y="85670"/>
                      <a:pt x="157959" y="25384"/>
                    </a:cubicBezTo>
                    <a:cubicBezTo>
                      <a:pt x="146325" y="18685"/>
                      <a:pt x="132928" y="19038"/>
                      <a:pt x="120237" y="16217"/>
                    </a:cubicBezTo>
                    <a:cubicBezTo>
                      <a:pt x="96263" y="10577"/>
                      <a:pt x="72290" y="2468"/>
                      <a:pt x="47259" y="0"/>
                    </a:cubicBezTo>
                    <a:close/>
                  </a:path>
                </a:pathLst>
              </a:custGeom>
              <a:grpFill/>
              <a:ln w="35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F97E2319-335C-48A8-A9F7-D4FFE6EBD05F}"/>
                  </a:ext>
                </a:extLst>
              </p:cNvPr>
              <p:cNvSpPr/>
              <p:nvPr/>
            </p:nvSpPr>
            <p:spPr>
              <a:xfrm>
                <a:off x="5289535" y="3446226"/>
                <a:ext cx="152301" cy="216627"/>
              </a:xfrm>
              <a:custGeom>
                <a:avLst/>
                <a:gdLst>
                  <a:gd name="connsiteX0" fmla="*/ 105413 w 152301"/>
                  <a:gd name="connsiteY0" fmla="*/ 15 h 216627"/>
                  <a:gd name="connsiteX1" fmla="*/ 73683 w 152301"/>
                  <a:gd name="connsiteY1" fmla="*/ 9534 h 216627"/>
                  <a:gd name="connsiteX2" fmla="*/ 0 w 152301"/>
                  <a:gd name="connsiteY2" fmla="*/ 34565 h 216627"/>
                  <a:gd name="connsiteX3" fmla="*/ 41954 w 152301"/>
                  <a:gd name="connsiteY3" fmla="*/ 124465 h 216627"/>
                  <a:gd name="connsiteX4" fmla="*/ 101535 w 152301"/>
                  <a:gd name="connsiteY4" fmla="*/ 203437 h 216627"/>
                  <a:gd name="connsiteX5" fmla="*/ 137847 w 152301"/>
                  <a:gd name="connsiteY5" fmla="*/ 214013 h 216627"/>
                  <a:gd name="connsiteX6" fmla="*/ 152302 w 152301"/>
                  <a:gd name="connsiteY6" fmla="*/ 180168 h 216627"/>
                  <a:gd name="connsiteX7" fmla="*/ 151949 w 152301"/>
                  <a:gd name="connsiteY7" fmla="*/ 178758 h 216627"/>
                  <a:gd name="connsiteX8" fmla="*/ 105413 w 152301"/>
                  <a:gd name="connsiteY8" fmla="*/ 15 h 216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2301" h="216627">
                    <a:moveTo>
                      <a:pt x="105413" y="15"/>
                    </a:moveTo>
                    <a:cubicBezTo>
                      <a:pt x="93779" y="-338"/>
                      <a:pt x="83907" y="5656"/>
                      <a:pt x="73683" y="9534"/>
                    </a:cubicBezTo>
                    <a:cubicBezTo>
                      <a:pt x="49357" y="18700"/>
                      <a:pt x="23621" y="23283"/>
                      <a:pt x="0" y="34565"/>
                    </a:cubicBezTo>
                    <a:cubicBezTo>
                      <a:pt x="10577" y="65942"/>
                      <a:pt x="25031" y="95909"/>
                      <a:pt x="41954" y="124465"/>
                    </a:cubicBezTo>
                    <a:cubicBezTo>
                      <a:pt x="58876" y="153022"/>
                      <a:pt x="76151" y="181578"/>
                      <a:pt x="101535" y="203437"/>
                    </a:cubicBezTo>
                    <a:cubicBezTo>
                      <a:pt x="112111" y="212603"/>
                      <a:pt x="123393" y="221064"/>
                      <a:pt x="137847" y="214013"/>
                    </a:cubicBezTo>
                    <a:cubicBezTo>
                      <a:pt x="151949" y="207315"/>
                      <a:pt x="149834" y="192508"/>
                      <a:pt x="152302" y="180168"/>
                    </a:cubicBezTo>
                    <a:cubicBezTo>
                      <a:pt x="152302" y="179816"/>
                      <a:pt x="151949" y="179463"/>
                      <a:pt x="151949" y="178758"/>
                    </a:cubicBezTo>
                    <a:cubicBezTo>
                      <a:pt x="151244" y="115651"/>
                      <a:pt x="131149" y="57128"/>
                      <a:pt x="105413" y="15"/>
                    </a:cubicBezTo>
                    <a:close/>
                  </a:path>
                </a:pathLst>
              </a:custGeom>
              <a:grpFill/>
              <a:ln w="35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FFBB5124-02B7-4B2D-8310-DBEEC9CB3BA1}"/>
                  </a:ext>
                </a:extLst>
              </p:cNvPr>
              <p:cNvSpPr/>
              <p:nvPr/>
            </p:nvSpPr>
            <p:spPr>
              <a:xfrm>
                <a:off x="4519044" y="3446946"/>
                <a:ext cx="152116" cy="216513"/>
              </a:xfrm>
              <a:custGeom>
                <a:avLst/>
                <a:gdLst>
                  <a:gd name="connsiteX0" fmla="*/ 109458 w 152116"/>
                  <a:gd name="connsiteY0" fmla="*/ 20448 h 216513"/>
                  <a:gd name="connsiteX1" fmla="*/ 46704 w 152116"/>
                  <a:gd name="connsiteY1" fmla="*/ 0 h 216513"/>
                  <a:gd name="connsiteX2" fmla="*/ 12507 w 152116"/>
                  <a:gd name="connsiteY2" fmla="*/ 95894 h 216513"/>
                  <a:gd name="connsiteX3" fmla="*/ 520 w 152116"/>
                  <a:gd name="connsiteY3" fmla="*/ 185442 h 216513"/>
                  <a:gd name="connsiteX4" fmla="*/ 15680 w 152116"/>
                  <a:gd name="connsiteY4" fmla="*/ 214351 h 216513"/>
                  <a:gd name="connsiteX5" fmla="*/ 47057 w 152116"/>
                  <a:gd name="connsiteY5" fmla="*/ 206242 h 216513"/>
                  <a:gd name="connsiteX6" fmla="*/ 60806 w 152116"/>
                  <a:gd name="connsiteY6" fmla="*/ 193550 h 216513"/>
                  <a:gd name="connsiteX7" fmla="*/ 152117 w 152116"/>
                  <a:gd name="connsiteY7" fmla="*/ 34903 h 216513"/>
                  <a:gd name="connsiteX8" fmla="*/ 109458 w 152116"/>
                  <a:gd name="connsiteY8" fmla="*/ 20448 h 2165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2116" h="216513">
                    <a:moveTo>
                      <a:pt x="109458" y="20448"/>
                    </a:moveTo>
                    <a:cubicBezTo>
                      <a:pt x="88305" y="14102"/>
                      <a:pt x="68562" y="4231"/>
                      <a:pt x="46704" y="0"/>
                    </a:cubicBezTo>
                    <a:cubicBezTo>
                      <a:pt x="31897" y="30672"/>
                      <a:pt x="21321" y="63107"/>
                      <a:pt x="12507" y="95894"/>
                    </a:cubicBezTo>
                    <a:cubicBezTo>
                      <a:pt x="4751" y="125155"/>
                      <a:pt x="-1948" y="154770"/>
                      <a:pt x="520" y="185442"/>
                    </a:cubicBezTo>
                    <a:cubicBezTo>
                      <a:pt x="1578" y="196723"/>
                      <a:pt x="3693" y="208710"/>
                      <a:pt x="15680" y="214351"/>
                    </a:cubicBezTo>
                    <a:cubicBezTo>
                      <a:pt x="28019" y="219992"/>
                      <a:pt x="37890" y="213646"/>
                      <a:pt x="47057" y="206242"/>
                    </a:cubicBezTo>
                    <a:cubicBezTo>
                      <a:pt x="51992" y="202364"/>
                      <a:pt x="56928" y="198133"/>
                      <a:pt x="60806" y="193550"/>
                    </a:cubicBezTo>
                    <a:cubicBezTo>
                      <a:pt x="102407" y="147366"/>
                      <a:pt x="129906" y="92721"/>
                      <a:pt x="152117" y="34903"/>
                    </a:cubicBezTo>
                    <a:cubicBezTo>
                      <a:pt x="139425" y="27499"/>
                      <a:pt x="124265" y="24679"/>
                      <a:pt x="109458" y="20448"/>
                    </a:cubicBezTo>
                    <a:close/>
                  </a:path>
                </a:pathLst>
              </a:custGeom>
              <a:grpFill/>
              <a:ln w="35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35A33FD6-D60F-4EAF-854B-0497ED4374A7}"/>
                  </a:ext>
                </a:extLst>
              </p:cNvPr>
              <p:cNvSpPr/>
              <p:nvPr/>
            </p:nvSpPr>
            <p:spPr>
              <a:xfrm>
                <a:off x="4058832" y="3177950"/>
                <a:ext cx="189973" cy="161166"/>
              </a:xfrm>
              <a:custGeom>
                <a:avLst/>
                <a:gdLst>
                  <a:gd name="connsiteX0" fmla="*/ 173756 w 189973"/>
                  <a:gd name="connsiteY0" fmla="*/ 61696 h 161166"/>
                  <a:gd name="connsiteX1" fmla="*/ 107124 w 189973"/>
                  <a:gd name="connsiteY1" fmla="*/ 0 h 161166"/>
                  <a:gd name="connsiteX2" fmla="*/ 70459 w 189973"/>
                  <a:gd name="connsiteY2" fmla="*/ 34550 h 161166"/>
                  <a:gd name="connsiteX3" fmla="*/ 4179 w 189973"/>
                  <a:gd name="connsiteY3" fmla="*/ 123040 h 161166"/>
                  <a:gd name="connsiteX4" fmla="*/ 29563 w 189973"/>
                  <a:gd name="connsiteY4" fmla="*/ 161116 h 161166"/>
                  <a:gd name="connsiteX5" fmla="*/ 54947 w 189973"/>
                  <a:gd name="connsiteY5" fmla="*/ 156180 h 161166"/>
                  <a:gd name="connsiteX6" fmla="*/ 189973 w 189973"/>
                  <a:gd name="connsiteY6" fmla="*/ 77561 h 161166"/>
                  <a:gd name="connsiteX7" fmla="*/ 173756 w 189973"/>
                  <a:gd name="connsiteY7" fmla="*/ 61696 h 1611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89973" h="161166">
                    <a:moveTo>
                      <a:pt x="173756" y="61696"/>
                    </a:moveTo>
                    <a:cubicBezTo>
                      <a:pt x="151545" y="41248"/>
                      <a:pt x="129335" y="20800"/>
                      <a:pt x="107124" y="0"/>
                    </a:cubicBezTo>
                    <a:cubicBezTo>
                      <a:pt x="94785" y="11634"/>
                      <a:pt x="82093" y="22563"/>
                      <a:pt x="70459" y="34550"/>
                    </a:cubicBezTo>
                    <a:cubicBezTo>
                      <a:pt x="44370" y="60991"/>
                      <a:pt x="19691" y="88490"/>
                      <a:pt x="4179" y="123040"/>
                    </a:cubicBezTo>
                    <a:cubicBezTo>
                      <a:pt x="-6397" y="146661"/>
                      <a:pt x="3474" y="162173"/>
                      <a:pt x="29563" y="161116"/>
                    </a:cubicBezTo>
                    <a:cubicBezTo>
                      <a:pt x="38377" y="160763"/>
                      <a:pt x="46838" y="159000"/>
                      <a:pt x="54947" y="156180"/>
                    </a:cubicBezTo>
                    <a:cubicBezTo>
                      <a:pt x="104656" y="138200"/>
                      <a:pt x="148725" y="109996"/>
                      <a:pt x="189973" y="77561"/>
                    </a:cubicBezTo>
                    <a:cubicBezTo>
                      <a:pt x="185038" y="72273"/>
                      <a:pt x="179397" y="66985"/>
                      <a:pt x="173756" y="61696"/>
                    </a:cubicBezTo>
                    <a:close/>
                  </a:path>
                </a:pathLst>
              </a:custGeom>
              <a:grpFill/>
              <a:ln w="35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0F0935D1-F4A1-41DE-92C7-75C49147846A}"/>
                  </a:ext>
                </a:extLst>
              </p:cNvPr>
              <p:cNvSpPr/>
              <p:nvPr/>
            </p:nvSpPr>
            <p:spPr>
              <a:xfrm>
                <a:off x="3977192" y="3085229"/>
                <a:ext cx="183475" cy="165312"/>
              </a:xfrm>
              <a:custGeom>
                <a:avLst/>
                <a:gdLst>
                  <a:gd name="connsiteX0" fmla="*/ 180655 w 183475"/>
                  <a:gd name="connsiteY0" fmla="*/ 80734 h 165312"/>
                  <a:gd name="connsiteX1" fmla="*/ 111908 w 183475"/>
                  <a:gd name="connsiteY1" fmla="*/ 0 h 165312"/>
                  <a:gd name="connsiteX2" fmla="*/ 20597 w 183475"/>
                  <a:gd name="connsiteY2" fmla="*/ 95541 h 165312"/>
                  <a:gd name="connsiteX3" fmla="*/ 2617 w 183475"/>
                  <a:gd name="connsiteY3" fmla="*/ 128328 h 165312"/>
                  <a:gd name="connsiteX4" fmla="*/ 31526 w 183475"/>
                  <a:gd name="connsiteY4" fmla="*/ 164994 h 165312"/>
                  <a:gd name="connsiteX5" fmla="*/ 55147 w 183475"/>
                  <a:gd name="connsiteY5" fmla="*/ 159000 h 165312"/>
                  <a:gd name="connsiteX6" fmla="*/ 183475 w 183475"/>
                  <a:gd name="connsiteY6" fmla="*/ 86022 h 165312"/>
                  <a:gd name="connsiteX7" fmla="*/ 180655 w 183475"/>
                  <a:gd name="connsiteY7" fmla="*/ 80734 h 1653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83475" h="165312">
                    <a:moveTo>
                      <a:pt x="180655" y="80734"/>
                    </a:moveTo>
                    <a:cubicBezTo>
                      <a:pt x="155624" y="55350"/>
                      <a:pt x="134471" y="27146"/>
                      <a:pt x="111908" y="0"/>
                    </a:cubicBezTo>
                    <a:cubicBezTo>
                      <a:pt x="77005" y="27851"/>
                      <a:pt x="46333" y="59228"/>
                      <a:pt x="20597" y="95541"/>
                    </a:cubicBezTo>
                    <a:cubicBezTo>
                      <a:pt x="13193" y="105765"/>
                      <a:pt x="6848" y="116342"/>
                      <a:pt x="2617" y="128328"/>
                    </a:cubicBezTo>
                    <a:cubicBezTo>
                      <a:pt x="-5844" y="151597"/>
                      <a:pt x="6848" y="167814"/>
                      <a:pt x="31526" y="164994"/>
                    </a:cubicBezTo>
                    <a:cubicBezTo>
                      <a:pt x="39635" y="163936"/>
                      <a:pt x="47391" y="161468"/>
                      <a:pt x="55147" y="159000"/>
                    </a:cubicBezTo>
                    <a:cubicBezTo>
                      <a:pt x="102389" y="142783"/>
                      <a:pt x="143285" y="114931"/>
                      <a:pt x="183475" y="86022"/>
                    </a:cubicBezTo>
                    <a:cubicBezTo>
                      <a:pt x="182065" y="84259"/>
                      <a:pt x="182065" y="82144"/>
                      <a:pt x="180655" y="80734"/>
                    </a:cubicBezTo>
                    <a:close/>
                  </a:path>
                </a:pathLst>
              </a:custGeom>
              <a:grpFill/>
              <a:ln w="35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49" name="Graphic 24">
            <a:extLst>
              <a:ext uri="{FF2B5EF4-FFF2-40B4-BE49-F238E27FC236}">
                <a16:creationId xmlns:a16="http://schemas.microsoft.com/office/drawing/2014/main" id="{48482B78-93E9-42EC-977F-9BC42D31DB68}"/>
              </a:ext>
            </a:extLst>
          </p:cNvPr>
          <p:cNvGrpSpPr/>
          <p:nvPr/>
        </p:nvGrpSpPr>
        <p:grpSpPr>
          <a:xfrm>
            <a:off x="139613" y="2279554"/>
            <a:ext cx="8674463" cy="2222862"/>
            <a:chOff x="280645" y="3917033"/>
            <a:chExt cx="10190631" cy="2611386"/>
          </a:xfrm>
          <a:solidFill>
            <a:srgbClr val="CD7E7E"/>
          </a:solidFill>
        </p:grpSpPr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E95097A2-C5E1-4A84-BE54-E2501E7AB6FA}"/>
                </a:ext>
              </a:extLst>
            </p:cNvPr>
            <p:cNvSpPr/>
            <p:nvPr/>
          </p:nvSpPr>
          <p:spPr>
            <a:xfrm>
              <a:off x="4675316" y="4083262"/>
              <a:ext cx="11525" cy="5085"/>
            </a:xfrm>
            <a:custGeom>
              <a:avLst/>
              <a:gdLst>
                <a:gd name="connsiteX0" fmla="*/ 11525 w 11525"/>
                <a:gd name="connsiteY0" fmla="*/ 1516 h 5085"/>
                <a:gd name="connsiteX1" fmla="*/ 0 w 11525"/>
                <a:gd name="connsiteY1" fmla="*/ 3821 h 5085"/>
                <a:gd name="connsiteX2" fmla="*/ 11525 w 11525"/>
                <a:gd name="connsiteY2" fmla="*/ 1516 h 5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25" h="5085">
                  <a:moveTo>
                    <a:pt x="11525" y="1516"/>
                  </a:moveTo>
                  <a:cubicBezTo>
                    <a:pt x="5763" y="-1654"/>
                    <a:pt x="3458" y="651"/>
                    <a:pt x="0" y="3821"/>
                  </a:cubicBezTo>
                  <a:cubicBezTo>
                    <a:pt x="5187" y="6702"/>
                    <a:pt x="7492" y="4109"/>
                    <a:pt x="11525" y="1516"/>
                  </a:cubicBezTo>
                  <a:close/>
                </a:path>
              </a:pathLst>
            </a:custGeom>
            <a:solidFill>
              <a:srgbClr val="CD7E7E"/>
            </a:solidFill>
            <a:ln w="28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ED60ECDB-4259-4C7B-B1A5-B926227A5B9F}"/>
                </a:ext>
              </a:extLst>
            </p:cNvPr>
            <p:cNvSpPr/>
            <p:nvPr/>
          </p:nvSpPr>
          <p:spPr>
            <a:xfrm>
              <a:off x="4768097" y="4058503"/>
              <a:ext cx="10709" cy="5395"/>
            </a:xfrm>
            <a:custGeom>
              <a:avLst/>
              <a:gdLst>
                <a:gd name="connsiteX0" fmla="*/ 9796 w 10709"/>
                <a:gd name="connsiteY0" fmla="*/ 3512 h 5395"/>
                <a:gd name="connsiteX1" fmla="*/ 9796 w 10709"/>
                <a:gd name="connsiteY1" fmla="*/ 630 h 5395"/>
                <a:gd name="connsiteX2" fmla="*/ 0 w 10709"/>
                <a:gd name="connsiteY2" fmla="*/ 4376 h 5395"/>
                <a:gd name="connsiteX3" fmla="*/ 9796 w 10709"/>
                <a:gd name="connsiteY3" fmla="*/ 3512 h 5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09" h="5395">
                  <a:moveTo>
                    <a:pt x="9796" y="3512"/>
                  </a:moveTo>
                  <a:cubicBezTo>
                    <a:pt x="10373" y="2647"/>
                    <a:pt x="11525" y="1207"/>
                    <a:pt x="9796" y="630"/>
                  </a:cubicBezTo>
                  <a:cubicBezTo>
                    <a:pt x="6051" y="-1099"/>
                    <a:pt x="3169" y="918"/>
                    <a:pt x="0" y="4376"/>
                  </a:cubicBezTo>
                  <a:cubicBezTo>
                    <a:pt x="4034" y="4664"/>
                    <a:pt x="7203" y="6969"/>
                    <a:pt x="9796" y="3512"/>
                  </a:cubicBezTo>
                  <a:close/>
                </a:path>
              </a:pathLst>
            </a:custGeom>
            <a:solidFill>
              <a:srgbClr val="CD7E7E"/>
            </a:solidFill>
            <a:ln w="28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AAA41B6C-D44D-4BBA-917C-308A4A01BBE2}"/>
                </a:ext>
              </a:extLst>
            </p:cNvPr>
            <p:cNvSpPr/>
            <p:nvPr/>
          </p:nvSpPr>
          <p:spPr>
            <a:xfrm>
              <a:off x="4707876" y="4075562"/>
              <a:ext cx="7779" cy="3985"/>
            </a:xfrm>
            <a:custGeom>
              <a:avLst/>
              <a:gdLst>
                <a:gd name="connsiteX0" fmla="*/ 7780 w 7779"/>
                <a:gd name="connsiteY0" fmla="*/ 571 h 3985"/>
                <a:gd name="connsiteX1" fmla="*/ 0 w 7779"/>
                <a:gd name="connsiteY1" fmla="*/ 3164 h 3985"/>
                <a:gd name="connsiteX2" fmla="*/ 7780 w 7779"/>
                <a:gd name="connsiteY2" fmla="*/ 571 h 3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79" h="3985">
                  <a:moveTo>
                    <a:pt x="7780" y="571"/>
                  </a:moveTo>
                  <a:cubicBezTo>
                    <a:pt x="3746" y="-870"/>
                    <a:pt x="1729" y="571"/>
                    <a:pt x="0" y="3164"/>
                  </a:cubicBezTo>
                  <a:cubicBezTo>
                    <a:pt x="3169" y="5181"/>
                    <a:pt x="5186" y="3164"/>
                    <a:pt x="7780" y="571"/>
                  </a:cubicBezTo>
                  <a:close/>
                </a:path>
              </a:pathLst>
            </a:custGeom>
            <a:solidFill>
              <a:srgbClr val="CD7E7E"/>
            </a:solidFill>
            <a:ln w="28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A82AC967-5237-4679-A092-352525D6801D}"/>
                </a:ext>
              </a:extLst>
            </p:cNvPr>
            <p:cNvSpPr/>
            <p:nvPr/>
          </p:nvSpPr>
          <p:spPr>
            <a:xfrm>
              <a:off x="4834944" y="4043248"/>
              <a:ext cx="6271" cy="4396"/>
            </a:xfrm>
            <a:custGeom>
              <a:avLst/>
              <a:gdLst>
                <a:gd name="connsiteX0" fmla="*/ 2593 w 6271"/>
                <a:gd name="connsiteY0" fmla="*/ 4360 h 4396"/>
                <a:gd name="connsiteX1" fmla="*/ 6051 w 6271"/>
                <a:gd name="connsiteY1" fmla="*/ 2054 h 4396"/>
                <a:gd name="connsiteX2" fmla="*/ 4610 w 6271"/>
                <a:gd name="connsiteY2" fmla="*/ 37 h 4396"/>
                <a:gd name="connsiteX3" fmla="*/ 0 w 6271"/>
                <a:gd name="connsiteY3" fmla="*/ 1766 h 4396"/>
                <a:gd name="connsiteX4" fmla="*/ 2593 w 6271"/>
                <a:gd name="connsiteY4" fmla="*/ 4360 h 4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71" h="4396">
                  <a:moveTo>
                    <a:pt x="2593" y="4360"/>
                  </a:moveTo>
                  <a:cubicBezTo>
                    <a:pt x="3746" y="4071"/>
                    <a:pt x="5187" y="3207"/>
                    <a:pt x="6051" y="2054"/>
                  </a:cubicBezTo>
                  <a:cubicBezTo>
                    <a:pt x="6627" y="1190"/>
                    <a:pt x="6051" y="-251"/>
                    <a:pt x="4610" y="37"/>
                  </a:cubicBezTo>
                  <a:cubicBezTo>
                    <a:pt x="3169" y="326"/>
                    <a:pt x="2017" y="1190"/>
                    <a:pt x="0" y="1766"/>
                  </a:cubicBezTo>
                  <a:cubicBezTo>
                    <a:pt x="1441" y="3207"/>
                    <a:pt x="2305" y="4648"/>
                    <a:pt x="2593" y="4360"/>
                  </a:cubicBezTo>
                  <a:close/>
                </a:path>
              </a:pathLst>
            </a:custGeom>
            <a:solidFill>
              <a:srgbClr val="CD7E7E"/>
            </a:solidFill>
            <a:ln w="28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54D55E91-06F9-4FC9-94B7-3B441082C817}"/>
                </a:ext>
              </a:extLst>
            </p:cNvPr>
            <p:cNvSpPr/>
            <p:nvPr/>
          </p:nvSpPr>
          <p:spPr>
            <a:xfrm>
              <a:off x="5512719" y="3917033"/>
              <a:ext cx="4958557" cy="2611386"/>
            </a:xfrm>
            <a:custGeom>
              <a:avLst/>
              <a:gdLst>
                <a:gd name="connsiteX0" fmla="*/ 4958283 w 4958557"/>
                <a:gd name="connsiteY0" fmla="*/ 165764 h 2611386"/>
                <a:gd name="connsiteX1" fmla="*/ 4948775 w 4958557"/>
                <a:gd name="connsiteY1" fmla="*/ 166341 h 2611386"/>
                <a:gd name="connsiteX2" fmla="*/ 4942724 w 4958557"/>
                <a:gd name="connsiteY2" fmla="*/ 163459 h 2611386"/>
                <a:gd name="connsiteX3" fmla="*/ 4949639 w 4958557"/>
                <a:gd name="connsiteY3" fmla="*/ 151646 h 2611386"/>
                <a:gd name="connsiteX4" fmla="*/ 4948486 w 4958557"/>
                <a:gd name="connsiteY4" fmla="*/ 133781 h 2611386"/>
                <a:gd name="connsiteX5" fmla="*/ 4937249 w 4958557"/>
                <a:gd name="connsiteY5" fmla="*/ 135510 h 2611386"/>
                <a:gd name="connsiteX6" fmla="*/ 4929758 w 4958557"/>
                <a:gd name="connsiteY6" fmla="*/ 135798 h 2611386"/>
                <a:gd name="connsiteX7" fmla="*/ 4931775 w 4958557"/>
                <a:gd name="connsiteY7" fmla="*/ 128018 h 2611386"/>
                <a:gd name="connsiteX8" fmla="*/ 4932639 w 4958557"/>
                <a:gd name="connsiteY8" fmla="*/ 120239 h 2611386"/>
                <a:gd name="connsiteX9" fmla="*/ 4931775 w 4958557"/>
                <a:gd name="connsiteY9" fmla="*/ 102662 h 2611386"/>
                <a:gd name="connsiteX10" fmla="*/ 4925435 w 4958557"/>
                <a:gd name="connsiteY10" fmla="*/ 91137 h 2611386"/>
                <a:gd name="connsiteX11" fmla="*/ 4917368 w 4958557"/>
                <a:gd name="connsiteY11" fmla="*/ 74425 h 2611386"/>
                <a:gd name="connsiteX12" fmla="*/ 4924571 w 4958557"/>
                <a:gd name="connsiteY12" fmla="*/ 62611 h 2611386"/>
                <a:gd name="connsiteX13" fmla="*/ 4919961 w 4958557"/>
                <a:gd name="connsiteY13" fmla="*/ 52526 h 2611386"/>
                <a:gd name="connsiteX14" fmla="*/ 4915639 w 4958557"/>
                <a:gd name="connsiteY14" fmla="*/ 39848 h 2611386"/>
                <a:gd name="connsiteX15" fmla="*/ 4917944 w 4958557"/>
                <a:gd name="connsiteY15" fmla="*/ 31204 h 2611386"/>
                <a:gd name="connsiteX16" fmla="*/ 4910452 w 4958557"/>
                <a:gd name="connsiteY16" fmla="*/ 26882 h 2611386"/>
                <a:gd name="connsiteX17" fmla="*/ 4901808 w 4958557"/>
                <a:gd name="connsiteY17" fmla="*/ 37255 h 2611386"/>
                <a:gd name="connsiteX18" fmla="*/ 4896910 w 4958557"/>
                <a:gd name="connsiteY18" fmla="*/ 51374 h 2611386"/>
                <a:gd name="connsiteX19" fmla="*/ 4891147 w 4958557"/>
                <a:gd name="connsiteY19" fmla="*/ 52814 h 2611386"/>
                <a:gd name="connsiteX20" fmla="*/ 4892012 w 4958557"/>
                <a:gd name="connsiteY20" fmla="*/ 48204 h 2611386"/>
                <a:gd name="connsiteX21" fmla="*/ 4895469 w 4958557"/>
                <a:gd name="connsiteY21" fmla="*/ 41289 h 2611386"/>
                <a:gd name="connsiteX22" fmla="*/ 4887401 w 4958557"/>
                <a:gd name="connsiteY22" fmla="*/ 41289 h 2611386"/>
                <a:gd name="connsiteX23" fmla="*/ 4875011 w 4958557"/>
                <a:gd name="connsiteY23" fmla="*/ 49933 h 2611386"/>
                <a:gd name="connsiteX24" fmla="*/ 4843604 w 4958557"/>
                <a:gd name="connsiteY24" fmla="*/ 71543 h 2611386"/>
                <a:gd name="connsiteX25" fmla="*/ 4847926 w 4958557"/>
                <a:gd name="connsiteY25" fmla="*/ 60018 h 2611386"/>
                <a:gd name="connsiteX26" fmla="*/ 4841011 w 4958557"/>
                <a:gd name="connsiteY26" fmla="*/ 72696 h 2611386"/>
                <a:gd name="connsiteX27" fmla="*/ 4777621 w 4958557"/>
                <a:gd name="connsiteY27" fmla="*/ 114764 h 2611386"/>
                <a:gd name="connsiteX28" fmla="*/ 4733248 w 4958557"/>
                <a:gd name="connsiteY28" fmla="*/ 146747 h 2611386"/>
                <a:gd name="connsiteX29" fmla="*/ 4711638 w 4958557"/>
                <a:gd name="connsiteY29" fmla="*/ 160002 h 2611386"/>
                <a:gd name="connsiteX30" fmla="*/ 4688587 w 4958557"/>
                <a:gd name="connsiteY30" fmla="*/ 179883 h 2611386"/>
                <a:gd name="connsiteX31" fmla="*/ 4676485 w 4958557"/>
                <a:gd name="connsiteY31" fmla="*/ 183053 h 2611386"/>
                <a:gd name="connsiteX32" fmla="*/ 4680231 w 4958557"/>
                <a:gd name="connsiteY32" fmla="*/ 170951 h 2611386"/>
                <a:gd name="connsiteX33" fmla="*/ 4698671 w 4958557"/>
                <a:gd name="connsiteY33" fmla="*/ 157696 h 2611386"/>
                <a:gd name="connsiteX34" fmla="*/ 4734112 w 4958557"/>
                <a:gd name="connsiteY34" fmla="*/ 130035 h 2611386"/>
                <a:gd name="connsiteX35" fmla="*/ 4746790 w 4958557"/>
                <a:gd name="connsiteY35" fmla="*/ 113323 h 2611386"/>
                <a:gd name="connsiteX36" fmla="*/ 4762350 w 4958557"/>
                <a:gd name="connsiteY36" fmla="*/ 106408 h 2611386"/>
                <a:gd name="connsiteX37" fmla="*/ 4764367 w 4958557"/>
                <a:gd name="connsiteY37" fmla="*/ 97476 h 2611386"/>
                <a:gd name="connsiteX38" fmla="*/ 4768689 w 4958557"/>
                <a:gd name="connsiteY38" fmla="*/ 95459 h 2611386"/>
                <a:gd name="connsiteX39" fmla="*/ 4778197 w 4958557"/>
                <a:gd name="connsiteY39" fmla="*/ 89408 h 2611386"/>
                <a:gd name="connsiteX40" fmla="*/ 4809316 w 4958557"/>
                <a:gd name="connsiteY40" fmla="*/ 69238 h 2611386"/>
                <a:gd name="connsiteX41" fmla="*/ 4809316 w 4958557"/>
                <a:gd name="connsiteY41" fmla="*/ 69238 h 2611386"/>
                <a:gd name="connsiteX42" fmla="*/ 4811045 w 4958557"/>
                <a:gd name="connsiteY42" fmla="*/ 66357 h 2611386"/>
                <a:gd name="connsiteX43" fmla="*/ 4821994 w 4958557"/>
                <a:gd name="connsiteY43" fmla="*/ 58001 h 2611386"/>
                <a:gd name="connsiteX44" fmla="*/ 4836689 w 4958557"/>
                <a:gd name="connsiteY44" fmla="*/ 41289 h 2611386"/>
                <a:gd name="connsiteX45" fmla="*/ 4878757 w 4958557"/>
                <a:gd name="connsiteY45" fmla="*/ 12763 h 2611386"/>
                <a:gd name="connsiteX46" fmla="*/ 4893164 w 4958557"/>
                <a:gd name="connsiteY46" fmla="*/ 2102 h 2611386"/>
                <a:gd name="connsiteX47" fmla="*/ 4881639 w 4958557"/>
                <a:gd name="connsiteY47" fmla="*/ 6136 h 2611386"/>
                <a:gd name="connsiteX48" fmla="*/ 4887978 w 4958557"/>
                <a:gd name="connsiteY48" fmla="*/ 85 h 2611386"/>
                <a:gd name="connsiteX49" fmla="*/ 4871842 w 4958557"/>
                <a:gd name="connsiteY49" fmla="*/ 8153 h 2611386"/>
                <a:gd name="connsiteX50" fmla="*/ 4875011 w 4958557"/>
                <a:gd name="connsiteY50" fmla="*/ 8441 h 2611386"/>
                <a:gd name="connsiteX51" fmla="*/ 4616552 w 4958557"/>
                <a:gd name="connsiteY51" fmla="*/ 97476 h 2611386"/>
                <a:gd name="connsiteX52" fmla="*/ 4616552 w 4958557"/>
                <a:gd name="connsiteY52" fmla="*/ 92289 h 2611386"/>
                <a:gd name="connsiteX53" fmla="*/ 4609349 w 4958557"/>
                <a:gd name="connsiteY53" fmla="*/ 94883 h 2611386"/>
                <a:gd name="connsiteX54" fmla="*/ 4609349 w 4958557"/>
                <a:gd name="connsiteY54" fmla="*/ 94883 h 2611386"/>
                <a:gd name="connsiteX55" fmla="*/ 4575637 w 4958557"/>
                <a:gd name="connsiteY55" fmla="*/ 101798 h 2611386"/>
                <a:gd name="connsiteX56" fmla="*/ 4565552 w 4958557"/>
                <a:gd name="connsiteY56" fmla="*/ 97476 h 2611386"/>
                <a:gd name="connsiteX57" fmla="*/ 4516857 w 4958557"/>
                <a:gd name="connsiteY57" fmla="*/ 108137 h 2611386"/>
                <a:gd name="connsiteX58" fmla="*/ 4477382 w 4958557"/>
                <a:gd name="connsiteY58" fmla="*/ 121103 h 2611386"/>
                <a:gd name="connsiteX59" fmla="*/ 4449721 w 4958557"/>
                <a:gd name="connsiteY59" fmla="*/ 131476 h 2611386"/>
                <a:gd name="connsiteX60" fmla="*/ 4450009 w 4958557"/>
                <a:gd name="connsiteY60" fmla="*/ 137527 h 2611386"/>
                <a:gd name="connsiteX61" fmla="*/ 4450009 w 4958557"/>
                <a:gd name="connsiteY61" fmla="*/ 137527 h 2611386"/>
                <a:gd name="connsiteX62" fmla="*/ 4450009 w 4958557"/>
                <a:gd name="connsiteY62" fmla="*/ 137527 h 2611386"/>
                <a:gd name="connsiteX63" fmla="*/ 4450009 w 4958557"/>
                <a:gd name="connsiteY63" fmla="*/ 139832 h 2611386"/>
                <a:gd name="connsiteX64" fmla="*/ 4387483 w 4958557"/>
                <a:gd name="connsiteY64" fmla="*/ 157985 h 2611386"/>
                <a:gd name="connsiteX65" fmla="*/ 4311415 w 4958557"/>
                <a:gd name="connsiteY65" fmla="*/ 186510 h 2611386"/>
                <a:gd name="connsiteX66" fmla="*/ 4237364 w 4958557"/>
                <a:gd name="connsiteY66" fmla="*/ 211578 h 2611386"/>
                <a:gd name="connsiteX67" fmla="*/ 4114041 w 4958557"/>
                <a:gd name="connsiteY67" fmla="*/ 252494 h 2611386"/>
                <a:gd name="connsiteX68" fmla="*/ 4050650 w 4958557"/>
                <a:gd name="connsiteY68" fmla="*/ 275545 h 2611386"/>
                <a:gd name="connsiteX69" fmla="*/ 4000802 w 4958557"/>
                <a:gd name="connsiteY69" fmla="*/ 288223 h 2611386"/>
                <a:gd name="connsiteX70" fmla="*/ 3982650 w 4958557"/>
                <a:gd name="connsiteY70" fmla="*/ 293121 h 2611386"/>
                <a:gd name="connsiteX71" fmla="*/ 3956718 w 4958557"/>
                <a:gd name="connsiteY71" fmla="*/ 301765 h 2611386"/>
                <a:gd name="connsiteX72" fmla="*/ 3953548 w 4958557"/>
                <a:gd name="connsiteY72" fmla="*/ 306952 h 2611386"/>
                <a:gd name="connsiteX73" fmla="*/ 3958734 w 4958557"/>
                <a:gd name="connsiteY73" fmla="*/ 307816 h 2611386"/>
                <a:gd name="connsiteX74" fmla="*/ 3977751 w 4958557"/>
                <a:gd name="connsiteY74" fmla="*/ 299460 h 2611386"/>
                <a:gd name="connsiteX75" fmla="*/ 4058430 w 4958557"/>
                <a:gd name="connsiteY75" fmla="*/ 278138 h 2611386"/>
                <a:gd name="connsiteX76" fmla="*/ 4058430 w 4958557"/>
                <a:gd name="connsiteY76" fmla="*/ 278138 h 2611386"/>
                <a:gd name="connsiteX77" fmla="*/ 4064193 w 4958557"/>
                <a:gd name="connsiteY77" fmla="*/ 277273 h 2611386"/>
                <a:gd name="connsiteX78" fmla="*/ 4069379 w 4958557"/>
                <a:gd name="connsiteY78" fmla="*/ 279867 h 2611386"/>
                <a:gd name="connsiteX79" fmla="*/ 3963345 w 4958557"/>
                <a:gd name="connsiteY79" fmla="*/ 316748 h 2611386"/>
                <a:gd name="connsiteX80" fmla="*/ 3956718 w 4958557"/>
                <a:gd name="connsiteY80" fmla="*/ 318477 h 2611386"/>
                <a:gd name="connsiteX81" fmla="*/ 3906294 w 4958557"/>
                <a:gd name="connsiteY81" fmla="*/ 328274 h 2611386"/>
                <a:gd name="connsiteX82" fmla="*/ 3873446 w 4958557"/>
                <a:gd name="connsiteY82" fmla="*/ 336918 h 2611386"/>
                <a:gd name="connsiteX83" fmla="*/ 3872293 w 4958557"/>
                <a:gd name="connsiteY83" fmla="*/ 332020 h 2611386"/>
                <a:gd name="connsiteX84" fmla="*/ 3887277 w 4958557"/>
                <a:gd name="connsiteY84" fmla="*/ 327986 h 2611386"/>
                <a:gd name="connsiteX85" fmla="*/ 3899090 w 4958557"/>
                <a:gd name="connsiteY85" fmla="*/ 323375 h 2611386"/>
                <a:gd name="connsiteX86" fmla="*/ 3905717 w 4958557"/>
                <a:gd name="connsiteY86" fmla="*/ 320494 h 2611386"/>
                <a:gd name="connsiteX87" fmla="*/ 3917531 w 4958557"/>
                <a:gd name="connsiteY87" fmla="*/ 317901 h 2611386"/>
                <a:gd name="connsiteX88" fmla="*/ 3944328 w 4958557"/>
                <a:gd name="connsiteY88" fmla="*/ 305223 h 2611386"/>
                <a:gd name="connsiteX89" fmla="*/ 3912633 w 4958557"/>
                <a:gd name="connsiteY89" fmla="*/ 315596 h 2611386"/>
                <a:gd name="connsiteX90" fmla="*/ 3905717 w 4958557"/>
                <a:gd name="connsiteY90" fmla="*/ 318765 h 2611386"/>
                <a:gd name="connsiteX91" fmla="*/ 3896209 w 4958557"/>
                <a:gd name="connsiteY91" fmla="*/ 321070 h 2611386"/>
                <a:gd name="connsiteX92" fmla="*/ 3884395 w 4958557"/>
                <a:gd name="connsiteY92" fmla="*/ 325681 h 2611386"/>
                <a:gd name="connsiteX93" fmla="*/ 3869412 w 4958557"/>
                <a:gd name="connsiteY93" fmla="*/ 329714 h 2611386"/>
                <a:gd name="connsiteX94" fmla="*/ 3860192 w 4958557"/>
                <a:gd name="connsiteY94" fmla="*/ 329714 h 2611386"/>
                <a:gd name="connsiteX95" fmla="*/ 3844056 w 4958557"/>
                <a:gd name="connsiteY95" fmla="*/ 332884 h 2611386"/>
                <a:gd name="connsiteX96" fmla="*/ 3813513 w 4958557"/>
                <a:gd name="connsiteY96" fmla="*/ 344986 h 2611386"/>
                <a:gd name="connsiteX97" fmla="*/ 3810632 w 4958557"/>
                <a:gd name="connsiteY97" fmla="*/ 339511 h 2611386"/>
                <a:gd name="connsiteX98" fmla="*/ 3813513 w 4958557"/>
                <a:gd name="connsiteY98" fmla="*/ 333748 h 2611386"/>
                <a:gd name="connsiteX99" fmla="*/ 3808327 w 4958557"/>
                <a:gd name="connsiteY99" fmla="*/ 333460 h 2611386"/>
                <a:gd name="connsiteX100" fmla="*/ 3799395 w 4958557"/>
                <a:gd name="connsiteY100" fmla="*/ 338935 h 2611386"/>
                <a:gd name="connsiteX101" fmla="*/ 3772598 w 4958557"/>
                <a:gd name="connsiteY101" fmla="*/ 357664 h 2611386"/>
                <a:gd name="connsiteX102" fmla="*/ 3705174 w 4958557"/>
                <a:gd name="connsiteY102" fmla="*/ 378698 h 2611386"/>
                <a:gd name="connsiteX103" fmla="*/ 3686157 w 4958557"/>
                <a:gd name="connsiteY103" fmla="*/ 377833 h 2611386"/>
                <a:gd name="connsiteX104" fmla="*/ 3680106 w 4958557"/>
                <a:gd name="connsiteY104" fmla="*/ 380427 h 2611386"/>
                <a:gd name="connsiteX105" fmla="*/ 3662818 w 4958557"/>
                <a:gd name="connsiteY105" fmla="*/ 392240 h 2611386"/>
                <a:gd name="connsiteX106" fmla="*/ 3642936 w 4958557"/>
                <a:gd name="connsiteY106" fmla="*/ 397715 h 2611386"/>
                <a:gd name="connsiteX107" fmla="*/ 3631987 w 4958557"/>
                <a:gd name="connsiteY107" fmla="*/ 401173 h 2611386"/>
                <a:gd name="connsiteX108" fmla="*/ 3606631 w 4958557"/>
                <a:gd name="connsiteY108" fmla="*/ 407800 h 2611386"/>
                <a:gd name="connsiteX109" fmla="*/ 3574936 w 4958557"/>
                <a:gd name="connsiteY109" fmla="*/ 419613 h 2611386"/>
                <a:gd name="connsiteX110" fmla="*/ 3573207 w 4958557"/>
                <a:gd name="connsiteY110" fmla="*/ 425952 h 2611386"/>
                <a:gd name="connsiteX111" fmla="*/ 3575512 w 4958557"/>
                <a:gd name="connsiteY111" fmla="*/ 429698 h 2611386"/>
                <a:gd name="connsiteX112" fmla="*/ 3561681 w 4958557"/>
                <a:gd name="connsiteY112" fmla="*/ 433156 h 2611386"/>
                <a:gd name="connsiteX113" fmla="*/ 3559088 w 4958557"/>
                <a:gd name="connsiteY113" fmla="*/ 432580 h 2611386"/>
                <a:gd name="connsiteX114" fmla="*/ 3553325 w 4958557"/>
                <a:gd name="connsiteY114" fmla="*/ 424512 h 2611386"/>
                <a:gd name="connsiteX115" fmla="*/ 3547275 w 4958557"/>
                <a:gd name="connsiteY115" fmla="*/ 418173 h 2611386"/>
                <a:gd name="connsiteX116" fmla="*/ 3519037 w 4958557"/>
                <a:gd name="connsiteY116" fmla="*/ 437190 h 2611386"/>
                <a:gd name="connsiteX117" fmla="*/ 3513562 w 4958557"/>
                <a:gd name="connsiteY117" fmla="*/ 437478 h 2611386"/>
                <a:gd name="connsiteX118" fmla="*/ 3457375 w 4958557"/>
                <a:gd name="connsiteY118" fmla="*/ 453325 h 2611386"/>
                <a:gd name="connsiteX119" fmla="*/ 3447579 w 4958557"/>
                <a:gd name="connsiteY119" fmla="*/ 456495 h 2611386"/>
                <a:gd name="connsiteX120" fmla="*/ 3447579 w 4958557"/>
                <a:gd name="connsiteY120" fmla="*/ 456495 h 2611386"/>
                <a:gd name="connsiteX121" fmla="*/ 3410409 w 4958557"/>
                <a:gd name="connsiteY121" fmla="*/ 466580 h 2611386"/>
                <a:gd name="connsiteX122" fmla="*/ 3378714 w 4958557"/>
                <a:gd name="connsiteY122" fmla="*/ 482427 h 2611386"/>
                <a:gd name="connsiteX123" fmla="*/ 3378714 w 4958557"/>
                <a:gd name="connsiteY123" fmla="*/ 482427 h 2611386"/>
                <a:gd name="connsiteX124" fmla="*/ 3378426 w 4958557"/>
                <a:gd name="connsiteY124" fmla="*/ 487037 h 2611386"/>
                <a:gd name="connsiteX125" fmla="*/ 3378426 w 4958557"/>
                <a:gd name="connsiteY125" fmla="*/ 487037 h 2611386"/>
                <a:gd name="connsiteX126" fmla="*/ 3378426 w 4958557"/>
                <a:gd name="connsiteY126" fmla="*/ 487037 h 2611386"/>
                <a:gd name="connsiteX127" fmla="*/ 3357680 w 4958557"/>
                <a:gd name="connsiteY127" fmla="*/ 492800 h 2611386"/>
                <a:gd name="connsiteX128" fmla="*/ 3357680 w 4958557"/>
                <a:gd name="connsiteY128" fmla="*/ 492800 h 2611386"/>
                <a:gd name="connsiteX129" fmla="*/ 3355087 w 4958557"/>
                <a:gd name="connsiteY129" fmla="*/ 490207 h 2611386"/>
                <a:gd name="connsiteX130" fmla="*/ 3359697 w 4958557"/>
                <a:gd name="connsiteY130" fmla="*/ 483868 h 2611386"/>
                <a:gd name="connsiteX131" fmla="*/ 3352493 w 4958557"/>
                <a:gd name="connsiteY131" fmla="*/ 482715 h 2611386"/>
                <a:gd name="connsiteX132" fmla="*/ 3342409 w 4958557"/>
                <a:gd name="connsiteY132" fmla="*/ 485597 h 2611386"/>
                <a:gd name="connsiteX133" fmla="*/ 3294578 w 4958557"/>
                <a:gd name="connsiteY133" fmla="*/ 500292 h 2611386"/>
                <a:gd name="connsiteX134" fmla="*/ 3289103 w 4958557"/>
                <a:gd name="connsiteY134" fmla="*/ 502309 h 2611386"/>
                <a:gd name="connsiteX135" fmla="*/ 3235510 w 4958557"/>
                <a:gd name="connsiteY135" fmla="*/ 515563 h 2611386"/>
                <a:gd name="connsiteX136" fmla="*/ 3195170 w 4958557"/>
                <a:gd name="connsiteY136" fmla="*/ 525360 h 2611386"/>
                <a:gd name="connsiteX137" fmla="*/ 3185950 w 4958557"/>
                <a:gd name="connsiteY137" fmla="*/ 520750 h 2611386"/>
                <a:gd name="connsiteX138" fmla="*/ 3185950 w 4958557"/>
                <a:gd name="connsiteY138" fmla="*/ 520750 h 2611386"/>
                <a:gd name="connsiteX139" fmla="*/ 3178459 w 4958557"/>
                <a:gd name="connsiteY139" fmla="*/ 516716 h 2611386"/>
                <a:gd name="connsiteX140" fmla="*/ 3133509 w 4958557"/>
                <a:gd name="connsiteY140" fmla="*/ 532275 h 2611386"/>
                <a:gd name="connsiteX141" fmla="*/ 3123136 w 4958557"/>
                <a:gd name="connsiteY141" fmla="*/ 536597 h 2611386"/>
                <a:gd name="connsiteX142" fmla="*/ 3131204 w 4958557"/>
                <a:gd name="connsiteY142" fmla="*/ 537173 h 2611386"/>
                <a:gd name="connsiteX143" fmla="*/ 3131204 w 4958557"/>
                <a:gd name="connsiteY143" fmla="*/ 537173 h 2611386"/>
                <a:gd name="connsiteX144" fmla="*/ 3148204 w 4958557"/>
                <a:gd name="connsiteY144" fmla="*/ 534580 h 2611386"/>
                <a:gd name="connsiteX145" fmla="*/ 3173848 w 4958557"/>
                <a:gd name="connsiteY145" fmla="*/ 530258 h 2611386"/>
                <a:gd name="connsiteX146" fmla="*/ 3174137 w 4958557"/>
                <a:gd name="connsiteY146" fmla="*/ 532563 h 2611386"/>
                <a:gd name="connsiteX147" fmla="*/ 3133797 w 4958557"/>
                <a:gd name="connsiteY147" fmla="*/ 546682 h 2611386"/>
                <a:gd name="connsiteX148" fmla="*/ 3098068 w 4958557"/>
                <a:gd name="connsiteY148" fmla="*/ 556190 h 2611386"/>
                <a:gd name="connsiteX149" fmla="*/ 3070695 w 4958557"/>
                <a:gd name="connsiteY149" fmla="*/ 566275 h 2611386"/>
                <a:gd name="connsiteX150" fmla="*/ 3094610 w 4958557"/>
                <a:gd name="connsiteY150" fmla="*/ 561665 h 2611386"/>
                <a:gd name="connsiteX151" fmla="*/ 3098068 w 4958557"/>
                <a:gd name="connsiteY151" fmla="*/ 561089 h 2611386"/>
                <a:gd name="connsiteX152" fmla="*/ 3141001 w 4958557"/>
                <a:gd name="connsiteY152" fmla="*/ 549275 h 2611386"/>
                <a:gd name="connsiteX153" fmla="*/ 3141001 w 4958557"/>
                <a:gd name="connsiteY153" fmla="*/ 549275 h 2611386"/>
                <a:gd name="connsiteX154" fmla="*/ 3193730 w 4958557"/>
                <a:gd name="connsiteY154" fmla="*/ 532851 h 2611386"/>
                <a:gd name="connsiteX155" fmla="*/ 3218798 w 4958557"/>
                <a:gd name="connsiteY155" fmla="*/ 528241 h 2611386"/>
                <a:gd name="connsiteX156" fmla="*/ 3233493 w 4958557"/>
                <a:gd name="connsiteY156" fmla="*/ 527665 h 2611386"/>
                <a:gd name="connsiteX157" fmla="*/ 3233493 w 4958557"/>
                <a:gd name="connsiteY157" fmla="*/ 529970 h 2611386"/>
                <a:gd name="connsiteX158" fmla="*/ 3233205 w 4958557"/>
                <a:gd name="connsiteY158" fmla="*/ 531987 h 2611386"/>
                <a:gd name="connsiteX159" fmla="*/ 3222255 w 4958557"/>
                <a:gd name="connsiteY159" fmla="*/ 534004 h 2611386"/>
                <a:gd name="connsiteX160" fmla="*/ 3165493 w 4958557"/>
                <a:gd name="connsiteY160" fmla="*/ 543801 h 2611386"/>
                <a:gd name="connsiteX161" fmla="*/ 3070695 w 4958557"/>
                <a:gd name="connsiteY161" fmla="*/ 574919 h 2611386"/>
                <a:gd name="connsiteX162" fmla="*/ 3047356 w 4958557"/>
                <a:gd name="connsiteY162" fmla="*/ 567428 h 2611386"/>
                <a:gd name="connsiteX163" fmla="*/ 3042746 w 4958557"/>
                <a:gd name="connsiteY163" fmla="*/ 567428 h 2611386"/>
                <a:gd name="connsiteX164" fmla="*/ 3002695 w 4958557"/>
                <a:gd name="connsiteY164" fmla="*/ 579530 h 2611386"/>
                <a:gd name="connsiteX165" fmla="*/ 2968983 w 4958557"/>
                <a:gd name="connsiteY165" fmla="*/ 588750 h 2611386"/>
                <a:gd name="connsiteX166" fmla="*/ 2959762 w 4958557"/>
                <a:gd name="connsiteY166" fmla="*/ 591343 h 2611386"/>
                <a:gd name="connsiteX167" fmla="*/ 2959762 w 4958557"/>
                <a:gd name="connsiteY167" fmla="*/ 591343 h 2611386"/>
                <a:gd name="connsiteX168" fmla="*/ 2959762 w 4958557"/>
                <a:gd name="connsiteY168" fmla="*/ 591343 h 2611386"/>
                <a:gd name="connsiteX169" fmla="*/ 2902711 w 4958557"/>
                <a:gd name="connsiteY169" fmla="*/ 610360 h 2611386"/>
                <a:gd name="connsiteX170" fmla="*/ 2881677 w 4958557"/>
                <a:gd name="connsiteY170" fmla="*/ 612665 h 2611386"/>
                <a:gd name="connsiteX171" fmla="*/ 2869575 w 4958557"/>
                <a:gd name="connsiteY171" fmla="*/ 614394 h 2611386"/>
                <a:gd name="connsiteX172" fmla="*/ 2862948 w 4958557"/>
                <a:gd name="connsiteY172" fmla="*/ 619869 h 2611386"/>
                <a:gd name="connsiteX173" fmla="*/ 2871880 w 4958557"/>
                <a:gd name="connsiteY173" fmla="*/ 619869 h 2611386"/>
                <a:gd name="connsiteX174" fmla="*/ 2871880 w 4958557"/>
                <a:gd name="connsiteY174" fmla="*/ 619869 h 2611386"/>
                <a:gd name="connsiteX175" fmla="*/ 2905016 w 4958557"/>
                <a:gd name="connsiteY175" fmla="*/ 612954 h 2611386"/>
                <a:gd name="connsiteX176" fmla="*/ 2905016 w 4958557"/>
                <a:gd name="connsiteY176" fmla="*/ 612954 h 2611386"/>
                <a:gd name="connsiteX177" fmla="*/ 2905016 w 4958557"/>
                <a:gd name="connsiteY177" fmla="*/ 612954 h 2611386"/>
                <a:gd name="connsiteX178" fmla="*/ 2964661 w 4958557"/>
                <a:gd name="connsiteY178" fmla="*/ 594225 h 2611386"/>
                <a:gd name="connsiteX179" fmla="*/ 2964661 w 4958557"/>
                <a:gd name="connsiteY179" fmla="*/ 594225 h 2611386"/>
                <a:gd name="connsiteX180" fmla="*/ 2973881 w 4958557"/>
                <a:gd name="connsiteY180" fmla="*/ 591631 h 2611386"/>
                <a:gd name="connsiteX181" fmla="*/ 2973881 w 4958557"/>
                <a:gd name="connsiteY181" fmla="*/ 591631 h 2611386"/>
                <a:gd name="connsiteX182" fmla="*/ 3002983 w 4958557"/>
                <a:gd name="connsiteY182" fmla="*/ 583852 h 2611386"/>
                <a:gd name="connsiteX183" fmla="*/ 3006729 w 4958557"/>
                <a:gd name="connsiteY183" fmla="*/ 585869 h 2611386"/>
                <a:gd name="connsiteX184" fmla="*/ 2996356 w 4958557"/>
                <a:gd name="connsiteY184" fmla="*/ 593936 h 2611386"/>
                <a:gd name="connsiteX185" fmla="*/ 2916542 w 4958557"/>
                <a:gd name="connsiteY185" fmla="*/ 617276 h 2611386"/>
                <a:gd name="connsiteX186" fmla="*/ 2887152 w 4958557"/>
                <a:gd name="connsiteY186" fmla="*/ 626208 h 2611386"/>
                <a:gd name="connsiteX187" fmla="*/ 2865541 w 4958557"/>
                <a:gd name="connsiteY187" fmla="*/ 636869 h 2611386"/>
                <a:gd name="connsiteX188" fmla="*/ 2820880 w 4958557"/>
                <a:gd name="connsiteY188" fmla="*/ 649259 h 2611386"/>
                <a:gd name="connsiteX189" fmla="*/ 2774202 w 4958557"/>
                <a:gd name="connsiteY189" fmla="*/ 663954 h 2611386"/>
                <a:gd name="connsiteX190" fmla="*/ 2747693 w 4958557"/>
                <a:gd name="connsiteY190" fmla="*/ 671734 h 2611386"/>
                <a:gd name="connsiteX191" fmla="*/ 2726371 w 4958557"/>
                <a:gd name="connsiteY191" fmla="*/ 677208 h 2611386"/>
                <a:gd name="connsiteX192" fmla="*/ 2684591 w 4958557"/>
                <a:gd name="connsiteY192" fmla="*/ 697378 h 2611386"/>
                <a:gd name="connsiteX193" fmla="*/ 2684303 w 4958557"/>
                <a:gd name="connsiteY193" fmla="*/ 698818 h 2611386"/>
                <a:gd name="connsiteX194" fmla="*/ 2621777 w 4958557"/>
                <a:gd name="connsiteY194" fmla="*/ 717547 h 2611386"/>
                <a:gd name="connsiteX195" fmla="*/ 2621777 w 4958557"/>
                <a:gd name="connsiteY195" fmla="*/ 717547 h 2611386"/>
                <a:gd name="connsiteX196" fmla="*/ 2621777 w 4958557"/>
                <a:gd name="connsiteY196" fmla="*/ 717547 h 2611386"/>
                <a:gd name="connsiteX197" fmla="*/ 2602472 w 4958557"/>
                <a:gd name="connsiteY197" fmla="*/ 721581 h 2611386"/>
                <a:gd name="connsiteX198" fmla="*/ 2602472 w 4958557"/>
                <a:gd name="connsiteY198" fmla="*/ 721581 h 2611386"/>
                <a:gd name="connsiteX199" fmla="*/ 2559828 w 4958557"/>
                <a:gd name="connsiteY199" fmla="*/ 728497 h 2611386"/>
                <a:gd name="connsiteX200" fmla="*/ 2559828 w 4958557"/>
                <a:gd name="connsiteY200" fmla="*/ 728497 h 2611386"/>
                <a:gd name="connsiteX201" fmla="*/ 2558099 w 4958557"/>
                <a:gd name="connsiteY201" fmla="*/ 724175 h 2611386"/>
                <a:gd name="connsiteX202" fmla="*/ 2548014 w 4958557"/>
                <a:gd name="connsiteY202" fmla="*/ 725615 h 2611386"/>
                <a:gd name="connsiteX203" fmla="*/ 2538217 w 4958557"/>
                <a:gd name="connsiteY203" fmla="*/ 728208 h 2611386"/>
                <a:gd name="connsiteX204" fmla="*/ 2532743 w 4958557"/>
                <a:gd name="connsiteY204" fmla="*/ 735988 h 2611386"/>
                <a:gd name="connsiteX205" fmla="*/ 2495573 w 4958557"/>
                <a:gd name="connsiteY205" fmla="*/ 750683 h 2611386"/>
                <a:gd name="connsiteX206" fmla="*/ 2495573 w 4958557"/>
                <a:gd name="connsiteY206" fmla="*/ 750683 h 2611386"/>
                <a:gd name="connsiteX207" fmla="*/ 2498743 w 4958557"/>
                <a:gd name="connsiteY207" fmla="*/ 740310 h 2611386"/>
                <a:gd name="connsiteX208" fmla="*/ 2499607 w 4958557"/>
                <a:gd name="connsiteY208" fmla="*/ 730802 h 2611386"/>
                <a:gd name="connsiteX209" fmla="*/ 2487793 w 4958557"/>
                <a:gd name="connsiteY209" fmla="*/ 732531 h 2611386"/>
                <a:gd name="connsiteX210" fmla="*/ 2437946 w 4958557"/>
                <a:gd name="connsiteY210" fmla="*/ 756734 h 2611386"/>
                <a:gd name="connsiteX211" fmla="*/ 2431030 w 4958557"/>
                <a:gd name="connsiteY211" fmla="*/ 757310 h 2611386"/>
                <a:gd name="connsiteX212" fmla="*/ 2405098 w 4958557"/>
                <a:gd name="connsiteY212" fmla="*/ 761344 h 2611386"/>
                <a:gd name="connsiteX213" fmla="*/ 2366776 w 4958557"/>
                <a:gd name="connsiteY213" fmla="*/ 773734 h 2611386"/>
                <a:gd name="connsiteX214" fmla="*/ 2366776 w 4958557"/>
                <a:gd name="connsiteY214" fmla="*/ 774022 h 2611386"/>
                <a:gd name="connsiteX215" fmla="*/ 2317216 w 4958557"/>
                <a:gd name="connsiteY215" fmla="*/ 793328 h 2611386"/>
                <a:gd name="connsiteX216" fmla="*/ 2297911 w 4958557"/>
                <a:gd name="connsiteY216" fmla="*/ 800243 h 2611386"/>
                <a:gd name="connsiteX217" fmla="*/ 2297911 w 4958557"/>
                <a:gd name="connsiteY217" fmla="*/ 800243 h 2611386"/>
                <a:gd name="connsiteX218" fmla="*/ 2284080 w 4958557"/>
                <a:gd name="connsiteY218" fmla="*/ 803124 h 2611386"/>
                <a:gd name="connsiteX219" fmla="*/ 2284080 w 4958557"/>
                <a:gd name="connsiteY219" fmla="*/ 803124 h 2611386"/>
                <a:gd name="connsiteX220" fmla="*/ 2277453 w 4958557"/>
                <a:gd name="connsiteY220" fmla="*/ 794768 h 2611386"/>
                <a:gd name="connsiteX221" fmla="*/ 2261317 w 4958557"/>
                <a:gd name="connsiteY221" fmla="*/ 803989 h 2611386"/>
                <a:gd name="connsiteX222" fmla="*/ 2260453 w 4958557"/>
                <a:gd name="connsiteY222" fmla="*/ 812633 h 2611386"/>
                <a:gd name="connsiteX223" fmla="*/ 2260453 w 4958557"/>
                <a:gd name="connsiteY223" fmla="*/ 812633 h 2611386"/>
                <a:gd name="connsiteX224" fmla="*/ 2260453 w 4958557"/>
                <a:gd name="connsiteY224" fmla="*/ 812633 h 2611386"/>
                <a:gd name="connsiteX225" fmla="*/ 2251809 w 4958557"/>
                <a:gd name="connsiteY225" fmla="*/ 821853 h 2611386"/>
                <a:gd name="connsiteX226" fmla="*/ 2291572 w 4958557"/>
                <a:gd name="connsiteY226" fmla="*/ 808023 h 2611386"/>
                <a:gd name="connsiteX227" fmla="*/ 2291572 w 4958557"/>
                <a:gd name="connsiteY227" fmla="*/ 808023 h 2611386"/>
                <a:gd name="connsiteX228" fmla="*/ 2301369 w 4958557"/>
                <a:gd name="connsiteY228" fmla="*/ 803412 h 2611386"/>
                <a:gd name="connsiteX229" fmla="*/ 2301369 w 4958557"/>
                <a:gd name="connsiteY229" fmla="*/ 803412 h 2611386"/>
                <a:gd name="connsiteX230" fmla="*/ 2313470 w 4958557"/>
                <a:gd name="connsiteY230" fmla="*/ 800819 h 2611386"/>
                <a:gd name="connsiteX231" fmla="*/ 2313470 w 4958557"/>
                <a:gd name="connsiteY231" fmla="*/ 800819 h 2611386"/>
                <a:gd name="connsiteX232" fmla="*/ 2345454 w 4958557"/>
                <a:gd name="connsiteY232" fmla="*/ 793904 h 2611386"/>
                <a:gd name="connsiteX233" fmla="*/ 2367352 w 4958557"/>
                <a:gd name="connsiteY233" fmla="*/ 782378 h 2611386"/>
                <a:gd name="connsiteX234" fmla="*/ 2367352 w 4958557"/>
                <a:gd name="connsiteY234" fmla="*/ 782378 h 2611386"/>
                <a:gd name="connsiteX235" fmla="*/ 2367928 w 4958557"/>
                <a:gd name="connsiteY235" fmla="*/ 783819 h 2611386"/>
                <a:gd name="connsiteX236" fmla="*/ 2365335 w 4958557"/>
                <a:gd name="connsiteY236" fmla="*/ 793616 h 2611386"/>
                <a:gd name="connsiteX237" fmla="*/ 2339691 w 4958557"/>
                <a:gd name="connsiteY237" fmla="*/ 804565 h 2611386"/>
                <a:gd name="connsiteX238" fmla="*/ 2365335 w 4958557"/>
                <a:gd name="connsiteY238" fmla="*/ 799667 h 2611386"/>
                <a:gd name="connsiteX239" fmla="*/ 2365335 w 4958557"/>
                <a:gd name="connsiteY239" fmla="*/ 799667 h 2611386"/>
                <a:gd name="connsiteX240" fmla="*/ 2365335 w 4958557"/>
                <a:gd name="connsiteY240" fmla="*/ 799667 h 2611386"/>
                <a:gd name="connsiteX241" fmla="*/ 2369945 w 4958557"/>
                <a:gd name="connsiteY241" fmla="*/ 804853 h 2611386"/>
                <a:gd name="connsiteX242" fmla="*/ 2329318 w 4958557"/>
                <a:gd name="connsiteY242" fmla="*/ 818107 h 2611386"/>
                <a:gd name="connsiteX243" fmla="*/ 2325572 w 4958557"/>
                <a:gd name="connsiteY243" fmla="*/ 814362 h 2611386"/>
                <a:gd name="connsiteX244" fmla="*/ 2316928 w 4958557"/>
                <a:gd name="connsiteY244" fmla="*/ 811768 h 2611386"/>
                <a:gd name="connsiteX245" fmla="*/ 2312894 w 4958557"/>
                <a:gd name="connsiteY245" fmla="*/ 816090 h 2611386"/>
                <a:gd name="connsiteX246" fmla="*/ 2304538 w 4958557"/>
                <a:gd name="connsiteY246" fmla="*/ 820124 h 2611386"/>
                <a:gd name="connsiteX247" fmla="*/ 2307707 w 4958557"/>
                <a:gd name="connsiteY247" fmla="*/ 823870 h 2611386"/>
                <a:gd name="connsiteX248" fmla="*/ 2307707 w 4958557"/>
                <a:gd name="connsiteY248" fmla="*/ 823870 h 2611386"/>
                <a:gd name="connsiteX249" fmla="*/ 2310877 w 4958557"/>
                <a:gd name="connsiteY249" fmla="*/ 824446 h 2611386"/>
                <a:gd name="connsiteX250" fmla="*/ 2284945 w 4958557"/>
                <a:gd name="connsiteY250" fmla="*/ 833090 h 2611386"/>
                <a:gd name="connsiteX251" fmla="*/ 2282351 w 4958557"/>
                <a:gd name="connsiteY251" fmla="*/ 833667 h 2611386"/>
                <a:gd name="connsiteX252" fmla="*/ 2282640 w 4958557"/>
                <a:gd name="connsiteY252" fmla="*/ 833379 h 2611386"/>
                <a:gd name="connsiteX253" fmla="*/ 2282640 w 4958557"/>
                <a:gd name="connsiteY253" fmla="*/ 833379 h 2611386"/>
                <a:gd name="connsiteX254" fmla="*/ 2282640 w 4958557"/>
                <a:gd name="connsiteY254" fmla="*/ 833379 h 2611386"/>
                <a:gd name="connsiteX255" fmla="*/ 2281775 w 4958557"/>
                <a:gd name="connsiteY255" fmla="*/ 833955 h 2611386"/>
                <a:gd name="connsiteX256" fmla="*/ 2259300 w 4958557"/>
                <a:gd name="connsiteY256" fmla="*/ 841447 h 2611386"/>
                <a:gd name="connsiteX257" fmla="*/ 2254402 w 4958557"/>
                <a:gd name="connsiteY257" fmla="*/ 842599 h 2611386"/>
                <a:gd name="connsiteX258" fmla="*/ 2229622 w 4958557"/>
                <a:gd name="connsiteY258" fmla="*/ 848362 h 2611386"/>
                <a:gd name="connsiteX259" fmla="*/ 2203114 w 4958557"/>
                <a:gd name="connsiteY259" fmla="*/ 859887 h 2611386"/>
                <a:gd name="connsiteX260" fmla="*/ 2191876 w 4958557"/>
                <a:gd name="connsiteY260" fmla="*/ 863633 h 2611386"/>
                <a:gd name="connsiteX261" fmla="*/ 2189859 w 4958557"/>
                <a:gd name="connsiteY261" fmla="*/ 862481 h 2611386"/>
                <a:gd name="connsiteX262" fmla="*/ 2193029 w 4958557"/>
                <a:gd name="connsiteY262" fmla="*/ 852972 h 2611386"/>
                <a:gd name="connsiteX263" fmla="*/ 2181503 w 4958557"/>
                <a:gd name="connsiteY263" fmla="*/ 856430 h 2611386"/>
                <a:gd name="connsiteX264" fmla="*/ 2143181 w 4958557"/>
                <a:gd name="connsiteY264" fmla="*/ 876023 h 2611386"/>
                <a:gd name="connsiteX265" fmla="*/ 2120994 w 4958557"/>
                <a:gd name="connsiteY265" fmla="*/ 883515 h 2611386"/>
                <a:gd name="connsiteX266" fmla="*/ 2120994 w 4958557"/>
                <a:gd name="connsiteY266" fmla="*/ 883515 h 2611386"/>
                <a:gd name="connsiteX267" fmla="*/ 2120994 w 4958557"/>
                <a:gd name="connsiteY267" fmla="*/ 883515 h 2611386"/>
                <a:gd name="connsiteX268" fmla="*/ 2097079 w 4958557"/>
                <a:gd name="connsiteY268" fmla="*/ 880633 h 2611386"/>
                <a:gd name="connsiteX269" fmla="*/ 2097079 w 4958557"/>
                <a:gd name="connsiteY269" fmla="*/ 880633 h 2611386"/>
                <a:gd name="connsiteX270" fmla="*/ 2065672 w 4958557"/>
                <a:gd name="connsiteY270" fmla="*/ 890142 h 2611386"/>
                <a:gd name="connsiteX271" fmla="*/ 2065672 w 4958557"/>
                <a:gd name="connsiteY271" fmla="*/ 890142 h 2611386"/>
                <a:gd name="connsiteX272" fmla="*/ 2061062 w 4958557"/>
                <a:gd name="connsiteY272" fmla="*/ 893311 h 2611386"/>
                <a:gd name="connsiteX273" fmla="*/ 2061350 w 4958557"/>
                <a:gd name="connsiteY273" fmla="*/ 899938 h 2611386"/>
                <a:gd name="connsiteX274" fmla="*/ 2040028 w 4958557"/>
                <a:gd name="connsiteY274" fmla="*/ 909159 h 2611386"/>
                <a:gd name="connsiteX275" fmla="*/ 2038875 w 4958557"/>
                <a:gd name="connsiteY275" fmla="*/ 908294 h 2611386"/>
                <a:gd name="connsiteX276" fmla="*/ 2056452 w 4958557"/>
                <a:gd name="connsiteY276" fmla="*/ 903396 h 2611386"/>
                <a:gd name="connsiteX277" fmla="*/ 2056452 w 4958557"/>
                <a:gd name="connsiteY277" fmla="*/ 894464 h 2611386"/>
                <a:gd name="connsiteX278" fmla="*/ 2022740 w 4958557"/>
                <a:gd name="connsiteY278" fmla="*/ 901379 h 2611386"/>
                <a:gd name="connsiteX279" fmla="*/ 2014960 w 4958557"/>
                <a:gd name="connsiteY279" fmla="*/ 904260 h 2611386"/>
                <a:gd name="connsiteX280" fmla="*/ 2011790 w 4958557"/>
                <a:gd name="connsiteY280" fmla="*/ 905125 h 2611386"/>
                <a:gd name="connsiteX281" fmla="*/ 2013519 w 4958557"/>
                <a:gd name="connsiteY281" fmla="*/ 899938 h 2611386"/>
                <a:gd name="connsiteX282" fmla="*/ 2026197 w 4958557"/>
                <a:gd name="connsiteY282" fmla="*/ 892735 h 2611386"/>
                <a:gd name="connsiteX283" fmla="*/ 2011214 w 4958557"/>
                <a:gd name="connsiteY283" fmla="*/ 897057 h 2611386"/>
                <a:gd name="connsiteX284" fmla="*/ 1963960 w 4958557"/>
                <a:gd name="connsiteY284" fmla="*/ 907718 h 2611386"/>
                <a:gd name="connsiteX285" fmla="*/ 1924485 w 4958557"/>
                <a:gd name="connsiteY285" fmla="*/ 920684 h 2611386"/>
                <a:gd name="connsiteX286" fmla="*/ 1896824 w 4958557"/>
                <a:gd name="connsiteY286" fmla="*/ 931057 h 2611386"/>
                <a:gd name="connsiteX287" fmla="*/ 1897112 w 4958557"/>
                <a:gd name="connsiteY287" fmla="*/ 937108 h 2611386"/>
                <a:gd name="connsiteX288" fmla="*/ 1905468 w 4958557"/>
                <a:gd name="connsiteY288" fmla="*/ 935956 h 2611386"/>
                <a:gd name="connsiteX289" fmla="*/ 1897112 w 4958557"/>
                <a:gd name="connsiteY289" fmla="*/ 939701 h 2611386"/>
                <a:gd name="connsiteX290" fmla="*/ 1834586 w 4958557"/>
                <a:gd name="connsiteY290" fmla="*/ 957854 h 2611386"/>
                <a:gd name="connsiteX291" fmla="*/ 1795975 w 4958557"/>
                <a:gd name="connsiteY291" fmla="*/ 971396 h 2611386"/>
                <a:gd name="connsiteX292" fmla="*/ 1795687 w 4958557"/>
                <a:gd name="connsiteY292" fmla="*/ 971396 h 2611386"/>
                <a:gd name="connsiteX293" fmla="*/ 1795687 w 4958557"/>
                <a:gd name="connsiteY293" fmla="*/ 971396 h 2611386"/>
                <a:gd name="connsiteX294" fmla="*/ 1780992 w 4958557"/>
                <a:gd name="connsiteY294" fmla="*/ 973413 h 2611386"/>
                <a:gd name="connsiteX295" fmla="*/ 1780992 w 4958557"/>
                <a:gd name="connsiteY295" fmla="*/ 973413 h 2611386"/>
                <a:gd name="connsiteX296" fmla="*/ 1766585 w 4958557"/>
                <a:gd name="connsiteY296" fmla="*/ 980905 h 2611386"/>
                <a:gd name="connsiteX297" fmla="*/ 1736907 w 4958557"/>
                <a:gd name="connsiteY297" fmla="*/ 981769 h 2611386"/>
                <a:gd name="connsiteX298" fmla="*/ 1736331 w 4958557"/>
                <a:gd name="connsiteY298" fmla="*/ 981193 h 2611386"/>
                <a:gd name="connsiteX299" fmla="*/ 1744687 w 4958557"/>
                <a:gd name="connsiteY299" fmla="*/ 978600 h 2611386"/>
                <a:gd name="connsiteX300" fmla="*/ 1744975 w 4958557"/>
                <a:gd name="connsiteY300" fmla="*/ 978888 h 2611386"/>
                <a:gd name="connsiteX301" fmla="*/ 1747856 w 4958557"/>
                <a:gd name="connsiteY301" fmla="*/ 977735 h 2611386"/>
                <a:gd name="connsiteX302" fmla="*/ 1775806 w 4958557"/>
                <a:gd name="connsiteY302" fmla="*/ 970532 h 2611386"/>
                <a:gd name="connsiteX303" fmla="*/ 1776382 w 4958557"/>
                <a:gd name="connsiteY303" fmla="*/ 969956 h 2611386"/>
                <a:gd name="connsiteX304" fmla="*/ 1775806 w 4958557"/>
                <a:gd name="connsiteY304" fmla="*/ 968515 h 2611386"/>
                <a:gd name="connsiteX305" fmla="*/ 1771196 w 4958557"/>
                <a:gd name="connsiteY305" fmla="*/ 965634 h 2611386"/>
                <a:gd name="connsiteX306" fmla="*/ 1771196 w 4958557"/>
                <a:gd name="connsiteY306" fmla="*/ 965634 h 2611386"/>
                <a:gd name="connsiteX307" fmla="*/ 1766585 w 4958557"/>
                <a:gd name="connsiteY307" fmla="*/ 961600 h 2611386"/>
                <a:gd name="connsiteX308" fmla="*/ 1766585 w 4958557"/>
                <a:gd name="connsiteY308" fmla="*/ 961600 h 2611386"/>
                <a:gd name="connsiteX309" fmla="*/ 1766585 w 4958557"/>
                <a:gd name="connsiteY309" fmla="*/ 961600 h 2611386"/>
                <a:gd name="connsiteX310" fmla="*/ 1770619 w 4958557"/>
                <a:gd name="connsiteY310" fmla="*/ 959583 h 2611386"/>
                <a:gd name="connsiteX311" fmla="*/ 1775518 w 4958557"/>
                <a:gd name="connsiteY311" fmla="*/ 950074 h 2611386"/>
                <a:gd name="connsiteX312" fmla="*/ 1768026 w 4958557"/>
                <a:gd name="connsiteY312" fmla="*/ 952667 h 2611386"/>
                <a:gd name="connsiteX313" fmla="*/ 1762552 w 4958557"/>
                <a:gd name="connsiteY313" fmla="*/ 954108 h 2611386"/>
                <a:gd name="connsiteX314" fmla="*/ 1756213 w 4958557"/>
                <a:gd name="connsiteY314" fmla="*/ 965922 h 2611386"/>
                <a:gd name="connsiteX315" fmla="*/ 1741806 w 4958557"/>
                <a:gd name="connsiteY315" fmla="*/ 965634 h 2611386"/>
                <a:gd name="connsiteX316" fmla="*/ 1712704 w 4958557"/>
                <a:gd name="connsiteY316" fmla="*/ 975718 h 2611386"/>
                <a:gd name="connsiteX317" fmla="*/ 1703483 w 4958557"/>
                <a:gd name="connsiteY317" fmla="*/ 984651 h 2611386"/>
                <a:gd name="connsiteX318" fmla="*/ 1684466 w 4958557"/>
                <a:gd name="connsiteY318" fmla="*/ 991278 h 2611386"/>
                <a:gd name="connsiteX319" fmla="*/ 1683314 w 4958557"/>
                <a:gd name="connsiteY319" fmla="*/ 991854 h 2611386"/>
                <a:gd name="connsiteX320" fmla="*/ 1677551 w 4958557"/>
                <a:gd name="connsiteY320" fmla="*/ 994159 h 2611386"/>
                <a:gd name="connsiteX321" fmla="*/ 1668907 w 4958557"/>
                <a:gd name="connsiteY321" fmla="*/ 997041 h 2611386"/>
                <a:gd name="connsiteX322" fmla="*/ 1661992 w 4958557"/>
                <a:gd name="connsiteY322" fmla="*/ 1001075 h 2611386"/>
                <a:gd name="connsiteX323" fmla="*/ 1635771 w 4958557"/>
                <a:gd name="connsiteY323" fmla="*/ 1014617 h 2611386"/>
                <a:gd name="connsiteX324" fmla="*/ 1638653 w 4958557"/>
                <a:gd name="connsiteY324" fmla="*/ 1016922 h 2611386"/>
                <a:gd name="connsiteX325" fmla="*/ 1661704 w 4958557"/>
                <a:gd name="connsiteY325" fmla="*/ 1009142 h 2611386"/>
                <a:gd name="connsiteX326" fmla="*/ 1673229 w 4958557"/>
                <a:gd name="connsiteY326" fmla="*/ 1007414 h 2611386"/>
                <a:gd name="connsiteX327" fmla="*/ 1672364 w 4958557"/>
                <a:gd name="connsiteY327" fmla="*/ 1005685 h 2611386"/>
                <a:gd name="connsiteX328" fmla="*/ 1672653 w 4958557"/>
                <a:gd name="connsiteY328" fmla="*/ 1005397 h 2611386"/>
                <a:gd name="connsiteX329" fmla="*/ 1673229 w 4958557"/>
                <a:gd name="connsiteY329" fmla="*/ 1005397 h 2611386"/>
                <a:gd name="connsiteX330" fmla="*/ 1689941 w 4958557"/>
                <a:gd name="connsiteY330" fmla="*/ 1002515 h 2611386"/>
                <a:gd name="connsiteX331" fmla="*/ 1692246 w 4958557"/>
                <a:gd name="connsiteY331" fmla="*/ 997329 h 2611386"/>
                <a:gd name="connsiteX332" fmla="*/ 1704060 w 4958557"/>
                <a:gd name="connsiteY332" fmla="*/ 992719 h 2611386"/>
                <a:gd name="connsiteX333" fmla="*/ 1704636 w 4958557"/>
                <a:gd name="connsiteY333" fmla="*/ 993295 h 2611386"/>
                <a:gd name="connsiteX334" fmla="*/ 1709534 w 4958557"/>
                <a:gd name="connsiteY334" fmla="*/ 993583 h 2611386"/>
                <a:gd name="connsiteX335" fmla="*/ 1717026 w 4958557"/>
                <a:gd name="connsiteY335" fmla="*/ 993871 h 2611386"/>
                <a:gd name="connsiteX336" fmla="*/ 1716450 w 4958557"/>
                <a:gd name="connsiteY336" fmla="*/ 994447 h 2611386"/>
                <a:gd name="connsiteX337" fmla="*/ 1717602 w 4958557"/>
                <a:gd name="connsiteY337" fmla="*/ 996464 h 2611386"/>
                <a:gd name="connsiteX338" fmla="*/ 1723077 w 4958557"/>
                <a:gd name="connsiteY338" fmla="*/ 994159 h 2611386"/>
                <a:gd name="connsiteX339" fmla="*/ 1736619 w 4958557"/>
                <a:gd name="connsiteY339" fmla="*/ 993871 h 2611386"/>
                <a:gd name="connsiteX340" fmla="*/ 1684466 w 4958557"/>
                <a:gd name="connsiteY340" fmla="*/ 1012024 h 2611386"/>
                <a:gd name="connsiteX341" fmla="*/ 1561144 w 4958557"/>
                <a:gd name="connsiteY341" fmla="*/ 1052939 h 2611386"/>
                <a:gd name="connsiteX342" fmla="*/ 1556245 w 4958557"/>
                <a:gd name="connsiteY342" fmla="*/ 1054668 h 2611386"/>
                <a:gd name="connsiteX343" fmla="*/ 1554516 w 4958557"/>
                <a:gd name="connsiteY343" fmla="*/ 1055244 h 2611386"/>
                <a:gd name="connsiteX344" fmla="*/ 1515618 w 4958557"/>
                <a:gd name="connsiteY344" fmla="*/ 1069363 h 2611386"/>
                <a:gd name="connsiteX345" fmla="*/ 1509855 w 4958557"/>
                <a:gd name="connsiteY345" fmla="*/ 1069363 h 2611386"/>
                <a:gd name="connsiteX346" fmla="*/ 1507262 w 4958557"/>
                <a:gd name="connsiteY346" fmla="*/ 1067634 h 2611386"/>
                <a:gd name="connsiteX347" fmla="*/ 1507838 w 4958557"/>
                <a:gd name="connsiteY347" fmla="*/ 1067058 h 2611386"/>
                <a:gd name="connsiteX348" fmla="*/ 1528584 w 4958557"/>
                <a:gd name="connsiteY348" fmla="*/ 1060143 h 2611386"/>
                <a:gd name="connsiteX349" fmla="*/ 1502940 w 4958557"/>
                <a:gd name="connsiteY349" fmla="*/ 1060143 h 2611386"/>
                <a:gd name="connsiteX350" fmla="*/ 1498906 w 4958557"/>
                <a:gd name="connsiteY350" fmla="*/ 1060143 h 2611386"/>
                <a:gd name="connsiteX351" fmla="*/ 1493143 w 4958557"/>
                <a:gd name="connsiteY351" fmla="*/ 1060143 h 2611386"/>
                <a:gd name="connsiteX352" fmla="*/ 1493143 w 4958557"/>
                <a:gd name="connsiteY352" fmla="*/ 1062736 h 2611386"/>
                <a:gd name="connsiteX353" fmla="*/ 1475567 w 4958557"/>
                <a:gd name="connsiteY353" fmla="*/ 1070228 h 2611386"/>
                <a:gd name="connsiteX354" fmla="*/ 1475567 w 4958557"/>
                <a:gd name="connsiteY354" fmla="*/ 1070228 h 2611386"/>
                <a:gd name="connsiteX355" fmla="*/ 1461448 w 4958557"/>
                <a:gd name="connsiteY355" fmla="*/ 1075126 h 2611386"/>
                <a:gd name="connsiteX356" fmla="*/ 1461448 w 4958557"/>
                <a:gd name="connsiteY356" fmla="*/ 1075126 h 2611386"/>
                <a:gd name="connsiteX357" fmla="*/ 1445024 w 4958557"/>
                <a:gd name="connsiteY357" fmla="*/ 1080024 h 2611386"/>
                <a:gd name="connsiteX358" fmla="*/ 1445024 w 4958557"/>
                <a:gd name="connsiteY358" fmla="*/ 1080024 h 2611386"/>
                <a:gd name="connsiteX359" fmla="*/ 1427448 w 4958557"/>
                <a:gd name="connsiteY359" fmla="*/ 1086363 h 2611386"/>
                <a:gd name="connsiteX360" fmla="*/ 1426583 w 4958557"/>
                <a:gd name="connsiteY360" fmla="*/ 1086651 h 2611386"/>
                <a:gd name="connsiteX361" fmla="*/ 1421973 w 4958557"/>
                <a:gd name="connsiteY361" fmla="*/ 1086651 h 2611386"/>
                <a:gd name="connsiteX362" fmla="*/ 1390566 w 4958557"/>
                <a:gd name="connsiteY362" fmla="*/ 1097313 h 2611386"/>
                <a:gd name="connsiteX363" fmla="*/ 1390566 w 4958557"/>
                <a:gd name="connsiteY363" fmla="*/ 1097313 h 2611386"/>
                <a:gd name="connsiteX364" fmla="*/ 1367227 w 4958557"/>
                <a:gd name="connsiteY364" fmla="*/ 1104516 h 2611386"/>
                <a:gd name="connsiteX365" fmla="*/ 1364922 w 4958557"/>
                <a:gd name="connsiteY365" fmla="*/ 1109414 h 2611386"/>
                <a:gd name="connsiteX366" fmla="*/ 1364922 w 4958557"/>
                <a:gd name="connsiteY366" fmla="*/ 1109414 h 2611386"/>
                <a:gd name="connsiteX367" fmla="*/ 1355413 w 4958557"/>
                <a:gd name="connsiteY367" fmla="*/ 1111431 h 2611386"/>
                <a:gd name="connsiteX368" fmla="*/ 1355413 w 4958557"/>
                <a:gd name="connsiteY368" fmla="*/ 1111431 h 2611386"/>
                <a:gd name="connsiteX369" fmla="*/ 1355413 w 4958557"/>
                <a:gd name="connsiteY369" fmla="*/ 1111431 h 2611386"/>
                <a:gd name="connsiteX370" fmla="*/ 1347922 w 4958557"/>
                <a:gd name="connsiteY370" fmla="*/ 1109702 h 2611386"/>
                <a:gd name="connsiteX371" fmla="*/ 1310176 w 4958557"/>
                <a:gd name="connsiteY371" fmla="*/ 1120940 h 2611386"/>
                <a:gd name="connsiteX372" fmla="*/ 1293464 w 4958557"/>
                <a:gd name="connsiteY372" fmla="*/ 1125838 h 2611386"/>
                <a:gd name="connsiteX373" fmla="*/ 1293464 w 4958557"/>
                <a:gd name="connsiteY373" fmla="*/ 1125838 h 2611386"/>
                <a:gd name="connsiteX374" fmla="*/ 1242464 w 4958557"/>
                <a:gd name="connsiteY374" fmla="*/ 1141109 h 2611386"/>
                <a:gd name="connsiteX375" fmla="*/ 1247938 w 4958557"/>
                <a:gd name="connsiteY375" fmla="*/ 1140533 h 2611386"/>
                <a:gd name="connsiteX376" fmla="*/ 1279057 w 4958557"/>
                <a:gd name="connsiteY376" fmla="*/ 1137652 h 2611386"/>
                <a:gd name="connsiteX377" fmla="*/ 1250820 w 4958557"/>
                <a:gd name="connsiteY377" fmla="*/ 1154076 h 2611386"/>
                <a:gd name="connsiteX378" fmla="*/ 1202412 w 4958557"/>
                <a:gd name="connsiteY378" fmla="*/ 1167330 h 2611386"/>
                <a:gd name="connsiteX379" fmla="*/ 1143344 w 4958557"/>
                <a:gd name="connsiteY379" fmla="*/ 1184042 h 2611386"/>
                <a:gd name="connsiteX380" fmla="*/ 1134412 w 4958557"/>
                <a:gd name="connsiteY380" fmla="*/ 1186635 h 2611386"/>
                <a:gd name="connsiteX381" fmla="*/ 1043649 w 4958557"/>
                <a:gd name="connsiteY381" fmla="*/ 1219195 h 2611386"/>
                <a:gd name="connsiteX382" fmla="*/ 1038750 w 4958557"/>
                <a:gd name="connsiteY382" fmla="*/ 1224957 h 2611386"/>
                <a:gd name="connsiteX383" fmla="*/ 1043937 w 4958557"/>
                <a:gd name="connsiteY383" fmla="*/ 1223517 h 2611386"/>
                <a:gd name="connsiteX384" fmla="*/ 1046530 w 4958557"/>
                <a:gd name="connsiteY384" fmla="*/ 1230144 h 2611386"/>
                <a:gd name="connsiteX385" fmla="*/ 1046530 w 4958557"/>
                <a:gd name="connsiteY385" fmla="*/ 1230144 h 2611386"/>
                <a:gd name="connsiteX386" fmla="*/ 1033852 w 4958557"/>
                <a:gd name="connsiteY386" fmla="*/ 1238500 h 2611386"/>
                <a:gd name="connsiteX387" fmla="*/ 996971 w 4958557"/>
                <a:gd name="connsiteY387" fmla="*/ 1250313 h 2611386"/>
                <a:gd name="connsiteX388" fmla="*/ 932716 w 4958557"/>
                <a:gd name="connsiteY388" fmla="*/ 1269042 h 2611386"/>
                <a:gd name="connsiteX389" fmla="*/ 856071 w 4958557"/>
                <a:gd name="connsiteY389" fmla="*/ 1292093 h 2611386"/>
                <a:gd name="connsiteX390" fmla="*/ 850020 w 4958557"/>
                <a:gd name="connsiteY390" fmla="*/ 1283161 h 2611386"/>
                <a:gd name="connsiteX391" fmla="*/ 850309 w 4958557"/>
                <a:gd name="connsiteY391" fmla="*/ 1280568 h 2611386"/>
                <a:gd name="connsiteX392" fmla="*/ 850309 w 4958557"/>
                <a:gd name="connsiteY392" fmla="*/ 1280568 h 2611386"/>
                <a:gd name="connsiteX393" fmla="*/ 850309 w 4958557"/>
                <a:gd name="connsiteY393" fmla="*/ 1280568 h 2611386"/>
                <a:gd name="connsiteX394" fmla="*/ 840512 w 4958557"/>
                <a:gd name="connsiteY394" fmla="*/ 1274805 h 2611386"/>
                <a:gd name="connsiteX395" fmla="*/ 821495 w 4958557"/>
                <a:gd name="connsiteY395" fmla="*/ 1283161 h 2611386"/>
                <a:gd name="connsiteX396" fmla="*/ 817461 w 4958557"/>
                <a:gd name="connsiteY396" fmla="*/ 1290941 h 2611386"/>
                <a:gd name="connsiteX397" fmla="*/ 817749 w 4958557"/>
                <a:gd name="connsiteY397" fmla="*/ 1291517 h 2611386"/>
                <a:gd name="connsiteX398" fmla="*/ 807376 w 4958557"/>
                <a:gd name="connsiteY398" fmla="*/ 1294975 h 2611386"/>
                <a:gd name="connsiteX399" fmla="*/ 804495 w 4958557"/>
                <a:gd name="connsiteY399" fmla="*/ 1294687 h 2611386"/>
                <a:gd name="connsiteX400" fmla="*/ 797868 w 4958557"/>
                <a:gd name="connsiteY400" fmla="*/ 1295839 h 2611386"/>
                <a:gd name="connsiteX401" fmla="*/ 797868 w 4958557"/>
                <a:gd name="connsiteY401" fmla="*/ 1297856 h 2611386"/>
                <a:gd name="connsiteX402" fmla="*/ 782020 w 4958557"/>
                <a:gd name="connsiteY402" fmla="*/ 1303043 h 2611386"/>
                <a:gd name="connsiteX403" fmla="*/ 748020 w 4958557"/>
                <a:gd name="connsiteY403" fmla="*/ 1324941 h 2611386"/>
                <a:gd name="connsiteX404" fmla="*/ 710562 w 4958557"/>
                <a:gd name="connsiteY404" fmla="*/ 1339060 h 2611386"/>
                <a:gd name="connsiteX405" fmla="*/ 703359 w 4958557"/>
                <a:gd name="connsiteY405" fmla="*/ 1341365 h 2611386"/>
                <a:gd name="connsiteX406" fmla="*/ 702494 w 4958557"/>
                <a:gd name="connsiteY406" fmla="*/ 1339348 h 2611386"/>
                <a:gd name="connsiteX407" fmla="*/ 698748 w 4958557"/>
                <a:gd name="connsiteY407" fmla="*/ 1337331 h 2611386"/>
                <a:gd name="connsiteX408" fmla="*/ 724104 w 4958557"/>
                <a:gd name="connsiteY408" fmla="*/ 1328975 h 2611386"/>
                <a:gd name="connsiteX409" fmla="*/ 726986 w 4958557"/>
                <a:gd name="connsiteY409" fmla="*/ 1322924 h 2611386"/>
                <a:gd name="connsiteX410" fmla="*/ 724681 w 4958557"/>
                <a:gd name="connsiteY410" fmla="*/ 1321195 h 2611386"/>
                <a:gd name="connsiteX411" fmla="*/ 702206 w 4958557"/>
                <a:gd name="connsiteY411" fmla="*/ 1332144 h 2611386"/>
                <a:gd name="connsiteX412" fmla="*/ 703359 w 4958557"/>
                <a:gd name="connsiteY412" fmla="*/ 1328687 h 2611386"/>
                <a:gd name="connsiteX413" fmla="*/ 701918 w 4958557"/>
                <a:gd name="connsiteY413" fmla="*/ 1327246 h 2611386"/>
                <a:gd name="connsiteX414" fmla="*/ 697308 w 4958557"/>
                <a:gd name="connsiteY414" fmla="*/ 1331568 h 2611386"/>
                <a:gd name="connsiteX415" fmla="*/ 697308 w 4958557"/>
                <a:gd name="connsiteY415" fmla="*/ 1331568 h 2611386"/>
                <a:gd name="connsiteX416" fmla="*/ 686647 w 4958557"/>
                <a:gd name="connsiteY416" fmla="*/ 1339924 h 2611386"/>
                <a:gd name="connsiteX417" fmla="*/ 694138 w 4958557"/>
                <a:gd name="connsiteY417" fmla="*/ 1336467 h 2611386"/>
                <a:gd name="connsiteX418" fmla="*/ 690969 w 4958557"/>
                <a:gd name="connsiteY418" fmla="*/ 1338195 h 2611386"/>
                <a:gd name="connsiteX419" fmla="*/ 698748 w 4958557"/>
                <a:gd name="connsiteY419" fmla="*/ 1337331 h 2611386"/>
                <a:gd name="connsiteX420" fmla="*/ 693562 w 4958557"/>
                <a:gd name="connsiteY420" fmla="*/ 1339348 h 2611386"/>
                <a:gd name="connsiteX421" fmla="*/ 688087 w 4958557"/>
                <a:gd name="connsiteY421" fmla="*/ 1341653 h 2611386"/>
                <a:gd name="connsiteX422" fmla="*/ 688087 w 4958557"/>
                <a:gd name="connsiteY422" fmla="*/ 1341653 h 2611386"/>
                <a:gd name="connsiteX423" fmla="*/ 685782 w 4958557"/>
                <a:gd name="connsiteY423" fmla="*/ 1341077 h 2611386"/>
                <a:gd name="connsiteX424" fmla="*/ 670223 w 4958557"/>
                <a:gd name="connsiteY424" fmla="*/ 1343094 h 2611386"/>
                <a:gd name="connsiteX425" fmla="*/ 673104 w 4958557"/>
                <a:gd name="connsiteY425" fmla="*/ 1351162 h 2611386"/>
                <a:gd name="connsiteX426" fmla="*/ 671952 w 4958557"/>
                <a:gd name="connsiteY426" fmla="*/ 1351450 h 2611386"/>
                <a:gd name="connsiteX427" fmla="*/ 619222 w 4958557"/>
                <a:gd name="connsiteY427" fmla="*/ 1367009 h 2611386"/>
                <a:gd name="connsiteX428" fmla="*/ 628155 w 4958557"/>
                <a:gd name="connsiteY428" fmla="*/ 1354619 h 2611386"/>
                <a:gd name="connsiteX429" fmla="*/ 635358 w 4958557"/>
                <a:gd name="connsiteY429" fmla="*/ 1352026 h 2611386"/>
                <a:gd name="connsiteX430" fmla="*/ 640256 w 4958557"/>
                <a:gd name="connsiteY430" fmla="*/ 1347992 h 2611386"/>
                <a:gd name="connsiteX431" fmla="*/ 635070 w 4958557"/>
                <a:gd name="connsiteY431" fmla="*/ 1348568 h 2611386"/>
                <a:gd name="connsiteX432" fmla="*/ 627290 w 4958557"/>
                <a:gd name="connsiteY432" fmla="*/ 1352314 h 2611386"/>
                <a:gd name="connsiteX433" fmla="*/ 625850 w 4958557"/>
                <a:gd name="connsiteY433" fmla="*/ 1350009 h 2611386"/>
                <a:gd name="connsiteX434" fmla="*/ 621816 w 4958557"/>
                <a:gd name="connsiteY434" fmla="*/ 1347704 h 2611386"/>
                <a:gd name="connsiteX435" fmla="*/ 617494 w 4958557"/>
                <a:gd name="connsiteY435" fmla="*/ 1353178 h 2611386"/>
                <a:gd name="connsiteX436" fmla="*/ 584070 w 4958557"/>
                <a:gd name="connsiteY436" fmla="*/ 1366721 h 2611386"/>
                <a:gd name="connsiteX437" fmla="*/ 535663 w 4958557"/>
                <a:gd name="connsiteY437" fmla="*/ 1390348 h 2611386"/>
                <a:gd name="connsiteX438" fmla="*/ 537103 w 4958557"/>
                <a:gd name="connsiteY438" fmla="*/ 1391501 h 2611386"/>
                <a:gd name="connsiteX439" fmla="*/ 527883 w 4958557"/>
                <a:gd name="connsiteY439" fmla="*/ 1393806 h 2611386"/>
                <a:gd name="connsiteX440" fmla="*/ 519239 w 4958557"/>
                <a:gd name="connsiteY440" fmla="*/ 1396399 h 2611386"/>
                <a:gd name="connsiteX441" fmla="*/ 519239 w 4958557"/>
                <a:gd name="connsiteY441" fmla="*/ 1390636 h 2611386"/>
                <a:gd name="connsiteX442" fmla="*/ 527883 w 4958557"/>
                <a:gd name="connsiteY442" fmla="*/ 1388043 h 2611386"/>
                <a:gd name="connsiteX443" fmla="*/ 532205 w 4958557"/>
                <a:gd name="connsiteY443" fmla="*/ 1382857 h 2611386"/>
                <a:gd name="connsiteX444" fmla="*/ 526442 w 4958557"/>
                <a:gd name="connsiteY444" fmla="*/ 1382280 h 2611386"/>
                <a:gd name="connsiteX445" fmla="*/ 509154 w 4958557"/>
                <a:gd name="connsiteY445" fmla="*/ 1387755 h 2611386"/>
                <a:gd name="connsiteX446" fmla="*/ 509154 w 4958557"/>
                <a:gd name="connsiteY446" fmla="*/ 1387755 h 2611386"/>
                <a:gd name="connsiteX447" fmla="*/ 471696 w 4958557"/>
                <a:gd name="connsiteY447" fmla="*/ 1402162 h 2611386"/>
                <a:gd name="connsiteX448" fmla="*/ 471408 w 4958557"/>
                <a:gd name="connsiteY448" fmla="*/ 1402162 h 2611386"/>
                <a:gd name="connsiteX449" fmla="*/ 473425 w 4958557"/>
                <a:gd name="connsiteY449" fmla="*/ 1400145 h 2611386"/>
                <a:gd name="connsiteX450" fmla="*/ 454696 w 4958557"/>
                <a:gd name="connsiteY450" fmla="*/ 1405620 h 2611386"/>
                <a:gd name="connsiteX451" fmla="*/ 446916 w 4958557"/>
                <a:gd name="connsiteY451" fmla="*/ 1409653 h 2611386"/>
                <a:gd name="connsiteX452" fmla="*/ 457001 w 4958557"/>
                <a:gd name="connsiteY452" fmla="*/ 1408213 h 2611386"/>
                <a:gd name="connsiteX453" fmla="*/ 457001 w 4958557"/>
                <a:gd name="connsiteY453" fmla="*/ 1408213 h 2611386"/>
                <a:gd name="connsiteX454" fmla="*/ 461035 w 4958557"/>
                <a:gd name="connsiteY454" fmla="*/ 1407060 h 2611386"/>
                <a:gd name="connsiteX455" fmla="*/ 455560 w 4958557"/>
                <a:gd name="connsiteY455" fmla="*/ 1416569 h 2611386"/>
                <a:gd name="connsiteX456" fmla="*/ 453543 w 4958557"/>
                <a:gd name="connsiteY456" fmla="*/ 1418874 h 2611386"/>
                <a:gd name="connsiteX457" fmla="*/ 440865 w 4958557"/>
                <a:gd name="connsiteY457" fmla="*/ 1422620 h 2611386"/>
                <a:gd name="connsiteX458" fmla="*/ 397357 w 4958557"/>
                <a:gd name="connsiteY458" fmla="*/ 1436450 h 2611386"/>
                <a:gd name="connsiteX459" fmla="*/ 387848 w 4958557"/>
                <a:gd name="connsiteY459" fmla="*/ 1445671 h 2611386"/>
                <a:gd name="connsiteX460" fmla="*/ 392170 w 4958557"/>
                <a:gd name="connsiteY460" fmla="*/ 1450281 h 2611386"/>
                <a:gd name="connsiteX461" fmla="*/ 409458 w 4958557"/>
                <a:gd name="connsiteY461" fmla="*/ 1445959 h 2611386"/>
                <a:gd name="connsiteX462" fmla="*/ 429340 w 4958557"/>
                <a:gd name="connsiteY462" fmla="*/ 1440484 h 2611386"/>
                <a:gd name="connsiteX463" fmla="*/ 432221 w 4958557"/>
                <a:gd name="connsiteY463" fmla="*/ 1444518 h 2611386"/>
                <a:gd name="connsiteX464" fmla="*/ 422713 w 4958557"/>
                <a:gd name="connsiteY464" fmla="*/ 1452874 h 2611386"/>
                <a:gd name="connsiteX465" fmla="*/ 404560 w 4958557"/>
                <a:gd name="connsiteY465" fmla="*/ 1453162 h 2611386"/>
                <a:gd name="connsiteX466" fmla="*/ 395340 w 4958557"/>
                <a:gd name="connsiteY466" fmla="*/ 1467569 h 2611386"/>
                <a:gd name="connsiteX467" fmla="*/ 394187 w 4958557"/>
                <a:gd name="connsiteY467" fmla="*/ 1468145 h 2611386"/>
                <a:gd name="connsiteX468" fmla="*/ 393899 w 4958557"/>
                <a:gd name="connsiteY468" fmla="*/ 1469010 h 2611386"/>
                <a:gd name="connsiteX469" fmla="*/ 402543 w 4958557"/>
                <a:gd name="connsiteY469" fmla="*/ 1473044 h 2611386"/>
                <a:gd name="connsiteX470" fmla="*/ 411187 w 4958557"/>
                <a:gd name="connsiteY470" fmla="*/ 1473908 h 2611386"/>
                <a:gd name="connsiteX471" fmla="*/ 404560 w 4958557"/>
                <a:gd name="connsiteY471" fmla="*/ 1482840 h 2611386"/>
                <a:gd name="connsiteX472" fmla="*/ 399950 w 4958557"/>
                <a:gd name="connsiteY472" fmla="*/ 1491196 h 2611386"/>
                <a:gd name="connsiteX473" fmla="*/ 392746 w 4958557"/>
                <a:gd name="connsiteY473" fmla="*/ 1496095 h 2611386"/>
                <a:gd name="connsiteX474" fmla="*/ 376323 w 4958557"/>
                <a:gd name="connsiteY474" fmla="*/ 1507620 h 2611386"/>
                <a:gd name="connsiteX475" fmla="*/ 387848 w 4958557"/>
                <a:gd name="connsiteY475" fmla="*/ 1513095 h 2611386"/>
                <a:gd name="connsiteX476" fmla="*/ 395340 w 4958557"/>
                <a:gd name="connsiteY476" fmla="*/ 1517129 h 2611386"/>
                <a:gd name="connsiteX477" fmla="*/ 385543 w 4958557"/>
                <a:gd name="connsiteY477" fmla="*/ 1524332 h 2611386"/>
                <a:gd name="connsiteX478" fmla="*/ 366238 w 4958557"/>
                <a:gd name="connsiteY478" fmla="*/ 1532400 h 2611386"/>
                <a:gd name="connsiteX479" fmla="*/ 368543 w 4958557"/>
                <a:gd name="connsiteY479" fmla="*/ 1536722 h 2611386"/>
                <a:gd name="connsiteX480" fmla="*/ 378340 w 4958557"/>
                <a:gd name="connsiteY480" fmla="*/ 1541332 h 2611386"/>
                <a:gd name="connsiteX481" fmla="*/ 379780 w 4958557"/>
                <a:gd name="connsiteY481" fmla="*/ 1545654 h 2611386"/>
                <a:gd name="connsiteX482" fmla="*/ 386407 w 4958557"/>
                <a:gd name="connsiteY482" fmla="*/ 1549112 h 2611386"/>
                <a:gd name="connsiteX483" fmla="*/ 380933 w 4958557"/>
                <a:gd name="connsiteY483" fmla="*/ 1552858 h 2611386"/>
                <a:gd name="connsiteX484" fmla="*/ 370560 w 4958557"/>
                <a:gd name="connsiteY484" fmla="*/ 1556315 h 2611386"/>
                <a:gd name="connsiteX485" fmla="*/ 368543 w 4958557"/>
                <a:gd name="connsiteY485" fmla="*/ 1569570 h 2611386"/>
                <a:gd name="connsiteX486" fmla="*/ 363933 w 4958557"/>
                <a:gd name="connsiteY486" fmla="*/ 1575332 h 2611386"/>
                <a:gd name="connsiteX487" fmla="*/ 351543 w 4958557"/>
                <a:gd name="connsiteY487" fmla="*/ 1579655 h 2611386"/>
                <a:gd name="connsiteX488" fmla="*/ 366814 w 4958557"/>
                <a:gd name="connsiteY488" fmla="*/ 1586570 h 2611386"/>
                <a:gd name="connsiteX489" fmla="*/ 366814 w 4958557"/>
                <a:gd name="connsiteY489" fmla="*/ 1588875 h 2611386"/>
                <a:gd name="connsiteX490" fmla="*/ 345780 w 4958557"/>
                <a:gd name="connsiteY490" fmla="*/ 1596078 h 2611386"/>
                <a:gd name="connsiteX491" fmla="*/ 316678 w 4958557"/>
                <a:gd name="connsiteY491" fmla="*/ 1617112 h 2611386"/>
                <a:gd name="connsiteX492" fmla="*/ 314085 w 4958557"/>
                <a:gd name="connsiteY492" fmla="*/ 1625757 h 2611386"/>
                <a:gd name="connsiteX493" fmla="*/ 308610 w 4958557"/>
                <a:gd name="connsiteY493" fmla="*/ 1637858 h 2611386"/>
                <a:gd name="connsiteX494" fmla="*/ 277203 w 4958557"/>
                <a:gd name="connsiteY494" fmla="*/ 1655146 h 2611386"/>
                <a:gd name="connsiteX495" fmla="*/ 275763 w 4958557"/>
                <a:gd name="connsiteY495" fmla="*/ 1662350 h 2611386"/>
                <a:gd name="connsiteX496" fmla="*/ 269136 w 4958557"/>
                <a:gd name="connsiteY496" fmla="*/ 1664367 h 2611386"/>
                <a:gd name="connsiteX497" fmla="*/ 278356 w 4958557"/>
                <a:gd name="connsiteY497" fmla="*/ 1666960 h 2611386"/>
                <a:gd name="connsiteX498" fmla="*/ 283254 w 4958557"/>
                <a:gd name="connsiteY498" fmla="*/ 1671859 h 2611386"/>
                <a:gd name="connsiteX499" fmla="*/ 272881 w 4958557"/>
                <a:gd name="connsiteY499" fmla="*/ 1680791 h 2611386"/>
                <a:gd name="connsiteX500" fmla="*/ 268271 w 4958557"/>
                <a:gd name="connsiteY500" fmla="*/ 1698079 h 2611386"/>
                <a:gd name="connsiteX501" fmla="*/ 279508 w 4958557"/>
                <a:gd name="connsiteY501" fmla="*/ 1700096 h 2611386"/>
                <a:gd name="connsiteX502" fmla="*/ 286712 w 4958557"/>
                <a:gd name="connsiteY502" fmla="*/ 1702401 h 2611386"/>
                <a:gd name="connsiteX503" fmla="*/ 282390 w 4958557"/>
                <a:gd name="connsiteY503" fmla="*/ 1709028 h 2611386"/>
                <a:gd name="connsiteX504" fmla="*/ 278932 w 4958557"/>
                <a:gd name="connsiteY504" fmla="*/ 1715943 h 2611386"/>
                <a:gd name="connsiteX505" fmla="*/ 274034 w 4958557"/>
                <a:gd name="connsiteY505" fmla="*/ 1732943 h 2611386"/>
                <a:gd name="connsiteX506" fmla="*/ 276339 w 4958557"/>
                <a:gd name="connsiteY506" fmla="*/ 1745910 h 2611386"/>
                <a:gd name="connsiteX507" fmla="*/ 278644 w 4958557"/>
                <a:gd name="connsiteY507" fmla="*/ 1764351 h 2611386"/>
                <a:gd name="connsiteX508" fmla="*/ 267983 w 4958557"/>
                <a:gd name="connsiteY508" fmla="*/ 1773283 h 2611386"/>
                <a:gd name="connsiteX509" fmla="*/ 268847 w 4958557"/>
                <a:gd name="connsiteY509" fmla="*/ 1784232 h 2611386"/>
                <a:gd name="connsiteX510" fmla="*/ 268847 w 4958557"/>
                <a:gd name="connsiteY510" fmla="*/ 1797486 h 2611386"/>
                <a:gd name="connsiteX511" fmla="*/ 263949 w 4958557"/>
                <a:gd name="connsiteY511" fmla="*/ 1804978 h 2611386"/>
                <a:gd name="connsiteX512" fmla="*/ 269424 w 4958557"/>
                <a:gd name="connsiteY512" fmla="*/ 1811317 h 2611386"/>
                <a:gd name="connsiteX513" fmla="*/ 280949 w 4958557"/>
                <a:gd name="connsiteY513" fmla="*/ 1804402 h 2611386"/>
                <a:gd name="connsiteX514" fmla="*/ 290170 w 4958557"/>
                <a:gd name="connsiteY514" fmla="*/ 1792588 h 2611386"/>
                <a:gd name="connsiteX515" fmla="*/ 296220 w 4958557"/>
                <a:gd name="connsiteY515" fmla="*/ 1793164 h 2611386"/>
                <a:gd name="connsiteX516" fmla="*/ 293915 w 4958557"/>
                <a:gd name="connsiteY516" fmla="*/ 1797486 h 2611386"/>
                <a:gd name="connsiteX517" fmla="*/ 288441 w 4958557"/>
                <a:gd name="connsiteY517" fmla="*/ 1802673 h 2611386"/>
                <a:gd name="connsiteX518" fmla="*/ 296220 w 4958557"/>
                <a:gd name="connsiteY518" fmla="*/ 1805554 h 2611386"/>
                <a:gd name="connsiteX519" fmla="*/ 310627 w 4958557"/>
                <a:gd name="connsiteY519" fmla="*/ 1801520 h 2611386"/>
                <a:gd name="connsiteX520" fmla="*/ 347509 w 4958557"/>
                <a:gd name="connsiteY520" fmla="*/ 1791436 h 2611386"/>
                <a:gd name="connsiteX521" fmla="*/ 339441 w 4958557"/>
                <a:gd name="connsiteY521" fmla="*/ 1800944 h 2611386"/>
                <a:gd name="connsiteX522" fmla="*/ 350102 w 4958557"/>
                <a:gd name="connsiteY522" fmla="*/ 1791147 h 2611386"/>
                <a:gd name="connsiteX523" fmla="*/ 423865 w 4958557"/>
                <a:gd name="connsiteY523" fmla="*/ 1772130 h 2611386"/>
                <a:gd name="connsiteX524" fmla="*/ 476306 w 4958557"/>
                <a:gd name="connsiteY524" fmla="*/ 1756571 h 2611386"/>
                <a:gd name="connsiteX525" fmla="*/ 501086 w 4958557"/>
                <a:gd name="connsiteY525" fmla="*/ 1751096 h 2611386"/>
                <a:gd name="connsiteX526" fmla="*/ 529324 w 4958557"/>
                <a:gd name="connsiteY526" fmla="*/ 1739859 h 2611386"/>
                <a:gd name="connsiteX527" fmla="*/ 542002 w 4958557"/>
                <a:gd name="connsiteY527" fmla="*/ 1741011 h 2611386"/>
                <a:gd name="connsiteX528" fmla="*/ 534510 w 4958557"/>
                <a:gd name="connsiteY528" fmla="*/ 1751384 h 2611386"/>
                <a:gd name="connsiteX529" fmla="*/ 512612 w 4958557"/>
                <a:gd name="connsiteY529" fmla="*/ 1758011 h 2611386"/>
                <a:gd name="connsiteX530" fmla="*/ 469967 w 4958557"/>
                <a:gd name="connsiteY530" fmla="*/ 1772418 h 2611386"/>
                <a:gd name="connsiteX531" fmla="*/ 452391 w 4958557"/>
                <a:gd name="connsiteY531" fmla="*/ 1783944 h 2611386"/>
                <a:gd name="connsiteX532" fmla="*/ 435391 w 4958557"/>
                <a:gd name="connsiteY532" fmla="*/ 1785385 h 2611386"/>
                <a:gd name="connsiteX533" fmla="*/ 430492 w 4958557"/>
                <a:gd name="connsiteY533" fmla="*/ 1793164 h 2611386"/>
                <a:gd name="connsiteX534" fmla="*/ 425594 w 4958557"/>
                <a:gd name="connsiteY534" fmla="*/ 1793452 h 2611386"/>
                <a:gd name="connsiteX535" fmla="*/ 414645 w 4958557"/>
                <a:gd name="connsiteY535" fmla="*/ 1796046 h 2611386"/>
                <a:gd name="connsiteX536" fmla="*/ 378628 w 4958557"/>
                <a:gd name="connsiteY536" fmla="*/ 1804978 h 2611386"/>
                <a:gd name="connsiteX537" fmla="*/ 378628 w 4958557"/>
                <a:gd name="connsiteY537" fmla="*/ 1804978 h 2611386"/>
                <a:gd name="connsiteX538" fmla="*/ 376034 w 4958557"/>
                <a:gd name="connsiteY538" fmla="*/ 1807283 h 2611386"/>
                <a:gd name="connsiteX539" fmla="*/ 363068 w 4958557"/>
                <a:gd name="connsiteY539" fmla="*/ 1811605 h 2611386"/>
                <a:gd name="connsiteX540" fmla="*/ 343763 w 4958557"/>
                <a:gd name="connsiteY540" fmla="*/ 1822554 h 2611386"/>
                <a:gd name="connsiteX541" fmla="*/ 294780 w 4958557"/>
                <a:gd name="connsiteY541" fmla="*/ 1835809 h 2611386"/>
                <a:gd name="connsiteX542" fmla="*/ 268271 w 4958557"/>
                <a:gd name="connsiteY542" fmla="*/ 1842148 h 2611386"/>
                <a:gd name="connsiteX543" fmla="*/ 243779 w 4958557"/>
                <a:gd name="connsiteY543" fmla="*/ 1862029 h 2611386"/>
                <a:gd name="connsiteX544" fmla="*/ 240610 w 4958557"/>
                <a:gd name="connsiteY544" fmla="*/ 1870385 h 2611386"/>
                <a:gd name="connsiteX545" fmla="*/ 248390 w 4958557"/>
                <a:gd name="connsiteY545" fmla="*/ 1867504 h 2611386"/>
                <a:gd name="connsiteX546" fmla="*/ 250407 w 4958557"/>
                <a:gd name="connsiteY546" fmla="*/ 1866351 h 2611386"/>
                <a:gd name="connsiteX547" fmla="*/ 262797 w 4958557"/>
                <a:gd name="connsiteY547" fmla="*/ 1862605 h 2611386"/>
                <a:gd name="connsiteX548" fmla="*/ 281237 w 4958557"/>
                <a:gd name="connsiteY548" fmla="*/ 1869233 h 2611386"/>
                <a:gd name="connsiteX549" fmla="*/ 281237 w 4958557"/>
                <a:gd name="connsiteY549" fmla="*/ 1871249 h 2611386"/>
                <a:gd name="connsiteX550" fmla="*/ 257610 w 4958557"/>
                <a:gd name="connsiteY550" fmla="*/ 1880470 h 2611386"/>
                <a:gd name="connsiteX551" fmla="*/ 240898 w 4958557"/>
                <a:gd name="connsiteY551" fmla="*/ 1881334 h 2611386"/>
                <a:gd name="connsiteX552" fmla="*/ 239457 w 4958557"/>
                <a:gd name="connsiteY552" fmla="*/ 1881334 h 2611386"/>
                <a:gd name="connsiteX553" fmla="*/ 236000 w 4958557"/>
                <a:gd name="connsiteY553" fmla="*/ 1883928 h 2611386"/>
                <a:gd name="connsiteX554" fmla="*/ 228796 w 4958557"/>
                <a:gd name="connsiteY554" fmla="*/ 1888538 h 2611386"/>
                <a:gd name="connsiteX555" fmla="*/ 214966 w 4958557"/>
                <a:gd name="connsiteY555" fmla="*/ 1901504 h 2611386"/>
                <a:gd name="connsiteX556" fmla="*/ 214966 w 4958557"/>
                <a:gd name="connsiteY556" fmla="*/ 1901504 h 2611386"/>
                <a:gd name="connsiteX557" fmla="*/ 193355 w 4958557"/>
                <a:gd name="connsiteY557" fmla="*/ 1909572 h 2611386"/>
                <a:gd name="connsiteX558" fmla="*/ 190762 w 4958557"/>
                <a:gd name="connsiteY558" fmla="*/ 1907843 h 2611386"/>
                <a:gd name="connsiteX559" fmla="*/ 189033 w 4958557"/>
                <a:gd name="connsiteY559" fmla="*/ 1902945 h 2611386"/>
                <a:gd name="connsiteX560" fmla="*/ 185864 w 4958557"/>
                <a:gd name="connsiteY560" fmla="*/ 1907555 h 2611386"/>
                <a:gd name="connsiteX561" fmla="*/ 185864 w 4958557"/>
                <a:gd name="connsiteY561" fmla="*/ 1907555 h 2611386"/>
                <a:gd name="connsiteX562" fmla="*/ 179813 w 4958557"/>
                <a:gd name="connsiteY562" fmla="*/ 1911301 h 2611386"/>
                <a:gd name="connsiteX563" fmla="*/ 186152 w 4958557"/>
                <a:gd name="connsiteY563" fmla="*/ 1919080 h 2611386"/>
                <a:gd name="connsiteX564" fmla="*/ 187593 w 4958557"/>
                <a:gd name="connsiteY564" fmla="*/ 1927148 h 2611386"/>
                <a:gd name="connsiteX565" fmla="*/ 161084 w 4958557"/>
                <a:gd name="connsiteY565" fmla="*/ 1948758 h 2611386"/>
                <a:gd name="connsiteX566" fmla="*/ 154457 w 4958557"/>
                <a:gd name="connsiteY566" fmla="*/ 1959708 h 2611386"/>
                <a:gd name="connsiteX567" fmla="*/ 171745 w 4958557"/>
                <a:gd name="connsiteY567" fmla="*/ 1954809 h 2611386"/>
                <a:gd name="connsiteX568" fmla="*/ 181254 w 4958557"/>
                <a:gd name="connsiteY568" fmla="*/ 1959708 h 2611386"/>
                <a:gd name="connsiteX569" fmla="*/ 169440 w 4958557"/>
                <a:gd name="connsiteY569" fmla="*/ 1966911 h 2611386"/>
                <a:gd name="connsiteX570" fmla="*/ 147830 w 4958557"/>
                <a:gd name="connsiteY570" fmla="*/ 1988233 h 2611386"/>
                <a:gd name="connsiteX571" fmla="*/ 147830 w 4958557"/>
                <a:gd name="connsiteY571" fmla="*/ 1988233 h 2611386"/>
                <a:gd name="connsiteX572" fmla="*/ 142931 w 4958557"/>
                <a:gd name="connsiteY572" fmla="*/ 1989386 h 2611386"/>
                <a:gd name="connsiteX573" fmla="*/ 145236 w 4958557"/>
                <a:gd name="connsiteY573" fmla="*/ 1993708 h 2611386"/>
                <a:gd name="connsiteX574" fmla="*/ 145525 w 4958557"/>
                <a:gd name="connsiteY574" fmla="*/ 1997166 h 2611386"/>
                <a:gd name="connsiteX575" fmla="*/ 121609 w 4958557"/>
                <a:gd name="connsiteY575" fmla="*/ 2005810 h 2611386"/>
                <a:gd name="connsiteX576" fmla="*/ 115270 w 4958557"/>
                <a:gd name="connsiteY576" fmla="*/ 2012149 h 2611386"/>
                <a:gd name="connsiteX577" fmla="*/ 118440 w 4958557"/>
                <a:gd name="connsiteY577" fmla="*/ 2015318 h 2611386"/>
                <a:gd name="connsiteX578" fmla="*/ 130253 w 4958557"/>
                <a:gd name="connsiteY578" fmla="*/ 2012149 h 2611386"/>
                <a:gd name="connsiteX579" fmla="*/ 143796 w 4958557"/>
                <a:gd name="connsiteY579" fmla="*/ 2008115 h 2611386"/>
                <a:gd name="connsiteX580" fmla="*/ 146101 w 4958557"/>
                <a:gd name="connsiteY580" fmla="*/ 2010132 h 2611386"/>
                <a:gd name="connsiteX581" fmla="*/ 135440 w 4958557"/>
                <a:gd name="connsiteY581" fmla="*/ 2017623 h 2611386"/>
                <a:gd name="connsiteX582" fmla="*/ 127084 w 4958557"/>
                <a:gd name="connsiteY582" fmla="*/ 2017335 h 2611386"/>
                <a:gd name="connsiteX583" fmla="*/ 120745 w 4958557"/>
                <a:gd name="connsiteY583" fmla="*/ 2027420 h 2611386"/>
                <a:gd name="connsiteX584" fmla="*/ 119880 w 4958557"/>
                <a:gd name="connsiteY584" fmla="*/ 2027708 h 2611386"/>
                <a:gd name="connsiteX585" fmla="*/ 119592 w 4958557"/>
                <a:gd name="connsiteY585" fmla="*/ 2028284 h 2611386"/>
                <a:gd name="connsiteX586" fmla="*/ 119592 w 4958557"/>
                <a:gd name="connsiteY586" fmla="*/ 2028573 h 2611386"/>
                <a:gd name="connsiteX587" fmla="*/ 119304 w 4958557"/>
                <a:gd name="connsiteY587" fmla="*/ 2028861 h 2611386"/>
                <a:gd name="connsiteX588" fmla="*/ 116135 w 4958557"/>
                <a:gd name="connsiteY588" fmla="*/ 2043844 h 2611386"/>
                <a:gd name="connsiteX589" fmla="*/ 116999 w 4958557"/>
                <a:gd name="connsiteY589" fmla="*/ 2044708 h 2611386"/>
                <a:gd name="connsiteX590" fmla="*/ 116999 w 4958557"/>
                <a:gd name="connsiteY590" fmla="*/ 2045284 h 2611386"/>
                <a:gd name="connsiteX591" fmla="*/ 116999 w 4958557"/>
                <a:gd name="connsiteY591" fmla="*/ 2045284 h 2611386"/>
                <a:gd name="connsiteX592" fmla="*/ 116999 w 4958557"/>
                <a:gd name="connsiteY592" fmla="*/ 2045284 h 2611386"/>
                <a:gd name="connsiteX593" fmla="*/ 105473 w 4958557"/>
                <a:gd name="connsiteY593" fmla="*/ 2051047 h 2611386"/>
                <a:gd name="connsiteX594" fmla="*/ 105473 w 4958557"/>
                <a:gd name="connsiteY594" fmla="*/ 2051047 h 2611386"/>
                <a:gd name="connsiteX595" fmla="*/ 100287 w 4958557"/>
                <a:gd name="connsiteY595" fmla="*/ 2048454 h 2611386"/>
                <a:gd name="connsiteX596" fmla="*/ 102304 w 4958557"/>
                <a:gd name="connsiteY596" fmla="*/ 2063437 h 2611386"/>
                <a:gd name="connsiteX597" fmla="*/ 102304 w 4958557"/>
                <a:gd name="connsiteY597" fmla="*/ 2063437 h 2611386"/>
                <a:gd name="connsiteX598" fmla="*/ 95389 w 4958557"/>
                <a:gd name="connsiteY598" fmla="*/ 2069488 h 2611386"/>
                <a:gd name="connsiteX599" fmla="*/ 80982 w 4958557"/>
                <a:gd name="connsiteY599" fmla="*/ 2071505 h 2611386"/>
                <a:gd name="connsiteX600" fmla="*/ 74931 w 4958557"/>
                <a:gd name="connsiteY600" fmla="*/ 2074386 h 2611386"/>
                <a:gd name="connsiteX601" fmla="*/ 78965 w 4958557"/>
                <a:gd name="connsiteY601" fmla="*/ 2102624 h 2611386"/>
                <a:gd name="connsiteX602" fmla="*/ 78965 w 4958557"/>
                <a:gd name="connsiteY602" fmla="*/ 2112421 h 2611386"/>
                <a:gd name="connsiteX603" fmla="*/ 66575 w 4958557"/>
                <a:gd name="connsiteY603" fmla="*/ 2125675 h 2611386"/>
                <a:gd name="connsiteX604" fmla="*/ 60236 w 4958557"/>
                <a:gd name="connsiteY604" fmla="*/ 2138065 h 2611386"/>
                <a:gd name="connsiteX605" fmla="*/ 53032 w 4958557"/>
                <a:gd name="connsiteY605" fmla="*/ 2146997 h 2611386"/>
                <a:gd name="connsiteX606" fmla="*/ 52744 w 4958557"/>
                <a:gd name="connsiteY606" fmla="*/ 2152472 h 2611386"/>
                <a:gd name="connsiteX607" fmla="*/ 41507 w 4958557"/>
                <a:gd name="connsiteY607" fmla="*/ 2158811 h 2611386"/>
                <a:gd name="connsiteX608" fmla="*/ 40643 w 4958557"/>
                <a:gd name="connsiteY608" fmla="*/ 2163709 h 2611386"/>
                <a:gd name="connsiteX609" fmla="*/ 36032 w 4958557"/>
                <a:gd name="connsiteY609" fmla="*/ 2165150 h 2611386"/>
                <a:gd name="connsiteX610" fmla="*/ 42371 w 4958557"/>
                <a:gd name="connsiteY610" fmla="*/ 2166879 h 2611386"/>
                <a:gd name="connsiteX611" fmla="*/ 45829 w 4958557"/>
                <a:gd name="connsiteY611" fmla="*/ 2170048 h 2611386"/>
                <a:gd name="connsiteX612" fmla="*/ 38914 w 4958557"/>
                <a:gd name="connsiteY612" fmla="*/ 2176387 h 2611386"/>
                <a:gd name="connsiteX613" fmla="*/ 36032 w 4958557"/>
                <a:gd name="connsiteY613" fmla="*/ 2188489 h 2611386"/>
                <a:gd name="connsiteX614" fmla="*/ 43812 w 4958557"/>
                <a:gd name="connsiteY614" fmla="*/ 2189930 h 2611386"/>
                <a:gd name="connsiteX615" fmla="*/ 48999 w 4958557"/>
                <a:gd name="connsiteY615" fmla="*/ 2191370 h 2611386"/>
                <a:gd name="connsiteX616" fmla="*/ 46117 w 4958557"/>
                <a:gd name="connsiteY616" fmla="*/ 2195980 h 2611386"/>
                <a:gd name="connsiteX617" fmla="*/ 43812 w 4958557"/>
                <a:gd name="connsiteY617" fmla="*/ 2200879 h 2611386"/>
                <a:gd name="connsiteX618" fmla="*/ 40643 w 4958557"/>
                <a:gd name="connsiteY618" fmla="*/ 2212692 h 2611386"/>
                <a:gd name="connsiteX619" fmla="*/ 42371 w 4958557"/>
                <a:gd name="connsiteY619" fmla="*/ 2221625 h 2611386"/>
                <a:gd name="connsiteX620" fmla="*/ 43236 w 4958557"/>
                <a:gd name="connsiteY620" fmla="*/ 2231133 h 2611386"/>
                <a:gd name="connsiteX621" fmla="*/ 32287 w 4958557"/>
                <a:gd name="connsiteY621" fmla="*/ 2242659 h 2611386"/>
                <a:gd name="connsiteX622" fmla="*/ 27100 w 4958557"/>
                <a:gd name="connsiteY622" fmla="*/ 2253896 h 2611386"/>
                <a:gd name="connsiteX623" fmla="*/ 32575 w 4958557"/>
                <a:gd name="connsiteY623" fmla="*/ 2256201 h 2611386"/>
                <a:gd name="connsiteX624" fmla="*/ 38049 w 4958557"/>
                <a:gd name="connsiteY624" fmla="*/ 2252455 h 2611386"/>
                <a:gd name="connsiteX625" fmla="*/ 38049 w 4958557"/>
                <a:gd name="connsiteY625" fmla="*/ 2257066 h 2611386"/>
                <a:gd name="connsiteX626" fmla="*/ 34880 w 4958557"/>
                <a:gd name="connsiteY626" fmla="*/ 2262252 h 2611386"/>
                <a:gd name="connsiteX627" fmla="*/ 38914 w 4958557"/>
                <a:gd name="connsiteY627" fmla="*/ 2266574 h 2611386"/>
                <a:gd name="connsiteX628" fmla="*/ 39778 w 4958557"/>
                <a:gd name="connsiteY628" fmla="*/ 2266862 h 2611386"/>
                <a:gd name="connsiteX629" fmla="*/ 41219 w 4958557"/>
                <a:gd name="connsiteY629" fmla="*/ 2270032 h 2611386"/>
                <a:gd name="connsiteX630" fmla="*/ 40354 w 4958557"/>
                <a:gd name="connsiteY630" fmla="*/ 2270896 h 2611386"/>
                <a:gd name="connsiteX631" fmla="*/ 40354 w 4958557"/>
                <a:gd name="connsiteY631" fmla="*/ 2271760 h 2611386"/>
                <a:gd name="connsiteX632" fmla="*/ 49287 w 4958557"/>
                <a:gd name="connsiteY632" fmla="*/ 2272337 h 2611386"/>
                <a:gd name="connsiteX633" fmla="*/ 53321 w 4958557"/>
                <a:gd name="connsiteY633" fmla="*/ 2269455 h 2611386"/>
                <a:gd name="connsiteX634" fmla="*/ 53321 w 4958557"/>
                <a:gd name="connsiteY634" fmla="*/ 2281269 h 2611386"/>
                <a:gd name="connsiteX635" fmla="*/ 51016 w 4958557"/>
                <a:gd name="connsiteY635" fmla="*/ 2285303 h 2611386"/>
                <a:gd name="connsiteX636" fmla="*/ 45253 w 4958557"/>
                <a:gd name="connsiteY636" fmla="*/ 2286744 h 2611386"/>
                <a:gd name="connsiteX637" fmla="*/ 51592 w 4958557"/>
                <a:gd name="connsiteY637" fmla="*/ 2286744 h 2611386"/>
                <a:gd name="connsiteX638" fmla="*/ 53321 w 4958557"/>
                <a:gd name="connsiteY638" fmla="*/ 2288473 h 2611386"/>
                <a:gd name="connsiteX639" fmla="*/ 53321 w 4958557"/>
                <a:gd name="connsiteY639" fmla="*/ 2288761 h 2611386"/>
                <a:gd name="connsiteX640" fmla="*/ 48710 w 4958557"/>
                <a:gd name="connsiteY640" fmla="*/ 2295100 h 2611386"/>
                <a:gd name="connsiteX641" fmla="*/ 38337 w 4958557"/>
                <a:gd name="connsiteY641" fmla="*/ 2310659 h 2611386"/>
                <a:gd name="connsiteX642" fmla="*/ 50151 w 4958557"/>
                <a:gd name="connsiteY642" fmla="*/ 2311524 h 2611386"/>
                <a:gd name="connsiteX643" fmla="*/ 53321 w 4958557"/>
                <a:gd name="connsiteY643" fmla="*/ 2310083 h 2611386"/>
                <a:gd name="connsiteX644" fmla="*/ 53321 w 4958557"/>
                <a:gd name="connsiteY644" fmla="*/ 2321608 h 2611386"/>
                <a:gd name="connsiteX645" fmla="*/ 52168 w 4958557"/>
                <a:gd name="connsiteY645" fmla="*/ 2321896 h 2611386"/>
                <a:gd name="connsiteX646" fmla="*/ 38337 w 4958557"/>
                <a:gd name="connsiteY646" fmla="*/ 2335727 h 2611386"/>
                <a:gd name="connsiteX647" fmla="*/ 41795 w 4958557"/>
                <a:gd name="connsiteY647" fmla="*/ 2338608 h 2611386"/>
                <a:gd name="connsiteX648" fmla="*/ 51880 w 4958557"/>
                <a:gd name="connsiteY648" fmla="*/ 2339185 h 2611386"/>
                <a:gd name="connsiteX649" fmla="*/ 54473 w 4958557"/>
                <a:gd name="connsiteY649" fmla="*/ 2342642 h 2611386"/>
                <a:gd name="connsiteX650" fmla="*/ 61388 w 4958557"/>
                <a:gd name="connsiteY650" fmla="*/ 2343219 h 2611386"/>
                <a:gd name="connsiteX651" fmla="*/ 57931 w 4958557"/>
                <a:gd name="connsiteY651" fmla="*/ 2348405 h 2611386"/>
                <a:gd name="connsiteX652" fmla="*/ 50151 w 4958557"/>
                <a:gd name="connsiteY652" fmla="*/ 2354744 h 2611386"/>
                <a:gd name="connsiteX653" fmla="*/ 53032 w 4958557"/>
                <a:gd name="connsiteY653" fmla="*/ 2366846 h 2611386"/>
                <a:gd name="connsiteX654" fmla="*/ 51016 w 4958557"/>
                <a:gd name="connsiteY654" fmla="*/ 2373473 h 2611386"/>
                <a:gd name="connsiteX655" fmla="*/ 41795 w 4958557"/>
                <a:gd name="connsiteY655" fmla="*/ 2381541 h 2611386"/>
                <a:gd name="connsiteX656" fmla="*/ 57355 w 4958557"/>
                <a:gd name="connsiteY656" fmla="*/ 2382405 h 2611386"/>
                <a:gd name="connsiteX657" fmla="*/ 58219 w 4958557"/>
                <a:gd name="connsiteY657" fmla="*/ 2384422 h 2611386"/>
                <a:gd name="connsiteX658" fmla="*/ 42371 w 4958557"/>
                <a:gd name="connsiteY658" fmla="*/ 2397965 h 2611386"/>
                <a:gd name="connsiteX659" fmla="*/ 24507 w 4958557"/>
                <a:gd name="connsiteY659" fmla="*/ 2426202 h 2611386"/>
                <a:gd name="connsiteX660" fmla="*/ 25083 w 4958557"/>
                <a:gd name="connsiteY660" fmla="*/ 2434558 h 2611386"/>
                <a:gd name="connsiteX661" fmla="*/ 24795 w 4958557"/>
                <a:gd name="connsiteY661" fmla="*/ 2446948 h 2611386"/>
                <a:gd name="connsiteX662" fmla="*/ 3761 w 4958557"/>
                <a:gd name="connsiteY662" fmla="*/ 2472592 h 2611386"/>
                <a:gd name="connsiteX663" fmla="*/ 5202 w 4958557"/>
                <a:gd name="connsiteY663" fmla="*/ 2479219 h 2611386"/>
                <a:gd name="connsiteX664" fmla="*/ 303 w 4958557"/>
                <a:gd name="connsiteY664" fmla="*/ 2483253 h 2611386"/>
                <a:gd name="connsiteX665" fmla="*/ 8947 w 4958557"/>
                <a:gd name="connsiteY665" fmla="*/ 2482389 h 2611386"/>
                <a:gd name="connsiteX666" fmla="*/ 14710 w 4958557"/>
                <a:gd name="connsiteY666" fmla="*/ 2484982 h 2611386"/>
                <a:gd name="connsiteX667" fmla="*/ 8947 w 4958557"/>
                <a:gd name="connsiteY667" fmla="*/ 2496220 h 2611386"/>
                <a:gd name="connsiteX668" fmla="*/ 10964 w 4958557"/>
                <a:gd name="connsiteY668" fmla="*/ 2512643 h 2611386"/>
                <a:gd name="connsiteX669" fmla="*/ 21337 w 4958557"/>
                <a:gd name="connsiteY669" fmla="*/ 2510626 h 2611386"/>
                <a:gd name="connsiteX670" fmla="*/ 28253 w 4958557"/>
                <a:gd name="connsiteY670" fmla="*/ 2510050 h 2611386"/>
                <a:gd name="connsiteX671" fmla="*/ 26812 w 4958557"/>
                <a:gd name="connsiteY671" fmla="*/ 2517254 h 2611386"/>
                <a:gd name="connsiteX672" fmla="*/ 26236 w 4958557"/>
                <a:gd name="connsiteY672" fmla="*/ 2524457 h 2611386"/>
                <a:gd name="connsiteX673" fmla="*/ 27676 w 4958557"/>
                <a:gd name="connsiteY673" fmla="*/ 2540593 h 2611386"/>
                <a:gd name="connsiteX674" fmla="*/ 34015 w 4958557"/>
                <a:gd name="connsiteY674" fmla="*/ 2550966 h 2611386"/>
                <a:gd name="connsiteX675" fmla="*/ 42371 w 4958557"/>
                <a:gd name="connsiteY675" fmla="*/ 2565949 h 2611386"/>
                <a:gd name="connsiteX676" fmla="*/ 36321 w 4958557"/>
                <a:gd name="connsiteY676" fmla="*/ 2577186 h 2611386"/>
                <a:gd name="connsiteX677" fmla="*/ 40931 w 4958557"/>
                <a:gd name="connsiteY677" fmla="*/ 2586406 h 2611386"/>
                <a:gd name="connsiteX678" fmla="*/ 45541 w 4958557"/>
                <a:gd name="connsiteY678" fmla="*/ 2597932 h 2611386"/>
                <a:gd name="connsiteX679" fmla="*/ 43812 w 4958557"/>
                <a:gd name="connsiteY679" fmla="*/ 2606000 h 2611386"/>
                <a:gd name="connsiteX680" fmla="*/ 50727 w 4958557"/>
                <a:gd name="connsiteY680" fmla="*/ 2609746 h 2611386"/>
                <a:gd name="connsiteX681" fmla="*/ 58219 w 4958557"/>
                <a:gd name="connsiteY681" fmla="*/ 2599661 h 2611386"/>
                <a:gd name="connsiteX682" fmla="*/ 61965 w 4958557"/>
                <a:gd name="connsiteY682" fmla="*/ 2586406 h 2611386"/>
                <a:gd name="connsiteX683" fmla="*/ 67151 w 4958557"/>
                <a:gd name="connsiteY683" fmla="*/ 2584966 h 2611386"/>
                <a:gd name="connsiteX684" fmla="*/ 66575 w 4958557"/>
                <a:gd name="connsiteY684" fmla="*/ 2589288 h 2611386"/>
                <a:gd name="connsiteX685" fmla="*/ 63694 w 4958557"/>
                <a:gd name="connsiteY685" fmla="*/ 2595627 h 2611386"/>
                <a:gd name="connsiteX686" fmla="*/ 71185 w 4958557"/>
                <a:gd name="connsiteY686" fmla="*/ 2595339 h 2611386"/>
                <a:gd name="connsiteX687" fmla="*/ 82423 w 4958557"/>
                <a:gd name="connsiteY687" fmla="*/ 2586695 h 2611386"/>
                <a:gd name="connsiteX688" fmla="*/ 110660 w 4958557"/>
                <a:gd name="connsiteY688" fmla="*/ 2565373 h 2611386"/>
                <a:gd name="connsiteX689" fmla="*/ 97118 w 4958557"/>
                <a:gd name="connsiteY689" fmla="*/ 2578051 h 2611386"/>
                <a:gd name="connsiteX690" fmla="*/ 141203 w 4958557"/>
                <a:gd name="connsiteY690" fmla="*/ 2569118 h 2611386"/>
                <a:gd name="connsiteX691" fmla="*/ 124779 w 4958557"/>
                <a:gd name="connsiteY691" fmla="*/ 2575457 h 2611386"/>
                <a:gd name="connsiteX692" fmla="*/ 107202 w 4958557"/>
                <a:gd name="connsiteY692" fmla="*/ 2581220 h 2611386"/>
                <a:gd name="connsiteX693" fmla="*/ 91931 w 4958557"/>
                <a:gd name="connsiteY693" fmla="*/ 2590729 h 2611386"/>
                <a:gd name="connsiteX694" fmla="*/ 104033 w 4958557"/>
                <a:gd name="connsiteY694" fmla="*/ 2594186 h 2611386"/>
                <a:gd name="connsiteX695" fmla="*/ 114694 w 4958557"/>
                <a:gd name="connsiteY695" fmla="*/ 2594763 h 2611386"/>
                <a:gd name="connsiteX696" fmla="*/ 116135 w 4958557"/>
                <a:gd name="connsiteY696" fmla="*/ 2593322 h 2611386"/>
                <a:gd name="connsiteX697" fmla="*/ 126796 w 4958557"/>
                <a:gd name="connsiteY697" fmla="*/ 2591017 h 2611386"/>
                <a:gd name="connsiteX698" fmla="*/ 116999 w 4958557"/>
                <a:gd name="connsiteY698" fmla="*/ 2587559 h 2611386"/>
                <a:gd name="connsiteX699" fmla="*/ 116999 w 4958557"/>
                <a:gd name="connsiteY699" fmla="*/ 2587559 h 2611386"/>
                <a:gd name="connsiteX700" fmla="*/ 110372 w 4958557"/>
                <a:gd name="connsiteY700" fmla="*/ 2588712 h 2611386"/>
                <a:gd name="connsiteX701" fmla="*/ 115558 w 4958557"/>
                <a:gd name="connsiteY701" fmla="*/ 2585830 h 2611386"/>
                <a:gd name="connsiteX702" fmla="*/ 138033 w 4958557"/>
                <a:gd name="connsiteY702" fmla="*/ 2588712 h 2611386"/>
                <a:gd name="connsiteX703" fmla="*/ 146677 w 4958557"/>
                <a:gd name="connsiteY703" fmla="*/ 2585830 h 2611386"/>
                <a:gd name="connsiteX704" fmla="*/ 151864 w 4958557"/>
                <a:gd name="connsiteY704" fmla="*/ 2584101 h 2611386"/>
                <a:gd name="connsiteX705" fmla="*/ 160508 w 4958557"/>
                <a:gd name="connsiteY705" fmla="*/ 2581508 h 2611386"/>
                <a:gd name="connsiteX706" fmla="*/ 172033 w 4958557"/>
                <a:gd name="connsiteY706" fmla="*/ 2577474 h 2611386"/>
                <a:gd name="connsiteX707" fmla="*/ 175779 w 4958557"/>
                <a:gd name="connsiteY707" fmla="*/ 2577762 h 2611386"/>
                <a:gd name="connsiteX708" fmla="*/ 172898 w 4958557"/>
                <a:gd name="connsiteY708" fmla="*/ 2581220 h 2611386"/>
                <a:gd name="connsiteX709" fmla="*/ 167135 w 4958557"/>
                <a:gd name="connsiteY709" fmla="*/ 2582949 h 2611386"/>
                <a:gd name="connsiteX710" fmla="*/ 167135 w 4958557"/>
                <a:gd name="connsiteY710" fmla="*/ 2586695 h 2611386"/>
                <a:gd name="connsiteX711" fmla="*/ 172898 w 4958557"/>
                <a:gd name="connsiteY711" fmla="*/ 2584678 h 2611386"/>
                <a:gd name="connsiteX712" fmla="*/ 178949 w 4958557"/>
                <a:gd name="connsiteY712" fmla="*/ 2582949 h 2611386"/>
                <a:gd name="connsiteX713" fmla="*/ 178084 w 4958557"/>
                <a:gd name="connsiteY713" fmla="*/ 2582373 h 2611386"/>
                <a:gd name="connsiteX714" fmla="*/ 210067 w 4958557"/>
                <a:gd name="connsiteY714" fmla="*/ 2565949 h 2611386"/>
                <a:gd name="connsiteX715" fmla="*/ 232254 w 4958557"/>
                <a:gd name="connsiteY715" fmla="*/ 2556440 h 2611386"/>
                <a:gd name="connsiteX716" fmla="*/ 235135 w 4958557"/>
                <a:gd name="connsiteY716" fmla="*/ 2552694 h 2611386"/>
                <a:gd name="connsiteX717" fmla="*/ 237729 w 4958557"/>
                <a:gd name="connsiteY717" fmla="*/ 2554135 h 2611386"/>
                <a:gd name="connsiteX718" fmla="*/ 238593 w 4958557"/>
                <a:gd name="connsiteY718" fmla="*/ 2555576 h 2611386"/>
                <a:gd name="connsiteX719" fmla="*/ 243779 w 4958557"/>
                <a:gd name="connsiteY719" fmla="*/ 2552983 h 2611386"/>
                <a:gd name="connsiteX720" fmla="*/ 247237 w 4958557"/>
                <a:gd name="connsiteY720" fmla="*/ 2552406 h 2611386"/>
                <a:gd name="connsiteX721" fmla="*/ 244068 w 4958557"/>
                <a:gd name="connsiteY721" fmla="*/ 2555288 h 2611386"/>
                <a:gd name="connsiteX722" fmla="*/ 239169 w 4958557"/>
                <a:gd name="connsiteY722" fmla="*/ 2557305 h 2611386"/>
                <a:gd name="connsiteX723" fmla="*/ 233983 w 4958557"/>
                <a:gd name="connsiteY723" fmla="*/ 2565084 h 2611386"/>
                <a:gd name="connsiteX724" fmla="*/ 266542 w 4958557"/>
                <a:gd name="connsiteY724" fmla="*/ 2552118 h 2611386"/>
                <a:gd name="connsiteX725" fmla="*/ 267119 w 4958557"/>
                <a:gd name="connsiteY725" fmla="*/ 2549237 h 2611386"/>
                <a:gd name="connsiteX726" fmla="*/ 277492 w 4958557"/>
                <a:gd name="connsiteY726" fmla="*/ 2547796 h 2611386"/>
                <a:gd name="connsiteX727" fmla="*/ 277780 w 4958557"/>
                <a:gd name="connsiteY727" fmla="*/ 2547796 h 2611386"/>
                <a:gd name="connsiteX728" fmla="*/ 283831 w 4958557"/>
                <a:gd name="connsiteY728" fmla="*/ 2545491 h 2611386"/>
                <a:gd name="connsiteX729" fmla="*/ 280949 w 4958557"/>
                <a:gd name="connsiteY729" fmla="*/ 2545779 h 2611386"/>
                <a:gd name="connsiteX730" fmla="*/ 282966 w 4958557"/>
                <a:gd name="connsiteY730" fmla="*/ 2544627 h 2611386"/>
                <a:gd name="connsiteX731" fmla="*/ 278068 w 4958557"/>
                <a:gd name="connsiteY731" fmla="*/ 2547220 h 2611386"/>
                <a:gd name="connsiteX732" fmla="*/ 284983 w 4958557"/>
                <a:gd name="connsiteY732" fmla="*/ 2541457 h 2611386"/>
                <a:gd name="connsiteX733" fmla="*/ 284983 w 4958557"/>
                <a:gd name="connsiteY733" fmla="*/ 2541457 h 2611386"/>
                <a:gd name="connsiteX734" fmla="*/ 288153 w 4958557"/>
                <a:gd name="connsiteY734" fmla="*/ 2538576 h 2611386"/>
                <a:gd name="connsiteX735" fmla="*/ 289305 w 4958557"/>
                <a:gd name="connsiteY735" fmla="*/ 2539440 h 2611386"/>
                <a:gd name="connsiteX736" fmla="*/ 288441 w 4958557"/>
                <a:gd name="connsiteY736" fmla="*/ 2541745 h 2611386"/>
                <a:gd name="connsiteX737" fmla="*/ 303424 w 4958557"/>
                <a:gd name="connsiteY737" fmla="*/ 2533965 h 2611386"/>
                <a:gd name="connsiteX738" fmla="*/ 305153 w 4958557"/>
                <a:gd name="connsiteY738" fmla="*/ 2535118 h 2611386"/>
                <a:gd name="connsiteX739" fmla="*/ 305153 w 4958557"/>
                <a:gd name="connsiteY739" fmla="*/ 2537135 h 2611386"/>
                <a:gd name="connsiteX740" fmla="*/ 337136 w 4958557"/>
                <a:gd name="connsiteY740" fmla="*/ 2524169 h 2611386"/>
                <a:gd name="connsiteX741" fmla="*/ 342034 w 4958557"/>
                <a:gd name="connsiteY741" fmla="*/ 2520999 h 2611386"/>
                <a:gd name="connsiteX742" fmla="*/ 352695 w 4958557"/>
                <a:gd name="connsiteY742" fmla="*/ 2517254 h 2611386"/>
                <a:gd name="connsiteX743" fmla="*/ 352695 w 4958557"/>
                <a:gd name="connsiteY743" fmla="*/ 2515813 h 2611386"/>
                <a:gd name="connsiteX744" fmla="*/ 357306 w 4958557"/>
                <a:gd name="connsiteY744" fmla="*/ 2514948 h 2611386"/>
                <a:gd name="connsiteX745" fmla="*/ 359323 w 4958557"/>
                <a:gd name="connsiteY745" fmla="*/ 2514948 h 2611386"/>
                <a:gd name="connsiteX746" fmla="*/ 366238 w 4958557"/>
                <a:gd name="connsiteY746" fmla="*/ 2512355 h 2611386"/>
                <a:gd name="connsiteX747" fmla="*/ 365950 w 4958557"/>
                <a:gd name="connsiteY747" fmla="*/ 2511779 h 2611386"/>
                <a:gd name="connsiteX748" fmla="*/ 368543 w 4958557"/>
                <a:gd name="connsiteY748" fmla="*/ 2506592 h 2611386"/>
                <a:gd name="connsiteX749" fmla="*/ 381221 w 4958557"/>
                <a:gd name="connsiteY749" fmla="*/ 2500542 h 2611386"/>
                <a:gd name="connsiteX750" fmla="*/ 387848 w 4958557"/>
                <a:gd name="connsiteY750" fmla="*/ 2504287 h 2611386"/>
                <a:gd name="connsiteX751" fmla="*/ 387848 w 4958557"/>
                <a:gd name="connsiteY751" fmla="*/ 2504287 h 2611386"/>
                <a:gd name="connsiteX752" fmla="*/ 387848 w 4958557"/>
                <a:gd name="connsiteY752" fmla="*/ 2504287 h 2611386"/>
                <a:gd name="connsiteX753" fmla="*/ 387848 w 4958557"/>
                <a:gd name="connsiteY753" fmla="*/ 2505152 h 2611386"/>
                <a:gd name="connsiteX754" fmla="*/ 409170 w 4958557"/>
                <a:gd name="connsiteY754" fmla="*/ 2498525 h 2611386"/>
                <a:gd name="connsiteX755" fmla="*/ 484086 w 4958557"/>
                <a:gd name="connsiteY755" fmla="*/ 2476626 h 2611386"/>
                <a:gd name="connsiteX756" fmla="*/ 518662 w 4958557"/>
                <a:gd name="connsiteY756" fmla="*/ 2467118 h 2611386"/>
                <a:gd name="connsiteX757" fmla="*/ 516934 w 4958557"/>
                <a:gd name="connsiteY757" fmla="*/ 2463084 h 2611386"/>
                <a:gd name="connsiteX758" fmla="*/ 513476 w 4958557"/>
                <a:gd name="connsiteY758" fmla="*/ 2463948 h 2611386"/>
                <a:gd name="connsiteX759" fmla="*/ 516646 w 4958557"/>
                <a:gd name="connsiteY759" fmla="*/ 2459914 h 2611386"/>
                <a:gd name="connsiteX760" fmla="*/ 577154 w 4958557"/>
                <a:gd name="connsiteY760" fmla="*/ 2436863 h 2611386"/>
                <a:gd name="connsiteX761" fmla="*/ 583205 w 4958557"/>
                <a:gd name="connsiteY761" fmla="*/ 2435134 h 2611386"/>
                <a:gd name="connsiteX762" fmla="*/ 622680 w 4958557"/>
                <a:gd name="connsiteY762" fmla="*/ 2423033 h 2611386"/>
                <a:gd name="connsiteX763" fmla="*/ 654951 w 4958557"/>
                <a:gd name="connsiteY763" fmla="*/ 2413524 h 2611386"/>
                <a:gd name="connsiteX764" fmla="*/ 662443 w 4958557"/>
                <a:gd name="connsiteY764" fmla="*/ 2410355 h 2611386"/>
                <a:gd name="connsiteX765" fmla="*/ 663884 w 4958557"/>
                <a:gd name="connsiteY765" fmla="*/ 2412372 h 2611386"/>
                <a:gd name="connsiteX766" fmla="*/ 762427 w 4958557"/>
                <a:gd name="connsiteY766" fmla="*/ 2383846 h 2611386"/>
                <a:gd name="connsiteX767" fmla="*/ 769342 w 4958557"/>
                <a:gd name="connsiteY767" fmla="*/ 2382405 h 2611386"/>
                <a:gd name="connsiteX768" fmla="*/ 820054 w 4958557"/>
                <a:gd name="connsiteY768" fmla="*/ 2374626 h 2611386"/>
                <a:gd name="connsiteX769" fmla="*/ 853190 w 4958557"/>
                <a:gd name="connsiteY769" fmla="*/ 2367422 h 2611386"/>
                <a:gd name="connsiteX770" fmla="*/ 854343 w 4958557"/>
                <a:gd name="connsiteY770" fmla="*/ 2372320 h 2611386"/>
                <a:gd name="connsiteX771" fmla="*/ 839071 w 4958557"/>
                <a:gd name="connsiteY771" fmla="*/ 2375778 h 2611386"/>
                <a:gd name="connsiteX772" fmla="*/ 826970 w 4958557"/>
                <a:gd name="connsiteY772" fmla="*/ 2379812 h 2611386"/>
                <a:gd name="connsiteX773" fmla="*/ 820342 w 4958557"/>
                <a:gd name="connsiteY773" fmla="*/ 2382405 h 2611386"/>
                <a:gd name="connsiteX774" fmla="*/ 808529 w 4958557"/>
                <a:gd name="connsiteY774" fmla="*/ 2384422 h 2611386"/>
                <a:gd name="connsiteX775" fmla="*/ 810257 w 4958557"/>
                <a:gd name="connsiteY775" fmla="*/ 2385287 h 2611386"/>
                <a:gd name="connsiteX776" fmla="*/ 808529 w 4958557"/>
                <a:gd name="connsiteY776" fmla="*/ 2384422 h 2611386"/>
                <a:gd name="connsiteX777" fmla="*/ 781156 w 4958557"/>
                <a:gd name="connsiteY777" fmla="*/ 2395948 h 2611386"/>
                <a:gd name="connsiteX778" fmla="*/ 813427 w 4958557"/>
                <a:gd name="connsiteY778" fmla="*/ 2387015 h 2611386"/>
                <a:gd name="connsiteX779" fmla="*/ 820342 w 4958557"/>
                <a:gd name="connsiteY779" fmla="*/ 2384422 h 2611386"/>
                <a:gd name="connsiteX780" fmla="*/ 829851 w 4958557"/>
                <a:gd name="connsiteY780" fmla="*/ 2382405 h 2611386"/>
                <a:gd name="connsiteX781" fmla="*/ 841953 w 4958557"/>
                <a:gd name="connsiteY781" fmla="*/ 2378371 h 2611386"/>
                <a:gd name="connsiteX782" fmla="*/ 857224 w 4958557"/>
                <a:gd name="connsiteY782" fmla="*/ 2375202 h 2611386"/>
                <a:gd name="connsiteX783" fmla="*/ 866444 w 4958557"/>
                <a:gd name="connsiteY783" fmla="*/ 2375490 h 2611386"/>
                <a:gd name="connsiteX784" fmla="*/ 882580 w 4958557"/>
                <a:gd name="connsiteY784" fmla="*/ 2372897 h 2611386"/>
                <a:gd name="connsiteX785" fmla="*/ 913699 w 4958557"/>
                <a:gd name="connsiteY785" fmla="*/ 2362236 h 2611386"/>
                <a:gd name="connsiteX786" fmla="*/ 916292 w 4958557"/>
                <a:gd name="connsiteY786" fmla="*/ 2367710 h 2611386"/>
                <a:gd name="connsiteX787" fmla="*/ 917445 w 4958557"/>
                <a:gd name="connsiteY787" fmla="*/ 2365693 h 2611386"/>
                <a:gd name="connsiteX788" fmla="*/ 916292 w 4958557"/>
                <a:gd name="connsiteY788" fmla="*/ 2367710 h 2611386"/>
                <a:gd name="connsiteX789" fmla="*/ 913123 w 4958557"/>
                <a:gd name="connsiteY789" fmla="*/ 2373473 h 2611386"/>
                <a:gd name="connsiteX790" fmla="*/ 918309 w 4958557"/>
                <a:gd name="connsiteY790" fmla="*/ 2374049 h 2611386"/>
                <a:gd name="connsiteX791" fmla="*/ 927529 w 4958557"/>
                <a:gd name="connsiteY791" fmla="*/ 2369151 h 2611386"/>
                <a:gd name="connsiteX792" fmla="*/ 954902 w 4958557"/>
                <a:gd name="connsiteY792" fmla="*/ 2351575 h 2611386"/>
                <a:gd name="connsiteX793" fmla="*/ 1013106 w 4958557"/>
                <a:gd name="connsiteY793" fmla="*/ 2336015 h 2611386"/>
                <a:gd name="connsiteX794" fmla="*/ 1013106 w 4958557"/>
                <a:gd name="connsiteY794" fmla="*/ 2336015 h 2611386"/>
                <a:gd name="connsiteX795" fmla="*/ 1024920 w 4958557"/>
                <a:gd name="connsiteY795" fmla="*/ 2336015 h 2611386"/>
                <a:gd name="connsiteX796" fmla="*/ 1043649 w 4958557"/>
                <a:gd name="connsiteY796" fmla="*/ 2336015 h 2611386"/>
                <a:gd name="connsiteX797" fmla="*/ 1047395 w 4958557"/>
                <a:gd name="connsiteY797" fmla="*/ 2336015 h 2611386"/>
                <a:gd name="connsiteX798" fmla="*/ 1053445 w 4958557"/>
                <a:gd name="connsiteY798" fmla="*/ 2336015 h 2611386"/>
                <a:gd name="connsiteX799" fmla="*/ 1056903 w 4958557"/>
                <a:gd name="connsiteY799" fmla="*/ 2333422 h 2611386"/>
                <a:gd name="connsiteX800" fmla="*/ 1115971 w 4958557"/>
                <a:gd name="connsiteY800" fmla="*/ 2316998 h 2611386"/>
                <a:gd name="connsiteX801" fmla="*/ 1180802 w 4958557"/>
                <a:gd name="connsiteY801" fmla="*/ 2293947 h 2611386"/>
                <a:gd name="connsiteX802" fmla="*/ 1183684 w 4958557"/>
                <a:gd name="connsiteY802" fmla="*/ 2301150 h 2611386"/>
                <a:gd name="connsiteX803" fmla="*/ 1186565 w 4958557"/>
                <a:gd name="connsiteY803" fmla="*/ 2300574 h 2611386"/>
                <a:gd name="connsiteX804" fmla="*/ 1181090 w 4958557"/>
                <a:gd name="connsiteY804" fmla="*/ 2308066 h 2611386"/>
                <a:gd name="connsiteX805" fmla="*/ 1186853 w 4958557"/>
                <a:gd name="connsiteY805" fmla="*/ 2312964 h 2611386"/>
                <a:gd name="connsiteX806" fmla="*/ 1200972 w 4958557"/>
                <a:gd name="connsiteY806" fmla="*/ 2307778 h 2611386"/>
                <a:gd name="connsiteX807" fmla="*/ 1200972 w 4958557"/>
                <a:gd name="connsiteY807" fmla="*/ 2307778 h 2611386"/>
                <a:gd name="connsiteX808" fmla="*/ 1202989 w 4958557"/>
                <a:gd name="connsiteY808" fmla="*/ 2297981 h 2611386"/>
                <a:gd name="connsiteX809" fmla="*/ 1217396 w 4958557"/>
                <a:gd name="connsiteY809" fmla="*/ 2293371 h 2611386"/>
                <a:gd name="connsiteX810" fmla="*/ 1230362 w 4958557"/>
                <a:gd name="connsiteY810" fmla="*/ 2289049 h 2611386"/>
                <a:gd name="connsiteX811" fmla="*/ 1212785 w 4958557"/>
                <a:gd name="connsiteY811" fmla="*/ 2291066 h 2611386"/>
                <a:gd name="connsiteX812" fmla="*/ 1198955 w 4958557"/>
                <a:gd name="connsiteY812" fmla="*/ 2292795 h 2611386"/>
                <a:gd name="connsiteX813" fmla="*/ 1212497 w 4958557"/>
                <a:gd name="connsiteY813" fmla="*/ 2283286 h 2611386"/>
                <a:gd name="connsiteX814" fmla="*/ 1217972 w 4958557"/>
                <a:gd name="connsiteY814" fmla="*/ 2283286 h 2611386"/>
                <a:gd name="connsiteX815" fmla="*/ 1256294 w 4958557"/>
                <a:gd name="connsiteY815" fmla="*/ 2280117 h 2611386"/>
                <a:gd name="connsiteX816" fmla="*/ 1248514 w 4958557"/>
                <a:gd name="connsiteY816" fmla="*/ 2283862 h 2611386"/>
                <a:gd name="connsiteX817" fmla="*/ 1243328 w 4958557"/>
                <a:gd name="connsiteY817" fmla="*/ 2287608 h 2611386"/>
                <a:gd name="connsiteX818" fmla="*/ 1251108 w 4958557"/>
                <a:gd name="connsiteY818" fmla="*/ 2286744 h 2611386"/>
                <a:gd name="connsiteX819" fmla="*/ 1251108 w 4958557"/>
                <a:gd name="connsiteY819" fmla="*/ 2286744 h 2611386"/>
                <a:gd name="connsiteX820" fmla="*/ 1262921 w 4958557"/>
                <a:gd name="connsiteY820" fmla="*/ 2278964 h 2611386"/>
                <a:gd name="connsiteX821" fmla="*/ 1257447 w 4958557"/>
                <a:gd name="connsiteY821" fmla="*/ 2279828 h 2611386"/>
                <a:gd name="connsiteX822" fmla="*/ 1274735 w 4958557"/>
                <a:gd name="connsiteY822" fmla="*/ 2270032 h 2611386"/>
                <a:gd name="connsiteX823" fmla="*/ 1284820 w 4958557"/>
                <a:gd name="connsiteY823" fmla="*/ 2267438 h 2611386"/>
                <a:gd name="connsiteX824" fmla="*/ 1284820 w 4958557"/>
                <a:gd name="connsiteY824" fmla="*/ 2267438 h 2611386"/>
                <a:gd name="connsiteX825" fmla="*/ 1322566 w 4958557"/>
                <a:gd name="connsiteY825" fmla="*/ 2258794 h 2611386"/>
                <a:gd name="connsiteX826" fmla="*/ 1354837 w 4958557"/>
                <a:gd name="connsiteY826" fmla="*/ 2244387 h 2611386"/>
                <a:gd name="connsiteX827" fmla="*/ 1354837 w 4958557"/>
                <a:gd name="connsiteY827" fmla="*/ 2244387 h 2611386"/>
                <a:gd name="connsiteX828" fmla="*/ 1355125 w 4958557"/>
                <a:gd name="connsiteY828" fmla="*/ 2240930 h 2611386"/>
                <a:gd name="connsiteX829" fmla="*/ 1365210 w 4958557"/>
                <a:gd name="connsiteY829" fmla="*/ 2237760 h 2611386"/>
                <a:gd name="connsiteX830" fmla="*/ 1376447 w 4958557"/>
                <a:gd name="connsiteY830" fmla="*/ 2235167 h 2611386"/>
                <a:gd name="connsiteX831" fmla="*/ 1378753 w 4958557"/>
                <a:gd name="connsiteY831" fmla="*/ 2237760 h 2611386"/>
                <a:gd name="connsiteX832" fmla="*/ 1373854 w 4958557"/>
                <a:gd name="connsiteY832" fmla="*/ 2243811 h 2611386"/>
                <a:gd name="connsiteX833" fmla="*/ 1375295 w 4958557"/>
                <a:gd name="connsiteY833" fmla="*/ 2245540 h 2611386"/>
                <a:gd name="connsiteX834" fmla="*/ 1353685 w 4958557"/>
                <a:gd name="connsiteY834" fmla="*/ 2252455 h 2611386"/>
                <a:gd name="connsiteX835" fmla="*/ 1379329 w 4958557"/>
                <a:gd name="connsiteY835" fmla="*/ 2245828 h 2611386"/>
                <a:gd name="connsiteX836" fmla="*/ 1381058 w 4958557"/>
                <a:gd name="connsiteY836" fmla="*/ 2245252 h 2611386"/>
                <a:gd name="connsiteX837" fmla="*/ 1388549 w 4958557"/>
                <a:gd name="connsiteY837" fmla="*/ 2243811 h 2611386"/>
                <a:gd name="connsiteX838" fmla="*/ 1387685 w 4958557"/>
                <a:gd name="connsiteY838" fmla="*/ 2245540 h 2611386"/>
                <a:gd name="connsiteX839" fmla="*/ 1398634 w 4958557"/>
                <a:gd name="connsiteY839" fmla="*/ 2243235 h 2611386"/>
                <a:gd name="connsiteX840" fmla="*/ 1398634 w 4958557"/>
                <a:gd name="connsiteY840" fmla="*/ 2243235 h 2611386"/>
                <a:gd name="connsiteX841" fmla="*/ 1419956 w 4958557"/>
                <a:gd name="connsiteY841" fmla="*/ 2242659 h 2611386"/>
                <a:gd name="connsiteX842" fmla="*/ 1432634 w 4958557"/>
                <a:gd name="connsiteY842" fmla="*/ 2238049 h 2611386"/>
                <a:gd name="connsiteX843" fmla="*/ 1447329 w 4958557"/>
                <a:gd name="connsiteY843" fmla="*/ 2228540 h 2611386"/>
                <a:gd name="connsiteX844" fmla="*/ 1479024 w 4958557"/>
                <a:gd name="connsiteY844" fmla="*/ 2222777 h 2611386"/>
                <a:gd name="connsiteX845" fmla="*/ 1481329 w 4958557"/>
                <a:gd name="connsiteY845" fmla="*/ 2223642 h 2611386"/>
                <a:gd name="connsiteX846" fmla="*/ 1496601 w 4958557"/>
                <a:gd name="connsiteY846" fmla="*/ 2222489 h 2611386"/>
                <a:gd name="connsiteX847" fmla="*/ 1509855 w 4958557"/>
                <a:gd name="connsiteY847" fmla="*/ 2215574 h 2611386"/>
                <a:gd name="connsiteX848" fmla="*/ 1540398 w 4958557"/>
                <a:gd name="connsiteY848" fmla="*/ 2209523 h 2611386"/>
                <a:gd name="connsiteX849" fmla="*/ 1549330 w 4958557"/>
                <a:gd name="connsiteY849" fmla="*/ 2214421 h 2611386"/>
                <a:gd name="connsiteX850" fmla="*/ 1549330 w 4958557"/>
                <a:gd name="connsiteY850" fmla="*/ 2214421 h 2611386"/>
                <a:gd name="connsiteX851" fmla="*/ 1556821 w 4958557"/>
                <a:gd name="connsiteY851" fmla="*/ 2218743 h 2611386"/>
                <a:gd name="connsiteX852" fmla="*/ 1586500 w 4958557"/>
                <a:gd name="connsiteY852" fmla="*/ 2208947 h 2611386"/>
                <a:gd name="connsiteX853" fmla="*/ 1586788 w 4958557"/>
                <a:gd name="connsiteY853" fmla="*/ 2202319 h 2611386"/>
                <a:gd name="connsiteX854" fmla="*/ 1562008 w 4958557"/>
                <a:gd name="connsiteY854" fmla="*/ 2205201 h 2611386"/>
                <a:gd name="connsiteX855" fmla="*/ 1562008 w 4958557"/>
                <a:gd name="connsiteY855" fmla="*/ 2202896 h 2611386"/>
                <a:gd name="connsiteX856" fmla="*/ 1587076 w 4958557"/>
                <a:gd name="connsiteY856" fmla="*/ 2195404 h 2611386"/>
                <a:gd name="connsiteX857" fmla="*/ 1587364 w 4958557"/>
                <a:gd name="connsiteY857" fmla="*/ 2191370 h 2611386"/>
                <a:gd name="connsiteX858" fmla="*/ 1576703 w 4958557"/>
                <a:gd name="connsiteY858" fmla="*/ 2190794 h 2611386"/>
                <a:gd name="connsiteX859" fmla="*/ 1568347 w 4958557"/>
                <a:gd name="connsiteY859" fmla="*/ 2193099 h 2611386"/>
                <a:gd name="connsiteX860" fmla="*/ 1568635 w 4958557"/>
                <a:gd name="connsiteY860" fmla="*/ 2192235 h 2611386"/>
                <a:gd name="connsiteX861" fmla="*/ 1571516 w 4958557"/>
                <a:gd name="connsiteY861" fmla="*/ 2191658 h 2611386"/>
                <a:gd name="connsiteX862" fmla="*/ 1574686 w 4958557"/>
                <a:gd name="connsiteY862" fmla="*/ 2190794 h 2611386"/>
                <a:gd name="connsiteX863" fmla="*/ 1574110 w 4958557"/>
                <a:gd name="connsiteY863" fmla="*/ 2190794 h 2611386"/>
                <a:gd name="connsiteX864" fmla="*/ 1623093 w 4958557"/>
                <a:gd name="connsiteY864" fmla="*/ 2184743 h 2611386"/>
                <a:gd name="connsiteX865" fmla="*/ 1661415 w 4958557"/>
                <a:gd name="connsiteY865" fmla="*/ 2176963 h 2611386"/>
                <a:gd name="connsiteX866" fmla="*/ 1718466 w 4958557"/>
                <a:gd name="connsiteY866" fmla="*/ 2166879 h 2611386"/>
                <a:gd name="connsiteX867" fmla="*/ 1736619 w 4958557"/>
                <a:gd name="connsiteY867" fmla="*/ 2162268 h 2611386"/>
                <a:gd name="connsiteX868" fmla="*/ 1740077 w 4958557"/>
                <a:gd name="connsiteY868" fmla="*/ 2163997 h 2611386"/>
                <a:gd name="connsiteX869" fmla="*/ 1742670 w 4958557"/>
                <a:gd name="connsiteY869" fmla="*/ 2159387 h 2611386"/>
                <a:gd name="connsiteX870" fmla="*/ 1749009 w 4958557"/>
                <a:gd name="connsiteY870" fmla="*/ 2155353 h 2611386"/>
                <a:gd name="connsiteX871" fmla="*/ 1748721 w 4958557"/>
                <a:gd name="connsiteY871" fmla="*/ 2155065 h 2611386"/>
                <a:gd name="connsiteX872" fmla="*/ 1774077 w 4958557"/>
                <a:gd name="connsiteY872" fmla="*/ 2145268 h 2611386"/>
                <a:gd name="connsiteX873" fmla="*/ 1781569 w 4958557"/>
                <a:gd name="connsiteY873" fmla="*/ 2145845 h 2611386"/>
                <a:gd name="connsiteX874" fmla="*/ 1789060 w 4958557"/>
                <a:gd name="connsiteY874" fmla="*/ 2143251 h 2611386"/>
                <a:gd name="connsiteX875" fmla="*/ 1788484 w 4958557"/>
                <a:gd name="connsiteY875" fmla="*/ 2140370 h 2611386"/>
                <a:gd name="connsiteX876" fmla="*/ 1810382 w 4958557"/>
                <a:gd name="connsiteY876" fmla="*/ 2131438 h 2611386"/>
                <a:gd name="connsiteX877" fmla="*/ 1888179 w 4958557"/>
                <a:gd name="connsiteY877" fmla="*/ 2110404 h 2611386"/>
                <a:gd name="connsiteX878" fmla="*/ 1898264 w 4958557"/>
                <a:gd name="connsiteY878" fmla="*/ 2107522 h 2611386"/>
                <a:gd name="connsiteX879" fmla="*/ 1991044 w 4958557"/>
                <a:gd name="connsiteY879" fmla="*/ 2081590 h 2611386"/>
                <a:gd name="connsiteX880" fmla="*/ 1993061 w 4958557"/>
                <a:gd name="connsiteY880" fmla="*/ 2080725 h 2611386"/>
                <a:gd name="connsiteX881" fmla="*/ 1991044 w 4958557"/>
                <a:gd name="connsiteY881" fmla="*/ 2081590 h 2611386"/>
                <a:gd name="connsiteX882" fmla="*/ 2017553 w 4958557"/>
                <a:gd name="connsiteY882" fmla="*/ 2077268 h 2611386"/>
                <a:gd name="connsiteX883" fmla="*/ 2017553 w 4958557"/>
                <a:gd name="connsiteY883" fmla="*/ 2077268 h 2611386"/>
                <a:gd name="connsiteX884" fmla="*/ 2034553 w 4958557"/>
                <a:gd name="connsiteY884" fmla="*/ 2072658 h 2611386"/>
                <a:gd name="connsiteX885" fmla="*/ 2034553 w 4958557"/>
                <a:gd name="connsiteY885" fmla="*/ 2072658 h 2611386"/>
                <a:gd name="connsiteX886" fmla="*/ 2050689 w 4958557"/>
                <a:gd name="connsiteY886" fmla="*/ 2067471 h 2611386"/>
                <a:gd name="connsiteX887" fmla="*/ 2050689 w 4958557"/>
                <a:gd name="connsiteY887" fmla="*/ 2067471 h 2611386"/>
                <a:gd name="connsiteX888" fmla="*/ 2105147 w 4958557"/>
                <a:gd name="connsiteY888" fmla="*/ 2050759 h 2611386"/>
                <a:gd name="connsiteX889" fmla="*/ 2131656 w 4958557"/>
                <a:gd name="connsiteY889" fmla="*/ 2041539 h 2611386"/>
                <a:gd name="connsiteX890" fmla="*/ 2131656 w 4958557"/>
                <a:gd name="connsiteY890" fmla="*/ 2041539 h 2611386"/>
                <a:gd name="connsiteX891" fmla="*/ 2131656 w 4958557"/>
                <a:gd name="connsiteY891" fmla="*/ 2041539 h 2611386"/>
                <a:gd name="connsiteX892" fmla="*/ 2131656 w 4958557"/>
                <a:gd name="connsiteY892" fmla="*/ 2041539 h 2611386"/>
                <a:gd name="connsiteX893" fmla="*/ 2140876 w 4958557"/>
                <a:gd name="connsiteY893" fmla="*/ 2038945 h 2611386"/>
                <a:gd name="connsiteX894" fmla="*/ 2140876 w 4958557"/>
                <a:gd name="connsiteY894" fmla="*/ 2038945 h 2611386"/>
                <a:gd name="connsiteX895" fmla="*/ 2186114 w 4958557"/>
                <a:gd name="connsiteY895" fmla="*/ 2022233 h 2611386"/>
                <a:gd name="connsiteX896" fmla="*/ 2186114 w 4958557"/>
                <a:gd name="connsiteY896" fmla="*/ 2022233 h 2611386"/>
                <a:gd name="connsiteX897" fmla="*/ 2205707 w 4958557"/>
                <a:gd name="connsiteY897" fmla="*/ 2019352 h 2611386"/>
                <a:gd name="connsiteX898" fmla="*/ 2200809 w 4958557"/>
                <a:gd name="connsiteY898" fmla="*/ 2012149 h 2611386"/>
                <a:gd name="connsiteX899" fmla="*/ 2350352 w 4958557"/>
                <a:gd name="connsiteY899" fmla="*/ 1981894 h 2611386"/>
                <a:gd name="connsiteX900" fmla="*/ 2360148 w 4958557"/>
                <a:gd name="connsiteY900" fmla="*/ 1975843 h 2611386"/>
                <a:gd name="connsiteX901" fmla="*/ 2392996 w 4958557"/>
                <a:gd name="connsiteY901" fmla="*/ 1962877 h 2611386"/>
                <a:gd name="connsiteX902" fmla="*/ 2413742 w 4958557"/>
                <a:gd name="connsiteY902" fmla="*/ 1955674 h 2611386"/>
                <a:gd name="connsiteX903" fmla="*/ 2416623 w 4958557"/>
                <a:gd name="connsiteY903" fmla="*/ 1948470 h 2611386"/>
                <a:gd name="connsiteX904" fmla="*/ 2416623 w 4958557"/>
                <a:gd name="connsiteY904" fmla="*/ 1948470 h 2611386"/>
                <a:gd name="connsiteX905" fmla="*/ 2416623 w 4958557"/>
                <a:gd name="connsiteY905" fmla="*/ 1948470 h 2611386"/>
                <a:gd name="connsiteX906" fmla="*/ 2437657 w 4958557"/>
                <a:gd name="connsiteY906" fmla="*/ 1936945 h 2611386"/>
                <a:gd name="connsiteX907" fmla="*/ 2437946 w 4958557"/>
                <a:gd name="connsiteY907" fmla="*/ 1936657 h 2611386"/>
                <a:gd name="connsiteX908" fmla="*/ 2444861 w 4958557"/>
                <a:gd name="connsiteY908" fmla="*/ 1936369 h 2611386"/>
                <a:gd name="connsiteX909" fmla="*/ 2444861 w 4958557"/>
                <a:gd name="connsiteY909" fmla="*/ 1936369 h 2611386"/>
                <a:gd name="connsiteX910" fmla="*/ 2460708 w 4958557"/>
                <a:gd name="connsiteY910" fmla="*/ 1934064 h 2611386"/>
                <a:gd name="connsiteX911" fmla="*/ 2488081 w 4958557"/>
                <a:gd name="connsiteY911" fmla="*/ 1921962 h 2611386"/>
                <a:gd name="connsiteX912" fmla="*/ 2502488 w 4958557"/>
                <a:gd name="connsiteY912" fmla="*/ 1919080 h 2611386"/>
                <a:gd name="connsiteX913" fmla="*/ 2522946 w 4958557"/>
                <a:gd name="connsiteY913" fmla="*/ 1914470 h 2611386"/>
                <a:gd name="connsiteX914" fmla="*/ 2526116 w 4958557"/>
                <a:gd name="connsiteY914" fmla="*/ 1916199 h 2611386"/>
                <a:gd name="connsiteX915" fmla="*/ 2523522 w 4958557"/>
                <a:gd name="connsiteY915" fmla="*/ 1917640 h 2611386"/>
                <a:gd name="connsiteX916" fmla="*/ 2515455 w 4958557"/>
                <a:gd name="connsiteY916" fmla="*/ 1921097 h 2611386"/>
                <a:gd name="connsiteX917" fmla="*/ 2520929 w 4958557"/>
                <a:gd name="connsiteY917" fmla="*/ 1921962 h 2611386"/>
                <a:gd name="connsiteX918" fmla="*/ 2523234 w 4958557"/>
                <a:gd name="connsiteY918" fmla="*/ 1924267 h 2611386"/>
                <a:gd name="connsiteX919" fmla="*/ 2523234 w 4958557"/>
                <a:gd name="connsiteY919" fmla="*/ 1924267 h 2611386"/>
                <a:gd name="connsiteX920" fmla="*/ 2523234 w 4958557"/>
                <a:gd name="connsiteY920" fmla="*/ 1924267 h 2611386"/>
                <a:gd name="connsiteX921" fmla="*/ 2514014 w 4958557"/>
                <a:gd name="connsiteY921" fmla="*/ 1938674 h 2611386"/>
                <a:gd name="connsiteX922" fmla="*/ 2499319 w 4958557"/>
                <a:gd name="connsiteY922" fmla="*/ 1944724 h 2611386"/>
                <a:gd name="connsiteX923" fmla="*/ 2500759 w 4958557"/>
                <a:gd name="connsiteY923" fmla="*/ 1953945 h 2611386"/>
                <a:gd name="connsiteX924" fmla="*/ 2506234 w 4958557"/>
                <a:gd name="connsiteY924" fmla="*/ 1950199 h 2611386"/>
                <a:gd name="connsiteX925" fmla="*/ 2520929 w 4958557"/>
                <a:gd name="connsiteY925" fmla="*/ 1940979 h 2611386"/>
                <a:gd name="connsiteX926" fmla="*/ 2526116 w 4958557"/>
                <a:gd name="connsiteY926" fmla="*/ 1939826 h 2611386"/>
                <a:gd name="connsiteX927" fmla="*/ 2526116 w 4958557"/>
                <a:gd name="connsiteY927" fmla="*/ 1939826 h 2611386"/>
                <a:gd name="connsiteX928" fmla="*/ 2526116 w 4958557"/>
                <a:gd name="connsiteY928" fmla="*/ 1939826 h 2611386"/>
                <a:gd name="connsiteX929" fmla="*/ 2547150 w 4958557"/>
                <a:gd name="connsiteY929" fmla="*/ 1931182 h 2611386"/>
                <a:gd name="connsiteX930" fmla="*/ 2546573 w 4958557"/>
                <a:gd name="connsiteY930" fmla="*/ 1926860 h 2611386"/>
                <a:gd name="connsiteX931" fmla="*/ 2571641 w 4958557"/>
                <a:gd name="connsiteY931" fmla="*/ 1919080 h 2611386"/>
                <a:gd name="connsiteX932" fmla="*/ 2578268 w 4958557"/>
                <a:gd name="connsiteY932" fmla="*/ 1911877 h 2611386"/>
                <a:gd name="connsiteX933" fmla="*/ 2570489 w 4958557"/>
                <a:gd name="connsiteY933" fmla="*/ 1910436 h 2611386"/>
                <a:gd name="connsiteX934" fmla="*/ 2562709 w 4958557"/>
                <a:gd name="connsiteY934" fmla="*/ 1905826 h 2611386"/>
                <a:gd name="connsiteX935" fmla="*/ 2564726 w 4958557"/>
                <a:gd name="connsiteY935" fmla="*/ 1900351 h 2611386"/>
                <a:gd name="connsiteX936" fmla="*/ 2591523 w 4958557"/>
                <a:gd name="connsiteY936" fmla="*/ 1888250 h 2611386"/>
                <a:gd name="connsiteX937" fmla="*/ 2644252 w 4958557"/>
                <a:gd name="connsiteY937" fmla="*/ 1874131 h 2611386"/>
                <a:gd name="connsiteX938" fmla="*/ 2714846 w 4958557"/>
                <a:gd name="connsiteY938" fmla="*/ 1854538 h 2611386"/>
                <a:gd name="connsiteX939" fmla="*/ 2805321 w 4958557"/>
                <a:gd name="connsiteY939" fmla="*/ 1822266 h 2611386"/>
                <a:gd name="connsiteX940" fmla="*/ 2815117 w 4958557"/>
                <a:gd name="connsiteY940" fmla="*/ 1820249 h 2611386"/>
                <a:gd name="connsiteX941" fmla="*/ 2815405 w 4958557"/>
                <a:gd name="connsiteY941" fmla="*/ 1817944 h 2611386"/>
                <a:gd name="connsiteX942" fmla="*/ 2807914 w 4958557"/>
                <a:gd name="connsiteY942" fmla="*/ 1817656 h 2611386"/>
                <a:gd name="connsiteX943" fmla="*/ 2815982 w 4958557"/>
                <a:gd name="connsiteY943" fmla="*/ 1809876 h 2611386"/>
                <a:gd name="connsiteX944" fmla="*/ 2826067 w 4958557"/>
                <a:gd name="connsiteY944" fmla="*/ 1801520 h 2611386"/>
                <a:gd name="connsiteX945" fmla="*/ 2812524 w 4958557"/>
                <a:gd name="connsiteY945" fmla="*/ 1800656 h 2611386"/>
                <a:gd name="connsiteX946" fmla="*/ 2810795 w 4958557"/>
                <a:gd name="connsiteY946" fmla="*/ 1799215 h 2611386"/>
                <a:gd name="connsiteX947" fmla="*/ 2824914 w 4958557"/>
                <a:gd name="connsiteY947" fmla="*/ 1777317 h 2611386"/>
                <a:gd name="connsiteX948" fmla="*/ 2832117 w 4958557"/>
                <a:gd name="connsiteY948" fmla="*/ 1775012 h 2611386"/>
                <a:gd name="connsiteX949" fmla="*/ 2852575 w 4958557"/>
                <a:gd name="connsiteY949" fmla="*/ 1767520 h 2611386"/>
                <a:gd name="connsiteX950" fmla="*/ 2832117 w 4958557"/>
                <a:gd name="connsiteY950" fmla="*/ 1772130 h 2611386"/>
                <a:gd name="connsiteX951" fmla="*/ 2822609 w 4958557"/>
                <a:gd name="connsiteY951" fmla="*/ 1772707 h 2611386"/>
                <a:gd name="connsiteX952" fmla="*/ 2822321 w 4958557"/>
                <a:gd name="connsiteY952" fmla="*/ 1770690 h 2611386"/>
                <a:gd name="connsiteX953" fmla="*/ 2822897 w 4958557"/>
                <a:gd name="connsiteY953" fmla="*/ 1768096 h 2611386"/>
                <a:gd name="connsiteX954" fmla="*/ 2851135 w 4958557"/>
                <a:gd name="connsiteY954" fmla="*/ 1758300 h 2611386"/>
                <a:gd name="connsiteX955" fmla="*/ 2854592 w 4958557"/>
                <a:gd name="connsiteY955" fmla="*/ 1762334 h 2611386"/>
                <a:gd name="connsiteX956" fmla="*/ 2856321 w 4958557"/>
                <a:gd name="connsiteY956" fmla="*/ 1756283 h 2611386"/>
                <a:gd name="connsiteX957" fmla="*/ 2856321 w 4958557"/>
                <a:gd name="connsiteY957" fmla="*/ 1756283 h 2611386"/>
                <a:gd name="connsiteX958" fmla="*/ 3033814 w 4958557"/>
                <a:gd name="connsiteY958" fmla="*/ 1706147 h 2611386"/>
                <a:gd name="connsiteX959" fmla="*/ 3017966 w 4958557"/>
                <a:gd name="connsiteY959" fmla="*/ 1720554 h 2611386"/>
                <a:gd name="connsiteX960" fmla="*/ 3009034 w 4958557"/>
                <a:gd name="connsiteY960" fmla="*/ 1725452 h 2611386"/>
                <a:gd name="connsiteX961" fmla="*/ 3023153 w 4958557"/>
                <a:gd name="connsiteY961" fmla="*/ 1722859 h 2611386"/>
                <a:gd name="connsiteX962" fmla="*/ 3041305 w 4958557"/>
                <a:gd name="connsiteY962" fmla="*/ 1724588 h 2611386"/>
                <a:gd name="connsiteX963" fmla="*/ 2994627 w 4958557"/>
                <a:gd name="connsiteY963" fmla="*/ 1744469 h 2611386"/>
                <a:gd name="connsiteX964" fmla="*/ 2982525 w 4958557"/>
                <a:gd name="connsiteY964" fmla="*/ 1748503 h 2611386"/>
                <a:gd name="connsiteX965" fmla="*/ 2999237 w 4958557"/>
                <a:gd name="connsiteY965" fmla="*/ 1751096 h 2611386"/>
                <a:gd name="connsiteX966" fmla="*/ 3003847 w 4958557"/>
                <a:gd name="connsiteY966" fmla="*/ 1751672 h 2611386"/>
                <a:gd name="connsiteX967" fmla="*/ 3053407 w 4958557"/>
                <a:gd name="connsiteY967" fmla="*/ 1739283 h 2611386"/>
                <a:gd name="connsiteX968" fmla="*/ 3069543 w 4958557"/>
                <a:gd name="connsiteY968" fmla="*/ 1732079 h 2611386"/>
                <a:gd name="connsiteX969" fmla="*/ 3072424 w 4958557"/>
                <a:gd name="connsiteY969" fmla="*/ 1724299 h 2611386"/>
                <a:gd name="connsiteX970" fmla="*/ 3064933 w 4958557"/>
                <a:gd name="connsiteY970" fmla="*/ 1724011 h 2611386"/>
                <a:gd name="connsiteX971" fmla="*/ 3052542 w 4958557"/>
                <a:gd name="connsiteY971" fmla="*/ 1727757 h 2611386"/>
                <a:gd name="connsiteX972" fmla="*/ 3047932 w 4958557"/>
                <a:gd name="connsiteY972" fmla="*/ 1724299 h 2611386"/>
                <a:gd name="connsiteX973" fmla="*/ 3059170 w 4958557"/>
                <a:gd name="connsiteY973" fmla="*/ 1711909 h 2611386"/>
                <a:gd name="connsiteX974" fmla="*/ 3105560 w 4958557"/>
                <a:gd name="connsiteY974" fmla="*/ 1705282 h 2611386"/>
                <a:gd name="connsiteX975" fmla="*/ 3126018 w 4958557"/>
                <a:gd name="connsiteY975" fmla="*/ 1698079 h 2611386"/>
                <a:gd name="connsiteX976" fmla="*/ 3130340 w 4958557"/>
                <a:gd name="connsiteY976" fmla="*/ 1694910 h 2611386"/>
                <a:gd name="connsiteX977" fmla="*/ 3167797 w 4958557"/>
                <a:gd name="connsiteY977" fmla="*/ 1686553 h 2611386"/>
                <a:gd name="connsiteX978" fmla="*/ 3188832 w 4958557"/>
                <a:gd name="connsiteY978" fmla="*/ 1676469 h 2611386"/>
                <a:gd name="connsiteX979" fmla="*/ 3190848 w 4958557"/>
                <a:gd name="connsiteY979" fmla="*/ 1665519 h 2611386"/>
                <a:gd name="connsiteX980" fmla="*/ 3204391 w 4958557"/>
                <a:gd name="connsiteY980" fmla="*/ 1664367 h 2611386"/>
                <a:gd name="connsiteX981" fmla="*/ 3217357 w 4958557"/>
                <a:gd name="connsiteY981" fmla="*/ 1663502 h 2611386"/>
                <a:gd name="connsiteX982" fmla="*/ 3221679 w 4958557"/>
                <a:gd name="connsiteY982" fmla="*/ 1663502 h 2611386"/>
                <a:gd name="connsiteX983" fmla="*/ 3219086 w 4958557"/>
                <a:gd name="connsiteY983" fmla="*/ 1672435 h 2611386"/>
                <a:gd name="connsiteX984" fmla="*/ 3236086 w 4958557"/>
                <a:gd name="connsiteY984" fmla="*/ 1663214 h 2611386"/>
                <a:gd name="connsiteX985" fmla="*/ 3241849 w 4958557"/>
                <a:gd name="connsiteY985" fmla="*/ 1660621 h 2611386"/>
                <a:gd name="connsiteX986" fmla="*/ 3267205 w 4958557"/>
                <a:gd name="connsiteY986" fmla="*/ 1658892 h 2611386"/>
                <a:gd name="connsiteX987" fmla="*/ 3266917 w 4958557"/>
                <a:gd name="connsiteY987" fmla="*/ 1662350 h 2611386"/>
                <a:gd name="connsiteX988" fmla="*/ 3266917 w 4958557"/>
                <a:gd name="connsiteY988" fmla="*/ 1662350 h 2611386"/>
                <a:gd name="connsiteX989" fmla="*/ 3266917 w 4958557"/>
                <a:gd name="connsiteY989" fmla="*/ 1662350 h 2611386"/>
                <a:gd name="connsiteX990" fmla="*/ 3253374 w 4958557"/>
                <a:gd name="connsiteY990" fmla="*/ 1672435 h 2611386"/>
                <a:gd name="connsiteX991" fmla="*/ 3269798 w 4958557"/>
                <a:gd name="connsiteY991" fmla="*/ 1666096 h 2611386"/>
                <a:gd name="connsiteX992" fmla="*/ 3279307 w 4958557"/>
                <a:gd name="connsiteY992" fmla="*/ 1660909 h 2611386"/>
                <a:gd name="connsiteX993" fmla="*/ 3279307 w 4958557"/>
                <a:gd name="connsiteY993" fmla="*/ 1654282 h 2611386"/>
                <a:gd name="connsiteX994" fmla="*/ 3281324 w 4958557"/>
                <a:gd name="connsiteY994" fmla="*/ 1653994 h 2611386"/>
                <a:gd name="connsiteX995" fmla="*/ 3309849 w 4958557"/>
                <a:gd name="connsiteY995" fmla="*/ 1644774 h 2611386"/>
                <a:gd name="connsiteX996" fmla="*/ 3327138 w 4958557"/>
                <a:gd name="connsiteY996" fmla="*/ 1644774 h 2611386"/>
                <a:gd name="connsiteX997" fmla="*/ 3355087 w 4958557"/>
                <a:gd name="connsiteY997" fmla="*/ 1636129 h 2611386"/>
                <a:gd name="connsiteX998" fmla="*/ 3394850 w 4958557"/>
                <a:gd name="connsiteY998" fmla="*/ 1624316 h 2611386"/>
                <a:gd name="connsiteX999" fmla="*/ 3503477 w 4958557"/>
                <a:gd name="connsiteY999" fmla="*/ 1594349 h 2611386"/>
                <a:gd name="connsiteX1000" fmla="*/ 3513850 w 4958557"/>
                <a:gd name="connsiteY1000" fmla="*/ 1587722 h 2611386"/>
                <a:gd name="connsiteX1001" fmla="*/ 3511545 w 4958557"/>
                <a:gd name="connsiteY1001" fmla="*/ 1582824 h 2611386"/>
                <a:gd name="connsiteX1002" fmla="*/ 3497139 w 4958557"/>
                <a:gd name="connsiteY1002" fmla="*/ 1583400 h 2611386"/>
                <a:gd name="connsiteX1003" fmla="*/ 3492817 w 4958557"/>
                <a:gd name="connsiteY1003" fmla="*/ 1587434 h 2611386"/>
                <a:gd name="connsiteX1004" fmla="*/ 3492817 w 4958557"/>
                <a:gd name="connsiteY1004" fmla="*/ 1587434 h 2611386"/>
                <a:gd name="connsiteX1005" fmla="*/ 3483308 w 4958557"/>
                <a:gd name="connsiteY1005" fmla="*/ 1585129 h 2611386"/>
                <a:gd name="connsiteX1006" fmla="*/ 3483308 w 4958557"/>
                <a:gd name="connsiteY1006" fmla="*/ 1585129 h 2611386"/>
                <a:gd name="connsiteX1007" fmla="*/ 3483308 w 4958557"/>
                <a:gd name="connsiteY1007" fmla="*/ 1585129 h 2611386"/>
                <a:gd name="connsiteX1008" fmla="*/ 3492240 w 4958557"/>
                <a:gd name="connsiteY1008" fmla="*/ 1580231 h 2611386"/>
                <a:gd name="connsiteX1009" fmla="*/ 3509528 w 4958557"/>
                <a:gd name="connsiteY1009" fmla="*/ 1566400 h 2611386"/>
                <a:gd name="connsiteX1010" fmla="*/ 3519613 w 4958557"/>
                <a:gd name="connsiteY1010" fmla="*/ 1559773 h 2611386"/>
                <a:gd name="connsiteX1011" fmla="*/ 3514427 w 4958557"/>
                <a:gd name="connsiteY1011" fmla="*/ 1555739 h 2611386"/>
                <a:gd name="connsiteX1012" fmla="*/ 3514427 w 4958557"/>
                <a:gd name="connsiteY1012" fmla="*/ 1555739 h 2611386"/>
                <a:gd name="connsiteX1013" fmla="*/ 3514427 w 4958557"/>
                <a:gd name="connsiteY1013" fmla="*/ 1555451 h 2611386"/>
                <a:gd name="connsiteX1014" fmla="*/ 3528257 w 4958557"/>
                <a:gd name="connsiteY1014" fmla="*/ 1554010 h 2611386"/>
                <a:gd name="connsiteX1015" fmla="*/ 3557071 w 4958557"/>
                <a:gd name="connsiteY1015" fmla="*/ 1554298 h 2611386"/>
                <a:gd name="connsiteX1016" fmla="*/ 3585020 w 4958557"/>
                <a:gd name="connsiteY1016" fmla="*/ 1546231 h 2611386"/>
                <a:gd name="connsiteX1017" fmla="*/ 3597122 w 4958557"/>
                <a:gd name="connsiteY1017" fmla="*/ 1541332 h 2611386"/>
                <a:gd name="connsiteX1018" fmla="*/ 3603749 w 4958557"/>
                <a:gd name="connsiteY1018" fmla="*/ 1538739 h 2611386"/>
                <a:gd name="connsiteX1019" fmla="*/ 3630258 w 4958557"/>
                <a:gd name="connsiteY1019" fmla="*/ 1538451 h 2611386"/>
                <a:gd name="connsiteX1020" fmla="*/ 3712377 w 4958557"/>
                <a:gd name="connsiteY1020" fmla="*/ 1507908 h 2611386"/>
                <a:gd name="connsiteX1021" fmla="*/ 3715835 w 4958557"/>
                <a:gd name="connsiteY1021" fmla="*/ 1507908 h 2611386"/>
                <a:gd name="connsiteX1022" fmla="*/ 3731971 w 4958557"/>
                <a:gd name="connsiteY1022" fmla="*/ 1506180 h 2611386"/>
                <a:gd name="connsiteX1023" fmla="*/ 3754733 w 4958557"/>
                <a:gd name="connsiteY1023" fmla="*/ 1492637 h 2611386"/>
                <a:gd name="connsiteX1024" fmla="*/ 3759056 w 4958557"/>
                <a:gd name="connsiteY1024" fmla="*/ 1501281 h 2611386"/>
                <a:gd name="connsiteX1025" fmla="*/ 3745225 w 4958557"/>
                <a:gd name="connsiteY1025" fmla="*/ 1509925 h 2611386"/>
                <a:gd name="connsiteX1026" fmla="*/ 3736005 w 4958557"/>
                <a:gd name="connsiteY1026" fmla="*/ 1519146 h 2611386"/>
                <a:gd name="connsiteX1027" fmla="*/ 3709496 w 4958557"/>
                <a:gd name="connsiteY1027" fmla="*/ 1526061 h 2611386"/>
                <a:gd name="connsiteX1028" fmla="*/ 3705750 w 4958557"/>
                <a:gd name="connsiteY1028" fmla="*/ 1523180 h 2611386"/>
                <a:gd name="connsiteX1029" fmla="*/ 3704597 w 4958557"/>
                <a:gd name="connsiteY1029" fmla="*/ 1528078 h 2611386"/>
                <a:gd name="connsiteX1030" fmla="*/ 3676072 w 4958557"/>
                <a:gd name="connsiteY1030" fmla="*/ 1539891 h 2611386"/>
                <a:gd name="connsiteX1031" fmla="*/ 3648123 w 4958557"/>
                <a:gd name="connsiteY1031" fmla="*/ 1547959 h 2611386"/>
                <a:gd name="connsiteX1032" fmla="*/ 3643224 w 4958557"/>
                <a:gd name="connsiteY1032" fmla="*/ 1547671 h 2611386"/>
                <a:gd name="connsiteX1033" fmla="*/ 3643224 w 4958557"/>
                <a:gd name="connsiteY1033" fmla="*/ 1547671 h 2611386"/>
                <a:gd name="connsiteX1034" fmla="*/ 3617868 w 4958557"/>
                <a:gd name="connsiteY1034" fmla="*/ 1554875 h 2611386"/>
                <a:gd name="connsiteX1035" fmla="*/ 3585885 w 4958557"/>
                <a:gd name="connsiteY1035" fmla="*/ 1563807 h 2611386"/>
                <a:gd name="connsiteX1036" fmla="*/ 3564563 w 4958557"/>
                <a:gd name="connsiteY1036" fmla="*/ 1568993 h 2611386"/>
                <a:gd name="connsiteX1037" fmla="*/ 3564563 w 4958557"/>
                <a:gd name="connsiteY1037" fmla="*/ 1568993 h 2611386"/>
                <a:gd name="connsiteX1038" fmla="*/ 3519613 w 4958557"/>
                <a:gd name="connsiteY1038" fmla="*/ 1587434 h 2611386"/>
                <a:gd name="connsiteX1039" fmla="*/ 3571478 w 4958557"/>
                <a:gd name="connsiteY1039" fmla="*/ 1573604 h 2611386"/>
                <a:gd name="connsiteX1040" fmla="*/ 3571478 w 4958557"/>
                <a:gd name="connsiteY1040" fmla="*/ 1573604 h 2611386"/>
                <a:gd name="connsiteX1041" fmla="*/ 3571478 w 4958557"/>
                <a:gd name="connsiteY1041" fmla="*/ 1573604 h 2611386"/>
                <a:gd name="connsiteX1042" fmla="*/ 3583292 w 4958557"/>
                <a:gd name="connsiteY1042" fmla="*/ 1568705 h 2611386"/>
                <a:gd name="connsiteX1043" fmla="*/ 3621614 w 4958557"/>
                <a:gd name="connsiteY1043" fmla="*/ 1561502 h 2611386"/>
                <a:gd name="connsiteX1044" fmla="*/ 3662241 w 4958557"/>
                <a:gd name="connsiteY1044" fmla="*/ 1550265 h 2611386"/>
                <a:gd name="connsiteX1045" fmla="*/ 3662241 w 4958557"/>
                <a:gd name="connsiteY1045" fmla="*/ 1550265 h 2611386"/>
                <a:gd name="connsiteX1046" fmla="*/ 3681258 w 4958557"/>
                <a:gd name="connsiteY1046" fmla="*/ 1546231 h 2611386"/>
                <a:gd name="connsiteX1047" fmla="*/ 3685580 w 4958557"/>
                <a:gd name="connsiteY1047" fmla="*/ 1545366 h 2611386"/>
                <a:gd name="connsiteX1048" fmla="*/ 3685580 w 4958557"/>
                <a:gd name="connsiteY1048" fmla="*/ 1545366 h 2611386"/>
                <a:gd name="connsiteX1049" fmla="*/ 3685580 w 4958557"/>
                <a:gd name="connsiteY1049" fmla="*/ 1545366 h 2611386"/>
                <a:gd name="connsiteX1050" fmla="*/ 3685580 w 4958557"/>
                <a:gd name="connsiteY1050" fmla="*/ 1545366 h 2611386"/>
                <a:gd name="connsiteX1051" fmla="*/ 3722174 w 4958557"/>
                <a:gd name="connsiteY1051" fmla="*/ 1533264 h 2611386"/>
                <a:gd name="connsiteX1052" fmla="*/ 3779513 w 4958557"/>
                <a:gd name="connsiteY1052" fmla="*/ 1516840 h 2611386"/>
                <a:gd name="connsiteX1053" fmla="*/ 3829361 w 4958557"/>
                <a:gd name="connsiteY1053" fmla="*/ 1500993 h 2611386"/>
                <a:gd name="connsiteX1054" fmla="*/ 3833683 w 4958557"/>
                <a:gd name="connsiteY1054" fmla="*/ 1499264 h 2611386"/>
                <a:gd name="connsiteX1055" fmla="*/ 3908310 w 4958557"/>
                <a:gd name="connsiteY1055" fmla="*/ 1477078 h 2611386"/>
                <a:gd name="connsiteX1056" fmla="*/ 3916378 w 4958557"/>
                <a:gd name="connsiteY1056" fmla="*/ 1476213 h 2611386"/>
                <a:gd name="connsiteX1057" fmla="*/ 3938853 w 4958557"/>
                <a:gd name="connsiteY1057" fmla="*/ 1470162 h 2611386"/>
                <a:gd name="connsiteX1058" fmla="*/ 3939429 w 4958557"/>
                <a:gd name="connsiteY1058" fmla="*/ 1462671 h 2611386"/>
                <a:gd name="connsiteX1059" fmla="*/ 3939429 w 4958557"/>
                <a:gd name="connsiteY1059" fmla="*/ 1462671 h 2611386"/>
                <a:gd name="connsiteX1060" fmla="*/ 3939429 w 4958557"/>
                <a:gd name="connsiteY1060" fmla="*/ 1462671 h 2611386"/>
                <a:gd name="connsiteX1061" fmla="*/ 3986684 w 4958557"/>
                <a:gd name="connsiteY1061" fmla="*/ 1457484 h 2611386"/>
                <a:gd name="connsiteX1062" fmla="*/ 4050362 w 4958557"/>
                <a:gd name="connsiteY1062" fmla="*/ 1436162 h 2611386"/>
                <a:gd name="connsiteX1063" fmla="*/ 4037108 w 4958557"/>
                <a:gd name="connsiteY1063" fmla="*/ 1431552 h 2611386"/>
                <a:gd name="connsiteX1064" fmla="*/ 4044023 w 4958557"/>
                <a:gd name="connsiteY1064" fmla="*/ 1424060 h 2611386"/>
                <a:gd name="connsiteX1065" fmla="*/ 4039125 w 4958557"/>
                <a:gd name="connsiteY1065" fmla="*/ 1421755 h 2611386"/>
                <a:gd name="connsiteX1066" fmla="*/ 4027023 w 4958557"/>
                <a:gd name="connsiteY1066" fmla="*/ 1421467 h 2611386"/>
                <a:gd name="connsiteX1067" fmla="*/ 4009735 w 4958557"/>
                <a:gd name="connsiteY1067" fmla="*/ 1424637 h 2611386"/>
                <a:gd name="connsiteX1068" fmla="*/ 4002532 w 4958557"/>
                <a:gd name="connsiteY1068" fmla="*/ 1426942 h 2611386"/>
                <a:gd name="connsiteX1069" fmla="*/ 3986396 w 4958557"/>
                <a:gd name="connsiteY1069" fmla="*/ 1435874 h 2611386"/>
                <a:gd name="connsiteX1070" fmla="*/ 3920412 w 4958557"/>
                <a:gd name="connsiteY1070" fmla="*/ 1455755 h 2611386"/>
                <a:gd name="connsiteX1071" fmla="*/ 3849530 w 4958557"/>
                <a:gd name="connsiteY1071" fmla="*/ 1479095 h 2611386"/>
                <a:gd name="connsiteX1072" fmla="*/ 3842327 w 4958557"/>
                <a:gd name="connsiteY1072" fmla="*/ 1468433 h 2611386"/>
                <a:gd name="connsiteX1073" fmla="*/ 3842327 w 4958557"/>
                <a:gd name="connsiteY1073" fmla="*/ 1467281 h 2611386"/>
                <a:gd name="connsiteX1074" fmla="*/ 3872581 w 4958557"/>
                <a:gd name="connsiteY1074" fmla="*/ 1454891 h 2611386"/>
                <a:gd name="connsiteX1075" fmla="*/ 3882378 w 4958557"/>
                <a:gd name="connsiteY1075" fmla="*/ 1453162 h 2611386"/>
                <a:gd name="connsiteX1076" fmla="*/ 3906870 w 4958557"/>
                <a:gd name="connsiteY1076" fmla="*/ 1447399 h 2611386"/>
                <a:gd name="connsiteX1077" fmla="*/ 3918972 w 4958557"/>
                <a:gd name="connsiteY1077" fmla="*/ 1446823 h 2611386"/>
                <a:gd name="connsiteX1078" fmla="*/ 3925023 w 4958557"/>
                <a:gd name="connsiteY1078" fmla="*/ 1446247 h 2611386"/>
                <a:gd name="connsiteX1079" fmla="*/ 3951531 w 4958557"/>
                <a:gd name="connsiteY1079" fmla="*/ 1428382 h 2611386"/>
                <a:gd name="connsiteX1080" fmla="*/ 3965362 w 4958557"/>
                <a:gd name="connsiteY1080" fmla="*/ 1429247 h 2611386"/>
                <a:gd name="connsiteX1081" fmla="*/ 4010599 w 4958557"/>
                <a:gd name="connsiteY1081" fmla="*/ 1410806 h 2611386"/>
                <a:gd name="connsiteX1082" fmla="*/ 4061600 w 4958557"/>
                <a:gd name="connsiteY1082" fmla="*/ 1398128 h 2611386"/>
                <a:gd name="connsiteX1083" fmla="*/ 4114329 w 4958557"/>
                <a:gd name="connsiteY1083" fmla="*/ 1377094 h 2611386"/>
                <a:gd name="connsiteX1084" fmla="*/ 4136227 w 4958557"/>
                <a:gd name="connsiteY1084" fmla="*/ 1369026 h 2611386"/>
                <a:gd name="connsiteX1085" fmla="*/ 4215465 w 4958557"/>
                <a:gd name="connsiteY1085" fmla="*/ 1352314 h 2611386"/>
                <a:gd name="connsiteX1086" fmla="*/ 4221804 w 4958557"/>
                <a:gd name="connsiteY1086" fmla="*/ 1351738 h 2611386"/>
                <a:gd name="connsiteX1087" fmla="*/ 4218058 w 4958557"/>
                <a:gd name="connsiteY1087" fmla="*/ 1347416 h 2611386"/>
                <a:gd name="connsiteX1088" fmla="*/ 4218058 w 4958557"/>
                <a:gd name="connsiteY1088" fmla="*/ 1347416 h 2611386"/>
                <a:gd name="connsiteX1089" fmla="*/ 4220363 w 4958557"/>
                <a:gd name="connsiteY1089" fmla="*/ 1330992 h 2611386"/>
                <a:gd name="connsiteX1090" fmla="*/ 4234194 w 4958557"/>
                <a:gd name="connsiteY1090" fmla="*/ 1318314 h 2611386"/>
                <a:gd name="connsiteX1091" fmla="*/ 4217770 w 4958557"/>
                <a:gd name="connsiteY1091" fmla="*/ 1323500 h 2611386"/>
                <a:gd name="connsiteX1092" fmla="*/ 4217770 w 4958557"/>
                <a:gd name="connsiteY1092" fmla="*/ 1323500 h 2611386"/>
                <a:gd name="connsiteX1093" fmla="*/ 4187228 w 4958557"/>
                <a:gd name="connsiteY1093" fmla="*/ 1328975 h 2611386"/>
                <a:gd name="connsiteX1094" fmla="*/ 4187228 w 4958557"/>
                <a:gd name="connsiteY1094" fmla="*/ 1326382 h 2611386"/>
                <a:gd name="connsiteX1095" fmla="*/ 4218058 w 4958557"/>
                <a:gd name="connsiteY1095" fmla="*/ 1311975 h 2611386"/>
                <a:gd name="connsiteX1096" fmla="*/ 4222668 w 4958557"/>
                <a:gd name="connsiteY1096" fmla="*/ 1309958 h 2611386"/>
                <a:gd name="connsiteX1097" fmla="*/ 4272228 w 4958557"/>
                <a:gd name="connsiteY1097" fmla="*/ 1301314 h 2611386"/>
                <a:gd name="connsiteX1098" fmla="*/ 4275686 w 4958557"/>
                <a:gd name="connsiteY1098" fmla="*/ 1294687 h 2611386"/>
                <a:gd name="connsiteX1099" fmla="*/ 4269923 w 4958557"/>
                <a:gd name="connsiteY1099" fmla="*/ 1290941 h 2611386"/>
                <a:gd name="connsiteX1100" fmla="*/ 4263296 w 4958557"/>
                <a:gd name="connsiteY1100" fmla="*/ 1292382 h 2611386"/>
                <a:gd name="connsiteX1101" fmla="*/ 4259550 w 4958557"/>
                <a:gd name="connsiteY1101" fmla="*/ 1290365 h 2611386"/>
                <a:gd name="connsiteX1102" fmla="*/ 4282025 w 4958557"/>
                <a:gd name="connsiteY1102" fmla="*/ 1275670 h 2611386"/>
                <a:gd name="connsiteX1103" fmla="*/ 4316889 w 4958557"/>
                <a:gd name="connsiteY1103" fmla="*/ 1259246 h 2611386"/>
                <a:gd name="connsiteX1104" fmla="*/ 4350601 w 4958557"/>
                <a:gd name="connsiteY1104" fmla="*/ 1245127 h 2611386"/>
                <a:gd name="connsiteX1105" fmla="*/ 4366449 w 4958557"/>
                <a:gd name="connsiteY1105" fmla="*/ 1249449 h 2611386"/>
                <a:gd name="connsiteX1106" fmla="*/ 4348585 w 4958557"/>
                <a:gd name="connsiteY1106" fmla="*/ 1255212 h 2611386"/>
                <a:gd name="connsiteX1107" fmla="*/ 4347720 w 4958557"/>
                <a:gd name="connsiteY1107" fmla="*/ 1255500 h 2611386"/>
                <a:gd name="connsiteX1108" fmla="*/ 4340805 w 4958557"/>
                <a:gd name="connsiteY1108" fmla="*/ 1259246 h 2611386"/>
                <a:gd name="connsiteX1109" fmla="*/ 4340805 w 4958557"/>
                <a:gd name="connsiteY1109" fmla="*/ 1259246 h 2611386"/>
                <a:gd name="connsiteX1110" fmla="*/ 4338212 w 4958557"/>
                <a:gd name="connsiteY1110" fmla="*/ 1261551 h 2611386"/>
                <a:gd name="connsiteX1111" fmla="*/ 4338500 w 4958557"/>
                <a:gd name="connsiteY1111" fmla="*/ 1268466 h 2611386"/>
                <a:gd name="connsiteX1112" fmla="*/ 4348297 w 4958557"/>
                <a:gd name="connsiteY1112" fmla="*/ 1263568 h 2611386"/>
                <a:gd name="connsiteX1113" fmla="*/ 4348297 w 4958557"/>
                <a:gd name="connsiteY1113" fmla="*/ 1263568 h 2611386"/>
                <a:gd name="connsiteX1114" fmla="*/ 4348297 w 4958557"/>
                <a:gd name="connsiteY1114" fmla="*/ 1263568 h 2611386"/>
                <a:gd name="connsiteX1115" fmla="*/ 4368178 w 4958557"/>
                <a:gd name="connsiteY1115" fmla="*/ 1256364 h 2611386"/>
                <a:gd name="connsiteX1116" fmla="*/ 4384314 w 4958557"/>
                <a:gd name="connsiteY1116" fmla="*/ 1248296 h 2611386"/>
                <a:gd name="connsiteX1117" fmla="*/ 4391229 w 4958557"/>
                <a:gd name="connsiteY1117" fmla="*/ 1247144 h 2611386"/>
                <a:gd name="connsiteX1118" fmla="*/ 4391229 w 4958557"/>
                <a:gd name="connsiteY1118" fmla="*/ 1247144 h 2611386"/>
                <a:gd name="connsiteX1119" fmla="*/ 4391229 w 4958557"/>
                <a:gd name="connsiteY1119" fmla="*/ 1247144 h 2611386"/>
                <a:gd name="connsiteX1120" fmla="*/ 4400737 w 4958557"/>
                <a:gd name="connsiteY1120" fmla="*/ 1243110 h 2611386"/>
                <a:gd name="connsiteX1121" fmla="*/ 4412551 w 4958557"/>
                <a:gd name="connsiteY1121" fmla="*/ 1233313 h 2611386"/>
                <a:gd name="connsiteX1122" fmla="*/ 4474500 w 4958557"/>
                <a:gd name="connsiteY1122" fmla="*/ 1200466 h 2611386"/>
                <a:gd name="connsiteX1123" fmla="*/ 4477094 w 4958557"/>
                <a:gd name="connsiteY1123" fmla="*/ 1198161 h 2611386"/>
                <a:gd name="connsiteX1124" fmla="*/ 4482857 w 4958557"/>
                <a:gd name="connsiteY1124" fmla="*/ 1195279 h 2611386"/>
                <a:gd name="connsiteX1125" fmla="*/ 4478823 w 4958557"/>
                <a:gd name="connsiteY1125" fmla="*/ 1192686 h 2611386"/>
                <a:gd name="connsiteX1126" fmla="*/ 4476229 w 4958557"/>
                <a:gd name="connsiteY1126" fmla="*/ 1190381 h 2611386"/>
                <a:gd name="connsiteX1127" fmla="*/ 4474789 w 4958557"/>
                <a:gd name="connsiteY1127" fmla="*/ 1177703 h 2611386"/>
                <a:gd name="connsiteX1128" fmla="*/ 4466721 w 4958557"/>
                <a:gd name="connsiteY1128" fmla="*/ 1177703 h 2611386"/>
                <a:gd name="connsiteX1129" fmla="*/ 4452602 w 4958557"/>
                <a:gd name="connsiteY1129" fmla="*/ 1181449 h 2611386"/>
                <a:gd name="connsiteX1130" fmla="*/ 4450297 w 4958557"/>
                <a:gd name="connsiteY1130" fmla="*/ 1173957 h 2611386"/>
                <a:gd name="connsiteX1131" fmla="*/ 4464416 w 4958557"/>
                <a:gd name="connsiteY1131" fmla="*/ 1164737 h 2611386"/>
                <a:gd name="connsiteX1132" fmla="*/ 4469026 w 4958557"/>
                <a:gd name="connsiteY1132" fmla="*/ 1169635 h 2611386"/>
                <a:gd name="connsiteX1133" fmla="*/ 4469026 w 4958557"/>
                <a:gd name="connsiteY1133" fmla="*/ 1171364 h 2611386"/>
                <a:gd name="connsiteX1134" fmla="*/ 4469026 w 4958557"/>
                <a:gd name="connsiteY1134" fmla="*/ 1171364 h 2611386"/>
                <a:gd name="connsiteX1135" fmla="*/ 4469026 w 4958557"/>
                <a:gd name="connsiteY1135" fmla="*/ 1171364 h 2611386"/>
                <a:gd name="connsiteX1136" fmla="*/ 4476806 w 4958557"/>
                <a:gd name="connsiteY1136" fmla="*/ 1174533 h 2611386"/>
                <a:gd name="connsiteX1137" fmla="*/ 4489772 w 4958557"/>
                <a:gd name="connsiteY1137" fmla="*/ 1166177 h 2611386"/>
                <a:gd name="connsiteX1138" fmla="*/ 4491789 w 4958557"/>
                <a:gd name="connsiteY1138" fmla="*/ 1159838 h 2611386"/>
                <a:gd name="connsiteX1139" fmla="*/ 4491501 w 4958557"/>
                <a:gd name="connsiteY1139" fmla="*/ 1159262 h 2611386"/>
                <a:gd name="connsiteX1140" fmla="*/ 4498704 w 4958557"/>
                <a:gd name="connsiteY1140" fmla="*/ 1155516 h 2611386"/>
                <a:gd name="connsiteX1141" fmla="*/ 4500721 w 4958557"/>
                <a:gd name="connsiteY1141" fmla="*/ 1155228 h 2611386"/>
                <a:gd name="connsiteX1142" fmla="*/ 4505619 w 4958557"/>
                <a:gd name="connsiteY1142" fmla="*/ 1153499 h 2611386"/>
                <a:gd name="connsiteX1143" fmla="*/ 4505331 w 4958557"/>
                <a:gd name="connsiteY1143" fmla="*/ 1151770 h 2611386"/>
                <a:gd name="connsiteX1144" fmla="*/ 4516280 w 4958557"/>
                <a:gd name="connsiteY1144" fmla="*/ 1146008 h 2611386"/>
                <a:gd name="connsiteX1145" fmla="*/ 4538755 w 4958557"/>
                <a:gd name="connsiteY1145" fmla="*/ 1126126 h 2611386"/>
                <a:gd name="connsiteX1146" fmla="*/ 4564688 w 4958557"/>
                <a:gd name="connsiteY1146" fmla="*/ 1111431 h 2611386"/>
                <a:gd name="connsiteX1147" fmla="*/ 4569586 w 4958557"/>
                <a:gd name="connsiteY1147" fmla="*/ 1108838 h 2611386"/>
                <a:gd name="connsiteX1148" fmla="*/ 4570450 w 4958557"/>
                <a:gd name="connsiteY1148" fmla="*/ 1110279 h 2611386"/>
                <a:gd name="connsiteX1149" fmla="*/ 4573332 w 4958557"/>
                <a:gd name="connsiteY1149" fmla="*/ 1111431 h 2611386"/>
                <a:gd name="connsiteX1150" fmla="*/ 4555755 w 4958557"/>
                <a:gd name="connsiteY1150" fmla="*/ 1120364 h 2611386"/>
                <a:gd name="connsiteX1151" fmla="*/ 4554315 w 4958557"/>
                <a:gd name="connsiteY1151" fmla="*/ 1124974 h 2611386"/>
                <a:gd name="connsiteX1152" fmla="*/ 4556332 w 4958557"/>
                <a:gd name="connsiteY1152" fmla="*/ 1125838 h 2611386"/>
                <a:gd name="connsiteX1153" fmla="*/ 4571603 w 4958557"/>
                <a:gd name="connsiteY1153" fmla="*/ 1115177 h 2611386"/>
                <a:gd name="connsiteX1154" fmla="*/ 4571027 w 4958557"/>
                <a:gd name="connsiteY1154" fmla="*/ 1117770 h 2611386"/>
                <a:gd name="connsiteX1155" fmla="*/ 4572179 w 4958557"/>
                <a:gd name="connsiteY1155" fmla="*/ 1118635 h 2611386"/>
                <a:gd name="connsiteX1156" fmla="*/ 4575060 w 4958557"/>
                <a:gd name="connsiteY1156" fmla="*/ 1114889 h 2611386"/>
                <a:gd name="connsiteX1157" fmla="*/ 4575060 w 4958557"/>
                <a:gd name="connsiteY1157" fmla="*/ 1114889 h 2611386"/>
                <a:gd name="connsiteX1158" fmla="*/ 4581976 w 4958557"/>
                <a:gd name="connsiteY1158" fmla="*/ 1107685 h 2611386"/>
                <a:gd name="connsiteX1159" fmla="*/ 4576789 w 4958557"/>
                <a:gd name="connsiteY1159" fmla="*/ 1111143 h 2611386"/>
                <a:gd name="connsiteX1160" fmla="*/ 4578806 w 4958557"/>
                <a:gd name="connsiteY1160" fmla="*/ 1109414 h 2611386"/>
                <a:gd name="connsiteX1161" fmla="*/ 4573044 w 4958557"/>
                <a:gd name="connsiteY1161" fmla="*/ 1110855 h 2611386"/>
                <a:gd name="connsiteX1162" fmla="*/ 4576789 w 4958557"/>
                <a:gd name="connsiteY1162" fmla="*/ 1108550 h 2611386"/>
                <a:gd name="connsiteX1163" fmla="*/ 4580535 w 4958557"/>
                <a:gd name="connsiteY1163" fmla="*/ 1106245 h 2611386"/>
                <a:gd name="connsiteX1164" fmla="*/ 4580535 w 4958557"/>
                <a:gd name="connsiteY1164" fmla="*/ 1106245 h 2611386"/>
                <a:gd name="connsiteX1165" fmla="*/ 4582264 w 4958557"/>
                <a:gd name="connsiteY1165" fmla="*/ 1106533 h 2611386"/>
                <a:gd name="connsiteX1166" fmla="*/ 4593501 w 4958557"/>
                <a:gd name="connsiteY1166" fmla="*/ 1103363 h 2611386"/>
                <a:gd name="connsiteX1167" fmla="*/ 4590620 w 4958557"/>
                <a:gd name="connsiteY1167" fmla="*/ 1097889 h 2611386"/>
                <a:gd name="connsiteX1168" fmla="*/ 4591484 w 4958557"/>
                <a:gd name="connsiteY1168" fmla="*/ 1097601 h 2611386"/>
                <a:gd name="connsiteX1169" fmla="*/ 4628366 w 4958557"/>
                <a:gd name="connsiteY1169" fmla="*/ 1080024 h 2611386"/>
                <a:gd name="connsiteX1170" fmla="*/ 4623179 w 4958557"/>
                <a:gd name="connsiteY1170" fmla="*/ 1090109 h 2611386"/>
                <a:gd name="connsiteX1171" fmla="*/ 4617993 w 4958557"/>
                <a:gd name="connsiteY1171" fmla="*/ 1092990 h 2611386"/>
                <a:gd name="connsiteX1172" fmla="*/ 4614824 w 4958557"/>
                <a:gd name="connsiteY1172" fmla="*/ 1096448 h 2611386"/>
                <a:gd name="connsiteX1173" fmla="*/ 4618569 w 4958557"/>
                <a:gd name="connsiteY1173" fmla="*/ 1095296 h 2611386"/>
                <a:gd name="connsiteX1174" fmla="*/ 4623756 w 4958557"/>
                <a:gd name="connsiteY1174" fmla="*/ 1091550 h 2611386"/>
                <a:gd name="connsiteX1175" fmla="*/ 4624908 w 4958557"/>
                <a:gd name="connsiteY1175" fmla="*/ 1092990 h 2611386"/>
                <a:gd name="connsiteX1176" fmla="*/ 4628078 w 4958557"/>
                <a:gd name="connsiteY1176" fmla="*/ 1094143 h 2611386"/>
                <a:gd name="connsiteX1177" fmla="*/ 4630671 w 4958557"/>
                <a:gd name="connsiteY1177" fmla="*/ 1089821 h 2611386"/>
                <a:gd name="connsiteX1178" fmla="*/ 4653722 w 4958557"/>
                <a:gd name="connsiteY1178" fmla="*/ 1075990 h 2611386"/>
                <a:gd name="connsiteX1179" fmla="*/ 4686570 w 4958557"/>
                <a:gd name="connsiteY1179" fmla="*/ 1053228 h 2611386"/>
                <a:gd name="connsiteX1180" fmla="*/ 4685417 w 4958557"/>
                <a:gd name="connsiteY1180" fmla="*/ 1052651 h 2611386"/>
                <a:gd name="connsiteX1181" fmla="*/ 4691756 w 4958557"/>
                <a:gd name="connsiteY1181" fmla="*/ 1049770 h 2611386"/>
                <a:gd name="connsiteX1182" fmla="*/ 4697807 w 4958557"/>
                <a:gd name="connsiteY1182" fmla="*/ 1046888 h 2611386"/>
                <a:gd name="connsiteX1183" fmla="*/ 4698383 w 4958557"/>
                <a:gd name="connsiteY1183" fmla="*/ 1051211 h 2611386"/>
                <a:gd name="connsiteX1184" fmla="*/ 4692332 w 4958557"/>
                <a:gd name="connsiteY1184" fmla="*/ 1054092 h 2611386"/>
                <a:gd name="connsiteX1185" fmla="*/ 4689739 w 4958557"/>
                <a:gd name="connsiteY1185" fmla="*/ 1058414 h 2611386"/>
                <a:gd name="connsiteX1186" fmla="*/ 4694061 w 4958557"/>
                <a:gd name="connsiteY1186" fmla="*/ 1058126 h 2611386"/>
                <a:gd name="connsiteX1187" fmla="*/ 4706163 w 4958557"/>
                <a:gd name="connsiteY1187" fmla="*/ 1052075 h 2611386"/>
                <a:gd name="connsiteX1188" fmla="*/ 4732095 w 4958557"/>
                <a:gd name="connsiteY1188" fmla="*/ 1037092 h 2611386"/>
                <a:gd name="connsiteX1189" fmla="*/ 4732383 w 4958557"/>
                <a:gd name="connsiteY1189" fmla="*/ 1037092 h 2611386"/>
                <a:gd name="connsiteX1190" fmla="*/ 4730943 w 4958557"/>
                <a:gd name="connsiteY1190" fmla="*/ 1038821 h 2611386"/>
                <a:gd name="connsiteX1191" fmla="*/ 4744197 w 4958557"/>
                <a:gd name="connsiteY1191" fmla="*/ 1032482 h 2611386"/>
                <a:gd name="connsiteX1192" fmla="*/ 4749384 w 4958557"/>
                <a:gd name="connsiteY1192" fmla="*/ 1028736 h 2611386"/>
                <a:gd name="connsiteX1193" fmla="*/ 4742180 w 4958557"/>
                <a:gd name="connsiteY1193" fmla="*/ 1031041 h 2611386"/>
                <a:gd name="connsiteX1194" fmla="*/ 4742180 w 4958557"/>
                <a:gd name="connsiteY1194" fmla="*/ 1031041 h 2611386"/>
                <a:gd name="connsiteX1195" fmla="*/ 4739299 w 4958557"/>
                <a:gd name="connsiteY1195" fmla="*/ 1032193 h 2611386"/>
                <a:gd name="connsiteX1196" fmla="*/ 4742468 w 4958557"/>
                <a:gd name="connsiteY1196" fmla="*/ 1024702 h 2611386"/>
                <a:gd name="connsiteX1197" fmla="*/ 4743621 w 4958557"/>
                <a:gd name="connsiteY1197" fmla="*/ 1022973 h 2611386"/>
                <a:gd name="connsiteX1198" fmla="*/ 4752265 w 4958557"/>
                <a:gd name="connsiteY1198" fmla="*/ 1018651 h 2611386"/>
                <a:gd name="connsiteX1199" fmla="*/ 4782519 w 4958557"/>
                <a:gd name="connsiteY1199" fmla="*/ 1003668 h 2611386"/>
                <a:gd name="connsiteX1200" fmla="*/ 4788570 w 4958557"/>
                <a:gd name="connsiteY1200" fmla="*/ 995888 h 2611386"/>
                <a:gd name="connsiteX1201" fmla="*/ 4784825 w 4958557"/>
                <a:gd name="connsiteY1201" fmla="*/ 993007 h 2611386"/>
                <a:gd name="connsiteX1202" fmla="*/ 4772723 w 4958557"/>
                <a:gd name="connsiteY1202" fmla="*/ 998193 h 2611386"/>
                <a:gd name="connsiteX1203" fmla="*/ 4758892 w 4958557"/>
                <a:gd name="connsiteY1203" fmla="*/ 1004532 h 2611386"/>
                <a:gd name="connsiteX1204" fmla="*/ 4756299 w 4958557"/>
                <a:gd name="connsiteY1204" fmla="*/ 1001939 h 2611386"/>
                <a:gd name="connsiteX1205" fmla="*/ 4762350 w 4958557"/>
                <a:gd name="connsiteY1205" fmla="*/ 994736 h 2611386"/>
                <a:gd name="connsiteX1206" fmla="*/ 4775604 w 4958557"/>
                <a:gd name="connsiteY1206" fmla="*/ 992430 h 2611386"/>
                <a:gd name="connsiteX1207" fmla="*/ 4780791 w 4958557"/>
                <a:gd name="connsiteY1207" fmla="*/ 980905 h 2611386"/>
                <a:gd name="connsiteX1208" fmla="*/ 4781655 w 4958557"/>
                <a:gd name="connsiteY1208" fmla="*/ 980329 h 2611386"/>
                <a:gd name="connsiteX1209" fmla="*/ 4781943 w 4958557"/>
                <a:gd name="connsiteY1209" fmla="*/ 979464 h 2611386"/>
                <a:gd name="connsiteX1210" fmla="*/ 4775028 w 4958557"/>
                <a:gd name="connsiteY1210" fmla="*/ 977447 h 2611386"/>
                <a:gd name="connsiteX1211" fmla="*/ 4768689 w 4958557"/>
                <a:gd name="connsiteY1211" fmla="*/ 977735 h 2611386"/>
                <a:gd name="connsiteX1212" fmla="*/ 4772435 w 4958557"/>
                <a:gd name="connsiteY1212" fmla="*/ 970532 h 2611386"/>
                <a:gd name="connsiteX1213" fmla="*/ 4775028 w 4958557"/>
                <a:gd name="connsiteY1213" fmla="*/ 963905 h 2611386"/>
                <a:gd name="connsiteX1214" fmla="*/ 4779926 w 4958557"/>
                <a:gd name="connsiteY1214" fmla="*/ 959583 h 2611386"/>
                <a:gd name="connsiteX1215" fmla="*/ 4790875 w 4958557"/>
                <a:gd name="connsiteY1215" fmla="*/ 949210 h 2611386"/>
                <a:gd name="connsiteX1216" fmla="*/ 4781943 w 4958557"/>
                <a:gd name="connsiteY1216" fmla="*/ 946329 h 2611386"/>
                <a:gd name="connsiteX1217" fmla="*/ 4775892 w 4958557"/>
                <a:gd name="connsiteY1217" fmla="*/ 944312 h 2611386"/>
                <a:gd name="connsiteX1218" fmla="*/ 4782231 w 4958557"/>
                <a:gd name="connsiteY1218" fmla="*/ 937973 h 2611386"/>
                <a:gd name="connsiteX1219" fmla="*/ 4795486 w 4958557"/>
                <a:gd name="connsiteY1219" fmla="*/ 929616 h 2611386"/>
                <a:gd name="connsiteX1220" fmla="*/ 4793180 w 4958557"/>
                <a:gd name="connsiteY1220" fmla="*/ 926735 h 2611386"/>
                <a:gd name="connsiteX1221" fmla="*/ 4785401 w 4958557"/>
                <a:gd name="connsiteY1221" fmla="*/ 924430 h 2611386"/>
                <a:gd name="connsiteX1222" fmla="*/ 4783960 w 4958557"/>
                <a:gd name="connsiteY1222" fmla="*/ 921261 h 2611386"/>
                <a:gd name="connsiteX1223" fmla="*/ 4778773 w 4958557"/>
                <a:gd name="connsiteY1223" fmla="*/ 919532 h 2611386"/>
                <a:gd name="connsiteX1224" fmla="*/ 4782519 w 4958557"/>
                <a:gd name="connsiteY1224" fmla="*/ 916074 h 2611386"/>
                <a:gd name="connsiteX1225" fmla="*/ 4789723 w 4958557"/>
                <a:gd name="connsiteY1225" fmla="*/ 912328 h 2611386"/>
                <a:gd name="connsiteX1226" fmla="*/ 4789723 w 4958557"/>
                <a:gd name="connsiteY1226" fmla="*/ 902532 h 2611386"/>
                <a:gd name="connsiteX1227" fmla="*/ 4792604 w 4958557"/>
                <a:gd name="connsiteY1227" fmla="*/ 897921 h 2611386"/>
                <a:gd name="connsiteX1228" fmla="*/ 4801248 w 4958557"/>
                <a:gd name="connsiteY1228" fmla="*/ 893311 h 2611386"/>
                <a:gd name="connsiteX1229" fmla="*/ 4789147 w 4958557"/>
                <a:gd name="connsiteY1229" fmla="*/ 889854 h 2611386"/>
                <a:gd name="connsiteX1230" fmla="*/ 4788858 w 4958557"/>
                <a:gd name="connsiteY1230" fmla="*/ 888125 h 2611386"/>
                <a:gd name="connsiteX1231" fmla="*/ 4803554 w 4958557"/>
                <a:gd name="connsiteY1231" fmla="*/ 880345 h 2611386"/>
                <a:gd name="connsiteX1232" fmla="*/ 4822571 w 4958557"/>
                <a:gd name="connsiteY1232" fmla="*/ 861616 h 2611386"/>
                <a:gd name="connsiteX1233" fmla="*/ 4823435 w 4958557"/>
                <a:gd name="connsiteY1233" fmla="*/ 854989 h 2611386"/>
                <a:gd name="connsiteX1234" fmla="*/ 4826028 w 4958557"/>
                <a:gd name="connsiteY1234" fmla="*/ 845480 h 2611386"/>
                <a:gd name="connsiteX1235" fmla="*/ 4847062 w 4958557"/>
                <a:gd name="connsiteY1235" fmla="*/ 829345 h 2611386"/>
                <a:gd name="connsiteX1236" fmla="*/ 4847350 w 4958557"/>
                <a:gd name="connsiteY1236" fmla="*/ 823870 h 2611386"/>
                <a:gd name="connsiteX1237" fmla="*/ 4851960 w 4958557"/>
                <a:gd name="connsiteY1237" fmla="*/ 821565 h 2611386"/>
                <a:gd name="connsiteX1238" fmla="*/ 4845045 w 4958557"/>
                <a:gd name="connsiteY1238" fmla="*/ 820701 h 2611386"/>
                <a:gd name="connsiteX1239" fmla="*/ 4841011 w 4958557"/>
                <a:gd name="connsiteY1239" fmla="*/ 817531 h 2611386"/>
                <a:gd name="connsiteX1240" fmla="*/ 4847638 w 4958557"/>
                <a:gd name="connsiteY1240" fmla="*/ 809751 h 2611386"/>
                <a:gd name="connsiteX1241" fmla="*/ 4849079 w 4958557"/>
                <a:gd name="connsiteY1241" fmla="*/ 796497 h 2611386"/>
                <a:gd name="connsiteX1242" fmla="*/ 4840723 w 4958557"/>
                <a:gd name="connsiteY1242" fmla="*/ 796209 h 2611386"/>
                <a:gd name="connsiteX1243" fmla="*/ 4835249 w 4958557"/>
                <a:gd name="connsiteY1243" fmla="*/ 795345 h 2611386"/>
                <a:gd name="connsiteX1244" fmla="*/ 4837842 w 4958557"/>
                <a:gd name="connsiteY1244" fmla="*/ 789870 h 2611386"/>
                <a:gd name="connsiteX1245" fmla="*/ 4839571 w 4958557"/>
                <a:gd name="connsiteY1245" fmla="*/ 784395 h 2611386"/>
                <a:gd name="connsiteX1246" fmla="*/ 4841299 w 4958557"/>
                <a:gd name="connsiteY1246" fmla="*/ 771429 h 2611386"/>
                <a:gd name="connsiteX1247" fmla="*/ 4838130 w 4958557"/>
                <a:gd name="connsiteY1247" fmla="*/ 762209 h 2611386"/>
                <a:gd name="connsiteX1248" fmla="*/ 4835249 w 4958557"/>
                <a:gd name="connsiteY1248" fmla="*/ 750107 h 2611386"/>
                <a:gd name="connsiteX1249" fmla="*/ 4858300 w 4958557"/>
                <a:gd name="connsiteY1249" fmla="*/ 731378 h 2611386"/>
                <a:gd name="connsiteX1250" fmla="*/ 4864350 w 4958557"/>
                <a:gd name="connsiteY1250" fmla="*/ 719564 h 2611386"/>
                <a:gd name="connsiteX1251" fmla="*/ 4858588 w 4958557"/>
                <a:gd name="connsiteY1251" fmla="*/ 716683 h 2611386"/>
                <a:gd name="connsiteX1252" fmla="*/ 4843893 w 4958557"/>
                <a:gd name="connsiteY1252" fmla="*/ 726480 h 2611386"/>
                <a:gd name="connsiteX1253" fmla="*/ 4838706 w 4958557"/>
                <a:gd name="connsiteY1253" fmla="*/ 728785 h 2611386"/>
                <a:gd name="connsiteX1254" fmla="*/ 4838130 w 4958557"/>
                <a:gd name="connsiteY1254" fmla="*/ 723310 h 2611386"/>
                <a:gd name="connsiteX1255" fmla="*/ 4842740 w 4958557"/>
                <a:gd name="connsiteY1255" fmla="*/ 720141 h 2611386"/>
                <a:gd name="connsiteX1256" fmla="*/ 4846198 w 4958557"/>
                <a:gd name="connsiteY1256" fmla="*/ 717836 h 2611386"/>
                <a:gd name="connsiteX1257" fmla="*/ 4850232 w 4958557"/>
                <a:gd name="connsiteY1257" fmla="*/ 701124 h 2611386"/>
                <a:gd name="connsiteX1258" fmla="*/ 4851096 w 4958557"/>
                <a:gd name="connsiteY1258" fmla="*/ 700259 h 2611386"/>
                <a:gd name="connsiteX1259" fmla="*/ 4851096 w 4958557"/>
                <a:gd name="connsiteY1259" fmla="*/ 699107 h 2611386"/>
                <a:gd name="connsiteX1260" fmla="*/ 4841588 w 4958557"/>
                <a:gd name="connsiteY1260" fmla="*/ 697954 h 2611386"/>
                <a:gd name="connsiteX1261" fmla="*/ 4833232 w 4958557"/>
                <a:gd name="connsiteY1261" fmla="*/ 699971 h 2611386"/>
                <a:gd name="connsiteX1262" fmla="*/ 4836689 w 4958557"/>
                <a:gd name="connsiteY1262" fmla="*/ 689310 h 2611386"/>
                <a:gd name="connsiteX1263" fmla="*/ 4838418 w 4958557"/>
                <a:gd name="connsiteY1263" fmla="*/ 680090 h 2611386"/>
                <a:gd name="connsiteX1264" fmla="*/ 4843604 w 4958557"/>
                <a:gd name="connsiteY1264" fmla="*/ 673174 h 2611386"/>
                <a:gd name="connsiteX1265" fmla="*/ 4855418 w 4958557"/>
                <a:gd name="connsiteY1265" fmla="*/ 657039 h 2611386"/>
                <a:gd name="connsiteX1266" fmla="*/ 4842740 w 4958557"/>
                <a:gd name="connsiteY1266" fmla="*/ 655598 h 2611386"/>
                <a:gd name="connsiteX1267" fmla="*/ 4834384 w 4958557"/>
                <a:gd name="connsiteY1267" fmla="*/ 654157 h 2611386"/>
                <a:gd name="connsiteX1268" fmla="*/ 4841011 w 4958557"/>
                <a:gd name="connsiteY1268" fmla="*/ 644072 h 2611386"/>
                <a:gd name="connsiteX1269" fmla="*/ 4856571 w 4958557"/>
                <a:gd name="connsiteY1269" fmla="*/ 629954 h 2611386"/>
                <a:gd name="connsiteX1270" fmla="*/ 4852825 w 4958557"/>
                <a:gd name="connsiteY1270" fmla="*/ 626784 h 2611386"/>
                <a:gd name="connsiteX1271" fmla="*/ 4842164 w 4958557"/>
                <a:gd name="connsiteY1271" fmla="*/ 625632 h 2611386"/>
                <a:gd name="connsiteX1272" fmla="*/ 4839571 w 4958557"/>
                <a:gd name="connsiteY1272" fmla="*/ 621886 h 2611386"/>
                <a:gd name="connsiteX1273" fmla="*/ 4832367 w 4958557"/>
                <a:gd name="connsiteY1273" fmla="*/ 620733 h 2611386"/>
                <a:gd name="connsiteX1274" fmla="*/ 4836401 w 4958557"/>
                <a:gd name="connsiteY1274" fmla="*/ 615259 h 2611386"/>
                <a:gd name="connsiteX1275" fmla="*/ 4845045 w 4958557"/>
                <a:gd name="connsiteY1275" fmla="*/ 608631 h 2611386"/>
                <a:gd name="connsiteX1276" fmla="*/ 4842452 w 4958557"/>
                <a:gd name="connsiteY1276" fmla="*/ 595665 h 2611386"/>
                <a:gd name="connsiteX1277" fmla="*/ 4845045 w 4958557"/>
                <a:gd name="connsiteY1277" fmla="*/ 588750 h 2611386"/>
                <a:gd name="connsiteX1278" fmla="*/ 4855418 w 4958557"/>
                <a:gd name="connsiteY1278" fmla="*/ 580682 h 2611386"/>
                <a:gd name="connsiteX1279" fmla="*/ 4838706 w 4958557"/>
                <a:gd name="connsiteY1279" fmla="*/ 578953 h 2611386"/>
                <a:gd name="connsiteX1280" fmla="*/ 4837842 w 4958557"/>
                <a:gd name="connsiteY1280" fmla="*/ 576648 h 2611386"/>
                <a:gd name="connsiteX1281" fmla="*/ 4855418 w 4958557"/>
                <a:gd name="connsiteY1281" fmla="*/ 563106 h 2611386"/>
                <a:gd name="connsiteX1282" fmla="*/ 4875876 w 4958557"/>
                <a:gd name="connsiteY1282" fmla="*/ 533716 h 2611386"/>
                <a:gd name="connsiteX1283" fmla="*/ 4875588 w 4958557"/>
                <a:gd name="connsiteY1283" fmla="*/ 524784 h 2611386"/>
                <a:gd name="connsiteX1284" fmla="*/ 4876740 w 4958557"/>
                <a:gd name="connsiteY1284" fmla="*/ 511529 h 2611386"/>
                <a:gd name="connsiteX1285" fmla="*/ 4900656 w 4958557"/>
                <a:gd name="connsiteY1285" fmla="*/ 485021 h 2611386"/>
                <a:gd name="connsiteX1286" fmla="*/ 4899503 w 4958557"/>
                <a:gd name="connsiteY1286" fmla="*/ 477817 h 2611386"/>
                <a:gd name="connsiteX1287" fmla="*/ 4904978 w 4958557"/>
                <a:gd name="connsiteY1287" fmla="*/ 473783 h 2611386"/>
                <a:gd name="connsiteX1288" fmla="*/ 4895469 w 4958557"/>
                <a:gd name="connsiteY1288" fmla="*/ 474359 h 2611386"/>
                <a:gd name="connsiteX1289" fmla="*/ 4889418 w 4958557"/>
                <a:gd name="connsiteY1289" fmla="*/ 471478 h 2611386"/>
                <a:gd name="connsiteX1290" fmla="*/ 4896334 w 4958557"/>
                <a:gd name="connsiteY1290" fmla="*/ 459664 h 2611386"/>
                <a:gd name="connsiteX1291" fmla="*/ 4895181 w 4958557"/>
                <a:gd name="connsiteY1291" fmla="*/ 441800 h 2611386"/>
                <a:gd name="connsiteX1292" fmla="*/ 4883944 w 4958557"/>
                <a:gd name="connsiteY1292" fmla="*/ 443529 h 2611386"/>
                <a:gd name="connsiteX1293" fmla="*/ 4882215 w 4958557"/>
                <a:gd name="connsiteY1293" fmla="*/ 443817 h 2611386"/>
                <a:gd name="connsiteX1294" fmla="*/ 4912469 w 4958557"/>
                <a:gd name="connsiteY1294" fmla="*/ 420766 h 2611386"/>
                <a:gd name="connsiteX1295" fmla="*/ 4918520 w 4958557"/>
                <a:gd name="connsiteY1295" fmla="*/ 408952 h 2611386"/>
                <a:gd name="connsiteX1296" fmla="*/ 4912757 w 4958557"/>
                <a:gd name="connsiteY1296" fmla="*/ 406071 h 2611386"/>
                <a:gd name="connsiteX1297" fmla="*/ 4898062 w 4958557"/>
                <a:gd name="connsiteY1297" fmla="*/ 415868 h 2611386"/>
                <a:gd name="connsiteX1298" fmla="*/ 4881062 w 4958557"/>
                <a:gd name="connsiteY1298" fmla="*/ 427681 h 2611386"/>
                <a:gd name="connsiteX1299" fmla="*/ 4879333 w 4958557"/>
                <a:gd name="connsiteY1299" fmla="*/ 428546 h 2611386"/>
                <a:gd name="connsiteX1300" fmla="*/ 4878181 w 4958557"/>
                <a:gd name="connsiteY1300" fmla="*/ 421054 h 2611386"/>
                <a:gd name="connsiteX1301" fmla="*/ 4883079 w 4958557"/>
                <a:gd name="connsiteY1301" fmla="*/ 413851 h 2611386"/>
                <a:gd name="connsiteX1302" fmla="*/ 4900080 w 4958557"/>
                <a:gd name="connsiteY1302" fmla="*/ 407512 h 2611386"/>
                <a:gd name="connsiteX1303" fmla="*/ 4904113 w 4958557"/>
                <a:gd name="connsiteY1303" fmla="*/ 390800 h 2611386"/>
                <a:gd name="connsiteX1304" fmla="*/ 4904978 w 4958557"/>
                <a:gd name="connsiteY1304" fmla="*/ 389935 h 2611386"/>
                <a:gd name="connsiteX1305" fmla="*/ 4904978 w 4958557"/>
                <a:gd name="connsiteY1305" fmla="*/ 388783 h 2611386"/>
                <a:gd name="connsiteX1306" fmla="*/ 4895469 w 4958557"/>
                <a:gd name="connsiteY1306" fmla="*/ 387630 h 2611386"/>
                <a:gd name="connsiteX1307" fmla="*/ 4887113 w 4958557"/>
                <a:gd name="connsiteY1307" fmla="*/ 389647 h 2611386"/>
                <a:gd name="connsiteX1308" fmla="*/ 4890571 w 4958557"/>
                <a:gd name="connsiteY1308" fmla="*/ 378986 h 2611386"/>
                <a:gd name="connsiteX1309" fmla="*/ 4892300 w 4958557"/>
                <a:gd name="connsiteY1309" fmla="*/ 369766 h 2611386"/>
                <a:gd name="connsiteX1310" fmla="*/ 4897486 w 4958557"/>
                <a:gd name="connsiteY1310" fmla="*/ 362850 h 2611386"/>
                <a:gd name="connsiteX1311" fmla="*/ 4909300 w 4958557"/>
                <a:gd name="connsiteY1311" fmla="*/ 346715 h 2611386"/>
                <a:gd name="connsiteX1312" fmla="*/ 4896622 w 4958557"/>
                <a:gd name="connsiteY1312" fmla="*/ 345274 h 2611386"/>
                <a:gd name="connsiteX1313" fmla="*/ 4888266 w 4958557"/>
                <a:gd name="connsiteY1313" fmla="*/ 343833 h 2611386"/>
                <a:gd name="connsiteX1314" fmla="*/ 4894893 w 4958557"/>
                <a:gd name="connsiteY1314" fmla="*/ 333748 h 2611386"/>
                <a:gd name="connsiteX1315" fmla="*/ 4910452 w 4958557"/>
                <a:gd name="connsiteY1315" fmla="*/ 319630 h 2611386"/>
                <a:gd name="connsiteX1316" fmla="*/ 4906707 w 4958557"/>
                <a:gd name="connsiteY1316" fmla="*/ 316460 h 2611386"/>
                <a:gd name="connsiteX1317" fmla="*/ 4896046 w 4958557"/>
                <a:gd name="connsiteY1317" fmla="*/ 315308 h 2611386"/>
                <a:gd name="connsiteX1318" fmla="*/ 4893452 w 4958557"/>
                <a:gd name="connsiteY1318" fmla="*/ 311562 h 2611386"/>
                <a:gd name="connsiteX1319" fmla="*/ 4886249 w 4958557"/>
                <a:gd name="connsiteY1319" fmla="*/ 310409 h 2611386"/>
                <a:gd name="connsiteX1320" fmla="*/ 4890283 w 4958557"/>
                <a:gd name="connsiteY1320" fmla="*/ 304935 h 2611386"/>
                <a:gd name="connsiteX1321" fmla="*/ 4898927 w 4958557"/>
                <a:gd name="connsiteY1321" fmla="*/ 298308 h 2611386"/>
                <a:gd name="connsiteX1322" fmla="*/ 4896334 w 4958557"/>
                <a:gd name="connsiteY1322" fmla="*/ 285341 h 2611386"/>
                <a:gd name="connsiteX1323" fmla="*/ 4898927 w 4958557"/>
                <a:gd name="connsiteY1323" fmla="*/ 278426 h 2611386"/>
                <a:gd name="connsiteX1324" fmla="*/ 4909300 w 4958557"/>
                <a:gd name="connsiteY1324" fmla="*/ 270358 h 2611386"/>
                <a:gd name="connsiteX1325" fmla="*/ 4892588 w 4958557"/>
                <a:gd name="connsiteY1325" fmla="*/ 268629 h 2611386"/>
                <a:gd name="connsiteX1326" fmla="*/ 4891724 w 4958557"/>
                <a:gd name="connsiteY1326" fmla="*/ 266324 h 2611386"/>
                <a:gd name="connsiteX1327" fmla="*/ 4909300 w 4958557"/>
                <a:gd name="connsiteY1327" fmla="*/ 252782 h 2611386"/>
                <a:gd name="connsiteX1328" fmla="*/ 4929758 w 4958557"/>
                <a:gd name="connsiteY1328" fmla="*/ 223392 h 2611386"/>
                <a:gd name="connsiteX1329" fmla="*/ 4929469 w 4958557"/>
                <a:gd name="connsiteY1329" fmla="*/ 214460 h 2611386"/>
                <a:gd name="connsiteX1330" fmla="*/ 4930622 w 4958557"/>
                <a:gd name="connsiteY1330" fmla="*/ 201205 h 2611386"/>
                <a:gd name="connsiteX1331" fmla="*/ 4954537 w 4958557"/>
                <a:gd name="connsiteY1331" fmla="*/ 174697 h 2611386"/>
                <a:gd name="connsiteX1332" fmla="*/ 4953385 w 4958557"/>
                <a:gd name="connsiteY1332" fmla="*/ 167493 h 2611386"/>
                <a:gd name="connsiteX1333" fmla="*/ 4958283 w 4958557"/>
                <a:gd name="connsiteY1333" fmla="*/ 165764 h 2611386"/>
                <a:gd name="connsiteX1334" fmla="*/ 652646 w 4958557"/>
                <a:gd name="connsiteY1334" fmla="*/ 2404880 h 2611386"/>
                <a:gd name="connsiteX1335" fmla="*/ 648901 w 4958557"/>
                <a:gd name="connsiteY1335" fmla="*/ 2405168 h 2611386"/>
                <a:gd name="connsiteX1336" fmla="*/ 654663 w 4958557"/>
                <a:gd name="connsiteY1336" fmla="*/ 2401711 h 2611386"/>
                <a:gd name="connsiteX1337" fmla="*/ 656968 w 4958557"/>
                <a:gd name="connsiteY1337" fmla="*/ 2404592 h 2611386"/>
                <a:gd name="connsiteX1338" fmla="*/ 652646 w 4958557"/>
                <a:gd name="connsiteY1338" fmla="*/ 2404880 h 2611386"/>
                <a:gd name="connsiteX1339" fmla="*/ 1572669 w 4958557"/>
                <a:gd name="connsiteY1339" fmla="*/ 2189065 h 2611386"/>
                <a:gd name="connsiteX1340" fmla="*/ 1572093 w 4958557"/>
                <a:gd name="connsiteY1340" fmla="*/ 2189641 h 2611386"/>
                <a:gd name="connsiteX1341" fmla="*/ 1572381 w 4958557"/>
                <a:gd name="connsiteY1341" fmla="*/ 2191082 h 2611386"/>
                <a:gd name="connsiteX1342" fmla="*/ 1568059 w 4958557"/>
                <a:gd name="connsiteY1342" fmla="*/ 2190794 h 2611386"/>
                <a:gd name="connsiteX1343" fmla="*/ 1578144 w 4958557"/>
                <a:gd name="connsiteY1343" fmla="*/ 2184167 h 2611386"/>
                <a:gd name="connsiteX1344" fmla="*/ 1572669 w 4958557"/>
                <a:gd name="connsiteY1344" fmla="*/ 2189065 h 2611386"/>
                <a:gd name="connsiteX1345" fmla="*/ 4630959 w 4958557"/>
                <a:gd name="connsiteY1345" fmla="*/ 1080889 h 2611386"/>
                <a:gd name="connsiteX1346" fmla="*/ 4643637 w 4958557"/>
                <a:gd name="connsiteY1346" fmla="*/ 1074262 h 2611386"/>
                <a:gd name="connsiteX1347" fmla="*/ 4630959 w 4958557"/>
                <a:gd name="connsiteY1347" fmla="*/ 1080889 h 2611386"/>
                <a:gd name="connsiteX1348" fmla="*/ 4663519 w 4958557"/>
                <a:gd name="connsiteY1348" fmla="*/ 1064753 h 2611386"/>
                <a:gd name="connsiteX1349" fmla="*/ 4656315 w 4958557"/>
                <a:gd name="connsiteY1349" fmla="*/ 1067346 h 2611386"/>
                <a:gd name="connsiteX1350" fmla="*/ 4656604 w 4958557"/>
                <a:gd name="connsiteY1350" fmla="*/ 1067346 h 2611386"/>
                <a:gd name="connsiteX1351" fmla="*/ 4667553 w 4958557"/>
                <a:gd name="connsiteY1351" fmla="*/ 1062160 h 2611386"/>
                <a:gd name="connsiteX1352" fmla="*/ 4663519 w 4958557"/>
                <a:gd name="connsiteY1352" fmla="*/ 1064753 h 2611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</a:cxnLst>
              <a:rect l="l" t="t" r="r" b="b"/>
              <a:pathLst>
                <a:path w="4958557" h="2611386">
                  <a:moveTo>
                    <a:pt x="4958283" y="165764"/>
                  </a:moveTo>
                  <a:cubicBezTo>
                    <a:pt x="4955690" y="160866"/>
                    <a:pt x="4951944" y="165764"/>
                    <a:pt x="4948775" y="166341"/>
                  </a:cubicBezTo>
                  <a:cubicBezTo>
                    <a:pt x="4945893" y="167205"/>
                    <a:pt x="4943588" y="166629"/>
                    <a:pt x="4942724" y="163459"/>
                  </a:cubicBezTo>
                  <a:cubicBezTo>
                    <a:pt x="4945029" y="159425"/>
                    <a:pt x="4947046" y="155391"/>
                    <a:pt x="4949639" y="151646"/>
                  </a:cubicBezTo>
                  <a:cubicBezTo>
                    <a:pt x="4953385" y="145307"/>
                    <a:pt x="4952520" y="139256"/>
                    <a:pt x="4948486" y="133781"/>
                  </a:cubicBezTo>
                  <a:cubicBezTo>
                    <a:pt x="4943876" y="127730"/>
                    <a:pt x="4941283" y="135798"/>
                    <a:pt x="4937249" y="135510"/>
                  </a:cubicBezTo>
                  <a:cubicBezTo>
                    <a:pt x="4934656" y="135222"/>
                    <a:pt x="4932351" y="138391"/>
                    <a:pt x="4929758" y="135798"/>
                  </a:cubicBezTo>
                  <a:cubicBezTo>
                    <a:pt x="4926012" y="132340"/>
                    <a:pt x="4930334" y="129171"/>
                    <a:pt x="4931775" y="128018"/>
                  </a:cubicBezTo>
                  <a:cubicBezTo>
                    <a:pt x="4934944" y="125425"/>
                    <a:pt x="4932927" y="122832"/>
                    <a:pt x="4932639" y="120239"/>
                  </a:cubicBezTo>
                  <a:cubicBezTo>
                    <a:pt x="4932351" y="114188"/>
                    <a:pt x="4929181" y="106696"/>
                    <a:pt x="4931775" y="102662"/>
                  </a:cubicBezTo>
                  <a:cubicBezTo>
                    <a:pt x="4937826" y="92866"/>
                    <a:pt x="4931486" y="92866"/>
                    <a:pt x="4925435" y="91137"/>
                  </a:cubicBezTo>
                  <a:cubicBezTo>
                    <a:pt x="4921401" y="86238"/>
                    <a:pt x="4922266" y="78747"/>
                    <a:pt x="4917368" y="74425"/>
                  </a:cubicBezTo>
                  <a:cubicBezTo>
                    <a:pt x="4919673" y="70391"/>
                    <a:pt x="4921401" y="65781"/>
                    <a:pt x="4924571" y="62611"/>
                  </a:cubicBezTo>
                  <a:cubicBezTo>
                    <a:pt x="4932639" y="54543"/>
                    <a:pt x="4926588" y="53679"/>
                    <a:pt x="4919961" y="52526"/>
                  </a:cubicBezTo>
                  <a:cubicBezTo>
                    <a:pt x="4915063" y="49645"/>
                    <a:pt x="4920249" y="43018"/>
                    <a:pt x="4915639" y="39848"/>
                  </a:cubicBezTo>
                  <a:cubicBezTo>
                    <a:pt x="4922554" y="38408"/>
                    <a:pt x="4923131" y="35814"/>
                    <a:pt x="4917944" y="31204"/>
                  </a:cubicBezTo>
                  <a:cubicBezTo>
                    <a:pt x="4919097" y="23424"/>
                    <a:pt x="4915063" y="24865"/>
                    <a:pt x="4910452" y="26882"/>
                  </a:cubicBezTo>
                  <a:cubicBezTo>
                    <a:pt x="4902673" y="26306"/>
                    <a:pt x="4901232" y="32069"/>
                    <a:pt x="4901808" y="37255"/>
                  </a:cubicBezTo>
                  <a:cubicBezTo>
                    <a:pt x="4902384" y="43018"/>
                    <a:pt x="4898927" y="46764"/>
                    <a:pt x="4896910" y="51374"/>
                  </a:cubicBezTo>
                  <a:cubicBezTo>
                    <a:pt x="4895758" y="53967"/>
                    <a:pt x="4893452" y="54543"/>
                    <a:pt x="4891147" y="52814"/>
                  </a:cubicBezTo>
                  <a:cubicBezTo>
                    <a:pt x="4888842" y="51086"/>
                    <a:pt x="4890571" y="49357"/>
                    <a:pt x="4892012" y="48204"/>
                  </a:cubicBezTo>
                  <a:cubicBezTo>
                    <a:pt x="4894028" y="46187"/>
                    <a:pt x="4896910" y="44458"/>
                    <a:pt x="4895469" y="41289"/>
                  </a:cubicBezTo>
                  <a:cubicBezTo>
                    <a:pt x="4893452" y="36967"/>
                    <a:pt x="4890283" y="41577"/>
                    <a:pt x="4887401" y="41289"/>
                  </a:cubicBezTo>
                  <a:cubicBezTo>
                    <a:pt x="4880774" y="40136"/>
                    <a:pt x="4878757" y="45899"/>
                    <a:pt x="4875011" y="49933"/>
                  </a:cubicBezTo>
                  <a:cubicBezTo>
                    <a:pt x="4866367" y="59442"/>
                    <a:pt x="4856859" y="68662"/>
                    <a:pt x="4843604" y="71543"/>
                  </a:cubicBezTo>
                  <a:cubicBezTo>
                    <a:pt x="4845045" y="68374"/>
                    <a:pt x="4849944" y="66645"/>
                    <a:pt x="4847926" y="60018"/>
                  </a:cubicBezTo>
                  <a:cubicBezTo>
                    <a:pt x="4842740" y="63476"/>
                    <a:pt x="4834096" y="62899"/>
                    <a:pt x="4841011" y="72696"/>
                  </a:cubicBezTo>
                  <a:cubicBezTo>
                    <a:pt x="4819977" y="86815"/>
                    <a:pt x="4799808" y="102662"/>
                    <a:pt x="4777621" y="114764"/>
                  </a:cubicBezTo>
                  <a:cubicBezTo>
                    <a:pt x="4761485" y="123696"/>
                    <a:pt x="4750824" y="139256"/>
                    <a:pt x="4733248" y="146747"/>
                  </a:cubicBezTo>
                  <a:cubicBezTo>
                    <a:pt x="4726333" y="149629"/>
                    <a:pt x="4723739" y="159137"/>
                    <a:pt x="4711638" y="160002"/>
                  </a:cubicBezTo>
                  <a:cubicBezTo>
                    <a:pt x="4704722" y="160290"/>
                    <a:pt x="4695790" y="172391"/>
                    <a:pt x="4688587" y="179883"/>
                  </a:cubicBezTo>
                  <a:cubicBezTo>
                    <a:pt x="4683977" y="184493"/>
                    <a:pt x="4680807" y="187086"/>
                    <a:pt x="4676485" y="183053"/>
                  </a:cubicBezTo>
                  <a:cubicBezTo>
                    <a:pt x="4670722" y="177866"/>
                    <a:pt x="4676485" y="174408"/>
                    <a:pt x="4680231" y="170951"/>
                  </a:cubicBezTo>
                  <a:cubicBezTo>
                    <a:pt x="4685705" y="165764"/>
                    <a:pt x="4692909" y="162595"/>
                    <a:pt x="4698671" y="157696"/>
                  </a:cubicBezTo>
                  <a:cubicBezTo>
                    <a:pt x="4709909" y="147900"/>
                    <a:pt x="4717977" y="134069"/>
                    <a:pt x="4734112" y="130035"/>
                  </a:cubicBezTo>
                  <a:cubicBezTo>
                    <a:pt x="4741892" y="128018"/>
                    <a:pt x="4745926" y="121391"/>
                    <a:pt x="4746790" y="113323"/>
                  </a:cubicBezTo>
                  <a:cubicBezTo>
                    <a:pt x="4751977" y="111018"/>
                    <a:pt x="4757163" y="108425"/>
                    <a:pt x="4762350" y="106408"/>
                  </a:cubicBezTo>
                  <a:cubicBezTo>
                    <a:pt x="4768113" y="104391"/>
                    <a:pt x="4765519" y="100933"/>
                    <a:pt x="4764367" y="97476"/>
                  </a:cubicBezTo>
                  <a:cubicBezTo>
                    <a:pt x="4765807" y="96899"/>
                    <a:pt x="4767248" y="96323"/>
                    <a:pt x="4768689" y="95459"/>
                  </a:cubicBezTo>
                  <a:cubicBezTo>
                    <a:pt x="4771858" y="93442"/>
                    <a:pt x="4775028" y="89408"/>
                    <a:pt x="4778197" y="89408"/>
                  </a:cubicBezTo>
                  <a:cubicBezTo>
                    <a:pt x="4793757" y="89984"/>
                    <a:pt x="4799808" y="77306"/>
                    <a:pt x="4809316" y="69238"/>
                  </a:cubicBezTo>
                  <a:lnTo>
                    <a:pt x="4809316" y="69238"/>
                  </a:lnTo>
                  <a:cubicBezTo>
                    <a:pt x="4809892" y="68374"/>
                    <a:pt x="4810469" y="67221"/>
                    <a:pt x="4811045" y="66357"/>
                  </a:cubicBezTo>
                  <a:cubicBezTo>
                    <a:pt x="4815367" y="64628"/>
                    <a:pt x="4818537" y="61747"/>
                    <a:pt x="4821994" y="58001"/>
                  </a:cubicBezTo>
                  <a:cubicBezTo>
                    <a:pt x="4826893" y="52526"/>
                    <a:pt x="4829774" y="45323"/>
                    <a:pt x="4836689" y="41289"/>
                  </a:cubicBezTo>
                  <a:cubicBezTo>
                    <a:pt x="4851384" y="32933"/>
                    <a:pt x="4866367" y="24865"/>
                    <a:pt x="4878757" y="12763"/>
                  </a:cubicBezTo>
                  <a:cubicBezTo>
                    <a:pt x="4883079" y="8729"/>
                    <a:pt x="4887690" y="4984"/>
                    <a:pt x="4893164" y="2102"/>
                  </a:cubicBezTo>
                  <a:lnTo>
                    <a:pt x="4881639" y="6136"/>
                  </a:lnTo>
                  <a:cubicBezTo>
                    <a:pt x="4883656" y="4696"/>
                    <a:pt x="4885673" y="2390"/>
                    <a:pt x="4887978" y="85"/>
                  </a:cubicBezTo>
                  <a:cubicBezTo>
                    <a:pt x="4879910" y="-491"/>
                    <a:pt x="4875299" y="1814"/>
                    <a:pt x="4871842" y="8153"/>
                  </a:cubicBezTo>
                  <a:cubicBezTo>
                    <a:pt x="4872995" y="8441"/>
                    <a:pt x="4874147" y="8441"/>
                    <a:pt x="4875011" y="8441"/>
                  </a:cubicBezTo>
                  <a:lnTo>
                    <a:pt x="4616552" y="97476"/>
                  </a:lnTo>
                  <a:cubicBezTo>
                    <a:pt x="4616552" y="95747"/>
                    <a:pt x="4616552" y="94018"/>
                    <a:pt x="4616552" y="92289"/>
                  </a:cubicBezTo>
                  <a:cubicBezTo>
                    <a:pt x="4614247" y="93154"/>
                    <a:pt x="4611654" y="94018"/>
                    <a:pt x="4609349" y="94883"/>
                  </a:cubicBezTo>
                  <a:lnTo>
                    <a:pt x="4609349" y="94883"/>
                  </a:lnTo>
                  <a:cubicBezTo>
                    <a:pt x="4597535" y="93730"/>
                    <a:pt x="4586010" y="95459"/>
                    <a:pt x="4575637" y="101798"/>
                  </a:cubicBezTo>
                  <a:cubicBezTo>
                    <a:pt x="4572179" y="100357"/>
                    <a:pt x="4569010" y="98916"/>
                    <a:pt x="4565552" y="97476"/>
                  </a:cubicBezTo>
                  <a:cubicBezTo>
                    <a:pt x="4548264" y="96899"/>
                    <a:pt x="4532993" y="104103"/>
                    <a:pt x="4516857" y="108137"/>
                  </a:cubicBezTo>
                  <a:cubicBezTo>
                    <a:pt x="4503314" y="111594"/>
                    <a:pt x="4491789" y="121679"/>
                    <a:pt x="4477382" y="121103"/>
                  </a:cubicBezTo>
                  <a:cubicBezTo>
                    <a:pt x="4466433" y="120815"/>
                    <a:pt x="4459806" y="129747"/>
                    <a:pt x="4449721" y="131476"/>
                  </a:cubicBezTo>
                  <a:cubicBezTo>
                    <a:pt x="4445687" y="132052"/>
                    <a:pt x="4447416" y="135510"/>
                    <a:pt x="4450009" y="137527"/>
                  </a:cubicBezTo>
                  <a:cubicBezTo>
                    <a:pt x="4450009" y="137527"/>
                    <a:pt x="4450009" y="137527"/>
                    <a:pt x="4450009" y="137527"/>
                  </a:cubicBezTo>
                  <a:cubicBezTo>
                    <a:pt x="4450009" y="137527"/>
                    <a:pt x="4450009" y="137527"/>
                    <a:pt x="4450009" y="137527"/>
                  </a:cubicBezTo>
                  <a:cubicBezTo>
                    <a:pt x="4450009" y="138391"/>
                    <a:pt x="4450009" y="138968"/>
                    <a:pt x="4450009" y="139832"/>
                  </a:cubicBezTo>
                  <a:cubicBezTo>
                    <a:pt x="4428975" y="145307"/>
                    <a:pt x="4408805" y="153663"/>
                    <a:pt x="4387483" y="157985"/>
                  </a:cubicBezTo>
                  <a:cubicBezTo>
                    <a:pt x="4360974" y="163459"/>
                    <a:pt x="4337635" y="179019"/>
                    <a:pt x="4311415" y="186510"/>
                  </a:cubicBezTo>
                  <a:cubicBezTo>
                    <a:pt x="4286347" y="193714"/>
                    <a:pt x="4262143" y="203222"/>
                    <a:pt x="4237364" y="211578"/>
                  </a:cubicBezTo>
                  <a:cubicBezTo>
                    <a:pt x="4196448" y="225697"/>
                    <a:pt x="4154380" y="236646"/>
                    <a:pt x="4114041" y="252494"/>
                  </a:cubicBezTo>
                  <a:cubicBezTo>
                    <a:pt x="4093295" y="260850"/>
                    <a:pt x="4071685" y="267765"/>
                    <a:pt x="4050650" y="275545"/>
                  </a:cubicBezTo>
                  <a:cubicBezTo>
                    <a:pt x="4033362" y="276409"/>
                    <a:pt x="4017227" y="282748"/>
                    <a:pt x="4000802" y="288223"/>
                  </a:cubicBezTo>
                  <a:cubicBezTo>
                    <a:pt x="3994752" y="290240"/>
                    <a:pt x="3988701" y="293409"/>
                    <a:pt x="3982650" y="293121"/>
                  </a:cubicBezTo>
                  <a:cubicBezTo>
                    <a:pt x="3972565" y="292545"/>
                    <a:pt x="3964785" y="297155"/>
                    <a:pt x="3956718" y="301765"/>
                  </a:cubicBezTo>
                  <a:cubicBezTo>
                    <a:pt x="3954700" y="302918"/>
                    <a:pt x="3952108" y="304070"/>
                    <a:pt x="3953548" y="306952"/>
                  </a:cubicBezTo>
                  <a:cubicBezTo>
                    <a:pt x="3954700" y="308969"/>
                    <a:pt x="3956718" y="308104"/>
                    <a:pt x="3958734" y="307816"/>
                  </a:cubicBezTo>
                  <a:cubicBezTo>
                    <a:pt x="3965938" y="306375"/>
                    <a:pt x="3971413" y="300613"/>
                    <a:pt x="3977751" y="299460"/>
                  </a:cubicBezTo>
                  <a:cubicBezTo>
                    <a:pt x="4005413" y="295426"/>
                    <a:pt x="4032210" y="287646"/>
                    <a:pt x="4058430" y="278138"/>
                  </a:cubicBezTo>
                  <a:cubicBezTo>
                    <a:pt x="4058430" y="278138"/>
                    <a:pt x="4058430" y="278138"/>
                    <a:pt x="4058430" y="278138"/>
                  </a:cubicBezTo>
                  <a:cubicBezTo>
                    <a:pt x="4060447" y="277850"/>
                    <a:pt x="4062176" y="277562"/>
                    <a:pt x="4064193" y="277273"/>
                  </a:cubicBezTo>
                  <a:cubicBezTo>
                    <a:pt x="4065922" y="278138"/>
                    <a:pt x="4067651" y="279002"/>
                    <a:pt x="4069379" y="279867"/>
                  </a:cubicBezTo>
                  <a:cubicBezTo>
                    <a:pt x="4035091" y="295426"/>
                    <a:pt x="3997921" y="302053"/>
                    <a:pt x="3963345" y="316748"/>
                  </a:cubicBezTo>
                  <a:cubicBezTo>
                    <a:pt x="3961328" y="317613"/>
                    <a:pt x="3958734" y="318765"/>
                    <a:pt x="3956718" y="318477"/>
                  </a:cubicBezTo>
                  <a:cubicBezTo>
                    <a:pt x="3938565" y="314731"/>
                    <a:pt x="3922141" y="321359"/>
                    <a:pt x="3906294" y="328274"/>
                  </a:cubicBezTo>
                  <a:cubicBezTo>
                    <a:pt x="3895632" y="332884"/>
                    <a:pt x="3884395" y="334037"/>
                    <a:pt x="3873446" y="336918"/>
                  </a:cubicBezTo>
                  <a:cubicBezTo>
                    <a:pt x="3867107" y="338647"/>
                    <a:pt x="3869124" y="334613"/>
                    <a:pt x="3872293" y="332020"/>
                  </a:cubicBezTo>
                  <a:cubicBezTo>
                    <a:pt x="3877192" y="330579"/>
                    <a:pt x="3882666" y="331155"/>
                    <a:pt x="3887277" y="327986"/>
                  </a:cubicBezTo>
                  <a:cubicBezTo>
                    <a:pt x="3891599" y="327698"/>
                    <a:pt x="3895632" y="325969"/>
                    <a:pt x="3899090" y="323375"/>
                  </a:cubicBezTo>
                  <a:cubicBezTo>
                    <a:pt x="3901683" y="323375"/>
                    <a:pt x="3904276" y="323375"/>
                    <a:pt x="3905717" y="320494"/>
                  </a:cubicBezTo>
                  <a:cubicBezTo>
                    <a:pt x="3910039" y="321647"/>
                    <a:pt x="3913497" y="319053"/>
                    <a:pt x="3917531" y="317901"/>
                  </a:cubicBezTo>
                  <a:cubicBezTo>
                    <a:pt x="3927039" y="314731"/>
                    <a:pt x="3938277" y="315019"/>
                    <a:pt x="3944328" y="305223"/>
                  </a:cubicBezTo>
                  <a:cubicBezTo>
                    <a:pt x="3933955" y="309833"/>
                    <a:pt x="3922717" y="310697"/>
                    <a:pt x="3912633" y="315596"/>
                  </a:cubicBezTo>
                  <a:cubicBezTo>
                    <a:pt x="3910039" y="315884"/>
                    <a:pt x="3907446" y="316460"/>
                    <a:pt x="3905717" y="318765"/>
                  </a:cubicBezTo>
                  <a:cubicBezTo>
                    <a:pt x="3902260" y="318189"/>
                    <a:pt x="3899378" y="319630"/>
                    <a:pt x="3896209" y="321070"/>
                  </a:cubicBezTo>
                  <a:cubicBezTo>
                    <a:pt x="3891887" y="321647"/>
                    <a:pt x="3887565" y="322223"/>
                    <a:pt x="3884395" y="325681"/>
                  </a:cubicBezTo>
                  <a:cubicBezTo>
                    <a:pt x="3879785" y="328562"/>
                    <a:pt x="3873158" y="323664"/>
                    <a:pt x="3869412" y="329714"/>
                  </a:cubicBezTo>
                  <a:cubicBezTo>
                    <a:pt x="3866242" y="329714"/>
                    <a:pt x="3862497" y="331155"/>
                    <a:pt x="3860192" y="329714"/>
                  </a:cubicBezTo>
                  <a:cubicBezTo>
                    <a:pt x="3853276" y="325392"/>
                    <a:pt x="3849530" y="331155"/>
                    <a:pt x="3844056" y="332884"/>
                  </a:cubicBezTo>
                  <a:cubicBezTo>
                    <a:pt x="3833683" y="336342"/>
                    <a:pt x="3825327" y="345562"/>
                    <a:pt x="3813513" y="344986"/>
                  </a:cubicBezTo>
                  <a:cubicBezTo>
                    <a:pt x="3810632" y="344121"/>
                    <a:pt x="3810920" y="341816"/>
                    <a:pt x="3810632" y="339511"/>
                  </a:cubicBezTo>
                  <a:cubicBezTo>
                    <a:pt x="3811208" y="337206"/>
                    <a:pt x="3814954" y="336342"/>
                    <a:pt x="3813513" y="333748"/>
                  </a:cubicBezTo>
                  <a:cubicBezTo>
                    <a:pt x="3812361" y="331731"/>
                    <a:pt x="3810056" y="332596"/>
                    <a:pt x="3808327" y="333460"/>
                  </a:cubicBezTo>
                  <a:cubicBezTo>
                    <a:pt x="3804869" y="334613"/>
                    <a:pt x="3801988" y="336054"/>
                    <a:pt x="3799395" y="338935"/>
                  </a:cubicBezTo>
                  <a:cubicBezTo>
                    <a:pt x="3791903" y="347291"/>
                    <a:pt x="3784699" y="353918"/>
                    <a:pt x="3772598" y="357664"/>
                  </a:cubicBezTo>
                  <a:cubicBezTo>
                    <a:pt x="3750123" y="364579"/>
                    <a:pt x="3727648" y="372071"/>
                    <a:pt x="3705174" y="378698"/>
                  </a:cubicBezTo>
                  <a:cubicBezTo>
                    <a:pt x="3699123" y="380427"/>
                    <a:pt x="3691631" y="381579"/>
                    <a:pt x="3686157" y="377833"/>
                  </a:cubicBezTo>
                  <a:cubicBezTo>
                    <a:pt x="3681546" y="374664"/>
                    <a:pt x="3680682" y="376681"/>
                    <a:pt x="3680106" y="380427"/>
                  </a:cubicBezTo>
                  <a:cubicBezTo>
                    <a:pt x="3678377" y="390223"/>
                    <a:pt x="3671462" y="393105"/>
                    <a:pt x="3662818" y="392240"/>
                  </a:cubicBezTo>
                  <a:cubicBezTo>
                    <a:pt x="3655326" y="391664"/>
                    <a:pt x="3648699" y="393105"/>
                    <a:pt x="3642936" y="397715"/>
                  </a:cubicBezTo>
                  <a:cubicBezTo>
                    <a:pt x="3639767" y="400020"/>
                    <a:pt x="3636021" y="402037"/>
                    <a:pt x="3631987" y="401173"/>
                  </a:cubicBezTo>
                  <a:cubicBezTo>
                    <a:pt x="3622478" y="398867"/>
                    <a:pt x="3614987" y="405783"/>
                    <a:pt x="3606631" y="407800"/>
                  </a:cubicBezTo>
                  <a:cubicBezTo>
                    <a:pt x="3595969" y="410393"/>
                    <a:pt x="3586173" y="417308"/>
                    <a:pt x="3574936" y="419613"/>
                  </a:cubicBezTo>
                  <a:cubicBezTo>
                    <a:pt x="3571190" y="420190"/>
                    <a:pt x="3569173" y="422495"/>
                    <a:pt x="3573207" y="425952"/>
                  </a:cubicBezTo>
                  <a:cubicBezTo>
                    <a:pt x="3574071" y="427105"/>
                    <a:pt x="3574648" y="428546"/>
                    <a:pt x="3575512" y="429698"/>
                  </a:cubicBezTo>
                  <a:cubicBezTo>
                    <a:pt x="3570902" y="430851"/>
                    <a:pt x="3566292" y="432003"/>
                    <a:pt x="3561681" y="433156"/>
                  </a:cubicBezTo>
                  <a:cubicBezTo>
                    <a:pt x="3560817" y="432868"/>
                    <a:pt x="3559952" y="432868"/>
                    <a:pt x="3559088" y="432580"/>
                  </a:cubicBezTo>
                  <a:cubicBezTo>
                    <a:pt x="3563410" y="425376"/>
                    <a:pt x="3561681" y="422207"/>
                    <a:pt x="3553325" y="424512"/>
                  </a:cubicBezTo>
                  <a:cubicBezTo>
                    <a:pt x="3546410" y="426529"/>
                    <a:pt x="3543241" y="425952"/>
                    <a:pt x="3547275" y="418173"/>
                  </a:cubicBezTo>
                  <a:cubicBezTo>
                    <a:pt x="3534884" y="420190"/>
                    <a:pt x="3529698" y="432868"/>
                    <a:pt x="3519037" y="437190"/>
                  </a:cubicBezTo>
                  <a:cubicBezTo>
                    <a:pt x="3517308" y="437190"/>
                    <a:pt x="3515579" y="437478"/>
                    <a:pt x="3513562" y="437478"/>
                  </a:cubicBezTo>
                  <a:cubicBezTo>
                    <a:pt x="3493393" y="437766"/>
                    <a:pt x="3473511" y="438054"/>
                    <a:pt x="3457375" y="453325"/>
                  </a:cubicBezTo>
                  <a:cubicBezTo>
                    <a:pt x="3454494" y="455919"/>
                    <a:pt x="3450749" y="455342"/>
                    <a:pt x="3447579" y="456495"/>
                  </a:cubicBezTo>
                  <a:lnTo>
                    <a:pt x="3447579" y="456495"/>
                  </a:lnTo>
                  <a:cubicBezTo>
                    <a:pt x="3435189" y="459664"/>
                    <a:pt x="3422223" y="461970"/>
                    <a:pt x="3410409" y="466580"/>
                  </a:cubicBezTo>
                  <a:cubicBezTo>
                    <a:pt x="3399460" y="470902"/>
                    <a:pt x="3386494" y="471190"/>
                    <a:pt x="3378714" y="482427"/>
                  </a:cubicBezTo>
                  <a:cubicBezTo>
                    <a:pt x="3378714" y="482427"/>
                    <a:pt x="3378714" y="482427"/>
                    <a:pt x="3378714" y="482427"/>
                  </a:cubicBezTo>
                  <a:cubicBezTo>
                    <a:pt x="3378714" y="483868"/>
                    <a:pt x="3378714" y="485309"/>
                    <a:pt x="3378426" y="487037"/>
                  </a:cubicBezTo>
                  <a:cubicBezTo>
                    <a:pt x="3378426" y="487037"/>
                    <a:pt x="3378426" y="487037"/>
                    <a:pt x="3378426" y="487037"/>
                  </a:cubicBezTo>
                  <a:cubicBezTo>
                    <a:pt x="3378426" y="487037"/>
                    <a:pt x="3378426" y="487037"/>
                    <a:pt x="3378426" y="487037"/>
                  </a:cubicBezTo>
                  <a:cubicBezTo>
                    <a:pt x="3371511" y="489054"/>
                    <a:pt x="3364595" y="490783"/>
                    <a:pt x="3357680" y="492800"/>
                  </a:cubicBezTo>
                  <a:lnTo>
                    <a:pt x="3357680" y="492800"/>
                  </a:lnTo>
                  <a:cubicBezTo>
                    <a:pt x="3356815" y="491936"/>
                    <a:pt x="3355951" y="491071"/>
                    <a:pt x="3355087" y="490207"/>
                  </a:cubicBezTo>
                  <a:cubicBezTo>
                    <a:pt x="3355951" y="487614"/>
                    <a:pt x="3362290" y="488766"/>
                    <a:pt x="3359697" y="483868"/>
                  </a:cubicBezTo>
                  <a:cubicBezTo>
                    <a:pt x="3357968" y="480410"/>
                    <a:pt x="3355375" y="481563"/>
                    <a:pt x="3352493" y="482715"/>
                  </a:cubicBezTo>
                  <a:cubicBezTo>
                    <a:pt x="3349324" y="483868"/>
                    <a:pt x="3345578" y="484156"/>
                    <a:pt x="3342409" y="485597"/>
                  </a:cubicBezTo>
                  <a:cubicBezTo>
                    <a:pt x="3327138" y="492800"/>
                    <a:pt x="3306968" y="483580"/>
                    <a:pt x="3294578" y="500292"/>
                  </a:cubicBezTo>
                  <a:cubicBezTo>
                    <a:pt x="3293714" y="501733"/>
                    <a:pt x="3291120" y="502309"/>
                    <a:pt x="3289103" y="502309"/>
                  </a:cubicBezTo>
                  <a:cubicBezTo>
                    <a:pt x="3270374" y="502885"/>
                    <a:pt x="3253374" y="511241"/>
                    <a:pt x="3235510" y="515563"/>
                  </a:cubicBezTo>
                  <a:cubicBezTo>
                    <a:pt x="3221967" y="518733"/>
                    <a:pt x="3208713" y="522190"/>
                    <a:pt x="3195170" y="525360"/>
                  </a:cubicBezTo>
                  <a:cubicBezTo>
                    <a:pt x="3193154" y="521614"/>
                    <a:pt x="3191136" y="517868"/>
                    <a:pt x="3185950" y="520750"/>
                  </a:cubicBezTo>
                  <a:cubicBezTo>
                    <a:pt x="3185950" y="520750"/>
                    <a:pt x="3185950" y="520750"/>
                    <a:pt x="3185950" y="520750"/>
                  </a:cubicBezTo>
                  <a:cubicBezTo>
                    <a:pt x="3183357" y="519309"/>
                    <a:pt x="3181916" y="514122"/>
                    <a:pt x="3178459" y="516716"/>
                  </a:cubicBezTo>
                  <a:cubicBezTo>
                    <a:pt x="3164916" y="526224"/>
                    <a:pt x="3148204" y="526512"/>
                    <a:pt x="3133509" y="532275"/>
                  </a:cubicBezTo>
                  <a:cubicBezTo>
                    <a:pt x="3129475" y="532851"/>
                    <a:pt x="3122848" y="530834"/>
                    <a:pt x="3123136" y="536597"/>
                  </a:cubicBezTo>
                  <a:cubicBezTo>
                    <a:pt x="3123424" y="542072"/>
                    <a:pt x="3128323" y="537750"/>
                    <a:pt x="3131204" y="537173"/>
                  </a:cubicBezTo>
                  <a:cubicBezTo>
                    <a:pt x="3131204" y="537173"/>
                    <a:pt x="3131204" y="537173"/>
                    <a:pt x="3131204" y="537173"/>
                  </a:cubicBezTo>
                  <a:cubicBezTo>
                    <a:pt x="3136967" y="537750"/>
                    <a:pt x="3142730" y="536021"/>
                    <a:pt x="3148204" y="534580"/>
                  </a:cubicBezTo>
                  <a:cubicBezTo>
                    <a:pt x="3156560" y="532275"/>
                    <a:pt x="3164628" y="527953"/>
                    <a:pt x="3173848" y="530258"/>
                  </a:cubicBezTo>
                  <a:cubicBezTo>
                    <a:pt x="3173848" y="531123"/>
                    <a:pt x="3173848" y="531987"/>
                    <a:pt x="3174137" y="532563"/>
                  </a:cubicBezTo>
                  <a:cubicBezTo>
                    <a:pt x="3160594" y="537173"/>
                    <a:pt x="3147052" y="542072"/>
                    <a:pt x="3133797" y="546682"/>
                  </a:cubicBezTo>
                  <a:cubicBezTo>
                    <a:pt x="3121407" y="547546"/>
                    <a:pt x="3110170" y="553309"/>
                    <a:pt x="3098068" y="556190"/>
                  </a:cubicBezTo>
                  <a:cubicBezTo>
                    <a:pt x="3088272" y="557343"/>
                    <a:pt x="3079051" y="560801"/>
                    <a:pt x="3070695" y="566275"/>
                  </a:cubicBezTo>
                  <a:cubicBezTo>
                    <a:pt x="3079627" y="568292"/>
                    <a:pt x="3086831" y="563682"/>
                    <a:pt x="3094610" y="561665"/>
                  </a:cubicBezTo>
                  <a:cubicBezTo>
                    <a:pt x="3095475" y="561953"/>
                    <a:pt x="3096916" y="561665"/>
                    <a:pt x="3098068" y="561089"/>
                  </a:cubicBezTo>
                  <a:cubicBezTo>
                    <a:pt x="3112475" y="557055"/>
                    <a:pt x="3126882" y="553309"/>
                    <a:pt x="3141001" y="549275"/>
                  </a:cubicBezTo>
                  <a:cubicBezTo>
                    <a:pt x="3141001" y="549275"/>
                    <a:pt x="3141001" y="549275"/>
                    <a:pt x="3141001" y="549275"/>
                  </a:cubicBezTo>
                  <a:cubicBezTo>
                    <a:pt x="3159730" y="547258"/>
                    <a:pt x="3176153" y="538902"/>
                    <a:pt x="3193730" y="532851"/>
                  </a:cubicBezTo>
                  <a:cubicBezTo>
                    <a:pt x="3202950" y="536021"/>
                    <a:pt x="3210442" y="530258"/>
                    <a:pt x="3218798" y="528241"/>
                  </a:cubicBezTo>
                  <a:cubicBezTo>
                    <a:pt x="3223696" y="527089"/>
                    <a:pt x="3228306" y="523919"/>
                    <a:pt x="3233493" y="527665"/>
                  </a:cubicBezTo>
                  <a:cubicBezTo>
                    <a:pt x="3233493" y="528529"/>
                    <a:pt x="3233493" y="529106"/>
                    <a:pt x="3233493" y="529970"/>
                  </a:cubicBezTo>
                  <a:cubicBezTo>
                    <a:pt x="3233493" y="530546"/>
                    <a:pt x="3233493" y="531411"/>
                    <a:pt x="3233205" y="531987"/>
                  </a:cubicBezTo>
                  <a:cubicBezTo>
                    <a:pt x="3229459" y="532563"/>
                    <a:pt x="3226001" y="533139"/>
                    <a:pt x="3222255" y="534004"/>
                  </a:cubicBezTo>
                  <a:cubicBezTo>
                    <a:pt x="3203238" y="534580"/>
                    <a:pt x="3184221" y="537750"/>
                    <a:pt x="3165493" y="543801"/>
                  </a:cubicBezTo>
                  <a:lnTo>
                    <a:pt x="3070695" y="574919"/>
                  </a:lnTo>
                  <a:cubicBezTo>
                    <a:pt x="3063204" y="574919"/>
                    <a:pt x="3055424" y="573191"/>
                    <a:pt x="3047356" y="567428"/>
                  </a:cubicBezTo>
                  <a:cubicBezTo>
                    <a:pt x="3046204" y="566563"/>
                    <a:pt x="3044186" y="566852"/>
                    <a:pt x="3042746" y="567428"/>
                  </a:cubicBezTo>
                  <a:cubicBezTo>
                    <a:pt x="3029491" y="571750"/>
                    <a:pt x="3015373" y="573479"/>
                    <a:pt x="3002695" y="579530"/>
                  </a:cubicBezTo>
                  <a:cubicBezTo>
                    <a:pt x="2991458" y="582699"/>
                    <a:pt x="2980220" y="585869"/>
                    <a:pt x="2968983" y="588750"/>
                  </a:cubicBezTo>
                  <a:cubicBezTo>
                    <a:pt x="2965813" y="589614"/>
                    <a:pt x="2962932" y="590479"/>
                    <a:pt x="2959762" y="591343"/>
                  </a:cubicBezTo>
                  <a:cubicBezTo>
                    <a:pt x="2959762" y="591343"/>
                    <a:pt x="2959762" y="591343"/>
                    <a:pt x="2959762" y="591343"/>
                  </a:cubicBezTo>
                  <a:cubicBezTo>
                    <a:pt x="2959762" y="591343"/>
                    <a:pt x="2959762" y="591343"/>
                    <a:pt x="2959762" y="591343"/>
                  </a:cubicBezTo>
                  <a:cubicBezTo>
                    <a:pt x="2939881" y="595377"/>
                    <a:pt x="2922305" y="605750"/>
                    <a:pt x="2902711" y="610360"/>
                  </a:cubicBezTo>
                  <a:cubicBezTo>
                    <a:pt x="2895508" y="609784"/>
                    <a:pt x="2888880" y="614394"/>
                    <a:pt x="2881677" y="612665"/>
                  </a:cubicBezTo>
                  <a:cubicBezTo>
                    <a:pt x="2877355" y="610937"/>
                    <a:pt x="2873609" y="613242"/>
                    <a:pt x="2869575" y="614394"/>
                  </a:cubicBezTo>
                  <a:cubicBezTo>
                    <a:pt x="2866694" y="615259"/>
                    <a:pt x="2860931" y="615259"/>
                    <a:pt x="2862948" y="619869"/>
                  </a:cubicBezTo>
                  <a:cubicBezTo>
                    <a:pt x="2864677" y="624479"/>
                    <a:pt x="2868711" y="619581"/>
                    <a:pt x="2871880" y="619869"/>
                  </a:cubicBezTo>
                  <a:cubicBezTo>
                    <a:pt x="2871880" y="619869"/>
                    <a:pt x="2871880" y="619869"/>
                    <a:pt x="2871880" y="619869"/>
                  </a:cubicBezTo>
                  <a:cubicBezTo>
                    <a:pt x="2883694" y="621021"/>
                    <a:pt x="2894355" y="616699"/>
                    <a:pt x="2905016" y="612954"/>
                  </a:cubicBezTo>
                  <a:cubicBezTo>
                    <a:pt x="2905016" y="612954"/>
                    <a:pt x="2905016" y="612954"/>
                    <a:pt x="2905016" y="612954"/>
                  </a:cubicBezTo>
                  <a:cubicBezTo>
                    <a:pt x="2905016" y="612954"/>
                    <a:pt x="2905016" y="612954"/>
                    <a:pt x="2905016" y="612954"/>
                  </a:cubicBezTo>
                  <a:cubicBezTo>
                    <a:pt x="2925186" y="607479"/>
                    <a:pt x="2945067" y="601428"/>
                    <a:pt x="2964661" y="594225"/>
                  </a:cubicBezTo>
                  <a:cubicBezTo>
                    <a:pt x="2964661" y="594225"/>
                    <a:pt x="2964661" y="594225"/>
                    <a:pt x="2964661" y="594225"/>
                  </a:cubicBezTo>
                  <a:cubicBezTo>
                    <a:pt x="2967830" y="593360"/>
                    <a:pt x="2970711" y="592496"/>
                    <a:pt x="2973881" y="591631"/>
                  </a:cubicBezTo>
                  <a:lnTo>
                    <a:pt x="2973881" y="591631"/>
                  </a:lnTo>
                  <a:cubicBezTo>
                    <a:pt x="2983390" y="588750"/>
                    <a:pt x="2994339" y="590479"/>
                    <a:pt x="3002983" y="583852"/>
                  </a:cubicBezTo>
                  <a:cubicBezTo>
                    <a:pt x="3004424" y="584428"/>
                    <a:pt x="3007017" y="585580"/>
                    <a:pt x="3006729" y="585869"/>
                  </a:cubicBezTo>
                  <a:cubicBezTo>
                    <a:pt x="3005000" y="590767"/>
                    <a:pt x="3000966" y="592496"/>
                    <a:pt x="2996356" y="593936"/>
                  </a:cubicBezTo>
                  <a:cubicBezTo>
                    <a:pt x="2969847" y="601716"/>
                    <a:pt x="2943050" y="609208"/>
                    <a:pt x="2916542" y="617276"/>
                  </a:cubicBezTo>
                  <a:cubicBezTo>
                    <a:pt x="2906745" y="620157"/>
                    <a:pt x="2896084" y="620733"/>
                    <a:pt x="2887152" y="626208"/>
                  </a:cubicBezTo>
                  <a:cubicBezTo>
                    <a:pt x="2880236" y="630242"/>
                    <a:pt x="2874186" y="636005"/>
                    <a:pt x="2865541" y="636869"/>
                  </a:cubicBezTo>
                  <a:cubicBezTo>
                    <a:pt x="2849982" y="638598"/>
                    <a:pt x="2835575" y="644649"/>
                    <a:pt x="2820880" y="649259"/>
                  </a:cubicBezTo>
                  <a:cubicBezTo>
                    <a:pt x="2805321" y="654157"/>
                    <a:pt x="2790626" y="661937"/>
                    <a:pt x="2774202" y="663954"/>
                  </a:cubicBezTo>
                  <a:cubicBezTo>
                    <a:pt x="2764981" y="665106"/>
                    <a:pt x="2756049" y="666547"/>
                    <a:pt x="2747693" y="671734"/>
                  </a:cubicBezTo>
                  <a:cubicBezTo>
                    <a:pt x="2741930" y="675191"/>
                    <a:pt x="2734151" y="678649"/>
                    <a:pt x="2726371" y="677208"/>
                  </a:cubicBezTo>
                  <a:cubicBezTo>
                    <a:pt x="2710524" y="679801"/>
                    <a:pt x="2697269" y="688157"/>
                    <a:pt x="2684591" y="697378"/>
                  </a:cubicBezTo>
                  <a:cubicBezTo>
                    <a:pt x="2684591" y="697954"/>
                    <a:pt x="2684303" y="698530"/>
                    <a:pt x="2684303" y="698818"/>
                  </a:cubicBezTo>
                  <a:cubicBezTo>
                    <a:pt x="2663557" y="705157"/>
                    <a:pt x="2642523" y="711497"/>
                    <a:pt x="2621777" y="717547"/>
                  </a:cubicBezTo>
                  <a:cubicBezTo>
                    <a:pt x="2621777" y="717547"/>
                    <a:pt x="2621777" y="717547"/>
                    <a:pt x="2621777" y="717547"/>
                  </a:cubicBezTo>
                  <a:cubicBezTo>
                    <a:pt x="2621777" y="717547"/>
                    <a:pt x="2621777" y="717547"/>
                    <a:pt x="2621777" y="717547"/>
                  </a:cubicBezTo>
                  <a:cubicBezTo>
                    <a:pt x="2615438" y="718988"/>
                    <a:pt x="2608811" y="720429"/>
                    <a:pt x="2602472" y="721581"/>
                  </a:cubicBezTo>
                  <a:cubicBezTo>
                    <a:pt x="2602472" y="721581"/>
                    <a:pt x="2602472" y="721581"/>
                    <a:pt x="2602472" y="721581"/>
                  </a:cubicBezTo>
                  <a:cubicBezTo>
                    <a:pt x="2588353" y="723886"/>
                    <a:pt x="2573946" y="726192"/>
                    <a:pt x="2559828" y="728497"/>
                  </a:cubicBezTo>
                  <a:cubicBezTo>
                    <a:pt x="2559828" y="728497"/>
                    <a:pt x="2559828" y="728497"/>
                    <a:pt x="2559828" y="728497"/>
                  </a:cubicBezTo>
                  <a:cubicBezTo>
                    <a:pt x="2559251" y="727056"/>
                    <a:pt x="2558675" y="725615"/>
                    <a:pt x="2558099" y="724175"/>
                  </a:cubicBezTo>
                  <a:cubicBezTo>
                    <a:pt x="2555506" y="730514"/>
                    <a:pt x="2553200" y="733107"/>
                    <a:pt x="2548014" y="725615"/>
                  </a:cubicBezTo>
                  <a:cubicBezTo>
                    <a:pt x="2543692" y="719276"/>
                    <a:pt x="2539370" y="720717"/>
                    <a:pt x="2538217" y="728208"/>
                  </a:cubicBezTo>
                  <a:cubicBezTo>
                    <a:pt x="2537641" y="731954"/>
                    <a:pt x="2536777" y="736276"/>
                    <a:pt x="2532743" y="735988"/>
                  </a:cubicBezTo>
                  <a:cubicBezTo>
                    <a:pt x="2517472" y="733971"/>
                    <a:pt x="2508827" y="747802"/>
                    <a:pt x="2495573" y="750683"/>
                  </a:cubicBezTo>
                  <a:cubicBezTo>
                    <a:pt x="2495573" y="750683"/>
                    <a:pt x="2495573" y="750683"/>
                    <a:pt x="2495573" y="750683"/>
                  </a:cubicBezTo>
                  <a:cubicBezTo>
                    <a:pt x="2493556" y="746361"/>
                    <a:pt x="2499031" y="744344"/>
                    <a:pt x="2498743" y="740310"/>
                  </a:cubicBezTo>
                  <a:cubicBezTo>
                    <a:pt x="2498454" y="737141"/>
                    <a:pt x="2503641" y="733971"/>
                    <a:pt x="2499607" y="730802"/>
                  </a:cubicBezTo>
                  <a:cubicBezTo>
                    <a:pt x="2495573" y="727632"/>
                    <a:pt x="2490963" y="729649"/>
                    <a:pt x="2487793" y="732531"/>
                  </a:cubicBezTo>
                  <a:cubicBezTo>
                    <a:pt x="2473963" y="746073"/>
                    <a:pt x="2454369" y="748666"/>
                    <a:pt x="2437946" y="756734"/>
                  </a:cubicBezTo>
                  <a:cubicBezTo>
                    <a:pt x="2435929" y="757599"/>
                    <a:pt x="2433047" y="758175"/>
                    <a:pt x="2431030" y="757310"/>
                  </a:cubicBezTo>
                  <a:cubicBezTo>
                    <a:pt x="2421522" y="752988"/>
                    <a:pt x="2411725" y="756734"/>
                    <a:pt x="2405098" y="761344"/>
                  </a:cubicBezTo>
                  <a:cubicBezTo>
                    <a:pt x="2393284" y="769700"/>
                    <a:pt x="2380030" y="771429"/>
                    <a:pt x="2366776" y="773734"/>
                  </a:cubicBezTo>
                  <a:cubicBezTo>
                    <a:pt x="2366776" y="773734"/>
                    <a:pt x="2366776" y="774022"/>
                    <a:pt x="2366776" y="774022"/>
                  </a:cubicBezTo>
                  <a:cubicBezTo>
                    <a:pt x="2348335" y="775175"/>
                    <a:pt x="2333640" y="786988"/>
                    <a:pt x="2317216" y="793328"/>
                  </a:cubicBezTo>
                  <a:cubicBezTo>
                    <a:pt x="2310301" y="794192"/>
                    <a:pt x="2303097" y="794768"/>
                    <a:pt x="2297911" y="800243"/>
                  </a:cubicBezTo>
                  <a:lnTo>
                    <a:pt x="2297911" y="800243"/>
                  </a:lnTo>
                  <a:cubicBezTo>
                    <a:pt x="2293301" y="801107"/>
                    <a:pt x="2288690" y="801972"/>
                    <a:pt x="2284080" y="803124"/>
                  </a:cubicBezTo>
                  <a:cubicBezTo>
                    <a:pt x="2284080" y="803124"/>
                    <a:pt x="2284080" y="803124"/>
                    <a:pt x="2284080" y="803124"/>
                  </a:cubicBezTo>
                  <a:cubicBezTo>
                    <a:pt x="2275724" y="805717"/>
                    <a:pt x="2280911" y="796785"/>
                    <a:pt x="2277453" y="794768"/>
                  </a:cubicBezTo>
                  <a:cubicBezTo>
                    <a:pt x="2272555" y="799378"/>
                    <a:pt x="2267368" y="802260"/>
                    <a:pt x="2261317" y="803989"/>
                  </a:cubicBezTo>
                  <a:cubicBezTo>
                    <a:pt x="2254402" y="806006"/>
                    <a:pt x="2256995" y="809463"/>
                    <a:pt x="2260453" y="812633"/>
                  </a:cubicBezTo>
                  <a:cubicBezTo>
                    <a:pt x="2260453" y="812633"/>
                    <a:pt x="2260453" y="812633"/>
                    <a:pt x="2260453" y="812633"/>
                  </a:cubicBezTo>
                  <a:cubicBezTo>
                    <a:pt x="2260453" y="812633"/>
                    <a:pt x="2260453" y="812633"/>
                    <a:pt x="2260453" y="812633"/>
                  </a:cubicBezTo>
                  <a:cubicBezTo>
                    <a:pt x="2257860" y="815514"/>
                    <a:pt x="2255267" y="818107"/>
                    <a:pt x="2251809" y="821853"/>
                  </a:cubicBezTo>
                  <a:cubicBezTo>
                    <a:pt x="2267656" y="820989"/>
                    <a:pt x="2277453" y="808023"/>
                    <a:pt x="2291572" y="808023"/>
                  </a:cubicBezTo>
                  <a:cubicBezTo>
                    <a:pt x="2291572" y="808023"/>
                    <a:pt x="2291572" y="808023"/>
                    <a:pt x="2291572" y="808023"/>
                  </a:cubicBezTo>
                  <a:cubicBezTo>
                    <a:pt x="2295318" y="807734"/>
                    <a:pt x="2298487" y="806006"/>
                    <a:pt x="2301369" y="803412"/>
                  </a:cubicBezTo>
                  <a:cubicBezTo>
                    <a:pt x="2301369" y="803412"/>
                    <a:pt x="2301369" y="803412"/>
                    <a:pt x="2301369" y="803412"/>
                  </a:cubicBezTo>
                  <a:cubicBezTo>
                    <a:pt x="2305402" y="803412"/>
                    <a:pt x="2309724" y="803989"/>
                    <a:pt x="2313470" y="800819"/>
                  </a:cubicBezTo>
                  <a:cubicBezTo>
                    <a:pt x="2313470" y="800819"/>
                    <a:pt x="2313470" y="800819"/>
                    <a:pt x="2313470" y="800819"/>
                  </a:cubicBezTo>
                  <a:cubicBezTo>
                    <a:pt x="2324996" y="803124"/>
                    <a:pt x="2333064" y="789005"/>
                    <a:pt x="2345454" y="793904"/>
                  </a:cubicBezTo>
                  <a:cubicBezTo>
                    <a:pt x="2349776" y="784107"/>
                    <a:pt x="2359572" y="785548"/>
                    <a:pt x="2367352" y="782378"/>
                  </a:cubicBezTo>
                  <a:cubicBezTo>
                    <a:pt x="2367352" y="782378"/>
                    <a:pt x="2367352" y="782378"/>
                    <a:pt x="2367352" y="782378"/>
                  </a:cubicBezTo>
                  <a:cubicBezTo>
                    <a:pt x="2367352" y="782955"/>
                    <a:pt x="2367640" y="783531"/>
                    <a:pt x="2367928" y="783819"/>
                  </a:cubicBezTo>
                  <a:cubicBezTo>
                    <a:pt x="2367640" y="787277"/>
                    <a:pt x="2369945" y="791311"/>
                    <a:pt x="2365335" y="793616"/>
                  </a:cubicBezTo>
                  <a:cubicBezTo>
                    <a:pt x="2356691" y="797361"/>
                    <a:pt x="2348335" y="800819"/>
                    <a:pt x="2339691" y="804565"/>
                  </a:cubicBezTo>
                  <a:cubicBezTo>
                    <a:pt x="2349776" y="808599"/>
                    <a:pt x="2356979" y="802260"/>
                    <a:pt x="2365335" y="799667"/>
                  </a:cubicBezTo>
                  <a:cubicBezTo>
                    <a:pt x="2365335" y="799667"/>
                    <a:pt x="2365335" y="799667"/>
                    <a:pt x="2365335" y="799667"/>
                  </a:cubicBezTo>
                  <a:cubicBezTo>
                    <a:pt x="2365335" y="799667"/>
                    <a:pt x="2365335" y="799667"/>
                    <a:pt x="2365335" y="799667"/>
                  </a:cubicBezTo>
                  <a:cubicBezTo>
                    <a:pt x="2369081" y="799955"/>
                    <a:pt x="2369657" y="802260"/>
                    <a:pt x="2369945" y="804853"/>
                  </a:cubicBezTo>
                  <a:lnTo>
                    <a:pt x="2329318" y="818107"/>
                  </a:lnTo>
                  <a:cubicBezTo>
                    <a:pt x="2328165" y="816955"/>
                    <a:pt x="2326725" y="815514"/>
                    <a:pt x="2325572" y="814362"/>
                  </a:cubicBezTo>
                  <a:cubicBezTo>
                    <a:pt x="2323843" y="809463"/>
                    <a:pt x="2322691" y="803701"/>
                    <a:pt x="2316928" y="811768"/>
                  </a:cubicBezTo>
                  <a:cubicBezTo>
                    <a:pt x="2315775" y="813209"/>
                    <a:pt x="2314335" y="814650"/>
                    <a:pt x="2312894" y="816090"/>
                  </a:cubicBezTo>
                  <a:cubicBezTo>
                    <a:pt x="2310301" y="817531"/>
                    <a:pt x="2305691" y="815514"/>
                    <a:pt x="2304538" y="820124"/>
                  </a:cubicBezTo>
                  <a:cubicBezTo>
                    <a:pt x="2303962" y="822718"/>
                    <a:pt x="2305691" y="823294"/>
                    <a:pt x="2307707" y="823870"/>
                  </a:cubicBezTo>
                  <a:cubicBezTo>
                    <a:pt x="2307707" y="823870"/>
                    <a:pt x="2307707" y="823870"/>
                    <a:pt x="2307707" y="823870"/>
                  </a:cubicBezTo>
                  <a:cubicBezTo>
                    <a:pt x="2308860" y="824158"/>
                    <a:pt x="2309724" y="824158"/>
                    <a:pt x="2310877" y="824446"/>
                  </a:cubicBezTo>
                  <a:lnTo>
                    <a:pt x="2284945" y="833090"/>
                  </a:lnTo>
                  <a:cubicBezTo>
                    <a:pt x="2284080" y="833379"/>
                    <a:pt x="2283216" y="833379"/>
                    <a:pt x="2282351" y="833667"/>
                  </a:cubicBezTo>
                  <a:cubicBezTo>
                    <a:pt x="2282351" y="833667"/>
                    <a:pt x="2282640" y="833379"/>
                    <a:pt x="2282640" y="833379"/>
                  </a:cubicBezTo>
                  <a:cubicBezTo>
                    <a:pt x="2282640" y="833379"/>
                    <a:pt x="2282640" y="833379"/>
                    <a:pt x="2282640" y="833379"/>
                  </a:cubicBezTo>
                  <a:cubicBezTo>
                    <a:pt x="2282640" y="833379"/>
                    <a:pt x="2282640" y="833379"/>
                    <a:pt x="2282640" y="833379"/>
                  </a:cubicBezTo>
                  <a:cubicBezTo>
                    <a:pt x="2282351" y="833667"/>
                    <a:pt x="2282063" y="833667"/>
                    <a:pt x="2281775" y="833955"/>
                  </a:cubicBezTo>
                  <a:lnTo>
                    <a:pt x="2259300" y="841447"/>
                  </a:lnTo>
                  <a:cubicBezTo>
                    <a:pt x="2257572" y="841735"/>
                    <a:pt x="2256131" y="842311"/>
                    <a:pt x="2254402" y="842599"/>
                  </a:cubicBezTo>
                  <a:cubicBezTo>
                    <a:pt x="2246334" y="844904"/>
                    <a:pt x="2236538" y="845480"/>
                    <a:pt x="2229622" y="848362"/>
                  </a:cubicBezTo>
                  <a:cubicBezTo>
                    <a:pt x="2220978" y="852108"/>
                    <a:pt x="2212046" y="856141"/>
                    <a:pt x="2203114" y="859887"/>
                  </a:cubicBezTo>
                  <a:lnTo>
                    <a:pt x="2191876" y="863633"/>
                  </a:lnTo>
                  <a:cubicBezTo>
                    <a:pt x="2191300" y="863345"/>
                    <a:pt x="2190436" y="863057"/>
                    <a:pt x="2189859" y="862481"/>
                  </a:cubicBezTo>
                  <a:cubicBezTo>
                    <a:pt x="2185825" y="858158"/>
                    <a:pt x="2195046" y="857294"/>
                    <a:pt x="2193029" y="852972"/>
                  </a:cubicBezTo>
                  <a:cubicBezTo>
                    <a:pt x="2188419" y="852108"/>
                    <a:pt x="2183808" y="852972"/>
                    <a:pt x="2181503" y="856430"/>
                  </a:cubicBezTo>
                  <a:cubicBezTo>
                    <a:pt x="2172571" y="870548"/>
                    <a:pt x="2157300" y="871701"/>
                    <a:pt x="2143181" y="876023"/>
                  </a:cubicBezTo>
                  <a:cubicBezTo>
                    <a:pt x="2135690" y="878328"/>
                    <a:pt x="2128486" y="881209"/>
                    <a:pt x="2120994" y="883515"/>
                  </a:cubicBezTo>
                  <a:lnTo>
                    <a:pt x="2120994" y="883515"/>
                  </a:lnTo>
                  <a:lnTo>
                    <a:pt x="2120994" y="883515"/>
                  </a:lnTo>
                  <a:cubicBezTo>
                    <a:pt x="2116672" y="874582"/>
                    <a:pt x="2109181" y="873718"/>
                    <a:pt x="2097079" y="880633"/>
                  </a:cubicBezTo>
                  <a:lnTo>
                    <a:pt x="2097079" y="880633"/>
                  </a:lnTo>
                  <a:cubicBezTo>
                    <a:pt x="2086706" y="883803"/>
                    <a:pt x="2076333" y="886972"/>
                    <a:pt x="2065672" y="890142"/>
                  </a:cubicBezTo>
                  <a:cubicBezTo>
                    <a:pt x="2065672" y="890142"/>
                    <a:pt x="2065672" y="890142"/>
                    <a:pt x="2065672" y="890142"/>
                  </a:cubicBezTo>
                  <a:cubicBezTo>
                    <a:pt x="2063079" y="889854"/>
                    <a:pt x="2058180" y="885532"/>
                    <a:pt x="2061062" y="893311"/>
                  </a:cubicBezTo>
                  <a:cubicBezTo>
                    <a:pt x="2061926" y="895328"/>
                    <a:pt x="2061350" y="897633"/>
                    <a:pt x="2061350" y="899938"/>
                  </a:cubicBezTo>
                  <a:cubicBezTo>
                    <a:pt x="2056163" y="907718"/>
                    <a:pt x="2048096" y="908294"/>
                    <a:pt x="2040028" y="909159"/>
                  </a:cubicBezTo>
                  <a:cubicBezTo>
                    <a:pt x="2039740" y="908871"/>
                    <a:pt x="2039163" y="908582"/>
                    <a:pt x="2038875" y="908294"/>
                  </a:cubicBezTo>
                  <a:cubicBezTo>
                    <a:pt x="2044638" y="906854"/>
                    <a:pt x="2050689" y="905125"/>
                    <a:pt x="2056452" y="903396"/>
                  </a:cubicBezTo>
                  <a:cubicBezTo>
                    <a:pt x="2056452" y="900515"/>
                    <a:pt x="2056452" y="897345"/>
                    <a:pt x="2056452" y="894464"/>
                  </a:cubicBezTo>
                  <a:cubicBezTo>
                    <a:pt x="2044638" y="893311"/>
                    <a:pt x="2033112" y="895040"/>
                    <a:pt x="2022740" y="901379"/>
                  </a:cubicBezTo>
                  <a:cubicBezTo>
                    <a:pt x="2020435" y="902532"/>
                    <a:pt x="2017553" y="902820"/>
                    <a:pt x="2014960" y="904260"/>
                  </a:cubicBezTo>
                  <a:cubicBezTo>
                    <a:pt x="2013807" y="904549"/>
                    <a:pt x="2012943" y="904837"/>
                    <a:pt x="2011790" y="905125"/>
                  </a:cubicBezTo>
                  <a:cubicBezTo>
                    <a:pt x="2013519" y="902820"/>
                    <a:pt x="2013807" y="901667"/>
                    <a:pt x="2013519" y="899938"/>
                  </a:cubicBezTo>
                  <a:cubicBezTo>
                    <a:pt x="2017553" y="899362"/>
                    <a:pt x="2022163" y="898786"/>
                    <a:pt x="2026197" y="892735"/>
                  </a:cubicBezTo>
                  <a:cubicBezTo>
                    <a:pt x="2020435" y="895616"/>
                    <a:pt x="2014672" y="894176"/>
                    <a:pt x="2011214" y="897057"/>
                  </a:cubicBezTo>
                  <a:cubicBezTo>
                    <a:pt x="1994790" y="896769"/>
                    <a:pt x="1979807" y="903972"/>
                    <a:pt x="1963960" y="907718"/>
                  </a:cubicBezTo>
                  <a:cubicBezTo>
                    <a:pt x="1950417" y="911176"/>
                    <a:pt x="1938892" y="921261"/>
                    <a:pt x="1924485" y="920684"/>
                  </a:cubicBezTo>
                  <a:cubicBezTo>
                    <a:pt x="1913535" y="920396"/>
                    <a:pt x="1906908" y="929328"/>
                    <a:pt x="1896824" y="931057"/>
                  </a:cubicBezTo>
                  <a:cubicBezTo>
                    <a:pt x="1892790" y="931633"/>
                    <a:pt x="1894518" y="935091"/>
                    <a:pt x="1897112" y="937108"/>
                  </a:cubicBezTo>
                  <a:cubicBezTo>
                    <a:pt x="1899993" y="936820"/>
                    <a:pt x="1902586" y="936532"/>
                    <a:pt x="1905468" y="935956"/>
                  </a:cubicBezTo>
                  <a:cubicBezTo>
                    <a:pt x="1902586" y="936532"/>
                    <a:pt x="1899705" y="937684"/>
                    <a:pt x="1897112" y="939701"/>
                  </a:cubicBezTo>
                  <a:cubicBezTo>
                    <a:pt x="1876078" y="945176"/>
                    <a:pt x="1855908" y="953532"/>
                    <a:pt x="1834586" y="957854"/>
                  </a:cubicBezTo>
                  <a:cubicBezTo>
                    <a:pt x="1821043" y="960735"/>
                    <a:pt x="1808654" y="965922"/>
                    <a:pt x="1795975" y="971396"/>
                  </a:cubicBezTo>
                  <a:cubicBezTo>
                    <a:pt x="1795975" y="971396"/>
                    <a:pt x="1795687" y="971396"/>
                    <a:pt x="1795687" y="971396"/>
                  </a:cubicBezTo>
                  <a:lnTo>
                    <a:pt x="1795687" y="971396"/>
                  </a:lnTo>
                  <a:cubicBezTo>
                    <a:pt x="1790789" y="971685"/>
                    <a:pt x="1785314" y="969380"/>
                    <a:pt x="1780992" y="973413"/>
                  </a:cubicBezTo>
                  <a:cubicBezTo>
                    <a:pt x="1780992" y="973413"/>
                    <a:pt x="1780992" y="973413"/>
                    <a:pt x="1780992" y="973413"/>
                  </a:cubicBezTo>
                  <a:cubicBezTo>
                    <a:pt x="1776958" y="977159"/>
                    <a:pt x="1771772" y="978888"/>
                    <a:pt x="1766585" y="980905"/>
                  </a:cubicBezTo>
                  <a:cubicBezTo>
                    <a:pt x="1756789" y="975142"/>
                    <a:pt x="1747568" y="978600"/>
                    <a:pt x="1736907" y="981769"/>
                  </a:cubicBezTo>
                  <a:cubicBezTo>
                    <a:pt x="1736619" y="981481"/>
                    <a:pt x="1736619" y="981481"/>
                    <a:pt x="1736331" y="981193"/>
                  </a:cubicBezTo>
                  <a:cubicBezTo>
                    <a:pt x="1739212" y="980329"/>
                    <a:pt x="1741806" y="979464"/>
                    <a:pt x="1744687" y="978600"/>
                  </a:cubicBezTo>
                  <a:cubicBezTo>
                    <a:pt x="1744687" y="978600"/>
                    <a:pt x="1744975" y="978888"/>
                    <a:pt x="1744975" y="978888"/>
                  </a:cubicBezTo>
                  <a:cubicBezTo>
                    <a:pt x="1746416" y="979464"/>
                    <a:pt x="1746992" y="978888"/>
                    <a:pt x="1747856" y="977735"/>
                  </a:cubicBezTo>
                  <a:cubicBezTo>
                    <a:pt x="1757077" y="974854"/>
                    <a:pt x="1766297" y="972549"/>
                    <a:pt x="1775806" y="970532"/>
                  </a:cubicBezTo>
                  <a:cubicBezTo>
                    <a:pt x="1776094" y="970532"/>
                    <a:pt x="1776094" y="970244"/>
                    <a:pt x="1776382" y="969956"/>
                  </a:cubicBezTo>
                  <a:cubicBezTo>
                    <a:pt x="1776670" y="969380"/>
                    <a:pt x="1776382" y="969091"/>
                    <a:pt x="1775806" y="968515"/>
                  </a:cubicBezTo>
                  <a:cubicBezTo>
                    <a:pt x="1774365" y="967651"/>
                    <a:pt x="1772636" y="966498"/>
                    <a:pt x="1771196" y="965634"/>
                  </a:cubicBezTo>
                  <a:cubicBezTo>
                    <a:pt x="1771196" y="965634"/>
                    <a:pt x="1771196" y="965634"/>
                    <a:pt x="1771196" y="965634"/>
                  </a:cubicBezTo>
                  <a:cubicBezTo>
                    <a:pt x="1769755" y="964193"/>
                    <a:pt x="1768026" y="963040"/>
                    <a:pt x="1766585" y="961600"/>
                  </a:cubicBezTo>
                  <a:lnTo>
                    <a:pt x="1766585" y="961600"/>
                  </a:lnTo>
                  <a:lnTo>
                    <a:pt x="1766585" y="961600"/>
                  </a:lnTo>
                  <a:cubicBezTo>
                    <a:pt x="1768026" y="961024"/>
                    <a:pt x="1769179" y="959871"/>
                    <a:pt x="1770619" y="959583"/>
                  </a:cubicBezTo>
                  <a:cubicBezTo>
                    <a:pt x="1776094" y="958142"/>
                    <a:pt x="1778399" y="954396"/>
                    <a:pt x="1775518" y="950074"/>
                  </a:cubicBezTo>
                  <a:cubicBezTo>
                    <a:pt x="1772060" y="945176"/>
                    <a:pt x="1770331" y="950074"/>
                    <a:pt x="1768026" y="952667"/>
                  </a:cubicBezTo>
                  <a:cubicBezTo>
                    <a:pt x="1766874" y="953820"/>
                    <a:pt x="1764568" y="954108"/>
                    <a:pt x="1762552" y="954108"/>
                  </a:cubicBezTo>
                  <a:cubicBezTo>
                    <a:pt x="1753619" y="954396"/>
                    <a:pt x="1751314" y="958142"/>
                    <a:pt x="1756213" y="965922"/>
                  </a:cubicBezTo>
                  <a:cubicBezTo>
                    <a:pt x="1751314" y="967651"/>
                    <a:pt x="1747280" y="969380"/>
                    <a:pt x="1741806" y="965634"/>
                  </a:cubicBezTo>
                  <a:cubicBezTo>
                    <a:pt x="1734602" y="961024"/>
                    <a:pt x="1712416" y="968803"/>
                    <a:pt x="1712704" y="975718"/>
                  </a:cubicBezTo>
                  <a:cubicBezTo>
                    <a:pt x="1713280" y="984075"/>
                    <a:pt x="1706941" y="985227"/>
                    <a:pt x="1703483" y="984651"/>
                  </a:cubicBezTo>
                  <a:cubicBezTo>
                    <a:pt x="1695415" y="983210"/>
                    <a:pt x="1689653" y="986091"/>
                    <a:pt x="1684466" y="991278"/>
                  </a:cubicBezTo>
                  <a:cubicBezTo>
                    <a:pt x="1684178" y="991566"/>
                    <a:pt x="1683890" y="991566"/>
                    <a:pt x="1683314" y="991854"/>
                  </a:cubicBezTo>
                  <a:cubicBezTo>
                    <a:pt x="1681297" y="992430"/>
                    <a:pt x="1679568" y="993295"/>
                    <a:pt x="1677551" y="994159"/>
                  </a:cubicBezTo>
                  <a:cubicBezTo>
                    <a:pt x="1674670" y="995024"/>
                    <a:pt x="1671788" y="995888"/>
                    <a:pt x="1668907" y="997041"/>
                  </a:cubicBezTo>
                  <a:cubicBezTo>
                    <a:pt x="1666890" y="997905"/>
                    <a:pt x="1664009" y="999346"/>
                    <a:pt x="1661992" y="1001075"/>
                  </a:cubicBezTo>
                  <a:cubicBezTo>
                    <a:pt x="1653059" y="1005397"/>
                    <a:pt x="1644415" y="1010007"/>
                    <a:pt x="1635771" y="1014617"/>
                  </a:cubicBezTo>
                  <a:cubicBezTo>
                    <a:pt x="1635483" y="1016922"/>
                    <a:pt x="1636347" y="1018075"/>
                    <a:pt x="1638653" y="1016922"/>
                  </a:cubicBezTo>
                  <a:cubicBezTo>
                    <a:pt x="1647008" y="1016634"/>
                    <a:pt x="1654212" y="1012600"/>
                    <a:pt x="1661704" y="1009142"/>
                  </a:cubicBezTo>
                  <a:cubicBezTo>
                    <a:pt x="1664297" y="1011159"/>
                    <a:pt x="1669483" y="1010295"/>
                    <a:pt x="1673229" y="1007414"/>
                  </a:cubicBezTo>
                  <a:cubicBezTo>
                    <a:pt x="1673517" y="1006549"/>
                    <a:pt x="1670636" y="1007126"/>
                    <a:pt x="1672364" y="1005685"/>
                  </a:cubicBezTo>
                  <a:cubicBezTo>
                    <a:pt x="1672653" y="1005397"/>
                    <a:pt x="1672653" y="1005397"/>
                    <a:pt x="1672653" y="1005397"/>
                  </a:cubicBezTo>
                  <a:cubicBezTo>
                    <a:pt x="1672653" y="1005397"/>
                    <a:pt x="1672941" y="1005397"/>
                    <a:pt x="1673229" y="1005397"/>
                  </a:cubicBezTo>
                  <a:cubicBezTo>
                    <a:pt x="1678992" y="1004820"/>
                    <a:pt x="1684178" y="1002227"/>
                    <a:pt x="1689941" y="1002515"/>
                  </a:cubicBezTo>
                  <a:cubicBezTo>
                    <a:pt x="1691382" y="1000786"/>
                    <a:pt x="1691958" y="999058"/>
                    <a:pt x="1692246" y="997329"/>
                  </a:cubicBezTo>
                  <a:cubicBezTo>
                    <a:pt x="1696280" y="995888"/>
                    <a:pt x="1700026" y="994447"/>
                    <a:pt x="1704060" y="992719"/>
                  </a:cubicBezTo>
                  <a:cubicBezTo>
                    <a:pt x="1704348" y="993007"/>
                    <a:pt x="1704348" y="993295"/>
                    <a:pt x="1704636" y="993295"/>
                  </a:cubicBezTo>
                  <a:cubicBezTo>
                    <a:pt x="1706653" y="994736"/>
                    <a:pt x="1708094" y="994447"/>
                    <a:pt x="1709534" y="993583"/>
                  </a:cubicBezTo>
                  <a:cubicBezTo>
                    <a:pt x="1712128" y="993583"/>
                    <a:pt x="1714433" y="993871"/>
                    <a:pt x="1717026" y="993871"/>
                  </a:cubicBezTo>
                  <a:cubicBezTo>
                    <a:pt x="1716738" y="994159"/>
                    <a:pt x="1716738" y="994159"/>
                    <a:pt x="1716450" y="994447"/>
                  </a:cubicBezTo>
                  <a:cubicBezTo>
                    <a:pt x="1716738" y="995024"/>
                    <a:pt x="1717314" y="995600"/>
                    <a:pt x="1717602" y="996464"/>
                  </a:cubicBezTo>
                  <a:cubicBezTo>
                    <a:pt x="1719331" y="995600"/>
                    <a:pt x="1721348" y="995024"/>
                    <a:pt x="1723077" y="994159"/>
                  </a:cubicBezTo>
                  <a:cubicBezTo>
                    <a:pt x="1727687" y="994159"/>
                    <a:pt x="1732009" y="994159"/>
                    <a:pt x="1736619" y="993871"/>
                  </a:cubicBezTo>
                  <a:cubicBezTo>
                    <a:pt x="1719043" y="999634"/>
                    <a:pt x="1702043" y="1005973"/>
                    <a:pt x="1684466" y="1012024"/>
                  </a:cubicBezTo>
                  <a:cubicBezTo>
                    <a:pt x="1643551" y="1026143"/>
                    <a:pt x="1601483" y="1037092"/>
                    <a:pt x="1561144" y="1052939"/>
                  </a:cubicBezTo>
                  <a:cubicBezTo>
                    <a:pt x="1559415" y="1053516"/>
                    <a:pt x="1557974" y="1054092"/>
                    <a:pt x="1556245" y="1054668"/>
                  </a:cubicBezTo>
                  <a:cubicBezTo>
                    <a:pt x="1555669" y="1054956"/>
                    <a:pt x="1555093" y="1054956"/>
                    <a:pt x="1554516" y="1055244"/>
                  </a:cubicBezTo>
                  <a:cubicBezTo>
                    <a:pt x="1541550" y="1060143"/>
                    <a:pt x="1528584" y="1064753"/>
                    <a:pt x="1515618" y="1069363"/>
                  </a:cubicBezTo>
                  <a:cubicBezTo>
                    <a:pt x="1513889" y="1069363"/>
                    <a:pt x="1511872" y="1069363"/>
                    <a:pt x="1509855" y="1069363"/>
                  </a:cubicBezTo>
                  <a:cubicBezTo>
                    <a:pt x="1508991" y="1068787"/>
                    <a:pt x="1508126" y="1068211"/>
                    <a:pt x="1507262" y="1067634"/>
                  </a:cubicBezTo>
                  <a:cubicBezTo>
                    <a:pt x="1507550" y="1067346"/>
                    <a:pt x="1507550" y="1067058"/>
                    <a:pt x="1507838" y="1067058"/>
                  </a:cubicBezTo>
                  <a:cubicBezTo>
                    <a:pt x="1514753" y="1065041"/>
                    <a:pt x="1522533" y="1065329"/>
                    <a:pt x="1528584" y="1060143"/>
                  </a:cubicBezTo>
                  <a:cubicBezTo>
                    <a:pt x="1519940" y="1060143"/>
                    <a:pt x="1511296" y="1060143"/>
                    <a:pt x="1502940" y="1060143"/>
                  </a:cubicBezTo>
                  <a:cubicBezTo>
                    <a:pt x="1501787" y="1058990"/>
                    <a:pt x="1500347" y="1059278"/>
                    <a:pt x="1498906" y="1060143"/>
                  </a:cubicBezTo>
                  <a:cubicBezTo>
                    <a:pt x="1496889" y="1060143"/>
                    <a:pt x="1494872" y="1060143"/>
                    <a:pt x="1493143" y="1060143"/>
                  </a:cubicBezTo>
                  <a:cubicBezTo>
                    <a:pt x="1493143" y="1061007"/>
                    <a:pt x="1493143" y="1061872"/>
                    <a:pt x="1493143" y="1062736"/>
                  </a:cubicBezTo>
                  <a:cubicBezTo>
                    <a:pt x="1487092" y="1064753"/>
                    <a:pt x="1480177" y="1065041"/>
                    <a:pt x="1475567" y="1070228"/>
                  </a:cubicBezTo>
                  <a:cubicBezTo>
                    <a:pt x="1475567" y="1070228"/>
                    <a:pt x="1475567" y="1070228"/>
                    <a:pt x="1475567" y="1070228"/>
                  </a:cubicBezTo>
                  <a:cubicBezTo>
                    <a:pt x="1470957" y="1071956"/>
                    <a:pt x="1466346" y="1073397"/>
                    <a:pt x="1461448" y="1075126"/>
                  </a:cubicBezTo>
                  <a:cubicBezTo>
                    <a:pt x="1461448" y="1075126"/>
                    <a:pt x="1461448" y="1075126"/>
                    <a:pt x="1461448" y="1075126"/>
                  </a:cubicBezTo>
                  <a:cubicBezTo>
                    <a:pt x="1455397" y="1074550"/>
                    <a:pt x="1450787" y="1079160"/>
                    <a:pt x="1445024" y="1080024"/>
                  </a:cubicBezTo>
                  <a:cubicBezTo>
                    <a:pt x="1445024" y="1080024"/>
                    <a:pt x="1445024" y="1080024"/>
                    <a:pt x="1445024" y="1080024"/>
                  </a:cubicBezTo>
                  <a:cubicBezTo>
                    <a:pt x="1439261" y="1082041"/>
                    <a:pt x="1433211" y="1084346"/>
                    <a:pt x="1427448" y="1086363"/>
                  </a:cubicBezTo>
                  <a:cubicBezTo>
                    <a:pt x="1427160" y="1086363"/>
                    <a:pt x="1426871" y="1086651"/>
                    <a:pt x="1426583" y="1086651"/>
                  </a:cubicBezTo>
                  <a:cubicBezTo>
                    <a:pt x="1425143" y="1086075"/>
                    <a:pt x="1423702" y="1086075"/>
                    <a:pt x="1421973" y="1086651"/>
                  </a:cubicBezTo>
                  <a:cubicBezTo>
                    <a:pt x="1411312" y="1090109"/>
                    <a:pt x="1400075" y="1091262"/>
                    <a:pt x="1390566" y="1097313"/>
                  </a:cubicBezTo>
                  <a:cubicBezTo>
                    <a:pt x="1390566" y="1097313"/>
                    <a:pt x="1390566" y="1097313"/>
                    <a:pt x="1390566" y="1097313"/>
                  </a:cubicBezTo>
                  <a:cubicBezTo>
                    <a:pt x="1382786" y="1099906"/>
                    <a:pt x="1375007" y="1102499"/>
                    <a:pt x="1367227" y="1104516"/>
                  </a:cubicBezTo>
                  <a:cubicBezTo>
                    <a:pt x="1363481" y="1105380"/>
                    <a:pt x="1364058" y="1107109"/>
                    <a:pt x="1364922" y="1109414"/>
                  </a:cubicBezTo>
                  <a:cubicBezTo>
                    <a:pt x="1364922" y="1109414"/>
                    <a:pt x="1364922" y="1109414"/>
                    <a:pt x="1364922" y="1109414"/>
                  </a:cubicBezTo>
                  <a:cubicBezTo>
                    <a:pt x="1361176" y="1107974"/>
                    <a:pt x="1359447" y="1114889"/>
                    <a:pt x="1355413" y="1111431"/>
                  </a:cubicBezTo>
                  <a:cubicBezTo>
                    <a:pt x="1355413" y="1111431"/>
                    <a:pt x="1355413" y="1111431"/>
                    <a:pt x="1355413" y="1111431"/>
                  </a:cubicBezTo>
                  <a:cubicBezTo>
                    <a:pt x="1355413" y="1111431"/>
                    <a:pt x="1355413" y="1111431"/>
                    <a:pt x="1355413" y="1111431"/>
                  </a:cubicBezTo>
                  <a:cubicBezTo>
                    <a:pt x="1353396" y="1108838"/>
                    <a:pt x="1350803" y="1109126"/>
                    <a:pt x="1347922" y="1109702"/>
                  </a:cubicBezTo>
                  <a:cubicBezTo>
                    <a:pt x="1334956" y="1112296"/>
                    <a:pt x="1322566" y="1116041"/>
                    <a:pt x="1310176" y="1120940"/>
                  </a:cubicBezTo>
                  <a:cubicBezTo>
                    <a:pt x="1304701" y="1122669"/>
                    <a:pt x="1299227" y="1124109"/>
                    <a:pt x="1293464" y="1125838"/>
                  </a:cubicBezTo>
                  <a:cubicBezTo>
                    <a:pt x="1293464" y="1125838"/>
                    <a:pt x="1293464" y="1125838"/>
                    <a:pt x="1293464" y="1125838"/>
                  </a:cubicBezTo>
                  <a:cubicBezTo>
                    <a:pt x="1276176" y="1126991"/>
                    <a:pt x="1245921" y="1135923"/>
                    <a:pt x="1242464" y="1141109"/>
                  </a:cubicBezTo>
                  <a:cubicBezTo>
                    <a:pt x="1244481" y="1142550"/>
                    <a:pt x="1246209" y="1140533"/>
                    <a:pt x="1247938" y="1140533"/>
                  </a:cubicBezTo>
                  <a:cubicBezTo>
                    <a:pt x="1258599" y="1141686"/>
                    <a:pt x="1268108" y="1133330"/>
                    <a:pt x="1279057" y="1137652"/>
                  </a:cubicBezTo>
                  <a:cubicBezTo>
                    <a:pt x="1270413" y="1144567"/>
                    <a:pt x="1261481" y="1152059"/>
                    <a:pt x="1250820" y="1154076"/>
                  </a:cubicBezTo>
                  <a:cubicBezTo>
                    <a:pt x="1234396" y="1157533"/>
                    <a:pt x="1218260" y="1162432"/>
                    <a:pt x="1202412" y="1167330"/>
                  </a:cubicBezTo>
                  <a:cubicBezTo>
                    <a:pt x="1182819" y="1173381"/>
                    <a:pt x="1164378" y="1183177"/>
                    <a:pt x="1143344" y="1184042"/>
                  </a:cubicBezTo>
                  <a:cubicBezTo>
                    <a:pt x="1140175" y="1184042"/>
                    <a:pt x="1137005" y="1185194"/>
                    <a:pt x="1134412" y="1186635"/>
                  </a:cubicBezTo>
                  <a:cubicBezTo>
                    <a:pt x="1105598" y="1201618"/>
                    <a:pt x="1073039" y="1205940"/>
                    <a:pt x="1043649" y="1219195"/>
                  </a:cubicBezTo>
                  <a:cubicBezTo>
                    <a:pt x="1042784" y="1221788"/>
                    <a:pt x="1037598" y="1220635"/>
                    <a:pt x="1038750" y="1224957"/>
                  </a:cubicBezTo>
                  <a:cubicBezTo>
                    <a:pt x="1040479" y="1224381"/>
                    <a:pt x="1042208" y="1224093"/>
                    <a:pt x="1043937" y="1223517"/>
                  </a:cubicBezTo>
                  <a:cubicBezTo>
                    <a:pt x="1044801" y="1225822"/>
                    <a:pt x="1045666" y="1228127"/>
                    <a:pt x="1046530" y="1230144"/>
                  </a:cubicBezTo>
                  <a:cubicBezTo>
                    <a:pt x="1046530" y="1230144"/>
                    <a:pt x="1046530" y="1230144"/>
                    <a:pt x="1046530" y="1230144"/>
                  </a:cubicBezTo>
                  <a:cubicBezTo>
                    <a:pt x="1043073" y="1234178"/>
                    <a:pt x="1039327" y="1237635"/>
                    <a:pt x="1033852" y="1238500"/>
                  </a:cubicBezTo>
                  <a:cubicBezTo>
                    <a:pt x="1020886" y="1240805"/>
                    <a:pt x="1009360" y="1246568"/>
                    <a:pt x="996971" y="1250313"/>
                  </a:cubicBezTo>
                  <a:cubicBezTo>
                    <a:pt x="975648" y="1256652"/>
                    <a:pt x="954326" y="1264144"/>
                    <a:pt x="932716" y="1269042"/>
                  </a:cubicBezTo>
                  <a:cubicBezTo>
                    <a:pt x="906495" y="1275093"/>
                    <a:pt x="881427" y="1283161"/>
                    <a:pt x="856071" y="1292093"/>
                  </a:cubicBezTo>
                  <a:cubicBezTo>
                    <a:pt x="853478" y="1289500"/>
                    <a:pt x="851749" y="1286331"/>
                    <a:pt x="850020" y="1283161"/>
                  </a:cubicBezTo>
                  <a:cubicBezTo>
                    <a:pt x="850020" y="1282297"/>
                    <a:pt x="850309" y="1281720"/>
                    <a:pt x="850309" y="1280568"/>
                  </a:cubicBezTo>
                  <a:cubicBezTo>
                    <a:pt x="850309" y="1280568"/>
                    <a:pt x="850309" y="1280568"/>
                    <a:pt x="850309" y="1280568"/>
                  </a:cubicBezTo>
                  <a:cubicBezTo>
                    <a:pt x="850309" y="1280568"/>
                    <a:pt x="850309" y="1280568"/>
                    <a:pt x="850309" y="1280568"/>
                  </a:cubicBezTo>
                  <a:cubicBezTo>
                    <a:pt x="849732" y="1274229"/>
                    <a:pt x="846275" y="1272788"/>
                    <a:pt x="840512" y="1274805"/>
                  </a:cubicBezTo>
                  <a:cubicBezTo>
                    <a:pt x="833885" y="1277110"/>
                    <a:pt x="826970" y="1278839"/>
                    <a:pt x="821495" y="1283161"/>
                  </a:cubicBezTo>
                  <a:cubicBezTo>
                    <a:pt x="819766" y="1285466"/>
                    <a:pt x="816020" y="1287195"/>
                    <a:pt x="817461" y="1290941"/>
                  </a:cubicBezTo>
                  <a:cubicBezTo>
                    <a:pt x="817461" y="1291229"/>
                    <a:pt x="817749" y="1291517"/>
                    <a:pt x="817749" y="1291517"/>
                  </a:cubicBezTo>
                  <a:lnTo>
                    <a:pt x="807376" y="1294975"/>
                  </a:lnTo>
                  <a:cubicBezTo>
                    <a:pt x="806512" y="1294975"/>
                    <a:pt x="805359" y="1294975"/>
                    <a:pt x="804495" y="1294687"/>
                  </a:cubicBezTo>
                  <a:cubicBezTo>
                    <a:pt x="802190" y="1294398"/>
                    <a:pt x="798732" y="1292093"/>
                    <a:pt x="797868" y="1295839"/>
                  </a:cubicBezTo>
                  <a:cubicBezTo>
                    <a:pt x="797579" y="1296415"/>
                    <a:pt x="797579" y="1297280"/>
                    <a:pt x="797868" y="1297856"/>
                  </a:cubicBezTo>
                  <a:lnTo>
                    <a:pt x="782020" y="1303043"/>
                  </a:lnTo>
                  <a:cubicBezTo>
                    <a:pt x="770783" y="1310246"/>
                    <a:pt x="759833" y="1318026"/>
                    <a:pt x="748020" y="1324941"/>
                  </a:cubicBezTo>
                  <a:cubicBezTo>
                    <a:pt x="733613" y="1323789"/>
                    <a:pt x="722664" y="1332144"/>
                    <a:pt x="710562" y="1339060"/>
                  </a:cubicBezTo>
                  <a:cubicBezTo>
                    <a:pt x="708257" y="1339924"/>
                    <a:pt x="705664" y="1340500"/>
                    <a:pt x="703359" y="1341365"/>
                  </a:cubicBezTo>
                  <a:cubicBezTo>
                    <a:pt x="703070" y="1340789"/>
                    <a:pt x="702782" y="1339924"/>
                    <a:pt x="702494" y="1339348"/>
                  </a:cubicBezTo>
                  <a:cubicBezTo>
                    <a:pt x="701342" y="1337619"/>
                    <a:pt x="700189" y="1337043"/>
                    <a:pt x="698748" y="1337331"/>
                  </a:cubicBezTo>
                  <a:cubicBezTo>
                    <a:pt x="707681" y="1335890"/>
                    <a:pt x="716037" y="1332433"/>
                    <a:pt x="724104" y="1328975"/>
                  </a:cubicBezTo>
                  <a:cubicBezTo>
                    <a:pt x="726410" y="1328111"/>
                    <a:pt x="727562" y="1325517"/>
                    <a:pt x="726986" y="1322924"/>
                  </a:cubicBezTo>
                  <a:cubicBezTo>
                    <a:pt x="726698" y="1322060"/>
                    <a:pt x="724969" y="1320907"/>
                    <a:pt x="724681" y="1321195"/>
                  </a:cubicBezTo>
                  <a:cubicBezTo>
                    <a:pt x="717765" y="1326094"/>
                    <a:pt x="709698" y="1328975"/>
                    <a:pt x="702206" y="1332144"/>
                  </a:cubicBezTo>
                  <a:cubicBezTo>
                    <a:pt x="702782" y="1331280"/>
                    <a:pt x="703359" y="1330127"/>
                    <a:pt x="703359" y="1328687"/>
                  </a:cubicBezTo>
                  <a:cubicBezTo>
                    <a:pt x="703359" y="1328111"/>
                    <a:pt x="702494" y="1327246"/>
                    <a:pt x="701918" y="1327246"/>
                  </a:cubicBezTo>
                  <a:cubicBezTo>
                    <a:pt x="698748" y="1326958"/>
                    <a:pt x="698460" y="1329551"/>
                    <a:pt x="697308" y="1331568"/>
                  </a:cubicBezTo>
                  <a:cubicBezTo>
                    <a:pt x="697308" y="1331568"/>
                    <a:pt x="697308" y="1331568"/>
                    <a:pt x="697308" y="1331568"/>
                  </a:cubicBezTo>
                  <a:cubicBezTo>
                    <a:pt x="693274" y="1333297"/>
                    <a:pt x="688664" y="1334161"/>
                    <a:pt x="686647" y="1339924"/>
                  </a:cubicBezTo>
                  <a:cubicBezTo>
                    <a:pt x="689240" y="1338772"/>
                    <a:pt x="691545" y="1337619"/>
                    <a:pt x="694138" y="1336467"/>
                  </a:cubicBezTo>
                  <a:cubicBezTo>
                    <a:pt x="692986" y="1337043"/>
                    <a:pt x="692121" y="1337619"/>
                    <a:pt x="690969" y="1338195"/>
                  </a:cubicBezTo>
                  <a:cubicBezTo>
                    <a:pt x="693562" y="1338195"/>
                    <a:pt x="696155" y="1337907"/>
                    <a:pt x="698748" y="1337331"/>
                  </a:cubicBezTo>
                  <a:cubicBezTo>
                    <a:pt x="697020" y="1337619"/>
                    <a:pt x="695003" y="1338772"/>
                    <a:pt x="693562" y="1339348"/>
                  </a:cubicBezTo>
                  <a:cubicBezTo>
                    <a:pt x="691833" y="1339924"/>
                    <a:pt x="690104" y="1340789"/>
                    <a:pt x="688087" y="1341653"/>
                  </a:cubicBezTo>
                  <a:cubicBezTo>
                    <a:pt x="688087" y="1341653"/>
                    <a:pt x="688087" y="1341653"/>
                    <a:pt x="688087" y="1341653"/>
                  </a:cubicBezTo>
                  <a:cubicBezTo>
                    <a:pt x="687223" y="1341365"/>
                    <a:pt x="686358" y="1341365"/>
                    <a:pt x="685782" y="1341077"/>
                  </a:cubicBezTo>
                  <a:cubicBezTo>
                    <a:pt x="680308" y="1338195"/>
                    <a:pt x="674833" y="1339348"/>
                    <a:pt x="670223" y="1343094"/>
                  </a:cubicBezTo>
                  <a:cubicBezTo>
                    <a:pt x="665613" y="1346839"/>
                    <a:pt x="671663" y="1348280"/>
                    <a:pt x="673104" y="1351162"/>
                  </a:cubicBezTo>
                  <a:cubicBezTo>
                    <a:pt x="672816" y="1351162"/>
                    <a:pt x="672240" y="1351450"/>
                    <a:pt x="671952" y="1351450"/>
                  </a:cubicBezTo>
                  <a:cubicBezTo>
                    <a:pt x="654087" y="1355484"/>
                    <a:pt x="636511" y="1361246"/>
                    <a:pt x="619222" y="1367009"/>
                  </a:cubicBezTo>
                  <a:cubicBezTo>
                    <a:pt x="622968" y="1363263"/>
                    <a:pt x="629595" y="1360670"/>
                    <a:pt x="628155" y="1354619"/>
                  </a:cubicBezTo>
                  <a:cubicBezTo>
                    <a:pt x="630460" y="1353755"/>
                    <a:pt x="633053" y="1352890"/>
                    <a:pt x="635358" y="1352026"/>
                  </a:cubicBezTo>
                  <a:cubicBezTo>
                    <a:pt x="637951" y="1351450"/>
                    <a:pt x="641409" y="1351162"/>
                    <a:pt x="640256" y="1347992"/>
                  </a:cubicBezTo>
                  <a:cubicBezTo>
                    <a:pt x="639104" y="1344823"/>
                    <a:pt x="636799" y="1347704"/>
                    <a:pt x="635070" y="1348568"/>
                  </a:cubicBezTo>
                  <a:cubicBezTo>
                    <a:pt x="632477" y="1349721"/>
                    <a:pt x="629884" y="1351162"/>
                    <a:pt x="627290" y="1352314"/>
                  </a:cubicBezTo>
                  <a:cubicBezTo>
                    <a:pt x="627002" y="1351738"/>
                    <a:pt x="626426" y="1350873"/>
                    <a:pt x="625850" y="1350009"/>
                  </a:cubicBezTo>
                  <a:cubicBezTo>
                    <a:pt x="624985" y="1348280"/>
                    <a:pt x="624121" y="1346839"/>
                    <a:pt x="621816" y="1347704"/>
                  </a:cubicBezTo>
                  <a:cubicBezTo>
                    <a:pt x="620375" y="1349433"/>
                    <a:pt x="619222" y="1352314"/>
                    <a:pt x="617494" y="1353178"/>
                  </a:cubicBezTo>
                  <a:cubicBezTo>
                    <a:pt x="606544" y="1358365"/>
                    <a:pt x="595595" y="1362687"/>
                    <a:pt x="584070" y="1366721"/>
                  </a:cubicBezTo>
                  <a:cubicBezTo>
                    <a:pt x="567070" y="1372484"/>
                    <a:pt x="546036" y="1369890"/>
                    <a:pt x="535663" y="1390348"/>
                  </a:cubicBezTo>
                  <a:cubicBezTo>
                    <a:pt x="535951" y="1390636"/>
                    <a:pt x="536527" y="1391213"/>
                    <a:pt x="537103" y="1391501"/>
                  </a:cubicBezTo>
                  <a:cubicBezTo>
                    <a:pt x="533934" y="1392365"/>
                    <a:pt x="531052" y="1392941"/>
                    <a:pt x="527883" y="1393806"/>
                  </a:cubicBezTo>
                  <a:cubicBezTo>
                    <a:pt x="525002" y="1394670"/>
                    <a:pt x="522120" y="1395535"/>
                    <a:pt x="519239" y="1396399"/>
                  </a:cubicBezTo>
                  <a:cubicBezTo>
                    <a:pt x="519527" y="1394670"/>
                    <a:pt x="519527" y="1392653"/>
                    <a:pt x="519239" y="1390636"/>
                  </a:cubicBezTo>
                  <a:cubicBezTo>
                    <a:pt x="521832" y="1388331"/>
                    <a:pt x="524713" y="1388043"/>
                    <a:pt x="527883" y="1388043"/>
                  </a:cubicBezTo>
                  <a:cubicBezTo>
                    <a:pt x="531052" y="1388043"/>
                    <a:pt x="533358" y="1386026"/>
                    <a:pt x="532205" y="1382857"/>
                  </a:cubicBezTo>
                  <a:cubicBezTo>
                    <a:pt x="531052" y="1379975"/>
                    <a:pt x="528171" y="1380263"/>
                    <a:pt x="526442" y="1382280"/>
                  </a:cubicBezTo>
                  <a:cubicBezTo>
                    <a:pt x="521832" y="1387755"/>
                    <a:pt x="514052" y="1383433"/>
                    <a:pt x="509154" y="1387755"/>
                  </a:cubicBezTo>
                  <a:lnTo>
                    <a:pt x="509154" y="1387755"/>
                  </a:lnTo>
                  <a:cubicBezTo>
                    <a:pt x="496188" y="1391501"/>
                    <a:pt x="482933" y="1394670"/>
                    <a:pt x="471696" y="1402162"/>
                  </a:cubicBezTo>
                  <a:cubicBezTo>
                    <a:pt x="471696" y="1402162"/>
                    <a:pt x="471408" y="1402162"/>
                    <a:pt x="471408" y="1402162"/>
                  </a:cubicBezTo>
                  <a:cubicBezTo>
                    <a:pt x="471984" y="1401586"/>
                    <a:pt x="472849" y="1401009"/>
                    <a:pt x="473425" y="1400145"/>
                  </a:cubicBezTo>
                  <a:cubicBezTo>
                    <a:pt x="465645" y="1402450"/>
                    <a:pt x="460171" y="1404179"/>
                    <a:pt x="454696" y="1405620"/>
                  </a:cubicBezTo>
                  <a:cubicBezTo>
                    <a:pt x="451526" y="1405908"/>
                    <a:pt x="448645" y="1406196"/>
                    <a:pt x="446916" y="1409653"/>
                  </a:cubicBezTo>
                  <a:cubicBezTo>
                    <a:pt x="450662" y="1410806"/>
                    <a:pt x="454120" y="1411094"/>
                    <a:pt x="457001" y="1408213"/>
                  </a:cubicBezTo>
                  <a:cubicBezTo>
                    <a:pt x="457001" y="1408213"/>
                    <a:pt x="457001" y="1408213"/>
                    <a:pt x="457001" y="1408213"/>
                  </a:cubicBezTo>
                  <a:cubicBezTo>
                    <a:pt x="458442" y="1407925"/>
                    <a:pt x="459594" y="1407637"/>
                    <a:pt x="461035" y="1407060"/>
                  </a:cubicBezTo>
                  <a:cubicBezTo>
                    <a:pt x="458154" y="1409077"/>
                    <a:pt x="456137" y="1411959"/>
                    <a:pt x="455560" y="1416569"/>
                  </a:cubicBezTo>
                  <a:cubicBezTo>
                    <a:pt x="454984" y="1417433"/>
                    <a:pt x="454120" y="1418009"/>
                    <a:pt x="453543" y="1418874"/>
                  </a:cubicBezTo>
                  <a:cubicBezTo>
                    <a:pt x="449510" y="1420315"/>
                    <a:pt x="445187" y="1421467"/>
                    <a:pt x="440865" y="1422620"/>
                  </a:cubicBezTo>
                  <a:cubicBezTo>
                    <a:pt x="426459" y="1426653"/>
                    <a:pt x="410323" y="1427518"/>
                    <a:pt x="397357" y="1436450"/>
                  </a:cubicBezTo>
                  <a:cubicBezTo>
                    <a:pt x="394187" y="1439620"/>
                    <a:pt x="391018" y="1442501"/>
                    <a:pt x="387848" y="1445671"/>
                  </a:cubicBezTo>
                  <a:cubicBezTo>
                    <a:pt x="385255" y="1451145"/>
                    <a:pt x="388713" y="1451145"/>
                    <a:pt x="392170" y="1450281"/>
                  </a:cubicBezTo>
                  <a:cubicBezTo>
                    <a:pt x="397933" y="1449128"/>
                    <a:pt x="403696" y="1447688"/>
                    <a:pt x="409458" y="1445959"/>
                  </a:cubicBezTo>
                  <a:cubicBezTo>
                    <a:pt x="415797" y="1443942"/>
                    <a:pt x="423865" y="1448840"/>
                    <a:pt x="429340" y="1440484"/>
                  </a:cubicBezTo>
                  <a:cubicBezTo>
                    <a:pt x="430781" y="1437891"/>
                    <a:pt x="433086" y="1442789"/>
                    <a:pt x="432221" y="1444518"/>
                  </a:cubicBezTo>
                  <a:cubicBezTo>
                    <a:pt x="430204" y="1448264"/>
                    <a:pt x="426459" y="1450569"/>
                    <a:pt x="422713" y="1452874"/>
                  </a:cubicBezTo>
                  <a:cubicBezTo>
                    <a:pt x="416374" y="1456908"/>
                    <a:pt x="410323" y="1449993"/>
                    <a:pt x="404560" y="1453162"/>
                  </a:cubicBezTo>
                  <a:cubicBezTo>
                    <a:pt x="394187" y="1453162"/>
                    <a:pt x="394763" y="1460366"/>
                    <a:pt x="395340" y="1467569"/>
                  </a:cubicBezTo>
                  <a:cubicBezTo>
                    <a:pt x="395052" y="1467857"/>
                    <a:pt x="394475" y="1467857"/>
                    <a:pt x="394187" y="1468145"/>
                  </a:cubicBezTo>
                  <a:cubicBezTo>
                    <a:pt x="393899" y="1468433"/>
                    <a:pt x="393611" y="1468722"/>
                    <a:pt x="393899" y="1469010"/>
                  </a:cubicBezTo>
                  <a:cubicBezTo>
                    <a:pt x="395052" y="1473908"/>
                    <a:pt x="399374" y="1472179"/>
                    <a:pt x="402543" y="1473044"/>
                  </a:cubicBezTo>
                  <a:cubicBezTo>
                    <a:pt x="405424" y="1473908"/>
                    <a:pt x="409747" y="1468433"/>
                    <a:pt x="411187" y="1473908"/>
                  </a:cubicBezTo>
                  <a:cubicBezTo>
                    <a:pt x="412340" y="1477942"/>
                    <a:pt x="408306" y="1481112"/>
                    <a:pt x="404560" y="1482840"/>
                  </a:cubicBezTo>
                  <a:cubicBezTo>
                    <a:pt x="400814" y="1484569"/>
                    <a:pt x="397069" y="1485722"/>
                    <a:pt x="399950" y="1491196"/>
                  </a:cubicBezTo>
                  <a:cubicBezTo>
                    <a:pt x="398797" y="1494654"/>
                    <a:pt x="393611" y="1491773"/>
                    <a:pt x="392746" y="1496095"/>
                  </a:cubicBezTo>
                  <a:cubicBezTo>
                    <a:pt x="389289" y="1502434"/>
                    <a:pt x="382662" y="1504163"/>
                    <a:pt x="376323" y="1507620"/>
                  </a:cubicBezTo>
                  <a:cubicBezTo>
                    <a:pt x="380645" y="1508773"/>
                    <a:pt x="382950" y="1513095"/>
                    <a:pt x="387848" y="1513095"/>
                  </a:cubicBezTo>
                  <a:cubicBezTo>
                    <a:pt x="390730" y="1513095"/>
                    <a:pt x="396204" y="1511654"/>
                    <a:pt x="395340" y="1517129"/>
                  </a:cubicBezTo>
                  <a:cubicBezTo>
                    <a:pt x="394763" y="1521451"/>
                    <a:pt x="391594" y="1525485"/>
                    <a:pt x="385543" y="1524332"/>
                  </a:cubicBezTo>
                  <a:cubicBezTo>
                    <a:pt x="377475" y="1522891"/>
                    <a:pt x="371712" y="1528366"/>
                    <a:pt x="366238" y="1532400"/>
                  </a:cubicBezTo>
                  <a:cubicBezTo>
                    <a:pt x="362492" y="1535281"/>
                    <a:pt x="365662" y="1536434"/>
                    <a:pt x="368543" y="1536722"/>
                  </a:cubicBezTo>
                  <a:cubicBezTo>
                    <a:pt x="370560" y="1541332"/>
                    <a:pt x="374306" y="1541332"/>
                    <a:pt x="378340" y="1541332"/>
                  </a:cubicBezTo>
                  <a:cubicBezTo>
                    <a:pt x="378916" y="1542773"/>
                    <a:pt x="376899" y="1546231"/>
                    <a:pt x="379780" y="1545654"/>
                  </a:cubicBezTo>
                  <a:cubicBezTo>
                    <a:pt x="383238" y="1545078"/>
                    <a:pt x="386119" y="1545078"/>
                    <a:pt x="386407" y="1549112"/>
                  </a:cubicBezTo>
                  <a:cubicBezTo>
                    <a:pt x="386696" y="1552281"/>
                    <a:pt x="381221" y="1549112"/>
                    <a:pt x="380933" y="1552858"/>
                  </a:cubicBezTo>
                  <a:cubicBezTo>
                    <a:pt x="377475" y="1554875"/>
                    <a:pt x="369119" y="1547959"/>
                    <a:pt x="370560" y="1556315"/>
                  </a:cubicBezTo>
                  <a:cubicBezTo>
                    <a:pt x="371424" y="1561790"/>
                    <a:pt x="367967" y="1564959"/>
                    <a:pt x="368543" y="1569570"/>
                  </a:cubicBezTo>
                  <a:cubicBezTo>
                    <a:pt x="366814" y="1571298"/>
                    <a:pt x="366526" y="1573604"/>
                    <a:pt x="363933" y="1575332"/>
                  </a:cubicBezTo>
                  <a:cubicBezTo>
                    <a:pt x="359611" y="1578214"/>
                    <a:pt x="350678" y="1575044"/>
                    <a:pt x="351543" y="1579655"/>
                  </a:cubicBezTo>
                  <a:cubicBezTo>
                    <a:pt x="352407" y="1585417"/>
                    <a:pt x="361051" y="1585129"/>
                    <a:pt x="366814" y="1586570"/>
                  </a:cubicBezTo>
                  <a:cubicBezTo>
                    <a:pt x="366814" y="1587434"/>
                    <a:pt x="366814" y="1588299"/>
                    <a:pt x="366814" y="1588875"/>
                  </a:cubicBezTo>
                  <a:cubicBezTo>
                    <a:pt x="360475" y="1593485"/>
                    <a:pt x="352407" y="1590604"/>
                    <a:pt x="345780" y="1596078"/>
                  </a:cubicBezTo>
                  <a:cubicBezTo>
                    <a:pt x="336560" y="1603570"/>
                    <a:pt x="328780" y="1613366"/>
                    <a:pt x="316678" y="1617112"/>
                  </a:cubicBezTo>
                  <a:cubicBezTo>
                    <a:pt x="311780" y="1618553"/>
                    <a:pt x="312644" y="1624316"/>
                    <a:pt x="314085" y="1625757"/>
                  </a:cubicBezTo>
                  <a:cubicBezTo>
                    <a:pt x="323305" y="1634977"/>
                    <a:pt x="312932" y="1635553"/>
                    <a:pt x="308610" y="1637858"/>
                  </a:cubicBezTo>
                  <a:cubicBezTo>
                    <a:pt x="298237" y="1643909"/>
                    <a:pt x="287864" y="1649672"/>
                    <a:pt x="277203" y="1655146"/>
                  </a:cubicBezTo>
                  <a:cubicBezTo>
                    <a:pt x="273458" y="1657163"/>
                    <a:pt x="276915" y="1660045"/>
                    <a:pt x="275763" y="1662350"/>
                  </a:cubicBezTo>
                  <a:cubicBezTo>
                    <a:pt x="273169" y="1662350"/>
                    <a:pt x="268847" y="1661485"/>
                    <a:pt x="269136" y="1664367"/>
                  </a:cubicBezTo>
                  <a:cubicBezTo>
                    <a:pt x="270000" y="1669842"/>
                    <a:pt x="274898" y="1666384"/>
                    <a:pt x="278356" y="1666960"/>
                  </a:cubicBezTo>
                  <a:cubicBezTo>
                    <a:pt x="281525" y="1667248"/>
                    <a:pt x="283254" y="1668401"/>
                    <a:pt x="283254" y="1671859"/>
                  </a:cubicBezTo>
                  <a:cubicBezTo>
                    <a:pt x="279797" y="1674740"/>
                    <a:pt x="276339" y="1677909"/>
                    <a:pt x="272881" y="1680791"/>
                  </a:cubicBezTo>
                  <a:cubicBezTo>
                    <a:pt x="267119" y="1685401"/>
                    <a:pt x="265966" y="1691452"/>
                    <a:pt x="268271" y="1698079"/>
                  </a:cubicBezTo>
                  <a:cubicBezTo>
                    <a:pt x="270576" y="1705282"/>
                    <a:pt x="275763" y="1698655"/>
                    <a:pt x="279508" y="1700096"/>
                  </a:cubicBezTo>
                  <a:cubicBezTo>
                    <a:pt x="281814" y="1701248"/>
                    <a:pt x="285271" y="1698943"/>
                    <a:pt x="286712" y="1702401"/>
                  </a:cubicBezTo>
                  <a:cubicBezTo>
                    <a:pt x="289017" y="1707011"/>
                    <a:pt x="283831" y="1708452"/>
                    <a:pt x="282390" y="1709028"/>
                  </a:cubicBezTo>
                  <a:cubicBezTo>
                    <a:pt x="278356" y="1710469"/>
                    <a:pt x="279797" y="1713638"/>
                    <a:pt x="278932" y="1715943"/>
                  </a:cubicBezTo>
                  <a:cubicBezTo>
                    <a:pt x="277203" y="1721706"/>
                    <a:pt x="277780" y="1729774"/>
                    <a:pt x="274034" y="1732943"/>
                  </a:cubicBezTo>
                  <a:cubicBezTo>
                    <a:pt x="265102" y="1740147"/>
                    <a:pt x="271152" y="1742452"/>
                    <a:pt x="276339" y="1745910"/>
                  </a:cubicBezTo>
                  <a:cubicBezTo>
                    <a:pt x="278644" y="1751961"/>
                    <a:pt x="275186" y="1758588"/>
                    <a:pt x="278644" y="1764351"/>
                  </a:cubicBezTo>
                  <a:cubicBezTo>
                    <a:pt x="275186" y="1767520"/>
                    <a:pt x="272017" y="1771266"/>
                    <a:pt x="267983" y="1773283"/>
                  </a:cubicBezTo>
                  <a:cubicBezTo>
                    <a:pt x="257610" y="1778181"/>
                    <a:pt x="263373" y="1781062"/>
                    <a:pt x="268847" y="1784232"/>
                  </a:cubicBezTo>
                  <a:cubicBezTo>
                    <a:pt x="272593" y="1788842"/>
                    <a:pt x="265390" y="1793164"/>
                    <a:pt x="268847" y="1797486"/>
                  </a:cubicBezTo>
                  <a:cubicBezTo>
                    <a:pt x="261932" y="1796622"/>
                    <a:pt x="260203" y="1798927"/>
                    <a:pt x="263949" y="1804978"/>
                  </a:cubicBezTo>
                  <a:cubicBezTo>
                    <a:pt x="260203" y="1811893"/>
                    <a:pt x="264525" y="1811893"/>
                    <a:pt x="269424" y="1811317"/>
                  </a:cubicBezTo>
                  <a:cubicBezTo>
                    <a:pt x="276627" y="1814198"/>
                    <a:pt x="279797" y="1809300"/>
                    <a:pt x="280949" y="1804402"/>
                  </a:cubicBezTo>
                  <a:cubicBezTo>
                    <a:pt x="282390" y="1798639"/>
                    <a:pt x="286712" y="1796334"/>
                    <a:pt x="290170" y="1792588"/>
                  </a:cubicBezTo>
                  <a:cubicBezTo>
                    <a:pt x="292187" y="1790571"/>
                    <a:pt x="294492" y="1790859"/>
                    <a:pt x="296220" y="1793164"/>
                  </a:cubicBezTo>
                  <a:cubicBezTo>
                    <a:pt x="297949" y="1795758"/>
                    <a:pt x="295644" y="1796622"/>
                    <a:pt x="293915" y="1797486"/>
                  </a:cubicBezTo>
                  <a:cubicBezTo>
                    <a:pt x="291322" y="1798639"/>
                    <a:pt x="288153" y="1799503"/>
                    <a:pt x="288441" y="1802673"/>
                  </a:cubicBezTo>
                  <a:cubicBezTo>
                    <a:pt x="289017" y="1807283"/>
                    <a:pt x="293627" y="1804113"/>
                    <a:pt x="296220" y="1805554"/>
                  </a:cubicBezTo>
                  <a:cubicBezTo>
                    <a:pt x="302271" y="1808724"/>
                    <a:pt x="306017" y="1804113"/>
                    <a:pt x="310627" y="1801520"/>
                  </a:cubicBezTo>
                  <a:cubicBezTo>
                    <a:pt x="321865" y="1795469"/>
                    <a:pt x="333966" y="1789995"/>
                    <a:pt x="347509" y="1791436"/>
                  </a:cubicBezTo>
                  <a:cubicBezTo>
                    <a:pt x="344916" y="1794029"/>
                    <a:pt x="339729" y="1794029"/>
                    <a:pt x="339441" y="1800944"/>
                  </a:cubicBezTo>
                  <a:cubicBezTo>
                    <a:pt x="345204" y="1799215"/>
                    <a:pt x="353560" y="1802673"/>
                    <a:pt x="350102" y="1791147"/>
                  </a:cubicBezTo>
                  <a:cubicBezTo>
                    <a:pt x="374594" y="1784520"/>
                    <a:pt x="398797" y="1776452"/>
                    <a:pt x="423865" y="1772130"/>
                  </a:cubicBezTo>
                  <a:cubicBezTo>
                    <a:pt x="442018" y="1768961"/>
                    <a:pt x="457289" y="1757723"/>
                    <a:pt x="476306" y="1756571"/>
                  </a:cubicBezTo>
                  <a:cubicBezTo>
                    <a:pt x="483798" y="1755994"/>
                    <a:pt x="489561" y="1747927"/>
                    <a:pt x="501086" y="1751096"/>
                  </a:cubicBezTo>
                  <a:cubicBezTo>
                    <a:pt x="508001" y="1753113"/>
                    <a:pt x="520103" y="1744469"/>
                    <a:pt x="529324" y="1739859"/>
                  </a:cubicBezTo>
                  <a:cubicBezTo>
                    <a:pt x="535086" y="1736977"/>
                    <a:pt x="539120" y="1735537"/>
                    <a:pt x="542002" y="1741011"/>
                  </a:cubicBezTo>
                  <a:cubicBezTo>
                    <a:pt x="545459" y="1747927"/>
                    <a:pt x="539120" y="1749367"/>
                    <a:pt x="534510" y="1751384"/>
                  </a:cubicBezTo>
                  <a:cubicBezTo>
                    <a:pt x="527595" y="1754554"/>
                    <a:pt x="519815" y="1755130"/>
                    <a:pt x="512612" y="1758011"/>
                  </a:cubicBezTo>
                  <a:cubicBezTo>
                    <a:pt x="498781" y="1763486"/>
                    <a:pt x="486679" y="1774147"/>
                    <a:pt x="469967" y="1772418"/>
                  </a:cubicBezTo>
                  <a:cubicBezTo>
                    <a:pt x="461899" y="1771554"/>
                    <a:pt x="456137" y="1776740"/>
                    <a:pt x="452391" y="1783944"/>
                  </a:cubicBezTo>
                  <a:cubicBezTo>
                    <a:pt x="446628" y="1784520"/>
                    <a:pt x="441154" y="1785096"/>
                    <a:pt x="435391" y="1785385"/>
                  </a:cubicBezTo>
                  <a:cubicBezTo>
                    <a:pt x="429340" y="1785385"/>
                    <a:pt x="430492" y="1789707"/>
                    <a:pt x="430492" y="1793164"/>
                  </a:cubicBezTo>
                  <a:cubicBezTo>
                    <a:pt x="428764" y="1793164"/>
                    <a:pt x="427323" y="1793452"/>
                    <a:pt x="425594" y="1793452"/>
                  </a:cubicBezTo>
                  <a:cubicBezTo>
                    <a:pt x="421848" y="1794317"/>
                    <a:pt x="417526" y="1797198"/>
                    <a:pt x="414645" y="1796046"/>
                  </a:cubicBezTo>
                  <a:cubicBezTo>
                    <a:pt x="400238" y="1790283"/>
                    <a:pt x="390153" y="1800368"/>
                    <a:pt x="378628" y="1804978"/>
                  </a:cubicBezTo>
                  <a:lnTo>
                    <a:pt x="378628" y="1804978"/>
                  </a:lnTo>
                  <a:cubicBezTo>
                    <a:pt x="377763" y="1805842"/>
                    <a:pt x="376899" y="1806419"/>
                    <a:pt x="376034" y="1807283"/>
                  </a:cubicBezTo>
                  <a:cubicBezTo>
                    <a:pt x="371424" y="1807571"/>
                    <a:pt x="367390" y="1809300"/>
                    <a:pt x="363068" y="1811605"/>
                  </a:cubicBezTo>
                  <a:cubicBezTo>
                    <a:pt x="356441" y="1815063"/>
                    <a:pt x="351831" y="1821114"/>
                    <a:pt x="343763" y="1822554"/>
                  </a:cubicBezTo>
                  <a:cubicBezTo>
                    <a:pt x="327051" y="1825436"/>
                    <a:pt x="310339" y="1828317"/>
                    <a:pt x="294780" y="1835809"/>
                  </a:cubicBezTo>
                  <a:cubicBezTo>
                    <a:pt x="286712" y="1839554"/>
                    <a:pt x="277780" y="1841860"/>
                    <a:pt x="268271" y="1842148"/>
                  </a:cubicBezTo>
                  <a:cubicBezTo>
                    <a:pt x="253864" y="1842724"/>
                    <a:pt x="244932" y="1850504"/>
                    <a:pt x="243779" y="1862029"/>
                  </a:cubicBezTo>
                  <a:cubicBezTo>
                    <a:pt x="243491" y="1865199"/>
                    <a:pt x="236864" y="1866639"/>
                    <a:pt x="240610" y="1870385"/>
                  </a:cubicBezTo>
                  <a:cubicBezTo>
                    <a:pt x="243491" y="1872978"/>
                    <a:pt x="245508" y="1868368"/>
                    <a:pt x="248390" y="1867504"/>
                  </a:cubicBezTo>
                  <a:cubicBezTo>
                    <a:pt x="248966" y="1867216"/>
                    <a:pt x="249830" y="1866639"/>
                    <a:pt x="250407" y="1866351"/>
                  </a:cubicBezTo>
                  <a:cubicBezTo>
                    <a:pt x="258474" y="1878165"/>
                    <a:pt x="259051" y="1865487"/>
                    <a:pt x="262797" y="1862605"/>
                  </a:cubicBezTo>
                  <a:cubicBezTo>
                    <a:pt x="270288" y="1861165"/>
                    <a:pt x="273169" y="1872114"/>
                    <a:pt x="281237" y="1869233"/>
                  </a:cubicBezTo>
                  <a:cubicBezTo>
                    <a:pt x="281237" y="1869809"/>
                    <a:pt x="281237" y="1870673"/>
                    <a:pt x="281237" y="1871249"/>
                  </a:cubicBezTo>
                  <a:cubicBezTo>
                    <a:pt x="273458" y="1874419"/>
                    <a:pt x="265678" y="1879317"/>
                    <a:pt x="257610" y="1880470"/>
                  </a:cubicBezTo>
                  <a:cubicBezTo>
                    <a:pt x="252424" y="1881334"/>
                    <a:pt x="246661" y="1886521"/>
                    <a:pt x="240898" y="1881334"/>
                  </a:cubicBezTo>
                  <a:cubicBezTo>
                    <a:pt x="240322" y="1880758"/>
                    <a:pt x="239746" y="1881046"/>
                    <a:pt x="239457" y="1881334"/>
                  </a:cubicBezTo>
                  <a:cubicBezTo>
                    <a:pt x="238017" y="1881622"/>
                    <a:pt x="236576" y="1882199"/>
                    <a:pt x="236000" y="1883928"/>
                  </a:cubicBezTo>
                  <a:cubicBezTo>
                    <a:pt x="233695" y="1885368"/>
                    <a:pt x="231101" y="1887097"/>
                    <a:pt x="228796" y="1888538"/>
                  </a:cubicBezTo>
                  <a:cubicBezTo>
                    <a:pt x="221305" y="1889690"/>
                    <a:pt x="219576" y="1897182"/>
                    <a:pt x="214966" y="1901504"/>
                  </a:cubicBezTo>
                  <a:cubicBezTo>
                    <a:pt x="214966" y="1901504"/>
                    <a:pt x="214966" y="1901504"/>
                    <a:pt x="214966" y="1901504"/>
                  </a:cubicBezTo>
                  <a:cubicBezTo>
                    <a:pt x="206610" y="1900928"/>
                    <a:pt x="200847" y="1907555"/>
                    <a:pt x="193355" y="1909572"/>
                  </a:cubicBezTo>
                  <a:cubicBezTo>
                    <a:pt x="192491" y="1908996"/>
                    <a:pt x="191627" y="1908419"/>
                    <a:pt x="190762" y="1907843"/>
                  </a:cubicBezTo>
                  <a:cubicBezTo>
                    <a:pt x="189898" y="1906402"/>
                    <a:pt x="191627" y="1903233"/>
                    <a:pt x="189033" y="1902945"/>
                  </a:cubicBezTo>
                  <a:cubicBezTo>
                    <a:pt x="185864" y="1902656"/>
                    <a:pt x="185576" y="1904962"/>
                    <a:pt x="185864" y="1907555"/>
                  </a:cubicBezTo>
                  <a:lnTo>
                    <a:pt x="185864" y="1907555"/>
                  </a:lnTo>
                  <a:cubicBezTo>
                    <a:pt x="185288" y="1911301"/>
                    <a:pt x="178372" y="1905538"/>
                    <a:pt x="179813" y="1911301"/>
                  </a:cubicBezTo>
                  <a:cubicBezTo>
                    <a:pt x="180677" y="1914182"/>
                    <a:pt x="180389" y="1919657"/>
                    <a:pt x="186152" y="1919080"/>
                  </a:cubicBezTo>
                  <a:cubicBezTo>
                    <a:pt x="191627" y="1920809"/>
                    <a:pt x="191627" y="1923979"/>
                    <a:pt x="187593" y="1927148"/>
                  </a:cubicBezTo>
                  <a:cubicBezTo>
                    <a:pt x="178660" y="1934352"/>
                    <a:pt x="172898" y="1945013"/>
                    <a:pt x="161084" y="1948758"/>
                  </a:cubicBezTo>
                  <a:cubicBezTo>
                    <a:pt x="157338" y="1949911"/>
                    <a:pt x="155321" y="1954233"/>
                    <a:pt x="154457" y="1959708"/>
                  </a:cubicBezTo>
                  <a:cubicBezTo>
                    <a:pt x="161084" y="1957691"/>
                    <a:pt x="166270" y="1956250"/>
                    <a:pt x="171745" y="1954809"/>
                  </a:cubicBezTo>
                  <a:cubicBezTo>
                    <a:pt x="174915" y="1956538"/>
                    <a:pt x="181254" y="1951928"/>
                    <a:pt x="181254" y="1959708"/>
                  </a:cubicBezTo>
                  <a:cubicBezTo>
                    <a:pt x="177508" y="1962301"/>
                    <a:pt x="172321" y="1962589"/>
                    <a:pt x="169440" y="1966911"/>
                  </a:cubicBezTo>
                  <a:cubicBezTo>
                    <a:pt x="162813" y="1974403"/>
                    <a:pt x="157914" y="1984199"/>
                    <a:pt x="147830" y="1988233"/>
                  </a:cubicBezTo>
                  <a:cubicBezTo>
                    <a:pt x="147830" y="1988233"/>
                    <a:pt x="147830" y="1988233"/>
                    <a:pt x="147830" y="1988233"/>
                  </a:cubicBezTo>
                  <a:cubicBezTo>
                    <a:pt x="146101" y="1988521"/>
                    <a:pt x="143219" y="1988233"/>
                    <a:pt x="142931" y="1989386"/>
                  </a:cubicBezTo>
                  <a:cubicBezTo>
                    <a:pt x="142067" y="1990826"/>
                    <a:pt x="143508" y="1992843"/>
                    <a:pt x="145236" y="1993708"/>
                  </a:cubicBezTo>
                  <a:cubicBezTo>
                    <a:pt x="145236" y="1994860"/>
                    <a:pt x="145236" y="1996013"/>
                    <a:pt x="145525" y="1997166"/>
                  </a:cubicBezTo>
                  <a:cubicBezTo>
                    <a:pt x="137169" y="1999182"/>
                    <a:pt x="128813" y="2000623"/>
                    <a:pt x="121609" y="2005810"/>
                  </a:cubicBezTo>
                  <a:cubicBezTo>
                    <a:pt x="119592" y="2007827"/>
                    <a:pt x="117287" y="2010132"/>
                    <a:pt x="115270" y="2012149"/>
                  </a:cubicBezTo>
                  <a:cubicBezTo>
                    <a:pt x="113541" y="2015894"/>
                    <a:pt x="116135" y="2015894"/>
                    <a:pt x="118440" y="2015318"/>
                  </a:cubicBezTo>
                  <a:cubicBezTo>
                    <a:pt x="122474" y="2014454"/>
                    <a:pt x="126508" y="2013301"/>
                    <a:pt x="130253" y="2012149"/>
                  </a:cubicBezTo>
                  <a:cubicBezTo>
                    <a:pt x="134575" y="2010708"/>
                    <a:pt x="140338" y="2013877"/>
                    <a:pt x="143796" y="2008115"/>
                  </a:cubicBezTo>
                  <a:cubicBezTo>
                    <a:pt x="144660" y="2006674"/>
                    <a:pt x="145813" y="2008691"/>
                    <a:pt x="146101" y="2010132"/>
                  </a:cubicBezTo>
                  <a:cubicBezTo>
                    <a:pt x="141491" y="2010708"/>
                    <a:pt x="138321" y="2014166"/>
                    <a:pt x="135440" y="2017623"/>
                  </a:cubicBezTo>
                  <a:cubicBezTo>
                    <a:pt x="132558" y="2017335"/>
                    <a:pt x="129677" y="2015606"/>
                    <a:pt x="127084" y="2017335"/>
                  </a:cubicBezTo>
                  <a:cubicBezTo>
                    <a:pt x="119880" y="2017335"/>
                    <a:pt x="120457" y="2022522"/>
                    <a:pt x="120745" y="2027420"/>
                  </a:cubicBezTo>
                  <a:cubicBezTo>
                    <a:pt x="120457" y="2027420"/>
                    <a:pt x="120169" y="2027708"/>
                    <a:pt x="119880" y="2027708"/>
                  </a:cubicBezTo>
                  <a:cubicBezTo>
                    <a:pt x="119592" y="2027996"/>
                    <a:pt x="119592" y="2028284"/>
                    <a:pt x="119592" y="2028284"/>
                  </a:cubicBezTo>
                  <a:cubicBezTo>
                    <a:pt x="119592" y="2028284"/>
                    <a:pt x="119592" y="2028284"/>
                    <a:pt x="119592" y="2028573"/>
                  </a:cubicBezTo>
                  <a:cubicBezTo>
                    <a:pt x="119592" y="2028573"/>
                    <a:pt x="119304" y="2028573"/>
                    <a:pt x="119304" y="2028861"/>
                  </a:cubicBezTo>
                  <a:cubicBezTo>
                    <a:pt x="106914" y="2037217"/>
                    <a:pt x="106914" y="2037217"/>
                    <a:pt x="116135" y="2043844"/>
                  </a:cubicBezTo>
                  <a:cubicBezTo>
                    <a:pt x="116423" y="2044132"/>
                    <a:pt x="116711" y="2044420"/>
                    <a:pt x="116999" y="2044708"/>
                  </a:cubicBezTo>
                  <a:cubicBezTo>
                    <a:pt x="116999" y="2044708"/>
                    <a:pt x="116999" y="2045284"/>
                    <a:pt x="116999" y="2045284"/>
                  </a:cubicBezTo>
                  <a:cubicBezTo>
                    <a:pt x="116999" y="2045284"/>
                    <a:pt x="116999" y="2045284"/>
                    <a:pt x="116999" y="2045284"/>
                  </a:cubicBezTo>
                  <a:cubicBezTo>
                    <a:pt x="116999" y="2045284"/>
                    <a:pt x="116999" y="2045284"/>
                    <a:pt x="116999" y="2045284"/>
                  </a:cubicBezTo>
                  <a:cubicBezTo>
                    <a:pt x="113253" y="2047301"/>
                    <a:pt x="109507" y="2049030"/>
                    <a:pt x="105473" y="2051047"/>
                  </a:cubicBezTo>
                  <a:cubicBezTo>
                    <a:pt x="105473" y="2051047"/>
                    <a:pt x="105473" y="2051047"/>
                    <a:pt x="105473" y="2051047"/>
                  </a:cubicBezTo>
                  <a:cubicBezTo>
                    <a:pt x="103745" y="2050183"/>
                    <a:pt x="102016" y="2049318"/>
                    <a:pt x="100287" y="2048454"/>
                  </a:cubicBezTo>
                  <a:cubicBezTo>
                    <a:pt x="92795" y="2054505"/>
                    <a:pt x="92795" y="2054505"/>
                    <a:pt x="102304" y="2063437"/>
                  </a:cubicBezTo>
                  <a:lnTo>
                    <a:pt x="102304" y="2063437"/>
                  </a:lnTo>
                  <a:cubicBezTo>
                    <a:pt x="100575" y="2066318"/>
                    <a:pt x="95101" y="2064590"/>
                    <a:pt x="95389" y="2069488"/>
                  </a:cubicBezTo>
                  <a:cubicBezTo>
                    <a:pt x="90490" y="2069776"/>
                    <a:pt x="86456" y="2073810"/>
                    <a:pt x="80982" y="2071505"/>
                  </a:cubicBezTo>
                  <a:cubicBezTo>
                    <a:pt x="79829" y="2070929"/>
                    <a:pt x="73490" y="2071793"/>
                    <a:pt x="74931" y="2074386"/>
                  </a:cubicBezTo>
                  <a:cubicBezTo>
                    <a:pt x="79829" y="2083607"/>
                    <a:pt x="74067" y="2093692"/>
                    <a:pt x="78965" y="2102624"/>
                  </a:cubicBezTo>
                  <a:cubicBezTo>
                    <a:pt x="78965" y="2105793"/>
                    <a:pt x="78965" y="2108963"/>
                    <a:pt x="78965" y="2112421"/>
                  </a:cubicBezTo>
                  <a:cubicBezTo>
                    <a:pt x="72050" y="2114149"/>
                    <a:pt x="67728" y="2117319"/>
                    <a:pt x="66575" y="2125675"/>
                  </a:cubicBezTo>
                  <a:cubicBezTo>
                    <a:pt x="65999" y="2129997"/>
                    <a:pt x="65134" y="2138641"/>
                    <a:pt x="60236" y="2138065"/>
                  </a:cubicBezTo>
                  <a:cubicBezTo>
                    <a:pt x="51304" y="2137200"/>
                    <a:pt x="53321" y="2142963"/>
                    <a:pt x="53032" y="2146997"/>
                  </a:cubicBezTo>
                  <a:cubicBezTo>
                    <a:pt x="53032" y="2148726"/>
                    <a:pt x="52744" y="2150743"/>
                    <a:pt x="52744" y="2152472"/>
                  </a:cubicBezTo>
                  <a:cubicBezTo>
                    <a:pt x="48999" y="2154489"/>
                    <a:pt x="45253" y="2156794"/>
                    <a:pt x="41507" y="2158811"/>
                  </a:cubicBezTo>
                  <a:cubicBezTo>
                    <a:pt x="38914" y="2160251"/>
                    <a:pt x="41507" y="2162268"/>
                    <a:pt x="40643" y="2163709"/>
                  </a:cubicBezTo>
                  <a:cubicBezTo>
                    <a:pt x="38914" y="2163709"/>
                    <a:pt x="35744" y="2163133"/>
                    <a:pt x="36032" y="2165150"/>
                  </a:cubicBezTo>
                  <a:cubicBezTo>
                    <a:pt x="36609" y="2168896"/>
                    <a:pt x="40066" y="2166590"/>
                    <a:pt x="42371" y="2166879"/>
                  </a:cubicBezTo>
                  <a:cubicBezTo>
                    <a:pt x="44388" y="2166879"/>
                    <a:pt x="45829" y="2167743"/>
                    <a:pt x="45829" y="2170048"/>
                  </a:cubicBezTo>
                  <a:cubicBezTo>
                    <a:pt x="43524" y="2172065"/>
                    <a:pt x="41219" y="2174370"/>
                    <a:pt x="38914" y="2176387"/>
                  </a:cubicBezTo>
                  <a:cubicBezTo>
                    <a:pt x="35168" y="2179845"/>
                    <a:pt x="34304" y="2183879"/>
                    <a:pt x="36032" y="2188489"/>
                  </a:cubicBezTo>
                  <a:cubicBezTo>
                    <a:pt x="37761" y="2193387"/>
                    <a:pt x="41219" y="2188777"/>
                    <a:pt x="43812" y="2189930"/>
                  </a:cubicBezTo>
                  <a:cubicBezTo>
                    <a:pt x="45541" y="2190506"/>
                    <a:pt x="47558" y="2189065"/>
                    <a:pt x="48999" y="2191370"/>
                  </a:cubicBezTo>
                  <a:cubicBezTo>
                    <a:pt x="50727" y="2194540"/>
                    <a:pt x="47270" y="2195692"/>
                    <a:pt x="46117" y="2195980"/>
                  </a:cubicBezTo>
                  <a:cubicBezTo>
                    <a:pt x="43524" y="2197133"/>
                    <a:pt x="44388" y="2199150"/>
                    <a:pt x="43812" y="2200879"/>
                  </a:cubicBezTo>
                  <a:cubicBezTo>
                    <a:pt x="42660" y="2204913"/>
                    <a:pt x="43236" y="2210387"/>
                    <a:pt x="40643" y="2212692"/>
                  </a:cubicBezTo>
                  <a:cubicBezTo>
                    <a:pt x="34592" y="2217879"/>
                    <a:pt x="38914" y="2219320"/>
                    <a:pt x="42371" y="2221625"/>
                  </a:cubicBezTo>
                  <a:cubicBezTo>
                    <a:pt x="43524" y="2224794"/>
                    <a:pt x="42660" y="2227964"/>
                    <a:pt x="43236" y="2231133"/>
                  </a:cubicBezTo>
                  <a:cubicBezTo>
                    <a:pt x="39202" y="2234303"/>
                    <a:pt x="35168" y="2238049"/>
                    <a:pt x="32287" y="2242659"/>
                  </a:cubicBezTo>
                  <a:cubicBezTo>
                    <a:pt x="30558" y="2246404"/>
                    <a:pt x="28829" y="2250150"/>
                    <a:pt x="27100" y="2253896"/>
                  </a:cubicBezTo>
                  <a:cubicBezTo>
                    <a:pt x="26812" y="2259371"/>
                    <a:pt x="29693" y="2258218"/>
                    <a:pt x="32575" y="2256201"/>
                  </a:cubicBezTo>
                  <a:cubicBezTo>
                    <a:pt x="34304" y="2255049"/>
                    <a:pt x="36321" y="2253608"/>
                    <a:pt x="38049" y="2252455"/>
                  </a:cubicBezTo>
                  <a:cubicBezTo>
                    <a:pt x="37473" y="2253896"/>
                    <a:pt x="36897" y="2255625"/>
                    <a:pt x="38049" y="2257066"/>
                  </a:cubicBezTo>
                  <a:cubicBezTo>
                    <a:pt x="33439" y="2256489"/>
                    <a:pt x="32287" y="2258218"/>
                    <a:pt x="34880" y="2262252"/>
                  </a:cubicBezTo>
                  <a:cubicBezTo>
                    <a:pt x="32287" y="2267150"/>
                    <a:pt x="35456" y="2267150"/>
                    <a:pt x="38914" y="2266574"/>
                  </a:cubicBezTo>
                  <a:cubicBezTo>
                    <a:pt x="39202" y="2266574"/>
                    <a:pt x="39490" y="2266862"/>
                    <a:pt x="39778" y="2266862"/>
                  </a:cubicBezTo>
                  <a:cubicBezTo>
                    <a:pt x="40354" y="2268015"/>
                    <a:pt x="40643" y="2268879"/>
                    <a:pt x="41219" y="2270032"/>
                  </a:cubicBezTo>
                  <a:cubicBezTo>
                    <a:pt x="40931" y="2270320"/>
                    <a:pt x="40643" y="2270608"/>
                    <a:pt x="40354" y="2270896"/>
                  </a:cubicBezTo>
                  <a:cubicBezTo>
                    <a:pt x="40354" y="2271184"/>
                    <a:pt x="40066" y="2271760"/>
                    <a:pt x="40354" y="2271760"/>
                  </a:cubicBezTo>
                  <a:cubicBezTo>
                    <a:pt x="42948" y="2275506"/>
                    <a:pt x="46405" y="2272625"/>
                    <a:pt x="49287" y="2272337"/>
                  </a:cubicBezTo>
                  <a:cubicBezTo>
                    <a:pt x="50727" y="2272049"/>
                    <a:pt x="51880" y="2270320"/>
                    <a:pt x="53321" y="2269455"/>
                  </a:cubicBezTo>
                  <a:cubicBezTo>
                    <a:pt x="53321" y="2273489"/>
                    <a:pt x="53321" y="2277523"/>
                    <a:pt x="53321" y="2281269"/>
                  </a:cubicBezTo>
                  <a:cubicBezTo>
                    <a:pt x="52168" y="2282710"/>
                    <a:pt x="51016" y="2283862"/>
                    <a:pt x="51016" y="2285303"/>
                  </a:cubicBezTo>
                  <a:cubicBezTo>
                    <a:pt x="48999" y="2285879"/>
                    <a:pt x="47270" y="2286456"/>
                    <a:pt x="45253" y="2286744"/>
                  </a:cubicBezTo>
                  <a:lnTo>
                    <a:pt x="51592" y="2286744"/>
                  </a:lnTo>
                  <a:cubicBezTo>
                    <a:pt x="51880" y="2287320"/>
                    <a:pt x="52456" y="2287896"/>
                    <a:pt x="53321" y="2288473"/>
                  </a:cubicBezTo>
                  <a:cubicBezTo>
                    <a:pt x="53321" y="2288473"/>
                    <a:pt x="53321" y="2288761"/>
                    <a:pt x="53321" y="2288761"/>
                  </a:cubicBezTo>
                  <a:cubicBezTo>
                    <a:pt x="53032" y="2291642"/>
                    <a:pt x="48134" y="2291354"/>
                    <a:pt x="48710" y="2295100"/>
                  </a:cubicBezTo>
                  <a:cubicBezTo>
                    <a:pt x="48134" y="2301727"/>
                    <a:pt x="42660" y="2305473"/>
                    <a:pt x="38337" y="2310659"/>
                  </a:cubicBezTo>
                  <a:cubicBezTo>
                    <a:pt x="42660" y="2310083"/>
                    <a:pt x="45829" y="2312964"/>
                    <a:pt x="50151" y="2311524"/>
                  </a:cubicBezTo>
                  <a:cubicBezTo>
                    <a:pt x="51016" y="2311235"/>
                    <a:pt x="52168" y="2310659"/>
                    <a:pt x="53321" y="2310083"/>
                  </a:cubicBezTo>
                  <a:cubicBezTo>
                    <a:pt x="53321" y="2313829"/>
                    <a:pt x="53321" y="2317862"/>
                    <a:pt x="53321" y="2321608"/>
                  </a:cubicBezTo>
                  <a:cubicBezTo>
                    <a:pt x="53032" y="2321608"/>
                    <a:pt x="52744" y="2321896"/>
                    <a:pt x="52168" y="2321896"/>
                  </a:cubicBezTo>
                  <a:cubicBezTo>
                    <a:pt x="44677" y="2323337"/>
                    <a:pt x="41795" y="2329964"/>
                    <a:pt x="38337" y="2335727"/>
                  </a:cubicBezTo>
                  <a:cubicBezTo>
                    <a:pt x="36032" y="2339473"/>
                    <a:pt x="39202" y="2339473"/>
                    <a:pt x="41795" y="2338608"/>
                  </a:cubicBezTo>
                  <a:cubicBezTo>
                    <a:pt x="44965" y="2341778"/>
                    <a:pt x="48422" y="2340337"/>
                    <a:pt x="51880" y="2339185"/>
                  </a:cubicBezTo>
                  <a:cubicBezTo>
                    <a:pt x="52744" y="2340337"/>
                    <a:pt x="52168" y="2343795"/>
                    <a:pt x="54473" y="2342642"/>
                  </a:cubicBezTo>
                  <a:cubicBezTo>
                    <a:pt x="57355" y="2340913"/>
                    <a:pt x="59660" y="2340049"/>
                    <a:pt x="61388" y="2343219"/>
                  </a:cubicBezTo>
                  <a:cubicBezTo>
                    <a:pt x="62829" y="2345812"/>
                    <a:pt x="56778" y="2344947"/>
                    <a:pt x="57931" y="2348405"/>
                  </a:cubicBezTo>
                  <a:cubicBezTo>
                    <a:pt x="55626" y="2351286"/>
                    <a:pt x="46117" y="2348117"/>
                    <a:pt x="50151" y="2354744"/>
                  </a:cubicBezTo>
                  <a:cubicBezTo>
                    <a:pt x="52744" y="2359066"/>
                    <a:pt x="51016" y="2363100"/>
                    <a:pt x="53032" y="2366846"/>
                  </a:cubicBezTo>
                  <a:cubicBezTo>
                    <a:pt x="52168" y="2368863"/>
                    <a:pt x="52456" y="2370880"/>
                    <a:pt x="51016" y="2373473"/>
                  </a:cubicBezTo>
                  <a:cubicBezTo>
                    <a:pt x="48422" y="2377507"/>
                    <a:pt x="39490" y="2377795"/>
                    <a:pt x="41795" y="2381541"/>
                  </a:cubicBezTo>
                  <a:cubicBezTo>
                    <a:pt x="44677" y="2386151"/>
                    <a:pt x="51880" y="2382982"/>
                    <a:pt x="57355" y="2382405"/>
                  </a:cubicBezTo>
                  <a:cubicBezTo>
                    <a:pt x="57643" y="2382982"/>
                    <a:pt x="57931" y="2383846"/>
                    <a:pt x="58219" y="2384422"/>
                  </a:cubicBezTo>
                  <a:cubicBezTo>
                    <a:pt x="54473" y="2390473"/>
                    <a:pt x="46405" y="2390761"/>
                    <a:pt x="42371" y="2397965"/>
                  </a:cubicBezTo>
                  <a:cubicBezTo>
                    <a:pt x="37185" y="2407761"/>
                    <a:pt x="33727" y="2418711"/>
                    <a:pt x="24507" y="2426202"/>
                  </a:cubicBezTo>
                  <a:cubicBezTo>
                    <a:pt x="20761" y="2429084"/>
                    <a:pt x="23642" y="2433694"/>
                    <a:pt x="25083" y="2434558"/>
                  </a:cubicBezTo>
                  <a:cubicBezTo>
                    <a:pt x="36321" y="2439456"/>
                    <a:pt x="27388" y="2443202"/>
                    <a:pt x="24795" y="2446948"/>
                  </a:cubicBezTo>
                  <a:cubicBezTo>
                    <a:pt x="17880" y="2455592"/>
                    <a:pt x="10964" y="2464236"/>
                    <a:pt x="3761" y="2472592"/>
                  </a:cubicBezTo>
                  <a:cubicBezTo>
                    <a:pt x="1168" y="2475762"/>
                    <a:pt x="5202" y="2476914"/>
                    <a:pt x="5202" y="2479219"/>
                  </a:cubicBezTo>
                  <a:cubicBezTo>
                    <a:pt x="2897" y="2480084"/>
                    <a:pt x="-1137" y="2480948"/>
                    <a:pt x="303" y="2483253"/>
                  </a:cubicBezTo>
                  <a:cubicBezTo>
                    <a:pt x="2897" y="2487575"/>
                    <a:pt x="6066" y="2482965"/>
                    <a:pt x="8947" y="2482389"/>
                  </a:cubicBezTo>
                  <a:cubicBezTo>
                    <a:pt x="11541" y="2481525"/>
                    <a:pt x="13846" y="2482101"/>
                    <a:pt x="14710" y="2484982"/>
                  </a:cubicBezTo>
                  <a:cubicBezTo>
                    <a:pt x="12693" y="2488728"/>
                    <a:pt x="10964" y="2492474"/>
                    <a:pt x="8947" y="2496220"/>
                  </a:cubicBezTo>
                  <a:cubicBezTo>
                    <a:pt x="5778" y="2502270"/>
                    <a:pt x="6642" y="2507745"/>
                    <a:pt x="10964" y="2512643"/>
                  </a:cubicBezTo>
                  <a:cubicBezTo>
                    <a:pt x="15286" y="2517830"/>
                    <a:pt x="17592" y="2510626"/>
                    <a:pt x="21337" y="2510626"/>
                  </a:cubicBezTo>
                  <a:cubicBezTo>
                    <a:pt x="23642" y="2510626"/>
                    <a:pt x="25659" y="2507745"/>
                    <a:pt x="28253" y="2510050"/>
                  </a:cubicBezTo>
                  <a:cubicBezTo>
                    <a:pt x="31710" y="2513220"/>
                    <a:pt x="27965" y="2516389"/>
                    <a:pt x="26812" y="2517254"/>
                  </a:cubicBezTo>
                  <a:cubicBezTo>
                    <a:pt x="23931" y="2519847"/>
                    <a:pt x="25948" y="2522152"/>
                    <a:pt x="26236" y="2524457"/>
                  </a:cubicBezTo>
                  <a:cubicBezTo>
                    <a:pt x="26524" y="2529932"/>
                    <a:pt x="29982" y="2536847"/>
                    <a:pt x="27676" y="2540593"/>
                  </a:cubicBezTo>
                  <a:cubicBezTo>
                    <a:pt x="22490" y="2549813"/>
                    <a:pt x="28541" y="2549813"/>
                    <a:pt x="34015" y="2550966"/>
                  </a:cubicBezTo>
                  <a:cubicBezTo>
                    <a:pt x="38049" y="2555288"/>
                    <a:pt x="37473" y="2562203"/>
                    <a:pt x="42371" y="2565949"/>
                  </a:cubicBezTo>
                  <a:cubicBezTo>
                    <a:pt x="40354" y="2569695"/>
                    <a:pt x="38914" y="2574305"/>
                    <a:pt x="36321" y="2577186"/>
                  </a:cubicBezTo>
                  <a:cubicBezTo>
                    <a:pt x="29117" y="2584966"/>
                    <a:pt x="34880" y="2585542"/>
                    <a:pt x="40931" y="2586406"/>
                  </a:cubicBezTo>
                  <a:cubicBezTo>
                    <a:pt x="45541" y="2589000"/>
                    <a:pt x="40931" y="2595339"/>
                    <a:pt x="45541" y="2597932"/>
                  </a:cubicBezTo>
                  <a:cubicBezTo>
                    <a:pt x="39202" y="2599373"/>
                    <a:pt x="38626" y="2602254"/>
                    <a:pt x="43812" y="2606000"/>
                  </a:cubicBezTo>
                  <a:cubicBezTo>
                    <a:pt x="42948" y="2613203"/>
                    <a:pt x="46693" y="2611763"/>
                    <a:pt x="50727" y="2609746"/>
                  </a:cubicBezTo>
                  <a:cubicBezTo>
                    <a:pt x="57931" y="2609746"/>
                    <a:pt x="59083" y="2604559"/>
                    <a:pt x="58219" y="2599661"/>
                  </a:cubicBezTo>
                  <a:cubicBezTo>
                    <a:pt x="57355" y="2594186"/>
                    <a:pt x="60236" y="2590729"/>
                    <a:pt x="61965" y="2586406"/>
                  </a:cubicBezTo>
                  <a:cubicBezTo>
                    <a:pt x="62829" y="2583813"/>
                    <a:pt x="65134" y="2583237"/>
                    <a:pt x="67151" y="2584966"/>
                  </a:cubicBezTo>
                  <a:cubicBezTo>
                    <a:pt x="69456" y="2586406"/>
                    <a:pt x="67728" y="2588135"/>
                    <a:pt x="66575" y="2589288"/>
                  </a:cubicBezTo>
                  <a:cubicBezTo>
                    <a:pt x="64846" y="2591017"/>
                    <a:pt x="62253" y="2593034"/>
                    <a:pt x="63694" y="2595627"/>
                  </a:cubicBezTo>
                  <a:cubicBezTo>
                    <a:pt x="65999" y="2599373"/>
                    <a:pt x="68592" y="2595051"/>
                    <a:pt x="71185" y="2595339"/>
                  </a:cubicBezTo>
                  <a:cubicBezTo>
                    <a:pt x="77524" y="2595915"/>
                    <a:pt x="78965" y="2590729"/>
                    <a:pt x="82423" y="2586695"/>
                  </a:cubicBezTo>
                  <a:cubicBezTo>
                    <a:pt x="90202" y="2577474"/>
                    <a:pt x="98558" y="2568830"/>
                    <a:pt x="110660" y="2565373"/>
                  </a:cubicBezTo>
                  <a:cubicBezTo>
                    <a:pt x="109507" y="2568542"/>
                    <a:pt x="94812" y="2572000"/>
                    <a:pt x="97118" y="2578051"/>
                  </a:cubicBezTo>
                  <a:cubicBezTo>
                    <a:pt x="101728" y="2574593"/>
                    <a:pt x="141779" y="2568254"/>
                    <a:pt x="141203" y="2569118"/>
                  </a:cubicBezTo>
                  <a:cubicBezTo>
                    <a:pt x="137169" y="2571135"/>
                    <a:pt x="127660" y="2572000"/>
                    <a:pt x="124779" y="2575457"/>
                  </a:cubicBezTo>
                  <a:cubicBezTo>
                    <a:pt x="120457" y="2580644"/>
                    <a:pt x="113541" y="2577186"/>
                    <a:pt x="107202" y="2581220"/>
                  </a:cubicBezTo>
                  <a:cubicBezTo>
                    <a:pt x="96541" y="2587847"/>
                    <a:pt x="101440" y="2582373"/>
                    <a:pt x="91931" y="2590729"/>
                  </a:cubicBezTo>
                  <a:cubicBezTo>
                    <a:pt x="100287" y="2585542"/>
                    <a:pt x="94812" y="2596780"/>
                    <a:pt x="104033" y="2594186"/>
                  </a:cubicBezTo>
                  <a:cubicBezTo>
                    <a:pt x="106914" y="2593322"/>
                    <a:pt x="112101" y="2595915"/>
                    <a:pt x="114694" y="2594763"/>
                  </a:cubicBezTo>
                  <a:cubicBezTo>
                    <a:pt x="115270" y="2594186"/>
                    <a:pt x="115558" y="2593898"/>
                    <a:pt x="116135" y="2593322"/>
                  </a:cubicBezTo>
                  <a:cubicBezTo>
                    <a:pt x="116423" y="2590152"/>
                    <a:pt x="125067" y="2592457"/>
                    <a:pt x="126796" y="2591017"/>
                  </a:cubicBezTo>
                  <a:cubicBezTo>
                    <a:pt x="125931" y="2591305"/>
                    <a:pt x="127660" y="2588135"/>
                    <a:pt x="116999" y="2587559"/>
                  </a:cubicBezTo>
                  <a:cubicBezTo>
                    <a:pt x="116999" y="2587559"/>
                    <a:pt x="116999" y="2587559"/>
                    <a:pt x="116999" y="2587559"/>
                  </a:cubicBezTo>
                  <a:cubicBezTo>
                    <a:pt x="114982" y="2589576"/>
                    <a:pt x="112677" y="2589288"/>
                    <a:pt x="110372" y="2588712"/>
                  </a:cubicBezTo>
                  <a:cubicBezTo>
                    <a:pt x="111524" y="2586406"/>
                    <a:pt x="113253" y="2586118"/>
                    <a:pt x="115558" y="2585830"/>
                  </a:cubicBezTo>
                  <a:cubicBezTo>
                    <a:pt x="119304" y="2584678"/>
                    <a:pt x="132847" y="2590440"/>
                    <a:pt x="138033" y="2588712"/>
                  </a:cubicBezTo>
                  <a:cubicBezTo>
                    <a:pt x="137457" y="2589288"/>
                    <a:pt x="168576" y="2584390"/>
                    <a:pt x="146677" y="2585830"/>
                  </a:cubicBezTo>
                  <a:cubicBezTo>
                    <a:pt x="146677" y="2585830"/>
                    <a:pt x="151864" y="2584101"/>
                    <a:pt x="151864" y="2584101"/>
                  </a:cubicBezTo>
                  <a:cubicBezTo>
                    <a:pt x="159355" y="2578915"/>
                    <a:pt x="151864" y="2584101"/>
                    <a:pt x="160508" y="2581508"/>
                  </a:cubicBezTo>
                  <a:cubicBezTo>
                    <a:pt x="163677" y="2578627"/>
                    <a:pt x="168864" y="2581220"/>
                    <a:pt x="172033" y="2577474"/>
                  </a:cubicBezTo>
                  <a:cubicBezTo>
                    <a:pt x="173186" y="2576034"/>
                    <a:pt x="175203" y="2576034"/>
                    <a:pt x="175779" y="2577762"/>
                  </a:cubicBezTo>
                  <a:cubicBezTo>
                    <a:pt x="176643" y="2580067"/>
                    <a:pt x="175203" y="2581220"/>
                    <a:pt x="172898" y="2581220"/>
                  </a:cubicBezTo>
                  <a:cubicBezTo>
                    <a:pt x="170881" y="2581220"/>
                    <a:pt x="168864" y="2581508"/>
                    <a:pt x="167135" y="2582949"/>
                  </a:cubicBezTo>
                  <a:cubicBezTo>
                    <a:pt x="167135" y="2584390"/>
                    <a:pt x="167135" y="2585542"/>
                    <a:pt x="167135" y="2586695"/>
                  </a:cubicBezTo>
                  <a:cubicBezTo>
                    <a:pt x="169152" y="2586118"/>
                    <a:pt x="170881" y="2585254"/>
                    <a:pt x="172898" y="2584678"/>
                  </a:cubicBezTo>
                  <a:cubicBezTo>
                    <a:pt x="174915" y="2584101"/>
                    <a:pt x="176932" y="2583525"/>
                    <a:pt x="178949" y="2582949"/>
                  </a:cubicBezTo>
                  <a:cubicBezTo>
                    <a:pt x="178660" y="2582661"/>
                    <a:pt x="178372" y="2582373"/>
                    <a:pt x="178084" y="2582373"/>
                  </a:cubicBezTo>
                  <a:cubicBezTo>
                    <a:pt x="184711" y="2568542"/>
                    <a:pt x="198830" y="2569983"/>
                    <a:pt x="210067" y="2565949"/>
                  </a:cubicBezTo>
                  <a:cubicBezTo>
                    <a:pt x="217847" y="2563356"/>
                    <a:pt x="225051" y="2560186"/>
                    <a:pt x="232254" y="2556440"/>
                  </a:cubicBezTo>
                  <a:cubicBezTo>
                    <a:pt x="233406" y="2555864"/>
                    <a:pt x="234271" y="2554135"/>
                    <a:pt x="235135" y="2552694"/>
                  </a:cubicBezTo>
                  <a:cubicBezTo>
                    <a:pt x="236576" y="2552118"/>
                    <a:pt x="237440" y="2552983"/>
                    <a:pt x="237729" y="2554135"/>
                  </a:cubicBezTo>
                  <a:cubicBezTo>
                    <a:pt x="238017" y="2554711"/>
                    <a:pt x="238305" y="2555000"/>
                    <a:pt x="238593" y="2555576"/>
                  </a:cubicBezTo>
                  <a:cubicBezTo>
                    <a:pt x="240322" y="2554711"/>
                    <a:pt x="242051" y="2553847"/>
                    <a:pt x="243779" y="2552983"/>
                  </a:cubicBezTo>
                  <a:cubicBezTo>
                    <a:pt x="244932" y="2552118"/>
                    <a:pt x="246373" y="2550389"/>
                    <a:pt x="247237" y="2552406"/>
                  </a:cubicBezTo>
                  <a:cubicBezTo>
                    <a:pt x="248101" y="2554711"/>
                    <a:pt x="245796" y="2555000"/>
                    <a:pt x="244068" y="2555288"/>
                  </a:cubicBezTo>
                  <a:cubicBezTo>
                    <a:pt x="242339" y="2555864"/>
                    <a:pt x="240898" y="2556440"/>
                    <a:pt x="239169" y="2557305"/>
                  </a:cubicBezTo>
                  <a:cubicBezTo>
                    <a:pt x="240034" y="2561050"/>
                    <a:pt x="236576" y="2562779"/>
                    <a:pt x="233983" y="2565084"/>
                  </a:cubicBezTo>
                  <a:lnTo>
                    <a:pt x="266542" y="2552118"/>
                  </a:lnTo>
                  <a:cubicBezTo>
                    <a:pt x="265678" y="2551254"/>
                    <a:pt x="265390" y="2550389"/>
                    <a:pt x="267119" y="2549237"/>
                  </a:cubicBezTo>
                  <a:cubicBezTo>
                    <a:pt x="270000" y="2546644"/>
                    <a:pt x="273746" y="2545779"/>
                    <a:pt x="277492" y="2547796"/>
                  </a:cubicBezTo>
                  <a:cubicBezTo>
                    <a:pt x="277492" y="2547796"/>
                    <a:pt x="277780" y="2547796"/>
                    <a:pt x="277780" y="2547796"/>
                  </a:cubicBezTo>
                  <a:lnTo>
                    <a:pt x="283831" y="2545491"/>
                  </a:lnTo>
                  <a:cubicBezTo>
                    <a:pt x="282966" y="2545491"/>
                    <a:pt x="281814" y="2545779"/>
                    <a:pt x="280949" y="2545779"/>
                  </a:cubicBezTo>
                  <a:cubicBezTo>
                    <a:pt x="281525" y="2545203"/>
                    <a:pt x="282390" y="2544915"/>
                    <a:pt x="282966" y="2544627"/>
                  </a:cubicBezTo>
                  <a:cubicBezTo>
                    <a:pt x="281237" y="2545491"/>
                    <a:pt x="279508" y="2546356"/>
                    <a:pt x="278068" y="2547220"/>
                  </a:cubicBezTo>
                  <a:cubicBezTo>
                    <a:pt x="279220" y="2543186"/>
                    <a:pt x="282390" y="2542898"/>
                    <a:pt x="284983" y="2541457"/>
                  </a:cubicBezTo>
                  <a:cubicBezTo>
                    <a:pt x="284983" y="2541457"/>
                    <a:pt x="284983" y="2541457"/>
                    <a:pt x="284983" y="2541457"/>
                  </a:cubicBezTo>
                  <a:cubicBezTo>
                    <a:pt x="285847" y="2540305"/>
                    <a:pt x="286136" y="2538288"/>
                    <a:pt x="288153" y="2538576"/>
                  </a:cubicBezTo>
                  <a:cubicBezTo>
                    <a:pt x="288441" y="2538576"/>
                    <a:pt x="289305" y="2539152"/>
                    <a:pt x="289305" y="2539440"/>
                  </a:cubicBezTo>
                  <a:cubicBezTo>
                    <a:pt x="289305" y="2540305"/>
                    <a:pt x="289017" y="2541169"/>
                    <a:pt x="288441" y="2541745"/>
                  </a:cubicBezTo>
                  <a:cubicBezTo>
                    <a:pt x="293627" y="2539440"/>
                    <a:pt x="298814" y="2537423"/>
                    <a:pt x="303424" y="2533965"/>
                  </a:cubicBezTo>
                  <a:cubicBezTo>
                    <a:pt x="303712" y="2533677"/>
                    <a:pt x="304865" y="2534542"/>
                    <a:pt x="305153" y="2535118"/>
                  </a:cubicBezTo>
                  <a:cubicBezTo>
                    <a:pt x="305441" y="2535694"/>
                    <a:pt x="305153" y="2536559"/>
                    <a:pt x="305153" y="2537135"/>
                  </a:cubicBezTo>
                  <a:lnTo>
                    <a:pt x="337136" y="2524169"/>
                  </a:lnTo>
                  <a:cubicBezTo>
                    <a:pt x="338865" y="2523016"/>
                    <a:pt x="340305" y="2521864"/>
                    <a:pt x="342034" y="2520999"/>
                  </a:cubicBezTo>
                  <a:lnTo>
                    <a:pt x="352695" y="2517254"/>
                  </a:lnTo>
                  <a:cubicBezTo>
                    <a:pt x="352695" y="2516677"/>
                    <a:pt x="352695" y="2516389"/>
                    <a:pt x="352695" y="2515813"/>
                  </a:cubicBezTo>
                  <a:cubicBezTo>
                    <a:pt x="353272" y="2513220"/>
                    <a:pt x="355577" y="2514948"/>
                    <a:pt x="357306" y="2514948"/>
                  </a:cubicBezTo>
                  <a:cubicBezTo>
                    <a:pt x="357882" y="2514948"/>
                    <a:pt x="358458" y="2514948"/>
                    <a:pt x="359323" y="2514948"/>
                  </a:cubicBezTo>
                  <a:lnTo>
                    <a:pt x="366238" y="2512355"/>
                  </a:lnTo>
                  <a:cubicBezTo>
                    <a:pt x="366238" y="2512355"/>
                    <a:pt x="365950" y="2512067"/>
                    <a:pt x="365950" y="2511779"/>
                  </a:cubicBezTo>
                  <a:cubicBezTo>
                    <a:pt x="365085" y="2509474"/>
                    <a:pt x="367390" y="2508033"/>
                    <a:pt x="368543" y="2506592"/>
                  </a:cubicBezTo>
                  <a:cubicBezTo>
                    <a:pt x="372289" y="2503711"/>
                    <a:pt x="376899" y="2502270"/>
                    <a:pt x="381221" y="2500542"/>
                  </a:cubicBezTo>
                  <a:cubicBezTo>
                    <a:pt x="384967" y="2499101"/>
                    <a:pt x="387272" y="2499965"/>
                    <a:pt x="387848" y="2504287"/>
                  </a:cubicBezTo>
                  <a:cubicBezTo>
                    <a:pt x="387848" y="2504287"/>
                    <a:pt x="387848" y="2504287"/>
                    <a:pt x="387848" y="2504287"/>
                  </a:cubicBezTo>
                  <a:cubicBezTo>
                    <a:pt x="387848" y="2504287"/>
                    <a:pt x="387848" y="2504287"/>
                    <a:pt x="387848" y="2504287"/>
                  </a:cubicBezTo>
                  <a:cubicBezTo>
                    <a:pt x="387848" y="2504576"/>
                    <a:pt x="387848" y="2504864"/>
                    <a:pt x="387848" y="2505152"/>
                  </a:cubicBezTo>
                  <a:cubicBezTo>
                    <a:pt x="394763" y="2502559"/>
                    <a:pt x="401967" y="2500254"/>
                    <a:pt x="409170" y="2498525"/>
                  </a:cubicBezTo>
                  <a:cubicBezTo>
                    <a:pt x="434526" y="2492474"/>
                    <a:pt x="459306" y="2484118"/>
                    <a:pt x="484086" y="2476626"/>
                  </a:cubicBezTo>
                  <a:cubicBezTo>
                    <a:pt x="495611" y="2473169"/>
                    <a:pt x="507137" y="2469999"/>
                    <a:pt x="518662" y="2467118"/>
                  </a:cubicBezTo>
                  <a:cubicBezTo>
                    <a:pt x="518086" y="2465677"/>
                    <a:pt x="517510" y="2464524"/>
                    <a:pt x="516934" y="2463084"/>
                  </a:cubicBezTo>
                  <a:cubicBezTo>
                    <a:pt x="515781" y="2463372"/>
                    <a:pt x="514629" y="2463660"/>
                    <a:pt x="513476" y="2463948"/>
                  </a:cubicBezTo>
                  <a:cubicBezTo>
                    <a:pt x="512612" y="2461067"/>
                    <a:pt x="516357" y="2461643"/>
                    <a:pt x="516646" y="2459914"/>
                  </a:cubicBezTo>
                  <a:cubicBezTo>
                    <a:pt x="536239" y="2450694"/>
                    <a:pt x="558137" y="2447236"/>
                    <a:pt x="577154" y="2436863"/>
                  </a:cubicBezTo>
                  <a:cubicBezTo>
                    <a:pt x="578883" y="2435999"/>
                    <a:pt x="581188" y="2435134"/>
                    <a:pt x="583205" y="2435134"/>
                  </a:cubicBezTo>
                  <a:cubicBezTo>
                    <a:pt x="597324" y="2434270"/>
                    <a:pt x="609714" y="2427355"/>
                    <a:pt x="622680" y="2423033"/>
                  </a:cubicBezTo>
                  <a:cubicBezTo>
                    <a:pt x="633341" y="2419575"/>
                    <a:pt x="644002" y="2416117"/>
                    <a:pt x="654951" y="2413524"/>
                  </a:cubicBezTo>
                  <a:cubicBezTo>
                    <a:pt x="657545" y="2412948"/>
                    <a:pt x="660138" y="2411795"/>
                    <a:pt x="662443" y="2410355"/>
                  </a:cubicBezTo>
                  <a:cubicBezTo>
                    <a:pt x="663019" y="2410931"/>
                    <a:pt x="663596" y="2411795"/>
                    <a:pt x="663884" y="2412372"/>
                  </a:cubicBezTo>
                  <a:cubicBezTo>
                    <a:pt x="696155" y="2400846"/>
                    <a:pt x="730155" y="2395660"/>
                    <a:pt x="762427" y="2383846"/>
                  </a:cubicBezTo>
                  <a:cubicBezTo>
                    <a:pt x="764732" y="2382982"/>
                    <a:pt x="767325" y="2382117"/>
                    <a:pt x="769342" y="2382405"/>
                  </a:cubicBezTo>
                  <a:cubicBezTo>
                    <a:pt x="787207" y="2386727"/>
                    <a:pt x="803919" y="2380965"/>
                    <a:pt x="820054" y="2374626"/>
                  </a:cubicBezTo>
                  <a:cubicBezTo>
                    <a:pt x="830715" y="2370303"/>
                    <a:pt x="842241" y="2370015"/>
                    <a:pt x="853190" y="2367422"/>
                  </a:cubicBezTo>
                  <a:cubicBezTo>
                    <a:pt x="859529" y="2365981"/>
                    <a:pt x="857224" y="2369727"/>
                    <a:pt x="854343" y="2372320"/>
                  </a:cubicBezTo>
                  <a:cubicBezTo>
                    <a:pt x="849444" y="2373761"/>
                    <a:pt x="843970" y="2372897"/>
                    <a:pt x="839071" y="2375778"/>
                  </a:cubicBezTo>
                  <a:cubicBezTo>
                    <a:pt x="834461" y="2375778"/>
                    <a:pt x="830715" y="2377507"/>
                    <a:pt x="826970" y="2379812"/>
                  </a:cubicBezTo>
                  <a:cubicBezTo>
                    <a:pt x="824376" y="2379524"/>
                    <a:pt x="821783" y="2379524"/>
                    <a:pt x="820342" y="2382405"/>
                  </a:cubicBezTo>
                  <a:cubicBezTo>
                    <a:pt x="816020" y="2381253"/>
                    <a:pt x="812274" y="2383558"/>
                    <a:pt x="808529" y="2384422"/>
                  </a:cubicBezTo>
                  <a:cubicBezTo>
                    <a:pt x="809105" y="2384710"/>
                    <a:pt x="809681" y="2384999"/>
                    <a:pt x="810257" y="2385287"/>
                  </a:cubicBezTo>
                  <a:cubicBezTo>
                    <a:pt x="809681" y="2385287"/>
                    <a:pt x="809105" y="2384999"/>
                    <a:pt x="808529" y="2384422"/>
                  </a:cubicBezTo>
                  <a:cubicBezTo>
                    <a:pt x="799020" y="2387015"/>
                    <a:pt x="787783" y="2386439"/>
                    <a:pt x="781156" y="2395948"/>
                  </a:cubicBezTo>
                  <a:cubicBezTo>
                    <a:pt x="791529" y="2391626"/>
                    <a:pt x="803054" y="2391337"/>
                    <a:pt x="813427" y="2387015"/>
                  </a:cubicBezTo>
                  <a:cubicBezTo>
                    <a:pt x="816020" y="2386727"/>
                    <a:pt x="818613" y="2386439"/>
                    <a:pt x="820342" y="2384422"/>
                  </a:cubicBezTo>
                  <a:cubicBezTo>
                    <a:pt x="823800" y="2385287"/>
                    <a:pt x="826681" y="2383846"/>
                    <a:pt x="829851" y="2382405"/>
                  </a:cubicBezTo>
                  <a:cubicBezTo>
                    <a:pt x="834173" y="2381829"/>
                    <a:pt x="838495" y="2381541"/>
                    <a:pt x="841953" y="2378371"/>
                  </a:cubicBezTo>
                  <a:cubicBezTo>
                    <a:pt x="846563" y="2375778"/>
                    <a:pt x="853190" y="2380965"/>
                    <a:pt x="857224" y="2375202"/>
                  </a:cubicBezTo>
                  <a:cubicBezTo>
                    <a:pt x="860393" y="2375202"/>
                    <a:pt x="864427" y="2374049"/>
                    <a:pt x="866444" y="2375490"/>
                  </a:cubicBezTo>
                  <a:cubicBezTo>
                    <a:pt x="873360" y="2380100"/>
                    <a:pt x="877105" y="2374337"/>
                    <a:pt x="882580" y="2372897"/>
                  </a:cubicBezTo>
                  <a:cubicBezTo>
                    <a:pt x="893241" y="2370015"/>
                    <a:pt x="901885" y="2361083"/>
                    <a:pt x="913699" y="2362236"/>
                  </a:cubicBezTo>
                  <a:cubicBezTo>
                    <a:pt x="916580" y="2363100"/>
                    <a:pt x="916292" y="2365405"/>
                    <a:pt x="916292" y="2367710"/>
                  </a:cubicBezTo>
                  <a:cubicBezTo>
                    <a:pt x="916580" y="2366846"/>
                    <a:pt x="916868" y="2366270"/>
                    <a:pt x="917445" y="2365693"/>
                  </a:cubicBezTo>
                  <a:cubicBezTo>
                    <a:pt x="917156" y="2366270"/>
                    <a:pt x="916868" y="2367134"/>
                    <a:pt x="916292" y="2367710"/>
                  </a:cubicBezTo>
                  <a:cubicBezTo>
                    <a:pt x="915428" y="2369727"/>
                    <a:pt x="911682" y="2370592"/>
                    <a:pt x="913123" y="2373473"/>
                  </a:cubicBezTo>
                  <a:cubicBezTo>
                    <a:pt x="913987" y="2375490"/>
                    <a:pt x="916580" y="2374626"/>
                    <a:pt x="918309" y="2374049"/>
                  </a:cubicBezTo>
                  <a:cubicBezTo>
                    <a:pt x="921767" y="2372897"/>
                    <a:pt x="924936" y="2371744"/>
                    <a:pt x="927529" y="2369151"/>
                  </a:cubicBezTo>
                  <a:cubicBezTo>
                    <a:pt x="935309" y="2361371"/>
                    <a:pt x="942801" y="2354744"/>
                    <a:pt x="954902" y="2351575"/>
                  </a:cubicBezTo>
                  <a:cubicBezTo>
                    <a:pt x="974208" y="2346676"/>
                    <a:pt x="993513" y="2341202"/>
                    <a:pt x="1013106" y="2336015"/>
                  </a:cubicBezTo>
                  <a:cubicBezTo>
                    <a:pt x="1013106" y="2336015"/>
                    <a:pt x="1013106" y="2336015"/>
                    <a:pt x="1013106" y="2336015"/>
                  </a:cubicBezTo>
                  <a:cubicBezTo>
                    <a:pt x="1017140" y="2336015"/>
                    <a:pt x="1021174" y="2336015"/>
                    <a:pt x="1024920" y="2336015"/>
                  </a:cubicBezTo>
                  <a:cubicBezTo>
                    <a:pt x="1031259" y="2336015"/>
                    <a:pt x="1037310" y="2336015"/>
                    <a:pt x="1043649" y="2336015"/>
                  </a:cubicBezTo>
                  <a:cubicBezTo>
                    <a:pt x="1045666" y="2337168"/>
                    <a:pt x="1046530" y="2336880"/>
                    <a:pt x="1047395" y="2336015"/>
                  </a:cubicBezTo>
                  <a:cubicBezTo>
                    <a:pt x="1049412" y="2336015"/>
                    <a:pt x="1051429" y="2336015"/>
                    <a:pt x="1053445" y="2336015"/>
                  </a:cubicBezTo>
                  <a:cubicBezTo>
                    <a:pt x="1053734" y="2333998"/>
                    <a:pt x="1055174" y="2333998"/>
                    <a:pt x="1056903" y="2333422"/>
                  </a:cubicBezTo>
                  <a:cubicBezTo>
                    <a:pt x="1076496" y="2327659"/>
                    <a:pt x="1096090" y="2322184"/>
                    <a:pt x="1115971" y="2316998"/>
                  </a:cubicBezTo>
                  <a:cubicBezTo>
                    <a:pt x="1138158" y="2311235"/>
                    <a:pt x="1159768" y="2304032"/>
                    <a:pt x="1180802" y="2293947"/>
                  </a:cubicBezTo>
                  <a:cubicBezTo>
                    <a:pt x="1185701" y="2293371"/>
                    <a:pt x="1187429" y="2294811"/>
                    <a:pt x="1183684" y="2301150"/>
                  </a:cubicBezTo>
                  <a:cubicBezTo>
                    <a:pt x="1184548" y="2301150"/>
                    <a:pt x="1185701" y="2300862"/>
                    <a:pt x="1186565" y="2300574"/>
                  </a:cubicBezTo>
                  <a:cubicBezTo>
                    <a:pt x="1184548" y="2302879"/>
                    <a:pt x="1181955" y="2305184"/>
                    <a:pt x="1181090" y="2308066"/>
                  </a:cubicBezTo>
                  <a:cubicBezTo>
                    <a:pt x="1179361" y="2313540"/>
                    <a:pt x="1181667" y="2315557"/>
                    <a:pt x="1186853" y="2312964"/>
                  </a:cubicBezTo>
                  <a:cubicBezTo>
                    <a:pt x="1191751" y="2312100"/>
                    <a:pt x="1196938" y="2311524"/>
                    <a:pt x="1200972" y="2307778"/>
                  </a:cubicBezTo>
                  <a:cubicBezTo>
                    <a:pt x="1200972" y="2307778"/>
                    <a:pt x="1200972" y="2307778"/>
                    <a:pt x="1200972" y="2307778"/>
                  </a:cubicBezTo>
                  <a:cubicBezTo>
                    <a:pt x="1206158" y="2305473"/>
                    <a:pt x="1205582" y="2302015"/>
                    <a:pt x="1202989" y="2297981"/>
                  </a:cubicBezTo>
                  <a:cubicBezTo>
                    <a:pt x="1207311" y="2295100"/>
                    <a:pt x="1212209" y="2293371"/>
                    <a:pt x="1217396" y="2293371"/>
                  </a:cubicBezTo>
                  <a:cubicBezTo>
                    <a:pt x="1222870" y="2296540"/>
                    <a:pt x="1227480" y="2296828"/>
                    <a:pt x="1230362" y="2289049"/>
                  </a:cubicBezTo>
                  <a:cubicBezTo>
                    <a:pt x="1224023" y="2289337"/>
                    <a:pt x="1217972" y="2286744"/>
                    <a:pt x="1212785" y="2291066"/>
                  </a:cubicBezTo>
                  <a:cubicBezTo>
                    <a:pt x="1208752" y="2292795"/>
                    <a:pt x="1203853" y="2292506"/>
                    <a:pt x="1198955" y="2292795"/>
                  </a:cubicBezTo>
                  <a:cubicBezTo>
                    <a:pt x="1203277" y="2289049"/>
                    <a:pt x="1207311" y="2285303"/>
                    <a:pt x="1212497" y="2283286"/>
                  </a:cubicBezTo>
                  <a:cubicBezTo>
                    <a:pt x="1214226" y="2283286"/>
                    <a:pt x="1215955" y="2283286"/>
                    <a:pt x="1217972" y="2283286"/>
                  </a:cubicBezTo>
                  <a:cubicBezTo>
                    <a:pt x="1230938" y="2283574"/>
                    <a:pt x="1244192" y="2283862"/>
                    <a:pt x="1256294" y="2280117"/>
                  </a:cubicBezTo>
                  <a:cubicBezTo>
                    <a:pt x="1253413" y="2281269"/>
                    <a:pt x="1251108" y="2282710"/>
                    <a:pt x="1248514" y="2283862"/>
                  </a:cubicBezTo>
                  <a:cubicBezTo>
                    <a:pt x="1245921" y="2283862"/>
                    <a:pt x="1241887" y="2284439"/>
                    <a:pt x="1243328" y="2287608"/>
                  </a:cubicBezTo>
                  <a:cubicBezTo>
                    <a:pt x="1244769" y="2290489"/>
                    <a:pt x="1248803" y="2288761"/>
                    <a:pt x="1251108" y="2286744"/>
                  </a:cubicBezTo>
                  <a:cubicBezTo>
                    <a:pt x="1251108" y="2286744"/>
                    <a:pt x="1251108" y="2286744"/>
                    <a:pt x="1251108" y="2286744"/>
                  </a:cubicBezTo>
                  <a:cubicBezTo>
                    <a:pt x="1255718" y="2286167"/>
                    <a:pt x="1260328" y="2285015"/>
                    <a:pt x="1262921" y="2278964"/>
                  </a:cubicBezTo>
                  <a:cubicBezTo>
                    <a:pt x="1260904" y="2278964"/>
                    <a:pt x="1258887" y="2279252"/>
                    <a:pt x="1257447" y="2279828"/>
                  </a:cubicBezTo>
                  <a:cubicBezTo>
                    <a:pt x="1263498" y="2277811"/>
                    <a:pt x="1269260" y="2274642"/>
                    <a:pt x="1274735" y="2270032"/>
                  </a:cubicBezTo>
                  <a:cubicBezTo>
                    <a:pt x="1277616" y="2267438"/>
                    <a:pt x="1281362" y="2268303"/>
                    <a:pt x="1284820" y="2267438"/>
                  </a:cubicBezTo>
                  <a:lnTo>
                    <a:pt x="1284820" y="2267438"/>
                  </a:lnTo>
                  <a:cubicBezTo>
                    <a:pt x="1297498" y="2264845"/>
                    <a:pt x="1310464" y="2263116"/>
                    <a:pt x="1322566" y="2258794"/>
                  </a:cubicBezTo>
                  <a:cubicBezTo>
                    <a:pt x="1333515" y="2255049"/>
                    <a:pt x="1346769" y="2255337"/>
                    <a:pt x="1354837" y="2244387"/>
                  </a:cubicBezTo>
                  <a:cubicBezTo>
                    <a:pt x="1354837" y="2244387"/>
                    <a:pt x="1354837" y="2244387"/>
                    <a:pt x="1354837" y="2244387"/>
                  </a:cubicBezTo>
                  <a:cubicBezTo>
                    <a:pt x="1354837" y="2243235"/>
                    <a:pt x="1355125" y="2242082"/>
                    <a:pt x="1355125" y="2240930"/>
                  </a:cubicBezTo>
                  <a:cubicBezTo>
                    <a:pt x="1358295" y="2239777"/>
                    <a:pt x="1361752" y="2238625"/>
                    <a:pt x="1365210" y="2237760"/>
                  </a:cubicBezTo>
                  <a:cubicBezTo>
                    <a:pt x="1368956" y="2236896"/>
                    <a:pt x="1372702" y="2236032"/>
                    <a:pt x="1376447" y="2235167"/>
                  </a:cubicBezTo>
                  <a:cubicBezTo>
                    <a:pt x="1377312" y="2236032"/>
                    <a:pt x="1378176" y="2236896"/>
                    <a:pt x="1378753" y="2237760"/>
                  </a:cubicBezTo>
                  <a:cubicBezTo>
                    <a:pt x="1377888" y="2240354"/>
                    <a:pt x="1371549" y="2238913"/>
                    <a:pt x="1373854" y="2243811"/>
                  </a:cubicBezTo>
                  <a:cubicBezTo>
                    <a:pt x="1374142" y="2244676"/>
                    <a:pt x="1374719" y="2245252"/>
                    <a:pt x="1375295" y="2245540"/>
                  </a:cubicBezTo>
                  <a:cubicBezTo>
                    <a:pt x="1367515" y="2246404"/>
                    <a:pt x="1360312" y="2248133"/>
                    <a:pt x="1353685" y="2252455"/>
                  </a:cubicBezTo>
                  <a:cubicBezTo>
                    <a:pt x="1362905" y="2253320"/>
                    <a:pt x="1372414" y="2254760"/>
                    <a:pt x="1379329" y="2245828"/>
                  </a:cubicBezTo>
                  <a:cubicBezTo>
                    <a:pt x="1379905" y="2245540"/>
                    <a:pt x="1380481" y="2245540"/>
                    <a:pt x="1381058" y="2245252"/>
                  </a:cubicBezTo>
                  <a:cubicBezTo>
                    <a:pt x="1383363" y="2244676"/>
                    <a:pt x="1385956" y="2244387"/>
                    <a:pt x="1388549" y="2243811"/>
                  </a:cubicBezTo>
                  <a:cubicBezTo>
                    <a:pt x="1388261" y="2244387"/>
                    <a:pt x="1387973" y="2244964"/>
                    <a:pt x="1387685" y="2245540"/>
                  </a:cubicBezTo>
                  <a:cubicBezTo>
                    <a:pt x="1391719" y="2245828"/>
                    <a:pt x="1395465" y="2246404"/>
                    <a:pt x="1398634" y="2243235"/>
                  </a:cubicBezTo>
                  <a:cubicBezTo>
                    <a:pt x="1398634" y="2243235"/>
                    <a:pt x="1398634" y="2243235"/>
                    <a:pt x="1398634" y="2243235"/>
                  </a:cubicBezTo>
                  <a:cubicBezTo>
                    <a:pt x="1405837" y="2243235"/>
                    <a:pt x="1412753" y="2243235"/>
                    <a:pt x="1419956" y="2242659"/>
                  </a:cubicBezTo>
                  <a:cubicBezTo>
                    <a:pt x="1424566" y="2242371"/>
                    <a:pt x="1429177" y="2242371"/>
                    <a:pt x="1432634" y="2238049"/>
                  </a:cubicBezTo>
                  <a:cubicBezTo>
                    <a:pt x="1435227" y="2234591"/>
                    <a:pt x="1440702" y="2231133"/>
                    <a:pt x="1447329" y="2228540"/>
                  </a:cubicBezTo>
                  <a:cubicBezTo>
                    <a:pt x="1458278" y="2228540"/>
                    <a:pt x="1468651" y="2225658"/>
                    <a:pt x="1479024" y="2222777"/>
                  </a:cubicBezTo>
                  <a:cubicBezTo>
                    <a:pt x="1479889" y="2223065"/>
                    <a:pt x="1480753" y="2223353"/>
                    <a:pt x="1481329" y="2223642"/>
                  </a:cubicBezTo>
                  <a:cubicBezTo>
                    <a:pt x="1487380" y="2226523"/>
                    <a:pt x="1491991" y="2225658"/>
                    <a:pt x="1496601" y="2222489"/>
                  </a:cubicBezTo>
                  <a:cubicBezTo>
                    <a:pt x="1500635" y="2219320"/>
                    <a:pt x="1505245" y="2217303"/>
                    <a:pt x="1509855" y="2215574"/>
                  </a:cubicBezTo>
                  <a:cubicBezTo>
                    <a:pt x="1519940" y="2213557"/>
                    <a:pt x="1530025" y="2211540"/>
                    <a:pt x="1540398" y="2209523"/>
                  </a:cubicBezTo>
                  <a:cubicBezTo>
                    <a:pt x="1542127" y="2213557"/>
                    <a:pt x="1544143" y="2217014"/>
                    <a:pt x="1549330" y="2214421"/>
                  </a:cubicBezTo>
                  <a:cubicBezTo>
                    <a:pt x="1549330" y="2214421"/>
                    <a:pt x="1549330" y="2214421"/>
                    <a:pt x="1549330" y="2214421"/>
                  </a:cubicBezTo>
                  <a:cubicBezTo>
                    <a:pt x="1551923" y="2215862"/>
                    <a:pt x="1553076" y="2221048"/>
                    <a:pt x="1556821" y="2218743"/>
                  </a:cubicBezTo>
                  <a:cubicBezTo>
                    <a:pt x="1566042" y="2212981"/>
                    <a:pt x="1576127" y="2210964"/>
                    <a:pt x="1586500" y="2208947"/>
                  </a:cubicBezTo>
                  <a:lnTo>
                    <a:pt x="1586788" y="2202319"/>
                  </a:lnTo>
                  <a:cubicBezTo>
                    <a:pt x="1578720" y="2204336"/>
                    <a:pt x="1570652" y="2207794"/>
                    <a:pt x="1562008" y="2205201"/>
                  </a:cubicBezTo>
                  <a:cubicBezTo>
                    <a:pt x="1562008" y="2204336"/>
                    <a:pt x="1562008" y="2203472"/>
                    <a:pt x="1562008" y="2202896"/>
                  </a:cubicBezTo>
                  <a:cubicBezTo>
                    <a:pt x="1570364" y="2200302"/>
                    <a:pt x="1578720" y="2197709"/>
                    <a:pt x="1587076" y="2195404"/>
                  </a:cubicBezTo>
                  <a:lnTo>
                    <a:pt x="1587364" y="2191370"/>
                  </a:lnTo>
                  <a:lnTo>
                    <a:pt x="1576703" y="2190794"/>
                  </a:lnTo>
                  <a:cubicBezTo>
                    <a:pt x="1573822" y="2191658"/>
                    <a:pt x="1570940" y="2192235"/>
                    <a:pt x="1568347" y="2193099"/>
                  </a:cubicBezTo>
                  <a:cubicBezTo>
                    <a:pt x="1568347" y="2192811"/>
                    <a:pt x="1568347" y="2192523"/>
                    <a:pt x="1568635" y="2192235"/>
                  </a:cubicBezTo>
                  <a:cubicBezTo>
                    <a:pt x="1569500" y="2191947"/>
                    <a:pt x="1570364" y="2191658"/>
                    <a:pt x="1571516" y="2191658"/>
                  </a:cubicBezTo>
                  <a:lnTo>
                    <a:pt x="1574686" y="2190794"/>
                  </a:lnTo>
                  <a:lnTo>
                    <a:pt x="1574110" y="2190794"/>
                  </a:lnTo>
                  <a:cubicBezTo>
                    <a:pt x="1590245" y="2186760"/>
                    <a:pt x="1606957" y="2187048"/>
                    <a:pt x="1623093" y="2184743"/>
                  </a:cubicBezTo>
                  <a:cubicBezTo>
                    <a:pt x="1636059" y="2182726"/>
                    <a:pt x="1648449" y="2178116"/>
                    <a:pt x="1661415" y="2176963"/>
                  </a:cubicBezTo>
                  <a:cubicBezTo>
                    <a:pt x="1680721" y="2174658"/>
                    <a:pt x="1700026" y="2172929"/>
                    <a:pt x="1718466" y="2166879"/>
                  </a:cubicBezTo>
                  <a:cubicBezTo>
                    <a:pt x="1725094" y="2166879"/>
                    <a:pt x="1730856" y="2164573"/>
                    <a:pt x="1736619" y="2162268"/>
                  </a:cubicBezTo>
                  <a:cubicBezTo>
                    <a:pt x="1737195" y="2163709"/>
                    <a:pt x="1738060" y="2164573"/>
                    <a:pt x="1740077" y="2163997"/>
                  </a:cubicBezTo>
                  <a:cubicBezTo>
                    <a:pt x="1742958" y="2163421"/>
                    <a:pt x="1743534" y="2161404"/>
                    <a:pt x="1742670" y="2159387"/>
                  </a:cubicBezTo>
                  <a:cubicBezTo>
                    <a:pt x="1744687" y="2157946"/>
                    <a:pt x="1746992" y="2156505"/>
                    <a:pt x="1749009" y="2155353"/>
                  </a:cubicBezTo>
                  <a:cubicBezTo>
                    <a:pt x="1749009" y="2155353"/>
                    <a:pt x="1748721" y="2155065"/>
                    <a:pt x="1748721" y="2155065"/>
                  </a:cubicBezTo>
                  <a:cubicBezTo>
                    <a:pt x="1757365" y="2152183"/>
                    <a:pt x="1766874" y="2151607"/>
                    <a:pt x="1774077" y="2145268"/>
                  </a:cubicBezTo>
                  <a:cubicBezTo>
                    <a:pt x="1776670" y="2145556"/>
                    <a:pt x="1778975" y="2145556"/>
                    <a:pt x="1781569" y="2145845"/>
                  </a:cubicBezTo>
                  <a:cubicBezTo>
                    <a:pt x="1785603" y="2149590"/>
                    <a:pt x="1788484" y="2149590"/>
                    <a:pt x="1789060" y="2143251"/>
                  </a:cubicBezTo>
                  <a:cubicBezTo>
                    <a:pt x="1788772" y="2142387"/>
                    <a:pt x="1788772" y="2141234"/>
                    <a:pt x="1788484" y="2140370"/>
                  </a:cubicBezTo>
                  <a:cubicBezTo>
                    <a:pt x="1795687" y="2137489"/>
                    <a:pt x="1803179" y="2134319"/>
                    <a:pt x="1810382" y="2131438"/>
                  </a:cubicBezTo>
                  <a:cubicBezTo>
                    <a:pt x="1836603" y="2125099"/>
                    <a:pt x="1862823" y="2119624"/>
                    <a:pt x="1888179" y="2110404"/>
                  </a:cubicBezTo>
                  <a:cubicBezTo>
                    <a:pt x="1891349" y="2109251"/>
                    <a:pt x="1894807" y="2108098"/>
                    <a:pt x="1898264" y="2107522"/>
                  </a:cubicBezTo>
                  <a:cubicBezTo>
                    <a:pt x="1929959" y="2102048"/>
                    <a:pt x="1959637" y="2089081"/>
                    <a:pt x="1991044" y="2081590"/>
                  </a:cubicBezTo>
                  <a:cubicBezTo>
                    <a:pt x="1991621" y="2081302"/>
                    <a:pt x="1992197" y="2081014"/>
                    <a:pt x="1993061" y="2080725"/>
                  </a:cubicBezTo>
                  <a:cubicBezTo>
                    <a:pt x="1992485" y="2081014"/>
                    <a:pt x="1991909" y="2081302"/>
                    <a:pt x="1991044" y="2081590"/>
                  </a:cubicBezTo>
                  <a:cubicBezTo>
                    <a:pt x="1999977" y="2081014"/>
                    <a:pt x="2009485" y="2082742"/>
                    <a:pt x="2017553" y="2077268"/>
                  </a:cubicBezTo>
                  <a:cubicBezTo>
                    <a:pt x="2017553" y="2077268"/>
                    <a:pt x="2017553" y="2077268"/>
                    <a:pt x="2017553" y="2077268"/>
                  </a:cubicBezTo>
                  <a:cubicBezTo>
                    <a:pt x="2023604" y="2077268"/>
                    <a:pt x="2029367" y="2076115"/>
                    <a:pt x="2034553" y="2072658"/>
                  </a:cubicBezTo>
                  <a:cubicBezTo>
                    <a:pt x="2034553" y="2072658"/>
                    <a:pt x="2034553" y="2072658"/>
                    <a:pt x="2034553" y="2072658"/>
                  </a:cubicBezTo>
                  <a:cubicBezTo>
                    <a:pt x="2040316" y="2072081"/>
                    <a:pt x="2045791" y="2070641"/>
                    <a:pt x="2050689" y="2067471"/>
                  </a:cubicBezTo>
                  <a:cubicBezTo>
                    <a:pt x="2050689" y="2067471"/>
                    <a:pt x="2050689" y="2067471"/>
                    <a:pt x="2050689" y="2067471"/>
                  </a:cubicBezTo>
                  <a:cubicBezTo>
                    <a:pt x="2069418" y="2063725"/>
                    <a:pt x="2086994" y="2056810"/>
                    <a:pt x="2105147" y="2050759"/>
                  </a:cubicBezTo>
                  <a:cubicBezTo>
                    <a:pt x="2114655" y="2049607"/>
                    <a:pt x="2124164" y="2048742"/>
                    <a:pt x="2131656" y="2041539"/>
                  </a:cubicBezTo>
                  <a:cubicBezTo>
                    <a:pt x="2131656" y="2041539"/>
                    <a:pt x="2131656" y="2041539"/>
                    <a:pt x="2131656" y="2041539"/>
                  </a:cubicBezTo>
                  <a:lnTo>
                    <a:pt x="2131656" y="2041539"/>
                  </a:lnTo>
                  <a:cubicBezTo>
                    <a:pt x="2131656" y="2041539"/>
                    <a:pt x="2131656" y="2041539"/>
                    <a:pt x="2131656" y="2041539"/>
                  </a:cubicBezTo>
                  <a:cubicBezTo>
                    <a:pt x="2134825" y="2040674"/>
                    <a:pt x="2137706" y="2039810"/>
                    <a:pt x="2140876" y="2038945"/>
                  </a:cubicBezTo>
                  <a:cubicBezTo>
                    <a:pt x="2140876" y="2038945"/>
                    <a:pt x="2140876" y="2038945"/>
                    <a:pt x="2140876" y="2038945"/>
                  </a:cubicBezTo>
                  <a:cubicBezTo>
                    <a:pt x="2158452" y="2040386"/>
                    <a:pt x="2171995" y="2030878"/>
                    <a:pt x="2186114" y="2022233"/>
                  </a:cubicBezTo>
                  <a:cubicBezTo>
                    <a:pt x="2186114" y="2022233"/>
                    <a:pt x="2186114" y="2022233"/>
                    <a:pt x="2186114" y="2022233"/>
                  </a:cubicBezTo>
                  <a:cubicBezTo>
                    <a:pt x="2192741" y="2022810"/>
                    <a:pt x="2199080" y="2020216"/>
                    <a:pt x="2205707" y="2019352"/>
                  </a:cubicBezTo>
                  <a:cubicBezTo>
                    <a:pt x="2205131" y="2016183"/>
                    <a:pt x="2203402" y="2013877"/>
                    <a:pt x="2200809" y="2012149"/>
                  </a:cubicBezTo>
                  <a:cubicBezTo>
                    <a:pt x="2199656" y="2009844"/>
                    <a:pt x="2350352" y="1973826"/>
                    <a:pt x="2350352" y="1981894"/>
                  </a:cubicBezTo>
                  <a:cubicBezTo>
                    <a:pt x="2352657" y="1978437"/>
                    <a:pt x="2356115" y="1976420"/>
                    <a:pt x="2360148" y="1975843"/>
                  </a:cubicBezTo>
                  <a:cubicBezTo>
                    <a:pt x="2371962" y="1973826"/>
                    <a:pt x="2382335" y="1968064"/>
                    <a:pt x="2392996" y="1962877"/>
                  </a:cubicBezTo>
                  <a:cubicBezTo>
                    <a:pt x="2400776" y="1963165"/>
                    <a:pt x="2406827" y="1957979"/>
                    <a:pt x="2413742" y="1955674"/>
                  </a:cubicBezTo>
                  <a:cubicBezTo>
                    <a:pt x="2417776" y="1954233"/>
                    <a:pt x="2418640" y="1952216"/>
                    <a:pt x="2416623" y="1948470"/>
                  </a:cubicBezTo>
                  <a:cubicBezTo>
                    <a:pt x="2416623" y="1948470"/>
                    <a:pt x="2416623" y="1948470"/>
                    <a:pt x="2416623" y="1948470"/>
                  </a:cubicBezTo>
                  <a:cubicBezTo>
                    <a:pt x="2416623" y="1948470"/>
                    <a:pt x="2416623" y="1948470"/>
                    <a:pt x="2416623" y="1948470"/>
                  </a:cubicBezTo>
                  <a:cubicBezTo>
                    <a:pt x="2422674" y="1942996"/>
                    <a:pt x="2430742" y="1940979"/>
                    <a:pt x="2437657" y="1936945"/>
                  </a:cubicBezTo>
                  <a:cubicBezTo>
                    <a:pt x="2437657" y="1936945"/>
                    <a:pt x="2437946" y="1936945"/>
                    <a:pt x="2437946" y="1936657"/>
                  </a:cubicBezTo>
                  <a:cubicBezTo>
                    <a:pt x="2440251" y="1936657"/>
                    <a:pt x="2442556" y="1936369"/>
                    <a:pt x="2444861" y="1936369"/>
                  </a:cubicBezTo>
                  <a:cubicBezTo>
                    <a:pt x="2444861" y="1936369"/>
                    <a:pt x="2444861" y="1936369"/>
                    <a:pt x="2444861" y="1936369"/>
                  </a:cubicBezTo>
                  <a:cubicBezTo>
                    <a:pt x="2450335" y="1936945"/>
                    <a:pt x="2455522" y="1936080"/>
                    <a:pt x="2460708" y="1934064"/>
                  </a:cubicBezTo>
                  <a:cubicBezTo>
                    <a:pt x="2469929" y="1930030"/>
                    <a:pt x="2478861" y="1925996"/>
                    <a:pt x="2488081" y="1921962"/>
                  </a:cubicBezTo>
                  <a:cubicBezTo>
                    <a:pt x="2493268" y="1923402"/>
                    <a:pt x="2499895" y="1922538"/>
                    <a:pt x="2502488" y="1919080"/>
                  </a:cubicBezTo>
                  <a:cubicBezTo>
                    <a:pt x="2508539" y="1911013"/>
                    <a:pt x="2515743" y="1914470"/>
                    <a:pt x="2522946" y="1914470"/>
                  </a:cubicBezTo>
                  <a:cubicBezTo>
                    <a:pt x="2524099" y="1915046"/>
                    <a:pt x="2524963" y="1915623"/>
                    <a:pt x="2526116" y="1916199"/>
                  </a:cubicBezTo>
                  <a:cubicBezTo>
                    <a:pt x="2525251" y="1916775"/>
                    <a:pt x="2524387" y="1917063"/>
                    <a:pt x="2523522" y="1917640"/>
                  </a:cubicBezTo>
                  <a:cubicBezTo>
                    <a:pt x="2520353" y="1917640"/>
                    <a:pt x="2517472" y="1918504"/>
                    <a:pt x="2515455" y="1921097"/>
                  </a:cubicBezTo>
                  <a:cubicBezTo>
                    <a:pt x="2517183" y="1921385"/>
                    <a:pt x="2519200" y="1921673"/>
                    <a:pt x="2520929" y="1921962"/>
                  </a:cubicBezTo>
                  <a:cubicBezTo>
                    <a:pt x="2521794" y="1922826"/>
                    <a:pt x="2522658" y="1923402"/>
                    <a:pt x="2523234" y="1924267"/>
                  </a:cubicBezTo>
                  <a:cubicBezTo>
                    <a:pt x="2523234" y="1924267"/>
                    <a:pt x="2523234" y="1924267"/>
                    <a:pt x="2523234" y="1924267"/>
                  </a:cubicBezTo>
                  <a:cubicBezTo>
                    <a:pt x="2523234" y="1924267"/>
                    <a:pt x="2523234" y="1924267"/>
                    <a:pt x="2523234" y="1924267"/>
                  </a:cubicBezTo>
                  <a:cubicBezTo>
                    <a:pt x="2518336" y="1928013"/>
                    <a:pt x="2515166" y="1932623"/>
                    <a:pt x="2514014" y="1938674"/>
                  </a:cubicBezTo>
                  <a:cubicBezTo>
                    <a:pt x="2508251" y="1938097"/>
                    <a:pt x="2503353" y="1939826"/>
                    <a:pt x="2499319" y="1944724"/>
                  </a:cubicBezTo>
                  <a:cubicBezTo>
                    <a:pt x="2496149" y="1948470"/>
                    <a:pt x="2497590" y="1951928"/>
                    <a:pt x="2500759" y="1953945"/>
                  </a:cubicBezTo>
                  <a:cubicBezTo>
                    <a:pt x="2504217" y="1956250"/>
                    <a:pt x="2505658" y="1952792"/>
                    <a:pt x="2506234" y="1950199"/>
                  </a:cubicBezTo>
                  <a:cubicBezTo>
                    <a:pt x="2508251" y="1942419"/>
                    <a:pt x="2514014" y="1941267"/>
                    <a:pt x="2520929" y="1940979"/>
                  </a:cubicBezTo>
                  <a:cubicBezTo>
                    <a:pt x="2522658" y="1940691"/>
                    <a:pt x="2524387" y="1940114"/>
                    <a:pt x="2526116" y="1939826"/>
                  </a:cubicBezTo>
                  <a:cubicBezTo>
                    <a:pt x="2526116" y="1939826"/>
                    <a:pt x="2526116" y="1939826"/>
                    <a:pt x="2526116" y="1939826"/>
                  </a:cubicBezTo>
                  <a:cubicBezTo>
                    <a:pt x="2526116" y="1939826"/>
                    <a:pt x="2526116" y="1939826"/>
                    <a:pt x="2526116" y="1939826"/>
                  </a:cubicBezTo>
                  <a:cubicBezTo>
                    <a:pt x="2533031" y="1936657"/>
                    <a:pt x="2542828" y="1940402"/>
                    <a:pt x="2547150" y="1931182"/>
                  </a:cubicBezTo>
                  <a:cubicBezTo>
                    <a:pt x="2546861" y="1929741"/>
                    <a:pt x="2546861" y="1928301"/>
                    <a:pt x="2546573" y="1926860"/>
                  </a:cubicBezTo>
                  <a:cubicBezTo>
                    <a:pt x="2553777" y="1920233"/>
                    <a:pt x="2563574" y="1922826"/>
                    <a:pt x="2571641" y="1919080"/>
                  </a:cubicBezTo>
                  <a:cubicBezTo>
                    <a:pt x="2574811" y="1917640"/>
                    <a:pt x="2578845" y="1915335"/>
                    <a:pt x="2578268" y="1911877"/>
                  </a:cubicBezTo>
                  <a:cubicBezTo>
                    <a:pt x="2577404" y="1907555"/>
                    <a:pt x="2573082" y="1911301"/>
                    <a:pt x="2570489" y="1910436"/>
                  </a:cubicBezTo>
                  <a:cubicBezTo>
                    <a:pt x="2566743" y="1910724"/>
                    <a:pt x="2565590" y="1906690"/>
                    <a:pt x="2562709" y="1905826"/>
                  </a:cubicBezTo>
                  <a:cubicBezTo>
                    <a:pt x="2558963" y="1902368"/>
                    <a:pt x="2562709" y="1901504"/>
                    <a:pt x="2564726" y="1900351"/>
                  </a:cubicBezTo>
                  <a:cubicBezTo>
                    <a:pt x="2573658" y="1896317"/>
                    <a:pt x="2582591" y="1891995"/>
                    <a:pt x="2591523" y="1888250"/>
                  </a:cubicBezTo>
                  <a:cubicBezTo>
                    <a:pt x="2608235" y="1880758"/>
                    <a:pt x="2626675" y="1874707"/>
                    <a:pt x="2644252" y="1874131"/>
                  </a:cubicBezTo>
                  <a:cubicBezTo>
                    <a:pt x="2669896" y="1872978"/>
                    <a:pt x="2692371" y="1863758"/>
                    <a:pt x="2714846" y="1854538"/>
                  </a:cubicBezTo>
                  <a:cubicBezTo>
                    <a:pt x="2744524" y="1842436"/>
                    <a:pt x="2774202" y="1830622"/>
                    <a:pt x="2805321" y="1822266"/>
                  </a:cubicBezTo>
                  <a:cubicBezTo>
                    <a:pt x="2808778" y="1822266"/>
                    <a:pt x="2812524" y="1823995"/>
                    <a:pt x="2815117" y="1820249"/>
                  </a:cubicBezTo>
                  <a:cubicBezTo>
                    <a:pt x="2815117" y="1819385"/>
                    <a:pt x="2815405" y="1818809"/>
                    <a:pt x="2815405" y="1817944"/>
                  </a:cubicBezTo>
                  <a:cubicBezTo>
                    <a:pt x="2813100" y="1816503"/>
                    <a:pt x="2810219" y="1820825"/>
                    <a:pt x="2807914" y="1817656"/>
                  </a:cubicBezTo>
                  <a:cubicBezTo>
                    <a:pt x="2808490" y="1813046"/>
                    <a:pt x="2814253" y="1814198"/>
                    <a:pt x="2815982" y="1809876"/>
                  </a:cubicBezTo>
                  <a:cubicBezTo>
                    <a:pt x="2817711" y="1805554"/>
                    <a:pt x="2828084" y="1808147"/>
                    <a:pt x="2826067" y="1801520"/>
                  </a:cubicBezTo>
                  <a:cubicBezTo>
                    <a:pt x="2824914" y="1797774"/>
                    <a:pt x="2817134" y="1802385"/>
                    <a:pt x="2812524" y="1800656"/>
                  </a:cubicBezTo>
                  <a:cubicBezTo>
                    <a:pt x="2811948" y="1800368"/>
                    <a:pt x="2811660" y="1799791"/>
                    <a:pt x="2810795" y="1799215"/>
                  </a:cubicBezTo>
                  <a:cubicBezTo>
                    <a:pt x="2814253" y="1791147"/>
                    <a:pt x="2829236" y="1790283"/>
                    <a:pt x="2824914" y="1777317"/>
                  </a:cubicBezTo>
                  <a:cubicBezTo>
                    <a:pt x="2827219" y="1776452"/>
                    <a:pt x="2829812" y="1775588"/>
                    <a:pt x="2832117" y="1775012"/>
                  </a:cubicBezTo>
                  <a:cubicBezTo>
                    <a:pt x="2838745" y="1773283"/>
                    <a:pt x="2847677" y="1780486"/>
                    <a:pt x="2852575" y="1767520"/>
                  </a:cubicBezTo>
                  <a:cubicBezTo>
                    <a:pt x="2845084" y="1770690"/>
                    <a:pt x="2838168" y="1768673"/>
                    <a:pt x="2832117" y="1772130"/>
                  </a:cubicBezTo>
                  <a:cubicBezTo>
                    <a:pt x="2828948" y="1772418"/>
                    <a:pt x="2825779" y="1772418"/>
                    <a:pt x="2822609" y="1772707"/>
                  </a:cubicBezTo>
                  <a:cubicBezTo>
                    <a:pt x="2822609" y="1771842"/>
                    <a:pt x="2822609" y="1771266"/>
                    <a:pt x="2822321" y="1770690"/>
                  </a:cubicBezTo>
                  <a:cubicBezTo>
                    <a:pt x="2822609" y="1769825"/>
                    <a:pt x="2822609" y="1768961"/>
                    <a:pt x="2822897" y="1768096"/>
                  </a:cubicBezTo>
                  <a:cubicBezTo>
                    <a:pt x="2832117" y="1764351"/>
                    <a:pt x="2841050" y="1759452"/>
                    <a:pt x="2851135" y="1758300"/>
                  </a:cubicBezTo>
                  <a:cubicBezTo>
                    <a:pt x="2853728" y="1758588"/>
                    <a:pt x="2851423" y="1763486"/>
                    <a:pt x="2854592" y="1762334"/>
                  </a:cubicBezTo>
                  <a:cubicBezTo>
                    <a:pt x="2857185" y="1761469"/>
                    <a:pt x="2855745" y="1758300"/>
                    <a:pt x="2856321" y="1756283"/>
                  </a:cubicBezTo>
                  <a:cubicBezTo>
                    <a:pt x="2856321" y="1756283"/>
                    <a:pt x="2856321" y="1756283"/>
                    <a:pt x="2856321" y="1756283"/>
                  </a:cubicBezTo>
                  <a:cubicBezTo>
                    <a:pt x="2914525" y="1739859"/>
                    <a:pt x="2972729" y="1723435"/>
                    <a:pt x="3033814" y="1706147"/>
                  </a:cubicBezTo>
                  <a:cubicBezTo>
                    <a:pt x="3028915" y="1715655"/>
                    <a:pt x="3021712" y="1715943"/>
                    <a:pt x="3017966" y="1720554"/>
                  </a:cubicBezTo>
                  <a:cubicBezTo>
                    <a:pt x="3015373" y="1722571"/>
                    <a:pt x="3011339" y="1721418"/>
                    <a:pt x="3009034" y="1725452"/>
                  </a:cubicBezTo>
                  <a:cubicBezTo>
                    <a:pt x="3014797" y="1727469"/>
                    <a:pt x="3018831" y="1725452"/>
                    <a:pt x="3023153" y="1722859"/>
                  </a:cubicBezTo>
                  <a:cubicBezTo>
                    <a:pt x="3028627" y="1723147"/>
                    <a:pt x="3034678" y="1720554"/>
                    <a:pt x="3041305" y="1724588"/>
                  </a:cubicBezTo>
                  <a:cubicBezTo>
                    <a:pt x="3026898" y="1735249"/>
                    <a:pt x="3012780" y="1744469"/>
                    <a:pt x="2994627" y="1744469"/>
                  </a:cubicBezTo>
                  <a:cubicBezTo>
                    <a:pt x="2990593" y="1745045"/>
                    <a:pt x="2986559" y="1745334"/>
                    <a:pt x="2982525" y="1748503"/>
                  </a:cubicBezTo>
                  <a:cubicBezTo>
                    <a:pt x="2988576" y="1750232"/>
                    <a:pt x="2994627" y="1747350"/>
                    <a:pt x="2999237" y="1751096"/>
                  </a:cubicBezTo>
                  <a:cubicBezTo>
                    <a:pt x="3000678" y="1751384"/>
                    <a:pt x="3002407" y="1751961"/>
                    <a:pt x="3003847" y="1751672"/>
                  </a:cubicBezTo>
                  <a:cubicBezTo>
                    <a:pt x="3020559" y="1747927"/>
                    <a:pt x="3035831" y="1740147"/>
                    <a:pt x="3053407" y="1739283"/>
                  </a:cubicBezTo>
                  <a:cubicBezTo>
                    <a:pt x="3058305" y="1738994"/>
                    <a:pt x="3066085" y="1739571"/>
                    <a:pt x="3069543" y="1732079"/>
                  </a:cubicBezTo>
                  <a:cubicBezTo>
                    <a:pt x="3070983" y="1729486"/>
                    <a:pt x="3074153" y="1727469"/>
                    <a:pt x="3072424" y="1724299"/>
                  </a:cubicBezTo>
                  <a:cubicBezTo>
                    <a:pt x="3070407" y="1721130"/>
                    <a:pt x="3067526" y="1723147"/>
                    <a:pt x="3064933" y="1724011"/>
                  </a:cubicBezTo>
                  <a:cubicBezTo>
                    <a:pt x="3060899" y="1725164"/>
                    <a:pt x="3056576" y="1726893"/>
                    <a:pt x="3052542" y="1727757"/>
                  </a:cubicBezTo>
                  <a:cubicBezTo>
                    <a:pt x="3049661" y="1728333"/>
                    <a:pt x="3045627" y="1725164"/>
                    <a:pt x="3047932" y="1724299"/>
                  </a:cubicBezTo>
                  <a:cubicBezTo>
                    <a:pt x="3053983" y="1721418"/>
                    <a:pt x="3053983" y="1713926"/>
                    <a:pt x="3059170" y="1711909"/>
                  </a:cubicBezTo>
                  <a:cubicBezTo>
                    <a:pt x="3074153" y="1706435"/>
                    <a:pt x="3089136" y="1701825"/>
                    <a:pt x="3105560" y="1705282"/>
                  </a:cubicBezTo>
                  <a:cubicBezTo>
                    <a:pt x="3113051" y="1706723"/>
                    <a:pt x="3121984" y="1708740"/>
                    <a:pt x="3126018" y="1698079"/>
                  </a:cubicBezTo>
                  <a:cubicBezTo>
                    <a:pt x="3126594" y="1696638"/>
                    <a:pt x="3129187" y="1694621"/>
                    <a:pt x="3130340" y="1694910"/>
                  </a:cubicBezTo>
                  <a:cubicBezTo>
                    <a:pt x="3143882" y="1696638"/>
                    <a:pt x="3155119" y="1688859"/>
                    <a:pt x="3167797" y="1686553"/>
                  </a:cubicBezTo>
                  <a:cubicBezTo>
                    <a:pt x="3174713" y="1685401"/>
                    <a:pt x="3183069" y="1683672"/>
                    <a:pt x="3188832" y="1676469"/>
                  </a:cubicBezTo>
                  <a:cubicBezTo>
                    <a:pt x="3192289" y="1672147"/>
                    <a:pt x="3185374" y="1667248"/>
                    <a:pt x="3190848" y="1665519"/>
                  </a:cubicBezTo>
                  <a:cubicBezTo>
                    <a:pt x="3195170" y="1664367"/>
                    <a:pt x="3200357" y="1667825"/>
                    <a:pt x="3204391" y="1664367"/>
                  </a:cubicBezTo>
                  <a:cubicBezTo>
                    <a:pt x="3208713" y="1660621"/>
                    <a:pt x="3213323" y="1667248"/>
                    <a:pt x="3217357" y="1663502"/>
                  </a:cubicBezTo>
                  <a:cubicBezTo>
                    <a:pt x="3218798" y="1663502"/>
                    <a:pt x="3220239" y="1663502"/>
                    <a:pt x="3221679" y="1663502"/>
                  </a:cubicBezTo>
                  <a:cubicBezTo>
                    <a:pt x="3221967" y="1666672"/>
                    <a:pt x="3217069" y="1668689"/>
                    <a:pt x="3219086" y="1672435"/>
                  </a:cubicBezTo>
                  <a:cubicBezTo>
                    <a:pt x="3226289" y="1671570"/>
                    <a:pt x="3229171" y="1663791"/>
                    <a:pt x="3236086" y="1663214"/>
                  </a:cubicBezTo>
                  <a:cubicBezTo>
                    <a:pt x="3238103" y="1662350"/>
                    <a:pt x="3239832" y="1661485"/>
                    <a:pt x="3241849" y="1660621"/>
                  </a:cubicBezTo>
                  <a:cubicBezTo>
                    <a:pt x="3250493" y="1664079"/>
                    <a:pt x="3258561" y="1656875"/>
                    <a:pt x="3267205" y="1658892"/>
                  </a:cubicBezTo>
                  <a:cubicBezTo>
                    <a:pt x="3267205" y="1660045"/>
                    <a:pt x="3266917" y="1661197"/>
                    <a:pt x="3266917" y="1662350"/>
                  </a:cubicBezTo>
                  <a:cubicBezTo>
                    <a:pt x="3266917" y="1662350"/>
                    <a:pt x="3266917" y="1662350"/>
                    <a:pt x="3266917" y="1662350"/>
                  </a:cubicBezTo>
                  <a:cubicBezTo>
                    <a:pt x="3266917" y="1662350"/>
                    <a:pt x="3266917" y="1662350"/>
                    <a:pt x="3266917" y="1662350"/>
                  </a:cubicBezTo>
                  <a:cubicBezTo>
                    <a:pt x="3263171" y="1664943"/>
                    <a:pt x="3259425" y="1667825"/>
                    <a:pt x="3253374" y="1672435"/>
                  </a:cubicBezTo>
                  <a:cubicBezTo>
                    <a:pt x="3261730" y="1671859"/>
                    <a:pt x="3265764" y="1668977"/>
                    <a:pt x="3269798" y="1666096"/>
                  </a:cubicBezTo>
                  <a:cubicBezTo>
                    <a:pt x="3272968" y="1664655"/>
                    <a:pt x="3277578" y="1665519"/>
                    <a:pt x="3279307" y="1660909"/>
                  </a:cubicBezTo>
                  <a:cubicBezTo>
                    <a:pt x="3285358" y="1658604"/>
                    <a:pt x="3281324" y="1656299"/>
                    <a:pt x="3279307" y="1654282"/>
                  </a:cubicBezTo>
                  <a:cubicBezTo>
                    <a:pt x="3279883" y="1653994"/>
                    <a:pt x="3280747" y="1653994"/>
                    <a:pt x="3281324" y="1653994"/>
                  </a:cubicBezTo>
                  <a:cubicBezTo>
                    <a:pt x="3289680" y="1647367"/>
                    <a:pt x="3301493" y="1651401"/>
                    <a:pt x="3309849" y="1644774"/>
                  </a:cubicBezTo>
                  <a:cubicBezTo>
                    <a:pt x="3315900" y="1639299"/>
                    <a:pt x="3324256" y="1646214"/>
                    <a:pt x="3327138" y="1644774"/>
                  </a:cubicBezTo>
                  <a:cubicBezTo>
                    <a:pt x="3336358" y="1640451"/>
                    <a:pt x="3346731" y="1640163"/>
                    <a:pt x="3355087" y="1636129"/>
                  </a:cubicBezTo>
                  <a:cubicBezTo>
                    <a:pt x="3368053" y="1630079"/>
                    <a:pt x="3381596" y="1628350"/>
                    <a:pt x="3394850" y="1624316"/>
                  </a:cubicBezTo>
                  <a:cubicBezTo>
                    <a:pt x="3430579" y="1613366"/>
                    <a:pt x="3466308" y="1601553"/>
                    <a:pt x="3503477" y="1594349"/>
                  </a:cubicBezTo>
                  <a:cubicBezTo>
                    <a:pt x="3507800" y="1593485"/>
                    <a:pt x="3511834" y="1592044"/>
                    <a:pt x="3513850" y="1587722"/>
                  </a:cubicBezTo>
                  <a:cubicBezTo>
                    <a:pt x="3514715" y="1585705"/>
                    <a:pt x="3513562" y="1583977"/>
                    <a:pt x="3511545" y="1582824"/>
                  </a:cubicBezTo>
                  <a:cubicBezTo>
                    <a:pt x="3506647" y="1580231"/>
                    <a:pt x="3501749" y="1580231"/>
                    <a:pt x="3497139" y="1583400"/>
                  </a:cubicBezTo>
                  <a:cubicBezTo>
                    <a:pt x="3495698" y="1584553"/>
                    <a:pt x="3494257" y="1585993"/>
                    <a:pt x="3492817" y="1587434"/>
                  </a:cubicBezTo>
                  <a:cubicBezTo>
                    <a:pt x="3492817" y="1587434"/>
                    <a:pt x="3492817" y="1587434"/>
                    <a:pt x="3492817" y="1587434"/>
                  </a:cubicBezTo>
                  <a:cubicBezTo>
                    <a:pt x="3489647" y="1587146"/>
                    <a:pt x="3485901" y="1588587"/>
                    <a:pt x="3483308" y="1585129"/>
                  </a:cubicBezTo>
                  <a:lnTo>
                    <a:pt x="3483308" y="1585129"/>
                  </a:lnTo>
                  <a:lnTo>
                    <a:pt x="3483308" y="1585129"/>
                  </a:lnTo>
                  <a:cubicBezTo>
                    <a:pt x="3486189" y="1583400"/>
                    <a:pt x="3489359" y="1581671"/>
                    <a:pt x="3492240" y="1580231"/>
                  </a:cubicBezTo>
                  <a:cubicBezTo>
                    <a:pt x="3499443" y="1577349"/>
                    <a:pt x="3510105" y="1578790"/>
                    <a:pt x="3509528" y="1566400"/>
                  </a:cubicBezTo>
                  <a:cubicBezTo>
                    <a:pt x="3514715" y="1566976"/>
                    <a:pt x="3518461" y="1564959"/>
                    <a:pt x="3519613" y="1559773"/>
                  </a:cubicBezTo>
                  <a:cubicBezTo>
                    <a:pt x="3520478" y="1555451"/>
                    <a:pt x="3515579" y="1557756"/>
                    <a:pt x="3514427" y="1555739"/>
                  </a:cubicBezTo>
                  <a:cubicBezTo>
                    <a:pt x="3514427" y="1555739"/>
                    <a:pt x="3514427" y="1555739"/>
                    <a:pt x="3514427" y="1555739"/>
                  </a:cubicBezTo>
                  <a:lnTo>
                    <a:pt x="3514427" y="1555451"/>
                  </a:lnTo>
                  <a:cubicBezTo>
                    <a:pt x="3518461" y="1549976"/>
                    <a:pt x="3520478" y="1547095"/>
                    <a:pt x="3528257" y="1554010"/>
                  </a:cubicBezTo>
                  <a:cubicBezTo>
                    <a:pt x="3535461" y="1560349"/>
                    <a:pt x="3547275" y="1557180"/>
                    <a:pt x="3557071" y="1554298"/>
                  </a:cubicBezTo>
                  <a:cubicBezTo>
                    <a:pt x="3566292" y="1551417"/>
                    <a:pt x="3575512" y="1547095"/>
                    <a:pt x="3585020" y="1546231"/>
                  </a:cubicBezTo>
                  <a:cubicBezTo>
                    <a:pt x="3590207" y="1545654"/>
                    <a:pt x="3594817" y="1547671"/>
                    <a:pt x="3597122" y="1541332"/>
                  </a:cubicBezTo>
                  <a:cubicBezTo>
                    <a:pt x="3598275" y="1537875"/>
                    <a:pt x="3601156" y="1539315"/>
                    <a:pt x="3603749" y="1538739"/>
                  </a:cubicBezTo>
                  <a:cubicBezTo>
                    <a:pt x="3612682" y="1537010"/>
                    <a:pt x="3622190" y="1543349"/>
                    <a:pt x="3630258" y="1538451"/>
                  </a:cubicBezTo>
                  <a:cubicBezTo>
                    <a:pt x="3655902" y="1523756"/>
                    <a:pt x="3687309" y="1524908"/>
                    <a:pt x="3712377" y="1507908"/>
                  </a:cubicBezTo>
                  <a:cubicBezTo>
                    <a:pt x="3713242" y="1507332"/>
                    <a:pt x="3714970" y="1507332"/>
                    <a:pt x="3715835" y="1507908"/>
                  </a:cubicBezTo>
                  <a:cubicBezTo>
                    <a:pt x="3721886" y="1511942"/>
                    <a:pt x="3727072" y="1506468"/>
                    <a:pt x="3731971" y="1506180"/>
                  </a:cubicBezTo>
                  <a:cubicBezTo>
                    <a:pt x="3742920" y="1505891"/>
                    <a:pt x="3746377" y="1495518"/>
                    <a:pt x="3754733" y="1492637"/>
                  </a:cubicBezTo>
                  <a:cubicBezTo>
                    <a:pt x="3749547" y="1498688"/>
                    <a:pt x="3756750" y="1498688"/>
                    <a:pt x="3759056" y="1501281"/>
                  </a:cubicBezTo>
                  <a:cubicBezTo>
                    <a:pt x="3754445" y="1504163"/>
                    <a:pt x="3749835" y="1507044"/>
                    <a:pt x="3745225" y="1509925"/>
                  </a:cubicBezTo>
                  <a:cubicBezTo>
                    <a:pt x="3741479" y="1512230"/>
                    <a:pt x="3733699" y="1510790"/>
                    <a:pt x="3736005" y="1519146"/>
                  </a:cubicBezTo>
                  <a:cubicBezTo>
                    <a:pt x="3728513" y="1526349"/>
                    <a:pt x="3718716" y="1524620"/>
                    <a:pt x="3709496" y="1526061"/>
                  </a:cubicBezTo>
                  <a:cubicBezTo>
                    <a:pt x="3708631" y="1524620"/>
                    <a:pt x="3707479" y="1522315"/>
                    <a:pt x="3705750" y="1523180"/>
                  </a:cubicBezTo>
                  <a:cubicBezTo>
                    <a:pt x="3704886" y="1523468"/>
                    <a:pt x="3704886" y="1526349"/>
                    <a:pt x="3704597" y="1528078"/>
                  </a:cubicBezTo>
                  <a:cubicBezTo>
                    <a:pt x="3695089" y="1532400"/>
                    <a:pt x="3683851" y="1531824"/>
                    <a:pt x="3676072" y="1539891"/>
                  </a:cubicBezTo>
                  <a:cubicBezTo>
                    <a:pt x="3666852" y="1543349"/>
                    <a:pt x="3655614" y="1539027"/>
                    <a:pt x="3648123" y="1547959"/>
                  </a:cubicBezTo>
                  <a:cubicBezTo>
                    <a:pt x="3646394" y="1547959"/>
                    <a:pt x="3644953" y="1547671"/>
                    <a:pt x="3643224" y="1547671"/>
                  </a:cubicBezTo>
                  <a:lnTo>
                    <a:pt x="3643224" y="1547671"/>
                  </a:lnTo>
                  <a:cubicBezTo>
                    <a:pt x="3633427" y="1545366"/>
                    <a:pt x="3625648" y="1551129"/>
                    <a:pt x="3617868" y="1554875"/>
                  </a:cubicBezTo>
                  <a:cubicBezTo>
                    <a:pt x="3607783" y="1560061"/>
                    <a:pt x="3595105" y="1555739"/>
                    <a:pt x="3585885" y="1563807"/>
                  </a:cubicBezTo>
                  <a:cubicBezTo>
                    <a:pt x="3578393" y="1563519"/>
                    <a:pt x="3571766" y="1567265"/>
                    <a:pt x="3564563" y="1568993"/>
                  </a:cubicBezTo>
                  <a:cubicBezTo>
                    <a:pt x="3564563" y="1568993"/>
                    <a:pt x="3564563" y="1568993"/>
                    <a:pt x="3564563" y="1568993"/>
                  </a:cubicBezTo>
                  <a:cubicBezTo>
                    <a:pt x="3547851" y="1571298"/>
                    <a:pt x="3533732" y="1579078"/>
                    <a:pt x="3519613" y="1587434"/>
                  </a:cubicBezTo>
                  <a:cubicBezTo>
                    <a:pt x="3537766" y="1585417"/>
                    <a:pt x="3554478" y="1579078"/>
                    <a:pt x="3571478" y="1573604"/>
                  </a:cubicBezTo>
                  <a:cubicBezTo>
                    <a:pt x="3571478" y="1573604"/>
                    <a:pt x="3571478" y="1573604"/>
                    <a:pt x="3571478" y="1573604"/>
                  </a:cubicBezTo>
                  <a:cubicBezTo>
                    <a:pt x="3571478" y="1573604"/>
                    <a:pt x="3571478" y="1573604"/>
                    <a:pt x="3571478" y="1573604"/>
                  </a:cubicBezTo>
                  <a:cubicBezTo>
                    <a:pt x="3575512" y="1571875"/>
                    <a:pt x="3579258" y="1570434"/>
                    <a:pt x="3583292" y="1568705"/>
                  </a:cubicBezTo>
                  <a:cubicBezTo>
                    <a:pt x="3596546" y="1568417"/>
                    <a:pt x="3608071" y="1559485"/>
                    <a:pt x="3621614" y="1561502"/>
                  </a:cubicBezTo>
                  <a:cubicBezTo>
                    <a:pt x="3636021" y="1560349"/>
                    <a:pt x="3648987" y="1555163"/>
                    <a:pt x="3662241" y="1550265"/>
                  </a:cubicBezTo>
                  <a:cubicBezTo>
                    <a:pt x="3662241" y="1550265"/>
                    <a:pt x="3662241" y="1550265"/>
                    <a:pt x="3662241" y="1550265"/>
                  </a:cubicBezTo>
                  <a:cubicBezTo>
                    <a:pt x="3668580" y="1548824"/>
                    <a:pt x="3674919" y="1547671"/>
                    <a:pt x="3681258" y="1546231"/>
                  </a:cubicBezTo>
                  <a:cubicBezTo>
                    <a:pt x="3682699" y="1546231"/>
                    <a:pt x="3684140" y="1546231"/>
                    <a:pt x="3685580" y="1545366"/>
                  </a:cubicBezTo>
                  <a:cubicBezTo>
                    <a:pt x="3685580" y="1545366"/>
                    <a:pt x="3685580" y="1545366"/>
                    <a:pt x="3685580" y="1545366"/>
                  </a:cubicBezTo>
                  <a:cubicBezTo>
                    <a:pt x="3685580" y="1545366"/>
                    <a:pt x="3685580" y="1545366"/>
                    <a:pt x="3685580" y="1545366"/>
                  </a:cubicBezTo>
                  <a:cubicBezTo>
                    <a:pt x="3685580" y="1545366"/>
                    <a:pt x="3685580" y="1545366"/>
                    <a:pt x="3685580" y="1545366"/>
                  </a:cubicBezTo>
                  <a:cubicBezTo>
                    <a:pt x="3697682" y="1541332"/>
                    <a:pt x="3709784" y="1535569"/>
                    <a:pt x="3722174" y="1533264"/>
                  </a:cubicBezTo>
                  <a:cubicBezTo>
                    <a:pt x="3742055" y="1529807"/>
                    <a:pt x="3760208" y="1521451"/>
                    <a:pt x="3779513" y="1516840"/>
                  </a:cubicBezTo>
                  <a:cubicBezTo>
                    <a:pt x="3796513" y="1512807"/>
                    <a:pt x="3810632" y="1500417"/>
                    <a:pt x="3829361" y="1500993"/>
                  </a:cubicBezTo>
                  <a:cubicBezTo>
                    <a:pt x="3830801" y="1500993"/>
                    <a:pt x="3832531" y="1500129"/>
                    <a:pt x="3833683" y="1499264"/>
                  </a:cubicBezTo>
                  <a:cubicBezTo>
                    <a:pt x="3856158" y="1483993"/>
                    <a:pt x="3883243" y="1483705"/>
                    <a:pt x="3908310" y="1477078"/>
                  </a:cubicBezTo>
                  <a:cubicBezTo>
                    <a:pt x="3910904" y="1476501"/>
                    <a:pt x="3914073" y="1475349"/>
                    <a:pt x="3916378" y="1476213"/>
                  </a:cubicBezTo>
                  <a:cubicBezTo>
                    <a:pt x="3925599" y="1479671"/>
                    <a:pt x="3932226" y="1475349"/>
                    <a:pt x="3938853" y="1470162"/>
                  </a:cubicBezTo>
                  <a:cubicBezTo>
                    <a:pt x="3939141" y="1467569"/>
                    <a:pt x="3939141" y="1464976"/>
                    <a:pt x="3939429" y="1462671"/>
                  </a:cubicBezTo>
                  <a:cubicBezTo>
                    <a:pt x="3939429" y="1462671"/>
                    <a:pt x="3939429" y="1462671"/>
                    <a:pt x="3939429" y="1462671"/>
                  </a:cubicBezTo>
                  <a:cubicBezTo>
                    <a:pt x="3939429" y="1462671"/>
                    <a:pt x="3939429" y="1462671"/>
                    <a:pt x="3939429" y="1462671"/>
                  </a:cubicBezTo>
                  <a:cubicBezTo>
                    <a:pt x="3954412" y="1455467"/>
                    <a:pt x="3970836" y="1460366"/>
                    <a:pt x="3986684" y="1457484"/>
                  </a:cubicBezTo>
                  <a:cubicBezTo>
                    <a:pt x="4008870" y="1453162"/>
                    <a:pt x="4027887" y="1441637"/>
                    <a:pt x="4050362" y="1436162"/>
                  </a:cubicBezTo>
                  <a:cubicBezTo>
                    <a:pt x="4045464" y="1431840"/>
                    <a:pt x="4039989" y="1436162"/>
                    <a:pt x="4037108" y="1431552"/>
                  </a:cubicBezTo>
                  <a:cubicBezTo>
                    <a:pt x="4037972" y="1427518"/>
                    <a:pt x="4041718" y="1426653"/>
                    <a:pt x="4044023" y="1424060"/>
                  </a:cubicBezTo>
                  <a:cubicBezTo>
                    <a:pt x="4044023" y="1420026"/>
                    <a:pt x="4041718" y="1420603"/>
                    <a:pt x="4039125" y="1421755"/>
                  </a:cubicBezTo>
                  <a:cubicBezTo>
                    <a:pt x="4035091" y="1422908"/>
                    <a:pt x="4031057" y="1417433"/>
                    <a:pt x="4027023" y="1421467"/>
                  </a:cubicBezTo>
                  <a:cubicBezTo>
                    <a:pt x="4022125" y="1426365"/>
                    <a:pt x="4016074" y="1427230"/>
                    <a:pt x="4009735" y="1424637"/>
                  </a:cubicBezTo>
                  <a:cubicBezTo>
                    <a:pt x="4006565" y="1423484"/>
                    <a:pt x="4003972" y="1424637"/>
                    <a:pt x="4002532" y="1426942"/>
                  </a:cubicBezTo>
                  <a:cubicBezTo>
                    <a:pt x="3998786" y="1432993"/>
                    <a:pt x="3992447" y="1433857"/>
                    <a:pt x="3986396" y="1435874"/>
                  </a:cubicBezTo>
                  <a:cubicBezTo>
                    <a:pt x="3964497" y="1442789"/>
                    <a:pt x="3942887" y="1451721"/>
                    <a:pt x="3920412" y="1455755"/>
                  </a:cubicBezTo>
                  <a:cubicBezTo>
                    <a:pt x="3895344" y="1460366"/>
                    <a:pt x="3873446" y="1472179"/>
                    <a:pt x="3849530" y="1479095"/>
                  </a:cubicBezTo>
                  <a:cubicBezTo>
                    <a:pt x="3845497" y="1476501"/>
                    <a:pt x="3848666" y="1469298"/>
                    <a:pt x="3842327" y="1468433"/>
                  </a:cubicBezTo>
                  <a:cubicBezTo>
                    <a:pt x="3842327" y="1468145"/>
                    <a:pt x="3842327" y="1467569"/>
                    <a:pt x="3842327" y="1467281"/>
                  </a:cubicBezTo>
                  <a:cubicBezTo>
                    <a:pt x="3853852" y="1466705"/>
                    <a:pt x="3864226" y="1463535"/>
                    <a:pt x="3872581" y="1454891"/>
                  </a:cubicBezTo>
                  <a:cubicBezTo>
                    <a:pt x="3874599" y="1452874"/>
                    <a:pt x="3880649" y="1451721"/>
                    <a:pt x="3882378" y="1453162"/>
                  </a:cubicBezTo>
                  <a:cubicBezTo>
                    <a:pt x="3893327" y="1462094"/>
                    <a:pt x="3899954" y="1452010"/>
                    <a:pt x="3906870" y="1447399"/>
                  </a:cubicBezTo>
                  <a:cubicBezTo>
                    <a:pt x="3911480" y="1444518"/>
                    <a:pt x="3914073" y="1440484"/>
                    <a:pt x="3918972" y="1446823"/>
                  </a:cubicBezTo>
                  <a:cubicBezTo>
                    <a:pt x="3920412" y="1448840"/>
                    <a:pt x="3924446" y="1448264"/>
                    <a:pt x="3925023" y="1446247"/>
                  </a:cubicBezTo>
                  <a:cubicBezTo>
                    <a:pt x="3928480" y="1432128"/>
                    <a:pt x="3943175" y="1435298"/>
                    <a:pt x="3951531" y="1428382"/>
                  </a:cubicBezTo>
                  <a:cubicBezTo>
                    <a:pt x="3955853" y="1424925"/>
                    <a:pt x="3959023" y="1433281"/>
                    <a:pt x="3965362" y="1429247"/>
                  </a:cubicBezTo>
                  <a:cubicBezTo>
                    <a:pt x="3979192" y="1420603"/>
                    <a:pt x="3994464" y="1414552"/>
                    <a:pt x="4010599" y="1410806"/>
                  </a:cubicBezTo>
                  <a:cubicBezTo>
                    <a:pt x="4027599" y="1406772"/>
                    <a:pt x="4044600" y="1402738"/>
                    <a:pt x="4061600" y="1398128"/>
                  </a:cubicBezTo>
                  <a:cubicBezTo>
                    <a:pt x="4079752" y="1393230"/>
                    <a:pt x="4096752" y="1383721"/>
                    <a:pt x="4114329" y="1377094"/>
                  </a:cubicBezTo>
                  <a:cubicBezTo>
                    <a:pt x="4121244" y="1374501"/>
                    <a:pt x="4129024" y="1372772"/>
                    <a:pt x="4136227" y="1369026"/>
                  </a:cubicBezTo>
                  <a:cubicBezTo>
                    <a:pt x="4160719" y="1355772"/>
                    <a:pt x="4186075" y="1343958"/>
                    <a:pt x="4215465" y="1352314"/>
                  </a:cubicBezTo>
                  <a:cubicBezTo>
                    <a:pt x="4217770" y="1352602"/>
                    <a:pt x="4220652" y="1354331"/>
                    <a:pt x="4221804" y="1351738"/>
                  </a:cubicBezTo>
                  <a:cubicBezTo>
                    <a:pt x="4223245" y="1348568"/>
                    <a:pt x="4220075" y="1347992"/>
                    <a:pt x="4218058" y="1347416"/>
                  </a:cubicBezTo>
                  <a:lnTo>
                    <a:pt x="4218058" y="1347416"/>
                  </a:lnTo>
                  <a:cubicBezTo>
                    <a:pt x="4219211" y="1341941"/>
                    <a:pt x="4205669" y="1334738"/>
                    <a:pt x="4220363" y="1330992"/>
                  </a:cubicBezTo>
                  <a:cubicBezTo>
                    <a:pt x="4226990" y="1328975"/>
                    <a:pt x="4231024" y="1324365"/>
                    <a:pt x="4234194" y="1318314"/>
                  </a:cubicBezTo>
                  <a:cubicBezTo>
                    <a:pt x="4228720" y="1320331"/>
                    <a:pt x="4222380" y="1319755"/>
                    <a:pt x="4217770" y="1323500"/>
                  </a:cubicBezTo>
                  <a:cubicBezTo>
                    <a:pt x="4217770" y="1323500"/>
                    <a:pt x="4217770" y="1323500"/>
                    <a:pt x="4217770" y="1323500"/>
                  </a:cubicBezTo>
                  <a:cubicBezTo>
                    <a:pt x="4207685" y="1325805"/>
                    <a:pt x="4197889" y="1328687"/>
                    <a:pt x="4187228" y="1328975"/>
                  </a:cubicBezTo>
                  <a:cubicBezTo>
                    <a:pt x="4187228" y="1328111"/>
                    <a:pt x="4187228" y="1327246"/>
                    <a:pt x="4187228" y="1326382"/>
                  </a:cubicBezTo>
                  <a:cubicBezTo>
                    <a:pt x="4197889" y="1322060"/>
                    <a:pt x="4209414" y="1319755"/>
                    <a:pt x="4218058" y="1311975"/>
                  </a:cubicBezTo>
                  <a:cubicBezTo>
                    <a:pt x="4220363" y="1312839"/>
                    <a:pt x="4221804" y="1312263"/>
                    <a:pt x="4222668" y="1309958"/>
                  </a:cubicBezTo>
                  <a:cubicBezTo>
                    <a:pt x="4240245" y="1312551"/>
                    <a:pt x="4254940" y="1300449"/>
                    <a:pt x="4272228" y="1301314"/>
                  </a:cubicBezTo>
                  <a:cubicBezTo>
                    <a:pt x="4276262" y="1301314"/>
                    <a:pt x="4275110" y="1296992"/>
                    <a:pt x="4275686" y="1294687"/>
                  </a:cubicBezTo>
                  <a:cubicBezTo>
                    <a:pt x="4276550" y="1290941"/>
                    <a:pt x="4272804" y="1290941"/>
                    <a:pt x="4269923" y="1290941"/>
                  </a:cubicBezTo>
                  <a:cubicBezTo>
                    <a:pt x="4267618" y="1290941"/>
                    <a:pt x="4265601" y="1291805"/>
                    <a:pt x="4263296" y="1292382"/>
                  </a:cubicBezTo>
                  <a:cubicBezTo>
                    <a:pt x="4262143" y="1291805"/>
                    <a:pt x="4260991" y="1290941"/>
                    <a:pt x="4259550" y="1290365"/>
                  </a:cubicBezTo>
                  <a:cubicBezTo>
                    <a:pt x="4265601" y="1283449"/>
                    <a:pt x="4271076" y="1277975"/>
                    <a:pt x="4282025" y="1275670"/>
                  </a:cubicBezTo>
                  <a:cubicBezTo>
                    <a:pt x="4293550" y="1273076"/>
                    <a:pt x="4305364" y="1264720"/>
                    <a:pt x="4316889" y="1259246"/>
                  </a:cubicBezTo>
                  <a:cubicBezTo>
                    <a:pt x="4327839" y="1254059"/>
                    <a:pt x="4339364" y="1249737"/>
                    <a:pt x="4350601" y="1245127"/>
                  </a:cubicBezTo>
                  <a:cubicBezTo>
                    <a:pt x="4357517" y="1238788"/>
                    <a:pt x="4360110" y="1251754"/>
                    <a:pt x="4366449" y="1249449"/>
                  </a:cubicBezTo>
                  <a:cubicBezTo>
                    <a:pt x="4360398" y="1251466"/>
                    <a:pt x="4354347" y="1253195"/>
                    <a:pt x="4348585" y="1255212"/>
                  </a:cubicBezTo>
                  <a:cubicBezTo>
                    <a:pt x="4348297" y="1255500"/>
                    <a:pt x="4348008" y="1255500"/>
                    <a:pt x="4347720" y="1255500"/>
                  </a:cubicBezTo>
                  <a:cubicBezTo>
                    <a:pt x="4344839" y="1255788"/>
                    <a:pt x="4339364" y="1251178"/>
                    <a:pt x="4340805" y="1259246"/>
                  </a:cubicBezTo>
                  <a:cubicBezTo>
                    <a:pt x="4340805" y="1259246"/>
                    <a:pt x="4340805" y="1259246"/>
                    <a:pt x="4340805" y="1259246"/>
                  </a:cubicBezTo>
                  <a:cubicBezTo>
                    <a:pt x="4339940" y="1260110"/>
                    <a:pt x="4339076" y="1260686"/>
                    <a:pt x="4338212" y="1261551"/>
                  </a:cubicBezTo>
                  <a:cubicBezTo>
                    <a:pt x="4330432" y="1264432"/>
                    <a:pt x="4337059" y="1266161"/>
                    <a:pt x="4338500" y="1268466"/>
                  </a:cubicBezTo>
                  <a:cubicBezTo>
                    <a:pt x="4343686" y="1270771"/>
                    <a:pt x="4343974" y="1262992"/>
                    <a:pt x="4348297" y="1263568"/>
                  </a:cubicBezTo>
                  <a:cubicBezTo>
                    <a:pt x="4348297" y="1263568"/>
                    <a:pt x="4348297" y="1263568"/>
                    <a:pt x="4348297" y="1263568"/>
                  </a:cubicBezTo>
                  <a:lnTo>
                    <a:pt x="4348297" y="1263568"/>
                  </a:lnTo>
                  <a:cubicBezTo>
                    <a:pt x="4354923" y="1260975"/>
                    <a:pt x="4361263" y="1257805"/>
                    <a:pt x="4368178" y="1256364"/>
                  </a:cubicBezTo>
                  <a:cubicBezTo>
                    <a:pt x="4374517" y="1254924"/>
                    <a:pt x="4379992" y="1253195"/>
                    <a:pt x="4384314" y="1248296"/>
                  </a:cubicBezTo>
                  <a:cubicBezTo>
                    <a:pt x="4386619" y="1248008"/>
                    <a:pt x="4388924" y="1247432"/>
                    <a:pt x="4391229" y="1247144"/>
                  </a:cubicBezTo>
                  <a:cubicBezTo>
                    <a:pt x="4391229" y="1247144"/>
                    <a:pt x="4391229" y="1247144"/>
                    <a:pt x="4391229" y="1247144"/>
                  </a:cubicBezTo>
                  <a:cubicBezTo>
                    <a:pt x="4391229" y="1247144"/>
                    <a:pt x="4391229" y="1247144"/>
                    <a:pt x="4391229" y="1247144"/>
                  </a:cubicBezTo>
                  <a:cubicBezTo>
                    <a:pt x="4394110" y="1245415"/>
                    <a:pt x="4398432" y="1246568"/>
                    <a:pt x="4400737" y="1243110"/>
                  </a:cubicBezTo>
                  <a:cubicBezTo>
                    <a:pt x="4405924" y="1241093"/>
                    <a:pt x="4409670" y="1237635"/>
                    <a:pt x="4412551" y="1233313"/>
                  </a:cubicBezTo>
                  <a:cubicBezTo>
                    <a:pt x="4434161" y="1224381"/>
                    <a:pt x="4456636" y="1216601"/>
                    <a:pt x="4474500" y="1200466"/>
                  </a:cubicBezTo>
                  <a:cubicBezTo>
                    <a:pt x="4476229" y="1200466"/>
                    <a:pt x="4476806" y="1199601"/>
                    <a:pt x="4477094" y="1198161"/>
                  </a:cubicBezTo>
                  <a:cubicBezTo>
                    <a:pt x="4479399" y="1197872"/>
                    <a:pt x="4482280" y="1197872"/>
                    <a:pt x="4482857" y="1195279"/>
                  </a:cubicBezTo>
                  <a:cubicBezTo>
                    <a:pt x="4483721" y="1192110"/>
                    <a:pt x="4480263" y="1193550"/>
                    <a:pt x="4478823" y="1192686"/>
                  </a:cubicBezTo>
                  <a:cubicBezTo>
                    <a:pt x="4477958" y="1191822"/>
                    <a:pt x="4477094" y="1191245"/>
                    <a:pt x="4476229" y="1190381"/>
                  </a:cubicBezTo>
                  <a:cubicBezTo>
                    <a:pt x="4484585" y="1184906"/>
                    <a:pt x="4483145" y="1181449"/>
                    <a:pt x="4474789" y="1177703"/>
                  </a:cubicBezTo>
                  <a:cubicBezTo>
                    <a:pt x="4471619" y="1176262"/>
                    <a:pt x="4469602" y="1175110"/>
                    <a:pt x="4466721" y="1177703"/>
                  </a:cubicBezTo>
                  <a:cubicBezTo>
                    <a:pt x="4462687" y="1181161"/>
                    <a:pt x="4457789" y="1181449"/>
                    <a:pt x="4452602" y="1181449"/>
                  </a:cubicBezTo>
                  <a:cubicBezTo>
                    <a:pt x="4451738" y="1178855"/>
                    <a:pt x="4451161" y="1176550"/>
                    <a:pt x="4450297" y="1173957"/>
                  </a:cubicBezTo>
                  <a:cubicBezTo>
                    <a:pt x="4454619" y="1170499"/>
                    <a:pt x="4459517" y="1167618"/>
                    <a:pt x="4464416" y="1164737"/>
                  </a:cubicBezTo>
                  <a:cubicBezTo>
                    <a:pt x="4466144" y="1166177"/>
                    <a:pt x="4467585" y="1167906"/>
                    <a:pt x="4469026" y="1169635"/>
                  </a:cubicBezTo>
                  <a:cubicBezTo>
                    <a:pt x="4469026" y="1170211"/>
                    <a:pt x="4469026" y="1170788"/>
                    <a:pt x="4469026" y="1171364"/>
                  </a:cubicBezTo>
                  <a:cubicBezTo>
                    <a:pt x="4469026" y="1171364"/>
                    <a:pt x="4469026" y="1171364"/>
                    <a:pt x="4469026" y="1171364"/>
                  </a:cubicBezTo>
                  <a:cubicBezTo>
                    <a:pt x="4469026" y="1171364"/>
                    <a:pt x="4469026" y="1171364"/>
                    <a:pt x="4469026" y="1171364"/>
                  </a:cubicBezTo>
                  <a:cubicBezTo>
                    <a:pt x="4470178" y="1175974"/>
                    <a:pt x="4472772" y="1176550"/>
                    <a:pt x="4476806" y="1174533"/>
                  </a:cubicBezTo>
                  <a:cubicBezTo>
                    <a:pt x="4481416" y="1172228"/>
                    <a:pt x="4486314" y="1169923"/>
                    <a:pt x="4489772" y="1166177"/>
                  </a:cubicBezTo>
                  <a:cubicBezTo>
                    <a:pt x="4490925" y="1164160"/>
                    <a:pt x="4493229" y="1162432"/>
                    <a:pt x="4491789" y="1159838"/>
                  </a:cubicBezTo>
                  <a:cubicBezTo>
                    <a:pt x="4491789" y="1159550"/>
                    <a:pt x="4491501" y="1159550"/>
                    <a:pt x="4491501" y="1159262"/>
                  </a:cubicBezTo>
                  <a:lnTo>
                    <a:pt x="4498704" y="1155516"/>
                  </a:lnTo>
                  <a:cubicBezTo>
                    <a:pt x="4499280" y="1155516"/>
                    <a:pt x="4500145" y="1155516"/>
                    <a:pt x="4500721" y="1155228"/>
                  </a:cubicBezTo>
                  <a:cubicBezTo>
                    <a:pt x="4502450" y="1154940"/>
                    <a:pt x="4505331" y="1156381"/>
                    <a:pt x="4505619" y="1153499"/>
                  </a:cubicBezTo>
                  <a:cubicBezTo>
                    <a:pt x="4505619" y="1152923"/>
                    <a:pt x="4505619" y="1152347"/>
                    <a:pt x="4505331" y="1151770"/>
                  </a:cubicBezTo>
                  <a:lnTo>
                    <a:pt x="4516280" y="1146008"/>
                  </a:lnTo>
                  <a:cubicBezTo>
                    <a:pt x="4523772" y="1139381"/>
                    <a:pt x="4530975" y="1132465"/>
                    <a:pt x="4538755" y="1126126"/>
                  </a:cubicBezTo>
                  <a:cubicBezTo>
                    <a:pt x="4549416" y="1125550"/>
                    <a:pt x="4556620" y="1117770"/>
                    <a:pt x="4564688" y="1111431"/>
                  </a:cubicBezTo>
                  <a:cubicBezTo>
                    <a:pt x="4566416" y="1110567"/>
                    <a:pt x="4568145" y="1109702"/>
                    <a:pt x="4569586" y="1108838"/>
                  </a:cubicBezTo>
                  <a:cubicBezTo>
                    <a:pt x="4569874" y="1109414"/>
                    <a:pt x="4570162" y="1109702"/>
                    <a:pt x="4570450" y="1110279"/>
                  </a:cubicBezTo>
                  <a:cubicBezTo>
                    <a:pt x="4571603" y="1111431"/>
                    <a:pt x="4572467" y="1111719"/>
                    <a:pt x="4573332" y="1111431"/>
                  </a:cubicBezTo>
                  <a:cubicBezTo>
                    <a:pt x="4566993" y="1113448"/>
                    <a:pt x="4561230" y="1116906"/>
                    <a:pt x="4555755" y="1120364"/>
                  </a:cubicBezTo>
                  <a:cubicBezTo>
                    <a:pt x="4554315" y="1121228"/>
                    <a:pt x="4553450" y="1123245"/>
                    <a:pt x="4554315" y="1124974"/>
                  </a:cubicBezTo>
                  <a:cubicBezTo>
                    <a:pt x="4554603" y="1125550"/>
                    <a:pt x="4556044" y="1126126"/>
                    <a:pt x="4556332" y="1125838"/>
                  </a:cubicBezTo>
                  <a:cubicBezTo>
                    <a:pt x="4560942" y="1121516"/>
                    <a:pt x="4566416" y="1118635"/>
                    <a:pt x="4571603" y="1115177"/>
                  </a:cubicBezTo>
                  <a:cubicBezTo>
                    <a:pt x="4571315" y="1116041"/>
                    <a:pt x="4571027" y="1116906"/>
                    <a:pt x="4571027" y="1117770"/>
                  </a:cubicBezTo>
                  <a:cubicBezTo>
                    <a:pt x="4571027" y="1118058"/>
                    <a:pt x="4571891" y="1118635"/>
                    <a:pt x="4572179" y="1118635"/>
                  </a:cubicBezTo>
                  <a:cubicBezTo>
                    <a:pt x="4574484" y="1118635"/>
                    <a:pt x="4574484" y="1116618"/>
                    <a:pt x="4575060" y="1114889"/>
                  </a:cubicBezTo>
                  <a:cubicBezTo>
                    <a:pt x="4575060" y="1114889"/>
                    <a:pt x="4575060" y="1114889"/>
                    <a:pt x="4575060" y="1114889"/>
                  </a:cubicBezTo>
                  <a:cubicBezTo>
                    <a:pt x="4577654" y="1113160"/>
                    <a:pt x="4581111" y="1112008"/>
                    <a:pt x="4581976" y="1107685"/>
                  </a:cubicBezTo>
                  <a:cubicBezTo>
                    <a:pt x="4580247" y="1108838"/>
                    <a:pt x="4578518" y="1109991"/>
                    <a:pt x="4576789" y="1111143"/>
                  </a:cubicBezTo>
                  <a:cubicBezTo>
                    <a:pt x="4577366" y="1110567"/>
                    <a:pt x="4578230" y="1109991"/>
                    <a:pt x="4578806" y="1109414"/>
                  </a:cubicBezTo>
                  <a:cubicBezTo>
                    <a:pt x="4576789" y="1109702"/>
                    <a:pt x="4575060" y="1110279"/>
                    <a:pt x="4573044" y="1110855"/>
                  </a:cubicBezTo>
                  <a:cubicBezTo>
                    <a:pt x="4574196" y="1110567"/>
                    <a:pt x="4575637" y="1109414"/>
                    <a:pt x="4576789" y="1108550"/>
                  </a:cubicBezTo>
                  <a:cubicBezTo>
                    <a:pt x="4577942" y="1107974"/>
                    <a:pt x="4579094" y="1107109"/>
                    <a:pt x="4580535" y="1106245"/>
                  </a:cubicBezTo>
                  <a:cubicBezTo>
                    <a:pt x="4580535" y="1106245"/>
                    <a:pt x="4580535" y="1106245"/>
                    <a:pt x="4580535" y="1106245"/>
                  </a:cubicBezTo>
                  <a:cubicBezTo>
                    <a:pt x="4581111" y="1106245"/>
                    <a:pt x="4581688" y="1106245"/>
                    <a:pt x="4582264" y="1106533"/>
                  </a:cubicBezTo>
                  <a:cubicBezTo>
                    <a:pt x="4586586" y="1107974"/>
                    <a:pt x="4590620" y="1106533"/>
                    <a:pt x="4593501" y="1103363"/>
                  </a:cubicBezTo>
                  <a:cubicBezTo>
                    <a:pt x="4596383" y="1100194"/>
                    <a:pt x="4592061" y="1099618"/>
                    <a:pt x="4590620" y="1097889"/>
                  </a:cubicBezTo>
                  <a:cubicBezTo>
                    <a:pt x="4590908" y="1097889"/>
                    <a:pt x="4591196" y="1097601"/>
                    <a:pt x="4591484" y="1097601"/>
                  </a:cubicBezTo>
                  <a:cubicBezTo>
                    <a:pt x="4604162" y="1092414"/>
                    <a:pt x="4616264" y="1086363"/>
                    <a:pt x="4628366" y="1080024"/>
                  </a:cubicBezTo>
                  <a:cubicBezTo>
                    <a:pt x="4626061" y="1083194"/>
                    <a:pt x="4621451" y="1085787"/>
                    <a:pt x="4623179" y="1090109"/>
                  </a:cubicBezTo>
                  <a:cubicBezTo>
                    <a:pt x="4621451" y="1090973"/>
                    <a:pt x="4619722" y="1092126"/>
                    <a:pt x="4617993" y="1092990"/>
                  </a:cubicBezTo>
                  <a:cubicBezTo>
                    <a:pt x="4616264" y="1093567"/>
                    <a:pt x="4613671" y="1094143"/>
                    <a:pt x="4614824" y="1096448"/>
                  </a:cubicBezTo>
                  <a:cubicBezTo>
                    <a:pt x="4615976" y="1098465"/>
                    <a:pt x="4617417" y="1096448"/>
                    <a:pt x="4618569" y="1095296"/>
                  </a:cubicBezTo>
                  <a:cubicBezTo>
                    <a:pt x="4620298" y="1094143"/>
                    <a:pt x="4622027" y="1092990"/>
                    <a:pt x="4623756" y="1091550"/>
                  </a:cubicBezTo>
                  <a:cubicBezTo>
                    <a:pt x="4624044" y="1092126"/>
                    <a:pt x="4624620" y="1092414"/>
                    <a:pt x="4624908" y="1092990"/>
                  </a:cubicBezTo>
                  <a:cubicBezTo>
                    <a:pt x="4625773" y="1094143"/>
                    <a:pt x="4626637" y="1095007"/>
                    <a:pt x="4628078" y="1094143"/>
                  </a:cubicBezTo>
                  <a:cubicBezTo>
                    <a:pt x="4628942" y="1092702"/>
                    <a:pt x="4629519" y="1090685"/>
                    <a:pt x="4630671" y="1089821"/>
                  </a:cubicBezTo>
                  <a:cubicBezTo>
                    <a:pt x="4638163" y="1084923"/>
                    <a:pt x="4645654" y="1080312"/>
                    <a:pt x="4653722" y="1075990"/>
                  </a:cubicBezTo>
                  <a:cubicBezTo>
                    <a:pt x="4665536" y="1069939"/>
                    <a:pt x="4681383" y="1069363"/>
                    <a:pt x="4686570" y="1053228"/>
                  </a:cubicBezTo>
                  <a:cubicBezTo>
                    <a:pt x="4686281" y="1052939"/>
                    <a:pt x="4685993" y="1052651"/>
                    <a:pt x="4685417" y="1052651"/>
                  </a:cubicBezTo>
                  <a:cubicBezTo>
                    <a:pt x="4687722" y="1051787"/>
                    <a:pt x="4689739" y="1050922"/>
                    <a:pt x="4691756" y="1049770"/>
                  </a:cubicBezTo>
                  <a:cubicBezTo>
                    <a:pt x="4693773" y="1048905"/>
                    <a:pt x="4695790" y="1047753"/>
                    <a:pt x="4697807" y="1046888"/>
                  </a:cubicBezTo>
                  <a:cubicBezTo>
                    <a:pt x="4697807" y="1048329"/>
                    <a:pt x="4698095" y="1049482"/>
                    <a:pt x="4698383" y="1051211"/>
                  </a:cubicBezTo>
                  <a:cubicBezTo>
                    <a:pt x="4696943" y="1053228"/>
                    <a:pt x="4694638" y="1053804"/>
                    <a:pt x="4692332" y="1054092"/>
                  </a:cubicBezTo>
                  <a:cubicBezTo>
                    <a:pt x="4690027" y="1054380"/>
                    <a:pt x="4688587" y="1056109"/>
                    <a:pt x="4689739" y="1058414"/>
                  </a:cubicBezTo>
                  <a:cubicBezTo>
                    <a:pt x="4690892" y="1060431"/>
                    <a:pt x="4692909" y="1059855"/>
                    <a:pt x="4694061" y="1058126"/>
                  </a:cubicBezTo>
                  <a:cubicBezTo>
                    <a:pt x="4696943" y="1053516"/>
                    <a:pt x="4702994" y="1055821"/>
                    <a:pt x="4706163" y="1052075"/>
                  </a:cubicBezTo>
                  <a:cubicBezTo>
                    <a:pt x="4715383" y="1048041"/>
                    <a:pt x="4724604" y="1044007"/>
                    <a:pt x="4732095" y="1037092"/>
                  </a:cubicBezTo>
                  <a:cubicBezTo>
                    <a:pt x="4732095" y="1037092"/>
                    <a:pt x="4732383" y="1037092"/>
                    <a:pt x="4732383" y="1037092"/>
                  </a:cubicBezTo>
                  <a:cubicBezTo>
                    <a:pt x="4731807" y="1037668"/>
                    <a:pt x="4731519" y="1038244"/>
                    <a:pt x="4730943" y="1038821"/>
                  </a:cubicBezTo>
                  <a:cubicBezTo>
                    <a:pt x="4736417" y="1036227"/>
                    <a:pt x="4740163" y="1034499"/>
                    <a:pt x="4744197" y="1032482"/>
                  </a:cubicBezTo>
                  <a:cubicBezTo>
                    <a:pt x="4746502" y="1031905"/>
                    <a:pt x="4748519" y="1031329"/>
                    <a:pt x="4749384" y="1028736"/>
                  </a:cubicBezTo>
                  <a:cubicBezTo>
                    <a:pt x="4746502" y="1028448"/>
                    <a:pt x="4743909" y="1028448"/>
                    <a:pt x="4742180" y="1031041"/>
                  </a:cubicBezTo>
                  <a:cubicBezTo>
                    <a:pt x="4742180" y="1031041"/>
                    <a:pt x="4742180" y="1031041"/>
                    <a:pt x="4742180" y="1031041"/>
                  </a:cubicBezTo>
                  <a:cubicBezTo>
                    <a:pt x="4741316" y="1031329"/>
                    <a:pt x="4740451" y="1031905"/>
                    <a:pt x="4739299" y="1032193"/>
                  </a:cubicBezTo>
                  <a:cubicBezTo>
                    <a:pt x="4741028" y="1030465"/>
                    <a:pt x="4742468" y="1028160"/>
                    <a:pt x="4742468" y="1024702"/>
                  </a:cubicBezTo>
                  <a:cubicBezTo>
                    <a:pt x="4742756" y="1024126"/>
                    <a:pt x="4743333" y="1023549"/>
                    <a:pt x="4743621" y="1022973"/>
                  </a:cubicBezTo>
                  <a:cubicBezTo>
                    <a:pt x="4746502" y="1021532"/>
                    <a:pt x="4749384" y="1020092"/>
                    <a:pt x="4752265" y="1018651"/>
                  </a:cubicBezTo>
                  <a:cubicBezTo>
                    <a:pt x="4762350" y="1014041"/>
                    <a:pt x="4774163" y="1011736"/>
                    <a:pt x="4782519" y="1003668"/>
                  </a:cubicBezTo>
                  <a:cubicBezTo>
                    <a:pt x="4784536" y="1001075"/>
                    <a:pt x="4786553" y="998481"/>
                    <a:pt x="4788570" y="995888"/>
                  </a:cubicBezTo>
                  <a:cubicBezTo>
                    <a:pt x="4789723" y="991566"/>
                    <a:pt x="4787130" y="992142"/>
                    <a:pt x="4784825" y="993007"/>
                  </a:cubicBezTo>
                  <a:cubicBezTo>
                    <a:pt x="4780791" y="994447"/>
                    <a:pt x="4776469" y="996176"/>
                    <a:pt x="4772723" y="998193"/>
                  </a:cubicBezTo>
                  <a:cubicBezTo>
                    <a:pt x="4768113" y="1000498"/>
                    <a:pt x="4761774" y="997617"/>
                    <a:pt x="4758892" y="1004532"/>
                  </a:cubicBezTo>
                  <a:cubicBezTo>
                    <a:pt x="4758028" y="1006549"/>
                    <a:pt x="4755722" y="1003092"/>
                    <a:pt x="4756299" y="1001939"/>
                  </a:cubicBezTo>
                  <a:cubicBezTo>
                    <a:pt x="4757452" y="998769"/>
                    <a:pt x="4759756" y="996753"/>
                    <a:pt x="4762350" y="994736"/>
                  </a:cubicBezTo>
                  <a:cubicBezTo>
                    <a:pt x="4766672" y="990990"/>
                    <a:pt x="4771858" y="995600"/>
                    <a:pt x="4775604" y="992430"/>
                  </a:cubicBezTo>
                  <a:cubicBezTo>
                    <a:pt x="4783384" y="991278"/>
                    <a:pt x="4781943" y="986091"/>
                    <a:pt x="4780791" y="980905"/>
                  </a:cubicBezTo>
                  <a:cubicBezTo>
                    <a:pt x="4781079" y="980617"/>
                    <a:pt x="4781367" y="980617"/>
                    <a:pt x="4781655" y="980329"/>
                  </a:cubicBezTo>
                  <a:cubicBezTo>
                    <a:pt x="4781943" y="980041"/>
                    <a:pt x="4781943" y="979752"/>
                    <a:pt x="4781943" y="979464"/>
                  </a:cubicBezTo>
                  <a:cubicBezTo>
                    <a:pt x="4780503" y="976007"/>
                    <a:pt x="4777333" y="977735"/>
                    <a:pt x="4775028" y="977447"/>
                  </a:cubicBezTo>
                  <a:cubicBezTo>
                    <a:pt x="4772723" y="977159"/>
                    <a:pt x="4770129" y="981769"/>
                    <a:pt x="4768689" y="977735"/>
                  </a:cubicBezTo>
                  <a:cubicBezTo>
                    <a:pt x="4767536" y="974854"/>
                    <a:pt x="4770129" y="971973"/>
                    <a:pt x="4772435" y="970532"/>
                  </a:cubicBezTo>
                  <a:cubicBezTo>
                    <a:pt x="4775028" y="968803"/>
                    <a:pt x="4777621" y="967651"/>
                    <a:pt x="4775028" y="963905"/>
                  </a:cubicBezTo>
                  <a:cubicBezTo>
                    <a:pt x="4775604" y="961312"/>
                    <a:pt x="4779638" y="962752"/>
                    <a:pt x="4779926" y="959583"/>
                  </a:cubicBezTo>
                  <a:cubicBezTo>
                    <a:pt x="4781655" y="954396"/>
                    <a:pt x="4786553" y="952379"/>
                    <a:pt x="4790875" y="949210"/>
                  </a:cubicBezTo>
                  <a:cubicBezTo>
                    <a:pt x="4787418" y="948922"/>
                    <a:pt x="4785401" y="946040"/>
                    <a:pt x="4781943" y="946329"/>
                  </a:cubicBezTo>
                  <a:cubicBezTo>
                    <a:pt x="4779926" y="946617"/>
                    <a:pt x="4775892" y="948345"/>
                    <a:pt x="4775892" y="944312"/>
                  </a:cubicBezTo>
                  <a:cubicBezTo>
                    <a:pt x="4775892" y="940854"/>
                    <a:pt x="4777621" y="937684"/>
                    <a:pt x="4782231" y="937973"/>
                  </a:cubicBezTo>
                  <a:cubicBezTo>
                    <a:pt x="4788282" y="937973"/>
                    <a:pt x="4791740" y="933362"/>
                    <a:pt x="4795486" y="929616"/>
                  </a:cubicBezTo>
                  <a:cubicBezTo>
                    <a:pt x="4798079" y="927023"/>
                    <a:pt x="4795486" y="926447"/>
                    <a:pt x="4793180" y="926735"/>
                  </a:cubicBezTo>
                  <a:cubicBezTo>
                    <a:pt x="4791164" y="923566"/>
                    <a:pt x="4788282" y="924142"/>
                    <a:pt x="4785401" y="924430"/>
                  </a:cubicBezTo>
                  <a:cubicBezTo>
                    <a:pt x="4784825" y="923278"/>
                    <a:pt x="4785977" y="920684"/>
                    <a:pt x="4783960" y="921261"/>
                  </a:cubicBezTo>
                  <a:cubicBezTo>
                    <a:pt x="4781367" y="922125"/>
                    <a:pt x="4779350" y="922413"/>
                    <a:pt x="4778773" y="919532"/>
                  </a:cubicBezTo>
                  <a:cubicBezTo>
                    <a:pt x="4778197" y="917227"/>
                    <a:pt x="4782807" y="918955"/>
                    <a:pt x="4782519" y="916074"/>
                  </a:cubicBezTo>
                  <a:cubicBezTo>
                    <a:pt x="4784825" y="914057"/>
                    <a:pt x="4791740" y="918379"/>
                    <a:pt x="4789723" y="912328"/>
                  </a:cubicBezTo>
                  <a:cubicBezTo>
                    <a:pt x="4788282" y="908294"/>
                    <a:pt x="4790587" y="905701"/>
                    <a:pt x="4789723" y="902532"/>
                  </a:cubicBezTo>
                  <a:cubicBezTo>
                    <a:pt x="4790875" y="901091"/>
                    <a:pt x="4790875" y="899362"/>
                    <a:pt x="4792604" y="897921"/>
                  </a:cubicBezTo>
                  <a:cubicBezTo>
                    <a:pt x="4795486" y="895328"/>
                    <a:pt x="4802401" y="896481"/>
                    <a:pt x="4801248" y="893311"/>
                  </a:cubicBezTo>
                  <a:cubicBezTo>
                    <a:pt x="4799808" y="889277"/>
                    <a:pt x="4793757" y="890430"/>
                    <a:pt x="4789147" y="889854"/>
                  </a:cubicBezTo>
                  <a:cubicBezTo>
                    <a:pt x="4789147" y="889277"/>
                    <a:pt x="4788858" y="888701"/>
                    <a:pt x="4788858" y="888125"/>
                  </a:cubicBezTo>
                  <a:cubicBezTo>
                    <a:pt x="4792892" y="884091"/>
                    <a:pt x="4799232" y="885243"/>
                    <a:pt x="4803554" y="880345"/>
                  </a:cubicBezTo>
                  <a:cubicBezTo>
                    <a:pt x="4809316" y="873718"/>
                    <a:pt x="4814215" y="865650"/>
                    <a:pt x="4822571" y="861616"/>
                  </a:cubicBezTo>
                  <a:cubicBezTo>
                    <a:pt x="4826028" y="859887"/>
                    <a:pt x="4824587" y="855853"/>
                    <a:pt x="4823435" y="854989"/>
                  </a:cubicBezTo>
                  <a:cubicBezTo>
                    <a:pt x="4815655" y="849226"/>
                    <a:pt x="4823147" y="847785"/>
                    <a:pt x="4826028" y="845480"/>
                  </a:cubicBezTo>
                  <a:cubicBezTo>
                    <a:pt x="4832943" y="840006"/>
                    <a:pt x="4839859" y="834531"/>
                    <a:pt x="4847062" y="829345"/>
                  </a:cubicBezTo>
                  <a:cubicBezTo>
                    <a:pt x="4849656" y="827328"/>
                    <a:pt x="4846774" y="825599"/>
                    <a:pt x="4847350" y="823870"/>
                  </a:cubicBezTo>
                  <a:cubicBezTo>
                    <a:pt x="4849367" y="823582"/>
                    <a:pt x="4852537" y="823582"/>
                    <a:pt x="4851960" y="821565"/>
                  </a:cubicBezTo>
                  <a:cubicBezTo>
                    <a:pt x="4850808" y="817531"/>
                    <a:pt x="4847350" y="820701"/>
                    <a:pt x="4845045" y="820701"/>
                  </a:cubicBezTo>
                  <a:cubicBezTo>
                    <a:pt x="4842740" y="820989"/>
                    <a:pt x="4841299" y="820124"/>
                    <a:pt x="4841011" y="817531"/>
                  </a:cubicBezTo>
                  <a:cubicBezTo>
                    <a:pt x="4843316" y="814938"/>
                    <a:pt x="4845333" y="812345"/>
                    <a:pt x="4847638" y="809751"/>
                  </a:cubicBezTo>
                  <a:cubicBezTo>
                    <a:pt x="4851096" y="805717"/>
                    <a:pt x="4851384" y="801107"/>
                    <a:pt x="4849079" y="796497"/>
                  </a:cubicBezTo>
                  <a:cubicBezTo>
                    <a:pt x="4846486" y="791599"/>
                    <a:pt x="4843604" y="797073"/>
                    <a:pt x="4840723" y="796209"/>
                  </a:cubicBezTo>
                  <a:cubicBezTo>
                    <a:pt x="4838994" y="795633"/>
                    <a:pt x="4836689" y="797650"/>
                    <a:pt x="4835249" y="795345"/>
                  </a:cubicBezTo>
                  <a:cubicBezTo>
                    <a:pt x="4832943" y="792175"/>
                    <a:pt x="4836689" y="790446"/>
                    <a:pt x="4837842" y="789870"/>
                  </a:cubicBezTo>
                  <a:cubicBezTo>
                    <a:pt x="4840723" y="788429"/>
                    <a:pt x="4839282" y="786124"/>
                    <a:pt x="4839571" y="784395"/>
                  </a:cubicBezTo>
                  <a:cubicBezTo>
                    <a:pt x="4840147" y="780073"/>
                    <a:pt x="4838994" y="774022"/>
                    <a:pt x="4841299" y="771429"/>
                  </a:cubicBezTo>
                  <a:cubicBezTo>
                    <a:pt x="4847062" y="765090"/>
                    <a:pt x="4842452" y="764226"/>
                    <a:pt x="4838130" y="762209"/>
                  </a:cubicBezTo>
                  <a:cubicBezTo>
                    <a:pt x="4836113" y="758463"/>
                    <a:pt x="4837265" y="753853"/>
                    <a:pt x="4835249" y="750107"/>
                  </a:cubicBezTo>
                  <a:cubicBezTo>
                    <a:pt x="4843604" y="744921"/>
                    <a:pt x="4852248" y="739734"/>
                    <a:pt x="4858300" y="731378"/>
                  </a:cubicBezTo>
                  <a:cubicBezTo>
                    <a:pt x="4860316" y="727344"/>
                    <a:pt x="4862333" y="723598"/>
                    <a:pt x="4864350" y="719564"/>
                  </a:cubicBezTo>
                  <a:cubicBezTo>
                    <a:pt x="4864927" y="713802"/>
                    <a:pt x="4861757" y="714954"/>
                    <a:pt x="4858588" y="716683"/>
                  </a:cubicBezTo>
                  <a:cubicBezTo>
                    <a:pt x="4853401" y="719853"/>
                    <a:pt x="4848503" y="722734"/>
                    <a:pt x="4843893" y="726480"/>
                  </a:cubicBezTo>
                  <a:cubicBezTo>
                    <a:pt x="4842452" y="727632"/>
                    <a:pt x="4840435" y="728208"/>
                    <a:pt x="4838706" y="728785"/>
                  </a:cubicBezTo>
                  <a:cubicBezTo>
                    <a:pt x="4838994" y="726768"/>
                    <a:pt x="4839859" y="725039"/>
                    <a:pt x="4838130" y="723310"/>
                  </a:cubicBezTo>
                  <a:cubicBezTo>
                    <a:pt x="4841876" y="723310"/>
                    <a:pt x="4843316" y="722158"/>
                    <a:pt x="4842740" y="720141"/>
                  </a:cubicBezTo>
                  <a:cubicBezTo>
                    <a:pt x="4843893" y="719853"/>
                    <a:pt x="4845045" y="718988"/>
                    <a:pt x="4846198" y="717836"/>
                  </a:cubicBezTo>
                  <a:cubicBezTo>
                    <a:pt x="4855994" y="714378"/>
                    <a:pt x="4853113" y="707751"/>
                    <a:pt x="4850232" y="701124"/>
                  </a:cubicBezTo>
                  <a:cubicBezTo>
                    <a:pt x="4850520" y="700835"/>
                    <a:pt x="4850808" y="700547"/>
                    <a:pt x="4851096" y="700259"/>
                  </a:cubicBezTo>
                  <a:cubicBezTo>
                    <a:pt x="4851384" y="699971"/>
                    <a:pt x="4851384" y="699395"/>
                    <a:pt x="4851096" y="699107"/>
                  </a:cubicBezTo>
                  <a:cubicBezTo>
                    <a:pt x="4848503" y="694785"/>
                    <a:pt x="4844757" y="697954"/>
                    <a:pt x="4841588" y="697954"/>
                  </a:cubicBezTo>
                  <a:cubicBezTo>
                    <a:pt x="4838706" y="698242"/>
                    <a:pt x="4836401" y="704869"/>
                    <a:pt x="4833232" y="699971"/>
                  </a:cubicBezTo>
                  <a:cubicBezTo>
                    <a:pt x="4830927" y="696513"/>
                    <a:pt x="4833808" y="692191"/>
                    <a:pt x="4836689" y="689310"/>
                  </a:cubicBezTo>
                  <a:cubicBezTo>
                    <a:pt x="4839859" y="686429"/>
                    <a:pt x="4843028" y="684124"/>
                    <a:pt x="4838418" y="680090"/>
                  </a:cubicBezTo>
                  <a:cubicBezTo>
                    <a:pt x="4838418" y="676632"/>
                    <a:pt x="4844181" y="677208"/>
                    <a:pt x="4843604" y="673174"/>
                  </a:cubicBezTo>
                  <a:cubicBezTo>
                    <a:pt x="4844757" y="665971"/>
                    <a:pt x="4850520" y="662225"/>
                    <a:pt x="4855418" y="657039"/>
                  </a:cubicBezTo>
                  <a:cubicBezTo>
                    <a:pt x="4850808" y="657327"/>
                    <a:pt x="4847350" y="654157"/>
                    <a:pt x="4842740" y="655598"/>
                  </a:cubicBezTo>
                  <a:cubicBezTo>
                    <a:pt x="4839859" y="656462"/>
                    <a:pt x="4835249" y="659632"/>
                    <a:pt x="4834384" y="654157"/>
                  </a:cubicBezTo>
                  <a:cubicBezTo>
                    <a:pt x="4833520" y="649835"/>
                    <a:pt x="4835249" y="645225"/>
                    <a:pt x="4841011" y="644072"/>
                  </a:cubicBezTo>
                  <a:cubicBezTo>
                    <a:pt x="4849079" y="642632"/>
                    <a:pt x="4852537" y="635716"/>
                    <a:pt x="4856571" y="629954"/>
                  </a:cubicBezTo>
                  <a:cubicBezTo>
                    <a:pt x="4859164" y="626208"/>
                    <a:pt x="4855706" y="625920"/>
                    <a:pt x="4852825" y="626784"/>
                  </a:cubicBezTo>
                  <a:cubicBezTo>
                    <a:pt x="4849656" y="623038"/>
                    <a:pt x="4845910" y="624479"/>
                    <a:pt x="4842164" y="625632"/>
                  </a:cubicBezTo>
                  <a:cubicBezTo>
                    <a:pt x="4841011" y="624479"/>
                    <a:pt x="4842164" y="620445"/>
                    <a:pt x="4839571" y="621886"/>
                  </a:cubicBezTo>
                  <a:cubicBezTo>
                    <a:pt x="4836401" y="623615"/>
                    <a:pt x="4833808" y="624479"/>
                    <a:pt x="4832367" y="620733"/>
                  </a:cubicBezTo>
                  <a:cubicBezTo>
                    <a:pt x="4831215" y="617852"/>
                    <a:pt x="4837265" y="619004"/>
                    <a:pt x="4836401" y="615259"/>
                  </a:cubicBezTo>
                  <a:cubicBezTo>
                    <a:pt x="4838994" y="612089"/>
                    <a:pt x="4849079" y="616123"/>
                    <a:pt x="4845045" y="608631"/>
                  </a:cubicBezTo>
                  <a:cubicBezTo>
                    <a:pt x="4842452" y="603733"/>
                    <a:pt x="4844469" y="599699"/>
                    <a:pt x="4842452" y="595665"/>
                  </a:cubicBezTo>
                  <a:cubicBezTo>
                    <a:pt x="4843604" y="593648"/>
                    <a:pt x="4843028" y="591343"/>
                    <a:pt x="4845045" y="588750"/>
                  </a:cubicBezTo>
                  <a:cubicBezTo>
                    <a:pt x="4848215" y="584716"/>
                    <a:pt x="4857723" y="584716"/>
                    <a:pt x="4855418" y="580682"/>
                  </a:cubicBezTo>
                  <a:cubicBezTo>
                    <a:pt x="4852537" y="575496"/>
                    <a:pt x="4844469" y="578665"/>
                    <a:pt x="4838706" y="578953"/>
                  </a:cubicBezTo>
                  <a:cubicBezTo>
                    <a:pt x="4838418" y="578089"/>
                    <a:pt x="4838130" y="577513"/>
                    <a:pt x="4837842" y="576648"/>
                  </a:cubicBezTo>
                  <a:cubicBezTo>
                    <a:pt x="4842164" y="570309"/>
                    <a:pt x="4851096" y="570309"/>
                    <a:pt x="4855418" y="563106"/>
                  </a:cubicBezTo>
                  <a:cubicBezTo>
                    <a:pt x="4861469" y="553021"/>
                    <a:pt x="4865791" y="541207"/>
                    <a:pt x="4875876" y="533716"/>
                  </a:cubicBezTo>
                  <a:cubicBezTo>
                    <a:pt x="4879910" y="530546"/>
                    <a:pt x="4877317" y="525648"/>
                    <a:pt x="4875588" y="524784"/>
                  </a:cubicBezTo>
                  <a:cubicBezTo>
                    <a:pt x="4863774" y="519021"/>
                    <a:pt x="4873283" y="515275"/>
                    <a:pt x="4876740" y="511529"/>
                  </a:cubicBezTo>
                  <a:cubicBezTo>
                    <a:pt x="4884520" y="502597"/>
                    <a:pt x="4892588" y="493665"/>
                    <a:pt x="4900656" y="485021"/>
                  </a:cubicBezTo>
                  <a:cubicBezTo>
                    <a:pt x="4903537" y="481851"/>
                    <a:pt x="4899215" y="480122"/>
                    <a:pt x="4899503" y="477817"/>
                  </a:cubicBezTo>
                  <a:cubicBezTo>
                    <a:pt x="4901808" y="476953"/>
                    <a:pt x="4906418" y="476376"/>
                    <a:pt x="4904978" y="473783"/>
                  </a:cubicBezTo>
                  <a:cubicBezTo>
                    <a:pt x="4902384" y="468885"/>
                    <a:pt x="4898639" y="473783"/>
                    <a:pt x="4895469" y="474359"/>
                  </a:cubicBezTo>
                  <a:cubicBezTo>
                    <a:pt x="4892588" y="475224"/>
                    <a:pt x="4890283" y="474648"/>
                    <a:pt x="4889418" y="471478"/>
                  </a:cubicBezTo>
                  <a:cubicBezTo>
                    <a:pt x="4891724" y="467444"/>
                    <a:pt x="4893740" y="463410"/>
                    <a:pt x="4896334" y="459664"/>
                  </a:cubicBezTo>
                  <a:cubicBezTo>
                    <a:pt x="4900080" y="453325"/>
                    <a:pt x="4899215" y="447275"/>
                    <a:pt x="4895181" y="441800"/>
                  </a:cubicBezTo>
                  <a:cubicBezTo>
                    <a:pt x="4890571" y="435749"/>
                    <a:pt x="4887978" y="443817"/>
                    <a:pt x="4883944" y="443529"/>
                  </a:cubicBezTo>
                  <a:cubicBezTo>
                    <a:pt x="4883367" y="443529"/>
                    <a:pt x="4882791" y="443529"/>
                    <a:pt x="4882215" y="443817"/>
                  </a:cubicBezTo>
                  <a:cubicBezTo>
                    <a:pt x="4892876" y="437190"/>
                    <a:pt x="4904690" y="431427"/>
                    <a:pt x="4912469" y="420766"/>
                  </a:cubicBezTo>
                  <a:cubicBezTo>
                    <a:pt x="4914486" y="416732"/>
                    <a:pt x="4916503" y="412986"/>
                    <a:pt x="4918520" y="408952"/>
                  </a:cubicBezTo>
                  <a:cubicBezTo>
                    <a:pt x="4919097" y="403190"/>
                    <a:pt x="4915927" y="404342"/>
                    <a:pt x="4912757" y="406071"/>
                  </a:cubicBezTo>
                  <a:cubicBezTo>
                    <a:pt x="4907571" y="409240"/>
                    <a:pt x="4902673" y="412122"/>
                    <a:pt x="4898062" y="415868"/>
                  </a:cubicBezTo>
                  <a:cubicBezTo>
                    <a:pt x="4892588" y="419901"/>
                    <a:pt x="4883367" y="417885"/>
                    <a:pt x="4881062" y="427681"/>
                  </a:cubicBezTo>
                  <a:cubicBezTo>
                    <a:pt x="4880774" y="428834"/>
                    <a:pt x="4880198" y="428834"/>
                    <a:pt x="4879333" y="428546"/>
                  </a:cubicBezTo>
                  <a:cubicBezTo>
                    <a:pt x="4879333" y="426241"/>
                    <a:pt x="4878757" y="423647"/>
                    <a:pt x="4878181" y="421054"/>
                  </a:cubicBezTo>
                  <a:cubicBezTo>
                    <a:pt x="4879333" y="418461"/>
                    <a:pt x="4881062" y="416156"/>
                    <a:pt x="4883079" y="413851"/>
                  </a:cubicBezTo>
                  <a:cubicBezTo>
                    <a:pt x="4887690" y="408088"/>
                    <a:pt x="4895758" y="412698"/>
                    <a:pt x="4900080" y="407512"/>
                  </a:cubicBezTo>
                  <a:cubicBezTo>
                    <a:pt x="4909876" y="404054"/>
                    <a:pt x="4906995" y="397427"/>
                    <a:pt x="4904113" y="390800"/>
                  </a:cubicBezTo>
                  <a:cubicBezTo>
                    <a:pt x="4904402" y="390511"/>
                    <a:pt x="4904690" y="390223"/>
                    <a:pt x="4904978" y="389935"/>
                  </a:cubicBezTo>
                  <a:cubicBezTo>
                    <a:pt x="4905266" y="389647"/>
                    <a:pt x="4905266" y="389071"/>
                    <a:pt x="4904978" y="388783"/>
                  </a:cubicBezTo>
                  <a:cubicBezTo>
                    <a:pt x="4902384" y="384461"/>
                    <a:pt x="4898639" y="387630"/>
                    <a:pt x="4895469" y="387630"/>
                  </a:cubicBezTo>
                  <a:cubicBezTo>
                    <a:pt x="4892588" y="387918"/>
                    <a:pt x="4890283" y="394545"/>
                    <a:pt x="4887113" y="389647"/>
                  </a:cubicBezTo>
                  <a:cubicBezTo>
                    <a:pt x="4884808" y="386189"/>
                    <a:pt x="4887690" y="381867"/>
                    <a:pt x="4890571" y="378986"/>
                  </a:cubicBezTo>
                  <a:cubicBezTo>
                    <a:pt x="4893740" y="376105"/>
                    <a:pt x="4896910" y="373799"/>
                    <a:pt x="4892300" y="369766"/>
                  </a:cubicBezTo>
                  <a:cubicBezTo>
                    <a:pt x="4892300" y="366308"/>
                    <a:pt x="4898062" y="366884"/>
                    <a:pt x="4897486" y="362850"/>
                  </a:cubicBezTo>
                  <a:cubicBezTo>
                    <a:pt x="4898639" y="355647"/>
                    <a:pt x="4904402" y="351901"/>
                    <a:pt x="4909300" y="346715"/>
                  </a:cubicBezTo>
                  <a:cubicBezTo>
                    <a:pt x="4904690" y="347003"/>
                    <a:pt x="4901232" y="343833"/>
                    <a:pt x="4896622" y="345274"/>
                  </a:cubicBezTo>
                  <a:cubicBezTo>
                    <a:pt x="4893740" y="346138"/>
                    <a:pt x="4889130" y="349308"/>
                    <a:pt x="4888266" y="343833"/>
                  </a:cubicBezTo>
                  <a:cubicBezTo>
                    <a:pt x="4887401" y="339511"/>
                    <a:pt x="4889130" y="334901"/>
                    <a:pt x="4894893" y="333748"/>
                  </a:cubicBezTo>
                  <a:cubicBezTo>
                    <a:pt x="4902961" y="332308"/>
                    <a:pt x="4906418" y="325392"/>
                    <a:pt x="4910452" y="319630"/>
                  </a:cubicBezTo>
                  <a:cubicBezTo>
                    <a:pt x="4913046" y="315884"/>
                    <a:pt x="4909588" y="315596"/>
                    <a:pt x="4906707" y="316460"/>
                  </a:cubicBezTo>
                  <a:cubicBezTo>
                    <a:pt x="4903537" y="312714"/>
                    <a:pt x="4899791" y="314155"/>
                    <a:pt x="4896046" y="315308"/>
                  </a:cubicBezTo>
                  <a:cubicBezTo>
                    <a:pt x="4894893" y="314155"/>
                    <a:pt x="4896046" y="310121"/>
                    <a:pt x="4893452" y="311562"/>
                  </a:cubicBezTo>
                  <a:cubicBezTo>
                    <a:pt x="4890283" y="313291"/>
                    <a:pt x="4887690" y="314155"/>
                    <a:pt x="4886249" y="310409"/>
                  </a:cubicBezTo>
                  <a:cubicBezTo>
                    <a:pt x="4885096" y="307528"/>
                    <a:pt x="4891147" y="308680"/>
                    <a:pt x="4890283" y="304935"/>
                  </a:cubicBezTo>
                  <a:cubicBezTo>
                    <a:pt x="4892876" y="301765"/>
                    <a:pt x="4902961" y="305799"/>
                    <a:pt x="4898927" y="298308"/>
                  </a:cubicBezTo>
                  <a:cubicBezTo>
                    <a:pt x="4896334" y="293409"/>
                    <a:pt x="4898350" y="289375"/>
                    <a:pt x="4896334" y="285341"/>
                  </a:cubicBezTo>
                  <a:cubicBezTo>
                    <a:pt x="4897486" y="283324"/>
                    <a:pt x="4896910" y="281019"/>
                    <a:pt x="4898927" y="278426"/>
                  </a:cubicBezTo>
                  <a:cubicBezTo>
                    <a:pt x="4902096" y="274392"/>
                    <a:pt x="4911605" y="274392"/>
                    <a:pt x="4909300" y="270358"/>
                  </a:cubicBezTo>
                  <a:cubicBezTo>
                    <a:pt x="4906418" y="265172"/>
                    <a:pt x="4898350" y="268341"/>
                    <a:pt x="4892588" y="268629"/>
                  </a:cubicBezTo>
                  <a:cubicBezTo>
                    <a:pt x="4892300" y="267765"/>
                    <a:pt x="4892012" y="267189"/>
                    <a:pt x="4891724" y="266324"/>
                  </a:cubicBezTo>
                  <a:cubicBezTo>
                    <a:pt x="4896046" y="259985"/>
                    <a:pt x="4904978" y="259985"/>
                    <a:pt x="4909300" y="252782"/>
                  </a:cubicBezTo>
                  <a:cubicBezTo>
                    <a:pt x="4915351" y="242697"/>
                    <a:pt x="4919673" y="230883"/>
                    <a:pt x="4929758" y="223392"/>
                  </a:cubicBezTo>
                  <a:cubicBezTo>
                    <a:pt x="4933792" y="220222"/>
                    <a:pt x="4931198" y="215324"/>
                    <a:pt x="4929469" y="214460"/>
                  </a:cubicBezTo>
                  <a:cubicBezTo>
                    <a:pt x="4917656" y="208697"/>
                    <a:pt x="4927164" y="204951"/>
                    <a:pt x="4930622" y="201205"/>
                  </a:cubicBezTo>
                  <a:cubicBezTo>
                    <a:pt x="4938402" y="192273"/>
                    <a:pt x="4946470" y="183341"/>
                    <a:pt x="4954537" y="174697"/>
                  </a:cubicBezTo>
                  <a:cubicBezTo>
                    <a:pt x="4957419" y="171527"/>
                    <a:pt x="4953097" y="169798"/>
                    <a:pt x="4953385" y="167493"/>
                  </a:cubicBezTo>
                  <a:cubicBezTo>
                    <a:pt x="4955114" y="168934"/>
                    <a:pt x="4959724" y="168358"/>
                    <a:pt x="4958283" y="165764"/>
                  </a:cubicBezTo>
                  <a:close/>
                  <a:moveTo>
                    <a:pt x="652646" y="2404880"/>
                  </a:moveTo>
                  <a:cubicBezTo>
                    <a:pt x="651494" y="2404880"/>
                    <a:pt x="650341" y="2406033"/>
                    <a:pt x="648901" y="2405168"/>
                  </a:cubicBezTo>
                  <a:cubicBezTo>
                    <a:pt x="649477" y="2404304"/>
                    <a:pt x="651782" y="2402863"/>
                    <a:pt x="654663" y="2401711"/>
                  </a:cubicBezTo>
                  <a:cubicBezTo>
                    <a:pt x="655528" y="2402575"/>
                    <a:pt x="656392" y="2403439"/>
                    <a:pt x="656968" y="2404592"/>
                  </a:cubicBezTo>
                  <a:cubicBezTo>
                    <a:pt x="655816" y="2404880"/>
                    <a:pt x="654087" y="2405168"/>
                    <a:pt x="652646" y="2404880"/>
                  </a:cubicBezTo>
                  <a:close/>
                  <a:moveTo>
                    <a:pt x="1572669" y="2189065"/>
                  </a:moveTo>
                  <a:cubicBezTo>
                    <a:pt x="1572381" y="2189065"/>
                    <a:pt x="1572093" y="2189353"/>
                    <a:pt x="1572093" y="2189641"/>
                  </a:cubicBezTo>
                  <a:cubicBezTo>
                    <a:pt x="1571805" y="2190218"/>
                    <a:pt x="1572093" y="2190506"/>
                    <a:pt x="1572381" y="2191082"/>
                  </a:cubicBezTo>
                  <a:lnTo>
                    <a:pt x="1568059" y="2190794"/>
                  </a:lnTo>
                  <a:cubicBezTo>
                    <a:pt x="1570076" y="2185607"/>
                    <a:pt x="1574110" y="2185031"/>
                    <a:pt x="1578144" y="2184167"/>
                  </a:cubicBezTo>
                  <a:cubicBezTo>
                    <a:pt x="1576127" y="2186184"/>
                    <a:pt x="1574686" y="2188201"/>
                    <a:pt x="1572669" y="2189065"/>
                  </a:cubicBezTo>
                  <a:close/>
                  <a:moveTo>
                    <a:pt x="4630959" y="1080889"/>
                  </a:moveTo>
                  <a:cubicBezTo>
                    <a:pt x="4635281" y="1078584"/>
                    <a:pt x="4639315" y="1076279"/>
                    <a:pt x="4643637" y="1074262"/>
                  </a:cubicBezTo>
                  <a:cubicBezTo>
                    <a:pt x="4639891" y="1077431"/>
                    <a:pt x="4636722" y="1081753"/>
                    <a:pt x="4630959" y="1080889"/>
                  </a:cubicBezTo>
                  <a:close/>
                  <a:moveTo>
                    <a:pt x="4663519" y="1064753"/>
                  </a:moveTo>
                  <a:cubicBezTo>
                    <a:pt x="4661214" y="1065329"/>
                    <a:pt x="4658620" y="1066194"/>
                    <a:pt x="4656315" y="1067346"/>
                  </a:cubicBezTo>
                  <a:cubicBezTo>
                    <a:pt x="4656315" y="1067346"/>
                    <a:pt x="4656315" y="1067346"/>
                    <a:pt x="4656604" y="1067346"/>
                  </a:cubicBezTo>
                  <a:cubicBezTo>
                    <a:pt x="4660061" y="1065329"/>
                    <a:pt x="4663807" y="1063889"/>
                    <a:pt x="4667553" y="1062160"/>
                  </a:cubicBezTo>
                  <a:cubicBezTo>
                    <a:pt x="4666688" y="1063312"/>
                    <a:pt x="4665536" y="1064177"/>
                    <a:pt x="4663519" y="1064753"/>
                  </a:cubicBezTo>
                  <a:close/>
                </a:path>
              </a:pathLst>
            </a:custGeom>
            <a:solidFill>
              <a:schemeClr val="accent6">
                <a:alpha val="60000"/>
              </a:schemeClr>
            </a:solidFill>
            <a:ln w="28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50FE06A1-09EB-4168-BECE-17A0402B6FBD}"/>
                </a:ext>
              </a:extLst>
            </p:cNvPr>
            <p:cNvSpPr/>
            <p:nvPr/>
          </p:nvSpPr>
          <p:spPr>
            <a:xfrm>
              <a:off x="3883227" y="4237453"/>
              <a:ext cx="241049" cy="85771"/>
            </a:xfrm>
            <a:custGeom>
              <a:avLst/>
              <a:gdLst>
                <a:gd name="connsiteX0" fmla="*/ 9221 w 241049"/>
                <a:gd name="connsiteY0" fmla="*/ 85038 h 85771"/>
                <a:gd name="connsiteX1" fmla="*/ 116120 w 241049"/>
                <a:gd name="connsiteY1" fmla="*/ 54207 h 85771"/>
                <a:gd name="connsiteX2" fmla="*/ 166544 w 241049"/>
                <a:gd name="connsiteY2" fmla="*/ 42106 h 85771"/>
                <a:gd name="connsiteX3" fmla="*/ 224459 w 241049"/>
                <a:gd name="connsiteY3" fmla="*/ 24529 h 85771"/>
                <a:gd name="connsiteX4" fmla="*/ 238866 w 241049"/>
                <a:gd name="connsiteY4" fmla="*/ 10699 h 85771"/>
                <a:gd name="connsiteX5" fmla="*/ 238866 w 241049"/>
                <a:gd name="connsiteY5" fmla="*/ 1478 h 85771"/>
                <a:gd name="connsiteX6" fmla="*/ 228205 w 241049"/>
                <a:gd name="connsiteY6" fmla="*/ 2631 h 85771"/>
                <a:gd name="connsiteX7" fmla="*/ 180374 w 241049"/>
                <a:gd name="connsiteY7" fmla="*/ 26546 h 85771"/>
                <a:gd name="connsiteX8" fmla="*/ 171442 w 241049"/>
                <a:gd name="connsiteY8" fmla="*/ 28851 h 85771"/>
                <a:gd name="connsiteX9" fmla="*/ 132543 w 241049"/>
                <a:gd name="connsiteY9" fmla="*/ 39800 h 85771"/>
                <a:gd name="connsiteX10" fmla="*/ 120730 w 241049"/>
                <a:gd name="connsiteY10" fmla="*/ 44411 h 85771"/>
                <a:gd name="connsiteX11" fmla="*/ 68289 w 241049"/>
                <a:gd name="connsiteY11" fmla="*/ 59106 h 85771"/>
                <a:gd name="connsiteX12" fmla="*/ 29678 w 241049"/>
                <a:gd name="connsiteY12" fmla="*/ 72360 h 85771"/>
                <a:gd name="connsiteX13" fmla="*/ 0 w 241049"/>
                <a:gd name="connsiteY13" fmla="*/ 84750 h 85771"/>
                <a:gd name="connsiteX14" fmla="*/ 9221 w 241049"/>
                <a:gd name="connsiteY14" fmla="*/ 85038 h 85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41049" h="85771">
                  <a:moveTo>
                    <a:pt x="9221" y="85038"/>
                  </a:moveTo>
                  <a:cubicBezTo>
                    <a:pt x="45814" y="78123"/>
                    <a:pt x="78950" y="60258"/>
                    <a:pt x="116120" y="54207"/>
                  </a:cubicBezTo>
                  <a:cubicBezTo>
                    <a:pt x="132832" y="51326"/>
                    <a:pt x="149831" y="46139"/>
                    <a:pt x="166544" y="42106"/>
                  </a:cubicBezTo>
                  <a:cubicBezTo>
                    <a:pt x="186137" y="37495"/>
                    <a:pt x="205154" y="30292"/>
                    <a:pt x="224459" y="24529"/>
                  </a:cubicBezTo>
                  <a:cubicBezTo>
                    <a:pt x="231663" y="22224"/>
                    <a:pt x="237137" y="18766"/>
                    <a:pt x="238866" y="10699"/>
                  </a:cubicBezTo>
                  <a:cubicBezTo>
                    <a:pt x="239442" y="7529"/>
                    <a:pt x="243476" y="3783"/>
                    <a:pt x="238866" y="1478"/>
                  </a:cubicBezTo>
                  <a:cubicBezTo>
                    <a:pt x="235697" y="-251"/>
                    <a:pt x="231374" y="-1115"/>
                    <a:pt x="228205" y="2631"/>
                  </a:cubicBezTo>
                  <a:cubicBezTo>
                    <a:pt x="215527" y="16749"/>
                    <a:pt x="196222" y="18478"/>
                    <a:pt x="180374" y="26546"/>
                  </a:cubicBezTo>
                  <a:cubicBezTo>
                    <a:pt x="177493" y="27987"/>
                    <a:pt x="173747" y="29716"/>
                    <a:pt x="171442" y="28851"/>
                  </a:cubicBezTo>
                  <a:cubicBezTo>
                    <a:pt x="155883" y="23665"/>
                    <a:pt x="144357" y="32597"/>
                    <a:pt x="132543" y="39800"/>
                  </a:cubicBezTo>
                  <a:cubicBezTo>
                    <a:pt x="128798" y="42106"/>
                    <a:pt x="125052" y="44699"/>
                    <a:pt x="120730" y="44411"/>
                  </a:cubicBezTo>
                  <a:cubicBezTo>
                    <a:pt x="101425" y="43546"/>
                    <a:pt x="85001" y="50461"/>
                    <a:pt x="68289" y="59106"/>
                  </a:cubicBezTo>
                  <a:cubicBezTo>
                    <a:pt x="56187" y="65445"/>
                    <a:pt x="42644" y="69479"/>
                    <a:pt x="29678" y="72360"/>
                  </a:cubicBezTo>
                  <a:cubicBezTo>
                    <a:pt x="18441" y="74665"/>
                    <a:pt x="10373" y="81580"/>
                    <a:pt x="0" y="84750"/>
                  </a:cubicBezTo>
                  <a:cubicBezTo>
                    <a:pt x="3170" y="86479"/>
                    <a:pt x="6051" y="85614"/>
                    <a:pt x="9221" y="85038"/>
                  </a:cubicBezTo>
                  <a:close/>
                </a:path>
              </a:pathLst>
            </a:custGeom>
            <a:solidFill>
              <a:srgbClr val="CD7E7E"/>
            </a:solidFill>
            <a:ln w="28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685DD524-75F4-4732-8910-67962907F620}"/>
                </a:ext>
              </a:extLst>
            </p:cNvPr>
            <p:cNvSpPr/>
            <p:nvPr/>
          </p:nvSpPr>
          <p:spPr>
            <a:xfrm>
              <a:off x="3004696" y="4565507"/>
              <a:ext cx="108392" cy="25816"/>
            </a:xfrm>
            <a:custGeom>
              <a:avLst/>
              <a:gdLst>
                <a:gd name="connsiteX0" fmla="*/ 72034 w 108392"/>
                <a:gd name="connsiteY0" fmla="*/ 14291 h 25816"/>
                <a:gd name="connsiteX1" fmla="*/ 88746 w 108392"/>
                <a:gd name="connsiteY1" fmla="*/ 9680 h 25816"/>
                <a:gd name="connsiteX2" fmla="*/ 88746 w 108392"/>
                <a:gd name="connsiteY2" fmla="*/ 9680 h 25816"/>
                <a:gd name="connsiteX3" fmla="*/ 105746 w 108392"/>
                <a:gd name="connsiteY3" fmla="*/ 5070 h 25816"/>
                <a:gd name="connsiteX4" fmla="*/ 107475 w 108392"/>
                <a:gd name="connsiteY4" fmla="*/ 748 h 25816"/>
                <a:gd name="connsiteX5" fmla="*/ 102865 w 108392"/>
                <a:gd name="connsiteY5" fmla="*/ 172 h 25816"/>
                <a:gd name="connsiteX6" fmla="*/ 86153 w 108392"/>
                <a:gd name="connsiteY6" fmla="*/ 4782 h 25816"/>
                <a:gd name="connsiteX7" fmla="*/ 64254 w 108392"/>
                <a:gd name="connsiteY7" fmla="*/ 4206 h 25816"/>
                <a:gd name="connsiteX8" fmla="*/ 45237 w 108392"/>
                <a:gd name="connsiteY8" fmla="*/ 10257 h 25816"/>
                <a:gd name="connsiteX9" fmla="*/ 0 w 108392"/>
                <a:gd name="connsiteY9" fmla="*/ 25816 h 25816"/>
                <a:gd name="connsiteX10" fmla="*/ 72034 w 108392"/>
                <a:gd name="connsiteY10" fmla="*/ 14291 h 25816"/>
                <a:gd name="connsiteX11" fmla="*/ 72034 w 108392"/>
                <a:gd name="connsiteY11" fmla="*/ 14291 h 25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8392" h="25816">
                  <a:moveTo>
                    <a:pt x="72034" y="14291"/>
                  </a:moveTo>
                  <a:cubicBezTo>
                    <a:pt x="77797" y="14002"/>
                    <a:pt x="83560" y="12562"/>
                    <a:pt x="88746" y="9680"/>
                  </a:cubicBezTo>
                  <a:cubicBezTo>
                    <a:pt x="88746" y="9680"/>
                    <a:pt x="88746" y="9680"/>
                    <a:pt x="88746" y="9680"/>
                  </a:cubicBezTo>
                  <a:cubicBezTo>
                    <a:pt x="94509" y="8240"/>
                    <a:pt x="100272" y="6799"/>
                    <a:pt x="105746" y="5070"/>
                  </a:cubicBezTo>
                  <a:cubicBezTo>
                    <a:pt x="107187" y="4494"/>
                    <a:pt x="109780" y="2765"/>
                    <a:pt x="107475" y="748"/>
                  </a:cubicBezTo>
                  <a:cubicBezTo>
                    <a:pt x="106611" y="-116"/>
                    <a:pt x="104594" y="460"/>
                    <a:pt x="102865" y="172"/>
                  </a:cubicBezTo>
                  <a:cubicBezTo>
                    <a:pt x="96814" y="-116"/>
                    <a:pt x="90475" y="-693"/>
                    <a:pt x="86153" y="4782"/>
                  </a:cubicBezTo>
                  <a:cubicBezTo>
                    <a:pt x="78949" y="2477"/>
                    <a:pt x="72034" y="2189"/>
                    <a:pt x="64254" y="4206"/>
                  </a:cubicBezTo>
                  <a:cubicBezTo>
                    <a:pt x="57916" y="5935"/>
                    <a:pt x="51576" y="8240"/>
                    <a:pt x="45237" y="10257"/>
                  </a:cubicBezTo>
                  <a:cubicBezTo>
                    <a:pt x="29966" y="14867"/>
                    <a:pt x="13830" y="16884"/>
                    <a:pt x="0" y="25816"/>
                  </a:cubicBezTo>
                  <a:cubicBezTo>
                    <a:pt x="24203" y="22358"/>
                    <a:pt x="47831" y="16596"/>
                    <a:pt x="72034" y="14291"/>
                  </a:cubicBezTo>
                  <a:lnTo>
                    <a:pt x="72034" y="14291"/>
                  </a:lnTo>
                  <a:close/>
                </a:path>
              </a:pathLst>
            </a:custGeom>
            <a:solidFill>
              <a:srgbClr val="CD7E7E"/>
            </a:solidFill>
            <a:ln w="28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80DF3FC8-D771-43F1-8607-8A96A56B587D}"/>
                </a:ext>
              </a:extLst>
            </p:cNvPr>
            <p:cNvSpPr/>
            <p:nvPr/>
          </p:nvSpPr>
          <p:spPr>
            <a:xfrm>
              <a:off x="2758338" y="4627200"/>
              <a:ext cx="94220" cy="41640"/>
            </a:xfrm>
            <a:custGeom>
              <a:avLst/>
              <a:gdLst>
                <a:gd name="connsiteX0" fmla="*/ 9220 w 94220"/>
                <a:gd name="connsiteY0" fmla="*/ 39039 h 41640"/>
                <a:gd name="connsiteX1" fmla="*/ 23051 w 94220"/>
                <a:gd name="connsiteY1" fmla="*/ 31259 h 41640"/>
                <a:gd name="connsiteX2" fmla="*/ 78661 w 94220"/>
                <a:gd name="connsiteY2" fmla="*/ 9937 h 41640"/>
                <a:gd name="connsiteX3" fmla="*/ 78661 w 94220"/>
                <a:gd name="connsiteY3" fmla="*/ 9937 h 41640"/>
                <a:gd name="connsiteX4" fmla="*/ 94221 w 94220"/>
                <a:gd name="connsiteY4" fmla="*/ 717 h 41640"/>
                <a:gd name="connsiteX5" fmla="*/ 85577 w 94220"/>
                <a:gd name="connsiteY5" fmla="*/ 140 h 41640"/>
                <a:gd name="connsiteX6" fmla="*/ 62238 w 94220"/>
                <a:gd name="connsiteY6" fmla="*/ 4462 h 41640"/>
                <a:gd name="connsiteX7" fmla="*/ 53017 w 94220"/>
                <a:gd name="connsiteY7" fmla="*/ 15988 h 41640"/>
                <a:gd name="connsiteX8" fmla="*/ 8356 w 94220"/>
                <a:gd name="connsiteY8" fmla="*/ 31835 h 41640"/>
                <a:gd name="connsiteX9" fmla="*/ 0 w 94220"/>
                <a:gd name="connsiteY9" fmla="*/ 38174 h 41640"/>
                <a:gd name="connsiteX10" fmla="*/ 9220 w 94220"/>
                <a:gd name="connsiteY10" fmla="*/ 39039 h 41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4220" h="41640">
                  <a:moveTo>
                    <a:pt x="9220" y="39039"/>
                  </a:moveTo>
                  <a:cubicBezTo>
                    <a:pt x="12102" y="32988"/>
                    <a:pt x="18153" y="33276"/>
                    <a:pt x="23051" y="31259"/>
                  </a:cubicBezTo>
                  <a:cubicBezTo>
                    <a:pt x="41780" y="24632"/>
                    <a:pt x="61661" y="20598"/>
                    <a:pt x="78661" y="9937"/>
                  </a:cubicBezTo>
                  <a:cubicBezTo>
                    <a:pt x="78661" y="9937"/>
                    <a:pt x="78661" y="9937"/>
                    <a:pt x="78661" y="9937"/>
                  </a:cubicBezTo>
                  <a:cubicBezTo>
                    <a:pt x="84712" y="9361"/>
                    <a:pt x="90475" y="7632"/>
                    <a:pt x="94221" y="717"/>
                  </a:cubicBezTo>
                  <a:cubicBezTo>
                    <a:pt x="90763" y="428"/>
                    <a:pt x="88170" y="428"/>
                    <a:pt x="85577" y="140"/>
                  </a:cubicBezTo>
                  <a:cubicBezTo>
                    <a:pt x="77509" y="-436"/>
                    <a:pt x="70017" y="717"/>
                    <a:pt x="62238" y="4462"/>
                  </a:cubicBezTo>
                  <a:cubicBezTo>
                    <a:pt x="56763" y="7344"/>
                    <a:pt x="59933" y="15700"/>
                    <a:pt x="53017" y="15988"/>
                  </a:cubicBezTo>
                  <a:cubicBezTo>
                    <a:pt x="36305" y="16564"/>
                    <a:pt x="23915" y="28378"/>
                    <a:pt x="8356" y="31835"/>
                  </a:cubicBezTo>
                  <a:cubicBezTo>
                    <a:pt x="4898" y="32700"/>
                    <a:pt x="288" y="32700"/>
                    <a:pt x="0" y="38174"/>
                  </a:cubicBezTo>
                  <a:cubicBezTo>
                    <a:pt x="3170" y="36734"/>
                    <a:pt x="5763" y="45954"/>
                    <a:pt x="9220" y="39039"/>
                  </a:cubicBezTo>
                  <a:close/>
                </a:path>
              </a:pathLst>
            </a:custGeom>
            <a:solidFill>
              <a:srgbClr val="CD7E7E"/>
            </a:solidFill>
            <a:ln w="28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4C50A190-81D2-4915-834B-57E36B5E4E5F}"/>
                </a:ext>
              </a:extLst>
            </p:cNvPr>
            <p:cNvSpPr/>
            <p:nvPr/>
          </p:nvSpPr>
          <p:spPr>
            <a:xfrm>
              <a:off x="3820989" y="4329115"/>
              <a:ext cx="42249" cy="13087"/>
            </a:xfrm>
            <a:custGeom>
              <a:avLst/>
              <a:gdLst>
                <a:gd name="connsiteX0" fmla="*/ 14119 w 42249"/>
                <a:gd name="connsiteY0" fmla="*/ 11529 h 13087"/>
                <a:gd name="connsiteX1" fmla="*/ 34000 w 42249"/>
                <a:gd name="connsiteY1" fmla="*/ 9224 h 13087"/>
                <a:gd name="connsiteX2" fmla="*/ 42068 w 42249"/>
                <a:gd name="connsiteY2" fmla="*/ 4613 h 13087"/>
                <a:gd name="connsiteX3" fmla="*/ 35729 w 42249"/>
                <a:gd name="connsiteY3" fmla="*/ 3 h 13087"/>
                <a:gd name="connsiteX4" fmla="*/ 0 w 42249"/>
                <a:gd name="connsiteY4" fmla="*/ 11241 h 13087"/>
                <a:gd name="connsiteX5" fmla="*/ 14119 w 42249"/>
                <a:gd name="connsiteY5" fmla="*/ 11529 h 1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249" h="13087">
                  <a:moveTo>
                    <a:pt x="14119" y="11529"/>
                  </a:moveTo>
                  <a:cubicBezTo>
                    <a:pt x="20170" y="7207"/>
                    <a:pt x="25932" y="2596"/>
                    <a:pt x="34000" y="9224"/>
                  </a:cubicBezTo>
                  <a:cubicBezTo>
                    <a:pt x="36017" y="10952"/>
                    <a:pt x="41204" y="8647"/>
                    <a:pt x="42068" y="4613"/>
                  </a:cubicBezTo>
                  <a:cubicBezTo>
                    <a:pt x="43221" y="-285"/>
                    <a:pt x="38610" y="3"/>
                    <a:pt x="35729" y="3"/>
                  </a:cubicBezTo>
                  <a:cubicBezTo>
                    <a:pt x="23627" y="291"/>
                    <a:pt x="12102" y="1732"/>
                    <a:pt x="0" y="11241"/>
                  </a:cubicBezTo>
                  <a:cubicBezTo>
                    <a:pt x="6915" y="12681"/>
                    <a:pt x="10373" y="14410"/>
                    <a:pt x="14119" y="11529"/>
                  </a:cubicBezTo>
                  <a:close/>
                </a:path>
              </a:pathLst>
            </a:custGeom>
            <a:solidFill>
              <a:srgbClr val="CD7E7E"/>
            </a:solidFill>
            <a:ln w="28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747C6B7F-FAE8-4586-B724-FCEF44FC5AD9}"/>
                </a:ext>
              </a:extLst>
            </p:cNvPr>
            <p:cNvSpPr/>
            <p:nvPr/>
          </p:nvSpPr>
          <p:spPr>
            <a:xfrm>
              <a:off x="4010872" y="4287338"/>
              <a:ext cx="35152" cy="14695"/>
            </a:xfrm>
            <a:custGeom>
              <a:avLst/>
              <a:gdLst>
                <a:gd name="connsiteX0" fmla="*/ 865 w 35152"/>
                <a:gd name="connsiteY0" fmla="*/ 14695 h 14695"/>
                <a:gd name="connsiteX1" fmla="*/ 35153 w 35152"/>
                <a:gd name="connsiteY1" fmla="*/ 3170 h 14695"/>
                <a:gd name="connsiteX2" fmla="*/ 34000 w 35152"/>
                <a:gd name="connsiteY2" fmla="*/ 0 h 14695"/>
                <a:gd name="connsiteX3" fmla="*/ 0 w 35152"/>
                <a:gd name="connsiteY3" fmla="*/ 11525 h 14695"/>
                <a:gd name="connsiteX4" fmla="*/ 865 w 35152"/>
                <a:gd name="connsiteY4" fmla="*/ 14695 h 14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152" h="14695">
                  <a:moveTo>
                    <a:pt x="865" y="14695"/>
                  </a:moveTo>
                  <a:cubicBezTo>
                    <a:pt x="13254" y="13254"/>
                    <a:pt x="25356" y="10949"/>
                    <a:pt x="35153" y="3170"/>
                  </a:cubicBezTo>
                  <a:cubicBezTo>
                    <a:pt x="34865" y="2017"/>
                    <a:pt x="34288" y="864"/>
                    <a:pt x="34000" y="0"/>
                  </a:cubicBezTo>
                  <a:cubicBezTo>
                    <a:pt x="22763" y="3746"/>
                    <a:pt x="11237" y="7780"/>
                    <a:pt x="0" y="11525"/>
                  </a:cubicBezTo>
                  <a:cubicBezTo>
                    <a:pt x="0" y="12390"/>
                    <a:pt x="288" y="13542"/>
                    <a:pt x="865" y="14695"/>
                  </a:cubicBezTo>
                  <a:close/>
                </a:path>
              </a:pathLst>
            </a:custGeom>
            <a:solidFill>
              <a:srgbClr val="CD7E7E"/>
            </a:solidFill>
            <a:ln w="28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DD499454-6F4A-47B5-9B2F-0B47FE795F85}"/>
                </a:ext>
              </a:extLst>
            </p:cNvPr>
            <p:cNvSpPr/>
            <p:nvPr/>
          </p:nvSpPr>
          <p:spPr>
            <a:xfrm>
              <a:off x="2780924" y="4651544"/>
              <a:ext cx="65872" cy="25307"/>
            </a:xfrm>
            <a:custGeom>
              <a:avLst/>
              <a:gdLst>
                <a:gd name="connsiteX0" fmla="*/ 65873 w 65872"/>
                <a:gd name="connsiteY0" fmla="*/ 0 h 25307"/>
                <a:gd name="connsiteX1" fmla="*/ 21788 w 65872"/>
                <a:gd name="connsiteY1" fmla="*/ 13542 h 25307"/>
                <a:gd name="connsiteX2" fmla="*/ 21788 w 65872"/>
                <a:gd name="connsiteY2" fmla="*/ 13542 h 25307"/>
                <a:gd name="connsiteX3" fmla="*/ 12567 w 65872"/>
                <a:gd name="connsiteY3" fmla="*/ 16136 h 25307"/>
                <a:gd name="connsiteX4" fmla="*/ 12567 w 65872"/>
                <a:gd name="connsiteY4" fmla="*/ 16136 h 25307"/>
                <a:gd name="connsiteX5" fmla="*/ 4787 w 65872"/>
                <a:gd name="connsiteY5" fmla="*/ 18153 h 25307"/>
                <a:gd name="connsiteX6" fmla="*/ 465 w 65872"/>
                <a:gd name="connsiteY6" fmla="*/ 23339 h 25307"/>
                <a:gd name="connsiteX7" fmla="*/ 7381 w 65872"/>
                <a:gd name="connsiteY7" fmla="*/ 23339 h 25307"/>
                <a:gd name="connsiteX8" fmla="*/ 17754 w 65872"/>
                <a:gd name="connsiteY8" fmla="*/ 18153 h 25307"/>
                <a:gd name="connsiteX9" fmla="*/ 33889 w 65872"/>
                <a:gd name="connsiteY9" fmla="*/ 22475 h 25307"/>
                <a:gd name="connsiteX10" fmla="*/ 39076 w 65872"/>
                <a:gd name="connsiteY10" fmla="*/ 20170 h 25307"/>
                <a:gd name="connsiteX11" fmla="*/ 43686 w 65872"/>
                <a:gd name="connsiteY11" fmla="*/ 11237 h 25307"/>
                <a:gd name="connsiteX12" fmla="*/ 43686 w 65872"/>
                <a:gd name="connsiteY12" fmla="*/ 11237 h 25307"/>
                <a:gd name="connsiteX13" fmla="*/ 43686 w 65872"/>
                <a:gd name="connsiteY13" fmla="*/ 11237 h 25307"/>
                <a:gd name="connsiteX14" fmla="*/ 65873 w 65872"/>
                <a:gd name="connsiteY14" fmla="*/ 0 h 25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5872" h="25307">
                  <a:moveTo>
                    <a:pt x="65873" y="0"/>
                  </a:moveTo>
                  <a:cubicBezTo>
                    <a:pt x="48872" y="3458"/>
                    <a:pt x="35330" y="8644"/>
                    <a:pt x="21788" y="13542"/>
                  </a:cubicBezTo>
                  <a:cubicBezTo>
                    <a:pt x="21788" y="13542"/>
                    <a:pt x="21788" y="13542"/>
                    <a:pt x="21788" y="13542"/>
                  </a:cubicBezTo>
                  <a:cubicBezTo>
                    <a:pt x="18618" y="13831"/>
                    <a:pt x="15160" y="13542"/>
                    <a:pt x="12567" y="16136"/>
                  </a:cubicBezTo>
                  <a:cubicBezTo>
                    <a:pt x="12567" y="16136"/>
                    <a:pt x="12567" y="16136"/>
                    <a:pt x="12567" y="16136"/>
                  </a:cubicBezTo>
                  <a:cubicBezTo>
                    <a:pt x="9974" y="16712"/>
                    <a:pt x="7381" y="17288"/>
                    <a:pt x="4787" y="18153"/>
                  </a:cubicBezTo>
                  <a:cubicBezTo>
                    <a:pt x="2194" y="19017"/>
                    <a:pt x="-1263" y="19881"/>
                    <a:pt x="465" y="23339"/>
                  </a:cubicBezTo>
                  <a:cubicBezTo>
                    <a:pt x="2194" y="26509"/>
                    <a:pt x="5076" y="25356"/>
                    <a:pt x="7381" y="23339"/>
                  </a:cubicBezTo>
                  <a:cubicBezTo>
                    <a:pt x="10550" y="20746"/>
                    <a:pt x="14008" y="19017"/>
                    <a:pt x="17754" y="18153"/>
                  </a:cubicBezTo>
                  <a:cubicBezTo>
                    <a:pt x="21211" y="27085"/>
                    <a:pt x="27550" y="25068"/>
                    <a:pt x="33889" y="22475"/>
                  </a:cubicBezTo>
                  <a:cubicBezTo>
                    <a:pt x="35618" y="21610"/>
                    <a:pt x="37347" y="19881"/>
                    <a:pt x="39076" y="20170"/>
                  </a:cubicBezTo>
                  <a:cubicBezTo>
                    <a:pt x="48872" y="21322"/>
                    <a:pt x="44550" y="15559"/>
                    <a:pt x="43686" y="11237"/>
                  </a:cubicBezTo>
                  <a:cubicBezTo>
                    <a:pt x="43686" y="11237"/>
                    <a:pt x="43686" y="11237"/>
                    <a:pt x="43686" y="11237"/>
                  </a:cubicBezTo>
                  <a:cubicBezTo>
                    <a:pt x="43686" y="11237"/>
                    <a:pt x="43686" y="11237"/>
                    <a:pt x="43686" y="11237"/>
                  </a:cubicBezTo>
                  <a:cubicBezTo>
                    <a:pt x="50025" y="8068"/>
                    <a:pt x="58381" y="8356"/>
                    <a:pt x="65873" y="0"/>
                  </a:cubicBezTo>
                  <a:close/>
                </a:path>
              </a:pathLst>
            </a:custGeom>
            <a:solidFill>
              <a:srgbClr val="CD7E7E"/>
            </a:solidFill>
            <a:ln w="28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4C6444F5-B153-419A-8348-98641B09ABB6}"/>
                </a:ext>
              </a:extLst>
            </p:cNvPr>
            <p:cNvSpPr/>
            <p:nvPr/>
          </p:nvSpPr>
          <p:spPr>
            <a:xfrm>
              <a:off x="4181449" y="4220772"/>
              <a:ext cx="33424" cy="13548"/>
            </a:xfrm>
            <a:custGeom>
              <a:avLst/>
              <a:gdLst>
                <a:gd name="connsiteX0" fmla="*/ 0 w 33424"/>
                <a:gd name="connsiteY0" fmla="*/ 13548 h 13548"/>
                <a:gd name="connsiteX1" fmla="*/ 33424 w 33424"/>
                <a:gd name="connsiteY1" fmla="*/ 6 h 13548"/>
                <a:gd name="connsiteX2" fmla="*/ 0 w 33424"/>
                <a:gd name="connsiteY2" fmla="*/ 13548 h 13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424" h="13548">
                  <a:moveTo>
                    <a:pt x="0" y="13548"/>
                  </a:moveTo>
                  <a:cubicBezTo>
                    <a:pt x="11814" y="13260"/>
                    <a:pt x="22763" y="10667"/>
                    <a:pt x="33424" y="6"/>
                  </a:cubicBezTo>
                  <a:cubicBezTo>
                    <a:pt x="18729" y="-282"/>
                    <a:pt x="10949" y="10091"/>
                    <a:pt x="0" y="13548"/>
                  </a:cubicBezTo>
                  <a:close/>
                </a:path>
              </a:pathLst>
            </a:custGeom>
            <a:solidFill>
              <a:srgbClr val="CD7E7E"/>
            </a:solidFill>
            <a:ln w="28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AE9A64E1-985B-43F5-947A-0F68C42AD513}"/>
                </a:ext>
              </a:extLst>
            </p:cNvPr>
            <p:cNvSpPr/>
            <p:nvPr/>
          </p:nvSpPr>
          <p:spPr>
            <a:xfrm>
              <a:off x="4344014" y="4158750"/>
              <a:ext cx="48673" cy="20112"/>
            </a:xfrm>
            <a:custGeom>
              <a:avLst/>
              <a:gdLst>
                <a:gd name="connsiteX0" fmla="*/ 5130 w 48673"/>
                <a:gd name="connsiteY0" fmla="*/ 19096 h 20112"/>
                <a:gd name="connsiteX1" fmla="*/ 18961 w 48673"/>
                <a:gd name="connsiteY1" fmla="*/ 10451 h 20112"/>
                <a:gd name="connsiteX2" fmla="*/ 37690 w 48673"/>
                <a:gd name="connsiteY2" fmla="*/ 4977 h 20112"/>
                <a:gd name="connsiteX3" fmla="*/ 37690 w 48673"/>
                <a:gd name="connsiteY3" fmla="*/ 4977 h 20112"/>
                <a:gd name="connsiteX4" fmla="*/ 48639 w 48673"/>
                <a:gd name="connsiteY4" fmla="*/ 3536 h 20112"/>
                <a:gd name="connsiteX5" fmla="*/ 38842 w 48673"/>
                <a:gd name="connsiteY5" fmla="*/ 79 h 20112"/>
                <a:gd name="connsiteX6" fmla="*/ 35385 w 48673"/>
                <a:gd name="connsiteY6" fmla="*/ 655 h 20112"/>
                <a:gd name="connsiteX7" fmla="*/ 18961 w 48673"/>
                <a:gd name="connsiteY7" fmla="*/ 7282 h 20112"/>
                <a:gd name="connsiteX8" fmla="*/ 1096 w 48673"/>
                <a:gd name="connsiteY8" fmla="*/ 13045 h 20112"/>
                <a:gd name="connsiteX9" fmla="*/ 232 w 48673"/>
                <a:gd name="connsiteY9" fmla="*/ 18519 h 20112"/>
                <a:gd name="connsiteX10" fmla="*/ 5130 w 48673"/>
                <a:gd name="connsiteY10" fmla="*/ 19096 h 20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673" h="20112">
                  <a:moveTo>
                    <a:pt x="5130" y="19096"/>
                  </a:moveTo>
                  <a:cubicBezTo>
                    <a:pt x="9741" y="16502"/>
                    <a:pt x="14351" y="13333"/>
                    <a:pt x="18961" y="10451"/>
                  </a:cubicBezTo>
                  <a:cubicBezTo>
                    <a:pt x="25300" y="8723"/>
                    <a:pt x="32792" y="11028"/>
                    <a:pt x="37690" y="4977"/>
                  </a:cubicBezTo>
                  <a:lnTo>
                    <a:pt x="37690" y="4977"/>
                  </a:lnTo>
                  <a:cubicBezTo>
                    <a:pt x="41436" y="4401"/>
                    <a:pt x="47775" y="9587"/>
                    <a:pt x="48639" y="3536"/>
                  </a:cubicBezTo>
                  <a:cubicBezTo>
                    <a:pt x="49215" y="-2227"/>
                    <a:pt x="42300" y="1519"/>
                    <a:pt x="38842" y="79"/>
                  </a:cubicBezTo>
                  <a:cubicBezTo>
                    <a:pt x="37978" y="-210"/>
                    <a:pt x="36537" y="367"/>
                    <a:pt x="35385" y="655"/>
                  </a:cubicBezTo>
                  <a:cubicBezTo>
                    <a:pt x="28181" y="-1362"/>
                    <a:pt x="25300" y="7570"/>
                    <a:pt x="18961" y="7282"/>
                  </a:cubicBezTo>
                  <a:cubicBezTo>
                    <a:pt x="11181" y="3536"/>
                    <a:pt x="6571" y="10163"/>
                    <a:pt x="1096" y="13045"/>
                  </a:cubicBezTo>
                  <a:cubicBezTo>
                    <a:pt x="232" y="13621"/>
                    <a:pt x="-344" y="16790"/>
                    <a:pt x="232" y="18519"/>
                  </a:cubicBezTo>
                  <a:cubicBezTo>
                    <a:pt x="1096" y="21113"/>
                    <a:pt x="3690" y="19960"/>
                    <a:pt x="5130" y="19096"/>
                  </a:cubicBezTo>
                  <a:close/>
                </a:path>
              </a:pathLst>
            </a:custGeom>
            <a:solidFill>
              <a:srgbClr val="CD7E7E"/>
            </a:solidFill>
            <a:ln w="28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632EAB50-AD78-440A-BE7E-C87CD6146E15}"/>
                </a:ext>
              </a:extLst>
            </p:cNvPr>
            <p:cNvSpPr/>
            <p:nvPr/>
          </p:nvSpPr>
          <p:spPr>
            <a:xfrm>
              <a:off x="2744508" y="4675171"/>
              <a:ext cx="23475" cy="13830"/>
            </a:xfrm>
            <a:custGeom>
              <a:avLst/>
              <a:gdLst>
                <a:gd name="connsiteX0" fmla="*/ 18729 w 23475"/>
                <a:gd name="connsiteY0" fmla="*/ 7492 h 13830"/>
                <a:gd name="connsiteX1" fmla="*/ 23339 w 23475"/>
                <a:gd name="connsiteY1" fmla="*/ 3170 h 13830"/>
                <a:gd name="connsiteX2" fmla="*/ 16712 w 23475"/>
                <a:gd name="connsiteY2" fmla="*/ 2593 h 13830"/>
                <a:gd name="connsiteX3" fmla="*/ 2593 w 23475"/>
                <a:gd name="connsiteY3" fmla="*/ 0 h 13830"/>
                <a:gd name="connsiteX4" fmla="*/ 0 w 23475"/>
                <a:gd name="connsiteY4" fmla="*/ 13831 h 13830"/>
                <a:gd name="connsiteX5" fmla="*/ 18729 w 23475"/>
                <a:gd name="connsiteY5" fmla="*/ 7492 h 13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475" h="13830">
                  <a:moveTo>
                    <a:pt x="18729" y="7492"/>
                  </a:moveTo>
                  <a:cubicBezTo>
                    <a:pt x="20746" y="6627"/>
                    <a:pt x="24204" y="6339"/>
                    <a:pt x="23339" y="3170"/>
                  </a:cubicBezTo>
                  <a:cubicBezTo>
                    <a:pt x="21898" y="-1441"/>
                    <a:pt x="18729" y="2017"/>
                    <a:pt x="16712" y="2593"/>
                  </a:cubicBezTo>
                  <a:cubicBezTo>
                    <a:pt x="11525" y="4034"/>
                    <a:pt x="5475" y="10373"/>
                    <a:pt x="2593" y="0"/>
                  </a:cubicBezTo>
                  <a:cubicBezTo>
                    <a:pt x="1153" y="4322"/>
                    <a:pt x="4034" y="9797"/>
                    <a:pt x="0" y="13831"/>
                  </a:cubicBezTo>
                  <a:cubicBezTo>
                    <a:pt x="6627" y="13831"/>
                    <a:pt x="12390" y="10085"/>
                    <a:pt x="18729" y="7492"/>
                  </a:cubicBezTo>
                  <a:close/>
                </a:path>
              </a:pathLst>
            </a:custGeom>
            <a:solidFill>
              <a:srgbClr val="CD7E7E"/>
            </a:solidFill>
            <a:ln w="28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124D9536-03B3-4499-840F-D2341D421346}"/>
                </a:ext>
              </a:extLst>
            </p:cNvPr>
            <p:cNvSpPr/>
            <p:nvPr/>
          </p:nvSpPr>
          <p:spPr>
            <a:xfrm>
              <a:off x="3711209" y="4386745"/>
              <a:ext cx="30276" cy="8512"/>
            </a:xfrm>
            <a:custGeom>
              <a:avLst/>
              <a:gdLst>
                <a:gd name="connsiteX0" fmla="*/ 29390 w 30276"/>
                <a:gd name="connsiteY0" fmla="*/ 4610 h 8512"/>
                <a:gd name="connsiteX1" fmla="*/ 26220 w 30276"/>
                <a:gd name="connsiteY1" fmla="*/ 0 h 8512"/>
                <a:gd name="connsiteX2" fmla="*/ 10085 w 30276"/>
                <a:gd name="connsiteY2" fmla="*/ 576 h 8512"/>
                <a:gd name="connsiteX3" fmla="*/ 0 w 30276"/>
                <a:gd name="connsiteY3" fmla="*/ 7203 h 8512"/>
                <a:gd name="connsiteX4" fmla="*/ 9797 w 30276"/>
                <a:gd name="connsiteY4" fmla="*/ 5186 h 8512"/>
                <a:gd name="connsiteX5" fmla="*/ 29390 w 30276"/>
                <a:gd name="connsiteY5" fmla="*/ 4610 h 8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276" h="8512">
                  <a:moveTo>
                    <a:pt x="29390" y="4610"/>
                  </a:moveTo>
                  <a:cubicBezTo>
                    <a:pt x="31695" y="4898"/>
                    <a:pt x="29102" y="0"/>
                    <a:pt x="26220" y="0"/>
                  </a:cubicBezTo>
                  <a:cubicBezTo>
                    <a:pt x="20746" y="0"/>
                    <a:pt x="15559" y="288"/>
                    <a:pt x="10085" y="576"/>
                  </a:cubicBezTo>
                  <a:cubicBezTo>
                    <a:pt x="6051" y="864"/>
                    <a:pt x="2881" y="2017"/>
                    <a:pt x="0" y="7203"/>
                  </a:cubicBezTo>
                  <a:cubicBezTo>
                    <a:pt x="4034" y="6339"/>
                    <a:pt x="6915" y="5763"/>
                    <a:pt x="9797" y="5186"/>
                  </a:cubicBezTo>
                  <a:cubicBezTo>
                    <a:pt x="16424" y="13254"/>
                    <a:pt x="22763" y="4034"/>
                    <a:pt x="29390" y="4610"/>
                  </a:cubicBezTo>
                  <a:close/>
                </a:path>
              </a:pathLst>
            </a:custGeom>
            <a:solidFill>
              <a:srgbClr val="CD7E7E"/>
            </a:solidFill>
            <a:ln w="28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250BF053-1AAD-4DBE-A1C9-B88A6AEABDA1}"/>
                </a:ext>
              </a:extLst>
            </p:cNvPr>
            <p:cNvSpPr/>
            <p:nvPr/>
          </p:nvSpPr>
          <p:spPr>
            <a:xfrm>
              <a:off x="3897633" y="4328179"/>
              <a:ext cx="21359" cy="13654"/>
            </a:xfrm>
            <a:custGeom>
              <a:avLst/>
              <a:gdLst>
                <a:gd name="connsiteX0" fmla="*/ 16424 w 21359"/>
                <a:gd name="connsiteY0" fmla="*/ 75 h 13654"/>
                <a:gd name="connsiteX1" fmla="*/ 0 w 21359"/>
                <a:gd name="connsiteY1" fmla="*/ 13617 h 13654"/>
                <a:gd name="connsiteX2" fmla="*/ 19882 w 21359"/>
                <a:gd name="connsiteY2" fmla="*/ 5261 h 13654"/>
                <a:gd name="connsiteX3" fmla="*/ 20746 w 21359"/>
                <a:gd name="connsiteY3" fmla="*/ 1228 h 13654"/>
                <a:gd name="connsiteX4" fmla="*/ 16424 w 21359"/>
                <a:gd name="connsiteY4" fmla="*/ 75 h 13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59" h="13654">
                  <a:moveTo>
                    <a:pt x="16424" y="75"/>
                  </a:moveTo>
                  <a:cubicBezTo>
                    <a:pt x="10661" y="3533"/>
                    <a:pt x="3458" y="5550"/>
                    <a:pt x="0" y="13617"/>
                  </a:cubicBezTo>
                  <a:cubicBezTo>
                    <a:pt x="8644" y="14194"/>
                    <a:pt x="13543" y="7855"/>
                    <a:pt x="19882" y="5261"/>
                  </a:cubicBezTo>
                  <a:cubicBezTo>
                    <a:pt x="21322" y="4685"/>
                    <a:pt x="21899" y="2380"/>
                    <a:pt x="20746" y="1228"/>
                  </a:cubicBezTo>
                  <a:cubicBezTo>
                    <a:pt x="19593" y="363"/>
                    <a:pt x="17288" y="-213"/>
                    <a:pt x="16424" y="75"/>
                  </a:cubicBezTo>
                  <a:close/>
                </a:path>
              </a:pathLst>
            </a:custGeom>
            <a:solidFill>
              <a:srgbClr val="CD7E7E"/>
            </a:solidFill>
            <a:ln w="28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D33B6DDB-34ED-47B0-A174-EF7599D5D72D}"/>
                </a:ext>
              </a:extLst>
            </p:cNvPr>
            <p:cNvSpPr/>
            <p:nvPr/>
          </p:nvSpPr>
          <p:spPr>
            <a:xfrm>
              <a:off x="3735412" y="4353321"/>
              <a:ext cx="38033" cy="14406"/>
            </a:xfrm>
            <a:custGeom>
              <a:avLst/>
              <a:gdLst>
                <a:gd name="connsiteX0" fmla="*/ 30831 w 38033"/>
                <a:gd name="connsiteY0" fmla="*/ 5186 h 14406"/>
                <a:gd name="connsiteX1" fmla="*/ 38034 w 38033"/>
                <a:gd name="connsiteY1" fmla="*/ 0 h 14406"/>
                <a:gd name="connsiteX2" fmla="*/ 27661 w 38033"/>
                <a:gd name="connsiteY2" fmla="*/ 2593 h 14406"/>
                <a:gd name="connsiteX3" fmla="*/ 27661 w 38033"/>
                <a:gd name="connsiteY3" fmla="*/ 2593 h 14406"/>
                <a:gd name="connsiteX4" fmla="*/ 0 w 38033"/>
                <a:gd name="connsiteY4" fmla="*/ 11237 h 14406"/>
                <a:gd name="connsiteX5" fmla="*/ 1153 w 38033"/>
                <a:gd name="connsiteY5" fmla="*/ 14407 h 14406"/>
                <a:gd name="connsiteX6" fmla="*/ 30831 w 38033"/>
                <a:gd name="connsiteY6" fmla="*/ 5186 h 14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033" h="14406">
                  <a:moveTo>
                    <a:pt x="30831" y="5186"/>
                  </a:moveTo>
                  <a:cubicBezTo>
                    <a:pt x="33424" y="4610"/>
                    <a:pt x="36305" y="4322"/>
                    <a:pt x="38034" y="0"/>
                  </a:cubicBezTo>
                  <a:cubicBezTo>
                    <a:pt x="34000" y="864"/>
                    <a:pt x="30254" y="-576"/>
                    <a:pt x="27661" y="2593"/>
                  </a:cubicBezTo>
                  <a:cubicBezTo>
                    <a:pt x="27661" y="2593"/>
                    <a:pt x="27661" y="2593"/>
                    <a:pt x="27661" y="2593"/>
                  </a:cubicBezTo>
                  <a:cubicBezTo>
                    <a:pt x="17864" y="4322"/>
                    <a:pt x="8644" y="6627"/>
                    <a:pt x="0" y="11237"/>
                  </a:cubicBezTo>
                  <a:cubicBezTo>
                    <a:pt x="288" y="12390"/>
                    <a:pt x="576" y="13254"/>
                    <a:pt x="1153" y="14407"/>
                  </a:cubicBezTo>
                  <a:cubicBezTo>
                    <a:pt x="10949" y="11237"/>
                    <a:pt x="20746" y="8356"/>
                    <a:pt x="30831" y="5186"/>
                  </a:cubicBezTo>
                  <a:close/>
                </a:path>
              </a:pathLst>
            </a:custGeom>
            <a:solidFill>
              <a:srgbClr val="CD7E7E"/>
            </a:solidFill>
            <a:ln w="28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3B2FD04D-C0C3-4BF0-9CD4-1716AB6CFDD3}"/>
                </a:ext>
              </a:extLst>
            </p:cNvPr>
            <p:cNvSpPr/>
            <p:nvPr/>
          </p:nvSpPr>
          <p:spPr>
            <a:xfrm>
              <a:off x="3309257" y="4494466"/>
              <a:ext cx="26796" cy="7534"/>
            </a:xfrm>
            <a:custGeom>
              <a:avLst/>
              <a:gdLst>
                <a:gd name="connsiteX0" fmla="*/ 26797 w 26796"/>
                <a:gd name="connsiteY0" fmla="*/ 331 h 7534"/>
                <a:gd name="connsiteX1" fmla="*/ 0 w 26796"/>
                <a:gd name="connsiteY1" fmla="*/ 7535 h 7534"/>
                <a:gd name="connsiteX2" fmla="*/ 26797 w 26796"/>
                <a:gd name="connsiteY2" fmla="*/ 331 h 7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796" h="7534">
                  <a:moveTo>
                    <a:pt x="26797" y="331"/>
                  </a:moveTo>
                  <a:cubicBezTo>
                    <a:pt x="16424" y="-821"/>
                    <a:pt x="9220" y="907"/>
                    <a:pt x="0" y="7535"/>
                  </a:cubicBezTo>
                  <a:cubicBezTo>
                    <a:pt x="10661" y="5806"/>
                    <a:pt x="19305" y="10128"/>
                    <a:pt x="26797" y="331"/>
                  </a:cubicBezTo>
                  <a:close/>
                </a:path>
              </a:pathLst>
            </a:custGeom>
            <a:solidFill>
              <a:srgbClr val="CD7E7E"/>
            </a:solidFill>
            <a:ln w="28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1EE25727-E43F-4E0E-A11C-A6D17296F368}"/>
                </a:ext>
              </a:extLst>
            </p:cNvPr>
            <p:cNvSpPr/>
            <p:nvPr/>
          </p:nvSpPr>
          <p:spPr>
            <a:xfrm>
              <a:off x="641105" y="5370783"/>
              <a:ext cx="23087" cy="10900"/>
            </a:xfrm>
            <a:custGeom>
              <a:avLst/>
              <a:gdLst>
                <a:gd name="connsiteX0" fmla="*/ 10949 w 23087"/>
                <a:gd name="connsiteY0" fmla="*/ 5426 h 10900"/>
                <a:gd name="connsiteX1" fmla="*/ 17000 w 23087"/>
                <a:gd name="connsiteY1" fmla="*/ 8596 h 10900"/>
                <a:gd name="connsiteX2" fmla="*/ 21034 w 23087"/>
                <a:gd name="connsiteY2" fmla="*/ 10901 h 10900"/>
                <a:gd name="connsiteX3" fmla="*/ 20170 w 23087"/>
                <a:gd name="connsiteY3" fmla="*/ 1104 h 10900"/>
                <a:gd name="connsiteX4" fmla="*/ 0 w 23087"/>
                <a:gd name="connsiteY4" fmla="*/ 6002 h 10900"/>
                <a:gd name="connsiteX5" fmla="*/ 10949 w 23087"/>
                <a:gd name="connsiteY5" fmla="*/ 5426 h 10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087" h="10900">
                  <a:moveTo>
                    <a:pt x="10949" y="5426"/>
                  </a:moveTo>
                  <a:cubicBezTo>
                    <a:pt x="14983" y="3121"/>
                    <a:pt x="16712" y="4562"/>
                    <a:pt x="17000" y="8596"/>
                  </a:cubicBezTo>
                  <a:cubicBezTo>
                    <a:pt x="18441" y="9460"/>
                    <a:pt x="19593" y="10036"/>
                    <a:pt x="21034" y="10901"/>
                  </a:cubicBezTo>
                  <a:cubicBezTo>
                    <a:pt x="20458" y="7731"/>
                    <a:pt x="26509" y="3121"/>
                    <a:pt x="20170" y="1104"/>
                  </a:cubicBezTo>
                  <a:cubicBezTo>
                    <a:pt x="12966" y="-1201"/>
                    <a:pt x="5763" y="-48"/>
                    <a:pt x="0" y="6002"/>
                  </a:cubicBezTo>
                  <a:cubicBezTo>
                    <a:pt x="4610" y="9460"/>
                    <a:pt x="7780" y="7443"/>
                    <a:pt x="10949" y="5426"/>
                  </a:cubicBezTo>
                  <a:close/>
                </a:path>
              </a:pathLst>
            </a:custGeom>
            <a:solidFill>
              <a:srgbClr val="CD7E7E"/>
            </a:solidFill>
            <a:ln w="28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38A2C1CA-D6B8-44EB-A4BA-63A06917983F}"/>
                </a:ext>
              </a:extLst>
            </p:cNvPr>
            <p:cNvSpPr/>
            <p:nvPr/>
          </p:nvSpPr>
          <p:spPr>
            <a:xfrm>
              <a:off x="2888577" y="4607747"/>
              <a:ext cx="24203" cy="10372"/>
            </a:xfrm>
            <a:custGeom>
              <a:avLst/>
              <a:gdLst>
                <a:gd name="connsiteX0" fmla="*/ 0 w 24203"/>
                <a:gd name="connsiteY0" fmla="*/ 10373 h 10372"/>
                <a:gd name="connsiteX1" fmla="*/ 24204 w 24203"/>
                <a:gd name="connsiteY1" fmla="*/ 0 h 10372"/>
                <a:gd name="connsiteX2" fmla="*/ 0 w 24203"/>
                <a:gd name="connsiteY2" fmla="*/ 10373 h 1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203" h="10372">
                  <a:moveTo>
                    <a:pt x="0" y="10373"/>
                  </a:moveTo>
                  <a:cubicBezTo>
                    <a:pt x="8356" y="7203"/>
                    <a:pt x="17288" y="7203"/>
                    <a:pt x="24204" y="0"/>
                  </a:cubicBezTo>
                  <a:cubicBezTo>
                    <a:pt x="7780" y="2017"/>
                    <a:pt x="4322" y="3458"/>
                    <a:pt x="0" y="10373"/>
                  </a:cubicBezTo>
                  <a:close/>
                </a:path>
              </a:pathLst>
            </a:custGeom>
            <a:solidFill>
              <a:srgbClr val="CD7E7E"/>
            </a:solidFill>
            <a:ln w="28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A12A7528-9D87-470D-A6F3-CF2E224C079D}"/>
                </a:ext>
              </a:extLst>
            </p:cNvPr>
            <p:cNvSpPr/>
            <p:nvPr/>
          </p:nvSpPr>
          <p:spPr>
            <a:xfrm>
              <a:off x="399646" y="5444210"/>
              <a:ext cx="22474" cy="9508"/>
            </a:xfrm>
            <a:custGeom>
              <a:avLst/>
              <a:gdLst>
                <a:gd name="connsiteX0" fmla="*/ 22475 w 22474"/>
                <a:gd name="connsiteY0" fmla="*/ 0 h 9508"/>
                <a:gd name="connsiteX1" fmla="*/ 0 w 22474"/>
                <a:gd name="connsiteY1" fmla="*/ 9509 h 9508"/>
                <a:gd name="connsiteX2" fmla="*/ 22475 w 22474"/>
                <a:gd name="connsiteY2" fmla="*/ 0 h 9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474" h="9508">
                  <a:moveTo>
                    <a:pt x="22475" y="0"/>
                  </a:moveTo>
                  <a:cubicBezTo>
                    <a:pt x="14695" y="2593"/>
                    <a:pt x="6051" y="2305"/>
                    <a:pt x="0" y="9509"/>
                  </a:cubicBezTo>
                  <a:cubicBezTo>
                    <a:pt x="7780" y="6627"/>
                    <a:pt x="17288" y="8356"/>
                    <a:pt x="22475" y="0"/>
                  </a:cubicBezTo>
                  <a:close/>
                </a:path>
              </a:pathLst>
            </a:custGeom>
            <a:solidFill>
              <a:srgbClr val="CD7E7E"/>
            </a:solidFill>
            <a:ln w="28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2CD9F72C-FB49-4996-9666-CD5482C9D2C2}"/>
                </a:ext>
              </a:extLst>
            </p:cNvPr>
            <p:cNvSpPr/>
            <p:nvPr/>
          </p:nvSpPr>
          <p:spPr>
            <a:xfrm>
              <a:off x="4160409" y="4231417"/>
              <a:ext cx="11819" cy="10463"/>
            </a:xfrm>
            <a:custGeom>
              <a:avLst/>
              <a:gdLst>
                <a:gd name="connsiteX0" fmla="*/ 3175 w 11819"/>
                <a:gd name="connsiteY0" fmla="*/ 10395 h 10463"/>
                <a:gd name="connsiteX1" fmla="*/ 11819 w 11819"/>
                <a:gd name="connsiteY1" fmla="*/ 5497 h 10463"/>
                <a:gd name="connsiteX2" fmla="*/ 4616 w 11819"/>
                <a:gd name="connsiteY2" fmla="*/ 22 h 10463"/>
                <a:gd name="connsiteX3" fmla="*/ 6 w 11819"/>
                <a:gd name="connsiteY3" fmla="*/ 5208 h 10463"/>
                <a:gd name="connsiteX4" fmla="*/ 3175 w 11819"/>
                <a:gd name="connsiteY4" fmla="*/ 10395 h 10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819" h="10463">
                  <a:moveTo>
                    <a:pt x="3175" y="10395"/>
                  </a:moveTo>
                  <a:cubicBezTo>
                    <a:pt x="6345" y="9819"/>
                    <a:pt x="10091" y="9242"/>
                    <a:pt x="11819" y="5497"/>
                  </a:cubicBezTo>
                  <a:cubicBezTo>
                    <a:pt x="10667" y="2039"/>
                    <a:pt x="8074" y="310"/>
                    <a:pt x="4616" y="22"/>
                  </a:cubicBezTo>
                  <a:cubicBezTo>
                    <a:pt x="1158" y="-266"/>
                    <a:pt x="6" y="2327"/>
                    <a:pt x="6" y="5208"/>
                  </a:cubicBezTo>
                  <a:cubicBezTo>
                    <a:pt x="6" y="7802"/>
                    <a:pt x="-282" y="10971"/>
                    <a:pt x="3175" y="10395"/>
                  </a:cubicBezTo>
                  <a:close/>
                </a:path>
              </a:pathLst>
            </a:custGeom>
            <a:solidFill>
              <a:srgbClr val="CD7E7E"/>
            </a:solidFill>
            <a:ln w="28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B2F8E4D2-8FB1-4CDF-AD65-68C6282956C7}"/>
                </a:ext>
              </a:extLst>
            </p:cNvPr>
            <p:cNvSpPr/>
            <p:nvPr/>
          </p:nvSpPr>
          <p:spPr>
            <a:xfrm>
              <a:off x="4152012" y="4176907"/>
              <a:ext cx="193403" cy="78928"/>
            </a:xfrm>
            <a:custGeom>
              <a:avLst/>
              <a:gdLst>
                <a:gd name="connsiteX0" fmla="*/ 7251 w 193403"/>
                <a:gd name="connsiteY0" fmla="*/ 77007 h 78928"/>
                <a:gd name="connsiteX1" fmla="*/ 18488 w 193403"/>
                <a:gd name="connsiteY1" fmla="*/ 74990 h 78928"/>
                <a:gd name="connsiteX2" fmla="*/ 16759 w 193403"/>
                <a:gd name="connsiteY2" fmla="*/ 73838 h 78928"/>
                <a:gd name="connsiteX3" fmla="*/ 18488 w 193403"/>
                <a:gd name="connsiteY3" fmla="*/ 74990 h 78928"/>
                <a:gd name="connsiteX4" fmla="*/ 38946 w 193403"/>
                <a:gd name="connsiteY4" fmla="*/ 68651 h 78928"/>
                <a:gd name="connsiteX5" fmla="*/ 40675 w 193403"/>
                <a:gd name="connsiteY5" fmla="*/ 68363 h 78928"/>
                <a:gd name="connsiteX6" fmla="*/ 68912 w 193403"/>
                <a:gd name="connsiteY6" fmla="*/ 58278 h 78928"/>
                <a:gd name="connsiteX7" fmla="*/ 120489 w 193403"/>
                <a:gd name="connsiteY7" fmla="*/ 39261 h 78928"/>
                <a:gd name="connsiteX8" fmla="*/ 177828 w 193403"/>
                <a:gd name="connsiteY8" fmla="*/ 22549 h 78928"/>
                <a:gd name="connsiteX9" fmla="*/ 187337 w 193403"/>
                <a:gd name="connsiteY9" fmla="*/ 20532 h 78928"/>
                <a:gd name="connsiteX10" fmla="*/ 193387 w 193403"/>
                <a:gd name="connsiteY10" fmla="*/ 17363 h 78928"/>
                <a:gd name="connsiteX11" fmla="*/ 187625 w 193403"/>
                <a:gd name="connsiteY11" fmla="*/ 15922 h 78928"/>
                <a:gd name="connsiteX12" fmla="*/ 182438 w 193403"/>
                <a:gd name="connsiteY12" fmla="*/ 17651 h 78928"/>
                <a:gd name="connsiteX13" fmla="*/ 177828 w 193403"/>
                <a:gd name="connsiteY13" fmla="*/ 20532 h 78928"/>
                <a:gd name="connsiteX14" fmla="*/ 173218 w 193403"/>
                <a:gd name="connsiteY14" fmla="*/ 17651 h 78928"/>
                <a:gd name="connsiteX15" fmla="*/ 168608 w 193403"/>
                <a:gd name="connsiteY15" fmla="*/ 13617 h 78928"/>
                <a:gd name="connsiteX16" fmla="*/ 172642 w 193403"/>
                <a:gd name="connsiteY16" fmla="*/ 11600 h 78928"/>
                <a:gd name="connsiteX17" fmla="*/ 177540 w 193403"/>
                <a:gd name="connsiteY17" fmla="*/ 2092 h 78928"/>
                <a:gd name="connsiteX18" fmla="*/ 170048 w 193403"/>
                <a:gd name="connsiteY18" fmla="*/ 4685 h 78928"/>
                <a:gd name="connsiteX19" fmla="*/ 164574 w 193403"/>
                <a:gd name="connsiteY19" fmla="*/ 6126 h 78928"/>
                <a:gd name="connsiteX20" fmla="*/ 158235 w 193403"/>
                <a:gd name="connsiteY20" fmla="*/ 17939 h 78928"/>
                <a:gd name="connsiteX21" fmla="*/ 143828 w 193403"/>
                <a:gd name="connsiteY21" fmla="*/ 17651 h 78928"/>
                <a:gd name="connsiteX22" fmla="*/ 114726 w 193403"/>
                <a:gd name="connsiteY22" fmla="*/ 27736 h 78928"/>
                <a:gd name="connsiteX23" fmla="*/ 105506 w 193403"/>
                <a:gd name="connsiteY23" fmla="*/ 36668 h 78928"/>
                <a:gd name="connsiteX24" fmla="*/ 86489 w 193403"/>
                <a:gd name="connsiteY24" fmla="*/ 43295 h 78928"/>
                <a:gd name="connsiteX25" fmla="*/ 85336 w 193403"/>
                <a:gd name="connsiteY25" fmla="*/ 43872 h 78928"/>
                <a:gd name="connsiteX26" fmla="*/ 37793 w 193403"/>
                <a:gd name="connsiteY26" fmla="*/ 66634 h 78928"/>
                <a:gd name="connsiteX27" fmla="*/ 11573 w 193403"/>
                <a:gd name="connsiteY27" fmla="*/ 70956 h 78928"/>
                <a:gd name="connsiteX28" fmla="*/ 5810 w 193403"/>
                <a:gd name="connsiteY28" fmla="*/ 71821 h 78928"/>
                <a:gd name="connsiteX29" fmla="*/ 335 w 193403"/>
                <a:gd name="connsiteY29" fmla="*/ 77872 h 78928"/>
                <a:gd name="connsiteX30" fmla="*/ 7251 w 193403"/>
                <a:gd name="connsiteY30" fmla="*/ 77007 h 78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93403" h="78928">
                  <a:moveTo>
                    <a:pt x="7251" y="77007"/>
                  </a:moveTo>
                  <a:cubicBezTo>
                    <a:pt x="10708" y="75279"/>
                    <a:pt x="14166" y="72973"/>
                    <a:pt x="18488" y="74990"/>
                  </a:cubicBezTo>
                  <a:cubicBezTo>
                    <a:pt x="17912" y="74702"/>
                    <a:pt x="17336" y="74126"/>
                    <a:pt x="16759" y="73838"/>
                  </a:cubicBezTo>
                  <a:cubicBezTo>
                    <a:pt x="17624" y="73838"/>
                    <a:pt x="18200" y="74126"/>
                    <a:pt x="18488" y="74990"/>
                  </a:cubicBezTo>
                  <a:cubicBezTo>
                    <a:pt x="26844" y="77872"/>
                    <a:pt x="32030" y="70668"/>
                    <a:pt x="38946" y="68651"/>
                  </a:cubicBezTo>
                  <a:cubicBezTo>
                    <a:pt x="39234" y="68651"/>
                    <a:pt x="39810" y="68651"/>
                    <a:pt x="40675" y="68363"/>
                  </a:cubicBezTo>
                  <a:cubicBezTo>
                    <a:pt x="51047" y="68075"/>
                    <a:pt x="59692" y="61736"/>
                    <a:pt x="68912" y="58278"/>
                  </a:cubicBezTo>
                  <a:cubicBezTo>
                    <a:pt x="86200" y="51939"/>
                    <a:pt x="102912" y="44736"/>
                    <a:pt x="120489" y="39261"/>
                  </a:cubicBezTo>
                  <a:cubicBezTo>
                    <a:pt x="139506" y="33210"/>
                    <a:pt x="158235" y="26583"/>
                    <a:pt x="177828" y="22549"/>
                  </a:cubicBezTo>
                  <a:cubicBezTo>
                    <a:pt x="181286" y="23702"/>
                    <a:pt x="184455" y="21397"/>
                    <a:pt x="187337" y="20532"/>
                  </a:cubicBezTo>
                  <a:cubicBezTo>
                    <a:pt x="189930" y="20244"/>
                    <a:pt x="193675" y="21397"/>
                    <a:pt x="193387" y="17363"/>
                  </a:cubicBezTo>
                  <a:cubicBezTo>
                    <a:pt x="193099" y="14770"/>
                    <a:pt x="189642" y="15634"/>
                    <a:pt x="187625" y="15922"/>
                  </a:cubicBezTo>
                  <a:cubicBezTo>
                    <a:pt x="185896" y="15922"/>
                    <a:pt x="184167" y="17075"/>
                    <a:pt x="182438" y="17651"/>
                  </a:cubicBezTo>
                  <a:cubicBezTo>
                    <a:pt x="180709" y="18227"/>
                    <a:pt x="178692" y="18227"/>
                    <a:pt x="177828" y="20532"/>
                  </a:cubicBezTo>
                  <a:cubicBezTo>
                    <a:pt x="176387" y="19668"/>
                    <a:pt x="174658" y="18515"/>
                    <a:pt x="173218" y="17651"/>
                  </a:cubicBezTo>
                  <a:cubicBezTo>
                    <a:pt x="171777" y="16210"/>
                    <a:pt x="170048" y="15058"/>
                    <a:pt x="168608" y="13617"/>
                  </a:cubicBezTo>
                  <a:cubicBezTo>
                    <a:pt x="170048" y="13041"/>
                    <a:pt x="171201" y="11888"/>
                    <a:pt x="172642" y="11600"/>
                  </a:cubicBezTo>
                  <a:cubicBezTo>
                    <a:pt x="178116" y="10159"/>
                    <a:pt x="180421" y="6414"/>
                    <a:pt x="177540" y="2092"/>
                  </a:cubicBezTo>
                  <a:cubicBezTo>
                    <a:pt x="174082" y="-2807"/>
                    <a:pt x="172354" y="2092"/>
                    <a:pt x="170048" y="4685"/>
                  </a:cubicBezTo>
                  <a:cubicBezTo>
                    <a:pt x="168896" y="5837"/>
                    <a:pt x="166591" y="6126"/>
                    <a:pt x="164574" y="6126"/>
                  </a:cubicBezTo>
                  <a:cubicBezTo>
                    <a:pt x="155642" y="6414"/>
                    <a:pt x="153336" y="10159"/>
                    <a:pt x="158235" y="17939"/>
                  </a:cubicBezTo>
                  <a:cubicBezTo>
                    <a:pt x="153336" y="19668"/>
                    <a:pt x="149303" y="21397"/>
                    <a:pt x="143828" y="17651"/>
                  </a:cubicBezTo>
                  <a:cubicBezTo>
                    <a:pt x="136625" y="13041"/>
                    <a:pt x="114438" y="20821"/>
                    <a:pt x="114726" y="27736"/>
                  </a:cubicBezTo>
                  <a:cubicBezTo>
                    <a:pt x="115302" y="36092"/>
                    <a:pt x="108963" y="37244"/>
                    <a:pt x="105506" y="36668"/>
                  </a:cubicBezTo>
                  <a:cubicBezTo>
                    <a:pt x="97438" y="35227"/>
                    <a:pt x="91675" y="38109"/>
                    <a:pt x="86489" y="43295"/>
                  </a:cubicBezTo>
                  <a:cubicBezTo>
                    <a:pt x="86200" y="43583"/>
                    <a:pt x="85912" y="43583"/>
                    <a:pt x="85336" y="43872"/>
                  </a:cubicBezTo>
                  <a:cubicBezTo>
                    <a:pt x="68624" y="49922"/>
                    <a:pt x="53353" y="58278"/>
                    <a:pt x="37793" y="66634"/>
                  </a:cubicBezTo>
                  <a:cubicBezTo>
                    <a:pt x="28861" y="66634"/>
                    <a:pt x="19641" y="66058"/>
                    <a:pt x="11573" y="70956"/>
                  </a:cubicBezTo>
                  <a:cubicBezTo>
                    <a:pt x="9556" y="71245"/>
                    <a:pt x="7539" y="71533"/>
                    <a:pt x="5810" y="71821"/>
                  </a:cubicBezTo>
                  <a:cubicBezTo>
                    <a:pt x="2353" y="72397"/>
                    <a:pt x="-1105" y="74126"/>
                    <a:pt x="335" y="77872"/>
                  </a:cubicBezTo>
                  <a:cubicBezTo>
                    <a:pt x="1200" y="80177"/>
                    <a:pt x="4657" y="78160"/>
                    <a:pt x="7251" y="77007"/>
                  </a:cubicBezTo>
                  <a:close/>
                </a:path>
              </a:pathLst>
            </a:custGeom>
            <a:solidFill>
              <a:srgbClr val="CD7E7E"/>
            </a:solidFill>
            <a:ln w="28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B9FC5839-30BA-4F19-919C-EA64EAE4E948}"/>
                </a:ext>
              </a:extLst>
            </p:cNvPr>
            <p:cNvSpPr/>
            <p:nvPr/>
          </p:nvSpPr>
          <p:spPr>
            <a:xfrm>
              <a:off x="280645" y="5839915"/>
              <a:ext cx="16135" cy="8636"/>
            </a:xfrm>
            <a:custGeom>
              <a:avLst/>
              <a:gdLst>
                <a:gd name="connsiteX0" fmla="*/ 16136 w 16135"/>
                <a:gd name="connsiteY0" fmla="*/ 483 h 8636"/>
                <a:gd name="connsiteX1" fmla="*/ 0 w 16135"/>
                <a:gd name="connsiteY1" fmla="*/ 8551 h 8636"/>
                <a:gd name="connsiteX2" fmla="*/ 16136 w 16135"/>
                <a:gd name="connsiteY2" fmla="*/ 483 h 8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135" h="8636">
                  <a:moveTo>
                    <a:pt x="16136" y="483"/>
                  </a:moveTo>
                  <a:cubicBezTo>
                    <a:pt x="8356" y="-1534"/>
                    <a:pt x="5186" y="3076"/>
                    <a:pt x="0" y="8551"/>
                  </a:cubicBezTo>
                  <a:cubicBezTo>
                    <a:pt x="8356" y="9127"/>
                    <a:pt x="12678" y="6822"/>
                    <a:pt x="16136" y="483"/>
                  </a:cubicBezTo>
                  <a:close/>
                </a:path>
              </a:pathLst>
            </a:custGeom>
            <a:solidFill>
              <a:srgbClr val="CD7E7E"/>
            </a:solidFill>
            <a:ln w="28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2D7EA85F-F5E8-4E0B-B325-828A47278FE9}"/>
                </a:ext>
              </a:extLst>
            </p:cNvPr>
            <p:cNvSpPr/>
            <p:nvPr/>
          </p:nvSpPr>
          <p:spPr>
            <a:xfrm>
              <a:off x="4027564" y="4249836"/>
              <a:ext cx="10104" cy="8440"/>
            </a:xfrm>
            <a:custGeom>
              <a:avLst/>
              <a:gdLst>
                <a:gd name="connsiteX0" fmla="*/ 4630 w 10104"/>
                <a:gd name="connsiteY0" fmla="*/ 8112 h 8440"/>
                <a:gd name="connsiteX1" fmla="*/ 10105 w 10104"/>
                <a:gd name="connsiteY1" fmla="*/ 2925 h 8440"/>
                <a:gd name="connsiteX2" fmla="*/ 5783 w 10104"/>
                <a:gd name="connsiteY2" fmla="*/ 44 h 8440"/>
                <a:gd name="connsiteX3" fmla="*/ 20 w 10104"/>
                <a:gd name="connsiteY3" fmla="*/ 5807 h 8440"/>
                <a:gd name="connsiteX4" fmla="*/ 4630 w 10104"/>
                <a:gd name="connsiteY4" fmla="*/ 8112 h 8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04" h="8440">
                  <a:moveTo>
                    <a:pt x="4630" y="8112"/>
                  </a:moveTo>
                  <a:cubicBezTo>
                    <a:pt x="7223" y="7247"/>
                    <a:pt x="9528" y="6095"/>
                    <a:pt x="10105" y="2925"/>
                  </a:cubicBezTo>
                  <a:cubicBezTo>
                    <a:pt x="9240" y="908"/>
                    <a:pt x="7800" y="-244"/>
                    <a:pt x="5783" y="44"/>
                  </a:cubicBezTo>
                  <a:cubicBezTo>
                    <a:pt x="2613" y="620"/>
                    <a:pt x="-268" y="2061"/>
                    <a:pt x="20" y="5807"/>
                  </a:cubicBezTo>
                  <a:cubicBezTo>
                    <a:pt x="308" y="8112"/>
                    <a:pt x="2325" y="8976"/>
                    <a:pt x="4630" y="8112"/>
                  </a:cubicBezTo>
                  <a:close/>
                </a:path>
              </a:pathLst>
            </a:custGeom>
            <a:solidFill>
              <a:srgbClr val="CD7E7E"/>
            </a:solidFill>
            <a:ln w="28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72AFC4DC-0392-4142-8B3E-CC32A1571999}"/>
                </a:ext>
              </a:extLst>
            </p:cNvPr>
            <p:cNvSpPr/>
            <p:nvPr/>
          </p:nvSpPr>
          <p:spPr>
            <a:xfrm>
              <a:off x="2758122" y="4665446"/>
              <a:ext cx="216" cy="216"/>
            </a:xfrm>
            <a:custGeom>
              <a:avLst/>
              <a:gdLst>
                <a:gd name="connsiteX0" fmla="*/ 216 w 216"/>
                <a:gd name="connsiteY0" fmla="*/ 216 h 216"/>
                <a:gd name="connsiteX1" fmla="*/ 216 w 216"/>
                <a:gd name="connsiteY1" fmla="*/ 216 h 216"/>
                <a:gd name="connsiteX2" fmla="*/ 216 w 216"/>
                <a:gd name="connsiteY2" fmla="*/ 216 h 216"/>
                <a:gd name="connsiteX3" fmla="*/ 216 w 216"/>
                <a:gd name="connsiteY3" fmla="*/ 216 h 216"/>
                <a:gd name="connsiteX4" fmla="*/ 216 w 216"/>
                <a:gd name="connsiteY4" fmla="*/ 216 h 216"/>
                <a:gd name="connsiteX5" fmla="*/ 216 w 216"/>
                <a:gd name="connsiteY5" fmla="*/ 216 h 216"/>
                <a:gd name="connsiteX6" fmla="*/ 216 w 216"/>
                <a:gd name="connsiteY6" fmla="*/ 216 h 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6" h="216">
                  <a:moveTo>
                    <a:pt x="216" y="216"/>
                  </a:moveTo>
                  <a:cubicBezTo>
                    <a:pt x="216" y="216"/>
                    <a:pt x="216" y="216"/>
                    <a:pt x="216" y="216"/>
                  </a:cubicBezTo>
                  <a:cubicBezTo>
                    <a:pt x="216" y="-72"/>
                    <a:pt x="-72" y="-72"/>
                    <a:pt x="216" y="216"/>
                  </a:cubicBezTo>
                  <a:lnTo>
                    <a:pt x="216" y="216"/>
                  </a:lnTo>
                  <a:cubicBezTo>
                    <a:pt x="-72" y="216"/>
                    <a:pt x="-72" y="216"/>
                    <a:pt x="216" y="216"/>
                  </a:cubicBezTo>
                  <a:cubicBezTo>
                    <a:pt x="-72" y="216"/>
                    <a:pt x="-72" y="216"/>
                    <a:pt x="216" y="216"/>
                  </a:cubicBezTo>
                  <a:lnTo>
                    <a:pt x="216" y="216"/>
                  </a:lnTo>
                  <a:close/>
                </a:path>
              </a:pathLst>
            </a:custGeom>
            <a:solidFill>
              <a:srgbClr val="CD7E7E"/>
            </a:solidFill>
            <a:ln w="28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9AE76F40-3638-458B-AD47-2AA1A1C245A1}"/>
                </a:ext>
              </a:extLst>
            </p:cNvPr>
            <p:cNvSpPr/>
            <p:nvPr/>
          </p:nvSpPr>
          <p:spPr>
            <a:xfrm>
              <a:off x="2743643" y="4665662"/>
              <a:ext cx="14406" cy="6915"/>
            </a:xfrm>
            <a:custGeom>
              <a:avLst/>
              <a:gdLst>
                <a:gd name="connsiteX0" fmla="*/ 2593 w 14406"/>
                <a:gd name="connsiteY0" fmla="*/ 6915 h 6915"/>
                <a:gd name="connsiteX1" fmla="*/ 14407 w 14406"/>
                <a:gd name="connsiteY1" fmla="*/ 0 h 6915"/>
                <a:gd name="connsiteX2" fmla="*/ 0 w 14406"/>
                <a:gd name="connsiteY2" fmla="*/ 2881 h 6915"/>
                <a:gd name="connsiteX3" fmla="*/ 2593 w 14406"/>
                <a:gd name="connsiteY3" fmla="*/ 6915 h 6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406" h="6915">
                  <a:moveTo>
                    <a:pt x="2593" y="6915"/>
                  </a:moveTo>
                  <a:cubicBezTo>
                    <a:pt x="8068" y="6915"/>
                    <a:pt x="12966" y="6339"/>
                    <a:pt x="14407" y="0"/>
                  </a:cubicBezTo>
                  <a:cubicBezTo>
                    <a:pt x="9508" y="864"/>
                    <a:pt x="4898" y="2017"/>
                    <a:pt x="0" y="2881"/>
                  </a:cubicBezTo>
                  <a:cubicBezTo>
                    <a:pt x="0" y="4610"/>
                    <a:pt x="576" y="6339"/>
                    <a:pt x="2593" y="6915"/>
                  </a:cubicBezTo>
                  <a:close/>
                </a:path>
              </a:pathLst>
            </a:custGeom>
            <a:solidFill>
              <a:srgbClr val="CD7E7E"/>
            </a:solidFill>
            <a:ln w="28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425595FB-F2F9-4AEC-9920-3B11CF63DDDD}"/>
                </a:ext>
              </a:extLst>
            </p:cNvPr>
            <p:cNvSpPr/>
            <p:nvPr/>
          </p:nvSpPr>
          <p:spPr>
            <a:xfrm>
              <a:off x="632749" y="5365191"/>
              <a:ext cx="14118" cy="5254"/>
            </a:xfrm>
            <a:custGeom>
              <a:avLst/>
              <a:gdLst>
                <a:gd name="connsiteX0" fmla="*/ 0 w 14118"/>
                <a:gd name="connsiteY0" fmla="*/ 5255 h 5254"/>
                <a:gd name="connsiteX1" fmla="*/ 14119 w 14118"/>
                <a:gd name="connsiteY1" fmla="*/ 2662 h 5254"/>
                <a:gd name="connsiteX2" fmla="*/ 0 w 14118"/>
                <a:gd name="connsiteY2" fmla="*/ 5255 h 5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118" h="5254">
                  <a:moveTo>
                    <a:pt x="0" y="5255"/>
                  </a:moveTo>
                  <a:cubicBezTo>
                    <a:pt x="4610" y="4391"/>
                    <a:pt x="9220" y="3526"/>
                    <a:pt x="14119" y="2662"/>
                  </a:cubicBezTo>
                  <a:cubicBezTo>
                    <a:pt x="7780" y="-2813"/>
                    <a:pt x="4034" y="1221"/>
                    <a:pt x="0" y="5255"/>
                  </a:cubicBezTo>
                  <a:close/>
                </a:path>
              </a:pathLst>
            </a:custGeom>
            <a:solidFill>
              <a:srgbClr val="CD7E7E"/>
            </a:solidFill>
            <a:ln w="28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AD7564D0-4334-4080-A8E4-506243ACE77A}"/>
                </a:ext>
              </a:extLst>
            </p:cNvPr>
            <p:cNvSpPr/>
            <p:nvPr/>
          </p:nvSpPr>
          <p:spPr>
            <a:xfrm>
              <a:off x="4222364" y="4211558"/>
              <a:ext cx="9508" cy="9508"/>
            </a:xfrm>
            <a:custGeom>
              <a:avLst/>
              <a:gdLst>
                <a:gd name="connsiteX0" fmla="*/ 1729 w 9508"/>
                <a:gd name="connsiteY0" fmla="*/ 9509 h 9508"/>
                <a:gd name="connsiteX1" fmla="*/ 9508 w 9508"/>
                <a:gd name="connsiteY1" fmla="*/ 0 h 9508"/>
                <a:gd name="connsiteX2" fmla="*/ 0 w 9508"/>
                <a:gd name="connsiteY2" fmla="*/ 7203 h 9508"/>
                <a:gd name="connsiteX3" fmla="*/ 1729 w 9508"/>
                <a:gd name="connsiteY3" fmla="*/ 9509 h 9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08" h="9508">
                  <a:moveTo>
                    <a:pt x="1729" y="9509"/>
                  </a:moveTo>
                  <a:cubicBezTo>
                    <a:pt x="6627" y="8644"/>
                    <a:pt x="8068" y="4898"/>
                    <a:pt x="9508" y="0"/>
                  </a:cubicBezTo>
                  <a:cubicBezTo>
                    <a:pt x="3746" y="288"/>
                    <a:pt x="288" y="1729"/>
                    <a:pt x="0" y="7203"/>
                  </a:cubicBezTo>
                  <a:cubicBezTo>
                    <a:pt x="0" y="7780"/>
                    <a:pt x="1153" y="9509"/>
                    <a:pt x="1729" y="9509"/>
                  </a:cubicBezTo>
                  <a:close/>
                </a:path>
              </a:pathLst>
            </a:custGeom>
            <a:solidFill>
              <a:srgbClr val="CD7E7E"/>
            </a:solidFill>
            <a:ln w="28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56C69B2C-B46D-4B25-AE3F-2B1EAB474F7F}"/>
                </a:ext>
              </a:extLst>
            </p:cNvPr>
            <p:cNvSpPr/>
            <p:nvPr/>
          </p:nvSpPr>
          <p:spPr>
            <a:xfrm>
              <a:off x="3287647" y="4500848"/>
              <a:ext cx="12101" cy="5474"/>
            </a:xfrm>
            <a:custGeom>
              <a:avLst/>
              <a:gdLst>
                <a:gd name="connsiteX0" fmla="*/ 12102 w 12101"/>
                <a:gd name="connsiteY0" fmla="*/ 0 h 5474"/>
                <a:gd name="connsiteX1" fmla="*/ 0 w 12101"/>
                <a:gd name="connsiteY1" fmla="*/ 5475 h 5474"/>
                <a:gd name="connsiteX2" fmla="*/ 12102 w 12101"/>
                <a:gd name="connsiteY2" fmla="*/ 0 h 5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101" h="5474">
                  <a:moveTo>
                    <a:pt x="12102" y="0"/>
                  </a:moveTo>
                  <a:cubicBezTo>
                    <a:pt x="6627" y="0"/>
                    <a:pt x="2593" y="864"/>
                    <a:pt x="0" y="5475"/>
                  </a:cubicBezTo>
                  <a:cubicBezTo>
                    <a:pt x="4034" y="4322"/>
                    <a:pt x="9797" y="6915"/>
                    <a:pt x="12102" y="0"/>
                  </a:cubicBezTo>
                  <a:close/>
                </a:path>
              </a:pathLst>
            </a:custGeom>
            <a:solidFill>
              <a:srgbClr val="CD7E7E"/>
            </a:solidFill>
            <a:ln w="28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84DBD2DE-12DA-45E2-A0FA-91DFA77C7616}"/>
                </a:ext>
              </a:extLst>
            </p:cNvPr>
            <p:cNvSpPr/>
            <p:nvPr/>
          </p:nvSpPr>
          <p:spPr>
            <a:xfrm>
              <a:off x="3424224" y="4477221"/>
              <a:ext cx="15847" cy="7203"/>
            </a:xfrm>
            <a:custGeom>
              <a:avLst/>
              <a:gdLst>
                <a:gd name="connsiteX0" fmla="*/ 15848 w 15847"/>
                <a:gd name="connsiteY0" fmla="*/ 0 h 7203"/>
                <a:gd name="connsiteX1" fmla="*/ 0 w 15847"/>
                <a:gd name="connsiteY1" fmla="*/ 7203 h 7203"/>
                <a:gd name="connsiteX2" fmla="*/ 15848 w 15847"/>
                <a:gd name="connsiteY2" fmla="*/ 0 h 7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847" h="7203">
                  <a:moveTo>
                    <a:pt x="15848" y="0"/>
                  </a:moveTo>
                  <a:cubicBezTo>
                    <a:pt x="10949" y="576"/>
                    <a:pt x="5763" y="288"/>
                    <a:pt x="0" y="7203"/>
                  </a:cubicBezTo>
                  <a:cubicBezTo>
                    <a:pt x="7492" y="5186"/>
                    <a:pt x="12966" y="6051"/>
                    <a:pt x="15848" y="0"/>
                  </a:cubicBezTo>
                  <a:close/>
                </a:path>
              </a:pathLst>
            </a:custGeom>
            <a:solidFill>
              <a:srgbClr val="CD7E7E"/>
            </a:solidFill>
            <a:ln w="28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6E44F1ED-E7C1-4EEC-98EB-C3E30780935C}"/>
                </a:ext>
              </a:extLst>
            </p:cNvPr>
            <p:cNvSpPr/>
            <p:nvPr/>
          </p:nvSpPr>
          <p:spPr>
            <a:xfrm>
              <a:off x="3962176" y="4304135"/>
              <a:ext cx="26265" cy="12621"/>
            </a:xfrm>
            <a:custGeom>
              <a:avLst/>
              <a:gdLst>
                <a:gd name="connsiteX0" fmla="*/ 15271 w 26265"/>
                <a:gd name="connsiteY0" fmla="*/ 3949 h 12621"/>
                <a:gd name="connsiteX1" fmla="*/ 13543 w 26265"/>
                <a:gd name="connsiteY1" fmla="*/ 5390 h 12621"/>
                <a:gd name="connsiteX2" fmla="*/ 0 w 26265"/>
                <a:gd name="connsiteY2" fmla="*/ 12017 h 12621"/>
                <a:gd name="connsiteX3" fmla="*/ 17000 w 26265"/>
                <a:gd name="connsiteY3" fmla="*/ 7983 h 12621"/>
                <a:gd name="connsiteX4" fmla="*/ 17000 w 26265"/>
                <a:gd name="connsiteY4" fmla="*/ 7983 h 12621"/>
                <a:gd name="connsiteX5" fmla="*/ 26220 w 26265"/>
                <a:gd name="connsiteY5" fmla="*/ 2796 h 12621"/>
                <a:gd name="connsiteX6" fmla="*/ 24780 w 26265"/>
                <a:gd name="connsiteY6" fmla="*/ 203 h 12621"/>
                <a:gd name="connsiteX7" fmla="*/ 15271 w 26265"/>
                <a:gd name="connsiteY7" fmla="*/ 3949 h 12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265" h="12621">
                  <a:moveTo>
                    <a:pt x="15271" y="3949"/>
                  </a:moveTo>
                  <a:cubicBezTo>
                    <a:pt x="14695" y="4525"/>
                    <a:pt x="14119" y="4813"/>
                    <a:pt x="13543" y="5390"/>
                  </a:cubicBezTo>
                  <a:cubicBezTo>
                    <a:pt x="9221" y="7118"/>
                    <a:pt x="3169" y="6254"/>
                    <a:pt x="0" y="12017"/>
                  </a:cubicBezTo>
                  <a:cubicBezTo>
                    <a:pt x="7203" y="14034"/>
                    <a:pt x="11814" y="10576"/>
                    <a:pt x="17000" y="7983"/>
                  </a:cubicBezTo>
                  <a:cubicBezTo>
                    <a:pt x="17000" y="7983"/>
                    <a:pt x="17000" y="7983"/>
                    <a:pt x="17000" y="7983"/>
                  </a:cubicBezTo>
                  <a:cubicBezTo>
                    <a:pt x="20458" y="7118"/>
                    <a:pt x="25068" y="7695"/>
                    <a:pt x="26220" y="2796"/>
                  </a:cubicBezTo>
                  <a:cubicBezTo>
                    <a:pt x="26509" y="1932"/>
                    <a:pt x="25356" y="203"/>
                    <a:pt x="24780" y="203"/>
                  </a:cubicBezTo>
                  <a:cubicBezTo>
                    <a:pt x="20458" y="-661"/>
                    <a:pt x="17865" y="1356"/>
                    <a:pt x="15271" y="3949"/>
                  </a:cubicBezTo>
                  <a:close/>
                </a:path>
              </a:pathLst>
            </a:custGeom>
            <a:solidFill>
              <a:srgbClr val="CD7E7E"/>
            </a:solidFill>
            <a:ln w="28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73B93A86-3452-4011-97BE-F689C5678DE4}"/>
                </a:ext>
              </a:extLst>
            </p:cNvPr>
            <p:cNvSpPr/>
            <p:nvPr/>
          </p:nvSpPr>
          <p:spPr>
            <a:xfrm>
              <a:off x="3358529" y="4482367"/>
              <a:ext cx="27084" cy="13985"/>
            </a:xfrm>
            <a:custGeom>
              <a:avLst/>
              <a:gdLst>
                <a:gd name="connsiteX0" fmla="*/ 27085 w 27084"/>
                <a:gd name="connsiteY0" fmla="*/ 6379 h 13985"/>
                <a:gd name="connsiteX1" fmla="*/ 20170 w 27084"/>
                <a:gd name="connsiteY1" fmla="*/ 4362 h 13985"/>
                <a:gd name="connsiteX2" fmla="*/ 14983 w 27084"/>
                <a:gd name="connsiteY2" fmla="*/ 328 h 13985"/>
                <a:gd name="connsiteX3" fmla="*/ 12966 w 27084"/>
                <a:gd name="connsiteY3" fmla="*/ 6667 h 13985"/>
                <a:gd name="connsiteX4" fmla="*/ 11237 w 27084"/>
                <a:gd name="connsiteY4" fmla="*/ 7531 h 13985"/>
                <a:gd name="connsiteX5" fmla="*/ 11237 w 27084"/>
                <a:gd name="connsiteY5" fmla="*/ 7531 h 13985"/>
                <a:gd name="connsiteX6" fmla="*/ 0 w 27084"/>
                <a:gd name="connsiteY6" fmla="*/ 11565 h 13985"/>
                <a:gd name="connsiteX7" fmla="*/ 15271 w 27084"/>
                <a:gd name="connsiteY7" fmla="*/ 12429 h 13985"/>
                <a:gd name="connsiteX8" fmla="*/ 27085 w 27084"/>
                <a:gd name="connsiteY8" fmla="*/ 6379 h 13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084" h="13985">
                  <a:moveTo>
                    <a:pt x="27085" y="6379"/>
                  </a:moveTo>
                  <a:cubicBezTo>
                    <a:pt x="24780" y="3209"/>
                    <a:pt x="22475" y="4650"/>
                    <a:pt x="20170" y="4362"/>
                  </a:cubicBezTo>
                  <a:cubicBezTo>
                    <a:pt x="19882" y="1192"/>
                    <a:pt x="18441" y="-825"/>
                    <a:pt x="14983" y="328"/>
                  </a:cubicBezTo>
                  <a:cubicBezTo>
                    <a:pt x="11525" y="1480"/>
                    <a:pt x="11237" y="3785"/>
                    <a:pt x="12966" y="6667"/>
                  </a:cubicBezTo>
                  <a:cubicBezTo>
                    <a:pt x="12390" y="6955"/>
                    <a:pt x="11814" y="7243"/>
                    <a:pt x="11237" y="7531"/>
                  </a:cubicBezTo>
                  <a:lnTo>
                    <a:pt x="11237" y="7531"/>
                  </a:lnTo>
                  <a:cubicBezTo>
                    <a:pt x="6915" y="7243"/>
                    <a:pt x="2881" y="6955"/>
                    <a:pt x="0" y="11565"/>
                  </a:cubicBezTo>
                  <a:cubicBezTo>
                    <a:pt x="5475" y="11853"/>
                    <a:pt x="10373" y="12141"/>
                    <a:pt x="15271" y="12429"/>
                  </a:cubicBezTo>
                  <a:cubicBezTo>
                    <a:pt x="23339" y="17904"/>
                    <a:pt x="22475" y="7243"/>
                    <a:pt x="27085" y="6379"/>
                  </a:cubicBezTo>
                  <a:close/>
                </a:path>
              </a:pathLst>
            </a:custGeom>
            <a:solidFill>
              <a:srgbClr val="CD7E7E"/>
            </a:solidFill>
            <a:ln w="28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BC8EDBDF-76E4-4AA7-B4D8-336C7B3DEC80}"/>
                </a:ext>
              </a:extLst>
            </p:cNvPr>
            <p:cNvSpPr/>
            <p:nvPr/>
          </p:nvSpPr>
          <p:spPr>
            <a:xfrm>
              <a:off x="762699" y="5326828"/>
              <a:ext cx="12101" cy="4998"/>
            </a:xfrm>
            <a:custGeom>
              <a:avLst/>
              <a:gdLst>
                <a:gd name="connsiteX0" fmla="*/ 12102 w 12101"/>
                <a:gd name="connsiteY0" fmla="*/ 109 h 4998"/>
                <a:gd name="connsiteX1" fmla="*/ 0 w 12101"/>
                <a:gd name="connsiteY1" fmla="*/ 4719 h 4998"/>
                <a:gd name="connsiteX2" fmla="*/ 12102 w 12101"/>
                <a:gd name="connsiteY2" fmla="*/ 109 h 4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101" h="4998">
                  <a:moveTo>
                    <a:pt x="12102" y="109"/>
                  </a:moveTo>
                  <a:cubicBezTo>
                    <a:pt x="6627" y="-467"/>
                    <a:pt x="2881" y="1262"/>
                    <a:pt x="0" y="4719"/>
                  </a:cubicBezTo>
                  <a:cubicBezTo>
                    <a:pt x="4610" y="5872"/>
                    <a:pt x="8068" y="3279"/>
                    <a:pt x="12102" y="109"/>
                  </a:cubicBezTo>
                  <a:close/>
                </a:path>
              </a:pathLst>
            </a:custGeom>
            <a:solidFill>
              <a:srgbClr val="CD7E7E"/>
            </a:solidFill>
            <a:ln w="28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8BD3C392-CFBB-4CCF-994D-D7C2B8826E8C}"/>
                </a:ext>
              </a:extLst>
            </p:cNvPr>
            <p:cNvSpPr/>
            <p:nvPr/>
          </p:nvSpPr>
          <p:spPr>
            <a:xfrm>
              <a:off x="3847498" y="4345542"/>
              <a:ext cx="11237" cy="5673"/>
            </a:xfrm>
            <a:custGeom>
              <a:avLst/>
              <a:gdLst>
                <a:gd name="connsiteX0" fmla="*/ 0 w 11237"/>
                <a:gd name="connsiteY0" fmla="*/ 4610 h 5673"/>
                <a:gd name="connsiteX1" fmla="*/ 11237 w 11237"/>
                <a:gd name="connsiteY1" fmla="*/ 0 h 5673"/>
                <a:gd name="connsiteX2" fmla="*/ 0 w 11237"/>
                <a:gd name="connsiteY2" fmla="*/ 4610 h 5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37" h="5673">
                  <a:moveTo>
                    <a:pt x="0" y="4610"/>
                  </a:moveTo>
                  <a:cubicBezTo>
                    <a:pt x="5474" y="7492"/>
                    <a:pt x="7780" y="4034"/>
                    <a:pt x="11237" y="0"/>
                  </a:cubicBezTo>
                  <a:cubicBezTo>
                    <a:pt x="6051" y="288"/>
                    <a:pt x="2593" y="288"/>
                    <a:pt x="0" y="4610"/>
                  </a:cubicBezTo>
                  <a:close/>
                </a:path>
              </a:pathLst>
            </a:custGeom>
            <a:solidFill>
              <a:srgbClr val="CD7E7E"/>
            </a:solidFill>
            <a:ln w="28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768F0838-B64A-4F71-B036-43964BC57C61}"/>
                </a:ext>
              </a:extLst>
            </p:cNvPr>
            <p:cNvSpPr/>
            <p:nvPr/>
          </p:nvSpPr>
          <p:spPr>
            <a:xfrm>
              <a:off x="3780362" y="4343518"/>
              <a:ext cx="21272" cy="10091"/>
            </a:xfrm>
            <a:custGeom>
              <a:avLst/>
              <a:gdLst>
                <a:gd name="connsiteX0" fmla="*/ 20458 w 21272"/>
                <a:gd name="connsiteY0" fmla="*/ 1736 h 10091"/>
                <a:gd name="connsiteX1" fmla="*/ 11814 w 21272"/>
                <a:gd name="connsiteY1" fmla="*/ 3465 h 10091"/>
                <a:gd name="connsiteX2" fmla="*/ 0 w 21272"/>
                <a:gd name="connsiteY2" fmla="*/ 10092 h 10091"/>
                <a:gd name="connsiteX3" fmla="*/ 17576 w 21272"/>
                <a:gd name="connsiteY3" fmla="*/ 6346 h 10091"/>
                <a:gd name="connsiteX4" fmla="*/ 20458 w 21272"/>
                <a:gd name="connsiteY4" fmla="*/ 1736 h 10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272" h="10091">
                  <a:moveTo>
                    <a:pt x="20458" y="1736"/>
                  </a:moveTo>
                  <a:cubicBezTo>
                    <a:pt x="17288" y="-1722"/>
                    <a:pt x="14407" y="583"/>
                    <a:pt x="11814" y="3465"/>
                  </a:cubicBezTo>
                  <a:cubicBezTo>
                    <a:pt x="8356" y="5770"/>
                    <a:pt x="3169" y="4041"/>
                    <a:pt x="0" y="10092"/>
                  </a:cubicBezTo>
                  <a:cubicBezTo>
                    <a:pt x="6627" y="8651"/>
                    <a:pt x="12102" y="7499"/>
                    <a:pt x="17576" y="6346"/>
                  </a:cubicBezTo>
                  <a:cubicBezTo>
                    <a:pt x="20458" y="5770"/>
                    <a:pt x="22475" y="4041"/>
                    <a:pt x="20458" y="1736"/>
                  </a:cubicBezTo>
                  <a:close/>
                </a:path>
              </a:pathLst>
            </a:custGeom>
            <a:solidFill>
              <a:srgbClr val="CD7E7E"/>
            </a:solidFill>
            <a:ln w="28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4D220C2F-A29F-4984-B063-E23A223F74AD}"/>
                </a:ext>
              </a:extLst>
            </p:cNvPr>
            <p:cNvSpPr/>
            <p:nvPr/>
          </p:nvSpPr>
          <p:spPr>
            <a:xfrm>
              <a:off x="2745372" y="4647510"/>
              <a:ext cx="10084" cy="5899"/>
            </a:xfrm>
            <a:custGeom>
              <a:avLst/>
              <a:gdLst>
                <a:gd name="connsiteX0" fmla="*/ 10085 w 10084"/>
                <a:gd name="connsiteY0" fmla="*/ 0 h 5899"/>
                <a:gd name="connsiteX1" fmla="*/ 0 w 10084"/>
                <a:gd name="connsiteY1" fmla="*/ 5186 h 5899"/>
                <a:gd name="connsiteX2" fmla="*/ 10085 w 10084"/>
                <a:gd name="connsiteY2" fmla="*/ 0 h 5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084" h="5899">
                  <a:moveTo>
                    <a:pt x="10085" y="0"/>
                  </a:moveTo>
                  <a:cubicBezTo>
                    <a:pt x="6051" y="1441"/>
                    <a:pt x="2017" y="288"/>
                    <a:pt x="0" y="5186"/>
                  </a:cubicBezTo>
                  <a:cubicBezTo>
                    <a:pt x="4898" y="6627"/>
                    <a:pt x="8356" y="6339"/>
                    <a:pt x="10085" y="0"/>
                  </a:cubicBezTo>
                  <a:close/>
                </a:path>
              </a:pathLst>
            </a:custGeom>
            <a:solidFill>
              <a:srgbClr val="CD7E7E"/>
            </a:solidFill>
            <a:ln w="28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E9464849-6730-4AD1-993C-920ED49C5C2D}"/>
                </a:ext>
              </a:extLst>
            </p:cNvPr>
            <p:cNvSpPr/>
            <p:nvPr/>
          </p:nvSpPr>
          <p:spPr>
            <a:xfrm>
              <a:off x="3587181" y="4429390"/>
              <a:ext cx="7952" cy="6627"/>
            </a:xfrm>
            <a:custGeom>
              <a:avLst/>
              <a:gdLst>
                <a:gd name="connsiteX0" fmla="*/ 2722 w 7952"/>
                <a:gd name="connsiteY0" fmla="*/ 6627 h 6627"/>
                <a:gd name="connsiteX1" fmla="*/ 7909 w 7952"/>
                <a:gd name="connsiteY1" fmla="*/ 3458 h 6627"/>
                <a:gd name="connsiteX2" fmla="*/ 5316 w 7952"/>
                <a:gd name="connsiteY2" fmla="*/ 0 h 6627"/>
                <a:gd name="connsiteX3" fmla="*/ 129 w 7952"/>
                <a:gd name="connsiteY3" fmla="*/ 3746 h 6627"/>
                <a:gd name="connsiteX4" fmla="*/ 2722 w 7952"/>
                <a:gd name="connsiteY4" fmla="*/ 6627 h 6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52" h="6627">
                  <a:moveTo>
                    <a:pt x="2722" y="6627"/>
                  </a:moveTo>
                  <a:cubicBezTo>
                    <a:pt x="5027" y="6339"/>
                    <a:pt x="7332" y="6051"/>
                    <a:pt x="7909" y="3458"/>
                  </a:cubicBezTo>
                  <a:cubicBezTo>
                    <a:pt x="8197" y="1153"/>
                    <a:pt x="7044" y="0"/>
                    <a:pt x="5316" y="0"/>
                  </a:cubicBezTo>
                  <a:cubicBezTo>
                    <a:pt x="2722" y="0"/>
                    <a:pt x="994" y="1729"/>
                    <a:pt x="129" y="3746"/>
                  </a:cubicBezTo>
                  <a:cubicBezTo>
                    <a:pt x="-447" y="5475"/>
                    <a:pt x="994" y="6627"/>
                    <a:pt x="2722" y="6627"/>
                  </a:cubicBezTo>
                  <a:close/>
                </a:path>
              </a:pathLst>
            </a:custGeom>
            <a:solidFill>
              <a:srgbClr val="CD7E7E"/>
            </a:solidFill>
            <a:ln w="28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C4C6504E-B58E-4203-9539-0A523500B8A9}"/>
                </a:ext>
              </a:extLst>
            </p:cNvPr>
            <p:cNvSpPr/>
            <p:nvPr/>
          </p:nvSpPr>
          <p:spPr>
            <a:xfrm>
              <a:off x="3547835" y="4425404"/>
              <a:ext cx="11525" cy="4697"/>
            </a:xfrm>
            <a:custGeom>
              <a:avLst/>
              <a:gdLst>
                <a:gd name="connsiteX0" fmla="*/ 11525 w 11525"/>
                <a:gd name="connsiteY0" fmla="*/ 2545 h 4697"/>
                <a:gd name="connsiteX1" fmla="*/ 0 w 11525"/>
                <a:gd name="connsiteY1" fmla="*/ 1393 h 4697"/>
                <a:gd name="connsiteX2" fmla="*/ 11525 w 11525"/>
                <a:gd name="connsiteY2" fmla="*/ 2545 h 4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25" h="4697">
                  <a:moveTo>
                    <a:pt x="11525" y="2545"/>
                  </a:moveTo>
                  <a:cubicBezTo>
                    <a:pt x="7203" y="-624"/>
                    <a:pt x="4034" y="-624"/>
                    <a:pt x="0" y="1393"/>
                  </a:cubicBezTo>
                  <a:cubicBezTo>
                    <a:pt x="3458" y="5427"/>
                    <a:pt x="6339" y="5715"/>
                    <a:pt x="11525" y="2545"/>
                  </a:cubicBezTo>
                  <a:close/>
                </a:path>
              </a:pathLst>
            </a:custGeom>
            <a:solidFill>
              <a:srgbClr val="CD7E7E"/>
            </a:solidFill>
            <a:ln w="28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19895CF4-F7A8-45C5-A96D-386E7DF42D8F}"/>
                </a:ext>
              </a:extLst>
            </p:cNvPr>
            <p:cNvSpPr/>
            <p:nvPr/>
          </p:nvSpPr>
          <p:spPr>
            <a:xfrm>
              <a:off x="481477" y="5788549"/>
              <a:ext cx="11525" cy="4957"/>
            </a:xfrm>
            <a:custGeom>
              <a:avLst/>
              <a:gdLst>
                <a:gd name="connsiteX0" fmla="*/ 0 w 11525"/>
                <a:gd name="connsiteY0" fmla="*/ 3442 h 4957"/>
                <a:gd name="connsiteX1" fmla="*/ 11525 w 11525"/>
                <a:gd name="connsiteY1" fmla="*/ 1137 h 4957"/>
                <a:gd name="connsiteX2" fmla="*/ 0 w 11525"/>
                <a:gd name="connsiteY2" fmla="*/ 3442 h 4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25" h="4957">
                  <a:moveTo>
                    <a:pt x="0" y="3442"/>
                  </a:moveTo>
                  <a:cubicBezTo>
                    <a:pt x="5763" y="6611"/>
                    <a:pt x="8068" y="4306"/>
                    <a:pt x="11525" y="1137"/>
                  </a:cubicBezTo>
                  <a:cubicBezTo>
                    <a:pt x="6339" y="-1456"/>
                    <a:pt x="4034" y="849"/>
                    <a:pt x="0" y="3442"/>
                  </a:cubicBezTo>
                  <a:close/>
                </a:path>
              </a:pathLst>
            </a:custGeom>
            <a:solidFill>
              <a:srgbClr val="CD7E7E"/>
            </a:solidFill>
            <a:ln w="28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0B6A7C84-1060-480C-9858-60056E1A6512}"/>
                </a:ext>
              </a:extLst>
            </p:cNvPr>
            <p:cNvSpPr/>
            <p:nvPr/>
          </p:nvSpPr>
          <p:spPr>
            <a:xfrm>
              <a:off x="389513" y="5813069"/>
              <a:ext cx="10709" cy="5485"/>
            </a:xfrm>
            <a:custGeom>
              <a:avLst/>
              <a:gdLst>
                <a:gd name="connsiteX0" fmla="*/ 10710 w 10709"/>
                <a:gd name="connsiteY0" fmla="*/ 1109 h 5485"/>
                <a:gd name="connsiteX1" fmla="*/ 913 w 10709"/>
                <a:gd name="connsiteY1" fmla="*/ 1974 h 5485"/>
                <a:gd name="connsiteX2" fmla="*/ 913 w 10709"/>
                <a:gd name="connsiteY2" fmla="*/ 4855 h 5485"/>
                <a:gd name="connsiteX3" fmla="*/ 10710 w 10709"/>
                <a:gd name="connsiteY3" fmla="*/ 1109 h 5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09" h="5485">
                  <a:moveTo>
                    <a:pt x="10710" y="1109"/>
                  </a:moveTo>
                  <a:cubicBezTo>
                    <a:pt x="6676" y="533"/>
                    <a:pt x="3506" y="-1484"/>
                    <a:pt x="913" y="1974"/>
                  </a:cubicBezTo>
                  <a:cubicBezTo>
                    <a:pt x="337" y="2838"/>
                    <a:pt x="-816" y="4279"/>
                    <a:pt x="913" y="4855"/>
                  </a:cubicBezTo>
                  <a:cubicBezTo>
                    <a:pt x="4659" y="6584"/>
                    <a:pt x="7540" y="4567"/>
                    <a:pt x="10710" y="1109"/>
                  </a:cubicBezTo>
                  <a:close/>
                </a:path>
              </a:pathLst>
            </a:custGeom>
            <a:solidFill>
              <a:srgbClr val="CD7E7E"/>
            </a:solidFill>
            <a:ln w="28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6D1C75B7-596D-49E7-AA13-D5A16CDFB535}"/>
                </a:ext>
              </a:extLst>
            </p:cNvPr>
            <p:cNvSpPr/>
            <p:nvPr/>
          </p:nvSpPr>
          <p:spPr>
            <a:xfrm>
              <a:off x="3573191" y="4435152"/>
              <a:ext cx="8356" cy="6627"/>
            </a:xfrm>
            <a:custGeom>
              <a:avLst/>
              <a:gdLst>
                <a:gd name="connsiteX0" fmla="*/ 8356 w 8356"/>
                <a:gd name="connsiteY0" fmla="*/ 0 h 6627"/>
                <a:gd name="connsiteX1" fmla="*/ 0 w 8356"/>
                <a:gd name="connsiteY1" fmla="*/ 6627 h 6627"/>
                <a:gd name="connsiteX2" fmla="*/ 8356 w 8356"/>
                <a:gd name="connsiteY2" fmla="*/ 0 h 6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356" h="6627">
                  <a:moveTo>
                    <a:pt x="8356" y="0"/>
                  </a:moveTo>
                  <a:cubicBezTo>
                    <a:pt x="3746" y="0"/>
                    <a:pt x="1441" y="1729"/>
                    <a:pt x="0" y="6627"/>
                  </a:cubicBezTo>
                  <a:cubicBezTo>
                    <a:pt x="4610" y="6627"/>
                    <a:pt x="7492" y="5475"/>
                    <a:pt x="8356" y="0"/>
                  </a:cubicBezTo>
                  <a:close/>
                </a:path>
              </a:pathLst>
            </a:custGeom>
            <a:solidFill>
              <a:srgbClr val="CD7E7E"/>
            </a:solidFill>
            <a:ln w="28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8F3C9A6B-426E-485E-B77F-E4DA53F17F08}"/>
                </a:ext>
              </a:extLst>
            </p:cNvPr>
            <p:cNvSpPr/>
            <p:nvPr/>
          </p:nvSpPr>
          <p:spPr>
            <a:xfrm>
              <a:off x="4140035" y="4244406"/>
              <a:ext cx="7126" cy="6124"/>
            </a:xfrm>
            <a:custGeom>
              <a:avLst/>
              <a:gdLst>
                <a:gd name="connsiteX0" fmla="*/ 2228 w 7126"/>
                <a:gd name="connsiteY0" fmla="*/ 6051 h 6124"/>
                <a:gd name="connsiteX1" fmla="*/ 7126 w 7126"/>
                <a:gd name="connsiteY1" fmla="*/ 0 h 6124"/>
                <a:gd name="connsiteX2" fmla="*/ 2804 w 7126"/>
                <a:gd name="connsiteY2" fmla="*/ 1729 h 6124"/>
                <a:gd name="connsiteX3" fmla="*/ 2228 w 7126"/>
                <a:gd name="connsiteY3" fmla="*/ 6051 h 6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26" h="6124">
                  <a:moveTo>
                    <a:pt x="2228" y="6051"/>
                  </a:moveTo>
                  <a:cubicBezTo>
                    <a:pt x="4245" y="6627"/>
                    <a:pt x="5974" y="3746"/>
                    <a:pt x="7126" y="0"/>
                  </a:cubicBezTo>
                  <a:cubicBezTo>
                    <a:pt x="4821" y="864"/>
                    <a:pt x="3380" y="1153"/>
                    <a:pt x="2804" y="1729"/>
                  </a:cubicBezTo>
                  <a:cubicBezTo>
                    <a:pt x="1363" y="2881"/>
                    <a:pt x="-2383" y="4898"/>
                    <a:pt x="2228" y="6051"/>
                  </a:cubicBezTo>
                  <a:close/>
                </a:path>
              </a:pathLst>
            </a:custGeom>
            <a:solidFill>
              <a:srgbClr val="CD7E7E"/>
            </a:solidFill>
            <a:ln w="28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5CE25E9E-EFC5-4C6F-80F2-B87C17BAE4CF}"/>
                </a:ext>
              </a:extLst>
            </p:cNvPr>
            <p:cNvSpPr/>
            <p:nvPr/>
          </p:nvSpPr>
          <p:spPr>
            <a:xfrm>
              <a:off x="3627361" y="4403788"/>
              <a:ext cx="18728" cy="7599"/>
            </a:xfrm>
            <a:custGeom>
              <a:avLst/>
              <a:gdLst>
                <a:gd name="connsiteX0" fmla="*/ 10373 w 18728"/>
                <a:gd name="connsiteY0" fmla="*/ 4568 h 7599"/>
                <a:gd name="connsiteX1" fmla="*/ 18729 w 18728"/>
                <a:gd name="connsiteY1" fmla="*/ 822 h 7599"/>
                <a:gd name="connsiteX2" fmla="*/ 10661 w 18728"/>
                <a:gd name="connsiteY2" fmla="*/ 2839 h 7599"/>
                <a:gd name="connsiteX3" fmla="*/ 10661 w 18728"/>
                <a:gd name="connsiteY3" fmla="*/ 2839 h 7599"/>
                <a:gd name="connsiteX4" fmla="*/ 0 w 18728"/>
                <a:gd name="connsiteY4" fmla="*/ 6873 h 7599"/>
                <a:gd name="connsiteX5" fmla="*/ 10373 w 18728"/>
                <a:gd name="connsiteY5" fmla="*/ 4568 h 7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728" h="7599">
                  <a:moveTo>
                    <a:pt x="10373" y="4568"/>
                  </a:moveTo>
                  <a:cubicBezTo>
                    <a:pt x="14119" y="5720"/>
                    <a:pt x="16712" y="4280"/>
                    <a:pt x="18729" y="822"/>
                  </a:cubicBezTo>
                  <a:cubicBezTo>
                    <a:pt x="15271" y="-907"/>
                    <a:pt x="12678" y="246"/>
                    <a:pt x="10661" y="2839"/>
                  </a:cubicBezTo>
                  <a:lnTo>
                    <a:pt x="10661" y="2839"/>
                  </a:lnTo>
                  <a:cubicBezTo>
                    <a:pt x="7492" y="5144"/>
                    <a:pt x="2017" y="1110"/>
                    <a:pt x="0" y="6873"/>
                  </a:cubicBezTo>
                  <a:cubicBezTo>
                    <a:pt x="3746" y="7737"/>
                    <a:pt x="7780" y="8602"/>
                    <a:pt x="10373" y="4568"/>
                  </a:cubicBezTo>
                  <a:close/>
                </a:path>
              </a:pathLst>
            </a:custGeom>
            <a:solidFill>
              <a:srgbClr val="CD7E7E"/>
            </a:solidFill>
            <a:ln w="28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19E31045-2962-474E-A77B-D25B0F7F0858}"/>
                </a:ext>
              </a:extLst>
            </p:cNvPr>
            <p:cNvSpPr/>
            <p:nvPr/>
          </p:nvSpPr>
          <p:spPr>
            <a:xfrm>
              <a:off x="611139" y="5356616"/>
              <a:ext cx="7692" cy="8067"/>
            </a:xfrm>
            <a:custGeom>
              <a:avLst/>
              <a:gdLst>
                <a:gd name="connsiteX0" fmla="*/ 6915 w 7692"/>
                <a:gd name="connsiteY0" fmla="*/ 0 h 8067"/>
                <a:gd name="connsiteX1" fmla="*/ 0 w 7692"/>
                <a:gd name="connsiteY1" fmla="*/ 8068 h 8067"/>
                <a:gd name="connsiteX2" fmla="*/ 6915 w 7692"/>
                <a:gd name="connsiteY2" fmla="*/ 0 h 8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92" h="8067">
                  <a:moveTo>
                    <a:pt x="6915" y="0"/>
                  </a:moveTo>
                  <a:cubicBezTo>
                    <a:pt x="3746" y="1153"/>
                    <a:pt x="864" y="2881"/>
                    <a:pt x="0" y="8068"/>
                  </a:cubicBezTo>
                  <a:cubicBezTo>
                    <a:pt x="4034" y="5763"/>
                    <a:pt x="9797" y="6915"/>
                    <a:pt x="6915" y="0"/>
                  </a:cubicBezTo>
                  <a:close/>
                </a:path>
              </a:pathLst>
            </a:custGeom>
            <a:solidFill>
              <a:srgbClr val="CD7E7E"/>
            </a:solidFill>
            <a:ln w="28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1752DE8F-61C1-42A2-BD76-9D5DC0133138}"/>
                </a:ext>
              </a:extLst>
            </p:cNvPr>
            <p:cNvSpPr/>
            <p:nvPr/>
          </p:nvSpPr>
          <p:spPr>
            <a:xfrm>
              <a:off x="617766" y="5356328"/>
              <a:ext cx="216" cy="216"/>
            </a:xfrm>
            <a:custGeom>
              <a:avLst/>
              <a:gdLst>
                <a:gd name="connsiteX0" fmla="*/ 0 w 216"/>
                <a:gd name="connsiteY0" fmla="*/ 0 h 216"/>
                <a:gd name="connsiteX1" fmla="*/ 0 w 216"/>
                <a:gd name="connsiteY1" fmla="*/ 0 h 216"/>
                <a:gd name="connsiteX2" fmla="*/ 0 w 216"/>
                <a:gd name="connsiteY2" fmla="*/ 0 h 216"/>
                <a:gd name="connsiteX3" fmla="*/ 0 w 216"/>
                <a:gd name="connsiteY3" fmla="*/ 0 h 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6" h="216">
                  <a:moveTo>
                    <a:pt x="0" y="0"/>
                  </a:moveTo>
                  <a:cubicBezTo>
                    <a:pt x="0" y="288"/>
                    <a:pt x="288" y="288"/>
                    <a:pt x="0" y="0"/>
                  </a:cubicBezTo>
                  <a:cubicBezTo>
                    <a:pt x="288" y="288"/>
                    <a:pt x="288" y="288"/>
                    <a:pt x="0" y="0"/>
                  </a:cubicBezTo>
                  <a:cubicBezTo>
                    <a:pt x="288" y="288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CD7E7E"/>
            </a:solidFill>
            <a:ln w="28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D9E67E4D-4D7A-49DB-B455-48AAF761360F}"/>
                </a:ext>
              </a:extLst>
            </p:cNvPr>
            <p:cNvSpPr/>
            <p:nvPr/>
          </p:nvSpPr>
          <p:spPr>
            <a:xfrm>
              <a:off x="4100094" y="4218185"/>
              <a:ext cx="6727" cy="6383"/>
            </a:xfrm>
            <a:custGeom>
              <a:avLst/>
              <a:gdLst>
                <a:gd name="connsiteX0" fmla="*/ 3270 w 6727"/>
                <a:gd name="connsiteY0" fmla="*/ 6339 h 6383"/>
                <a:gd name="connsiteX1" fmla="*/ 6728 w 6727"/>
                <a:gd name="connsiteY1" fmla="*/ 2305 h 6383"/>
                <a:gd name="connsiteX2" fmla="*/ 4134 w 6727"/>
                <a:gd name="connsiteY2" fmla="*/ 0 h 6383"/>
                <a:gd name="connsiteX3" fmla="*/ 100 w 6727"/>
                <a:gd name="connsiteY3" fmla="*/ 4034 h 6383"/>
                <a:gd name="connsiteX4" fmla="*/ 3270 w 6727"/>
                <a:gd name="connsiteY4" fmla="*/ 6339 h 6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7" h="6383">
                  <a:moveTo>
                    <a:pt x="3270" y="6339"/>
                  </a:moveTo>
                  <a:cubicBezTo>
                    <a:pt x="5287" y="6051"/>
                    <a:pt x="6728" y="4610"/>
                    <a:pt x="6728" y="2305"/>
                  </a:cubicBezTo>
                  <a:cubicBezTo>
                    <a:pt x="6728" y="1729"/>
                    <a:pt x="5287" y="1153"/>
                    <a:pt x="4134" y="0"/>
                  </a:cubicBezTo>
                  <a:cubicBezTo>
                    <a:pt x="2694" y="1441"/>
                    <a:pt x="677" y="2305"/>
                    <a:pt x="100" y="4034"/>
                  </a:cubicBezTo>
                  <a:cubicBezTo>
                    <a:pt x="-476" y="5475"/>
                    <a:pt x="1541" y="6627"/>
                    <a:pt x="3270" y="6339"/>
                  </a:cubicBezTo>
                  <a:close/>
                </a:path>
              </a:pathLst>
            </a:custGeom>
            <a:solidFill>
              <a:srgbClr val="CD7E7E"/>
            </a:solidFill>
            <a:ln w="28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FD116B51-C4B0-45B5-8877-674AC05B30E1}"/>
                </a:ext>
              </a:extLst>
            </p:cNvPr>
            <p:cNvSpPr/>
            <p:nvPr/>
          </p:nvSpPr>
          <p:spPr>
            <a:xfrm>
              <a:off x="3527377" y="4423388"/>
              <a:ext cx="9220" cy="4231"/>
            </a:xfrm>
            <a:custGeom>
              <a:avLst/>
              <a:gdLst>
                <a:gd name="connsiteX0" fmla="*/ 9221 w 9220"/>
                <a:gd name="connsiteY0" fmla="*/ 815 h 4231"/>
                <a:gd name="connsiteX1" fmla="*/ 0 w 9220"/>
                <a:gd name="connsiteY1" fmla="*/ 3696 h 4231"/>
                <a:gd name="connsiteX2" fmla="*/ 9221 w 9220"/>
                <a:gd name="connsiteY2" fmla="*/ 815 h 4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220" h="4231">
                  <a:moveTo>
                    <a:pt x="9221" y="815"/>
                  </a:moveTo>
                  <a:cubicBezTo>
                    <a:pt x="5187" y="-1202"/>
                    <a:pt x="3170" y="815"/>
                    <a:pt x="0" y="3696"/>
                  </a:cubicBezTo>
                  <a:cubicBezTo>
                    <a:pt x="4610" y="4561"/>
                    <a:pt x="7492" y="4849"/>
                    <a:pt x="9221" y="815"/>
                  </a:cubicBezTo>
                  <a:close/>
                </a:path>
              </a:pathLst>
            </a:custGeom>
            <a:solidFill>
              <a:srgbClr val="CD7E7E"/>
            </a:solidFill>
            <a:ln w="28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E0CAD0A3-844C-43E3-9E6D-40F4ADC023C3}"/>
                </a:ext>
              </a:extLst>
            </p:cNvPr>
            <p:cNvSpPr/>
            <p:nvPr/>
          </p:nvSpPr>
          <p:spPr>
            <a:xfrm>
              <a:off x="3756158" y="4372627"/>
              <a:ext cx="10661" cy="7779"/>
            </a:xfrm>
            <a:custGeom>
              <a:avLst/>
              <a:gdLst>
                <a:gd name="connsiteX0" fmla="*/ 0 w 10661"/>
                <a:gd name="connsiteY0" fmla="*/ 7780 h 7779"/>
                <a:gd name="connsiteX1" fmla="*/ 10661 w 10661"/>
                <a:gd name="connsiteY1" fmla="*/ 0 h 7779"/>
                <a:gd name="connsiteX2" fmla="*/ 0 w 10661"/>
                <a:gd name="connsiteY2" fmla="*/ 7780 h 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661" h="7779">
                  <a:moveTo>
                    <a:pt x="0" y="7780"/>
                  </a:moveTo>
                  <a:cubicBezTo>
                    <a:pt x="4899" y="5763"/>
                    <a:pt x="8356" y="4898"/>
                    <a:pt x="10661" y="0"/>
                  </a:cubicBezTo>
                  <a:cubicBezTo>
                    <a:pt x="5187" y="0"/>
                    <a:pt x="2017" y="1153"/>
                    <a:pt x="0" y="7780"/>
                  </a:cubicBezTo>
                  <a:close/>
                </a:path>
              </a:pathLst>
            </a:custGeom>
            <a:solidFill>
              <a:srgbClr val="CD7E7E"/>
            </a:solidFill>
            <a:ln w="28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06CD4E82-E6AC-4F46-BFA0-1A909540E7EF}"/>
                </a:ext>
              </a:extLst>
            </p:cNvPr>
            <p:cNvSpPr/>
            <p:nvPr/>
          </p:nvSpPr>
          <p:spPr>
            <a:xfrm>
              <a:off x="3395182" y="4482743"/>
              <a:ext cx="13941" cy="7278"/>
            </a:xfrm>
            <a:custGeom>
              <a:avLst/>
              <a:gdLst>
                <a:gd name="connsiteX0" fmla="*/ 10025 w 13941"/>
                <a:gd name="connsiteY0" fmla="*/ 4850 h 7278"/>
                <a:gd name="connsiteX1" fmla="*/ 13771 w 13941"/>
                <a:gd name="connsiteY1" fmla="*/ 1393 h 7278"/>
                <a:gd name="connsiteX2" fmla="*/ 5126 w 13941"/>
                <a:gd name="connsiteY2" fmla="*/ 2257 h 7278"/>
                <a:gd name="connsiteX3" fmla="*/ 228 w 13941"/>
                <a:gd name="connsiteY3" fmla="*/ 5138 h 7278"/>
                <a:gd name="connsiteX4" fmla="*/ 10025 w 13941"/>
                <a:gd name="connsiteY4" fmla="*/ 4850 h 7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941" h="7278">
                  <a:moveTo>
                    <a:pt x="10025" y="4850"/>
                  </a:moveTo>
                  <a:cubicBezTo>
                    <a:pt x="12042" y="4274"/>
                    <a:pt x="14635" y="2545"/>
                    <a:pt x="13771" y="1393"/>
                  </a:cubicBezTo>
                  <a:cubicBezTo>
                    <a:pt x="10889" y="-2065"/>
                    <a:pt x="8008" y="1969"/>
                    <a:pt x="5126" y="2257"/>
                  </a:cubicBezTo>
                  <a:cubicBezTo>
                    <a:pt x="2533" y="1969"/>
                    <a:pt x="-924" y="3698"/>
                    <a:pt x="228" y="5138"/>
                  </a:cubicBezTo>
                  <a:cubicBezTo>
                    <a:pt x="2822" y="9172"/>
                    <a:pt x="6855" y="6579"/>
                    <a:pt x="10025" y="4850"/>
                  </a:cubicBezTo>
                  <a:close/>
                </a:path>
              </a:pathLst>
            </a:custGeom>
            <a:solidFill>
              <a:srgbClr val="CD7E7E"/>
            </a:solidFill>
            <a:ln w="28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830F8555-0F9E-4A43-BB4B-8EB2DE0C409D}"/>
                </a:ext>
              </a:extLst>
            </p:cNvPr>
            <p:cNvSpPr/>
            <p:nvPr/>
          </p:nvSpPr>
          <p:spPr>
            <a:xfrm>
              <a:off x="4311399" y="4159079"/>
              <a:ext cx="6915" cy="3836"/>
            </a:xfrm>
            <a:custGeom>
              <a:avLst/>
              <a:gdLst>
                <a:gd name="connsiteX0" fmla="*/ 864 w 6915"/>
                <a:gd name="connsiteY0" fmla="*/ 3783 h 3836"/>
                <a:gd name="connsiteX1" fmla="*/ 6915 w 6915"/>
                <a:gd name="connsiteY1" fmla="*/ 614 h 3836"/>
                <a:gd name="connsiteX2" fmla="*/ 0 w 6915"/>
                <a:gd name="connsiteY2" fmla="*/ 2054 h 3836"/>
                <a:gd name="connsiteX3" fmla="*/ 864 w 6915"/>
                <a:gd name="connsiteY3" fmla="*/ 3783 h 3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15" h="3836">
                  <a:moveTo>
                    <a:pt x="864" y="3783"/>
                  </a:moveTo>
                  <a:cubicBezTo>
                    <a:pt x="3169" y="4071"/>
                    <a:pt x="5186" y="3207"/>
                    <a:pt x="6915" y="614"/>
                  </a:cubicBezTo>
                  <a:cubicBezTo>
                    <a:pt x="3746" y="-251"/>
                    <a:pt x="1441" y="-539"/>
                    <a:pt x="0" y="2054"/>
                  </a:cubicBezTo>
                  <a:cubicBezTo>
                    <a:pt x="0" y="2343"/>
                    <a:pt x="576" y="3783"/>
                    <a:pt x="864" y="3783"/>
                  </a:cubicBezTo>
                  <a:close/>
                </a:path>
              </a:pathLst>
            </a:custGeom>
            <a:solidFill>
              <a:srgbClr val="CD7E7E"/>
            </a:solidFill>
            <a:ln w="28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D1CDE978-41AF-446E-90C1-A8B110C58B1F}"/>
                </a:ext>
              </a:extLst>
            </p:cNvPr>
            <p:cNvSpPr/>
            <p:nvPr/>
          </p:nvSpPr>
          <p:spPr>
            <a:xfrm>
              <a:off x="4414264" y="4154677"/>
              <a:ext cx="9220" cy="6457"/>
            </a:xfrm>
            <a:custGeom>
              <a:avLst/>
              <a:gdLst>
                <a:gd name="connsiteX0" fmla="*/ 9220 w 9220"/>
                <a:gd name="connsiteY0" fmla="*/ 118 h 6457"/>
                <a:gd name="connsiteX1" fmla="*/ 0 w 9220"/>
                <a:gd name="connsiteY1" fmla="*/ 6457 h 6457"/>
                <a:gd name="connsiteX2" fmla="*/ 9220 w 9220"/>
                <a:gd name="connsiteY2" fmla="*/ 118 h 6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220" h="6457">
                  <a:moveTo>
                    <a:pt x="9220" y="118"/>
                  </a:moveTo>
                  <a:cubicBezTo>
                    <a:pt x="4898" y="-458"/>
                    <a:pt x="2593" y="983"/>
                    <a:pt x="0" y="6457"/>
                  </a:cubicBezTo>
                  <a:cubicBezTo>
                    <a:pt x="4898" y="4440"/>
                    <a:pt x="7203" y="3000"/>
                    <a:pt x="9220" y="118"/>
                  </a:cubicBezTo>
                  <a:close/>
                </a:path>
              </a:pathLst>
            </a:custGeom>
            <a:solidFill>
              <a:srgbClr val="CD7E7E"/>
            </a:solidFill>
            <a:ln w="28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9E9927E1-EE53-422C-AF8A-DC9290523650}"/>
                </a:ext>
              </a:extLst>
            </p:cNvPr>
            <p:cNvSpPr/>
            <p:nvPr/>
          </p:nvSpPr>
          <p:spPr>
            <a:xfrm>
              <a:off x="452663" y="5797221"/>
              <a:ext cx="7779" cy="4110"/>
            </a:xfrm>
            <a:custGeom>
              <a:avLst/>
              <a:gdLst>
                <a:gd name="connsiteX0" fmla="*/ 7780 w 7779"/>
                <a:gd name="connsiteY0" fmla="*/ 822 h 4110"/>
                <a:gd name="connsiteX1" fmla="*/ 0 w 7779"/>
                <a:gd name="connsiteY1" fmla="*/ 3415 h 4110"/>
                <a:gd name="connsiteX2" fmla="*/ 7780 w 7779"/>
                <a:gd name="connsiteY2" fmla="*/ 822 h 4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79" h="4110">
                  <a:moveTo>
                    <a:pt x="7780" y="822"/>
                  </a:moveTo>
                  <a:cubicBezTo>
                    <a:pt x="4610" y="-1195"/>
                    <a:pt x="2593" y="822"/>
                    <a:pt x="0" y="3415"/>
                  </a:cubicBezTo>
                  <a:cubicBezTo>
                    <a:pt x="4034" y="5144"/>
                    <a:pt x="6051" y="3415"/>
                    <a:pt x="7780" y="822"/>
                  </a:cubicBezTo>
                  <a:close/>
                </a:path>
              </a:pathLst>
            </a:custGeom>
            <a:solidFill>
              <a:srgbClr val="CD7E7E"/>
            </a:solidFill>
            <a:ln w="28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1C3EDDF2-453A-4ABF-BB32-50DF76D2DE67}"/>
                </a:ext>
              </a:extLst>
            </p:cNvPr>
            <p:cNvSpPr/>
            <p:nvPr/>
          </p:nvSpPr>
          <p:spPr>
            <a:xfrm>
              <a:off x="3547258" y="4446390"/>
              <a:ext cx="576" cy="288"/>
            </a:xfrm>
            <a:custGeom>
              <a:avLst/>
              <a:gdLst>
                <a:gd name="connsiteX0" fmla="*/ 576 w 576"/>
                <a:gd name="connsiteY0" fmla="*/ 0 h 288"/>
                <a:gd name="connsiteX1" fmla="*/ 576 w 576"/>
                <a:gd name="connsiteY1" fmla="*/ 0 h 288"/>
                <a:gd name="connsiteX2" fmla="*/ 576 w 576"/>
                <a:gd name="connsiteY2" fmla="*/ 0 h 288"/>
                <a:gd name="connsiteX3" fmla="*/ 0 w 576"/>
                <a:gd name="connsiteY3" fmla="*/ 288 h 288"/>
                <a:gd name="connsiteX4" fmla="*/ 576 w 576"/>
                <a:gd name="connsiteY4" fmla="*/ 0 h 288"/>
                <a:gd name="connsiteX5" fmla="*/ 576 w 576"/>
                <a:gd name="connsiteY5" fmla="*/ 0 h 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6" h="288">
                  <a:moveTo>
                    <a:pt x="576" y="0"/>
                  </a:moveTo>
                  <a:cubicBezTo>
                    <a:pt x="288" y="0"/>
                    <a:pt x="288" y="0"/>
                    <a:pt x="576" y="0"/>
                  </a:cubicBezTo>
                  <a:lnTo>
                    <a:pt x="576" y="0"/>
                  </a:lnTo>
                  <a:cubicBezTo>
                    <a:pt x="288" y="0"/>
                    <a:pt x="288" y="288"/>
                    <a:pt x="0" y="288"/>
                  </a:cubicBezTo>
                  <a:cubicBezTo>
                    <a:pt x="0" y="288"/>
                    <a:pt x="288" y="288"/>
                    <a:pt x="576" y="0"/>
                  </a:cubicBezTo>
                  <a:cubicBezTo>
                    <a:pt x="288" y="288"/>
                    <a:pt x="576" y="288"/>
                    <a:pt x="576" y="0"/>
                  </a:cubicBezTo>
                  <a:close/>
                </a:path>
              </a:pathLst>
            </a:custGeom>
            <a:solidFill>
              <a:srgbClr val="CD7E7E"/>
            </a:solidFill>
            <a:ln w="28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8FC669B0-AABF-4719-8B13-83406572BEBB}"/>
                </a:ext>
              </a:extLst>
            </p:cNvPr>
            <p:cNvSpPr/>
            <p:nvPr/>
          </p:nvSpPr>
          <p:spPr>
            <a:xfrm>
              <a:off x="3547547" y="4441752"/>
              <a:ext cx="7363" cy="5468"/>
            </a:xfrm>
            <a:custGeom>
              <a:avLst/>
              <a:gdLst>
                <a:gd name="connsiteX0" fmla="*/ 6915 w 7363"/>
                <a:gd name="connsiteY0" fmla="*/ 3485 h 5468"/>
                <a:gd name="connsiteX1" fmla="*/ 5187 w 7363"/>
                <a:gd name="connsiteY1" fmla="*/ 27 h 5468"/>
                <a:gd name="connsiteX2" fmla="*/ 0 w 7363"/>
                <a:gd name="connsiteY2" fmla="*/ 4638 h 5468"/>
                <a:gd name="connsiteX3" fmla="*/ 6915 w 7363"/>
                <a:gd name="connsiteY3" fmla="*/ 3485 h 5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63" h="5468">
                  <a:moveTo>
                    <a:pt x="6915" y="3485"/>
                  </a:moveTo>
                  <a:cubicBezTo>
                    <a:pt x="7780" y="2044"/>
                    <a:pt x="7492" y="316"/>
                    <a:pt x="5187" y="27"/>
                  </a:cubicBezTo>
                  <a:cubicBezTo>
                    <a:pt x="2017" y="-261"/>
                    <a:pt x="576" y="1756"/>
                    <a:pt x="0" y="4638"/>
                  </a:cubicBezTo>
                  <a:cubicBezTo>
                    <a:pt x="2593" y="5502"/>
                    <a:pt x="5187" y="6366"/>
                    <a:pt x="6915" y="3485"/>
                  </a:cubicBezTo>
                  <a:close/>
                </a:path>
              </a:pathLst>
            </a:custGeom>
            <a:solidFill>
              <a:srgbClr val="CD7E7E"/>
            </a:solidFill>
            <a:ln w="28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CCF36F8E-6866-4ECB-9572-4D71AE19D10A}"/>
                </a:ext>
              </a:extLst>
            </p:cNvPr>
            <p:cNvSpPr/>
            <p:nvPr/>
          </p:nvSpPr>
          <p:spPr>
            <a:xfrm>
              <a:off x="3632376" y="4414695"/>
              <a:ext cx="4839" cy="5186"/>
            </a:xfrm>
            <a:custGeom>
              <a:avLst/>
              <a:gdLst>
                <a:gd name="connsiteX0" fmla="*/ 460 w 4839"/>
                <a:gd name="connsiteY0" fmla="*/ 2881 h 5186"/>
                <a:gd name="connsiteX1" fmla="*/ 1900 w 4839"/>
                <a:gd name="connsiteY1" fmla="*/ 5186 h 5186"/>
                <a:gd name="connsiteX2" fmla="*/ 4782 w 4839"/>
                <a:gd name="connsiteY2" fmla="*/ 2593 h 5186"/>
                <a:gd name="connsiteX3" fmla="*/ 3917 w 4839"/>
                <a:gd name="connsiteY3" fmla="*/ 0 h 5186"/>
                <a:gd name="connsiteX4" fmla="*/ 460 w 4839"/>
                <a:gd name="connsiteY4" fmla="*/ 2881 h 5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9" h="5186">
                  <a:moveTo>
                    <a:pt x="460" y="2881"/>
                  </a:moveTo>
                  <a:cubicBezTo>
                    <a:pt x="-405" y="3746"/>
                    <a:pt x="-117" y="4898"/>
                    <a:pt x="1900" y="5186"/>
                  </a:cubicBezTo>
                  <a:cubicBezTo>
                    <a:pt x="2764" y="4610"/>
                    <a:pt x="3917" y="3746"/>
                    <a:pt x="4782" y="2593"/>
                  </a:cubicBezTo>
                  <a:cubicBezTo>
                    <a:pt x="5070" y="2305"/>
                    <a:pt x="4205" y="864"/>
                    <a:pt x="3917" y="0"/>
                  </a:cubicBezTo>
                  <a:cubicBezTo>
                    <a:pt x="2764" y="1153"/>
                    <a:pt x="1324" y="2017"/>
                    <a:pt x="460" y="2881"/>
                  </a:cubicBezTo>
                  <a:close/>
                </a:path>
              </a:pathLst>
            </a:custGeom>
            <a:solidFill>
              <a:srgbClr val="CD7E7E"/>
            </a:solidFill>
            <a:ln w="28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A3B3FAE6-A28F-40D2-903D-7E94D5B70DD4}"/>
                </a:ext>
              </a:extLst>
            </p:cNvPr>
            <p:cNvSpPr/>
            <p:nvPr/>
          </p:nvSpPr>
          <p:spPr>
            <a:xfrm>
              <a:off x="3621835" y="4397118"/>
              <a:ext cx="5006" cy="4033"/>
            </a:xfrm>
            <a:custGeom>
              <a:avLst/>
              <a:gdLst>
                <a:gd name="connsiteX0" fmla="*/ 2068 w 5006"/>
                <a:gd name="connsiteY0" fmla="*/ 4034 h 4033"/>
                <a:gd name="connsiteX1" fmla="*/ 4661 w 5006"/>
                <a:gd name="connsiteY1" fmla="*/ 2305 h 4033"/>
                <a:gd name="connsiteX2" fmla="*/ 3220 w 5006"/>
                <a:gd name="connsiteY2" fmla="*/ 0 h 4033"/>
                <a:gd name="connsiteX3" fmla="*/ 339 w 5006"/>
                <a:gd name="connsiteY3" fmla="*/ 1441 h 4033"/>
                <a:gd name="connsiteX4" fmla="*/ 2068 w 5006"/>
                <a:gd name="connsiteY4" fmla="*/ 4034 h 4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06" h="4033">
                  <a:moveTo>
                    <a:pt x="2068" y="4034"/>
                  </a:moveTo>
                  <a:cubicBezTo>
                    <a:pt x="2644" y="3458"/>
                    <a:pt x="4085" y="3170"/>
                    <a:pt x="4661" y="2305"/>
                  </a:cubicBezTo>
                  <a:cubicBezTo>
                    <a:pt x="5526" y="1153"/>
                    <a:pt x="4661" y="0"/>
                    <a:pt x="3220" y="0"/>
                  </a:cubicBezTo>
                  <a:cubicBezTo>
                    <a:pt x="2356" y="0"/>
                    <a:pt x="916" y="576"/>
                    <a:pt x="339" y="1441"/>
                  </a:cubicBezTo>
                  <a:cubicBezTo>
                    <a:pt x="-525" y="2593"/>
                    <a:pt x="339" y="3458"/>
                    <a:pt x="2068" y="4034"/>
                  </a:cubicBezTo>
                  <a:close/>
                </a:path>
              </a:pathLst>
            </a:custGeom>
            <a:solidFill>
              <a:srgbClr val="CD7E7E"/>
            </a:solidFill>
            <a:ln w="28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1207A68C-E5C4-482B-BDE3-2BE4E0EEDF9F}"/>
                </a:ext>
              </a:extLst>
            </p:cNvPr>
            <p:cNvSpPr/>
            <p:nvPr/>
          </p:nvSpPr>
          <p:spPr>
            <a:xfrm>
              <a:off x="3677370" y="4375106"/>
              <a:ext cx="11267" cy="7385"/>
            </a:xfrm>
            <a:custGeom>
              <a:avLst/>
              <a:gdLst>
                <a:gd name="connsiteX0" fmla="*/ 5601 w 11267"/>
                <a:gd name="connsiteY0" fmla="*/ 4724 h 7385"/>
                <a:gd name="connsiteX1" fmla="*/ 11076 w 11267"/>
                <a:gd name="connsiteY1" fmla="*/ 978 h 7385"/>
                <a:gd name="connsiteX2" fmla="*/ 5313 w 11267"/>
                <a:gd name="connsiteY2" fmla="*/ 2419 h 7385"/>
                <a:gd name="connsiteX3" fmla="*/ 5313 w 11267"/>
                <a:gd name="connsiteY3" fmla="*/ 2419 h 7385"/>
                <a:gd name="connsiteX4" fmla="*/ 127 w 11267"/>
                <a:gd name="connsiteY4" fmla="*/ 5876 h 7385"/>
                <a:gd name="connsiteX5" fmla="*/ 5601 w 11267"/>
                <a:gd name="connsiteY5" fmla="*/ 4724 h 7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267" h="7385">
                  <a:moveTo>
                    <a:pt x="5601" y="4724"/>
                  </a:moveTo>
                  <a:cubicBezTo>
                    <a:pt x="7907" y="4147"/>
                    <a:pt x="12229" y="4436"/>
                    <a:pt x="11076" y="978"/>
                  </a:cubicBezTo>
                  <a:cubicBezTo>
                    <a:pt x="10212" y="-1327"/>
                    <a:pt x="7042" y="978"/>
                    <a:pt x="5313" y="2419"/>
                  </a:cubicBezTo>
                  <a:lnTo>
                    <a:pt x="5313" y="2419"/>
                  </a:lnTo>
                  <a:cubicBezTo>
                    <a:pt x="3008" y="2707"/>
                    <a:pt x="-737" y="3283"/>
                    <a:pt x="127" y="5876"/>
                  </a:cubicBezTo>
                  <a:cubicBezTo>
                    <a:pt x="1568" y="8758"/>
                    <a:pt x="4161" y="7029"/>
                    <a:pt x="5601" y="4724"/>
                  </a:cubicBezTo>
                  <a:close/>
                </a:path>
              </a:pathLst>
            </a:custGeom>
            <a:solidFill>
              <a:srgbClr val="CD7E7E"/>
            </a:solidFill>
            <a:ln w="28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4BBDBFD1-D04C-4994-860F-63CA7F978530}"/>
                </a:ext>
              </a:extLst>
            </p:cNvPr>
            <p:cNvSpPr/>
            <p:nvPr/>
          </p:nvSpPr>
          <p:spPr>
            <a:xfrm>
              <a:off x="3798514" y="4313559"/>
              <a:ext cx="7203" cy="4711"/>
            </a:xfrm>
            <a:custGeom>
              <a:avLst/>
              <a:gdLst>
                <a:gd name="connsiteX0" fmla="*/ 3169 w 7203"/>
                <a:gd name="connsiteY0" fmla="*/ 4322 h 4711"/>
                <a:gd name="connsiteX1" fmla="*/ 7203 w 7203"/>
                <a:gd name="connsiteY1" fmla="*/ 864 h 4711"/>
                <a:gd name="connsiteX2" fmla="*/ 3458 w 7203"/>
                <a:gd name="connsiteY2" fmla="*/ 0 h 4711"/>
                <a:gd name="connsiteX3" fmla="*/ 0 w 7203"/>
                <a:gd name="connsiteY3" fmla="*/ 2593 h 4711"/>
                <a:gd name="connsiteX4" fmla="*/ 3169 w 7203"/>
                <a:gd name="connsiteY4" fmla="*/ 4322 h 4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03" h="4711">
                  <a:moveTo>
                    <a:pt x="3169" y="4322"/>
                  </a:moveTo>
                  <a:cubicBezTo>
                    <a:pt x="4610" y="3458"/>
                    <a:pt x="5474" y="2305"/>
                    <a:pt x="7203" y="864"/>
                  </a:cubicBezTo>
                  <a:cubicBezTo>
                    <a:pt x="5474" y="576"/>
                    <a:pt x="4322" y="0"/>
                    <a:pt x="3458" y="0"/>
                  </a:cubicBezTo>
                  <a:cubicBezTo>
                    <a:pt x="1729" y="0"/>
                    <a:pt x="0" y="576"/>
                    <a:pt x="0" y="2593"/>
                  </a:cubicBezTo>
                  <a:cubicBezTo>
                    <a:pt x="0" y="4610"/>
                    <a:pt x="1441" y="5186"/>
                    <a:pt x="3169" y="4322"/>
                  </a:cubicBezTo>
                  <a:close/>
                </a:path>
              </a:pathLst>
            </a:custGeom>
            <a:solidFill>
              <a:srgbClr val="CD7E7E"/>
            </a:solidFill>
            <a:ln w="28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A30D7E8C-D472-4A96-B4A6-63A90CBCAF54}"/>
                </a:ext>
              </a:extLst>
            </p:cNvPr>
            <p:cNvSpPr/>
            <p:nvPr/>
          </p:nvSpPr>
          <p:spPr>
            <a:xfrm>
              <a:off x="4110567" y="4268566"/>
              <a:ext cx="6050" cy="5229"/>
            </a:xfrm>
            <a:custGeom>
              <a:avLst/>
              <a:gdLst>
                <a:gd name="connsiteX0" fmla="*/ 2881 w 6050"/>
                <a:gd name="connsiteY0" fmla="*/ 332 h 5229"/>
                <a:gd name="connsiteX1" fmla="*/ 0 w 6050"/>
                <a:gd name="connsiteY1" fmla="*/ 3501 h 5229"/>
                <a:gd name="connsiteX2" fmla="*/ 3169 w 6050"/>
                <a:gd name="connsiteY2" fmla="*/ 5230 h 5229"/>
                <a:gd name="connsiteX3" fmla="*/ 6051 w 6050"/>
                <a:gd name="connsiteY3" fmla="*/ 1772 h 5229"/>
                <a:gd name="connsiteX4" fmla="*/ 2881 w 6050"/>
                <a:gd name="connsiteY4" fmla="*/ 332 h 5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50" h="5229">
                  <a:moveTo>
                    <a:pt x="2881" y="332"/>
                  </a:moveTo>
                  <a:cubicBezTo>
                    <a:pt x="1729" y="908"/>
                    <a:pt x="1153" y="2348"/>
                    <a:pt x="0" y="3501"/>
                  </a:cubicBezTo>
                  <a:cubicBezTo>
                    <a:pt x="865" y="4077"/>
                    <a:pt x="1729" y="4365"/>
                    <a:pt x="3169" y="5230"/>
                  </a:cubicBezTo>
                  <a:cubicBezTo>
                    <a:pt x="4322" y="3789"/>
                    <a:pt x="5763" y="2925"/>
                    <a:pt x="6051" y="1772"/>
                  </a:cubicBezTo>
                  <a:cubicBezTo>
                    <a:pt x="6051" y="-245"/>
                    <a:pt x="4034" y="-245"/>
                    <a:pt x="2881" y="332"/>
                  </a:cubicBezTo>
                  <a:close/>
                </a:path>
              </a:pathLst>
            </a:custGeom>
            <a:solidFill>
              <a:srgbClr val="CD7E7E"/>
            </a:solidFill>
            <a:ln w="28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3F493AB1-51A2-43D5-A912-0E2830A78525}"/>
                </a:ext>
              </a:extLst>
            </p:cNvPr>
            <p:cNvSpPr/>
            <p:nvPr/>
          </p:nvSpPr>
          <p:spPr>
            <a:xfrm>
              <a:off x="327103" y="5829161"/>
              <a:ext cx="5983" cy="4359"/>
            </a:xfrm>
            <a:custGeom>
              <a:avLst/>
              <a:gdLst>
                <a:gd name="connsiteX0" fmla="*/ 5984 w 5983"/>
                <a:gd name="connsiteY0" fmla="*/ 2593 h 4359"/>
                <a:gd name="connsiteX1" fmla="*/ 3678 w 5983"/>
                <a:gd name="connsiteY1" fmla="*/ 0 h 4359"/>
                <a:gd name="connsiteX2" fmla="*/ 221 w 5983"/>
                <a:gd name="connsiteY2" fmla="*/ 2305 h 4359"/>
                <a:gd name="connsiteX3" fmla="*/ 1662 w 5983"/>
                <a:gd name="connsiteY3" fmla="*/ 4322 h 4359"/>
                <a:gd name="connsiteX4" fmla="*/ 5984 w 5983"/>
                <a:gd name="connsiteY4" fmla="*/ 2593 h 4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83" h="4359">
                  <a:moveTo>
                    <a:pt x="5984" y="2593"/>
                  </a:moveTo>
                  <a:cubicBezTo>
                    <a:pt x="4831" y="1441"/>
                    <a:pt x="3967" y="0"/>
                    <a:pt x="3678" y="0"/>
                  </a:cubicBezTo>
                  <a:cubicBezTo>
                    <a:pt x="2526" y="288"/>
                    <a:pt x="1085" y="1153"/>
                    <a:pt x="221" y="2305"/>
                  </a:cubicBezTo>
                  <a:cubicBezTo>
                    <a:pt x="-355" y="3169"/>
                    <a:pt x="221" y="4610"/>
                    <a:pt x="1662" y="4322"/>
                  </a:cubicBezTo>
                  <a:cubicBezTo>
                    <a:pt x="2814" y="4322"/>
                    <a:pt x="4255" y="3458"/>
                    <a:pt x="5984" y="2593"/>
                  </a:cubicBezTo>
                  <a:close/>
                </a:path>
              </a:pathLst>
            </a:custGeom>
            <a:solidFill>
              <a:srgbClr val="CD7E7E"/>
            </a:solidFill>
            <a:ln w="28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2335D50D-098C-432C-A540-F53030148804}"/>
                </a:ext>
              </a:extLst>
            </p:cNvPr>
            <p:cNvSpPr/>
            <p:nvPr/>
          </p:nvSpPr>
          <p:spPr>
            <a:xfrm>
              <a:off x="3678808" y="4395895"/>
              <a:ext cx="6179" cy="4462"/>
            </a:xfrm>
            <a:custGeom>
              <a:avLst/>
              <a:gdLst>
                <a:gd name="connsiteX0" fmla="*/ 2722 w 6179"/>
                <a:gd name="connsiteY0" fmla="*/ 71 h 4462"/>
                <a:gd name="connsiteX1" fmla="*/ 129 w 6179"/>
                <a:gd name="connsiteY1" fmla="*/ 2088 h 4462"/>
                <a:gd name="connsiteX2" fmla="*/ 2722 w 6179"/>
                <a:gd name="connsiteY2" fmla="*/ 4393 h 4462"/>
                <a:gd name="connsiteX3" fmla="*/ 6180 w 6179"/>
                <a:gd name="connsiteY3" fmla="*/ 2088 h 4462"/>
                <a:gd name="connsiteX4" fmla="*/ 2722 w 6179"/>
                <a:gd name="connsiteY4" fmla="*/ 71 h 4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79" h="4462">
                  <a:moveTo>
                    <a:pt x="2722" y="71"/>
                  </a:moveTo>
                  <a:cubicBezTo>
                    <a:pt x="1570" y="359"/>
                    <a:pt x="417" y="1223"/>
                    <a:pt x="129" y="2088"/>
                  </a:cubicBezTo>
                  <a:cubicBezTo>
                    <a:pt x="-447" y="4105"/>
                    <a:pt x="993" y="4681"/>
                    <a:pt x="2722" y="4393"/>
                  </a:cubicBezTo>
                  <a:cubicBezTo>
                    <a:pt x="4163" y="4393"/>
                    <a:pt x="5892" y="4105"/>
                    <a:pt x="6180" y="2088"/>
                  </a:cubicBezTo>
                  <a:cubicBezTo>
                    <a:pt x="5603" y="359"/>
                    <a:pt x="4451" y="-217"/>
                    <a:pt x="2722" y="71"/>
                  </a:cubicBezTo>
                  <a:close/>
                </a:path>
              </a:pathLst>
            </a:custGeom>
            <a:solidFill>
              <a:srgbClr val="CD7E7E"/>
            </a:solidFill>
            <a:ln w="28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B8CC1129-791F-4F30-B035-7F59D33D2277}"/>
                </a:ext>
              </a:extLst>
            </p:cNvPr>
            <p:cNvSpPr/>
            <p:nvPr/>
          </p:nvSpPr>
          <p:spPr>
            <a:xfrm>
              <a:off x="4103364" y="5423945"/>
              <a:ext cx="21610" cy="9121"/>
            </a:xfrm>
            <a:custGeom>
              <a:avLst/>
              <a:gdLst>
                <a:gd name="connsiteX0" fmla="*/ 288 w 21610"/>
                <a:gd name="connsiteY0" fmla="*/ 7298 h 9121"/>
                <a:gd name="connsiteX1" fmla="*/ 0 w 21610"/>
                <a:gd name="connsiteY1" fmla="*/ 9027 h 9121"/>
                <a:gd name="connsiteX2" fmla="*/ 21610 w 21610"/>
                <a:gd name="connsiteY2" fmla="*/ 1823 h 9121"/>
                <a:gd name="connsiteX3" fmla="*/ 288 w 21610"/>
                <a:gd name="connsiteY3" fmla="*/ 7298 h 9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610" h="9121">
                  <a:moveTo>
                    <a:pt x="288" y="7298"/>
                  </a:moveTo>
                  <a:cubicBezTo>
                    <a:pt x="288" y="7874"/>
                    <a:pt x="288" y="8451"/>
                    <a:pt x="0" y="9027"/>
                  </a:cubicBezTo>
                  <a:cubicBezTo>
                    <a:pt x="7780" y="9603"/>
                    <a:pt x="14695" y="7586"/>
                    <a:pt x="21610" y="1823"/>
                  </a:cubicBezTo>
                  <a:cubicBezTo>
                    <a:pt x="11814" y="-3075"/>
                    <a:pt x="6339" y="2976"/>
                    <a:pt x="288" y="7298"/>
                  </a:cubicBezTo>
                  <a:close/>
                </a:path>
              </a:pathLst>
            </a:custGeom>
            <a:solidFill>
              <a:srgbClr val="CD7E7E"/>
            </a:solidFill>
            <a:ln w="28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A87FFCDF-FED4-4A94-8B6A-58FF1EF6D2E2}"/>
                </a:ext>
              </a:extLst>
            </p:cNvPr>
            <p:cNvSpPr/>
            <p:nvPr/>
          </p:nvSpPr>
          <p:spPr>
            <a:xfrm>
              <a:off x="2908746" y="5753381"/>
              <a:ext cx="91627" cy="38898"/>
            </a:xfrm>
            <a:custGeom>
              <a:avLst/>
              <a:gdLst>
                <a:gd name="connsiteX0" fmla="*/ 91628 w 91627"/>
                <a:gd name="connsiteY0" fmla="*/ 3169 h 38898"/>
                <a:gd name="connsiteX1" fmla="*/ 90475 w 91627"/>
                <a:gd name="connsiteY1" fmla="*/ 0 h 38898"/>
                <a:gd name="connsiteX2" fmla="*/ 70882 w 91627"/>
                <a:gd name="connsiteY2" fmla="*/ 6051 h 38898"/>
                <a:gd name="connsiteX3" fmla="*/ 70882 w 91627"/>
                <a:gd name="connsiteY3" fmla="*/ 6051 h 38898"/>
                <a:gd name="connsiteX4" fmla="*/ 60509 w 91627"/>
                <a:gd name="connsiteY4" fmla="*/ 9797 h 38898"/>
                <a:gd name="connsiteX5" fmla="*/ 53305 w 91627"/>
                <a:gd name="connsiteY5" fmla="*/ 14695 h 38898"/>
                <a:gd name="connsiteX6" fmla="*/ 31407 w 91627"/>
                <a:gd name="connsiteY6" fmla="*/ 24203 h 38898"/>
                <a:gd name="connsiteX7" fmla="*/ 19593 w 91627"/>
                <a:gd name="connsiteY7" fmla="*/ 31695 h 38898"/>
                <a:gd name="connsiteX8" fmla="*/ 15848 w 91627"/>
                <a:gd name="connsiteY8" fmla="*/ 31695 h 38898"/>
                <a:gd name="connsiteX9" fmla="*/ 0 w 91627"/>
                <a:gd name="connsiteY9" fmla="*/ 36305 h 38898"/>
                <a:gd name="connsiteX10" fmla="*/ 12390 w 91627"/>
                <a:gd name="connsiteY10" fmla="*/ 36305 h 38898"/>
                <a:gd name="connsiteX11" fmla="*/ 22187 w 91627"/>
                <a:gd name="connsiteY11" fmla="*/ 38610 h 38898"/>
                <a:gd name="connsiteX12" fmla="*/ 30831 w 91627"/>
                <a:gd name="connsiteY12" fmla="*/ 35729 h 38898"/>
                <a:gd name="connsiteX13" fmla="*/ 34000 w 91627"/>
                <a:gd name="connsiteY13" fmla="*/ 38899 h 38898"/>
                <a:gd name="connsiteX14" fmla="*/ 41204 w 91627"/>
                <a:gd name="connsiteY14" fmla="*/ 34288 h 38898"/>
                <a:gd name="connsiteX15" fmla="*/ 58204 w 91627"/>
                <a:gd name="connsiteY15" fmla="*/ 17865 h 38898"/>
                <a:gd name="connsiteX16" fmla="*/ 63390 w 91627"/>
                <a:gd name="connsiteY16" fmla="*/ 10373 h 38898"/>
                <a:gd name="connsiteX17" fmla="*/ 70018 w 91627"/>
                <a:gd name="connsiteY17" fmla="*/ 7780 h 38898"/>
                <a:gd name="connsiteX18" fmla="*/ 70018 w 91627"/>
                <a:gd name="connsiteY18" fmla="*/ 7780 h 38898"/>
                <a:gd name="connsiteX19" fmla="*/ 91628 w 91627"/>
                <a:gd name="connsiteY19" fmla="*/ 3169 h 38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1627" h="38898">
                  <a:moveTo>
                    <a:pt x="91628" y="3169"/>
                  </a:moveTo>
                  <a:cubicBezTo>
                    <a:pt x="91339" y="2017"/>
                    <a:pt x="91051" y="864"/>
                    <a:pt x="90475" y="0"/>
                  </a:cubicBezTo>
                  <a:cubicBezTo>
                    <a:pt x="83848" y="2017"/>
                    <a:pt x="77221" y="4034"/>
                    <a:pt x="70882" y="6051"/>
                  </a:cubicBezTo>
                  <a:lnTo>
                    <a:pt x="70882" y="6051"/>
                  </a:lnTo>
                  <a:cubicBezTo>
                    <a:pt x="66848" y="6051"/>
                    <a:pt x="63678" y="7203"/>
                    <a:pt x="60509" y="9797"/>
                  </a:cubicBezTo>
                  <a:cubicBezTo>
                    <a:pt x="58204" y="11525"/>
                    <a:pt x="55611" y="13254"/>
                    <a:pt x="53305" y="14695"/>
                  </a:cubicBezTo>
                  <a:cubicBezTo>
                    <a:pt x="44085" y="13254"/>
                    <a:pt x="36305" y="14983"/>
                    <a:pt x="31407" y="24203"/>
                  </a:cubicBezTo>
                  <a:cubicBezTo>
                    <a:pt x="26509" y="25068"/>
                    <a:pt x="23627" y="29102"/>
                    <a:pt x="19593" y="31695"/>
                  </a:cubicBezTo>
                  <a:cubicBezTo>
                    <a:pt x="18441" y="31695"/>
                    <a:pt x="17000" y="31695"/>
                    <a:pt x="15848" y="31695"/>
                  </a:cubicBezTo>
                  <a:cubicBezTo>
                    <a:pt x="12390" y="27085"/>
                    <a:pt x="8644" y="27949"/>
                    <a:pt x="0" y="36305"/>
                  </a:cubicBezTo>
                  <a:cubicBezTo>
                    <a:pt x="4034" y="38034"/>
                    <a:pt x="8356" y="36593"/>
                    <a:pt x="12390" y="36305"/>
                  </a:cubicBezTo>
                  <a:cubicBezTo>
                    <a:pt x="15559" y="37170"/>
                    <a:pt x="19593" y="35441"/>
                    <a:pt x="22187" y="38610"/>
                  </a:cubicBezTo>
                  <a:cubicBezTo>
                    <a:pt x="25068" y="37746"/>
                    <a:pt x="27949" y="36882"/>
                    <a:pt x="30831" y="35729"/>
                  </a:cubicBezTo>
                  <a:cubicBezTo>
                    <a:pt x="34576" y="34288"/>
                    <a:pt x="34576" y="36305"/>
                    <a:pt x="34000" y="38899"/>
                  </a:cubicBezTo>
                  <a:cubicBezTo>
                    <a:pt x="36305" y="37458"/>
                    <a:pt x="38899" y="36017"/>
                    <a:pt x="41204" y="34288"/>
                  </a:cubicBezTo>
                  <a:cubicBezTo>
                    <a:pt x="51865" y="34000"/>
                    <a:pt x="55611" y="26797"/>
                    <a:pt x="58204" y="17865"/>
                  </a:cubicBezTo>
                  <a:cubicBezTo>
                    <a:pt x="61373" y="16424"/>
                    <a:pt x="62238" y="13254"/>
                    <a:pt x="63390" y="10373"/>
                  </a:cubicBezTo>
                  <a:cubicBezTo>
                    <a:pt x="65695" y="9508"/>
                    <a:pt x="67712" y="8644"/>
                    <a:pt x="70018" y="7780"/>
                  </a:cubicBezTo>
                  <a:cubicBezTo>
                    <a:pt x="70018" y="7780"/>
                    <a:pt x="70018" y="7780"/>
                    <a:pt x="70018" y="7780"/>
                  </a:cubicBezTo>
                  <a:cubicBezTo>
                    <a:pt x="79526" y="11814"/>
                    <a:pt x="86153" y="9220"/>
                    <a:pt x="91628" y="3169"/>
                  </a:cubicBezTo>
                  <a:close/>
                </a:path>
              </a:pathLst>
            </a:custGeom>
            <a:solidFill>
              <a:srgbClr val="CD7E7E"/>
            </a:solidFill>
            <a:ln w="28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6BCC2A53-38D8-4C70-A375-49F6289E29B7}"/>
                </a:ext>
              </a:extLst>
            </p:cNvPr>
            <p:cNvSpPr/>
            <p:nvPr/>
          </p:nvSpPr>
          <p:spPr>
            <a:xfrm>
              <a:off x="2862068" y="5786229"/>
              <a:ext cx="22186" cy="9562"/>
            </a:xfrm>
            <a:custGeom>
              <a:avLst/>
              <a:gdLst>
                <a:gd name="connsiteX0" fmla="*/ 22187 w 22186"/>
                <a:gd name="connsiteY0" fmla="*/ 0 h 9562"/>
                <a:gd name="connsiteX1" fmla="*/ 0 w 22186"/>
                <a:gd name="connsiteY1" fmla="*/ 9220 h 9562"/>
                <a:gd name="connsiteX2" fmla="*/ 22187 w 22186"/>
                <a:gd name="connsiteY2" fmla="*/ 0 h 9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186" h="9562">
                  <a:moveTo>
                    <a:pt x="22187" y="0"/>
                  </a:moveTo>
                  <a:cubicBezTo>
                    <a:pt x="13831" y="3458"/>
                    <a:pt x="6915" y="6339"/>
                    <a:pt x="0" y="9220"/>
                  </a:cubicBezTo>
                  <a:cubicBezTo>
                    <a:pt x="14119" y="10373"/>
                    <a:pt x="17000" y="8932"/>
                    <a:pt x="22187" y="0"/>
                  </a:cubicBezTo>
                  <a:close/>
                </a:path>
              </a:pathLst>
            </a:custGeom>
            <a:solidFill>
              <a:srgbClr val="CD7E7E"/>
            </a:solidFill>
            <a:ln w="28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F79B314E-808B-4064-85AE-0790050C96A1}"/>
                </a:ext>
              </a:extLst>
            </p:cNvPr>
            <p:cNvSpPr/>
            <p:nvPr/>
          </p:nvSpPr>
          <p:spPr>
            <a:xfrm>
              <a:off x="3129289" y="5728889"/>
              <a:ext cx="39368" cy="30956"/>
            </a:xfrm>
            <a:custGeom>
              <a:avLst/>
              <a:gdLst>
                <a:gd name="connsiteX0" fmla="*/ 23221 w 39368"/>
                <a:gd name="connsiteY0" fmla="*/ 15559 h 30956"/>
                <a:gd name="connsiteX1" fmla="*/ 23221 w 39368"/>
                <a:gd name="connsiteY1" fmla="*/ 15559 h 30956"/>
                <a:gd name="connsiteX2" fmla="*/ 4204 w 39368"/>
                <a:gd name="connsiteY2" fmla="*/ 24203 h 30956"/>
                <a:gd name="connsiteX3" fmla="*/ 170 w 39368"/>
                <a:gd name="connsiteY3" fmla="*/ 28525 h 30956"/>
                <a:gd name="connsiteX4" fmla="*/ 6221 w 39368"/>
                <a:gd name="connsiteY4" fmla="*/ 30831 h 30956"/>
                <a:gd name="connsiteX5" fmla="*/ 26967 w 39368"/>
                <a:gd name="connsiteY5" fmla="*/ 16136 h 30956"/>
                <a:gd name="connsiteX6" fmla="*/ 38493 w 39368"/>
                <a:gd name="connsiteY6" fmla="*/ 0 h 30956"/>
                <a:gd name="connsiteX7" fmla="*/ 23221 w 39368"/>
                <a:gd name="connsiteY7" fmla="*/ 15559 h 30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368" h="30956">
                  <a:moveTo>
                    <a:pt x="23221" y="15559"/>
                  </a:moveTo>
                  <a:cubicBezTo>
                    <a:pt x="23221" y="15559"/>
                    <a:pt x="23221" y="15559"/>
                    <a:pt x="23221" y="15559"/>
                  </a:cubicBezTo>
                  <a:cubicBezTo>
                    <a:pt x="16306" y="17000"/>
                    <a:pt x="11696" y="23627"/>
                    <a:pt x="4204" y="24203"/>
                  </a:cubicBezTo>
                  <a:cubicBezTo>
                    <a:pt x="1899" y="24492"/>
                    <a:pt x="-694" y="25644"/>
                    <a:pt x="170" y="28525"/>
                  </a:cubicBezTo>
                  <a:cubicBezTo>
                    <a:pt x="1035" y="31119"/>
                    <a:pt x="3916" y="31119"/>
                    <a:pt x="6221" y="30831"/>
                  </a:cubicBezTo>
                  <a:cubicBezTo>
                    <a:pt x="15154" y="28814"/>
                    <a:pt x="24374" y="27085"/>
                    <a:pt x="26967" y="16136"/>
                  </a:cubicBezTo>
                  <a:cubicBezTo>
                    <a:pt x="31577" y="12390"/>
                    <a:pt x="42527" y="14407"/>
                    <a:pt x="38493" y="0"/>
                  </a:cubicBezTo>
                  <a:cubicBezTo>
                    <a:pt x="34747" y="8644"/>
                    <a:pt x="27255" y="10085"/>
                    <a:pt x="23221" y="15559"/>
                  </a:cubicBezTo>
                  <a:close/>
                </a:path>
              </a:pathLst>
            </a:custGeom>
            <a:solidFill>
              <a:srgbClr val="CD7E7E"/>
            </a:solidFill>
            <a:ln w="28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59862A62-8A97-4C97-BCF8-019C3114B3CB}"/>
                </a:ext>
              </a:extLst>
            </p:cNvPr>
            <p:cNvSpPr/>
            <p:nvPr/>
          </p:nvSpPr>
          <p:spPr>
            <a:xfrm>
              <a:off x="3087391" y="5738686"/>
              <a:ext cx="21898" cy="9220"/>
            </a:xfrm>
            <a:custGeom>
              <a:avLst/>
              <a:gdLst>
                <a:gd name="connsiteX0" fmla="*/ 21898 w 21898"/>
                <a:gd name="connsiteY0" fmla="*/ 0 h 9220"/>
                <a:gd name="connsiteX1" fmla="*/ 0 w 21898"/>
                <a:gd name="connsiteY1" fmla="*/ 9220 h 9220"/>
                <a:gd name="connsiteX2" fmla="*/ 21898 w 21898"/>
                <a:gd name="connsiteY2" fmla="*/ 0 h 9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898" h="9220">
                  <a:moveTo>
                    <a:pt x="21898" y="0"/>
                  </a:moveTo>
                  <a:cubicBezTo>
                    <a:pt x="12390" y="2305"/>
                    <a:pt x="5763" y="4610"/>
                    <a:pt x="0" y="9220"/>
                  </a:cubicBezTo>
                  <a:cubicBezTo>
                    <a:pt x="7203" y="8356"/>
                    <a:pt x="14983" y="8644"/>
                    <a:pt x="21898" y="0"/>
                  </a:cubicBezTo>
                  <a:close/>
                </a:path>
              </a:pathLst>
            </a:custGeom>
            <a:solidFill>
              <a:srgbClr val="CD7E7E"/>
            </a:solidFill>
            <a:ln w="28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D340548A-969D-4F6F-9EDD-700BADBFAB71}"/>
                </a:ext>
              </a:extLst>
            </p:cNvPr>
            <p:cNvSpPr/>
            <p:nvPr/>
          </p:nvSpPr>
          <p:spPr>
            <a:xfrm>
              <a:off x="2839762" y="5828985"/>
              <a:ext cx="10793" cy="8531"/>
            </a:xfrm>
            <a:custGeom>
              <a:avLst/>
              <a:gdLst>
                <a:gd name="connsiteX0" fmla="*/ 9339 w 10793"/>
                <a:gd name="connsiteY0" fmla="*/ 464 h 8531"/>
                <a:gd name="connsiteX1" fmla="*/ 695 w 10793"/>
                <a:gd name="connsiteY1" fmla="*/ 2193 h 8531"/>
                <a:gd name="connsiteX2" fmla="*/ 3865 w 10793"/>
                <a:gd name="connsiteY2" fmla="*/ 8532 h 8531"/>
                <a:gd name="connsiteX3" fmla="*/ 9051 w 10793"/>
                <a:gd name="connsiteY3" fmla="*/ 8532 h 8531"/>
                <a:gd name="connsiteX4" fmla="*/ 9339 w 10793"/>
                <a:gd name="connsiteY4" fmla="*/ 464 h 8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93" h="8531">
                  <a:moveTo>
                    <a:pt x="9339" y="464"/>
                  </a:moveTo>
                  <a:cubicBezTo>
                    <a:pt x="7034" y="-689"/>
                    <a:pt x="2424" y="464"/>
                    <a:pt x="695" y="2193"/>
                  </a:cubicBezTo>
                  <a:cubicBezTo>
                    <a:pt x="-1898" y="5074"/>
                    <a:pt x="3577" y="5939"/>
                    <a:pt x="3865" y="8532"/>
                  </a:cubicBezTo>
                  <a:cubicBezTo>
                    <a:pt x="5594" y="8532"/>
                    <a:pt x="7322" y="8532"/>
                    <a:pt x="9051" y="8532"/>
                  </a:cubicBezTo>
                  <a:cubicBezTo>
                    <a:pt x="6746" y="5362"/>
                    <a:pt x="13661" y="2193"/>
                    <a:pt x="9339" y="464"/>
                  </a:cubicBezTo>
                  <a:close/>
                </a:path>
              </a:pathLst>
            </a:custGeom>
            <a:solidFill>
              <a:srgbClr val="CD7E7E"/>
            </a:solidFill>
            <a:ln w="28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0DB5200F-B07D-4BCF-B7A5-353AA958A64D}"/>
                </a:ext>
              </a:extLst>
            </p:cNvPr>
            <p:cNvSpPr/>
            <p:nvPr/>
          </p:nvSpPr>
          <p:spPr>
            <a:xfrm>
              <a:off x="3091425" y="5756380"/>
              <a:ext cx="26508" cy="5767"/>
            </a:xfrm>
            <a:custGeom>
              <a:avLst/>
              <a:gdLst>
                <a:gd name="connsiteX0" fmla="*/ 11814 w 26508"/>
                <a:gd name="connsiteY0" fmla="*/ 2476 h 5767"/>
                <a:gd name="connsiteX1" fmla="*/ 0 w 26508"/>
                <a:gd name="connsiteY1" fmla="*/ 3052 h 5767"/>
                <a:gd name="connsiteX2" fmla="*/ 11237 w 26508"/>
                <a:gd name="connsiteY2" fmla="*/ 4781 h 5767"/>
                <a:gd name="connsiteX3" fmla="*/ 11237 w 26508"/>
                <a:gd name="connsiteY3" fmla="*/ 4781 h 5767"/>
                <a:gd name="connsiteX4" fmla="*/ 11237 w 26508"/>
                <a:gd name="connsiteY4" fmla="*/ 4781 h 5767"/>
                <a:gd name="connsiteX5" fmla="*/ 26508 w 26508"/>
                <a:gd name="connsiteY5" fmla="*/ 1900 h 5767"/>
                <a:gd name="connsiteX6" fmla="*/ 11814 w 26508"/>
                <a:gd name="connsiteY6" fmla="*/ 2476 h 5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08" h="5767">
                  <a:moveTo>
                    <a:pt x="11814" y="2476"/>
                  </a:moveTo>
                  <a:cubicBezTo>
                    <a:pt x="7203" y="-2999"/>
                    <a:pt x="4610" y="2188"/>
                    <a:pt x="0" y="3052"/>
                  </a:cubicBezTo>
                  <a:cubicBezTo>
                    <a:pt x="4610" y="7663"/>
                    <a:pt x="8068" y="5069"/>
                    <a:pt x="11237" y="4781"/>
                  </a:cubicBezTo>
                  <a:cubicBezTo>
                    <a:pt x="11237" y="4781"/>
                    <a:pt x="11237" y="4781"/>
                    <a:pt x="11237" y="4781"/>
                  </a:cubicBezTo>
                  <a:cubicBezTo>
                    <a:pt x="11237" y="4781"/>
                    <a:pt x="11237" y="4781"/>
                    <a:pt x="11237" y="4781"/>
                  </a:cubicBezTo>
                  <a:cubicBezTo>
                    <a:pt x="16424" y="3917"/>
                    <a:pt x="21322" y="3052"/>
                    <a:pt x="26508" y="1900"/>
                  </a:cubicBezTo>
                  <a:cubicBezTo>
                    <a:pt x="21034" y="-694"/>
                    <a:pt x="16136" y="-117"/>
                    <a:pt x="11814" y="2476"/>
                  </a:cubicBezTo>
                  <a:close/>
                </a:path>
              </a:pathLst>
            </a:custGeom>
            <a:solidFill>
              <a:srgbClr val="CD7E7E"/>
            </a:solidFill>
            <a:ln w="28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9AF8549C-399A-429B-A102-EF171D34228F}"/>
                </a:ext>
              </a:extLst>
            </p:cNvPr>
            <p:cNvSpPr/>
            <p:nvPr/>
          </p:nvSpPr>
          <p:spPr>
            <a:xfrm>
              <a:off x="4132465" y="5427498"/>
              <a:ext cx="14406" cy="6050"/>
            </a:xfrm>
            <a:custGeom>
              <a:avLst/>
              <a:gdLst>
                <a:gd name="connsiteX0" fmla="*/ 0 w 14406"/>
                <a:gd name="connsiteY0" fmla="*/ 6051 h 6050"/>
                <a:gd name="connsiteX1" fmla="*/ 14407 w 14406"/>
                <a:gd name="connsiteY1" fmla="*/ 0 h 6050"/>
                <a:gd name="connsiteX2" fmla="*/ 0 w 14406"/>
                <a:gd name="connsiteY2" fmla="*/ 6051 h 6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406" h="6050">
                  <a:moveTo>
                    <a:pt x="0" y="6051"/>
                  </a:moveTo>
                  <a:cubicBezTo>
                    <a:pt x="6339" y="5186"/>
                    <a:pt x="10949" y="4322"/>
                    <a:pt x="14407" y="0"/>
                  </a:cubicBezTo>
                  <a:cubicBezTo>
                    <a:pt x="10085" y="1729"/>
                    <a:pt x="4322" y="-576"/>
                    <a:pt x="0" y="6051"/>
                  </a:cubicBezTo>
                  <a:close/>
                </a:path>
              </a:pathLst>
            </a:custGeom>
            <a:solidFill>
              <a:srgbClr val="CD7E7E"/>
            </a:solidFill>
            <a:ln w="28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0B6C9AAB-20DB-41CE-8AA0-1C2FA5C94282}"/>
                </a:ext>
              </a:extLst>
            </p:cNvPr>
            <p:cNvSpPr/>
            <p:nvPr/>
          </p:nvSpPr>
          <p:spPr>
            <a:xfrm>
              <a:off x="3225985" y="5706362"/>
              <a:ext cx="17724" cy="9849"/>
            </a:xfrm>
            <a:custGeom>
              <a:avLst/>
              <a:gdLst>
                <a:gd name="connsiteX0" fmla="*/ 7492 w 17724"/>
                <a:gd name="connsiteY0" fmla="*/ 4951 h 9849"/>
                <a:gd name="connsiteX1" fmla="*/ 0 w 17724"/>
                <a:gd name="connsiteY1" fmla="*/ 9849 h 9849"/>
                <a:gd name="connsiteX2" fmla="*/ 10661 w 17724"/>
                <a:gd name="connsiteY2" fmla="*/ 9273 h 9849"/>
                <a:gd name="connsiteX3" fmla="*/ 10661 w 17724"/>
                <a:gd name="connsiteY3" fmla="*/ 9273 h 9849"/>
                <a:gd name="connsiteX4" fmla="*/ 16712 w 17724"/>
                <a:gd name="connsiteY4" fmla="*/ 1205 h 9849"/>
                <a:gd name="connsiteX5" fmla="*/ 7492 w 17724"/>
                <a:gd name="connsiteY5" fmla="*/ 4951 h 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724" h="9849">
                  <a:moveTo>
                    <a:pt x="7492" y="4951"/>
                  </a:moveTo>
                  <a:cubicBezTo>
                    <a:pt x="4610" y="5815"/>
                    <a:pt x="1729" y="6104"/>
                    <a:pt x="0" y="9849"/>
                  </a:cubicBezTo>
                  <a:cubicBezTo>
                    <a:pt x="3746" y="9561"/>
                    <a:pt x="7203" y="9561"/>
                    <a:pt x="10661" y="9273"/>
                  </a:cubicBezTo>
                  <a:cubicBezTo>
                    <a:pt x="10661" y="9273"/>
                    <a:pt x="10661" y="9273"/>
                    <a:pt x="10661" y="9273"/>
                  </a:cubicBezTo>
                  <a:cubicBezTo>
                    <a:pt x="14983" y="8121"/>
                    <a:pt x="19882" y="5527"/>
                    <a:pt x="16712" y="1205"/>
                  </a:cubicBezTo>
                  <a:cubicBezTo>
                    <a:pt x="13543" y="-2541"/>
                    <a:pt x="10661" y="3510"/>
                    <a:pt x="7492" y="4951"/>
                  </a:cubicBezTo>
                  <a:close/>
                </a:path>
              </a:pathLst>
            </a:custGeom>
            <a:solidFill>
              <a:srgbClr val="CD7E7E"/>
            </a:solidFill>
            <a:ln w="28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69864D63-B1B0-4EED-8C85-C0F137F65091}"/>
                </a:ext>
              </a:extLst>
            </p:cNvPr>
            <p:cNvSpPr/>
            <p:nvPr/>
          </p:nvSpPr>
          <p:spPr>
            <a:xfrm>
              <a:off x="3943735" y="5523735"/>
              <a:ext cx="9220" cy="6629"/>
            </a:xfrm>
            <a:custGeom>
              <a:avLst/>
              <a:gdLst>
                <a:gd name="connsiteX0" fmla="*/ 0 w 9220"/>
                <a:gd name="connsiteY0" fmla="*/ 6339 h 6629"/>
                <a:gd name="connsiteX1" fmla="*/ 9221 w 9220"/>
                <a:gd name="connsiteY1" fmla="*/ 0 h 6629"/>
                <a:gd name="connsiteX2" fmla="*/ 0 w 9220"/>
                <a:gd name="connsiteY2" fmla="*/ 6339 h 6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220" h="6629">
                  <a:moveTo>
                    <a:pt x="0" y="6339"/>
                  </a:moveTo>
                  <a:cubicBezTo>
                    <a:pt x="4899" y="7492"/>
                    <a:pt x="7203" y="5186"/>
                    <a:pt x="9221" y="0"/>
                  </a:cubicBezTo>
                  <a:cubicBezTo>
                    <a:pt x="3746" y="288"/>
                    <a:pt x="1153" y="2017"/>
                    <a:pt x="0" y="6339"/>
                  </a:cubicBezTo>
                  <a:close/>
                </a:path>
              </a:pathLst>
            </a:custGeom>
            <a:solidFill>
              <a:srgbClr val="CD7E7E"/>
            </a:solidFill>
            <a:ln w="28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74F3C34D-4904-402C-B50A-9EB23CEEF1CB}"/>
                </a:ext>
              </a:extLst>
            </p:cNvPr>
            <p:cNvSpPr/>
            <p:nvPr/>
          </p:nvSpPr>
          <p:spPr>
            <a:xfrm>
              <a:off x="3519021" y="5595482"/>
              <a:ext cx="8644" cy="6338"/>
            </a:xfrm>
            <a:custGeom>
              <a:avLst/>
              <a:gdLst>
                <a:gd name="connsiteX0" fmla="*/ 8644 w 8644"/>
                <a:gd name="connsiteY0" fmla="*/ 0 h 6338"/>
                <a:gd name="connsiteX1" fmla="*/ 0 w 8644"/>
                <a:gd name="connsiteY1" fmla="*/ 6339 h 6338"/>
                <a:gd name="connsiteX2" fmla="*/ 8644 w 8644"/>
                <a:gd name="connsiteY2" fmla="*/ 0 h 6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644" h="6338">
                  <a:moveTo>
                    <a:pt x="8644" y="0"/>
                  </a:moveTo>
                  <a:cubicBezTo>
                    <a:pt x="5186" y="576"/>
                    <a:pt x="2305" y="576"/>
                    <a:pt x="0" y="6339"/>
                  </a:cubicBezTo>
                  <a:cubicBezTo>
                    <a:pt x="4610" y="5186"/>
                    <a:pt x="7780" y="5475"/>
                    <a:pt x="8644" y="0"/>
                  </a:cubicBezTo>
                  <a:close/>
                </a:path>
              </a:pathLst>
            </a:custGeom>
            <a:solidFill>
              <a:srgbClr val="CD7E7E"/>
            </a:solidFill>
            <a:ln w="28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D1F69A55-ED8E-4429-BCD8-DBD730377F2D}"/>
                </a:ext>
              </a:extLst>
            </p:cNvPr>
            <p:cNvSpPr/>
            <p:nvPr/>
          </p:nvSpPr>
          <p:spPr>
            <a:xfrm>
              <a:off x="2894411" y="5786719"/>
              <a:ext cx="10300" cy="6733"/>
            </a:xfrm>
            <a:custGeom>
              <a:avLst/>
              <a:gdLst>
                <a:gd name="connsiteX0" fmla="*/ 216 w 10300"/>
                <a:gd name="connsiteY0" fmla="*/ 2968 h 6733"/>
                <a:gd name="connsiteX1" fmla="*/ 1945 w 10300"/>
                <a:gd name="connsiteY1" fmla="*/ 6713 h 6733"/>
                <a:gd name="connsiteX2" fmla="*/ 10301 w 10300"/>
                <a:gd name="connsiteY2" fmla="*/ 86 h 6733"/>
                <a:gd name="connsiteX3" fmla="*/ 216 w 10300"/>
                <a:gd name="connsiteY3" fmla="*/ 2968 h 6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300" h="6733">
                  <a:moveTo>
                    <a:pt x="216" y="2968"/>
                  </a:moveTo>
                  <a:cubicBezTo>
                    <a:pt x="-360" y="4696"/>
                    <a:pt x="216" y="6425"/>
                    <a:pt x="1945" y="6713"/>
                  </a:cubicBezTo>
                  <a:cubicBezTo>
                    <a:pt x="5403" y="7002"/>
                    <a:pt x="6843" y="4120"/>
                    <a:pt x="10301" y="86"/>
                  </a:cubicBezTo>
                  <a:cubicBezTo>
                    <a:pt x="5114" y="86"/>
                    <a:pt x="1945" y="-778"/>
                    <a:pt x="216" y="2968"/>
                  </a:cubicBezTo>
                  <a:close/>
                </a:path>
              </a:pathLst>
            </a:custGeom>
            <a:solidFill>
              <a:srgbClr val="CD7E7E"/>
            </a:solidFill>
            <a:ln w="28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B0F34EC5-A4E4-4721-A5A6-3463B9B235DE}"/>
                </a:ext>
              </a:extLst>
            </p:cNvPr>
            <p:cNvSpPr/>
            <p:nvPr/>
          </p:nvSpPr>
          <p:spPr>
            <a:xfrm>
              <a:off x="2643877" y="5914162"/>
              <a:ext cx="4969" cy="5832"/>
            </a:xfrm>
            <a:custGeom>
              <a:avLst/>
              <a:gdLst>
                <a:gd name="connsiteX0" fmla="*/ 2088 w 4969"/>
                <a:gd name="connsiteY0" fmla="*/ 0 h 5832"/>
                <a:gd name="connsiteX1" fmla="*/ 71 w 4969"/>
                <a:gd name="connsiteY1" fmla="*/ 3458 h 5832"/>
                <a:gd name="connsiteX2" fmla="*/ 3240 w 4969"/>
                <a:gd name="connsiteY2" fmla="*/ 5763 h 5832"/>
                <a:gd name="connsiteX3" fmla="*/ 4969 w 4969"/>
                <a:gd name="connsiteY3" fmla="*/ 3169 h 5832"/>
                <a:gd name="connsiteX4" fmla="*/ 2088 w 4969"/>
                <a:gd name="connsiteY4" fmla="*/ 0 h 5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69" h="5832">
                  <a:moveTo>
                    <a:pt x="2088" y="0"/>
                  </a:moveTo>
                  <a:cubicBezTo>
                    <a:pt x="359" y="576"/>
                    <a:pt x="-217" y="1729"/>
                    <a:pt x="71" y="3458"/>
                  </a:cubicBezTo>
                  <a:cubicBezTo>
                    <a:pt x="359" y="5475"/>
                    <a:pt x="1800" y="6051"/>
                    <a:pt x="3240" y="5763"/>
                  </a:cubicBezTo>
                  <a:cubicBezTo>
                    <a:pt x="4105" y="5475"/>
                    <a:pt x="4969" y="4034"/>
                    <a:pt x="4969" y="3169"/>
                  </a:cubicBezTo>
                  <a:cubicBezTo>
                    <a:pt x="4969" y="1441"/>
                    <a:pt x="4105" y="0"/>
                    <a:pt x="2088" y="0"/>
                  </a:cubicBezTo>
                  <a:close/>
                </a:path>
              </a:pathLst>
            </a:custGeom>
            <a:solidFill>
              <a:srgbClr val="CD7E7E"/>
            </a:solidFill>
            <a:ln w="28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438392C4-E502-4A1C-A249-B327A700DF64}"/>
                </a:ext>
              </a:extLst>
            </p:cNvPr>
            <p:cNvSpPr/>
            <p:nvPr/>
          </p:nvSpPr>
          <p:spPr>
            <a:xfrm>
              <a:off x="3113511" y="5741567"/>
              <a:ext cx="5318" cy="5398"/>
            </a:xfrm>
            <a:custGeom>
              <a:avLst/>
              <a:gdLst>
                <a:gd name="connsiteX0" fmla="*/ 3270 w 5318"/>
                <a:gd name="connsiteY0" fmla="*/ 0 h 5398"/>
                <a:gd name="connsiteX1" fmla="*/ 100 w 5318"/>
                <a:gd name="connsiteY1" fmla="*/ 3170 h 5398"/>
                <a:gd name="connsiteX2" fmla="*/ 2406 w 5318"/>
                <a:gd name="connsiteY2" fmla="*/ 5187 h 5398"/>
                <a:gd name="connsiteX3" fmla="*/ 5287 w 5318"/>
                <a:gd name="connsiteY3" fmla="*/ 3170 h 5398"/>
                <a:gd name="connsiteX4" fmla="*/ 3270 w 5318"/>
                <a:gd name="connsiteY4" fmla="*/ 0 h 5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" h="5398">
                  <a:moveTo>
                    <a:pt x="3270" y="0"/>
                  </a:moveTo>
                  <a:cubicBezTo>
                    <a:pt x="1541" y="865"/>
                    <a:pt x="-476" y="1153"/>
                    <a:pt x="100" y="3170"/>
                  </a:cubicBezTo>
                  <a:cubicBezTo>
                    <a:pt x="388" y="4034"/>
                    <a:pt x="1253" y="4898"/>
                    <a:pt x="2406" y="5187"/>
                  </a:cubicBezTo>
                  <a:cubicBezTo>
                    <a:pt x="3846" y="5763"/>
                    <a:pt x="5575" y="5187"/>
                    <a:pt x="5287" y="3170"/>
                  </a:cubicBezTo>
                  <a:cubicBezTo>
                    <a:pt x="5287" y="2305"/>
                    <a:pt x="4134" y="1153"/>
                    <a:pt x="3270" y="0"/>
                  </a:cubicBezTo>
                  <a:close/>
                </a:path>
              </a:pathLst>
            </a:custGeom>
            <a:solidFill>
              <a:srgbClr val="CD7E7E"/>
            </a:solidFill>
            <a:ln w="28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2552F0F1-AC7E-47CD-BEAA-25DE55E19DF8}"/>
                </a:ext>
              </a:extLst>
            </p:cNvPr>
            <p:cNvSpPr/>
            <p:nvPr/>
          </p:nvSpPr>
          <p:spPr>
            <a:xfrm>
              <a:off x="2724786" y="5889183"/>
              <a:ext cx="9060" cy="5385"/>
            </a:xfrm>
            <a:custGeom>
              <a:avLst/>
              <a:gdLst>
                <a:gd name="connsiteX0" fmla="*/ 128 w 9060"/>
                <a:gd name="connsiteY0" fmla="*/ 3369 h 5385"/>
                <a:gd name="connsiteX1" fmla="*/ 128 w 9060"/>
                <a:gd name="connsiteY1" fmla="*/ 5386 h 5385"/>
                <a:gd name="connsiteX2" fmla="*/ 9060 w 9060"/>
                <a:gd name="connsiteY2" fmla="*/ 487 h 5385"/>
                <a:gd name="connsiteX3" fmla="*/ 128 w 9060"/>
                <a:gd name="connsiteY3" fmla="*/ 3369 h 5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60" h="5385">
                  <a:moveTo>
                    <a:pt x="128" y="3369"/>
                  </a:moveTo>
                  <a:cubicBezTo>
                    <a:pt x="-160" y="3945"/>
                    <a:pt x="128" y="4521"/>
                    <a:pt x="128" y="5386"/>
                  </a:cubicBezTo>
                  <a:cubicBezTo>
                    <a:pt x="2721" y="3369"/>
                    <a:pt x="7043" y="4233"/>
                    <a:pt x="9060" y="487"/>
                  </a:cubicBezTo>
                  <a:cubicBezTo>
                    <a:pt x="5315" y="-665"/>
                    <a:pt x="2433" y="199"/>
                    <a:pt x="128" y="3369"/>
                  </a:cubicBezTo>
                  <a:close/>
                </a:path>
              </a:pathLst>
            </a:custGeom>
            <a:solidFill>
              <a:srgbClr val="CD7E7E"/>
            </a:solidFill>
            <a:ln w="28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F2AC458E-C7F6-471F-BB36-1212F61E46F3}"/>
                </a:ext>
              </a:extLst>
            </p:cNvPr>
            <p:cNvSpPr/>
            <p:nvPr/>
          </p:nvSpPr>
          <p:spPr>
            <a:xfrm>
              <a:off x="2683741" y="5900619"/>
              <a:ext cx="6309" cy="5832"/>
            </a:xfrm>
            <a:custGeom>
              <a:avLst/>
              <a:gdLst>
                <a:gd name="connsiteX0" fmla="*/ 4292 w 6309"/>
                <a:gd name="connsiteY0" fmla="*/ 0 h 5832"/>
                <a:gd name="connsiteX1" fmla="*/ 258 w 6309"/>
                <a:gd name="connsiteY1" fmla="*/ 3458 h 5832"/>
                <a:gd name="connsiteX2" fmla="*/ 2563 w 6309"/>
                <a:gd name="connsiteY2" fmla="*/ 5763 h 5832"/>
                <a:gd name="connsiteX3" fmla="*/ 6309 w 6309"/>
                <a:gd name="connsiteY3" fmla="*/ 1729 h 5832"/>
                <a:gd name="connsiteX4" fmla="*/ 4292 w 6309"/>
                <a:gd name="connsiteY4" fmla="*/ 0 h 5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09" h="5832">
                  <a:moveTo>
                    <a:pt x="4292" y="0"/>
                  </a:moveTo>
                  <a:cubicBezTo>
                    <a:pt x="1987" y="0"/>
                    <a:pt x="835" y="1441"/>
                    <a:pt x="258" y="3458"/>
                  </a:cubicBezTo>
                  <a:cubicBezTo>
                    <a:pt x="-606" y="5475"/>
                    <a:pt x="835" y="6051"/>
                    <a:pt x="2563" y="5763"/>
                  </a:cubicBezTo>
                  <a:cubicBezTo>
                    <a:pt x="4580" y="5475"/>
                    <a:pt x="6021" y="4610"/>
                    <a:pt x="6309" y="1729"/>
                  </a:cubicBezTo>
                  <a:cubicBezTo>
                    <a:pt x="5733" y="1153"/>
                    <a:pt x="4868" y="0"/>
                    <a:pt x="4292" y="0"/>
                  </a:cubicBezTo>
                  <a:close/>
                </a:path>
              </a:pathLst>
            </a:custGeom>
            <a:solidFill>
              <a:srgbClr val="CD7E7E"/>
            </a:solidFill>
            <a:ln w="28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59512EFC-1D6C-49CD-BE54-C50DA99E73DD}"/>
                </a:ext>
              </a:extLst>
            </p:cNvPr>
            <p:cNvSpPr/>
            <p:nvPr/>
          </p:nvSpPr>
          <p:spPr>
            <a:xfrm>
              <a:off x="2917923" y="5808703"/>
              <a:ext cx="5518" cy="4379"/>
            </a:xfrm>
            <a:custGeom>
              <a:avLst/>
              <a:gdLst>
                <a:gd name="connsiteX0" fmla="*/ 44 w 5518"/>
                <a:gd name="connsiteY0" fmla="*/ 3169 h 4379"/>
                <a:gd name="connsiteX1" fmla="*/ 2637 w 5518"/>
                <a:gd name="connsiteY1" fmla="*/ 4322 h 4379"/>
                <a:gd name="connsiteX2" fmla="*/ 5518 w 5518"/>
                <a:gd name="connsiteY2" fmla="*/ 1152 h 4379"/>
                <a:gd name="connsiteX3" fmla="*/ 2925 w 5518"/>
                <a:gd name="connsiteY3" fmla="*/ 0 h 4379"/>
                <a:gd name="connsiteX4" fmla="*/ 44 w 5518"/>
                <a:gd name="connsiteY4" fmla="*/ 3169 h 4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18" h="4379">
                  <a:moveTo>
                    <a:pt x="44" y="3169"/>
                  </a:moveTo>
                  <a:cubicBezTo>
                    <a:pt x="44" y="3746"/>
                    <a:pt x="2061" y="4610"/>
                    <a:pt x="2637" y="4322"/>
                  </a:cubicBezTo>
                  <a:cubicBezTo>
                    <a:pt x="3790" y="3746"/>
                    <a:pt x="4654" y="2305"/>
                    <a:pt x="5518" y="1152"/>
                  </a:cubicBezTo>
                  <a:cubicBezTo>
                    <a:pt x="4654" y="576"/>
                    <a:pt x="3502" y="288"/>
                    <a:pt x="2925" y="0"/>
                  </a:cubicBezTo>
                  <a:cubicBezTo>
                    <a:pt x="908" y="576"/>
                    <a:pt x="-244" y="1441"/>
                    <a:pt x="44" y="3169"/>
                  </a:cubicBezTo>
                  <a:close/>
                </a:path>
              </a:pathLst>
            </a:custGeom>
            <a:solidFill>
              <a:srgbClr val="CD7E7E"/>
            </a:solidFill>
            <a:ln w="28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CEB91649-D128-4181-92C5-A0F49DFD764B}"/>
                </a:ext>
              </a:extLst>
            </p:cNvPr>
            <p:cNvSpPr/>
            <p:nvPr/>
          </p:nvSpPr>
          <p:spPr>
            <a:xfrm>
              <a:off x="3357908" y="5670109"/>
              <a:ext cx="4844" cy="4134"/>
            </a:xfrm>
            <a:custGeom>
              <a:avLst/>
              <a:gdLst>
                <a:gd name="connsiteX0" fmla="*/ 2062 w 4844"/>
                <a:gd name="connsiteY0" fmla="*/ 0 h 4134"/>
                <a:gd name="connsiteX1" fmla="*/ 45 w 4844"/>
                <a:gd name="connsiteY1" fmla="*/ 2593 h 4134"/>
                <a:gd name="connsiteX2" fmla="*/ 2062 w 4844"/>
                <a:gd name="connsiteY2" fmla="*/ 4034 h 4134"/>
                <a:gd name="connsiteX3" fmla="*/ 4655 w 4844"/>
                <a:gd name="connsiteY3" fmla="*/ 1153 h 4134"/>
                <a:gd name="connsiteX4" fmla="*/ 2062 w 4844"/>
                <a:gd name="connsiteY4" fmla="*/ 0 h 4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44" h="4134">
                  <a:moveTo>
                    <a:pt x="2062" y="0"/>
                  </a:moveTo>
                  <a:cubicBezTo>
                    <a:pt x="1197" y="288"/>
                    <a:pt x="333" y="1441"/>
                    <a:pt x="45" y="2593"/>
                  </a:cubicBezTo>
                  <a:cubicBezTo>
                    <a:pt x="-243" y="4034"/>
                    <a:pt x="909" y="4322"/>
                    <a:pt x="2062" y="4034"/>
                  </a:cubicBezTo>
                  <a:cubicBezTo>
                    <a:pt x="3214" y="3170"/>
                    <a:pt x="5519" y="3170"/>
                    <a:pt x="4655" y="1153"/>
                  </a:cubicBezTo>
                  <a:cubicBezTo>
                    <a:pt x="4655" y="576"/>
                    <a:pt x="2926" y="0"/>
                    <a:pt x="2062" y="0"/>
                  </a:cubicBezTo>
                  <a:close/>
                </a:path>
              </a:pathLst>
            </a:custGeom>
            <a:solidFill>
              <a:srgbClr val="CD7E7E"/>
            </a:solidFill>
            <a:ln w="28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EFB87446-E28B-4C43-866F-6CDE65A5AE9D}"/>
                </a:ext>
              </a:extLst>
            </p:cNvPr>
            <p:cNvSpPr/>
            <p:nvPr/>
          </p:nvSpPr>
          <p:spPr>
            <a:xfrm>
              <a:off x="3253568" y="5706920"/>
              <a:ext cx="5502" cy="4447"/>
            </a:xfrm>
            <a:custGeom>
              <a:avLst/>
              <a:gdLst>
                <a:gd name="connsiteX0" fmla="*/ 3824 w 5502"/>
                <a:gd name="connsiteY0" fmla="*/ 71 h 4447"/>
                <a:gd name="connsiteX1" fmla="*/ 78 w 5502"/>
                <a:gd name="connsiteY1" fmla="*/ 1800 h 4447"/>
                <a:gd name="connsiteX2" fmla="*/ 655 w 5502"/>
                <a:gd name="connsiteY2" fmla="*/ 4393 h 4447"/>
                <a:gd name="connsiteX3" fmla="*/ 5265 w 5502"/>
                <a:gd name="connsiteY3" fmla="*/ 2088 h 4447"/>
                <a:gd name="connsiteX4" fmla="*/ 3824 w 5502"/>
                <a:gd name="connsiteY4" fmla="*/ 71 h 4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02" h="4447">
                  <a:moveTo>
                    <a:pt x="3824" y="71"/>
                  </a:moveTo>
                  <a:cubicBezTo>
                    <a:pt x="2384" y="359"/>
                    <a:pt x="943" y="935"/>
                    <a:pt x="78" y="1800"/>
                  </a:cubicBezTo>
                  <a:cubicBezTo>
                    <a:pt x="-210" y="2088"/>
                    <a:pt x="367" y="4393"/>
                    <a:pt x="655" y="4393"/>
                  </a:cubicBezTo>
                  <a:cubicBezTo>
                    <a:pt x="2672" y="4681"/>
                    <a:pt x="4401" y="3817"/>
                    <a:pt x="5265" y="2088"/>
                  </a:cubicBezTo>
                  <a:cubicBezTo>
                    <a:pt x="6130" y="359"/>
                    <a:pt x="4401" y="-217"/>
                    <a:pt x="3824" y="71"/>
                  </a:cubicBezTo>
                  <a:close/>
                </a:path>
              </a:pathLst>
            </a:custGeom>
            <a:solidFill>
              <a:srgbClr val="CD7E7E"/>
            </a:solidFill>
            <a:ln w="28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708E7671-D168-46BA-83BF-9DEC77E767E2}"/>
                </a:ext>
              </a:extLst>
            </p:cNvPr>
            <p:cNvSpPr/>
            <p:nvPr/>
          </p:nvSpPr>
          <p:spPr>
            <a:xfrm>
              <a:off x="873920" y="5272424"/>
              <a:ext cx="87305" cy="38665"/>
            </a:xfrm>
            <a:custGeom>
              <a:avLst/>
              <a:gdLst>
                <a:gd name="connsiteX0" fmla="*/ 4322 w 87305"/>
                <a:gd name="connsiteY0" fmla="*/ 29734 h 38665"/>
                <a:gd name="connsiteX1" fmla="*/ 11525 w 87305"/>
                <a:gd name="connsiteY1" fmla="*/ 27717 h 38665"/>
                <a:gd name="connsiteX2" fmla="*/ 2305 w 87305"/>
                <a:gd name="connsiteY2" fmla="*/ 38666 h 38665"/>
                <a:gd name="connsiteX3" fmla="*/ 20458 w 87305"/>
                <a:gd name="connsiteY3" fmla="*/ 31463 h 38665"/>
                <a:gd name="connsiteX4" fmla="*/ 23339 w 87305"/>
                <a:gd name="connsiteY4" fmla="*/ 24259 h 38665"/>
                <a:gd name="connsiteX5" fmla="*/ 80102 w 87305"/>
                <a:gd name="connsiteY5" fmla="*/ 7547 h 38665"/>
                <a:gd name="connsiteX6" fmla="*/ 87306 w 87305"/>
                <a:gd name="connsiteY6" fmla="*/ 1784 h 38665"/>
                <a:gd name="connsiteX7" fmla="*/ 87306 w 87305"/>
                <a:gd name="connsiteY7" fmla="*/ 1784 h 38665"/>
                <a:gd name="connsiteX8" fmla="*/ 74916 w 87305"/>
                <a:gd name="connsiteY8" fmla="*/ 632 h 38665"/>
                <a:gd name="connsiteX9" fmla="*/ 24780 w 87305"/>
                <a:gd name="connsiteY9" fmla="*/ 17632 h 38665"/>
                <a:gd name="connsiteX10" fmla="*/ 0 w 87305"/>
                <a:gd name="connsiteY10" fmla="*/ 29157 h 38665"/>
                <a:gd name="connsiteX11" fmla="*/ 4322 w 87305"/>
                <a:gd name="connsiteY11" fmla="*/ 29734 h 38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7305" h="38665">
                  <a:moveTo>
                    <a:pt x="4322" y="29734"/>
                  </a:moveTo>
                  <a:cubicBezTo>
                    <a:pt x="6627" y="29157"/>
                    <a:pt x="8932" y="28293"/>
                    <a:pt x="11525" y="27717"/>
                  </a:cubicBezTo>
                  <a:cubicBezTo>
                    <a:pt x="8356" y="31174"/>
                    <a:pt x="4610" y="34056"/>
                    <a:pt x="2305" y="38666"/>
                  </a:cubicBezTo>
                  <a:cubicBezTo>
                    <a:pt x="8356" y="36361"/>
                    <a:pt x="14407" y="33768"/>
                    <a:pt x="20458" y="31463"/>
                  </a:cubicBezTo>
                  <a:cubicBezTo>
                    <a:pt x="23915" y="30022"/>
                    <a:pt x="25644" y="27429"/>
                    <a:pt x="23339" y="24259"/>
                  </a:cubicBezTo>
                  <a:cubicBezTo>
                    <a:pt x="42356" y="18784"/>
                    <a:pt x="61373" y="13022"/>
                    <a:pt x="80102" y="7547"/>
                  </a:cubicBezTo>
                  <a:cubicBezTo>
                    <a:pt x="83272" y="6683"/>
                    <a:pt x="85865" y="5242"/>
                    <a:pt x="87306" y="1784"/>
                  </a:cubicBezTo>
                  <a:lnTo>
                    <a:pt x="87306" y="1784"/>
                  </a:lnTo>
                  <a:cubicBezTo>
                    <a:pt x="82984" y="1208"/>
                    <a:pt x="77797" y="-1097"/>
                    <a:pt x="74916" y="632"/>
                  </a:cubicBezTo>
                  <a:cubicBezTo>
                    <a:pt x="59356" y="9564"/>
                    <a:pt x="41492" y="12157"/>
                    <a:pt x="24780" y="17632"/>
                  </a:cubicBezTo>
                  <a:cubicBezTo>
                    <a:pt x="16424" y="20225"/>
                    <a:pt x="7492" y="22242"/>
                    <a:pt x="0" y="29157"/>
                  </a:cubicBezTo>
                  <a:cubicBezTo>
                    <a:pt x="2305" y="29446"/>
                    <a:pt x="3458" y="30022"/>
                    <a:pt x="4322" y="29734"/>
                  </a:cubicBezTo>
                  <a:close/>
                </a:path>
              </a:pathLst>
            </a:custGeom>
            <a:solidFill>
              <a:srgbClr val="CD7E7E"/>
            </a:solidFill>
            <a:ln w="28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8EC21ACA-C085-4159-8E86-6EFD69F70CF4}"/>
                </a:ext>
              </a:extLst>
            </p:cNvPr>
            <p:cNvSpPr/>
            <p:nvPr/>
          </p:nvSpPr>
          <p:spPr>
            <a:xfrm>
              <a:off x="961226" y="5249756"/>
              <a:ext cx="64702" cy="24164"/>
            </a:xfrm>
            <a:custGeom>
              <a:avLst/>
              <a:gdLst>
                <a:gd name="connsiteX0" fmla="*/ 56475 w 64702"/>
                <a:gd name="connsiteY0" fmla="*/ 10333 h 24164"/>
                <a:gd name="connsiteX1" fmla="*/ 64255 w 64702"/>
                <a:gd name="connsiteY1" fmla="*/ 2266 h 24164"/>
                <a:gd name="connsiteX2" fmla="*/ 52729 w 64702"/>
                <a:gd name="connsiteY2" fmla="*/ 2554 h 24164"/>
                <a:gd name="connsiteX3" fmla="*/ 19593 w 64702"/>
                <a:gd name="connsiteY3" fmla="*/ 12927 h 24164"/>
                <a:gd name="connsiteX4" fmla="*/ 0 w 64702"/>
                <a:gd name="connsiteY4" fmla="*/ 24164 h 24164"/>
                <a:gd name="connsiteX5" fmla="*/ 0 w 64702"/>
                <a:gd name="connsiteY5" fmla="*/ 24164 h 24164"/>
                <a:gd name="connsiteX6" fmla="*/ 56475 w 64702"/>
                <a:gd name="connsiteY6" fmla="*/ 10333 h 24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4702" h="24164">
                  <a:moveTo>
                    <a:pt x="56475" y="10333"/>
                  </a:moveTo>
                  <a:cubicBezTo>
                    <a:pt x="61085" y="9181"/>
                    <a:pt x="66272" y="6876"/>
                    <a:pt x="64255" y="2266"/>
                  </a:cubicBezTo>
                  <a:cubicBezTo>
                    <a:pt x="62238" y="-2056"/>
                    <a:pt x="56763" y="825"/>
                    <a:pt x="52729" y="2554"/>
                  </a:cubicBezTo>
                  <a:cubicBezTo>
                    <a:pt x="42068" y="7740"/>
                    <a:pt x="31983" y="13215"/>
                    <a:pt x="19593" y="12927"/>
                  </a:cubicBezTo>
                  <a:cubicBezTo>
                    <a:pt x="12102" y="12927"/>
                    <a:pt x="4034" y="16096"/>
                    <a:pt x="0" y="24164"/>
                  </a:cubicBezTo>
                  <a:cubicBezTo>
                    <a:pt x="0" y="24164"/>
                    <a:pt x="0" y="24164"/>
                    <a:pt x="0" y="24164"/>
                  </a:cubicBezTo>
                  <a:cubicBezTo>
                    <a:pt x="19881" y="24164"/>
                    <a:pt x="37746" y="15232"/>
                    <a:pt x="56475" y="10333"/>
                  </a:cubicBezTo>
                  <a:close/>
                </a:path>
              </a:pathLst>
            </a:custGeom>
            <a:solidFill>
              <a:srgbClr val="CD7E7E"/>
            </a:solidFill>
            <a:ln w="28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7F895C7D-1186-419E-A30A-0734F08FA494}"/>
                </a:ext>
              </a:extLst>
            </p:cNvPr>
            <p:cNvSpPr/>
            <p:nvPr/>
          </p:nvSpPr>
          <p:spPr>
            <a:xfrm>
              <a:off x="2372811" y="4769807"/>
              <a:ext cx="42086" cy="17161"/>
            </a:xfrm>
            <a:custGeom>
              <a:avLst/>
              <a:gdLst>
                <a:gd name="connsiteX0" fmla="*/ 41780 w 42086"/>
                <a:gd name="connsiteY0" fmla="*/ 2178 h 17161"/>
                <a:gd name="connsiteX1" fmla="*/ 35729 w 42086"/>
                <a:gd name="connsiteY1" fmla="*/ 738 h 17161"/>
                <a:gd name="connsiteX2" fmla="*/ 0 w 42086"/>
                <a:gd name="connsiteY2" fmla="*/ 17161 h 17161"/>
                <a:gd name="connsiteX3" fmla="*/ 38322 w 42086"/>
                <a:gd name="connsiteY3" fmla="*/ 7077 h 17161"/>
                <a:gd name="connsiteX4" fmla="*/ 41780 w 42086"/>
                <a:gd name="connsiteY4" fmla="*/ 2178 h 17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086" h="17161">
                  <a:moveTo>
                    <a:pt x="41780" y="2178"/>
                  </a:moveTo>
                  <a:cubicBezTo>
                    <a:pt x="40627" y="-415"/>
                    <a:pt x="37458" y="-415"/>
                    <a:pt x="35729" y="738"/>
                  </a:cubicBezTo>
                  <a:cubicBezTo>
                    <a:pt x="24780" y="8229"/>
                    <a:pt x="10949" y="9958"/>
                    <a:pt x="0" y="17161"/>
                  </a:cubicBezTo>
                  <a:cubicBezTo>
                    <a:pt x="13831" y="17161"/>
                    <a:pt x="25356" y="9958"/>
                    <a:pt x="38322" y="7077"/>
                  </a:cubicBezTo>
                  <a:cubicBezTo>
                    <a:pt x="40627" y="6500"/>
                    <a:pt x="42933" y="5060"/>
                    <a:pt x="41780" y="2178"/>
                  </a:cubicBezTo>
                  <a:close/>
                </a:path>
              </a:pathLst>
            </a:custGeom>
            <a:solidFill>
              <a:srgbClr val="CD7E7E"/>
            </a:solidFill>
            <a:ln w="28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0234E4F4-1EE6-49BA-A2FB-A13DE95E4B1B}"/>
                </a:ext>
              </a:extLst>
            </p:cNvPr>
            <p:cNvSpPr/>
            <p:nvPr/>
          </p:nvSpPr>
          <p:spPr>
            <a:xfrm>
              <a:off x="2426672" y="4763110"/>
              <a:ext cx="14426" cy="8586"/>
            </a:xfrm>
            <a:custGeom>
              <a:avLst/>
              <a:gdLst>
                <a:gd name="connsiteX0" fmla="*/ 6071 w 14426"/>
                <a:gd name="connsiteY0" fmla="*/ 8586 h 8586"/>
                <a:gd name="connsiteX1" fmla="*/ 14427 w 14426"/>
                <a:gd name="connsiteY1" fmla="*/ 3112 h 8586"/>
                <a:gd name="connsiteX2" fmla="*/ 6647 w 14426"/>
                <a:gd name="connsiteY2" fmla="*/ 231 h 8586"/>
                <a:gd name="connsiteX3" fmla="*/ 20 w 14426"/>
                <a:gd name="connsiteY3" fmla="*/ 2824 h 8586"/>
                <a:gd name="connsiteX4" fmla="*/ 6071 w 14426"/>
                <a:gd name="connsiteY4" fmla="*/ 8586 h 8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26" h="8586">
                  <a:moveTo>
                    <a:pt x="6071" y="8586"/>
                  </a:moveTo>
                  <a:cubicBezTo>
                    <a:pt x="9528" y="8298"/>
                    <a:pt x="12986" y="6858"/>
                    <a:pt x="14427" y="3112"/>
                  </a:cubicBezTo>
                  <a:cubicBezTo>
                    <a:pt x="12986" y="-1210"/>
                    <a:pt x="9240" y="231"/>
                    <a:pt x="6647" y="231"/>
                  </a:cubicBezTo>
                  <a:cubicBezTo>
                    <a:pt x="4054" y="231"/>
                    <a:pt x="20" y="-922"/>
                    <a:pt x="20" y="2824"/>
                  </a:cubicBezTo>
                  <a:cubicBezTo>
                    <a:pt x="-268" y="5705"/>
                    <a:pt x="2613" y="8586"/>
                    <a:pt x="6071" y="8586"/>
                  </a:cubicBezTo>
                  <a:close/>
                </a:path>
              </a:pathLst>
            </a:custGeom>
            <a:solidFill>
              <a:srgbClr val="CD7E7E"/>
            </a:solidFill>
            <a:ln w="28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5D2452D9-DB98-44EE-9F2B-FBEC5D2A2F5A}"/>
                </a:ext>
              </a:extLst>
            </p:cNvPr>
            <p:cNvSpPr/>
            <p:nvPr/>
          </p:nvSpPr>
          <p:spPr>
            <a:xfrm>
              <a:off x="2454002" y="4755152"/>
              <a:ext cx="21674" cy="5689"/>
            </a:xfrm>
            <a:custGeom>
              <a:avLst/>
              <a:gdLst>
                <a:gd name="connsiteX0" fmla="*/ 4962 w 21674"/>
                <a:gd name="connsiteY0" fmla="*/ 5596 h 5689"/>
                <a:gd name="connsiteX1" fmla="*/ 21674 w 21674"/>
                <a:gd name="connsiteY1" fmla="*/ 986 h 5689"/>
                <a:gd name="connsiteX2" fmla="*/ 64 w 21674"/>
                <a:gd name="connsiteY2" fmla="*/ 4155 h 5689"/>
                <a:gd name="connsiteX3" fmla="*/ 4962 w 21674"/>
                <a:gd name="connsiteY3" fmla="*/ 5596 h 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674" h="5689">
                  <a:moveTo>
                    <a:pt x="4962" y="5596"/>
                  </a:moveTo>
                  <a:cubicBezTo>
                    <a:pt x="10725" y="4731"/>
                    <a:pt x="17640" y="8189"/>
                    <a:pt x="21674" y="986"/>
                  </a:cubicBezTo>
                  <a:cubicBezTo>
                    <a:pt x="18217" y="-1319"/>
                    <a:pt x="1216" y="697"/>
                    <a:pt x="64" y="4155"/>
                  </a:cubicBezTo>
                  <a:cubicBezTo>
                    <a:pt x="-512" y="5596"/>
                    <a:pt x="2945" y="5020"/>
                    <a:pt x="4962" y="5596"/>
                  </a:cubicBezTo>
                  <a:close/>
                </a:path>
              </a:pathLst>
            </a:custGeom>
            <a:solidFill>
              <a:srgbClr val="CD7E7E"/>
            </a:solidFill>
            <a:ln w="28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885D69C1-D03C-4CB9-838B-1BD78E8FB572}"/>
                </a:ext>
              </a:extLst>
            </p:cNvPr>
            <p:cNvSpPr/>
            <p:nvPr/>
          </p:nvSpPr>
          <p:spPr>
            <a:xfrm>
              <a:off x="863259" y="5300717"/>
              <a:ext cx="8067" cy="6670"/>
            </a:xfrm>
            <a:custGeom>
              <a:avLst/>
              <a:gdLst>
                <a:gd name="connsiteX0" fmla="*/ 3746 w 8067"/>
                <a:gd name="connsiteY0" fmla="*/ 6627 h 6670"/>
                <a:gd name="connsiteX1" fmla="*/ 8068 w 8067"/>
                <a:gd name="connsiteY1" fmla="*/ 3170 h 6670"/>
                <a:gd name="connsiteX2" fmla="*/ 4034 w 8067"/>
                <a:gd name="connsiteY2" fmla="*/ 0 h 6670"/>
                <a:gd name="connsiteX3" fmla="*/ 0 w 8067"/>
                <a:gd name="connsiteY3" fmla="*/ 3170 h 6670"/>
                <a:gd name="connsiteX4" fmla="*/ 3746 w 8067"/>
                <a:gd name="connsiteY4" fmla="*/ 6627 h 6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67" h="6670">
                  <a:moveTo>
                    <a:pt x="3746" y="6627"/>
                  </a:moveTo>
                  <a:cubicBezTo>
                    <a:pt x="6051" y="6339"/>
                    <a:pt x="7203" y="5186"/>
                    <a:pt x="8068" y="3170"/>
                  </a:cubicBezTo>
                  <a:cubicBezTo>
                    <a:pt x="7780" y="576"/>
                    <a:pt x="6051" y="0"/>
                    <a:pt x="4034" y="0"/>
                  </a:cubicBezTo>
                  <a:cubicBezTo>
                    <a:pt x="1729" y="0"/>
                    <a:pt x="0" y="864"/>
                    <a:pt x="0" y="3170"/>
                  </a:cubicBezTo>
                  <a:cubicBezTo>
                    <a:pt x="0" y="5763"/>
                    <a:pt x="1441" y="6915"/>
                    <a:pt x="3746" y="6627"/>
                  </a:cubicBezTo>
                  <a:close/>
                </a:path>
              </a:pathLst>
            </a:custGeom>
            <a:solidFill>
              <a:srgbClr val="CD7E7E"/>
            </a:solidFill>
            <a:ln w="28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301F515D-A697-4CC9-BE84-2BDE6A3D477F}"/>
                </a:ext>
              </a:extLst>
            </p:cNvPr>
            <p:cNvSpPr/>
            <p:nvPr/>
          </p:nvSpPr>
          <p:spPr>
            <a:xfrm>
              <a:off x="2205979" y="4818534"/>
              <a:ext cx="43157" cy="31467"/>
            </a:xfrm>
            <a:custGeom>
              <a:avLst/>
              <a:gdLst>
                <a:gd name="connsiteX0" fmla="*/ 7203 w 43157"/>
                <a:gd name="connsiteY0" fmla="*/ 28655 h 31467"/>
                <a:gd name="connsiteX1" fmla="*/ 29390 w 43157"/>
                <a:gd name="connsiteY1" fmla="*/ 20587 h 31467"/>
                <a:gd name="connsiteX2" fmla="*/ 27373 w 43157"/>
                <a:gd name="connsiteY2" fmla="*/ 24621 h 31467"/>
                <a:gd name="connsiteX3" fmla="*/ 34288 w 43157"/>
                <a:gd name="connsiteY3" fmla="*/ 20587 h 31467"/>
                <a:gd name="connsiteX4" fmla="*/ 34288 w 43157"/>
                <a:gd name="connsiteY4" fmla="*/ 20587 h 31467"/>
                <a:gd name="connsiteX5" fmla="*/ 34288 w 43157"/>
                <a:gd name="connsiteY5" fmla="*/ 20587 h 31467"/>
                <a:gd name="connsiteX6" fmla="*/ 40916 w 43157"/>
                <a:gd name="connsiteY6" fmla="*/ 12807 h 31467"/>
                <a:gd name="connsiteX7" fmla="*/ 40916 w 43157"/>
                <a:gd name="connsiteY7" fmla="*/ 2146 h 31467"/>
                <a:gd name="connsiteX8" fmla="*/ 33424 w 43157"/>
                <a:gd name="connsiteY8" fmla="*/ 3011 h 31467"/>
                <a:gd name="connsiteX9" fmla="*/ 0 w 43157"/>
                <a:gd name="connsiteY9" fmla="*/ 30960 h 31467"/>
                <a:gd name="connsiteX10" fmla="*/ 7203 w 43157"/>
                <a:gd name="connsiteY10" fmla="*/ 28655 h 31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157" h="31467">
                  <a:moveTo>
                    <a:pt x="7203" y="28655"/>
                  </a:moveTo>
                  <a:cubicBezTo>
                    <a:pt x="14695" y="25774"/>
                    <a:pt x="20746" y="19146"/>
                    <a:pt x="29390" y="20587"/>
                  </a:cubicBezTo>
                  <a:cubicBezTo>
                    <a:pt x="29102" y="22316"/>
                    <a:pt x="25068" y="23469"/>
                    <a:pt x="27373" y="24621"/>
                  </a:cubicBezTo>
                  <a:cubicBezTo>
                    <a:pt x="30543" y="26350"/>
                    <a:pt x="32848" y="23469"/>
                    <a:pt x="34288" y="20587"/>
                  </a:cubicBezTo>
                  <a:cubicBezTo>
                    <a:pt x="34288" y="20587"/>
                    <a:pt x="34288" y="20587"/>
                    <a:pt x="34288" y="20587"/>
                  </a:cubicBezTo>
                  <a:cubicBezTo>
                    <a:pt x="34288" y="20587"/>
                    <a:pt x="34288" y="20587"/>
                    <a:pt x="34288" y="20587"/>
                  </a:cubicBezTo>
                  <a:cubicBezTo>
                    <a:pt x="34288" y="15977"/>
                    <a:pt x="38322" y="15113"/>
                    <a:pt x="40916" y="12807"/>
                  </a:cubicBezTo>
                  <a:cubicBezTo>
                    <a:pt x="44950" y="9062"/>
                    <a:pt x="42644" y="5316"/>
                    <a:pt x="40916" y="2146"/>
                  </a:cubicBezTo>
                  <a:cubicBezTo>
                    <a:pt x="38322" y="-2752"/>
                    <a:pt x="35729" y="2146"/>
                    <a:pt x="33424" y="3011"/>
                  </a:cubicBezTo>
                  <a:cubicBezTo>
                    <a:pt x="19593" y="9062"/>
                    <a:pt x="11525" y="22028"/>
                    <a:pt x="0" y="30960"/>
                  </a:cubicBezTo>
                  <a:cubicBezTo>
                    <a:pt x="3170" y="32689"/>
                    <a:pt x="4610" y="29519"/>
                    <a:pt x="7203" y="28655"/>
                  </a:cubicBezTo>
                  <a:close/>
                </a:path>
              </a:pathLst>
            </a:custGeom>
            <a:solidFill>
              <a:srgbClr val="CD7E7E"/>
            </a:solidFill>
            <a:ln w="28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6F24C344-73C6-49A2-9313-2860E0EEC793}"/>
                </a:ext>
              </a:extLst>
            </p:cNvPr>
            <p:cNvSpPr/>
            <p:nvPr/>
          </p:nvSpPr>
          <p:spPr>
            <a:xfrm>
              <a:off x="2297031" y="4794748"/>
              <a:ext cx="40915" cy="15559"/>
            </a:xfrm>
            <a:custGeom>
              <a:avLst/>
              <a:gdLst>
                <a:gd name="connsiteX0" fmla="*/ 0 w 40915"/>
                <a:gd name="connsiteY0" fmla="*/ 15559 h 15559"/>
                <a:gd name="connsiteX1" fmla="*/ 40916 w 40915"/>
                <a:gd name="connsiteY1" fmla="*/ 0 h 15559"/>
                <a:gd name="connsiteX2" fmla="*/ 0 w 40915"/>
                <a:gd name="connsiteY2" fmla="*/ 15559 h 15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0915" h="15559">
                  <a:moveTo>
                    <a:pt x="0" y="15559"/>
                  </a:moveTo>
                  <a:cubicBezTo>
                    <a:pt x="15559" y="15271"/>
                    <a:pt x="29102" y="10085"/>
                    <a:pt x="40916" y="0"/>
                  </a:cubicBezTo>
                  <a:cubicBezTo>
                    <a:pt x="25932" y="1153"/>
                    <a:pt x="12966" y="8068"/>
                    <a:pt x="0" y="15559"/>
                  </a:cubicBezTo>
                  <a:close/>
                </a:path>
              </a:pathLst>
            </a:custGeom>
            <a:solidFill>
              <a:srgbClr val="CD7E7E"/>
            </a:solidFill>
            <a:ln w="28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82416FA6-CB1C-4607-8161-95963563A40A}"/>
                </a:ext>
              </a:extLst>
            </p:cNvPr>
            <p:cNvSpPr/>
            <p:nvPr/>
          </p:nvSpPr>
          <p:spPr>
            <a:xfrm>
              <a:off x="2273691" y="4846386"/>
              <a:ext cx="24889" cy="16362"/>
            </a:xfrm>
            <a:custGeom>
              <a:avLst/>
              <a:gdLst>
                <a:gd name="connsiteX0" fmla="*/ 24204 w 24889"/>
                <a:gd name="connsiteY0" fmla="*/ 1379 h 16362"/>
                <a:gd name="connsiteX1" fmla="*/ 16712 w 24889"/>
                <a:gd name="connsiteY1" fmla="*/ 2243 h 16362"/>
                <a:gd name="connsiteX2" fmla="*/ 0 w 24889"/>
                <a:gd name="connsiteY2" fmla="*/ 12328 h 16362"/>
                <a:gd name="connsiteX3" fmla="*/ 8932 w 24889"/>
                <a:gd name="connsiteY3" fmla="*/ 16362 h 16362"/>
                <a:gd name="connsiteX4" fmla="*/ 19882 w 24889"/>
                <a:gd name="connsiteY4" fmla="*/ 8294 h 16362"/>
                <a:gd name="connsiteX5" fmla="*/ 24204 w 24889"/>
                <a:gd name="connsiteY5" fmla="*/ 1379 h 16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889" h="16362">
                  <a:moveTo>
                    <a:pt x="24204" y="1379"/>
                  </a:moveTo>
                  <a:cubicBezTo>
                    <a:pt x="22187" y="-1503"/>
                    <a:pt x="19017" y="803"/>
                    <a:pt x="16712" y="2243"/>
                  </a:cubicBezTo>
                  <a:cubicBezTo>
                    <a:pt x="10949" y="5413"/>
                    <a:pt x="5763" y="8870"/>
                    <a:pt x="0" y="12328"/>
                  </a:cubicBezTo>
                  <a:cubicBezTo>
                    <a:pt x="2593" y="16074"/>
                    <a:pt x="5763" y="16362"/>
                    <a:pt x="8932" y="16362"/>
                  </a:cubicBezTo>
                  <a:cubicBezTo>
                    <a:pt x="11814" y="12904"/>
                    <a:pt x="16136" y="10887"/>
                    <a:pt x="19882" y="8294"/>
                  </a:cubicBezTo>
                  <a:cubicBezTo>
                    <a:pt x="22475" y="6853"/>
                    <a:pt x="26509" y="5125"/>
                    <a:pt x="24204" y="1379"/>
                  </a:cubicBezTo>
                  <a:close/>
                </a:path>
              </a:pathLst>
            </a:custGeom>
            <a:solidFill>
              <a:srgbClr val="CD7E7E"/>
            </a:solidFill>
            <a:ln w="28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1FB6702F-98FF-40F7-ABAE-F28795BB76FC}"/>
                </a:ext>
              </a:extLst>
            </p:cNvPr>
            <p:cNvSpPr/>
            <p:nvPr/>
          </p:nvSpPr>
          <p:spPr>
            <a:xfrm>
              <a:off x="1104375" y="5201373"/>
              <a:ext cx="27139" cy="9939"/>
            </a:xfrm>
            <a:custGeom>
              <a:avLst/>
              <a:gdLst>
                <a:gd name="connsiteX0" fmla="*/ 2360 w 27139"/>
                <a:gd name="connsiteY0" fmla="*/ 9734 h 9939"/>
                <a:gd name="connsiteX1" fmla="*/ 27140 w 27139"/>
                <a:gd name="connsiteY1" fmla="*/ 1666 h 9939"/>
                <a:gd name="connsiteX2" fmla="*/ 4089 w 27139"/>
                <a:gd name="connsiteY2" fmla="*/ 1378 h 9939"/>
                <a:gd name="connsiteX3" fmla="*/ 55 w 27139"/>
                <a:gd name="connsiteY3" fmla="*/ 6564 h 9939"/>
                <a:gd name="connsiteX4" fmla="*/ 2360 w 27139"/>
                <a:gd name="connsiteY4" fmla="*/ 9734 h 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139" h="9939">
                  <a:moveTo>
                    <a:pt x="2360" y="9734"/>
                  </a:moveTo>
                  <a:cubicBezTo>
                    <a:pt x="9563" y="6564"/>
                    <a:pt x="18784" y="11174"/>
                    <a:pt x="27140" y="1666"/>
                  </a:cubicBezTo>
                  <a:cubicBezTo>
                    <a:pt x="17631" y="4547"/>
                    <a:pt x="11580" y="-2944"/>
                    <a:pt x="4089" y="1378"/>
                  </a:cubicBezTo>
                  <a:cubicBezTo>
                    <a:pt x="2072" y="2530"/>
                    <a:pt x="343" y="3971"/>
                    <a:pt x="55" y="6564"/>
                  </a:cubicBezTo>
                  <a:cubicBezTo>
                    <a:pt x="-233" y="8581"/>
                    <a:pt x="631" y="10598"/>
                    <a:pt x="2360" y="9734"/>
                  </a:cubicBezTo>
                  <a:close/>
                </a:path>
              </a:pathLst>
            </a:custGeom>
            <a:solidFill>
              <a:srgbClr val="CD7E7E"/>
            </a:solidFill>
            <a:ln w="28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84ACBF9D-EC04-408B-A6B1-BCB84696028E}"/>
                </a:ext>
              </a:extLst>
            </p:cNvPr>
            <p:cNvSpPr/>
            <p:nvPr/>
          </p:nvSpPr>
          <p:spPr>
            <a:xfrm>
              <a:off x="2154475" y="4872257"/>
              <a:ext cx="216" cy="2881"/>
            </a:xfrm>
            <a:custGeom>
              <a:avLst/>
              <a:gdLst>
                <a:gd name="connsiteX0" fmla="*/ 216 w 216"/>
                <a:gd name="connsiteY0" fmla="*/ 0 h 2881"/>
                <a:gd name="connsiteX1" fmla="*/ 216 w 216"/>
                <a:gd name="connsiteY1" fmla="*/ 0 h 2881"/>
                <a:gd name="connsiteX2" fmla="*/ 216 w 216"/>
                <a:gd name="connsiteY2" fmla="*/ 0 h 2881"/>
                <a:gd name="connsiteX3" fmla="*/ 216 w 216"/>
                <a:gd name="connsiteY3" fmla="*/ 0 h 2881"/>
                <a:gd name="connsiteX4" fmla="*/ 216 w 216"/>
                <a:gd name="connsiteY4" fmla="*/ 0 h 2881"/>
                <a:gd name="connsiteX5" fmla="*/ 216 w 216"/>
                <a:gd name="connsiteY5" fmla="*/ 0 h 2881"/>
                <a:gd name="connsiteX6" fmla="*/ 216 w 216"/>
                <a:gd name="connsiteY6" fmla="*/ 0 h 2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6" h="2881">
                  <a:moveTo>
                    <a:pt x="216" y="0"/>
                  </a:moveTo>
                  <a:cubicBezTo>
                    <a:pt x="216" y="0"/>
                    <a:pt x="216" y="0"/>
                    <a:pt x="216" y="0"/>
                  </a:cubicBezTo>
                  <a:cubicBezTo>
                    <a:pt x="216" y="0"/>
                    <a:pt x="216" y="0"/>
                    <a:pt x="216" y="0"/>
                  </a:cubicBezTo>
                  <a:lnTo>
                    <a:pt x="216" y="0"/>
                  </a:lnTo>
                  <a:cubicBezTo>
                    <a:pt x="-72" y="0"/>
                    <a:pt x="-72" y="0"/>
                    <a:pt x="216" y="0"/>
                  </a:cubicBezTo>
                  <a:cubicBezTo>
                    <a:pt x="-72" y="0"/>
                    <a:pt x="-72" y="0"/>
                    <a:pt x="216" y="0"/>
                  </a:cubicBezTo>
                  <a:lnTo>
                    <a:pt x="216" y="0"/>
                  </a:lnTo>
                  <a:close/>
                </a:path>
              </a:pathLst>
            </a:custGeom>
            <a:solidFill>
              <a:srgbClr val="CD7E7E"/>
            </a:solidFill>
            <a:ln w="28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7C4D9F2F-474A-4E43-B148-EF0E8109C1D5}"/>
                </a:ext>
              </a:extLst>
            </p:cNvPr>
            <p:cNvSpPr/>
            <p:nvPr/>
          </p:nvSpPr>
          <p:spPr>
            <a:xfrm>
              <a:off x="2116945" y="4872257"/>
              <a:ext cx="37457" cy="15271"/>
            </a:xfrm>
            <a:custGeom>
              <a:avLst/>
              <a:gdLst>
                <a:gd name="connsiteX0" fmla="*/ 37458 w 37457"/>
                <a:gd name="connsiteY0" fmla="*/ 0 h 15271"/>
                <a:gd name="connsiteX1" fmla="*/ 23339 w 37457"/>
                <a:gd name="connsiteY1" fmla="*/ 2305 h 15271"/>
                <a:gd name="connsiteX2" fmla="*/ 11525 w 37457"/>
                <a:gd name="connsiteY2" fmla="*/ 6915 h 15271"/>
                <a:gd name="connsiteX3" fmla="*/ 0 w 37457"/>
                <a:gd name="connsiteY3" fmla="*/ 15271 h 15271"/>
                <a:gd name="connsiteX4" fmla="*/ 37458 w 37457"/>
                <a:gd name="connsiteY4" fmla="*/ 0 h 15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457" h="15271">
                  <a:moveTo>
                    <a:pt x="37458" y="0"/>
                  </a:moveTo>
                  <a:cubicBezTo>
                    <a:pt x="32848" y="864"/>
                    <a:pt x="27949" y="1729"/>
                    <a:pt x="23339" y="2305"/>
                  </a:cubicBezTo>
                  <a:cubicBezTo>
                    <a:pt x="19881" y="5475"/>
                    <a:pt x="15559" y="6051"/>
                    <a:pt x="11525" y="6915"/>
                  </a:cubicBezTo>
                  <a:cubicBezTo>
                    <a:pt x="8644" y="9509"/>
                    <a:pt x="3169" y="8068"/>
                    <a:pt x="0" y="15271"/>
                  </a:cubicBezTo>
                  <a:cubicBezTo>
                    <a:pt x="12966" y="7203"/>
                    <a:pt x="28237" y="11525"/>
                    <a:pt x="37458" y="0"/>
                  </a:cubicBezTo>
                  <a:close/>
                </a:path>
              </a:pathLst>
            </a:custGeom>
            <a:solidFill>
              <a:srgbClr val="CD7E7E"/>
            </a:solidFill>
            <a:ln w="28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5F7D7909-B4F2-477D-B66F-91BDC9554E57}"/>
                </a:ext>
              </a:extLst>
            </p:cNvPr>
            <p:cNvSpPr/>
            <p:nvPr/>
          </p:nvSpPr>
          <p:spPr>
            <a:xfrm>
              <a:off x="2154979" y="4847199"/>
              <a:ext cx="90938" cy="33699"/>
            </a:xfrm>
            <a:custGeom>
              <a:avLst/>
              <a:gdLst>
                <a:gd name="connsiteX0" fmla="*/ 23051 w 90938"/>
                <a:gd name="connsiteY0" fmla="*/ 24769 h 33699"/>
                <a:gd name="connsiteX1" fmla="*/ 23051 w 90938"/>
                <a:gd name="connsiteY1" fmla="*/ 24769 h 33699"/>
                <a:gd name="connsiteX2" fmla="*/ 18441 w 90938"/>
                <a:gd name="connsiteY2" fmla="*/ 31396 h 33699"/>
                <a:gd name="connsiteX3" fmla="*/ 26797 w 90938"/>
                <a:gd name="connsiteY3" fmla="*/ 32837 h 33699"/>
                <a:gd name="connsiteX4" fmla="*/ 59068 w 90938"/>
                <a:gd name="connsiteY4" fmla="*/ 20159 h 33699"/>
                <a:gd name="connsiteX5" fmla="*/ 59068 w 90938"/>
                <a:gd name="connsiteY5" fmla="*/ 20159 h 33699"/>
                <a:gd name="connsiteX6" fmla="*/ 73763 w 90938"/>
                <a:gd name="connsiteY6" fmla="*/ 15837 h 33699"/>
                <a:gd name="connsiteX7" fmla="*/ 73763 w 90938"/>
                <a:gd name="connsiteY7" fmla="*/ 15837 h 33699"/>
                <a:gd name="connsiteX8" fmla="*/ 73763 w 90938"/>
                <a:gd name="connsiteY8" fmla="*/ 15837 h 33699"/>
                <a:gd name="connsiteX9" fmla="*/ 90187 w 90938"/>
                <a:gd name="connsiteY9" fmla="*/ 10651 h 33699"/>
                <a:gd name="connsiteX10" fmla="*/ 90187 w 90938"/>
                <a:gd name="connsiteY10" fmla="*/ 10651 h 33699"/>
                <a:gd name="connsiteX11" fmla="*/ 82984 w 90938"/>
                <a:gd name="connsiteY11" fmla="*/ 1430 h 33699"/>
                <a:gd name="connsiteX12" fmla="*/ 46966 w 90938"/>
                <a:gd name="connsiteY12" fmla="*/ 9498 h 33699"/>
                <a:gd name="connsiteX13" fmla="*/ 49559 w 90938"/>
                <a:gd name="connsiteY13" fmla="*/ 17566 h 33699"/>
                <a:gd name="connsiteX14" fmla="*/ 28525 w 90938"/>
                <a:gd name="connsiteY14" fmla="*/ 22752 h 33699"/>
                <a:gd name="connsiteX15" fmla="*/ 19881 w 90938"/>
                <a:gd name="connsiteY15" fmla="*/ 16701 h 33699"/>
                <a:gd name="connsiteX16" fmla="*/ 0 w 90938"/>
                <a:gd name="connsiteY16" fmla="*/ 24769 h 33699"/>
                <a:gd name="connsiteX17" fmla="*/ 23051 w 90938"/>
                <a:gd name="connsiteY17" fmla="*/ 24769 h 3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0938" h="33699">
                  <a:moveTo>
                    <a:pt x="23051" y="24769"/>
                  </a:moveTo>
                  <a:cubicBezTo>
                    <a:pt x="23051" y="24769"/>
                    <a:pt x="23051" y="24769"/>
                    <a:pt x="23051" y="24769"/>
                  </a:cubicBezTo>
                  <a:cubicBezTo>
                    <a:pt x="20746" y="26498"/>
                    <a:pt x="16424" y="27939"/>
                    <a:pt x="18441" y="31396"/>
                  </a:cubicBezTo>
                  <a:cubicBezTo>
                    <a:pt x="19881" y="33990"/>
                    <a:pt x="23627" y="34278"/>
                    <a:pt x="26797" y="32837"/>
                  </a:cubicBezTo>
                  <a:cubicBezTo>
                    <a:pt x="37458" y="28515"/>
                    <a:pt x="48119" y="24481"/>
                    <a:pt x="59068" y="20159"/>
                  </a:cubicBezTo>
                  <a:lnTo>
                    <a:pt x="59068" y="20159"/>
                  </a:lnTo>
                  <a:cubicBezTo>
                    <a:pt x="64255" y="20159"/>
                    <a:pt x="69153" y="18430"/>
                    <a:pt x="73763" y="15837"/>
                  </a:cubicBezTo>
                  <a:cubicBezTo>
                    <a:pt x="73763" y="15837"/>
                    <a:pt x="73763" y="15837"/>
                    <a:pt x="73763" y="15837"/>
                  </a:cubicBezTo>
                  <a:lnTo>
                    <a:pt x="73763" y="15837"/>
                  </a:lnTo>
                  <a:cubicBezTo>
                    <a:pt x="79238" y="14108"/>
                    <a:pt x="84712" y="12379"/>
                    <a:pt x="90187" y="10651"/>
                  </a:cubicBezTo>
                  <a:lnTo>
                    <a:pt x="90187" y="10651"/>
                  </a:lnTo>
                  <a:cubicBezTo>
                    <a:pt x="93068" y="3447"/>
                    <a:pt x="87017" y="2871"/>
                    <a:pt x="82984" y="1430"/>
                  </a:cubicBezTo>
                  <a:cubicBezTo>
                    <a:pt x="68577" y="-3468"/>
                    <a:pt x="57916" y="5464"/>
                    <a:pt x="46966" y="9498"/>
                  </a:cubicBezTo>
                  <a:cubicBezTo>
                    <a:pt x="45237" y="14396"/>
                    <a:pt x="57051" y="10939"/>
                    <a:pt x="49559" y="17566"/>
                  </a:cubicBezTo>
                  <a:cubicBezTo>
                    <a:pt x="42644" y="19295"/>
                    <a:pt x="35441" y="21023"/>
                    <a:pt x="28525" y="22752"/>
                  </a:cubicBezTo>
                  <a:cubicBezTo>
                    <a:pt x="25356" y="21312"/>
                    <a:pt x="26220" y="12379"/>
                    <a:pt x="19881" y="16701"/>
                  </a:cubicBezTo>
                  <a:cubicBezTo>
                    <a:pt x="13542" y="21023"/>
                    <a:pt x="5763" y="20447"/>
                    <a:pt x="0" y="24769"/>
                  </a:cubicBezTo>
                  <a:cubicBezTo>
                    <a:pt x="7492" y="27939"/>
                    <a:pt x="14983" y="18718"/>
                    <a:pt x="23051" y="24769"/>
                  </a:cubicBezTo>
                  <a:close/>
                </a:path>
              </a:pathLst>
            </a:custGeom>
            <a:solidFill>
              <a:srgbClr val="CD7E7E"/>
            </a:solidFill>
            <a:ln w="28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A76A4064-D5F7-4B59-94B4-239B1C7F4609}"/>
                </a:ext>
              </a:extLst>
            </p:cNvPr>
            <p:cNvSpPr/>
            <p:nvPr/>
          </p:nvSpPr>
          <p:spPr>
            <a:xfrm>
              <a:off x="1213346" y="5148533"/>
              <a:ext cx="17576" cy="8980"/>
            </a:xfrm>
            <a:custGeom>
              <a:avLst/>
              <a:gdLst>
                <a:gd name="connsiteX0" fmla="*/ 6915 w 17576"/>
                <a:gd name="connsiteY0" fmla="*/ 8980 h 8980"/>
                <a:gd name="connsiteX1" fmla="*/ 17576 w 17576"/>
                <a:gd name="connsiteY1" fmla="*/ 48 h 8980"/>
                <a:gd name="connsiteX2" fmla="*/ 0 w 17576"/>
                <a:gd name="connsiteY2" fmla="*/ 6675 h 8980"/>
                <a:gd name="connsiteX3" fmla="*/ 6915 w 17576"/>
                <a:gd name="connsiteY3" fmla="*/ 8980 h 8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576" h="8980">
                  <a:moveTo>
                    <a:pt x="6915" y="8980"/>
                  </a:moveTo>
                  <a:cubicBezTo>
                    <a:pt x="12102" y="8404"/>
                    <a:pt x="15271" y="5234"/>
                    <a:pt x="17576" y="48"/>
                  </a:cubicBezTo>
                  <a:cubicBezTo>
                    <a:pt x="10373" y="-240"/>
                    <a:pt x="4034" y="624"/>
                    <a:pt x="0" y="6675"/>
                  </a:cubicBezTo>
                  <a:cubicBezTo>
                    <a:pt x="2593" y="6675"/>
                    <a:pt x="5186" y="6099"/>
                    <a:pt x="6915" y="8980"/>
                  </a:cubicBezTo>
                  <a:close/>
                </a:path>
              </a:pathLst>
            </a:custGeom>
            <a:solidFill>
              <a:srgbClr val="CD7E7E"/>
            </a:solidFill>
            <a:ln w="28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A2E1F806-311E-4355-AFD9-C703C0A17E46}"/>
                </a:ext>
              </a:extLst>
            </p:cNvPr>
            <p:cNvSpPr/>
            <p:nvPr/>
          </p:nvSpPr>
          <p:spPr>
            <a:xfrm>
              <a:off x="1077633" y="5195725"/>
              <a:ext cx="23915" cy="6408"/>
            </a:xfrm>
            <a:custGeom>
              <a:avLst/>
              <a:gdLst>
                <a:gd name="connsiteX0" fmla="*/ 23915 w 23915"/>
                <a:gd name="connsiteY0" fmla="*/ 1263 h 6408"/>
                <a:gd name="connsiteX1" fmla="*/ 0 w 23915"/>
                <a:gd name="connsiteY1" fmla="*/ 5585 h 6408"/>
                <a:gd name="connsiteX2" fmla="*/ 23915 w 23915"/>
                <a:gd name="connsiteY2" fmla="*/ 1263 h 6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915" h="6408">
                  <a:moveTo>
                    <a:pt x="23915" y="1263"/>
                  </a:moveTo>
                  <a:cubicBezTo>
                    <a:pt x="14983" y="-1618"/>
                    <a:pt x="8932" y="687"/>
                    <a:pt x="0" y="5585"/>
                  </a:cubicBezTo>
                  <a:cubicBezTo>
                    <a:pt x="10373" y="7890"/>
                    <a:pt x="16424" y="5009"/>
                    <a:pt x="23915" y="1263"/>
                  </a:cubicBezTo>
                  <a:close/>
                </a:path>
              </a:pathLst>
            </a:custGeom>
            <a:solidFill>
              <a:srgbClr val="CD7E7E"/>
            </a:solidFill>
            <a:ln w="28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0B85FF75-6DD3-44AB-B3D5-086BCF0AC16D}"/>
                </a:ext>
              </a:extLst>
            </p:cNvPr>
            <p:cNvSpPr/>
            <p:nvPr/>
          </p:nvSpPr>
          <p:spPr>
            <a:xfrm>
              <a:off x="1267516" y="5128699"/>
              <a:ext cx="22474" cy="8355"/>
            </a:xfrm>
            <a:custGeom>
              <a:avLst/>
              <a:gdLst>
                <a:gd name="connsiteX0" fmla="*/ 0 w 22474"/>
                <a:gd name="connsiteY0" fmla="*/ 8356 h 8355"/>
                <a:gd name="connsiteX1" fmla="*/ 22475 w 22474"/>
                <a:gd name="connsiteY1" fmla="*/ 0 h 8355"/>
                <a:gd name="connsiteX2" fmla="*/ 0 w 22474"/>
                <a:gd name="connsiteY2" fmla="*/ 8356 h 8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474" h="8355">
                  <a:moveTo>
                    <a:pt x="0" y="8356"/>
                  </a:moveTo>
                  <a:cubicBezTo>
                    <a:pt x="7780" y="6627"/>
                    <a:pt x="16136" y="5475"/>
                    <a:pt x="22475" y="0"/>
                  </a:cubicBezTo>
                  <a:cubicBezTo>
                    <a:pt x="14983" y="2305"/>
                    <a:pt x="6339" y="1729"/>
                    <a:pt x="0" y="8356"/>
                  </a:cubicBezTo>
                  <a:close/>
                </a:path>
              </a:pathLst>
            </a:custGeom>
            <a:solidFill>
              <a:srgbClr val="CD7E7E"/>
            </a:solidFill>
            <a:ln w="28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9F834D8B-0E99-45C4-9CA7-12907DB6CAE9}"/>
                </a:ext>
              </a:extLst>
            </p:cNvPr>
            <p:cNvSpPr/>
            <p:nvPr/>
          </p:nvSpPr>
          <p:spPr>
            <a:xfrm>
              <a:off x="2226437" y="4863037"/>
              <a:ext cx="25067" cy="7228"/>
            </a:xfrm>
            <a:custGeom>
              <a:avLst/>
              <a:gdLst>
                <a:gd name="connsiteX0" fmla="*/ 25068 w 25067"/>
                <a:gd name="connsiteY0" fmla="*/ 0 h 7228"/>
                <a:gd name="connsiteX1" fmla="*/ 0 w 25067"/>
                <a:gd name="connsiteY1" fmla="*/ 6915 h 7228"/>
                <a:gd name="connsiteX2" fmla="*/ 25068 w 25067"/>
                <a:gd name="connsiteY2" fmla="*/ 0 h 7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067" h="7228">
                  <a:moveTo>
                    <a:pt x="25068" y="0"/>
                  </a:moveTo>
                  <a:cubicBezTo>
                    <a:pt x="16712" y="288"/>
                    <a:pt x="8644" y="1153"/>
                    <a:pt x="0" y="6915"/>
                  </a:cubicBezTo>
                  <a:cubicBezTo>
                    <a:pt x="10661" y="8356"/>
                    <a:pt x="18153" y="4610"/>
                    <a:pt x="25068" y="0"/>
                  </a:cubicBezTo>
                  <a:close/>
                </a:path>
              </a:pathLst>
            </a:custGeom>
            <a:solidFill>
              <a:srgbClr val="CD7E7E"/>
            </a:solidFill>
            <a:ln w="28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6B8C7B79-2AD8-4F97-A80D-3A07E2C42A82}"/>
                </a:ext>
              </a:extLst>
            </p:cNvPr>
            <p:cNvSpPr/>
            <p:nvPr/>
          </p:nvSpPr>
          <p:spPr>
            <a:xfrm>
              <a:off x="2271098" y="4811460"/>
              <a:ext cx="17576" cy="7314"/>
            </a:xfrm>
            <a:custGeom>
              <a:avLst/>
              <a:gdLst>
                <a:gd name="connsiteX0" fmla="*/ 17576 w 17576"/>
                <a:gd name="connsiteY0" fmla="*/ 0 h 7314"/>
                <a:gd name="connsiteX1" fmla="*/ 0 w 17576"/>
                <a:gd name="connsiteY1" fmla="*/ 4322 h 7314"/>
                <a:gd name="connsiteX2" fmla="*/ 17576 w 17576"/>
                <a:gd name="connsiteY2" fmla="*/ 0 h 7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576" h="7314">
                  <a:moveTo>
                    <a:pt x="17576" y="0"/>
                  </a:moveTo>
                  <a:cubicBezTo>
                    <a:pt x="10949" y="1729"/>
                    <a:pt x="6339" y="2881"/>
                    <a:pt x="0" y="4322"/>
                  </a:cubicBezTo>
                  <a:cubicBezTo>
                    <a:pt x="8356" y="10085"/>
                    <a:pt x="12390" y="6915"/>
                    <a:pt x="17576" y="0"/>
                  </a:cubicBezTo>
                  <a:close/>
                </a:path>
              </a:pathLst>
            </a:custGeom>
            <a:solidFill>
              <a:srgbClr val="CD7E7E"/>
            </a:solidFill>
            <a:ln w="28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A4006D80-8502-4B4A-8DDF-FC5F67C7BBFE}"/>
                </a:ext>
              </a:extLst>
            </p:cNvPr>
            <p:cNvSpPr/>
            <p:nvPr/>
          </p:nvSpPr>
          <p:spPr>
            <a:xfrm>
              <a:off x="2349760" y="4788985"/>
              <a:ext cx="12966" cy="6627"/>
            </a:xfrm>
            <a:custGeom>
              <a:avLst/>
              <a:gdLst>
                <a:gd name="connsiteX0" fmla="*/ 12966 w 12966"/>
                <a:gd name="connsiteY0" fmla="*/ 0 h 6627"/>
                <a:gd name="connsiteX1" fmla="*/ 0 w 12966"/>
                <a:gd name="connsiteY1" fmla="*/ 6627 h 6627"/>
                <a:gd name="connsiteX2" fmla="*/ 12966 w 12966"/>
                <a:gd name="connsiteY2" fmla="*/ 0 h 6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966" h="6627">
                  <a:moveTo>
                    <a:pt x="12966" y="0"/>
                  </a:moveTo>
                  <a:cubicBezTo>
                    <a:pt x="8644" y="1441"/>
                    <a:pt x="2305" y="-1729"/>
                    <a:pt x="0" y="6627"/>
                  </a:cubicBezTo>
                  <a:cubicBezTo>
                    <a:pt x="5763" y="5475"/>
                    <a:pt x="10373" y="5475"/>
                    <a:pt x="12966" y="0"/>
                  </a:cubicBezTo>
                  <a:close/>
                </a:path>
              </a:pathLst>
            </a:custGeom>
            <a:solidFill>
              <a:srgbClr val="CD7E7E"/>
            </a:solidFill>
            <a:ln w="28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AF4C4900-EEC6-4DFF-98B2-032832327F31}"/>
                </a:ext>
              </a:extLst>
            </p:cNvPr>
            <p:cNvSpPr/>
            <p:nvPr/>
          </p:nvSpPr>
          <p:spPr>
            <a:xfrm>
              <a:off x="2135385" y="4889833"/>
              <a:ext cx="17576" cy="8932"/>
            </a:xfrm>
            <a:custGeom>
              <a:avLst/>
              <a:gdLst>
                <a:gd name="connsiteX0" fmla="*/ 0 w 17576"/>
                <a:gd name="connsiteY0" fmla="*/ 8932 h 8932"/>
                <a:gd name="connsiteX1" fmla="*/ 17576 w 17576"/>
                <a:gd name="connsiteY1" fmla="*/ 0 h 8932"/>
                <a:gd name="connsiteX2" fmla="*/ 0 w 17576"/>
                <a:gd name="connsiteY2" fmla="*/ 8932 h 8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576" h="8932">
                  <a:moveTo>
                    <a:pt x="0" y="8932"/>
                  </a:moveTo>
                  <a:cubicBezTo>
                    <a:pt x="6915" y="6915"/>
                    <a:pt x="12966" y="7492"/>
                    <a:pt x="17576" y="0"/>
                  </a:cubicBezTo>
                  <a:cubicBezTo>
                    <a:pt x="10373" y="1729"/>
                    <a:pt x="4898" y="1729"/>
                    <a:pt x="0" y="8932"/>
                  </a:cubicBezTo>
                  <a:close/>
                </a:path>
              </a:pathLst>
            </a:custGeom>
            <a:solidFill>
              <a:srgbClr val="CD7E7E"/>
            </a:solidFill>
            <a:ln w="28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405092AE-57E0-4FC8-A638-928D90E2B528}"/>
                </a:ext>
              </a:extLst>
            </p:cNvPr>
            <p:cNvSpPr/>
            <p:nvPr/>
          </p:nvSpPr>
          <p:spPr>
            <a:xfrm>
              <a:off x="1032972" y="5222726"/>
              <a:ext cx="12966" cy="5956"/>
            </a:xfrm>
            <a:custGeom>
              <a:avLst/>
              <a:gdLst>
                <a:gd name="connsiteX0" fmla="*/ 0 w 12966"/>
                <a:gd name="connsiteY0" fmla="*/ 5956 h 5956"/>
                <a:gd name="connsiteX1" fmla="*/ 12966 w 12966"/>
                <a:gd name="connsiteY1" fmla="*/ 2211 h 5956"/>
                <a:gd name="connsiteX2" fmla="*/ 0 w 12966"/>
                <a:gd name="connsiteY2" fmla="*/ 5956 h 5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966" h="5956">
                  <a:moveTo>
                    <a:pt x="0" y="5956"/>
                  </a:moveTo>
                  <a:cubicBezTo>
                    <a:pt x="5475" y="4516"/>
                    <a:pt x="9220" y="3363"/>
                    <a:pt x="12966" y="2211"/>
                  </a:cubicBezTo>
                  <a:cubicBezTo>
                    <a:pt x="7780" y="-1535"/>
                    <a:pt x="3746" y="-671"/>
                    <a:pt x="0" y="5956"/>
                  </a:cubicBezTo>
                  <a:close/>
                </a:path>
              </a:pathLst>
            </a:custGeom>
            <a:solidFill>
              <a:srgbClr val="CD7E7E"/>
            </a:solidFill>
            <a:ln w="28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458F6669-1753-4E89-A1A7-905055C6A303}"/>
                </a:ext>
              </a:extLst>
            </p:cNvPr>
            <p:cNvSpPr/>
            <p:nvPr/>
          </p:nvSpPr>
          <p:spPr>
            <a:xfrm>
              <a:off x="1181363" y="5190611"/>
              <a:ext cx="12678" cy="4817"/>
            </a:xfrm>
            <a:custGeom>
              <a:avLst/>
              <a:gdLst>
                <a:gd name="connsiteX0" fmla="*/ 12678 w 12678"/>
                <a:gd name="connsiteY0" fmla="*/ 2343 h 4817"/>
                <a:gd name="connsiteX1" fmla="*/ 12678 w 12678"/>
                <a:gd name="connsiteY1" fmla="*/ 37 h 4817"/>
                <a:gd name="connsiteX2" fmla="*/ 0 w 12678"/>
                <a:gd name="connsiteY2" fmla="*/ 4071 h 4817"/>
                <a:gd name="connsiteX3" fmla="*/ 12678 w 12678"/>
                <a:gd name="connsiteY3" fmla="*/ 2343 h 4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78" h="4817">
                  <a:moveTo>
                    <a:pt x="12678" y="2343"/>
                  </a:moveTo>
                  <a:cubicBezTo>
                    <a:pt x="12678" y="1478"/>
                    <a:pt x="12678" y="614"/>
                    <a:pt x="12678" y="37"/>
                  </a:cubicBezTo>
                  <a:cubicBezTo>
                    <a:pt x="8644" y="1478"/>
                    <a:pt x="2593" y="-2844"/>
                    <a:pt x="0" y="4071"/>
                  </a:cubicBezTo>
                  <a:cubicBezTo>
                    <a:pt x="4898" y="6376"/>
                    <a:pt x="8644" y="2631"/>
                    <a:pt x="12678" y="2343"/>
                  </a:cubicBezTo>
                  <a:close/>
                </a:path>
              </a:pathLst>
            </a:custGeom>
            <a:solidFill>
              <a:srgbClr val="CD7E7E"/>
            </a:solidFill>
            <a:ln w="28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C29F1409-4AD9-4F66-B8B9-AFEFC3B0AC15}"/>
                </a:ext>
              </a:extLst>
            </p:cNvPr>
            <p:cNvSpPr/>
            <p:nvPr/>
          </p:nvSpPr>
          <p:spPr>
            <a:xfrm>
              <a:off x="2251505" y="4862748"/>
              <a:ext cx="576" cy="288"/>
            </a:xfrm>
            <a:custGeom>
              <a:avLst/>
              <a:gdLst>
                <a:gd name="connsiteX0" fmla="*/ 576 w 576"/>
                <a:gd name="connsiteY0" fmla="*/ 0 h 288"/>
                <a:gd name="connsiteX1" fmla="*/ 576 w 576"/>
                <a:gd name="connsiteY1" fmla="*/ 0 h 288"/>
                <a:gd name="connsiteX2" fmla="*/ 576 w 576"/>
                <a:gd name="connsiteY2" fmla="*/ 0 h 288"/>
                <a:gd name="connsiteX3" fmla="*/ 0 w 576"/>
                <a:gd name="connsiteY3" fmla="*/ 288 h 288"/>
                <a:gd name="connsiteX4" fmla="*/ 576 w 576"/>
                <a:gd name="connsiteY4" fmla="*/ 0 h 288"/>
                <a:gd name="connsiteX5" fmla="*/ 576 w 576"/>
                <a:gd name="connsiteY5" fmla="*/ 0 h 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6" h="288">
                  <a:moveTo>
                    <a:pt x="576" y="0"/>
                  </a:moveTo>
                  <a:cubicBezTo>
                    <a:pt x="576" y="0"/>
                    <a:pt x="576" y="0"/>
                    <a:pt x="576" y="0"/>
                  </a:cubicBezTo>
                  <a:lnTo>
                    <a:pt x="576" y="0"/>
                  </a:lnTo>
                  <a:cubicBezTo>
                    <a:pt x="288" y="0"/>
                    <a:pt x="288" y="0"/>
                    <a:pt x="0" y="288"/>
                  </a:cubicBezTo>
                  <a:cubicBezTo>
                    <a:pt x="288" y="288"/>
                    <a:pt x="288" y="0"/>
                    <a:pt x="576" y="0"/>
                  </a:cubicBezTo>
                  <a:cubicBezTo>
                    <a:pt x="576" y="0"/>
                    <a:pt x="576" y="0"/>
                    <a:pt x="576" y="0"/>
                  </a:cubicBezTo>
                  <a:close/>
                </a:path>
              </a:pathLst>
            </a:custGeom>
            <a:solidFill>
              <a:srgbClr val="CD7E7E"/>
            </a:solidFill>
            <a:ln w="28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6BD5B8FD-4AA1-453A-B3DE-64C4A22C88A9}"/>
                </a:ext>
              </a:extLst>
            </p:cNvPr>
            <p:cNvSpPr/>
            <p:nvPr/>
          </p:nvSpPr>
          <p:spPr>
            <a:xfrm>
              <a:off x="2252081" y="4856121"/>
              <a:ext cx="9220" cy="6807"/>
            </a:xfrm>
            <a:custGeom>
              <a:avLst/>
              <a:gdLst>
                <a:gd name="connsiteX0" fmla="*/ 9220 w 9220"/>
                <a:gd name="connsiteY0" fmla="*/ 0 h 6807"/>
                <a:gd name="connsiteX1" fmla="*/ 0 w 9220"/>
                <a:gd name="connsiteY1" fmla="*/ 6627 h 6807"/>
                <a:gd name="connsiteX2" fmla="*/ 9220 w 9220"/>
                <a:gd name="connsiteY2" fmla="*/ 0 h 6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220" h="6807">
                  <a:moveTo>
                    <a:pt x="9220" y="0"/>
                  </a:moveTo>
                  <a:cubicBezTo>
                    <a:pt x="4898" y="1441"/>
                    <a:pt x="1441" y="2593"/>
                    <a:pt x="0" y="6627"/>
                  </a:cubicBezTo>
                  <a:cubicBezTo>
                    <a:pt x="4322" y="6915"/>
                    <a:pt x="9220" y="7780"/>
                    <a:pt x="9220" y="0"/>
                  </a:cubicBezTo>
                  <a:close/>
                </a:path>
              </a:pathLst>
            </a:custGeom>
            <a:solidFill>
              <a:srgbClr val="CD7E7E"/>
            </a:solidFill>
            <a:ln w="28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3632BAFB-7EF4-44F6-AE6D-8FE22C275121}"/>
                </a:ext>
              </a:extLst>
            </p:cNvPr>
            <p:cNvSpPr/>
            <p:nvPr/>
          </p:nvSpPr>
          <p:spPr>
            <a:xfrm>
              <a:off x="2183581" y="4858138"/>
              <a:ext cx="5443" cy="6163"/>
            </a:xfrm>
            <a:custGeom>
              <a:avLst/>
              <a:gdLst>
                <a:gd name="connsiteX0" fmla="*/ 2229 w 5443"/>
                <a:gd name="connsiteY0" fmla="*/ 6051 h 6163"/>
                <a:gd name="connsiteX1" fmla="*/ 5398 w 5443"/>
                <a:gd name="connsiteY1" fmla="*/ 3170 h 6163"/>
                <a:gd name="connsiteX2" fmla="*/ 3958 w 5443"/>
                <a:gd name="connsiteY2" fmla="*/ 0 h 6163"/>
                <a:gd name="connsiteX3" fmla="*/ 212 w 5443"/>
                <a:gd name="connsiteY3" fmla="*/ 3170 h 6163"/>
                <a:gd name="connsiteX4" fmla="*/ 2229 w 5443"/>
                <a:gd name="connsiteY4" fmla="*/ 6051 h 6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43" h="6163">
                  <a:moveTo>
                    <a:pt x="2229" y="6051"/>
                  </a:moveTo>
                  <a:cubicBezTo>
                    <a:pt x="3381" y="5763"/>
                    <a:pt x="4822" y="4322"/>
                    <a:pt x="5398" y="3170"/>
                  </a:cubicBezTo>
                  <a:cubicBezTo>
                    <a:pt x="5686" y="2881"/>
                    <a:pt x="4534" y="1441"/>
                    <a:pt x="3958" y="0"/>
                  </a:cubicBezTo>
                  <a:cubicBezTo>
                    <a:pt x="2229" y="1441"/>
                    <a:pt x="788" y="2017"/>
                    <a:pt x="212" y="3170"/>
                  </a:cubicBezTo>
                  <a:cubicBezTo>
                    <a:pt x="-364" y="4898"/>
                    <a:pt x="212" y="6627"/>
                    <a:pt x="2229" y="6051"/>
                  </a:cubicBezTo>
                  <a:close/>
                </a:path>
              </a:pathLst>
            </a:custGeom>
            <a:solidFill>
              <a:srgbClr val="CD7E7E"/>
            </a:solidFill>
            <a:ln w="28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3CBD0662-5479-46A7-97FB-2CCA13686FFA}"/>
                </a:ext>
              </a:extLst>
            </p:cNvPr>
            <p:cNvSpPr/>
            <p:nvPr/>
          </p:nvSpPr>
          <p:spPr>
            <a:xfrm>
              <a:off x="1123159" y="5187360"/>
              <a:ext cx="12389" cy="3871"/>
            </a:xfrm>
            <a:custGeom>
              <a:avLst/>
              <a:gdLst>
                <a:gd name="connsiteX0" fmla="*/ 12390 w 12389"/>
                <a:gd name="connsiteY0" fmla="*/ 696 h 3871"/>
                <a:gd name="connsiteX1" fmla="*/ 0 w 12389"/>
                <a:gd name="connsiteY1" fmla="*/ 3289 h 3871"/>
                <a:gd name="connsiteX2" fmla="*/ 12390 w 12389"/>
                <a:gd name="connsiteY2" fmla="*/ 696 h 3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389" h="3871">
                  <a:moveTo>
                    <a:pt x="12390" y="696"/>
                  </a:moveTo>
                  <a:cubicBezTo>
                    <a:pt x="7203" y="-1033"/>
                    <a:pt x="4322" y="696"/>
                    <a:pt x="0" y="3289"/>
                  </a:cubicBezTo>
                  <a:cubicBezTo>
                    <a:pt x="4610" y="3865"/>
                    <a:pt x="8068" y="5018"/>
                    <a:pt x="12390" y="696"/>
                  </a:cubicBezTo>
                  <a:close/>
                </a:path>
              </a:pathLst>
            </a:custGeom>
            <a:solidFill>
              <a:srgbClr val="CD7E7E"/>
            </a:solidFill>
            <a:ln w="28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335DB140-A586-457E-9F6E-47C2CF80BB72}"/>
                </a:ext>
              </a:extLst>
            </p:cNvPr>
            <p:cNvSpPr/>
            <p:nvPr/>
          </p:nvSpPr>
          <p:spPr>
            <a:xfrm>
              <a:off x="1139981" y="5196356"/>
              <a:ext cx="5799" cy="4929"/>
            </a:xfrm>
            <a:custGeom>
              <a:avLst/>
              <a:gdLst>
                <a:gd name="connsiteX0" fmla="*/ 2195 w 5799"/>
                <a:gd name="connsiteY0" fmla="*/ 4666 h 4929"/>
                <a:gd name="connsiteX1" fmla="*/ 5652 w 5799"/>
                <a:gd name="connsiteY1" fmla="*/ 1785 h 4929"/>
                <a:gd name="connsiteX2" fmla="*/ 2771 w 5799"/>
                <a:gd name="connsiteY2" fmla="*/ 56 h 4929"/>
                <a:gd name="connsiteX3" fmla="*/ 178 w 5799"/>
                <a:gd name="connsiteY3" fmla="*/ 2937 h 4929"/>
                <a:gd name="connsiteX4" fmla="*/ 2195 w 5799"/>
                <a:gd name="connsiteY4" fmla="*/ 4666 h 4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99" h="4929">
                  <a:moveTo>
                    <a:pt x="2195" y="4666"/>
                  </a:moveTo>
                  <a:cubicBezTo>
                    <a:pt x="3635" y="4090"/>
                    <a:pt x="5076" y="2937"/>
                    <a:pt x="5652" y="1785"/>
                  </a:cubicBezTo>
                  <a:cubicBezTo>
                    <a:pt x="6229" y="632"/>
                    <a:pt x="5076" y="-232"/>
                    <a:pt x="2771" y="56"/>
                  </a:cubicBezTo>
                  <a:cubicBezTo>
                    <a:pt x="2195" y="632"/>
                    <a:pt x="754" y="1785"/>
                    <a:pt x="178" y="2937"/>
                  </a:cubicBezTo>
                  <a:cubicBezTo>
                    <a:pt x="-398" y="4090"/>
                    <a:pt x="466" y="5530"/>
                    <a:pt x="2195" y="4666"/>
                  </a:cubicBezTo>
                  <a:close/>
                </a:path>
              </a:pathLst>
            </a:custGeom>
            <a:solidFill>
              <a:srgbClr val="CD7E7E"/>
            </a:solidFill>
            <a:ln w="28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9FD5F036-CD9F-4F11-ADBD-DCD5C927B961}"/>
                </a:ext>
              </a:extLst>
            </p:cNvPr>
            <p:cNvSpPr/>
            <p:nvPr/>
          </p:nvSpPr>
          <p:spPr>
            <a:xfrm>
              <a:off x="1034413" y="5210291"/>
              <a:ext cx="7266" cy="4560"/>
            </a:xfrm>
            <a:custGeom>
              <a:avLst/>
              <a:gdLst>
                <a:gd name="connsiteX0" fmla="*/ 6339 w 7266"/>
                <a:gd name="connsiteY0" fmla="*/ 815 h 4560"/>
                <a:gd name="connsiteX1" fmla="*/ 0 w 7266"/>
                <a:gd name="connsiteY1" fmla="*/ 3696 h 4560"/>
                <a:gd name="connsiteX2" fmla="*/ 3458 w 7266"/>
                <a:gd name="connsiteY2" fmla="*/ 4561 h 4560"/>
                <a:gd name="connsiteX3" fmla="*/ 6339 w 7266"/>
                <a:gd name="connsiteY3" fmla="*/ 815 h 4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266" h="4560">
                  <a:moveTo>
                    <a:pt x="6339" y="815"/>
                  </a:moveTo>
                  <a:cubicBezTo>
                    <a:pt x="4322" y="-1202"/>
                    <a:pt x="1441" y="815"/>
                    <a:pt x="0" y="3696"/>
                  </a:cubicBezTo>
                  <a:cubicBezTo>
                    <a:pt x="1153" y="3985"/>
                    <a:pt x="2305" y="4561"/>
                    <a:pt x="3458" y="4561"/>
                  </a:cubicBezTo>
                  <a:cubicBezTo>
                    <a:pt x="5475" y="4273"/>
                    <a:pt x="8932" y="3408"/>
                    <a:pt x="6339" y="815"/>
                  </a:cubicBezTo>
                  <a:close/>
                </a:path>
              </a:pathLst>
            </a:custGeom>
            <a:solidFill>
              <a:srgbClr val="CD7E7E"/>
            </a:solidFill>
            <a:ln w="28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B14F7DFD-705B-4563-A50C-624F853D5764}"/>
                </a:ext>
              </a:extLst>
            </p:cNvPr>
            <p:cNvSpPr/>
            <p:nvPr/>
          </p:nvSpPr>
          <p:spPr>
            <a:xfrm>
              <a:off x="1669179" y="5012003"/>
              <a:ext cx="9508" cy="9508"/>
            </a:xfrm>
            <a:custGeom>
              <a:avLst/>
              <a:gdLst>
                <a:gd name="connsiteX0" fmla="*/ 1729 w 9508"/>
                <a:gd name="connsiteY0" fmla="*/ 9509 h 9508"/>
                <a:gd name="connsiteX1" fmla="*/ 9508 w 9508"/>
                <a:gd name="connsiteY1" fmla="*/ 0 h 9508"/>
                <a:gd name="connsiteX2" fmla="*/ 0 w 9508"/>
                <a:gd name="connsiteY2" fmla="*/ 7203 h 9508"/>
                <a:gd name="connsiteX3" fmla="*/ 1729 w 9508"/>
                <a:gd name="connsiteY3" fmla="*/ 9509 h 9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08" h="9508">
                  <a:moveTo>
                    <a:pt x="1729" y="9509"/>
                  </a:moveTo>
                  <a:cubicBezTo>
                    <a:pt x="6627" y="8644"/>
                    <a:pt x="8068" y="4898"/>
                    <a:pt x="9508" y="0"/>
                  </a:cubicBezTo>
                  <a:cubicBezTo>
                    <a:pt x="3746" y="288"/>
                    <a:pt x="288" y="1729"/>
                    <a:pt x="0" y="7203"/>
                  </a:cubicBezTo>
                  <a:cubicBezTo>
                    <a:pt x="0" y="7780"/>
                    <a:pt x="1153" y="9509"/>
                    <a:pt x="1729" y="9509"/>
                  </a:cubicBezTo>
                  <a:close/>
                </a:path>
              </a:pathLst>
            </a:custGeom>
            <a:solidFill>
              <a:srgbClr val="CD7E7E"/>
            </a:solidFill>
            <a:ln w="28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2E815A53-960B-41CE-88FC-D5069DD3F0DD}"/>
                </a:ext>
              </a:extLst>
            </p:cNvPr>
            <p:cNvSpPr/>
            <p:nvPr/>
          </p:nvSpPr>
          <p:spPr>
            <a:xfrm>
              <a:off x="1758214" y="4959525"/>
              <a:ext cx="6915" cy="3836"/>
            </a:xfrm>
            <a:custGeom>
              <a:avLst/>
              <a:gdLst>
                <a:gd name="connsiteX0" fmla="*/ 864 w 6915"/>
                <a:gd name="connsiteY0" fmla="*/ 3783 h 3836"/>
                <a:gd name="connsiteX1" fmla="*/ 6915 w 6915"/>
                <a:gd name="connsiteY1" fmla="*/ 614 h 3836"/>
                <a:gd name="connsiteX2" fmla="*/ 0 w 6915"/>
                <a:gd name="connsiteY2" fmla="*/ 2054 h 3836"/>
                <a:gd name="connsiteX3" fmla="*/ 864 w 6915"/>
                <a:gd name="connsiteY3" fmla="*/ 3783 h 3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15" h="3836">
                  <a:moveTo>
                    <a:pt x="864" y="3783"/>
                  </a:moveTo>
                  <a:cubicBezTo>
                    <a:pt x="3169" y="4071"/>
                    <a:pt x="5186" y="3207"/>
                    <a:pt x="6915" y="614"/>
                  </a:cubicBezTo>
                  <a:cubicBezTo>
                    <a:pt x="3746" y="-251"/>
                    <a:pt x="1441" y="-539"/>
                    <a:pt x="0" y="2054"/>
                  </a:cubicBezTo>
                  <a:cubicBezTo>
                    <a:pt x="0" y="2343"/>
                    <a:pt x="576" y="3783"/>
                    <a:pt x="864" y="3783"/>
                  </a:cubicBezTo>
                  <a:close/>
                </a:path>
              </a:pathLst>
            </a:custGeom>
            <a:solidFill>
              <a:srgbClr val="CD7E7E"/>
            </a:solidFill>
            <a:ln w="28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96" name="Oval 295">
            <a:extLst>
              <a:ext uri="{FF2B5EF4-FFF2-40B4-BE49-F238E27FC236}">
                <a16:creationId xmlns:a16="http://schemas.microsoft.com/office/drawing/2014/main" id="{6F6740A8-E1D8-4582-95B5-AC6E2ED936A3}"/>
              </a:ext>
            </a:extLst>
          </p:cNvPr>
          <p:cNvSpPr/>
          <p:nvPr/>
        </p:nvSpPr>
        <p:spPr>
          <a:xfrm rot="8852236">
            <a:off x="8432482" y="3931227"/>
            <a:ext cx="143235" cy="143235"/>
          </a:xfrm>
          <a:prstGeom prst="ellipse">
            <a:avLst/>
          </a:prstGeom>
          <a:solidFill>
            <a:schemeClr val="bg1">
              <a:alpha val="15000"/>
            </a:schemeClr>
          </a:solidFill>
          <a:ln>
            <a:solidFill>
              <a:schemeClr val="bg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7" name="Straight Connector 296">
            <a:extLst>
              <a:ext uri="{FF2B5EF4-FFF2-40B4-BE49-F238E27FC236}">
                <a16:creationId xmlns:a16="http://schemas.microsoft.com/office/drawing/2014/main" id="{AEAF0BD4-4391-4272-83C3-86E4F0C26D51}"/>
              </a:ext>
            </a:extLst>
          </p:cNvPr>
          <p:cNvCxnSpPr>
            <a:cxnSpLocks/>
            <a:stCxn id="217" idx="7"/>
            <a:endCxn id="296" idx="1"/>
          </p:cNvCxnSpPr>
          <p:nvPr/>
        </p:nvCxnSpPr>
        <p:spPr>
          <a:xfrm flipH="1">
            <a:off x="8574010" y="2770233"/>
            <a:ext cx="27025" cy="1248158"/>
          </a:xfrm>
          <a:prstGeom prst="line">
            <a:avLst/>
          </a:prstGeom>
          <a:solidFill>
            <a:schemeClr val="bg1">
              <a:alpha val="15000"/>
            </a:schemeClr>
          </a:solidFill>
          <a:ln>
            <a:solidFill>
              <a:schemeClr val="bg1"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Straight Connector 297">
            <a:extLst>
              <a:ext uri="{FF2B5EF4-FFF2-40B4-BE49-F238E27FC236}">
                <a16:creationId xmlns:a16="http://schemas.microsoft.com/office/drawing/2014/main" id="{E900F2A8-BA19-4469-93FC-8D9A41103317}"/>
              </a:ext>
            </a:extLst>
          </p:cNvPr>
          <p:cNvCxnSpPr>
            <a:cxnSpLocks/>
            <a:stCxn id="296" idx="3"/>
            <a:endCxn id="260" idx="0"/>
          </p:cNvCxnSpPr>
          <p:nvPr/>
        </p:nvCxnSpPr>
        <p:spPr>
          <a:xfrm flipH="1" flipV="1">
            <a:off x="7719975" y="2714100"/>
            <a:ext cx="799671" cy="1218834"/>
          </a:xfrm>
          <a:prstGeom prst="line">
            <a:avLst/>
          </a:prstGeom>
          <a:solidFill>
            <a:schemeClr val="bg1">
              <a:alpha val="15000"/>
            </a:schemeClr>
          </a:solidFill>
          <a:ln>
            <a:solidFill>
              <a:schemeClr val="bg1"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6" name="Straight Connector 305">
            <a:extLst>
              <a:ext uri="{FF2B5EF4-FFF2-40B4-BE49-F238E27FC236}">
                <a16:creationId xmlns:a16="http://schemas.microsoft.com/office/drawing/2014/main" id="{EF5A4AF3-1881-4C03-8E0A-A53EB49BB139}"/>
              </a:ext>
            </a:extLst>
          </p:cNvPr>
          <p:cNvCxnSpPr>
            <a:cxnSpLocks/>
            <a:stCxn id="296" idx="5"/>
            <a:endCxn id="196" idx="0"/>
          </p:cNvCxnSpPr>
          <p:nvPr/>
        </p:nvCxnSpPr>
        <p:spPr>
          <a:xfrm flipH="1" flipV="1">
            <a:off x="6505803" y="3309974"/>
            <a:ext cx="1928386" cy="677324"/>
          </a:xfrm>
          <a:prstGeom prst="line">
            <a:avLst/>
          </a:prstGeom>
          <a:solidFill>
            <a:schemeClr val="bg1">
              <a:alpha val="15000"/>
            </a:schemeClr>
          </a:solidFill>
          <a:ln>
            <a:solidFill>
              <a:schemeClr val="bg1"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E82E0DBA-976A-437A-B30E-167670F80E90}"/>
              </a:ext>
            </a:extLst>
          </p:cNvPr>
          <p:cNvSpPr txBox="1"/>
          <p:nvPr/>
        </p:nvSpPr>
        <p:spPr>
          <a:xfrm>
            <a:off x="6095976" y="3164964"/>
            <a:ext cx="30038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/>
              <a:t>CoviDoc</a:t>
            </a:r>
          </a:p>
        </p:txBody>
      </p:sp>
      <p:pic>
        <p:nvPicPr>
          <p:cNvPr id="166" name="Picture 165">
            <a:extLst>
              <a:ext uri="{FF2B5EF4-FFF2-40B4-BE49-F238E27FC236}">
                <a16:creationId xmlns:a16="http://schemas.microsoft.com/office/drawing/2014/main" id="{7739A54D-AD9B-48A5-8C4B-77AD4EDDA5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3863" b="-12"/>
          <a:stretch/>
        </p:blipFill>
        <p:spPr>
          <a:xfrm>
            <a:off x="0" y="6349953"/>
            <a:ext cx="3145562" cy="523461"/>
          </a:xfrm>
          <a:prstGeom prst="rect">
            <a:avLst/>
          </a:prstGeom>
        </p:spPr>
      </p:pic>
      <p:sp>
        <p:nvSpPr>
          <p:cNvPr id="167" name="TextBox 166">
            <a:extLst>
              <a:ext uri="{FF2B5EF4-FFF2-40B4-BE49-F238E27FC236}">
                <a16:creationId xmlns:a16="http://schemas.microsoft.com/office/drawing/2014/main" id="{CBE662AF-290B-4087-8A36-E8EEA6240C7F}"/>
              </a:ext>
            </a:extLst>
          </p:cNvPr>
          <p:cNvSpPr txBox="1"/>
          <p:nvPr/>
        </p:nvSpPr>
        <p:spPr>
          <a:xfrm>
            <a:off x="3200437" y="6427018"/>
            <a:ext cx="120994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b="1">
                <a:cs typeface="Calibri"/>
              </a:rPr>
              <a:t>2021-180</a:t>
            </a:r>
          </a:p>
        </p:txBody>
      </p:sp>
    </p:spTree>
    <p:extLst>
      <p:ext uri="{BB962C8B-B14F-4D97-AF65-F5344CB8AC3E}">
        <p14:creationId xmlns:p14="http://schemas.microsoft.com/office/powerpoint/2010/main" val="12411580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3C4168E-1242-440C-BF45-BBBEAE687B6A}"/>
              </a:ext>
            </a:extLst>
          </p:cNvPr>
          <p:cNvSpPr txBox="1"/>
          <p:nvPr/>
        </p:nvSpPr>
        <p:spPr>
          <a:xfrm>
            <a:off x="477078" y="248479"/>
            <a:ext cx="5919787" cy="8912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>
                <a:solidFill>
                  <a:schemeClr val="accent2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Overall Project Description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083F9DA-5F87-4952-BB5E-9819EC0780F0}"/>
              </a:ext>
            </a:extLst>
          </p:cNvPr>
          <p:cNvSpPr/>
          <p:nvPr/>
        </p:nvSpPr>
        <p:spPr>
          <a:xfrm>
            <a:off x="932387" y="4562369"/>
            <a:ext cx="2055497" cy="1571722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5C927BD-961A-4A7C-AFD0-EDE2D8B974BC}"/>
              </a:ext>
            </a:extLst>
          </p:cNvPr>
          <p:cNvSpPr/>
          <p:nvPr/>
        </p:nvSpPr>
        <p:spPr>
          <a:xfrm>
            <a:off x="2987884" y="4151238"/>
            <a:ext cx="2042102" cy="1982855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2CDFD71-EF01-4FA5-9B46-A1B356657BC0}"/>
              </a:ext>
            </a:extLst>
          </p:cNvPr>
          <p:cNvSpPr/>
          <p:nvPr/>
        </p:nvSpPr>
        <p:spPr>
          <a:xfrm>
            <a:off x="5056938" y="3755279"/>
            <a:ext cx="2069054" cy="2378812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E7CFE2A-D9FF-437D-BEEA-5F29070AF277}"/>
              </a:ext>
            </a:extLst>
          </p:cNvPr>
          <p:cNvSpPr/>
          <p:nvPr/>
        </p:nvSpPr>
        <p:spPr>
          <a:xfrm>
            <a:off x="7099041" y="3313315"/>
            <a:ext cx="2069053" cy="2820777"/>
          </a:xfrm>
          <a:prstGeom prst="rect">
            <a:avLst/>
          </a:prstGeom>
          <a:solidFill>
            <a:schemeClr val="accent3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10BB874-188C-42E0-9E86-7125A964F5DA}"/>
              </a:ext>
            </a:extLst>
          </p:cNvPr>
          <p:cNvSpPr/>
          <p:nvPr/>
        </p:nvSpPr>
        <p:spPr>
          <a:xfrm>
            <a:off x="9168094" y="2863284"/>
            <a:ext cx="2105076" cy="3263520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" name="Chevron 3">
            <a:extLst>
              <a:ext uri="{FF2B5EF4-FFF2-40B4-BE49-F238E27FC236}">
                <a16:creationId xmlns:a16="http://schemas.microsoft.com/office/drawing/2014/main" id="{1F0041DC-0508-43A8-A1BE-85FE99F7B511}"/>
              </a:ext>
            </a:extLst>
          </p:cNvPr>
          <p:cNvSpPr/>
          <p:nvPr/>
        </p:nvSpPr>
        <p:spPr>
          <a:xfrm>
            <a:off x="918830" y="3608847"/>
            <a:ext cx="2042102" cy="893484"/>
          </a:xfrm>
          <a:prstGeom prst="chevron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" name="Chevron 4">
            <a:extLst>
              <a:ext uri="{FF2B5EF4-FFF2-40B4-BE49-F238E27FC236}">
                <a16:creationId xmlns:a16="http://schemas.microsoft.com/office/drawing/2014/main" id="{DD1959C3-A15E-4742-8D61-DF9B59E7CE16}"/>
              </a:ext>
            </a:extLst>
          </p:cNvPr>
          <p:cNvSpPr/>
          <p:nvPr/>
        </p:nvSpPr>
        <p:spPr>
          <a:xfrm>
            <a:off x="2987884" y="3181397"/>
            <a:ext cx="2042102" cy="893484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0" name="Chevron 5">
            <a:extLst>
              <a:ext uri="{FF2B5EF4-FFF2-40B4-BE49-F238E27FC236}">
                <a16:creationId xmlns:a16="http://schemas.microsoft.com/office/drawing/2014/main" id="{04607EDE-5197-47FA-90EC-24B3C8FC50CD}"/>
              </a:ext>
            </a:extLst>
          </p:cNvPr>
          <p:cNvSpPr/>
          <p:nvPr/>
        </p:nvSpPr>
        <p:spPr>
          <a:xfrm>
            <a:off x="5056938" y="2753949"/>
            <a:ext cx="2042102" cy="893484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1" name="Chevron 6">
            <a:extLst>
              <a:ext uri="{FF2B5EF4-FFF2-40B4-BE49-F238E27FC236}">
                <a16:creationId xmlns:a16="http://schemas.microsoft.com/office/drawing/2014/main" id="{C4717F8B-1ECF-41AE-AF32-8BE986B4DCED}"/>
              </a:ext>
            </a:extLst>
          </p:cNvPr>
          <p:cNvSpPr/>
          <p:nvPr/>
        </p:nvSpPr>
        <p:spPr>
          <a:xfrm>
            <a:off x="7125992" y="2326500"/>
            <a:ext cx="2042102" cy="893484"/>
          </a:xfrm>
          <a:prstGeom prst="chevron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2" name="Chevron 7">
            <a:extLst>
              <a:ext uri="{FF2B5EF4-FFF2-40B4-BE49-F238E27FC236}">
                <a16:creationId xmlns:a16="http://schemas.microsoft.com/office/drawing/2014/main" id="{D08D02A4-38DA-4593-9DD6-B2A94FE51FF3}"/>
              </a:ext>
            </a:extLst>
          </p:cNvPr>
          <p:cNvSpPr/>
          <p:nvPr/>
        </p:nvSpPr>
        <p:spPr>
          <a:xfrm>
            <a:off x="9195048" y="1899051"/>
            <a:ext cx="2042102" cy="893484"/>
          </a:xfrm>
          <a:prstGeom prst="chevr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EE56950-A82D-46F2-A93B-E1563DBB8CA1}"/>
              </a:ext>
            </a:extLst>
          </p:cNvPr>
          <p:cNvSpPr txBox="1"/>
          <p:nvPr/>
        </p:nvSpPr>
        <p:spPr>
          <a:xfrm>
            <a:off x="1438639" y="3793980"/>
            <a:ext cx="10024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>
                <a:solidFill>
                  <a:schemeClr val="bg1"/>
                </a:solidFill>
                <a:cs typeface="Arial" pitchFamily="34" charset="0"/>
              </a:rPr>
              <a:t>Symptom</a:t>
            </a:r>
          </a:p>
          <a:p>
            <a:pPr algn="ctr"/>
            <a:r>
              <a:rPr lang="en-US" altLang="ko-KR" sz="1400" b="1">
                <a:solidFill>
                  <a:schemeClr val="bg1"/>
                </a:solidFill>
                <a:cs typeface="Arial" pitchFamily="34" charset="0"/>
              </a:rPr>
              <a:t>Tracker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811D725-A613-4ADF-8917-B46123F1364C}"/>
              </a:ext>
            </a:extLst>
          </p:cNvPr>
          <p:cNvSpPr txBox="1"/>
          <p:nvPr/>
        </p:nvSpPr>
        <p:spPr>
          <a:xfrm>
            <a:off x="3480741" y="3366529"/>
            <a:ext cx="100248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>
                <a:solidFill>
                  <a:schemeClr val="bg1"/>
                </a:solidFill>
                <a:cs typeface="Arial" pitchFamily="34" charset="0"/>
              </a:rPr>
              <a:t>Health History Tracker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437B340-DE9F-4642-B925-7191CB2B466E}"/>
              </a:ext>
            </a:extLst>
          </p:cNvPr>
          <p:cNvSpPr txBox="1"/>
          <p:nvPr/>
        </p:nvSpPr>
        <p:spPr>
          <a:xfrm>
            <a:off x="5339427" y="2939081"/>
            <a:ext cx="15256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>
                <a:solidFill>
                  <a:schemeClr val="bg1"/>
                </a:solidFill>
                <a:cs typeface="Arial" pitchFamily="34" charset="0"/>
              </a:rPr>
              <a:t>Breathing-hold Time Analysis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17E8604-0BA6-4F4E-BDEB-3356A61F5C1B}"/>
              </a:ext>
            </a:extLst>
          </p:cNvPr>
          <p:cNvSpPr txBox="1"/>
          <p:nvPr/>
        </p:nvSpPr>
        <p:spPr>
          <a:xfrm>
            <a:off x="7579074" y="2481320"/>
            <a:ext cx="123301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>
                <a:solidFill>
                  <a:schemeClr val="bg1"/>
                </a:solidFill>
                <a:cs typeface="Arial" pitchFamily="34" charset="0"/>
              </a:rPr>
              <a:t>CT Scan Image Analysis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E250C91-DDDE-44C8-9498-8A15A4D4C90B}"/>
              </a:ext>
            </a:extLst>
          </p:cNvPr>
          <p:cNvSpPr txBox="1"/>
          <p:nvPr/>
        </p:nvSpPr>
        <p:spPr>
          <a:xfrm>
            <a:off x="9621176" y="2084183"/>
            <a:ext cx="12330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>
                <a:solidFill>
                  <a:schemeClr val="bg1"/>
                </a:solidFill>
                <a:cs typeface="Arial" pitchFamily="34" charset="0"/>
              </a:rPr>
              <a:t>X-ray Image Analysis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87B7C7C-E2D9-467F-9D6C-187D7E2AC5E4}"/>
              </a:ext>
            </a:extLst>
          </p:cNvPr>
          <p:cNvSpPr txBox="1"/>
          <p:nvPr/>
        </p:nvSpPr>
        <p:spPr>
          <a:xfrm>
            <a:off x="1104169" y="4775073"/>
            <a:ext cx="17119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solidFill>
                  <a:schemeClr val="bg1"/>
                </a:solidFill>
                <a:cs typeface="Arial" pitchFamily="34" charset="0"/>
              </a:rPr>
              <a:t>Draw out the information about the patient’s current symptoms and predict the risk level 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3B6AD00-D842-4A92-8F54-B9771D46F3B1}"/>
              </a:ext>
            </a:extLst>
          </p:cNvPr>
          <p:cNvSpPr txBox="1"/>
          <p:nvPr/>
        </p:nvSpPr>
        <p:spPr>
          <a:xfrm>
            <a:off x="3180000" y="4344520"/>
            <a:ext cx="17119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solidFill>
                  <a:schemeClr val="bg1"/>
                </a:solidFill>
                <a:cs typeface="Arial" pitchFamily="34" charset="0"/>
              </a:rPr>
              <a:t>Draw out the information about the patient’s health history related information and predict the risk level 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66F4220-D34F-4B80-98E8-5674505818A7}"/>
              </a:ext>
            </a:extLst>
          </p:cNvPr>
          <p:cNvSpPr txBox="1"/>
          <p:nvPr/>
        </p:nvSpPr>
        <p:spPr>
          <a:xfrm>
            <a:off x="5146301" y="3955786"/>
            <a:ext cx="18364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solidFill>
                  <a:schemeClr val="bg1"/>
                </a:solidFill>
                <a:cs typeface="Arial" pitchFamily="34" charset="0"/>
              </a:rPr>
              <a:t>Draw out the information about the patient’s breath-holding time information and predict the risk level .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B65421D1-781F-4AC9-AE06-F34A19F9BE3A}"/>
              </a:ext>
            </a:extLst>
          </p:cNvPr>
          <p:cNvGrpSpPr/>
          <p:nvPr/>
        </p:nvGrpSpPr>
        <p:grpSpPr>
          <a:xfrm>
            <a:off x="8523149" y="120316"/>
            <a:ext cx="3668851" cy="1870536"/>
            <a:chOff x="4981935" y="3182002"/>
            <a:chExt cx="7210065" cy="3675998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863C31C9-85A3-4E48-A1AB-BFD07202A686}"/>
                </a:ext>
              </a:extLst>
            </p:cNvPr>
            <p:cNvGrpSpPr/>
            <p:nvPr/>
          </p:nvGrpSpPr>
          <p:grpSpPr>
            <a:xfrm>
              <a:off x="8822979" y="3182002"/>
              <a:ext cx="3369021" cy="3675998"/>
              <a:chOff x="8822979" y="3182002"/>
              <a:chExt cx="3369021" cy="3675998"/>
            </a:xfrm>
          </p:grpSpPr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88D673AD-F8ED-4D35-9DEE-1C19D84D53C2}"/>
                  </a:ext>
                </a:extLst>
              </p:cNvPr>
              <p:cNvSpPr/>
              <p:nvPr/>
            </p:nvSpPr>
            <p:spPr>
              <a:xfrm>
                <a:off x="10315394" y="4448087"/>
                <a:ext cx="950899" cy="766303"/>
              </a:xfrm>
              <a:custGeom>
                <a:avLst/>
                <a:gdLst>
                  <a:gd name="connsiteX0" fmla="*/ 396545 w 950899"/>
                  <a:gd name="connsiteY0" fmla="*/ 17758 h 766303"/>
                  <a:gd name="connsiteX1" fmla="*/ 950900 w 950899"/>
                  <a:gd name="connsiteY1" fmla="*/ 209210 h 766303"/>
                  <a:gd name="connsiteX2" fmla="*/ 576567 w 950899"/>
                  <a:gd name="connsiteY2" fmla="*/ 392090 h 766303"/>
                  <a:gd name="connsiteX3" fmla="*/ 54597 w 950899"/>
                  <a:gd name="connsiteY3" fmla="*/ 764518 h 766303"/>
                  <a:gd name="connsiteX4" fmla="*/ 3162 w 950899"/>
                  <a:gd name="connsiteY4" fmla="*/ 644503 h 766303"/>
                  <a:gd name="connsiteX5" fmla="*/ 208902 w 950899"/>
                  <a:gd name="connsiteY5" fmla="*/ 127295 h 766303"/>
                  <a:gd name="connsiteX6" fmla="*/ 396545 w 950899"/>
                  <a:gd name="connsiteY6" fmla="*/ 17758 h 766303"/>
                  <a:gd name="connsiteX7" fmla="*/ 396545 w 950899"/>
                  <a:gd name="connsiteY7" fmla="*/ 17758 h 7663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50899" h="766303">
                    <a:moveTo>
                      <a:pt x="396545" y="17758"/>
                    </a:moveTo>
                    <a:cubicBezTo>
                      <a:pt x="890892" y="-51775"/>
                      <a:pt x="845172" y="97768"/>
                      <a:pt x="950900" y="209210"/>
                    </a:cubicBezTo>
                    <a:cubicBezTo>
                      <a:pt x="872795" y="227308"/>
                      <a:pt x="605142" y="320653"/>
                      <a:pt x="576567" y="392090"/>
                    </a:cubicBezTo>
                    <a:cubicBezTo>
                      <a:pt x="504177" y="569255"/>
                      <a:pt x="247002" y="788330"/>
                      <a:pt x="54597" y="764518"/>
                    </a:cubicBezTo>
                    <a:cubicBezTo>
                      <a:pt x="-20650" y="755945"/>
                      <a:pt x="4115" y="704510"/>
                      <a:pt x="3162" y="644503"/>
                    </a:cubicBezTo>
                    <a:cubicBezTo>
                      <a:pt x="42215" y="477815"/>
                      <a:pt x="153657" y="288268"/>
                      <a:pt x="208902" y="127295"/>
                    </a:cubicBezTo>
                    <a:cubicBezTo>
                      <a:pt x="238430" y="46333"/>
                      <a:pt x="318440" y="51095"/>
                      <a:pt x="396545" y="17758"/>
                    </a:cubicBezTo>
                    <a:lnTo>
                      <a:pt x="396545" y="17758"/>
                    </a:lnTo>
                    <a:close/>
                  </a:path>
                </a:pathLst>
              </a:custGeom>
              <a:solidFill>
                <a:srgbClr val="FEAD6D"/>
              </a:solidFill>
              <a:ln w="38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FB9A98FA-2106-476B-808F-B94E26F3DB98}"/>
                  </a:ext>
                </a:extLst>
              </p:cNvPr>
              <p:cNvSpPr/>
              <p:nvPr/>
            </p:nvSpPr>
            <p:spPr>
              <a:xfrm>
                <a:off x="9134605" y="3803119"/>
                <a:ext cx="2285173" cy="1302985"/>
              </a:xfrm>
              <a:custGeom>
                <a:avLst/>
                <a:gdLst>
                  <a:gd name="connsiteX0" fmla="*/ 2278222 w 2285173"/>
                  <a:gd name="connsiteY0" fmla="*/ 1068670 h 1302985"/>
                  <a:gd name="connsiteX1" fmla="*/ 2158207 w 2285173"/>
                  <a:gd name="connsiteY1" fmla="*/ 569560 h 1302985"/>
                  <a:gd name="connsiteX2" fmla="*/ 1833404 w 2285173"/>
                  <a:gd name="connsiteY2" fmla="*/ 112360 h 1302985"/>
                  <a:gd name="connsiteX3" fmla="*/ 1060927 w 2285173"/>
                  <a:gd name="connsiteY3" fmla="*/ 2823 h 1302985"/>
                  <a:gd name="connsiteX4" fmla="*/ 675164 w 2285173"/>
                  <a:gd name="connsiteY4" fmla="*/ 112360 h 1302985"/>
                  <a:gd name="connsiteX5" fmla="*/ 50324 w 2285173"/>
                  <a:gd name="connsiteY5" fmla="*/ 461928 h 1302985"/>
                  <a:gd name="connsiteX6" fmla="*/ 115094 w 2285173"/>
                  <a:gd name="connsiteY6" fmla="*/ 676240 h 1302985"/>
                  <a:gd name="connsiteX7" fmla="*/ 467519 w 2285173"/>
                  <a:gd name="connsiteY7" fmla="*/ 652428 h 1302985"/>
                  <a:gd name="connsiteX8" fmla="*/ 891382 w 2285173"/>
                  <a:gd name="connsiteY8" fmla="*/ 439068 h 1302985"/>
                  <a:gd name="connsiteX9" fmla="*/ 1288574 w 2285173"/>
                  <a:gd name="connsiteY9" fmla="*/ 469548 h 1302985"/>
                  <a:gd name="connsiteX10" fmla="*/ 1577182 w 2285173"/>
                  <a:gd name="connsiteY10" fmla="*/ 585753 h 1302985"/>
                  <a:gd name="connsiteX11" fmla="*/ 1934370 w 2285173"/>
                  <a:gd name="connsiteY11" fmla="*/ 969610 h 1302985"/>
                  <a:gd name="connsiteX12" fmla="*/ 2270602 w 2285173"/>
                  <a:gd name="connsiteY12" fmla="*/ 1302985 h 1302985"/>
                  <a:gd name="connsiteX13" fmla="*/ 2278222 w 2285173"/>
                  <a:gd name="connsiteY13" fmla="*/ 1068670 h 1302985"/>
                  <a:gd name="connsiteX14" fmla="*/ 2278222 w 2285173"/>
                  <a:gd name="connsiteY14" fmla="*/ 1068670 h 1302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285173" h="1302985">
                    <a:moveTo>
                      <a:pt x="2278222" y="1068670"/>
                    </a:moveTo>
                    <a:cubicBezTo>
                      <a:pt x="2268697" y="896268"/>
                      <a:pt x="2214405" y="734343"/>
                      <a:pt x="2158207" y="569560"/>
                    </a:cubicBezTo>
                    <a:cubicBezTo>
                      <a:pt x="2062957" y="291430"/>
                      <a:pt x="1881029" y="143793"/>
                      <a:pt x="1833404" y="112360"/>
                    </a:cubicBezTo>
                    <a:cubicBezTo>
                      <a:pt x="1755299" y="61878"/>
                      <a:pt x="1151415" y="13300"/>
                      <a:pt x="1060927" y="2823"/>
                    </a:cubicBezTo>
                    <a:cubicBezTo>
                      <a:pt x="878999" y="-16227"/>
                      <a:pt x="787559" y="65688"/>
                      <a:pt x="675164" y="112360"/>
                    </a:cubicBezTo>
                    <a:cubicBezTo>
                      <a:pt x="675164" y="112360"/>
                      <a:pt x="143669" y="404778"/>
                      <a:pt x="50324" y="461928"/>
                    </a:cubicBezTo>
                    <a:cubicBezTo>
                      <a:pt x="-60166" y="529555"/>
                      <a:pt x="34132" y="650523"/>
                      <a:pt x="115094" y="676240"/>
                    </a:cubicBezTo>
                    <a:cubicBezTo>
                      <a:pt x="214154" y="707673"/>
                      <a:pt x="285592" y="713388"/>
                      <a:pt x="467519" y="652428"/>
                    </a:cubicBezTo>
                    <a:lnTo>
                      <a:pt x="891382" y="439068"/>
                    </a:lnTo>
                    <a:cubicBezTo>
                      <a:pt x="896144" y="449545"/>
                      <a:pt x="1192372" y="471453"/>
                      <a:pt x="1288574" y="469548"/>
                    </a:cubicBezTo>
                    <a:cubicBezTo>
                      <a:pt x="1455262" y="465738"/>
                      <a:pt x="1494315" y="473358"/>
                      <a:pt x="1577182" y="585753"/>
                    </a:cubicBezTo>
                    <a:cubicBezTo>
                      <a:pt x="1586707" y="597183"/>
                      <a:pt x="1807687" y="830545"/>
                      <a:pt x="1934370" y="969610"/>
                    </a:cubicBezTo>
                    <a:cubicBezTo>
                      <a:pt x="2048670" y="1078195"/>
                      <a:pt x="2146777" y="1202973"/>
                      <a:pt x="2270602" y="1302985"/>
                    </a:cubicBezTo>
                    <a:cubicBezTo>
                      <a:pt x="2294415" y="1223928"/>
                      <a:pt x="2282984" y="1144870"/>
                      <a:pt x="2278222" y="1068670"/>
                    </a:cubicBezTo>
                    <a:lnTo>
                      <a:pt x="2278222" y="1068670"/>
                    </a:lnTo>
                    <a:close/>
                  </a:path>
                </a:pathLst>
              </a:custGeom>
              <a:solidFill>
                <a:srgbClr val="FDC383"/>
              </a:solidFill>
              <a:ln w="245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904CE0DA-E909-4101-BCDB-394496297A49}"/>
                  </a:ext>
                </a:extLst>
              </p:cNvPr>
              <p:cNvSpPr/>
              <p:nvPr/>
            </p:nvSpPr>
            <p:spPr>
              <a:xfrm>
                <a:off x="8822979" y="3182002"/>
                <a:ext cx="3369021" cy="3675998"/>
              </a:xfrm>
              <a:custGeom>
                <a:avLst/>
                <a:gdLst>
                  <a:gd name="connsiteX0" fmla="*/ 1253491 w 3369021"/>
                  <a:gd name="connsiteY0" fmla="*/ 53 h 3675998"/>
                  <a:gd name="connsiteX1" fmla="*/ 2205991 w 3369021"/>
                  <a:gd name="connsiteY1" fmla="*/ 10530 h 3675998"/>
                  <a:gd name="connsiteX2" fmla="*/ 2595564 w 3369021"/>
                  <a:gd name="connsiteY2" fmla="*/ 222938 h 3675998"/>
                  <a:gd name="connsiteX3" fmla="*/ 3011806 w 3369021"/>
                  <a:gd name="connsiteY3" fmla="*/ 668708 h 3675998"/>
                  <a:gd name="connsiteX4" fmla="*/ 3369021 w 3369021"/>
                  <a:gd name="connsiteY4" fmla="*/ 1034235 h 3675998"/>
                  <a:gd name="connsiteX5" fmla="*/ 3369021 w 3369021"/>
                  <a:gd name="connsiteY5" fmla="*/ 3675998 h 3675998"/>
                  <a:gd name="connsiteX6" fmla="*/ 1547733 w 3369021"/>
                  <a:gd name="connsiteY6" fmla="*/ 3675998 h 3675998"/>
                  <a:gd name="connsiteX7" fmla="*/ 1510398 w 3369021"/>
                  <a:gd name="connsiteY7" fmla="*/ 3654840 h 3675998"/>
                  <a:gd name="connsiteX8" fmla="*/ 1243013 w 3369021"/>
                  <a:gd name="connsiteY8" fmla="*/ 3492870 h 3675998"/>
                  <a:gd name="connsiteX9" fmla="*/ 317183 w 3369021"/>
                  <a:gd name="connsiteY9" fmla="*/ 2399401 h 3675998"/>
                  <a:gd name="connsiteX10" fmla="*/ 368618 w 3369021"/>
                  <a:gd name="connsiteY10" fmla="*/ 2009828 h 3675998"/>
                  <a:gd name="connsiteX11" fmla="*/ 975081 w 3369021"/>
                  <a:gd name="connsiteY11" fmla="*/ 2489328 h 3675998"/>
                  <a:gd name="connsiteX12" fmla="*/ 1426902 w 3369021"/>
                  <a:gd name="connsiteY12" fmla="*/ 2787796 h 3675998"/>
                  <a:gd name="connsiteX13" fmla="*/ 2276700 w 3369021"/>
                  <a:gd name="connsiteY13" fmla="*/ 2753395 h 3675998"/>
                  <a:gd name="connsiteX14" fmla="*/ 2493646 w 3369021"/>
                  <a:gd name="connsiteY14" fmla="*/ 2308913 h 3675998"/>
                  <a:gd name="connsiteX15" fmla="*/ 2499361 w 3369021"/>
                  <a:gd name="connsiteY15" fmla="*/ 1718363 h 3675998"/>
                  <a:gd name="connsiteX16" fmla="*/ 2328864 w 3369021"/>
                  <a:gd name="connsiteY16" fmla="*/ 1173533 h 3675998"/>
                  <a:gd name="connsiteX17" fmla="*/ 1930718 w 3369021"/>
                  <a:gd name="connsiteY17" fmla="*/ 714428 h 3675998"/>
                  <a:gd name="connsiteX18" fmla="*/ 1501141 w 3369021"/>
                  <a:gd name="connsiteY18" fmla="*/ 649658 h 3675998"/>
                  <a:gd name="connsiteX19" fmla="*/ 1118236 w 3369021"/>
                  <a:gd name="connsiteY19" fmla="*/ 669660 h 3675998"/>
                  <a:gd name="connsiteX20" fmla="*/ 174308 w 3369021"/>
                  <a:gd name="connsiteY20" fmla="*/ 701093 h 3675998"/>
                  <a:gd name="connsiteX21" fmla="*/ 158116 w 3369021"/>
                  <a:gd name="connsiteY21" fmla="*/ 388673 h 3675998"/>
                  <a:gd name="connsiteX22" fmla="*/ 1123951 w 3369021"/>
                  <a:gd name="connsiteY22" fmla="*/ 17198 h 3675998"/>
                  <a:gd name="connsiteX23" fmla="*/ 1253491 w 3369021"/>
                  <a:gd name="connsiteY23" fmla="*/ 53 h 36759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369021" h="3675998">
                    <a:moveTo>
                      <a:pt x="1253491" y="53"/>
                    </a:moveTo>
                    <a:lnTo>
                      <a:pt x="2205991" y="10530"/>
                    </a:lnTo>
                    <a:cubicBezTo>
                      <a:pt x="2369821" y="17198"/>
                      <a:pt x="2486026" y="106733"/>
                      <a:pt x="2595564" y="222938"/>
                    </a:cubicBezTo>
                    <a:cubicBezTo>
                      <a:pt x="2733676" y="370575"/>
                      <a:pt x="2871789" y="522023"/>
                      <a:pt x="3011806" y="668708"/>
                    </a:cubicBezTo>
                    <a:lnTo>
                      <a:pt x="3369021" y="1034235"/>
                    </a:lnTo>
                    <a:lnTo>
                      <a:pt x="3369021" y="3675998"/>
                    </a:lnTo>
                    <a:lnTo>
                      <a:pt x="1547733" y="3675998"/>
                    </a:lnTo>
                    <a:lnTo>
                      <a:pt x="1510398" y="3654840"/>
                    </a:lnTo>
                    <a:cubicBezTo>
                      <a:pt x="1425536" y="3605563"/>
                      <a:pt x="1337311" y="3552640"/>
                      <a:pt x="1243013" y="3492870"/>
                    </a:cubicBezTo>
                    <a:cubicBezTo>
                      <a:pt x="902018" y="3276653"/>
                      <a:pt x="489586" y="2761351"/>
                      <a:pt x="317183" y="2399401"/>
                    </a:cubicBezTo>
                    <a:cubicBezTo>
                      <a:pt x="212408" y="2178421"/>
                      <a:pt x="258968" y="1994840"/>
                      <a:pt x="368618" y="2009828"/>
                    </a:cubicBezTo>
                    <a:cubicBezTo>
                      <a:pt x="478268" y="2024816"/>
                      <a:pt x="782562" y="2198302"/>
                      <a:pt x="975081" y="2489328"/>
                    </a:cubicBezTo>
                    <a:cubicBezTo>
                      <a:pt x="1095860" y="2671906"/>
                      <a:pt x="1265930" y="2687783"/>
                      <a:pt x="1426902" y="2787796"/>
                    </a:cubicBezTo>
                    <a:cubicBezTo>
                      <a:pt x="1807453" y="3037070"/>
                      <a:pt x="2098909" y="2833209"/>
                      <a:pt x="2276700" y="2753395"/>
                    </a:cubicBezTo>
                    <a:cubicBezTo>
                      <a:pt x="2454491" y="2673581"/>
                      <a:pt x="2456536" y="2481418"/>
                      <a:pt x="2493646" y="2308913"/>
                    </a:cubicBezTo>
                    <a:cubicBezTo>
                      <a:pt x="2530756" y="2136408"/>
                      <a:pt x="2506029" y="1873621"/>
                      <a:pt x="2499361" y="1718363"/>
                    </a:cubicBezTo>
                    <a:cubicBezTo>
                      <a:pt x="2492694" y="1566916"/>
                      <a:pt x="2372679" y="1264021"/>
                      <a:pt x="2328864" y="1173533"/>
                    </a:cubicBezTo>
                    <a:cubicBezTo>
                      <a:pt x="2194561" y="890640"/>
                      <a:pt x="2197418" y="820155"/>
                      <a:pt x="1930718" y="714428"/>
                    </a:cubicBezTo>
                    <a:cubicBezTo>
                      <a:pt x="1784986" y="656325"/>
                      <a:pt x="1645921" y="663945"/>
                      <a:pt x="1501141" y="649658"/>
                    </a:cubicBezTo>
                    <a:cubicBezTo>
                      <a:pt x="1360171" y="635370"/>
                      <a:pt x="1257301" y="609653"/>
                      <a:pt x="1118236" y="669660"/>
                    </a:cubicBezTo>
                    <a:cubicBezTo>
                      <a:pt x="908686" y="759195"/>
                      <a:pt x="371476" y="779198"/>
                      <a:pt x="174308" y="701093"/>
                    </a:cubicBezTo>
                    <a:cubicBezTo>
                      <a:pt x="-86677" y="596318"/>
                      <a:pt x="-22859" y="498210"/>
                      <a:pt x="158116" y="388673"/>
                    </a:cubicBezTo>
                    <a:cubicBezTo>
                      <a:pt x="450533" y="210555"/>
                      <a:pt x="810578" y="148643"/>
                      <a:pt x="1123951" y="17198"/>
                    </a:cubicBezTo>
                    <a:cubicBezTo>
                      <a:pt x="1169671" y="-1852"/>
                      <a:pt x="1208723" y="53"/>
                      <a:pt x="1253491" y="53"/>
                    </a:cubicBezTo>
                    <a:close/>
                  </a:path>
                </a:pathLst>
              </a:custGeom>
              <a:solidFill>
                <a:srgbClr val="FBCA87"/>
              </a:solidFill>
              <a:ln w="245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7B91E1C5-F647-4442-B634-9186B250D089}"/>
                  </a:ext>
                </a:extLst>
              </p:cNvPr>
              <p:cNvSpPr/>
              <p:nvPr/>
            </p:nvSpPr>
            <p:spPr>
              <a:xfrm>
                <a:off x="9839945" y="4248241"/>
                <a:ext cx="950899" cy="766303"/>
              </a:xfrm>
              <a:custGeom>
                <a:avLst/>
                <a:gdLst>
                  <a:gd name="connsiteX0" fmla="*/ 396545 w 950899"/>
                  <a:gd name="connsiteY0" fmla="*/ 17758 h 766303"/>
                  <a:gd name="connsiteX1" fmla="*/ 950900 w 950899"/>
                  <a:gd name="connsiteY1" fmla="*/ 209210 h 766303"/>
                  <a:gd name="connsiteX2" fmla="*/ 576567 w 950899"/>
                  <a:gd name="connsiteY2" fmla="*/ 392090 h 766303"/>
                  <a:gd name="connsiteX3" fmla="*/ 54597 w 950899"/>
                  <a:gd name="connsiteY3" fmla="*/ 764518 h 766303"/>
                  <a:gd name="connsiteX4" fmla="*/ 3162 w 950899"/>
                  <a:gd name="connsiteY4" fmla="*/ 644503 h 766303"/>
                  <a:gd name="connsiteX5" fmla="*/ 208902 w 950899"/>
                  <a:gd name="connsiteY5" fmla="*/ 127295 h 766303"/>
                  <a:gd name="connsiteX6" fmla="*/ 396545 w 950899"/>
                  <a:gd name="connsiteY6" fmla="*/ 17758 h 766303"/>
                  <a:gd name="connsiteX7" fmla="*/ 396545 w 950899"/>
                  <a:gd name="connsiteY7" fmla="*/ 17758 h 7663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50899" h="766303">
                    <a:moveTo>
                      <a:pt x="396545" y="17758"/>
                    </a:moveTo>
                    <a:cubicBezTo>
                      <a:pt x="890892" y="-51775"/>
                      <a:pt x="845172" y="97768"/>
                      <a:pt x="950900" y="209210"/>
                    </a:cubicBezTo>
                    <a:cubicBezTo>
                      <a:pt x="872795" y="227308"/>
                      <a:pt x="605142" y="320653"/>
                      <a:pt x="576567" y="392090"/>
                    </a:cubicBezTo>
                    <a:cubicBezTo>
                      <a:pt x="504177" y="569255"/>
                      <a:pt x="247002" y="788330"/>
                      <a:pt x="54597" y="764518"/>
                    </a:cubicBezTo>
                    <a:cubicBezTo>
                      <a:pt x="-20650" y="755945"/>
                      <a:pt x="4115" y="704510"/>
                      <a:pt x="3162" y="644503"/>
                    </a:cubicBezTo>
                    <a:cubicBezTo>
                      <a:pt x="42215" y="477815"/>
                      <a:pt x="153657" y="288268"/>
                      <a:pt x="208902" y="127295"/>
                    </a:cubicBezTo>
                    <a:cubicBezTo>
                      <a:pt x="238430" y="46333"/>
                      <a:pt x="318440" y="51095"/>
                      <a:pt x="396545" y="17758"/>
                    </a:cubicBezTo>
                    <a:lnTo>
                      <a:pt x="396545" y="17758"/>
                    </a:lnTo>
                    <a:close/>
                  </a:path>
                </a:pathLst>
              </a:custGeom>
              <a:solidFill>
                <a:srgbClr val="FEAD6D"/>
              </a:solidFill>
              <a:ln w="38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EFA7DE0E-63EC-48AF-8329-DF46813572A8}"/>
                </a:ext>
              </a:extLst>
            </p:cNvPr>
            <p:cNvGrpSpPr/>
            <p:nvPr/>
          </p:nvGrpSpPr>
          <p:grpSpPr>
            <a:xfrm>
              <a:off x="4981935" y="3916958"/>
              <a:ext cx="5140984" cy="1316944"/>
              <a:chOff x="4981935" y="3916958"/>
              <a:chExt cx="5140984" cy="1316944"/>
            </a:xfrm>
          </p:grpSpPr>
          <p:sp>
            <p:nvSpPr>
              <p:cNvPr id="52" name="Rectangle: Rounded Corners 51">
                <a:extLst>
                  <a:ext uri="{FF2B5EF4-FFF2-40B4-BE49-F238E27FC236}">
                    <a16:creationId xmlns:a16="http://schemas.microsoft.com/office/drawing/2014/main" id="{6DF8C709-44EA-40A7-A15A-27FB3053E9E7}"/>
                  </a:ext>
                </a:extLst>
              </p:cNvPr>
              <p:cNvSpPr/>
              <p:nvPr/>
            </p:nvSpPr>
            <p:spPr>
              <a:xfrm>
                <a:off x="4997303" y="3946030"/>
                <a:ext cx="5125616" cy="1287872"/>
              </a:xfrm>
              <a:prstGeom prst="roundRect">
                <a:avLst>
                  <a:gd name="adj" fmla="val 10292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: Rounded Corners 52">
                <a:extLst>
                  <a:ext uri="{FF2B5EF4-FFF2-40B4-BE49-F238E27FC236}">
                    <a16:creationId xmlns:a16="http://schemas.microsoft.com/office/drawing/2014/main" id="{57B3A573-36C5-4A8D-BB2A-78D29B99ECD1}"/>
                  </a:ext>
                </a:extLst>
              </p:cNvPr>
              <p:cNvSpPr/>
              <p:nvPr/>
            </p:nvSpPr>
            <p:spPr>
              <a:xfrm>
                <a:off x="4981935" y="3916958"/>
                <a:ext cx="5125616" cy="1287872"/>
              </a:xfrm>
              <a:prstGeom prst="roundRect">
                <a:avLst>
                  <a:gd name="adj" fmla="val 10292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: Rounded Corners 53">
                <a:extLst>
                  <a:ext uri="{FF2B5EF4-FFF2-40B4-BE49-F238E27FC236}">
                    <a16:creationId xmlns:a16="http://schemas.microsoft.com/office/drawing/2014/main" id="{5B07DF70-1087-4E56-823C-D5864CD16406}"/>
                  </a:ext>
                </a:extLst>
              </p:cNvPr>
              <p:cNvSpPr/>
              <p:nvPr/>
            </p:nvSpPr>
            <p:spPr>
              <a:xfrm>
                <a:off x="6601366" y="4272827"/>
                <a:ext cx="1464906" cy="671804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innerShdw blurRad="368300" dist="228600" dir="13500000">
                  <a:prstClr val="black">
                    <a:alpha val="23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: Rounded Corners 54">
                <a:extLst>
                  <a:ext uri="{FF2B5EF4-FFF2-40B4-BE49-F238E27FC236}">
                    <a16:creationId xmlns:a16="http://schemas.microsoft.com/office/drawing/2014/main" id="{A90FCA42-4632-4750-9478-56479AB82CE7}"/>
                  </a:ext>
                </a:extLst>
              </p:cNvPr>
              <p:cNvSpPr/>
              <p:nvPr/>
            </p:nvSpPr>
            <p:spPr>
              <a:xfrm>
                <a:off x="6798494" y="4474815"/>
                <a:ext cx="1094792" cy="25603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: Rounded Corners 55">
                <a:extLst>
                  <a:ext uri="{FF2B5EF4-FFF2-40B4-BE49-F238E27FC236}">
                    <a16:creationId xmlns:a16="http://schemas.microsoft.com/office/drawing/2014/main" id="{307163FE-5FA6-49B5-9903-E68AF311D50D}"/>
                  </a:ext>
                </a:extLst>
              </p:cNvPr>
              <p:cNvSpPr/>
              <p:nvPr/>
            </p:nvSpPr>
            <p:spPr>
              <a:xfrm>
                <a:off x="6832707" y="4514533"/>
                <a:ext cx="1079241" cy="216314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0ECE00DA-56CC-42A8-AFAF-7DC9160AD2FC}"/>
                  </a:ext>
                </a:extLst>
              </p:cNvPr>
              <p:cNvSpPr/>
              <p:nvPr/>
            </p:nvSpPr>
            <p:spPr>
              <a:xfrm>
                <a:off x="5609521" y="4489807"/>
                <a:ext cx="777240" cy="271987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4ED966CB-1967-4145-94DD-C620AB331BD7}"/>
                  </a:ext>
                </a:extLst>
              </p:cNvPr>
              <p:cNvSpPr/>
              <p:nvPr/>
            </p:nvSpPr>
            <p:spPr>
              <a:xfrm>
                <a:off x="5640312" y="4514533"/>
                <a:ext cx="746449" cy="247261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13C36D8D-2B31-4FF4-926F-CE51C127C16D}"/>
                  </a:ext>
                </a:extLst>
              </p:cNvPr>
              <p:cNvSpPr/>
              <p:nvPr/>
            </p:nvSpPr>
            <p:spPr>
              <a:xfrm>
                <a:off x="5640312" y="4514533"/>
                <a:ext cx="746449" cy="247261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ABDE401D-589B-4D9F-90D1-1E3F3EDCF527}"/>
                  </a:ext>
                </a:extLst>
              </p:cNvPr>
              <p:cNvSpPr/>
              <p:nvPr/>
            </p:nvSpPr>
            <p:spPr>
              <a:xfrm>
                <a:off x="7156167" y="4528494"/>
                <a:ext cx="85895" cy="219456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E1FF5A31-D01C-40A9-B798-6B091AC177BF}"/>
                  </a:ext>
                </a:extLst>
              </p:cNvPr>
              <p:cNvSpPr/>
              <p:nvPr/>
            </p:nvSpPr>
            <p:spPr>
              <a:xfrm>
                <a:off x="7474731" y="4528494"/>
                <a:ext cx="85895" cy="219456"/>
              </a:xfrm>
              <a:prstGeom prst="rect">
                <a:avLst/>
              </a:prstGeom>
              <a:solidFill>
                <a:schemeClr val="accent6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007D15AD-0618-448F-A6A8-07D9D284F911}"/>
                  </a:ext>
                </a:extLst>
              </p:cNvPr>
              <p:cNvSpPr/>
              <p:nvPr/>
            </p:nvSpPr>
            <p:spPr>
              <a:xfrm>
                <a:off x="8166543" y="4138713"/>
                <a:ext cx="1546253" cy="967678"/>
              </a:xfrm>
              <a:custGeom>
                <a:avLst/>
                <a:gdLst>
                  <a:gd name="connsiteX0" fmla="*/ 1061060 w 1546253"/>
                  <a:gd name="connsiteY0" fmla="*/ 0 h 1021762"/>
                  <a:gd name="connsiteX1" fmla="*/ 1546253 w 1546253"/>
                  <a:gd name="connsiteY1" fmla="*/ 485193 h 1021762"/>
                  <a:gd name="connsiteX2" fmla="*/ 1332336 w 1546253"/>
                  <a:gd name="connsiteY2" fmla="*/ 887523 h 1021762"/>
                  <a:gd name="connsiteX3" fmla="*/ 1263864 w 1546253"/>
                  <a:gd name="connsiteY3" fmla="*/ 924688 h 1021762"/>
                  <a:gd name="connsiteX4" fmla="*/ 1245297 w 1546253"/>
                  <a:gd name="connsiteY4" fmla="*/ 952227 h 1021762"/>
                  <a:gd name="connsiteX5" fmla="*/ 1235245 w 1546253"/>
                  <a:gd name="connsiteY5" fmla="*/ 1002014 h 1021762"/>
                  <a:gd name="connsiteX6" fmla="*/ 1239232 w 1546253"/>
                  <a:gd name="connsiteY6" fmla="*/ 1021762 h 1021762"/>
                  <a:gd name="connsiteX7" fmla="*/ 183551 w 1546253"/>
                  <a:gd name="connsiteY7" fmla="*/ 579716 h 1021762"/>
                  <a:gd name="connsiteX8" fmla="*/ 0 w 1546253"/>
                  <a:gd name="connsiteY8" fmla="*/ 485192 h 1021762"/>
                  <a:gd name="connsiteX9" fmla="*/ 872201 w 1546253"/>
                  <a:gd name="connsiteY9" fmla="*/ 38129 h 1021762"/>
                  <a:gd name="connsiteX10" fmla="*/ 1061060 w 1546253"/>
                  <a:gd name="connsiteY10" fmla="*/ 0 h 1021762"/>
                  <a:gd name="connsiteX0" fmla="*/ 1061060 w 1546253"/>
                  <a:gd name="connsiteY0" fmla="*/ 0 h 1002014"/>
                  <a:gd name="connsiteX1" fmla="*/ 1546253 w 1546253"/>
                  <a:gd name="connsiteY1" fmla="*/ 485193 h 1002014"/>
                  <a:gd name="connsiteX2" fmla="*/ 1332336 w 1546253"/>
                  <a:gd name="connsiteY2" fmla="*/ 887523 h 1002014"/>
                  <a:gd name="connsiteX3" fmla="*/ 1263864 w 1546253"/>
                  <a:gd name="connsiteY3" fmla="*/ 924688 h 1002014"/>
                  <a:gd name="connsiteX4" fmla="*/ 1245297 w 1546253"/>
                  <a:gd name="connsiteY4" fmla="*/ 952227 h 1002014"/>
                  <a:gd name="connsiteX5" fmla="*/ 1235245 w 1546253"/>
                  <a:gd name="connsiteY5" fmla="*/ 1002014 h 1002014"/>
                  <a:gd name="connsiteX6" fmla="*/ 183551 w 1546253"/>
                  <a:gd name="connsiteY6" fmla="*/ 579716 h 1002014"/>
                  <a:gd name="connsiteX7" fmla="*/ 0 w 1546253"/>
                  <a:gd name="connsiteY7" fmla="*/ 485192 h 1002014"/>
                  <a:gd name="connsiteX8" fmla="*/ 872201 w 1546253"/>
                  <a:gd name="connsiteY8" fmla="*/ 38129 h 1002014"/>
                  <a:gd name="connsiteX9" fmla="*/ 1061060 w 1546253"/>
                  <a:gd name="connsiteY9" fmla="*/ 0 h 1002014"/>
                  <a:gd name="connsiteX0" fmla="*/ 1061060 w 1546253"/>
                  <a:gd name="connsiteY0" fmla="*/ 0 h 952227"/>
                  <a:gd name="connsiteX1" fmla="*/ 1546253 w 1546253"/>
                  <a:gd name="connsiteY1" fmla="*/ 485193 h 952227"/>
                  <a:gd name="connsiteX2" fmla="*/ 1332336 w 1546253"/>
                  <a:gd name="connsiteY2" fmla="*/ 887523 h 952227"/>
                  <a:gd name="connsiteX3" fmla="*/ 1263864 w 1546253"/>
                  <a:gd name="connsiteY3" fmla="*/ 924688 h 952227"/>
                  <a:gd name="connsiteX4" fmla="*/ 1245297 w 1546253"/>
                  <a:gd name="connsiteY4" fmla="*/ 952227 h 952227"/>
                  <a:gd name="connsiteX5" fmla="*/ 183551 w 1546253"/>
                  <a:gd name="connsiteY5" fmla="*/ 579716 h 952227"/>
                  <a:gd name="connsiteX6" fmla="*/ 0 w 1546253"/>
                  <a:gd name="connsiteY6" fmla="*/ 485192 h 952227"/>
                  <a:gd name="connsiteX7" fmla="*/ 872201 w 1546253"/>
                  <a:gd name="connsiteY7" fmla="*/ 38129 h 952227"/>
                  <a:gd name="connsiteX8" fmla="*/ 1061060 w 1546253"/>
                  <a:gd name="connsiteY8" fmla="*/ 0 h 952227"/>
                  <a:gd name="connsiteX0" fmla="*/ 1061060 w 1546253"/>
                  <a:gd name="connsiteY0" fmla="*/ 0 h 924688"/>
                  <a:gd name="connsiteX1" fmla="*/ 1546253 w 1546253"/>
                  <a:gd name="connsiteY1" fmla="*/ 485193 h 924688"/>
                  <a:gd name="connsiteX2" fmla="*/ 1332336 w 1546253"/>
                  <a:gd name="connsiteY2" fmla="*/ 887523 h 924688"/>
                  <a:gd name="connsiteX3" fmla="*/ 1263864 w 1546253"/>
                  <a:gd name="connsiteY3" fmla="*/ 924688 h 924688"/>
                  <a:gd name="connsiteX4" fmla="*/ 183551 w 1546253"/>
                  <a:gd name="connsiteY4" fmla="*/ 579716 h 924688"/>
                  <a:gd name="connsiteX5" fmla="*/ 0 w 1546253"/>
                  <a:gd name="connsiteY5" fmla="*/ 485192 h 924688"/>
                  <a:gd name="connsiteX6" fmla="*/ 872201 w 1546253"/>
                  <a:gd name="connsiteY6" fmla="*/ 38129 h 924688"/>
                  <a:gd name="connsiteX7" fmla="*/ 1061060 w 1546253"/>
                  <a:gd name="connsiteY7" fmla="*/ 0 h 924688"/>
                  <a:gd name="connsiteX0" fmla="*/ 1061060 w 1546253"/>
                  <a:gd name="connsiteY0" fmla="*/ 0 h 964391"/>
                  <a:gd name="connsiteX1" fmla="*/ 1546253 w 1546253"/>
                  <a:gd name="connsiteY1" fmla="*/ 485193 h 964391"/>
                  <a:gd name="connsiteX2" fmla="*/ 1332336 w 1546253"/>
                  <a:gd name="connsiteY2" fmla="*/ 887523 h 964391"/>
                  <a:gd name="connsiteX3" fmla="*/ 1263864 w 1546253"/>
                  <a:gd name="connsiteY3" fmla="*/ 924688 h 964391"/>
                  <a:gd name="connsiteX4" fmla="*/ 183551 w 1546253"/>
                  <a:gd name="connsiteY4" fmla="*/ 579716 h 964391"/>
                  <a:gd name="connsiteX5" fmla="*/ 0 w 1546253"/>
                  <a:gd name="connsiteY5" fmla="*/ 485192 h 964391"/>
                  <a:gd name="connsiteX6" fmla="*/ 872201 w 1546253"/>
                  <a:gd name="connsiteY6" fmla="*/ 38129 h 964391"/>
                  <a:gd name="connsiteX7" fmla="*/ 1061060 w 1546253"/>
                  <a:gd name="connsiteY7" fmla="*/ 0 h 964391"/>
                  <a:gd name="connsiteX0" fmla="*/ 1061060 w 1546253"/>
                  <a:gd name="connsiteY0" fmla="*/ 0 h 967678"/>
                  <a:gd name="connsiteX1" fmla="*/ 1546253 w 1546253"/>
                  <a:gd name="connsiteY1" fmla="*/ 485193 h 967678"/>
                  <a:gd name="connsiteX2" fmla="*/ 1332336 w 1546253"/>
                  <a:gd name="connsiteY2" fmla="*/ 887523 h 967678"/>
                  <a:gd name="connsiteX3" fmla="*/ 1263864 w 1546253"/>
                  <a:gd name="connsiteY3" fmla="*/ 924688 h 967678"/>
                  <a:gd name="connsiteX4" fmla="*/ 183551 w 1546253"/>
                  <a:gd name="connsiteY4" fmla="*/ 579716 h 967678"/>
                  <a:gd name="connsiteX5" fmla="*/ 0 w 1546253"/>
                  <a:gd name="connsiteY5" fmla="*/ 485192 h 967678"/>
                  <a:gd name="connsiteX6" fmla="*/ 872201 w 1546253"/>
                  <a:gd name="connsiteY6" fmla="*/ 38129 h 967678"/>
                  <a:gd name="connsiteX7" fmla="*/ 1061060 w 1546253"/>
                  <a:gd name="connsiteY7" fmla="*/ 0 h 967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546253" h="967678">
                    <a:moveTo>
                      <a:pt x="1061060" y="0"/>
                    </a:moveTo>
                    <a:cubicBezTo>
                      <a:pt x="1329025" y="0"/>
                      <a:pt x="1546253" y="217228"/>
                      <a:pt x="1546253" y="485193"/>
                    </a:cubicBezTo>
                    <a:cubicBezTo>
                      <a:pt x="1546253" y="652671"/>
                      <a:pt x="1461399" y="800330"/>
                      <a:pt x="1332336" y="887523"/>
                    </a:cubicBezTo>
                    <a:lnTo>
                      <a:pt x="1263864" y="924688"/>
                    </a:lnTo>
                    <a:cubicBezTo>
                      <a:pt x="969074" y="1098945"/>
                      <a:pt x="543655" y="694707"/>
                      <a:pt x="183551" y="579716"/>
                    </a:cubicBezTo>
                    <a:lnTo>
                      <a:pt x="0" y="485192"/>
                    </a:lnTo>
                    <a:lnTo>
                      <a:pt x="872201" y="38129"/>
                    </a:lnTo>
                    <a:cubicBezTo>
                      <a:pt x="930249" y="13577"/>
                      <a:pt x="994069" y="0"/>
                      <a:pt x="106106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50800" h="50800" prst="angle"/>
                <a:bevelB w="139700" h="139700" prst="divo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: Rounded Corners 62">
                <a:extLst>
                  <a:ext uri="{FF2B5EF4-FFF2-40B4-BE49-F238E27FC236}">
                    <a16:creationId xmlns:a16="http://schemas.microsoft.com/office/drawing/2014/main" id="{A73F3332-4DDB-4526-97BE-C0C1149AC77E}"/>
                  </a:ext>
                </a:extLst>
              </p:cNvPr>
              <p:cNvSpPr/>
              <p:nvPr/>
            </p:nvSpPr>
            <p:spPr>
              <a:xfrm>
                <a:off x="8842621" y="4412258"/>
                <a:ext cx="615580" cy="458796"/>
              </a:xfrm>
              <a:prstGeom prst="roundRect">
                <a:avLst>
                  <a:gd name="adj" fmla="val 48065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innerShdw blurRad="368300" dist="228600" dir="13500000">
                  <a:prstClr val="black">
                    <a:alpha val="23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: Rounded Corners 63">
                <a:extLst>
                  <a:ext uri="{FF2B5EF4-FFF2-40B4-BE49-F238E27FC236}">
                    <a16:creationId xmlns:a16="http://schemas.microsoft.com/office/drawing/2014/main" id="{F5CC49D6-F41A-4381-ADB2-71920953DC1D}"/>
                  </a:ext>
                </a:extLst>
              </p:cNvPr>
              <p:cNvSpPr/>
              <p:nvPr/>
            </p:nvSpPr>
            <p:spPr>
              <a:xfrm>
                <a:off x="9001029" y="4532670"/>
                <a:ext cx="298763" cy="21797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: Rounded Corners 64">
                <a:extLst>
                  <a:ext uri="{FF2B5EF4-FFF2-40B4-BE49-F238E27FC236}">
                    <a16:creationId xmlns:a16="http://schemas.microsoft.com/office/drawing/2014/main" id="{5E43ABCD-2B5D-49BF-B0E7-C3ABB7D8F54B}"/>
                  </a:ext>
                </a:extLst>
              </p:cNvPr>
              <p:cNvSpPr/>
              <p:nvPr/>
            </p:nvSpPr>
            <p:spPr>
              <a:xfrm>
                <a:off x="9028432" y="4552508"/>
                <a:ext cx="244442" cy="178340"/>
              </a:xfrm>
              <a:prstGeom prst="roundRect">
                <a:avLst>
                  <a:gd name="adj" fmla="val 50000"/>
                </a:avLst>
              </a:prstGeom>
              <a:solidFill>
                <a:schemeClr val="accent4">
                  <a:lumMod val="40000"/>
                  <a:lumOff val="60000"/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A8B4424C-7B6D-4601-AFF9-A12E31ECB97D}"/>
                  </a:ext>
                </a:extLst>
              </p:cNvPr>
              <p:cNvSpPr/>
              <p:nvPr/>
            </p:nvSpPr>
            <p:spPr>
              <a:xfrm>
                <a:off x="7149620" y="3977707"/>
                <a:ext cx="453704" cy="196878"/>
              </a:xfrm>
              <a:custGeom>
                <a:avLst/>
                <a:gdLst/>
                <a:ahLst/>
                <a:cxnLst/>
                <a:rect l="l" t="t" r="r" b="b"/>
                <a:pathLst>
                  <a:path w="540069" h="234355">
                    <a:moveTo>
                      <a:pt x="111843" y="9451"/>
                    </a:moveTo>
                    <a:cubicBezTo>
                      <a:pt x="125868" y="9622"/>
                      <a:pt x="138216" y="11027"/>
                      <a:pt x="148887" y="13668"/>
                    </a:cubicBezTo>
                    <a:cubicBezTo>
                      <a:pt x="159558" y="16308"/>
                      <a:pt x="167638" y="19158"/>
                      <a:pt x="173126" y="22216"/>
                    </a:cubicBezTo>
                    <a:cubicBezTo>
                      <a:pt x="175222" y="23270"/>
                      <a:pt x="176747" y="23752"/>
                      <a:pt x="177699" y="23663"/>
                    </a:cubicBezTo>
                    <a:cubicBezTo>
                      <a:pt x="178652" y="23575"/>
                      <a:pt x="179262" y="22991"/>
                      <a:pt x="179529" y="21912"/>
                    </a:cubicBezTo>
                    <a:lnTo>
                      <a:pt x="181967" y="14328"/>
                    </a:lnTo>
                    <a:cubicBezTo>
                      <a:pt x="182188" y="13451"/>
                      <a:pt x="182657" y="12918"/>
                      <a:pt x="183372" y="12727"/>
                    </a:cubicBezTo>
                    <a:cubicBezTo>
                      <a:pt x="184087" y="12537"/>
                      <a:pt x="185542" y="12461"/>
                      <a:pt x="187738" y="12499"/>
                    </a:cubicBezTo>
                    <a:cubicBezTo>
                      <a:pt x="189947" y="12435"/>
                      <a:pt x="191377" y="12715"/>
                      <a:pt x="192028" y="13337"/>
                    </a:cubicBezTo>
                    <a:cubicBezTo>
                      <a:pt x="192680" y="13959"/>
                      <a:pt x="192971" y="15305"/>
                      <a:pt x="192902" y="17376"/>
                    </a:cubicBezTo>
                    <a:cubicBezTo>
                      <a:pt x="192926" y="19054"/>
                      <a:pt x="193220" y="22917"/>
                      <a:pt x="193783" y="28962"/>
                    </a:cubicBezTo>
                    <a:cubicBezTo>
                      <a:pt x="194345" y="35008"/>
                      <a:pt x="195030" y="41851"/>
                      <a:pt x="195835" y="49491"/>
                    </a:cubicBezTo>
                    <a:cubicBezTo>
                      <a:pt x="196641" y="57131"/>
                      <a:pt x="197421" y="64181"/>
                      <a:pt x="198174" y="70643"/>
                    </a:cubicBezTo>
                    <a:cubicBezTo>
                      <a:pt x="198927" y="77105"/>
                      <a:pt x="199506" y="81591"/>
                      <a:pt x="199912" y="84102"/>
                    </a:cubicBezTo>
                    <a:cubicBezTo>
                      <a:pt x="200077" y="85181"/>
                      <a:pt x="200052" y="86071"/>
                      <a:pt x="199836" y="86769"/>
                    </a:cubicBezTo>
                    <a:cubicBezTo>
                      <a:pt x="199620" y="87468"/>
                      <a:pt x="199137" y="87900"/>
                      <a:pt x="198388" y="88065"/>
                    </a:cubicBezTo>
                    <a:lnTo>
                      <a:pt x="191687" y="89894"/>
                    </a:lnTo>
                    <a:cubicBezTo>
                      <a:pt x="190927" y="90192"/>
                      <a:pt x="190244" y="90053"/>
                      <a:pt x="189636" y="89475"/>
                    </a:cubicBezTo>
                    <a:cubicBezTo>
                      <a:pt x="189029" y="88897"/>
                      <a:pt x="188497" y="87919"/>
                      <a:pt x="188042" y="86541"/>
                    </a:cubicBezTo>
                    <a:cubicBezTo>
                      <a:pt x="186365" y="80323"/>
                      <a:pt x="183487" y="73628"/>
                      <a:pt x="179407" y="66458"/>
                    </a:cubicBezTo>
                    <a:cubicBezTo>
                      <a:pt x="175327" y="59287"/>
                      <a:pt x="170083" y="52364"/>
                      <a:pt x="163674" y="45689"/>
                    </a:cubicBezTo>
                    <a:cubicBezTo>
                      <a:pt x="157202" y="39135"/>
                      <a:pt x="149719" y="33723"/>
                      <a:pt x="141227" y="29455"/>
                    </a:cubicBezTo>
                    <a:cubicBezTo>
                      <a:pt x="132735" y="25187"/>
                      <a:pt x="122737" y="22976"/>
                      <a:pt x="111233" y="22824"/>
                    </a:cubicBezTo>
                    <a:cubicBezTo>
                      <a:pt x="96435" y="23046"/>
                      <a:pt x="84364" y="27107"/>
                      <a:pt x="75020" y="35007"/>
                    </a:cubicBezTo>
                    <a:cubicBezTo>
                      <a:pt x="65675" y="42907"/>
                      <a:pt x="58821" y="53314"/>
                      <a:pt x="54457" y="66228"/>
                    </a:cubicBezTo>
                    <a:cubicBezTo>
                      <a:pt x="50092" y="79141"/>
                      <a:pt x="47981" y="93229"/>
                      <a:pt x="48122" y="108490"/>
                    </a:cubicBezTo>
                    <a:cubicBezTo>
                      <a:pt x="48056" y="115096"/>
                      <a:pt x="48797" y="123124"/>
                      <a:pt x="50346" y="132574"/>
                    </a:cubicBezTo>
                    <a:cubicBezTo>
                      <a:pt x="51895" y="142025"/>
                      <a:pt x="54647" y="151679"/>
                      <a:pt x="58601" y="161536"/>
                    </a:cubicBezTo>
                    <a:cubicBezTo>
                      <a:pt x="62555" y="171393"/>
                      <a:pt x="68107" y="180234"/>
                      <a:pt x="75257" y="188059"/>
                    </a:cubicBezTo>
                    <a:cubicBezTo>
                      <a:pt x="85261" y="197948"/>
                      <a:pt x="94369" y="204312"/>
                      <a:pt x="102582" y="207151"/>
                    </a:cubicBezTo>
                    <a:cubicBezTo>
                      <a:pt x="110795" y="209990"/>
                      <a:pt x="117541" y="211248"/>
                      <a:pt x="122819" y="210924"/>
                    </a:cubicBezTo>
                    <a:cubicBezTo>
                      <a:pt x="140319" y="210612"/>
                      <a:pt x="155243" y="207272"/>
                      <a:pt x="167592" y="200901"/>
                    </a:cubicBezTo>
                    <a:cubicBezTo>
                      <a:pt x="179941" y="194531"/>
                      <a:pt x="188987" y="186998"/>
                      <a:pt x="194730" y="178304"/>
                    </a:cubicBezTo>
                    <a:cubicBezTo>
                      <a:pt x="195492" y="177059"/>
                      <a:pt x="196254" y="176195"/>
                      <a:pt x="197017" y="175712"/>
                    </a:cubicBezTo>
                    <a:cubicBezTo>
                      <a:pt x="197779" y="175230"/>
                      <a:pt x="198541" y="175280"/>
                      <a:pt x="199303" y="175865"/>
                    </a:cubicBezTo>
                    <a:lnTo>
                      <a:pt x="204484" y="180438"/>
                    </a:lnTo>
                    <a:cubicBezTo>
                      <a:pt x="204960" y="180742"/>
                      <a:pt x="205227" y="181200"/>
                      <a:pt x="205284" y="181809"/>
                    </a:cubicBezTo>
                    <a:cubicBezTo>
                      <a:pt x="205341" y="182419"/>
                      <a:pt x="205075" y="183181"/>
                      <a:pt x="204484" y="184096"/>
                    </a:cubicBezTo>
                    <a:cubicBezTo>
                      <a:pt x="195687" y="197394"/>
                      <a:pt x="183820" y="208971"/>
                      <a:pt x="168883" y="218829"/>
                    </a:cubicBezTo>
                    <a:cubicBezTo>
                      <a:pt x="153945" y="228686"/>
                      <a:pt x="135745" y="233861"/>
                      <a:pt x="114283" y="234355"/>
                    </a:cubicBezTo>
                    <a:cubicBezTo>
                      <a:pt x="94363" y="234254"/>
                      <a:pt x="78179" y="231718"/>
                      <a:pt x="65731" y="226746"/>
                    </a:cubicBezTo>
                    <a:cubicBezTo>
                      <a:pt x="53283" y="221775"/>
                      <a:pt x="42439" y="214977"/>
                      <a:pt x="33198" y="206351"/>
                    </a:cubicBezTo>
                    <a:cubicBezTo>
                      <a:pt x="21955" y="195795"/>
                      <a:pt x="13605" y="182991"/>
                      <a:pt x="8148" y="167938"/>
                    </a:cubicBezTo>
                    <a:cubicBezTo>
                      <a:pt x="2692" y="152886"/>
                      <a:pt x="-24" y="138557"/>
                      <a:pt x="1" y="124953"/>
                    </a:cubicBezTo>
                    <a:cubicBezTo>
                      <a:pt x="-24" y="109202"/>
                      <a:pt x="2539" y="94365"/>
                      <a:pt x="7691" y="80443"/>
                    </a:cubicBezTo>
                    <a:cubicBezTo>
                      <a:pt x="12843" y="66521"/>
                      <a:pt x="20737" y="53819"/>
                      <a:pt x="31371" y="42336"/>
                    </a:cubicBezTo>
                    <a:cubicBezTo>
                      <a:pt x="39956" y="32830"/>
                      <a:pt x="50813" y="25024"/>
                      <a:pt x="63940" y="18920"/>
                    </a:cubicBezTo>
                    <a:cubicBezTo>
                      <a:pt x="77067" y="12815"/>
                      <a:pt x="93035" y="9659"/>
                      <a:pt x="111843" y="9451"/>
                    </a:cubicBezTo>
                    <a:close/>
                    <a:moveTo>
                      <a:pt x="334595" y="2"/>
                    </a:moveTo>
                    <a:cubicBezTo>
                      <a:pt x="335599" y="-17"/>
                      <a:pt x="336488" y="326"/>
                      <a:pt x="337263" y="1031"/>
                    </a:cubicBezTo>
                    <a:cubicBezTo>
                      <a:pt x="338037" y="1736"/>
                      <a:pt x="339079" y="2917"/>
                      <a:pt x="340387" y="4574"/>
                    </a:cubicBezTo>
                    <a:cubicBezTo>
                      <a:pt x="342006" y="6720"/>
                      <a:pt x="344406" y="8447"/>
                      <a:pt x="347588" y="9756"/>
                    </a:cubicBezTo>
                    <a:cubicBezTo>
                      <a:pt x="350769" y="11064"/>
                      <a:pt x="355074" y="11876"/>
                      <a:pt x="360503" y="12194"/>
                    </a:cubicBezTo>
                    <a:cubicBezTo>
                      <a:pt x="368117" y="12670"/>
                      <a:pt x="376283" y="13089"/>
                      <a:pt x="385000" y="13451"/>
                    </a:cubicBezTo>
                    <a:cubicBezTo>
                      <a:pt x="393717" y="13813"/>
                      <a:pt x="405766" y="14004"/>
                      <a:pt x="421146" y="14023"/>
                    </a:cubicBezTo>
                    <a:lnTo>
                      <a:pt x="438809" y="14023"/>
                    </a:lnTo>
                    <a:cubicBezTo>
                      <a:pt x="455003" y="13985"/>
                      <a:pt x="467408" y="13756"/>
                      <a:pt x="476024" y="13337"/>
                    </a:cubicBezTo>
                    <a:cubicBezTo>
                      <a:pt x="484640" y="12918"/>
                      <a:pt x="491942" y="12537"/>
                      <a:pt x="497930" y="12194"/>
                    </a:cubicBezTo>
                    <a:cubicBezTo>
                      <a:pt x="501563" y="11972"/>
                      <a:pt x="505652" y="11121"/>
                      <a:pt x="510199" y="9641"/>
                    </a:cubicBezTo>
                    <a:cubicBezTo>
                      <a:pt x="514745" y="8162"/>
                      <a:pt x="518072" y="6473"/>
                      <a:pt x="520181" y="4574"/>
                    </a:cubicBezTo>
                    <a:cubicBezTo>
                      <a:pt x="521673" y="3050"/>
                      <a:pt x="522955" y="1907"/>
                      <a:pt x="524029" y="1145"/>
                    </a:cubicBezTo>
                    <a:cubicBezTo>
                      <a:pt x="525102" y="383"/>
                      <a:pt x="526156" y="2"/>
                      <a:pt x="527191" y="2"/>
                    </a:cubicBezTo>
                    <a:cubicBezTo>
                      <a:pt x="528239" y="-23"/>
                      <a:pt x="529039" y="332"/>
                      <a:pt x="529591" y="1069"/>
                    </a:cubicBezTo>
                    <a:cubicBezTo>
                      <a:pt x="530144" y="1805"/>
                      <a:pt x="530563" y="3075"/>
                      <a:pt x="530849" y="4879"/>
                    </a:cubicBezTo>
                    <a:cubicBezTo>
                      <a:pt x="531204" y="7440"/>
                      <a:pt x="531949" y="12478"/>
                      <a:pt x="533084" y="19993"/>
                    </a:cubicBezTo>
                    <a:cubicBezTo>
                      <a:pt x="534218" y="27509"/>
                      <a:pt x="535438" y="35548"/>
                      <a:pt x="536741" y="44110"/>
                    </a:cubicBezTo>
                    <a:cubicBezTo>
                      <a:pt x="538045" y="52672"/>
                      <a:pt x="539129" y="59803"/>
                      <a:pt x="539993" y="65504"/>
                    </a:cubicBezTo>
                    <a:cubicBezTo>
                      <a:pt x="540132" y="66132"/>
                      <a:pt x="540081" y="66704"/>
                      <a:pt x="539840" y="67219"/>
                    </a:cubicBezTo>
                    <a:cubicBezTo>
                      <a:pt x="539599" y="67733"/>
                      <a:pt x="539243" y="68076"/>
                      <a:pt x="538773" y="68247"/>
                    </a:cubicBezTo>
                    <a:lnTo>
                      <a:pt x="532373" y="70686"/>
                    </a:lnTo>
                    <a:cubicBezTo>
                      <a:pt x="531789" y="70839"/>
                      <a:pt x="531281" y="70686"/>
                      <a:pt x="530849" y="70229"/>
                    </a:cubicBezTo>
                    <a:cubicBezTo>
                      <a:pt x="530417" y="69772"/>
                      <a:pt x="529909" y="69010"/>
                      <a:pt x="529325" y="67943"/>
                    </a:cubicBezTo>
                    <a:cubicBezTo>
                      <a:pt x="525775" y="62176"/>
                      <a:pt x="521521" y="56028"/>
                      <a:pt x="516561" y="49499"/>
                    </a:cubicBezTo>
                    <a:cubicBezTo>
                      <a:pt x="511602" y="42969"/>
                      <a:pt x="507119" y="37736"/>
                      <a:pt x="503112" y="33798"/>
                    </a:cubicBezTo>
                    <a:cubicBezTo>
                      <a:pt x="500327" y="32287"/>
                      <a:pt x="496109" y="31109"/>
                      <a:pt x="490457" y="30264"/>
                    </a:cubicBezTo>
                    <a:cubicBezTo>
                      <a:pt x="484805" y="29419"/>
                      <a:pt x="479187" y="28828"/>
                      <a:pt x="473603" y="28491"/>
                    </a:cubicBezTo>
                    <a:cubicBezTo>
                      <a:pt x="468019" y="28154"/>
                      <a:pt x="463936" y="27992"/>
                      <a:pt x="461354" y="28005"/>
                    </a:cubicBezTo>
                    <a:lnTo>
                      <a:pt x="451296" y="28005"/>
                    </a:lnTo>
                    <a:lnTo>
                      <a:pt x="451296" y="111842"/>
                    </a:lnTo>
                    <a:cubicBezTo>
                      <a:pt x="451295" y="113331"/>
                      <a:pt x="451297" y="118623"/>
                      <a:pt x="451301" y="127719"/>
                    </a:cubicBezTo>
                    <a:cubicBezTo>
                      <a:pt x="451305" y="136815"/>
                      <a:pt x="451316" y="147185"/>
                      <a:pt x="451334" y="158829"/>
                    </a:cubicBezTo>
                    <a:cubicBezTo>
                      <a:pt x="451352" y="170473"/>
                      <a:pt x="451382" y="180862"/>
                      <a:pt x="451425" y="189996"/>
                    </a:cubicBezTo>
                    <a:cubicBezTo>
                      <a:pt x="451467" y="199130"/>
                      <a:pt x="451525" y="204480"/>
                      <a:pt x="451601" y="206044"/>
                    </a:cubicBezTo>
                    <a:cubicBezTo>
                      <a:pt x="451842" y="209887"/>
                      <a:pt x="452731" y="212872"/>
                      <a:pt x="454268" y="215000"/>
                    </a:cubicBezTo>
                    <a:cubicBezTo>
                      <a:pt x="455804" y="217127"/>
                      <a:pt x="458370" y="218207"/>
                      <a:pt x="461964" y="218239"/>
                    </a:cubicBezTo>
                    <a:lnTo>
                      <a:pt x="475680" y="218239"/>
                    </a:lnTo>
                    <a:cubicBezTo>
                      <a:pt x="477007" y="218232"/>
                      <a:pt x="477858" y="218473"/>
                      <a:pt x="478233" y="218960"/>
                    </a:cubicBezTo>
                    <a:cubicBezTo>
                      <a:pt x="478607" y="219448"/>
                      <a:pt x="478772" y="220220"/>
                      <a:pt x="478728" y="221278"/>
                    </a:cubicBezTo>
                    <a:lnTo>
                      <a:pt x="478728" y="228267"/>
                    </a:lnTo>
                    <a:cubicBezTo>
                      <a:pt x="478772" y="229033"/>
                      <a:pt x="478607" y="229628"/>
                      <a:pt x="478233" y="230052"/>
                    </a:cubicBezTo>
                    <a:cubicBezTo>
                      <a:pt x="477858" y="230476"/>
                      <a:pt x="477007" y="230691"/>
                      <a:pt x="475680" y="230697"/>
                    </a:cubicBezTo>
                    <a:cubicBezTo>
                      <a:pt x="474517" y="230661"/>
                      <a:pt x="470594" y="230515"/>
                      <a:pt x="463909" y="230259"/>
                    </a:cubicBezTo>
                    <a:cubicBezTo>
                      <a:pt x="457225" y="230004"/>
                      <a:pt x="445609" y="229858"/>
                      <a:pt x="429064" y="229821"/>
                    </a:cubicBezTo>
                    <a:cubicBezTo>
                      <a:pt x="413147" y="229858"/>
                      <a:pt x="401418" y="230004"/>
                      <a:pt x="393877" y="230259"/>
                    </a:cubicBezTo>
                    <a:cubicBezTo>
                      <a:pt x="386335" y="230515"/>
                      <a:pt x="381611" y="230661"/>
                      <a:pt x="379706" y="230697"/>
                    </a:cubicBezTo>
                    <a:cubicBezTo>
                      <a:pt x="378525" y="230697"/>
                      <a:pt x="377763" y="230394"/>
                      <a:pt x="377420" y="229786"/>
                    </a:cubicBezTo>
                    <a:cubicBezTo>
                      <a:pt x="377077" y="229178"/>
                      <a:pt x="376925" y="228267"/>
                      <a:pt x="376963" y="227051"/>
                    </a:cubicBezTo>
                    <a:lnTo>
                      <a:pt x="376963" y="221278"/>
                    </a:lnTo>
                    <a:cubicBezTo>
                      <a:pt x="376937" y="220220"/>
                      <a:pt x="377064" y="219448"/>
                      <a:pt x="377344" y="218960"/>
                    </a:cubicBezTo>
                    <a:cubicBezTo>
                      <a:pt x="377623" y="218473"/>
                      <a:pt x="378207" y="218232"/>
                      <a:pt x="379096" y="218239"/>
                    </a:cubicBezTo>
                    <a:lnTo>
                      <a:pt x="394641" y="218239"/>
                    </a:lnTo>
                    <a:cubicBezTo>
                      <a:pt x="397702" y="218201"/>
                      <a:pt x="400115" y="217362"/>
                      <a:pt x="401880" y="215724"/>
                    </a:cubicBezTo>
                    <a:cubicBezTo>
                      <a:pt x="403645" y="214085"/>
                      <a:pt x="404687" y="211875"/>
                      <a:pt x="405004" y="209093"/>
                    </a:cubicBezTo>
                    <a:cubicBezTo>
                      <a:pt x="405155" y="207037"/>
                      <a:pt x="405273" y="200898"/>
                      <a:pt x="405357" y="190677"/>
                    </a:cubicBezTo>
                    <a:cubicBezTo>
                      <a:pt x="405441" y="180457"/>
                      <a:pt x="405501" y="168888"/>
                      <a:pt x="405538" y="155971"/>
                    </a:cubicBezTo>
                    <a:cubicBezTo>
                      <a:pt x="405574" y="143054"/>
                      <a:pt x="405597" y="131523"/>
                      <a:pt x="405604" y="121379"/>
                    </a:cubicBezTo>
                    <a:cubicBezTo>
                      <a:pt x="405612" y="111234"/>
                      <a:pt x="405615" y="105210"/>
                      <a:pt x="405614" y="103306"/>
                    </a:cubicBezTo>
                    <a:lnTo>
                      <a:pt x="405614" y="28005"/>
                    </a:lnTo>
                    <a:lnTo>
                      <a:pt x="394946" y="28005"/>
                    </a:lnTo>
                    <a:cubicBezTo>
                      <a:pt x="389777" y="27923"/>
                      <a:pt x="383351" y="28164"/>
                      <a:pt x="375667" y="28730"/>
                    </a:cubicBezTo>
                    <a:cubicBezTo>
                      <a:pt x="367984" y="29295"/>
                      <a:pt x="360796" y="30680"/>
                      <a:pt x="354103" y="32884"/>
                    </a:cubicBezTo>
                    <a:cubicBezTo>
                      <a:pt x="350490" y="35767"/>
                      <a:pt x="345981" y="40746"/>
                      <a:pt x="340577" y="47822"/>
                    </a:cubicBezTo>
                    <a:cubicBezTo>
                      <a:pt x="335173" y="54897"/>
                      <a:pt x="330436" y="61401"/>
                      <a:pt x="326366" y="67333"/>
                    </a:cubicBezTo>
                    <a:cubicBezTo>
                      <a:pt x="325915" y="68108"/>
                      <a:pt x="325445" y="68692"/>
                      <a:pt x="324956" y="69086"/>
                    </a:cubicBezTo>
                    <a:cubicBezTo>
                      <a:pt x="324467" y="69480"/>
                      <a:pt x="323921" y="69607"/>
                      <a:pt x="323318" y="69467"/>
                    </a:cubicBezTo>
                    <a:lnTo>
                      <a:pt x="316612" y="67028"/>
                    </a:lnTo>
                    <a:cubicBezTo>
                      <a:pt x="316009" y="66837"/>
                      <a:pt x="315615" y="66456"/>
                      <a:pt x="315431" y="65885"/>
                    </a:cubicBezTo>
                    <a:cubicBezTo>
                      <a:pt x="315247" y="65313"/>
                      <a:pt x="315234" y="64780"/>
                      <a:pt x="315393" y="64284"/>
                    </a:cubicBezTo>
                    <a:cubicBezTo>
                      <a:pt x="316607" y="59637"/>
                      <a:pt x="318277" y="53084"/>
                      <a:pt x="320405" y="44626"/>
                    </a:cubicBezTo>
                    <a:cubicBezTo>
                      <a:pt x="322533" y="36168"/>
                      <a:pt x="324543" y="28083"/>
                      <a:pt x="326434" y="20370"/>
                    </a:cubicBezTo>
                    <a:cubicBezTo>
                      <a:pt x="328325" y="12657"/>
                      <a:pt x="329521" y="7595"/>
                      <a:pt x="330024" y="5184"/>
                    </a:cubicBezTo>
                    <a:cubicBezTo>
                      <a:pt x="330481" y="3234"/>
                      <a:pt x="331090" y="1875"/>
                      <a:pt x="331852" y="1107"/>
                    </a:cubicBezTo>
                    <a:cubicBezTo>
                      <a:pt x="332614" y="339"/>
                      <a:pt x="333529" y="-30"/>
                      <a:pt x="334595" y="2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107950" h="19050" prst="angl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4175E6D1-D314-4C36-996C-10494E55D58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831336" y="4521913"/>
                <a:ext cx="157675" cy="224271"/>
              </a:xfrm>
              <a:custGeom>
                <a:avLst/>
                <a:gdLst/>
                <a:ahLst/>
                <a:cxnLst/>
                <a:rect l="l" t="t" r="r" b="b"/>
                <a:pathLst>
                  <a:path w="95982" h="136521">
                    <a:moveTo>
                      <a:pt x="49971" y="9"/>
                    </a:moveTo>
                    <a:cubicBezTo>
                      <a:pt x="58170" y="104"/>
                      <a:pt x="64878" y="825"/>
                      <a:pt x="70095" y="2174"/>
                    </a:cubicBezTo>
                    <a:cubicBezTo>
                      <a:pt x="75312" y="3522"/>
                      <a:pt x="79271" y="4927"/>
                      <a:pt x="81972" y="6389"/>
                    </a:cubicBezTo>
                    <a:cubicBezTo>
                      <a:pt x="84179" y="7427"/>
                      <a:pt x="85624" y="8389"/>
                      <a:pt x="86310" y="9276"/>
                    </a:cubicBezTo>
                    <a:cubicBezTo>
                      <a:pt x="86994" y="10162"/>
                      <a:pt x="87375" y="11124"/>
                      <a:pt x="87451" y="12163"/>
                    </a:cubicBezTo>
                    <a:lnTo>
                      <a:pt x="91713" y="34726"/>
                    </a:lnTo>
                    <a:cubicBezTo>
                      <a:pt x="91871" y="35469"/>
                      <a:pt x="91859" y="36041"/>
                      <a:pt x="91675" y="36441"/>
                    </a:cubicBezTo>
                    <a:cubicBezTo>
                      <a:pt x="91491" y="36841"/>
                      <a:pt x="91098" y="37184"/>
                      <a:pt x="90495" y="37470"/>
                    </a:cubicBezTo>
                    <a:lnTo>
                      <a:pt x="85016" y="39909"/>
                    </a:lnTo>
                    <a:cubicBezTo>
                      <a:pt x="84153" y="40519"/>
                      <a:pt x="83138" y="40214"/>
                      <a:pt x="81972" y="38994"/>
                    </a:cubicBezTo>
                    <a:lnTo>
                      <a:pt x="64921" y="20700"/>
                    </a:lnTo>
                    <a:cubicBezTo>
                      <a:pt x="62970" y="18598"/>
                      <a:pt x="60465" y="16629"/>
                      <a:pt x="57408" y="14793"/>
                    </a:cubicBezTo>
                    <a:cubicBezTo>
                      <a:pt x="54351" y="12957"/>
                      <a:pt x="50550" y="11979"/>
                      <a:pt x="46005" y="11858"/>
                    </a:cubicBezTo>
                    <a:cubicBezTo>
                      <a:pt x="41250" y="11896"/>
                      <a:pt x="37106" y="13344"/>
                      <a:pt x="33572" y="16203"/>
                    </a:cubicBezTo>
                    <a:cubicBezTo>
                      <a:pt x="30038" y="19061"/>
                      <a:pt x="28182" y="23101"/>
                      <a:pt x="28004" y="28323"/>
                    </a:cubicBezTo>
                    <a:cubicBezTo>
                      <a:pt x="27978" y="33436"/>
                      <a:pt x="29707" y="37311"/>
                      <a:pt x="33191" y="39947"/>
                    </a:cubicBezTo>
                    <a:cubicBezTo>
                      <a:pt x="36674" y="42583"/>
                      <a:pt x="43895" y="45315"/>
                      <a:pt x="54853" y="48141"/>
                    </a:cubicBezTo>
                    <a:cubicBezTo>
                      <a:pt x="62127" y="49926"/>
                      <a:pt x="68083" y="51845"/>
                      <a:pt x="72722" y="53897"/>
                    </a:cubicBezTo>
                    <a:cubicBezTo>
                      <a:pt x="77360" y="55948"/>
                      <a:pt x="81864" y="59315"/>
                      <a:pt x="86233" y="63996"/>
                    </a:cubicBezTo>
                    <a:cubicBezTo>
                      <a:pt x="90102" y="67878"/>
                      <a:pt x="92715" y="71854"/>
                      <a:pt x="94072" y="75926"/>
                    </a:cubicBezTo>
                    <a:cubicBezTo>
                      <a:pt x="95429" y="79997"/>
                      <a:pt x="96063" y="84660"/>
                      <a:pt x="95974" y="89913"/>
                    </a:cubicBezTo>
                    <a:cubicBezTo>
                      <a:pt x="95779" y="103727"/>
                      <a:pt x="90842" y="114887"/>
                      <a:pt x="81165" y="123393"/>
                    </a:cubicBezTo>
                    <a:cubicBezTo>
                      <a:pt x="71488" y="131899"/>
                      <a:pt x="58242" y="136275"/>
                      <a:pt x="41428" y="136521"/>
                    </a:cubicBezTo>
                    <a:cubicBezTo>
                      <a:pt x="32700" y="136325"/>
                      <a:pt x="25082" y="135199"/>
                      <a:pt x="18572" y="133142"/>
                    </a:cubicBezTo>
                    <a:cubicBezTo>
                      <a:pt x="12063" y="131085"/>
                      <a:pt x="7800" y="129275"/>
                      <a:pt x="5784" y="127712"/>
                    </a:cubicBezTo>
                    <a:cubicBezTo>
                      <a:pt x="5195" y="127263"/>
                      <a:pt x="4776" y="126718"/>
                      <a:pt x="4529" y="126078"/>
                    </a:cubicBezTo>
                    <a:cubicBezTo>
                      <a:pt x="4282" y="125439"/>
                      <a:pt x="4091" y="124665"/>
                      <a:pt x="3958" y="123757"/>
                    </a:cubicBezTo>
                    <a:lnTo>
                      <a:pt x="0" y="94487"/>
                    </a:lnTo>
                    <a:cubicBezTo>
                      <a:pt x="13" y="93737"/>
                      <a:pt x="216" y="93178"/>
                      <a:pt x="610" y="92810"/>
                    </a:cubicBezTo>
                    <a:cubicBezTo>
                      <a:pt x="1003" y="92441"/>
                      <a:pt x="1510" y="92187"/>
                      <a:pt x="2132" y="92047"/>
                    </a:cubicBezTo>
                    <a:lnTo>
                      <a:pt x="7611" y="90523"/>
                    </a:lnTo>
                    <a:cubicBezTo>
                      <a:pt x="8061" y="90364"/>
                      <a:pt x="8454" y="90377"/>
                      <a:pt x="8790" y="90561"/>
                    </a:cubicBezTo>
                    <a:cubicBezTo>
                      <a:pt x="9126" y="90745"/>
                      <a:pt x="9443" y="91139"/>
                      <a:pt x="9741" y="91743"/>
                    </a:cubicBezTo>
                    <a:lnTo>
                      <a:pt x="21916" y="109732"/>
                    </a:lnTo>
                    <a:cubicBezTo>
                      <a:pt x="24542" y="113848"/>
                      <a:pt x="27894" y="117431"/>
                      <a:pt x="31972" y="120480"/>
                    </a:cubicBezTo>
                    <a:cubicBezTo>
                      <a:pt x="36052" y="123529"/>
                      <a:pt x="41543" y="125129"/>
                      <a:pt x="48446" y="125282"/>
                    </a:cubicBezTo>
                    <a:cubicBezTo>
                      <a:pt x="54134" y="125174"/>
                      <a:pt x="58546" y="123408"/>
                      <a:pt x="61680" y="119984"/>
                    </a:cubicBezTo>
                    <a:cubicBezTo>
                      <a:pt x="64813" y="116560"/>
                      <a:pt x="66402" y="112127"/>
                      <a:pt x="66447" y="106683"/>
                    </a:cubicBezTo>
                    <a:cubicBezTo>
                      <a:pt x="66491" y="100801"/>
                      <a:pt x="64190" y="96329"/>
                      <a:pt x="59544" y="93267"/>
                    </a:cubicBezTo>
                    <a:cubicBezTo>
                      <a:pt x="54897" y="90205"/>
                      <a:pt x="47638" y="87258"/>
                      <a:pt x="37767" y="84425"/>
                    </a:cubicBezTo>
                    <a:cubicBezTo>
                      <a:pt x="26754" y="81382"/>
                      <a:pt x="17857" y="76872"/>
                      <a:pt x="11076" y="70895"/>
                    </a:cubicBezTo>
                    <a:cubicBezTo>
                      <a:pt x="4295" y="64917"/>
                      <a:pt x="806" y="56520"/>
                      <a:pt x="610" y="45702"/>
                    </a:cubicBezTo>
                    <a:cubicBezTo>
                      <a:pt x="546" y="38518"/>
                      <a:pt x="1739" y="32001"/>
                      <a:pt x="4186" y="26151"/>
                    </a:cubicBezTo>
                    <a:cubicBezTo>
                      <a:pt x="6634" y="20301"/>
                      <a:pt x="10718" y="15233"/>
                      <a:pt x="16438" y="10947"/>
                    </a:cubicBezTo>
                    <a:cubicBezTo>
                      <a:pt x="22361" y="6636"/>
                      <a:pt x="27870" y="3712"/>
                      <a:pt x="32965" y="2174"/>
                    </a:cubicBezTo>
                    <a:cubicBezTo>
                      <a:pt x="38060" y="636"/>
                      <a:pt x="43729" y="-86"/>
                      <a:pt x="49971" y="9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107950" h="19050" prst="angl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algn="ctr"/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endParaRPr lang="en-US" altLang="ko-KR"/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38BD31D6-CF37-4AC6-BED9-412976F64F8E}"/>
                  </a:ext>
                </a:extLst>
              </p:cNvPr>
              <p:cNvSpPr txBox="1"/>
              <p:nvPr/>
            </p:nvSpPr>
            <p:spPr>
              <a:xfrm>
                <a:off x="5728300" y="4562945"/>
                <a:ext cx="549590" cy="119213"/>
              </a:xfrm>
              <a:custGeom>
                <a:avLst/>
                <a:gdLst/>
                <a:ahLst/>
                <a:cxnLst/>
                <a:rect l="l" t="t" r="r" b="b"/>
                <a:pathLst>
                  <a:path w="1560239" h="338435">
                    <a:moveTo>
                      <a:pt x="1485007" y="219000"/>
                    </a:moveTo>
                    <a:cubicBezTo>
                      <a:pt x="1476970" y="221679"/>
                      <a:pt x="1464245" y="224879"/>
                      <a:pt x="1446832" y="228600"/>
                    </a:cubicBezTo>
                    <a:cubicBezTo>
                      <a:pt x="1429419" y="232320"/>
                      <a:pt x="1418034" y="235967"/>
                      <a:pt x="1412676" y="239538"/>
                    </a:cubicBezTo>
                    <a:cubicBezTo>
                      <a:pt x="1404491" y="245343"/>
                      <a:pt x="1400398" y="252710"/>
                      <a:pt x="1400398" y="261639"/>
                    </a:cubicBezTo>
                    <a:cubicBezTo>
                      <a:pt x="1400398" y="270420"/>
                      <a:pt x="1403672" y="278011"/>
                      <a:pt x="1410220" y="284410"/>
                    </a:cubicBezTo>
                    <a:cubicBezTo>
                      <a:pt x="1416769" y="290810"/>
                      <a:pt x="1425103" y="294010"/>
                      <a:pt x="1435224" y="294010"/>
                    </a:cubicBezTo>
                    <a:cubicBezTo>
                      <a:pt x="1446534" y="294010"/>
                      <a:pt x="1457324" y="290289"/>
                      <a:pt x="1467594" y="282847"/>
                    </a:cubicBezTo>
                    <a:cubicBezTo>
                      <a:pt x="1475184" y="277192"/>
                      <a:pt x="1480170" y="270272"/>
                      <a:pt x="1482551" y="262086"/>
                    </a:cubicBezTo>
                    <a:cubicBezTo>
                      <a:pt x="1484188" y="256728"/>
                      <a:pt x="1485007" y="246533"/>
                      <a:pt x="1485007" y="231502"/>
                    </a:cubicBezTo>
                    <a:close/>
                    <a:moveTo>
                      <a:pt x="909563" y="141535"/>
                    </a:moveTo>
                    <a:cubicBezTo>
                      <a:pt x="893192" y="141535"/>
                      <a:pt x="879425" y="147786"/>
                      <a:pt x="868263" y="160288"/>
                    </a:cubicBezTo>
                    <a:cubicBezTo>
                      <a:pt x="857101" y="172789"/>
                      <a:pt x="851520" y="190797"/>
                      <a:pt x="851520" y="214312"/>
                    </a:cubicBezTo>
                    <a:cubicBezTo>
                      <a:pt x="851520" y="237827"/>
                      <a:pt x="857101" y="255835"/>
                      <a:pt x="868263" y="268337"/>
                    </a:cubicBezTo>
                    <a:cubicBezTo>
                      <a:pt x="879425" y="280838"/>
                      <a:pt x="893192" y="287089"/>
                      <a:pt x="909563" y="287089"/>
                    </a:cubicBezTo>
                    <a:cubicBezTo>
                      <a:pt x="925934" y="287089"/>
                      <a:pt x="939663" y="280838"/>
                      <a:pt x="950751" y="268337"/>
                    </a:cubicBezTo>
                    <a:cubicBezTo>
                      <a:pt x="961838" y="255835"/>
                      <a:pt x="967382" y="237678"/>
                      <a:pt x="967382" y="213866"/>
                    </a:cubicBezTo>
                    <a:cubicBezTo>
                      <a:pt x="967382" y="190648"/>
                      <a:pt x="961838" y="172789"/>
                      <a:pt x="950751" y="160288"/>
                    </a:cubicBezTo>
                    <a:cubicBezTo>
                      <a:pt x="939663" y="147786"/>
                      <a:pt x="925934" y="141535"/>
                      <a:pt x="909563" y="141535"/>
                    </a:cubicBezTo>
                    <a:close/>
                    <a:moveTo>
                      <a:pt x="452363" y="141535"/>
                    </a:moveTo>
                    <a:cubicBezTo>
                      <a:pt x="435992" y="141535"/>
                      <a:pt x="422225" y="147786"/>
                      <a:pt x="411063" y="160288"/>
                    </a:cubicBezTo>
                    <a:cubicBezTo>
                      <a:pt x="399901" y="172789"/>
                      <a:pt x="394320" y="190797"/>
                      <a:pt x="394320" y="214312"/>
                    </a:cubicBezTo>
                    <a:cubicBezTo>
                      <a:pt x="394320" y="237827"/>
                      <a:pt x="399901" y="255835"/>
                      <a:pt x="411063" y="268337"/>
                    </a:cubicBezTo>
                    <a:cubicBezTo>
                      <a:pt x="422225" y="280838"/>
                      <a:pt x="435992" y="287089"/>
                      <a:pt x="452363" y="287089"/>
                    </a:cubicBezTo>
                    <a:cubicBezTo>
                      <a:pt x="468734" y="287089"/>
                      <a:pt x="482463" y="280838"/>
                      <a:pt x="493551" y="268337"/>
                    </a:cubicBezTo>
                    <a:cubicBezTo>
                      <a:pt x="504638" y="255835"/>
                      <a:pt x="510182" y="237678"/>
                      <a:pt x="510182" y="213866"/>
                    </a:cubicBezTo>
                    <a:cubicBezTo>
                      <a:pt x="510182" y="190648"/>
                      <a:pt x="504638" y="172789"/>
                      <a:pt x="493551" y="160288"/>
                    </a:cubicBezTo>
                    <a:cubicBezTo>
                      <a:pt x="482463" y="147786"/>
                      <a:pt x="468734" y="141535"/>
                      <a:pt x="452363" y="141535"/>
                    </a:cubicBezTo>
                    <a:close/>
                    <a:moveTo>
                      <a:pt x="1446832" y="90413"/>
                    </a:moveTo>
                    <a:cubicBezTo>
                      <a:pt x="1474812" y="90413"/>
                      <a:pt x="1495648" y="93724"/>
                      <a:pt x="1509340" y="100347"/>
                    </a:cubicBezTo>
                    <a:cubicBezTo>
                      <a:pt x="1523032" y="106970"/>
                      <a:pt x="1532669" y="115379"/>
                      <a:pt x="1538250" y="125573"/>
                    </a:cubicBezTo>
                    <a:cubicBezTo>
                      <a:pt x="1543831" y="135768"/>
                      <a:pt x="1546621" y="154483"/>
                      <a:pt x="1546621" y="181719"/>
                    </a:cubicBezTo>
                    <a:lnTo>
                      <a:pt x="1545952" y="254942"/>
                    </a:lnTo>
                    <a:cubicBezTo>
                      <a:pt x="1545952" y="275778"/>
                      <a:pt x="1546956" y="291145"/>
                      <a:pt x="1548966" y="301042"/>
                    </a:cubicBezTo>
                    <a:cubicBezTo>
                      <a:pt x="1550975" y="310939"/>
                      <a:pt x="1554732" y="321543"/>
                      <a:pt x="1560239" y="332854"/>
                    </a:cubicBezTo>
                    <a:lnTo>
                      <a:pt x="1498178" y="332854"/>
                    </a:lnTo>
                    <a:cubicBezTo>
                      <a:pt x="1496541" y="328687"/>
                      <a:pt x="1494532" y="322510"/>
                      <a:pt x="1492150" y="314325"/>
                    </a:cubicBezTo>
                    <a:cubicBezTo>
                      <a:pt x="1491108" y="310604"/>
                      <a:pt x="1490364" y="308148"/>
                      <a:pt x="1489918" y="306958"/>
                    </a:cubicBezTo>
                    <a:cubicBezTo>
                      <a:pt x="1479202" y="317376"/>
                      <a:pt x="1467742" y="325189"/>
                      <a:pt x="1455539" y="330398"/>
                    </a:cubicBezTo>
                    <a:cubicBezTo>
                      <a:pt x="1443335" y="335607"/>
                      <a:pt x="1430312" y="338212"/>
                      <a:pt x="1416471" y="338212"/>
                    </a:cubicBezTo>
                    <a:cubicBezTo>
                      <a:pt x="1392063" y="338212"/>
                      <a:pt x="1372827" y="331589"/>
                      <a:pt x="1358763" y="318343"/>
                    </a:cubicBezTo>
                    <a:cubicBezTo>
                      <a:pt x="1344699" y="305097"/>
                      <a:pt x="1337667" y="288354"/>
                      <a:pt x="1337667" y="268113"/>
                    </a:cubicBezTo>
                    <a:cubicBezTo>
                      <a:pt x="1337667" y="254719"/>
                      <a:pt x="1340866" y="242776"/>
                      <a:pt x="1347266" y="232283"/>
                    </a:cubicBezTo>
                    <a:cubicBezTo>
                      <a:pt x="1353666" y="221791"/>
                      <a:pt x="1362633" y="213754"/>
                      <a:pt x="1374167" y="208173"/>
                    </a:cubicBezTo>
                    <a:cubicBezTo>
                      <a:pt x="1385701" y="202592"/>
                      <a:pt x="1402332" y="197718"/>
                      <a:pt x="1424062" y="193551"/>
                    </a:cubicBezTo>
                    <a:cubicBezTo>
                      <a:pt x="1453381" y="188044"/>
                      <a:pt x="1473696" y="182909"/>
                      <a:pt x="1485007" y="178147"/>
                    </a:cubicBezTo>
                    <a:lnTo>
                      <a:pt x="1485007" y="171896"/>
                    </a:lnTo>
                    <a:cubicBezTo>
                      <a:pt x="1485007" y="159841"/>
                      <a:pt x="1482030" y="151246"/>
                      <a:pt x="1476077" y="146112"/>
                    </a:cubicBezTo>
                    <a:cubicBezTo>
                      <a:pt x="1470124" y="140977"/>
                      <a:pt x="1458887" y="138410"/>
                      <a:pt x="1442367" y="138410"/>
                    </a:cubicBezTo>
                    <a:cubicBezTo>
                      <a:pt x="1431205" y="138410"/>
                      <a:pt x="1422499" y="140605"/>
                      <a:pt x="1416248" y="144995"/>
                    </a:cubicBezTo>
                    <a:cubicBezTo>
                      <a:pt x="1409997" y="149386"/>
                      <a:pt x="1404937" y="157088"/>
                      <a:pt x="1401068" y="168101"/>
                    </a:cubicBezTo>
                    <a:lnTo>
                      <a:pt x="1344141" y="157832"/>
                    </a:lnTo>
                    <a:cubicBezTo>
                      <a:pt x="1350540" y="134912"/>
                      <a:pt x="1361554" y="117946"/>
                      <a:pt x="1377181" y="106933"/>
                    </a:cubicBezTo>
                    <a:cubicBezTo>
                      <a:pt x="1392808" y="95919"/>
                      <a:pt x="1416025" y="90413"/>
                      <a:pt x="1446832" y="90413"/>
                    </a:cubicBezTo>
                    <a:close/>
                    <a:moveTo>
                      <a:pt x="1213916" y="90413"/>
                    </a:moveTo>
                    <a:cubicBezTo>
                      <a:pt x="1227757" y="90413"/>
                      <a:pt x="1240408" y="92906"/>
                      <a:pt x="1251867" y="97891"/>
                    </a:cubicBezTo>
                    <a:cubicBezTo>
                      <a:pt x="1263327" y="102877"/>
                      <a:pt x="1271996" y="109239"/>
                      <a:pt x="1277875" y="116979"/>
                    </a:cubicBezTo>
                    <a:cubicBezTo>
                      <a:pt x="1283754" y="124718"/>
                      <a:pt x="1287846" y="133498"/>
                      <a:pt x="1290153" y="143321"/>
                    </a:cubicBezTo>
                    <a:cubicBezTo>
                      <a:pt x="1292460" y="153144"/>
                      <a:pt x="1293614" y="167208"/>
                      <a:pt x="1293614" y="185514"/>
                    </a:cubicBezTo>
                    <a:lnTo>
                      <a:pt x="1293614" y="332854"/>
                    </a:lnTo>
                    <a:lnTo>
                      <a:pt x="1230882" y="332854"/>
                    </a:lnTo>
                    <a:lnTo>
                      <a:pt x="1230882" y="211856"/>
                    </a:lnTo>
                    <a:cubicBezTo>
                      <a:pt x="1230882" y="186258"/>
                      <a:pt x="1229543" y="169701"/>
                      <a:pt x="1226864" y="162185"/>
                    </a:cubicBezTo>
                    <a:cubicBezTo>
                      <a:pt x="1224185" y="154669"/>
                      <a:pt x="1219832" y="148828"/>
                      <a:pt x="1213804" y="144661"/>
                    </a:cubicBezTo>
                    <a:cubicBezTo>
                      <a:pt x="1207777" y="140493"/>
                      <a:pt x="1200522" y="138410"/>
                      <a:pt x="1192038" y="138410"/>
                    </a:cubicBezTo>
                    <a:cubicBezTo>
                      <a:pt x="1181174" y="138410"/>
                      <a:pt x="1171426" y="141386"/>
                      <a:pt x="1162794" y="147339"/>
                    </a:cubicBezTo>
                    <a:cubicBezTo>
                      <a:pt x="1154162" y="153293"/>
                      <a:pt x="1148246" y="161180"/>
                      <a:pt x="1145046" y="171003"/>
                    </a:cubicBezTo>
                    <a:cubicBezTo>
                      <a:pt x="1141846" y="180826"/>
                      <a:pt x="1140246" y="198983"/>
                      <a:pt x="1140246" y="225474"/>
                    </a:cubicBezTo>
                    <a:lnTo>
                      <a:pt x="1140246" y="332854"/>
                    </a:lnTo>
                    <a:lnTo>
                      <a:pt x="1077515" y="332854"/>
                    </a:lnTo>
                    <a:lnTo>
                      <a:pt x="1077515" y="95771"/>
                    </a:lnTo>
                    <a:lnTo>
                      <a:pt x="1135781" y="95771"/>
                    </a:lnTo>
                    <a:lnTo>
                      <a:pt x="1135781" y="130596"/>
                    </a:lnTo>
                    <a:cubicBezTo>
                      <a:pt x="1156468" y="103807"/>
                      <a:pt x="1182513" y="90413"/>
                      <a:pt x="1213916" y="90413"/>
                    </a:cubicBezTo>
                    <a:close/>
                    <a:moveTo>
                      <a:pt x="909339" y="90413"/>
                    </a:moveTo>
                    <a:cubicBezTo>
                      <a:pt x="945207" y="90413"/>
                      <a:pt x="974600" y="102059"/>
                      <a:pt x="997520" y="125350"/>
                    </a:cubicBezTo>
                    <a:cubicBezTo>
                      <a:pt x="1020440" y="148642"/>
                      <a:pt x="1031899" y="178072"/>
                      <a:pt x="1031899" y="213642"/>
                    </a:cubicBezTo>
                    <a:cubicBezTo>
                      <a:pt x="1031899" y="249510"/>
                      <a:pt x="1020328" y="279238"/>
                      <a:pt x="997185" y="302828"/>
                    </a:cubicBezTo>
                    <a:cubicBezTo>
                      <a:pt x="974042" y="326417"/>
                      <a:pt x="944909" y="338212"/>
                      <a:pt x="909786" y="338212"/>
                    </a:cubicBezTo>
                    <a:cubicBezTo>
                      <a:pt x="888057" y="338212"/>
                      <a:pt x="867333" y="333300"/>
                      <a:pt x="847613" y="323478"/>
                    </a:cubicBezTo>
                    <a:cubicBezTo>
                      <a:pt x="827893" y="313655"/>
                      <a:pt x="812899" y="299256"/>
                      <a:pt x="802630" y="280280"/>
                    </a:cubicBezTo>
                    <a:cubicBezTo>
                      <a:pt x="792360" y="261305"/>
                      <a:pt x="787226" y="238199"/>
                      <a:pt x="787226" y="210963"/>
                    </a:cubicBezTo>
                    <a:cubicBezTo>
                      <a:pt x="787226" y="190128"/>
                      <a:pt x="792360" y="169961"/>
                      <a:pt x="802630" y="150465"/>
                    </a:cubicBezTo>
                    <a:cubicBezTo>
                      <a:pt x="812899" y="130968"/>
                      <a:pt x="827447" y="116086"/>
                      <a:pt x="846273" y="105816"/>
                    </a:cubicBezTo>
                    <a:cubicBezTo>
                      <a:pt x="865100" y="95547"/>
                      <a:pt x="886122" y="90413"/>
                      <a:pt x="909339" y="90413"/>
                    </a:cubicBezTo>
                    <a:close/>
                    <a:moveTo>
                      <a:pt x="730374" y="90413"/>
                    </a:moveTo>
                    <a:cubicBezTo>
                      <a:pt x="744661" y="90413"/>
                      <a:pt x="758428" y="94357"/>
                      <a:pt x="771673" y="102245"/>
                    </a:cubicBezTo>
                    <a:lnTo>
                      <a:pt x="752251" y="156939"/>
                    </a:lnTo>
                    <a:cubicBezTo>
                      <a:pt x="741684" y="150093"/>
                      <a:pt x="731862" y="146670"/>
                      <a:pt x="722783" y="146670"/>
                    </a:cubicBezTo>
                    <a:cubicBezTo>
                      <a:pt x="714002" y="146670"/>
                      <a:pt x="706561" y="149088"/>
                      <a:pt x="700459" y="153925"/>
                    </a:cubicBezTo>
                    <a:cubicBezTo>
                      <a:pt x="694357" y="158762"/>
                      <a:pt x="689557" y="167506"/>
                      <a:pt x="686060" y="180156"/>
                    </a:cubicBezTo>
                    <a:cubicBezTo>
                      <a:pt x="682562" y="192806"/>
                      <a:pt x="680814" y="219298"/>
                      <a:pt x="680814" y="259630"/>
                    </a:cubicBezTo>
                    <a:lnTo>
                      <a:pt x="680814" y="332854"/>
                    </a:lnTo>
                    <a:lnTo>
                      <a:pt x="618083" y="332854"/>
                    </a:lnTo>
                    <a:lnTo>
                      <a:pt x="618083" y="95771"/>
                    </a:lnTo>
                    <a:lnTo>
                      <a:pt x="676349" y="95771"/>
                    </a:lnTo>
                    <a:lnTo>
                      <a:pt x="676349" y="129480"/>
                    </a:lnTo>
                    <a:cubicBezTo>
                      <a:pt x="686320" y="113555"/>
                      <a:pt x="695287" y="103063"/>
                      <a:pt x="703250" y="98003"/>
                    </a:cubicBezTo>
                    <a:cubicBezTo>
                      <a:pt x="711212" y="92943"/>
                      <a:pt x="720253" y="90413"/>
                      <a:pt x="730374" y="90413"/>
                    </a:cubicBezTo>
                    <a:close/>
                    <a:moveTo>
                      <a:pt x="452139" y="90413"/>
                    </a:moveTo>
                    <a:cubicBezTo>
                      <a:pt x="488007" y="90413"/>
                      <a:pt x="517400" y="102059"/>
                      <a:pt x="540320" y="125350"/>
                    </a:cubicBezTo>
                    <a:cubicBezTo>
                      <a:pt x="563240" y="148642"/>
                      <a:pt x="574699" y="178072"/>
                      <a:pt x="574699" y="213642"/>
                    </a:cubicBezTo>
                    <a:cubicBezTo>
                      <a:pt x="574699" y="249510"/>
                      <a:pt x="563128" y="279238"/>
                      <a:pt x="539985" y="302828"/>
                    </a:cubicBezTo>
                    <a:cubicBezTo>
                      <a:pt x="516842" y="326417"/>
                      <a:pt x="487709" y="338212"/>
                      <a:pt x="452586" y="338212"/>
                    </a:cubicBezTo>
                    <a:cubicBezTo>
                      <a:pt x="430857" y="338212"/>
                      <a:pt x="410133" y="333300"/>
                      <a:pt x="390413" y="323478"/>
                    </a:cubicBezTo>
                    <a:cubicBezTo>
                      <a:pt x="370693" y="313655"/>
                      <a:pt x="355699" y="299256"/>
                      <a:pt x="345430" y="280280"/>
                    </a:cubicBezTo>
                    <a:cubicBezTo>
                      <a:pt x="335160" y="261305"/>
                      <a:pt x="330026" y="238199"/>
                      <a:pt x="330026" y="210963"/>
                    </a:cubicBezTo>
                    <a:cubicBezTo>
                      <a:pt x="330026" y="190128"/>
                      <a:pt x="335160" y="169961"/>
                      <a:pt x="345430" y="150465"/>
                    </a:cubicBezTo>
                    <a:cubicBezTo>
                      <a:pt x="355699" y="130968"/>
                      <a:pt x="370247" y="116086"/>
                      <a:pt x="389073" y="105816"/>
                    </a:cubicBezTo>
                    <a:cubicBezTo>
                      <a:pt x="407900" y="95547"/>
                      <a:pt x="428922" y="90413"/>
                      <a:pt x="452139" y="90413"/>
                    </a:cubicBezTo>
                    <a:close/>
                    <a:moveTo>
                      <a:pt x="153144" y="0"/>
                    </a:moveTo>
                    <a:cubicBezTo>
                      <a:pt x="193178" y="0"/>
                      <a:pt x="225697" y="11831"/>
                      <a:pt x="250700" y="35495"/>
                    </a:cubicBezTo>
                    <a:cubicBezTo>
                      <a:pt x="265583" y="49485"/>
                      <a:pt x="276745" y="69577"/>
                      <a:pt x="284187" y="95771"/>
                    </a:cubicBezTo>
                    <a:lnTo>
                      <a:pt x="218777" y="111397"/>
                    </a:lnTo>
                    <a:cubicBezTo>
                      <a:pt x="214907" y="94431"/>
                      <a:pt x="206833" y="81037"/>
                      <a:pt x="194555" y="71214"/>
                    </a:cubicBezTo>
                    <a:cubicBezTo>
                      <a:pt x="182277" y="61391"/>
                      <a:pt x="167357" y="56480"/>
                      <a:pt x="149795" y="56480"/>
                    </a:cubicBezTo>
                    <a:cubicBezTo>
                      <a:pt x="125536" y="56480"/>
                      <a:pt x="105854" y="65186"/>
                      <a:pt x="90747" y="82599"/>
                    </a:cubicBezTo>
                    <a:cubicBezTo>
                      <a:pt x="75641" y="100012"/>
                      <a:pt x="68088" y="128215"/>
                      <a:pt x="68088" y="167208"/>
                    </a:cubicBezTo>
                    <a:cubicBezTo>
                      <a:pt x="68088" y="208582"/>
                      <a:pt x="75530" y="238050"/>
                      <a:pt x="90413" y="255612"/>
                    </a:cubicBezTo>
                    <a:cubicBezTo>
                      <a:pt x="105295" y="273174"/>
                      <a:pt x="124643" y="281955"/>
                      <a:pt x="148456" y="281955"/>
                    </a:cubicBezTo>
                    <a:cubicBezTo>
                      <a:pt x="166017" y="281955"/>
                      <a:pt x="181123" y="276373"/>
                      <a:pt x="193774" y="265211"/>
                    </a:cubicBezTo>
                    <a:cubicBezTo>
                      <a:pt x="206424" y="254049"/>
                      <a:pt x="215503" y="236488"/>
                      <a:pt x="221009" y="212526"/>
                    </a:cubicBezTo>
                    <a:lnTo>
                      <a:pt x="285080" y="232841"/>
                    </a:lnTo>
                    <a:cubicBezTo>
                      <a:pt x="275257" y="268560"/>
                      <a:pt x="258923" y="295089"/>
                      <a:pt x="236078" y="312427"/>
                    </a:cubicBezTo>
                    <a:cubicBezTo>
                      <a:pt x="213233" y="329766"/>
                      <a:pt x="184249" y="338435"/>
                      <a:pt x="149125" y="338435"/>
                    </a:cubicBezTo>
                    <a:cubicBezTo>
                      <a:pt x="105667" y="338435"/>
                      <a:pt x="69949" y="323589"/>
                      <a:pt x="41969" y="293898"/>
                    </a:cubicBezTo>
                    <a:cubicBezTo>
                      <a:pt x="13989" y="264207"/>
                      <a:pt x="0" y="223614"/>
                      <a:pt x="0" y="172119"/>
                    </a:cubicBezTo>
                    <a:cubicBezTo>
                      <a:pt x="0" y="117648"/>
                      <a:pt x="14064" y="75344"/>
                      <a:pt x="42192" y="45206"/>
                    </a:cubicBezTo>
                    <a:cubicBezTo>
                      <a:pt x="70321" y="15068"/>
                      <a:pt x="107305" y="0"/>
                      <a:pt x="153144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3600" b="1">
                  <a:solidFill>
                    <a:schemeClr val="accent1"/>
                  </a:solidFill>
                  <a:cs typeface="Arial" pitchFamily="34" charset="0"/>
                </a:endParaRPr>
              </a:p>
            </p:txBody>
          </p:sp>
        </p:grp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2024F95E-3100-433B-B494-44E19EF43920}"/>
              </a:ext>
            </a:extLst>
          </p:cNvPr>
          <p:cNvGrpSpPr/>
          <p:nvPr/>
        </p:nvGrpSpPr>
        <p:grpSpPr>
          <a:xfrm>
            <a:off x="332756" y="5660731"/>
            <a:ext cx="1203763" cy="1015664"/>
            <a:chOff x="5646206" y="1747909"/>
            <a:chExt cx="1687379" cy="1633073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F8490654-6723-4AE3-BE14-04EF983FF7C3}"/>
                </a:ext>
              </a:extLst>
            </p:cNvPr>
            <p:cNvGrpSpPr/>
            <p:nvPr/>
          </p:nvGrpSpPr>
          <p:grpSpPr>
            <a:xfrm>
              <a:off x="5646206" y="1747909"/>
              <a:ext cx="1687379" cy="1633073"/>
              <a:chOff x="5646206" y="1747909"/>
              <a:chExt cx="1687379" cy="1633073"/>
            </a:xfrm>
          </p:grpSpPr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C3BC3BCF-ACF0-4137-B5D7-028E175771EC}"/>
                  </a:ext>
                </a:extLst>
              </p:cNvPr>
              <p:cNvSpPr/>
              <p:nvPr/>
            </p:nvSpPr>
            <p:spPr>
              <a:xfrm>
                <a:off x="5667499" y="1747909"/>
                <a:ext cx="1342002" cy="1461732"/>
              </a:xfrm>
              <a:custGeom>
                <a:avLst/>
                <a:gdLst>
                  <a:gd name="connsiteX0" fmla="*/ 1404558 w 1427067"/>
                  <a:gd name="connsiteY0" fmla="*/ 832916 h 1554385"/>
                  <a:gd name="connsiteX1" fmla="*/ 1264875 w 1427067"/>
                  <a:gd name="connsiteY1" fmla="*/ 475794 h 1554385"/>
                  <a:gd name="connsiteX2" fmla="*/ 1141705 w 1427067"/>
                  <a:gd name="connsiteY2" fmla="*/ 229799 h 1554385"/>
                  <a:gd name="connsiteX3" fmla="*/ 619784 w 1427067"/>
                  <a:gd name="connsiteY3" fmla="*/ 7200 h 1554385"/>
                  <a:gd name="connsiteX4" fmla="*/ 360371 w 1427067"/>
                  <a:gd name="connsiteY4" fmla="*/ 163742 h 1554385"/>
                  <a:gd name="connsiteX5" fmla="*/ 215183 w 1427067"/>
                  <a:gd name="connsiteY5" fmla="*/ 419714 h 1554385"/>
                  <a:gd name="connsiteX6" fmla="*/ 167016 w 1427067"/>
                  <a:gd name="connsiteY6" fmla="*/ 669149 h 1554385"/>
                  <a:gd name="connsiteX7" fmla="*/ 149470 w 1427067"/>
                  <a:gd name="connsiteY7" fmla="*/ 711467 h 1554385"/>
                  <a:gd name="connsiteX8" fmla="*/ 98206 w 1427067"/>
                  <a:gd name="connsiteY8" fmla="*/ 762386 h 1554385"/>
                  <a:gd name="connsiteX9" fmla="*/ 40062 w 1427067"/>
                  <a:gd name="connsiteY9" fmla="*/ 852871 h 1554385"/>
                  <a:gd name="connsiteX10" fmla="*/ 68618 w 1427067"/>
                  <a:gd name="connsiteY10" fmla="*/ 934410 h 1554385"/>
                  <a:gd name="connsiteX11" fmla="*/ 98550 w 1427067"/>
                  <a:gd name="connsiteY11" fmla="*/ 1013541 h 1554385"/>
                  <a:gd name="connsiteX12" fmla="*/ 103023 w 1427067"/>
                  <a:gd name="connsiteY12" fmla="*/ 942323 h 1554385"/>
                  <a:gd name="connsiteX13" fmla="*/ 78940 w 1427067"/>
                  <a:gd name="connsiteY13" fmla="*/ 901726 h 1554385"/>
                  <a:gd name="connsiteX14" fmla="*/ 101991 w 1427067"/>
                  <a:gd name="connsiteY14" fmla="*/ 821562 h 1554385"/>
                  <a:gd name="connsiteX15" fmla="*/ 179402 w 1427067"/>
                  <a:gd name="connsiteY15" fmla="*/ 770299 h 1554385"/>
                  <a:gd name="connsiteX16" fmla="*/ 196948 w 1427067"/>
                  <a:gd name="connsiteY16" fmla="*/ 760666 h 1554385"/>
                  <a:gd name="connsiteX17" fmla="*/ 209678 w 1427067"/>
                  <a:gd name="connsiteY17" fmla="*/ 767891 h 1554385"/>
                  <a:gd name="connsiteX18" fmla="*/ 207958 w 1427067"/>
                  <a:gd name="connsiteY18" fmla="*/ 790942 h 1554385"/>
                  <a:gd name="connsiteX19" fmla="*/ 154974 w 1427067"/>
                  <a:gd name="connsiteY19" fmla="*/ 992899 h 1554385"/>
                  <a:gd name="connsiteX20" fmla="*/ 138116 w 1427067"/>
                  <a:gd name="connsiteY20" fmla="*/ 1064117 h 1554385"/>
                  <a:gd name="connsiteX21" fmla="*/ 85477 w 1427067"/>
                  <a:gd name="connsiteY21" fmla="*/ 1144968 h 1554385"/>
                  <a:gd name="connsiteX22" fmla="*/ 23548 w 1427067"/>
                  <a:gd name="connsiteY22" fmla="*/ 1207929 h 1554385"/>
                  <a:gd name="connsiteX23" fmla="*/ 497 w 1427067"/>
                  <a:gd name="connsiteY23" fmla="*/ 1259536 h 1554385"/>
                  <a:gd name="connsiteX24" fmla="*/ 29741 w 1427067"/>
                  <a:gd name="connsiteY24" fmla="*/ 1335571 h 1554385"/>
                  <a:gd name="connsiteX25" fmla="*/ 55544 w 1427067"/>
                  <a:gd name="connsiteY25" fmla="*/ 1266417 h 1554385"/>
                  <a:gd name="connsiteX26" fmla="*/ 118505 w 1427067"/>
                  <a:gd name="connsiteY26" fmla="*/ 1218594 h 1554385"/>
                  <a:gd name="connsiteX27" fmla="*/ 235826 w 1427067"/>
                  <a:gd name="connsiteY27" fmla="*/ 971568 h 1554385"/>
                  <a:gd name="connsiteX28" fmla="*/ 249588 w 1427067"/>
                  <a:gd name="connsiteY28" fmla="*/ 939571 h 1554385"/>
                  <a:gd name="connsiteX29" fmla="*/ 255092 w 1427067"/>
                  <a:gd name="connsiteY29" fmla="*/ 935098 h 1554385"/>
                  <a:gd name="connsiteX30" fmla="*/ 259565 w 1427067"/>
                  <a:gd name="connsiteY30" fmla="*/ 940603 h 1554385"/>
                  <a:gd name="connsiteX31" fmla="*/ 262662 w 1427067"/>
                  <a:gd name="connsiteY31" fmla="*/ 961590 h 1554385"/>
                  <a:gd name="connsiteX32" fmla="*/ 243395 w 1427067"/>
                  <a:gd name="connsiteY32" fmla="*/ 1092673 h 1554385"/>
                  <a:gd name="connsiteX33" fmla="*/ 216215 w 1427067"/>
                  <a:gd name="connsiteY33" fmla="*/ 1164923 h 1554385"/>
                  <a:gd name="connsiteX34" fmla="*/ 198669 w 1427067"/>
                  <a:gd name="connsiteY34" fmla="*/ 1214810 h 1554385"/>
                  <a:gd name="connsiteX35" fmla="*/ 203829 w 1427067"/>
                  <a:gd name="connsiteY35" fmla="*/ 1390275 h 1554385"/>
                  <a:gd name="connsiteX36" fmla="*/ 799377 w 1427067"/>
                  <a:gd name="connsiteY36" fmla="*/ 1554386 h 1554385"/>
                  <a:gd name="connsiteX37" fmla="*/ 1185055 w 1427067"/>
                  <a:gd name="connsiteY37" fmla="*/ 1395091 h 1554385"/>
                  <a:gd name="connsiteX38" fmla="*/ 1282765 w 1427067"/>
                  <a:gd name="connsiteY38" fmla="*/ 1255408 h 1554385"/>
                  <a:gd name="connsiteX39" fmla="*/ 1386668 w 1427067"/>
                  <a:gd name="connsiteY39" fmla="*/ 1087512 h 1554385"/>
                  <a:gd name="connsiteX40" fmla="*/ 1425545 w 1427067"/>
                  <a:gd name="connsiteY40" fmla="*/ 967783 h 1554385"/>
                  <a:gd name="connsiteX41" fmla="*/ 1404558 w 1427067"/>
                  <a:gd name="connsiteY41" fmla="*/ 832916 h 1554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1427067" h="1554385">
                    <a:moveTo>
                      <a:pt x="1404558" y="832916"/>
                    </a:moveTo>
                    <a:cubicBezTo>
                      <a:pt x="1358456" y="713531"/>
                      <a:pt x="1310977" y="594835"/>
                      <a:pt x="1264875" y="475794"/>
                    </a:cubicBezTo>
                    <a:cubicBezTo>
                      <a:pt x="1231502" y="389782"/>
                      <a:pt x="1194001" y="305834"/>
                      <a:pt x="1141705" y="229799"/>
                    </a:cubicBezTo>
                    <a:cubicBezTo>
                      <a:pt x="1014751" y="46077"/>
                      <a:pt x="837222" y="-24109"/>
                      <a:pt x="619784" y="7200"/>
                    </a:cubicBezTo>
                    <a:cubicBezTo>
                      <a:pt x="513129" y="22338"/>
                      <a:pt x="428837" y="81514"/>
                      <a:pt x="360371" y="163742"/>
                    </a:cubicBezTo>
                    <a:cubicBezTo>
                      <a:pt x="296378" y="240465"/>
                      <a:pt x="251308" y="327509"/>
                      <a:pt x="215183" y="419714"/>
                    </a:cubicBezTo>
                    <a:cubicBezTo>
                      <a:pt x="183530" y="499877"/>
                      <a:pt x="161167" y="582105"/>
                      <a:pt x="167016" y="669149"/>
                    </a:cubicBezTo>
                    <a:cubicBezTo>
                      <a:pt x="168392" y="687728"/>
                      <a:pt x="161167" y="700113"/>
                      <a:pt x="149470" y="711467"/>
                    </a:cubicBezTo>
                    <a:cubicBezTo>
                      <a:pt x="132267" y="728325"/>
                      <a:pt x="115065" y="745184"/>
                      <a:pt x="98206" y="762386"/>
                    </a:cubicBezTo>
                    <a:cubicBezTo>
                      <a:pt x="77219" y="783717"/>
                      <a:pt x="43847" y="822939"/>
                      <a:pt x="40062" y="852871"/>
                    </a:cubicBezTo>
                    <a:cubicBezTo>
                      <a:pt x="35934" y="883835"/>
                      <a:pt x="51072" y="913079"/>
                      <a:pt x="68618" y="934410"/>
                    </a:cubicBezTo>
                    <a:cubicBezTo>
                      <a:pt x="95454" y="966407"/>
                      <a:pt x="63458" y="999780"/>
                      <a:pt x="98550" y="1013541"/>
                    </a:cubicBezTo>
                    <a:cubicBezTo>
                      <a:pt x="83068" y="971223"/>
                      <a:pt x="106120" y="964343"/>
                      <a:pt x="103023" y="942323"/>
                    </a:cubicBezTo>
                    <a:cubicBezTo>
                      <a:pt x="100959" y="928217"/>
                      <a:pt x="81692" y="915488"/>
                      <a:pt x="78940" y="901726"/>
                    </a:cubicBezTo>
                    <a:cubicBezTo>
                      <a:pt x="74467" y="879363"/>
                      <a:pt x="81348" y="840485"/>
                      <a:pt x="101991" y="821562"/>
                    </a:cubicBezTo>
                    <a:cubicBezTo>
                      <a:pt x="128827" y="796791"/>
                      <a:pt x="150158" y="792318"/>
                      <a:pt x="179402" y="770299"/>
                    </a:cubicBezTo>
                    <a:cubicBezTo>
                      <a:pt x="184563" y="766171"/>
                      <a:pt x="190411" y="763074"/>
                      <a:pt x="196948" y="760666"/>
                    </a:cubicBezTo>
                    <a:cubicBezTo>
                      <a:pt x="204173" y="758258"/>
                      <a:pt x="208302" y="761010"/>
                      <a:pt x="209678" y="767891"/>
                    </a:cubicBezTo>
                    <a:cubicBezTo>
                      <a:pt x="211398" y="775804"/>
                      <a:pt x="209678" y="783373"/>
                      <a:pt x="207958" y="790942"/>
                    </a:cubicBezTo>
                    <a:cubicBezTo>
                      <a:pt x="189379" y="858032"/>
                      <a:pt x="164952" y="923401"/>
                      <a:pt x="154974" y="992899"/>
                    </a:cubicBezTo>
                    <a:cubicBezTo>
                      <a:pt x="151534" y="1016982"/>
                      <a:pt x="147061" y="1041065"/>
                      <a:pt x="138116" y="1064117"/>
                    </a:cubicBezTo>
                    <a:cubicBezTo>
                      <a:pt x="127451" y="1091296"/>
                      <a:pt x="105431" y="1125013"/>
                      <a:pt x="85477" y="1144968"/>
                    </a:cubicBezTo>
                    <a:cubicBezTo>
                      <a:pt x="74123" y="1156666"/>
                      <a:pt x="42815" y="1182469"/>
                      <a:pt x="23548" y="1207929"/>
                    </a:cubicBezTo>
                    <a:cubicBezTo>
                      <a:pt x="10130" y="1227884"/>
                      <a:pt x="2905" y="1235453"/>
                      <a:pt x="497" y="1259536"/>
                    </a:cubicBezTo>
                    <a:cubicBezTo>
                      <a:pt x="-4664" y="1311831"/>
                      <a:pt x="32149" y="1348989"/>
                      <a:pt x="29741" y="1335571"/>
                    </a:cubicBezTo>
                    <a:cubicBezTo>
                      <a:pt x="26988" y="1319056"/>
                      <a:pt x="29741" y="1284652"/>
                      <a:pt x="55544" y="1266417"/>
                    </a:cubicBezTo>
                    <a:cubicBezTo>
                      <a:pt x="77564" y="1250591"/>
                      <a:pt x="101647" y="1239581"/>
                      <a:pt x="118505" y="1218594"/>
                    </a:cubicBezTo>
                    <a:cubicBezTo>
                      <a:pt x="196604" y="1128454"/>
                      <a:pt x="203485" y="1051731"/>
                      <a:pt x="235826" y="971568"/>
                    </a:cubicBezTo>
                    <a:cubicBezTo>
                      <a:pt x="240298" y="960902"/>
                      <a:pt x="243739" y="949893"/>
                      <a:pt x="249588" y="939571"/>
                    </a:cubicBezTo>
                    <a:cubicBezTo>
                      <a:pt x="250964" y="937507"/>
                      <a:pt x="251996" y="934754"/>
                      <a:pt x="255092" y="935098"/>
                    </a:cubicBezTo>
                    <a:cubicBezTo>
                      <a:pt x="257845" y="935442"/>
                      <a:pt x="258877" y="938195"/>
                      <a:pt x="259565" y="940603"/>
                    </a:cubicBezTo>
                    <a:cubicBezTo>
                      <a:pt x="261285" y="947484"/>
                      <a:pt x="263006" y="954365"/>
                      <a:pt x="262662" y="961590"/>
                    </a:cubicBezTo>
                    <a:cubicBezTo>
                      <a:pt x="262318" y="1006316"/>
                      <a:pt x="257845" y="1050011"/>
                      <a:pt x="243395" y="1092673"/>
                    </a:cubicBezTo>
                    <a:cubicBezTo>
                      <a:pt x="235138" y="1117100"/>
                      <a:pt x="225848" y="1141184"/>
                      <a:pt x="216215" y="1164923"/>
                    </a:cubicBezTo>
                    <a:cubicBezTo>
                      <a:pt x="214151" y="1170084"/>
                      <a:pt x="204173" y="1198295"/>
                      <a:pt x="198669" y="1214810"/>
                    </a:cubicBezTo>
                    <a:cubicBezTo>
                      <a:pt x="185595" y="1251623"/>
                      <a:pt x="150502" y="1336603"/>
                      <a:pt x="203829" y="1390275"/>
                    </a:cubicBezTo>
                    <a:cubicBezTo>
                      <a:pt x="396840" y="1504155"/>
                      <a:pt x="580906" y="1554386"/>
                      <a:pt x="799377" y="1554386"/>
                    </a:cubicBezTo>
                    <a:cubicBezTo>
                      <a:pt x="977594" y="1554386"/>
                      <a:pt x="1169573" y="1392683"/>
                      <a:pt x="1185055" y="1395091"/>
                    </a:cubicBezTo>
                    <a:cubicBezTo>
                      <a:pt x="1187464" y="1391651"/>
                      <a:pt x="1280357" y="1258848"/>
                      <a:pt x="1282765" y="1255408"/>
                    </a:cubicBezTo>
                    <a:cubicBezTo>
                      <a:pt x="1320266" y="1201048"/>
                      <a:pt x="1357424" y="1146688"/>
                      <a:pt x="1386668" y="1087512"/>
                    </a:cubicBezTo>
                    <a:cubicBezTo>
                      <a:pt x="1405590" y="1049323"/>
                      <a:pt x="1421073" y="1010445"/>
                      <a:pt x="1425545" y="967783"/>
                    </a:cubicBezTo>
                    <a:cubicBezTo>
                      <a:pt x="1431050" y="919960"/>
                      <a:pt x="1421073" y="875578"/>
                      <a:pt x="1404558" y="832916"/>
                    </a:cubicBez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 w="34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AA426EA2-EC81-4F4E-A1D3-71F7DB8688B7}"/>
                  </a:ext>
                </a:extLst>
              </p:cNvPr>
              <p:cNvSpPr/>
              <p:nvPr/>
            </p:nvSpPr>
            <p:spPr>
              <a:xfrm>
                <a:off x="5646206" y="2902924"/>
                <a:ext cx="1687379" cy="478058"/>
              </a:xfrm>
              <a:custGeom>
                <a:avLst/>
                <a:gdLst>
                  <a:gd name="connsiteX0" fmla="*/ 635355 w 2142989"/>
                  <a:gd name="connsiteY0" fmla="*/ 0 h 607139"/>
                  <a:gd name="connsiteX1" fmla="*/ 622207 w 2142989"/>
                  <a:gd name="connsiteY1" fmla="*/ 57115 h 607139"/>
                  <a:gd name="connsiteX2" fmla="*/ 809166 w 2142989"/>
                  <a:gd name="connsiteY2" fmla="*/ 130666 h 607139"/>
                  <a:gd name="connsiteX3" fmla="*/ 976812 w 2142989"/>
                  <a:gd name="connsiteY3" fmla="*/ 147513 h 607139"/>
                  <a:gd name="connsiteX4" fmla="*/ 1126791 w 2142989"/>
                  <a:gd name="connsiteY4" fmla="*/ 149979 h 607139"/>
                  <a:gd name="connsiteX5" fmla="*/ 1364291 w 2142989"/>
                  <a:gd name="connsiteY5" fmla="*/ 113819 h 607139"/>
                  <a:gd name="connsiteX6" fmla="*/ 1453046 w 2142989"/>
                  <a:gd name="connsiteY6" fmla="*/ 72319 h 607139"/>
                  <a:gd name="connsiteX7" fmla="*/ 1408668 w 2142989"/>
                  <a:gd name="connsiteY7" fmla="*/ 36159 h 607139"/>
                  <a:gd name="connsiteX8" fmla="*/ 1400861 w 2142989"/>
                  <a:gd name="connsiteY8" fmla="*/ 19312 h 607139"/>
                  <a:gd name="connsiteX9" fmla="*/ 1551661 w 2142989"/>
                  <a:gd name="connsiteY9" fmla="*/ 43555 h 607139"/>
                  <a:gd name="connsiteX10" fmla="*/ 1809706 w 2142989"/>
                  <a:gd name="connsiteY10" fmla="*/ 115874 h 607139"/>
                  <a:gd name="connsiteX11" fmla="*/ 2023785 w 2142989"/>
                  <a:gd name="connsiteY11" fmla="*/ 251471 h 607139"/>
                  <a:gd name="connsiteX12" fmla="*/ 2111717 w 2142989"/>
                  <a:gd name="connsiteY12" fmla="*/ 429390 h 607139"/>
                  <a:gd name="connsiteX13" fmla="*/ 2142535 w 2142989"/>
                  <a:gd name="connsiteY13" fmla="*/ 602841 h 607139"/>
                  <a:gd name="connsiteX14" fmla="*/ 2142989 w 2142989"/>
                  <a:gd name="connsiteY14" fmla="*/ 607139 h 607139"/>
                  <a:gd name="connsiteX15" fmla="*/ 0 w 2142989"/>
                  <a:gd name="connsiteY15" fmla="*/ 607139 h 607139"/>
                  <a:gd name="connsiteX16" fmla="*/ 8733 w 2142989"/>
                  <a:gd name="connsiteY16" fmla="*/ 569917 h 607139"/>
                  <a:gd name="connsiteX17" fmla="*/ 88859 w 2142989"/>
                  <a:gd name="connsiteY17" fmla="*/ 375562 h 607139"/>
                  <a:gd name="connsiteX18" fmla="*/ 105706 w 2142989"/>
                  <a:gd name="connsiteY18" fmla="*/ 354196 h 607139"/>
                  <a:gd name="connsiteX19" fmla="*/ 271298 w 2142989"/>
                  <a:gd name="connsiteY19" fmla="*/ 192301 h 607139"/>
                  <a:gd name="connsiteX20" fmla="*/ 303759 w 2142989"/>
                  <a:gd name="connsiteY20" fmla="*/ 158197 h 607139"/>
                  <a:gd name="connsiteX21" fmla="*/ 364572 w 2142989"/>
                  <a:gd name="connsiteY21" fmla="*/ 103957 h 607139"/>
                  <a:gd name="connsiteX22" fmla="*/ 635355 w 2142989"/>
                  <a:gd name="connsiteY22" fmla="*/ 0 h 6071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42989" h="607139">
                    <a:moveTo>
                      <a:pt x="635355" y="0"/>
                    </a:moveTo>
                    <a:cubicBezTo>
                      <a:pt x="557285" y="36159"/>
                      <a:pt x="603716" y="44377"/>
                      <a:pt x="622207" y="57115"/>
                    </a:cubicBezTo>
                    <a:cubicBezTo>
                      <a:pt x="697811" y="108067"/>
                      <a:pt x="800127" y="127379"/>
                      <a:pt x="809166" y="130666"/>
                    </a:cubicBezTo>
                    <a:cubicBezTo>
                      <a:pt x="856419" y="147513"/>
                      <a:pt x="927505" y="141761"/>
                      <a:pt x="976812" y="147513"/>
                    </a:cubicBezTo>
                    <a:cubicBezTo>
                      <a:pt x="1026531" y="153266"/>
                      <a:pt x="1077072" y="152855"/>
                      <a:pt x="1126791" y="149979"/>
                    </a:cubicBezTo>
                    <a:cubicBezTo>
                      <a:pt x="1206917" y="145458"/>
                      <a:pt x="1287453" y="140117"/>
                      <a:pt x="1364291" y="113819"/>
                    </a:cubicBezTo>
                    <a:cubicBezTo>
                      <a:pt x="1394698" y="103547"/>
                      <a:pt x="1424283" y="90809"/>
                      <a:pt x="1453046" y="72319"/>
                    </a:cubicBezTo>
                    <a:cubicBezTo>
                      <a:pt x="1437432" y="59581"/>
                      <a:pt x="1421407" y="50130"/>
                      <a:pt x="1408668" y="36159"/>
                    </a:cubicBezTo>
                    <a:cubicBezTo>
                      <a:pt x="1404560" y="31640"/>
                      <a:pt x="1396342" y="27941"/>
                      <a:pt x="1400861" y="19312"/>
                    </a:cubicBezTo>
                    <a:cubicBezTo>
                      <a:pt x="1438664" y="26298"/>
                      <a:pt x="1514270" y="34926"/>
                      <a:pt x="1551661" y="43555"/>
                    </a:cubicBezTo>
                    <a:cubicBezTo>
                      <a:pt x="1639593" y="60813"/>
                      <a:pt x="1726294" y="82180"/>
                      <a:pt x="1809706" y="115874"/>
                    </a:cubicBezTo>
                    <a:cubicBezTo>
                      <a:pt x="1889421" y="147923"/>
                      <a:pt x="1962973" y="189424"/>
                      <a:pt x="2023785" y="251471"/>
                    </a:cubicBezTo>
                    <a:cubicBezTo>
                      <a:pt x="2072681" y="301601"/>
                      <a:pt x="2098159" y="361181"/>
                      <a:pt x="2111717" y="429390"/>
                    </a:cubicBezTo>
                    <a:cubicBezTo>
                      <a:pt x="2123223" y="487122"/>
                      <a:pt x="2133906" y="544853"/>
                      <a:pt x="2142535" y="602841"/>
                    </a:cubicBezTo>
                    <a:lnTo>
                      <a:pt x="2142989" y="607139"/>
                    </a:lnTo>
                    <a:lnTo>
                      <a:pt x="0" y="607139"/>
                    </a:lnTo>
                    <a:lnTo>
                      <a:pt x="8733" y="569917"/>
                    </a:lnTo>
                    <a:cubicBezTo>
                      <a:pt x="27634" y="502119"/>
                      <a:pt x="53110" y="436786"/>
                      <a:pt x="88859" y="375562"/>
                    </a:cubicBezTo>
                    <a:cubicBezTo>
                      <a:pt x="93379" y="367755"/>
                      <a:pt x="99132" y="360360"/>
                      <a:pt x="105706" y="354196"/>
                    </a:cubicBezTo>
                    <a:cubicBezTo>
                      <a:pt x="160766" y="300367"/>
                      <a:pt x="216238" y="246540"/>
                      <a:pt x="271298" y="192301"/>
                    </a:cubicBezTo>
                    <a:cubicBezTo>
                      <a:pt x="279105" y="178330"/>
                      <a:pt x="292255" y="168469"/>
                      <a:pt x="303759" y="158197"/>
                    </a:cubicBezTo>
                    <a:cubicBezTo>
                      <a:pt x="323893" y="139705"/>
                      <a:pt x="344849" y="122448"/>
                      <a:pt x="364572" y="103957"/>
                    </a:cubicBezTo>
                    <a:cubicBezTo>
                      <a:pt x="371969" y="98206"/>
                      <a:pt x="522769" y="27119"/>
                      <a:pt x="63535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3423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8D10733C-5ACF-4F86-8939-E2C2E588AB31}"/>
                  </a:ext>
                </a:extLst>
              </p:cNvPr>
              <p:cNvSpPr/>
              <p:nvPr/>
            </p:nvSpPr>
            <p:spPr>
              <a:xfrm>
                <a:off x="5922723" y="2016998"/>
                <a:ext cx="873430" cy="1292946"/>
              </a:xfrm>
              <a:custGeom>
                <a:avLst/>
                <a:gdLst>
                  <a:gd name="connsiteX0" fmla="*/ 25666 w 928793"/>
                  <a:gd name="connsiteY0" fmla="*/ 1015709 h 1374901"/>
                  <a:gd name="connsiteX1" fmla="*/ 207 w 928793"/>
                  <a:gd name="connsiteY1" fmla="*/ 921096 h 1374901"/>
                  <a:gd name="connsiteX2" fmla="*/ 26354 w 928793"/>
                  <a:gd name="connsiteY2" fmla="*/ 882218 h 1374901"/>
                  <a:gd name="connsiteX3" fmla="*/ 33923 w 928793"/>
                  <a:gd name="connsiteY3" fmla="*/ 870521 h 1374901"/>
                  <a:gd name="connsiteX4" fmla="*/ 72113 w 928793"/>
                  <a:gd name="connsiteY4" fmla="*/ 820978 h 1374901"/>
                  <a:gd name="connsiteX5" fmla="*/ 95508 w 928793"/>
                  <a:gd name="connsiteY5" fmla="*/ 802055 h 1374901"/>
                  <a:gd name="connsiteX6" fmla="*/ 127160 w 928793"/>
                  <a:gd name="connsiteY6" fmla="*/ 769714 h 1374901"/>
                  <a:gd name="connsiteX7" fmla="*/ 158813 w 928793"/>
                  <a:gd name="connsiteY7" fmla="*/ 743911 h 1374901"/>
                  <a:gd name="connsiteX8" fmla="*/ 179800 w 928793"/>
                  <a:gd name="connsiteY8" fmla="*/ 724300 h 1374901"/>
                  <a:gd name="connsiteX9" fmla="*/ 184617 w 928793"/>
                  <a:gd name="connsiteY9" fmla="*/ 697120 h 1374901"/>
                  <a:gd name="connsiteX10" fmla="*/ 154340 w 928793"/>
                  <a:gd name="connsiteY10" fmla="*/ 615925 h 1374901"/>
                  <a:gd name="connsiteX11" fmla="*/ 140234 w 928793"/>
                  <a:gd name="connsiteY11" fmla="*/ 604915 h 1374901"/>
                  <a:gd name="connsiteX12" fmla="*/ 83466 w 928793"/>
                  <a:gd name="connsiteY12" fmla="*/ 529225 h 1374901"/>
                  <a:gd name="connsiteX13" fmla="*/ 106518 w 928793"/>
                  <a:gd name="connsiteY13" fmla="*/ 519247 h 1374901"/>
                  <a:gd name="connsiteX14" fmla="*/ 130257 w 928793"/>
                  <a:gd name="connsiteY14" fmla="*/ 538170 h 1374901"/>
                  <a:gd name="connsiteX15" fmla="*/ 112366 w 928793"/>
                  <a:gd name="connsiteY15" fmla="*/ 431171 h 1374901"/>
                  <a:gd name="connsiteX16" fmla="*/ 189777 w 928793"/>
                  <a:gd name="connsiteY16" fmla="*/ 104669 h 1374901"/>
                  <a:gd name="connsiteX17" fmla="*/ 246201 w 928793"/>
                  <a:gd name="connsiteY17" fmla="*/ 28634 h 1374901"/>
                  <a:gd name="connsiteX18" fmla="*/ 258243 w 928793"/>
                  <a:gd name="connsiteY18" fmla="*/ 21065 h 1374901"/>
                  <a:gd name="connsiteX19" fmla="*/ 443685 w 928793"/>
                  <a:gd name="connsiteY19" fmla="*/ 78 h 1374901"/>
                  <a:gd name="connsiteX20" fmla="*/ 504237 w 928793"/>
                  <a:gd name="connsiteY20" fmla="*/ 22441 h 1374901"/>
                  <a:gd name="connsiteX21" fmla="*/ 570295 w 928793"/>
                  <a:gd name="connsiteY21" fmla="*/ 104669 h 1374901"/>
                  <a:gd name="connsiteX22" fmla="*/ 641513 w 928793"/>
                  <a:gd name="connsiteY22" fmla="*/ 247793 h 1374901"/>
                  <a:gd name="connsiteX23" fmla="*/ 676950 w 928793"/>
                  <a:gd name="connsiteY23" fmla="*/ 322451 h 1374901"/>
                  <a:gd name="connsiteX24" fmla="*/ 735438 w 928793"/>
                  <a:gd name="connsiteY24" fmla="*/ 430483 h 1374901"/>
                  <a:gd name="connsiteX25" fmla="*/ 756081 w 928793"/>
                  <a:gd name="connsiteY25" fmla="*/ 464199 h 1374901"/>
                  <a:gd name="connsiteX26" fmla="*/ 771219 w 928793"/>
                  <a:gd name="connsiteY26" fmla="*/ 486907 h 1374901"/>
                  <a:gd name="connsiteX27" fmla="*/ 757457 w 928793"/>
                  <a:gd name="connsiteY27" fmla="*/ 530945 h 1374901"/>
                  <a:gd name="connsiteX28" fmla="*/ 745071 w 928793"/>
                  <a:gd name="connsiteY28" fmla="*/ 549868 h 1374901"/>
                  <a:gd name="connsiteX29" fmla="*/ 728901 w 928793"/>
                  <a:gd name="connsiteY29" fmla="*/ 638632 h 1374901"/>
                  <a:gd name="connsiteX30" fmla="*/ 726149 w 928793"/>
                  <a:gd name="connsiteY30" fmla="*/ 706410 h 1374901"/>
                  <a:gd name="connsiteX31" fmla="*/ 781541 w 928793"/>
                  <a:gd name="connsiteY31" fmla="*/ 834396 h 1374901"/>
                  <a:gd name="connsiteX32" fmla="*/ 877186 w 928793"/>
                  <a:gd name="connsiteY32" fmla="*/ 959629 h 1374901"/>
                  <a:gd name="connsiteX33" fmla="*/ 928793 w 928793"/>
                  <a:gd name="connsiteY33" fmla="*/ 1002291 h 1374901"/>
                  <a:gd name="connsiteX34" fmla="*/ 751264 w 928793"/>
                  <a:gd name="connsiteY34" fmla="*/ 1061468 h 1374901"/>
                  <a:gd name="connsiteX35" fmla="*/ 548276 w 928793"/>
                  <a:gd name="connsiteY35" fmla="*/ 1072133 h 1374901"/>
                  <a:gd name="connsiteX36" fmla="*/ 380036 w 928793"/>
                  <a:gd name="connsiteY36" fmla="*/ 1054931 h 1374901"/>
                  <a:gd name="connsiteX37" fmla="*/ 290927 w 928793"/>
                  <a:gd name="connsiteY37" fmla="*/ 1281659 h 1374901"/>
                  <a:gd name="connsiteX38" fmla="*/ 264436 w 928793"/>
                  <a:gd name="connsiteY38" fmla="*/ 1365950 h 1374901"/>
                  <a:gd name="connsiteX39" fmla="*/ 249642 w 928793"/>
                  <a:gd name="connsiteY39" fmla="*/ 1374208 h 1374901"/>
                  <a:gd name="connsiteX40" fmla="*/ 10184 w 928793"/>
                  <a:gd name="connsiteY40" fmla="*/ 1323288 h 1374901"/>
                  <a:gd name="connsiteX41" fmla="*/ 4679 w 928793"/>
                  <a:gd name="connsiteY41" fmla="*/ 1311935 h 1374901"/>
                  <a:gd name="connsiteX42" fmla="*/ 87251 w 928793"/>
                  <a:gd name="connsiteY42" fmla="*/ 1143007 h 1374901"/>
                  <a:gd name="connsiteX43" fmla="*/ 86563 w 928793"/>
                  <a:gd name="connsiteY43" fmla="*/ 1125117 h 1374901"/>
                  <a:gd name="connsiteX44" fmla="*/ 25666 w 928793"/>
                  <a:gd name="connsiteY44" fmla="*/ 1015709 h 13749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</a:cxnLst>
                <a:rect l="l" t="t" r="r" b="b"/>
                <a:pathLst>
                  <a:path w="928793" h="1374901">
                    <a:moveTo>
                      <a:pt x="25666" y="1015709"/>
                    </a:moveTo>
                    <a:cubicBezTo>
                      <a:pt x="11904" y="986809"/>
                      <a:pt x="-1858" y="938986"/>
                      <a:pt x="207" y="921096"/>
                    </a:cubicBezTo>
                    <a:cubicBezTo>
                      <a:pt x="2959" y="902517"/>
                      <a:pt x="14313" y="891852"/>
                      <a:pt x="26354" y="882218"/>
                    </a:cubicBezTo>
                    <a:cubicBezTo>
                      <a:pt x="30139" y="879122"/>
                      <a:pt x="33579" y="876714"/>
                      <a:pt x="33923" y="870521"/>
                    </a:cubicBezTo>
                    <a:cubicBezTo>
                      <a:pt x="35644" y="837836"/>
                      <a:pt x="41492" y="829579"/>
                      <a:pt x="72113" y="820978"/>
                    </a:cubicBezTo>
                    <a:cubicBezTo>
                      <a:pt x="83122" y="817881"/>
                      <a:pt x="90691" y="813065"/>
                      <a:pt x="95508" y="802055"/>
                    </a:cubicBezTo>
                    <a:cubicBezTo>
                      <a:pt x="101701" y="787605"/>
                      <a:pt x="113398" y="776939"/>
                      <a:pt x="127160" y="769714"/>
                    </a:cubicBezTo>
                    <a:cubicBezTo>
                      <a:pt x="139546" y="763178"/>
                      <a:pt x="149524" y="754576"/>
                      <a:pt x="158813" y="743911"/>
                    </a:cubicBezTo>
                    <a:cubicBezTo>
                      <a:pt x="165006" y="736686"/>
                      <a:pt x="172231" y="730493"/>
                      <a:pt x="179800" y="724300"/>
                    </a:cubicBezTo>
                    <a:cubicBezTo>
                      <a:pt x="193906" y="712946"/>
                      <a:pt x="193906" y="713291"/>
                      <a:pt x="184617" y="697120"/>
                    </a:cubicBezTo>
                    <a:cubicBezTo>
                      <a:pt x="170166" y="671661"/>
                      <a:pt x="161221" y="644137"/>
                      <a:pt x="154340" y="615925"/>
                    </a:cubicBezTo>
                    <a:cubicBezTo>
                      <a:pt x="152276" y="606980"/>
                      <a:pt x="148836" y="604915"/>
                      <a:pt x="140234" y="604915"/>
                    </a:cubicBezTo>
                    <a:cubicBezTo>
                      <a:pt x="96884" y="604915"/>
                      <a:pt x="71425" y="570855"/>
                      <a:pt x="83466" y="529225"/>
                    </a:cubicBezTo>
                    <a:cubicBezTo>
                      <a:pt x="87251" y="515807"/>
                      <a:pt x="94132" y="512710"/>
                      <a:pt x="106518" y="519247"/>
                    </a:cubicBezTo>
                    <a:cubicBezTo>
                      <a:pt x="115119" y="523720"/>
                      <a:pt x="121656" y="530601"/>
                      <a:pt x="130257" y="538170"/>
                    </a:cubicBezTo>
                    <a:cubicBezTo>
                      <a:pt x="123720" y="501357"/>
                      <a:pt x="118559" y="466264"/>
                      <a:pt x="112366" y="431171"/>
                    </a:cubicBezTo>
                    <a:cubicBezTo>
                      <a:pt x="91379" y="311098"/>
                      <a:pt x="116151" y="202035"/>
                      <a:pt x="189777" y="104669"/>
                    </a:cubicBezTo>
                    <a:cubicBezTo>
                      <a:pt x="208700" y="79553"/>
                      <a:pt x="227623" y="54094"/>
                      <a:pt x="246201" y="28634"/>
                    </a:cubicBezTo>
                    <a:cubicBezTo>
                      <a:pt x="249298" y="24506"/>
                      <a:pt x="252738" y="22097"/>
                      <a:pt x="258243" y="21065"/>
                    </a:cubicBezTo>
                    <a:cubicBezTo>
                      <a:pt x="319828" y="11776"/>
                      <a:pt x="381412" y="2831"/>
                      <a:pt x="443685" y="78"/>
                    </a:cubicBezTo>
                    <a:cubicBezTo>
                      <a:pt x="466736" y="-954"/>
                      <a:pt x="486347" y="8335"/>
                      <a:pt x="504237" y="22441"/>
                    </a:cubicBezTo>
                    <a:cubicBezTo>
                      <a:pt x="532450" y="44804"/>
                      <a:pt x="551372" y="74393"/>
                      <a:pt x="570295" y="104669"/>
                    </a:cubicBezTo>
                    <a:cubicBezTo>
                      <a:pt x="609516" y="159717"/>
                      <a:pt x="626375" y="217517"/>
                      <a:pt x="641513" y="247793"/>
                    </a:cubicBezTo>
                    <a:cubicBezTo>
                      <a:pt x="648394" y="261899"/>
                      <a:pt x="673509" y="315571"/>
                      <a:pt x="676950" y="322451"/>
                    </a:cubicBezTo>
                    <a:cubicBezTo>
                      <a:pt x="693808" y="359609"/>
                      <a:pt x="717892" y="381972"/>
                      <a:pt x="735438" y="430483"/>
                    </a:cubicBezTo>
                    <a:cubicBezTo>
                      <a:pt x="740943" y="442524"/>
                      <a:pt x="746448" y="454222"/>
                      <a:pt x="756081" y="464199"/>
                    </a:cubicBezTo>
                    <a:cubicBezTo>
                      <a:pt x="762274" y="470736"/>
                      <a:pt x="766747" y="478994"/>
                      <a:pt x="771219" y="486907"/>
                    </a:cubicBezTo>
                    <a:cubicBezTo>
                      <a:pt x="783949" y="509270"/>
                      <a:pt x="780508" y="520967"/>
                      <a:pt x="757457" y="530945"/>
                    </a:cubicBezTo>
                    <a:cubicBezTo>
                      <a:pt x="748168" y="535073"/>
                      <a:pt x="744727" y="539546"/>
                      <a:pt x="745071" y="549868"/>
                    </a:cubicBezTo>
                    <a:cubicBezTo>
                      <a:pt x="746104" y="580488"/>
                      <a:pt x="740255" y="610764"/>
                      <a:pt x="728901" y="638632"/>
                    </a:cubicBezTo>
                    <a:cubicBezTo>
                      <a:pt x="719612" y="661683"/>
                      <a:pt x="721676" y="683358"/>
                      <a:pt x="726149" y="706410"/>
                    </a:cubicBezTo>
                    <a:cubicBezTo>
                      <a:pt x="735438" y="753200"/>
                      <a:pt x="756081" y="794830"/>
                      <a:pt x="781541" y="834396"/>
                    </a:cubicBezTo>
                    <a:cubicBezTo>
                      <a:pt x="810097" y="878778"/>
                      <a:pt x="838997" y="922816"/>
                      <a:pt x="877186" y="959629"/>
                    </a:cubicBezTo>
                    <a:cubicBezTo>
                      <a:pt x="891980" y="976488"/>
                      <a:pt x="910559" y="989217"/>
                      <a:pt x="928793" y="1002291"/>
                    </a:cubicBezTo>
                    <a:cubicBezTo>
                      <a:pt x="873745" y="1035664"/>
                      <a:pt x="814569" y="1053899"/>
                      <a:pt x="751264" y="1061468"/>
                    </a:cubicBezTo>
                    <a:cubicBezTo>
                      <a:pt x="687615" y="1069037"/>
                      <a:pt x="612269" y="1075574"/>
                      <a:pt x="548276" y="1072133"/>
                    </a:cubicBezTo>
                    <a:cubicBezTo>
                      <a:pt x="492884" y="1069381"/>
                      <a:pt x="417193" y="1063188"/>
                      <a:pt x="380036" y="1054931"/>
                    </a:cubicBezTo>
                    <a:cubicBezTo>
                      <a:pt x="338750" y="1127525"/>
                      <a:pt x="317075" y="1203216"/>
                      <a:pt x="290927" y="1281659"/>
                    </a:cubicBezTo>
                    <a:cubicBezTo>
                      <a:pt x="281638" y="1309526"/>
                      <a:pt x="272693" y="1337738"/>
                      <a:pt x="264436" y="1365950"/>
                    </a:cubicBezTo>
                    <a:cubicBezTo>
                      <a:pt x="261683" y="1374896"/>
                      <a:pt x="258243" y="1375928"/>
                      <a:pt x="249642" y="1374208"/>
                    </a:cubicBezTo>
                    <a:cubicBezTo>
                      <a:pt x="169822" y="1357005"/>
                      <a:pt x="90003" y="1339803"/>
                      <a:pt x="10184" y="1323288"/>
                    </a:cubicBezTo>
                    <a:cubicBezTo>
                      <a:pt x="1239" y="1321568"/>
                      <a:pt x="1583" y="1318816"/>
                      <a:pt x="4679" y="1311935"/>
                    </a:cubicBezTo>
                    <a:cubicBezTo>
                      <a:pt x="32203" y="1255855"/>
                      <a:pt x="59383" y="1199431"/>
                      <a:pt x="87251" y="1143007"/>
                    </a:cubicBezTo>
                    <a:cubicBezTo>
                      <a:pt x="90691" y="1136126"/>
                      <a:pt x="90347" y="1131653"/>
                      <a:pt x="86563" y="1125117"/>
                    </a:cubicBezTo>
                    <a:cubicBezTo>
                      <a:pt x="65920" y="1091744"/>
                      <a:pt x="33235" y="1027751"/>
                      <a:pt x="25666" y="1015709"/>
                    </a:cubicBezTo>
                    <a:close/>
                  </a:path>
                </a:pathLst>
              </a:custGeom>
              <a:solidFill>
                <a:srgbClr val="FEC88A"/>
              </a:solidFill>
              <a:ln w="34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289A6824-BA55-4BB8-A47F-81F9E481F08E}"/>
                  </a:ext>
                </a:extLst>
              </p:cNvPr>
              <p:cNvSpPr/>
              <p:nvPr/>
            </p:nvSpPr>
            <p:spPr>
              <a:xfrm>
                <a:off x="6293691" y="2710741"/>
                <a:ext cx="270248" cy="293395"/>
              </a:xfrm>
              <a:custGeom>
                <a:avLst/>
                <a:gdLst>
                  <a:gd name="connsiteX0" fmla="*/ 0 w 287378"/>
                  <a:gd name="connsiteY0" fmla="*/ 151037 h 311993"/>
                  <a:gd name="connsiteX1" fmla="*/ 71218 w 287378"/>
                  <a:gd name="connsiteY1" fmla="*/ 174777 h 311993"/>
                  <a:gd name="connsiteX2" fmla="*/ 155166 w 287378"/>
                  <a:gd name="connsiteY2" fmla="*/ 156542 h 311993"/>
                  <a:gd name="connsiteX3" fmla="*/ 258036 w 287378"/>
                  <a:gd name="connsiteY3" fmla="*/ 45414 h 311993"/>
                  <a:gd name="connsiteX4" fmla="*/ 287280 w 287378"/>
                  <a:gd name="connsiteY4" fmla="*/ 0 h 311993"/>
                  <a:gd name="connsiteX5" fmla="*/ 283152 w 287378"/>
                  <a:gd name="connsiteY5" fmla="*/ 13074 h 311993"/>
                  <a:gd name="connsiteX6" fmla="*/ 175465 w 287378"/>
                  <a:gd name="connsiteY6" fmla="*/ 227760 h 311993"/>
                  <a:gd name="connsiteX7" fmla="*/ 135899 w 287378"/>
                  <a:gd name="connsiteY7" fmla="*/ 305515 h 311993"/>
                  <a:gd name="connsiteX8" fmla="*/ 123169 w 287378"/>
                  <a:gd name="connsiteY8" fmla="*/ 307579 h 311993"/>
                  <a:gd name="connsiteX9" fmla="*/ 13074 w 287378"/>
                  <a:gd name="connsiteY9" fmla="*/ 197140 h 311993"/>
                  <a:gd name="connsiteX10" fmla="*/ 0 w 287378"/>
                  <a:gd name="connsiteY10" fmla="*/ 151037 h 3119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87378" h="311993">
                    <a:moveTo>
                      <a:pt x="0" y="151037"/>
                    </a:moveTo>
                    <a:cubicBezTo>
                      <a:pt x="24083" y="162735"/>
                      <a:pt x="46791" y="170648"/>
                      <a:pt x="71218" y="174777"/>
                    </a:cubicBezTo>
                    <a:cubicBezTo>
                      <a:pt x="102182" y="179937"/>
                      <a:pt x="129706" y="172712"/>
                      <a:pt x="155166" y="156542"/>
                    </a:cubicBezTo>
                    <a:cubicBezTo>
                      <a:pt x="199548" y="128674"/>
                      <a:pt x="229136" y="87388"/>
                      <a:pt x="258036" y="45414"/>
                    </a:cubicBezTo>
                    <a:cubicBezTo>
                      <a:pt x="268014" y="30964"/>
                      <a:pt x="276959" y="15826"/>
                      <a:pt x="287280" y="0"/>
                    </a:cubicBezTo>
                    <a:cubicBezTo>
                      <a:pt x="287969" y="6193"/>
                      <a:pt x="284872" y="9289"/>
                      <a:pt x="283152" y="13074"/>
                    </a:cubicBezTo>
                    <a:cubicBezTo>
                      <a:pt x="247371" y="84636"/>
                      <a:pt x="211590" y="156198"/>
                      <a:pt x="175465" y="227760"/>
                    </a:cubicBezTo>
                    <a:cubicBezTo>
                      <a:pt x="162391" y="253564"/>
                      <a:pt x="148629" y="279367"/>
                      <a:pt x="135899" y="305515"/>
                    </a:cubicBezTo>
                    <a:cubicBezTo>
                      <a:pt x="131771" y="313772"/>
                      <a:pt x="129362" y="313772"/>
                      <a:pt x="123169" y="307579"/>
                    </a:cubicBezTo>
                    <a:cubicBezTo>
                      <a:pt x="86700" y="270766"/>
                      <a:pt x="49543" y="234297"/>
                      <a:pt x="13074" y="197140"/>
                    </a:cubicBezTo>
                    <a:cubicBezTo>
                      <a:pt x="1720" y="184754"/>
                      <a:pt x="5161" y="167552"/>
                      <a:pt x="0" y="151037"/>
                    </a:cubicBezTo>
                    <a:close/>
                  </a:path>
                </a:pathLst>
              </a:custGeom>
              <a:solidFill>
                <a:srgbClr val="FEAB77"/>
              </a:solidFill>
              <a:ln w="34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F0728A8D-C311-461C-B799-9CA7A0146009}"/>
                  </a:ext>
                </a:extLst>
              </p:cNvPr>
              <p:cNvSpPr/>
              <p:nvPr/>
            </p:nvSpPr>
            <p:spPr>
              <a:xfrm>
                <a:off x="6060742" y="2389045"/>
                <a:ext cx="125856" cy="33744"/>
              </a:xfrm>
              <a:custGeom>
                <a:avLst/>
                <a:gdLst>
                  <a:gd name="connsiteX0" fmla="*/ 133835 w 133834"/>
                  <a:gd name="connsiteY0" fmla="*/ 10768 h 35883"/>
                  <a:gd name="connsiteX1" fmla="*/ 0 w 133834"/>
                  <a:gd name="connsiteY1" fmla="*/ 35884 h 35883"/>
                  <a:gd name="connsiteX2" fmla="*/ 133835 w 133834"/>
                  <a:gd name="connsiteY2" fmla="*/ 10768 h 35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33834" h="35883">
                    <a:moveTo>
                      <a:pt x="133835" y="10768"/>
                    </a:moveTo>
                    <a:cubicBezTo>
                      <a:pt x="87732" y="10768"/>
                      <a:pt x="45758" y="29691"/>
                      <a:pt x="0" y="35884"/>
                    </a:cubicBezTo>
                    <a:cubicBezTo>
                      <a:pt x="21675" y="2855"/>
                      <a:pt x="100462" y="-11595"/>
                      <a:pt x="133835" y="10768"/>
                    </a:cubicBezTo>
                    <a:close/>
                  </a:path>
                </a:pathLst>
              </a:custGeom>
              <a:solidFill>
                <a:srgbClr val="020201"/>
              </a:solidFill>
              <a:ln w="34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A2C82947-B9C8-480C-8B8F-B08036D406B0}"/>
                  </a:ext>
                </a:extLst>
              </p:cNvPr>
              <p:cNvSpPr/>
              <p:nvPr/>
            </p:nvSpPr>
            <p:spPr>
              <a:xfrm>
                <a:off x="6053620" y="2286324"/>
                <a:ext cx="102886" cy="33901"/>
              </a:xfrm>
              <a:custGeom>
                <a:avLst/>
                <a:gdLst>
                  <a:gd name="connsiteX0" fmla="*/ 109407 w 109407"/>
                  <a:gd name="connsiteY0" fmla="*/ 11279 h 36050"/>
                  <a:gd name="connsiteX1" fmla="*/ 0 w 109407"/>
                  <a:gd name="connsiteY1" fmla="*/ 36051 h 36050"/>
                  <a:gd name="connsiteX2" fmla="*/ 109407 w 109407"/>
                  <a:gd name="connsiteY2" fmla="*/ 11279 h 36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9407" h="36050">
                    <a:moveTo>
                      <a:pt x="109407" y="11279"/>
                    </a:moveTo>
                    <a:cubicBezTo>
                      <a:pt x="72594" y="19536"/>
                      <a:pt x="36469" y="27794"/>
                      <a:pt x="0" y="36051"/>
                    </a:cubicBezTo>
                    <a:cubicBezTo>
                      <a:pt x="29588" y="-762"/>
                      <a:pt x="70186" y="-10052"/>
                      <a:pt x="109407" y="11279"/>
                    </a:cubicBezTo>
                    <a:close/>
                  </a:path>
                </a:pathLst>
              </a:custGeom>
              <a:solidFill>
                <a:srgbClr val="020201"/>
              </a:solidFill>
              <a:ln w="34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60127FA2-520D-4820-AD25-B504EAAD9B77}"/>
                  </a:ext>
                </a:extLst>
              </p:cNvPr>
              <p:cNvSpPr/>
              <p:nvPr/>
            </p:nvSpPr>
            <p:spPr>
              <a:xfrm>
                <a:off x="6442599" y="2296605"/>
                <a:ext cx="114768" cy="47206"/>
              </a:xfrm>
              <a:custGeom>
                <a:avLst/>
                <a:gdLst>
                  <a:gd name="connsiteX0" fmla="*/ 55985 w 122042"/>
                  <a:gd name="connsiteY0" fmla="*/ 5505 h 50198"/>
                  <a:gd name="connsiteX1" fmla="*/ 3346 w 122042"/>
                  <a:gd name="connsiteY1" fmla="*/ 37845 h 50198"/>
                  <a:gd name="connsiteX2" fmla="*/ 938 w 122042"/>
                  <a:gd name="connsiteY2" fmla="*/ 48167 h 50198"/>
                  <a:gd name="connsiteX3" fmla="*/ 11259 w 122042"/>
                  <a:gd name="connsiteY3" fmla="*/ 48167 h 50198"/>
                  <a:gd name="connsiteX4" fmla="*/ 113097 w 122042"/>
                  <a:gd name="connsiteY4" fmla="*/ 20299 h 50198"/>
                  <a:gd name="connsiteX5" fmla="*/ 122043 w 122042"/>
                  <a:gd name="connsiteY5" fmla="*/ 19611 h 50198"/>
                  <a:gd name="connsiteX6" fmla="*/ 112753 w 122042"/>
                  <a:gd name="connsiteY6" fmla="*/ 0 h 50198"/>
                  <a:gd name="connsiteX7" fmla="*/ 55985 w 122042"/>
                  <a:gd name="connsiteY7" fmla="*/ 5505 h 501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2042" h="50198">
                    <a:moveTo>
                      <a:pt x="55985" y="5505"/>
                    </a:moveTo>
                    <a:cubicBezTo>
                      <a:pt x="34310" y="9633"/>
                      <a:pt x="15732" y="18235"/>
                      <a:pt x="3346" y="37845"/>
                    </a:cubicBezTo>
                    <a:cubicBezTo>
                      <a:pt x="1282" y="40942"/>
                      <a:pt x="-1471" y="44382"/>
                      <a:pt x="938" y="48167"/>
                    </a:cubicBezTo>
                    <a:cubicBezTo>
                      <a:pt x="3690" y="51951"/>
                      <a:pt x="8163" y="49543"/>
                      <a:pt x="11259" y="48167"/>
                    </a:cubicBezTo>
                    <a:cubicBezTo>
                      <a:pt x="43944" y="34061"/>
                      <a:pt x="79037" y="28556"/>
                      <a:pt x="113097" y="20299"/>
                    </a:cubicBezTo>
                    <a:cubicBezTo>
                      <a:pt x="116538" y="19611"/>
                      <a:pt x="119634" y="19267"/>
                      <a:pt x="122043" y="19611"/>
                    </a:cubicBezTo>
                    <a:lnTo>
                      <a:pt x="112753" y="0"/>
                    </a:lnTo>
                    <a:cubicBezTo>
                      <a:pt x="92799" y="1376"/>
                      <a:pt x="74220" y="2064"/>
                      <a:pt x="55985" y="5505"/>
                    </a:cubicBezTo>
                    <a:close/>
                  </a:path>
                </a:pathLst>
              </a:custGeom>
              <a:solidFill>
                <a:srgbClr val="040200"/>
              </a:solidFill>
              <a:ln w="34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984EF529-3A20-404F-AC76-12CBD01F2655}"/>
                  </a:ext>
                </a:extLst>
              </p:cNvPr>
              <p:cNvSpPr/>
              <p:nvPr/>
            </p:nvSpPr>
            <p:spPr>
              <a:xfrm>
                <a:off x="6436162" y="2215726"/>
                <a:ext cx="86617" cy="39777"/>
              </a:xfrm>
              <a:custGeom>
                <a:avLst/>
                <a:gdLst>
                  <a:gd name="connsiteX0" fmla="*/ 75594 w 92108"/>
                  <a:gd name="connsiteY0" fmla="*/ 1720 h 42298"/>
                  <a:gd name="connsiteX1" fmla="*/ 5064 w 92108"/>
                  <a:gd name="connsiteY1" fmla="*/ 30276 h 42298"/>
                  <a:gd name="connsiteX2" fmla="*/ 592 w 92108"/>
                  <a:gd name="connsiteY2" fmla="*/ 39566 h 42298"/>
                  <a:gd name="connsiteX3" fmla="*/ 10913 w 92108"/>
                  <a:gd name="connsiteY3" fmla="*/ 41630 h 42298"/>
                  <a:gd name="connsiteX4" fmla="*/ 18138 w 92108"/>
                  <a:gd name="connsiteY4" fmla="*/ 39910 h 42298"/>
                  <a:gd name="connsiteX5" fmla="*/ 81443 w 92108"/>
                  <a:gd name="connsiteY5" fmla="*/ 25804 h 42298"/>
                  <a:gd name="connsiteX6" fmla="*/ 92109 w 92108"/>
                  <a:gd name="connsiteY6" fmla="*/ 25460 h 42298"/>
                  <a:gd name="connsiteX7" fmla="*/ 80411 w 92108"/>
                  <a:gd name="connsiteY7" fmla="*/ 0 h 42298"/>
                  <a:gd name="connsiteX8" fmla="*/ 75594 w 92108"/>
                  <a:gd name="connsiteY8" fmla="*/ 1720 h 42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2108" h="42298">
                    <a:moveTo>
                      <a:pt x="75594" y="1720"/>
                    </a:moveTo>
                    <a:cubicBezTo>
                      <a:pt x="47038" y="-1376"/>
                      <a:pt x="25707" y="13762"/>
                      <a:pt x="5064" y="30276"/>
                    </a:cubicBezTo>
                    <a:cubicBezTo>
                      <a:pt x="2312" y="32685"/>
                      <a:pt x="-1473" y="35437"/>
                      <a:pt x="592" y="39566"/>
                    </a:cubicBezTo>
                    <a:cubicBezTo>
                      <a:pt x="2656" y="43350"/>
                      <a:pt x="7129" y="42318"/>
                      <a:pt x="10913" y="41630"/>
                    </a:cubicBezTo>
                    <a:cubicBezTo>
                      <a:pt x="13322" y="41286"/>
                      <a:pt x="15730" y="40598"/>
                      <a:pt x="18138" y="39910"/>
                    </a:cubicBezTo>
                    <a:cubicBezTo>
                      <a:pt x="39125" y="35437"/>
                      <a:pt x="60456" y="30620"/>
                      <a:pt x="81443" y="25804"/>
                    </a:cubicBezTo>
                    <a:cubicBezTo>
                      <a:pt x="85228" y="25115"/>
                      <a:pt x="89012" y="24083"/>
                      <a:pt x="92109" y="25460"/>
                    </a:cubicBezTo>
                    <a:lnTo>
                      <a:pt x="80411" y="0"/>
                    </a:lnTo>
                    <a:cubicBezTo>
                      <a:pt x="78347" y="1720"/>
                      <a:pt x="76970" y="1720"/>
                      <a:pt x="75594" y="1720"/>
                    </a:cubicBezTo>
                    <a:close/>
                  </a:path>
                </a:pathLst>
              </a:custGeom>
              <a:solidFill>
                <a:srgbClr val="040200"/>
              </a:solidFill>
              <a:ln w="34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3B3A092F-26E0-4AAD-BFCC-52D8A67D581F}"/>
                  </a:ext>
                </a:extLst>
              </p:cNvPr>
              <p:cNvSpPr/>
              <p:nvPr/>
            </p:nvSpPr>
            <p:spPr>
              <a:xfrm>
                <a:off x="6263737" y="2641537"/>
                <a:ext cx="205161" cy="93728"/>
              </a:xfrm>
              <a:custGeom>
                <a:avLst/>
                <a:gdLst>
                  <a:gd name="connsiteX0" fmla="*/ 182999 w 245307"/>
                  <a:gd name="connsiteY0" fmla="*/ 446 h 180769"/>
                  <a:gd name="connsiteX1" fmla="*/ 169237 w 245307"/>
                  <a:gd name="connsiteY1" fmla="*/ 2855 h 180769"/>
                  <a:gd name="connsiteX2" fmla="*/ 65334 w 245307"/>
                  <a:gd name="connsiteY2" fmla="*/ 19713 h 180769"/>
                  <a:gd name="connsiteX3" fmla="*/ 21640 w 245307"/>
                  <a:gd name="connsiteY3" fmla="*/ 33819 h 180769"/>
                  <a:gd name="connsiteX4" fmla="*/ 21640 w 245307"/>
                  <a:gd name="connsiteY4" fmla="*/ 33819 h 180769"/>
                  <a:gd name="connsiteX5" fmla="*/ 4437 w 245307"/>
                  <a:gd name="connsiteY5" fmla="*/ 110198 h 180769"/>
                  <a:gd name="connsiteX6" fmla="*/ 56045 w 245307"/>
                  <a:gd name="connsiteY6" fmla="*/ 165934 h 180769"/>
                  <a:gd name="connsiteX7" fmla="*/ 147562 w 245307"/>
                  <a:gd name="connsiteY7" fmla="*/ 178319 h 180769"/>
                  <a:gd name="connsiteX8" fmla="*/ 241143 w 245307"/>
                  <a:gd name="connsiteY8" fmla="*/ 106757 h 180769"/>
                  <a:gd name="connsiteX9" fmla="*/ 241143 w 245307"/>
                  <a:gd name="connsiteY9" fmla="*/ 106757 h 180769"/>
                  <a:gd name="connsiteX10" fmla="*/ 243207 w 245307"/>
                  <a:gd name="connsiteY10" fmla="*/ 102285 h 180769"/>
                  <a:gd name="connsiteX11" fmla="*/ 182999 w 245307"/>
                  <a:gd name="connsiteY11" fmla="*/ 446 h 180769"/>
                  <a:gd name="connsiteX0" fmla="*/ 182999 w 245308"/>
                  <a:gd name="connsiteY0" fmla="*/ 4988 h 185310"/>
                  <a:gd name="connsiteX1" fmla="*/ 169237 w 245308"/>
                  <a:gd name="connsiteY1" fmla="*/ 7397 h 185310"/>
                  <a:gd name="connsiteX2" fmla="*/ 68035 w 245308"/>
                  <a:gd name="connsiteY2" fmla="*/ 89079 h 185310"/>
                  <a:gd name="connsiteX3" fmla="*/ 21640 w 245308"/>
                  <a:gd name="connsiteY3" fmla="*/ 38361 h 185310"/>
                  <a:gd name="connsiteX4" fmla="*/ 21640 w 245308"/>
                  <a:gd name="connsiteY4" fmla="*/ 38361 h 185310"/>
                  <a:gd name="connsiteX5" fmla="*/ 4437 w 245308"/>
                  <a:gd name="connsiteY5" fmla="*/ 114740 h 185310"/>
                  <a:gd name="connsiteX6" fmla="*/ 56045 w 245308"/>
                  <a:gd name="connsiteY6" fmla="*/ 170476 h 185310"/>
                  <a:gd name="connsiteX7" fmla="*/ 147562 w 245308"/>
                  <a:gd name="connsiteY7" fmla="*/ 182861 h 185310"/>
                  <a:gd name="connsiteX8" fmla="*/ 241143 w 245308"/>
                  <a:gd name="connsiteY8" fmla="*/ 111299 h 185310"/>
                  <a:gd name="connsiteX9" fmla="*/ 241143 w 245308"/>
                  <a:gd name="connsiteY9" fmla="*/ 111299 h 185310"/>
                  <a:gd name="connsiteX10" fmla="*/ 243207 w 245308"/>
                  <a:gd name="connsiteY10" fmla="*/ 106827 h 185310"/>
                  <a:gd name="connsiteX11" fmla="*/ 182999 w 245308"/>
                  <a:gd name="connsiteY11" fmla="*/ 4988 h 185310"/>
                  <a:gd name="connsiteX0" fmla="*/ 178561 w 240870"/>
                  <a:gd name="connsiteY0" fmla="*/ 4988 h 185310"/>
                  <a:gd name="connsiteX1" fmla="*/ 164799 w 240870"/>
                  <a:gd name="connsiteY1" fmla="*/ 7397 h 185310"/>
                  <a:gd name="connsiteX2" fmla="*/ 63597 w 240870"/>
                  <a:gd name="connsiteY2" fmla="*/ 89079 h 185310"/>
                  <a:gd name="connsiteX3" fmla="*/ 17202 w 240870"/>
                  <a:gd name="connsiteY3" fmla="*/ 38361 h 185310"/>
                  <a:gd name="connsiteX4" fmla="*/ -1 w 240870"/>
                  <a:gd name="connsiteY4" fmla="*/ 114740 h 185310"/>
                  <a:gd name="connsiteX5" fmla="*/ 51607 w 240870"/>
                  <a:gd name="connsiteY5" fmla="*/ 170476 h 185310"/>
                  <a:gd name="connsiteX6" fmla="*/ 143124 w 240870"/>
                  <a:gd name="connsiteY6" fmla="*/ 182861 h 185310"/>
                  <a:gd name="connsiteX7" fmla="*/ 236705 w 240870"/>
                  <a:gd name="connsiteY7" fmla="*/ 111299 h 185310"/>
                  <a:gd name="connsiteX8" fmla="*/ 236705 w 240870"/>
                  <a:gd name="connsiteY8" fmla="*/ 111299 h 185310"/>
                  <a:gd name="connsiteX9" fmla="*/ 238769 w 240870"/>
                  <a:gd name="connsiteY9" fmla="*/ 106827 h 185310"/>
                  <a:gd name="connsiteX10" fmla="*/ 178561 w 240870"/>
                  <a:gd name="connsiteY10" fmla="*/ 4988 h 185310"/>
                  <a:gd name="connsiteX0" fmla="*/ 178562 w 240871"/>
                  <a:gd name="connsiteY0" fmla="*/ 4988 h 185310"/>
                  <a:gd name="connsiteX1" fmla="*/ 164800 w 240871"/>
                  <a:gd name="connsiteY1" fmla="*/ 7397 h 185310"/>
                  <a:gd name="connsiteX2" fmla="*/ 63598 w 240871"/>
                  <a:gd name="connsiteY2" fmla="*/ 89079 h 185310"/>
                  <a:gd name="connsiteX3" fmla="*/ 0 w 240871"/>
                  <a:gd name="connsiteY3" fmla="*/ 114740 h 185310"/>
                  <a:gd name="connsiteX4" fmla="*/ 51608 w 240871"/>
                  <a:gd name="connsiteY4" fmla="*/ 170476 h 185310"/>
                  <a:gd name="connsiteX5" fmla="*/ 143125 w 240871"/>
                  <a:gd name="connsiteY5" fmla="*/ 182861 h 185310"/>
                  <a:gd name="connsiteX6" fmla="*/ 236706 w 240871"/>
                  <a:gd name="connsiteY6" fmla="*/ 111299 h 185310"/>
                  <a:gd name="connsiteX7" fmla="*/ 236706 w 240871"/>
                  <a:gd name="connsiteY7" fmla="*/ 111299 h 185310"/>
                  <a:gd name="connsiteX8" fmla="*/ 238770 w 240871"/>
                  <a:gd name="connsiteY8" fmla="*/ 106827 h 185310"/>
                  <a:gd name="connsiteX9" fmla="*/ 178562 w 240871"/>
                  <a:gd name="connsiteY9" fmla="*/ 4988 h 185310"/>
                  <a:gd name="connsiteX0" fmla="*/ 178562 w 240871"/>
                  <a:gd name="connsiteY0" fmla="*/ 93 h 180415"/>
                  <a:gd name="connsiteX1" fmla="*/ 63598 w 240871"/>
                  <a:gd name="connsiteY1" fmla="*/ 84184 h 180415"/>
                  <a:gd name="connsiteX2" fmla="*/ 0 w 240871"/>
                  <a:gd name="connsiteY2" fmla="*/ 109845 h 180415"/>
                  <a:gd name="connsiteX3" fmla="*/ 51608 w 240871"/>
                  <a:gd name="connsiteY3" fmla="*/ 165581 h 180415"/>
                  <a:gd name="connsiteX4" fmla="*/ 143125 w 240871"/>
                  <a:gd name="connsiteY4" fmla="*/ 177966 h 180415"/>
                  <a:gd name="connsiteX5" fmla="*/ 236706 w 240871"/>
                  <a:gd name="connsiteY5" fmla="*/ 106404 h 180415"/>
                  <a:gd name="connsiteX6" fmla="*/ 236706 w 240871"/>
                  <a:gd name="connsiteY6" fmla="*/ 106404 h 180415"/>
                  <a:gd name="connsiteX7" fmla="*/ 238770 w 240871"/>
                  <a:gd name="connsiteY7" fmla="*/ 101932 h 180415"/>
                  <a:gd name="connsiteX8" fmla="*/ 178562 w 240871"/>
                  <a:gd name="connsiteY8" fmla="*/ 93 h 180415"/>
                  <a:gd name="connsiteX0" fmla="*/ 202871 w 243032"/>
                  <a:gd name="connsiteY0" fmla="*/ 636 h 108032"/>
                  <a:gd name="connsiteX1" fmla="*/ 63598 w 243032"/>
                  <a:gd name="connsiteY1" fmla="*/ 11801 h 108032"/>
                  <a:gd name="connsiteX2" fmla="*/ 0 w 243032"/>
                  <a:gd name="connsiteY2" fmla="*/ 37462 h 108032"/>
                  <a:gd name="connsiteX3" fmla="*/ 51608 w 243032"/>
                  <a:gd name="connsiteY3" fmla="*/ 93198 h 108032"/>
                  <a:gd name="connsiteX4" fmla="*/ 143125 w 243032"/>
                  <a:gd name="connsiteY4" fmla="*/ 105583 h 108032"/>
                  <a:gd name="connsiteX5" fmla="*/ 236706 w 243032"/>
                  <a:gd name="connsiteY5" fmla="*/ 34021 h 108032"/>
                  <a:gd name="connsiteX6" fmla="*/ 236706 w 243032"/>
                  <a:gd name="connsiteY6" fmla="*/ 34021 h 108032"/>
                  <a:gd name="connsiteX7" fmla="*/ 238770 w 243032"/>
                  <a:gd name="connsiteY7" fmla="*/ 29549 h 108032"/>
                  <a:gd name="connsiteX8" fmla="*/ 202871 w 243032"/>
                  <a:gd name="connsiteY8" fmla="*/ 636 h 108032"/>
                  <a:gd name="connsiteX0" fmla="*/ 186665 w 226826"/>
                  <a:gd name="connsiteY0" fmla="*/ 720 h 107618"/>
                  <a:gd name="connsiteX1" fmla="*/ 47392 w 226826"/>
                  <a:gd name="connsiteY1" fmla="*/ 11885 h 107618"/>
                  <a:gd name="connsiteX2" fmla="*/ 0 w 226826"/>
                  <a:gd name="connsiteY2" fmla="*/ 45649 h 107618"/>
                  <a:gd name="connsiteX3" fmla="*/ 35402 w 226826"/>
                  <a:gd name="connsiteY3" fmla="*/ 93282 h 107618"/>
                  <a:gd name="connsiteX4" fmla="*/ 126919 w 226826"/>
                  <a:gd name="connsiteY4" fmla="*/ 105667 h 107618"/>
                  <a:gd name="connsiteX5" fmla="*/ 220500 w 226826"/>
                  <a:gd name="connsiteY5" fmla="*/ 34105 h 107618"/>
                  <a:gd name="connsiteX6" fmla="*/ 220500 w 226826"/>
                  <a:gd name="connsiteY6" fmla="*/ 34105 h 107618"/>
                  <a:gd name="connsiteX7" fmla="*/ 222564 w 226826"/>
                  <a:gd name="connsiteY7" fmla="*/ 29633 h 107618"/>
                  <a:gd name="connsiteX8" fmla="*/ 186665 w 226826"/>
                  <a:gd name="connsiteY8" fmla="*/ 720 h 107618"/>
                  <a:gd name="connsiteX0" fmla="*/ 194807 w 234968"/>
                  <a:gd name="connsiteY0" fmla="*/ 0 h 106898"/>
                  <a:gd name="connsiteX1" fmla="*/ 8142 w 234968"/>
                  <a:gd name="connsiteY1" fmla="*/ 44929 h 106898"/>
                  <a:gd name="connsiteX2" fmla="*/ 43544 w 234968"/>
                  <a:gd name="connsiteY2" fmla="*/ 92562 h 106898"/>
                  <a:gd name="connsiteX3" fmla="*/ 135061 w 234968"/>
                  <a:gd name="connsiteY3" fmla="*/ 104947 h 106898"/>
                  <a:gd name="connsiteX4" fmla="*/ 228642 w 234968"/>
                  <a:gd name="connsiteY4" fmla="*/ 33385 h 106898"/>
                  <a:gd name="connsiteX5" fmla="*/ 228642 w 234968"/>
                  <a:gd name="connsiteY5" fmla="*/ 33385 h 106898"/>
                  <a:gd name="connsiteX6" fmla="*/ 230706 w 234968"/>
                  <a:gd name="connsiteY6" fmla="*/ 28913 h 106898"/>
                  <a:gd name="connsiteX7" fmla="*/ 194807 w 234968"/>
                  <a:gd name="connsiteY7" fmla="*/ 0 h 106898"/>
                  <a:gd name="connsiteX0" fmla="*/ 183152 w 223313"/>
                  <a:gd name="connsiteY0" fmla="*/ 0 h 107075"/>
                  <a:gd name="connsiteX1" fmla="*/ 9992 w 223313"/>
                  <a:gd name="connsiteY1" fmla="*/ 36826 h 107075"/>
                  <a:gd name="connsiteX2" fmla="*/ 31889 w 223313"/>
                  <a:gd name="connsiteY2" fmla="*/ 92562 h 107075"/>
                  <a:gd name="connsiteX3" fmla="*/ 123406 w 223313"/>
                  <a:gd name="connsiteY3" fmla="*/ 104947 h 107075"/>
                  <a:gd name="connsiteX4" fmla="*/ 216987 w 223313"/>
                  <a:gd name="connsiteY4" fmla="*/ 33385 h 107075"/>
                  <a:gd name="connsiteX5" fmla="*/ 216987 w 223313"/>
                  <a:gd name="connsiteY5" fmla="*/ 33385 h 107075"/>
                  <a:gd name="connsiteX6" fmla="*/ 219051 w 223313"/>
                  <a:gd name="connsiteY6" fmla="*/ 28913 h 107075"/>
                  <a:gd name="connsiteX7" fmla="*/ 183152 w 223313"/>
                  <a:gd name="connsiteY7" fmla="*/ 0 h 107075"/>
                  <a:gd name="connsiteX0" fmla="*/ 221669 w 221669"/>
                  <a:gd name="connsiteY0" fmla="*/ 52 h 78214"/>
                  <a:gd name="connsiteX1" fmla="*/ 12610 w 221669"/>
                  <a:gd name="connsiteY1" fmla="*/ 7965 h 78214"/>
                  <a:gd name="connsiteX2" fmla="*/ 34507 w 221669"/>
                  <a:gd name="connsiteY2" fmla="*/ 63701 h 78214"/>
                  <a:gd name="connsiteX3" fmla="*/ 126024 w 221669"/>
                  <a:gd name="connsiteY3" fmla="*/ 76086 h 78214"/>
                  <a:gd name="connsiteX4" fmla="*/ 219605 w 221669"/>
                  <a:gd name="connsiteY4" fmla="*/ 4524 h 78214"/>
                  <a:gd name="connsiteX5" fmla="*/ 219605 w 221669"/>
                  <a:gd name="connsiteY5" fmla="*/ 4524 h 78214"/>
                  <a:gd name="connsiteX6" fmla="*/ 221669 w 221669"/>
                  <a:gd name="connsiteY6" fmla="*/ 52 h 78214"/>
                  <a:gd name="connsiteX0" fmla="*/ 221669 w 221669"/>
                  <a:gd name="connsiteY0" fmla="*/ 20458 h 98620"/>
                  <a:gd name="connsiteX1" fmla="*/ 12610 w 221669"/>
                  <a:gd name="connsiteY1" fmla="*/ 28371 h 98620"/>
                  <a:gd name="connsiteX2" fmla="*/ 34507 w 221669"/>
                  <a:gd name="connsiteY2" fmla="*/ 84107 h 98620"/>
                  <a:gd name="connsiteX3" fmla="*/ 126024 w 221669"/>
                  <a:gd name="connsiteY3" fmla="*/ 96492 h 98620"/>
                  <a:gd name="connsiteX4" fmla="*/ 219605 w 221669"/>
                  <a:gd name="connsiteY4" fmla="*/ 24930 h 98620"/>
                  <a:gd name="connsiteX5" fmla="*/ 219605 w 221669"/>
                  <a:gd name="connsiteY5" fmla="*/ 24930 h 98620"/>
                  <a:gd name="connsiteX6" fmla="*/ 221669 w 221669"/>
                  <a:gd name="connsiteY6" fmla="*/ 20458 h 98620"/>
                  <a:gd name="connsiteX0" fmla="*/ 218164 w 218164"/>
                  <a:gd name="connsiteY0" fmla="*/ 21506 h 99668"/>
                  <a:gd name="connsiteX1" fmla="*/ 170059 w 218164"/>
                  <a:gd name="connsiteY1" fmla="*/ 67 h 99668"/>
                  <a:gd name="connsiteX2" fmla="*/ 9105 w 218164"/>
                  <a:gd name="connsiteY2" fmla="*/ 29419 h 99668"/>
                  <a:gd name="connsiteX3" fmla="*/ 31002 w 218164"/>
                  <a:gd name="connsiteY3" fmla="*/ 85155 h 99668"/>
                  <a:gd name="connsiteX4" fmla="*/ 122519 w 218164"/>
                  <a:gd name="connsiteY4" fmla="*/ 97540 h 99668"/>
                  <a:gd name="connsiteX5" fmla="*/ 216100 w 218164"/>
                  <a:gd name="connsiteY5" fmla="*/ 25978 h 99668"/>
                  <a:gd name="connsiteX6" fmla="*/ 216100 w 218164"/>
                  <a:gd name="connsiteY6" fmla="*/ 25978 h 99668"/>
                  <a:gd name="connsiteX7" fmla="*/ 218164 w 218164"/>
                  <a:gd name="connsiteY7" fmla="*/ 21506 h 99668"/>
                  <a:gd name="connsiteX0" fmla="*/ 218164 w 218164"/>
                  <a:gd name="connsiteY0" fmla="*/ 21506 h 99668"/>
                  <a:gd name="connsiteX1" fmla="*/ 170059 w 218164"/>
                  <a:gd name="connsiteY1" fmla="*/ 67 h 99668"/>
                  <a:gd name="connsiteX2" fmla="*/ 9105 w 218164"/>
                  <a:gd name="connsiteY2" fmla="*/ 29419 h 99668"/>
                  <a:gd name="connsiteX3" fmla="*/ 31002 w 218164"/>
                  <a:gd name="connsiteY3" fmla="*/ 85155 h 99668"/>
                  <a:gd name="connsiteX4" fmla="*/ 122519 w 218164"/>
                  <a:gd name="connsiteY4" fmla="*/ 97540 h 99668"/>
                  <a:gd name="connsiteX5" fmla="*/ 216100 w 218164"/>
                  <a:gd name="connsiteY5" fmla="*/ 25978 h 99668"/>
                  <a:gd name="connsiteX6" fmla="*/ 216100 w 218164"/>
                  <a:gd name="connsiteY6" fmla="*/ 25978 h 99668"/>
                  <a:gd name="connsiteX7" fmla="*/ 218164 w 218164"/>
                  <a:gd name="connsiteY7" fmla="*/ 21506 h 996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18164" h="99668">
                    <a:moveTo>
                      <a:pt x="218164" y="21506"/>
                    </a:moveTo>
                    <a:cubicBezTo>
                      <a:pt x="210491" y="17188"/>
                      <a:pt x="204902" y="-1252"/>
                      <a:pt x="170059" y="67"/>
                    </a:cubicBezTo>
                    <a:cubicBezTo>
                      <a:pt x="127113" y="14890"/>
                      <a:pt x="32281" y="15238"/>
                      <a:pt x="9105" y="29419"/>
                    </a:cubicBezTo>
                    <a:cubicBezTo>
                      <a:pt x="-14071" y="43600"/>
                      <a:pt x="12100" y="73802"/>
                      <a:pt x="31002" y="85155"/>
                    </a:cubicBezTo>
                    <a:cubicBezTo>
                      <a:pt x="49904" y="96508"/>
                      <a:pt x="84673" y="103389"/>
                      <a:pt x="122519" y="97540"/>
                    </a:cubicBezTo>
                    <a:cubicBezTo>
                      <a:pt x="165869" y="90659"/>
                      <a:pt x="199929" y="69328"/>
                      <a:pt x="216100" y="25978"/>
                    </a:cubicBezTo>
                    <a:lnTo>
                      <a:pt x="216100" y="25978"/>
                    </a:lnTo>
                    <a:cubicBezTo>
                      <a:pt x="216788" y="24602"/>
                      <a:pt x="217476" y="22882"/>
                      <a:pt x="218164" y="21506"/>
                    </a:cubicBez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34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E0CD3DC9-255F-44EA-8D7E-67457E1172FF}"/>
                  </a:ext>
                </a:extLst>
              </p:cNvPr>
              <p:cNvSpPr/>
              <p:nvPr/>
            </p:nvSpPr>
            <p:spPr>
              <a:xfrm>
                <a:off x="6283183" y="2662076"/>
                <a:ext cx="183447" cy="73790"/>
              </a:xfrm>
              <a:custGeom>
                <a:avLst/>
                <a:gdLst>
                  <a:gd name="connsiteX0" fmla="*/ 0 w 195075"/>
                  <a:gd name="connsiteY0" fmla="*/ 56433 h 78467"/>
                  <a:gd name="connsiteX1" fmla="*/ 39566 w 195075"/>
                  <a:gd name="connsiteY1" fmla="*/ 43703 h 78467"/>
                  <a:gd name="connsiteX2" fmla="*/ 164799 w 195075"/>
                  <a:gd name="connsiteY2" fmla="*/ 10330 h 78467"/>
                  <a:gd name="connsiteX3" fmla="*/ 195076 w 195075"/>
                  <a:gd name="connsiteY3" fmla="*/ 4137 h 78467"/>
                  <a:gd name="connsiteX4" fmla="*/ 101494 w 195075"/>
                  <a:gd name="connsiteY4" fmla="*/ 75699 h 78467"/>
                  <a:gd name="connsiteX5" fmla="*/ 9977 w 195075"/>
                  <a:gd name="connsiteY5" fmla="*/ 63314 h 78467"/>
                  <a:gd name="connsiteX6" fmla="*/ 0 w 195075"/>
                  <a:gd name="connsiteY6" fmla="*/ 56433 h 784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95075" h="78467">
                    <a:moveTo>
                      <a:pt x="0" y="56433"/>
                    </a:moveTo>
                    <a:cubicBezTo>
                      <a:pt x="9289" y="39918"/>
                      <a:pt x="25116" y="44047"/>
                      <a:pt x="39566" y="43703"/>
                    </a:cubicBezTo>
                    <a:cubicBezTo>
                      <a:pt x="102182" y="58497"/>
                      <a:pt x="141060" y="23748"/>
                      <a:pt x="164799" y="10330"/>
                    </a:cubicBezTo>
                    <a:cubicBezTo>
                      <a:pt x="174089" y="1041"/>
                      <a:pt x="183034" y="-4120"/>
                      <a:pt x="195076" y="4137"/>
                    </a:cubicBezTo>
                    <a:cubicBezTo>
                      <a:pt x="178561" y="47487"/>
                      <a:pt x="144500" y="67786"/>
                      <a:pt x="101494" y="75699"/>
                    </a:cubicBezTo>
                    <a:cubicBezTo>
                      <a:pt x="69842" y="81548"/>
                      <a:pt x="39222" y="78452"/>
                      <a:pt x="9977" y="63314"/>
                    </a:cubicBezTo>
                    <a:cubicBezTo>
                      <a:pt x="6193" y="61593"/>
                      <a:pt x="2408" y="60217"/>
                      <a:pt x="0" y="56433"/>
                    </a:cubicBezTo>
                    <a:close/>
                  </a:path>
                </a:pathLst>
              </a:custGeom>
              <a:solidFill>
                <a:srgbClr val="FEFEFE"/>
              </a:solidFill>
              <a:ln w="34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8B8F008D-6DD3-447B-A034-9C60F42C4BD4}"/>
                  </a:ext>
                </a:extLst>
              </p:cNvPr>
              <p:cNvSpPr/>
              <p:nvPr/>
            </p:nvSpPr>
            <p:spPr>
              <a:xfrm>
                <a:off x="6320397" y="2660539"/>
                <a:ext cx="117768" cy="46980"/>
              </a:xfrm>
              <a:custGeom>
                <a:avLst/>
                <a:gdLst>
                  <a:gd name="connsiteX0" fmla="*/ 125234 w 125233"/>
                  <a:gd name="connsiteY0" fmla="*/ 11965 h 49958"/>
                  <a:gd name="connsiteX1" fmla="*/ 67089 w 125233"/>
                  <a:gd name="connsiteY1" fmla="*/ 44305 h 49958"/>
                  <a:gd name="connsiteX2" fmla="*/ 0 w 125233"/>
                  <a:gd name="connsiteY2" fmla="*/ 44994 h 49958"/>
                  <a:gd name="connsiteX3" fmla="*/ 94269 w 125233"/>
                  <a:gd name="connsiteY3" fmla="*/ 955 h 49958"/>
                  <a:gd name="connsiteX4" fmla="*/ 125234 w 125233"/>
                  <a:gd name="connsiteY4" fmla="*/ 11965 h 499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5233" h="49958">
                    <a:moveTo>
                      <a:pt x="125234" y="11965"/>
                    </a:moveTo>
                    <a:cubicBezTo>
                      <a:pt x="106655" y="24351"/>
                      <a:pt x="88076" y="36392"/>
                      <a:pt x="67089" y="44305"/>
                    </a:cubicBezTo>
                    <a:cubicBezTo>
                      <a:pt x="44726" y="52907"/>
                      <a:pt x="22363" y="50498"/>
                      <a:pt x="0" y="44994"/>
                    </a:cubicBezTo>
                    <a:cubicBezTo>
                      <a:pt x="16170" y="7148"/>
                      <a:pt x="51951" y="-3517"/>
                      <a:pt x="94269" y="955"/>
                    </a:cubicBezTo>
                    <a:cubicBezTo>
                      <a:pt x="105279" y="2676"/>
                      <a:pt x="116288" y="4396"/>
                      <a:pt x="125234" y="11965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34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86" name="Graphic 123">
                <a:extLst>
                  <a:ext uri="{FF2B5EF4-FFF2-40B4-BE49-F238E27FC236}">
                    <a16:creationId xmlns:a16="http://schemas.microsoft.com/office/drawing/2014/main" id="{0E5B4E5B-BDC5-44E1-A661-49203536608D}"/>
                  </a:ext>
                </a:extLst>
              </p:cNvPr>
              <p:cNvGrpSpPr/>
              <p:nvPr/>
            </p:nvGrpSpPr>
            <p:grpSpPr>
              <a:xfrm>
                <a:off x="6055219" y="2653625"/>
                <a:ext cx="349636" cy="146041"/>
                <a:chOff x="5914123" y="5988271"/>
                <a:chExt cx="802104" cy="335035"/>
              </a:xfrm>
              <a:solidFill>
                <a:schemeClr val="accent1"/>
              </a:solidFill>
            </p:grpSpPr>
            <p:sp>
              <p:nvSpPr>
                <p:cNvPr id="88" name="Freeform: Shape 87">
                  <a:extLst>
                    <a:ext uri="{FF2B5EF4-FFF2-40B4-BE49-F238E27FC236}">
                      <a16:creationId xmlns:a16="http://schemas.microsoft.com/office/drawing/2014/main" id="{1D2DFC92-D9B3-4E15-88B8-FB4B3E16FF37}"/>
                    </a:ext>
                  </a:extLst>
                </p:cNvPr>
                <p:cNvSpPr/>
                <p:nvPr/>
              </p:nvSpPr>
              <p:spPr>
                <a:xfrm>
                  <a:off x="5914123" y="5988271"/>
                  <a:ext cx="802104" cy="335035"/>
                </a:xfrm>
                <a:custGeom>
                  <a:avLst/>
                  <a:gdLst>
                    <a:gd name="connsiteX0" fmla="*/ 768054 w 802104"/>
                    <a:gd name="connsiteY0" fmla="*/ 98036 h 335035"/>
                    <a:gd name="connsiteX1" fmla="*/ 65873 w 802104"/>
                    <a:gd name="connsiteY1" fmla="*/ 332506 h 335035"/>
                    <a:gd name="connsiteX2" fmla="*/ 2775 w 802104"/>
                    <a:gd name="connsiteY2" fmla="*/ 301079 h 335035"/>
                    <a:gd name="connsiteX3" fmla="*/ 2530 w 802104"/>
                    <a:gd name="connsiteY3" fmla="*/ 300097 h 335035"/>
                    <a:gd name="connsiteX4" fmla="*/ 33956 w 802104"/>
                    <a:gd name="connsiteY4" fmla="*/ 236999 h 335035"/>
                    <a:gd name="connsiteX5" fmla="*/ 736136 w 802104"/>
                    <a:gd name="connsiteY5" fmla="*/ 2530 h 335035"/>
                    <a:gd name="connsiteX6" fmla="*/ 799234 w 802104"/>
                    <a:gd name="connsiteY6" fmla="*/ 33956 h 335035"/>
                    <a:gd name="connsiteX7" fmla="*/ 799480 w 802104"/>
                    <a:gd name="connsiteY7" fmla="*/ 34938 h 335035"/>
                    <a:gd name="connsiteX8" fmla="*/ 768054 w 802104"/>
                    <a:gd name="connsiteY8" fmla="*/ 98036 h 3350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802104" h="335035">
                      <a:moveTo>
                        <a:pt x="768054" y="98036"/>
                      </a:moveTo>
                      <a:lnTo>
                        <a:pt x="65873" y="332506"/>
                      </a:lnTo>
                      <a:cubicBezTo>
                        <a:pt x="39848" y="341099"/>
                        <a:pt x="11368" y="327104"/>
                        <a:pt x="2775" y="301079"/>
                      </a:cubicBezTo>
                      <a:lnTo>
                        <a:pt x="2530" y="300097"/>
                      </a:lnTo>
                      <a:cubicBezTo>
                        <a:pt x="-6063" y="274072"/>
                        <a:pt x="7931" y="245592"/>
                        <a:pt x="33956" y="236999"/>
                      </a:cubicBezTo>
                      <a:lnTo>
                        <a:pt x="736136" y="2530"/>
                      </a:lnTo>
                      <a:cubicBezTo>
                        <a:pt x="762161" y="-6063"/>
                        <a:pt x="790641" y="7931"/>
                        <a:pt x="799234" y="33956"/>
                      </a:cubicBezTo>
                      <a:lnTo>
                        <a:pt x="799480" y="34938"/>
                      </a:lnTo>
                      <a:cubicBezTo>
                        <a:pt x="808319" y="60718"/>
                        <a:pt x="794079" y="89198"/>
                        <a:pt x="768054" y="98036"/>
                      </a:cubicBezTo>
                      <a:close/>
                    </a:path>
                  </a:pathLst>
                </a:custGeom>
                <a:solidFill>
                  <a:srgbClr val="87E1ED"/>
                </a:solidFill>
                <a:ln w="24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9" name="Freeform: Shape 88">
                  <a:extLst>
                    <a:ext uri="{FF2B5EF4-FFF2-40B4-BE49-F238E27FC236}">
                      <a16:creationId xmlns:a16="http://schemas.microsoft.com/office/drawing/2014/main" id="{25807036-7DF3-414E-9907-540158E02C22}"/>
                    </a:ext>
                  </a:extLst>
                </p:cNvPr>
                <p:cNvSpPr/>
                <p:nvPr/>
              </p:nvSpPr>
              <p:spPr>
                <a:xfrm>
                  <a:off x="5962113" y="6021039"/>
                  <a:ext cx="718646" cy="264834"/>
                </a:xfrm>
                <a:custGeom>
                  <a:avLst/>
                  <a:gdLst>
                    <a:gd name="connsiteX0" fmla="*/ 705824 w 718646"/>
                    <a:gd name="connsiteY0" fmla="*/ 36543 h 264834"/>
                    <a:gd name="connsiteX1" fmla="*/ 24758 w 718646"/>
                    <a:gd name="connsiteY1" fmla="*/ 263892 h 264834"/>
                    <a:gd name="connsiteX2" fmla="*/ 943 w 718646"/>
                    <a:gd name="connsiteY2" fmla="*/ 252107 h 264834"/>
                    <a:gd name="connsiteX3" fmla="*/ 943 w 718646"/>
                    <a:gd name="connsiteY3" fmla="*/ 252107 h 264834"/>
                    <a:gd name="connsiteX4" fmla="*/ 12728 w 718646"/>
                    <a:gd name="connsiteY4" fmla="*/ 228292 h 264834"/>
                    <a:gd name="connsiteX5" fmla="*/ 693793 w 718646"/>
                    <a:gd name="connsiteY5" fmla="*/ 943 h 264834"/>
                    <a:gd name="connsiteX6" fmla="*/ 717609 w 718646"/>
                    <a:gd name="connsiteY6" fmla="*/ 12728 h 264834"/>
                    <a:gd name="connsiteX7" fmla="*/ 717609 w 718646"/>
                    <a:gd name="connsiteY7" fmla="*/ 12728 h 264834"/>
                    <a:gd name="connsiteX8" fmla="*/ 705824 w 718646"/>
                    <a:gd name="connsiteY8" fmla="*/ 36543 h 2648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18646" h="264834">
                      <a:moveTo>
                        <a:pt x="705824" y="36543"/>
                      </a:moveTo>
                      <a:lnTo>
                        <a:pt x="24758" y="263892"/>
                      </a:lnTo>
                      <a:cubicBezTo>
                        <a:pt x="14937" y="267084"/>
                        <a:pt x="4380" y="261928"/>
                        <a:pt x="943" y="252107"/>
                      </a:cubicBezTo>
                      <a:lnTo>
                        <a:pt x="943" y="252107"/>
                      </a:lnTo>
                      <a:cubicBezTo>
                        <a:pt x="-2249" y="242287"/>
                        <a:pt x="2907" y="231729"/>
                        <a:pt x="12728" y="228292"/>
                      </a:cubicBezTo>
                      <a:lnTo>
                        <a:pt x="693793" y="943"/>
                      </a:lnTo>
                      <a:cubicBezTo>
                        <a:pt x="703614" y="-2249"/>
                        <a:pt x="714172" y="2907"/>
                        <a:pt x="717609" y="12728"/>
                      </a:cubicBezTo>
                      <a:lnTo>
                        <a:pt x="717609" y="12728"/>
                      </a:lnTo>
                      <a:cubicBezTo>
                        <a:pt x="721046" y="22548"/>
                        <a:pt x="715645" y="33106"/>
                        <a:pt x="705824" y="36543"/>
                      </a:cubicBezTo>
                      <a:close/>
                    </a:path>
                  </a:pathLst>
                </a:custGeom>
                <a:solidFill>
                  <a:srgbClr val="9ED7DB"/>
                </a:solidFill>
                <a:ln w="24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0" name="Freeform: Shape 89">
                  <a:extLst>
                    <a:ext uri="{FF2B5EF4-FFF2-40B4-BE49-F238E27FC236}">
                      <a16:creationId xmlns:a16="http://schemas.microsoft.com/office/drawing/2014/main" id="{23B9070F-138C-4044-B3F2-B718CC63D0E8}"/>
                    </a:ext>
                  </a:extLst>
                </p:cNvPr>
                <p:cNvSpPr/>
                <p:nvPr/>
              </p:nvSpPr>
              <p:spPr>
                <a:xfrm>
                  <a:off x="6091501" y="6021039"/>
                  <a:ext cx="588767" cy="221623"/>
                </a:xfrm>
                <a:custGeom>
                  <a:avLst/>
                  <a:gdLst>
                    <a:gd name="connsiteX0" fmla="*/ 575945 w 588767"/>
                    <a:gd name="connsiteY0" fmla="*/ 36543 h 221623"/>
                    <a:gd name="connsiteX1" fmla="*/ 24758 w 588767"/>
                    <a:gd name="connsiteY1" fmla="*/ 220681 h 221623"/>
                    <a:gd name="connsiteX2" fmla="*/ 943 w 588767"/>
                    <a:gd name="connsiteY2" fmla="*/ 208896 h 221623"/>
                    <a:gd name="connsiteX3" fmla="*/ 943 w 588767"/>
                    <a:gd name="connsiteY3" fmla="*/ 208896 h 221623"/>
                    <a:gd name="connsiteX4" fmla="*/ 12728 w 588767"/>
                    <a:gd name="connsiteY4" fmla="*/ 185081 h 221623"/>
                    <a:gd name="connsiteX5" fmla="*/ 563915 w 588767"/>
                    <a:gd name="connsiteY5" fmla="*/ 943 h 221623"/>
                    <a:gd name="connsiteX6" fmla="*/ 587730 w 588767"/>
                    <a:gd name="connsiteY6" fmla="*/ 12728 h 221623"/>
                    <a:gd name="connsiteX7" fmla="*/ 587730 w 588767"/>
                    <a:gd name="connsiteY7" fmla="*/ 12728 h 221623"/>
                    <a:gd name="connsiteX8" fmla="*/ 575945 w 588767"/>
                    <a:gd name="connsiteY8" fmla="*/ 36543 h 2216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88767" h="221623">
                      <a:moveTo>
                        <a:pt x="575945" y="36543"/>
                      </a:moveTo>
                      <a:lnTo>
                        <a:pt x="24758" y="220681"/>
                      </a:lnTo>
                      <a:cubicBezTo>
                        <a:pt x="14937" y="223873"/>
                        <a:pt x="4380" y="218717"/>
                        <a:pt x="943" y="208896"/>
                      </a:cubicBezTo>
                      <a:lnTo>
                        <a:pt x="943" y="208896"/>
                      </a:lnTo>
                      <a:cubicBezTo>
                        <a:pt x="-2249" y="199076"/>
                        <a:pt x="2907" y="188518"/>
                        <a:pt x="12728" y="185081"/>
                      </a:cubicBezTo>
                      <a:lnTo>
                        <a:pt x="563915" y="943"/>
                      </a:lnTo>
                      <a:cubicBezTo>
                        <a:pt x="573735" y="-2249"/>
                        <a:pt x="584293" y="2907"/>
                        <a:pt x="587730" y="12728"/>
                      </a:cubicBezTo>
                      <a:lnTo>
                        <a:pt x="587730" y="12728"/>
                      </a:lnTo>
                      <a:cubicBezTo>
                        <a:pt x="591167" y="22794"/>
                        <a:pt x="585766" y="33351"/>
                        <a:pt x="575945" y="36543"/>
                      </a:cubicBezTo>
                      <a:close/>
                    </a:path>
                  </a:pathLst>
                </a:custGeom>
                <a:solidFill>
                  <a:srgbClr val="CD6B6D"/>
                </a:solidFill>
                <a:ln w="24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1" name="Freeform: Shape 90">
                  <a:extLst>
                    <a:ext uri="{FF2B5EF4-FFF2-40B4-BE49-F238E27FC236}">
                      <a16:creationId xmlns:a16="http://schemas.microsoft.com/office/drawing/2014/main" id="{AF5BF1E5-6BD0-4DC4-979B-77CEDF9B58B7}"/>
                    </a:ext>
                  </a:extLst>
                </p:cNvPr>
                <p:cNvSpPr/>
                <p:nvPr/>
              </p:nvSpPr>
              <p:spPr>
                <a:xfrm>
                  <a:off x="6017315" y="6199491"/>
                  <a:ext cx="22803" cy="51312"/>
                </a:xfrm>
                <a:custGeom>
                  <a:avLst/>
                  <a:gdLst>
                    <a:gd name="connsiteX0" fmla="*/ 15468 w 22803"/>
                    <a:gd name="connsiteY0" fmla="*/ 48858 h 51312"/>
                    <a:gd name="connsiteX1" fmla="*/ 0 w 22803"/>
                    <a:gd name="connsiteY1" fmla="*/ 2455 h 51312"/>
                    <a:gd name="connsiteX2" fmla="*/ 7120 w 22803"/>
                    <a:gd name="connsiteY2" fmla="*/ 0 h 51312"/>
                    <a:gd name="connsiteX3" fmla="*/ 22588 w 22803"/>
                    <a:gd name="connsiteY3" fmla="*/ 46403 h 51312"/>
                    <a:gd name="connsiteX4" fmla="*/ 20132 w 22803"/>
                    <a:gd name="connsiteY4" fmla="*/ 51068 h 51312"/>
                    <a:gd name="connsiteX5" fmla="*/ 20132 w 22803"/>
                    <a:gd name="connsiteY5" fmla="*/ 51068 h 51312"/>
                    <a:gd name="connsiteX6" fmla="*/ 15468 w 22803"/>
                    <a:gd name="connsiteY6" fmla="*/ 48858 h 513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2803" h="51312">
                      <a:moveTo>
                        <a:pt x="15468" y="48858"/>
                      </a:moveTo>
                      <a:lnTo>
                        <a:pt x="0" y="2455"/>
                      </a:lnTo>
                      <a:lnTo>
                        <a:pt x="7120" y="0"/>
                      </a:lnTo>
                      <a:lnTo>
                        <a:pt x="22588" y="46403"/>
                      </a:lnTo>
                      <a:cubicBezTo>
                        <a:pt x="23324" y="48367"/>
                        <a:pt x="22097" y="50331"/>
                        <a:pt x="20132" y="51068"/>
                      </a:cubicBezTo>
                      <a:lnTo>
                        <a:pt x="20132" y="51068"/>
                      </a:lnTo>
                      <a:cubicBezTo>
                        <a:pt x="18414" y="51804"/>
                        <a:pt x="16204" y="50822"/>
                        <a:pt x="15468" y="48858"/>
                      </a:cubicBezTo>
                      <a:close/>
                    </a:path>
                  </a:pathLst>
                </a:custGeom>
                <a:solidFill>
                  <a:srgbClr val="9AD1D7"/>
                </a:solidFill>
                <a:ln w="24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2" name="Freeform: Shape 91">
                  <a:extLst>
                    <a:ext uri="{FF2B5EF4-FFF2-40B4-BE49-F238E27FC236}">
                      <a16:creationId xmlns:a16="http://schemas.microsoft.com/office/drawing/2014/main" id="{3449B684-03E9-4DB9-A07D-57485A8D7C8F}"/>
                    </a:ext>
                  </a:extLst>
                </p:cNvPr>
                <p:cNvSpPr/>
                <p:nvPr/>
              </p:nvSpPr>
              <p:spPr>
                <a:xfrm>
                  <a:off x="6051688" y="6187951"/>
                  <a:ext cx="22803" cy="51312"/>
                </a:xfrm>
                <a:custGeom>
                  <a:avLst/>
                  <a:gdLst>
                    <a:gd name="connsiteX0" fmla="*/ 15468 w 22803"/>
                    <a:gd name="connsiteY0" fmla="*/ 48858 h 51312"/>
                    <a:gd name="connsiteX1" fmla="*/ 0 w 22803"/>
                    <a:gd name="connsiteY1" fmla="*/ 2455 h 51312"/>
                    <a:gd name="connsiteX2" fmla="*/ 7120 w 22803"/>
                    <a:gd name="connsiteY2" fmla="*/ 0 h 51312"/>
                    <a:gd name="connsiteX3" fmla="*/ 22588 w 22803"/>
                    <a:gd name="connsiteY3" fmla="*/ 46403 h 51312"/>
                    <a:gd name="connsiteX4" fmla="*/ 20132 w 22803"/>
                    <a:gd name="connsiteY4" fmla="*/ 51068 h 51312"/>
                    <a:gd name="connsiteX5" fmla="*/ 20132 w 22803"/>
                    <a:gd name="connsiteY5" fmla="*/ 51068 h 51312"/>
                    <a:gd name="connsiteX6" fmla="*/ 15468 w 22803"/>
                    <a:gd name="connsiteY6" fmla="*/ 48858 h 513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2803" h="51312">
                      <a:moveTo>
                        <a:pt x="15468" y="48858"/>
                      </a:moveTo>
                      <a:lnTo>
                        <a:pt x="0" y="2455"/>
                      </a:lnTo>
                      <a:lnTo>
                        <a:pt x="7120" y="0"/>
                      </a:lnTo>
                      <a:lnTo>
                        <a:pt x="22588" y="46403"/>
                      </a:lnTo>
                      <a:cubicBezTo>
                        <a:pt x="23324" y="48367"/>
                        <a:pt x="22097" y="50331"/>
                        <a:pt x="20132" y="51068"/>
                      </a:cubicBezTo>
                      <a:lnTo>
                        <a:pt x="20132" y="51068"/>
                      </a:lnTo>
                      <a:cubicBezTo>
                        <a:pt x="18168" y="51804"/>
                        <a:pt x="15959" y="50822"/>
                        <a:pt x="15468" y="48858"/>
                      </a:cubicBezTo>
                      <a:close/>
                    </a:path>
                  </a:pathLst>
                </a:custGeom>
                <a:solidFill>
                  <a:srgbClr val="9AD1D7"/>
                </a:solidFill>
                <a:ln w="24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3" name="Freeform: Shape 92">
                  <a:extLst>
                    <a:ext uri="{FF2B5EF4-FFF2-40B4-BE49-F238E27FC236}">
                      <a16:creationId xmlns:a16="http://schemas.microsoft.com/office/drawing/2014/main" id="{604C503C-0868-41C4-94F3-914E17931699}"/>
                    </a:ext>
                  </a:extLst>
                </p:cNvPr>
                <p:cNvSpPr/>
                <p:nvPr/>
              </p:nvSpPr>
              <p:spPr>
                <a:xfrm>
                  <a:off x="6085815" y="6176658"/>
                  <a:ext cx="22803" cy="51312"/>
                </a:xfrm>
                <a:custGeom>
                  <a:avLst/>
                  <a:gdLst>
                    <a:gd name="connsiteX0" fmla="*/ 15468 w 22803"/>
                    <a:gd name="connsiteY0" fmla="*/ 48858 h 51312"/>
                    <a:gd name="connsiteX1" fmla="*/ 0 w 22803"/>
                    <a:gd name="connsiteY1" fmla="*/ 2455 h 51312"/>
                    <a:gd name="connsiteX2" fmla="*/ 7120 w 22803"/>
                    <a:gd name="connsiteY2" fmla="*/ 0 h 51312"/>
                    <a:gd name="connsiteX3" fmla="*/ 22588 w 22803"/>
                    <a:gd name="connsiteY3" fmla="*/ 46403 h 51312"/>
                    <a:gd name="connsiteX4" fmla="*/ 20132 w 22803"/>
                    <a:gd name="connsiteY4" fmla="*/ 51068 h 51312"/>
                    <a:gd name="connsiteX5" fmla="*/ 20132 w 22803"/>
                    <a:gd name="connsiteY5" fmla="*/ 51068 h 51312"/>
                    <a:gd name="connsiteX6" fmla="*/ 15468 w 22803"/>
                    <a:gd name="connsiteY6" fmla="*/ 48858 h 513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2803" h="51312">
                      <a:moveTo>
                        <a:pt x="15468" y="48858"/>
                      </a:moveTo>
                      <a:lnTo>
                        <a:pt x="0" y="2455"/>
                      </a:lnTo>
                      <a:lnTo>
                        <a:pt x="7120" y="0"/>
                      </a:lnTo>
                      <a:lnTo>
                        <a:pt x="22588" y="46403"/>
                      </a:lnTo>
                      <a:cubicBezTo>
                        <a:pt x="23324" y="48367"/>
                        <a:pt x="22097" y="50331"/>
                        <a:pt x="20132" y="51068"/>
                      </a:cubicBezTo>
                      <a:lnTo>
                        <a:pt x="20132" y="51068"/>
                      </a:lnTo>
                      <a:cubicBezTo>
                        <a:pt x="18414" y="51804"/>
                        <a:pt x="16204" y="50822"/>
                        <a:pt x="15468" y="48858"/>
                      </a:cubicBezTo>
                      <a:close/>
                    </a:path>
                  </a:pathLst>
                </a:custGeom>
                <a:solidFill>
                  <a:srgbClr val="9AD1D7"/>
                </a:solidFill>
                <a:ln w="24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4" name="Freeform: Shape 93">
                  <a:extLst>
                    <a:ext uri="{FF2B5EF4-FFF2-40B4-BE49-F238E27FC236}">
                      <a16:creationId xmlns:a16="http://schemas.microsoft.com/office/drawing/2014/main" id="{B8A2380F-E715-42AA-BC20-C26B8FF258E3}"/>
                    </a:ext>
                  </a:extLst>
                </p:cNvPr>
                <p:cNvSpPr/>
                <p:nvPr/>
              </p:nvSpPr>
              <p:spPr>
                <a:xfrm>
                  <a:off x="6120187" y="6165118"/>
                  <a:ext cx="22803" cy="51312"/>
                </a:xfrm>
                <a:custGeom>
                  <a:avLst/>
                  <a:gdLst>
                    <a:gd name="connsiteX0" fmla="*/ 15468 w 22803"/>
                    <a:gd name="connsiteY0" fmla="*/ 48858 h 51312"/>
                    <a:gd name="connsiteX1" fmla="*/ 0 w 22803"/>
                    <a:gd name="connsiteY1" fmla="*/ 2455 h 51312"/>
                    <a:gd name="connsiteX2" fmla="*/ 7120 w 22803"/>
                    <a:gd name="connsiteY2" fmla="*/ 0 h 51312"/>
                    <a:gd name="connsiteX3" fmla="*/ 22588 w 22803"/>
                    <a:gd name="connsiteY3" fmla="*/ 46403 h 51312"/>
                    <a:gd name="connsiteX4" fmla="*/ 20132 w 22803"/>
                    <a:gd name="connsiteY4" fmla="*/ 51068 h 51312"/>
                    <a:gd name="connsiteX5" fmla="*/ 20132 w 22803"/>
                    <a:gd name="connsiteY5" fmla="*/ 51068 h 51312"/>
                    <a:gd name="connsiteX6" fmla="*/ 15468 w 22803"/>
                    <a:gd name="connsiteY6" fmla="*/ 48858 h 513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2803" h="51312">
                      <a:moveTo>
                        <a:pt x="15468" y="48858"/>
                      </a:moveTo>
                      <a:lnTo>
                        <a:pt x="0" y="2455"/>
                      </a:lnTo>
                      <a:lnTo>
                        <a:pt x="7120" y="0"/>
                      </a:lnTo>
                      <a:lnTo>
                        <a:pt x="22588" y="46403"/>
                      </a:lnTo>
                      <a:cubicBezTo>
                        <a:pt x="23324" y="48367"/>
                        <a:pt x="22097" y="50331"/>
                        <a:pt x="20132" y="51068"/>
                      </a:cubicBezTo>
                      <a:lnTo>
                        <a:pt x="20132" y="51068"/>
                      </a:lnTo>
                      <a:cubicBezTo>
                        <a:pt x="18168" y="51804"/>
                        <a:pt x="16204" y="50822"/>
                        <a:pt x="15468" y="48858"/>
                      </a:cubicBezTo>
                      <a:close/>
                    </a:path>
                  </a:pathLst>
                </a:custGeom>
                <a:solidFill>
                  <a:srgbClr val="9AD1D7"/>
                </a:solidFill>
                <a:ln w="24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5" name="Freeform: Shape 94">
                  <a:extLst>
                    <a:ext uri="{FF2B5EF4-FFF2-40B4-BE49-F238E27FC236}">
                      <a16:creationId xmlns:a16="http://schemas.microsoft.com/office/drawing/2014/main" id="{7BC25DD1-7720-4CAB-844A-ED610A2573BA}"/>
                    </a:ext>
                  </a:extLst>
                </p:cNvPr>
                <p:cNvSpPr/>
                <p:nvPr/>
              </p:nvSpPr>
              <p:spPr>
                <a:xfrm>
                  <a:off x="6154314" y="6153825"/>
                  <a:ext cx="22803" cy="51285"/>
                </a:xfrm>
                <a:custGeom>
                  <a:avLst/>
                  <a:gdLst>
                    <a:gd name="connsiteX0" fmla="*/ 15468 w 22803"/>
                    <a:gd name="connsiteY0" fmla="*/ 48858 h 51285"/>
                    <a:gd name="connsiteX1" fmla="*/ 0 w 22803"/>
                    <a:gd name="connsiteY1" fmla="*/ 2455 h 51285"/>
                    <a:gd name="connsiteX2" fmla="*/ 7120 w 22803"/>
                    <a:gd name="connsiteY2" fmla="*/ 0 h 51285"/>
                    <a:gd name="connsiteX3" fmla="*/ 22588 w 22803"/>
                    <a:gd name="connsiteY3" fmla="*/ 46403 h 51285"/>
                    <a:gd name="connsiteX4" fmla="*/ 20132 w 22803"/>
                    <a:gd name="connsiteY4" fmla="*/ 51068 h 51285"/>
                    <a:gd name="connsiteX5" fmla="*/ 20132 w 22803"/>
                    <a:gd name="connsiteY5" fmla="*/ 51068 h 51285"/>
                    <a:gd name="connsiteX6" fmla="*/ 15468 w 22803"/>
                    <a:gd name="connsiteY6" fmla="*/ 48858 h 512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2803" h="51285">
                      <a:moveTo>
                        <a:pt x="15468" y="48858"/>
                      </a:moveTo>
                      <a:lnTo>
                        <a:pt x="0" y="2455"/>
                      </a:lnTo>
                      <a:lnTo>
                        <a:pt x="7120" y="0"/>
                      </a:lnTo>
                      <a:lnTo>
                        <a:pt x="22588" y="46403"/>
                      </a:lnTo>
                      <a:cubicBezTo>
                        <a:pt x="23324" y="48367"/>
                        <a:pt x="22097" y="50331"/>
                        <a:pt x="20132" y="51068"/>
                      </a:cubicBezTo>
                      <a:lnTo>
                        <a:pt x="20132" y="51068"/>
                      </a:lnTo>
                      <a:cubicBezTo>
                        <a:pt x="18414" y="51804"/>
                        <a:pt x="16204" y="50577"/>
                        <a:pt x="15468" y="48858"/>
                      </a:cubicBezTo>
                      <a:close/>
                    </a:path>
                  </a:pathLst>
                </a:custGeom>
                <a:solidFill>
                  <a:srgbClr val="9AD1D7"/>
                </a:solidFill>
                <a:ln w="24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6" name="Freeform: Shape 95">
                  <a:extLst>
                    <a:ext uri="{FF2B5EF4-FFF2-40B4-BE49-F238E27FC236}">
                      <a16:creationId xmlns:a16="http://schemas.microsoft.com/office/drawing/2014/main" id="{736285B9-BC20-404E-86D3-23F82185C8FA}"/>
                    </a:ext>
                  </a:extLst>
                </p:cNvPr>
                <p:cNvSpPr/>
                <p:nvPr/>
              </p:nvSpPr>
              <p:spPr>
                <a:xfrm>
                  <a:off x="6188687" y="6142285"/>
                  <a:ext cx="22803" cy="51312"/>
                </a:xfrm>
                <a:custGeom>
                  <a:avLst/>
                  <a:gdLst>
                    <a:gd name="connsiteX0" fmla="*/ 15468 w 22803"/>
                    <a:gd name="connsiteY0" fmla="*/ 48858 h 51312"/>
                    <a:gd name="connsiteX1" fmla="*/ 0 w 22803"/>
                    <a:gd name="connsiteY1" fmla="*/ 2455 h 51312"/>
                    <a:gd name="connsiteX2" fmla="*/ 7120 w 22803"/>
                    <a:gd name="connsiteY2" fmla="*/ 0 h 51312"/>
                    <a:gd name="connsiteX3" fmla="*/ 22588 w 22803"/>
                    <a:gd name="connsiteY3" fmla="*/ 46403 h 51312"/>
                    <a:gd name="connsiteX4" fmla="*/ 20132 w 22803"/>
                    <a:gd name="connsiteY4" fmla="*/ 51068 h 51312"/>
                    <a:gd name="connsiteX5" fmla="*/ 20132 w 22803"/>
                    <a:gd name="connsiteY5" fmla="*/ 51068 h 51312"/>
                    <a:gd name="connsiteX6" fmla="*/ 15468 w 22803"/>
                    <a:gd name="connsiteY6" fmla="*/ 48858 h 513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2803" h="51312">
                      <a:moveTo>
                        <a:pt x="15468" y="48858"/>
                      </a:moveTo>
                      <a:lnTo>
                        <a:pt x="0" y="2455"/>
                      </a:lnTo>
                      <a:lnTo>
                        <a:pt x="7120" y="0"/>
                      </a:lnTo>
                      <a:lnTo>
                        <a:pt x="22588" y="46403"/>
                      </a:lnTo>
                      <a:cubicBezTo>
                        <a:pt x="23324" y="48367"/>
                        <a:pt x="22097" y="50331"/>
                        <a:pt x="20132" y="51068"/>
                      </a:cubicBezTo>
                      <a:lnTo>
                        <a:pt x="20132" y="51068"/>
                      </a:lnTo>
                      <a:cubicBezTo>
                        <a:pt x="18168" y="51804"/>
                        <a:pt x="16204" y="50822"/>
                        <a:pt x="15468" y="48858"/>
                      </a:cubicBezTo>
                      <a:close/>
                    </a:path>
                  </a:pathLst>
                </a:custGeom>
                <a:solidFill>
                  <a:srgbClr val="9AD1D7"/>
                </a:solidFill>
                <a:ln w="24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7" name="Freeform: Shape 96">
                  <a:extLst>
                    <a:ext uri="{FF2B5EF4-FFF2-40B4-BE49-F238E27FC236}">
                      <a16:creationId xmlns:a16="http://schemas.microsoft.com/office/drawing/2014/main" id="{D7A33A10-FEEF-4E94-B59A-71F7E536F3C4}"/>
                    </a:ext>
                  </a:extLst>
                </p:cNvPr>
                <p:cNvSpPr/>
                <p:nvPr/>
              </p:nvSpPr>
              <p:spPr>
                <a:xfrm>
                  <a:off x="6222814" y="6130746"/>
                  <a:ext cx="22803" cy="51413"/>
                </a:xfrm>
                <a:custGeom>
                  <a:avLst/>
                  <a:gdLst>
                    <a:gd name="connsiteX0" fmla="*/ 15468 w 22803"/>
                    <a:gd name="connsiteY0" fmla="*/ 48858 h 51413"/>
                    <a:gd name="connsiteX1" fmla="*/ 0 w 22803"/>
                    <a:gd name="connsiteY1" fmla="*/ 2455 h 51413"/>
                    <a:gd name="connsiteX2" fmla="*/ 7120 w 22803"/>
                    <a:gd name="connsiteY2" fmla="*/ 0 h 51413"/>
                    <a:gd name="connsiteX3" fmla="*/ 22588 w 22803"/>
                    <a:gd name="connsiteY3" fmla="*/ 46403 h 51413"/>
                    <a:gd name="connsiteX4" fmla="*/ 20132 w 22803"/>
                    <a:gd name="connsiteY4" fmla="*/ 51068 h 51413"/>
                    <a:gd name="connsiteX5" fmla="*/ 20132 w 22803"/>
                    <a:gd name="connsiteY5" fmla="*/ 51068 h 51413"/>
                    <a:gd name="connsiteX6" fmla="*/ 15468 w 22803"/>
                    <a:gd name="connsiteY6" fmla="*/ 48858 h 514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2803" h="51413">
                      <a:moveTo>
                        <a:pt x="15468" y="48858"/>
                      </a:moveTo>
                      <a:lnTo>
                        <a:pt x="0" y="2455"/>
                      </a:lnTo>
                      <a:lnTo>
                        <a:pt x="7120" y="0"/>
                      </a:lnTo>
                      <a:lnTo>
                        <a:pt x="22588" y="46403"/>
                      </a:lnTo>
                      <a:cubicBezTo>
                        <a:pt x="23324" y="48367"/>
                        <a:pt x="22097" y="50331"/>
                        <a:pt x="20132" y="51068"/>
                      </a:cubicBezTo>
                      <a:lnTo>
                        <a:pt x="20132" y="51068"/>
                      </a:lnTo>
                      <a:cubicBezTo>
                        <a:pt x="18414" y="52050"/>
                        <a:pt x="16204" y="50822"/>
                        <a:pt x="15468" y="48858"/>
                      </a:cubicBezTo>
                      <a:close/>
                    </a:path>
                  </a:pathLst>
                </a:custGeom>
                <a:solidFill>
                  <a:srgbClr val="9AD1D7"/>
                </a:solidFill>
                <a:ln w="24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8" name="Freeform: Shape 97">
                  <a:extLst>
                    <a:ext uri="{FF2B5EF4-FFF2-40B4-BE49-F238E27FC236}">
                      <a16:creationId xmlns:a16="http://schemas.microsoft.com/office/drawing/2014/main" id="{E46C46AB-3EAB-4C7D-9DAD-758571FE25DF}"/>
                    </a:ext>
                  </a:extLst>
                </p:cNvPr>
                <p:cNvSpPr/>
                <p:nvPr/>
              </p:nvSpPr>
              <p:spPr>
                <a:xfrm>
                  <a:off x="6257186" y="6119452"/>
                  <a:ext cx="22803" cy="51312"/>
                </a:xfrm>
                <a:custGeom>
                  <a:avLst/>
                  <a:gdLst>
                    <a:gd name="connsiteX0" fmla="*/ 15468 w 22803"/>
                    <a:gd name="connsiteY0" fmla="*/ 48858 h 51312"/>
                    <a:gd name="connsiteX1" fmla="*/ 0 w 22803"/>
                    <a:gd name="connsiteY1" fmla="*/ 2455 h 51312"/>
                    <a:gd name="connsiteX2" fmla="*/ 7120 w 22803"/>
                    <a:gd name="connsiteY2" fmla="*/ 0 h 51312"/>
                    <a:gd name="connsiteX3" fmla="*/ 22588 w 22803"/>
                    <a:gd name="connsiteY3" fmla="*/ 46403 h 51312"/>
                    <a:gd name="connsiteX4" fmla="*/ 20132 w 22803"/>
                    <a:gd name="connsiteY4" fmla="*/ 51068 h 51312"/>
                    <a:gd name="connsiteX5" fmla="*/ 20132 w 22803"/>
                    <a:gd name="connsiteY5" fmla="*/ 51068 h 51312"/>
                    <a:gd name="connsiteX6" fmla="*/ 15468 w 22803"/>
                    <a:gd name="connsiteY6" fmla="*/ 48858 h 513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2803" h="51312">
                      <a:moveTo>
                        <a:pt x="15468" y="48858"/>
                      </a:moveTo>
                      <a:lnTo>
                        <a:pt x="0" y="2455"/>
                      </a:lnTo>
                      <a:lnTo>
                        <a:pt x="7120" y="0"/>
                      </a:lnTo>
                      <a:lnTo>
                        <a:pt x="22588" y="46403"/>
                      </a:lnTo>
                      <a:cubicBezTo>
                        <a:pt x="23324" y="48367"/>
                        <a:pt x="22097" y="50331"/>
                        <a:pt x="20132" y="51068"/>
                      </a:cubicBezTo>
                      <a:lnTo>
                        <a:pt x="20132" y="51068"/>
                      </a:lnTo>
                      <a:cubicBezTo>
                        <a:pt x="18168" y="51804"/>
                        <a:pt x="16204" y="50822"/>
                        <a:pt x="15468" y="48858"/>
                      </a:cubicBezTo>
                      <a:close/>
                    </a:path>
                  </a:pathLst>
                </a:custGeom>
                <a:solidFill>
                  <a:srgbClr val="9AD1D7"/>
                </a:solidFill>
                <a:ln w="24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9" name="Freeform: Shape 98">
                  <a:extLst>
                    <a:ext uri="{FF2B5EF4-FFF2-40B4-BE49-F238E27FC236}">
                      <a16:creationId xmlns:a16="http://schemas.microsoft.com/office/drawing/2014/main" id="{0FF81725-8CA6-4FD1-9866-4C99C0035D04}"/>
                    </a:ext>
                  </a:extLst>
                </p:cNvPr>
                <p:cNvSpPr/>
                <p:nvPr/>
              </p:nvSpPr>
              <p:spPr>
                <a:xfrm>
                  <a:off x="6291313" y="6107913"/>
                  <a:ext cx="22803" cy="51312"/>
                </a:xfrm>
                <a:custGeom>
                  <a:avLst/>
                  <a:gdLst>
                    <a:gd name="connsiteX0" fmla="*/ 15468 w 22803"/>
                    <a:gd name="connsiteY0" fmla="*/ 48858 h 51312"/>
                    <a:gd name="connsiteX1" fmla="*/ 0 w 22803"/>
                    <a:gd name="connsiteY1" fmla="*/ 2455 h 51312"/>
                    <a:gd name="connsiteX2" fmla="*/ 7120 w 22803"/>
                    <a:gd name="connsiteY2" fmla="*/ 0 h 51312"/>
                    <a:gd name="connsiteX3" fmla="*/ 22588 w 22803"/>
                    <a:gd name="connsiteY3" fmla="*/ 46403 h 51312"/>
                    <a:gd name="connsiteX4" fmla="*/ 20132 w 22803"/>
                    <a:gd name="connsiteY4" fmla="*/ 51068 h 51312"/>
                    <a:gd name="connsiteX5" fmla="*/ 20132 w 22803"/>
                    <a:gd name="connsiteY5" fmla="*/ 51068 h 51312"/>
                    <a:gd name="connsiteX6" fmla="*/ 15468 w 22803"/>
                    <a:gd name="connsiteY6" fmla="*/ 48858 h 513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2803" h="51312">
                      <a:moveTo>
                        <a:pt x="15468" y="48858"/>
                      </a:moveTo>
                      <a:lnTo>
                        <a:pt x="0" y="2455"/>
                      </a:lnTo>
                      <a:lnTo>
                        <a:pt x="7120" y="0"/>
                      </a:lnTo>
                      <a:lnTo>
                        <a:pt x="22588" y="46403"/>
                      </a:lnTo>
                      <a:cubicBezTo>
                        <a:pt x="23324" y="48367"/>
                        <a:pt x="22097" y="50331"/>
                        <a:pt x="20132" y="51068"/>
                      </a:cubicBezTo>
                      <a:lnTo>
                        <a:pt x="20132" y="51068"/>
                      </a:lnTo>
                      <a:cubicBezTo>
                        <a:pt x="18414" y="51804"/>
                        <a:pt x="16204" y="50822"/>
                        <a:pt x="15468" y="48858"/>
                      </a:cubicBezTo>
                      <a:close/>
                    </a:path>
                  </a:pathLst>
                </a:custGeom>
                <a:solidFill>
                  <a:srgbClr val="9AD1D7"/>
                </a:solidFill>
                <a:ln w="24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0" name="Freeform: Shape 99">
                  <a:extLst>
                    <a:ext uri="{FF2B5EF4-FFF2-40B4-BE49-F238E27FC236}">
                      <a16:creationId xmlns:a16="http://schemas.microsoft.com/office/drawing/2014/main" id="{B5B505D6-041A-482D-9B8A-2AD2E1BDE612}"/>
                    </a:ext>
                  </a:extLst>
                </p:cNvPr>
                <p:cNvSpPr/>
                <p:nvPr/>
              </p:nvSpPr>
              <p:spPr>
                <a:xfrm>
                  <a:off x="6325686" y="6096619"/>
                  <a:ext cx="22803" cy="51312"/>
                </a:xfrm>
                <a:custGeom>
                  <a:avLst/>
                  <a:gdLst>
                    <a:gd name="connsiteX0" fmla="*/ 15468 w 22803"/>
                    <a:gd name="connsiteY0" fmla="*/ 48858 h 51312"/>
                    <a:gd name="connsiteX1" fmla="*/ 0 w 22803"/>
                    <a:gd name="connsiteY1" fmla="*/ 2455 h 51312"/>
                    <a:gd name="connsiteX2" fmla="*/ 7120 w 22803"/>
                    <a:gd name="connsiteY2" fmla="*/ 0 h 51312"/>
                    <a:gd name="connsiteX3" fmla="*/ 22588 w 22803"/>
                    <a:gd name="connsiteY3" fmla="*/ 46403 h 51312"/>
                    <a:gd name="connsiteX4" fmla="*/ 20132 w 22803"/>
                    <a:gd name="connsiteY4" fmla="*/ 51068 h 51312"/>
                    <a:gd name="connsiteX5" fmla="*/ 20132 w 22803"/>
                    <a:gd name="connsiteY5" fmla="*/ 51068 h 51312"/>
                    <a:gd name="connsiteX6" fmla="*/ 15468 w 22803"/>
                    <a:gd name="connsiteY6" fmla="*/ 48858 h 513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2803" h="51312">
                      <a:moveTo>
                        <a:pt x="15468" y="48858"/>
                      </a:moveTo>
                      <a:lnTo>
                        <a:pt x="0" y="2455"/>
                      </a:lnTo>
                      <a:lnTo>
                        <a:pt x="7120" y="0"/>
                      </a:lnTo>
                      <a:lnTo>
                        <a:pt x="22588" y="46403"/>
                      </a:lnTo>
                      <a:cubicBezTo>
                        <a:pt x="23324" y="48367"/>
                        <a:pt x="22097" y="50331"/>
                        <a:pt x="20132" y="51068"/>
                      </a:cubicBezTo>
                      <a:lnTo>
                        <a:pt x="20132" y="51068"/>
                      </a:lnTo>
                      <a:cubicBezTo>
                        <a:pt x="18168" y="51804"/>
                        <a:pt x="16204" y="50822"/>
                        <a:pt x="15468" y="48858"/>
                      </a:cubicBezTo>
                      <a:close/>
                    </a:path>
                  </a:pathLst>
                </a:custGeom>
                <a:solidFill>
                  <a:srgbClr val="9AD1D7"/>
                </a:solidFill>
                <a:ln w="24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1" name="Freeform: Shape 100">
                  <a:extLst>
                    <a:ext uri="{FF2B5EF4-FFF2-40B4-BE49-F238E27FC236}">
                      <a16:creationId xmlns:a16="http://schemas.microsoft.com/office/drawing/2014/main" id="{237186B6-B2E5-4274-A1D9-1861EA09D72A}"/>
                    </a:ext>
                  </a:extLst>
                </p:cNvPr>
                <p:cNvSpPr/>
                <p:nvPr/>
              </p:nvSpPr>
              <p:spPr>
                <a:xfrm>
                  <a:off x="6359812" y="6085080"/>
                  <a:ext cx="22803" cy="51312"/>
                </a:xfrm>
                <a:custGeom>
                  <a:avLst/>
                  <a:gdLst>
                    <a:gd name="connsiteX0" fmla="*/ 15468 w 22803"/>
                    <a:gd name="connsiteY0" fmla="*/ 48858 h 51312"/>
                    <a:gd name="connsiteX1" fmla="*/ 0 w 22803"/>
                    <a:gd name="connsiteY1" fmla="*/ 2455 h 51312"/>
                    <a:gd name="connsiteX2" fmla="*/ 7120 w 22803"/>
                    <a:gd name="connsiteY2" fmla="*/ 0 h 51312"/>
                    <a:gd name="connsiteX3" fmla="*/ 22588 w 22803"/>
                    <a:gd name="connsiteY3" fmla="*/ 46403 h 51312"/>
                    <a:gd name="connsiteX4" fmla="*/ 20132 w 22803"/>
                    <a:gd name="connsiteY4" fmla="*/ 51068 h 51312"/>
                    <a:gd name="connsiteX5" fmla="*/ 20132 w 22803"/>
                    <a:gd name="connsiteY5" fmla="*/ 51068 h 51312"/>
                    <a:gd name="connsiteX6" fmla="*/ 15468 w 22803"/>
                    <a:gd name="connsiteY6" fmla="*/ 48858 h 513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2803" h="51312">
                      <a:moveTo>
                        <a:pt x="15468" y="48858"/>
                      </a:moveTo>
                      <a:lnTo>
                        <a:pt x="0" y="2455"/>
                      </a:lnTo>
                      <a:lnTo>
                        <a:pt x="7120" y="0"/>
                      </a:lnTo>
                      <a:lnTo>
                        <a:pt x="22588" y="46403"/>
                      </a:lnTo>
                      <a:cubicBezTo>
                        <a:pt x="23324" y="48367"/>
                        <a:pt x="22097" y="50331"/>
                        <a:pt x="20132" y="51068"/>
                      </a:cubicBezTo>
                      <a:lnTo>
                        <a:pt x="20132" y="51068"/>
                      </a:lnTo>
                      <a:cubicBezTo>
                        <a:pt x="18414" y="51804"/>
                        <a:pt x="16204" y="50822"/>
                        <a:pt x="15468" y="48858"/>
                      </a:cubicBezTo>
                      <a:close/>
                    </a:path>
                  </a:pathLst>
                </a:custGeom>
                <a:solidFill>
                  <a:srgbClr val="9AD1D7"/>
                </a:solidFill>
                <a:ln w="24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2" name="Freeform: Shape 101">
                  <a:extLst>
                    <a:ext uri="{FF2B5EF4-FFF2-40B4-BE49-F238E27FC236}">
                      <a16:creationId xmlns:a16="http://schemas.microsoft.com/office/drawing/2014/main" id="{7578CB40-CCFA-4270-A427-C8C2DD88C0DA}"/>
                    </a:ext>
                  </a:extLst>
                </p:cNvPr>
                <p:cNvSpPr/>
                <p:nvPr/>
              </p:nvSpPr>
              <p:spPr>
                <a:xfrm>
                  <a:off x="6394185" y="6073540"/>
                  <a:ext cx="22803" cy="51413"/>
                </a:xfrm>
                <a:custGeom>
                  <a:avLst/>
                  <a:gdLst>
                    <a:gd name="connsiteX0" fmla="*/ 15468 w 22803"/>
                    <a:gd name="connsiteY0" fmla="*/ 48858 h 51413"/>
                    <a:gd name="connsiteX1" fmla="*/ 0 w 22803"/>
                    <a:gd name="connsiteY1" fmla="*/ 2455 h 51413"/>
                    <a:gd name="connsiteX2" fmla="*/ 7120 w 22803"/>
                    <a:gd name="connsiteY2" fmla="*/ 0 h 51413"/>
                    <a:gd name="connsiteX3" fmla="*/ 22588 w 22803"/>
                    <a:gd name="connsiteY3" fmla="*/ 46403 h 51413"/>
                    <a:gd name="connsiteX4" fmla="*/ 20132 w 22803"/>
                    <a:gd name="connsiteY4" fmla="*/ 51068 h 51413"/>
                    <a:gd name="connsiteX5" fmla="*/ 20132 w 22803"/>
                    <a:gd name="connsiteY5" fmla="*/ 51068 h 51413"/>
                    <a:gd name="connsiteX6" fmla="*/ 15468 w 22803"/>
                    <a:gd name="connsiteY6" fmla="*/ 48858 h 514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2803" h="51413">
                      <a:moveTo>
                        <a:pt x="15468" y="48858"/>
                      </a:moveTo>
                      <a:lnTo>
                        <a:pt x="0" y="2455"/>
                      </a:lnTo>
                      <a:lnTo>
                        <a:pt x="7120" y="0"/>
                      </a:lnTo>
                      <a:lnTo>
                        <a:pt x="22588" y="46403"/>
                      </a:lnTo>
                      <a:cubicBezTo>
                        <a:pt x="23324" y="48367"/>
                        <a:pt x="22097" y="50331"/>
                        <a:pt x="20132" y="51068"/>
                      </a:cubicBezTo>
                      <a:lnTo>
                        <a:pt x="20132" y="51068"/>
                      </a:lnTo>
                      <a:cubicBezTo>
                        <a:pt x="18168" y="52050"/>
                        <a:pt x="16204" y="50822"/>
                        <a:pt x="15468" y="48858"/>
                      </a:cubicBezTo>
                      <a:close/>
                    </a:path>
                  </a:pathLst>
                </a:custGeom>
                <a:solidFill>
                  <a:srgbClr val="9AD1D7"/>
                </a:solidFill>
                <a:ln w="24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3" name="Freeform: Shape 102">
                  <a:extLst>
                    <a:ext uri="{FF2B5EF4-FFF2-40B4-BE49-F238E27FC236}">
                      <a16:creationId xmlns:a16="http://schemas.microsoft.com/office/drawing/2014/main" id="{08B86307-FE6B-47DF-975C-48015F87C04B}"/>
                    </a:ext>
                  </a:extLst>
                </p:cNvPr>
                <p:cNvSpPr/>
                <p:nvPr/>
              </p:nvSpPr>
              <p:spPr>
                <a:xfrm>
                  <a:off x="6428557" y="6062246"/>
                  <a:ext cx="22803" cy="51312"/>
                </a:xfrm>
                <a:custGeom>
                  <a:avLst/>
                  <a:gdLst>
                    <a:gd name="connsiteX0" fmla="*/ 15468 w 22803"/>
                    <a:gd name="connsiteY0" fmla="*/ 48858 h 51312"/>
                    <a:gd name="connsiteX1" fmla="*/ 0 w 22803"/>
                    <a:gd name="connsiteY1" fmla="*/ 2455 h 51312"/>
                    <a:gd name="connsiteX2" fmla="*/ 7120 w 22803"/>
                    <a:gd name="connsiteY2" fmla="*/ 0 h 51312"/>
                    <a:gd name="connsiteX3" fmla="*/ 22588 w 22803"/>
                    <a:gd name="connsiteY3" fmla="*/ 46403 h 51312"/>
                    <a:gd name="connsiteX4" fmla="*/ 20132 w 22803"/>
                    <a:gd name="connsiteY4" fmla="*/ 51068 h 51312"/>
                    <a:gd name="connsiteX5" fmla="*/ 20132 w 22803"/>
                    <a:gd name="connsiteY5" fmla="*/ 51068 h 51312"/>
                    <a:gd name="connsiteX6" fmla="*/ 15468 w 22803"/>
                    <a:gd name="connsiteY6" fmla="*/ 48858 h 513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2803" h="51312">
                      <a:moveTo>
                        <a:pt x="15468" y="48858"/>
                      </a:moveTo>
                      <a:lnTo>
                        <a:pt x="0" y="2455"/>
                      </a:lnTo>
                      <a:lnTo>
                        <a:pt x="7120" y="0"/>
                      </a:lnTo>
                      <a:lnTo>
                        <a:pt x="22588" y="46403"/>
                      </a:lnTo>
                      <a:cubicBezTo>
                        <a:pt x="23324" y="48367"/>
                        <a:pt x="22097" y="50331"/>
                        <a:pt x="20132" y="51068"/>
                      </a:cubicBezTo>
                      <a:lnTo>
                        <a:pt x="20132" y="51068"/>
                      </a:lnTo>
                      <a:cubicBezTo>
                        <a:pt x="18168" y="51804"/>
                        <a:pt x="15959" y="50822"/>
                        <a:pt x="15468" y="48858"/>
                      </a:cubicBezTo>
                      <a:close/>
                    </a:path>
                  </a:pathLst>
                </a:custGeom>
                <a:solidFill>
                  <a:srgbClr val="9AD1D7"/>
                </a:solidFill>
                <a:ln w="24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4" name="Freeform: Shape 103">
                  <a:extLst>
                    <a:ext uri="{FF2B5EF4-FFF2-40B4-BE49-F238E27FC236}">
                      <a16:creationId xmlns:a16="http://schemas.microsoft.com/office/drawing/2014/main" id="{216CFA5D-74EA-48D4-948F-5C9DA910C06B}"/>
                    </a:ext>
                  </a:extLst>
                </p:cNvPr>
                <p:cNvSpPr/>
                <p:nvPr/>
              </p:nvSpPr>
              <p:spPr>
                <a:xfrm>
                  <a:off x="6462684" y="6050707"/>
                  <a:ext cx="22803" cy="51413"/>
                </a:xfrm>
                <a:custGeom>
                  <a:avLst/>
                  <a:gdLst>
                    <a:gd name="connsiteX0" fmla="*/ 15468 w 22803"/>
                    <a:gd name="connsiteY0" fmla="*/ 48858 h 51413"/>
                    <a:gd name="connsiteX1" fmla="*/ 0 w 22803"/>
                    <a:gd name="connsiteY1" fmla="*/ 2455 h 51413"/>
                    <a:gd name="connsiteX2" fmla="*/ 7120 w 22803"/>
                    <a:gd name="connsiteY2" fmla="*/ 0 h 51413"/>
                    <a:gd name="connsiteX3" fmla="*/ 22588 w 22803"/>
                    <a:gd name="connsiteY3" fmla="*/ 46403 h 51413"/>
                    <a:gd name="connsiteX4" fmla="*/ 20132 w 22803"/>
                    <a:gd name="connsiteY4" fmla="*/ 51068 h 51413"/>
                    <a:gd name="connsiteX5" fmla="*/ 20132 w 22803"/>
                    <a:gd name="connsiteY5" fmla="*/ 51068 h 51413"/>
                    <a:gd name="connsiteX6" fmla="*/ 15468 w 22803"/>
                    <a:gd name="connsiteY6" fmla="*/ 48858 h 514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2803" h="51413">
                      <a:moveTo>
                        <a:pt x="15468" y="48858"/>
                      </a:moveTo>
                      <a:lnTo>
                        <a:pt x="0" y="2455"/>
                      </a:lnTo>
                      <a:lnTo>
                        <a:pt x="7120" y="0"/>
                      </a:lnTo>
                      <a:lnTo>
                        <a:pt x="22588" y="46403"/>
                      </a:lnTo>
                      <a:cubicBezTo>
                        <a:pt x="23324" y="48367"/>
                        <a:pt x="22097" y="50331"/>
                        <a:pt x="20132" y="51068"/>
                      </a:cubicBezTo>
                      <a:lnTo>
                        <a:pt x="20132" y="51068"/>
                      </a:lnTo>
                      <a:cubicBezTo>
                        <a:pt x="18168" y="52050"/>
                        <a:pt x="16204" y="50822"/>
                        <a:pt x="15468" y="48858"/>
                      </a:cubicBezTo>
                      <a:close/>
                    </a:path>
                  </a:pathLst>
                </a:custGeom>
                <a:solidFill>
                  <a:srgbClr val="9AD1D7"/>
                </a:solidFill>
                <a:ln w="24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5" name="Freeform: Shape 104">
                  <a:extLst>
                    <a:ext uri="{FF2B5EF4-FFF2-40B4-BE49-F238E27FC236}">
                      <a16:creationId xmlns:a16="http://schemas.microsoft.com/office/drawing/2014/main" id="{B0ED1AB4-5273-4CAD-BFE6-294235A847B2}"/>
                    </a:ext>
                  </a:extLst>
                </p:cNvPr>
                <p:cNvSpPr/>
                <p:nvPr/>
              </p:nvSpPr>
              <p:spPr>
                <a:xfrm>
                  <a:off x="6497057" y="6039413"/>
                  <a:ext cx="22803" cy="51312"/>
                </a:xfrm>
                <a:custGeom>
                  <a:avLst/>
                  <a:gdLst>
                    <a:gd name="connsiteX0" fmla="*/ 15468 w 22803"/>
                    <a:gd name="connsiteY0" fmla="*/ 48858 h 51312"/>
                    <a:gd name="connsiteX1" fmla="*/ 0 w 22803"/>
                    <a:gd name="connsiteY1" fmla="*/ 2455 h 51312"/>
                    <a:gd name="connsiteX2" fmla="*/ 7120 w 22803"/>
                    <a:gd name="connsiteY2" fmla="*/ 0 h 51312"/>
                    <a:gd name="connsiteX3" fmla="*/ 22588 w 22803"/>
                    <a:gd name="connsiteY3" fmla="*/ 46403 h 51312"/>
                    <a:gd name="connsiteX4" fmla="*/ 20132 w 22803"/>
                    <a:gd name="connsiteY4" fmla="*/ 51068 h 51312"/>
                    <a:gd name="connsiteX5" fmla="*/ 20132 w 22803"/>
                    <a:gd name="connsiteY5" fmla="*/ 51068 h 51312"/>
                    <a:gd name="connsiteX6" fmla="*/ 15468 w 22803"/>
                    <a:gd name="connsiteY6" fmla="*/ 48858 h 513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2803" h="51312">
                      <a:moveTo>
                        <a:pt x="15468" y="48858"/>
                      </a:moveTo>
                      <a:lnTo>
                        <a:pt x="0" y="2455"/>
                      </a:lnTo>
                      <a:lnTo>
                        <a:pt x="7120" y="0"/>
                      </a:lnTo>
                      <a:lnTo>
                        <a:pt x="22588" y="46403"/>
                      </a:lnTo>
                      <a:cubicBezTo>
                        <a:pt x="23324" y="48367"/>
                        <a:pt x="22097" y="50331"/>
                        <a:pt x="20132" y="51068"/>
                      </a:cubicBezTo>
                      <a:lnTo>
                        <a:pt x="20132" y="51068"/>
                      </a:lnTo>
                      <a:cubicBezTo>
                        <a:pt x="18168" y="51804"/>
                        <a:pt x="15959" y="50822"/>
                        <a:pt x="15468" y="48858"/>
                      </a:cubicBezTo>
                      <a:close/>
                    </a:path>
                  </a:pathLst>
                </a:custGeom>
                <a:solidFill>
                  <a:srgbClr val="9AD1D7"/>
                </a:solidFill>
                <a:ln w="24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6" name="Freeform: Shape 105">
                  <a:extLst>
                    <a:ext uri="{FF2B5EF4-FFF2-40B4-BE49-F238E27FC236}">
                      <a16:creationId xmlns:a16="http://schemas.microsoft.com/office/drawing/2014/main" id="{9255C47C-2A1A-4E55-ABF2-0A6638361938}"/>
                    </a:ext>
                  </a:extLst>
                </p:cNvPr>
                <p:cNvSpPr/>
                <p:nvPr/>
              </p:nvSpPr>
              <p:spPr>
                <a:xfrm>
                  <a:off x="6531184" y="6027874"/>
                  <a:ext cx="22803" cy="51312"/>
                </a:xfrm>
                <a:custGeom>
                  <a:avLst/>
                  <a:gdLst>
                    <a:gd name="connsiteX0" fmla="*/ 15468 w 22803"/>
                    <a:gd name="connsiteY0" fmla="*/ 48858 h 51312"/>
                    <a:gd name="connsiteX1" fmla="*/ 0 w 22803"/>
                    <a:gd name="connsiteY1" fmla="*/ 2455 h 51312"/>
                    <a:gd name="connsiteX2" fmla="*/ 7120 w 22803"/>
                    <a:gd name="connsiteY2" fmla="*/ 0 h 51312"/>
                    <a:gd name="connsiteX3" fmla="*/ 22588 w 22803"/>
                    <a:gd name="connsiteY3" fmla="*/ 46403 h 51312"/>
                    <a:gd name="connsiteX4" fmla="*/ 20132 w 22803"/>
                    <a:gd name="connsiteY4" fmla="*/ 51068 h 51312"/>
                    <a:gd name="connsiteX5" fmla="*/ 20132 w 22803"/>
                    <a:gd name="connsiteY5" fmla="*/ 51068 h 51312"/>
                    <a:gd name="connsiteX6" fmla="*/ 15468 w 22803"/>
                    <a:gd name="connsiteY6" fmla="*/ 48858 h 513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2803" h="51312">
                      <a:moveTo>
                        <a:pt x="15468" y="48858"/>
                      </a:moveTo>
                      <a:lnTo>
                        <a:pt x="0" y="2455"/>
                      </a:lnTo>
                      <a:lnTo>
                        <a:pt x="7120" y="0"/>
                      </a:lnTo>
                      <a:lnTo>
                        <a:pt x="22588" y="46403"/>
                      </a:lnTo>
                      <a:cubicBezTo>
                        <a:pt x="23324" y="48367"/>
                        <a:pt x="22097" y="50331"/>
                        <a:pt x="20132" y="51068"/>
                      </a:cubicBezTo>
                      <a:lnTo>
                        <a:pt x="20132" y="51068"/>
                      </a:lnTo>
                      <a:cubicBezTo>
                        <a:pt x="18168" y="51804"/>
                        <a:pt x="16204" y="50822"/>
                        <a:pt x="15468" y="48858"/>
                      </a:cubicBezTo>
                      <a:close/>
                    </a:path>
                  </a:pathLst>
                </a:custGeom>
                <a:solidFill>
                  <a:srgbClr val="9AD1D7"/>
                </a:solidFill>
                <a:ln w="24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7" name="Freeform: Shape 106">
                  <a:extLst>
                    <a:ext uri="{FF2B5EF4-FFF2-40B4-BE49-F238E27FC236}">
                      <a16:creationId xmlns:a16="http://schemas.microsoft.com/office/drawing/2014/main" id="{AF0D4447-54BD-4FF0-BB16-E05137B24CF7}"/>
                    </a:ext>
                  </a:extLst>
                </p:cNvPr>
                <p:cNvSpPr/>
                <p:nvPr/>
              </p:nvSpPr>
              <p:spPr>
                <a:xfrm>
                  <a:off x="6632092" y="6015353"/>
                  <a:ext cx="51558" cy="51558"/>
                </a:xfrm>
                <a:custGeom>
                  <a:avLst/>
                  <a:gdLst>
                    <a:gd name="connsiteX0" fmla="*/ 51559 w 51558"/>
                    <a:gd name="connsiteY0" fmla="*/ 25779 h 51558"/>
                    <a:gd name="connsiteX1" fmla="*/ 25779 w 51558"/>
                    <a:gd name="connsiteY1" fmla="*/ 51559 h 51558"/>
                    <a:gd name="connsiteX2" fmla="*/ 0 w 51558"/>
                    <a:gd name="connsiteY2" fmla="*/ 25779 h 51558"/>
                    <a:gd name="connsiteX3" fmla="*/ 25779 w 51558"/>
                    <a:gd name="connsiteY3" fmla="*/ 0 h 51558"/>
                    <a:gd name="connsiteX4" fmla="*/ 51559 w 51558"/>
                    <a:gd name="connsiteY4" fmla="*/ 25779 h 515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1558" h="51558">
                      <a:moveTo>
                        <a:pt x="51559" y="25779"/>
                      </a:moveTo>
                      <a:cubicBezTo>
                        <a:pt x="51559" y="40017"/>
                        <a:pt x="40017" y="51559"/>
                        <a:pt x="25779" y="51559"/>
                      </a:cubicBezTo>
                      <a:cubicBezTo>
                        <a:pt x="11542" y="51559"/>
                        <a:pt x="0" y="40017"/>
                        <a:pt x="0" y="25779"/>
                      </a:cubicBezTo>
                      <a:cubicBezTo>
                        <a:pt x="0" y="11542"/>
                        <a:pt x="11542" y="0"/>
                        <a:pt x="25779" y="0"/>
                      </a:cubicBezTo>
                      <a:cubicBezTo>
                        <a:pt x="40017" y="0"/>
                        <a:pt x="51559" y="11542"/>
                        <a:pt x="51559" y="25779"/>
                      </a:cubicBezTo>
                      <a:close/>
                    </a:path>
                  </a:pathLst>
                </a:custGeom>
                <a:solidFill>
                  <a:srgbClr val="CD6B6D"/>
                </a:solidFill>
                <a:ln w="24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129AC5BD-A853-4C78-B89D-1DDCA3C55E2A}"/>
                  </a:ext>
                </a:extLst>
              </p:cNvPr>
              <p:cNvSpPr/>
              <p:nvPr/>
            </p:nvSpPr>
            <p:spPr>
              <a:xfrm>
                <a:off x="6274417" y="2639518"/>
                <a:ext cx="163711" cy="39279"/>
              </a:xfrm>
              <a:custGeom>
                <a:avLst/>
                <a:gdLst>
                  <a:gd name="connsiteX0" fmla="*/ 174089 w 174088"/>
                  <a:gd name="connsiteY0" fmla="*/ 6579 h 41769"/>
                  <a:gd name="connsiteX1" fmla="*/ 153102 w 174088"/>
                  <a:gd name="connsiteY1" fmla="*/ 23782 h 41769"/>
                  <a:gd name="connsiteX2" fmla="*/ 68122 w 174088"/>
                  <a:gd name="connsiteY2" fmla="*/ 38920 h 41769"/>
                  <a:gd name="connsiteX3" fmla="*/ 12386 w 174088"/>
                  <a:gd name="connsiteY3" fmla="*/ 39264 h 41769"/>
                  <a:gd name="connsiteX4" fmla="*/ 0 w 174088"/>
                  <a:gd name="connsiteY4" fmla="*/ 33759 h 41769"/>
                  <a:gd name="connsiteX5" fmla="*/ 43694 w 174088"/>
                  <a:gd name="connsiteY5" fmla="*/ 19653 h 41769"/>
                  <a:gd name="connsiteX6" fmla="*/ 157574 w 174088"/>
                  <a:gd name="connsiteY6" fmla="*/ 42 h 41769"/>
                  <a:gd name="connsiteX7" fmla="*/ 174089 w 174088"/>
                  <a:gd name="connsiteY7" fmla="*/ 6579 h 417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4088" h="41769">
                    <a:moveTo>
                      <a:pt x="174089" y="6579"/>
                    </a:moveTo>
                    <a:cubicBezTo>
                      <a:pt x="169960" y="15524"/>
                      <a:pt x="159983" y="20685"/>
                      <a:pt x="153102" y="23782"/>
                    </a:cubicBezTo>
                    <a:cubicBezTo>
                      <a:pt x="129362" y="35135"/>
                      <a:pt x="93925" y="35479"/>
                      <a:pt x="68122" y="38920"/>
                    </a:cubicBezTo>
                    <a:cubicBezTo>
                      <a:pt x="49543" y="41328"/>
                      <a:pt x="30964" y="43736"/>
                      <a:pt x="12386" y="39264"/>
                    </a:cubicBezTo>
                    <a:cubicBezTo>
                      <a:pt x="7913" y="38232"/>
                      <a:pt x="3785" y="36855"/>
                      <a:pt x="0" y="33759"/>
                    </a:cubicBezTo>
                    <a:cubicBezTo>
                      <a:pt x="12042" y="21029"/>
                      <a:pt x="28212" y="20685"/>
                      <a:pt x="43694" y="19653"/>
                    </a:cubicBezTo>
                    <a:cubicBezTo>
                      <a:pt x="78787" y="17245"/>
                      <a:pt x="123857" y="10020"/>
                      <a:pt x="157574" y="42"/>
                    </a:cubicBezTo>
                    <a:cubicBezTo>
                      <a:pt x="159983" y="-302"/>
                      <a:pt x="165831" y="1418"/>
                      <a:pt x="174089" y="6579"/>
                    </a:cubicBezTo>
                    <a:close/>
                  </a:path>
                </a:pathLst>
              </a:custGeom>
              <a:solidFill>
                <a:srgbClr val="FDFDFD"/>
              </a:solidFill>
              <a:ln w="34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4942701D-9CCA-4121-BB45-5F67DA23B29C}"/>
                </a:ext>
              </a:extLst>
            </p:cNvPr>
            <p:cNvGrpSpPr/>
            <p:nvPr/>
          </p:nvGrpSpPr>
          <p:grpSpPr>
            <a:xfrm rot="13222980">
              <a:off x="6043078" y="1792353"/>
              <a:ext cx="300621" cy="481266"/>
              <a:chOff x="10779157" y="2826115"/>
              <a:chExt cx="300621" cy="481266"/>
            </a:xfrm>
          </p:grpSpPr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0E49E2DA-14D7-4414-BC96-CD90780B1432}"/>
                  </a:ext>
                </a:extLst>
              </p:cNvPr>
              <p:cNvSpPr/>
              <p:nvPr/>
            </p:nvSpPr>
            <p:spPr>
              <a:xfrm flipH="1">
                <a:off x="10783297" y="3011924"/>
                <a:ext cx="296481" cy="146408"/>
              </a:xfrm>
              <a:custGeom>
                <a:avLst/>
                <a:gdLst>
                  <a:gd name="connsiteX0" fmla="*/ 307795 w 315273"/>
                  <a:gd name="connsiteY0" fmla="*/ 9186 h 155689"/>
                  <a:gd name="connsiteX1" fmla="*/ 65929 w 315273"/>
                  <a:gd name="connsiteY1" fmla="*/ 152310 h 155689"/>
                  <a:gd name="connsiteX2" fmla="*/ 48382 w 315273"/>
                  <a:gd name="connsiteY2" fmla="*/ 148870 h 155689"/>
                  <a:gd name="connsiteX3" fmla="*/ 3656 w 315273"/>
                  <a:gd name="connsiteY3" fmla="*/ 84533 h 155689"/>
                  <a:gd name="connsiteX4" fmla="*/ 8473 w 315273"/>
                  <a:gd name="connsiteY4" fmla="*/ 71803 h 155689"/>
                  <a:gd name="connsiteX5" fmla="*/ 300914 w 315273"/>
                  <a:gd name="connsiteY5" fmla="*/ 1617 h 155689"/>
                  <a:gd name="connsiteX6" fmla="*/ 315020 w 315273"/>
                  <a:gd name="connsiteY6" fmla="*/ 1273 h 155689"/>
                  <a:gd name="connsiteX7" fmla="*/ 307795 w 315273"/>
                  <a:gd name="connsiteY7" fmla="*/ 9186 h 1556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15273" h="155689">
                    <a:moveTo>
                      <a:pt x="307795" y="9186"/>
                    </a:moveTo>
                    <a:cubicBezTo>
                      <a:pt x="302290" y="12283"/>
                      <a:pt x="111687" y="124786"/>
                      <a:pt x="65929" y="152310"/>
                    </a:cubicBezTo>
                    <a:cubicBezTo>
                      <a:pt x="58015" y="157127"/>
                      <a:pt x="53887" y="157471"/>
                      <a:pt x="48382" y="148870"/>
                    </a:cubicBezTo>
                    <a:cubicBezTo>
                      <a:pt x="34276" y="127195"/>
                      <a:pt x="19138" y="105520"/>
                      <a:pt x="3656" y="84533"/>
                    </a:cubicBezTo>
                    <a:cubicBezTo>
                      <a:pt x="-2537" y="75932"/>
                      <a:pt x="-817" y="73867"/>
                      <a:pt x="8473" y="71803"/>
                    </a:cubicBezTo>
                    <a:cubicBezTo>
                      <a:pt x="71089" y="57697"/>
                      <a:pt x="293345" y="3337"/>
                      <a:pt x="300914" y="1617"/>
                    </a:cubicBezTo>
                    <a:cubicBezTo>
                      <a:pt x="307795" y="-103"/>
                      <a:pt x="314676" y="-791"/>
                      <a:pt x="315020" y="1273"/>
                    </a:cubicBezTo>
                    <a:cubicBezTo>
                      <a:pt x="316052" y="3681"/>
                      <a:pt x="313988" y="5402"/>
                      <a:pt x="307795" y="9186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34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05155756-3BF6-4740-8C8D-C8688B26F736}"/>
                  </a:ext>
                </a:extLst>
              </p:cNvPr>
              <p:cNvSpPr/>
              <p:nvPr/>
            </p:nvSpPr>
            <p:spPr>
              <a:xfrm flipH="1">
                <a:off x="10811038" y="2826115"/>
                <a:ext cx="252684" cy="116953"/>
              </a:xfrm>
              <a:custGeom>
                <a:avLst/>
                <a:gdLst>
                  <a:gd name="connsiteX0" fmla="*/ 262853 w 268701"/>
                  <a:gd name="connsiteY0" fmla="*/ 104591 h 124366"/>
                  <a:gd name="connsiteX1" fmla="*/ 268702 w 268701"/>
                  <a:gd name="connsiteY1" fmla="*/ 108375 h 124366"/>
                  <a:gd name="connsiteX2" fmla="*/ 38189 w 268701"/>
                  <a:gd name="connsiteY2" fmla="*/ 124202 h 124366"/>
                  <a:gd name="connsiteX3" fmla="*/ 17546 w 268701"/>
                  <a:gd name="connsiteY3" fmla="*/ 93925 h 124366"/>
                  <a:gd name="connsiteX4" fmla="*/ 0 w 268701"/>
                  <a:gd name="connsiteY4" fmla="*/ 0 h 124366"/>
                  <a:gd name="connsiteX5" fmla="*/ 262853 w 268701"/>
                  <a:gd name="connsiteY5" fmla="*/ 104591 h 124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68701" h="124366">
                    <a:moveTo>
                      <a:pt x="262853" y="104591"/>
                    </a:moveTo>
                    <a:cubicBezTo>
                      <a:pt x="268702" y="108375"/>
                      <a:pt x="268702" y="105279"/>
                      <a:pt x="268702" y="108375"/>
                    </a:cubicBezTo>
                    <a:cubicBezTo>
                      <a:pt x="268702" y="113192"/>
                      <a:pt x="46791" y="123857"/>
                      <a:pt x="38189" y="124202"/>
                    </a:cubicBezTo>
                    <a:cubicBezTo>
                      <a:pt x="22707" y="125234"/>
                      <a:pt x="23051" y="122137"/>
                      <a:pt x="17546" y="93925"/>
                    </a:cubicBezTo>
                    <a:cubicBezTo>
                      <a:pt x="11698" y="63305"/>
                      <a:pt x="5849" y="32341"/>
                      <a:pt x="0" y="0"/>
                    </a:cubicBezTo>
                    <a:cubicBezTo>
                      <a:pt x="26492" y="10321"/>
                      <a:pt x="242898" y="96334"/>
                      <a:pt x="262853" y="104591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34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6FA1915B-79EF-4E6A-91C6-723D6B633FBF}"/>
                  </a:ext>
                </a:extLst>
              </p:cNvPr>
              <p:cNvSpPr/>
              <p:nvPr/>
            </p:nvSpPr>
            <p:spPr>
              <a:xfrm flipH="1">
                <a:off x="10779157" y="3102245"/>
                <a:ext cx="173127" cy="205136"/>
              </a:xfrm>
              <a:custGeom>
                <a:avLst/>
                <a:gdLst>
                  <a:gd name="connsiteX0" fmla="*/ 48361 w 184101"/>
                  <a:gd name="connsiteY0" fmla="*/ 217624 h 218139"/>
                  <a:gd name="connsiteX1" fmla="*/ 46297 w 184101"/>
                  <a:gd name="connsiteY1" fmla="*/ 217624 h 218139"/>
                  <a:gd name="connsiteX2" fmla="*/ 1571 w 184101"/>
                  <a:gd name="connsiteY2" fmla="*/ 131956 h 218139"/>
                  <a:gd name="connsiteX3" fmla="*/ 6731 w 184101"/>
                  <a:gd name="connsiteY3" fmla="*/ 119570 h 218139"/>
                  <a:gd name="connsiteX4" fmla="*/ 113042 w 184101"/>
                  <a:gd name="connsiteY4" fmla="*/ 45944 h 218139"/>
                  <a:gd name="connsiteX5" fmla="*/ 182196 w 184101"/>
                  <a:gd name="connsiteY5" fmla="*/ 185 h 218139"/>
                  <a:gd name="connsiteX6" fmla="*/ 183916 w 184101"/>
                  <a:gd name="connsiteY6" fmla="*/ 1905 h 218139"/>
                  <a:gd name="connsiteX7" fmla="*/ 48361 w 184101"/>
                  <a:gd name="connsiteY7" fmla="*/ 217624 h 2181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84101" h="218139">
                    <a:moveTo>
                      <a:pt x="48361" y="217624"/>
                    </a:moveTo>
                    <a:cubicBezTo>
                      <a:pt x="47673" y="218312"/>
                      <a:pt x="46641" y="218312"/>
                      <a:pt x="46297" y="217624"/>
                    </a:cubicBezTo>
                    <a:cubicBezTo>
                      <a:pt x="30815" y="188036"/>
                      <a:pt x="16709" y="159824"/>
                      <a:pt x="1571" y="131956"/>
                    </a:cubicBezTo>
                    <a:cubicBezTo>
                      <a:pt x="-2558" y="124387"/>
                      <a:pt x="2259" y="122666"/>
                      <a:pt x="6731" y="119570"/>
                    </a:cubicBezTo>
                    <a:cubicBezTo>
                      <a:pt x="42168" y="95143"/>
                      <a:pt x="77605" y="70371"/>
                      <a:pt x="113042" y="45944"/>
                    </a:cubicBezTo>
                    <a:cubicBezTo>
                      <a:pt x="135750" y="30462"/>
                      <a:pt x="158457" y="14635"/>
                      <a:pt x="182196" y="185"/>
                    </a:cubicBezTo>
                    <a:cubicBezTo>
                      <a:pt x="183228" y="-503"/>
                      <a:pt x="184605" y="873"/>
                      <a:pt x="183916" y="1905"/>
                    </a:cubicBezTo>
                    <a:cubicBezTo>
                      <a:pt x="139190" y="73123"/>
                      <a:pt x="94120" y="144342"/>
                      <a:pt x="48361" y="217624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34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108" name="Graphic 183">
            <a:extLst>
              <a:ext uri="{FF2B5EF4-FFF2-40B4-BE49-F238E27FC236}">
                <a16:creationId xmlns:a16="http://schemas.microsoft.com/office/drawing/2014/main" id="{88B35FF6-0CBA-4121-8DA3-0151BE6ED38E}"/>
              </a:ext>
            </a:extLst>
          </p:cNvPr>
          <p:cNvGrpSpPr/>
          <p:nvPr/>
        </p:nvGrpSpPr>
        <p:grpSpPr>
          <a:xfrm>
            <a:off x="3972999" y="5371418"/>
            <a:ext cx="1080564" cy="1213821"/>
            <a:chOff x="9397278" y="544131"/>
            <a:chExt cx="2419222" cy="3434715"/>
          </a:xfrm>
        </p:grpSpPr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3FF90391-CC8E-47FF-B1C8-65229BBDDE28}"/>
                </a:ext>
              </a:extLst>
            </p:cNvPr>
            <p:cNvSpPr/>
            <p:nvPr/>
          </p:nvSpPr>
          <p:spPr>
            <a:xfrm>
              <a:off x="10239416" y="544350"/>
              <a:ext cx="1362409" cy="1719888"/>
            </a:xfrm>
            <a:custGeom>
              <a:avLst/>
              <a:gdLst>
                <a:gd name="connsiteX0" fmla="*/ 1291687 w 1362409"/>
                <a:gd name="connsiteY0" fmla="*/ 708119 h 1719888"/>
                <a:gd name="connsiteX1" fmla="*/ 1337534 w 1362409"/>
                <a:gd name="connsiteY1" fmla="*/ 514033 h 1719888"/>
                <a:gd name="connsiteX2" fmla="*/ 1359693 w 1362409"/>
                <a:gd name="connsiteY2" fmla="*/ 360063 h 1719888"/>
                <a:gd name="connsiteX3" fmla="*/ 1290540 w 1362409"/>
                <a:gd name="connsiteY3" fmla="*/ 206857 h 1719888"/>
                <a:gd name="connsiteX4" fmla="*/ 1237434 w 1362409"/>
                <a:gd name="connsiteY4" fmla="*/ 146110 h 1719888"/>
                <a:gd name="connsiteX5" fmla="*/ 1217949 w 1362409"/>
                <a:gd name="connsiteY5" fmla="*/ 141525 h 1719888"/>
                <a:gd name="connsiteX6" fmla="*/ 1217185 w 1362409"/>
                <a:gd name="connsiteY6" fmla="*/ 158718 h 1719888"/>
                <a:gd name="connsiteX7" fmla="*/ 1221006 w 1362409"/>
                <a:gd name="connsiteY7" fmla="*/ 177057 h 1719888"/>
                <a:gd name="connsiteX8" fmla="*/ 1154527 w 1362409"/>
                <a:gd name="connsiteY8" fmla="*/ 201890 h 1719888"/>
                <a:gd name="connsiteX9" fmla="*/ 1086521 w 1362409"/>
                <a:gd name="connsiteY9" fmla="*/ 181641 h 1719888"/>
                <a:gd name="connsiteX10" fmla="*/ 916122 w 1362409"/>
                <a:gd name="connsiteY10" fmla="*/ 71608 h 1719888"/>
                <a:gd name="connsiteX11" fmla="*/ 803796 w 1362409"/>
                <a:gd name="connsiteY11" fmla="*/ 30346 h 1719888"/>
                <a:gd name="connsiteX12" fmla="*/ 662817 w 1362409"/>
                <a:gd name="connsiteY12" fmla="*/ 2837 h 1719888"/>
                <a:gd name="connsiteX13" fmla="*/ 468348 w 1362409"/>
                <a:gd name="connsiteY13" fmla="*/ 2455 h 1719888"/>
                <a:gd name="connsiteX14" fmla="*/ 419827 w 1362409"/>
                <a:gd name="connsiteY14" fmla="*/ 11243 h 1719888"/>
                <a:gd name="connsiteX15" fmla="*/ 412568 w 1362409"/>
                <a:gd name="connsiteY15" fmla="*/ 16591 h 1719888"/>
                <a:gd name="connsiteX16" fmla="*/ 418298 w 1362409"/>
                <a:gd name="connsiteY16" fmla="*/ 24997 h 1719888"/>
                <a:gd name="connsiteX17" fmla="*/ 451156 w 1362409"/>
                <a:gd name="connsiteY17" fmla="*/ 33020 h 1719888"/>
                <a:gd name="connsiteX18" fmla="*/ 523747 w 1362409"/>
                <a:gd name="connsiteY18" fmla="*/ 36077 h 1719888"/>
                <a:gd name="connsiteX19" fmla="*/ 549345 w 1362409"/>
                <a:gd name="connsiteY19" fmla="*/ 47156 h 1719888"/>
                <a:gd name="connsiteX20" fmla="*/ 528332 w 1362409"/>
                <a:gd name="connsiteY20" fmla="*/ 58618 h 1719888"/>
                <a:gd name="connsiteX21" fmla="*/ 516488 w 1362409"/>
                <a:gd name="connsiteY21" fmla="*/ 63585 h 1719888"/>
                <a:gd name="connsiteX22" fmla="*/ 297186 w 1362409"/>
                <a:gd name="connsiteY22" fmla="*/ 85362 h 1719888"/>
                <a:gd name="connsiteX23" fmla="*/ 134810 w 1362409"/>
                <a:gd name="connsiteY23" fmla="*/ 126243 h 1719888"/>
                <a:gd name="connsiteX24" fmla="*/ 12551 w 1362409"/>
                <a:gd name="connsiteY24" fmla="*/ 195777 h 1719888"/>
                <a:gd name="connsiteX25" fmla="*/ 707 w 1362409"/>
                <a:gd name="connsiteY25" fmla="*/ 213352 h 1719888"/>
                <a:gd name="connsiteX26" fmla="*/ 21339 w 1362409"/>
                <a:gd name="connsiteY26" fmla="*/ 216791 h 1719888"/>
                <a:gd name="connsiteX27" fmla="*/ 28980 w 1362409"/>
                <a:gd name="connsiteY27" fmla="*/ 215645 h 1719888"/>
                <a:gd name="connsiteX28" fmla="*/ 105392 w 1362409"/>
                <a:gd name="connsiteY28" fmla="*/ 189664 h 1719888"/>
                <a:gd name="connsiteX29" fmla="*/ 160026 w 1362409"/>
                <a:gd name="connsiteY29" fmla="*/ 177439 h 1719888"/>
                <a:gd name="connsiteX30" fmla="*/ 174544 w 1362409"/>
                <a:gd name="connsiteY30" fmla="*/ 183169 h 1719888"/>
                <a:gd name="connsiteX31" fmla="*/ 165757 w 1362409"/>
                <a:gd name="connsiteY31" fmla="*/ 195395 h 1719888"/>
                <a:gd name="connsiteX32" fmla="*/ 146272 w 1362409"/>
                <a:gd name="connsiteY32" fmla="*/ 206857 h 1719888"/>
                <a:gd name="connsiteX33" fmla="*/ 32800 w 1362409"/>
                <a:gd name="connsiteY33" fmla="*/ 303518 h 1719888"/>
                <a:gd name="connsiteX34" fmla="*/ 26687 w 1362409"/>
                <a:gd name="connsiteY34" fmla="*/ 323767 h 1719888"/>
                <a:gd name="connsiteX35" fmla="*/ 46937 w 1362409"/>
                <a:gd name="connsiteY35" fmla="*/ 319947 h 1719888"/>
                <a:gd name="connsiteX36" fmla="*/ 62601 w 1362409"/>
                <a:gd name="connsiteY36" fmla="*/ 309631 h 1719888"/>
                <a:gd name="connsiteX37" fmla="*/ 115325 w 1362409"/>
                <a:gd name="connsiteY37" fmla="*/ 314216 h 1719888"/>
                <a:gd name="connsiteX38" fmla="*/ 137103 w 1362409"/>
                <a:gd name="connsiteY38" fmla="*/ 357771 h 1719888"/>
                <a:gd name="connsiteX39" fmla="*/ 175308 w 1362409"/>
                <a:gd name="connsiteY39" fmla="*/ 461691 h 1719888"/>
                <a:gd name="connsiteX40" fmla="*/ 220392 w 1362409"/>
                <a:gd name="connsiteY40" fmla="*/ 614515 h 1719888"/>
                <a:gd name="connsiteX41" fmla="*/ 221538 w 1362409"/>
                <a:gd name="connsiteY41" fmla="*/ 704299 h 1719888"/>
                <a:gd name="connsiteX42" fmla="*/ 221538 w 1362409"/>
                <a:gd name="connsiteY42" fmla="*/ 704299 h 1719888"/>
                <a:gd name="connsiteX43" fmla="*/ 221538 w 1362409"/>
                <a:gd name="connsiteY43" fmla="*/ 704299 h 1719888"/>
                <a:gd name="connsiteX44" fmla="*/ 160026 w 1362409"/>
                <a:gd name="connsiteY44" fmla="*/ 743651 h 1719888"/>
                <a:gd name="connsiteX45" fmla="*/ 152003 w 1362409"/>
                <a:gd name="connsiteY45" fmla="*/ 850246 h 1719888"/>
                <a:gd name="connsiteX46" fmla="*/ 197086 w 1362409"/>
                <a:gd name="connsiteY46" fmla="*/ 929714 h 1719888"/>
                <a:gd name="connsiteX47" fmla="*/ 226887 w 1362409"/>
                <a:gd name="connsiteY47" fmla="*/ 950345 h 1719888"/>
                <a:gd name="connsiteX48" fmla="*/ 251338 w 1362409"/>
                <a:gd name="connsiteY48" fmla="*/ 1020262 h 1719888"/>
                <a:gd name="connsiteX49" fmla="*/ 633780 w 1362409"/>
                <a:gd name="connsiteY49" fmla="*/ 1386275 h 1719888"/>
                <a:gd name="connsiteX50" fmla="*/ 634544 w 1362409"/>
                <a:gd name="connsiteY50" fmla="*/ 1484465 h 1719888"/>
                <a:gd name="connsiteX51" fmla="*/ 588315 w 1362409"/>
                <a:gd name="connsiteY51" fmla="*/ 1569664 h 1719888"/>
                <a:gd name="connsiteX52" fmla="*/ 585258 w 1362409"/>
                <a:gd name="connsiteY52" fmla="*/ 1601375 h 1719888"/>
                <a:gd name="connsiteX53" fmla="*/ 652119 w 1362409"/>
                <a:gd name="connsiteY53" fmla="*/ 1717903 h 1719888"/>
                <a:gd name="connsiteX54" fmla="*/ 835890 w 1362409"/>
                <a:gd name="connsiteY54" fmla="*/ 1719431 h 1719888"/>
                <a:gd name="connsiteX55" fmla="*/ 915358 w 1362409"/>
                <a:gd name="connsiteY55" fmla="*/ 1592970 h 1719888"/>
                <a:gd name="connsiteX56" fmla="*/ 909627 w 1362409"/>
                <a:gd name="connsiteY56" fmla="*/ 1565461 h 1719888"/>
                <a:gd name="connsiteX57" fmla="*/ 875242 w 1362409"/>
                <a:gd name="connsiteY57" fmla="*/ 1516176 h 1719888"/>
                <a:gd name="connsiteX58" fmla="*/ 865690 w 1362409"/>
                <a:gd name="connsiteY58" fmla="*/ 1387039 h 1719888"/>
                <a:gd name="connsiteX59" fmla="*/ 1090341 w 1362409"/>
                <a:gd name="connsiteY59" fmla="*/ 1274332 h 1719888"/>
                <a:gd name="connsiteX60" fmla="*/ 1191205 w 1362409"/>
                <a:gd name="connsiteY60" fmla="*/ 1166973 h 1719888"/>
                <a:gd name="connsiteX61" fmla="*/ 1263414 w 1362409"/>
                <a:gd name="connsiteY61" fmla="*/ 956840 h 1719888"/>
                <a:gd name="connsiteX62" fmla="*/ 1263414 w 1362409"/>
                <a:gd name="connsiteY62" fmla="*/ 956840 h 1719888"/>
                <a:gd name="connsiteX63" fmla="*/ 1338298 w 1362409"/>
                <a:gd name="connsiteY63" fmla="*/ 861325 h 1719888"/>
                <a:gd name="connsiteX64" fmla="*/ 1344029 w 1362409"/>
                <a:gd name="connsiteY64" fmla="*/ 791790 h 1719888"/>
                <a:gd name="connsiteX65" fmla="*/ 1291687 w 1362409"/>
                <a:gd name="connsiteY65" fmla="*/ 708119 h 1719888"/>
                <a:gd name="connsiteX66" fmla="*/ 272352 w 1362409"/>
                <a:gd name="connsiteY66" fmla="*/ 878518 h 1719888"/>
                <a:gd name="connsiteX67" fmla="*/ 272352 w 1362409"/>
                <a:gd name="connsiteY67" fmla="*/ 878518 h 1719888"/>
                <a:gd name="connsiteX68" fmla="*/ 272352 w 1362409"/>
                <a:gd name="connsiteY68" fmla="*/ 878518 h 1719888"/>
                <a:gd name="connsiteX69" fmla="*/ 272352 w 1362409"/>
                <a:gd name="connsiteY69" fmla="*/ 878518 h 1719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1362409" h="1719888">
                  <a:moveTo>
                    <a:pt x="1291687" y="708119"/>
                  </a:moveTo>
                  <a:cubicBezTo>
                    <a:pt x="1290158" y="639349"/>
                    <a:pt x="1315374" y="577073"/>
                    <a:pt x="1337534" y="514033"/>
                  </a:cubicBezTo>
                  <a:cubicBezTo>
                    <a:pt x="1359693" y="458634"/>
                    <a:pt x="1366952" y="396359"/>
                    <a:pt x="1359693" y="360063"/>
                  </a:cubicBezTo>
                  <a:cubicBezTo>
                    <a:pt x="1348614" y="305811"/>
                    <a:pt x="1302002" y="222904"/>
                    <a:pt x="1290540" y="206857"/>
                  </a:cubicBezTo>
                  <a:cubicBezTo>
                    <a:pt x="1274876" y="184698"/>
                    <a:pt x="1258065" y="163684"/>
                    <a:pt x="1237434" y="146110"/>
                  </a:cubicBezTo>
                  <a:cubicBezTo>
                    <a:pt x="1232085" y="141525"/>
                    <a:pt x="1224062" y="138086"/>
                    <a:pt x="1217949" y="141525"/>
                  </a:cubicBezTo>
                  <a:cubicBezTo>
                    <a:pt x="1211454" y="145346"/>
                    <a:pt x="1216039" y="152987"/>
                    <a:pt x="1217185" y="158718"/>
                  </a:cubicBezTo>
                  <a:cubicBezTo>
                    <a:pt x="1218331" y="164831"/>
                    <a:pt x="1219477" y="170944"/>
                    <a:pt x="1221006" y="177057"/>
                  </a:cubicBezTo>
                  <a:cubicBezTo>
                    <a:pt x="1202667" y="195777"/>
                    <a:pt x="1178597" y="199216"/>
                    <a:pt x="1154527" y="201890"/>
                  </a:cubicBezTo>
                  <a:cubicBezTo>
                    <a:pt x="1129311" y="203419"/>
                    <a:pt x="1107916" y="192339"/>
                    <a:pt x="1086521" y="181641"/>
                  </a:cubicBezTo>
                  <a:cubicBezTo>
                    <a:pt x="1025773" y="151076"/>
                    <a:pt x="978016" y="100645"/>
                    <a:pt x="916122" y="71608"/>
                  </a:cubicBezTo>
                  <a:cubicBezTo>
                    <a:pt x="879062" y="57090"/>
                    <a:pt x="843149" y="40661"/>
                    <a:pt x="803796" y="30346"/>
                  </a:cubicBezTo>
                  <a:cubicBezTo>
                    <a:pt x="757185" y="18502"/>
                    <a:pt x="710574" y="6276"/>
                    <a:pt x="662817" y="2837"/>
                  </a:cubicBezTo>
                  <a:cubicBezTo>
                    <a:pt x="597866" y="-2129"/>
                    <a:pt x="533298" y="545"/>
                    <a:pt x="468348" y="2455"/>
                  </a:cubicBezTo>
                  <a:cubicBezTo>
                    <a:pt x="451538" y="2837"/>
                    <a:pt x="436255" y="8950"/>
                    <a:pt x="419827" y="11243"/>
                  </a:cubicBezTo>
                  <a:cubicBezTo>
                    <a:pt x="416770" y="11625"/>
                    <a:pt x="413332" y="12771"/>
                    <a:pt x="412568" y="16591"/>
                  </a:cubicBezTo>
                  <a:cubicBezTo>
                    <a:pt x="411803" y="21176"/>
                    <a:pt x="414478" y="23469"/>
                    <a:pt x="418298" y="24997"/>
                  </a:cubicBezTo>
                  <a:cubicBezTo>
                    <a:pt x="428996" y="29199"/>
                    <a:pt x="439312" y="33020"/>
                    <a:pt x="451156" y="33020"/>
                  </a:cubicBezTo>
                  <a:cubicBezTo>
                    <a:pt x="475225" y="33402"/>
                    <a:pt x="499677" y="33784"/>
                    <a:pt x="523747" y="36077"/>
                  </a:cubicBezTo>
                  <a:cubicBezTo>
                    <a:pt x="532916" y="36841"/>
                    <a:pt x="548199" y="36841"/>
                    <a:pt x="549345" y="47156"/>
                  </a:cubicBezTo>
                  <a:cubicBezTo>
                    <a:pt x="550873" y="57854"/>
                    <a:pt x="535209" y="54033"/>
                    <a:pt x="528332" y="58618"/>
                  </a:cubicBezTo>
                  <a:cubicBezTo>
                    <a:pt x="524511" y="61292"/>
                    <a:pt x="521072" y="62821"/>
                    <a:pt x="516488" y="63585"/>
                  </a:cubicBezTo>
                  <a:cubicBezTo>
                    <a:pt x="443896" y="77721"/>
                    <a:pt x="370159" y="77721"/>
                    <a:pt x="297186" y="85362"/>
                  </a:cubicBezTo>
                  <a:cubicBezTo>
                    <a:pt x="240641" y="91475"/>
                    <a:pt x="186388" y="103701"/>
                    <a:pt x="134810" y="126243"/>
                  </a:cubicBezTo>
                  <a:cubicBezTo>
                    <a:pt x="91637" y="144964"/>
                    <a:pt x="49229" y="165595"/>
                    <a:pt x="12551" y="195777"/>
                  </a:cubicBezTo>
                  <a:cubicBezTo>
                    <a:pt x="7202" y="200362"/>
                    <a:pt x="-2731" y="204947"/>
                    <a:pt x="707" y="213352"/>
                  </a:cubicBezTo>
                  <a:cubicBezTo>
                    <a:pt x="4146" y="220993"/>
                    <a:pt x="14079" y="216791"/>
                    <a:pt x="21339" y="216791"/>
                  </a:cubicBezTo>
                  <a:cubicBezTo>
                    <a:pt x="24013" y="216791"/>
                    <a:pt x="26687" y="216791"/>
                    <a:pt x="28980" y="215645"/>
                  </a:cubicBezTo>
                  <a:cubicBezTo>
                    <a:pt x="54578" y="207239"/>
                    <a:pt x="79794" y="198070"/>
                    <a:pt x="105392" y="189664"/>
                  </a:cubicBezTo>
                  <a:cubicBezTo>
                    <a:pt x="123348" y="183934"/>
                    <a:pt x="140541" y="175910"/>
                    <a:pt x="160026" y="177439"/>
                  </a:cubicBezTo>
                  <a:cubicBezTo>
                    <a:pt x="165375" y="177821"/>
                    <a:pt x="172252" y="175910"/>
                    <a:pt x="174544" y="183169"/>
                  </a:cubicBezTo>
                  <a:cubicBezTo>
                    <a:pt x="176455" y="190429"/>
                    <a:pt x="171488" y="192721"/>
                    <a:pt x="165757" y="195395"/>
                  </a:cubicBezTo>
                  <a:cubicBezTo>
                    <a:pt x="158880" y="198452"/>
                    <a:pt x="153149" y="204565"/>
                    <a:pt x="146272" y="206857"/>
                  </a:cubicBezTo>
                  <a:cubicBezTo>
                    <a:pt x="95840" y="224432"/>
                    <a:pt x="64511" y="264166"/>
                    <a:pt x="32800" y="303518"/>
                  </a:cubicBezTo>
                  <a:cubicBezTo>
                    <a:pt x="28216" y="309249"/>
                    <a:pt x="22867" y="318037"/>
                    <a:pt x="26687" y="323767"/>
                  </a:cubicBezTo>
                  <a:cubicBezTo>
                    <a:pt x="32800" y="331409"/>
                    <a:pt x="40442" y="323385"/>
                    <a:pt x="46937" y="319947"/>
                  </a:cubicBezTo>
                  <a:cubicBezTo>
                    <a:pt x="52667" y="317272"/>
                    <a:pt x="57252" y="313070"/>
                    <a:pt x="62601" y="309631"/>
                  </a:cubicBezTo>
                  <a:cubicBezTo>
                    <a:pt x="83614" y="296641"/>
                    <a:pt x="101953" y="297787"/>
                    <a:pt x="115325" y="314216"/>
                  </a:cubicBezTo>
                  <a:cubicBezTo>
                    <a:pt x="126023" y="326824"/>
                    <a:pt x="132136" y="341724"/>
                    <a:pt x="137103" y="357771"/>
                  </a:cubicBezTo>
                  <a:cubicBezTo>
                    <a:pt x="147800" y="392920"/>
                    <a:pt x="151621" y="431126"/>
                    <a:pt x="175308" y="461691"/>
                  </a:cubicBezTo>
                  <a:cubicBezTo>
                    <a:pt x="210076" y="506774"/>
                    <a:pt x="223066" y="557970"/>
                    <a:pt x="220392" y="614515"/>
                  </a:cubicBezTo>
                  <a:cubicBezTo>
                    <a:pt x="218863" y="644315"/>
                    <a:pt x="221156" y="674116"/>
                    <a:pt x="221538" y="704299"/>
                  </a:cubicBezTo>
                  <a:cubicBezTo>
                    <a:pt x="221538" y="704299"/>
                    <a:pt x="221538" y="704299"/>
                    <a:pt x="221538" y="704299"/>
                  </a:cubicBezTo>
                  <a:cubicBezTo>
                    <a:pt x="221538" y="704299"/>
                    <a:pt x="221538" y="704299"/>
                    <a:pt x="221538" y="704299"/>
                  </a:cubicBezTo>
                  <a:cubicBezTo>
                    <a:pt x="196322" y="710412"/>
                    <a:pt x="174544" y="721109"/>
                    <a:pt x="160026" y="743651"/>
                  </a:cubicBezTo>
                  <a:cubicBezTo>
                    <a:pt x="140923" y="778036"/>
                    <a:pt x="147036" y="814332"/>
                    <a:pt x="152003" y="850246"/>
                  </a:cubicBezTo>
                  <a:cubicBezTo>
                    <a:pt x="163465" y="878900"/>
                    <a:pt x="174544" y="907555"/>
                    <a:pt x="197086" y="929714"/>
                  </a:cubicBezTo>
                  <a:cubicBezTo>
                    <a:pt x="205873" y="938119"/>
                    <a:pt x="212368" y="949963"/>
                    <a:pt x="226887" y="950345"/>
                  </a:cubicBezTo>
                  <a:cubicBezTo>
                    <a:pt x="234910" y="973651"/>
                    <a:pt x="242551" y="997339"/>
                    <a:pt x="251338" y="1020262"/>
                  </a:cubicBezTo>
                  <a:cubicBezTo>
                    <a:pt x="273880" y="1078717"/>
                    <a:pt x="444279" y="1312920"/>
                    <a:pt x="633780" y="1386275"/>
                  </a:cubicBezTo>
                  <a:cubicBezTo>
                    <a:pt x="634162" y="1419132"/>
                    <a:pt x="634162" y="1451607"/>
                    <a:pt x="634544" y="1484465"/>
                  </a:cubicBezTo>
                  <a:cubicBezTo>
                    <a:pt x="631870" y="1519996"/>
                    <a:pt x="620790" y="1550561"/>
                    <a:pt x="588315" y="1569664"/>
                  </a:cubicBezTo>
                  <a:cubicBezTo>
                    <a:pt x="575707" y="1583036"/>
                    <a:pt x="578763" y="1589531"/>
                    <a:pt x="585258" y="1601375"/>
                  </a:cubicBezTo>
                  <a:cubicBezTo>
                    <a:pt x="607418" y="1640727"/>
                    <a:pt x="640657" y="1706823"/>
                    <a:pt x="652119" y="1717903"/>
                  </a:cubicBezTo>
                  <a:cubicBezTo>
                    <a:pt x="656704" y="1720195"/>
                    <a:pt x="832833" y="1720195"/>
                    <a:pt x="835890" y="1719431"/>
                  </a:cubicBezTo>
                  <a:cubicBezTo>
                    <a:pt x="841238" y="1717139"/>
                    <a:pt x="888614" y="1628119"/>
                    <a:pt x="915358" y="1592970"/>
                  </a:cubicBezTo>
                  <a:cubicBezTo>
                    <a:pt x="921853" y="1584182"/>
                    <a:pt x="916504" y="1576159"/>
                    <a:pt x="909627" y="1565461"/>
                  </a:cubicBezTo>
                  <a:cubicBezTo>
                    <a:pt x="895109" y="1551325"/>
                    <a:pt x="883265" y="1535661"/>
                    <a:pt x="875242" y="1516176"/>
                  </a:cubicBezTo>
                  <a:cubicBezTo>
                    <a:pt x="867983" y="1498219"/>
                    <a:pt x="874096" y="1411491"/>
                    <a:pt x="865690" y="1387039"/>
                  </a:cubicBezTo>
                  <a:cubicBezTo>
                    <a:pt x="864926" y="1385893"/>
                    <a:pt x="1019278" y="1319797"/>
                    <a:pt x="1090341" y="1274332"/>
                  </a:cubicBezTo>
                  <a:cubicBezTo>
                    <a:pt x="1131604" y="1247970"/>
                    <a:pt x="1183946" y="1178817"/>
                    <a:pt x="1191205" y="1166973"/>
                  </a:cubicBezTo>
                  <a:cubicBezTo>
                    <a:pt x="1245839" y="1079099"/>
                    <a:pt x="1258065" y="967538"/>
                    <a:pt x="1263414" y="956840"/>
                  </a:cubicBezTo>
                  <a:cubicBezTo>
                    <a:pt x="1263414" y="956840"/>
                    <a:pt x="1263414" y="956840"/>
                    <a:pt x="1263414" y="956840"/>
                  </a:cubicBezTo>
                  <a:cubicBezTo>
                    <a:pt x="1302002" y="935827"/>
                    <a:pt x="1323780" y="902206"/>
                    <a:pt x="1338298" y="861325"/>
                  </a:cubicBezTo>
                  <a:cubicBezTo>
                    <a:pt x="1346703" y="837638"/>
                    <a:pt x="1342883" y="815096"/>
                    <a:pt x="1344029" y="791790"/>
                  </a:cubicBezTo>
                  <a:cubicBezTo>
                    <a:pt x="1347849" y="752438"/>
                    <a:pt x="1329128" y="724166"/>
                    <a:pt x="1291687" y="708119"/>
                  </a:cubicBezTo>
                  <a:close/>
                  <a:moveTo>
                    <a:pt x="272352" y="878518"/>
                  </a:moveTo>
                  <a:cubicBezTo>
                    <a:pt x="272352" y="878518"/>
                    <a:pt x="272352" y="878518"/>
                    <a:pt x="272352" y="878518"/>
                  </a:cubicBezTo>
                  <a:cubicBezTo>
                    <a:pt x="272352" y="878518"/>
                    <a:pt x="272352" y="878518"/>
                    <a:pt x="272352" y="878518"/>
                  </a:cubicBezTo>
                  <a:cubicBezTo>
                    <a:pt x="272352" y="878518"/>
                    <a:pt x="272352" y="878518"/>
                    <a:pt x="272352" y="878518"/>
                  </a:cubicBezTo>
                  <a:close/>
                </a:path>
              </a:pathLst>
            </a:custGeom>
            <a:solidFill>
              <a:srgbClr val="FEAD6D"/>
            </a:solidFill>
            <a:ln w="38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E601DFFE-2423-4D5F-9451-72D9B309A383}"/>
                </a:ext>
              </a:extLst>
            </p:cNvPr>
            <p:cNvSpPr/>
            <p:nvPr/>
          </p:nvSpPr>
          <p:spPr>
            <a:xfrm>
              <a:off x="10824292" y="2276007"/>
              <a:ext cx="317109" cy="1696726"/>
            </a:xfrm>
            <a:custGeom>
              <a:avLst/>
              <a:gdLst>
                <a:gd name="connsiteX0" fmla="*/ 0 w 317109"/>
                <a:gd name="connsiteY0" fmla="*/ 0 h 1696726"/>
                <a:gd name="connsiteX1" fmla="*/ 317109 w 317109"/>
                <a:gd name="connsiteY1" fmla="*/ 0 h 1696726"/>
                <a:gd name="connsiteX2" fmla="*/ 317109 w 317109"/>
                <a:gd name="connsiteY2" fmla="*/ 1696727 h 1696726"/>
                <a:gd name="connsiteX3" fmla="*/ 0 w 317109"/>
                <a:gd name="connsiteY3" fmla="*/ 1696727 h 1696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7109" h="1696726">
                  <a:moveTo>
                    <a:pt x="0" y="0"/>
                  </a:moveTo>
                  <a:lnTo>
                    <a:pt x="317109" y="0"/>
                  </a:lnTo>
                  <a:lnTo>
                    <a:pt x="317109" y="1696727"/>
                  </a:lnTo>
                  <a:lnTo>
                    <a:pt x="0" y="1696727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38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86565750-B001-4408-9C1B-E0997E1547E4}"/>
                </a:ext>
              </a:extLst>
            </p:cNvPr>
            <p:cNvSpPr/>
            <p:nvPr/>
          </p:nvSpPr>
          <p:spPr>
            <a:xfrm>
              <a:off x="10878914" y="2229247"/>
              <a:ext cx="222682" cy="927105"/>
            </a:xfrm>
            <a:custGeom>
              <a:avLst/>
              <a:gdLst>
                <a:gd name="connsiteX0" fmla="*/ 1540 w 222682"/>
                <a:gd name="connsiteY0" fmla="*/ 77324 h 927105"/>
                <a:gd name="connsiteX1" fmla="*/ 12 w 222682"/>
                <a:gd name="connsiteY1" fmla="*/ 15049 h 927105"/>
                <a:gd name="connsiteX2" fmla="*/ 9946 w 222682"/>
                <a:gd name="connsiteY2" fmla="*/ 148 h 927105"/>
                <a:gd name="connsiteX3" fmla="*/ 198683 w 222682"/>
                <a:gd name="connsiteY3" fmla="*/ 531 h 927105"/>
                <a:gd name="connsiteX4" fmla="*/ 221989 w 222682"/>
                <a:gd name="connsiteY4" fmla="*/ 18105 h 927105"/>
                <a:gd name="connsiteX5" fmla="*/ 212437 w 222682"/>
                <a:gd name="connsiteY5" fmla="*/ 83437 h 927105"/>
                <a:gd name="connsiteX6" fmla="*/ 162769 w 222682"/>
                <a:gd name="connsiteY6" fmla="*/ 152208 h 927105"/>
                <a:gd name="connsiteX7" fmla="*/ 156274 w 222682"/>
                <a:gd name="connsiteY7" fmla="*/ 196909 h 927105"/>
                <a:gd name="connsiteX8" fmla="*/ 199829 w 222682"/>
                <a:gd name="connsiteY8" fmla="*/ 726826 h 927105"/>
                <a:gd name="connsiteX9" fmla="*/ 206706 w 222682"/>
                <a:gd name="connsiteY9" fmla="*/ 909832 h 927105"/>
                <a:gd name="connsiteX10" fmla="*/ 189896 w 222682"/>
                <a:gd name="connsiteY10" fmla="*/ 927025 h 927105"/>
                <a:gd name="connsiteX11" fmla="*/ 20643 w 222682"/>
                <a:gd name="connsiteY11" fmla="*/ 915181 h 927105"/>
                <a:gd name="connsiteX12" fmla="*/ 5743 w 222682"/>
                <a:gd name="connsiteY12" fmla="*/ 896460 h 927105"/>
                <a:gd name="connsiteX13" fmla="*/ 59613 w 222682"/>
                <a:gd name="connsiteY13" fmla="*/ 181627 h 927105"/>
                <a:gd name="connsiteX14" fmla="*/ 46623 w 222682"/>
                <a:gd name="connsiteY14" fmla="*/ 148005 h 927105"/>
                <a:gd name="connsiteX15" fmla="*/ 1540 w 222682"/>
                <a:gd name="connsiteY15" fmla="*/ 77324 h 927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22682" h="927105">
                  <a:moveTo>
                    <a:pt x="1540" y="77324"/>
                  </a:moveTo>
                  <a:cubicBezTo>
                    <a:pt x="1158" y="56693"/>
                    <a:pt x="394" y="35680"/>
                    <a:pt x="12" y="15049"/>
                  </a:cubicBezTo>
                  <a:cubicBezTo>
                    <a:pt x="12" y="8554"/>
                    <a:pt x="-752" y="531"/>
                    <a:pt x="9946" y="148"/>
                  </a:cubicBezTo>
                  <a:cubicBezTo>
                    <a:pt x="37836" y="3205"/>
                    <a:pt x="163151" y="3969"/>
                    <a:pt x="198683" y="531"/>
                  </a:cubicBezTo>
                  <a:cubicBezTo>
                    <a:pt x="216258" y="-1380"/>
                    <a:pt x="220460" y="1295"/>
                    <a:pt x="221989" y="18105"/>
                  </a:cubicBezTo>
                  <a:cubicBezTo>
                    <a:pt x="224281" y="40647"/>
                    <a:pt x="220842" y="62424"/>
                    <a:pt x="212437" y="83437"/>
                  </a:cubicBezTo>
                  <a:cubicBezTo>
                    <a:pt x="201357" y="110182"/>
                    <a:pt x="183783" y="132341"/>
                    <a:pt x="162769" y="152208"/>
                  </a:cubicBezTo>
                  <a:cubicBezTo>
                    <a:pt x="149397" y="164816"/>
                    <a:pt x="153982" y="180863"/>
                    <a:pt x="156274" y="196909"/>
                  </a:cubicBezTo>
                  <a:cubicBezTo>
                    <a:pt x="160477" y="225946"/>
                    <a:pt x="194098" y="640480"/>
                    <a:pt x="199829" y="726826"/>
                  </a:cubicBezTo>
                  <a:cubicBezTo>
                    <a:pt x="203268" y="779932"/>
                    <a:pt x="204032" y="856344"/>
                    <a:pt x="206706" y="909832"/>
                  </a:cubicBezTo>
                  <a:cubicBezTo>
                    <a:pt x="207470" y="923205"/>
                    <a:pt x="203650" y="927789"/>
                    <a:pt x="189896" y="927025"/>
                  </a:cubicBezTo>
                  <a:cubicBezTo>
                    <a:pt x="133351" y="923205"/>
                    <a:pt x="76806" y="921676"/>
                    <a:pt x="20643" y="915181"/>
                  </a:cubicBezTo>
                  <a:cubicBezTo>
                    <a:pt x="8035" y="913653"/>
                    <a:pt x="5743" y="907922"/>
                    <a:pt x="5743" y="896460"/>
                  </a:cubicBezTo>
                  <a:cubicBezTo>
                    <a:pt x="5361" y="825397"/>
                    <a:pt x="53500" y="214102"/>
                    <a:pt x="59613" y="181627"/>
                  </a:cubicBezTo>
                  <a:cubicBezTo>
                    <a:pt x="62288" y="167108"/>
                    <a:pt x="56175" y="157175"/>
                    <a:pt x="46623" y="148005"/>
                  </a:cubicBezTo>
                  <a:cubicBezTo>
                    <a:pt x="25610" y="127756"/>
                    <a:pt x="6507" y="107125"/>
                    <a:pt x="1540" y="77324"/>
                  </a:cubicBezTo>
                  <a:close/>
                </a:path>
              </a:pathLst>
            </a:custGeom>
            <a:solidFill>
              <a:schemeClr val="accent6"/>
            </a:solidFill>
            <a:ln w="38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699DB7B4-6E66-4BEB-8DF7-D0EC33EBB0B8}"/>
                </a:ext>
              </a:extLst>
            </p:cNvPr>
            <p:cNvSpPr/>
            <p:nvPr/>
          </p:nvSpPr>
          <p:spPr>
            <a:xfrm>
              <a:off x="10239034" y="545375"/>
              <a:ext cx="1363185" cy="983705"/>
            </a:xfrm>
            <a:custGeom>
              <a:avLst/>
              <a:gdLst>
                <a:gd name="connsiteX0" fmla="*/ 1363132 w 1363185"/>
                <a:gd name="connsiteY0" fmla="*/ 368972 h 983705"/>
                <a:gd name="connsiteX1" fmla="*/ 1338298 w 1363185"/>
                <a:gd name="connsiteY1" fmla="*/ 513008 h 983705"/>
                <a:gd name="connsiteX2" fmla="*/ 1292451 w 1363185"/>
                <a:gd name="connsiteY2" fmla="*/ 707094 h 983705"/>
                <a:gd name="connsiteX3" fmla="*/ 1274876 w 1363185"/>
                <a:gd name="connsiteY3" fmla="*/ 752559 h 983705"/>
                <a:gd name="connsiteX4" fmla="*/ 1265706 w 1363185"/>
                <a:gd name="connsiteY4" fmla="*/ 957343 h 983705"/>
                <a:gd name="connsiteX5" fmla="*/ 1258829 w 1363185"/>
                <a:gd name="connsiteY5" fmla="*/ 970715 h 983705"/>
                <a:gd name="connsiteX6" fmla="*/ 1243547 w 1363185"/>
                <a:gd name="connsiteY6" fmla="*/ 983705 h 983705"/>
                <a:gd name="connsiteX7" fmla="*/ 1228265 w 1363185"/>
                <a:gd name="connsiteY7" fmla="*/ 938240 h 983705"/>
                <a:gd name="connsiteX8" fmla="*/ 1226737 w 1363185"/>
                <a:gd name="connsiteY8" fmla="*/ 688756 h 983705"/>
                <a:gd name="connsiteX9" fmla="*/ 1206869 w 1363185"/>
                <a:gd name="connsiteY9" fmla="*/ 553124 h 983705"/>
                <a:gd name="connsiteX10" fmla="*/ 1181653 w 1363185"/>
                <a:gd name="connsiteY10" fmla="*/ 493905 h 983705"/>
                <a:gd name="connsiteX11" fmla="*/ 1105242 w 1363185"/>
                <a:gd name="connsiteY11" fmla="*/ 446148 h 983705"/>
                <a:gd name="connsiteX12" fmla="*/ 867983 w 1363185"/>
                <a:gd name="connsiteY12" fmla="*/ 453407 h 983705"/>
                <a:gd name="connsiteX13" fmla="*/ 800358 w 1363185"/>
                <a:gd name="connsiteY13" fmla="*/ 478623 h 983705"/>
                <a:gd name="connsiteX14" fmla="*/ 694910 w 1363185"/>
                <a:gd name="connsiteY14" fmla="*/ 478241 h 983705"/>
                <a:gd name="connsiteX15" fmla="*/ 577617 w 1363185"/>
                <a:gd name="connsiteY15" fmla="*/ 442327 h 983705"/>
                <a:gd name="connsiteX16" fmla="*/ 361372 w 1363185"/>
                <a:gd name="connsiteY16" fmla="*/ 444619 h 983705"/>
                <a:gd name="connsiteX17" fmla="*/ 299478 w 1363185"/>
                <a:gd name="connsiteY17" fmla="*/ 499636 h 983705"/>
                <a:gd name="connsiteX18" fmla="*/ 282285 w 1363185"/>
                <a:gd name="connsiteY18" fmla="*/ 633357 h 983705"/>
                <a:gd name="connsiteX19" fmla="*/ 272734 w 1363185"/>
                <a:gd name="connsiteY19" fmla="*/ 768224 h 983705"/>
                <a:gd name="connsiteX20" fmla="*/ 261272 w 1363185"/>
                <a:gd name="connsiteY20" fmla="*/ 937476 h 983705"/>
                <a:gd name="connsiteX21" fmla="*/ 243697 w 1363185"/>
                <a:gd name="connsiteY21" fmla="*/ 960400 h 983705"/>
                <a:gd name="connsiteX22" fmla="*/ 228797 w 1363185"/>
                <a:gd name="connsiteY22" fmla="*/ 942443 h 983705"/>
                <a:gd name="connsiteX23" fmla="*/ 228415 w 1363185"/>
                <a:gd name="connsiteY23" fmla="*/ 735367 h 983705"/>
                <a:gd name="connsiteX24" fmla="*/ 220392 w 1363185"/>
                <a:gd name="connsiteY24" fmla="*/ 614636 h 983705"/>
                <a:gd name="connsiteX25" fmla="*/ 175309 w 1363185"/>
                <a:gd name="connsiteY25" fmla="*/ 461812 h 983705"/>
                <a:gd name="connsiteX26" fmla="*/ 137103 w 1363185"/>
                <a:gd name="connsiteY26" fmla="*/ 357892 h 983705"/>
                <a:gd name="connsiteX27" fmla="*/ 115325 w 1363185"/>
                <a:gd name="connsiteY27" fmla="*/ 314337 h 983705"/>
                <a:gd name="connsiteX28" fmla="*/ 62601 w 1363185"/>
                <a:gd name="connsiteY28" fmla="*/ 309752 h 983705"/>
                <a:gd name="connsiteX29" fmla="*/ 46937 w 1363185"/>
                <a:gd name="connsiteY29" fmla="*/ 320068 h 983705"/>
                <a:gd name="connsiteX30" fmla="*/ 26687 w 1363185"/>
                <a:gd name="connsiteY30" fmla="*/ 323889 h 983705"/>
                <a:gd name="connsiteX31" fmla="*/ 32800 w 1363185"/>
                <a:gd name="connsiteY31" fmla="*/ 303639 h 983705"/>
                <a:gd name="connsiteX32" fmla="*/ 146272 w 1363185"/>
                <a:gd name="connsiteY32" fmla="*/ 206978 h 983705"/>
                <a:gd name="connsiteX33" fmla="*/ 165757 w 1363185"/>
                <a:gd name="connsiteY33" fmla="*/ 195517 h 983705"/>
                <a:gd name="connsiteX34" fmla="*/ 174544 w 1363185"/>
                <a:gd name="connsiteY34" fmla="*/ 183291 h 983705"/>
                <a:gd name="connsiteX35" fmla="*/ 160026 w 1363185"/>
                <a:gd name="connsiteY35" fmla="*/ 177560 h 983705"/>
                <a:gd name="connsiteX36" fmla="*/ 105392 w 1363185"/>
                <a:gd name="connsiteY36" fmla="*/ 189786 h 983705"/>
                <a:gd name="connsiteX37" fmla="*/ 28980 w 1363185"/>
                <a:gd name="connsiteY37" fmla="*/ 215766 h 983705"/>
                <a:gd name="connsiteX38" fmla="*/ 21339 w 1363185"/>
                <a:gd name="connsiteY38" fmla="*/ 216912 h 983705"/>
                <a:gd name="connsiteX39" fmla="*/ 707 w 1363185"/>
                <a:gd name="connsiteY39" fmla="*/ 213473 h 983705"/>
                <a:gd name="connsiteX40" fmla="*/ 12551 w 1363185"/>
                <a:gd name="connsiteY40" fmla="*/ 195899 h 983705"/>
                <a:gd name="connsiteX41" fmla="*/ 134810 w 1363185"/>
                <a:gd name="connsiteY41" fmla="*/ 126364 h 983705"/>
                <a:gd name="connsiteX42" fmla="*/ 297186 w 1363185"/>
                <a:gd name="connsiteY42" fmla="*/ 85483 h 983705"/>
                <a:gd name="connsiteX43" fmla="*/ 516488 w 1363185"/>
                <a:gd name="connsiteY43" fmla="*/ 63706 h 983705"/>
                <a:gd name="connsiteX44" fmla="*/ 528332 w 1363185"/>
                <a:gd name="connsiteY44" fmla="*/ 58739 h 983705"/>
                <a:gd name="connsiteX45" fmla="*/ 549345 w 1363185"/>
                <a:gd name="connsiteY45" fmla="*/ 47277 h 983705"/>
                <a:gd name="connsiteX46" fmla="*/ 523747 w 1363185"/>
                <a:gd name="connsiteY46" fmla="*/ 36198 h 983705"/>
                <a:gd name="connsiteX47" fmla="*/ 451156 w 1363185"/>
                <a:gd name="connsiteY47" fmla="*/ 33141 h 983705"/>
                <a:gd name="connsiteX48" fmla="*/ 418298 w 1363185"/>
                <a:gd name="connsiteY48" fmla="*/ 25118 h 983705"/>
                <a:gd name="connsiteX49" fmla="*/ 412567 w 1363185"/>
                <a:gd name="connsiteY49" fmla="*/ 16713 h 983705"/>
                <a:gd name="connsiteX50" fmla="*/ 419827 w 1363185"/>
                <a:gd name="connsiteY50" fmla="*/ 11364 h 983705"/>
                <a:gd name="connsiteX51" fmla="*/ 468348 w 1363185"/>
                <a:gd name="connsiteY51" fmla="*/ 2576 h 983705"/>
                <a:gd name="connsiteX52" fmla="*/ 662817 w 1363185"/>
                <a:gd name="connsiteY52" fmla="*/ 2958 h 983705"/>
                <a:gd name="connsiteX53" fmla="*/ 803797 w 1363185"/>
                <a:gd name="connsiteY53" fmla="*/ 30467 h 983705"/>
                <a:gd name="connsiteX54" fmla="*/ 916122 w 1363185"/>
                <a:gd name="connsiteY54" fmla="*/ 71729 h 983705"/>
                <a:gd name="connsiteX55" fmla="*/ 1086521 w 1363185"/>
                <a:gd name="connsiteY55" fmla="*/ 181762 h 983705"/>
                <a:gd name="connsiteX56" fmla="*/ 1154527 w 1363185"/>
                <a:gd name="connsiteY56" fmla="*/ 202012 h 983705"/>
                <a:gd name="connsiteX57" fmla="*/ 1221006 w 1363185"/>
                <a:gd name="connsiteY57" fmla="*/ 177178 h 983705"/>
                <a:gd name="connsiteX58" fmla="*/ 1217185 w 1363185"/>
                <a:gd name="connsiteY58" fmla="*/ 158839 h 983705"/>
                <a:gd name="connsiteX59" fmla="*/ 1217949 w 1363185"/>
                <a:gd name="connsiteY59" fmla="*/ 141646 h 983705"/>
                <a:gd name="connsiteX60" fmla="*/ 1237434 w 1363185"/>
                <a:gd name="connsiteY60" fmla="*/ 146231 h 983705"/>
                <a:gd name="connsiteX61" fmla="*/ 1292451 w 1363185"/>
                <a:gd name="connsiteY61" fmla="*/ 202394 h 983705"/>
                <a:gd name="connsiteX62" fmla="*/ 1322633 w 1363185"/>
                <a:gd name="connsiteY62" fmla="*/ 255882 h 983705"/>
                <a:gd name="connsiteX63" fmla="*/ 1363132 w 1363185"/>
                <a:gd name="connsiteY63" fmla="*/ 368972 h 983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1363185" h="983705">
                  <a:moveTo>
                    <a:pt x="1363132" y="368972"/>
                  </a:moveTo>
                  <a:cubicBezTo>
                    <a:pt x="1363896" y="412908"/>
                    <a:pt x="1356637" y="459902"/>
                    <a:pt x="1338298" y="513008"/>
                  </a:cubicBezTo>
                  <a:cubicBezTo>
                    <a:pt x="1315756" y="576048"/>
                    <a:pt x="1293979" y="705948"/>
                    <a:pt x="1292451" y="707094"/>
                  </a:cubicBezTo>
                  <a:cubicBezTo>
                    <a:pt x="1276404" y="717028"/>
                    <a:pt x="1276022" y="738423"/>
                    <a:pt x="1274876" y="752559"/>
                  </a:cubicBezTo>
                  <a:cubicBezTo>
                    <a:pt x="1272202" y="794968"/>
                    <a:pt x="1279079" y="916463"/>
                    <a:pt x="1265706" y="957343"/>
                  </a:cubicBezTo>
                  <a:cubicBezTo>
                    <a:pt x="1261886" y="968805"/>
                    <a:pt x="1264943" y="960400"/>
                    <a:pt x="1258829" y="970715"/>
                  </a:cubicBezTo>
                  <a:cubicBezTo>
                    <a:pt x="1255391" y="976828"/>
                    <a:pt x="1251952" y="982941"/>
                    <a:pt x="1243547" y="983705"/>
                  </a:cubicBezTo>
                  <a:cubicBezTo>
                    <a:pt x="1238580" y="981795"/>
                    <a:pt x="1224444" y="960400"/>
                    <a:pt x="1228265" y="938240"/>
                  </a:cubicBezTo>
                  <a:cubicBezTo>
                    <a:pt x="1236670" y="885898"/>
                    <a:pt x="1230175" y="741480"/>
                    <a:pt x="1226737" y="688756"/>
                  </a:cubicBezTo>
                  <a:cubicBezTo>
                    <a:pt x="1223680" y="642908"/>
                    <a:pt x="1217949" y="597825"/>
                    <a:pt x="1206869" y="553124"/>
                  </a:cubicBezTo>
                  <a:cubicBezTo>
                    <a:pt x="1201521" y="531729"/>
                    <a:pt x="1192733" y="512626"/>
                    <a:pt x="1181653" y="493905"/>
                  </a:cubicBezTo>
                  <a:cubicBezTo>
                    <a:pt x="1164079" y="464486"/>
                    <a:pt x="1137335" y="449586"/>
                    <a:pt x="1105242" y="446148"/>
                  </a:cubicBezTo>
                  <a:cubicBezTo>
                    <a:pt x="1026155" y="438124"/>
                    <a:pt x="946687" y="437742"/>
                    <a:pt x="867983" y="453407"/>
                  </a:cubicBezTo>
                  <a:cubicBezTo>
                    <a:pt x="843913" y="457991"/>
                    <a:pt x="821753" y="466779"/>
                    <a:pt x="800358" y="478623"/>
                  </a:cubicBezTo>
                  <a:cubicBezTo>
                    <a:pt x="765209" y="498490"/>
                    <a:pt x="729677" y="499254"/>
                    <a:pt x="694910" y="478241"/>
                  </a:cubicBezTo>
                  <a:cubicBezTo>
                    <a:pt x="658614" y="456463"/>
                    <a:pt x="619262" y="447676"/>
                    <a:pt x="577617" y="442327"/>
                  </a:cubicBezTo>
                  <a:cubicBezTo>
                    <a:pt x="505026" y="432776"/>
                    <a:pt x="433199" y="430483"/>
                    <a:pt x="361372" y="444619"/>
                  </a:cubicBezTo>
                  <a:cubicBezTo>
                    <a:pt x="329661" y="450732"/>
                    <a:pt x="309793" y="468689"/>
                    <a:pt x="299478" y="499636"/>
                  </a:cubicBezTo>
                  <a:cubicBezTo>
                    <a:pt x="284578" y="543191"/>
                    <a:pt x="284578" y="588656"/>
                    <a:pt x="282285" y="633357"/>
                  </a:cubicBezTo>
                  <a:cubicBezTo>
                    <a:pt x="280375" y="674619"/>
                    <a:pt x="276172" y="726197"/>
                    <a:pt x="272734" y="768224"/>
                  </a:cubicBezTo>
                  <a:cubicBezTo>
                    <a:pt x="273116" y="780068"/>
                    <a:pt x="261272" y="917227"/>
                    <a:pt x="261272" y="937476"/>
                  </a:cubicBezTo>
                  <a:cubicBezTo>
                    <a:pt x="261272" y="946264"/>
                    <a:pt x="255923" y="958490"/>
                    <a:pt x="243697" y="960400"/>
                  </a:cubicBezTo>
                  <a:cubicBezTo>
                    <a:pt x="229179" y="961546"/>
                    <a:pt x="231853" y="951230"/>
                    <a:pt x="228797" y="942443"/>
                  </a:cubicBezTo>
                  <a:cubicBezTo>
                    <a:pt x="215425" y="902709"/>
                    <a:pt x="237584" y="775865"/>
                    <a:pt x="228415" y="735367"/>
                  </a:cubicBezTo>
                  <a:cubicBezTo>
                    <a:pt x="227651" y="731546"/>
                    <a:pt x="218863" y="644437"/>
                    <a:pt x="220392" y="614636"/>
                  </a:cubicBezTo>
                  <a:cubicBezTo>
                    <a:pt x="223066" y="558091"/>
                    <a:pt x="210076" y="506513"/>
                    <a:pt x="175309" y="461812"/>
                  </a:cubicBezTo>
                  <a:cubicBezTo>
                    <a:pt x="151239" y="430865"/>
                    <a:pt x="147800" y="393041"/>
                    <a:pt x="137103" y="357892"/>
                  </a:cubicBezTo>
                  <a:cubicBezTo>
                    <a:pt x="132136" y="341845"/>
                    <a:pt x="126023" y="326945"/>
                    <a:pt x="115325" y="314337"/>
                  </a:cubicBezTo>
                  <a:cubicBezTo>
                    <a:pt x="101953" y="298291"/>
                    <a:pt x="83614" y="296762"/>
                    <a:pt x="62601" y="309752"/>
                  </a:cubicBezTo>
                  <a:cubicBezTo>
                    <a:pt x="57252" y="313191"/>
                    <a:pt x="52285" y="317394"/>
                    <a:pt x="46937" y="320068"/>
                  </a:cubicBezTo>
                  <a:cubicBezTo>
                    <a:pt x="40441" y="323124"/>
                    <a:pt x="32800" y="331530"/>
                    <a:pt x="26687" y="323889"/>
                  </a:cubicBezTo>
                  <a:cubicBezTo>
                    <a:pt x="22485" y="318540"/>
                    <a:pt x="28216" y="309370"/>
                    <a:pt x="32800" y="303639"/>
                  </a:cubicBezTo>
                  <a:cubicBezTo>
                    <a:pt x="64511" y="264287"/>
                    <a:pt x="95840" y="224553"/>
                    <a:pt x="146272" y="206978"/>
                  </a:cubicBezTo>
                  <a:cubicBezTo>
                    <a:pt x="153149" y="204686"/>
                    <a:pt x="158880" y="198573"/>
                    <a:pt x="165757" y="195517"/>
                  </a:cubicBezTo>
                  <a:cubicBezTo>
                    <a:pt x="171488" y="192842"/>
                    <a:pt x="176837" y="190550"/>
                    <a:pt x="174544" y="183291"/>
                  </a:cubicBezTo>
                  <a:cubicBezTo>
                    <a:pt x="172252" y="176031"/>
                    <a:pt x="165375" y="177942"/>
                    <a:pt x="160026" y="177560"/>
                  </a:cubicBezTo>
                  <a:cubicBezTo>
                    <a:pt x="140541" y="175649"/>
                    <a:pt x="122966" y="183673"/>
                    <a:pt x="105392" y="189786"/>
                  </a:cubicBezTo>
                  <a:cubicBezTo>
                    <a:pt x="79794" y="198191"/>
                    <a:pt x="54578" y="206978"/>
                    <a:pt x="28980" y="215766"/>
                  </a:cubicBezTo>
                  <a:cubicBezTo>
                    <a:pt x="26687" y="216530"/>
                    <a:pt x="24013" y="216912"/>
                    <a:pt x="21339" y="216912"/>
                  </a:cubicBezTo>
                  <a:cubicBezTo>
                    <a:pt x="14079" y="216530"/>
                    <a:pt x="4146" y="221115"/>
                    <a:pt x="707" y="213473"/>
                  </a:cubicBezTo>
                  <a:cubicBezTo>
                    <a:pt x="-2731" y="205450"/>
                    <a:pt x="7202" y="200483"/>
                    <a:pt x="12551" y="195899"/>
                  </a:cubicBezTo>
                  <a:cubicBezTo>
                    <a:pt x="49229" y="165334"/>
                    <a:pt x="91638" y="145085"/>
                    <a:pt x="134810" y="126364"/>
                  </a:cubicBezTo>
                  <a:cubicBezTo>
                    <a:pt x="186388" y="103822"/>
                    <a:pt x="240641" y="91596"/>
                    <a:pt x="297186" y="85483"/>
                  </a:cubicBezTo>
                  <a:cubicBezTo>
                    <a:pt x="370159" y="77842"/>
                    <a:pt x="444279" y="77842"/>
                    <a:pt x="516488" y="63706"/>
                  </a:cubicBezTo>
                  <a:cubicBezTo>
                    <a:pt x="521073" y="62942"/>
                    <a:pt x="524511" y="61414"/>
                    <a:pt x="528332" y="58739"/>
                  </a:cubicBezTo>
                  <a:cubicBezTo>
                    <a:pt x="535209" y="54154"/>
                    <a:pt x="550873" y="57975"/>
                    <a:pt x="549345" y="47277"/>
                  </a:cubicBezTo>
                  <a:cubicBezTo>
                    <a:pt x="547817" y="36962"/>
                    <a:pt x="532916" y="36962"/>
                    <a:pt x="523747" y="36198"/>
                  </a:cubicBezTo>
                  <a:cubicBezTo>
                    <a:pt x="499677" y="33905"/>
                    <a:pt x="475607" y="33523"/>
                    <a:pt x="451156" y="33141"/>
                  </a:cubicBezTo>
                  <a:cubicBezTo>
                    <a:pt x="439312" y="33141"/>
                    <a:pt x="428996" y="28939"/>
                    <a:pt x="418298" y="25118"/>
                  </a:cubicBezTo>
                  <a:cubicBezTo>
                    <a:pt x="414096" y="23590"/>
                    <a:pt x="411421" y="21297"/>
                    <a:pt x="412567" y="16713"/>
                  </a:cubicBezTo>
                  <a:cubicBezTo>
                    <a:pt x="413332" y="13274"/>
                    <a:pt x="416388" y="11746"/>
                    <a:pt x="419827" y="11364"/>
                  </a:cubicBezTo>
                  <a:cubicBezTo>
                    <a:pt x="435873" y="9071"/>
                    <a:pt x="451156" y="2958"/>
                    <a:pt x="468348" y="2576"/>
                  </a:cubicBezTo>
                  <a:cubicBezTo>
                    <a:pt x="533298" y="284"/>
                    <a:pt x="598248" y="-2008"/>
                    <a:pt x="662817" y="2958"/>
                  </a:cubicBezTo>
                  <a:cubicBezTo>
                    <a:pt x="710956" y="6397"/>
                    <a:pt x="757185" y="18623"/>
                    <a:pt x="803797" y="30467"/>
                  </a:cubicBezTo>
                  <a:cubicBezTo>
                    <a:pt x="842767" y="40400"/>
                    <a:pt x="879062" y="56829"/>
                    <a:pt x="916122" y="71729"/>
                  </a:cubicBezTo>
                  <a:cubicBezTo>
                    <a:pt x="977634" y="100766"/>
                    <a:pt x="1025773" y="151198"/>
                    <a:pt x="1086521" y="181762"/>
                  </a:cubicBezTo>
                  <a:cubicBezTo>
                    <a:pt x="1107916" y="192460"/>
                    <a:pt x="1129311" y="203540"/>
                    <a:pt x="1154527" y="202012"/>
                  </a:cubicBezTo>
                  <a:cubicBezTo>
                    <a:pt x="1178597" y="198955"/>
                    <a:pt x="1202667" y="195899"/>
                    <a:pt x="1221006" y="177178"/>
                  </a:cubicBezTo>
                  <a:cubicBezTo>
                    <a:pt x="1219859" y="171065"/>
                    <a:pt x="1218713" y="164952"/>
                    <a:pt x="1217185" y="158839"/>
                  </a:cubicBezTo>
                  <a:cubicBezTo>
                    <a:pt x="1216039" y="152726"/>
                    <a:pt x="1211454" y="145085"/>
                    <a:pt x="1217949" y="141646"/>
                  </a:cubicBezTo>
                  <a:cubicBezTo>
                    <a:pt x="1224062" y="138208"/>
                    <a:pt x="1231703" y="141646"/>
                    <a:pt x="1237434" y="146231"/>
                  </a:cubicBezTo>
                  <a:cubicBezTo>
                    <a:pt x="1258447" y="163806"/>
                    <a:pt x="1276786" y="180234"/>
                    <a:pt x="1292451" y="202394"/>
                  </a:cubicBezTo>
                  <a:cubicBezTo>
                    <a:pt x="1303912" y="218440"/>
                    <a:pt x="1314610" y="239835"/>
                    <a:pt x="1322633" y="255882"/>
                  </a:cubicBezTo>
                  <a:cubicBezTo>
                    <a:pt x="1333331" y="276895"/>
                    <a:pt x="1363132" y="323124"/>
                    <a:pt x="1363132" y="368972"/>
                  </a:cubicBezTo>
                  <a:close/>
                </a:path>
              </a:pathLst>
            </a:custGeom>
            <a:solidFill>
              <a:srgbClr val="582200"/>
            </a:solidFill>
            <a:ln w="38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DF2613B9-8623-4C8B-B91F-856346C7A5E6}"/>
                </a:ext>
              </a:extLst>
            </p:cNvPr>
            <p:cNvSpPr/>
            <p:nvPr/>
          </p:nvSpPr>
          <p:spPr>
            <a:xfrm>
              <a:off x="10739475" y="1309014"/>
              <a:ext cx="96279" cy="129136"/>
            </a:xfrm>
            <a:custGeom>
              <a:avLst/>
              <a:gdLst>
                <a:gd name="connsiteX0" fmla="*/ 96279 w 96279"/>
                <a:gd name="connsiteY0" fmla="*/ 64568 h 129136"/>
                <a:gd name="connsiteX1" fmla="*/ 48139 w 96279"/>
                <a:gd name="connsiteY1" fmla="*/ 129136 h 129136"/>
                <a:gd name="connsiteX2" fmla="*/ 0 w 96279"/>
                <a:gd name="connsiteY2" fmla="*/ 64568 h 129136"/>
                <a:gd name="connsiteX3" fmla="*/ 48139 w 96279"/>
                <a:gd name="connsiteY3" fmla="*/ 0 h 129136"/>
                <a:gd name="connsiteX4" fmla="*/ 96279 w 96279"/>
                <a:gd name="connsiteY4" fmla="*/ 64568 h 129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279" h="129136">
                  <a:moveTo>
                    <a:pt x="96279" y="64568"/>
                  </a:moveTo>
                  <a:cubicBezTo>
                    <a:pt x="96279" y="100228"/>
                    <a:pt x="74726" y="129136"/>
                    <a:pt x="48139" y="129136"/>
                  </a:cubicBezTo>
                  <a:cubicBezTo>
                    <a:pt x="21553" y="129136"/>
                    <a:pt x="0" y="100228"/>
                    <a:pt x="0" y="64568"/>
                  </a:cubicBezTo>
                  <a:cubicBezTo>
                    <a:pt x="0" y="28908"/>
                    <a:pt x="21553" y="0"/>
                    <a:pt x="48139" y="0"/>
                  </a:cubicBezTo>
                  <a:cubicBezTo>
                    <a:pt x="74726" y="0"/>
                    <a:pt x="96279" y="28908"/>
                    <a:pt x="96279" y="64568"/>
                  </a:cubicBezTo>
                  <a:close/>
                </a:path>
              </a:pathLst>
            </a:custGeom>
            <a:solidFill>
              <a:srgbClr val="2D2E2C"/>
            </a:solidFill>
            <a:ln w="38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6D010D01-B8BB-4CB0-9778-8B8D12542FB8}"/>
                </a:ext>
              </a:extLst>
            </p:cNvPr>
            <p:cNvSpPr/>
            <p:nvPr/>
          </p:nvSpPr>
          <p:spPr>
            <a:xfrm>
              <a:off x="11140637" y="1307486"/>
              <a:ext cx="96279" cy="129136"/>
            </a:xfrm>
            <a:custGeom>
              <a:avLst/>
              <a:gdLst>
                <a:gd name="connsiteX0" fmla="*/ 96279 w 96279"/>
                <a:gd name="connsiteY0" fmla="*/ 64568 h 129136"/>
                <a:gd name="connsiteX1" fmla="*/ 48139 w 96279"/>
                <a:gd name="connsiteY1" fmla="*/ 129136 h 129136"/>
                <a:gd name="connsiteX2" fmla="*/ 0 w 96279"/>
                <a:gd name="connsiteY2" fmla="*/ 64568 h 129136"/>
                <a:gd name="connsiteX3" fmla="*/ 48139 w 96279"/>
                <a:gd name="connsiteY3" fmla="*/ 0 h 129136"/>
                <a:gd name="connsiteX4" fmla="*/ 96279 w 96279"/>
                <a:gd name="connsiteY4" fmla="*/ 64568 h 129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279" h="129136">
                  <a:moveTo>
                    <a:pt x="96279" y="64568"/>
                  </a:moveTo>
                  <a:cubicBezTo>
                    <a:pt x="96279" y="100228"/>
                    <a:pt x="74726" y="129136"/>
                    <a:pt x="48139" y="129136"/>
                  </a:cubicBezTo>
                  <a:cubicBezTo>
                    <a:pt x="21553" y="129136"/>
                    <a:pt x="0" y="100228"/>
                    <a:pt x="0" y="64568"/>
                  </a:cubicBezTo>
                  <a:cubicBezTo>
                    <a:pt x="0" y="28908"/>
                    <a:pt x="21553" y="0"/>
                    <a:pt x="48139" y="0"/>
                  </a:cubicBezTo>
                  <a:cubicBezTo>
                    <a:pt x="74726" y="0"/>
                    <a:pt x="96279" y="28908"/>
                    <a:pt x="96279" y="64568"/>
                  </a:cubicBezTo>
                  <a:close/>
                </a:path>
              </a:pathLst>
            </a:custGeom>
            <a:solidFill>
              <a:srgbClr val="2D2E2C"/>
            </a:solidFill>
            <a:ln w="38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69747C10-4840-4A85-9D4D-90820D7DA0C9}"/>
                </a:ext>
              </a:extLst>
            </p:cNvPr>
            <p:cNvSpPr/>
            <p:nvPr/>
          </p:nvSpPr>
          <p:spPr>
            <a:xfrm>
              <a:off x="10678145" y="1223613"/>
              <a:ext cx="204252" cy="51082"/>
            </a:xfrm>
            <a:custGeom>
              <a:avLst/>
              <a:gdLst>
                <a:gd name="connsiteX0" fmla="*/ 142708 w 204252"/>
                <a:gd name="connsiteY0" fmla="*/ 584 h 51082"/>
                <a:gd name="connsiteX1" fmla="*/ 176711 w 204252"/>
                <a:gd name="connsiteY1" fmla="*/ 966 h 51082"/>
                <a:gd name="connsiteX2" fmla="*/ 204220 w 204252"/>
                <a:gd name="connsiteY2" fmla="*/ 29238 h 51082"/>
                <a:gd name="connsiteX3" fmla="*/ 172126 w 204252"/>
                <a:gd name="connsiteY3" fmla="*/ 50634 h 51082"/>
                <a:gd name="connsiteX4" fmla="*/ 21977 w 204252"/>
                <a:gd name="connsiteY4" fmla="*/ 45667 h 51082"/>
                <a:gd name="connsiteX5" fmla="*/ 200 w 204252"/>
                <a:gd name="connsiteY5" fmla="*/ 40700 h 51082"/>
                <a:gd name="connsiteX6" fmla="*/ 18539 w 204252"/>
                <a:gd name="connsiteY6" fmla="*/ 24654 h 51082"/>
                <a:gd name="connsiteX7" fmla="*/ 142708 w 204252"/>
                <a:gd name="connsiteY7" fmla="*/ 584 h 51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4252" h="51082">
                  <a:moveTo>
                    <a:pt x="142708" y="584"/>
                  </a:moveTo>
                  <a:cubicBezTo>
                    <a:pt x="151113" y="584"/>
                    <a:pt x="164103" y="-180"/>
                    <a:pt x="176711" y="966"/>
                  </a:cubicBezTo>
                  <a:cubicBezTo>
                    <a:pt x="192376" y="2112"/>
                    <a:pt x="204984" y="15866"/>
                    <a:pt x="204220" y="29238"/>
                  </a:cubicBezTo>
                  <a:cubicBezTo>
                    <a:pt x="203073" y="43757"/>
                    <a:pt x="190083" y="53308"/>
                    <a:pt x="172126" y="50634"/>
                  </a:cubicBezTo>
                  <a:cubicBezTo>
                    <a:pt x="122077" y="43757"/>
                    <a:pt x="72409" y="39554"/>
                    <a:pt x="21977" y="45667"/>
                  </a:cubicBezTo>
                  <a:cubicBezTo>
                    <a:pt x="14336" y="46431"/>
                    <a:pt x="2110" y="50252"/>
                    <a:pt x="200" y="40700"/>
                  </a:cubicBezTo>
                  <a:cubicBezTo>
                    <a:pt x="-1711" y="31531"/>
                    <a:pt x="10515" y="27710"/>
                    <a:pt x="18539" y="24654"/>
                  </a:cubicBezTo>
                  <a:cubicBezTo>
                    <a:pt x="57127" y="9371"/>
                    <a:pt x="96097" y="-2855"/>
                    <a:pt x="142708" y="584"/>
                  </a:cubicBezTo>
                  <a:close/>
                </a:path>
              </a:pathLst>
            </a:custGeom>
            <a:solidFill>
              <a:srgbClr val="552003"/>
            </a:solidFill>
            <a:ln w="38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D208DE79-E676-45B5-940E-B8ECF1C394E2}"/>
                </a:ext>
              </a:extLst>
            </p:cNvPr>
            <p:cNvSpPr/>
            <p:nvPr/>
          </p:nvSpPr>
          <p:spPr>
            <a:xfrm>
              <a:off x="11093521" y="1223857"/>
              <a:ext cx="204972" cy="49976"/>
            </a:xfrm>
            <a:custGeom>
              <a:avLst/>
              <a:gdLst>
                <a:gd name="connsiteX0" fmla="*/ 66983 w 204972"/>
                <a:gd name="connsiteY0" fmla="*/ 340 h 49976"/>
                <a:gd name="connsiteX1" fmla="*/ 191534 w 204972"/>
                <a:gd name="connsiteY1" fmla="*/ 27466 h 49976"/>
                <a:gd name="connsiteX2" fmla="*/ 204524 w 204972"/>
                <a:gd name="connsiteY2" fmla="*/ 40838 h 49976"/>
                <a:gd name="connsiteX3" fmla="*/ 187332 w 204972"/>
                <a:gd name="connsiteY3" fmla="*/ 45423 h 49976"/>
                <a:gd name="connsiteX4" fmla="*/ 31833 w 204972"/>
                <a:gd name="connsiteY4" fmla="*/ 49625 h 49976"/>
                <a:gd name="connsiteX5" fmla="*/ 122 w 204972"/>
                <a:gd name="connsiteY5" fmla="*/ 29376 h 49976"/>
                <a:gd name="connsiteX6" fmla="*/ 26867 w 204972"/>
                <a:gd name="connsiteY6" fmla="*/ 340 h 49976"/>
                <a:gd name="connsiteX7" fmla="*/ 66983 w 204972"/>
                <a:gd name="connsiteY7" fmla="*/ 340 h 49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4972" h="49976">
                  <a:moveTo>
                    <a:pt x="66983" y="340"/>
                  </a:moveTo>
                  <a:cubicBezTo>
                    <a:pt x="110920" y="-1189"/>
                    <a:pt x="152564" y="7981"/>
                    <a:pt x="191534" y="27466"/>
                  </a:cubicBezTo>
                  <a:cubicBezTo>
                    <a:pt x="197265" y="30140"/>
                    <a:pt x="207199" y="32051"/>
                    <a:pt x="204524" y="40838"/>
                  </a:cubicBezTo>
                  <a:cubicBezTo>
                    <a:pt x="202232" y="47333"/>
                    <a:pt x="193445" y="46187"/>
                    <a:pt x="187332" y="45423"/>
                  </a:cubicBezTo>
                  <a:cubicBezTo>
                    <a:pt x="135372" y="38928"/>
                    <a:pt x="83411" y="43130"/>
                    <a:pt x="31833" y="49625"/>
                  </a:cubicBezTo>
                  <a:cubicBezTo>
                    <a:pt x="14641" y="51918"/>
                    <a:pt x="1651" y="42748"/>
                    <a:pt x="122" y="29376"/>
                  </a:cubicBezTo>
                  <a:cubicBezTo>
                    <a:pt x="-1406" y="16386"/>
                    <a:pt x="11584" y="1486"/>
                    <a:pt x="26867" y="340"/>
                  </a:cubicBezTo>
                  <a:cubicBezTo>
                    <a:pt x="40239" y="-425"/>
                    <a:pt x="53611" y="340"/>
                    <a:pt x="66983" y="340"/>
                  </a:cubicBezTo>
                  <a:close/>
                </a:path>
              </a:pathLst>
            </a:custGeom>
            <a:solidFill>
              <a:srgbClr val="562103"/>
            </a:solidFill>
            <a:ln w="38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D3A0EBD8-9E97-491D-A61A-27E56037D573}"/>
                </a:ext>
              </a:extLst>
            </p:cNvPr>
            <p:cNvSpPr/>
            <p:nvPr/>
          </p:nvSpPr>
          <p:spPr>
            <a:xfrm>
              <a:off x="10779591" y="1313217"/>
              <a:ext cx="43554" cy="58837"/>
            </a:xfrm>
            <a:custGeom>
              <a:avLst/>
              <a:gdLst>
                <a:gd name="connsiteX0" fmla="*/ 43555 w 43554"/>
                <a:gd name="connsiteY0" fmla="*/ 29419 h 58837"/>
                <a:gd name="connsiteX1" fmla="*/ 21777 w 43554"/>
                <a:gd name="connsiteY1" fmla="*/ 58837 h 58837"/>
                <a:gd name="connsiteX2" fmla="*/ 0 w 43554"/>
                <a:gd name="connsiteY2" fmla="*/ 29419 h 58837"/>
                <a:gd name="connsiteX3" fmla="*/ 21777 w 43554"/>
                <a:gd name="connsiteY3" fmla="*/ 0 h 58837"/>
                <a:gd name="connsiteX4" fmla="*/ 43555 w 43554"/>
                <a:gd name="connsiteY4" fmla="*/ 29419 h 58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554" h="58837">
                  <a:moveTo>
                    <a:pt x="43555" y="29419"/>
                  </a:moveTo>
                  <a:cubicBezTo>
                    <a:pt x="43555" y="45666"/>
                    <a:pt x="33805" y="58837"/>
                    <a:pt x="21777" y="58837"/>
                  </a:cubicBezTo>
                  <a:cubicBezTo>
                    <a:pt x="9750" y="58837"/>
                    <a:pt x="0" y="45666"/>
                    <a:pt x="0" y="29419"/>
                  </a:cubicBezTo>
                  <a:cubicBezTo>
                    <a:pt x="0" y="13171"/>
                    <a:pt x="9750" y="0"/>
                    <a:pt x="21777" y="0"/>
                  </a:cubicBezTo>
                  <a:cubicBezTo>
                    <a:pt x="33805" y="0"/>
                    <a:pt x="43555" y="13171"/>
                    <a:pt x="43555" y="29419"/>
                  </a:cubicBezTo>
                  <a:close/>
                </a:path>
              </a:pathLst>
            </a:custGeom>
            <a:solidFill>
              <a:srgbClr val="FFFFFF"/>
            </a:solidFill>
            <a:ln w="38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36602155-EAE3-41CC-BBC0-BD2550B0D19D}"/>
                </a:ext>
              </a:extLst>
            </p:cNvPr>
            <p:cNvSpPr/>
            <p:nvPr/>
          </p:nvSpPr>
          <p:spPr>
            <a:xfrm>
              <a:off x="11182664" y="1311688"/>
              <a:ext cx="43554" cy="58837"/>
            </a:xfrm>
            <a:custGeom>
              <a:avLst/>
              <a:gdLst>
                <a:gd name="connsiteX0" fmla="*/ 43555 w 43554"/>
                <a:gd name="connsiteY0" fmla="*/ 29419 h 58837"/>
                <a:gd name="connsiteX1" fmla="*/ 21777 w 43554"/>
                <a:gd name="connsiteY1" fmla="*/ 58837 h 58837"/>
                <a:gd name="connsiteX2" fmla="*/ 0 w 43554"/>
                <a:gd name="connsiteY2" fmla="*/ 29419 h 58837"/>
                <a:gd name="connsiteX3" fmla="*/ 21777 w 43554"/>
                <a:gd name="connsiteY3" fmla="*/ 0 h 58837"/>
                <a:gd name="connsiteX4" fmla="*/ 43555 w 43554"/>
                <a:gd name="connsiteY4" fmla="*/ 29419 h 58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554" h="58837">
                  <a:moveTo>
                    <a:pt x="43555" y="29419"/>
                  </a:moveTo>
                  <a:cubicBezTo>
                    <a:pt x="43555" y="45666"/>
                    <a:pt x="33805" y="58837"/>
                    <a:pt x="21777" y="58837"/>
                  </a:cubicBezTo>
                  <a:cubicBezTo>
                    <a:pt x="9750" y="58837"/>
                    <a:pt x="0" y="45666"/>
                    <a:pt x="0" y="29419"/>
                  </a:cubicBezTo>
                  <a:cubicBezTo>
                    <a:pt x="0" y="13171"/>
                    <a:pt x="9750" y="0"/>
                    <a:pt x="21777" y="0"/>
                  </a:cubicBezTo>
                  <a:cubicBezTo>
                    <a:pt x="33805" y="0"/>
                    <a:pt x="43555" y="13171"/>
                    <a:pt x="43555" y="29419"/>
                  </a:cubicBezTo>
                  <a:close/>
                </a:path>
              </a:pathLst>
            </a:custGeom>
            <a:solidFill>
              <a:srgbClr val="FFFFFF"/>
            </a:solidFill>
            <a:ln w="38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1E89E9F3-E457-49DC-BA1C-D7C64D6FF6F1}"/>
                </a:ext>
              </a:extLst>
            </p:cNvPr>
            <p:cNvSpPr/>
            <p:nvPr/>
          </p:nvSpPr>
          <p:spPr>
            <a:xfrm>
              <a:off x="10912930" y="1480559"/>
              <a:ext cx="55016" cy="113813"/>
            </a:xfrm>
            <a:custGeom>
              <a:avLst/>
              <a:gdLst>
                <a:gd name="connsiteX0" fmla="*/ 16046 w 55016"/>
                <a:gd name="connsiteY0" fmla="*/ 76794 h 113813"/>
                <a:gd name="connsiteX1" fmla="*/ 55017 w 55016"/>
                <a:gd name="connsiteY1" fmla="*/ 111943 h 113813"/>
                <a:gd name="connsiteX2" fmla="*/ 0 w 55016"/>
                <a:gd name="connsiteY2" fmla="*/ 109651 h 113813"/>
                <a:gd name="connsiteX3" fmla="*/ 4203 w 55016"/>
                <a:gd name="connsiteY3" fmla="*/ 19485 h 113813"/>
                <a:gd name="connsiteX4" fmla="*/ 24070 w 55016"/>
                <a:gd name="connsiteY4" fmla="*/ 0 h 113813"/>
                <a:gd name="connsiteX5" fmla="*/ 20631 w 55016"/>
                <a:gd name="connsiteY5" fmla="*/ 42409 h 113813"/>
                <a:gd name="connsiteX6" fmla="*/ 16046 w 55016"/>
                <a:gd name="connsiteY6" fmla="*/ 76794 h 113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016" h="113813">
                  <a:moveTo>
                    <a:pt x="16046" y="76794"/>
                  </a:moveTo>
                  <a:cubicBezTo>
                    <a:pt x="16429" y="105448"/>
                    <a:pt x="40880" y="105066"/>
                    <a:pt x="55017" y="111943"/>
                  </a:cubicBezTo>
                  <a:cubicBezTo>
                    <a:pt x="39352" y="116146"/>
                    <a:pt x="15664" y="112326"/>
                    <a:pt x="0" y="109651"/>
                  </a:cubicBezTo>
                  <a:cubicBezTo>
                    <a:pt x="382" y="103920"/>
                    <a:pt x="3439" y="44701"/>
                    <a:pt x="4203" y="19485"/>
                  </a:cubicBezTo>
                  <a:cubicBezTo>
                    <a:pt x="4585" y="16046"/>
                    <a:pt x="15282" y="6113"/>
                    <a:pt x="24070" y="0"/>
                  </a:cubicBezTo>
                  <a:cubicBezTo>
                    <a:pt x="29036" y="13754"/>
                    <a:pt x="24070" y="25980"/>
                    <a:pt x="20631" y="42409"/>
                  </a:cubicBezTo>
                  <a:cubicBezTo>
                    <a:pt x="19485" y="50432"/>
                    <a:pt x="16811" y="72973"/>
                    <a:pt x="16046" y="76794"/>
                  </a:cubicBezTo>
                  <a:close/>
                </a:path>
              </a:pathLst>
            </a:custGeom>
            <a:solidFill>
              <a:srgbClr val="DD8D55"/>
            </a:solidFill>
            <a:ln w="38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94B43CCB-C79C-405D-BDAF-F9D1D971B250}"/>
                </a:ext>
              </a:extLst>
            </p:cNvPr>
            <p:cNvSpPr/>
            <p:nvPr/>
          </p:nvSpPr>
          <p:spPr>
            <a:xfrm>
              <a:off x="10515087" y="1277876"/>
              <a:ext cx="948224" cy="238504"/>
            </a:xfrm>
            <a:custGeom>
              <a:avLst/>
              <a:gdLst>
                <a:gd name="connsiteX0" fmla="*/ 925850 w 948224"/>
                <a:gd name="connsiteY0" fmla="*/ 1337 h 238504"/>
                <a:gd name="connsiteX1" fmla="*/ 584288 w 948224"/>
                <a:gd name="connsiteY1" fmla="*/ 1337 h 238504"/>
                <a:gd name="connsiteX2" fmla="*/ 538823 w 948224"/>
                <a:gd name="connsiteY2" fmla="*/ 23115 h 238504"/>
                <a:gd name="connsiteX3" fmla="*/ 480750 w 948224"/>
                <a:gd name="connsiteY3" fmla="*/ 48713 h 238504"/>
                <a:gd name="connsiteX4" fmla="*/ 438724 w 948224"/>
                <a:gd name="connsiteY4" fmla="*/ 48331 h 238504"/>
                <a:gd name="connsiteX5" fmla="*/ 422677 w 948224"/>
                <a:gd name="connsiteY5" fmla="*/ 38779 h 238504"/>
                <a:gd name="connsiteX6" fmla="*/ 358109 w 948224"/>
                <a:gd name="connsiteY6" fmla="*/ 955 h 238504"/>
                <a:gd name="connsiteX7" fmla="*/ 98690 w 948224"/>
                <a:gd name="connsiteY7" fmla="*/ 573 h 238504"/>
                <a:gd name="connsiteX8" fmla="*/ 7378 w 948224"/>
                <a:gd name="connsiteY8" fmla="*/ 4012 h 238504"/>
                <a:gd name="connsiteX9" fmla="*/ 501 w 948224"/>
                <a:gd name="connsiteY9" fmla="*/ 34958 h 238504"/>
                <a:gd name="connsiteX10" fmla="*/ 7378 w 948224"/>
                <a:gd name="connsiteY10" fmla="*/ 44128 h 238504"/>
                <a:gd name="connsiteX11" fmla="*/ 23425 w 948224"/>
                <a:gd name="connsiteY11" fmla="*/ 78895 h 238504"/>
                <a:gd name="connsiteX12" fmla="*/ 23043 w 948224"/>
                <a:gd name="connsiteY12" fmla="*/ 147666 h 238504"/>
                <a:gd name="connsiteX13" fmla="*/ 29920 w 948224"/>
                <a:gd name="connsiteY13" fmla="*/ 178995 h 238504"/>
                <a:gd name="connsiteX14" fmla="*/ 70036 w 948224"/>
                <a:gd name="connsiteY14" fmla="*/ 225606 h 238504"/>
                <a:gd name="connsiteX15" fmla="*/ 107478 w 948224"/>
                <a:gd name="connsiteY15" fmla="*/ 236686 h 238504"/>
                <a:gd name="connsiteX16" fmla="*/ 363076 w 948224"/>
                <a:gd name="connsiteY16" fmla="*/ 236686 h 238504"/>
                <a:gd name="connsiteX17" fmla="*/ 432229 w 948224"/>
                <a:gd name="connsiteY17" fmla="*/ 172882 h 238504"/>
                <a:gd name="connsiteX18" fmla="*/ 435285 w 948224"/>
                <a:gd name="connsiteY18" fmla="*/ 112134 h 238504"/>
                <a:gd name="connsiteX19" fmla="*/ 459737 w 948224"/>
                <a:gd name="connsiteY19" fmla="*/ 88447 h 238504"/>
                <a:gd name="connsiteX20" fmla="*/ 494122 w 948224"/>
                <a:gd name="connsiteY20" fmla="*/ 88447 h 238504"/>
                <a:gd name="connsiteX21" fmla="*/ 515135 w 948224"/>
                <a:gd name="connsiteY21" fmla="*/ 109460 h 238504"/>
                <a:gd name="connsiteX22" fmla="*/ 515518 w 948224"/>
                <a:gd name="connsiteY22" fmla="*/ 172500 h 238504"/>
                <a:gd name="connsiteX23" fmla="*/ 580086 w 948224"/>
                <a:gd name="connsiteY23" fmla="*/ 237068 h 238504"/>
                <a:gd name="connsiteX24" fmla="*/ 858225 w 948224"/>
                <a:gd name="connsiteY24" fmla="*/ 230955 h 238504"/>
                <a:gd name="connsiteX25" fmla="*/ 891464 w 948224"/>
                <a:gd name="connsiteY25" fmla="*/ 219875 h 238504"/>
                <a:gd name="connsiteX26" fmla="*/ 918208 w 948224"/>
                <a:gd name="connsiteY26" fmla="*/ 172882 h 238504"/>
                <a:gd name="connsiteX27" fmla="*/ 917826 w 948224"/>
                <a:gd name="connsiteY27" fmla="*/ 62467 h 238504"/>
                <a:gd name="connsiteX28" fmla="*/ 928142 w 948224"/>
                <a:gd name="connsiteY28" fmla="*/ 45656 h 238504"/>
                <a:gd name="connsiteX29" fmla="*/ 948009 w 948224"/>
                <a:gd name="connsiteY29" fmla="*/ 20440 h 238504"/>
                <a:gd name="connsiteX30" fmla="*/ 925850 w 948224"/>
                <a:gd name="connsiteY30" fmla="*/ 1337 h 238504"/>
                <a:gd name="connsiteX31" fmla="*/ 398225 w 948224"/>
                <a:gd name="connsiteY31" fmla="*/ 163331 h 238504"/>
                <a:gd name="connsiteX32" fmla="*/ 361930 w 948224"/>
                <a:gd name="connsiteY32" fmla="*/ 200772 h 238504"/>
                <a:gd name="connsiteX33" fmla="*/ 92960 w 948224"/>
                <a:gd name="connsiteY33" fmla="*/ 200008 h 238504"/>
                <a:gd name="connsiteX34" fmla="*/ 58574 w 948224"/>
                <a:gd name="connsiteY34" fmla="*/ 165623 h 238504"/>
                <a:gd name="connsiteX35" fmla="*/ 58574 w 948224"/>
                <a:gd name="connsiteY35" fmla="*/ 66287 h 238504"/>
                <a:gd name="connsiteX36" fmla="*/ 94488 w 948224"/>
                <a:gd name="connsiteY36" fmla="*/ 31520 h 238504"/>
                <a:gd name="connsiteX37" fmla="*/ 226298 w 948224"/>
                <a:gd name="connsiteY37" fmla="*/ 31520 h 238504"/>
                <a:gd name="connsiteX38" fmla="*/ 361930 w 948224"/>
                <a:gd name="connsiteY38" fmla="*/ 31138 h 238504"/>
                <a:gd name="connsiteX39" fmla="*/ 398225 w 948224"/>
                <a:gd name="connsiteY39" fmla="*/ 68198 h 238504"/>
                <a:gd name="connsiteX40" fmla="*/ 398225 w 948224"/>
                <a:gd name="connsiteY40" fmla="*/ 163331 h 238504"/>
                <a:gd name="connsiteX41" fmla="*/ 891464 w 948224"/>
                <a:gd name="connsiteY41" fmla="*/ 167151 h 238504"/>
                <a:gd name="connsiteX42" fmla="*/ 858989 w 948224"/>
                <a:gd name="connsiteY42" fmla="*/ 199626 h 238504"/>
                <a:gd name="connsiteX43" fmla="*/ 585816 w 948224"/>
                <a:gd name="connsiteY43" fmla="*/ 199626 h 238504"/>
                <a:gd name="connsiteX44" fmla="*/ 552959 w 948224"/>
                <a:gd name="connsiteY44" fmla="*/ 166387 h 238504"/>
                <a:gd name="connsiteX45" fmla="*/ 552959 w 948224"/>
                <a:gd name="connsiteY45" fmla="*/ 65141 h 238504"/>
                <a:gd name="connsiteX46" fmla="*/ 586199 w 948224"/>
                <a:gd name="connsiteY46" fmla="*/ 30374 h 238504"/>
                <a:gd name="connsiteX47" fmla="*/ 614853 w 948224"/>
                <a:gd name="connsiteY47" fmla="*/ 30374 h 238504"/>
                <a:gd name="connsiteX48" fmla="*/ 862810 w 948224"/>
                <a:gd name="connsiteY48" fmla="*/ 31138 h 238504"/>
                <a:gd name="connsiteX49" fmla="*/ 891464 w 948224"/>
                <a:gd name="connsiteY49" fmla="*/ 63613 h 238504"/>
                <a:gd name="connsiteX50" fmla="*/ 891464 w 948224"/>
                <a:gd name="connsiteY50" fmla="*/ 167151 h 238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948224" h="238504">
                  <a:moveTo>
                    <a:pt x="925850" y="1337"/>
                  </a:moveTo>
                  <a:cubicBezTo>
                    <a:pt x="811996" y="1337"/>
                    <a:pt x="698142" y="1719"/>
                    <a:pt x="584288" y="1337"/>
                  </a:cubicBezTo>
                  <a:cubicBezTo>
                    <a:pt x="565185" y="1337"/>
                    <a:pt x="546082" y="7450"/>
                    <a:pt x="538823" y="23115"/>
                  </a:cubicBezTo>
                  <a:cubicBezTo>
                    <a:pt x="525833" y="50623"/>
                    <a:pt x="504438" y="50241"/>
                    <a:pt x="480750" y="48713"/>
                  </a:cubicBezTo>
                  <a:cubicBezTo>
                    <a:pt x="466614" y="47949"/>
                    <a:pt x="452860" y="48331"/>
                    <a:pt x="438724" y="48331"/>
                  </a:cubicBezTo>
                  <a:cubicBezTo>
                    <a:pt x="431082" y="48331"/>
                    <a:pt x="426880" y="46038"/>
                    <a:pt x="422677" y="38779"/>
                  </a:cubicBezTo>
                  <a:cubicBezTo>
                    <a:pt x="408923" y="13563"/>
                    <a:pt x="388292" y="573"/>
                    <a:pt x="358109" y="955"/>
                  </a:cubicBezTo>
                  <a:cubicBezTo>
                    <a:pt x="271764" y="1719"/>
                    <a:pt x="185036" y="-191"/>
                    <a:pt x="98690" y="573"/>
                  </a:cubicBezTo>
                  <a:cubicBezTo>
                    <a:pt x="68508" y="955"/>
                    <a:pt x="37561" y="-2483"/>
                    <a:pt x="7378" y="4012"/>
                  </a:cubicBezTo>
                  <a:cubicBezTo>
                    <a:pt x="2412" y="13945"/>
                    <a:pt x="-1409" y="23879"/>
                    <a:pt x="501" y="34958"/>
                  </a:cubicBezTo>
                  <a:cubicBezTo>
                    <a:pt x="2794" y="38015"/>
                    <a:pt x="3940" y="42600"/>
                    <a:pt x="7378" y="44128"/>
                  </a:cubicBezTo>
                  <a:cubicBezTo>
                    <a:pt x="23807" y="50623"/>
                    <a:pt x="23807" y="64377"/>
                    <a:pt x="23425" y="78895"/>
                  </a:cubicBezTo>
                  <a:cubicBezTo>
                    <a:pt x="23043" y="101819"/>
                    <a:pt x="23425" y="124742"/>
                    <a:pt x="23043" y="147666"/>
                  </a:cubicBezTo>
                  <a:cubicBezTo>
                    <a:pt x="23043" y="158746"/>
                    <a:pt x="24189" y="169061"/>
                    <a:pt x="29920" y="178995"/>
                  </a:cubicBezTo>
                  <a:cubicBezTo>
                    <a:pt x="38325" y="198862"/>
                    <a:pt x="52461" y="213762"/>
                    <a:pt x="70036" y="225606"/>
                  </a:cubicBezTo>
                  <a:cubicBezTo>
                    <a:pt x="80734" y="235540"/>
                    <a:pt x="94870" y="236686"/>
                    <a:pt x="107478" y="236686"/>
                  </a:cubicBezTo>
                  <a:cubicBezTo>
                    <a:pt x="192677" y="237832"/>
                    <a:pt x="277876" y="238214"/>
                    <a:pt x="363076" y="236686"/>
                  </a:cubicBezTo>
                  <a:cubicBezTo>
                    <a:pt x="401282" y="235922"/>
                    <a:pt x="425351" y="210706"/>
                    <a:pt x="432229" y="172882"/>
                  </a:cubicBezTo>
                  <a:cubicBezTo>
                    <a:pt x="436049" y="152633"/>
                    <a:pt x="434903" y="132384"/>
                    <a:pt x="435285" y="112134"/>
                  </a:cubicBezTo>
                  <a:cubicBezTo>
                    <a:pt x="435667" y="90357"/>
                    <a:pt x="437577" y="88829"/>
                    <a:pt x="459737" y="88447"/>
                  </a:cubicBezTo>
                  <a:cubicBezTo>
                    <a:pt x="471199" y="88447"/>
                    <a:pt x="482660" y="88829"/>
                    <a:pt x="494122" y="88447"/>
                  </a:cubicBezTo>
                  <a:cubicBezTo>
                    <a:pt x="508640" y="88065"/>
                    <a:pt x="514753" y="95324"/>
                    <a:pt x="515135" y="109460"/>
                  </a:cubicBezTo>
                  <a:cubicBezTo>
                    <a:pt x="515518" y="130473"/>
                    <a:pt x="514753" y="151487"/>
                    <a:pt x="515518" y="172500"/>
                  </a:cubicBezTo>
                  <a:cubicBezTo>
                    <a:pt x="516664" y="208031"/>
                    <a:pt x="544554" y="237832"/>
                    <a:pt x="580086" y="237068"/>
                  </a:cubicBezTo>
                  <a:cubicBezTo>
                    <a:pt x="672926" y="235540"/>
                    <a:pt x="765767" y="244327"/>
                    <a:pt x="858225" y="230955"/>
                  </a:cubicBezTo>
                  <a:cubicBezTo>
                    <a:pt x="869305" y="227134"/>
                    <a:pt x="880384" y="223696"/>
                    <a:pt x="891464" y="219875"/>
                  </a:cubicBezTo>
                  <a:cubicBezTo>
                    <a:pt x="907893" y="208414"/>
                    <a:pt x="917062" y="193513"/>
                    <a:pt x="918208" y="172882"/>
                  </a:cubicBezTo>
                  <a:cubicBezTo>
                    <a:pt x="920119" y="136204"/>
                    <a:pt x="920501" y="99144"/>
                    <a:pt x="917826" y="62467"/>
                  </a:cubicBezTo>
                  <a:cubicBezTo>
                    <a:pt x="917444" y="54826"/>
                    <a:pt x="913624" y="44892"/>
                    <a:pt x="928142" y="45656"/>
                  </a:cubicBezTo>
                  <a:cubicBezTo>
                    <a:pt x="946099" y="46420"/>
                    <a:pt x="948009" y="34576"/>
                    <a:pt x="948009" y="20440"/>
                  </a:cubicBezTo>
                  <a:cubicBezTo>
                    <a:pt x="949919" y="1719"/>
                    <a:pt x="938839" y="1337"/>
                    <a:pt x="925850" y="1337"/>
                  </a:cubicBezTo>
                  <a:close/>
                  <a:moveTo>
                    <a:pt x="398225" y="163331"/>
                  </a:moveTo>
                  <a:cubicBezTo>
                    <a:pt x="397843" y="187400"/>
                    <a:pt x="385999" y="200390"/>
                    <a:pt x="361930" y="200772"/>
                  </a:cubicBezTo>
                  <a:cubicBezTo>
                    <a:pt x="272146" y="201154"/>
                    <a:pt x="182744" y="200772"/>
                    <a:pt x="92960" y="200008"/>
                  </a:cubicBezTo>
                  <a:cubicBezTo>
                    <a:pt x="70800" y="200008"/>
                    <a:pt x="58956" y="187400"/>
                    <a:pt x="58574" y="165623"/>
                  </a:cubicBezTo>
                  <a:cubicBezTo>
                    <a:pt x="58192" y="132384"/>
                    <a:pt x="58192" y="99527"/>
                    <a:pt x="58574" y="66287"/>
                  </a:cubicBezTo>
                  <a:cubicBezTo>
                    <a:pt x="58956" y="42982"/>
                    <a:pt x="70800" y="31520"/>
                    <a:pt x="94488" y="31520"/>
                  </a:cubicBezTo>
                  <a:cubicBezTo>
                    <a:pt x="138425" y="31138"/>
                    <a:pt x="182362" y="31520"/>
                    <a:pt x="226298" y="31520"/>
                  </a:cubicBezTo>
                  <a:cubicBezTo>
                    <a:pt x="230119" y="31520"/>
                    <a:pt x="343591" y="30756"/>
                    <a:pt x="361930" y="31138"/>
                  </a:cubicBezTo>
                  <a:cubicBezTo>
                    <a:pt x="385999" y="31902"/>
                    <a:pt x="398225" y="44510"/>
                    <a:pt x="398225" y="68198"/>
                  </a:cubicBezTo>
                  <a:cubicBezTo>
                    <a:pt x="398607" y="99909"/>
                    <a:pt x="398607" y="131620"/>
                    <a:pt x="398225" y="163331"/>
                  </a:cubicBezTo>
                  <a:close/>
                  <a:moveTo>
                    <a:pt x="891464" y="167151"/>
                  </a:moveTo>
                  <a:cubicBezTo>
                    <a:pt x="891082" y="186636"/>
                    <a:pt x="878092" y="199626"/>
                    <a:pt x="858989" y="199626"/>
                  </a:cubicBezTo>
                  <a:cubicBezTo>
                    <a:pt x="768059" y="200008"/>
                    <a:pt x="677129" y="200390"/>
                    <a:pt x="585816" y="199626"/>
                  </a:cubicBezTo>
                  <a:cubicBezTo>
                    <a:pt x="563275" y="199626"/>
                    <a:pt x="553341" y="188546"/>
                    <a:pt x="552959" y="166387"/>
                  </a:cubicBezTo>
                  <a:cubicBezTo>
                    <a:pt x="552577" y="132766"/>
                    <a:pt x="552577" y="98762"/>
                    <a:pt x="552959" y="65141"/>
                  </a:cubicBezTo>
                  <a:cubicBezTo>
                    <a:pt x="553341" y="41453"/>
                    <a:pt x="562893" y="31520"/>
                    <a:pt x="586199" y="30374"/>
                  </a:cubicBezTo>
                  <a:cubicBezTo>
                    <a:pt x="595750" y="29992"/>
                    <a:pt x="605302" y="30374"/>
                    <a:pt x="614853" y="30374"/>
                  </a:cubicBezTo>
                  <a:cubicBezTo>
                    <a:pt x="619438" y="30374"/>
                    <a:pt x="811614" y="29992"/>
                    <a:pt x="862810" y="31138"/>
                  </a:cubicBezTo>
                  <a:cubicBezTo>
                    <a:pt x="879238" y="31520"/>
                    <a:pt x="891082" y="46038"/>
                    <a:pt x="891464" y="63613"/>
                  </a:cubicBezTo>
                  <a:cubicBezTo>
                    <a:pt x="892228" y="98380"/>
                    <a:pt x="892228" y="132766"/>
                    <a:pt x="891464" y="167151"/>
                  </a:cubicBezTo>
                  <a:close/>
                </a:path>
              </a:pathLst>
            </a:custGeom>
            <a:solidFill>
              <a:srgbClr val="2D2E2C"/>
            </a:solidFill>
            <a:ln w="38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FFD6241C-3836-4CF5-9220-1E2B6868D7DD}"/>
                </a:ext>
              </a:extLst>
            </p:cNvPr>
            <p:cNvSpPr/>
            <p:nvPr/>
          </p:nvSpPr>
          <p:spPr>
            <a:xfrm>
              <a:off x="10454438" y="1253881"/>
              <a:ext cx="1079803" cy="695566"/>
            </a:xfrm>
            <a:custGeom>
              <a:avLst/>
              <a:gdLst>
                <a:gd name="connsiteX0" fmla="*/ 1049538 w 1079803"/>
                <a:gd name="connsiteY0" fmla="*/ 93721 h 695566"/>
                <a:gd name="connsiteX1" fmla="*/ 1056797 w 1079803"/>
                <a:gd name="connsiteY1" fmla="*/ 12342 h 695566"/>
                <a:gd name="connsiteX2" fmla="*/ 1073608 w 1079803"/>
                <a:gd name="connsiteY2" fmla="*/ 4701 h 695566"/>
                <a:gd name="connsiteX3" fmla="*/ 1079721 w 1079803"/>
                <a:gd name="connsiteY3" fmla="*/ 23804 h 695566"/>
                <a:gd name="connsiteX4" fmla="*/ 1014388 w 1079803"/>
                <a:gd name="connsiteY4" fmla="*/ 224385 h 695566"/>
                <a:gd name="connsiteX5" fmla="*/ 975036 w 1079803"/>
                <a:gd name="connsiteY5" fmla="*/ 282459 h 695566"/>
                <a:gd name="connsiteX6" fmla="*/ 965103 w 1079803"/>
                <a:gd name="connsiteY6" fmla="*/ 306528 h 695566"/>
                <a:gd name="connsiteX7" fmla="*/ 948674 w 1079803"/>
                <a:gd name="connsiteY7" fmla="*/ 461644 h 695566"/>
                <a:gd name="connsiteX8" fmla="*/ 1036166 w 1079803"/>
                <a:gd name="connsiteY8" fmla="*/ 256478 h 695566"/>
                <a:gd name="connsiteX9" fmla="*/ 1050302 w 1079803"/>
                <a:gd name="connsiteY9" fmla="*/ 248073 h 695566"/>
                <a:gd name="connsiteX10" fmla="*/ 1055269 w 1079803"/>
                <a:gd name="connsiteY10" fmla="*/ 267558 h 695566"/>
                <a:gd name="connsiteX11" fmla="*/ 978093 w 1079803"/>
                <a:gd name="connsiteY11" fmla="*/ 460880 h 695566"/>
                <a:gd name="connsiteX12" fmla="*/ 877229 w 1079803"/>
                <a:gd name="connsiteY12" fmla="*/ 568239 h 695566"/>
                <a:gd name="connsiteX13" fmla="*/ 647993 w 1079803"/>
                <a:gd name="connsiteY13" fmla="*/ 678654 h 695566"/>
                <a:gd name="connsiteX14" fmla="*/ 420286 w 1079803"/>
                <a:gd name="connsiteY14" fmla="*/ 683239 h 695566"/>
                <a:gd name="connsiteX15" fmla="*/ 121515 w 1079803"/>
                <a:gd name="connsiteY15" fmla="*/ 481130 h 695566"/>
                <a:gd name="connsiteX16" fmla="*/ 13392 w 1079803"/>
                <a:gd name="connsiteY16" fmla="*/ 243871 h 695566"/>
                <a:gd name="connsiteX17" fmla="*/ 24854 w 1079803"/>
                <a:gd name="connsiteY17" fmla="*/ 238904 h 695566"/>
                <a:gd name="connsiteX18" fmla="*/ 47396 w 1079803"/>
                <a:gd name="connsiteY18" fmla="*/ 273671 h 695566"/>
                <a:gd name="connsiteX19" fmla="*/ 129921 w 1079803"/>
                <a:gd name="connsiteY19" fmla="*/ 449801 h 695566"/>
                <a:gd name="connsiteX20" fmla="*/ 121515 w 1079803"/>
                <a:gd name="connsiteY20" fmla="*/ 313787 h 695566"/>
                <a:gd name="connsiteX21" fmla="*/ 106615 w 1079803"/>
                <a:gd name="connsiteY21" fmla="*/ 274435 h 695566"/>
                <a:gd name="connsiteX22" fmla="*/ 6897 w 1079803"/>
                <a:gd name="connsiteY22" fmla="*/ 70797 h 695566"/>
                <a:gd name="connsiteX23" fmla="*/ 402 w 1079803"/>
                <a:gd name="connsiteY23" fmla="*/ 29535 h 695566"/>
                <a:gd name="connsiteX24" fmla="*/ 14156 w 1079803"/>
                <a:gd name="connsiteY24" fmla="*/ 13106 h 695566"/>
                <a:gd name="connsiteX25" fmla="*/ 22944 w 1079803"/>
                <a:gd name="connsiteY25" fmla="*/ 28007 h 695566"/>
                <a:gd name="connsiteX26" fmla="*/ 120751 w 1079803"/>
                <a:gd name="connsiteY26" fmla="*/ 242342 h 695566"/>
                <a:gd name="connsiteX27" fmla="*/ 189140 w 1079803"/>
                <a:gd name="connsiteY27" fmla="*/ 277110 h 695566"/>
                <a:gd name="connsiteX28" fmla="*/ 409206 w 1079803"/>
                <a:gd name="connsiteY28" fmla="*/ 332126 h 695566"/>
                <a:gd name="connsiteX29" fmla="*/ 780186 w 1079803"/>
                <a:gd name="connsiteY29" fmla="*/ 303090 h 695566"/>
                <a:gd name="connsiteX30" fmla="*/ 917345 w 1079803"/>
                <a:gd name="connsiteY30" fmla="*/ 253804 h 695566"/>
                <a:gd name="connsiteX31" fmla="*/ 949056 w 1079803"/>
                <a:gd name="connsiteY31" fmla="*/ 246927 h 695566"/>
                <a:gd name="connsiteX32" fmla="*/ 958990 w 1079803"/>
                <a:gd name="connsiteY32" fmla="*/ 256478 h 695566"/>
                <a:gd name="connsiteX33" fmla="*/ 1049538 w 1079803"/>
                <a:gd name="connsiteY33" fmla="*/ 93721 h 695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079803" h="695566">
                  <a:moveTo>
                    <a:pt x="1049538" y="93721"/>
                  </a:moveTo>
                  <a:cubicBezTo>
                    <a:pt x="1052594" y="66595"/>
                    <a:pt x="1054505" y="39469"/>
                    <a:pt x="1056797" y="12342"/>
                  </a:cubicBezTo>
                  <a:cubicBezTo>
                    <a:pt x="1057943" y="-648"/>
                    <a:pt x="1063292" y="-3704"/>
                    <a:pt x="1073608" y="4701"/>
                  </a:cubicBezTo>
                  <a:cubicBezTo>
                    <a:pt x="1079339" y="10050"/>
                    <a:pt x="1080103" y="16927"/>
                    <a:pt x="1079721" y="23804"/>
                  </a:cubicBezTo>
                  <a:cubicBezTo>
                    <a:pt x="1077046" y="64302"/>
                    <a:pt x="1058707" y="164402"/>
                    <a:pt x="1014388" y="224385"/>
                  </a:cubicBezTo>
                  <a:cubicBezTo>
                    <a:pt x="998342" y="244253"/>
                    <a:pt x="992611" y="263356"/>
                    <a:pt x="975036" y="282459"/>
                  </a:cubicBezTo>
                  <a:cubicBezTo>
                    <a:pt x="968923" y="289336"/>
                    <a:pt x="965867" y="297359"/>
                    <a:pt x="965103" y="306528"/>
                  </a:cubicBezTo>
                  <a:cubicBezTo>
                    <a:pt x="961282" y="347027"/>
                    <a:pt x="951349" y="418090"/>
                    <a:pt x="948674" y="461644"/>
                  </a:cubicBezTo>
                  <a:cubicBezTo>
                    <a:pt x="979621" y="416943"/>
                    <a:pt x="1030817" y="265266"/>
                    <a:pt x="1036166" y="256478"/>
                  </a:cubicBezTo>
                  <a:cubicBezTo>
                    <a:pt x="1039222" y="250748"/>
                    <a:pt x="1042661" y="246163"/>
                    <a:pt x="1050302" y="248073"/>
                  </a:cubicBezTo>
                  <a:cubicBezTo>
                    <a:pt x="1060618" y="252276"/>
                    <a:pt x="1057943" y="260681"/>
                    <a:pt x="1055269" y="267558"/>
                  </a:cubicBezTo>
                  <a:cubicBezTo>
                    <a:pt x="1036166" y="321046"/>
                    <a:pt x="1007893" y="411977"/>
                    <a:pt x="978093" y="460880"/>
                  </a:cubicBezTo>
                  <a:cubicBezTo>
                    <a:pt x="958608" y="493737"/>
                    <a:pt x="903973" y="549900"/>
                    <a:pt x="877229" y="568239"/>
                  </a:cubicBezTo>
                  <a:cubicBezTo>
                    <a:pt x="803874" y="611794"/>
                    <a:pt x="730136" y="653438"/>
                    <a:pt x="647993" y="678654"/>
                  </a:cubicBezTo>
                  <a:cubicBezTo>
                    <a:pt x="581897" y="701960"/>
                    <a:pt x="489057" y="698904"/>
                    <a:pt x="420286" y="683239"/>
                  </a:cubicBezTo>
                  <a:cubicBezTo>
                    <a:pt x="331648" y="649236"/>
                    <a:pt x="179206" y="542259"/>
                    <a:pt x="121515" y="481130"/>
                  </a:cubicBezTo>
                  <a:cubicBezTo>
                    <a:pt x="57329" y="408538"/>
                    <a:pt x="21416" y="267176"/>
                    <a:pt x="13392" y="243871"/>
                  </a:cubicBezTo>
                  <a:cubicBezTo>
                    <a:pt x="16067" y="239668"/>
                    <a:pt x="20269" y="238522"/>
                    <a:pt x="24854" y="238904"/>
                  </a:cubicBezTo>
                  <a:cubicBezTo>
                    <a:pt x="43193" y="243488"/>
                    <a:pt x="41665" y="261063"/>
                    <a:pt x="47396" y="273671"/>
                  </a:cubicBezTo>
                  <a:cubicBezTo>
                    <a:pt x="71083" y="350847"/>
                    <a:pt x="92479" y="393638"/>
                    <a:pt x="129921" y="449801"/>
                  </a:cubicBezTo>
                  <a:cubicBezTo>
                    <a:pt x="127628" y="432990"/>
                    <a:pt x="122661" y="343588"/>
                    <a:pt x="121515" y="313787"/>
                  </a:cubicBezTo>
                  <a:cubicBezTo>
                    <a:pt x="121133" y="303854"/>
                    <a:pt x="113492" y="281312"/>
                    <a:pt x="106615" y="274435"/>
                  </a:cubicBezTo>
                  <a:cubicBezTo>
                    <a:pt x="87894" y="246927"/>
                    <a:pt x="7661" y="73854"/>
                    <a:pt x="6897" y="70797"/>
                  </a:cubicBezTo>
                  <a:cubicBezTo>
                    <a:pt x="3841" y="57043"/>
                    <a:pt x="-1508" y="44053"/>
                    <a:pt x="402" y="29535"/>
                  </a:cubicBezTo>
                  <a:cubicBezTo>
                    <a:pt x="1548" y="21512"/>
                    <a:pt x="1548" y="11960"/>
                    <a:pt x="14156" y="13106"/>
                  </a:cubicBezTo>
                  <a:cubicBezTo>
                    <a:pt x="22180" y="15017"/>
                    <a:pt x="21798" y="21512"/>
                    <a:pt x="22944" y="28007"/>
                  </a:cubicBezTo>
                  <a:cubicBezTo>
                    <a:pt x="32113" y="76528"/>
                    <a:pt x="77196" y="187326"/>
                    <a:pt x="120751" y="242342"/>
                  </a:cubicBezTo>
                  <a:cubicBezTo>
                    <a:pt x="136033" y="255714"/>
                    <a:pt x="171183" y="271761"/>
                    <a:pt x="189140" y="277110"/>
                  </a:cubicBezTo>
                  <a:cubicBezTo>
                    <a:pt x="261731" y="298887"/>
                    <a:pt x="334322" y="319136"/>
                    <a:pt x="409206" y="332126"/>
                  </a:cubicBezTo>
                  <a:cubicBezTo>
                    <a:pt x="535668" y="354668"/>
                    <a:pt x="658691" y="340914"/>
                    <a:pt x="780186" y="303090"/>
                  </a:cubicBezTo>
                  <a:cubicBezTo>
                    <a:pt x="826415" y="288954"/>
                    <a:pt x="872262" y="270997"/>
                    <a:pt x="917345" y="253804"/>
                  </a:cubicBezTo>
                  <a:cubicBezTo>
                    <a:pt x="927661" y="251130"/>
                    <a:pt x="937594" y="245017"/>
                    <a:pt x="949056" y="246927"/>
                  </a:cubicBezTo>
                  <a:cubicBezTo>
                    <a:pt x="954787" y="247691"/>
                    <a:pt x="956697" y="252276"/>
                    <a:pt x="958990" y="256478"/>
                  </a:cubicBezTo>
                  <a:cubicBezTo>
                    <a:pt x="1012478" y="210631"/>
                    <a:pt x="1039222" y="139568"/>
                    <a:pt x="1049538" y="93721"/>
                  </a:cubicBezTo>
                  <a:close/>
                </a:path>
              </a:pathLst>
            </a:custGeom>
            <a:solidFill>
              <a:srgbClr val="E6E6E6"/>
            </a:solidFill>
            <a:ln w="38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C02D89A9-B9E8-4198-81BE-FEF02BAE4FFC}"/>
                </a:ext>
              </a:extLst>
            </p:cNvPr>
            <p:cNvSpPr/>
            <p:nvPr/>
          </p:nvSpPr>
          <p:spPr>
            <a:xfrm>
              <a:off x="10290555" y="2069043"/>
              <a:ext cx="1525945" cy="1909803"/>
            </a:xfrm>
            <a:custGeom>
              <a:avLst/>
              <a:gdLst>
                <a:gd name="connsiteX0" fmla="*/ 1384966 w 1525945"/>
                <a:gd name="connsiteY0" fmla="*/ 358259 h 1909803"/>
                <a:gd name="connsiteX1" fmla="*/ 1456793 w 1525945"/>
                <a:gd name="connsiteY1" fmla="*/ 487777 h 1909803"/>
                <a:gd name="connsiteX2" fmla="*/ 1516394 w 1525945"/>
                <a:gd name="connsiteY2" fmla="*/ 703641 h 1909803"/>
                <a:gd name="connsiteX3" fmla="*/ 1525946 w 1525945"/>
                <a:gd name="connsiteY3" fmla="*/ 907661 h 1909803"/>
                <a:gd name="connsiteX4" fmla="*/ 1446095 w 1525945"/>
                <a:gd name="connsiteY4" fmla="*/ 1144538 h 1909803"/>
                <a:gd name="connsiteX5" fmla="*/ 1340265 w 1525945"/>
                <a:gd name="connsiteY5" fmla="*/ 1261066 h 1909803"/>
                <a:gd name="connsiteX6" fmla="*/ 1324601 w 1525945"/>
                <a:gd name="connsiteY6" fmla="*/ 1298126 h 1909803"/>
                <a:gd name="connsiteX7" fmla="*/ 1381145 w 1525945"/>
                <a:gd name="connsiteY7" fmla="*/ 1909039 h 1909803"/>
                <a:gd name="connsiteX8" fmla="*/ 805382 w 1525945"/>
                <a:gd name="connsiteY8" fmla="*/ 1909803 h 1909803"/>
                <a:gd name="connsiteX9" fmla="*/ 787807 w 1525945"/>
                <a:gd name="connsiteY9" fmla="*/ 1902926 h 1909803"/>
                <a:gd name="connsiteX10" fmla="*/ 746544 w 1525945"/>
                <a:gd name="connsiteY10" fmla="*/ 1507877 h 1909803"/>
                <a:gd name="connsiteX11" fmla="*/ 749983 w 1525945"/>
                <a:gd name="connsiteY11" fmla="*/ 1394405 h 1909803"/>
                <a:gd name="connsiteX12" fmla="*/ 632309 w 1525945"/>
                <a:gd name="connsiteY12" fmla="*/ 1371481 h 1909803"/>
                <a:gd name="connsiteX13" fmla="*/ 641478 w 1525945"/>
                <a:gd name="connsiteY13" fmla="*/ 1501382 h 1909803"/>
                <a:gd name="connsiteX14" fmla="*/ 598305 w 1525945"/>
                <a:gd name="connsiteY14" fmla="*/ 1908657 h 1909803"/>
                <a:gd name="connsiteX15" fmla="*/ 0 w 1525945"/>
                <a:gd name="connsiteY15" fmla="*/ 1908657 h 1909803"/>
                <a:gd name="connsiteX16" fmla="*/ 19485 w 1525945"/>
                <a:gd name="connsiteY16" fmla="*/ 1696996 h 1909803"/>
                <a:gd name="connsiteX17" fmla="*/ 121113 w 1525945"/>
                <a:gd name="connsiteY17" fmla="*/ 211548 h 1909803"/>
                <a:gd name="connsiteX18" fmla="*/ 289219 w 1525945"/>
                <a:gd name="connsiteY18" fmla="*/ 80120 h 1909803"/>
                <a:gd name="connsiteX19" fmla="*/ 380531 w 1525945"/>
                <a:gd name="connsiteY19" fmla="*/ 10203 h 1909803"/>
                <a:gd name="connsiteX20" fmla="*/ 396196 w 1525945"/>
                <a:gd name="connsiteY20" fmla="*/ 269 h 1909803"/>
                <a:gd name="connsiteX21" fmla="*/ 393521 w 1525945"/>
                <a:gd name="connsiteY21" fmla="*/ 18226 h 1909803"/>
                <a:gd name="connsiteX22" fmla="*/ 398488 w 1525945"/>
                <a:gd name="connsiteY22" fmla="*/ 124057 h 1909803"/>
                <a:gd name="connsiteX23" fmla="*/ 500116 w 1525945"/>
                <a:gd name="connsiteY23" fmla="*/ 241731 h 1909803"/>
                <a:gd name="connsiteX24" fmla="*/ 563538 w 1525945"/>
                <a:gd name="connsiteY24" fmla="*/ 287960 h 1909803"/>
                <a:gd name="connsiteX25" fmla="*/ 579584 w 1525945"/>
                <a:gd name="connsiteY25" fmla="*/ 304007 h 1909803"/>
                <a:gd name="connsiteX26" fmla="*/ 641096 w 1525945"/>
                <a:gd name="connsiteY26" fmla="*/ 468674 h 1909803"/>
                <a:gd name="connsiteX27" fmla="*/ 621229 w 1525945"/>
                <a:gd name="connsiteY27" fmla="*/ 1073857 h 1909803"/>
                <a:gd name="connsiteX28" fmla="*/ 687707 w 1525945"/>
                <a:gd name="connsiteY28" fmla="*/ 1079206 h 1909803"/>
                <a:gd name="connsiteX29" fmla="*/ 767558 w 1525945"/>
                <a:gd name="connsiteY29" fmla="*/ 1083790 h 1909803"/>
                <a:gd name="connsiteX30" fmla="*/ 745780 w 1525945"/>
                <a:gd name="connsiteY30" fmla="*/ 477462 h 1909803"/>
                <a:gd name="connsiteX31" fmla="*/ 803853 w 1525945"/>
                <a:gd name="connsiteY31" fmla="*/ 317761 h 1909803"/>
                <a:gd name="connsiteX32" fmla="*/ 819518 w 1525945"/>
                <a:gd name="connsiteY32" fmla="*/ 294455 h 1909803"/>
                <a:gd name="connsiteX33" fmla="*/ 946362 w 1525945"/>
                <a:gd name="connsiteY33" fmla="*/ 188243 h 1909803"/>
                <a:gd name="connsiteX34" fmla="*/ 1006345 w 1525945"/>
                <a:gd name="connsiteY34" fmla="*/ 90053 h 1909803"/>
                <a:gd name="connsiteX35" fmla="*/ 999850 w 1525945"/>
                <a:gd name="connsiteY35" fmla="*/ 23957 h 1909803"/>
                <a:gd name="connsiteX36" fmla="*/ 994119 w 1525945"/>
                <a:gd name="connsiteY36" fmla="*/ 2562 h 1909803"/>
                <a:gd name="connsiteX37" fmla="*/ 1016278 w 1525945"/>
                <a:gd name="connsiteY37" fmla="*/ 7529 h 1909803"/>
                <a:gd name="connsiteX38" fmla="*/ 1195846 w 1525945"/>
                <a:gd name="connsiteY38" fmla="*/ 145834 h 1909803"/>
                <a:gd name="connsiteX39" fmla="*/ 1384966 w 1525945"/>
                <a:gd name="connsiteY39" fmla="*/ 358259 h 1909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525945" h="1909803">
                  <a:moveTo>
                    <a:pt x="1384966" y="358259"/>
                  </a:moveTo>
                  <a:cubicBezTo>
                    <a:pt x="1414003" y="397993"/>
                    <a:pt x="1436926" y="441930"/>
                    <a:pt x="1456793" y="487777"/>
                  </a:cubicBezTo>
                  <a:cubicBezTo>
                    <a:pt x="1473604" y="527130"/>
                    <a:pt x="1512574" y="671548"/>
                    <a:pt x="1516394" y="703641"/>
                  </a:cubicBezTo>
                  <a:cubicBezTo>
                    <a:pt x="1522507" y="755219"/>
                    <a:pt x="1523653" y="890850"/>
                    <a:pt x="1525946" y="907661"/>
                  </a:cubicBezTo>
                  <a:cubicBezTo>
                    <a:pt x="1518687" y="993242"/>
                    <a:pt x="1492707" y="1072329"/>
                    <a:pt x="1446095" y="1144538"/>
                  </a:cubicBezTo>
                  <a:cubicBezTo>
                    <a:pt x="1417441" y="1189239"/>
                    <a:pt x="1382674" y="1228973"/>
                    <a:pt x="1340265" y="1261066"/>
                  </a:cubicBezTo>
                  <a:cubicBezTo>
                    <a:pt x="1327275" y="1271000"/>
                    <a:pt x="1322690" y="1280933"/>
                    <a:pt x="1324601" y="1298126"/>
                  </a:cubicBezTo>
                  <a:cubicBezTo>
                    <a:pt x="1331096" y="1358873"/>
                    <a:pt x="1375414" y="1850202"/>
                    <a:pt x="1381145" y="1909039"/>
                  </a:cubicBezTo>
                  <a:cubicBezTo>
                    <a:pt x="1355165" y="1909039"/>
                    <a:pt x="905863" y="1909039"/>
                    <a:pt x="805382" y="1909803"/>
                  </a:cubicBezTo>
                  <a:cubicBezTo>
                    <a:pt x="797740" y="1909803"/>
                    <a:pt x="794302" y="1903308"/>
                    <a:pt x="787807" y="1902926"/>
                  </a:cubicBezTo>
                  <a:cubicBezTo>
                    <a:pt x="771760" y="1896431"/>
                    <a:pt x="751129" y="1518956"/>
                    <a:pt x="746544" y="1507877"/>
                  </a:cubicBezTo>
                  <a:cubicBezTo>
                    <a:pt x="741960" y="1492594"/>
                    <a:pt x="762591" y="1395933"/>
                    <a:pt x="749983" y="1394405"/>
                  </a:cubicBezTo>
                  <a:cubicBezTo>
                    <a:pt x="710249" y="1389056"/>
                    <a:pt x="670897" y="1381797"/>
                    <a:pt x="632309" y="1371481"/>
                  </a:cubicBezTo>
                  <a:cubicBezTo>
                    <a:pt x="618554" y="1367661"/>
                    <a:pt x="644534" y="1488392"/>
                    <a:pt x="641478" y="1501382"/>
                  </a:cubicBezTo>
                  <a:cubicBezTo>
                    <a:pt x="640714" y="1566714"/>
                    <a:pt x="611295" y="1895285"/>
                    <a:pt x="598305" y="1908657"/>
                  </a:cubicBezTo>
                  <a:cubicBezTo>
                    <a:pt x="493239" y="1908657"/>
                    <a:pt x="24834" y="1908657"/>
                    <a:pt x="0" y="1908657"/>
                  </a:cubicBezTo>
                  <a:cubicBezTo>
                    <a:pt x="4967" y="1837976"/>
                    <a:pt x="11080" y="1767295"/>
                    <a:pt x="19485" y="1696996"/>
                  </a:cubicBezTo>
                  <a:cubicBezTo>
                    <a:pt x="20631" y="1687827"/>
                    <a:pt x="119203" y="220336"/>
                    <a:pt x="121113" y="211548"/>
                  </a:cubicBezTo>
                  <a:cubicBezTo>
                    <a:pt x="176894" y="167612"/>
                    <a:pt x="233056" y="123675"/>
                    <a:pt x="289219" y="80120"/>
                  </a:cubicBezTo>
                  <a:cubicBezTo>
                    <a:pt x="319402" y="56432"/>
                    <a:pt x="350349" y="33891"/>
                    <a:pt x="380531" y="10203"/>
                  </a:cubicBezTo>
                  <a:cubicBezTo>
                    <a:pt x="385498" y="6000"/>
                    <a:pt x="391611" y="4472"/>
                    <a:pt x="396196" y="269"/>
                  </a:cubicBezTo>
                  <a:cubicBezTo>
                    <a:pt x="399634" y="6764"/>
                    <a:pt x="396578" y="12877"/>
                    <a:pt x="393521" y="18226"/>
                  </a:cubicBezTo>
                  <a:cubicBezTo>
                    <a:pt x="373272" y="54522"/>
                    <a:pt x="380913" y="89671"/>
                    <a:pt x="398488" y="124057"/>
                  </a:cubicBezTo>
                  <a:cubicBezTo>
                    <a:pt x="422940" y="171050"/>
                    <a:pt x="459236" y="208874"/>
                    <a:pt x="500116" y="241731"/>
                  </a:cubicBezTo>
                  <a:cubicBezTo>
                    <a:pt x="520365" y="258160"/>
                    <a:pt x="541760" y="273442"/>
                    <a:pt x="563538" y="287960"/>
                  </a:cubicBezTo>
                  <a:cubicBezTo>
                    <a:pt x="570033" y="292163"/>
                    <a:pt x="576146" y="296748"/>
                    <a:pt x="579584" y="304007"/>
                  </a:cubicBezTo>
                  <a:cubicBezTo>
                    <a:pt x="597541" y="347180"/>
                    <a:pt x="636129" y="457595"/>
                    <a:pt x="641096" y="468674"/>
                  </a:cubicBezTo>
                  <a:cubicBezTo>
                    <a:pt x="644917" y="485867"/>
                    <a:pt x="605564" y="1071565"/>
                    <a:pt x="621229" y="1073857"/>
                  </a:cubicBezTo>
                  <a:cubicBezTo>
                    <a:pt x="643388" y="1077295"/>
                    <a:pt x="665548" y="1077678"/>
                    <a:pt x="687707" y="1079206"/>
                  </a:cubicBezTo>
                  <a:cubicBezTo>
                    <a:pt x="714451" y="1081116"/>
                    <a:pt x="740814" y="1082644"/>
                    <a:pt x="767558" y="1083790"/>
                  </a:cubicBezTo>
                  <a:cubicBezTo>
                    <a:pt x="785897" y="1084555"/>
                    <a:pt x="750365" y="507645"/>
                    <a:pt x="745780" y="477462"/>
                  </a:cubicBezTo>
                  <a:cubicBezTo>
                    <a:pt x="767558" y="425120"/>
                    <a:pt x="782076" y="370103"/>
                    <a:pt x="803853" y="317761"/>
                  </a:cubicBezTo>
                  <a:cubicBezTo>
                    <a:pt x="807674" y="308591"/>
                    <a:pt x="813405" y="301332"/>
                    <a:pt x="819518" y="294455"/>
                  </a:cubicBezTo>
                  <a:cubicBezTo>
                    <a:pt x="865747" y="263891"/>
                    <a:pt x="908156" y="228359"/>
                    <a:pt x="946362" y="188243"/>
                  </a:cubicBezTo>
                  <a:cubicBezTo>
                    <a:pt x="973488" y="159588"/>
                    <a:pt x="993737" y="127113"/>
                    <a:pt x="1006345" y="90053"/>
                  </a:cubicBezTo>
                  <a:cubicBezTo>
                    <a:pt x="1014368" y="66748"/>
                    <a:pt x="1010930" y="44970"/>
                    <a:pt x="999850" y="23957"/>
                  </a:cubicBezTo>
                  <a:cubicBezTo>
                    <a:pt x="996411" y="17462"/>
                    <a:pt x="991063" y="11349"/>
                    <a:pt x="994119" y="2562"/>
                  </a:cubicBezTo>
                  <a:cubicBezTo>
                    <a:pt x="1003288" y="-3551"/>
                    <a:pt x="1009783" y="2562"/>
                    <a:pt x="1016278" y="7529"/>
                  </a:cubicBezTo>
                  <a:cubicBezTo>
                    <a:pt x="1077026" y="52229"/>
                    <a:pt x="1136245" y="99223"/>
                    <a:pt x="1195846" y="145834"/>
                  </a:cubicBezTo>
                  <a:cubicBezTo>
                    <a:pt x="1208072" y="155004"/>
                    <a:pt x="1345232" y="303243"/>
                    <a:pt x="1384966" y="358259"/>
                  </a:cubicBezTo>
                  <a:close/>
                </a:path>
              </a:pathLst>
            </a:custGeom>
            <a:solidFill>
              <a:srgbClr val="F1F1F1"/>
            </a:solidFill>
            <a:ln w="38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9A2A992E-CFF9-49A5-AF92-730634A80111}"/>
                </a:ext>
              </a:extLst>
            </p:cNvPr>
            <p:cNvSpPr/>
            <p:nvPr/>
          </p:nvSpPr>
          <p:spPr>
            <a:xfrm>
              <a:off x="9397278" y="2227220"/>
              <a:ext cx="1312411" cy="1508548"/>
            </a:xfrm>
            <a:custGeom>
              <a:avLst/>
              <a:gdLst>
                <a:gd name="connsiteX0" fmla="*/ 1014772 w 1312411"/>
                <a:gd name="connsiteY0" fmla="*/ 53371 h 1508548"/>
                <a:gd name="connsiteX1" fmla="*/ 1082778 w 1312411"/>
                <a:gd name="connsiteY1" fmla="*/ 199700 h 1508548"/>
                <a:gd name="connsiteX2" fmla="*/ 1307811 w 1312411"/>
                <a:gd name="connsiteY2" fmla="*/ 1321809 h 1508548"/>
                <a:gd name="connsiteX3" fmla="*/ 1292529 w 1312411"/>
                <a:gd name="connsiteY3" fmla="*/ 1453238 h 1508548"/>
                <a:gd name="connsiteX4" fmla="*/ 1214589 w 1312411"/>
                <a:gd name="connsiteY4" fmla="*/ 1505962 h 1508548"/>
                <a:gd name="connsiteX5" fmla="*/ 532613 w 1312411"/>
                <a:gd name="connsiteY5" fmla="*/ 1506726 h 1508548"/>
                <a:gd name="connsiteX6" fmla="*/ 389722 w 1312411"/>
                <a:gd name="connsiteY6" fmla="*/ 1468520 h 1508548"/>
                <a:gd name="connsiteX7" fmla="*/ 323244 w 1312411"/>
                <a:gd name="connsiteY7" fmla="*/ 1379500 h 1508548"/>
                <a:gd name="connsiteX8" fmla="*/ 22 w 1312411"/>
                <a:gd name="connsiteY8" fmla="*/ 189002 h 1508548"/>
                <a:gd name="connsiteX9" fmla="*/ 139855 w 1312411"/>
                <a:gd name="connsiteY9" fmla="*/ 35414 h 1508548"/>
                <a:gd name="connsiteX10" fmla="*/ 868443 w 1312411"/>
                <a:gd name="connsiteY10" fmla="*/ 265 h 1508548"/>
                <a:gd name="connsiteX11" fmla="*/ 1014772 w 1312411"/>
                <a:gd name="connsiteY11" fmla="*/ 53371 h 1508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12411" h="1508548">
                  <a:moveTo>
                    <a:pt x="1014772" y="53371"/>
                  </a:moveTo>
                  <a:cubicBezTo>
                    <a:pt x="1056416" y="93105"/>
                    <a:pt x="1074373" y="143537"/>
                    <a:pt x="1082778" y="199700"/>
                  </a:cubicBezTo>
                  <a:cubicBezTo>
                    <a:pt x="1091948" y="258537"/>
                    <a:pt x="1298642" y="1263736"/>
                    <a:pt x="1307811" y="1321809"/>
                  </a:cubicBezTo>
                  <a:cubicBezTo>
                    <a:pt x="1315071" y="1366128"/>
                    <a:pt x="1316217" y="1411211"/>
                    <a:pt x="1292529" y="1453238"/>
                  </a:cubicBezTo>
                  <a:cubicBezTo>
                    <a:pt x="1274954" y="1484566"/>
                    <a:pt x="1248210" y="1500613"/>
                    <a:pt x="1214589" y="1505962"/>
                  </a:cubicBezTo>
                  <a:cubicBezTo>
                    <a:pt x="1185552" y="1510547"/>
                    <a:pt x="598709" y="1507872"/>
                    <a:pt x="532613" y="1506726"/>
                  </a:cubicBezTo>
                  <a:cubicBezTo>
                    <a:pt x="482181" y="1505962"/>
                    <a:pt x="433277" y="1497557"/>
                    <a:pt x="389722" y="1468520"/>
                  </a:cubicBezTo>
                  <a:cubicBezTo>
                    <a:pt x="356865" y="1446360"/>
                    <a:pt x="332795" y="1418088"/>
                    <a:pt x="323244" y="1379500"/>
                  </a:cubicBezTo>
                  <a:cubicBezTo>
                    <a:pt x="319805" y="1366510"/>
                    <a:pt x="-3035" y="242873"/>
                    <a:pt x="22" y="189002"/>
                  </a:cubicBezTo>
                  <a:cubicBezTo>
                    <a:pt x="4606" y="112590"/>
                    <a:pt x="50453" y="41909"/>
                    <a:pt x="139855" y="35414"/>
                  </a:cubicBezTo>
                  <a:cubicBezTo>
                    <a:pt x="197928" y="31212"/>
                    <a:pt x="825652" y="-117"/>
                    <a:pt x="868443" y="265"/>
                  </a:cubicBezTo>
                  <a:cubicBezTo>
                    <a:pt x="924606" y="-2410"/>
                    <a:pt x="973509" y="15165"/>
                    <a:pt x="1014772" y="53371"/>
                  </a:cubicBezTo>
                  <a:close/>
                </a:path>
              </a:pathLst>
            </a:custGeom>
            <a:solidFill>
              <a:schemeClr val="accent1"/>
            </a:solidFill>
            <a:ln w="38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4B983CEB-1F7D-48EA-832E-ED41210EA6AE}"/>
                </a:ext>
              </a:extLst>
            </p:cNvPr>
            <p:cNvSpPr/>
            <p:nvPr/>
          </p:nvSpPr>
          <p:spPr>
            <a:xfrm>
              <a:off x="9556189" y="3125693"/>
              <a:ext cx="358844" cy="444408"/>
            </a:xfrm>
            <a:custGeom>
              <a:avLst/>
              <a:gdLst>
                <a:gd name="connsiteX0" fmla="*/ 55828 w 358844"/>
                <a:gd name="connsiteY0" fmla="*/ 351509 h 444408"/>
                <a:gd name="connsiteX1" fmla="*/ 58885 w 358844"/>
                <a:gd name="connsiteY1" fmla="*/ 310247 h 444408"/>
                <a:gd name="connsiteX2" fmla="*/ 48951 w 358844"/>
                <a:gd name="connsiteY2" fmla="*/ 295346 h 444408"/>
                <a:gd name="connsiteX3" fmla="*/ 29084 w 358844"/>
                <a:gd name="connsiteY3" fmla="*/ 241094 h 444408"/>
                <a:gd name="connsiteX4" fmla="*/ 22971 w 358844"/>
                <a:gd name="connsiteY4" fmla="*/ 225430 h 444408"/>
                <a:gd name="connsiteX5" fmla="*/ 19532 w 358844"/>
                <a:gd name="connsiteY5" fmla="*/ 152838 h 444408"/>
                <a:gd name="connsiteX6" fmla="*/ 62323 w 358844"/>
                <a:gd name="connsiteY6" fmla="*/ 116543 h 444408"/>
                <a:gd name="connsiteX7" fmla="*/ 196044 w 358844"/>
                <a:gd name="connsiteY7" fmla="*/ 15297 h 444408"/>
                <a:gd name="connsiteX8" fmla="*/ 233868 w 358844"/>
                <a:gd name="connsiteY8" fmla="*/ 14 h 444408"/>
                <a:gd name="connsiteX9" fmla="*/ 261376 w 358844"/>
                <a:gd name="connsiteY9" fmla="*/ 14151 h 444408"/>
                <a:gd name="connsiteX10" fmla="*/ 257556 w 358844"/>
                <a:gd name="connsiteY10" fmla="*/ 44333 h 444408"/>
                <a:gd name="connsiteX11" fmla="*/ 146758 w 358844"/>
                <a:gd name="connsiteY11" fmla="*/ 161626 h 444408"/>
                <a:gd name="connsiteX12" fmla="*/ 126509 w 358844"/>
                <a:gd name="connsiteY12" fmla="*/ 179964 h 444408"/>
                <a:gd name="connsiteX13" fmla="*/ 212090 w 358844"/>
                <a:gd name="connsiteY13" fmla="*/ 137938 h 444408"/>
                <a:gd name="connsiteX14" fmla="*/ 269017 w 358844"/>
                <a:gd name="connsiteY14" fmla="*/ 112722 h 444408"/>
                <a:gd name="connsiteX15" fmla="*/ 312572 w 358844"/>
                <a:gd name="connsiteY15" fmla="*/ 126476 h 444408"/>
                <a:gd name="connsiteX16" fmla="*/ 300346 w 358844"/>
                <a:gd name="connsiteY16" fmla="*/ 164300 h 444408"/>
                <a:gd name="connsiteX17" fmla="*/ 264815 w 358844"/>
                <a:gd name="connsiteY17" fmla="*/ 195247 h 444408"/>
                <a:gd name="connsiteX18" fmla="*/ 304167 w 358844"/>
                <a:gd name="connsiteY18" fmla="*/ 182257 h 444408"/>
                <a:gd name="connsiteX19" fmla="*/ 341609 w 358844"/>
                <a:gd name="connsiteY19" fmla="*/ 193337 h 444408"/>
                <a:gd name="connsiteX20" fmla="*/ 333585 w 358844"/>
                <a:gd name="connsiteY20" fmla="*/ 233071 h 444408"/>
                <a:gd name="connsiteX21" fmla="*/ 289649 w 358844"/>
                <a:gd name="connsiteY21" fmla="*/ 270131 h 444408"/>
                <a:gd name="connsiteX22" fmla="*/ 311808 w 358844"/>
                <a:gd name="connsiteY22" fmla="*/ 264018 h 444408"/>
                <a:gd name="connsiteX23" fmla="*/ 353835 w 358844"/>
                <a:gd name="connsiteY23" fmla="*/ 274333 h 444408"/>
                <a:gd name="connsiteX24" fmla="*/ 344665 w 358844"/>
                <a:gd name="connsiteY24" fmla="*/ 316742 h 444408"/>
                <a:gd name="connsiteX25" fmla="*/ 248004 w 358844"/>
                <a:gd name="connsiteY25" fmla="*/ 388951 h 444408"/>
                <a:gd name="connsiteX26" fmla="*/ 154017 w 358844"/>
                <a:gd name="connsiteY26" fmla="*/ 441293 h 444408"/>
                <a:gd name="connsiteX27" fmla="*/ 97091 w 358844"/>
                <a:gd name="connsiteY27" fmla="*/ 429067 h 444408"/>
                <a:gd name="connsiteX28" fmla="*/ 90596 w 358844"/>
                <a:gd name="connsiteY28" fmla="*/ 385895 h 444408"/>
                <a:gd name="connsiteX29" fmla="*/ 84483 w 358844"/>
                <a:gd name="connsiteY29" fmla="*/ 368702 h 444408"/>
                <a:gd name="connsiteX30" fmla="*/ 55828 w 358844"/>
                <a:gd name="connsiteY30" fmla="*/ 351509 h 444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58844" h="444408">
                  <a:moveTo>
                    <a:pt x="55828" y="351509"/>
                  </a:moveTo>
                  <a:cubicBezTo>
                    <a:pt x="50097" y="338901"/>
                    <a:pt x="50861" y="327822"/>
                    <a:pt x="58885" y="310247"/>
                  </a:cubicBezTo>
                  <a:cubicBezTo>
                    <a:pt x="63087" y="301459"/>
                    <a:pt x="55064" y="298403"/>
                    <a:pt x="48951" y="295346"/>
                  </a:cubicBezTo>
                  <a:cubicBezTo>
                    <a:pt x="22207" y="282356"/>
                    <a:pt x="16094" y="267074"/>
                    <a:pt x="29084" y="241094"/>
                  </a:cubicBezTo>
                  <a:cubicBezTo>
                    <a:pt x="33287" y="232307"/>
                    <a:pt x="30230" y="229632"/>
                    <a:pt x="22971" y="225430"/>
                  </a:cubicBezTo>
                  <a:cubicBezTo>
                    <a:pt x="-6066" y="208619"/>
                    <a:pt x="-7976" y="172323"/>
                    <a:pt x="19532" y="152838"/>
                  </a:cubicBezTo>
                  <a:cubicBezTo>
                    <a:pt x="35197" y="141758"/>
                    <a:pt x="47805" y="128004"/>
                    <a:pt x="62323" y="116543"/>
                  </a:cubicBezTo>
                  <a:cubicBezTo>
                    <a:pt x="106642" y="82539"/>
                    <a:pt x="150961" y="48536"/>
                    <a:pt x="196044" y="15297"/>
                  </a:cubicBezTo>
                  <a:cubicBezTo>
                    <a:pt x="207124" y="6891"/>
                    <a:pt x="219350" y="-368"/>
                    <a:pt x="233868" y="14"/>
                  </a:cubicBezTo>
                  <a:cubicBezTo>
                    <a:pt x="245712" y="14"/>
                    <a:pt x="256409" y="4599"/>
                    <a:pt x="261376" y="14151"/>
                  </a:cubicBezTo>
                  <a:cubicBezTo>
                    <a:pt x="266343" y="23702"/>
                    <a:pt x="264815" y="34400"/>
                    <a:pt x="257556" y="44333"/>
                  </a:cubicBezTo>
                  <a:cubicBezTo>
                    <a:pt x="226227" y="88652"/>
                    <a:pt x="186110" y="124566"/>
                    <a:pt x="146758" y="161626"/>
                  </a:cubicBezTo>
                  <a:cubicBezTo>
                    <a:pt x="141409" y="166975"/>
                    <a:pt x="135679" y="171941"/>
                    <a:pt x="126509" y="179964"/>
                  </a:cubicBezTo>
                  <a:cubicBezTo>
                    <a:pt x="160894" y="165064"/>
                    <a:pt x="185728" y="152838"/>
                    <a:pt x="212090" y="137938"/>
                  </a:cubicBezTo>
                  <a:cubicBezTo>
                    <a:pt x="230429" y="127622"/>
                    <a:pt x="249150" y="118453"/>
                    <a:pt x="269017" y="112722"/>
                  </a:cubicBezTo>
                  <a:cubicBezTo>
                    <a:pt x="286974" y="107373"/>
                    <a:pt x="305695" y="112340"/>
                    <a:pt x="312572" y="126476"/>
                  </a:cubicBezTo>
                  <a:cubicBezTo>
                    <a:pt x="320213" y="142523"/>
                    <a:pt x="312190" y="153984"/>
                    <a:pt x="300346" y="164300"/>
                  </a:cubicBezTo>
                  <a:cubicBezTo>
                    <a:pt x="288884" y="173852"/>
                    <a:pt x="277805" y="183785"/>
                    <a:pt x="264815" y="195247"/>
                  </a:cubicBezTo>
                  <a:cubicBezTo>
                    <a:pt x="280861" y="190280"/>
                    <a:pt x="290795" y="184167"/>
                    <a:pt x="304167" y="182257"/>
                  </a:cubicBezTo>
                  <a:cubicBezTo>
                    <a:pt x="320595" y="179964"/>
                    <a:pt x="332439" y="178054"/>
                    <a:pt x="341609" y="193337"/>
                  </a:cubicBezTo>
                  <a:cubicBezTo>
                    <a:pt x="350778" y="208619"/>
                    <a:pt x="343137" y="222373"/>
                    <a:pt x="333585" y="233071"/>
                  </a:cubicBezTo>
                  <a:cubicBezTo>
                    <a:pt x="320977" y="247589"/>
                    <a:pt x="303785" y="255994"/>
                    <a:pt x="289649" y="270131"/>
                  </a:cubicBezTo>
                  <a:cubicBezTo>
                    <a:pt x="303403" y="267838"/>
                    <a:pt x="304549" y="265928"/>
                    <a:pt x="311808" y="264018"/>
                  </a:cubicBezTo>
                  <a:cubicBezTo>
                    <a:pt x="328619" y="259433"/>
                    <a:pt x="343519" y="259051"/>
                    <a:pt x="353835" y="274333"/>
                  </a:cubicBezTo>
                  <a:cubicBezTo>
                    <a:pt x="364532" y="290380"/>
                    <a:pt x="356509" y="305662"/>
                    <a:pt x="344665" y="316742"/>
                  </a:cubicBezTo>
                  <a:cubicBezTo>
                    <a:pt x="315247" y="344250"/>
                    <a:pt x="281625" y="366409"/>
                    <a:pt x="248004" y="388951"/>
                  </a:cubicBezTo>
                  <a:cubicBezTo>
                    <a:pt x="218203" y="408818"/>
                    <a:pt x="186492" y="426011"/>
                    <a:pt x="154017" y="441293"/>
                  </a:cubicBezTo>
                  <a:cubicBezTo>
                    <a:pt x="139117" y="447024"/>
                    <a:pt x="113519" y="445878"/>
                    <a:pt x="97091" y="429067"/>
                  </a:cubicBezTo>
                  <a:cubicBezTo>
                    <a:pt x="84483" y="416077"/>
                    <a:pt x="81808" y="401559"/>
                    <a:pt x="90596" y="385895"/>
                  </a:cubicBezTo>
                  <a:cubicBezTo>
                    <a:pt x="96326" y="376343"/>
                    <a:pt x="95944" y="372523"/>
                    <a:pt x="84483" y="368702"/>
                  </a:cubicBezTo>
                  <a:cubicBezTo>
                    <a:pt x="74549" y="364499"/>
                    <a:pt x="63851" y="360297"/>
                    <a:pt x="55828" y="351509"/>
                  </a:cubicBezTo>
                  <a:close/>
                </a:path>
              </a:pathLst>
            </a:custGeom>
            <a:solidFill>
              <a:srgbClr val="FEAD6D"/>
            </a:solidFill>
            <a:ln w="38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DA08EEF4-2B6A-4889-B6C4-FD59AFDF920D}"/>
                </a:ext>
              </a:extLst>
            </p:cNvPr>
            <p:cNvSpPr/>
            <p:nvPr/>
          </p:nvSpPr>
          <p:spPr>
            <a:xfrm>
              <a:off x="10663582" y="2029191"/>
              <a:ext cx="295382" cy="346991"/>
            </a:xfrm>
            <a:custGeom>
              <a:avLst/>
              <a:gdLst>
                <a:gd name="connsiteX0" fmla="*/ 177138 w 295382"/>
                <a:gd name="connsiteY0" fmla="*/ 129524 h 346991"/>
                <a:gd name="connsiteX1" fmla="*/ 282204 w 295382"/>
                <a:gd name="connsiteY1" fmla="*/ 190271 h 346991"/>
                <a:gd name="connsiteX2" fmla="*/ 294430 w 295382"/>
                <a:gd name="connsiteY2" fmla="*/ 205172 h 346991"/>
                <a:gd name="connsiteX3" fmla="*/ 201208 w 295382"/>
                <a:gd name="connsiteY3" fmla="*/ 343859 h 346991"/>
                <a:gd name="connsiteX4" fmla="*/ 73600 w 295382"/>
                <a:gd name="connsiteY4" fmla="*/ 241467 h 346991"/>
                <a:gd name="connsiteX5" fmla="*/ 4447 w 295382"/>
                <a:gd name="connsiteY5" fmla="*/ 129906 h 346991"/>
                <a:gd name="connsiteX6" fmla="*/ 22786 w 295382"/>
                <a:gd name="connsiteY6" fmla="*/ 40122 h 346991"/>
                <a:gd name="connsiteX7" fmla="*/ 120975 w 295382"/>
                <a:gd name="connsiteY7" fmla="*/ 6 h 346991"/>
                <a:gd name="connsiteX8" fmla="*/ 140078 w 295382"/>
                <a:gd name="connsiteY8" fmla="*/ 19873 h 346991"/>
                <a:gd name="connsiteX9" fmla="*/ 177138 w 295382"/>
                <a:gd name="connsiteY9" fmla="*/ 129524 h 346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5382" h="346991">
                  <a:moveTo>
                    <a:pt x="177138" y="129524"/>
                  </a:moveTo>
                  <a:cubicBezTo>
                    <a:pt x="206939" y="158942"/>
                    <a:pt x="243234" y="176517"/>
                    <a:pt x="282204" y="190271"/>
                  </a:cubicBezTo>
                  <a:cubicBezTo>
                    <a:pt x="289846" y="192946"/>
                    <a:pt x="298251" y="195620"/>
                    <a:pt x="294430" y="205172"/>
                  </a:cubicBezTo>
                  <a:cubicBezTo>
                    <a:pt x="291374" y="213195"/>
                    <a:pt x="232919" y="370985"/>
                    <a:pt x="201208" y="343859"/>
                  </a:cubicBezTo>
                  <a:cubicBezTo>
                    <a:pt x="156889" y="311766"/>
                    <a:pt x="111042" y="281966"/>
                    <a:pt x="73600" y="241467"/>
                  </a:cubicBezTo>
                  <a:cubicBezTo>
                    <a:pt x="43035" y="208610"/>
                    <a:pt x="17055" y="173079"/>
                    <a:pt x="4447" y="129906"/>
                  </a:cubicBezTo>
                  <a:cubicBezTo>
                    <a:pt x="-2812" y="104308"/>
                    <a:pt x="-3958" y="58843"/>
                    <a:pt x="22786" y="40122"/>
                  </a:cubicBezTo>
                  <a:cubicBezTo>
                    <a:pt x="52205" y="18727"/>
                    <a:pt x="82005" y="-376"/>
                    <a:pt x="120975" y="6"/>
                  </a:cubicBezTo>
                  <a:cubicBezTo>
                    <a:pt x="136258" y="388"/>
                    <a:pt x="141607" y="4972"/>
                    <a:pt x="140078" y="19873"/>
                  </a:cubicBezTo>
                  <a:cubicBezTo>
                    <a:pt x="137786" y="50055"/>
                    <a:pt x="168351" y="121118"/>
                    <a:pt x="177138" y="129524"/>
                  </a:cubicBezTo>
                  <a:close/>
                </a:path>
              </a:pathLst>
            </a:custGeom>
            <a:solidFill>
              <a:schemeClr val="accent4"/>
            </a:solidFill>
            <a:ln w="38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70067F22-FA32-4B46-85FC-41C6F0B0C01C}"/>
                </a:ext>
              </a:extLst>
            </p:cNvPr>
            <p:cNvSpPr/>
            <p:nvPr/>
          </p:nvSpPr>
          <p:spPr>
            <a:xfrm>
              <a:off x="10873196" y="1939030"/>
              <a:ext cx="230069" cy="118567"/>
            </a:xfrm>
            <a:custGeom>
              <a:avLst/>
              <a:gdLst>
                <a:gd name="connsiteX0" fmla="*/ 227325 w 230069"/>
                <a:gd name="connsiteY0" fmla="*/ 6113 h 118567"/>
                <a:gd name="connsiteX1" fmla="*/ 129136 w 230069"/>
                <a:gd name="connsiteY1" fmla="*/ 61130 h 118567"/>
                <a:gd name="connsiteX2" fmla="*/ 23306 w 230069"/>
                <a:gd name="connsiteY2" fmla="*/ 114618 h 118567"/>
                <a:gd name="connsiteX3" fmla="*/ 764 w 230069"/>
                <a:gd name="connsiteY3" fmla="*/ 105830 h 118567"/>
                <a:gd name="connsiteX4" fmla="*/ 0 w 230069"/>
                <a:gd name="connsiteY4" fmla="*/ 7641 h 118567"/>
                <a:gd name="connsiteX5" fmla="*/ 228472 w 230069"/>
                <a:gd name="connsiteY5" fmla="*/ 0 h 118567"/>
                <a:gd name="connsiteX6" fmla="*/ 227325 w 230069"/>
                <a:gd name="connsiteY6" fmla="*/ 6113 h 118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0069" h="118567">
                  <a:moveTo>
                    <a:pt x="227325" y="6113"/>
                  </a:moveTo>
                  <a:cubicBezTo>
                    <a:pt x="197525" y="30183"/>
                    <a:pt x="161993" y="43173"/>
                    <a:pt x="129136" y="61130"/>
                  </a:cubicBezTo>
                  <a:cubicBezTo>
                    <a:pt x="94369" y="80233"/>
                    <a:pt x="58455" y="96661"/>
                    <a:pt x="23306" y="114618"/>
                  </a:cubicBezTo>
                  <a:cubicBezTo>
                    <a:pt x="11462" y="120731"/>
                    <a:pt x="3439" y="121113"/>
                    <a:pt x="764" y="105830"/>
                  </a:cubicBezTo>
                  <a:cubicBezTo>
                    <a:pt x="382" y="72973"/>
                    <a:pt x="382" y="40498"/>
                    <a:pt x="0" y="7641"/>
                  </a:cubicBezTo>
                  <a:cubicBezTo>
                    <a:pt x="76794" y="29419"/>
                    <a:pt x="152824" y="25216"/>
                    <a:pt x="228472" y="0"/>
                  </a:cubicBezTo>
                  <a:cubicBezTo>
                    <a:pt x="230764" y="2292"/>
                    <a:pt x="230764" y="4585"/>
                    <a:pt x="227325" y="6113"/>
                  </a:cubicBezTo>
                  <a:close/>
                </a:path>
              </a:pathLst>
            </a:custGeom>
            <a:solidFill>
              <a:srgbClr val="E08D55"/>
            </a:solidFill>
            <a:ln w="38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7F13D20C-CE67-4424-8EFC-B7E67A751C00}"/>
                </a:ext>
              </a:extLst>
            </p:cNvPr>
            <p:cNvSpPr/>
            <p:nvPr/>
          </p:nvSpPr>
          <p:spPr>
            <a:xfrm>
              <a:off x="10888860" y="3927486"/>
              <a:ext cx="189119" cy="51094"/>
            </a:xfrm>
            <a:custGeom>
              <a:avLst/>
              <a:gdLst>
                <a:gd name="connsiteX0" fmla="*/ 0 w 189119"/>
                <a:gd name="connsiteY0" fmla="*/ 50215 h 51094"/>
                <a:gd name="connsiteX1" fmla="*/ 5731 w 189119"/>
                <a:gd name="connsiteY1" fmla="*/ 4367 h 51094"/>
                <a:gd name="connsiteX2" fmla="*/ 25598 w 189119"/>
                <a:gd name="connsiteY2" fmla="*/ 547 h 51094"/>
                <a:gd name="connsiteX3" fmla="*/ 157027 w 189119"/>
                <a:gd name="connsiteY3" fmla="*/ 4749 h 51094"/>
                <a:gd name="connsiteX4" fmla="*/ 182242 w 189119"/>
                <a:gd name="connsiteY4" fmla="*/ 11244 h 51094"/>
                <a:gd name="connsiteX5" fmla="*/ 189119 w 189119"/>
                <a:gd name="connsiteY5" fmla="*/ 44484 h 51094"/>
                <a:gd name="connsiteX6" fmla="*/ 175365 w 189119"/>
                <a:gd name="connsiteY6" fmla="*/ 50979 h 51094"/>
                <a:gd name="connsiteX7" fmla="*/ 0 w 189119"/>
                <a:gd name="connsiteY7" fmla="*/ 50215 h 51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9119" h="51094">
                  <a:moveTo>
                    <a:pt x="0" y="50215"/>
                  </a:moveTo>
                  <a:cubicBezTo>
                    <a:pt x="1910" y="34932"/>
                    <a:pt x="3821" y="19650"/>
                    <a:pt x="5731" y="4367"/>
                  </a:cubicBezTo>
                  <a:cubicBezTo>
                    <a:pt x="11844" y="-217"/>
                    <a:pt x="18721" y="-599"/>
                    <a:pt x="25598" y="547"/>
                  </a:cubicBezTo>
                  <a:cubicBezTo>
                    <a:pt x="69153" y="6660"/>
                    <a:pt x="113090" y="4367"/>
                    <a:pt x="157027" y="4749"/>
                  </a:cubicBezTo>
                  <a:cubicBezTo>
                    <a:pt x="166196" y="4749"/>
                    <a:pt x="174983" y="4749"/>
                    <a:pt x="182242" y="11244"/>
                  </a:cubicBezTo>
                  <a:cubicBezTo>
                    <a:pt x="184917" y="22324"/>
                    <a:pt x="181478" y="34550"/>
                    <a:pt x="189119" y="44484"/>
                  </a:cubicBezTo>
                  <a:cubicBezTo>
                    <a:pt x="187209" y="52507"/>
                    <a:pt x="181096" y="50979"/>
                    <a:pt x="175365" y="50979"/>
                  </a:cubicBezTo>
                  <a:cubicBezTo>
                    <a:pt x="117292" y="50596"/>
                    <a:pt x="58455" y="50215"/>
                    <a:pt x="0" y="50215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38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A23151F0-B647-4678-AF6D-A16AEEA1C933}"/>
                </a:ext>
              </a:extLst>
            </p:cNvPr>
            <p:cNvSpPr/>
            <p:nvPr/>
          </p:nvSpPr>
          <p:spPr>
            <a:xfrm>
              <a:off x="10901775" y="3429769"/>
              <a:ext cx="162319" cy="211720"/>
            </a:xfrm>
            <a:custGeom>
              <a:avLst/>
              <a:gdLst>
                <a:gd name="connsiteX0" fmla="*/ 457 w 162319"/>
                <a:gd name="connsiteY0" fmla="*/ 10373 h 211720"/>
                <a:gd name="connsiteX1" fmla="*/ 10773 w 162319"/>
                <a:gd name="connsiteY1" fmla="*/ 822 h 211720"/>
                <a:gd name="connsiteX2" fmla="*/ 154045 w 162319"/>
                <a:gd name="connsiteY2" fmla="*/ 29094 h 211720"/>
                <a:gd name="connsiteX3" fmla="*/ 161686 w 162319"/>
                <a:gd name="connsiteY3" fmla="*/ 42466 h 211720"/>
                <a:gd name="connsiteX4" fmla="*/ 115075 w 162319"/>
                <a:gd name="connsiteY4" fmla="*/ 189941 h 211720"/>
                <a:gd name="connsiteX5" fmla="*/ 61968 w 162319"/>
                <a:gd name="connsiteY5" fmla="*/ 197201 h 211720"/>
                <a:gd name="connsiteX6" fmla="*/ 457 w 162319"/>
                <a:gd name="connsiteY6" fmla="*/ 10373 h 211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2319" h="211720">
                  <a:moveTo>
                    <a:pt x="457" y="10373"/>
                  </a:moveTo>
                  <a:cubicBezTo>
                    <a:pt x="-1453" y="822"/>
                    <a:pt x="2749" y="-1470"/>
                    <a:pt x="10773" y="822"/>
                  </a:cubicBezTo>
                  <a:cubicBezTo>
                    <a:pt x="57766" y="13812"/>
                    <a:pt x="106287" y="21071"/>
                    <a:pt x="154045" y="29094"/>
                  </a:cubicBezTo>
                  <a:cubicBezTo>
                    <a:pt x="162450" y="30622"/>
                    <a:pt x="163214" y="34825"/>
                    <a:pt x="161686" y="42466"/>
                  </a:cubicBezTo>
                  <a:cubicBezTo>
                    <a:pt x="156337" y="70357"/>
                    <a:pt x="151752" y="128048"/>
                    <a:pt x="115075" y="189941"/>
                  </a:cubicBezTo>
                  <a:cubicBezTo>
                    <a:pt x="99792" y="215539"/>
                    <a:pt x="74194" y="219360"/>
                    <a:pt x="61968" y="197201"/>
                  </a:cubicBezTo>
                  <a:cubicBezTo>
                    <a:pt x="24145" y="128048"/>
                    <a:pt x="3895" y="26420"/>
                    <a:pt x="457" y="10373"/>
                  </a:cubicBezTo>
                  <a:close/>
                </a:path>
              </a:pathLst>
            </a:custGeom>
            <a:solidFill>
              <a:schemeClr val="accent6"/>
            </a:solidFill>
            <a:ln w="38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12A641D1-FDDF-493B-9F7D-A4F0D37F2DE0}"/>
                </a:ext>
              </a:extLst>
            </p:cNvPr>
            <p:cNvSpPr/>
            <p:nvPr/>
          </p:nvSpPr>
          <p:spPr>
            <a:xfrm>
              <a:off x="10470505" y="2388714"/>
              <a:ext cx="416827" cy="683886"/>
            </a:xfrm>
            <a:custGeom>
              <a:avLst/>
              <a:gdLst>
                <a:gd name="connsiteX0" fmla="*/ 409568 w 416827"/>
                <a:gd name="connsiteY0" fmla="*/ 683887 h 683886"/>
                <a:gd name="connsiteX1" fmla="*/ 289601 w 416827"/>
                <a:gd name="connsiteY1" fmla="*/ 462674 h 683886"/>
                <a:gd name="connsiteX2" fmla="*/ 71063 w 416827"/>
                <a:gd name="connsiteY2" fmla="*/ 255216 h 683886"/>
                <a:gd name="connsiteX3" fmla="*/ 56927 w 416827"/>
                <a:gd name="connsiteY3" fmla="*/ 248339 h 683886"/>
                <a:gd name="connsiteX4" fmla="*/ 53488 w 416827"/>
                <a:gd name="connsiteY4" fmla="*/ 242608 h 683886"/>
                <a:gd name="connsiteX5" fmla="*/ 127608 w 416827"/>
                <a:gd name="connsiteY5" fmla="*/ 154734 h 683886"/>
                <a:gd name="connsiteX6" fmla="*/ 205548 w 416827"/>
                <a:gd name="connsiteY6" fmla="*/ 64568 h 683886"/>
                <a:gd name="connsiteX7" fmla="*/ 0 w 416827"/>
                <a:gd name="connsiteY7" fmla="*/ 7641 h 683886"/>
                <a:gd name="connsiteX8" fmla="*/ 1528 w 416827"/>
                <a:gd name="connsiteY8" fmla="*/ 0 h 683886"/>
                <a:gd name="connsiteX9" fmla="*/ 212807 w 416827"/>
                <a:gd name="connsiteY9" fmla="*/ 61130 h 683886"/>
                <a:gd name="connsiteX10" fmla="*/ 133339 w 416827"/>
                <a:gd name="connsiteY10" fmla="*/ 160083 h 683886"/>
                <a:gd name="connsiteX11" fmla="*/ 61512 w 416827"/>
                <a:gd name="connsiteY11" fmla="*/ 241844 h 683886"/>
                <a:gd name="connsiteX12" fmla="*/ 74884 w 416827"/>
                <a:gd name="connsiteY12" fmla="*/ 248339 h 683886"/>
                <a:gd name="connsiteX13" fmla="*/ 296860 w 416827"/>
                <a:gd name="connsiteY13" fmla="*/ 458854 h 683886"/>
                <a:gd name="connsiteX14" fmla="*/ 416827 w 416827"/>
                <a:gd name="connsiteY14" fmla="*/ 680066 h 683886"/>
                <a:gd name="connsiteX15" fmla="*/ 409568 w 416827"/>
                <a:gd name="connsiteY15" fmla="*/ 683887 h 68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16827" h="683886">
                  <a:moveTo>
                    <a:pt x="409568" y="683887"/>
                  </a:moveTo>
                  <a:cubicBezTo>
                    <a:pt x="409186" y="683123"/>
                    <a:pt x="375565" y="623139"/>
                    <a:pt x="289601" y="462674"/>
                  </a:cubicBezTo>
                  <a:cubicBezTo>
                    <a:pt x="214718" y="323223"/>
                    <a:pt x="110033" y="273937"/>
                    <a:pt x="71063" y="255216"/>
                  </a:cubicBezTo>
                  <a:cubicBezTo>
                    <a:pt x="64568" y="252159"/>
                    <a:pt x="59983" y="249867"/>
                    <a:pt x="56927" y="248339"/>
                  </a:cubicBezTo>
                  <a:cubicBezTo>
                    <a:pt x="55017" y="247193"/>
                    <a:pt x="53488" y="245282"/>
                    <a:pt x="53488" y="242608"/>
                  </a:cubicBezTo>
                  <a:cubicBezTo>
                    <a:pt x="51960" y="230000"/>
                    <a:pt x="80615" y="200964"/>
                    <a:pt x="127608" y="154734"/>
                  </a:cubicBezTo>
                  <a:cubicBezTo>
                    <a:pt x="160465" y="122259"/>
                    <a:pt x="209751" y="73738"/>
                    <a:pt x="205548" y="64568"/>
                  </a:cubicBezTo>
                  <a:cubicBezTo>
                    <a:pt x="197907" y="49286"/>
                    <a:pt x="75266" y="21395"/>
                    <a:pt x="0" y="7641"/>
                  </a:cubicBezTo>
                  <a:lnTo>
                    <a:pt x="1528" y="0"/>
                  </a:lnTo>
                  <a:cubicBezTo>
                    <a:pt x="34767" y="6113"/>
                    <a:pt x="201345" y="37824"/>
                    <a:pt x="212807" y="61130"/>
                  </a:cubicBezTo>
                  <a:cubicBezTo>
                    <a:pt x="218920" y="73738"/>
                    <a:pt x="191794" y="102392"/>
                    <a:pt x="133339" y="160083"/>
                  </a:cubicBezTo>
                  <a:cubicBezTo>
                    <a:pt x="103538" y="189502"/>
                    <a:pt x="58837" y="233439"/>
                    <a:pt x="61512" y="241844"/>
                  </a:cubicBezTo>
                  <a:cubicBezTo>
                    <a:pt x="64186" y="243372"/>
                    <a:pt x="68771" y="245664"/>
                    <a:pt x="74884" y="248339"/>
                  </a:cubicBezTo>
                  <a:cubicBezTo>
                    <a:pt x="114618" y="267060"/>
                    <a:pt x="220831" y="317110"/>
                    <a:pt x="296860" y="458854"/>
                  </a:cubicBezTo>
                  <a:cubicBezTo>
                    <a:pt x="382824" y="619319"/>
                    <a:pt x="416445" y="679302"/>
                    <a:pt x="416827" y="680066"/>
                  </a:cubicBezTo>
                  <a:lnTo>
                    <a:pt x="409568" y="683887"/>
                  </a:lnTo>
                  <a:close/>
                </a:path>
              </a:pathLst>
            </a:custGeom>
            <a:solidFill>
              <a:srgbClr val="B3B3B3"/>
            </a:solidFill>
            <a:ln w="38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2D39AF52-3FA2-4B28-9D71-FB4666A7BED5}"/>
                </a:ext>
              </a:extLst>
            </p:cNvPr>
            <p:cNvSpPr/>
            <p:nvPr/>
          </p:nvSpPr>
          <p:spPr>
            <a:xfrm>
              <a:off x="11074923" y="2323764"/>
              <a:ext cx="511577" cy="783986"/>
            </a:xfrm>
            <a:custGeom>
              <a:avLst/>
              <a:gdLst>
                <a:gd name="connsiteX0" fmla="*/ 6877 w 511577"/>
                <a:gd name="connsiteY0" fmla="*/ 783986 h 783986"/>
                <a:gd name="connsiteX1" fmla="*/ 0 w 511577"/>
                <a:gd name="connsiteY1" fmla="*/ 780548 h 783986"/>
                <a:gd name="connsiteX2" fmla="*/ 186445 w 511577"/>
                <a:gd name="connsiteY2" fmla="*/ 437458 h 783986"/>
                <a:gd name="connsiteX3" fmla="*/ 323987 w 511577"/>
                <a:gd name="connsiteY3" fmla="*/ 322840 h 783986"/>
                <a:gd name="connsiteX4" fmla="*/ 357226 w 511577"/>
                <a:gd name="connsiteY4" fmla="*/ 300299 h 783986"/>
                <a:gd name="connsiteX5" fmla="*/ 353023 w 511577"/>
                <a:gd name="connsiteY5" fmla="*/ 291894 h 783986"/>
                <a:gd name="connsiteX6" fmla="*/ 326661 w 511577"/>
                <a:gd name="connsiteY6" fmla="*/ 266678 h 783986"/>
                <a:gd name="connsiteX7" fmla="*/ 206312 w 511577"/>
                <a:gd name="connsiteY7" fmla="*/ 122641 h 783986"/>
                <a:gd name="connsiteX8" fmla="*/ 216628 w 511577"/>
                <a:gd name="connsiteY8" fmla="*/ 114618 h 783986"/>
                <a:gd name="connsiteX9" fmla="*/ 485980 w 511577"/>
                <a:gd name="connsiteY9" fmla="*/ 35532 h 783986"/>
                <a:gd name="connsiteX10" fmla="*/ 503937 w 511577"/>
                <a:gd name="connsiteY10" fmla="*/ 0 h 783986"/>
                <a:gd name="connsiteX11" fmla="*/ 511578 w 511577"/>
                <a:gd name="connsiteY11" fmla="*/ 0 h 783986"/>
                <a:gd name="connsiteX12" fmla="*/ 490564 w 511577"/>
                <a:gd name="connsiteY12" fmla="*/ 41645 h 783986"/>
                <a:gd name="connsiteX13" fmla="*/ 218156 w 511577"/>
                <a:gd name="connsiteY13" fmla="*/ 122259 h 783986"/>
                <a:gd name="connsiteX14" fmla="*/ 213953 w 511577"/>
                <a:gd name="connsiteY14" fmla="*/ 124934 h 783986"/>
                <a:gd name="connsiteX15" fmla="*/ 332010 w 511577"/>
                <a:gd name="connsiteY15" fmla="*/ 261329 h 783986"/>
                <a:gd name="connsiteX16" fmla="*/ 358372 w 511577"/>
                <a:gd name="connsiteY16" fmla="*/ 286927 h 783986"/>
                <a:gd name="connsiteX17" fmla="*/ 364867 w 511577"/>
                <a:gd name="connsiteY17" fmla="*/ 301827 h 783986"/>
                <a:gd name="connsiteX18" fmla="*/ 327807 w 511577"/>
                <a:gd name="connsiteY18" fmla="*/ 329717 h 783986"/>
                <a:gd name="connsiteX19" fmla="*/ 193322 w 511577"/>
                <a:gd name="connsiteY19" fmla="*/ 441661 h 783986"/>
                <a:gd name="connsiteX20" fmla="*/ 6877 w 511577"/>
                <a:gd name="connsiteY20" fmla="*/ 783986 h 78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11577" h="783986">
                  <a:moveTo>
                    <a:pt x="6877" y="783986"/>
                  </a:moveTo>
                  <a:lnTo>
                    <a:pt x="0" y="780548"/>
                  </a:lnTo>
                  <a:cubicBezTo>
                    <a:pt x="1146" y="778256"/>
                    <a:pt x="111179" y="555133"/>
                    <a:pt x="186445" y="437458"/>
                  </a:cubicBezTo>
                  <a:cubicBezTo>
                    <a:pt x="229618" y="370216"/>
                    <a:pt x="286545" y="341943"/>
                    <a:pt x="323987" y="322840"/>
                  </a:cubicBezTo>
                  <a:cubicBezTo>
                    <a:pt x="341943" y="314053"/>
                    <a:pt x="356079" y="306794"/>
                    <a:pt x="357226" y="300299"/>
                  </a:cubicBezTo>
                  <a:cubicBezTo>
                    <a:pt x="357608" y="298007"/>
                    <a:pt x="356079" y="295332"/>
                    <a:pt x="353023" y="291894"/>
                  </a:cubicBezTo>
                  <a:cubicBezTo>
                    <a:pt x="347292" y="286163"/>
                    <a:pt x="337741" y="276993"/>
                    <a:pt x="326661" y="266678"/>
                  </a:cubicBezTo>
                  <a:cubicBezTo>
                    <a:pt x="259801" y="203256"/>
                    <a:pt x="200199" y="144419"/>
                    <a:pt x="206312" y="122641"/>
                  </a:cubicBezTo>
                  <a:cubicBezTo>
                    <a:pt x="207076" y="119585"/>
                    <a:pt x="209751" y="115764"/>
                    <a:pt x="216628" y="114618"/>
                  </a:cubicBezTo>
                  <a:cubicBezTo>
                    <a:pt x="263239" y="106213"/>
                    <a:pt x="468405" y="48522"/>
                    <a:pt x="485980" y="35532"/>
                  </a:cubicBezTo>
                  <a:cubicBezTo>
                    <a:pt x="503172" y="22924"/>
                    <a:pt x="503937" y="382"/>
                    <a:pt x="503937" y="0"/>
                  </a:cubicBezTo>
                  <a:lnTo>
                    <a:pt x="511578" y="0"/>
                  </a:lnTo>
                  <a:cubicBezTo>
                    <a:pt x="511578" y="1146"/>
                    <a:pt x="510814" y="26744"/>
                    <a:pt x="490564" y="41645"/>
                  </a:cubicBezTo>
                  <a:cubicBezTo>
                    <a:pt x="471080" y="56163"/>
                    <a:pt x="261711" y="114236"/>
                    <a:pt x="218156" y="122259"/>
                  </a:cubicBezTo>
                  <a:cubicBezTo>
                    <a:pt x="214335" y="123023"/>
                    <a:pt x="213953" y="124551"/>
                    <a:pt x="213953" y="124934"/>
                  </a:cubicBezTo>
                  <a:cubicBezTo>
                    <a:pt x="208222" y="144037"/>
                    <a:pt x="291893" y="223123"/>
                    <a:pt x="332010" y="261329"/>
                  </a:cubicBezTo>
                  <a:cubicBezTo>
                    <a:pt x="343090" y="271645"/>
                    <a:pt x="352641" y="280814"/>
                    <a:pt x="358372" y="286927"/>
                  </a:cubicBezTo>
                  <a:cubicBezTo>
                    <a:pt x="363721" y="292276"/>
                    <a:pt x="365631" y="297242"/>
                    <a:pt x="364867" y="301827"/>
                  </a:cubicBezTo>
                  <a:cubicBezTo>
                    <a:pt x="363339" y="312143"/>
                    <a:pt x="349202" y="319020"/>
                    <a:pt x="327807" y="329717"/>
                  </a:cubicBezTo>
                  <a:cubicBezTo>
                    <a:pt x="291129" y="348056"/>
                    <a:pt x="235349" y="375947"/>
                    <a:pt x="193322" y="441661"/>
                  </a:cubicBezTo>
                  <a:cubicBezTo>
                    <a:pt x="117674" y="558571"/>
                    <a:pt x="8023" y="781694"/>
                    <a:pt x="6877" y="783986"/>
                  </a:cubicBezTo>
                  <a:close/>
                </a:path>
              </a:pathLst>
            </a:custGeom>
            <a:solidFill>
              <a:srgbClr val="B3B3B3"/>
            </a:solidFill>
            <a:ln w="38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78381F52-0688-4D55-A502-EF24D92ACADA}"/>
                </a:ext>
              </a:extLst>
            </p:cNvPr>
            <p:cNvSpPr/>
            <p:nvPr/>
          </p:nvSpPr>
          <p:spPr>
            <a:xfrm>
              <a:off x="10700505" y="2715757"/>
              <a:ext cx="911211" cy="758388"/>
            </a:xfrm>
            <a:custGeom>
              <a:avLst/>
              <a:gdLst>
                <a:gd name="connsiteX0" fmla="*/ 471844 w 911211"/>
                <a:gd name="connsiteY0" fmla="*/ 758388 h 758388"/>
                <a:gd name="connsiteX1" fmla="*/ 7641 w 911211"/>
                <a:gd name="connsiteY1" fmla="*/ 639186 h 758388"/>
                <a:gd name="connsiteX2" fmla="*/ 5731 w 911211"/>
                <a:gd name="connsiteY2" fmla="*/ 638040 h 758388"/>
                <a:gd name="connsiteX3" fmla="*/ 0 w 911211"/>
                <a:gd name="connsiteY3" fmla="*/ 409950 h 758388"/>
                <a:gd name="connsiteX4" fmla="*/ 4203 w 911211"/>
                <a:gd name="connsiteY4" fmla="*/ 410332 h 758388"/>
                <a:gd name="connsiteX5" fmla="*/ 438986 w 911211"/>
                <a:gd name="connsiteY5" fmla="*/ 440515 h 758388"/>
                <a:gd name="connsiteX6" fmla="*/ 672043 w 911211"/>
                <a:gd name="connsiteY6" fmla="*/ 320930 h 758388"/>
                <a:gd name="connsiteX7" fmla="*/ 627342 w 911211"/>
                <a:gd name="connsiteY7" fmla="*/ 3056 h 758388"/>
                <a:gd name="connsiteX8" fmla="*/ 634219 w 911211"/>
                <a:gd name="connsiteY8" fmla="*/ 0 h 758388"/>
                <a:gd name="connsiteX9" fmla="*/ 678538 w 911211"/>
                <a:gd name="connsiteY9" fmla="*/ 325133 h 758388"/>
                <a:gd name="connsiteX10" fmla="*/ 438986 w 911211"/>
                <a:gd name="connsiteY10" fmla="*/ 448156 h 758388"/>
                <a:gd name="connsiteX11" fmla="*/ 438604 w 911211"/>
                <a:gd name="connsiteY11" fmla="*/ 448156 h 758388"/>
                <a:gd name="connsiteX12" fmla="*/ 8023 w 911211"/>
                <a:gd name="connsiteY12" fmla="*/ 418355 h 758388"/>
                <a:gd name="connsiteX13" fmla="*/ 13372 w 911211"/>
                <a:gd name="connsiteY13" fmla="*/ 633455 h 758388"/>
                <a:gd name="connsiteX14" fmla="*/ 497441 w 911211"/>
                <a:gd name="connsiteY14" fmla="*/ 750365 h 758388"/>
                <a:gd name="connsiteX15" fmla="*/ 906627 w 911211"/>
                <a:gd name="connsiteY15" fmla="*/ 625431 h 758388"/>
                <a:gd name="connsiteX16" fmla="*/ 911212 w 911211"/>
                <a:gd name="connsiteY16" fmla="*/ 631545 h 758388"/>
                <a:gd name="connsiteX17" fmla="*/ 497824 w 911211"/>
                <a:gd name="connsiteY17" fmla="*/ 758006 h 758388"/>
                <a:gd name="connsiteX18" fmla="*/ 471844 w 911211"/>
                <a:gd name="connsiteY18" fmla="*/ 758388 h 758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11211" h="758388">
                  <a:moveTo>
                    <a:pt x="471844" y="758388"/>
                  </a:moveTo>
                  <a:cubicBezTo>
                    <a:pt x="235731" y="758388"/>
                    <a:pt x="9934" y="640332"/>
                    <a:pt x="7641" y="639186"/>
                  </a:cubicBezTo>
                  <a:lnTo>
                    <a:pt x="5731" y="638040"/>
                  </a:lnTo>
                  <a:lnTo>
                    <a:pt x="0" y="409950"/>
                  </a:lnTo>
                  <a:lnTo>
                    <a:pt x="4203" y="410332"/>
                  </a:lnTo>
                  <a:cubicBezTo>
                    <a:pt x="8023" y="410714"/>
                    <a:pt x="388173" y="440897"/>
                    <a:pt x="438986" y="440515"/>
                  </a:cubicBezTo>
                  <a:cubicBezTo>
                    <a:pt x="494003" y="440133"/>
                    <a:pt x="613206" y="414917"/>
                    <a:pt x="672043" y="320930"/>
                  </a:cubicBezTo>
                  <a:cubicBezTo>
                    <a:pt x="730880" y="226943"/>
                    <a:pt x="628488" y="5349"/>
                    <a:pt x="627342" y="3056"/>
                  </a:cubicBezTo>
                  <a:lnTo>
                    <a:pt x="634219" y="0"/>
                  </a:lnTo>
                  <a:cubicBezTo>
                    <a:pt x="638422" y="9169"/>
                    <a:pt x="739667" y="227707"/>
                    <a:pt x="678538" y="325133"/>
                  </a:cubicBezTo>
                  <a:cubicBezTo>
                    <a:pt x="617790" y="421794"/>
                    <a:pt x="495149" y="447774"/>
                    <a:pt x="438986" y="448156"/>
                  </a:cubicBezTo>
                  <a:cubicBezTo>
                    <a:pt x="438986" y="448156"/>
                    <a:pt x="438604" y="448156"/>
                    <a:pt x="438604" y="448156"/>
                  </a:cubicBezTo>
                  <a:cubicBezTo>
                    <a:pt x="388173" y="448156"/>
                    <a:pt x="51960" y="421794"/>
                    <a:pt x="8023" y="418355"/>
                  </a:cubicBezTo>
                  <a:lnTo>
                    <a:pt x="13372" y="633455"/>
                  </a:lnTo>
                  <a:cubicBezTo>
                    <a:pt x="37060" y="645681"/>
                    <a:pt x="265913" y="759152"/>
                    <a:pt x="497441" y="750365"/>
                  </a:cubicBezTo>
                  <a:cubicBezTo>
                    <a:pt x="740432" y="741196"/>
                    <a:pt x="905099" y="626578"/>
                    <a:pt x="906627" y="625431"/>
                  </a:cubicBezTo>
                  <a:lnTo>
                    <a:pt x="911212" y="631545"/>
                  </a:lnTo>
                  <a:cubicBezTo>
                    <a:pt x="909684" y="632691"/>
                    <a:pt x="743106" y="748837"/>
                    <a:pt x="497824" y="758006"/>
                  </a:cubicBezTo>
                  <a:cubicBezTo>
                    <a:pt x="488654" y="758006"/>
                    <a:pt x="480249" y="758388"/>
                    <a:pt x="471844" y="758388"/>
                  </a:cubicBezTo>
                  <a:close/>
                </a:path>
              </a:pathLst>
            </a:custGeom>
            <a:solidFill>
              <a:srgbClr val="B3B3B3"/>
            </a:solidFill>
            <a:ln w="38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E01A12B0-F411-4CBA-83BD-C6A7E700EEBE}"/>
                </a:ext>
              </a:extLst>
            </p:cNvPr>
            <p:cNvSpPr/>
            <p:nvPr/>
          </p:nvSpPr>
          <p:spPr>
            <a:xfrm>
              <a:off x="11094770" y="2608375"/>
              <a:ext cx="282006" cy="97448"/>
            </a:xfrm>
            <a:custGeom>
              <a:avLst/>
              <a:gdLst>
                <a:gd name="connsiteX0" fmla="*/ 142147 w 282006"/>
                <a:gd name="connsiteY0" fmla="*/ 406 h 97448"/>
                <a:gd name="connsiteX1" fmla="*/ 265934 w 282006"/>
                <a:gd name="connsiteY1" fmla="*/ 24 h 97448"/>
                <a:gd name="connsiteX2" fmla="*/ 281980 w 282006"/>
                <a:gd name="connsiteY2" fmla="*/ 16070 h 97448"/>
                <a:gd name="connsiteX3" fmla="*/ 281598 w 282006"/>
                <a:gd name="connsiteY3" fmla="*/ 81020 h 97448"/>
                <a:gd name="connsiteX4" fmla="*/ 267080 w 282006"/>
                <a:gd name="connsiteY4" fmla="*/ 97449 h 97448"/>
                <a:gd name="connsiteX5" fmla="*/ 11864 w 282006"/>
                <a:gd name="connsiteY5" fmla="*/ 97067 h 97448"/>
                <a:gd name="connsiteX6" fmla="*/ 20 w 282006"/>
                <a:gd name="connsiteY6" fmla="*/ 84459 h 97448"/>
                <a:gd name="connsiteX7" fmla="*/ 20 w 282006"/>
                <a:gd name="connsiteY7" fmla="*/ 14160 h 97448"/>
                <a:gd name="connsiteX8" fmla="*/ 14539 w 282006"/>
                <a:gd name="connsiteY8" fmla="*/ 406 h 97448"/>
                <a:gd name="connsiteX9" fmla="*/ 142147 w 282006"/>
                <a:gd name="connsiteY9" fmla="*/ 406 h 97448"/>
                <a:gd name="connsiteX10" fmla="*/ 142147 w 282006"/>
                <a:gd name="connsiteY10" fmla="*/ 406 h 97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82006" h="97448">
                  <a:moveTo>
                    <a:pt x="142147" y="406"/>
                  </a:moveTo>
                  <a:cubicBezTo>
                    <a:pt x="183409" y="406"/>
                    <a:pt x="224672" y="788"/>
                    <a:pt x="265934" y="24"/>
                  </a:cubicBezTo>
                  <a:cubicBezTo>
                    <a:pt x="278542" y="-358"/>
                    <a:pt x="282363" y="3844"/>
                    <a:pt x="281980" y="16070"/>
                  </a:cubicBezTo>
                  <a:cubicBezTo>
                    <a:pt x="280834" y="37465"/>
                    <a:pt x="281216" y="59243"/>
                    <a:pt x="281598" y="81020"/>
                  </a:cubicBezTo>
                  <a:cubicBezTo>
                    <a:pt x="281980" y="91718"/>
                    <a:pt x="279306" y="97449"/>
                    <a:pt x="267080" y="97449"/>
                  </a:cubicBezTo>
                  <a:cubicBezTo>
                    <a:pt x="181881" y="97067"/>
                    <a:pt x="96682" y="97067"/>
                    <a:pt x="11864" y="97067"/>
                  </a:cubicBezTo>
                  <a:cubicBezTo>
                    <a:pt x="2695" y="97067"/>
                    <a:pt x="20" y="93246"/>
                    <a:pt x="20" y="84459"/>
                  </a:cubicBezTo>
                  <a:cubicBezTo>
                    <a:pt x="403" y="61153"/>
                    <a:pt x="785" y="37465"/>
                    <a:pt x="20" y="14160"/>
                  </a:cubicBezTo>
                  <a:cubicBezTo>
                    <a:pt x="-361" y="2698"/>
                    <a:pt x="4605" y="406"/>
                    <a:pt x="14539" y="406"/>
                  </a:cubicBezTo>
                  <a:cubicBezTo>
                    <a:pt x="57329" y="788"/>
                    <a:pt x="99738" y="406"/>
                    <a:pt x="142147" y="406"/>
                  </a:cubicBezTo>
                  <a:cubicBezTo>
                    <a:pt x="142147" y="406"/>
                    <a:pt x="142147" y="406"/>
                    <a:pt x="142147" y="406"/>
                  </a:cubicBezTo>
                  <a:close/>
                </a:path>
              </a:pathLst>
            </a:custGeom>
            <a:solidFill>
              <a:schemeClr val="accent6"/>
            </a:solidFill>
            <a:ln w="38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7135CE39-0607-4EC3-889B-13BAC6E1B189}"/>
                </a:ext>
              </a:extLst>
            </p:cNvPr>
            <p:cNvSpPr/>
            <p:nvPr/>
          </p:nvSpPr>
          <p:spPr>
            <a:xfrm>
              <a:off x="10391651" y="3052969"/>
              <a:ext cx="354188" cy="319957"/>
            </a:xfrm>
            <a:custGeom>
              <a:avLst/>
              <a:gdLst>
                <a:gd name="connsiteX0" fmla="*/ 225947 w 354188"/>
                <a:gd name="connsiteY0" fmla="*/ 319931 h 319957"/>
                <a:gd name="connsiteX1" fmla="*/ 125466 w 354188"/>
                <a:gd name="connsiteY1" fmla="*/ 310762 h 319957"/>
                <a:gd name="connsiteX2" fmla="*/ 88788 w 354188"/>
                <a:gd name="connsiteY2" fmla="*/ 285928 h 319957"/>
                <a:gd name="connsiteX3" fmla="*/ 117060 w 354188"/>
                <a:gd name="connsiteY3" fmla="*/ 243137 h 319957"/>
                <a:gd name="connsiteX4" fmla="*/ 52110 w 354188"/>
                <a:gd name="connsiteY4" fmla="*/ 235878 h 319957"/>
                <a:gd name="connsiteX5" fmla="*/ 21545 w 354188"/>
                <a:gd name="connsiteY5" fmla="*/ 212572 h 319957"/>
                <a:gd name="connsiteX6" fmla="*/ 44087 w 354188"/>
                <a:gd name="connsiteY6" fmla="*/ 177423 h 319957"/>
                <a:gd name="connsiteX7" fmla="*/ 87642 w 354188"/>
                <a:gd name="connsiteY7" fmla="*/ 167107 h 319957"/>
                <a:gd name="connsiteX8" fmla="*/ 36828 w 354188"/>
                <a:gd name="connsiteY8" fmla="*/ 158702 h 319957"/>
                <a:gd name="connsiteX9" fmla="*/ 10466 w 354188"/>
                <a:gd name="connsiteY9" fmla="*/ 133486 h 319957"/>
                <a:gd name="connsiteX10" fmla="*/ 34917 w 354188"/>
                <a:gd name="connsiteY10" fmla="*/ 101393 h 319957"/>
                <a:gd name="connsiteX11" fmla="*/ 75034 w 354188"/>
                <a:gd name="connsiteY11" fmla="*/ 90695 h 319957"/>
                <a:gd name="connsiteX12" fmla="*/ 29186 w 354188"/>
                <a:gd name="connsiteY12" fmla="*/ 84200 h 319957"/>
                <a:gd name="connsiteX13" fmla="*/ 150 w 354188"/>
                <a:gd name="connsiteY13" fmla="*/ 59366 h 319957"/>
                <a:gd name="connsiteX14" fmla="*/ 18871 w 354188"/>
                <a:gd name="connsiteY14" fmla="*/ 28802 h 319957"/>
                <a:gd name="connsiteX15" fmla="*/ 70449 w 354188"/>
                <a:gd name="connsiteY15" fmla="*/ 16194 h 319957"/>
                <a:gd name="connsiteX16" fmla="*/ 250017 w 354188"/>
                <a:gd name="connsiteY16" fmla="*/ 529 h 319957"/>
                <a:gd name="connsiteX17" fmla="*/ 295482 w 354188"/>
                <a:gd name="connsiteY17" fmla="*/ 2057 h 319957"/>
                <a:gd name="connsiteX18" fmla="*/ 320316 w 354188"/>
                <a:gd name="connsiteY18" fmla="*/ 53253 h 319957"/>
                <a:gd name="connsiteX19" fmla="*/ 326429 w 354188"/>
                <a:gd name="connsiteY19" fmla="*/ 88785 h 319957"/>
                <a:gd name="connsiteX20" fmla="*/ 323372 w 354188"/>
                <a:gd name="connsiteY20" fmla="*/ 139599 h 319957"/>
                <a:gd name="connsiteX21" fmla="*/ 324519 w 354188"/>
                <a:gd name="connsiteY21" fmla="*/ 157556 h 319957"/>
                <a:gd name="connsiteX22" fmla="*/ 332160 w 354188"/>
                <a:gd name="connsiteY22" fmla="*/ 216393 h 319957"/>
                <a:gd name="connsiteX23" fmla="*/ 321462 w 354188"/>
                <a:gd name="connsiteY23" fmla="*/ 229765 h 319957"/>
                <a:gd name="connsiteX24" fmla="*/ 353937 w 354188"/>
                <a:gd name="connsiteY24" fmla="*/ 269881 h 319957"/>
                <a:gd name="connsiteX25" fmla="*/ 312675 w 354188"/>
                <a:gd name="connsiteY25" fmla="*/ 314200 h 319957"/>
                <a:gd name="connsiteX26" fmla="*/ 225947 w 354188"/>
                <a:gd name="connsiteY26" fmla="*/ 319931 h 319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54188" h="319957">
                  <a:moveTo>
                    <a:pt x="225947" y="319931"/>
                  </a:moveTo>
                  <a:cubicBezTo>
                    <a:pt x="192326" y="319167"/>
                    <a:pt x="159087" y="313436"/>
                    <a:pt x="125466" y="310762"/>
                  </a:cubicBezTo>
                  <a:cubicBezTo>
                    <a:pt x="108655" y="309615"/>
                    <a:pt x="93373" y="303502"/>
                    <a:pt x="88788" y="285928"/>
                  </a:cubicBezTo>
                  <a:cubicBezTo>
                    <a:pt x="83057" y="256127"/>
                    <a:pt x="113240" y="246193"/>
                    <a:pt x="117060" y="243137"/>
                  </a:cubicBezTo>
                  <a:cubicBezTo>
                    <a:pt x="92990" y="240463"/>
                    <a:pt x="72741" y="238934"/>
                    <a:pt x="52110" y="235878"/>
                  </a:cubicBezTo>
                  <a:cubicBezTo>
                    <a:pt x="37974" y="233968"/>
                    <a:pt x="24220" y="229765"/>
                    <a:pt x="21545" y="212572"/>
                  </a:cubicBezTo>
                  <a:cubicBezTo>
                    <a:pt x="18871" y="194615"/>
                    <a:pt x="29569" y="185064"/>
                    <a:pt x="44087" y="177423"/>
                  </a:cubicBezTo>
                  <a:cubicBezTo>
                    <a:pt x="57459" y="170546"/>
                    <a:pt x="72741" y="172456"/>
                    <a:pt x="87642" y="167107"/>
                  </a:cubicBezTo>
                  <a:cubicBezTo>
                    <a:pt x="69685" y="164051"/>
                    <a:pt x="53256" y="161758"/>
                    <a:pt x="36828" y="158702"/>
                  </a:cubicBezTo>
                  <a:cubicBezTo>
                    <a:pt x="22309" y="156409"/>
                    <a:pt x="11230" y="148768"/>
                    <a:pt x="10466" y="133486"/>
                  </a:cubicBezTo>
                  <a:cubicBezTo>
                    <a:pt x="9319" y="116675"/>
                    <a:pt x="20017" y="106742"/>
                    <a:pt x="34917" y="101393"/>
                  </a:cubicBezTo>
                  <a:cubicBezTo>
                    <a:pt x="46761" y="97572"/>
                    <a:pt x="58987" y="94898"/>
                    <a:pt x="75034" y="90695"/>
                  </a:cubicBezTo>
                  <a:cubicBezTo>
                    <a:pt x="56695" y="88021"/>
                    <a:pt x="42941" y="86493"/>
                    <a:pt x="29186" y="84200"/>
                  </a:cubicBezTo>
                  <a:cubicBezTo>
                    <a:pt x="14668" y="81908"/>
                    <a:pt x="1296" y="76177"/>
                    <a:pt x="150" y="59366"/>
                  </a:cubicBezTo>
                  <a:cubicBezTo>
                    <a:pt x="-996" y="42938"/>
                    <a:pt x="4353" y="34150"/>
                    <a:pt x="18871" y="28802"/>
                  </a:cubicBezTo>
                  <a:cubicBezTo>
                    <a:pt x="36064" y="21925"/>
                    <a:pt x="61279" y="16958"/>
                    <a:pt x="70449" y="16194"/>
                  </a:cubicBezTo>
                  <a:cubicBezTo>
                    <a:pt x="115532" y="15047"/>
                    <a:pt x="238555" y="529"/>
                    <a:pt x="250017" y="529"/>
                  </a:cubicBezTo>
                  <a:cubicBezTo>
                    <a:pt x="265299" y="529"/>
                    <a:pt x="280582" y="-1381"/>
                    <a:pt x="295482" y="2057"/>
                  </a:cubicBezTo>
                  <a:cubicBezTo>
                    <a:pt x="322608" y="8170"/>
                    <a:pt x="333306" y="29184"/>
                    <a:pt x="320316" y="53253"/>
                  </a:cubicBezTo>
                  <a:cubicBezTo>
                    <a:pt x="312675" y="67772"/>
                    <a:pt x="308090" y="77323"/>
                    <a:pt x="326429" y="88785"/>
                  </a:cubicBezTo>
                  <a:cubicBezTo>
                    <a:pt x="340947" y="97954"/>
                    <a:pt x="338655" y="118968"/>
                    <a:pt x="323372" y="139599"/>
                  </a:cubicBezTo>
                  <a:cubicBezTo>
                    <a:pt x="318024" y="146858"/>
                    <a:pt x="315349" y="150679"/>
                    <a:pt x="324519" y="157556"/>
                  </a:cubicBezTo>
                  <a:cubicBezTo>
                    <a:pt x="348970" y="174366"/>
                    <a:pt x="350881" y="192705"/>
                    <a:pt x="332160" y="216393"/>
                  </a:cubicBezTo>
                  <a:cubicBezTo>
                    <a:pt x="328721" y="220596"/>
                    <a:pt x="325283" y="225180"/>
                    <a:pt x="321462" y="229765"/>
                  </a:cubicBezTo>
                  <a:cubicBezTo>
                    <a:pt x="347060" y="239316"/>
                    <a:pt x="355847" y="250778"/>
                    <a:pt x="353937" y="269881"/>
                  </a:cubicBezTo>
                  <a:cubicBezTo>
                    <a:pt x="351263" y="295861"/>
                    <a:pt x="337891" y="309233"/>
                    <a:pt x="312675" y="314200"/>
                  </a:cubicBezTo>
                  <a:cubicBezTo>
                    <a:pt x="302359" y="316493"/>
                    <a:pt x="244286" y="320313"/>
                    <a:pt x="225947" y="319931"/>
                  </a:cubicBezTo>
                  <a:close/>
                </a:path>
              </a:pathLst>
            </a:custGeom>
            <a:solidFill>
              <a:srgbClr val="FEAD6D"/>
            </a:solidFill>
            <a:ln w="38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1E3A7CFB-9EBC-4E9F-8659-9CE47287BC14}"/>
                </a:ext>
              </a:extLst>
            </p:cNvPr>
            <p:cNvSpPr/>
            <p:nvPr/>
          </p:nvSpPr>
          <p:spPr>
            <a:xfrm>
              <a:off x="9397300" y="544131"/>
              <a:ext cx="3820" cy="3820"/>
            </a:xfrm>
            <a:custGeom>
              <a:avLst/>
              <a:gdLst/>
              <a:ahLst/>
              <a:cxnLst/>
              <a:rect l="l" t="t" r="r" b="b"/>
              <a:pathLst>
                <a:path w="3820" h="3820"/>
              </a:pathLst>
            </a:custGeom>
            <a:solidFill>
              <a:srgbClr val="F1F1F1"/>
            </a:solidFill>
            <a:ln w="38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4CAFF737-DD3F-4375-B42E-A6E48DE14BC7}"/>
                </a:ext>
              </a:extLst>
            </p:cNvPr>
            <p:cNvSpPr/>
            <p:nvPr/>
          </p:nvSpPr>
          <p:spPr>
            <a:xfrm>
              <a:off x="11015515" y="2029191"/>
              <a:ext cx="295382" cy="346991"/>
            </a:xfrm>
            <a:custGeom>
              <a:avLst/>
              <a:gdLst>
                <a:gd name="connsiteX0" fmla="*/ 118245 w 295382"/>
                <a:gd name="connsiteY0" fmla="*/ 129524 h 346991"/>
                <a:gd name="connsiteX1" fmla="*/ 13178 w 295382"/>
                <a:gd name="connsiteY1" fmla="*/ 190271 h 346991"/>
                <a:gd name="connsiteX2" fmla="*/ 952 w 295382"/>
                <a:gd name="connsiteY2" fmla="*/ 205172 h 346991"/>
                <a:gd name="connsiteX3" fmla="*/ 94175 w 295382"/>
                <a:gd name="connsiteY3" fmla="*/ 343859 h 346991"/>
                <a:gd name="connsiteX4" fmla="*/ 221783 w 295382"/>
                <a:gd name="connsiteY4" fmla="*/ 241467 h 346991"/>
                <a:gd name="connsiteX5" fmla="*/ 290936 w 295382"/>
                <a:gd name="connsiteY5" fmla="*/ 129906 h 346991"/>
                <a:gd name="connsiteX6" fmla="*/ 272597 w 295382"/>
                <a:gd name="connsiteY6" fmla="*/ 40122 h 346991"/>
                <a:gd name="connsiteX7" fmla="*/ 174408 w 295382"/>
                <a:gd name="connsiteY7" fmla="*/ 6 h 346991"/>
                <a:gd name="connsiteX8" fmla="*/ 155305 w 295382"/>
                <a:gd name="connsiteY8" fmla="*/ 19873 h 346991"/>
                <a:gd name="connsiteX9" fmla="*/ 118245 w 295382"/>
                <a:gd name="connsiteY9" fmla="*/ 129524 h 346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5382" h="346991">
                  <a:moveTo>
                    <a:pt x="118245" y="129524"/>
                  </a:moveTo>
                  <a:cubicBezTo>
                    <a:pt x="88444" y="158942"/>
                    <a:pt x="52149" y="176517"/>
                    <a:pt x="13178" y="190271"/>
                  </a:cubicBezTo>
                  <a:cubicBezTo>
                    <a:pt x="5537" y="192946"/>
                    <a:pt x="-2868" y="195620"/>
                    <a:pt x="952" y="205172"/>
                  </a:cubicBezTo>
                  <a:cubicBezTo>
                    <a:pt x="4009" y="213195"/>
                    <a:pt x="62464" y="370985"/>
                    <a:pt x="94175" y="343859"/>
                  </a:cubicBezTo>
                  <a:cubicBezTo>
                    <a:pt x="138494" y="311766"/>
                    <a:pt x="184341" y="281966"/>
                    <a:pt x="221783" y="241467"/>
                  </a:cubicBezTo>
                  <a:cubicBezTo>
                    <a:pt x="252348" y="208610"/>
                    <a:pt x="278328" y="173079"/>
                    <a:pt x="290936" y="129906"/>
                  </a:cubicBezTo>
                  <a:cubicBezTo>
                    <a:pt x="298195" y="104308"/>
                    <a:pt x="299341" y="58843"/>
                    <a:pt x="272597" y="40122"/>
                  </a:cubicBezTo>
                  <a:cubicBezTo>
                    <a:pt x="243178" y="18727"/>
                    <a:pt x="213378" y="-376"/>
                    <a:pt x="174408" y="6"/>
                  </a:cubicBezTo>
                  <a:cubicBezTo>
                    <a:pt x="159125" y="388"/>
                    <a:pt x="153776" y="4972"/>
                    <a:pt x="155305" y="19873"/>
                  </a:cubicBezTo>
                  <a:cubicBezTo>
                    <a:pt x="157597" y="50055"/>
                    <a:pt x="127032" y="121118"/>
                    <a:pt x="118245" y="129524"/>
                  </a:cubicBezTo>
                  <a:close/>
                </a:path>
              </a:pathLst>
            </a:custGeom>
            <a:solidFill>
              <a:schemeClr val="accent4"/>
            </a:solidFill>
            <a:ln w="38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249035F8-1462-4A53-8002-DA851231C6F0}"/>
              </a:ext>
            </a:extLst>
          </p:cNvPr>
          <p:cNvGrpSpPr/>
          <p:nvPr/>
        </p:nvGrpSpPr>
        <p:grpSpPr>
          <a:xfrm>
            <a:off x="8480890" y="4542835"/>
            <a:ext cx="1446448" cy="1583969"/>
            <a:chOff x="130027" y="-165157"/>
            <a:chExt cx="4124706" cy="6861463"/>
          </a:xfrm>
        </p:grpSpPr>
        <p:grpSp>
          <p:nvGrpSpPr>
            <p:cNvPr id="137" name="Group 136">
              <a:extLst>
                <a:ext uri="{FF2B5EF4-FFF2-40B4-BE49-F238E27FC236}">
                  <a16:creationId xmlns:a16="http://schemas.microsoft.com/office/drawing/2014/main" id="{08C729D3-DA87-4522-86A5-7B95A5ED0652}"/>
                </a:ext>
              </a:extLst>
            </p:cNvPr>
            <p:cNvGrpSpPr/>
            <p:nvPr/>
          </p:nvGrpSpPr>
          <p:grpSpPr>
            <a:xfrm>
              <a:off x="130027" y="1414293"/>
              <a:ext cx="4124706" cy="4497686"/>
              <a:chOff x="4166552" y="1562223"/>
              <a:chExt cx="3868133" cy="4217913"/>
            </a:xfrm>
          </p:grpSpPr>
          <p:grpSp>
            <p:nvGrpSpPr>
              <p:cNvPr id="150" name="Graphic 118">
                <a:extLst>
                  <a:ext uri="{FF2B5EF4-FFF2-40B4-BE49-F238E27FC236}">
                    <a16:creationId xmlns:a16="http://schemas.microsoft.com/office/drawing/2014/main" id="{ABCEF750-818D-4B72-B0DC-792AEF521886}"/>
                  </a:ext>
                </a:extLst>
              </p:cNvPr>
              <p:cNvGrpSpPr/>
              <p:nvPr/>
            </p:nvGrpSpPr>
            <p:grpSpPr>
              <a:xfrm>
                <a:off x="4166552" y="1562223"/>
                <a:ext cx="3868133" cy="4217913"/>
                <a:chOff x="4271242" y="4373072"/>
                <a:chExt cx="2193772" cy="2392145"/>
              </a:xfrm>
            </p:grpSpPr>
            <p:sp>
              <p:nvSpPr>
                <p:cNvPr id="160" name="Freeform: Shape 159">
                  <a:extLst>
                    <a:ext uri="{FF2B5EF4-FFF2-40B4-BE49-F238E27FC236}">
                      <a16:creationId xmlns:a16="http://schemas.microsoft.com/office/drawing/2014/main" id="{FA96C9F1-3474-4D74-9D9F-42396B870131}"/>
                    </a:ext>
                  </a:extLst>
                </p:cNvPr>
                <p:cNvSpPr/>
                <p:nvPr/>
              </p:nvSpPr>
              <p:spPr>
                <a:xfrm>
                  <a:off x="4271242" y="4912223"/>
                  <a:ext cx="1077680" cy="1851981"/>
                </a:xfrm>
                <a:custGeom>
                  <a:avLst/>
                  <a:gdLst>
                    <a:gd name="connsiteX0" fmla="*/ 1054609 w 1077680"/>
                    <a:gd name="connsiteY0" fmla="*/ 709963 h 1851981"/>
                    <a:gd name="connsiteX1" fmla="*/ 1052032 w 1077680"/>
                    <a:gd name="connsiteY1" fmla="*/ 711509 h 1851981"/>
                    <a:gd name="connsiteX2" fmla="*/ 1014910 w 1077680"/>
                    <a:gd name="connsiteY2" fmla="*/ 485687 h 1851981"/>
                    <a:gd name="connsiteX3" fmla="*/ 1013363 w 1077680"/>
                    <a:gd name="connsiteY3" fmla="*/ 496772 h 1851981"/>
                    <a:gd name="connsiteX4" fmla="*/ 1014910 w 1077680"/>
                    <a:gd name="connsiteY4" fmla="*/ 503217 h 1851981"/>
                    <a:gd name="connsiteX5" fmla="*/ 1005630 w 1077680"/>
                    <a:gd name="connsiteY5" fmla="*/ 463002 h 1851981"/>
                    <a:gd name="connsiteX6" fmla="*/ 974180 w 1077680"/>
                    <a:gd name="connsiteY6" fmla="*/ 331273 h 1851981"/>
                    <a:gd name="connsiteX7" fmla="*/ 930098 w 1077680"/>
                    <a:gd name="connsiteY7" fmla="*/ 204699 h 1851981"/>
                    <a:gd name="connsiteX8" fmla="*/ 903546 w 1077680"/>
                    <a:gd name="connsiteY8" fmla="*/ 145923 h 1851981"/>
                    <a:gd name="connsiteX9" fmla="*/ 829561 w 1077680"/>
                    <a:gd name="connsiteY9" fmla="*/ 44097 h 1851981"/>
                    <a:gd name="connsiteX10" fmla="*/ 708143 w 1077680"/>
                    <a:gd name="connsiteY10" fmla="*/ 15 h 1851981"/>
                    <a:gd name="connsiteX11" fmla="*/ 585178 w 1077680"/>
                    <a:gd name="connsiteY11" fmla="*/ 35075 h 1851981"/>
                    <a:gd name="connsiteX12" fmla="*/ 496241 w 1077680"/>
                    <a:gd name="connsiteY12" fmla="*/ 95397 h 1851981"/>
                    <a:gd name="connsiteX13" fmla="*/ 361418 w 1077680"/>
                    <a:gd name="connsiteY13" fmla="*/ 203152 h 1851981"/>
                    <a:gd name="connsiteX14" fmla="*/ 284340 w 1077680"/>
                    <a:gd name="connsiteY14" fmla="*/ 279199 h 1851981"/>
                    <a:gd name="connsiteX15" fmla="*/ 196434 w 1077680"/>
                    <a:gd name="connsiteY15" fmla="*/ 388244 h 1851981"/>
                    <a:gd name="connsiteX16" fmla="*/ 101568 w 1077680"/>
                    <a:gd name="connsiteY16" fmla="*/ 557610 h 1851981"/>
                    <a:gd name="connsiteX17" fmla="*/ 27068 w 1077680"/>
                    <a:gd name="connsiteY17" fmla="*/ 741928 h 1851981"/>
                    <a:gd name="connsiteX18" fmla="*/ 1805 w 1077680"/>
                    <a:gd name="connsiteY18" fmla="*/ 893507 h 1851981"/>
                    <a:gd name="connsiteX19" fmla="*/ 773 w 1077680"/>
                    <a:gd name="connsiteY19" fmla="*/ 1060811 h 1851981"/>
                    <a:gd name="connsiteX20" fmla="*/ 773 w 1077680"/>
                    <a:gd name="connsiteY20" fmla="*/ 1130930 h 1851981"/>
                    <a:gd name="connsiteX21" fmla="*/ 0 w 1077680"/>
                    <a:gd name="connsiteY21" fmla="*/ 1139952 h 1851981"/>
                    <a:gd name="connsiteX22" fmla="*/ 0 w 1077680"/>
                    <a:gd name="connsiteY22" fmla="*/ 1377375 h 1851981"/>
                    <a:gd name="connsiteX23" fmla="*/ 1289 w 1077680"/>
                    <a:gd name="connsiteY23" fmla="*/ 1385366 h 1851981"/>
                    <a:gd name="connsiteX24" fmla="*/ 7476 w 1077680"/>
                    <a:gd name="connsiteY24" fmla="*/ 1543132 h 1851981"/>
                    <a:gd name="connsiteX25" fmla="*/ 18819 w 1077680"/>
                    <a:gd name="connsiteY25" fmla="*/ 1660941 h 1851981"/>
                    <a:gd name="connsiteX26" fmla="*/ 99506 w 1077680"/>
                    <a:gd name="connsiteY26" fmla="*/ 1808911 h 1851981"/>
                    <a:gd name="connsiteX27" fmla="*/ 211128 w 1077680"/>
                    <a:gd name="connsiteY27" fmla="*/ 1851962 h 1851981"/>
                    <a:gd name="connsiteX28" fmla="*/ 280989 w 1077680"/>
                    <a:gd name="connsiteY28" fmla="*/ 1848868 h 1851981"/>
                    <a:gd name="connsiteX29" fmla="*/ 424061 w 1077680"/>
                    <a:gd name="connsiteY29" fmla="*/ 1837525 h 1851981"/>
                    <a:gd name="connsiteX30" fmla="*/ 601676 w 1077680"/>
                    <a:gd name="connsiteY30" fmla="*/ 1796795 h 1851981"/>
                    <a:gd name="connsiteX31" fmla="*/ 719743 w 1077680"/>
                    <a:gd name="connsiteY31" fmla="*/ 1743433 h 1851981"/>
                    <a:gd name="connsiteX32" fmla="*/ 891945 w 1077680"/>
                    <a:gd name="connsiteY32" fmla="*/ 1648309 h 1851981"/>
                    <a:gd name="connsiteX33" fmla="*/ 996349 w 1077680"/>
                    <a:gd name="connsiteY33" fmla="*/ 1540296 h 1851981"/>
                    <a:gd name="connsiteX34" fmla="*/ 1045071 w 1077680"/>
                    <a:gd name="connsiteY34" fmla="*/ 1372477 h 1851981"/>
                    <a:gd name="connsiteX35" fmla="*/ 1053063 w 1077680"/>
                    <a:gd name="connsiteY35" fmla="*/ 1203626 h 1851981"/>
                    <a:gd name="connsiteX36" fmla="*/ 1063374 w 1077680"/>
                    <a:gd name="connsiteY36" fmla="*/ 1106440 h 1851981"/>
                    <a:gd name="connsiteX37" fmla="*/ 1077295 w 1077680"/>
                    <a:gd name="connsiteY37" fmla="*/ 972133 h 1851981"/>
                    <a:gd name="connsiteX38" fmla="*/ 1065952 w 1077680"/>
                    <a:gd name="connsiteY38" fmla="*/ 778534 h 1851981"/>
                    <a:gd name="connsiteX39" fmla="*/ 1054609 w 1077680"/>
                    <a:gd name="connsiteY39" fmla="*/ 709963 h 18519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</a:cxnLst>
                  <a:rect l="l" t="t" r="r" b="b"/>
                  <a:pathLst>
                    <a:path w="1077680" h="1851981">
                      <a:moveTo>
                        <a:pt x="1054609" y="709963"/>
                      </a:moveTo>
                      <a:cubicBezTo>
                        <a:pt x="1053836" y="710478"/>
                        <a:pt x="1053063" y="710994"/>
                        <a:pt x="1052032" y="711509"/>
                      </a:cubicBezTo>
                      <a:lnTo>
                        <a:pt x="1014910" y="485687"/>
                      </a:lnTo>
                      <a:cubicBezTo>
                        <a:pt x="1012590" y="489039"/>
                        <a:pt x="1012332" y="492648"/>
                        <a:pt x="1013363" y="496772"/>
                      </a:cubicBezTo>
                      <a:cubicBezTo>
                        <a:pt x="1013879" y="498834"/>
                        <a:pt x="1014394" y="501155"/>
                        <a:pt x="1014910" y="503217"/>
                      </a:cubicBezTo>
                      <a:cubicBezTo>
                        <a:pt x="1011817" y="489812"/>
                        <a:pt x="1008981" y="476407"/>
                        <a:pt x="1005630" y="463002"/>
                      </a:cubicBezTo>
                      <a:cubicBezTo>
                        <a:pt x="994545" y="419178"/>
                        <a:pt x="983718" y="375354"/>
                        <a:pt x="974180" y="331273"/>
                      </a:cubicBezTo>
                      <a:cubicBezTo>
                        <a:pt x="964641" y="287191"/>
                        <a:pt x="951494" y="244656"/>
                        <a:pt x="930098" y="204699"/>
                      </a:cubicBezTo>
                      <a:cubicBezTo>
                        <a:pt x="920044" y="185880"/>
                        <a:pt x="911795" y="165773"/>
                        <a:pt x="903546" y="145923"/>
                      </a:cubicBezTo>
                      <a:cubicBezTo>
                        <a:pt x="887047" y="106224"/>
                        <a:pt x="863589" y="71165"/>
                        <a:pt x="829561" y="44097"/>
                      </a:cubicBezTo>
                      <a:cubicBezTo>
                        <a:pt x="794244" y="15998"/>
                        <a:pt x="754287" y="531"/>
                        <a:pt x="708143" y="15"/>
                      </a:cubicBezTo>
                      <a:cubicBezTo>
                        <a:pt x="663288" y="-500"/>
                        <a:pt x="622815" y="11874"/>
                        <a:pt x="585178" y="35075"/>
                      </a:cubicBezTo>
                      <a:cubicBezTo>
                        <a:pt x="554759" y="53893"/>
                        <a:pt x="525629" y="74774"/>
                        <a:pt x="496241" y="95397"/>
                      </a:cubicBezTo>
                      <a:cubicBezTo>
                        <a:pt x="449324" y="128909"/>
                        <a:pt x="403953" y="164484"/>
                        <a:pt x="361418" y="203152"/>
                      </a:cubicBezTo>
                      <a:cubicBezTo>
                        <a:pt x="334608" y="227384"/>
                        <a:pt x="309087" y="252647"/>
                        <a:pt x="284340" y="279199"/>
                      </a:cubicBezTo>
                      <a:cubicBezTo>
                        <a:pt x="252374" y="313485"/>
                        <a:pt x="223244" y="349833"/>
                        <a:pt x="196434" y="388244"/>
                      </a:cubicBezTo>
                      <a:cubicBezTo>
                        <a:pt x="159055" y="441606"/>
                        <a:pt x="130698" y="499866"/>
                        <a:pt x="101568" y="557610"/>
                      </a:cubicBezTo>
                      <a:cubicBezTo>
                        <a:pt x="71923" y="617159"/>
                        <a:pt x="45628" y="677997"/>
                        <a:pt x="27068" y="741928"/>
                      </a:cubicBezTo>
                      <a:cubicBezTo>
                        <a:pt x="12374" y="791423"/>
                        <a:pt x="1805" y="841692"/>
                        <a:pt x="1805" y="893507"/>
                      </a:cubicBezTo>
                      <a:cubicBezTo>
                        <a:pt x="2062" y="949189"/>
                        <a:pt x="258" y="1005129"/>
                        <a:pt x="773" y="1060811"/>
                      </a:cubicBezTo>
                      <a:cubicBezTo>
                        <a:pt x="1031" y="1084270"/>
                        <a:pt x="773" y="1107471"/>
                        <a:pt x="773" y="1130930"/>
                      </a:cubicBezTo>
                      <a:cubicBezTo>
                        <a:pt x="773" y="1134023"/>
                        <a:pt x="1805" y="1137117"/>
                        <a:pt x="0" y="1139952"/>
                      </a:cubicBezTo>
                      <a:cubicBezTo>
                        <a:pt x="0" y="1219093"/>
                        <a:pt x="0" y="1298234"/>
                        <a:pt x="0" y="1377375"/>
                      </a:cubicBezTo>
                      <a:cubicBezTo>
                        <a:pt x="516" y="1379952"/>
                        <a:pt x="1289" y="1382788"/>
                        <a:pt x="1289" y="1385366"/>
                      </a:cubicBezTo>
                      <a:cubicBezTo>
                        <a:pt x="1547" y="1437955"/>
                        <a:pt x="4125" y="1490543"/>
                        <a:pt x="7476" y="1543132"/>
                      </a:cubicBezTo>
                      <a:cubicBezTo>
                        <a:pt x="9796" y="1582574"/>
                        <a:pt x="11085" y="1622015"/>
                        <a:pt x="18819" y="1660941"/>
                      </a:cubicBezTo>
                      <a:cubicBezTo>
                        <a:pt x="30419" y="1718428"/>
                        <a:pt x="54393" y="1769470"/>
                        <a:pt x="99506" y="1808911"/>
                      </a:cubicBezTo>
                      <a:cubicBezTo>
                        <a:pt x="131472" y="1836752"/>
                        <a:pt x="168851" y="1851446"/>
                        <a:pt x="211128" y="1851962"/>
                      </a:cubicBezTo>
                      <a:cubicBezTo>
                        <a:pt x="234329" y="1852219"/>
                        <a:pt x="257788" y="1849899"/>
                        <a:pt x="280989" y="1848868"/>
                      </a:cubicBezTo>
                      <a:cubicBezTo>
                        <a:pt x="328937" y="1847064"/>
                        <a:pt x="376628" y="1843197"/>
                        <a:pt x="424061" y="1837525"/>
                      </a:cubicBezTo>
                      <a:cubicBezTo>
                        <a:pt x="484641" y="1830050"/>
                        <a:pt x="544190" y="1817676"/>
                        <a:pt x="601676" y="1796795"/>
                      </a:cubicBezTo>
                      <a:cubicBezTo>
                        <a:pt x="642407" y="1782101"/>
                        <a:pt x="680817" y="1761994"/>
                        <a:pt x="719743" y="1743433"/>
                      </a:cubicBezTo>
                      <a:cubicBezTo>
                        <a:pt x="779034" y="1715076"/>
                        <a:pt x="838326" y="1686978"/>
                        <a:pt x="891945" y="1648309"/>
                      </a:cubicBezTo>
                      <a:cubicBezTo>
                        <a:pt x="933191" y="1618664"/>
                        <a:pt x="969539" y="1584120"/>
                        <a:pt x="996349" y="1540296"/>
                      </a:cubicBezTo>
                      <a:cubicBezTo>
                        <a:pt x="1027542" y="1488739"/>
                        <a:pt x="1039400" y="1431252"/>
                        <a:pt x="1045071" y="1372477"/>
                      </a:cubicBezTo>
                      <a:cubicBezTo>
                        <a:pt x="1050485" y="1316279"/>
                        <a:pt x="1050485" y="1259824"/>
                        <a:pt x="1053063" y="1203626"/>
                      </a:cubicBezTo>
                      <a:cubicBezTo>
                        <a:pt x="1054609" y="1170887"/>
                        <a:pt x="1057703" y="1138406"/>
                        <a:pt x="1063374" y="1106440"/>
                      </a:cubicBezTo>
                      <a:cubicBezTo>
                        <a:pt x="1071366" y="1062100"/>
                        <a:pt x="1076006" y="1017245"/>
                        <a:pt x="1077295" y="972133"/>
                      </a:cubicBezTo>
                      <a:cubicBezTo>
                        <a:pt x="1079099" y="907170"/>
                        <a:pt x="1074459" y="842723"/>
                        <a:pt x="1065952" y="778534"/>
                      </a:cubicBezTo>
                      <a:cubicBezTo>
                        <a:pt x="1062859" y="755849"/>
                        <a:pt x="1060023" y="732648"/>
                        <a:pt x="1054609" y="709963"/>
                      </a:cubicBezTo>
                      <a:close/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 w="257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61" name="Freeform: Shape 160">
                  <a:extLst>
                    <a:ext uri="{FF2B5EF4-FFF2-40B4-BE49-F238E27FC236}">
                      <a16:creationId xmlns:a16="http://schemas.microsoft.com/office/drawing/2014/main" id="{DD6C3CBD-4ECD-407B-8D2C-167501302AFE}"/>
                    </a:ext>
                  </a:extLst>
                </p:cNvPr>
                <p:cNvSpPr/>
                <p:nvPr/>
              </p:nvSpPr>
              <p:spPr>
                <a:xfrm>
                  <a:off x="5387320" y="4916415"/>
                  <a:ext cx="1077694" cy="1848802"/>
                </a:xfrm>
                <a:custGeom>
                  <a:avLst/>
                  <a:gdLst>
                    <a:gd name="connsiteX0" fmla="*/ 1076406 w 1077694"/>
                    <a:gd name="connsiteY0" fmla="*/ 1126479 h 1848802"/>
                    <a:gd name="connsiteX1" fmla="*/ 1074086 w 1077694"/>
                    <a:gd name="connsiteY1" fmla="*/ 907875 h 1848802"/>
                    <a:gd name="connsiteX2" fmla="*/ 1070477 w 1077694"/>
                    <a:gd name="connsiteY2" fmla="*/ 858638 h 1848802"/>
                    <a:gd name="connsiteX3" fmla="*/ 1026653 w 1077694"/>
                    <a:gd name="connsiteY3" fmla="*/ 680764 h 1848802"/>
                    <a:gd name="connsiteX4" fmla="*/ 936685 w 1077694"/>
                    <a:gd name="connsiteY4" fmla="*/ 486135 h 1848802"/>
                    <a:gd name="connsiteX5" fmla="*/ 762421 w 1077694"/>
                    <a:gd name="connsiteY5" fmla="*/ 249486 h 1848802"/>
                    <a:gd name="connsiteX6" fmla="*/ 566502 w 1077694"/>
                    <a:gd name="connsiteY6" fmla="*/ 86564 h 1848802"/>
                    <a:gd name="connsiteX7" fmla="*/ 466996 w 1077694"/>
                    <a:gd name="connsiteY7" fmla="*/ 22375 h 1848802"/>
                    <a:gd name="connsiteX8" fmla="*/ 345578 w 1077694"/>
                    <a:gd name="connsiteY8" fmla="*/ 2267 h 1848802"/>
                    <a:gd name="connsiteX9" fmla="*/ 199412 w 1077694"/>
                    <a:gd name="connsiteY9" fmla="*/ 103578 h 1848802"/>
                    <a:gd name="connsiteX10" fmla="*/ 137028 w 1077694"/>
                    <a:gd name="connsiteY10" fmla="*/ 234018 h 1848802"/>
                    <a:gd name="connsiteX11" fmla="*/ 120272 w 1077694"/>
                    <a:gd name="connsiteY11" fmla="*/ 278358 h 1848802"/>
                    <a:gd name="connsiteX12" fmla="*/ 75159 w 1077694"/>
                    <a:gd name="connsiteY12" fmla="*/ 465770 h 1848802"/>
                    <a:gd name="connsiteX13" fmla="*/ 62785 w 1077694"/>
                    <a:gd name="connsiteY13" fmla="*/ 513460 h 1848802"/>
                    <a:gd name="connsiteX14" fmla="*/ 64589 w 1077694"/>
                    <a:gd name="connsiteY14" fmla="*/ 522483 h 1848802"/>
                    <a:gd name="connsiteX15" fmla="*/ 25921 w 1077694"/>
                    <a:gd name="connsiteY15" fmla="*/ 701130 h 1848802"/>
                    <a:gd name="connsiteX16" fmla="*/ 23343 w 1077694"/>
                    <a:gd name="connsiteY16" fmla="*/ 700098 h 1848802"/>
                    <a:gd name="connsiteX17" fmla="*/ 13547 w 1077694"/>
                    <a:gd name="connsiteY17" fmla="*/ 762741 h 1848802"/>
                    <a:gd name="connsiteX18" fmla="*/ 1689 w 1077694"/>
                    <a:gd name="connsiteY18" fmla="*/ 886221 h 1848802"/>
                    <a:gd name="connsiteX19" fmla="*/ 10712 w 1077694"/>
                    <a:gd name="connsiteY19" fmla="*/ 1078788 h 1848802"/>
                    <a:gd name="connsiteX20" fmla="*/ 26695 w 1077694"/>
                    <a:gd name="connsiteY20" fmla="*/ 1244804 h 1848802"/>
                    <a:gd name="connsiteX21" fmla="*/ 38037 w 1077694"/>
                    <a:gd name="connsiteY21" fmla="*/ 1409530 h 1848802"/>
                    <a:gd name="connsiteX22" fmla="*/ 103258 w 1077694"/>
                    <a:gd name="connsiteY22" fmla="*/ 1568069 h 1848802"/>
                    <a:gd name="connsiteX23" fmla="*/ 220551 w 1077694"/>
                    <a:gd name="connsiteY23" fmla="*/ 1668091 h 1848802"/>
                    <a:gd name="connsiteX24" fmla="*/ 380379 w 1077694"/>
                    <a:gd name="connsiteY24" fmla="*/ 1751099 h 1848802"/>
                    <a:gd name="connsiteX25" fmla="*/ 587383 w 1077694"/>
                    <a:gd name="connsiteY25" fmla="*/ 1823795 h 1848802"/>
                    <a:gd name="connsiteX26" fmla="*/ 751078 w 1077694"/>
                    <a:gd name="connsiteY26" fmla="*/ 1843129 h 1848802"/>
                    <a:gd name="connsiteX27" fmla="*/ 839757 w 1077694"/>
                    <a:gd name="connsiteY27" fmla="*/ 1848027 h 1848802"/>
                    <a:gd name="connsiteX28" fmla="*/ 989531 w 1077694"/>
                    <a:gd name="connsiteY28" fmla="*/ 1795180 h 1848802"/>
                    <a:gd name="connsiteX29" fmla="*/ 1060939 w 1077694"/>
                    <a:gd name="connsiteY29" fmla="*/ 1646179 h 1848802"/>
                    <a:gd name="connsiteX30" fmla="*/ 1072024 w 1077694"/>
                    <a:gd name="connsiteY30" fmla="*/ 1514192 h 1848802"/>
                    <a:gd name="connsiteX31" fmla="*/ 1077695 w 1077694"/>
                    <a:gd name="connsiteY31" fmla="*/ 1314406 h 1848802"/>
                    <a:gd name="connsiteX32" fmla="*/ 1076406 w 1077694"/>
                    <a:gd name="connsiteY32" fmla="*/ 1126479 h 18488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1077694" h="1848802">
                      <a:moveTo>
                        <a:pt x="1076406" y="1126479"/>
                      </a:moveTo>
                      <a:cubicBezTo>
                        <a:pt x="1074859" y="1053525"/>
                        <a:pt x="1074601" y="980571"/>
                        <a:pt x="1074086" y="907875"/>
                      </a:cubicBezTo>
                      <a:cubicBezTo>
                        <a:pt x="1073828" y="891377"/>
                        <a:pt x="1072281" y="874878"/>
                        <a:pt x="1070477" y="858638"/>
                      </a:cubicBezTo>
                      <a:cubicBezTo>
                        <a:pt x="1064032" y="797284"/>
                        <a:pt x="1047792" y="738509"/>
                        <a:pt x="1026653" y="680764"/>
                      </a:cubicBezTo>
                      <a:cubicBezTo>
                        <a:pt x="1001905" y="613482"/>
                        <a:pt x="969424" y="549808"/>
                        <a:pt x="936685" y="486135"/>
                      </a:cubicBezTo>
                      <a:cubicBezTo>
                        <a:pt x="891314" y="397971"/>
                        <a:pt x="832281" y="319604"/>
                        <a:pt x="762421" y="249486"/>
                      </a:cubicBezTo>
                      <a:cubicBezTo>
                        <a:pt x="702356" y="189163"/>
                        <a:pt x="636362" y="135544"/>
                        <a:pt x="566502" y="86564"/>
                      </a:cubicBezTo>
                      <a:cubicBezTo>
                        <a:pt x="534279" y="63879"/>
                        <a:pt x="502571" y="39904"/>
                        <a:pt x="466996" y="22375"/>
                      </a:cubicBezTo>
                      <a:cubicBezTo>
                        <a:pt x="428586" y="3299"/>
                        <a:pt x="387855" y="-4177"/>
                        <a:pt x="345578" y="2267"/>
                      </a:cubicBezTo>
                      <a:cubicBezTo>
                        <a:pt x="280615" y="12063"/>
                        <a:pt x="232925" y="48411"/>
                        <a:pt x="199412" y="103578"/>
                      </a:cubicBezTo>
                      <a:cubicBezTo>
                        <a:pt x="174407" y="144824"/>
                        <a:pt x="159197" y="191226"/>
                        <a:pt x="137028" y="234018"/>
                      </a:cubicBezTo>
                      <a:cubicBezTo>
                        <a:pt x="129810" y="248197"/>
                        <a:pt x="124138" y="262891"/>
                        <a:pt x="120272" y="278358"/>
                      </a:cubicBezTo>
                      <a:cubicBezTo>
                        <a:pt x="105062" y="340743"/>
                        <a:pt x="90368" y="403385"/>
                        <a:pt x="75159" y="465770"/>
                      </a:cubicBezTo>
                      <a:cubicBezTo>
                        <a:pt x="71292" y="481752"/>
                        <a:pt x="68714" y="497993"/>
                        <a:pt x="62785" y="513460"/>
                      </a:cubicBezTo>
                      <a:cubicBezTo>
                        <a:pt x="63043" y="516554"/>
                        <a:pt x="63816" y="519647"/>
                        <a:pt x="64589" y="522483"/>
                      </a:cubicBezTo>
                      <a:lnTo>
                        <a:pt x="25921" y="701130"/>
                      </a:lnTo>
                      <a:cubicBezTo>
                        <a:pt x="25148" y="700872"/>
                        <a:pt x="24117" y="700614"/>
                        <a:pt x="23343" y="700098"/>
                      </a:cubicBezTo>
                      <a:cubicBezTo>
                        <a:pt x="19992" y="720979"/>
                        <a:pt x="16383" y="741860"/>
                        <a:pt x="13547" y="762741"/>
                      </a:cubicBezTo>
                      <a:cubicBezTo>
                        <a:pt x="7876" y="803729"/>
                        <a:pt x="4009" y="844717"/>
                        <a:pt x="1689" y="886221"/>
                      </a:cubicBezTo>
                      <a:cubicBezTo>
                        <a:pt x="-1920" y="950926"/>
                        <a:pt x="-115" y="1015115"/>
                        <a:pt x="10712" y="1078788"/>
                      </a:cubicBezTo>
                      <a:cubicBezTo>
                        <a:pt x="19992" y="1133955"/>
                        <a:pt x="24890" y="1189122"/>
                        <a:pt x="26695" y="1244804"/>
                      </a:cubicBezTo>
                      <a:cubicBezTo>
                        <a:pt x="28499" y="1299970"/>
                        <a:pt x="29272" y="1354879"/>
                        <a:pt x="38037" y="1409530"/>
                      </a:cubicBezTo>
                      <a:cubicBezTo>
                        <a:pt x="47318" y="1467532"/>
                        <a:pt x="65878" y="1521668"/>
                        <a:pt x="103258" y="1568069"/>
                      </a:cubicBezTo>
                      <a:cubicBezTo>
                        <a:pt x="136254" y="1608800"/>
                        <a:pt x="176469" y="1640765"/>
                        <a:pt x="220551" y="1668091"/>
                      </a:cubicBezTo>
                      <a:cubicBezTo>
                        <a:pt x="271593" y="1699799"/>
                        <a:pt x="326759" y="1724289"/>
                        <a:pt x="380379" y="1751099"/>
                      </a:cubicBezTo>
                      <a:cubicBezTo>
                        <a:pt x="446373" y="1783838"/>
                        <a:pt x="514429" y="1810390"/>
                        <a:pt x="587383" y="1823795"/>
                      </a:cubicBezTo>
                      <a:cubicBezTo>
                        <a:pt x="641518" y="1833848"/>
                        <a:pt x="696169" y="1839520"/>
                        <a:pt x="751078" y="1843129"/>
                      </a:cubicBezTo>
                      <a:cubicBezTo>
                        <a:pt x="780466" y="1845191"/>
                        <a:pt x="810111" y="1845707"/>
                        <a:pt x="839757" y="1848027"/>
                      </a:cubicBezTo>
                      <a:cubicBezTo>
                        <a:pt x="897759" y="1852667"/>
                        <a:pt x="948543" y="1836684"/>
                        <a:pt x="989531" y="1795180"/>
                      </a:cubicBezTo>
                      <a:cubicBezTo>
                        <a:pt x="1030262" y="1753934"/>
                        <a:pt x="1051916" y="1702892"/>
                        <a:pt x="1060939" y="1646179"/>
                      </a:cubicBezTo>
                      <a:cubicBezTo>
                        <a:pt x="1067899" y="1602613"/>
                        <a:pt x="1069704" y="1558273"/>
                        <a:pt x="1072024" y="1514192"/>
                      </a:cubicBezTo>
                      <a:cubicBezTo>
                        <a:pt x="1075633" y="1447682"/>
                        <a:pt x="1077695" y="1380915"/>
                        <a:pt x="1077695" y="1314406"/>
                      </a:cubicBezTo>
                      <a:cubicBezTo>
                        <a:pt x="1077695" y="1251764"/>
                        <a:pt x="1077695" y="1189122"/>
                        <a:pt x="1076406" y="1126479"/>
                      </a:cubicBezTo>
                      <a:close/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 w="257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62" name="Freeform: Shape 161">
                  <a:extLst>
                    <a:ext uri="{FF2B5EF4-FFF2-40B4-BE49-F238E27FC236}">
                      <a16:creationId xmlns:a16="http://schemas.microsoft.com/office/drawing/2014/main" id="{CDA3F649-2B03-45B3-80DD-66BC08D43610}"/>
                    </a:ext>
                  </a:extLst>
                </p:cNvPr>
                <p:cNvSpPr/>
                <p:nvPr/>
              </p:nvSpPr>
              <p:spPr>
                <a:xfrm>
                  <a:off x="4330269" y="4373072"/>
                  <a:ext cx="2088269" cy="2309176"/>
                </a:xfrm>
                <a:custGeom>
                  <a:avLst/>
                  <a:gdLst>
                    <a:gd name="connsiteX0" fmla="*/ 1158761 w 2088269"/>
                    <a:gd name="connsiteY0" fmla="*/ 3484 h 2309176"/>
                    <a:gd name="connsiteX1" fmla="*/ 1182993 w 2088269"/>
                    <a:gd name="connsiteY1" fmla="*/ 3484 h 2309176"/>
                    <a:gd name="connsiteX2" fmla="*/ 1204390 w 2088269"/>
                    <a:gd name="connsiteY2" fmla="*/ 26685 h 2309176"/>
                    <a:gd name="connsiteX3" fmla="*/ 1201554 w 2088269"/>
                    <a:gd name="connsiteY3" fmla="*/ 122324 h 2309176"/>
                    <a:gd name="connsiteX4" fmla="*/ 1174228 w 2088269"/>
                    <a:gd name="connsiteY4" fmla="*/ 262561 h 2309176"/>
                    <a:gd name="connsiteX5" fmla="*/ 1159019 w 2088269"/>
                    <a:gd name="connsiteY5" fmla="*/ 290917 h 2309176"/>
                    <a:gd name="connsiteX6" fmla="*/ 1136591 w 2088269"/>
                    <a:gd name="connsiteY6" fmla="*/ 315923 h 2309176"/>
                    <a:gd name="connsiteX7" fmla="*/ 1133756 w 2088269"/>
                    <a:gd name="connsiteY7" fmla="*/ 333194 h 2309176"/>
                    <a:gd name="connsiteX8" fmla="*/ 1140974 w 2088269"/>
                    <a:gd name="connsiteY8" fmla="*/ 385783 h 2309176"/>
                    <a:gd name="connsiteX9" fmla="*/ 1143294 w 2088269"/>
                    <a:gd name="connsiteY9" fmla="*/ 449714 h 2309176"/>
                    <a:gd name="connsiteX10" fmla="*/ 1132725 w 2088269"/>
                    <a:gd name="connsiteY10" fmla="*/ 489671 h 2309176"/>
                    <a:gd name="connsiteX11" fmla="*/ 1127569 w 2088269"/>
                    <a:gd name="connsiteY11" fmla="*/ 514935 h 2309176"/>
                    <a:gd name="connsiteX12" fmla="*/ 1133498 w 2088269"/>
                    <a:gd name="connsiteY12" fmla="*/ 543291 h 2309176"/>
                    <a:gd name="connsiteX13" fmla="*/ 1129631 w 2088269"/>
                    <a:gd name="connsiteY13" fmla="*/ 565203 h 2309176"/>
                    <a:gd name="connsiteX14" fmla="*/ 1128342 w 2088269"/>
                    <a:gd name="connsiteY14" fmla="*/ 591755 h 2309176"/>
                    <a:gd name="connsiteX15" fmla="*/ 1133240 w 2088269"/>
                    <a:gd name="connsiteY15" fmla="*/ 626814 h 2309176"/>
                    <a:gd name="connsiteX16" fmla="*/ 1134787 w 2088269"/>
                    <a:gd name="connsiteY16" fmla="*/ 671412 h 2309176"/>
                    <a:gd name="connsiteX17" fmla="*/ 1129889 w 2088269"/>
                    <a:gd name="connsiteY17" fmla="*/ 707244 h 2309176"/>
                    <a:gd name="connsiteX18" fmla="*/ 1134013 w 2088269"/>
                    <a:gd name="connsiteY18" fmla="*/ 731734 h 2309176"/>
                    <a:gd name="connsiteX19" fmla="*/ 1138396 w 2088269"/>
                    <a:gd name="connsiteY19" fmla="*/ 766020 h 2309176"/>
                    <a:gd name="connsiteX20" fmla="*/ 1139685 w 2088269"/>
                    <a:gd name="connsiteY20" fmla="*/ 799274 h 2309176"/>
                    <a:gd name="connsiteX21" fmla="*/ 1139943 w 2088269"/>
                    <a:gd name="connsiteY21" fmla="*/ 820671 h 2309176"/>
                    <a:gd name="connsiteX22" fmla="*/ 1134529 w 2088269"/>
                    <a:gd name="connsiteY22" fmla="*/ 874290 h 2309176"/>
                    <a:gd name="connsiteX23" fmla="*/ 1128858 w 2088269"/>
                    <a:gd name="connsiteY23" fmla="*/ 909092 h 2309176"/>
                    <a:gd name="connsiteX24" fmla="*/ 1126022 w 2088269"/>
                    <a:gd name="connsiteY24" fmla="*/ 940542 h 2309176"/>
                    <a:gd name="connsiteX25" fmla="*/ 1129631 w 2088269"/>
                    <a:gd name="connsiteY25" fmla="*/ 955751 h 2309176"/>
                    <a:gd name="connsiteX26" fmla="*/ 1130404 w 2088269"/>
                    <a:gd name="connsiteY26" fmla="*/ 986428 h 2309176"/>
                    <a:gd name="connsiteX27" fmla="*/ 1124218 w 2088269"/>
                    <a:gd name="connsiteY27" fmla="*/ 1001122 h 2309176"/>
                    <a:gd name="connsiteX28" fmla="*/ 1126795 w 2088269"/>
                    <a:gd name="connsiteY28" fmla="*/ 1026385 h 2309176"/>
                    <a:gd name="connsiteX29" fmla="*/ 1129116 w 2088269"/>
                    <a:gd name="connsiteY29" fmla="*/ 1041337 h 2309176"/>
                    <a:gd name="connsiteX30" fmla="*/ 1128858 w 2088269"/>
                    <a:gd name="connsiteY30" fmla="*/ 1059640 h 2309176"/>
                    <a:gd name="connsiteX31" fmla="*/ 1153605 w 2088269"/>
                    <a:gd name="connsiteY31" fmla="*/ 1100628 h 2309176"/>
                    <a:gd name="connsiteX32" fmla="*/ 1230942 w 2088269"/>
                    <a:gd name="connsiteY32" fmla="*/ 1164044 h 2309176"/>
                    <a:gd name="connsiteX33" fmla="*/ 1266516 w 2088269"/>
                    <a:gd name="connsiteY33" fmla="*/ 1161724 h 2309176"/>
                    <a:gd name="connsiteX34" fmla="*/ 1292553 w 2088269"/>
                    <a:gd name="connsiteY34" fmla="*/ 1111455 h 2309176"/>
                    <a:gd name="connsiteX35" fmla="*/ 1280437 w 2088269"/>
                    <a:gd name="connsiteY35" fmla="*/ 1092894 h 2309176"/>
                    <a:gd name="connsiteX36" fmla="*/ 1261103 w 2088269"/>
                    <a:gd name="connsiteY36" fmla="*/ 1090317 h 2309176"/>
                    <a:gd name="connsiteX37" fmla="*/ 1228364 w 2088269"/>
                    <a:gd name="connsiteY37" fmla="*/ 1066858 h 2309176"/>
                    <a:gd name="connsiteX38" fmla="*/ 1198203 w 2088269"/>
                    <a:gd name="connsiteY38" fmla="*/ 1037728 h 2309176"/>
                    <a:gd name="connsiteX39" fmla="*/ 1180415 w 2088269"/>
                    <a:gd name="connsiteY39" fmla="*/ 1027416 h 2309176"/>
                    <a:gd name="connsiteX40" fmla="*/ 1179384 w 2088269"/>
                    <a:gd name="connsiteY40" fmla="*/ 1010145 h 2309176"/>
                    <a:gd name="connsiteX41" fmla="*/ 1182478 w 2088269"/>
                    <a:gd name="connsiteY41" fmla="*/ 989006 h 2309176"/>
                    <a:gd name="connsiteX42" fmla="*/ 1174744 w 2088269"/>
                    <a:gd name="connsiteY42" fmla="*/ 970961 h 2309176"/>
                    <a:gd name="connsiteX43" fmla="*/ 1182478 w 2088269"/>
                    <a:gd name="connsiteY43" fmla="*/ 952658 h 2309176"/>
                    <a:gd name="connsiteX44" fmla="*/ 1201554 w 2088269"/>
                    <a:gd name="connsiteY44" fmla="*/ 953689 h 2309176"/>
                    <a:gd name="connsiteX45" fmla="*/ 1215474 w 2088269"/>
                    <a:gd name="connsiteY45" fmla="*/ 953431 h 2309176"/>
                    <a:gd name="connsiteX46" fmla="*/ 1237644 w 2088269"/>
                    <a:gd name="connsiteY46" fmla="*/ 950080 h 2309176"/>
                    <a:gd name="connsiteX47" fmla="*/ 1242027 w 2088269"/>
                    <a:gd name="connsiteY47" fmla="*/ 964001 h 2309176"/>
                    <a:gd name="connsiteX48" fmla="*/ 1248987 w 2088269"/>
                    <a:gd name="connsiteY48" fmla="*/ 993904 h 2309176"/>
                    <a:gd name="connsiteX49" fmla="*/ 1259298 w 2088269"/>
                    <a:gd name="connsiteY49" fmla="*/ 990295 h 2309176"/>
                    <a:gd name="connsiteX50" fmla="*/ 1267032 w 2088269"/>
                    <a:gd name="connsiteY50" fmla="*/ 978952 h 2309176"/>
                    <a:gd name="connsiteX51" fmla="*/ 1278632 w 2088269"/>
                    <a:gd name="connsiteY51" fmla="*/ 986686 h 2309176"/>
                    <a:gd name="connsiteX52" fmla="*/ 1291522 w 2088269"/>
                    <a:gd name="connsiteY52" fmla="*/ 1006020 h 2309176"/>
                    <a:gd name="connsiteX53" fmla="*/ 1292037 w 2088269"/>
                    <a:gd name="connsiteY53" fmla="*/ 995966 h 2309176"/>
                    <a:gd name="connsiteX54" fmla="*/ 1283273 w 2088269"/>
                    <a:gd name="connsiteY54" fmla="*/ 926621 h 2309176"/>
                    <a:gd name="connsiteX55" fmla="*/ 1271672 w 2088269"/>
                    <a:gd name="connsiteY55" fmla="*/ 907287 h 2309176"/>
                    <a:gd name="connsiteX56" fmla="*/ 1229653 w 2088269"/>
                    <a:gd name="connsiteY56" fmla="*/ 883055 h 2309176"/>
                    <a:gd name="connsiteX57" fmla="*/ 1210834 w 2088269"/>
                    <a:gd name="connsiteY57" fmla="*/ 869650 h 2309176"/>
                    <a:gd name="connsiteX58" fmla="*/ 1214185 w 2088269"/>
                    <a:gd name="connsiteY58" fmla="*/ 847481 h 2309176"/>
                    <a:gd name="connsiteX59" fmla="*/ 1238160 w 2088269"/>
                    <a:gd name="connsiteY59" fmla="*/ 829435 h 2309176"/>
                    <a:gd name="connsiteX60" fmla="*/ 1264970 w 2088269"/>
                    <a:gd name="connsiteY60" fmla="*/ 831498 h 2309176"/>
                    <a:gd name="connsiteX61" fmla="*/ 1270125 w 2088269"/>
                    <a:gd name="connsiteY61" fmla="*/ 834076 h 2309176"/>
                    <a:gd name="connsiteX62" fmla="*/ 1271414 w 2088269"/>
                    <a:gd name="connsiteY62" fmla="*/ 827373 h 2309176"/>
                    <a:gd name="connsiteX63" fmla="*/ 1266259 w 2088269"/>
                    <a:gd name="connsiteY63" fmla="*/ 817577 h 2309176"/>
                    <a:gd name="connsiteX64" fmla="*/ 1255431 w 2088269"/>
                    <a:gd name="connsiteY64" fmla="*/ 800048 h 2309176"/>
                    <a:gd name="connsiteX65" fmla="*/ 1259040 w 2088269"/>
                    <a:gd name="connsiteY65" fmla="*/ 763957 h 2309176"/>
                    <a:gd name="connsiteX66" fmla="*/ 1279664 w 2088269"/>
                    <a:gd name="connsiteY66" fmla="*/ 762411 h 2309176"/>
                    <a:gd name="connsiteX67" fmla="*/ 1296678 w 2088269"/>
                    <a:gd name="connsiteY67" fmla="*/ 779682 h 2309176"/>
                    <a:gd name="connsiteX68" fmla="*/ 1302091 w 2088269"/>
                    <a:gd name="connsiteY68" fmla="*/ 782260 h 2309176"/>
                    <a:gd name="connsiteX69" fmla="*/ 1304411 w 2088269"/>
                    <a:gd name="connsiteY69" fmla="*/ 776589 h 2309176"/>
                    <a:gd name="connsiteX70" fmla="*/ 1293326 w 2088269"/>
                    <a:gd name="connsiteY70" fmla="*/ 752357 h 2309176"/>
                    <a:gd name="connsiteX71" fmla="*/ 1281468 w 2088269"/>
                    <a:gd name="connsiteY71" fmla="*/ 725805 h 2309176"/>
                    <a:gd name="connsiteX72" fmla="*/ 1291264 w 2088269"/>
                    <a:gd name="connsiteY72" fmla="*/ 707760 h 2309176"/>
                    <a:gd name="connsiteX73" fmla="*/ 1308278 w 2088269"/>
                    <a:gd name="connsiteY73" fmla="*/ 711369 h 2309176"/>
                    <a:gd name="connsiteX74" fmla="*/ 1325034 w 2088269"/>
                    <a:gd name="connsiteY74" fmla="*/ 708017 h 2309176"/>
                    <a:gd name="connsiteX75" fmla="*/ 1353391 w 2088269"/>
                    <a:gd name="connsiteY75" fmla="*/ 706986 h 2309176"/>
                    <a:gd name="connsiteX76" fmla="*/ 1363187 w 2088269"/>
                    <a:gd name="connsiteY76" fmla="*/ 726578 h 2309176"/>
                    <a:gd name="connsiteX77" fmla="*/ 1363187 w 2088269"/>
                    <a:gd name="connsiteY77" fmla="*/ 759059 h 2309176"/>
                    <a:gd name="connsiteX78" fmla="*/ 1366280 w 2088269"/>
                    <a:gd name="connsiteY78" fmla="*/ 774527 h 2309176"/>
                    <a:gd name="connsiteX79" fmla="*/ 1371951 w 2088269"/>
                    <a:gd name="connsiteY79" fmla="*/ 779682 h 2309176"/>
                    <a:gd name="connsiteX80" fmla="*/ 1376592 w 2088269"/>
                    <a:gd name="connsiteY80" fmla="*/ 774527 h 2309176"/>
                    <a:gd name="connsiteX81" fmla="*/ 1378912 w 2088269"/>
                    <a:gd name="connsiteY81" fmla="*/ 741530 h 2309176"/>
                    <a:gd name="connsiteX82" fmla="*/ 1388708 w 2088269"/>
                    <a:gd name="connsiteY82" fmla="*/ 679403 h 2309176"/>
                    <a:gd name="connsiteX83" fmla="*/ 1407011 w 2088269"/>
                    <a:gd name="connsiteY83" fmla="*/ 669865 h 2309176"/>
                    <a:gd name="connsiteX84" fmla="*/ 1418096 w 2088269"/>
                    <a:gd name="connsiteY84" fmla="*/ 690488 h 2309176"/>
                    <a:gd name="connsiteX85" fmla="*/ 1417322 w 2088269"/>
                    <a:gd name="connsiteY85" fmla="*/ 699768 h 2309176"/>
                    <a:gd name="connsiteX86" fmla="*/ 1443874 w 2088269"/>
                    <a:gd name="connsiteY86" fmla="*/ 720134 h 2309176"/>
                    <a:gd name="connsiteX87" fmla="*/ 1460115 w 2088269"/>
                    <a:gd name="connsiteY87" fmla="*/ 719102 h 2309176"/>
                    <a:gd name="connsiteX88" fmla="*/ 1468880 w 2088269"/>
                    <a:gd name="connsiteY88" fmla="*/ 751326 h 2309176"/>
                    <a:gd name="connsiteX89" fmla="*/ 1459342 w 2088269"/>
                    <a:gd name="connsiteY89" fmla="*/ 763957 h 2309176"/>
                    <a:gd name="connsiteX90" fmla="*/ 1419900 w 2088269"/>
                    <a:gd name="connsiteY90" fmla="*/ 848254 h 2309176"/>
                    <a:gd name="connsiteX91" fmla="*/ 1420673 w 2088269"/>
                    <a:gd name="connsiteY91" fmla="*/ 861917 h 2309176"/>
                    <a:gd name="connsiteX92" fmla="*/ 1444390 w 2088269"/>
                    <a:gd name="connsiteY92" fmla="*/ 828662 h 2309176"/>
                    <a:gd name="connsiteX93" fmla="*/ 1469911 w 2088269"/>
                    <a:gd name="connsiteY93" fmla="*/ 783034 h 2309176"/>
                    <a:gd name="connsiteX94" fmla="*/ 1498525 w 2088269"/>
                    <a:gd name="connsiteY94" fmla="*/ 761122 h 2309176"/>
                    <a:gd name="connsiteX95" fmla="*/ 1518375 w 2088269"/>
                    <a:gd name="connsiteY95" fmla="*/ 764989 h 2309176"/>
                    <a:gd name="connsiteX96" fmla="*/ 1526624 w 2088269"/>
                    <a:gd name="connsiteY96" fmla="*/ 773753 h 2309176"/>
                    <a:gd name="connsiteX97" fmla="*/ 1544927 w 2088269"/>
                    <a:gd name="connsiteY97" fmla="*/ 781229 h 2309176"/>
                    <a:gd name="connsiteX98" fmla="*/ 1569417 w 2088269"/>
                    <a:gd name="connsiteY98" fmla="*/ 810359 h 2309176"/>
                    <a:gd name="connsiteX99" fmla="*/ 1556270 w 2088269"/>
                    <a:gd name="connsiteY99" fmla="*/ 829178 h 2309176"/>
                    <a:gd name="connsiteX100" fmla="*/ 1536936 w 2088269"/>
                    <a:gd name="connsiteY100" fmla="*/ 842325 h 2309176"/>
                    <a:gd name="connsiteX101" fmla="*/ 1521211 w 2088269"/>
                    <a:gd name="connsiteY101" fmla="*/ 855472 h 2309176"/>
                    <a:gd name="connsiteX102" fmla="*/ 1425056 w 2088269"/>
                    <a:gd name="connsiteY102" fmla="*/ 983077 h 2309176"/>
                    <a:gd name="connsiteX103" fmla="*/ 1424540 w 2088269"/>
                    <a:gd name="connsiteY103" fmla="*/ 987201 h 2309176"/>
                    <a:gd name="connsiteX104" fmla="*/ 1464755 w 2088269"/>
                    <a:gd name="connsiteY104" fmla="*/ 961165 h 2309176"/>
                    <a:gd name="connsiteX105" fmla="*/ 1521984 w 2088269"/>
                    <a:gd name="connsiteY105" fmla="*/ 903678 h 2309176"/>
                    <a:gd name="connsiteX106" fmla="*/ 1585657 w 2088269"/>
                    <a:gd name="connsiteY106" fmla="*/ 864237 h 2309176"/>
                    <a:gd name="connsiteX107" fmla="*/ 1595453 w 2088269"/>
                    <a:gd name="connsiteY107" fmla="*/ 853925 h 2309176"/>
                    <a:gd name="connsiteX108" fmla="*/ 1634637 w 2088269"/>
                    <a:gd name="connsiteY108" fmla="*/ 793345 h 2309176"/>
                    <a:gd name="connsiteX109" fmla="*/ 1654745 w 2088269"/>
                    <a:gd name="connsiteY109" fmla="*/ 779682 h 2309176"/>
                    <a:gd name="connsiteX110" fmla="*/ 1671501 w 2088269"/>
                    <a:gd name="connsiteY110" fmla="*/ 784580 h 2309176"/>
                    <a:gd name="connsiteX111" fmla="*/ 1678719 w 2088269"/>
                    <a:gd name="connsiteY111" fmla="*/ 826084 h 2309176"/>
                    <a:gd name="connsiteX112" fmla="*/ 1671501 w 2088269"/>
                    <a:gd name="connsiteY112" fmla="*/ 853152 h 2309176"/>
                    <a:gd name="connsiteX113" fmla="*/ 1669696 w 2088269"/>
                    <a:gd name="connsiteY113" fmla="*/ 864752 h 2309176"/>
                    <a:gd name="connsiteX114" fmla="*/ 1694960 w 2088269"/>
                    <a:gd name="connsiteY114" fmla="*/ 835622 h 2309176"/>
                    <a:gd name="connsiteX115" fmla="*/ 1710685 w 2088269"/>
                    <a:gd name="connsiteY115" fmla="*/ 815773 h 2309176"/>
                    <a:gd name="connsiteX116" fmla="*/ 1738783 w 2088269"/>
                    <a:gd name="connsiteY116" fmla="*/ 808297 h 2309176"/>
                    <a:gd name="connsiteX117" fmla="*/ 1759406 w 2088269"/>
                    <a:gd name="connsiteY117" fmla="*/ 824022 h 2309176"/>
                    <a:gd name="connsiteX118" fmla="*/ 1753735 w 2088269"/>
                    <a:gd name="connsiteY118" fmla="*/ 853152 h 2309176"/>
                    <a:gd name="connsiteX119" fmla="*/ 1724605 w 2088269"/>
                    <a:gd name="connsiteY119" fmla="*/ 876095 h 2309176"/>
                    <a:gd name="connsiteX120" fmla="*/ 1732339 w 2088269"/>
                    <a:gd name="connsiteY120" fmla="*/ 900843 h 2309176"/>
                    <a:gd name="connsiteX121" fmla="*/ 1743166 w 2088269"/>
                    <a:gd name="connsiteY121" fmla="*/ 904194 h 2309176"/>
                    <a:gd name="connsiteX122" fmla="*/ 1755024 w 2088269"/>
                    <a:gd name="connsiteY122" fmla="*/ 917083 h 2309176"/>
                    <a:gd name="connsiteX123" fmla="*/ 1744713 w 2088269"/>
                    <a:gd name="connsiteY123" fmla="*/ 930488 h 2309176"/>
                    <a:gd name="connsiteX124" fmla="*/ 1713520 w 2088269"/>
                    <a:gd name="connsiteY124" fmla="*/ 939511 h 2309176"/>
                    <a:gd name="connsiteX125" fmla="*/ 1627419 w 2088269"/>
                    <a:gd name="connsiteY125" fmla="*/ 978437 h 2309176"/>
                    <a:gd name="connsiteX126" fmla="*/ 1553692 w 2088269"/>
                    <a:gd name="connsiteY126" fmla="*/ 1023550 h 2309176"/>
                    <a:gd name="connsiteX127" fmla="*/ 1552661 w 2088269"/>
                    <a:gd name="connsiteY127" fmla="*/ 1025612 h 2309176"/>
                    <a:gd name="connsiteX128" fmla="*/ 1576119 w 2088269"/>
                    <a:gd name="connsiteY128" fmla="*/ 1024065 h 2309176"/>
                    <a:gd name="connsiteX129" fmla="*/ 1615819 w 2088269"/>
                    <a:gd name="connsiteY129" fmla="*/ 1008082 h 2309176"/>
                    <a:gd name="connsiteX130" fmla="*/ 1690319 w 2088269"/>
                    <a:gd name="connsiteY130" fmla="*/ 995708 h 2309176"/>
                    <a:gd name="connsiteX131" fmla="*/ 1741103 w 2088269"/>
                    <a:gd name="connsiteY131" fmla="*/ 1010918 h 2309176"/>
                    <a:gd name="connsiteX132" fmla="*/ 1757344 w 2088269"/>
                    <a:gd name="connsiteY132" fmla="*/ 1023292 h 2309176"/>
                    <a:gd name="connsiteX133" fmla="*/ 1756829 w 2088269"/>
                    <a:gd name="connsiteY133" fmla="*/ 1041595 h 2309176"/>
                    <a:gd name="connsiteX134" fmla="*/ 1732339 w 2088269"/>
                    <a:gd name="connsiteY134" fmla="*/ 1055000 h 2309176"/>
                    <a:gd name="connsiteX135" fmla="*/ 1674594 w 2088269"/>
                    <a:gd name="connsiteY135" fmla="*/ 1070982 h 2309176"/>
                    <a:gd name="connsiteX136" fmla="*/ 1669181 w 2088269"/>
                    <a:gd name="connsiteY136" fmla="*/ 1072529 h 2309176"/>
                    <a:gd name="connsiteX137" fmla="*/ 1666861 w 2088269"/>
                    <a:gd name="connsiteY137" fmla="*/ 1088254 h 2309176"/>
                    <a:gd name="connsiteX138" fmla="*/ 1667634 w 2088269"/>
                    <a:gd name="connsiteY138" fmla="*/ 1103721 h 2309176"/>
                    <a:gd name="connsiteX139" fmla="*/ 1637988 w 2088269"/>
                    <a:gd name="connsiteY139" fmla="*/ 1115837 h 2309176"/>
                    <a:gd name="connsiteX140" fmla="*/ 1600094 w 2088269"/>
                    <a:gd name="connsiteY140" fmla="*/ 1112228 h 2309176"/>
                    <a:gd name="connsiteX141" fmla="*/ 1559363 w 2088269"/>
                    <a:gd name="connsiteY141" fmla="*/ 1102175 h 2309176"/>
                    <a:gd name="connsiteX142" fmla="*/ 1538225 w 2088269"/>
                    <a:gd name="connsiteY142" fmla="*/ 1101917 h 2309176"/>
                    <a:gd name="connsiteX143" fmla="*/ 1466302 w 2088269"/>
                    <a:gd name="connsiteY143" fmla="*/ 1132336 h 2309176"/>
                    <a:gd name="connsiteX144" fmla="*/ 1540029 w 2088269"/>
                    <a:gd name="connsiteY144" fmla="*/ 1120478 h 2309176"/>
                    <a:gd name="connsiteX145" fmla="*/ 1620201 w 2088269"/>
                    <a:gd name="connsiteY145" fmla="*/ 1142905 h 2309176"/>
                    <a:gd name="connsiteX146" fmla="*/ 1637473 w 2088269"/>
                    <a:gd name="connsiteY146" fmla="*/ 1163528 h 2309176"/>
                    <a:gd name="connsiteX147" fmla="*/ 1664540 w 2088269"/>
                    <a:gd name="connsiteY147" fmla="*/ 1167395 h 2309176"/>
                    <a:gd name="connsiteX148" fmla="*/ 1683617 w 2088269"/>
                    <a:gd name="connsiteY148" fmla="*/ 1144452 h 2309176"/>
                    <a:gd name="connsiteX149" fmla="*/ 1758891 w 2088269"/>
                    <a:gd name="connsiteY149" fmla="*/ 1109135 h 2309176"/>
                    <a:gd name="connsiteX150" fmla="*/ 1774616 w 2088269"/>
                    <a:gd name="connsiteY150" fmla="*/ 1128469 h 2309176"/>
                    <a:gd name="connsiteX151" fmla="*/ 1775389 w 2088269"/>
                    <a:gd name="connsiteY151" fmla="*/ 1137749 h 2309176"/>
                    <a:gd name="connsiteX152" fmla="*/ 1784927 w 2088269"/>
                    <a:gd name="connsiteY152" fmla="*/ 1135945 h 2309176"/>
                    <a:gd name="connsiteX153" fmla="*/ 1827205 w 2088269"/>
                    <a:gd name="connsiteY153" fmla="*/ 1111971 h 2309176"/>
                    <a:gd name="connsiteX154" fmla="*/ 1833907 w 2088269"/>
                    <a:gd name="connsiteY154" fmla="*/ 1105526 h 2309176"/>
                    <a:gd name="connsiteX155" fmla="*/ 1854272 w 2088269"/>
                    <a:gd name="connsiteY155" fmla="*/ 1089285 h 2309176"/>
                    <a:gd name="connsiteX156" fmla="*/ 1889331 w 2088269"/>
                    <a:gd name="connsiteY156" fmla="*/ 1102948 h 2309176"/>
                    <a:gd name="connsiteX157" fmla="*/ 1903510 w 2088269"/>
                    <a:gd name="connsiteY157" fmla="*/ 1109135 h 2309176"/>
                    <a:gd name="connsiteX158" fmla="*/ 1946818 w 2088269"/>
                    <a:gd name="connsiteY158" fmla="*/ 1107331 h 2309176"/>
                    <a:gd name="connsiteX159" fmla="*/ 1967699 w 2088269"/>
                    <a:gd name="connsiteY159" fmla="*/ 1125376 h 2309176"/>
                    <a:gd name="connsiteX160" fmla="*/ 1955583 w 2088269"/>
                    <a:gd name="connsiteY160" fmla="*/ 1154248 h 2309176"/>
                    <a:gd name="connsiteX161" fmla="*/ 1909954 w 2088269"/>
                    <a:gd name="connsiteY161" fmla="*/ 1170231 h 2309176"/>
                    <a:gd name="connsiteX162" fmla="*/ 1891136 w 2088269"/>
                    <a:gd name="connsiteY162" fmla="*/ 1175129 h 2309176"/>
                    <a:gd name="connsiteX163" fmla="*/ 1897323 w 2088269"/>
                    <a:gd name="connsiteY163" fmla="*/ 1180027 h 2309176"/>
                    <a:gd name="connsiteX164" fmla="*/ 1913306 w 2088269"/>
                    <a:gd name="connsiteY164" fmla="*/ 1184925 h 2309176"/>
                    <a:gd name="connsiteX165" fmla="*/ 1924133 w 2088269"/>
                    <a:gd name="connsiteY165" fmla="*/ 1196267 h 2309176"/>
                    <a:gd name="connsiteX166" fmla="*/ 1914852 w 2088269"/>
                    <a:gd name="connsiteY166" fmla="*/ 1209930 h 2309176"/>
                    <a:gd name="connsiteX167" fmla="*/ 1873091 w 2088269"/>
                    <a:gd name="connsiteY167" fmla="*/ 1225913 h 2309176"/>
                    <a:gd name="connsiteX168" fmla="*/ 1825400 w 2088269"/>
                    <a:gd name="connsiteY168" fmla="*/ 1235451 h 2309176"/>
                    <a:gd name="connsiteX169" fmla="*/ 1817666 w 2088269"/>
                    <a:gd name="connsiteY169" fmla="*/ 1238287 h 2309176"/>
                    <a:gd name="connsiteX170" fmla="*/ 1755282 w 2088269"/>
                    <a:gd name="connsiteY170" fmla="*/ 1249629 h 2309176"/>
                    <a:gd name="connsiteX171" fmla="*/ 1734143 w 2088269"/>
                    <a:gd name="connsiteY171" fmla="*/ 1245247 h 2309176"/>
                    <a:gd name="connsiteX172" fmla="*/ 1661963 w 2088269"/>
                    <a:gd name="connsiteY172" fmla="*/ 1239060 h 2309176"/>
                    <a:gd name="connsiteX173" fmla="*/ 1637988 w 2088269"/>
                    <a:gd name="connsiteY173" fmla="*/ 1246020 h 2309176"/>
                    <a:gd name="connsiteX174" fmla="*/ 1632575 w 2088269"/>
                    <a:gd name="connsiteY174" fmla="*/ 1254012 h 2309176"/>
                    <a:gd name="connsiteX175" fmla="*/ 1640051 w 2088269"/>
                    <a:gd name="connsiteY175" fmla="*/ 1258652 h 2309176"/>
                    <a:gd name="connsiteX176" fmla="*/ 1666603 w 2088269"/>
                    <a:gd name="connsiteY176" fmla="*/ 1269737 h 2309176"/>
                    <a:gd name="connsiteX177" fmla="*/ 1675625 w 2088269"/>
                    <a:gd name="connsiteY177" fmla="*/ 1286751 h 2309176"/>
                    <a:gd name="connsiteX178" fmla="*/ 1661705 w 2088269"/>
                    <a:gd name="connsiteY178" fmla="*/ 1299124 h 2309176"/>
                    <a:gd name="connsiteX179" fmla="*/ 1608085 w 2088269"/>
                    <a:gd name="connsiteY179" fmla="*/ 1299640 h 2309176"/>
                    <a:gd name="connsiteX180" fmla="*/ 1543123 w 2088269"/>
                    <a:gd name="connsiteY180" fmla="*/ 1286751 h 2309176"/>
                    <a:gd name="connsiteX181" fmla="*/ 1481769 w 2088269"/>
                    <a:gd name="connsiteY181" fmla="*/ 1303249 h 2309176"/>
                    <a:gd name="connsiteX182" fmla="*/ 1478933 w 2088269"/>
                    <a:gd name="connsiteY182" fmla="*/ 1305569 h 2309176"/>
                    <a:gd name="connsiteX183" fmla="*/ 1438976 w 2088269"/>
                    <a:gd name="connsiteY183" fmla="*/ 1296289 h 2309176"/>
                    <a:gd name="connsiteX184" fmla="*/ 1432532 w 2088269"/>
                    <a:gd name="connsiteY184" fmla="*/ 1278759 h 2309176"/>
                    <a:gd name="connsiteX185" fmla="*/ 1414486 w 2088269"/>
                    <a:gd name="connsiteY185" fmla="*/ 1236998 h 2309176"/>
                    <a:gd name="connsiteX186" fmla="*/ 1388450 w 2088269"/>
                    <a:gd name="connsiteY186" fmla="*/ 1224882 h 2309176"/>
                    <a:gd name="connsiteX187" fmla="*/ 1368085 w 2088269"/>
                    <a:gd name="connsiteY187" fmla="*/ 1244731 h 2309176"/>
                    <a:gd name="connsiteX188" fmla="*/ 1364476 w 2088269"/>
                    <a:gd name="connsiteY188" fmla="*/ 1256332 h 2309176"/>
                    <a:gd name="connsiteX189" fmla="*/ 1358031 w 2088269"/>
                    <a:gd name="connsiteY189" fmla="*/ 1269737 h 2309176"/>
                    <a:gd name="connsiteX190" fmla="*/ 1370147 w 2088269"/>
                    <a:gd name="connsiteY190" fmla="*/ 1305311 h 2309176"/>
                    <a:gd name="connsiteX191" fmla="*/ 1418096 w 2088269"/>
                    <a:gd name="connsiteY191" fmla="*/ 1339339 h 2309176"/>
                    <a:gd name="connsiteX192" fmla="*/ 1461404 w 2088269"/>
                    <a:gd name="connsiteY192" fmla="*/ 1370274 h 2309176"/>
                    <a:gd name="connsiteX193" fmla="*/ 1484863 w 2088269"/>
                    <a:gd name="connsiteY193" fmla="*/ 1379554 h 2309176"/>
                    <a:gd name="connsiteX194" fmla="*/ 1511672 w 2088269"/>
                    <a:gd name="connsiteY194" fmla="*/ 1370016 h 2309176"/>
                    <a:gd name="connsiteX195" fmla="*/ 1529202 w 2088269"/>
                    <a:gd name="connsiteY195" fmla="*/ 1342433 h 2309176"/>
                    <a:gd name="connsiteX196" fmla="*/ 1552661 w 2088269"/>
                    <a:gd name="connsiteY196" fmla="*/ 1323614 h 2309176"/>
                    <a:gd name="connsiteX197" fmla="*/ 1568128 w 2088269"/>
                    <a:gd name="connsiteY197" fmla="*/ 1331090 h 2309176"/>
                    <a:gd name="connsiteX198" fmla="*/ 1610663 w 2088269"/>
                    <a:gd name="connsiteY198" fmla="*/ 1355838 h 2309176"/>
                    <a:gd name="connsiteX199" fmla="*/ 1678461 w 2088269"/>
                    <a:gd name="connsiteY199" fmla="*/ 1332121 h 2309176"/>
                    <a:gd name="connsiteX200" fmla="*/ 1783123 w 2088269"/>
                    <a:gd name="connsiteY200" fmla="*/ 1282884 h 2309176"/>
                    <a:gd name="connsiteX201" fmla="*/ 1810706 w 2088269"/>
                    <a:gd name="connsiteY201" fmla="*/ 1271541 h 2309176"/>
                    <a:gd name="connsiteX202" fmla="*/ 1837000 w 2088269"/>
                    <a:gd name="connsiteY202" fmla="*/ 1292422 h 2309176"/>
                    <a:gd name="connsiteX203" fmla="*/ 1829267 w 2088269"/>
                    <a:gd name="connsiteY203" fmla="*/ 1321294 h 2309176"/>
                    <a:gd name="connsiteX204" fmla="*/ 1832618 w 2088269"/>
                    <a:gd name="connsiteY204" fmla="*/ 1341659 h 2309176"/>
                    <a:gd name="connsiteX205" fmla="*/ 1823853 w 2088269"/>
                    <a:gd name="connsiteY205" fmla="*/ 1371821 h 2309176"/>
                    <a:gd name="connsiteX206" fmla="*/ 1799879 w 2088269"/>
                    <a:gd name="connsiteY206" fmla="*/ 1382390 h 2309176"/>
                    <a:gd name="connsiteX207" fmla="*/ 1809159 w 2088269"/>
                    <a:gd name="connsiteY207" fmla="*/ 1385483 h 2309176"/>
                    <a:gd name="connsiteX208" fmla="*/ 1818698 w 2088269"/>
                    <a:gd name="connsiteY208" fmla="*/ 1395537 h 2309176"/>
                    <a:gd name="connsiteX209" fmla="*/ 1809159 w 2088269"/>
                    <a:gd name="connsiteY209" fmla="*/ 1406622 h 2309176"/>
                    <a:gd name="connsiteX210" fmla="*/ 1783381 w 2088269"/>
                    <a:gd name="connsiteY210" fmla="*/ 1410489 h 2309176"/>
                    <a:gd name="connsiteX211" fmla="*/ 1710685 w 2088269"/>
                    <a:gd name="connsiteY211" fmla="*/ 1414613 h 2309176"/>
                    <a:gd name="connsiteX212" fmla="*/ 1696248 w 2088269"/>
                    <a:gd name="connsiteY212" fmla="*/ 1418222 h 2309176"/>
                    <a:gd name="connsiteX213" fmla="*/ 1692897 w 2088269"/>
                    <a:gd name="connsiteY213" fmla="*/ 1424151 h 2309176"/>
                    <a:gd name="connsiteX214" fmla="*/ 1698311 w 2088269"/>
                    <a:gd name="connsiteY214" fmla="*/ 1428792 h 2309176"/>
                    <a:gd name="connsiteX215" fmla="*/ 1711200 w 2088269"/>
                    <a:gd name="connsiteY215" fmla="*/ 1427245 h 2309176"/>
                    <a:gd name="connsiteX216" fmla="*/ 1752704 w 2088269"/>
                    <a:gd name="connsiteY216" fmla="*/ 1429307 h 2309176"/>
                    <a:gd name="connsiteX217" fmla="*/ 1778483 w 2088269"/>
                    <a:gd name="connsiteY217" fmla="*/ 1476998 h 2309176"/>
                    <a:gd name="connsiteX218" fmla="*/ 1796012 w 2088269"/>
                    <a:gd name="connsiteY218" fmla="*/ 1503808 h 2309176"/>
                    <a:gd name="connsiteX219" fmla="*/ 1859944 w 2088269"/>
                    <a:gd name="connsiteY219" fmla="*/ 1477256 h 2309176"/>
                    <a:gd name="connsiteX220" fmla="*/ 1885465 w 2088269"/>
                    <a:gd name="connsiteY220" fmla="*/ 1436010 h 2309176"/>
                    <a:gd name="connsiteX221" fmla="*/ 1960739 w 2088269"/>
                    <a:gd name="connsiteY221" fmla="*/ 1407653 h 2309176"/>
                    <a:gd name="connsiteX222" fmla="*/ 2016163 w 2088269"/>
                    <a:gd name="connsiteY222" fmla="*/ 1429307 h 2309176"/>
                    <a:gd name="connsiteX223" fmla="*/ 2039106 w 2088269"/>
                    <a:gd name="connsiteY223" fmla="*/ 1457664 h 2309176"/>
                    <a:gd name="connsiteX224" fmla="*/ 2033177 w 2088269"/>
                    <a:gd name="connsiteY224" fmla="*/ 1476482 h 2309176"/>
                    <a:gd name="connsiteX225" fmla="*/ 1992189 w 2088269"/>
                    <a:gd name="connsiteY225" fmla="*/ 1496590 h 2309176"/>
                    <a:gd name="connsiteX226" fmla="*/ 1962285 w 2088269"/>
                    <a:gd name="connsiteY226" fmla="*/ 1507417 h 2309176"/>
                    <a:gd name="connsiteX227" fmla="*/ 1953778 w 2088269"/>
                    <a:gd name="connsiteY227" fmla="*/ 1511284 h 2309176"/>
                    <a:gd name="connsiteX228" fmla="*/ 1951974 w 2088269"/>
                    <a:gd name="connsiteY228" fmla="*/ 1528555 h 2309176"/>
                    <a:gd name="connsiteX229" fmla="*/ 1964605 w 2088269"/>
                    <a:gd name="connsiteY229" fmla="*/ 1538094 h 2309176"/>
                    <a:gd name="connsiteX230" fmla="*/ 1982393 w 2088269"/>
                    <a:gd name="connsiteY230" fmla="*/ 1561552 h 2309176"/>
                    <a:gd name="connsiteX231" fmla="*/ 1968472 w 2088269"/>
                    <a:gd name="connsiteY231" fmla="*/ 1586558 h 2309176"/>
                    <a:gd name="connsiteX232" fmla="*/ 1914594 w 2088269"/>
                    <a:gd name="connsiteY232" fmla="*/ 1575473 h 2309176"/>
                    <a:gd name="connsiteX233" fmla="*/ 1912274 w 2088269"/>
                    <a:gd name="connsiteY233" fmla="*/ 1573926 h 2309176"/>
                    <a:gd name="connsiteX234" fmla="*/ 1901963 w 2088269"/>
                    <a:gd name="connsiteY234" fmla="*/ 1571348 h 2309176"/>
                    <a:gd name="connsiteX235" fmla="*/ 1908408 w 2088269"/>
                    <a:gd name="connsiteY235" fmla="*/ 1580113 h 2309176"/>
                    <a:gd name="connsiteX236" fmla="*/ 1929804 w 2088269"/>
                    <a:gd name="connsiteY236" fmla="*/ 1596611 h 2309176"/>
                    <a:gd name="connsiteX237" fmla="*/ 1935991 w 2088269"/>
                    <a:gd name="connsiteY237" fmla="*/ 1602283 h 2309176"/>
                    <a:gd name="connsiteX238" fmla="*/ 1938311 w 2088269"/>
                    <a:gd name="connsiteY238" fmla="*/ 1613625 h 2309176"/>
                    <a:gd name="connsiteX239" fmla="*/ 1928515 w 2088269"/>
                    <a:gd name="connsiteY239" fmla="*/ 1619555 h 2309176"/>
                    <a:gd name="connsiteX240" fmla="*/ 1904283 w 2088269"/>
                    <a:gd name="connsiteY240" fmla="*/ 1618008 h 2309176"/>
                    <a:gd name="connsiteX241" fmla="*/ 1891394 w 2088269"/>
                    <a:gd name="connsiteY241" fmla="*/ 1619812 h 2309176"/>
                    <a:gd name="connsiteX242" fmla="*/ 1890363 w 2088269"/>
                    <a:gd name="connsiteY242" fmla="*/ 1626515 h 2309176"/>
                    <a:gd name="connsiteX243" fmla="*/ 1897323 w 2088269"/>
                    <a:gd name="connsiteY243" fmla="*/ 1631155 h 2309176"/>
                    <a:gd name="connsiteX244" fmla="*/ 1896292 w 2088269"/>
                    <a:gd name="connsiteY244" fmla="*/ 1651520 h 2309176"/>
                    <a:gd name="connsiteX245" fmla="*/ 1869224 w 2088269"/>
                    <a:gd name="connsiteY245" fmla="*/ 1658480 h 2309176"/>
                    <a:gd name="connsiteX246" fmla="*/ 1820760 w 2088269"/>
                    <a:gd name="connsiteY246" fmla="*/ 1658223 h 2309176"/>
                    <a:gd name="connsiteX247" fmla="*/ 1769718 w 2088269"/>
                    <a:gd name="connsiteY247" fmla="*/ 1629608 h 2309176"/>
                    <a:gd name="connsiteX248" fmla="*/ 1724347 w 2088269"/>
                    <a:gd name="connsiteY248" fmla="*/ 1605634 h 2309176"/>
                    <a:gd name="connsiteX249" fmla="*/ 1717645 w 2088269"/>
                    <a:gd name="connsiteY249" fmla="*/ 1605892 h 2309176"/>
                    <a:gd name="connsiteX250" fmla="*/ 1730792 w 2088269"/>
                    <a:gd name="connsiteY250" fmla="*/ 1615945 h 2309176"/>
                    <a:gd name="connsiteX251" fmla="*/ 1754508 w 2088269"/>
                    <a:gd name="connsiteY251" fmla="*/ 1635537 h 2309176"/>
                    <a:gd name="connsiteX252" fmla="*/ 1763273 w 2088269"/>
                    <a:gd name="connsiteY252" fmla="*/ 1661832 h 2309176"/>
                    <a:gd name="connsiteX253" fmla="*/ 1730276 w 2088269"/>
                    <a:gd name="connsiteY253" fmla="*/ 1676526 h 2309176"/>
                    <a:gd name="connsiteX254" fmla="*/ 1666603 w 2088269"/>
                    <a:gd name="connsiteY254" fmla="*/ 1648169 h 2309176"/>
                    <a:gd name="connsiteX255" fmla="*/ 1583337 w 2088269"/>
                    <a:gd name="connsiteY255" fmla="*/ 1564388 h 2309176"/>
                    <a:gd name="connsiteX256" fmla="*/ 1545185 w 2088269"/>
                    <a:gd name="connsiteY256" fmla="*/ 1514635 h 2309176"/>
                    <a:gd name="connsiteX257" fmla="*/ 1516055 w 2088269"/>
                    <a:gd name="connsiteY257" fmla="*/ 1496074 h 2309176"/>
                    <a:gd name="connsiteX258" fmla="*/ 1462435 w 2088269"/>
                    <a:gd name="connsiteY258" fmla="*/ 1497105 h 2309176"/>
                    <a:gd name="connsiteX259" fmla="*/ 1454444 w 2088269"/>
                    <a:gd name="connsiteY259" fmla="*/ 1502519 h 2309176"/>
                    <a:gd name="connsiteX260" fmla="*/ 1461146 w 2088269"/>
                    <a:gd name="connsiteY260" fmla="*/ 1509221 h 2309176"/>
                    <a:gd name="connsiteX261" fmla="*/ 1536420 w 2088269"/>
                    <a:gd name="connsiteY261" fmla="*/ 1560263 h 2309176"/>
                    <a:gd name="connsiteX262" fmla="*/ 1574830 w 2088269"/>
                    <a:gd name="connsiteY262" fmla="*/ 1589909 h 2309176"/>
                    <a:gd name="connsiteX263" fmla="*/ 1583853 w 2088269"/>
                    <a:gd name="connsiteY263" fmla="*/ 1597900 h 2309176"/>
                    <a:gd name="connsiteX264" fmla="*/ 1686195 w 2088269"/>
                    <a:gd name="connsiteY264" fmla="*/ 1690188 h 2309176"/>
                    <a:gd name="connsiteX265" fmla="*/ 1782865 w 2088269"/>
                    <a:gd name="connsiteY265" fmla="*/ 1739168 h 2309176"/>
                    <a:gd name="connsiteX266" fmla="*/ 1813026 w 2088269"/>
                    <a:gd name="connsiteY266" fmla="*/ 1743293 h 2309176"/>
                    <a:gd name="connsiteX267" fmla="*/ 1825916 w 2088269"/>
                    <a:gd name="connsiteY267" fmla="*/ 1726536 h 2309176"/>
                    <a:gd name="connsiteX268" fmla="*/ 1822822 w 2088269"/>
                    <a:gd name="connsiteY268" fmla="*/ 1697664 h 2309176"/>
                    <a:gd name="connsiteX269" fmla="*/ 1832360 w 2088269"/>
                    <a:gd name="connsiteY269" fmla="*/ 1681939 h 2309176"/>
                    <a:gd name="connsiteX270" fmla="*/ 1847570 w 2088269"/>
                    <a:gd name="connsiteY270" fmla="*/ 1685806 h 2309176"/>
                    <a:gd name="connsiteX271" fmla="*/ 1856077 w 2088269"/>
                    <a:gd name="connsiteY271" fmla="*/ 1694571 h 2309176"/>
                    <a:gd name="connsiteX272" fmla="*/ 1868708 w 2088269"/>
                    <a:gd name="connsiteY272" fmla="*/ 1694313 h 2309176"/>
                    <a:gd name="connsiteX273" fmla="*/ 1881598 w 2088269"/>
                    <a:gd name="connsiteY273" fmla="*/ 1697406 h 2309176"/>
                    <a:gd name="connsiteX274" fmla="*/ 1900932 w 2088269"/>
                    <a:gd name="connsiteY274" fmla="*/ 1708491 h 2309176"/>
                    <a:gd name="connsiteX275" fmla="*/ 1915368 w 2088269"/>
                    <a:gd name="connsiteY275" fmla="*/ 1711069 h 2309176"/>
                    <a:gd name="connsiteX276" fmla="*/ 1915883 w 2088269"/>
                    <a:gd name="connsiteY276" fmla="*/ 1726794 h 2309176"/>
                    <a:gd name="connsiteX277" fmla="*/ 1905314 w 2088269"/>
                    <a:gd name="connsiteY277" fmla="*/ 1745613 h 2309176"/>
                    <a:gd name="connsiteX278" fmla="*/ 1911759 w 2088269"/>
                    <a:gd name="connsiteY278" fmla="*/ 1758244 h 2309176"/>
                    <a:gd name="connsiteX279" fmla="*/ 1921039 w 2088269"/>
                    <a:gd name="connsiteY279" fmla="*/ 1759018 h 2309176"/>
                    <a:gd name="connsiteX280" fmla="*/ 1932382 w 2088269"/>
                    <a:gd name="connsiteY280" fmla="*/ 1771907 h 2309176"/>
                    <a:gd name="connsiteX281" fmla="*/ 1922844 w 2088269"/>
                    <a:gd name="connsiteY281" fmla="*/ 1784023 h 2309176"/>
                    <a:gd name="connsiteX282" fmla="*/ 1892683 w 2088269"/>
                    <a:gd name="connsiteY282" fmla="*/ 1790983 h 2309176"/>
                    <a:gd name="connsiteX283" fmla="*/ 1885722 w 2088269"/>
                    <a:gd name="connsiteY283" fmla="*/ 1796139 h 2309176"/>
                    <a:gd name="connsiteX284" fmla="*/ 1892683 w 2088269"/>
                    <a:gd name="connsiteY284" fmla="*/ 1801295 h 2309176"/>
                    <a:gd name="connsiteX285" fmla="*/ 1949396 w 2088269"/>
                    <a:gd name="connsiteY285" fmla="*/ 1801295 h 2309176"/>
                    <a:gd name="connsiteX286" fmla="*/ 1980846 w 2088269"/>
                    <a:gd name="connsiteY286" fmla="*/ 1761853 h 2309176"/>
                    <a:gd name="connsiteX287" fmla="*/ 1986260 w 2088269"/>
                    <a:gd name="connsiteY287" fmla="*/ 1751800 h 2309176"/>
                    <a:gd name="connsiteX288" fmla="*/ 1996829 w 2088269"/>
                    <a:gd name="connsiteY288" fmla="*/ 1755924 h 2309176"/>
                    <a:gd name="connsiteX289" fmla="*/ 2022092 w 2088269"/>
                    <a:gd name="connsiteY289" fmla="*/ 1787116 h 2309176"/>
                    <a:gd name="connsiteX290" fmla="*/ 2035497 w 2088269"/>
                    <a:gd name="connsiteY290" fmla="*/ 1803873 h 2309176"/>
                    <a:gd name="connsiteX291" fmla="*/ 2033177 w 2088269"/>
                    <a:gd name="connsiteY291" fmla="*/ 1820113 h 2309176"/>
                    <a:gd name="connsiteX292" fmla="*/ 2029052 w 2088269"/>
                    <a:gd name="connsiteY292" fmla="*/ 1822433 h 2309176"/>
                    <a:gd name="connsiteX293" fmla="*/ 2028537 w 2088269"/>
                    <a:gd name="connsiteY293" fmla="*/ 1834807 h 2309176"/>
                    <a:gd name="connsiteX294" fmla="*/ 2054315 w 2088269"/>
                    <a:gd name="connsiteY294" fmla="*/ 1850017 h 2309176"/>
                    <a:gd name="connsiteX295" fmla="*/ 2068494 w 2088269"/>
                    <a:gd name="connsiteY295" fmla="*/ 1862133 h 2309176"/>
                    <a:gd name="connsiteX296" fmla="*/ 2063854 w 2088269"/>
                    <a:gd name="connsiteY296" fmla="*/ 1878889 h 2309176"/>
                    <a:gd name="connsiteX297" fmla="*/ 2059987 w 2088269"/>
                    <a:gd name="connsiteY297" fmla="*/ 1894356 h 2309176"/>
                    <a:gd name="connsiteX298" fmla="*/ 2083188 w 2088269"/>
                    <a:gd name="connsiteY298" fmla="*/ 1924775 h 2309176"/>
                    <a:gd name="connsiteX299" fmla="*/ 2078290 w 2088269"/>
                    <a:gd name="connsiteY299" fmla="*/ 1947976 h 2309176"/>
                    <a:gd name="connsiteX300" fmla="*/ 2036528 w 2088269"/>
                    <a:gd name="connsiteY300" fmla="*/ 1952358 h 2309176"/>
                    <a:gd name="connsiteX301" fmla="*/ 1983939 w 2088269"/>
                    <a:gd name="connsiteY301" fmla="*/ 1922713 h 2309176"/>
                    <a:gd name="connsiteX302" fmla="*/ 1933929 w 2088269"/>
                    <a:gd name="connsiteY302" fmla="*/ 1896418 h 2309176"/>
                    <a:gd name="connsiteX303" fmla="*/ 1918461 w 2088269"/>
                    <a:gd name="connsiteY303" fmla="*/ 1888685 h 2309176"/>
                    <a:gd name="connsiteX304" fmla="*/ 1837000 w 2088269"/>
                    <a:gd name="connsiteY304" fmla="*/ 1828105 h 2309176"/>
                    <a:gd name="connsiteX305" fmla="*/ 1811479 w 2088269"/>
                    <a:gd name="connsiteY305" fmla="*/ 1816762 h 2309176"/>
                    <a:gd name="connsiteX306" fmla="*/ 1805293 w 2088269"/>
                    <a:gd name="connsiteY306" fmla="*/ 1816762 h 2309176"/>
                    <a:gd name="connsiteX307" fmla="*/ 1805035 w 2088269"/>
                    <a:gd name="connsiteY307" fmla="*/ 1823722 h 2309176"/>
                    <a:gd name="connsiteX308" fmla="*/ 1813800 w 2088269"/>
                    <a:gd name="connsiteY308" fmla="*/ 1849243 h 2309176"/>
                    <a:gd name="connsiteX309" fmla="*/ 1822307 w 2088269"/>
                    <a:gd name="connsiteY309" fmla="*/ 1857235 h 2309176"/>
                    <a:gd name="connsiteX310" fmla="*/ 1860201 w 2088269"/>
                    <a:gd name="connsiteY310" fmla="*/ 1900285 h 2309176"/>
                    <a:gd name="connsiteX311" fmla="*/ 1835196 w 2088269"/>
                    <a:gd name="connsiteY311" fmla="*/ 1928900 h 2309176"/>
                    <a:gd name="connsiteX312" fmla="*/ 1802972 w 2088269"/>
                    <a:gd name="connsiteY312" fmla="*/ 1911886 h 2309176"/>
                    <a:gd name="connsiteX313" fmla="*/ 1824111 w 2088269"/>
                    <a:gd name="connsiteY313" fmla="*/ 1951327 h 2309176"/>
                    <a:gd name="connsiteX314" fmla="*/ 1863295 w 2088269"/>
                    <a:gd name="connsiteY314" fmla="*/ 1969114 h 2309176"/>
                    <a:gd name="connsiteX315" fmla="*/ 1877215 w 2088269"/>
                    <a:gd name="connsiteY315" fmla="*/ 1954421 h 2309176"/>
                    <a:gd name="connsiteX316" fmla="*/ 1918977 w 2088269"/>
                    <a:gd name="connsiteY316" fmla="*/ 1921424 h 2309176"/>
                    <a:gd name="connsiteX317" fmla="*/ 1933155 w 2088269"/>
                    <a:gd name="connsiteY317" fmla="*/ 1942820 h 2309176"/>
                    <a:gd name="connsiteX318" fmla="*/ 1946560 w 2088269"/>
                    <a:gd name="connsiteY318" fmla="*/ 1970403 h 2309176"/>
                    <a:gd name="connsiteX319" fmla="*/ 1987806 w 2088269"/>
                    <a:gd name="connsiteY319" fmla="*/ 1978653 h 2309176"/>
                    <a:gd name="connsiteX320" fmla="*/ 2027248 w 2088269"/>
                    <a:gd name="connsiteY320" fmla="*/ 1989995 h 2309176"/>
                    <a:gd name="connsiteX321" fmla="*/ 2038590 w 2088269"/>
                    <a:gd name="connsiteY321" fmla="*/ 2015258 h 2309176"/>
                    <a:gd name="connsiteX322" fmla="*/ 2043231 w 2088269"/>
                    <a:gd name="connsiteY322" fmla="*/ 2035881 h 2309176"/>
                    <a:gd name="connsiteX323" fmla="*/ 2038075 w 2088269"/>
                    <a:gd name="connsiteY323" fmla="*/ 2057020 h 2309176"/>
                    <a:gd name="connsiteX324" fmla="*/ 2004047 w 2088269"/>
                    <a:gd name="connsiteY324" fmla="*/ 2055731 h 2309176"/>
                    <a:gd name="connsiteX325" fmla="*/ 1990384 w 2088269"/>
                    <a:gd name="connsiteY325" fmla="*/ 2052122 h 2309176"/>
                    <a:gd name="connsiteX326" fmla="*/ 1986002 w 2088269"/>
                    <a:gd name="connsiteY326" fmla="*/ 2053153 h 2309176"/>
                    <a:gd name="connsiteX327" fmla="*/ 1986775 w 2088269"/>
                    <a:gd name="connsiteY327" fmla="*/ 2057278 h 2309176"/>
                    <a:gd name="connsiteX328" fmla="*/ 1993735 w 2088269"/>
                    <a:gd name="connsiteY328" fmla="*/ 2064754 h 2309176"/>
                    <a:gd name="connsiteX329" fmla="*/ 2000953 w 2088269"/>
                    <a:gd name="connsiteY329" fmla="*/ 2100844 h 2309176"/>
                    <a:gd name="connsiteX330" fmla="*/ 1971050 w 2088269"/>
                    <a:gd name="connsiteY330" fmla="*/ 2111413 h 2309176"/>
                    <a:gd name="connsiteX331" fmla="*/ 1921813 w 2088269"/>
                    <a:gd name="connsiteY331" fmla="*/ 2055989 h 2309176"/>
                    <a:gd name="connsiteX332" fmla="*/ 1866646 w 2088269"/>
                    <a:gd name="connsiteY332" fmla="*/ 2002885 h 2309176"/>
                    <a:gd name="connsiteX333" fmla="*/ 1851694 w 2088269"/>
                    <a:gd name="connsiteY333" fmla="*/ 2007267 h 2309176"/>
                    <a:gd name="connsiteX334" fmla="*/ 1854788 w 2088269"/>
                    <a:gd name="connsiteY334" fmla="*/ 2022734 h 2309176"/>
                    <a:gd name="connsiteX335" fmla="*/ 1880824 w 2088269"/>
                    <a:gd name="connsiteY335" fmla="*/ 2071972 h 2309176"/>
                    <a:gd name="connsiteX336" fmla="*/ 1912017 w 2088269"/>
                    <a:gd name="connsiteY336" fmla="*/ 2126365 h 2309176"/>
                    <a:gd name="connsiteX337" fmla="*/ 1989353 w 2088269"/>
                    <a:gd name="connsiteY337" fmla="*/ 2211950 h 2309176"/>
                    <a:gd name="connsiteX338" fmla="*/ 2003789 w 2088269"/>
                    <a:gd name="connsiteY338" fmla="*/ 2235925 h 2309176"/>
                    <a:gd name="connsiteX339" fmla="*/ 2003531 w 2088269"/>
                    <a:gd name="connsiteY339" fmla="*/ 2258868 h 2309176"/>
                    <a:gd name="connsiteX340" fmla="*/ 1982393 w 2088269"/>
                    <a:gd name="connsiteY340" fmla="*/ 2262477 h 2309176"/>
                    <a:gd name="connsiteX341" fmla="*/ 1975432 w 2088269"/>
                    <a:gd name="connsiteY341" fmla="*/ 2268921 h 2309176"/>
                    <a:gd name="connsiteX342" fmla="*/ 1973112 w 2088269"/>
                    <a:gd name="connsiteY342" fmla="*/ 2293154 h 2309176"/>
                    <a:gd name="connsiteX343" fmla="*/ 1947591 w 2088269"/>
                    <a:gd name="connsiteY343" fmla="*/ 2303981 h 2309176"/>
                    <a:gd name="connsiteX344" fmla="*/ 1935475 w 2088269"/>
                    <a:gd name="connsiteY344" fmla="*/ 2291349 h 2309176"/>
                    <a:gd name="connsiteX345" fmla="*/ 1892683 w 2088269"/>
                    <a:gd name="connsiteY345" fmla="*/ 2274593 h 2309176"/>
                    <a:gd name="connsiteX346" fmla="*/ 1877215 w 2088269"/>
                    <a:gd name="connsiteY346" fmla="*/ 2263508 h 2309176"/>
                    <a:gd name="connsiteX347" fmla="*/ 1859428 w 2088269"/>
                    <a:gd name="connsiteY347" fmla="*/ 2185140 h 2309176"/>
                    <a:gd name="connsiteX348" fmla="*/ 1851437 w 2088269"/>
                    <a:gd name="connsiteY348" fmla="*/ 2149824 h 2309176"/>
                    <a:gd name="connsiteX349" fmla="*/ 1847828 w 2088269"/>
                    <a:gd name="connsiteY349" fmla="*/ 2164517 h 2309176"/>
                    <a:gd name="connsiteX350" fmla="*/ 1845507 w 2088269"/>
                    <a:gd name="connsiteY350" fmla="*/ 2204475 h 2309176"/>
                    <a:gd name="connsiteX351" fmla="*/ 1822564 w 2088269"/>
                    <a:gd name="connsiteY351" fmla="*/ 2239791 h 2309176"/>
                    <a:gd name="connsiteX352" fmla="*/ 1791888 w 2088269"/>
                    <a:gd name="connsiteY352" fmla="*/ 2218395 h 2309176"/>
                    <a:gd name="connsiteX353" fmla="*/ 1793434 w 2088269"/>
                    <a:gd name="connsiteY353" fmla="*/ 2198803 h 2309176"/>
                    <a:gd name="connsiteX354" fmla="*/ 1796786 w 2088269"/>
                    <a:gd name="connsiteY354" fmla="*/ 2179469 h 2309176"/>
                    <a:gd name="connsiteX355" fmla="*/ 1777194 w 2088269"/>
                    <a:gd name="connsiteY355" fmla="*/ 2188750 h 2309176"/>
                    <a:gd name="connsiteX356" fmla="*/ 1761984 w 2088269"/>
                    <a:gd name="connsiteY356" fmla="*/ 2173540 h 2309176"/>
                    <a:gd name="connsiteX357" fmla="*/ 1758118 w 2088269"/>
                    <a:gd name="connsiteY357" fmla="*/ 2155237 h 2309176"/>
                    <a:gd name="connsiteX358" fmla="*/ 1766624 w 2088269"/>
                    <a:gd name="connsiteY358" fmla="*/ 2057793 h 2309176"/>
                    <a:gd name="connsiteX359" fmla="*/ 1746259 w 2088269"/>
                    <a:gd name="connsiteY359" fmla="*/ 1992573 h 2309176"/>
                    <a:gd name="connsiteX360" fmla="*/ 1712489 w 2088269"/>
                    <a:gd name="connsiteY360" fmla="*/ 1947718 h 2309176"/>
                    <a:gd name="connsiteX361" fmla="*/ 1699600 w 2088269"/>
                    <a:gd name="connsiteY361" fmla="*/ 1882498 h 2309176"/>
                    <a:gd name="connsiteX362" fmla="*/ 1632575 w 2088269"/>
                    <a:gd name="connsiteY362" fmla="*/ 1803099 h 2309176"/>
                    <a:gd name="connsiteX363" fmla="*/ 1609116 w 2088269"/>
                    <a:gd name="connsiteY363" fmla="*/ 1834292 h 2309176"/>
                    <a:gd name="connsiteX364" fmla="*/ 1629739 w 2088269"/>
                    <a:gd name="connsiteY364" fmla="*/ 1867288 h 2309176"/>
                    <a:gd name="connsiteX365" fmla="*/ 1717903 w 2088269"/>
                    <a:gd name="connsiteY365" fmla="*/ 2050318 h 2309176"/>
                    <a:gd name="connsiteX366" fmla="*/ 1717645 w 2088269"/>
                    <a:gd name="connsiteY366" fmla="*/ 2073518 h 2309176"/>
                    <a:gd name="connsiteX367" fmla="*/ 1700115 w 2088269"/>
                    <a:gd name="connsiteY367" fmla="*/ 2082799 h 2309176"/>
                    <a:gd name="connsiteX368" fmla="*/ 1694186 w 2088269"/>
                    <a:gd name="connsiteY368" fmla="*/ 2081252 h 2309176"/>
                    <a:gd name="connsiteX369" fmla="*/ 1698053 w 2088269"/>
                    <a:gd name="connsiteY369" fmla="*/ 2093884 h 2309176"/>
                    <a:gd name="connsiteX370" fmla="*/ 1706560 w 2088269"/>
                    <a:gd name="connsiteY370" fmla="*/ 2128169 h 2309176"/>
                    <a:gd name="connsiteX371" fmla="*/ 1700889 w 2088269"/>
                    <a:gd name="connsiteY371" fmla="*/ 2139770 h 2309176"/>
                    <a:gd name="connsiteX372" fmla="*/ 1689030 w 2088269"/>
                    <a:gd name="connsiteY372" fmla="*/ 2136676 h 2309176"/>
                    <a:gd name="connsiteX373" fmla="*/ 1661705 w 2088269"/>
                    <a:gd name="connsiteY373" fmla="*/ 2109609 h 2309176"/>
                    <a:gd name="connsiteX374" fmla="*/ 1652682 w 2088269"/>
                    <a:gd name="connsiteY374" fmla="*/ 2103164 h 2309176"/>
                    <a:gd name="connsiteX375" fmla="*/ 1610921 w 2088269"/>
                    <a:gd name="connsiteY375" fmla="*/ 2058824 h 2309176"/>
                    <a:gd name="connsiteX376" fmla="*/ 1599320 w 2088269"/>
                    <a:gd name="connsiteY376" fmla="*/ 1996440 h 2309176"/>
                    <a:gd name="connsiteX377" fmla="*/ 1586431 w 2088269"/>
                    <a:gd name="connsiteY377" fmla="*/ 1935344 h 2309176"/>
                    <a:gd name="connsiteX378" fmla="*/ 1570706 w 2088269"/>
                    <a:gd name="connsiteY378" fmla="*/ 1905699 h 2309176"/>
                    <a:gd name="connsiteX379" fmla="*/ 1546732 w 2088269"/>
                    <a:gd name="connsiteY379" fmla="*/ 1875795 h 2309176"/>
                    <a:gd name="connsiteX380" fmla="*/ 1541576 w 2088269"/>
                    <a:gd name="connsiteY380" fmla="*/ 1872444 h 2309176"/>
                    <a:gd name="connsiteX381" fmla="*/ 1540287 w 2088269"/>
                    <a:gd name="connsiteY381" fmla="*/ 1878889 h 2309176"/>
                    <a:gd name="connsiteX382" fmla="*/ 1556012 w 2088269"/>
                    <a:gd name="connsiteY382" fmla="*/ 1927868 h 2309176"/>
                    <a:gd name="connsiteX383" fmla="*/ 1576635 w 2088269"/>
                    <a:gd name="connsiteY383" fmla="*/ 1968857 h 2309176"/>
                    <a:gd name="connsiteX384" fmla="*/ 1574057 w 2088269"/>
                    <a:gd name="connsiteY384" fmla="*/ 2026601 h 2309176"/>
                    <a:gd name="connsiteX385" fmla="*/ 1582822 w 2088269"/>
                    <a:gd name="connsiteY385" fmla="*/ 2070941 h 2309176"/>
                    <a:gd name="connsiteX386" fmla="*/ 1627419 w 2088269"/>
                    <a:gd name="connsiteY386" fmla="*/ 2106515 h 2309176"/>
                    <a:gd name="connsiteX387" fmla="*/ 1644691 w 2088269"/>
                    <a:gd name="connsiteY387" fmla="*/ 2135903 h 2309176"/>
                    <a:gd name="connsiteX388" fmla="*/ 1643402 w 2088269"/>
                    <a:gd name="connsiteY388" fmla="*/ 2223809 h 2309176"/>
                    <a:gd name="connsiteX389" fmla="*/ 1628708 w 2088269"/>
                    <a:gd name="connsiteY389" fmla="*/ 2240823 h 2309176"/>
                    <a:gd name="connsiteX390" fmla="*/ 1612983 w 2088269"/>
                    <a:gd name="connsiteY390" fmla="*/ 2224840 h 2309176"/>
                    <a:gd name="connsiteX391" fmla="*/ 1604992 w 2088269"/>
                    <a:gd name="connsiteY391" fmla="*/ 2188492 h 2309176"/>
                    <a:gd name="connsiteX392" fmla="*/ 1599062 w 2088269"/>
                    <a:gd name="connsiteY392" fmla="*/ 2176891 h 2309176"/>
                    <a:gd name="connsiteX393" fmla="*/ 1597516 w 2088269"/>
                    <a:gd name="connsiteY393" fmla="*/ 2189781 h 2309176"/>
                    <a:gd name="connsiteX394" fmla="*/ 1599062 w 2088269"/>
                    <a:gd name="connsiteY394" fmla="*/ 2205506 h 2309176"/>
                    <a:gd name="connsiteX395" fmla="*/ 1590298 w 2088269"/>
                    <a:gd name="connsiteY395" fmla="*/ 2220715 h 2309176"/>
                    <a:gd name="connsiteX396" fmla="*/ 1570964 w 2088269"/>
                    <a:gd name="connsiteY396" fmla="*/ 2218137 h 2309176"/>
                    <a:gd name="connsiteX397" fmla="*/ 1560394 w 2088269"/>
                    <a:gd name="connsiteY397" fmla="*/ 2180500 h 2309176"/>
                    <a:gd name="connsiteX398" fmla="*/ 1568644 w 2088269"/>
                    <a:gd name="connsiteY398" fmla="*/ 2162713 h 2309176"/>
                    <a:gd name="connsiteX399" fmla="*/ 1576119 w 2088269"/>
                    <a:gd name="connsiteY399" fmla="*/ 2136676 h 2309176"/>
                    <a:gd name="connsiteX400" fmla="*/ 1572253 w 2088269"/>
                    <a:gd name="connsiteY400" fmla="*/ 2127912 h 2309176"/>
                    <a:gd name="connsiteX401" fmla="*/ 1562972 w 2088269"/>
                    <a:gd name="connsiteY401" fmla="*/ 2130232 h 2309176"/>
                    <a:gd name="connsiteX402" fmla="*/ 1552661 w 2088269"/>
                    <a:gd name="connsiteY402" fmla="*/ 2152659 h 2309176"/>
                    <a:gd name="connsiteX403" fmla="*/ 1552403 w 2088269"/>
                    <a:gd name="connsiteY403" fmla="*/ 2167611 h 2309176"/>
                    <a:gd name="connsiteX404" fmla="*/ 1536162 w 2088269"/>
                    <a:gd name="connsiteY404" fmla="*/ 2177665 h 2309176"/>
                    <a:gd name="connsiteX405" fmla="*/ 1519922 w 2088269"/>
                    <a:gd name="connsiteY405" fmla="*/ 2158073 h 2309176"/>
                    <a:gd name="connsiteX406" fmla="*/ 1517344 w 2088269"/>
                    <a:gd name="connsiteY406" fmla="*/ 2140543 h 2309176"/>
                    <a:gd name="connsiteX407" fmla="*/ 1517344 w 2088269"/>
                    <a:gd name="connsiteY407" fmla="*/ 2081510 h 2309176"/>
                    <a:gd name="connsiteX408" fmla="*/ 1512188 w 2088269"/>
                    <a:gd name="connsiteY408" fmla="*/ 2049286 h 2309176"/>
                    <a:gd name="connsiteX409" fmla="*/ 1499556 w 2088269"/>
                    <a:gd name="connsiteY409" fmla="*/ 2028921 h 2309176"/>
                    <a:gd name="connsiteX410" fmla="*/ 1487698 w 2088269"/>
                    <a:gd name="connsiteY410" fmla="*/ 2032788 h 2309176"/>
                    <a:gd name="connsiteX411" fmla="*/ 1486409 w 2088269"/>
                    <a:gd name="connsiteY411" fmla="*/ 2077385 h 2309176"/>
                    <a:gd name="connsiteX412" fmla="*/ 1492596 w 2088269"/>
                    <a:gd name="connsiteY412" fmla="*/ 2130232 h 2309176"/>
                    <a:gd name="connsiteX413" fmla="*/ 1479965 w 2088269"/>
                    <a:gd name="connsiteY413" fmla="*/ 2181016 h 2309176"/>
                    <a:gd name="connsiteX414" fmla="*/ 1460115 w 2088269"/>
                    <a:gd name="connsiteY414" fmla="*/ 2214786 h 2309176"/>
                    <a:gd name="connsiteX415" fmla="*/ 1446968 w 2088269"/>
                    <a:gd name="connsiteY415" fmla="*/ 2220200 h 2309176"/>
                    <a:gd name="connsiteX416" fmla="*/ 1426602 w 2088269"/>
                    <a:gd name="connsiteY416" fmla="*/ 2198803 h 2309176"/>
                    <a:gd name="connsiteX417" fmla="*/ 1426860 w 2088269"/>
                    <a:gd name="connsiteY417" fmla="*/ 2156268 h 2309176"/>
                    <a:gd name="connsiteX418" fmla="*/ 1427376 w 2088269"/>
                    <a:gd name="connsiteY418" fmla="*/ 2146988 h 2309176"/>
                    <a:gd name="connsiteX419" fmla="*/ 1415518 w 2088269"/>
                    <a:gd name="connsiteY419" fmla="*/ 2138739 h 2309176"/>
                    <a:gd name="connsiteX420" fmla="*/ 1402371 w 2088269"/>
                    <a:gd name="connsiteY420" fmla="*/ 2143637 h 2309176"/>
                    <a:gd name="connsiteX421" fmla="*/ 1383552 w 2088269"/>
                    <a:gd name="connsiteY421" fmla="*/ 2135645 h 2309176"/>
                    <a:gd name="connsiteX422" fmla="*/ 1386903 w 2088269"/>
                    <a:gd name="connsiteY422" fmla="*/ 2093110 h 2309176"/>
                    <a:gd name="connsiteX423" fmla="*/ 1411651 w 2088269"/>
                    <a:gd name="connsiteY423" fmla="*/ 2047997 h 2309176"/>
                    <a:gd name="connsiteX424" fmla="*/ 1437430 w 2088269"/>
                    <a:gd name="connsiteY424" fmla="*/ 1992315 h 2309176"/>
                    <a:gd name="connsiteX425" fmla="*/ 1424798 w 2088269"/>
                    <a:gd name="connsiteY425" fmla="*/ 1936118 h 2309176"/>
                    <a:gd name="connsiteX426" fmla="*/ 1418869 w 2088269"/>
                    <a:gd name="connsiteY426" fmla="*/ 1926579 h 2309176"/>
                    <a:gd name="connsiteX427" fmla="*/ 1415002 w 2088269"/>
                    <a:gd name="connsiteY427" fmla="*/ 1921939 h 2309176"/>
                    <a:gd name="connsiteX428" fmla="*/ 1411135 w 2088269"/>
                    <a:gd name="connsiteY428" fmla="*/ 1926579 h 2309176"/>
                    <a:gd name="connsiteX429" fmla="*/ 1402886 w 2088269"/>
                    <a:gd name="connsiteY429" fmla="*/ 1970403 h 2309176"/>
                    <a:gd name="connsiteX430" fmla="*/ 1405206 w 2088269"/>
                    <a:gd name="connsiteY430" fmla="*/ 2006494 h 2309176"/>
                    <a:gd name="connsiteX431" fmla="*/ 1401597 w 2088269"/>
                    <a:gd name="connsiteY431" fmla="*/ 2020672 h 2309176"/>
                    <a:gd name="connsiteX432" fmla="*/ 1363960 w 2088269"/>
                    <a:gd name="connsiteY432" fmla="*/ 2079447 h 2309176"/>
                    <a:gd name="connsiteX433" fmla="*/ 1328643 w 2088269"/>
                    <a:gd name="connsiteY433" fmla="*/ 2126623 h 2309176"/>
                    <a:gd name="connsiteX434" fmla="*/ 1313176 w 2088269"/>
                    <a:gd name="connsiteY434" fmla="*/ 2139770 h 2309176"/>
                    <a:gd name="connsiteX435" fmla="*/ 1300802 w 2088269"/>
                    <a:gd name="connsiteY435" fmla="*/ 2131778 h 2309176"/>
                    <a:gd name="connsiteX436" fmla="*/ 1302349 w 2088269"/>
                    <a:gd name="connsiteY436" fmla="*/ 2119920 h 2309176"/>
                    <a:gd name="connsiteX437" fmla="*/ 1309825 w 2088269"/>
                    <a:gd name="connsiteY437" fmla="*/ 2094915 h 2309176"/>
                    <a:gd name="connsiteX438" fmla="*/ 1309051 w 2088269"/>
                    <a:gd name="connsiteY438" fmla="*/ 2085377 h 2309176"/>
                    <a:gd name="connsiteX439" fmla="*/ 1300029 w 2088269"/>
                    <a:gd name="connsiteY439" fmla="*/ 2088212 h 2309176"/>
                    <a:gd name="connsiteX440" fmla="*/ 1290748 w 2088269"/>
                    <a:gd name="connsiteY440" fmla="*/ 2094657 h 2309176"/>
                    <a:gd name="connsiteX441" fmla="*/ 1276570 w 2088269"/>
                    <a:gd name="connsiteY441" fmla="*/ 2098524 h 2309176"/>
                    <a:gd name="connsiteX442" fmla="*/ 1265485 w 2088269"/>
                    <a:gd name="connsiteY442" fmla="*/ 2084861 h 2309176"/>
                    <a:gd name="connsiteX443" fmla="*/ 1271414 w 2088269"/>
                    <a:gd name="connsiteY443" fmla="*/ 2070167 h 2309176"/>
                    <a:gd name="connsiteX444" fmla="*/ 1309309 w 2088269"/>
                    <a:gd name="connsiteY444" fmla="*/ 2025570 h 2309176"/>
                    <a:gd name="connsiteX445" fmla="*/ 1325550 w 2088269"/>
                    <a:gd name="connsiteY445" fmla="*/ 2006494 h 2309176"/>
                    <a:gd name="connsiteX446" fmla="*/ 1348493 w 2088269"/>
                    <a:gd name="connsiteY446" fmla="*/ 1926064 h 2309176"/>
                    <a:gd name="connsiteX447" fmla="*/ 1348493 w 2088269"/>
                    <a:gd name="connsiteY447" fmla="*/ 1914979 h 2309176"/>
                    <a:gd name="connsiteX448" fmla="*/ 1345142 w 2088269"/>
                    <a:gd name="connsiteY448" fmla="*/ 1908019 h 2309176"/>
                    <a:gd name="connsiteX449" fmla="*/ 1339470 w 2088269"/>
                    <a:gd name="connsiteY449" fmla="*/ 1911886 h 2309176"/>
                    <a:gd name="connsiteX450" fmla="*/ 1325808 w 2088269"/>
                    <a:gd name="connsiteY450" fmla="*/ 1928126 h 2309176"/>
                    <a:gd name="connsiteX451" fmla="*/ 1268836 w 2088269"/>
                    <a:gd name="connsiteY451" fmla="*/ 1929931 h 2309176"/>
                    <a:gd name="connsiteX452" fmla="*/ 1236871 w 2088269"/>
                    <a:gd name="connsiteY452" fmla="*/ 1875022 h 2309176"/>
                    <a:gd name="connsiteX453" fmla="*/ 1253885 w 2088269"/>
                    <a:gd name="connsiteY453" fmla="*/ 1863937 h 2309176"/>
                    <a:gd name="connsiteX454" fmla="*/ 1328128 w 2088269"/>
                    <a:gd name="connsiteY454" fmla="*/ 1864453 h 2309176"/>
                    <a:gd name="connsiteX455" fmla="*/ 1336635 w 2088269"/>
                    <a:gd name="connsiteY455" fmla="*/ 1857235 h 2309176"/>
                    <a:gd name="connsiteX456" fmla="*/ 1327870 w 2088269"/>
                    <a:gd name="connsiteY456" fmla="*/ 1850017 h 2309176"/>
                    <a:gd name="connsiteX457" fmla="*/ 1299771 w 2088269"/>
                    <a:gd name="connsiteY457" fmla="*/ 1843314 h 2309176"/>
                    <a:gd name="connsiteX458" fmla="*/ 1264196 w 2088269"/>
                    <a:gd name="connsiteY458" fmla="*/ 1829394 h 2309176"/>
                    <a:gd name="connsiteX459" fmla="*/ 1251565 w 2088269"/>
                    <a:gd name="connsiteY459" fmla="*/ 1804130 h 2309176"/>
                    <a:gd name="connsiteX460" fmla="*/ 1277601 w 2088269"/>
                    <a:gd name="connsiteY460" fmla="*/ 1797943 h 2309176"/>
                    <a:gd name="connsiteX461" fmla="*/ 1305442 w 2088269"/>
                    <a:gd name="connsiteY461" fmla="*/ 1810833 h 2309176"/>
                    <a:gd name="connsiteX462" fmla="*/ 1354680 w 2088269"/>
                    <a:gd name="connsiteY462" fmla="*/ 1818309 h 2309176"/>
                    <a:gd name="connsiteX463" fmla="*/ 1362156 w 2088269"/>
                    <a:gd name="connsiteY463" fmla="*/ 1803099 h 2309176"/>
                    <a:gd name="connsiteX464" fmla="*/ 1361898 w 2088269"/>
                    <a:gd name="connsiteY464" fmla="*/ 1787632 h 2309176"/>
                    <a:gd name="connsiteX465" fmla="*/ 1376076 w 2088269"/>
                    <a:gd name="connsiteY465" fmla="*/ 1715194 h 2309176"/>
                    <a:gd name="connsiteX466" fmla="*/ 1373498 w 2088269"/>
                    <a:gd name="connsiteY466" fmla="*/ 1654871 h 2309176"/>
                    <a:gd name="connsiteX467" fmla="*/ 1364733 w 2088269"/>
                    <a:gd name="connsiteY467" fmla="*/ 1642755 h 2309176"/>
                    <a:gd name="connsiteX468" fmla="*/ 1351071 w 2088269"/>
                    <a:gd name="connsiteY468" fmla="*/ 1650489 h 2309176"/>
                    <a:gd name="connsiteX469" fmla="*/ 1334572 w 2088269"/>
                    <a:gd name="connsiteY469" fmla="*/ 1677557 h 2309176"/>
                    <a:gd name="connsiteX470" fmla="*/ 1315238 w 2088269"/>
                    <a:gd name="connsiteY470" fmla="*/ 1703851 h 2309176"/>
                    <a:gd name="connsiteX471" fmla="*/ 1300287 w 2088269"/>
                    <a:gd name="connsiteY471" fmla="*/ 1701789 h 2309176"/>
                    <a:gd name="connsiteX472" fmla="*/ 1298740 w 2088269"/>
                    <a:gd name="connsiteY472" fmla="*/ 1697406 h 2309176"/>
                    <a:gd name="connsiteX473" fmla="*/ 1285077 w 2088269"/>
                    <a:gd name="connsiteY473" fmla="*/ 1693282 h 2309176"/>
                    <a:gd name="connsiteX474" fmla="*/ 1282241 w 2088269"/>
                    <a:gd name="connsiteY474" fmla="*/ 1695602 h 2309176"/>
                    <a:gd name="connsiteX475" fmla="*/ 1262134 w 2088269"/>
                    <a:gd name="connsiteY475" fmla="*/ 1697664 h 2309176"/>
                    <a:gd name="connsiteX476" fmla="*/ 1253369 w 2088269"/>
                    <a:gd name="connsiteY476" fmla="*/ 1678072 h 2309176"/>
                    <a:gd name="connsiteX477" fmla="*/ 1260845 w 2088269"/>
                    <a:gd name="connsiteY477" fmla="*/ 1661058 h 2309176"/>
                    <a:gd name="connsiteX478" fmla="*/ 1279406 w 2088269"/>
                    <a:gd name="connsiteY478" fmla="*/ 1631928 h 2309176"/>
                    <a:gd name="connsiteX479" fmla="*/ 1269352 w 2088269"/>
                    <a:gd name="connsiteY479" fmla="*/ 1614141 h 2309176"/>
                    <a:gd name="connsiteX480" fmla="*/ 1231199 w 2088269"/>
                    <a:gd name="connsiteY480" fmla="*/ 1612336 h 2309176"/>
                    <a:gd name="connsiteX481" fmla="*/ 1211608 w 2088269"/>
                    <a:gd name="connsiteY481" fmla="*/ 1612079 h 2309176"/>
                    <a:gd name="connsiteX482" fmla="*/ 1195883 w 2088269"/>
                    <a:gd name="connsiteY482" fmla="*/ 1588104 h 2309176"/>
                    <a:gd name="connsiteX483" fmla="*/ 1198460 w 2088269"/>
                    <a:gd name="connsiteY483" fmla="*/ 1579082 h 2309176"/>
                    <a:gd name="connsiteX484" fmla="*/ 1214443 w 2088269"/>
                    <a:gd name="connsiteY484" fmla="*/ 1566708 h 2309176"/>
                    <a:gd name="connsiteX485" fmla="*/ 1236871 w 2088269"/>
                    <a:gd name="connsiteY485" fmla="*/ 1567739 h 2309176"/>
                    <a:gd name="connsiteX486" fmla="*/ 1243573 w 2088269"/>
                    <a:gd name="connsiteY486" fmla="*/ 1564388 h 2309176"/>
                    <a:gd name="connsiteX487" fmla="*/ 1239449 w 2088269"/>
                    <a:gd name="connsiteY487" fmla="*/ 1558717 h 2309176"/>
                    <a:gd name="connsiteX488" fmla="*/ 1213154 w 2088269"/>
                    <a:gd name="connsiteY488" fmla="*/ 1542734 h 2309176"/>
                    <a:gd name="connsiteX489" fmla="*/ 1206710 w 2088269"/>
                    <a:gd name="connsiteY489" fmla="*/ 1527009 h 2309176"/>
                    <a:gd name="connsiteX490" fmla="*/ 1221404 w 2088269"/>
                    <a:gd name="connsiteY490" fmla="*/ 1520822 h 2309176"/>
                    <a:gd name="connsiteX491" fmla="*/ 1268836 w 2088269"/>
                    <a:gd name="connsiteY491" fmla="*/ 1531133 h 2309176"/>
                    <a:gd name="connsiteX492" fmla="*/ 1289202 w 2088269"/>
                    <a:gd name="connsiteY492" fmla="*/ 1543765 h 2309176"/>
                    <a:gd name="connsiteX493" fmla="*/ 1346173 w 2088269"/>
                    <a:gd name="connsiteY493" fmla="*/ 1560005 h 2309176"/>
                    <a:gd name="connsiteX494" fmla="*/ 1365765 w 2088269"/>
                    <a:gd name="connsiteY494" fmla="*/ 1537578 h 2309176"/>
                    <a:gd name="connsiteX495" fmla="*/ 1366022 w 2088269"/>
                    <a:gd name="connsiteY495" fmla="*/ 1488083 h 2309176"/>
                    <a:gd name="connsiteX496" fmla="*/ 1360867 w 2088269"/>
                    <a:gd name="connsiteY496" fmla="*/ 1476482 h 2309176"/>
                    <a:gd name="connsiteX497" fmla="*/ 1333541 w 2088269"/>
                    <a:gd name="connsiteY497" fmla="*/ 1447095 h 2309176"/>
                    <a:gd name="connsiteX498" fmla="*/ 1230684 w 2088269"/>
                    <a:gd name="connsiteY498" fmla="*/ 1356353 h 2309176"/>
                    <a:gd name="connsiteX499" fmla="*/ 1135302 w 2088269"/>
                    <a:gd name="connsiteY499" fmla="*/ 1276697 h 2309176"/>
                    <a:gd name="connsiteX500" fmla="*/ 1102821 w 2088269"/>
                    <a:gd name="connsiteY500" fmla="*/ 1256847 h 2309176"/>
                    <a:gd name="connsiteX501" fmla="*/ 1081425 w 2088269"/>
                    <a:gd name="connsiteY501" fmla="*/ 1248082 h 2309176"/>
                    <a:gd name="connsiteX502" fmla="*/ 1010791 w 2088269"/>
                    <a:gd name="connsiteY502" fmla="*/ 1248340 h 2309176"/>
                    <a:gd name="connsiteX503" fmla="*/ 1000737 w 2088269"/>
                    <a:gd name="connsiteY503" fmla="*/ 1253238 h 2309176"/>
                    <a:gd name="connsiteX504" fmla="*/ 888600 w 2088269"/>
                    <a:gd name="connsiteY504" fmla="*/ 1343464 h 2309176"/>
                    <a:gd name="connsiteX505" fmla="*/ 795280 w 2088269"/>
                    <a:gd name="connsiteY505" fmla="*/ 1421058 h 2309176"/>
                    <a:gd name="connsiteX506" fmla="*/ 744239 w 2088269"/>
                    <a:gd name="connsiteY506" fmla="*/ 1471842 h 2309176"/>
                    <a:gd name="connsiteX507" fmla="*/ 739341 w 2088269"/>
                    <a:gd name="connsiteY507" fmla="*/ 1477513 h 2309176"/>
                    <a:gd name="connsiteX508" fmla="*/ 723873 w 2088269"/>
                    <a:gd name="connsiteY508" fmla="*/ 1516955 h 2309176"/>
                    <a:gd name="connsiteX509" fmla="*/ 722584 w 2088269"/>
                    <a:gd name="connsiteY509" fmla="*/ 1544023 h 2309176"/>
                    <a:gd name="connsiteX510" fmla="*/ 747332 w 2088269"/>
                    <a:gd name="connsiteY510" fmla="*/ 1572379 h 2309176"/>
                    <a:gd name="connsiteX511" fmla="*/ 807139 w 2088269"/>
                    <a:gd name="connsiteY511" fmla="*/ 1550983 h 2309176"/>
                    <a:gd name="connsiteX512" fmla="*/ 822864 w 2088269"/>
                    <a:gd name="connsiteY512" fmla="*/ 1542992 h 2309176"/>
                    <a:gd name="connsiteX513" fmla="*/ 867719 w 2088269"/>
                    <a:gd name="connsiteY513" fmla="*/ 1533453 h 2309176"/>
                    <a:gd name="connsiteX514" fmla="*/ 882413 w 2088269"/>
                    <a:gd name="connsiteY514" fmla="*/ 1539382 h 2309176"/>
                    <a:gd name="connsiteX515" fmla="*/ 876484 w 2088269"/>
                    <a:gd name="connsiteY515" fmla="*/ 1555108 h 2309176"/>
                    <a:gd name="connsiteX516" fmla="*/ 852509 w 2088269"/>
                    <a:gd name="connsiteY516" fmla="*/ 1569801 h 2309176"/>
                    <a:gd name="connsiteX517" fmla="*/ 845549 w 2088269"/>
                    <a:gd name="connsiteY517" fmla="*/ 1578308 h 2309176"/>
                    <a:gd name="connsiteX518" fmla="*/ 855603 w 2088269"/>
                    <a:gd name="connsiteY518" fmla="*/ 1580371 h 2309176"/>
                    <a:gd name="connsiteX519" fmla="*/ 882670 w 2088269"/>
                    <a:gd name="connsiteY519" fmla="*/ 1580371 h 2309176"/>
                    <a:gd name="connsiteX520" fmla="*/ 898138 w 2088269"/>
                    <a:gd name="connsiteY520" fmla="*/ 1610016 h 2309176"/>
                    <a:gd name="connsiteX521" fmla="*/ 887569 w 2088269"/>
                    <a:gd name="connsiteY521" fmla="*/ 1616461 h 2309176"/>
                    <a:gd name="connsiteX522" fmla="*/ 858696 w 2088269"/>
                    <a:gd name="connsiteY522" fmla="*/ 1615945 h 2309176"/>
                    <a:gd name="connsiteX523" fmla="*/ 814872 w 2088269"/>
                    <a:gd name="connsiteY523" fmla="*/ 1616461 h 2309176"/>
                    <a:gd name="connsiteX524" fmla="*/ 806881 w 2088269"/>
                    <a:gd name="connsiteY524" fmla="*/ 1633991 h 2309176"/>
                    <a:gd name="connsiteX525" fmla="*/ 826988 w 2088269"/>
                    <a:gd name="connsiteY525" fmla="*/ 1665441 h 2309176"/>
                    <a:gd name="connsiteX526" fmla="*/ 832660 w 2088269"/>
                    <a:gd name="connsiteY526" fmla="*/ 1685806 h 2309176"/>
                    <a:gd name="connsiteX527" fmla="*/ 806623 w 2088269"/>
                    <a:gd name="connsiteY527" fmla="*/ 1698953 h 2309176"/>
                    <a:gd name="connsiteX528" fmla="*/ 804303 w 2088269"/>
                    <a:gd name="connsiteY528" fmla="*/ 1697406 h 2309176"/>
                    <a:gd name="connsiteX529" fmla="*/ 786000 w 2088269"/>
                    <a:gd name="connsiteY529" fmla="*/ 1703078 h 2309176"/>
                    <a:gd name="connsiteX530" fmla="*/ 779813 w 2088269"/>
                    <a:gd name="connsiteY530" fmla="*/ 1709265 h 2309176"/>
                    <a:gd name="connsiteX531" fmla="*/ 769760 w 2088269"/>
                    <a:gd name="connsiteY531" fmla="*/ 1703851 h 2309176"/>
                    <a:gd name="connsiteX532" fmla="*/ 740887 w 2088269"/>
                    <a:gd name="connsiteY532" fmla="*/ 1660285 h 2309176"/>
                    <a:gd name="connsiteX533" fmla="*/ 733154 w 2088269"/>
                    <a:gd name="connsiteY533" fmla="*/ 1648684 h 2309176"/>
                    <a:gd name="connsiteX534" fmla="*/ 713820 w 2088269"/>
                    <a:gd name="connsiteY534" fmla="*/ 1652293 h 2309176"/>
                    <a:gd name="connsiteX535" fmla="*/ 708406 w 2088269"/>
                    <a:gd name="connsiteY535" fmla="*/ 1702047 h 2309176"/>
                    <a:gd name="connsiteX536" fmla="*/ 724647 w 2088269"/>
                    <a:gd name="connsiteY536" fmla="*/ 1790210 h 2309176"/>
                    <a:gd name="connsiteX537" fmla="*/ 723873 w 2088269"/>
                    <a:gd name="connsiteY537" fmla="*/ 1805677 h 2309176"/>
                    <a:gd name="connsiteX538" fmla="*/ 730576 w 2088269"/>
                    <a:gd name="connsiteY538" fmla="*/ 1819082 h 2309176"/>
                    <a:gd name="connsiteX539" fmla="*/ 780071 w 2088269"/>
                    <a:gd name="connsiteY539" fmla="*/ 1812637 h 2309176"/>
                    <a:gd name="connsiteX540" fmla="*/ 820801 w 2088269"/>
                    <a:gd name="connsiteY540" fmla="*/ 1798459 h 2309176"/>
                    <a:gd name="connsiteX541" fmla="*/ 835238 w 2088269"/>
                    <a:gd name="connsiteY541" fmla="*/ 1806708 h 2309176"/>
                    <a:gd name="connsiteX542" fmla="*/ 830597 w 2088269"/>
                    <a:gd name="connsiteY542" fmla="*/ 1822691 h 2309176"/>
                    <a:gd name="connsiteX543" fmla="*/ 786000 w 2088269"/>
                    <a:gd name="connsiteY543" fmla="*/ 1844603 h 2309176"/>
                    <a:gd name="connsiteX544" fmla="*/ 757128 w 2088269"/>
                    <a:gd name="connsiteY544" fmla="*/ 1852079 h 2309176"/>
                    <a:gd name="connsiteX545" fmla="*/ 749652 w 2088269"/>
                    <a:gd name="connsiteY545" fmla="*/ 1859039 h 2309176"/>
                    <a:gd name="connsiteX546" fmla="*/ 756870 w 2088269"/>
                    <a:gd name="connsiteY546" fmla="*/ 1865226 h 2309176"/>
                    <a:gd name="connsiteX547" fmla="*/ 830340 w 2088269"/>
                    <a:gd name="connsiteY547" fmla="*/ 1865999 h 2309176"/>
                    <a:gd name="connsiteX548" fmla="*/ 849931 w 2088269"/>
                    <a:gd name="connsiteY548" fmla="*/ 1878889 h 2309176"/>
                    <a:gd name="connsiteX549" fmla="*/ 835753 w 2088269"/>
                    <a:gd name="connsiteY549" fmla="*/ 1916526 h 2309176"/>
                    <a:gd name="connsiteX550" fmla="*/ 775689 w 2088269"/>
                    <a:gd name="connsiteY550" fmla="*/ 1937407 h 2309176"/>
                    <a:gd name="connsiteX551" fmla="*/ 750941 w 2088269"/>
                    <a:gd name="connsiteY551" fmla="*/ 1918330 h 2309176"/>
                    <a:gd name="connsiteX552" fmla="*/ 747074 w 2088269"/>
                    <a:gd name="connsiteY552" fmla="*/ 1912917 h 2309176"/>
                    <a:gd name="connsiteX553" fmla="*/ 740372 w 2088269"/>
                    <a:gd name="connsiteY553" fmla="*/ 1909308 h 2309176"/>
                    <a:gd name="connsiteX554" fmla="*/ 737020 w 2088269"/>
                    <a:gd name="connsiteY554" fmla="*/ 1916526 h 2309176"/>
                    <a:gd name="connsiteX555" fmla="*/ 739856 w 2088269"/>
                    <a:gd name="connsiteY555" fmla="*/ 1941531 h 2309176"/>
                    <a:gd name="connsiteX556" fmla="*/ 759706 w 2088269"/>
                    <a:gd name="connsiteY556" fmla="*/ 2005720 h 2309176"/>
                    <a:gd name="connsiteX557" fmla="*/ 775946 w 2088269"/>
                    <a:gd name="connsiteY557" fmla="*/ 2025828 h 2309176"/>
                    <a:gd name="connsiteX558" fmla="*/ 815646 w 2088269"/>
                    <a:gd name="connsiteY558" fmla="*/ 2072745 h 2309176"/>
                    <a:gd name="connsiteX559" fmla="*/ 820801 w 2088269"/>
                    <a:gd name="connsiteY559" fmla="*/ 2084861 h 2309176"/>
                    <a:gd name="connsiteX560" fmla="*/ 806881 w 2088269"/>
                    <a:gd name="connsiteY560" fmla="*/ 2100071 h 2309176"/>
                    <a:gd name="connsiteX561" fmla="*/ 789351 w 2088269"/>
                    <a:gd name="connsiteY561" fmla="*/ 2091564 h 2309176"/>
                    <a:gd name="connsiteX562" fmla="*/ 782391 w 2088269"/>
                    <a:gd name="connsiteY562" fmla="*/ 2086923 h 2309176"/>
                    <a:gd name="connsiteX563" fmla="*/ 776978 w 2088269"/>
                    <a:gd name="connsiteY563" fmla="*/ 2086408 h 2309176"/>
                    <a:gd name="connsiteX564" fmla="*/ 775689 w 2088269"/>
                    <a:gd name="connsiteY564" fmla="*/ 2092337 h 2309176"/>
                    <a:gd name="connsiteX565" fmla="*/ 782391 w 2088269"/>
                    <a:gd name="connsiteY565" fmla="*/ 2114764 h 2309176"/>
                    <a:gd name="connsiteX566" fmla="*/ 786258 w 2088269"/>
                    <a:gd name="connsiteY566" fmla="*/ 2131005 h 2309176"/>
                    <a:gd name="connsiteX567" fmla="*/ 772080 w 2088269"/>
                    <a:gd name="connsiteY567" fmla="*/ 2140801 h 2309176"/>
                    <a:gd name="connsiteX568" fmla="*/ 759964 w 2088269"/>
                    <a:gd name="connsiteY568" fmla="*/ 2130747 h 2309176"/>
                    <a:gd name="connsiteX569" fmla="*/ 706086 w 2088269"/>
                    <a:gd name="connsiteY569" fmla="*/ 2059082 h 2309176"/>
                    <a:gd name="connsiteX570" fmla="*/ 684174 w 2088269"/>
                    <a:gd name="connsiteY570" fmla="*/ 2020156 h 2309176"/>
                    <a:gd name="connsiteX571" fmla="*/ 682885 w 2088269"/>
                    <a:gd name="connsiteY571" fmla="*/ 2002111 h 2309176"/>
                    <a:gd name="connsiteX572" fmla="*/ 675409 w 2088269"/>
                    <a:gd name="connsiteY572" fmla="*/ 1927611 h 2309176"/>
                    <a:gd name="connsiteX573" fmla="*/ 672058 w 2088269"/>
                    <a:gd name="connsiteY573" fmla="*/ 1923486 h 2309176"/>
                    <a:gd name="connsiteX574" fmla="*/ 668449 w 2088269"/>
                    <a:gd name="connsiteY574" fmla="*/ 1927095 h 2309176"/>
                    <a:gd name="connsiteX575" fmla="*/ 656591 w 2088269"/>
                    <a:gd name="connsiteY575" fmla="*/ 1945140 h 2309176"/>
                    <a:gd name="connsiteX576" fmla="*/ 648857 w 2088269"/>
                    <a:gd name="connsiteY576" fmla="*/ 1989737 h 2309176"/>
                    <a:gd name="connsiteX577" fmla="*/ 681854 w 2088269"/>
                    <a:gd name="connsiteY577" fmla="*/ 2059598 h 2309176"/>
                    <a:gd name="connsiteX578" fmla="*/ 705055 w 2088269"/>
                    <a:gd name="connsiteY578" fmla="*/ 2108320 h 2309176"/>
                    <a:gd name="connsiteX579" fmla="*/ 703250 w 2088269"/>
                    <a:gd name="connsiteY579" fmla="*/ 2137450 h 2309176"/>
                    <a:gd name="connsiteX580" fmla="*/ 684174 w 2088269"/>
                    <a:gd name="connsiteY580" fmla="*/ 2144668 h 2309176"/>
                    <a:gd name="connsiteX581" fmla="*/ 673089 w 2088269"/>
                    <a:gd name="connsiteY581" fmla="*/ 2140028 h 2309176"/>
                    <a:gd name="connsiteX582" fmla="*/ 660200 w 2088269"/>
                    <a:gd name="connsiteY582" fmla="*/ 2148792 h 2309176"/>
                    <a:gd name="connsiteX583" fmla="*/ 660715 w 2088269"/>
                    <a:gd name="connsiteY583" fmla="*/ 2159877 h 2309176"/>
                    <a:gd name="connsiteX584" fmla="*/ 661231 w 2088269"/>
                    <a:gd name="connsiteY584" fmla="*/ 2196225 h 2309176"/>
                    <a:gd name="connsiteX585" fmla="*/ 640608 w 2088269"/>
                    <a:gd name="connsiteY585" fmla="*/ 2221489 h 2309176"/>
                    <a:gd name="connsiteX586" fmla="*/ 628234 w 2088269"/>
                    <a:gd name="connsiteY586" fmla="*/ 2217880 h 2309176"/>
                    <a:gd name="connsiteX587" fmla="*/ 604518 w 2088269"/>
                    <a:gd name="connsiteY587" fmla="*/ 2177665 h 2309176"/>
                    <a:gd name="connsiteX588" fmla="*/ 595495 w 2088269"/>
                    <a:gd name="connsiteY588" fmla="*/ 2121725 h 2309176"/>
                    <a:gd name="connsiteX589" fmla="*/ 602198 w 2088269"/>
                    <a:gd name="connsiteY589" fmla="*/ 2052895 h 2309176"/>
                    <a:gd name="connsiteX590" fmla="*/ 599620 w 2088269"/>
                    <a:gd name="connsiteY590" fmla="*/ 2034335 h 2309176"/>
                    <a:gd name="connsiteX591" fmla="*/ 586215 w 2088269"/>
                    <a:gd name="connsiteY591" fmla="*/ 2030726 h 2309176"/>
                    <a:gd name="connsiteX592" fmla="*/ 576161 w 2088269"/>
                    <a:gd name="connsiteY592" fmla="*/ 2046193 h 2309176"/>
                    <a:gd name="connsiteX593" fmla="*/ 569716 w 2088269"/>
                    <a:gd name="connsiteY593" fmla="*/ 2078159 h 2309176"/>
                    <a:gd name="connsiteX594" fmla="*/ 569716 w 2088269"/>
                    <a:gd name="connsiteY594" fmla="*/ 2138997 h 2309176"/>
                    <a:gd name="connsiteX595" fmla="*/ 563272 w 2088269"/>
                    <a:gd name="connsiteY595" fmla="*/ 2166838 h 2309176"/>
                    <a:gd name="connsiteX596" fmla="*/ 546773 w 2088269"/>
                    <a:gd name="connsiteY596" fmla="*/ 2179727 h 2309176"/>
                    <a:gd name="connsiteX597" fmla="*/ 534142 w 2088269"/>
                    <a:gd name="connsiteY597" fmla="*/ 2169158 h 2309176"/>
                    <a:gd name="connsiteX598" fmla="*/ 532337 w 2088269"/>
                    <a:gd name="connsiteY598" fmla="*/ 2145183 h 2309176"/>
                    <a:gd name="connsiteX599" fmla="*/ 524088 w 2088269"/>
                    <a:gd name="connsiteY599" fmla="*/ 2132036 h 2309176"/>
                    <a:gd name="connsiteX600" fmla="*/ 514808 w 2088269"/>
                    <a:gd name="connsiteY600" fmla="*/ 2129201 h 2309176"/>
                    <a:gd name="connsiteX601" fmla="*/ 510425 w 2088269"/>
                    <a:gd name="connsiteY601" fmla="*/ 2138739 h 2309176"/>
                    <a:gd name="connsiteX602" fmla="*/ 519448 w 2088269"/>
                    <a:gd name="connsiteY602" fmla="*/ 2167095 h 2309176"/>
                    <a:gd name="connsiteX603" fmla="*/ 527697 w 2088269"/>
                    <a:gd name="connsiteY603" fmla="*/ 2188750 h 2309176"/>
                    <a:gd name="connsiteX604" fmla="*/ 510167 w 2088269"/>
                    <a:gd name="connsiteY604" fmla="*/ 2222520 h 2309176"/>
                    <a:gd name="connsiteX605" fmla="*/ 487998 w 2088269"/>
                    <a:gd name="connsiteY605" fmla="*/ 2208599 h 2309176"/>
                    <a:gd name="connsiteX606" fmla="*/ 489802 w 2088269"/>
                    <a:gd name="connsiteY606" fmla="*/ 2187203 h 2309176"/>
                    <a:gd name="connsiteX607" fmla="*/ 490575 w 2088269"/>
                    <a:gd name="connsiteY607" fmla="*/ 2183594 h 2309176"/>
                    <a:gd name="connsiteX608" fmla="*/ 487740 w 2088269"/>
                    <a:gd name="connsiteY608" fmla="*/ 2177407 h 2309176"/>
                    <a:gd name="connsiteX609" fmla="*/ 482842 w 2088269"/>
                    <a:gd name="connsiteY609" fmla="*/ 2181789 h 2309176"/>
                    <a:gd name="connsiteX610" fmla="*/ 479748 w 2088269"/>
                    <a:gd name="connsiteY610" fmla="*/ 2199319 h 2309176"/>
                    <a:gd name="connsiteX611" fmla="*/ 470726 w 2088269"/>
                    <a:gd name="connsiteY611" fmla="*/ 2231542 h 2309176"/>
                    <a:gd name="connsiteX612" fmla="*/ 457321 w 2088269"/>
                    <a:gd name="connsiteY612" fmla="*/ 2241854 h 2309176"/>
                    <a:gd name="connsiteX613" fmla="*/ 444689 w 2088269"/>
                    <a:gd name="connsiteY613" fmla="*/ 2230769 h 2309176"/>
                    <a:gd name="connsiteX614" fmla="*/ 437471 w 2088269"/>
                    <a:gd name="connsiteY614" fmla="*/ 2196225 h 2309176"/>
                    <a:gd name="connsiteX615" fmla="*/ 439018 w 2088269"/>
                    <a:gd name="connsiteY615" fmla="*/ 2145957 h 2309176"/>
                    <a:gd name="connsiteX616" fmla="*/ 474593 w 2088269"/>
                    <a:gd name="connsiteY616" fmla="*/ 2093110 h 2309176"/>
                    <a:gd name="connsiteX617" fmla="*/ 503980 w 2088269"/>
                    <a:gd name="connsiteY617" fmla="*/ 2071456 h 2309176"/>
                    <a:gd name="connsiteX618" fmla="*/ 511972 w 2088269"/>
                    <a:gd name="connsiteY618" fmla="*/ 2028406 h 2309176"/>
                    <a:gd name="connsiteX619" fmla="*/ 509652 w 2088269"/>
                    <a:gd name="connsiteY619" fmla="*/ 1969888 h 2309176"/>
                    <a:gd name="connsiteX620" fmla="*/ 539297 w 2088269"/>
                    <a:gd name="connsiteY620" fmla="*/ 1904410 h 2309176"/>
                    <a:gd name="connsiteX621" fmla="*/ 544969 w 2088269"/>
                    <a:gd name="connsiteY621" fmla="*/ 1882756 h 2309176"/>
                    <a:gd name="connsiteX622" fmla="*/ 544969 w 2088269"/>
                    <a:gd name="connsiteY622" fmla="*/ 1874764 h 2309176"/>
                    <a:gd name="connsiteX623" fmla="*/ 539040 w 2088269"/>
                    <a:gd name="connsiteY623" fmla="*/ 1877600 h 2309176"/>
                    <a:gd name="connsiteX624" fmla="*/ 488771 w 2088269"/>
                    <a:gd name="connsiteY624" fmla="*/ 1981488 h 2309176"/>
                    <a:gd name="connsiteX625" fmla="*/ 475882 w 2088269"/>
                    <a:gd name="connsiteY625" fmla="*/ 2057020 h 2309176"/>
                    <a:gd name="connsiteX626" fmla="*/ 454743 w 2088269"/>
                    <a:gd name="connsiteY626" fmla="*/ 2094657 h 2309176"/>
                    <a:gd name="connsiteX627" fmla="*/ 442885 w 2088269"/>
                    <a:gd name="connsiteY627" fmla="*/ 2101617 h 2309176"/>
                    <a:gd name="connsiteX628" fmla="*/ 410404 w 2088269"/>
                    <a:gd name="connsiteY628" fmla="*/ 2125076 h 2309176"/>
                    <a:gd name="connsiteX629" fmla="*/ 400092 w 2088269"/>
                    <a:gd name="connsiteY629" fmla="*/ 2135903 h 2309176"/>
                    <a:gd name="connsiteX630" fmla="*/ 385140 w 2088269"/>
                    <a:gd name="connsiteY630" fmla="*/ 2139770 h 2309176"/>
                    <a:gd name="connsiteX631" fmla="*/ 379985 w 2088269"/>
                    <a:gd name="connsiteY631" fmla="*/ 2125076 h 2309176"/>
                    <a:gd name="connsiteX632" fmla="*/ 389523 w 2088269"/>
                    <a:gd name="connsiteY632" fmla="*/ 2092079 h 2309176"/>
                    <a:gd name="connsiteX633" fmla="*/ 392358 w 2088269"/>
                    <a:gd name="connsiteY633" fmla="*/ 2083314 h 2309176"/>
                    <a:gd name="connsiteX634" fmla="*/ 384883 w 2088269"/>
                    <a:gd name="connsiteY634" fmla="*/ 2084603 h 2309176"/>
                    <a:gd name="connsiteX635" fmla="*/ 369157 w 2088269"/>
                    <a:gd name="connsiteY635" fmla="*/ 2076870 h 2309176"/>
                    <a:gd name="connsiteX636" fmla="*/ 368642 w 2088269"/>
                    <a:gd name="connsiteY636" fmla="*/ 2046966 h 2309176"/>
                    <a:gd name="connsiteX637" fmla="*/ 396999 w 2088269"/>
                    <a:gd name="connsiteY637" fmla="*/ 1955452 h 2309176"/>
                    <a:gd name="connsiteX638" fmla="*/ 460930 w 2088269"/>
                    <a:gd name="connsiteY638" fmla="*/ 1862906 h 2309176"/>
                    <a:gd name="connsiteX639" fmla="*/ 478202 w 2088269"/>
                    <a:gd name="connsiteY639" fmla="*/ 1830167 h 2309176"/>
                    <a:gd name="connsiteX640" fmla="*/ 463508 w 2088269"/>
                    <a:gd name="connsiteY640" fmla="*/ 1805162 h 2309176"/>
                    <a:gd name="connsiteX641" fmla="*/ 385914 w 2088269"/>
                    <a:gd name="connsiteY641" fmla="*/ 1874764 h 2309176"/>
                    <a:gd name="connsiteX642" fmla="*/ 364775 w 2088269"/>
                    <a:gd name="connsiteY642" fmla="*/ 1961381 h 2309176"/>
                    <a:gd name="connsiteX643" fmla="*/ 336161 w 2088269"/>
                    <a:gd name="connsiteY643" fmla="*/ 1998244 h 2309176"/>
                    <a:gd name="connsiteX644" fmla="*/ 321725 w 2088269"/>
                    <a:gd name="connsiteY644" fmla="*/ 2024281 h 2309176"/>
                    <a:gd name="connsiteX645" fmla="*/ 319404 w 2088269"/>
                    <a:gd name="connsiteY645" fmla="*/ 2057278 h 2309176"/>
                    <a:gd name="connsiteX646" fmla="*/ 328427 w 2088269"/>
                    <a:gd name="connsiteY646" fmla="*/ 2155495 h 2309176"/>
                    <a:gd name="connsiteX647" fmla="*/ 324045 w 2088269"/>
                    <a:gd name="connsiteY647" fmla="*/ 2174571 h 2309176"/>
                    <a:gd name="connsiteX648" fmla="*/ 289759 w 2088269"/>
                    <a:gd name="connsiteY648" fmla="*/ 2181016 h 2309176"/>
                    <a:gd name="connsiteX649" fmla="*/ 294657 w 2088269"/>
                    <a:gd name="connsiteY649" fmla="*/ 2214528 h 2309176"/>
                    <a:gd name="connsiteX650" fmla="*/ 282283 w 2088269"/>
                    <a:gd name="connsiteY650" fmla="*/ 2240565 h 2309176"/>
                    <a:gd name="connsiteX651" fmla="*/ 245419 w 2088269"/>
                    <a:gd name="connsiteY651" fmla="*/ 2223293 h 2309176"/>
                    <a:gd name="connsiteX652" fmla="*/ 239232 w 2088269"/>
                    <a:gd name="connsiteY652" fmla="*/ 2182820 h 2309176"/>
                    <a:gd name="connsiteX653" fmla="*/ 235881 w 2088269"/>
                    <a:gd name="connsiteY653" fmla="*/ 2150855 h 2309176"/>
                    <a:gd name="connsiteX654" fmla="*/ 229952 w 2088269"/>
                    <a:gd name="connsiteY654" fmla="*/ 2173540 h 2309176"/>
                    <a:gd name="connsiteX655" fmla="*/ 209071 w 2088269"/>
                    <a:gd name="connsiteY655" fmla="*/ 2265570 h 2309176"/>
                    <a:gd name="connsiteX656" fmla="*/ 193088 w 2088269"/>
                    <a:gd name="connsiteY656" fmla="*/ 2274335 h 2309176"/>
                    <a:gd name="connsiteX657" fmla="*/ 155967 w 2088269"/>
                    <a:gd name="connsiteY657" fmla="*/ 2285420 h 2309176"/>
                    <a:gd name="connsiteX658" fmla="*/ 141789 w 2088269"/>
                    <a:gd name="connsiteY658" fmla="*/ 2302692 h 2309176"/>
                    <a:gd name="connsiteX659" fmla="*/ 114205 w 2088269"/>
                    <a:gd name="connsiteY659" fmla="*/ 2293669 h 2309176"/>
                    <a:gd name="connsiteX660" fmla="*/ 112401 w 2088269"/>
                    <a:gd name="connsiteY660" fmla="*/ 2272273 h 2309176"/>
                    <a:gd name="connsiteX661" fmla="*/ 101832 w 2088269"/>
                    <a:gd name="connsiteY661" fmla="*/ 2264281 h 2309176"/>
                    <a:gd name="connsiteX662" fmla="*/ 83529 w 2088269"/>
                    <a:gd name="connsiteY662" fmla="*/ 2259899 h 2309176"/>
                    <a:gd name="connsiteX663" fmla="*/ 81209 w 2088269"/>
                    <a:gd name="connsiteY663" fmla="*/ 2240565 h 2309176"/>
                    <a:gd name="connsiteX664" fmla="*/ 107245 w 2088269"/>
                    <a:gd name="connsiteY664" fmla="*/ 2199834 h 2309176"/>
                    <a:gd name="connsiteX665" fmla="*/ 155967 w 2088269"/>
                    <a:gd name="connsiteY665" fmla="*/ 2141832 h 2309176"/>
                    <a:gd name="connsiteX666" fmla="*/ 163958 w 2088269"/>
                    <a:gd name="connsiteY666" fmla="*/ 2135387 h 2309176"/>
                    <a:gd name="connsiteX667" fmla="*/ 198760 w 2088269"/>
                    <a:gd name="connsiteY667" fmla="*/ 2091564 h 2309176"/>
                    <a:gd name="connsiteX668" fmla="*/ 213969 w 2088269"/>
                    <a:gd name="connsiteY668" fmla="*/ 2053411 h 2309176"/>
                    <a:gd name="connsiteX669" fmla="*/ 231241 w 2088269"/>
                    <a:gd name="connsiteY669" fmla="*/ 2024796 h 2309176"/>
                    <a:gd name="connsiteX670" fmla="*/ 235108 w 2088269"/>
                    <a:gd name="connsiteY670" fmla="*/ 2019641 h 2309176"/>
                    <a:gd name="connsiteX671" fmla="*/ 235366 w 2088269"/>
                    <a:gd name="connsiteY671" fmla="*/ 2006236 h 2309176"/>
                    <a:gd name="connsiteX672" fmla="*/ 222734 w 2088269"/>
                    <a:gd name="connsiteY672" fmla="*/ 2002111 h 2309176"/>
                    <a:gd name="connsiteX673" fmla="*/ 198502 w 2088269"/>
                    <a:gd name="connsiteY673" fmla="*/ 2011907 h 2309176"/>
                    <a:gd name="connsiteX674" fmla="*/ 163958 w 2088269"/>
                    <a:gd name="connsiteY674" fmla="*/ 2060371 h 2309176"/>
                    <a:gd name="connsiteX675" fmla="*/ 109308 w 2088269"/>
                    <a:gd name="connsiteY675" fmla="*/ 2113218 h 2309176"/>
                    <a:gd name="connsiteX676" fmla="*/ 84302 w 2088269"/>
                    <a:gd name="connsiteY676" fmla="*/ 2092595 h 2309176"/>
                    <a:gd name="connsiteX677" fmla="*/ 97707 w 2088269"/>
                    <a:gd name="connsiteY677" fmla="*/ 2059598 h 2309176"/>
                    <a:gd name="connsiteX678" fmla="*/ 100543 w 2088269"/>
                    <a:gd name="connsiteY678" fmla="*/ 2053411 h 2309176"/>
                    <a:gd name="connsiteX679" fmla="*/ 93582 w 2088269"/>
                    <a:gd name="connsiteY679" fmla="*/ 2052638 h 2309176"/>
                    <a:gd name="connsiteX680" fmla="*/ 66257 w 2088269"/>
                    <a:gd name="connsiteY680" fmla="*/ 2058824 h 2309176"/>
                    <a:gd name="connsiteX681" fmla="*/ 47181 w 2088269"/>
                    <a:gd name="connsiteY681" fmla="*/ 2055731 h 2309176"/>
                    <a:gd name="connsiteX682" fmla="*/ 44603 w 2088269"/>
                    <a:gd name="connsiteY682" fmla="*/ 2035108 h 2309176"/>
                    <a:gd name="connsiteX683" fmla="*/ 48727 w 2088269"/>
                    <a:gd name="connsiteY683" fmla="*/ 2014485 h 2309176"/>
                    <a:gd name="connsiteX684" fmla="*/ 58523 w 2088269"/>
                    <a:gd name="connsiteY684" fmla="*/ 1990253 h 2309176"/>
                    <a:gd name="connsiteX685" fmla="*/ 115494 w 2088269"/>
                    <a:gd name="connsiteY685" fmla="*/ 1975559 h 2309176"/>
                    <a:gd name="connsiteX686" fmla="*/ 143593 w 2088269"/>
                    <a:gd name="connsiteY686" fmla="*/ 1968857 h 2309176"/>
                    <a:gd name="connsiteX687" fmla="*/ 155194 w 2088269"/>
                    <a:gd name="connsiteY687" fmla="*/ 1945914 h 2309176"/>
                    <a:gd name="connsiteX688" fmla="*/ 156740 w 2088269"/>
                    <a:gd name="connsiteY688" fmla="*/ 1926064 h 2309176"/>
                    <a:gd name="connsiteX689" fmla="*/ 182261 w 2088269"/>
                    <a:gd name="connsiteY689" fmla="*/ 1921939 h 2309176"/>
                    <a:gd name="connsiteX690" fmla="*/ 210360 w 2088269"/>
                    <a:gd name="connsiteY690" fmla="*/ 1952874 h 2309176"/>
                    <a:gd name="connsiteX691" fmla="*/ 234592 w 2088269"/>
                    <a:gd name="connsiteY691" fmla="*/ 1969372 h 2309176"/>
                    <a:gd name="connsiteX692" fmla="*/ 267589 w 2088269"/>
                    <a:gd name="connsiteY692" fmla="*/ 1944367 h 2309176"/>
                    <a:gd name="connsiteX693" fmla="*/ 284345 w 2088269"/>
                    <a:gd name="connsiteY693" fmla="*/ 1912143 h 2309176"/>
                    <a:gd name="connsiteX694" fmla="*/ 275323 w 2088269"/>
                    <a:gd name="connsiteY694" fmla="*/ 1919877 h 2309176"/>
                    <a:gd name="connsiteX695" fmla="*/ 238459 w 2088269"/>
                    <a:gd name="connsiteY695" fmla="*/ 1926579 h 2309176"/>
                    <a:gd name="connsiteX696" fmla="*/ 228405 w 2088269"/>
                    <a:gd name="connsiteY696" fmla="*/ 1895903 h 2309176"/>
                    <a:gd name="connsiteX697" fmla="*/ 265269 w 2088269"/>
                    <a:gd name="connsiteY697" fmla="*/ 1856719 h 2309176"/>
                    <a:gd name="connsiteX698" fmla="*/ 275065 w 2088269"/>
                    <a:gd name="connsiteY698" fmla="*/ 1842541 h 2309176"/>
                    <a:gd name="connsiteX699" fmla="*/ 280994 w 2088269"/>
                    <a:gd name="connsiteY699" fmla="*/ 1827074 h 2309176"/>
                    <a:gd name="connsiteX700" fmla="*/ 282541 w 2088269"/>
                    <a:gd name="connsiteY700" fmla="*/ 1816762 h 2309176"/>
                    <a:gd name="connsiteX701" fmla="*/ 271456 w 2088269"/>
                    <a:gd name="connsiteY701" fmla="*/ 1817793 h 2309176"/>
                    <a:gd name="connsiteX702" fmla="*/ 196182 w 2088269"/>
                    <a:gd name="connsiteY702" fmla="*/ 1864195 h 2309176"/>
                    <a:gd name="connsiteX703" fmla="*/ 165505 w 2088269"/>
                    <a:gd name="connsiteY703" fmla="*/ 1891520 h 2309176"/>
                    <a:gd name="connsiteX704" fmla="*/ 153905 w 2088269"/>
                    <a:gd name="connsiteY704" fmla="*/ 1896418 h 2309176"/>
                    <a:gd name="connsiteX705" fmla="*/ 105183 w 2088269"/>
                    <a:gd name="connsiteY705" fmla="*/ 1921166 h 2309176"/>
                    <a:gd name="connsiteX706" fmla="*/ 51563 w 2088269"/>
                    <a:gd name="connsiteY706" fmla="*/ 1952616 h 2309176"/>
                    <a:gd name="connsiteX707" fmla="*/ 9286 w 2088269"/>
                    <a:gd name="connsiteY707" fmla="*/ 1947460 h 2309176"/>
                    <a:gd name="connsiteX708" fmla="*/ 4646 w 2088269"/>
                    <a:gd name="connsiteY708" fmla="*/ 1924517 h 2309176"/>
                    <a:gd name="connsiteX709" fmla="*/ 27589 w 2088269"/>
                    <a:gd name="connsiteY709" fmla="*/ 1895129 h 2309176"/>
                    <a:gd name="connsiteX710" fmla="*/ 23722 w 2088269"/>
                    <a:gd name="connsiteY710" fmla="*/ 1878889 h 2309176"/>
                    <a:gd name="connsiteX711" fmla="*/ 21402 w 2088269"/>
                    <a:gd name="connsiteY711" fmla="*/ 1860844 h 2309176"/>
                    <a:gd name="connsiteX712" fmla="*/ 47181 w 2088269"/>
                    <a:gd name="connsiteY712" fmla="*/ 1842541 h 2309176"/>
                    <a:gd name="connsiteX713" fmla="*/ 59812 w 2088269"/>
                    <a:gd name="connsiteY713" fmla="*/ 1834549 h 2309176"/>
                    <a:gd name="connsiteX714" fmla="*/ 58781 w 2088269"/>
                    <a:gd name="connsiteY714" fmla="*/ 1822175 h 2309176"/>
                    <a:gd name="connsiteX715" fmla="*/ 52852 w 2088269"/>
                    <a:gd name="connsiteY715" fmla="*/ 1819340 h 2309176"/>
                    <a:gd name="connsiteX716" fmla="*/ 50016 w 2088269"/>
                    <a:gd name="connsiteY716" fmla="*/ 1806451 h 2309176"/>
                    <a:gd name="connsiteX717" fmla="*/ 88684 w 2088269"/>
                    <a:gd name="connsiteY717" fmla="*/ 1759791 h 2309176"/>
                    <a:gd name="connsiteX718" fmla="*/ 94098 w 2088269"/>
                    <a:gd name="connsiteY718" fmla="*/ 1754635 h 2309176"/>
                    <a:gd name="connsiteX719" fmla="*/ 103378 w 2088269"/>
                    <a:gd name="connsiteY719" fmla="*/ 1751800 h 2309176"/>
                    <a:gd name="connsiteX720" fmla="*/ 107503 w 2088269"/>
                    <a:gd name="connsiteY720" fmla="*/ 1759533 h 2309176"/>
                    <a:gd name="connsiteX721" fmla="*/ 109050 w 2088269"/>
                    <a:gd name="connsiteY721" fmla="*/ 1770618 h 2309176"/>
                    <a:gd name="connsiteX722" fmla="*/ 153389 w 2088269"/>
                    <a:gd name="connsiteY722" fmla="*/ 1805162 h 2309176"/>
                    <a:gd name="connsiteX723" fmla="*/ 194120 w 2088269"/>
                    <a:gd name="connsiteY723" fmla="*/ 1801552 h 2309176"/>
                    <a:gd name="connsiteX724" fmla="*/ 202369 w 2088269"/>
                    <a:gd name="connsiteY724" fmla="*/ 1795366 h 2309176"/>
                    <a:gd name="connsiteX725" fmla="*/ 194120 w 2088269"/>
                    <a:gd name="connsiteY725" fmla="*/ 1790468 h 2309176"/>
                    <a:gd name="connsiteX726" fmla="*/ 169372 w 2088269"/>
                    <a:gd name="connsiteY726" fmla="*/ 1785054 h 2309176"/>
                    <a:gd name="connsiteX727" fmla="*/ 155967 w 2088269"/>
                    <a:gd name="connsiteY727" fmla="*/ 1771134 h 2309176"/>
                    <a:gd name="connsiteX728" fmla="*/ 171434 w 2088269"/>
                    <a:gd name="connsiteY728" fmla="*/ 1759275 h 2309176"/>
                    <a:gd name="connsiteX729" fmla="*/ 177879 w 2088269"/>
                    <a:gd name="connsiteY729" fmla="*/ 1758760 h 2309176"/>
                    <a:gd name="connsiteX730" fmla="*/ 183550 w 2088269"/>
                    <a:gd name="connsiteY730" fmla="*/ 1746901 h 2309176"/>
                    <a:gd name="connsiteX731" fmla="*/ 172208 w 2088269"/>
                    <a:gd name="connsiteY731" fmla="*/ 1726536 h 2309176"/>
                    <a:gd name="connsiteX732" fmla="*/ 172465 w 2088269"/>
                    <a:gd name="connsiteY732" fmla="*/ 1711585 h 2309176"/>
                    <a:gd name="connsiteX733" fmla="*/ 186902 w 2088269"/>
                    <a:gd name="connsiteY733" fmla="*/ 1708233 h 2309176"/>
                    <a:gd name="connsiteX734" fmla="*/ 206493 w 2088269"/>
                    <a:gd name="connsiteY734" fmla="*/ 1697149 h 2309176"/>
                    <a:gd name="connsiteX735" fmla="*/ 219641 w 2088269"/>
                    <a:gd name="connsiteY735" fmla="*/ 1694571 h 2309176"/>
                    <a:gd name="connsiteX736" fmla="*/ 232272 w 2088269"/>
                    <a:gd name="connsiteY736" fmla="*/ 1694571 h 2309176"/>
                    <a:gd name="connsiteX737" fmla="*/ 237686 w 2088269"/>
                    <a:gd name="connsiteY737" fmla="*/ 1688126 h 2309176"/>
                    <a:gd name="connsiteX738" fmla="*/ 254700 w 2088269"/>
                    <a:gd name="connsiteY738" fmla="*/ 1681939 h 2309176"/>
                    <a:gd name="connsiteX739" fmla="*/ 264753 w 2088269"/>
                    <a:gd name="connsiteY739" fmla="*/ 1697149 h 2309176"/>
                    <a:gd name="connsiteX740" fmla="*/ 262176 w 2088269"/>
                    <a:gd name="connsiteY740" fmla="*/ 1723185 h 2309176"/>
                    <a:gd name="connsiteX741" fmla="*/ 280994 w 2088269"/>
                    <a:gd name="connsiteY741" fmla="*/ 1743550 h 2309176"/>
                    <a:gd name="connsiteX742" fmla="*/ 314249 w 2088269"/>
                    <a:gd name="connsiteY742" fmla="*/ 1734785 h 2309176"/>
                    <a:gd name="connsiteX743" fmla="*/ 425613 w 2088269"/>
                    <a:gd name="connsiteY743" fmla="*/ 1675494 h 2309176"/>
                    <a:gd name="connsiteX744" fmla="*/ 499856 w 2088269"/>
                    <a:gd name="connsiteY744" fmla="*/ 1604345 h 2309176"/>
                    <a:gd name="connsiteX745" fmla="*/ 516096 w 2088269"/>
                    <a:gd name="connsiteY745" fmla="*/ 1588104 h 2309176"/>
                    <a:gd name="connsiteX746" fmla="*/ 577966 w 2088269"/>
                    <a:gd name="connsiteY746" fmla="*/ 1538351 h 2309176"/>
                    <a:gd name="connsiteX747" fmla="*/ 624109 w 2088269"/>
                    <a:gd name="connsiteY747" fmla="*/ 1510510 h 2309176"/>
                    <a:gd name="connsiteX748" fmla="*/ 628234 w 2088269"/>
                    <a:gd name="connsiteY748" fmla="*/ 1508448 h 2309176"/>
                    <a:gd name="connsiteX749" fmla="*/ 632874 w 2088269"/>
                    <a:gd name="connsiteY749" fmla="*/ 1503034 h 2309176"/>
                    <a:gd name="connsiteX750" fmla="*/ 627203 w 2088269"/>
                    <a:gd name="connsiteY750" fmla="*/ 1497621 h 2309176"/>
                    <a:gd name="connsiteX751" fmla="*/ 582863 w 2088269"/>
                    <a:gd name="connsiteY751" fmla="*/ 1494012 h 2309176"/>
                    <a:gd name="connsiteX752" fmla="*/ 533884 w 2088269"/>
                    <a:gd name="connsiteY752" fmla="*/ 1525462 h 2309176"/>
                    <a:gd name="connsiteX753" fmla="*/ 468664 w 2088269"/>
                    <a:gd name="connsiteY753" fmla="*/ 1607181 h 2309176"/>
                    <a:gd name="connsiteX754" fmla="*/ 356010 w 2088269"/>
                    <a:gd name="connsiteY754" fmla="*/ 1677041 h 2309176"/>
                    <a:gd name="connsiteX755" fmla="*/ 325076 w 2088269"/>
                    <a:gd name="connsiteY755" fmla="*/ 1663121 h 2309176"/>
                    <a:gd name="connsiteX756" fmla="*/ 331778 w 2088269"/>
                    <a:gd name="connsiteY756" fmla="*/ 1636826 h 2309176"/>
                    <a:gd name="connsiteX757" fmla="*/ 359362 w 2088269"/>
                    <a:gd name="connsiteY757" fmla="*/ 1614656 h 2309176"/>
                    <a:gd name="connsiteX758" fmla="*/ 368900 w 2088269"/>
                    <a:gd name="connsiteY758" fmla="*/ 1605892 h 2309176"/>
                    <a:gd name="connsiteX759" fmla="*/ 334098 w 2088269"/>
                    <a:gd name="connsiteY759" fmla="*/ 1617234 h 2309176"/>
                    <a:gd name="connsiteX760" fmla="*/ 301617 w 2088269"/>
                    <a:gd name="connsiteY760" fmla="*/ 1643786 h 2309176"/>
                    <a:gd name="connsiteX761" fmla="*/ 262176 w 2088269"/>
                    <a:gd name="connsiteY761" fmla="*/ 1658480 h 2309176"/>
                    <a:gd name="connsiteX762" fmla="*/ 205462 w 2088269"/>
                    <a:gd name="connsiteY762" fmla="*/ 1656160 h 2309176"/>
                    <a:gd name="connsiteX763" fmla="*/ 189737 w 2088269"/>
                    <a:gd name="connsiteY763" fmla="*/ 1650231 h 2309176"/>
                    <a:gd name="connsiteX764" fmla="*/ 188191 w 2088269"/>
                    <a:gd name="connsiteY764" fmla="*/ 1632959 h 2309176"/>
                    <a:gd name="connsiteX765" fmla="*/ 191284 w 2088269"/>
                    <a:gd name="connsiteY765" fmla="*/ 1630639 h 2309176"/>
                    <a:gd name="connsiteX766" fmla="*/ 199018 w 2088269"/>
                    <a:gd name="connsiteY766" fmla="*/ 1622390 h 2309176"/>
                    <a:gd name="connsiteX767" fmla="*/ 187675 w 2088269"/>
                    <a:gd name="connsiteY767" fmla="*/ 1618781 h 2309176"/>
                    <a:gd name="connsiteX768" fmla="*/ 159576 w 2088269"/>
                    <a:gd name="connsiteY768" fmla="*/ 1619555 h 2309176"/>
                    <a:gd name="connsiteX769" fmla="*/ 150038 w 2088269"/>
                    <a:gd name="connsiteY769" fmla="*/ 1615172 h 2309176"/>
                    <a:gd name="connsiteX770" fmla="*/ 151585 w 2088269"/>
                    <a:gd name="connsiteY770" fmla="*/ 1603829 h 2309176"/>
                    <a:gd name="connsiteX771" fmla="*/ 179168 w 2088269"/>
                    <a:gd name="connsiteY771" fmla="*/ 1580371 h 2309176"/>
                    <a:gd name="connsiteX772" fmla="*/ 185097 w 2088269"/>
                    <a:gd name="connsiteY772" fmla="*/ 1571348 h 2309176"/>
                    <a:gd name="connsiteX773" fmla="*/ 175301 w 2088269"/>
                    <a:gd name="connsiteY773" fmla="*/ 1574184 h 2309176"/>
                    <a:gd name="connsiteX774" fmla="*/ 122712 w 2088269"/>
                    <a:gd name="connsiteY774" fmla="*/ 1586815 h 2309176"/>
                    <a:gd name="connsiteX775" fmla="*/ 106214 w 2088269"/>
                    <a:gd name="connsiteY775" fmla="*/ 1561037 h 2309176"/>
                    <a:gd name="connsiteX776" fmla="*/ 126579 w 2088269"/>
                    <a:gd name="connsiteY776" fmla="*/ 1536289 h 2309176"/>
                    <a:gd name="connsiteX777" fmla="*/ 134055 w 2088269"/>
                    <a:gd name="connsiteY777" fmla="*/ 1530876 h 2309176"/>
                    <a:gd name="connsiteX778" fmla="*/ 131219 w 2088269"/>
                    <a:gd name="connsiteY778" fmla="*/ 1509995 h 2309176"/>
                    <a:gd name="connsiteX779" fmla="*/ 108534 w 2088269"/>
                    <a:gd name="connsiteY779" fmla="*/ 1500972 h 2309176"/>
                    <a:gd name="connsiteX780" fmla="*/ 76053 w 2088269"/>
                    <a:gd name="connsiteY780" fmla="*/ 1488856 h 2309176"/>
                    <a:gd name="connsiteX781" fmla="*/ 59554 w 2088269"/>
                    <a:gd name="connsiteY781" fmla="*/ 1480091 h 2309176"/>
                    <a:gd name="connsiteX782" fmla="*/ 52336 w 2088269"/>
                    <a:gd name="connsiteY782" fmla="*/ 1449157 h 2309176"/>
                    <a:gd name="connsiteX783" fmla="*/ 81209 w 2088269"/>
                    <a:gd name="connsiteY783" fmla="*/ 1423636 h 2309176"/>
                    <a:gd name="connsiteX784" fmla="*/ 137664 w 2088269"/>
                    <a:gd name="connsiteY784" fmla="*/ 1404302 h 2309176"/>
                    <a:gd name="connsiteX785" fmla="*/ 201853 w 2088269"/>
                    <a:gd name="connsiteY785" fmla="*/ 1434463 h 2309176"/>
                    <a:gd name="connsiteX786" fmla="*/ 228405 w 2088269"/>
                    <a:gd name="connsiteY786" fmla="*/ 1477256 h 2309176"/>
                    <a:gd name="connsiteX787" fmla="*/ 299813 w 2088269"/>
                    <a:gd name="connsiteY787" fmla="*/ 1501746 h 2309176"/>
                    <a:gd name="connsiteX788" fmla="*/ 311155 w 2088269"/>
                    <a:gd name="connsiteY788" fmla="*/ 1481896 h 2309176"/>
                    <a:gd name="connsiteX789" fmla="*/ 326880 w 2088269"/>
                    <a:gd name="connsiteY789" fmla="*/ 1433174 h 2309176"/>
                    <a:gd name="connsiteX790" fmla="*/ 367353 w 2088269"/>
                    <a:gd name="connsiteY790" fmla="*/ 1425440 h 2309176"/>
                    <a:gd name="connsiteX791" fmla="*/ 385914 w 2088269"/>
                    <a:gd name="connsiteY791" fmla="*/ 1428276 h 2309176"/>
                    <a:gd name="connsiteX792" fmla="*/ 395452 w 2088269"/>
                    <a:gd name="connsiteY792" fmla="*/ 1423378 h 2309176"/>
                    <a:gd name="connsiteX793" fmla="*/ 388234 w 2088269"/>
                    <a:gd name="connsiteY793" fmla="*/ 1416418 h 2309176"/>
                    <a:gd name="connsiteX794" fmla="*/ 330747 w 2088269"/>
                    <a:gd name="connsiteY794" fmla="*/ 1411004 h 2309176"/>
                    <a:gd name="connsiteX795" fmla="*/ 280479 w 2088269"/>
                    <a:gd name="connsiteY795" fmla="*/ 1406622 h 2309176"/>
                    <a:gd name="connsiteX796" fmla="*/ 269651 w 2088269"/>
                    <a:gd name="connsiteY796" fmla="*/ 1395537 h 2309176"/>
                    <a:gd name="connsiteX797" fmla="*/ 279190 w 2088269"/>
                    <a:gd name="connsiteY797" fmla="*/ 1384710 h 2309176"/>
                    <a:gd name="connsiteX798" fmla="*/ 284603 w 2088269"/>
                    <a:gd name="connsiteY798" fmla="*/ 1383163 h 2309176"/>
                    <a:gd name="connsiteX799" fmla="*/ 288728 w 2088269"/>
                    <a:gd name="connsiteY799" fmla="*/ 1381359 h 2309176"/>
                    <a:gd name="connsiteX800" fmla="*/ 268620 w 2088269"/>
                    <a:gd name="connsiteY800" fmla="*/ 1373883 h 2309176"/>
                    <a:gd name="connsiteX801" fmla="*/ 258051 w 2088269"/>
                    <a:gd name="connsiteY801" fmla="*/ 1337019 h 2309176"/>
                    <a:gd name="connsiteX802" fmla="*/ 259855 w 2088269"/>
                    <a:gd name="connsiteY802" fmla="*/ 1322583 h 2309176"/>
                    <a:gd name="connsiteX803" fmla="*/ 253669 w 2088269"/>
                    <a:gd name="connsiteY803" fmla="*/ 1301960 h 2309176"/>
                    <a:gd name="connsiteX804" fmla="*/ 251349 w 2088269"/>
                    <a:gd name="connsiteY804" fmla="*/ 1283657 h 2309176"/>
                    <a:gd name="connsiteX805" fmla="*/ 273003 w 2088269"/>
                    <a:gd name="connsiteY805" fmla="*/ 1269221 h 2309176"/>
                    <a:gd name="connsiteX806" fmla="*/ 362713 w 2088269"/>
                    <a:gd name="connsiteY806" fmla="*/ 1306343 h 2309176"/>
                    <a:gd name="connsiteX807" fmla="*/ 430253 w 2088269"/>
                    <a:gd name="connsiteY807" fmla="*/ 1342433 h 2309176"/>
                    <a:gd name="connsiteX808" fmla="*/ 497278 w 2088269"/>
                    <a:gd name="connsiteY808" fmla="*/ 1354033 h 2309176"/>
                    <a:gd name="connsiteX809" fmla="*/ 517643 w 2088269"/>
                    <a:gd name="connsiteY809" fmla="*/ 1335730 h 2309176"/>
                    <a:gd name="connsiteX810" fmla="*/ 547547 w 2088269"/>
                    <a:gd name="connsiteY810" fmla="*/ 1328512 h 2309176"/>
                    <a:gd name="connsiteX811" fmla="*/ 568170 w 2088269"/>
                    <a:gd name="connsiteY811" fmla="*/ 1355838 h 2309176"/>
                    <a:gd name="connsiteX812" fmla="*/ 624367 w 2088269"/>
                    <a:gd name="connsiteY812" fmla="*/ 1370274 h 2309176"/>
                    <a:gd name="connsiteX813" fmla="*/ 684174 w 2088269"/>
                    <a:gd name="connsiteY813" fmla="*/ 1327223 h 2309176"/>
                    <a:gd name="connsiteX814" fmla="*/ 717429 w 2088269"/>
                    <a:gd name="connsiteY814" fmla="*/ 1304796 h 2309176"/>
                    <a:gd name="connsiteX815" fmla="*/ 729545 w 2088269"/>
                    <a:gd name="connsiteY815" fmla="*/ 1266901 h 2309176"/>
                    <a:gd name="connsiteX816" fmla="*/ 719491 w 2088269"/>
                    <a:gd name="connsiteY816" fmla="*/ 1239060 h 2309176"/>
                    <a:gd name="connsiteX817" fmla="*/ 697321 w 2088269"/>
                    <a:gd name="connsiteY817" fmla="*/ 1224108 h 2309176"/>
                    <a:gd name="connsiteX818" fmla="*/ 672058 w 2088269"/>
                    <a:gd name="connsiteY818" fmla="*/ 1239833 h 2309176"/>
                    <a:gd name="connsiteX819" fmla="*/ 649630 w 2088269"/>
                    <a:gd name="connsiteY819" fmla="*/ 1293969 h 2309176"/>
                    <a:gd name="connsiteX820" fmla="*/ 643959 w 2088269"/>
                    <a:gd name="connsiteY820" fmla="*/ 1303507 h 2309176"/>
                    <a:gd name="connsiteX821" fmla="*/ 615087 w 2088269"/>
                    <a:gd name="connsiteY821" fmla="*/ 1308663 h 2309176"/>
                    <a:gd name="connsiteX822" fmla="*/ 605807 w 2088269"/>
                    <a:gd name="connsiteY822" fmla="*/ 1302218 h 2309176"/>
                    <a:gd name="connsiteX823" fmla="*/ 538782 w 2088269"/>
                    <a:gd name="connsiteY823" fmla="*/ 1286751 h 2309176"/>
                    <a:gd name="connsiteX824" fmla="*/ 483873 w 2088269"/>
                    <a:gd name="connsiteY824" fmla="*/ 1298093 h 2309176"/>
                    <a:gd name="connsiteX825" fmla="*/ 427160 w 2088269"/>
                    <a:gd name="connsiteY825" fmla="*/ 1298351 h 2309176"/>
                    <a:gd name="connsiteX826" fmla="*/ 412724 w 2088269"/>
                    <a:gd name="connsiteY826" fmla="*/ 1287008 h 2309176"/>
                    <a:gd name="connsiteX827" fmla="*/ 420457 w 2088269"/>
                    <a:gd name="connsiteY827" fmla="*/ 1269994 h 2309176"/>
                    <a:gd name="connsiteX828" fmla="*/ 433089 w 2088269"/>
                    <a:gd name="connsiteY828" fmla="*/ 1262261 h 2309176"/>
                    <a:gd name="connsiteX829" fmla="*/ 448298 w 2088269"/>
                    <a:gd name="connsiteY829" fmla="*/ 1257621 h 2309176"/>
                    <a:gd name="connsiteX830" fmla="*/ 455774 w 2088269"/>
                    <a:gd name="connsiteY830" fmla="*/ 1252981 h 2309176"/>
                    <a:gd name="connsiteX831" fmla="*/ 450103 w 2088269"/>
                    <a:gd name="connsiteY831" fmla="*/ 1245247 h 2309176"/>
                    <a:gd name="connsiteX832" fmla="*/ 412981 w 2088269"/>
                    <a:gd name="connsiteY832" fmla="*/ 1236998 h 2309176"/>
                    <a:gd name="connsiteX833" fmla="*/ 360135 w 2088269"/>
                    <a:gd name="connsiteY833" fmla="*/ 1242669 h 2309176"/>
                    <a:gd name="connsiteX834" fmla="*/ 308577 w 2088269"/>
                    <a:gd name="connsiteY834" fmla="*/ 1250145 h 2309176"/>
                    <a:gd name="connsiteX835" fmla="*/ 275065 w 2088269"/>
                    <a:gd name="connsiteY835" fmla="*/ 1240349 h 2309176"/>
                    <a:gd name="connsiteX836" fmla="*/ 255989 w 2088269"/>
                    <a:gd name="connsiteY836" fmla="*/ 1233389 h 2309176"/>
                    <a:gd name="connsiteX837" fmla="*/ 183808 w 2088269"/>
                    <a:gd name="connsiteY837" fmla="*/ 1214312 h 2309176"/>
                    <a:gd name="connsiteX838" fmla="*/ 168341 w 2088269"/>
                    <a:gd name="connsiteY838" fmla="*/ 1205805 h 2309176"/>
                    <a:gd name="connsiteX839" fmla="*/ 170403 w 2088269"/>
                    <a:gd name="connsiteY839" fmla="*/ 1185182 h 2309176"/>
                    <a:gd name="connsiteX840" fmla="*/ 190768 w 2088269"/>
                    <a:gd name="connsiteY840" fmla="*/ 1178738 h 2309176"/>
                    <a:gd name="connsiteX841" fmla="*/ 195924 w 2088269"/>
                    <a:gd name="connsiteY841" fmla="*/ 1175386 h 2309176"/>
                    <a:gd name="connsiteX842" fmla="*/ 190511 w 2088269"/>
                    <a:gd name="connsiteY842" fmla="*/ 1171520 h 2309176"/>
                    <a:gd name="connsiteX843" fmla="*/ 149007 w 2088269"/>
                    <a:gd name="connsiteY843" fmla="*/ 1160950 h 2309176"/>
                    <a:gd name="connsiteX844" fmla="*/ 133024 w 2088269"/>
                    <a:gd name="connsiteY844" fmla="*/ 1153217 h 2309176"/>
                    <a:gd name="connsiteX845" fmla="*/ 119619 w 2088269"/>
                    <a:gd name="connsiteY845" fmla="*/ 1124860 h 2309176"/>
                    <a:gd name="connsiteX846" fmla="*/ 145140 w 2088269"/>
                    <a:gd name="connsiteY846" fmla="*/ 1104753 h 2309176"/>
                    <a:gd name="connsiteX847" fmla="*/ 187417 w 2088269"/>
                    <a:gd name="connsiteY847" fmla="*/ 1108619 h 2309176"/>
                    <a:gd name="connsiteX848" fmla="*/ 196955 w 2088269"/>
                    <a:gd name="connsiteY848" fmla="*/ 1105526 h 2309176"/>
                    <a:gd name="connsiteX849" fmla="*/ 244130 w 2088269"/>
                    <a:gd name="connsiteY849" fmla="*/ 1095214 h 2309176"/>
                    <a:gd name="connsiteX850" fmla="*/ 299297 w 2088269"/>
                    <a:gd name="connsiteY850" fmla="*/ 1133109 h 2309176"/>
                    <a:gd name="connsiteX851" fmla="*/ 304195 w 2088269"/>
                    <a:gd name="connsiteY851" fmla="*/ 1135687 h 2309176"/>
                    <a:gd name="connsiteX852" fmla="*/ 312960 w 2088269"/>
                    <a:gd name="connsiteY852" fmla="*/ 1136460 h 2309176"/>
                    <a:gd name="connsiteX853" fmla="*/ 313733 w 2088269"/>
                    <a:gd name="connsiteY853" fmla="*/ 1128727 h 2309176"/>
                    <a:gd name="connsiteX854" fmla="*/ 330747 w 2088269"/>
                    <a:gd name="connsiteY854" fmla="*/ 1108619 h 2309176"/>
                    <a:gd name="connsiteX855" fmla="*/ 405248 w 2088269"/>
                    <a:gd name="connsiteY855" fmla="*/ 1144967 h 2309176"/>
                    <a:gd name="connsiteX856" fmla="*/ 422520 w 2088269"/>
                    <a:gd name="connsiteY856" fmla="*/ 1165848 h 2309176"/>
                    <a:gd name="connsiteX857" fmla="*/ 450618 w 2088269"/>
                    <a:gd name="connsiteY857" fmla="*/ 1161981 h 2309176"/>
                    <a:gd name="connsiteX858" fmla="*/ 531048 w 2088269"/>
                    <a:gd name="connsiteY858" fmla="*/ 1119962 h 2309176"/>
                    <a:gd name="connsiteX859" fmla="*/ 608900 w 2088269"/>
                    <a:gd name="connsiteY859" fmla="*/ 1128211 h 2309176"/>
                    <a:gd name="connsiteX860" fmla="*/ 622563 w 2088269"/>
                    <a:gd name="connsiteY860" fmla="*/ 1131047 h 2309176"/>
                    <a:gd name="connsiteX861" fmla="*/ 560436 w 2088269"/>
                    <a:gd name="connsiteY861" fmla="*/ 1104495 h 2309176"/>
                    <a:gd name="connsiteX862" fmla="*/ 526150 w 2088269"/>
                    <a:gd name="connsiteY862" fmla="*/ 1101144 h 2309176"/>
                    <a:gd name="connsiteX863" fmla="*/ 466086 w 2088269"/>
                    <a:gd name="connsiteY863" fmla="*/ 1114549 h 2309176"/>
                    <a:gd name="connsiteX864" fmla="*/ 422520 w 2088269"/>
                    <a:gd name="connsiteY864" fmla="*/ 1104495 h 2309176"/>
                    <a:gd name="connsiteX865" fmla="*/ 422520 w 2088269"/>
                    <a:gd name="connsiteY865" fmla="*/ 1085934 h 2309176"/>
                    <a:gd name="connsiteX866" fmla="*/ 420715 w 2088269"/>
                    <a:gd name="connsiteY866" fmla="*/ 1072014 h 2309176"/>
                    <a:gd name="connsiteX867" fmla="*/ 368642 w 2088269"/>
                    <a:gd name="connsiteY867" fmla="*/ 1057320 h 2309176"/>
                    <a:gd name="connsiteX868" fmla="*/ 335387 w 2088269"/>
                    <a:gd name="connsiteY868" fmla="*/ 1043141 h 2309176"/>
                    <a:gd name="connsiteX869" fmla="*/ 334872 w 2088269"/>
                    <a:gd name="connsiteY869" fmla="*/ 1017878 h 2309176"/>
                    <a:gd name="connsiteX870" fmla="*/ 394163 w 2088269"/>
                    <a:gd name="connsiteY870" fmla="*/ 994677 h 2309176"/>
                    <a:gd name="connsiteX871" fmla="*/ 451650 w 2088269"/>
                    <a:gd name="connsiteY871" fmla="*/ 997513 h 2309176"/>
                    <a:gd name="connsiteX872" fmla="*/ 489802 w 2088269"/>
                    <a:gd name="connsiteY872" fmla="*/ 1014785 h 2309176"/>
                    <a:gd name="connsiteX873" fmla="*/ 527697 w 2088269"/>
                    <a:gd name="connsiteY873" fmla="*/ 1025096 h 2309176"/>
                    <a:gd name="connsiteX874" fmla="*/ 535688 w 2088269"/>
                    <a:gd name="connsiteY874" fmla="*/ 1024065 h 2309176"/>
                    <a:gd name="connsiteX875" fmla="*/ 534915 w 2088269"/>
                    <a:gd name="connsiteY875" fmla="*/ 1021745 h 2309176"/>
                    <a:gd name="connsiteX876" fmla="*/ 459641 w 2088269"/>
                    <a:gd name="connsiteY876" fmla="*/ 975343 h 2309176"/>
                    <a:gd name="connsiteX877" fmla="*/ 405506 w 2088269"/>
                    <a:gd name="connsiteY877" fmla="*/ 942604 h 2309176"/>
                    <a:gd name="connsiteX878" fmla="*/ 371478 w 2088269"/>
                    <a:gd name="connsiteY878" fmla="*/ 936933 h 2309176"/>
                    <a:gd name="connsiteX879" fmla="*/ 344925 w 2088269"/>
                    <a:gd name="connsiteY879" fmla="*/ 928426 h 2309176"/>
                    <a:gd name="connsiteX880" fmla="*/ 333583 w 2088269"/>
                    <a:gd name="connsiteY880" fmla="*/ 913990 h 2309176"/>
                    <a:gd name="connsiteX881" fmla="*/ 346214 w 2088269"/>
                    <a:gd name="connsiteY881" fmla="*/ 901874 h 2309176"/>
                    <a:gd name="connsiteX882" fmla="*/ 359619 w 2088269"/>
                    <a:gd name="connsiteY882" fmla="*/ 897749 h 2309176"/>
                    <a:gd name="connsiteX883" fmla="*/ 366064 w 2088269"/>
                    <a:gd name="connsiteY883" fmla="*/ 876353 h 2309176"/>
                    <a:gd name="connsiteX884" fmla="*/ 338481 w 2088269"/>
                    <a:gd name="connsiteY884" fmla="*/ 852636 h 2309176"/>
                    <a:gd name="connsiteX885" fmla="*/ 332036 w 2088269"/>
                    <a:gd name="connsiteY885" fmla="*/ 848769 h 2309176"/>
                    <a:gd name="connsiteX886" fmla="*/ 327911 w 2088269"/>
                    <a:gd name="connsiteY886" fmla="*/ 823506 h 2309176"/>
                    <a:gd name="connsiteX887" fmla="*/ 356268 w 2088269"/>
                    <a:gd name="connsiteY887" fmla="*/ 803914 h 2309176"/>
                    <a:gd name="connsiteX888" fmla="*/ 378953 w 2088269"/>
                    <a:gd name="connsiteY888" fmla="*/ 814742 h 2309176"/>
                    <a:gd name="connsiteX889" fmla="*/ 414528 w 2088269"/>
                    <a:gd name="connsiteY889" fmla="*/ 859081 h 2309176"/>
                    <a:gd name="connsiteX890" fmla="*/ 418395 w 2088269"/>
                    <a:gd name="connsiteY890" fmla="*/ 860370 h 2309176"/>
                    <a:gd name="connsiteX891" fmla="*/ 415559 w 2088269"/>
                    <a:gd name="connsiteY891" fmla="*/ 848254 h 2309176"/>
                    <a:gd name="connsiteX892" fmla="*/ 408857 w 2088269"/>
                    <a:gd name="connsiteY892" fmla="*/ 808039 h 2309176"/>
                    <a:gd name="connsiteX893" fmla="*/ 410661 w 2088269"/>
                    <a:gd name="connsiteY893" fmla="*/ 795150 h 2309176"/>
                    <a:gd name="connsiteX894" fmla="*/ 442369 w 2088269"/>
                    <a:gd name="connsiteY894" fmla="*/ 782776 h 2309176"/>
                    <a:gd name="connsiteX895" fmla="*/ 485678 w 2088269"/>
                    <a:gd name="connsiteY895" fmla="*/ 836654 h 2309176"/>
                    <a:gd name="connsiteX896" fmla="*/ 517385 w 2088269"/>
                    <a:gd name="connsiteY896" fmla="*/ 868104 h 2309176"/>
                    <a:gd name="connsiteX897" fmla="*/ 561209 w 2088269"/>
                    <a:gd name="connsiteY897" fmla="*/ 897491 h 2309176"/>
                    <a:gd name="connsiteX898" fmla="*/ 620758 w 2088269"/>
                    <a:gd name="connsiteY898" fmla="*/ 956782 h 2309176"/>
                    <a:gd name="connsiteX899" fmla="*/ 665098 w 2088269"/>
                    <a:gd name="connsiteY899" fmla="*/ 985139 h 2309176"/>
                    <a:gd name="connsiteX900" fmla="*/ 637257 w 2088269"/>
                    <a:gd name="connsiteY900" fmla="*/ 945698 h 2309176"/>
                    <a:gd name="connsiteX901" fmla="*/ 567654 w 2088269"/>
                    <a:gd name="connsiteY901" fmla="*/ 854183 h 2309176"/>
                    <a:gd name="connsiteX902" fmla="*/ 546515 w 2088269"/>
                    <a:gd name="connsiteY902" fmla="*/ 837685 h 2309176"/>
                    <a:gd name="connsiteX903" fmla="*/ 522799 w 2088269"/>
                    <a:gd name="connsiteY903" fmla="*/ 816804 h 2309176"/>
                    <a:gd name="connsiteX904" fmla="*/ 519705 w 2088269"/>
                    <a:gd name="connsiteY904" fmla="*/ 792314 h 2309176"/>
                    <a:gd name="connsiteX905" fmla="*/ 543164 w 2088269"/>
                    <a:gd name="connsiteY905" fmla="*/ 778909 h 2309176"/>
                    <a:gd name="connsiteX906" fmla="*/ 561983 w 2088269"/>
                    <a:gd name="connsiteY906" fmla="*/ 770144 h 2309176"/>
                    <a:gd name="connsiteX907" fmla="*/ 598846 w 2088269"/>
                    <a:gd name="connsiteY907" fmla="*/ 762926 h 2309176"/>
                    <a:gd name="connsiteX908" fmla="*/ 631070 w 2088269"/>
                    <a:gd name="connsiteY908" fmla="*/ 802110 h 2309176"/>
                    <a:gd name="connsiteX909" fmla="*/ 662262 w 2088269"/>
                    <a:gd name="connsiteY909" fmla="*/ 855214 h 2309176"/>
                    <a:gd name="connsiteX910" fmla="*/ 666644 w 2088269"/>
                    <a:gd name="connsiteY910" fmla="*/ 859081 h 2309176"/>
                    <a:gd name="connsiteX911" fmla="*/ 668191 w 2088269"/>
                    <a:gd name="connsiteY911" fmla="*/ 850832 h 2309176"/>
                    <a:gd name="connsiteX912" fmla="*/ 648599 w 2088269"/>
                    <a:gd name="connsiteY912" fmla="*/ 791798 h 2309176"/>
                    <a:gd name="connsiteX913" fmla="*/ 618438 w 2088269"/>
                    <a:gd name="connsiteY913" fmla="*/ 747975 h 2309176"/>
                    <a:gd name="connsiteX914" fmla="*/ 622305 w 2088269"/>
                    <a:gd name="connsiteY914" fmla="*/ 719618 h 2309176"/>
                    <a:gd name="connsiteX915" fmla="*/ 639577 w 2088269"/>
                    <a:gd name="connsiteY915" fmla="*/ 715751 h 2309176"/>
                    <a:gd name="connsiteX916" fmla="*/ 669480 w 2088269"/>
                    <a:gd name="connsiteY916" fmla="*/ 689457 h 2309176"/>
                    <a:gd name="connsiteX917" fmla="*/ 675409 w 2088269"/>
                    <a:gd name="connsiteY917" fmla="*/ 670638 h 2309176"/>
                    <a:gd name="connsiteX918" fmla="*/ 692939 w 2088269"/>
                    <a:gd name="connsiteY918" fmla="*/ 670123 h 2309176"/>
                    <a:gd name="connsiteX919" fmla="*/ 709179 w 2088269"/>
                    <a:gd name="connsiteY919" fmla="*/ 705182 h 2309176"/>
                    <a:gd name="connsiteX920" fmla="*/ 708664 w 2088269"/>
                    <a:gd name="connsiteY920" fmla="*/ 738436 h 2309176"/>
                    <a:gd name="connsiteX921" fmla="*/ 710984 w 2088269"/>
                    <a:gd name="connsiteY921" fmla="*/ 771691 h 2309176"/>
                    <a:gd name="connsiteX922" fmla="*/ 716655 w 2088269"/>
                    <a:gd name="connsiteY922" fmla="*/ 776847 h 2309176"/>
                    <a:gd name="connsiteX923" fmla="*/ 721295 w 2088269"/>
                    <a:gd name="connsiteY923" fmla="*/ 771691 h 2309176"/>
                    <a:gd name="connsiteX924" fmla="*/ 723358 w 2088269"/>
                    <a:gd name="connsiteY924" fmla="*/ 753388 h 2309176"/>
                    <a:gd name="connsiteX925" fmla="*/ 724904 w 2088269"/>
                    <a:gd name="connsiteY925" fmla="*/ 719102 h 2309176"/>
                    <a:gd name="connsiteX926" fmla="*/ 743465 w 2088269"/>
                    <a:gd name="connsiteY926" fmla="*/ 700026 h 2309176"/>
                    <a:gd name="connsiteX927" fmla="*/ 763830 w 2088269"/>
                    <a:gd name="connsiteY927" fmla="*/ 708533 h 2309176"/>
                    <a:gd name="connsiteX928" fmla="*/ 775946 w 2088269"/>
                    <a:gd name="connsiteY928" fmla="*/ 711369 h 2309176"/>
                    <a:gd name="connsiteX929" fmla="*/ 779813 w 2088269"/>
                    <a:gd name="connsiteY929" fmla="*/ 708533 h 2309176"/>
                    <a:gd name="connsiteX930" fmla="*/ 806365 w 2088269"/>
                    <a:gd name="connsiteY930" fmla="*/ 720134 h 2309176"/>
                    <a:gd name="connsiteX931" fmla="*/ 801210 w 2088269"/>
                    <a:gd name="connsiteY931" fmla="*/ 741272 h 2309176"/>
                    <a:gd name="connsiteX932" fmla="*/ 788320 w 2088269"/>
                    <a:gd name="connsiteY932" fmla="*/ 759575 h 2309176"/>
                    <a:gd name="connsiteX933" fmla="*/ 783680 w 2088269"/>
                    <a:gd name="connsiteY933" fmla="*/ 773496 h 2309176"/>
                    <a:gd name="connsiteX934" fmla="*/ 786258 w 2088269"/>
                    <a:gd name="connsiteY934" fmla="*/ 779940 h 2309176"/>
                    <a:gd name="connsiteX935" fmla="*/ 791671 w 2088269"/>
                    <a:gd name="connsiteY935" fmla="*/ 777105 h 2309176"/>
                    <a:gd name="connsiteX936" fmla="*/ 801467 w 2088269"/>
                    <a:gd name="connsiteY936" fmla="*/ 766020 h 2309176"/>
                    <a:gd name="connsiteX937" fmla="*/ 823379 w 2088269"/>
                    <a:gd name="connsiteY937" fmla="*/ 757771 h 2309176"/>
                    <a:gd name="connsiteX938" fmla="*/ 836784 w 2088269"/>
                    <a:gd name="connsiteY938" fmla="*/ 779940 h 2309176"/>
                    <a:gd name="connsiteX939" fmla="*/ 829051 w 2088269"/>
                    <a:gd name="connsiteY939" fmla="*/ 805461 h 2309176"/>
                    <a:gd name="connsiteX940" fmla="*/ 817708 w 2088269"/>
                    <a:gd name="connsiteY940" fmla="*/ 824795 h 2309176"/>
                    <a:gd name="connsiteX941" fmla="*/ 818481 w 2088269"/>
                    <a:gd name="connsiteY941" fmla="*/ 832271 h 2309176"/>
                    <a:gd name="connsiteX942" fmla="*/ 824668 w 2088269"/>
                    <a:gd name="connsiteY942" fmla="*/ 829178 h 2309176"/>
                    <a:gd name="connsiteX943" fmla="*/ 851736 w 2088269"/>
                    <a:gd name="connsiteY943" fmla="*/ 828146 h 2309176"/>
                    <a:gd name="connsiteX944" fmla="*/ 878030 w 2088269"/>
                    <a:gd name="connsiteY944" fmla="*/ 847481 h 2309176"/>
                    <a:gd name="connsiteX945" fmla="*/ 875452 w 2088269"/>
                    <a:gd name="connsiteY945" fmla="*/ 870424 h 2309176"/>
                    <a:gd name="connsiteX946" fmla="*/ 855603 w 2088269"/>
                    <a:gd name="connsiteY946" fmla="*/ 882540 h 2309176"/>
                    <a:gd name="connsiteX947" fmla="*/ 821317 w 2088269"/>
                    <a:gd name="connsiteY947" fmla="*/ 901616 h 2309176"/>
                    <a:gd name="connsiteX948" fmla="*/ 805334 w 2088269"/>
                    <a:gd name="connsiteY948" fmla="*/ 932035 h 2309176"/>
                    <a:gd name="connsiteX949" fmla="*/ 797343 w 2088269"/>
                    <a:gd name="connsiteY949" fmla="*/ 991068 h 2309176"/>
                    <a:gd name="connsiteX950" fmla="*/ 797343 w 2088269"/>
                    <a:gd name="connsiteY950" fmla="*/ 1002927 h 2309176"/>
                    <a:gd name="connsiteX951" fmla="*/ 810748 w 2088269"/>
                    <a:gd name="connsiteY951" fmla="*/ 984108 h 2309176"/>
                    <a:gd name="connsiteX952" fmla="*/ 822606 w 2088269"/>
                    <a:gd name="connsiteY952" fmla="*/ 976374 h 2309176"/>
                    <a:gd name="connsiteX953" fmla="*/ 829824 w 2088269"/>
                    <a:gd name="connsiteY953" fmla="*/ 987975 h 2309176"/>
                    <a:gd name="connsiteX954" fmla="*/ 839104 w 2088269"/>
                    <a:gd name="connsiteY954" fmla="*/ 991842 h 2309176"/>
                    <a:gd name="connsiteX955" fmla="*/ 846838 w 2088269"/>
                    <a:gd name="connsiteY955" fmla="*/ 961423 h 2309176"/>
                    <a:gd name="connsiteX956" fmla="*/ 851478 w 2088269"/>
                    <a:gd name="connsiteY956" fmla="*/ 947502 h 2309176"/>
                    <a:gd name="connsiteX957" fmla="*/ 872359 w 2088269"/>
                    <a:gd name="connsiteY957" fmla="*/ 950596 h 2309176"/>
                    <a:gd name="connsiteX958" fmla="*/ 888084 w 2088269"/>
                    <a:gd name="connsiteY958" fmla="*/ 950596 h 2309176"/>
                    <a:gd name="connsiteX959" fmla="*/ 906645 w 2088269"/>
                    <a:gd name="connsiteY959" fmla="*/ 950080 h 2309176"/>
                    <a:gd name="connsiteX960" fmla="*/ 913863 w 2088269"/>
                    <a:gd name="connsiteY960" fmla="*/ 969414 h 2309176"/>
                    <a:gd name="connsiteX961" fmla="*/ 905871 w 2088269"/>
                    <a:gd name="connsiteY961" fmla="*/ 987201 h 2309176"/>
                    <a:gd name="connsiteX962" fmla="*/ 908965 w 2088269"/>
                    <a:gd name="connsiteY962" fmla="*/ 1007567 h 2309176"/>
                    <a:gd name="connsiteX963" fmla="*/ 907676 w 2088269"/>
                    <a:gd name="connsiteY963" fmla="*/ 1024581 h 2309176"/>
                    <a:gd name="connsiteX964" fmla="*/ 890920 w 2088269"/>
                    <a:gd name="connsiteY964" fmla="*/ 1034634 h 2309176"/>
                    <a:gd name="connsiteX965" fmla="*/ 857923 w 2088269"/>
                    <a:gd name="connsiteY965" fmla="*/ 1068405 h 2309176"/>
                    <a:gd name="connsiteX966" fmla="*/ 834464 w 2088269"/>
                    <a:gd name="connsiteY966" fmla="*/ 1086192 h 2309176"/>
                    <a:gd name="connsiteX967" fmla="*/ 807654 w 2088269"/>
                    <a:gd name="connsiteY967" fmla="*/ 1090317 h 2309176"/>
                    <a:gd name="connsiteX968" fmla="*/ 795796 w 2088269"/>
                    <a:gd name="connsiteY968" fmla="*/ 1108362 h 2309176"/>
                    <a:gd name="connsiteX969" fmla="*/ 826473 w 2088269"/>
                    <a:gd name="connsiteY969" fmla="*/ 1164044 h 2309176"/>
                    <a:gd name="connsiteX970" fmla="*/ 852252 w 2088269"/>
                    <a:gd name="connsiteY970" fmla="*/ 1165075 h 2309176"/>
                    <a:gd name="connsiteX971" fmla="*/ 933712 w 2088269"/>
                    <a:gd name="connsiteY971" fmla="*/ 1098050 h 2309176"/>
                    <a:gd name="connsiteX972" fmla="*/ 957429 w 2088269"/>
                    <a:gd name="connsiteY972" fmla="*/ 1066342 h 2309176"/>
                    <a:gd name="connsiteX973" fmla="*/ 960522 w 2088269"/>
                    <a:gd name="connsiteY973" fmla="*/ 1050617 h 2309176"/>
                    <a:gd name="connsiteX974" fmla="*/ 957429 w 2088269"/>
                    <a:gd name="connsiteY974" fmla="*/ 1036954 h 2309176"/>
                    <a:gd name="connsiteX975" fmla="*/ 961038 w 2088269"/>
                    <a:gd name="connsiteY975" fmla="*/ 1023550 h 2309176"/>
                    <a:gd name="connsiteX976" fmla="*/ 965420 w 2088269"/>
                    <a:gd name="connsiteY976" fmla="*/ 1002153 h 2309176"/>
                    <a:gd name="connsiteX977" fmla="*/ 958202 w 2088269"/>
                    <a:gd name="connsiteY977" fmla="*/ 984881 h 2309176"/>
                    <a:gd name="connsiteX978" fmla="*/ 955882 w 2088269"/>
                    <a:gd name="connsiteY978" fmla="*/ 958845 h 2309176"/>
                    <a:gd name="connsiteX979" fmla="*/ 960265 w 2088269"/>
                    <a:gd name="connsiteY979" fmla="*/ 913216 h 2309176"/>
                    <a:gd name="connsiteX980" fmla="*/ 958718 w 2088269"/>
                    <a:gd name="connsiteY980" fmla="*/ 904967 h 2309176"/>
                    <a:gd name="connsiteX981" fmla="*/ 953047 w 2088269"/>
                    <a:gd name="connsiteY981" fmla="*/ 848512 h 2309176"/>
                    <a:gd name="connsiteX982" fmla="*/ 949695 w 2088269"/>
                    <a:gd name="connsiteY982" fmla="*/ 826342 h 2309176"/>
                    <a:gd name="connsiteX983" fmla="*/ 949953 w 2088269"/>
                    <a:gd name="connsiteY983" fmla="*/ 790252 h 2309176"/>
                    <a:gd name="connsiteX984" fmla="*/ 948664 w 2088269"/>
                    <a:gd name="connsiteY984" fmla="*/ 754161 h 2309176"/>
                    <a:gd name="connsiteX985" fmla="*/ 954851 w 2088269"/>
                    <a:gd name="connsiteY985" fmla="*/ 727609 h 2309176"/>
                    <a:gd name="connsiteX986" fmla="*/ 958718 w 2088269"/>
                    <a:gd name="connsiteY986" fmla="*/ 707502 h 2309176"/>
                    <a:gd name="connsiteX987" fmla="*/ 953047 w 2088269"/>
                    <a:gd name="connsiteY987" fmla="*/ 672443 h 2309176"/>
                    <a:gd name="connsiteX988" fmla="*/ 955624 w 2088269"/>
                    <a:gd name="connsiteY988" fmla="*/ 655944 h 2309176"/>
                    <a:gd name="connsiteX989" fmla="*/ 954335 w 2088269"/>
                    <a:gd name="connsiteY989" fmla="*/ 632744 h 2309176"/>
                    <a:gd name="connsiteX990" fmla="*/ 954078 w 2088269"/>
                    <a:gd name="connsiteY990" fmla="*/ 581444 h 2309176"/>
                    <a:gd name="connsiteX991" fmla="*/ 949438 w 2088269"/>
                    <a:gd name="connsiteY991" fmla="*/ 552829 h 2309176"/>
                    <a:gd name="connsiteX992" fmla="*/ 946860 w 2088269"/>
                    <a:gd name="connsiteY992" fmla="*/ 536847 h 2309176"/>
                    <a:gd name="connsiteX993" fmla="*/ 956398 w 2088269"/>
                    <a:gd name="connsiteY993" fmla="*/ 512614 h 2309176"/>
                    <a:gd name="connsiteX994" fmla="*/ 953047 w 2088269"/>
                    <a:gd name="connsiteY994" fmla="*/ 484258 h 2309176"/>
                    <a:gd name="connsiteX995" fmla="*/ 944282 w 2088269"/>
                    <a:gd name="connsiteY995" fmla="*/ 448425 h 2309176"/>
                    <a:gd name="connsiteX996" fmla="*/ 945828 w 2088269"/>
                    <a:gd name="connsiteY996" fmla="*/ 375987 h 2309176"/>
                    <a:gd name="connsiteX997" fmla="*/ 953047 w 2088269"/>
                    <a:gd name="connsiteY997" fmla="*/ 332421 h 2309176"/>
                    <a:gd name="connsiteX998" fmla="*/ 951500 w 2088269"/>
                    <a:gd name="connsiteY998" fmla="*/ 313345 h 2309176"/>
                    <a:gd name="connsiteX999" fmla="*/ 930877 w 2088269"/>
                    <a:gd name="connsiteY999" fmla="*/ 290402 h 2309176"/>
                    <a:gd name="connsiteX1000" fmla="*/ 912574 w 2088269"/>
                    <a:gd name="connsiteY1000" fmla="*/ 256374 h 2309176"/>
                    <a:gd name="connsiteX1001" fmla="*/ 888084 w 2088269"/>
                    <a:gd name="connsiteY1001" fmla="*/ 134440 h 2309176"/>
                    <a:gd name="connsiteX1002" fmla="*/ 880093 w 2088269"/>
                    <a:gd name="connsiteY1002" fmla="*/ 64064 h 2309176"/>
                    <a:gd name="connsiteX1003" fmla="*/ 885764 w 2088269"/>
                    <a:gd name="connsiteY1003" fmla="*/ 13280 h 2309176"/>
                    <a:gd name="connsiteX1004" fmla="*/ 905871 w 2088269"/>
                    <a:gd name="connsiteY1004" fmla="*/ 133 h 2309176"/>
                    <a:gd name="connsiteX1005" fmla="*/ 957945 w 2088269"/>
                    <a:gd name="connsiteY1005" fmla="*/ 2453 h 2309176"/>
                    <a:gd name="connsiteX1006" fmla="*/ 972896 w 2088269"/>
                    <a:gd name="connsiteY1006" fmla="*/ 3226 h 2309176"/>
                    <a:gd name="connsiteX1007" fmla="*/ 1011822 w 2088269"/>
                    <a:gd name="connsiteY1007" fmla="*/ 11991 h 2309176"/>
                    <a:gd name="connsiteX1008" fmla="*/ 1075496 w 2088269"/>
                    <a:gd name="connsiteY1008" fmla="*/ 10702 h 2309176"/>
                    <a:gd name="connsiteX1009" fmla="*/ 1125507 w 2088269"/>
                    <a:gd name="connsiteY1009" fmla="*/ 2195 h 2309176"/>
                    <a:gd name="connsiteX1010" fmla="*/ 1158761 w 2088269"/>
                    <a:gd name="connsiteY1010" fmla="*/ 3484 h 23091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  <a:cxn ang="0">
                      <a:pos x="connsiteX235" y="connsiteY235"/>
                    </a:cxn>
                    <a:cxn ang="0">
                      <a:pos x="connsiteX236" y="connsiteY236"/>
                    </a:cxn>
                    <a:cxn ang="0">
                      <a:pos x="connsiteX237" y="connsiteY237"/>
                    </a:cxn>
                    <a:cxn ang="0">
                      <a:pos x="connsiteX238" y="connsiteY238"/>
                    </a:cxn>
                    <a:cxn ang="0">
                      <a:pos x="connsiteX239" y="connsiteY239"/>
                    </a:cxn>
                    <a:cxn ang="0">
                      <a:pos x="connsiteX240" y="connsiteY240"/>
                    </a:cxn>
                    <a:cxn ang="0">
                      <a:pos x="connsiteX241" y="connsiteY241"/>
                    </a:cxn>
                    <a:cxn ang="0">
                      <a:pos x="connsiteX242" y="connsiteY242"/>
                    </a:cxn>
                    <a:cxn ang="0">
                      <a:pos x="connsiteX243" y="connsiteY243"/>
                    </a:cxn>
                    <a:cxn ang="0">
                      <a:pos x="connsiteX244" y="connsiteY244"/>
                    </a:cxn>
                    <a:cxn ang="0">
                      <a:pos x="connsiteX245" y="connsiteY245"/>
                    </a:cxn>
                    <a:cxn ang="0">
                      <a:pos x="connsiteX246" y="connsiteY246"/>
                    </a:cxn>
                    <a:cxn ang="0">
                      <a:pos x="connsiteX247" y="connsiteY247"/>
                    </a:cxn>
                    <a:cxn ang="0">
                      <a:pos x="connsiteX248" y="connsiteY248"/>
                    </a:cxn>
                    <a:cxn ang="0">
                      <a:pos x="connsiteX249" y="connsiteY249"/>
                    </a:cxn>
                    <a:cxn ang="0">
                      <a:pos x="connsiteX250" y="connsiteY250"/>
                    </a:cxn>
                    <a:cxn ang="0">
                      <a:pos x="connsiteX251" y="connsiteY251"/>
                    </a:cxn>
                    <a:cxn ang="0">
                      <a:pos x="connsiteX252" y="connsiteY252"/>
                    </a:cxn>
                    <a:cxn ang="0">
                      <a:pos x="connsiteX253" y="connsiteY253"/>
                    </a:cxn>
                    <a:cxn ang="0">
                      <a:pos x="connsiteX254" y="connsiteY254"/>
                    </a:cxn>
                    <a:cxn ang="0">
                      <a:pos x="connsiteX255" y="connsiteY255"/>
                    </a:cxn>
                    <a:cxn ang="0">
                      <a:pos x="connsiteX256" y="connsiteY256"/>
                    </a:cxn>
                    <a:cxn ang="0">
                      <a:pos x="connsiteX257" y="connsiteY257"/>
                    </a:cxn>
                    <a:cxn ang="0">
                      <a:pos x="connsiteX258" y="connsiteY258"/>
                    </a:cxn>
                    <a:cxn ang="0">
                      <a:pos x="connsiteX259" y="connsiteY259"/>
                    </a:cxn>
                    <a:cxn ang="0">
                      <a:pos x="connsiteX260" y="connsiteY260"/>
                    </a:cxn>
                    <a:cxn ang="0">
                      <a:pos x="connsiteX261" y="connsiteY261"/>
                    </a:cxn>
                    <a:cxn ang="0">
                      <a:pos x="connsiteX262" y="connsiteY262"/>
                    </a:cxn>
                    <a:cxn ang="0">
                      <a:pos x="connsiteX263" y="connsiteY263"/>
                    </a:cxn>
                    <a:cxn ang="0">
                      <a:pos x="connsiteX264" y="connsiteY264"/>
                    </a:cxn>
                    <a:cxn ang="0">
                      <a:pos x="connsiteX265" y="connsiteY265"/>
                    </a:cxn>
                    <a:cxn ang="0">
                      <a:pos x="connsiteX266" y="connsiteY266"/>
                    </a:cxn>
                    <a:cxn ang="0">
                      <a:pos x="connsiteX267" y="connsiteY267"/>
                    </a:cxn>
                    <a:cxn ang="0">
                      <a:pos x="connsiteX268" y="connsiteY268"/>
                    </a:cxn>
                    <a:cxn ang="0">
                      <a:pos x="connsiteX269" y="connsiteY269"/>
                    </a:cxn>
                    <a:cxn ang="0">
                      <a:pos x="connsiteX270" y="connsiteY270"/>
                    </a:cxn>
                    <a:cxn ang="0">
                      <a:pos x="connsiteX271" y="connsiteY271"/>
                    </a:cxn>
                    <a:cxn ang="0">
                      <a:pos x="connsiteX272" y="connsiteY272"/>
                    </a:cxn>
                    <a:cxn ang="0">
                      <a:pos x="connsiteX273" y="connsiteY273"/>
                    </a:cxn>
                    <a:cxn ang="0">
                      <a:pos x="connsiteX274" y="connsiteY274"/>
                    </a:cxn>
                    <a:cxn ang="0">
                      <a:pos x="connsiteX275" y="connsiteY275"/>
                    </a:cxn>
                    <a:cxn ang="0">
                      <a:pos x="connsiteX276" y="connsiteY276"/>
                    </a:cxn>
                    <a:cxn ang="0">
                      <a:pos x="connsiteX277" y="connsiteY277"/>
                    </a:cxn>
                    <a:cxn ang="0">
                      <a:pos x="connsiteX278" y="connsiteY278"/>
                    </a:cxn>
                    <a:cxn ang="0">
                      <a:pos x="connsiteX279" y="connsiteY279"/>
                    </a:cxn>
                    <a:cxn ang="0">
                      <a:pos x="connsiteX280" y="connsiteY280"/>
                    </a:cxn>
                    <a:cxn ang="0">
                      <a:pos x="connsiteX281" y="connsiteY281"/>
                    </a:cxn>
                    <a:cxn ang="0">
                      <a:pos x="connsiteX282" y="connsiteY282"/>
                    </a:cxn>
                    <a:cxn ang="0">
                      <a:pos x="connsiteX283" y="connsiteY283"/>
                    </a:cxn>
                    <a:cxn ang="0">
                      <a:pos x="connsiteX284" y="connsiteY284"/>
                    </a:cxn>
                    <a:cxn ang="0">
                      <a:pos x="connsiteX285" y="connsiteY285"/>
                    </a:cxn>
                    <a:cxn ang="0">
                      <a:pos x="connsiteX286" y="connsiteY286"/>
                    </a:cxn>
                    <a:cxn ang="0">
                      <a:pos x="connsiteX287" y="connsiteY287"/>
                    </a:cxn>
                    <a:cxn ang="0">
                      <a:pos x="connsiteX288" y="connsiteY288"/>
                    </a:cxn>
                    <a:cxn ang="0">
                      <a:pos x="connsiteX289" y="connsiteY289"/>
                    </a:cxn>
                    <a:cxn ang="0">
                      <a:pos x="connsiteX290" y="connsiteY290"/>
                    </a:cxn>
                    <a:cxn ang="0">
                      <a:pos x="connsiteX291" y="connsiteY291"/>
                    </a:cxn>
                    <a:cxn ang="0">
                      <a:pos x="connsiteX292" y="connsiteY292"/>
                    </a:cxn>
                    <a:cxn ang="0">
                      <a:pos x="connsiteX293" y="connsiteY293"/>
                    </a:cxn>
                    <a:cxn ang="0">
                      <a:pos x="connsiteX294" y="connsiteY294"/>
                    </a:cxn>
                    <a:cxn ang="0">
                      <a:pos x="connsiteX295" y="connsiteY295"/>
                    </a:cxn>
                    <a:cxn ang="0">
                      <a:pos x="connsiteX296" y="connsiteY296"/>
                    </a:cxn>
                    <a:cxn ang="0">
                      <a:pos x="connsiteX297" y="connsiteY297"/>
                    </a:cxn>
                    <a:cxn ang="0">
                      <a:pos x="connsiteX298" y="connsiteY298"/>
                    </a:cxn>
                    <a:cxn ang="0">
                      <a:pos x="connsiteX299" y="connsiteY299"/>
                    </a:cxn>
                    <a:cxn ang="0">
                      <a:pos x="connsiteX300" y="connsiteY300"/>
                    </a:cxn>
                    <a:cxn ang="0">
                      <a:pos x="connsiteX301" y="connsiteY301"/>
                    </a:cxn>
                    <a:cxn ang="0">
                      <a:pos x="connsiteX302" y="connsiteY302"/>
                    </a:cxn>
                    <a:cxn ang="0">
                      <a:pos x="connsiteX303" y="connsiteY303"/>
                    </a:cxn>
                    <a:cxn ang="0">
                      <a:pos x="connsiteX304" y="connsiteY304"/>
                    </a:cxn>
                    <a:cxn ang="0">
                      <a:pos x="connsiteX305" y="connsiteY305"/>
                    </a:cxn>
                    <a:cxn ang="0">
                      <a:pos x="connsiteX306" y="connsiteY306"/>
                    </a:cxn>
                    <a:cxn ang="0">
                      <a:pos x="connsiteX307" y="connsiteY307"/>
                    </a:cxn>
                    <a:cxn ang="0">
                      <a:pos x="connsiteX308" y="connsiteY308"/>
                    </a:cxn>
                    <a:cxn ang="0">
                      <a:pos x="connsiteX309" y="connsiteY309"/>
                    </a:cxn>
                    <a:cxn ang="0">
                      <a:pos x="connsiteX310" y="connsiteY310"/>
                    </a:cxn>
                    <a:cxn ang="0">
                      <a:pos x="connsiteX311" y="connsiteY311"/>
                    </a:cxn>
                    <a:cxn ang="0">
                      <a:pos x="connsiteX312" y="connsiteY312"/>
                    </a:cxn>
                    <a:cxn ang="0">
                      <a:pos x="connsiteX313" y="connsiteY313"/>
                    </a:cxn>
                    <a:cxn ang="0">
                      <a:pos x="connsiteX314" y="connsiteY314"/>
                    </a:cxn>
                    <a:cxn ang="0">
                      <a:pos x="connsiteX315" y="connsiteY315"/>
                    </a:cxn>
                    <a:cxn ang="0">
                      <a:pos x="connsiteX316" y="connsiteY316"/>
                    </a:cxn>
                    <a:cxn ang="0">
                      <a:pos x="connsiteX317" y="connsiteY317"/>
                    </a:cxn>
                    <a:cxn ang="0">
                      <a:pos x="connsiteX318" y="connsiteY318"/>
                    </a:cxn>
                    <a:cxn ang="0">
                      <a:pos x="connsiteX319" y="connsiteY319"/>
                    </a:cxn>
                    <a:cxn ang="0">
                      <a:pos x="connsiteX320" y="connsiteY320"/>
                    </a:cxn>
                    <a:cxn ang="0">
                      <a:pos x="connsiteX321" y="connsiteY321"/>
                    </a:cxn>
                    <a:cxn ang="0">
                      <a:pos x="connsiteX322" y="connsiteY322"/>
                    </a:cxn>
                    <a:cxn ang="0">
                      <a:pos x="connsiteX323" y="connsiteY323"/>
                    </a:cxn>
                    <a:cxn ang="0">
                      <a:pos x="connsiteX324" y="connsiteY324"/>
                    </a:cxn>
                    <a:cxn ang="0">
                      <a:pos x="connsiteX325" y="connsiteY325"/>
                    </a:cxn>
                    <a:cxn ang="0">
                      <a:pos x="connsiteX326" y="connsiteY326"/>
                    </a:cxn>
                    <a:cxn ang="0">
                      <a:pos x="connsiteX327" y="connsiteY327"/>
                    </a:cxn>
                    <a:cxn ang="0">
                      <a:pos x="connsiteX328" y="connsiteY328"/>
                    </a:cxn>
                    <a:cxn ang="0">
                      <a:pos x="connsiteX329" y="connsiteY329"/>
                    </a:cxn>
                    <a:cxn ang="0">
                      <a:pos x="connsiteX330" y="connsiteY330"/>
                    </a:cxn>
                    <a:cxn ang="0">
                      <a:pos x="connsiteX331" y="connsiteY331"/>
                    </a:cxn>
                    <a:cxn ang="0">
                      <a:pos x="connsiteX332" y="connsiteY332"/>
                    </a:cxn>
                    <a:cxn ang="0">
                      <a:pos x="connsiteX333" y="connsiteY333"/>
                    </a:cxn>
                    <a:cxn ang="0">
                      <a:pos x="connsiteX334" y="connsiteY334"/>
                    </a:cxn>
                    <a:cxn ang="0">
                      <a:pos x="connsiteX335" y="connsiteY335"/>
                    </a:cxn>
                    <a:cxn ang="0">
                      <a:pos x="connsiteX336" y="connsiteY336"/>
                    </a:cxn>
                    <a:cxn ang="0">
                      <a:pos x="connsiteX337" y="connsiteY337"/>
                    </a:cxn>
                    <a:cxn ang="0">
                      <a:pos x="connsiteX338" y="connsiteY338"/>
                    </a:cxn>
                    <a:cxn ang="0">
                      <a:pos x="connsiteX339" y="connsiteY339"/>
                    </a:cxn>
                    <a:cxn ang="0">
                      <a:pos x="connsiteX340" y="connsiteY340"/>
                    </a:cxn>
                    <a:cxn ang="0">
                      <a:pos x="connsiteX341" y="connsiteY341"/>
                    </a:cxn>
                    <a:cxn ang="0">
                      <a:pos x="connsiteX342" y="connsiteY342"/>
                    </a:cxn>
                    <a:cxn ang="0">
                      <a:pos x="connsiteX343" y="connsiteY343"/>
                    </a:cxn>
                    <a:cxn ang="0">
                      <a:pos x="connsiteX344" y="connsiteY344"/>
                    </a:cxn>
                    <a:cxn ang="0">
                      <a:pos x="connsiteX345" y="connsiteY345"/>
                    </a:cxn>
                    <a:cxn ang="0">
                      <a:pos x="connsiteX346" y="connsiteY346"/>
                    </a:cxn>
                    <a:cxn ang="0">
                      <a:pos x="connsiteX347" y="connsiteY347"/>
                    </a:cxn>
                    <a:cxn ang="0">
                      <a:pos x="connsiteX348" y="connsiteY348"/>
                    </a:cxn>
                    <a:cxn ang="0">
                      <a:pos x="connsiteX349" y="connsiteY349"/>
                    </a:cxn>
                    <a:cxn ang="0">
                      <a:pos x="connsiteX350" y="connsiteY350"/>
                    </a:cxn>
                    <a:cxn ang="0">
                      <a:pos x="connsiteX351" y="connsiteY351"/>
                    </a:cxn>
                    <a:cxn ang="0">
                      <a:pos x="connsiteX352" y="connsiteY352"/>
                    </a:cxn>
                    <a:cxn ang="0">
                      <a:pos x="connsiteX353" y="connsiteY353"/>
                    </a:cxn>
                    <a:cxn ang="0">
                      <a:pos x="connsiteX354" y="connsiteY354"/>
                    </a:cxn>
                    <a:cxn ang="0">
                      <a:pos x="connsiteX355" y="connsiteY355"/>
                    </a:cxn>
                    <a:cxn ang="0">
                      <a:pos x="connsiteX356" y="connsiteY356"/>
                    </a:cxn>
                    <a:cxn ang="0">
                      <a:pos x="connsiteX357" y="connsiteY357"/>
                    </a:cxn>
                    <a:cxn ang="0">
                      <a:pos x="connsiteX358" y="connsiteY358"/>
                    </a:cxn>
                    <a:cxn ang="0">
                      <a:pos x="connsiteX359" y="connsiteY359"/>
                    </a:cxn>
                    <a:cxn ang="0">
                      <a:pos x="connsiteX360" y="connsiteY360"/>
                    </a:cxn>
                    <a:cxn ang="0">
                      <a:pos x="connsiteX361" y="connsiteY361"/>
                    </a:cxn>
                    <a:cxn ang="0">
                      <a:pos x="connsiteX362" y="connsiteY362"/>
                    </a:cxn>
                    <a:cxn ang="0">
                      <a:pos x="connsiteX363" y="connsiteY363"/>
                    </a:cxn>
                    <a:cxn ang="0">
                      <a:pos x="connsiteX364" y="connsiteY364"/>
                    </a:cxn>
                    <a:cxn ang="0">
                      <a:pos x="connsiteX365" y="connsiteY365"/>
                    </a:cxn>
                    <a:cxn ang="0">
                      <a:pos x="connsiteX366" y="connsiteY366"/>
                    </a:cxn>
                    <a:cxn ang="0">
                      <a:pos x="connsiteX367" y="connsiteY367"/>
                    </a:cxn>
                    <a:cxn ang="0">
                      <a:pos x="connsiteX368" y="connsiteY368"/>
                    </a:cxn>
                    <a:cxn ang="0">
                      <a:pos x="connsiteX369" y="connsiteY369"/>
                    </a:cxn>
                    <a:cxn ang="0">
                      <a:pos x="connsiteX370" y="connsiteY370"/>
                    </a:cxn>
                    <a:cxn ang="0">
                      <a:pos x="connsiteX371" y="connsiteY371"/>
                    </a:cxn>
                    <a:cxn ang="0">
                      <a:pos x="connsiteX372" y="connsiteY372"/>
                    </a:cxn>
                    <a:cxn ang="0">
                      <a:pos x="connsiteX373" y="connsiteY373"/>
                    </a:cxn>
                    <a:cxn ang="0">
                      <a:pos x="connsiteX374" y="connsiteY374"/>
                    </a:cxn>
                    <a:cxn ang="0">
                      <a:pos x="connsiteX375" y="connsiteY375"/>
                    </a:cxn>
                    <a:cxn ang="0">
                      <a:pos x="connsiteX376" y="connsiteY376"/>
                    </a:cxn>
                    <a:cxn ang="0">
                      <a:pos x="connsiteX377" y="connsiteY377"/>
                    </a:cxn>
                    <a:cxn ang="0">
                      <a:pos x="connsiteX378" y="connsiteY378"/>
                    </a:cxn>
                    <a:cxn ang="0">
                      <a:pos x="connsiteX379" y="connsiteY379"/>
                    </a:cxn>
                    <a:cxn ang="0">
                      <a:pos x="connsiteX380" y="connsiteY380"/>
                    </a:cxn>
                    <a:cxn ang="0">
                      <a:pos x="connsiteX381" y="connsiteY381"/>
                    </a:cxn>
                    <a:cxn ang="0">
                      <a:pos x="connsiteX382" y="connsiteY382"/>
                    </a:cxn>
                    <a:cxn ang="0">
                      <a:pos x="connsiteX383" y="connsiteY383"/>
                    </a:cxn>
                    <a:cxn ang="0">
                      <a:pos x="connsiteX384" y="connsiteY384"/>
                    </a:cxn>
                    <a:cxn ang="0">
                      <a:pos x="connsiteX385" y="connsiteY385"/>
                    </a:cxn>
                    <a:cxn ang="0">
                      <a:pos x="connsiteX386" y="connsiteY386"/>
                    </a:cxn>
                    <a:cxn ang="0">
                      <a:pos x="connsiteX387" y="connsiteY387"/>
                    </a:cxn>
                    <a:cxn ang="0">
                      <a:pos x="connsiteX388" y="connsiteY388"/>
                    </a:cxn>
                    <a:cxn ang="0">
                      <a:pos x="connsiteX389" y="connsiteY389"/>
                    </a:cxn>
                    <a:cxn ang="0">
                      <a:pos x="connsiteX390" y="connsiteY390"/>
                    </a:cxn>
                    <a:cxn ang="0">
                      <a:pos x="connsiteX391" y="connsiteY391"/>
                    </a:cxn>
                    <a:cxn ang="0">
                      <a:pos x="connsiteX392" y="connsiteY392"/>
                    </a:cxn>
                    <a:cxn ang="0">
                      <a:pos x="connsiteX393" y="connsiteY393"/>
                    </a:cxn>
                    <a:cxn ang="0">
                      <a:pos x="connsiteX394" y="connsiteY394"/>
                    </a:cxn>
                    <a:cxn ang="0">
                      <a:pos x="connsiteX395" y="connsiteY395"/>
                    </a:cxn>
                    <a:cxn ang="0">
                      <a:pos x="connsiteX396" y="connsiteY396"/>
                    </a:cxn>
                    <a:cxn ang="0">
                      <a:pos x="connsiteX397" y="connsiteY397"/>
                    </a:cxn>
                    <a:cxn ang="0">
                      <a:pos x="connsiteX398" y="connsiteY398"/>
                    </a:cxn>
                    <a:cxn ang="0">
                      <a:pos x="connsiteX399" y="connsiteY399"/>
                    </a:cxn>
                    <a:cxn ang="0">
                      <a:pos x="connsiteX400" y="connsiteY400"/>
                    </a:cxn>
                    <a:cxn ang="0">
                      <a:pos x="connsiteX401" y="connsiteY401"/>
                    </a:cxn>
                    <a:cxn ang="0">
                      <a:pos x="connsiteX402" y="connsiteY402"/>
                    </a:cxn>
                    <a:cxn ang="0">
                      <a:pos x="connsiteX403" y="connsiteY403"/>
                    </a:cxn>
                    <a:cxn ang="0">
                      <a:pos x="connsiteX404" y="connsiteY404"/>
                    </a:cxn>
                    <a:cxn ang="0">
                      <a:pos x="connsiteX405" y="connsiteY405"/>
                    </a:cxn>
                    <a:cxn ang="0">
                      <a:pos x="connsiteX406" y="connsiteY406"/>
                    </a:cxn>
                    <a:cxn ang="0">
                      <a:pos x="connsiteX407" y="connsiteY407"/>
                    </a:cxn>
                    <a:cxn ang="0">
                      <a:pos x="connsiteX408" y="connsiteY408"/>
                    </a:cxn>
                    <a:cxn ang="0">
                      <a:pos x="connsiteX409" y="connsiteY409"/>
                    </a:cxn>
                    <a:cxn ang="0">
                      <a:pos x="connsiteX410" y="connsiteY410"/>
                    </a:cxn>
                    <a:cxn ang="0">
                      <a:pos x="connsiteX411" y="connsiteY411"/>
                    </a:cxn>
                    <a:cxn ang="0">
                      <a:pos x="connsiteX412" y="connsiteY412"/>
                    </a:cxn>
                    <a:cxn ang="0">
                      <a:pos x="connsiteX413" y="connsiteY413"/>
                    </a:cxn>
                    <a:cxn ang="0">
                      <a:pos x="connsiteX414" y="connsiteY414"/>
                    </a:cxn>
                    <a:cxn ang="0">
                      <a:pos x="connsiteX415" y="connsiteY415"/>
                    </a:cxn>
                    <a:cxn ang="0">
                      <a:pos x="connsiteX416" y="connsiteY416"/>
                    </a:cxn>
                    <a:cxn ang="0">
                      <a:pos x="connsiteX417" y="connsiteY417"/>
                    </a:cxn>
                    <a:cxn ang="0">
                      <a:pos x="connsiteX418" y="connsiteY418"/>
                    </a:cxn>
                    <a:cxn ang="0">
                      <a:pos x="connsiteX419" y="connsiteY419"/>
                    </a:cxn>
                    <a:cxn ang="0">
                      <a:pos x="connsiteX420" y="connsiteY420"/>
                    </a:cxn>
                    <a:cxn ang="0">
                      <a:pos x="connsiteX421" y="connsiteY421"/>
                    </a:cxn>
                    <a:cxn ang="0">
                      <a:pos x="connsiteX422" y="connsiteY422"/>
                    </a:cxn>
                    <a:cxn ang="0">
                      <a:pos x="connsiteX423" y="connsiteY423"/>
                    </a:cxn>
                    <a:cxn ang="0">
                      <a:pos x="connsiteX424" y="connsiteY424"/>
                    </a:cxn>
                    <a:cxn ang="0">
                      <a:pos x="connsiteX425" y="connsiteY425"/>
                    </a:cxn>
                    <a:cxn ang="0">
                      <a:pos x="connsiteX426" y="connsiteY426"/>
                    </a:cxn>
                    <a:cxn ang="0">
                      <a:pos x="connsiteX427" y="connsiteY427"/>
                    </a:cxn>
                    <a:cxn ang="0">
                      <a:pos x="connsiteX428" y="connsiteY428"/>
                    </a:cxn>
                    <a:cxn ang="0">
                      <a:pos x="connsiteX429" y="connsiteY429"/>
                    </a:cxn>
                    <a:cxn ang="0">
                      <a:pos x="connsiteX430" y="connsiteY430"/>
                    </a:cxn>
                    <a:cxn ang="0">
                      <a:pos x="connsiteX431" y="connsiteY431"/>
                    </a:cxn>
                    <a:cxn ang="0">
                      <a:pos x="connsiteX432" y="connsiteY432"/>
                    </a:cxn>
                    <a:cxn ang="0">
                      <a:pos x="connsiteX433" y="connsiteY433"/>
                    </a:cxn>
                    <a:cxn ang="0">
                      <a:pos x="connsiteX434" y="connsiteY434"/>
                    </a:cxn>
                    <a:cxn ang="0">
                      <a:pos x="connsiteX435" y="connsiteY435"/>
                    </a:cxn>
                    <a:cxn ang="0">
                      <a:pos x="connsiteX436" y="connsiteY436"/>
                    </a:cxn>
                    <a:cxn ang="0">
                      <a:pos x="connsiteX437" y="connsiteY437"/>
                    </a:cxn>
                    <a:cxn ang="0">
                      <a:pos x="connsiteX438" y="connsiteY438"/>
                    </a:cxn>
                    <a:cxn ang="0">
                      <a:pos x="connsiteX439" y="connsiteY439"/>
                    </a:cxn>
                    <a:cxn ang="0">
                      <a:pos x="connsiteX440" y="connsiteY440"/>
                    </a:cxn>
                    <a:cxn ang="0">
                      <a:pos x="connsiteX441" y="connsiteY441"/>
                    </a:cxn>
                    <a:cxn ang="0">
                      <a:pos x="connsiteX442" y="connsiteY442"/>
                    </a:cxn>
                    <a:cxn ang="0">
                      <a:pos x="connsiteX443" y="connsiteY443"/>
                    </a:cxn>
                    <a:cxn ang="0">
                      <a:pos x="connsiteX444" y="connsiteY444"/>
                    </a:cxn>
                    <a:cxn ang="0">
                      <a:pos x="connsiteX445" y="connsiteY445"/>
                    </a:cxn>
                    <a:cxn ang="0">
                      <a:pos x="connsiteX446" y="connsiteY446"/>
                    </a:cxn>
                    <a:cxn ang="0">
                      <a:pos x="connsiteX447" y="connsiteY447"/>
                    </a:cxn>
                    <a:cxn ang="0">
                      <a:pos x="connsiteX448" y="connsiteY448"/>
                    </a:cxn>
                    <a:cxn ang="0">
                      <a:pos x="connsiteX449" y="connsiteY449"/>
                    </a:cxn>
                    <a:cxn ang="0">
                      <a:pos x="connsiteX450" y="connsiteY450"/>
                    </a:cxn>
                    <a:cxn ang="0">
                      <a:pos x="connsiteX451" y="connsiteY451"/>
                    </a:cxn>
                    <a:cxn ang="0">
                      <a:pos x="connsiteX452" y="connsiteY452"/>
                    </a:cxn>
                    <a:cxn ang="0">
                      <a:pos x="connsiteX453" y="connsiteY453"/>
                    </a:cxn>
                    <a:cxn ang="0">
                      <a:pos x="connsiteX454" y="connsiteY454"/>
                    </a:cxn>
                    <a:cxn ang="0">
                      <a:pos x="connsiteX455" y="connsiteY455"/>
                    </a:cxn>
                    <a:cxn ang="0">
                      <a:pos x="connsiteX456" y="connsiteY456"/>
                    </a:cxn>
                    <a:cxn ang="0">
                      <a:pos x="connsiteX457" y="connsiteY457"/>
                    </a:cxn>
                    <a:cxn ang="0">
                      <a:pos x="connsiteX458" y="connsiteY458"/>
                    </a:cxn>
                    <a:cxn ang="0">
                      <a:pos x="connsiteX459" y="connsiteY459"/>
                    </a:cxn>
                    <a:cxn ang="0">
                      <a:pos x="connsiteX460" y="connsiteY460"/>
                    </a:cxn>
                    <a:cxn ang="0">
                      <a:pos x="connsiteX461" y="connsiteY461"/>
                    </a:cxn>
                    <a:cxn ang="0">
                      <a:pos x="connsiteX462" y="connsiteY462"/>
                    </a:cxn>
                    <a:cxn ang="0">
                      <a:pos x="connsiteX463" y="connsiteY463"/>
                    </a:cxn>
                    <a:cxn ang="0">
                      <a:pos x="connsiteX464" y="connsiteY464"/>
                    </a:cxn>
                    <a:cxn ang="0">
                      <a:pos x="connsiteX465" y="connsiteY465"/>
                    </a:cxn>
                    <a:cxn ang="0">
                      <a:pos x="connsiteX466" y="connsiteY466"/>
                    </a:cxn>
                    <a:cxn ang="0">
                      <a:pos x="connsiteX467" y="connsiteY467"/>
                    </a:cxn>
                    <a:cxn ang="0">
                      <a:pos x="connsiteX468" y="connsiteY468"/>
                    </a:cxn>
                    <a:cxn ang="0">
                      <a:pos x="connsiteX469" y="connsiteY469"/>
                    </a:cxn>
                    <a:cxn ang="0">
                      <a:pos x="connsiteX470" y="connsiteY470"/>
                    </a:cxn>
                    <a:cxn ang="0">
                      <a:pos x="connsiteX471" y="connsiteY471"/>
                    </a:cxn>
                    <a:cxn ang="0">
                      <a:pos x="connsiteX472" y="connsiteY472"/>
                    </a:cxn>
                    <a:cxn ang="0">
                      <a:pos x="connsiteX473" y="connsiteY473"/>
                    </a:cxn>
                    <a:cxn ang="0">
                      <a:pos x="connsiteX474" y="connsiteY474"/>
                    </a:cxn>
                    <a:cxn ang="0">
                      <a:pos x="connsiteX475" y="connsiteY475"/>
                    </a:cxn>
                    <a:cxn ang="0">
                      <a:pos x="connsiteX476" y="connsiteY476"/>
                    </a:cxn>
                    <a:cxn ang="0">
                      <a:pos x="connsiteX477" y="connsiteY477"/>
                    </a:cxn>
                    <a:cxn ang="0">
                      <a:pos x="connsiteX478" y="connsiteY478"/>
                    </a:cxn>
                    <a:cxn ang="0">
                      <a:pos x="connsiteX479" y="connsiteY479"/>
                    </a:cxn>
                    <a:cxn ang="0">
                      <a:pos x="connsiteX480" y="connsiteY480"/>
                    </a:cxn>
                    <a:cxn ang="0">
                      <a:pos x="connsiteX481" y="connsiteY481"/>
                    </a:cxn>
                    <a:cxn ang="0">
                      <a:pos x="connsiteX482" y="connsiteY482"/>
                    </a:cxn>
                    <a:cxn ang="0">
                      <a:pos x="connsiteX483" y="connsiteY483"/>
                    </a:cxn>
                    <a:cxn ang="0">
                      <a:pos x="connsiteX484" y="connsiteY484"/>
                    </a:cxn>
                    <a:cxn ang="0">
                      <a:pos x="connsiteX485" y="connsiteY485"/>
                    </a:cxn>
                    <a:cxn ang="0">
                      <a:pos x="connsiteX486" y="connsiteY486"/>
                    </a:cxn>
                    <a:cxn ang="0">
                      <a:pos x="connsiteX487" y="connsiteY487"/>
                    </a:cxn>
                    <a:cxn ang="0">
                      <a:pos x="connsiteX488" y="connsiteY488"/>
                    </a:cxn>
                    <a:cxn ang="0">
                      <a:pos x="connsiteX489" y="connsiteY489"/>
                    </a:cxn>
                    <a:cxn ang="0">
                      <a:pos x="connsiteX490" y="connsiteY490"/>
                    </a:cxn>
                    <a:cxn ang="0">
                      <a:pos x="connsiteX491" y="connsiteY491"/>
                    </a:cxn>
                    <a:cxn ang="0">
                      <a:pos x="connsiteX492" y="connsiteY492"/>
                    </a:cxn>
                    <a:cxn ang="0">
                      <a:pos x="connsiteX493" y="connsiteY493"/>
                    </a:cxn>
                    <a:cxn ang="0">
                      <a:pos x="connsiteX494" y="connsiteY494"/>
                    </a:cxn>
                    <a:cxn ang="0">
                      <a:pos x="connsiteX495" y="connsiteY495"/>
                    </a:cxn>
                    <a:cxn ang="0">
                      <a:pos x="connsiteX496" y="connsiteY496"/>
                    </a:cxn>
                    <a:cxn ang="0">
                      <a:pos x="connsiteX497" y="connsiteY497"/>
                    </a:cxn>
                    <a:cxn ang="0">
                      <a:pos x="connsiteX498" y="connsiteY498"/>
                    </a:cxn>
                    <a:cxn ang="0">
                      <a:pos x="connsiteX499" y="connsiteY499"/>
                    </a:cxn>
                    <a:cxn ang="0">
                      <a:pos x="connsiteX500" y="connsiteY500"/>
                    </a:cxn>
                    <a:cxn ang="0">
                      <a:pos x="connsiteX501" y="connsiteY501"/>
                    </a:cxn>
                    <a:cxn ang="0">
                      <a:pos x="connsiteX502" y="connsiteY502"/>
                    </a:cxn>
                    <a:cxn ang="0">
                      <a:pos x="connsiteX503" y="connsiteY503"/>
                    </a:cxn>
                    <a:cxn ang="0">
                      <a:pos x="connsiteX504" y="connsiteY504"/>
                    </a:cxn>
                    <a:cxn ang="0">
                      <a:pos x="connsiteX505" y="connsiteY505"/>
                    </a:cxn>
                    <a:cxn ang="0">
                      <a:pos x="connsiteX506" y="connsiteY506"/>
                    </a:cxn>
                    <a:cxn ang="0">
                      <a:pos x="connsiteX507" y="connsiteY507"/>
                    </a:cxn>
                    <a:cxn ang="0">
                      <a:pos x="connsiteX508" y="connsiteY508"/>
                    </a:cxn>
                    <a:cxn ang="0">
                      <a:pos x="connsiteX509" y="connsiteY509"/>
                    </a:cxn>
                    <a:cxn ang="0">
                      <a:pos x="connsiteX510" y="connsiteY510"/>
                    </a:cxn>
                    <a:cxn ang="0">
                      <a:pos x="connsiteX511" y="connsiteY511"/>
                    </a:cxn>
                    <a:cxn ang="0">
                      <a:pos x="connsiteX512" y="connsiteY512"/>
                    </a:cxn>
                    <a:cxn ang="0">
                      <a:pos x="connsiteX513" y="connsiteY513"/>
                    </a:cxn>
                    <a:cxn ang="0">
                      <a:pos x="connsiteX514" y="connsiteY514"/>
                    </a:cxn>
                    <a:cxn ang="0">
                      <a:pos x="connsiteX515" y="connsiteY515"/>
                    </a:cxn>
                    <a:cxn ang="0">
                      <a:pos x="connsiteX516" y="connsiteY516"/>
                    </a:cxn>
                    <a:cxn ang="0">
                      <a:pos x="connsiteX517" y="connsiteY517"/>
                    </a:cxn>
                    <a:cxn ang="0">
                      <a:pos x="connsiteX518" y="connsiteY518"/>
                    </a:cxn>
                    <a:cxn ang="0">
                      <a:pos x="connsiteX519" y="connsiteY519"/>
                    </a:cxn>
                    <a:cxn ang="0">
                      <a:pos x="connsiteX520" y="connsiteY520"/>
                    </a:cxn>
                    <a:cxn ang="0">
                      <a:pos x="connsiteX521" y="connsiteY521"/>
                    </a:cxn>
                    <a:cxn ang="0">
                      <a:pos x="connsiteX522" y="connsiteY522"/>
                    </a:cxn>
                    <a:cxn ang="0">
                      <a:pos x="connsiteX523" y="connsiteY523"/>
                    </a:cxn>
                    <a:cxn ang="0">
                      <a:pos x="connsiteX524" y="connsiteY524"/>
                    </a:cxn>
                    <a:cxn ang="0">
                      <a:pos x="connsiteX525" y="connsiteY525"/>
                    </a:cxn>
                    <a:cxn ang="0">
                      <a:pos x="connsiteX526" y="connsiteY526"/>
                    </a:cxn>
                    <a:cxn ang="0">
                      <a:pos x="connsiteX527" y="connsiteY527"/>
                    </a:cxn>
                    <a:cxn ang="0">
                      <a:pos x="connsiteX528" y="connsiteY528"/>
                    </a:cxn>
                    <a:cxn ang="0">
                      <a:pos x="connsiteX529" y="connsiteY529"/>
                    </a:cxn>
                    <a:cxn ang="0">
                      <a:pos x="connsiteX530" y="connsiteY530"/>
                    </a:cxn>
                    <a:cxn ang="0">
                      <a:pos x="connsiteX531" y="connsiteY531"/>
                    </a:cxn>
                    <a:cxn ang="0">
                      <a:pos x="connsiteX532" y="connsiteY532"/>
                    </a:cxn>
                    <a:cxn ang="0">
                      <a:pos x="connsiteX533" y="connsiteY533"/>
                    </a:cxn>
                    <a:cxn ang="0">
                      <a:pos x="connsiteX534" y="connsiteY534"/>
                    </a:cxn>
                    <a:cxn ang="0">
                      <a:pos x="connsiteX535" y="connsiteY535"/>
                    </a:cxn>
                    <a:cxn ang="0">
                      <a:pos x="connsiteX536" y="connsiteY536"/>
                    </a:cxn>
                    <a:cxn ang="0">
                      <a:pos x="connsiteX537" y="connsiteY537"/>
                    </a:cxn>
                    <a:cxn ang="0">
                      <a:pos x="connsiteX538" y="connsiteY538"/>
                    </a:cxn>
                    <a:cxn ang="0">
                      <a:pos x="connsiteX539" y="connsiteY539"/>
                    </a:cxn>
                    <a:cxn ang="0">
                      <a:pos x="connsiteX540" y="connsiteY540"/>
                    </a:cxn>
                    <a:cxn ang="0">
                      <a:pos x="connsiteX541" y="connsiteY541"/>
                    </a:cxn>
                    <a:cxn ang="0">
                      <a:pos x="connsiteX542" y="connsiteY542"/>
                    </a:cxn>
                    <a:cxn ang="0">
                      <a:pos x="connsiteX543" y="connsiteY543"/>
                    </a:cxn>
                    <a:cxn ang="0">
                      <a:pos x="connsiteX544" y="connsiteY544"/>
                    </a:cxn>
                    <a:cxn ang="0">
                      <a:pos x="connsiteX545" y="connsiteY545"/>
                    </a:cxn>
                    <a:cxn ang="0">
                      <a:pos x="connsiteX546" y="connsiteY546"/>
                    </a:cxn>
                    <a:cxn ang="0">
                      <a:pos x="connsiteX547" y="connsiteY547"/>
                    </a:cxn>
                    <a:cxn ang="0">
                      <a:pos x="connsiteX548" y="connsiteY548"/>
                    </a:cxn>
                    <a:cxn ang="0">
                      <a:pos x="connsiteX549" y="connsiteY549"/>
                    </a:cxn>
                    <a:cxn ang="0">
                      <a:pos x="connsiteX550" y="connsiteY550"/>
                    </a:cxn>
                    <a:cxn ang="0">
                      <a:pos x="connsiteX551" y="connsiteY551"/>
                    </a:cxn>
                    <a:cxn ang="0">
                      <a:pos x="connsiteX552" y="connsiteY552"/>
                    </a:cxn>
                    <a:cxn ang="0">
                      <a:pos x="connsiteX553" y="connsiteY553"/>
                    </a:cxn>
                    <a:cxn ang="0">
                      <a:pos x="connsiteX554" y="connsiteY554"/>
                    </a:cxn>
                    <a:cxn ang="0">
                      <a:pos x="connsiteX555" y="connsiteY555"/>
                    </a:cxn>
                    <a:cxn ang="0">
                      <a:pos x="connsiteX556" y="connsiteY556"/>
                    </a:cxn>
                    <a:cxn ang="0">
                      <a:pos x="connsiteX557" y="connsiteY557"/>
                    </a:cxn>
                    <a:cxn ang="0">
                      <a:pos x="connsiteX558" y="connsiteY558"/>
                    </a:cxn>
                    <a:cxn ang="0">
                      <a:pos x="connsiteX559" y="connsiteY559"/>
                    </a:cxn>
                    <a:cxn ang="0">
                      <a:pos x="connsiteX560" y="connsiteY560"/>
                    </a:cxn>
                    <a:cxn ang="0">
                      <a:pos x="connsiteX561" y="connsiteY561"/>
                    </a:cxn>
                    <a:cxn ang="0">
                      <a:pos x="connsiteX562" y="connsiteY562"/>
                    </a:cxn>
                    <a:cxn ang="0">
                      <a:pos x="connsiteX563" y="connsiteY563"/>
                    </a:cxn>
                    <a:cxn ang="0">
                      <a:pos x="connsiteX564" y="connsiteY564"/>
                    </a:cxn>
                    <a:cxn ang="0">
                      <a:pos x="connsiteX565" y="connsiteY565"/>
                    </a:cxn>
                    <a:cxn ang="0">
                      <a:pos x="connsiteX566" y="connsiteY566"/>
                    </a:cxn>
                    <a:cxn ang="0">
                      <a:pos x="connsiteX567" y="connsiteY567"/>
                    </a:cxn>
                    <a:cxn ang="0">
                      <a:pos x="connsiteX568" y="connsiteY568"/>
                    </a:cxn>
                    <a:cxn ang="0">
                      <a:pos x="connsiteX569" y="connsiteY569"/>
                    </a:cxn>
                    <a:cxn ang="0">
                      <a:pos x="connsiteX570" y="connsiteY570"/>
                    </a:cxn>
                    <a:cxn ang="0">
                      <a:pos x="connsiteX571" y="connsiteY571"/>
                    </a:cxn>
                    <a:cxn ang="0">
                      <a:pos x="connsiteX572" y="connsiteY572"/>
                    </a:cxn>
                    <a:cxn ang="0">
                      <a:pos x="connsiteX573" y="connsiteY573"/>
                    </a:cxn>
                    <a:cxn ang="0">
                      <a:pos x="connsiteX574" y="connsiteY574"/>
                    </a:cxn>
                    <a:cxn ang="0">
                      <a:pos x="connsiteX575" y="connsiteY575"/>
                    </a:cxn>
                    <a:cxn ang="0">
                      <a:pos x="connsiteX576" y="connsiteY576"/>
                    </a:cxn>
                    <a:cxn ang="0">
                      <a:pos x="connsiteX577" y="connsiteY577"/>
                    </a:cxn>
                    <a:cxn ang="0">
                      <a:pos x="connsiteX578" y="connsiteY578"/>
                    </a:cxn>
                    <a:cxn ang="0">
                      <a:pos x="connsiteX579" y="connsiteY579"/>
                    </a:cxn>
                    <a:cxn ang="0">
                      <a:pos x="connsiteX580" y="connsiteY580"/>
                    </a:cxn>
                    <a:cxn ang="0">
                      <a:pos x="connsiteX581" y="connsiteY581"/>
                    </a:cxn>
                    <a:cxn ang="0">
                      <a:pos x="connsiteX582" y="connsiteY582"/>
                    </a:cxn>
                    <a:cxn ang="0">
                      <a:pos x="connsiteX583" y="connsiteY583"/>
                    </a:cxn>
                    <a:cxn ang="0">
                      <a:pos x="connsiteX584" y="connsiteY584"/>
                    </a:cxn>
                    <a:cxn ang="0">
                      <a:pos x="connsiteX585" y="connsiteY585"/>
                    </a:cxn>
                    <a:cxn ang="0">
                      <a:pos x="connsiteX586" y="connsiteY586"/>
                    </a:cxn>
                    <a:cxn ang="0">
                      <a:pos x="connsiteX587" y="connsiteY587"/>
                    </a:cxn>
                    <a:cxn ang="0">
                      <a:pos x="connsiteX588" y="connsiteY588"/>
                    </a:cxn>
                    <a:cxn ang="0">
                      <a:pos x="connsiteX589" y="connsiteY589"/>
                    </a:cxn>
                    <a:cxn ang="0">
                      <a:pos x="connsiteX590" y="connsiteY590"/>
                    </a:cxn>
                    <a:cxn ang="0">
                      <a:pos x="connsiteX591" y="connsiteY591"/>
                    </a:cxn>
                    <a:cxn ang="0">
                      <a:pos x="connsiteX592" y="connsiteY592"/>
                    </a:cxn>
                    <a:cxn ang="0">
                      <a:pos x="connsiteX593" y="connsiteY593"/>
                    </a:cxn>
                    <a:cxn ang="0">
                      <a:pos x="connsiteX594" y="connsiteY594"/>
                    </a:cxn>
                    <a:cxn ang="0">
                      <a:pos x="connsiteX595" y="connsiteY595"/>
                    </a:cxn>
                    <a:cxn ang="0">
                      <a:pos x="connsiteX596" y="connsiteY596"/>
                    </a:cxn>
                    <a:cxn ang="0">
                      <a:pos x="connsiteX597" y="connsiteY597"/>
                    </a:cxn>
                    <a:cxn ang="0">
                      <a:pos x="connsiteX598" y="connsiteY598"/>
                    </a:cxn>
                    <a:cxn ang="0">
                      <a:pos x="connsiteX599" y="connsiteY599"/>
                    </a:cxn>
                    <a:cxn ang="0">
                      <a:pos x="connsiteX600" y="connsiteY600"/>
                    </a:cxn>
                    <a:cxn ang="0">
                      <a:pos x="connsiteX601" y="connsiteY601"/>
                    </a:cxn>
                    <a:cxn ang="0">
                      <a:pos x="connsiteX602" y="connsiteY602"/>
                    </a:cxn>
                    <a:cxn ang="0">
                      <a:pos x="connsiteX603" y="connsiteY603"/>
                    </a:cxn>
                    <a:cxn ang="0">
                      <a:pos x="connsiteX604" y="connsiteY604"/>
                    </a:cxn>
                    <a:cxn ang="0">
                      <a:pos x="connsiteX605" y="connsiteY605"/>
                    </a:cxn>
                    <a:cxn ang="0">
                      <a:pos x="connsiteX606" y="connsiteY606"/>
                    </a:cxn>
                    <a:cxn ang="0">
                      <a:pos x="connsiteX607" y="connsiteY607"/>
                    </a:cxn>
                    <a:cxn ang="0">
                      <a:pos x="connsiteX608" y="connsiteY608"/>
                    </a:cxn>
                    <a:cxn ang="0">
                      <a:pos x="connsiteX609" y="connsiteY609"/>
                    </a:cxn>
                    <a:cxn ang="0">
                      <a:pos x="connsiteX610" y="connsiteY610"/>
                    </a:cxn>
                    <a:cxn ang="0">
                      <a:pos x="connsiteX611" y="connsiteY611"/>
                    </a:cxn>
                    <a:cxn ang="0">
                      <a:pos x="connsiteX612" y="connsiteY612"/>
                    </a:cxn>
                    <a:cxn ang="0">
                      <a:pos x="connsiteX613" y="connsiteY613"/>
                    </a:cxn>
                    <a:cxn ang="0">
                      <a:pos x="connsiteX614" y="connsiteY614"/>
                    </a:cxn>
                    <a:cxn ang="0">
                      <a:pos x="connsiteX615" y="connsiteY615"/>
                    </a:cxn>
                    <a:cxn ang="0">
                      <a:pos x="connsiteX616" y="connsiteY616"/>
                    </a:cxn>
                    <a:cxn ang="0">
                      <a:pos x="connsiteX617" y="connsiteY617"/>
                    </a:cxn>
                    <a:cxn ang="0">
                      <a:pos x="connsiteX618" y="connsiteY618"/>
                    </a:cxn>
                    <a:cxn ang="0">
                      <a:pos x="connsiteX619" y="connsiteY619"/>
                    </a:cxn>
                    <a:cxn ang="0">
                      <a:pos x="connsiteX620" y="connsiteY620"/>
                    </a:cxn>
                    <a:cxn ang="0">
                      <a:pos x="connsiteX621" y="connsiteY621"/>
                    </a:cxn>
                    <a:cxn ang="0">
                      <a:pos x="connsiteX622" y="connsiteY622"/>
                    </a:cxn>
                    <a:cxn ang="0">
                      <a:pos x="connsiteX623" y="connsiteY623"/>
                    </a:cxn>
                    <a:cxn ang="0">
                      <a:pos x="connsiteX624" y="connsiteY624"/>
                    </a:cxn>
                    <a:cxn ang="0">
                      <a:pos x="connsiteX625" y="connsiteY625"/>
                    </a:cxn>
                    <a:cxn ang="0">
                      <a:pos x="connsiteX626" y="connsiteY626"/>
                    </a:cxn>
                    <a:cxn ang="0">
                      <a:pos x="connsiteX627" y="connsiteY627"/>
                    </a:cxn>
                    <a:cxn ang="0">
                      <a:pos x="connsiteX628" y="connsiteY628"/>
                    </a:cxn>
                    <a:cxn ang="0">
                      <a:pos x="connsiteX629" y="connsiteY629"/>
                    </a:cxn>
                    <a:cxn ang="0">
                      <a:pos x="connsiteX630" y="connsiteY630"/>
                    </a:cxn>
                    <a:cxn ang="0">
                      <a:pos x="connsiteX631" y="connsiteY631"/>
                    </a:cxn>
                    <a:cxn ang="0">
                      <a:pos x="connsiteX632" y="connsiteY632"/>
                    </a:cxn>
                    <a:cxn ang="0">
                      <a:pos x="connsiteX633" y="connsiteY633"/>
                    </a:cxn>
                    <a:cxn ang="0">
                      <a:pos x="connsiteX634" y="connsiteY634"/>
                    </a:cxn>
                    <a:cxn ang="0">
                      <a:pos x="connsiteX635" y="connsiteY635"/>
                    </a:cxn>
                    <a:cxn ang="0">
                      <a:pos x="connsiteX636" y="connsiteY636"/>
                    </a:cxn>
                    <a:cxn ang="0">
                      <a:pos x="connsiteX637" y="connsiteY637"/>
                    </a:cxn>
                    <a:cxn ang="0">
                      <a:pos x="connsiteX638" y="connsiteY638"/>
                    </a:cxn>
                    <a:cxn ang="0">
                      <a:pos x="connsiteX639" y="connsiteY639"/>
                    </a:cxn>
                    <a:cxn ang="0">
                      <a:pos x="connsiteX640" y="connsiteY640"/>
                    </a:cxn>
                    <a:cxn ang="0">
                      <a:pos x="connsiteX641" y="connsiteY641"/>
                    </a:cxn>
                    <a:cxn ang="0">
                      <a:pos x="connsiteX642" y="connsiteY642"/>
                    </a:cxn>
                    <a:cxn ang="0">
                      <a:pos x="connsiteX643" y="connsiteY643"/>
                    </a:cxn>
                    <a:cxn ang="0">
                      <a:pos x="connsiteX644" y="connsiteY644"/>
                    </a:cxn>
                    <a:cxn ang="0">
                      <a:pos x="connsiteX645" y="connsiteY645"/>
                    </a:cxn>
                    <a:cxn ang="0">
                      <a:pos x="connsiteX646" y="connsiteY646"/>
                    </a:cxn>
                    <a:cxn ang="0">
                      <a:pos x="connsiteX647" y="connsiteY647"/>
                    </a:cxn>
                    <a:cxn ang="0">
                      <a:pos x="connsiteX648" y="connsiteY648"/>
                    </a:cxn>
                    <a:cxn ang="0">
                      <a:pos x="connsiteX649" y="connsiteY649"/>
                    </a:cxn>
                    <a:cxn ang="0">
                      <a:pos x="connsiteX650" y="connsiteY650"/>
                    </a:cxn>
                    <a:cxn ang="0">
                      <a:pos x="connsiteX651" y="connsiteY651"/>
                    </a:cxn>
                    <a:cxn ang="0">
                      <a:pos x="connsiteX652" y="connsiteY652"/>
                    </a:cxn>
                    <a:cxn ang="0">
                      <a:pos x="connsiteX653" y="connsiteY653"/>
                    </a:cxn>
                    <a:cxn ang="0">
                      <a:pos x="connsiteX654" y="connsiteY654"/>
                    </a:cxn>
                    <a:cxn ang="0">
                      <a:pos x="connsiteX655" y="connsiteY655"/>
                    </a:cxn>
                    <a:cxn ang="0">
                      <a:pos x="connsiteX656" y="connsiteY656"/>
                    </a:cxn>
                    <a:cxn ang="0">
                      <a:pos x="connsiteX657" y="connsiteY657"/>
                    </a:cxn>
                    <a:cxn ang="0">
                      <a:pos x="connsiteX658" y="connsiteY658"/>
                    </a:cxn>
                    <a:cxn ang="0">
                      <a:pos x="connsiteX659" y="connsiteY659"/>
                    </a:cxn>
                    <a:cxn ang="0">
                      <a:pos x="connsiteX660" y="connsiteY660"/>
                    </a:cxn>
                    <a:cxn ang="0">
                      <a:pos x="connsiteX661" y="connsiteY661"/>
                    </a:cxn>
                    <a:cxn ang="0">
                      <a:pos x="connsiteX662" y="connsiteY662"/>
                    </a:cxn>
                    <a:cxn ang="0">
                      <a:pos x="connsiteX663" y="connsiteY663"/>
                    </a:cxn>
                    <a:cxn ang="0">
                      <a:pos x="connsiteX664" y="connsiteY664"/>
                    </a:cxn>
                    <a:cxn ang="0">
                      <a:pos x="connsiteX665" y="connsiteY665"/>
                    </a:cxn>
                    <a:cxn ang="0">
                      <a:pos x="connsiteX666" y="connsiteY666"/>
                    </a:cxn>
                    <a:cxn ang="0">
                      <a:pos x="connsiteX667" y="connsiteY667"/>
                    </a:cxn>
                    <a:cxn ang="0">
                      <a:pos x="connsiteX668" y="connsiteY668"/>
                    </a:cxn>
                    <a:cxn ang="0">
                      <a:pos x="connsiteX669" y="connsiteY669"/>
                    </a:cxn>
                    <a:cxn ang="0">
                      <a:pos x="connsiteX670" y="connsiteY670"/>
                    </a:cxn>
                    <a:cxn ang="0">
                      <a:pos x="connsiteX671" y="connsiteY671"/>
                    </a:cxn>
                    <a:cxn ang="0">
                      <a:pos x="connsiteX672" y="connsiteY672"/>
                    </a:cxn>
                    <a:cxn ang="0">
                      <a:pos x="connsiteX673" y="connsiteY673"/>
                    </a:cxn>
                    <a:cxn ang="0">
                      <a:pos x="connsiteX674" y="connsiteY674"/>
                    </a:cxn>
                    <a:cxn ang="0">
                      <a:pos x="connsiteX675" y="connsiteY675"/>
                    </a:cxn>
                    <a:cxn ang="0">
                      <a:pos x="connsiteX676" y="connsiteY676"/>
                    </a:cxn>
                    <a:cxn ang="0">
                      <a:pos x="connsiteX677" y="connsiteY677"/>
                    </a:cxn>
                    <a:cxn ang="0">
                      <a:pos x="connsiteX678" y="connsiteY678"/>
                    </a:cxn>
                    <a:cxn ang="0">
                      <a:pos x="connsiteX679" y="connsiteY679"/>
                    </a:cxn>
                    <a:cxn ang="0">
                      <a:pos x="connsiteX680" y="connsiteY680"/>
                    </a:cxn>
                    <a:cxn ang="0">
                      <a:pos x="connsiteX681" y="connsiteY681"/>
                    </a:cxn>
                    <a:cxn ang="0">
                      <a:pos x="connsiteX682" y="connsiteY682"/>
                    </a:cxn>
                    <a:cxn ang="0">
                      <a:pos x="connsiteX683" y="connsiteY683"/>
                    </a:cxn>
                    <a:cxn ang="0">
                      <a:pos x="connsiteX684" y="connsiteY684"/>
                    </a:cxn>
                    <a:cxn ang="0">
                      <a:pos x="connsiteX685" y="connsiteY685"/>
                    </a:cxn>
                    <a:cxn ang="0">
                      <a:pos x="connsiteX686" y="connsiteY686"/>
                    </a:cxn>
                    <a:cxn ang="0">
                      <a:pos x="connsiteX687" y="connsiteY687"/>
                    </a:cxn>
                    <a:cxn ang="0">
                      <a:pos x="connsiteX688" y="connsiteY688"/>
                    </a:cxn>
                    <a:cxn ang="0">
                      <a:pos x="connsiteX689" y="connsiteY689"/>
                    </a:cxn>
                    <a:cxn ang="0">
                      <a:pos x="connsiteX690" y="connsiteY690"/>
                    </a:cxn>
                    <a:cxn ang="0">
                      <a:pos x="connsiteX691" y="connsiteY691"/>
                    </a:cxn>
                    <a:cxn ang="0">
                      <a:pos x="connsiteX692" y="connsiteY692"/>
                    </a:cxn>
                    <a:cxn ang="0">
                      <a:pos x="connsiteX693" y="connsiteY693"/>
                    </a:cxn>
                    <a:cxn ang="0">
                      <a:pos x="connsiteX694" y="connsiteY694"/>
                    </a:cxn>
                    <a:cxn ang="0">
                      <a:pos x="connsiteX695" y="connsiteY695"/>
                    </a:cxn>
                    <a:cxn ang="0">
                      <a:pos x="connsiteX696" y="connsiteY696"/>
                    </a:cxn>
                    <a:cxn ang="0">
                      <a:pos x="connsiteX697" y="connsiteY697"/>
                    </a:cxn>
                    <a:cxn ang="0">
                      <a:pos x="connsiteX698" y="connsiteY698"/>
                    </a:cxn>
                    <a:cxn ang="0">
                      <a:pos x="connsiteX699" y="connsiteY699"/>
                    </a:cxn>
                    <a:cxn ang="0">
                      <a:pos x="connsiteX700" y="connsiteY700"/>
                    </a:cxn>
                    <a:cxn ang="0">
                      <a:pos x="connsiteX701" y="connsiteY701"/>
                    </a:cxn>
                    <a:cxn ang="0">
                      <a:pos x="connsiteX702" y="connsiteY702"/>
                    </a:cxn>
                    <a:cxn ang="0">
                      <a:pos x="connsiteX703" y="connsiteY703"/>
                    </a:cxn>
                    <a:cxn ang="0">
                      <a:pos x="connsiteX704" y="connsiteY704"/>
                    </a:cxn>
                    <a:cxn ang="0">
                      <a:pos x="connsiteX705" y="connsiteY705"/>
                    </a:cxn>
                    <a:cxn ang="0">
                      <a:pos x="connsiteX706" y="connsiteY706"/>
                    </a:cxn>
                    <a:cxn ang="0">
                      <a:pos x="connsiteX707" y="connsiteY707"/>
                    </a:cxn>
                    <a:cxn ang="0">
                      <a:pos x="connsiteX708" y="connsiteY708"/>
                    </a:cxn>
                    <a:cxn ang="0">
                      <a:pos x="connsiteX709" y="connsiteY709"/>
                    </a:cxn>
                    <a:cxn ang="0">
                      <a:pos x="connsiteX710" y="connsiteY710"/>
                    </a:cxn>
                    <a:cxn ang="0">
                      <a:pos x="connsiteX711" y="connsiteY711"/>
                    </a:cxn>
                    <a:cxn ang="0">
                      <a:pos x="connsiteX712" y="connsiteY712"/>
                    </a:cxn>
                    <a:cxn ang="0">
                      <a:pos x="connsiteX713" y="connsiteY713"/>
                    </a:cxn>
                    <a:cxn ang="0">
                      <a:pos x="connsiteX714" y="connsiteY714"/>
                    </a:cxn>
                    <a:cxn ang="0">
                      <a:pos x="connsiteX715" y="connsiteY715"/>
                    </a:cxn>
                    <a:cxn ang="0">
                      <a:pos x="connsiteX716" y="connsiteY716"/>
                    </a:cxn>
                    <a:cxn ang="0">
                      <a:pos x="connsiteX717" y="connsiteY717"/>
                    </a:cxn>
                    <a:cxn ang="0">
                      <a:pos x="connsiteX718" y="connsiteY718"/>
                    </a:cxn>
                    <a:cxn ang="0">
                      <a:pos x="connsiteX719" y="connsiteY719"/>
                    </a:cxn>
                    <a:cxn ang="0">
                      <a:pos x="connsiteX720" y="connsiteY720"/>
                    </a:cxn>
                    <a:cxn ang="0">
                      <a:pos x="connsiteX721" y="connsiteY721"/>
                    </a:cxn>
                    <a:cxn ang="0">
                      <a:pos x="connsiteX722" y="connsiteY722"/>
                    </a:cxn>
                    <a:cxn ang="0">
                      <a:pos x="connsiteX723" y="connsiteY723"/>
                    </a:cxn>
                    <a:cxn ang="0">
                      <a:pos x="connsiteX724" y="connsiteY724"/>
                    </a:cxn>
                    <a:cxn ang="0">
                      <a:pos x="connsiteX725" y="connsiteY725"/>
                    </a:cxn>
                    <a:cxn ang="0">
                      <a:pos x="connsiteX726" y="connsiteY726"/>
                    </a:cxn>
                    <a:cxn ang="0">
                      <a:pos x="connsiteX727" y="connsiteY727"/>
                    </a:cxn>
                    <a:cxn ang="0">
                      <a:pos x="connsiteX728" y="connsiteY728"/>
                    </a:cxn>
                    <a:cxn ang="0">
                      <a:pos x="connsiteX729" y="connsiteY729"/>
                    </a:cxn>
                    <a:cxn ang="0">
                      <a:pos x="connsiteX730" y="connsiteY730"/>
                    </a:cxn>
                    <a:cxn ang="0">
                      <a:pos x="connsiteX731" y="connsiteY731"/>
                    </a:cxn>
                    <a:cxn ang="0">
                      <a:pos x="connsiteX732" y="connsiteY732"/>
                    </a:cxn>
                    <a:cxn ang="0">
                      <a:pos x="connsiteX733" y="connsiteY733"/>
                    </a:cxn>
                    <a:cxn ang="0">
                      <a:pos x="connsiteX734" y="connsiteY734"/>
                    </a:cxn>
                    <a:cxn ang="0">
                      <a:pos x="connsiteX735" y="connsiteY735"/>
                    </a:cxn>
                    <a:cxn ang="0">
                      <a:pos x="connsiteX736" y="connsiteY736"/>
                    </a:cxn>
                    <a:cxn ang="0">
                      <a:pos x="connsiteX737" y="connsiteY737"/>
                    </a:cxn>
                    <a:cxn ang="0">
                      <a:pos x="connsiteX738" y="connsiteY738"/>
                    </a:cxn>
                    <a:cxn ang="0">
                      <a:pos x="connsiteX739" y="connsiteY739"/>
                    </a:cxn>
                    <a:cxn ang="0">
                      <a:pos x="connsiteX740" y="connsiteY740"/>
                    </a:cxn>
                    <a:cxn ang="0">
                      <a:pos x="connsiteX741" y="connsiteY741"/>
                    </a:cxn>
                    <a:cxn ang="0">
                      <a:pos x="connsiteX742" y="connsiteY742"/>
                    </a:cxn>
                    <a:cxn ang="0">
                      <a:pos x="connsiteX743" y="connsiteY743"/>
                    </a:cxn>
                    <a:cxn ang="0">
                      <a:pos x="connsiteX744" y="connsiteY744"/>
                    </a:cxn>
                    <a:cxn ang="0">
                      <a:pos x="connsiteX745" y="connsiteY745"/>
                    </a:cxn>
                    <a:cxn ang="0">
                      <a:pos x="connsiteX746" y="connsiteY746"/>
                    </a:cxn>
                    <a:cxn ang="0">
                      <a:pos x="connsiteX747" y="connsiteY747"/>
                    </a:cxn>
                    <a:cxn ang="0">
                      <a:pos x="connsiteX748" y="connsiteY748"/>
                    </a:cxn>
                    <a:cxn ang="0">
                      <a:pos x="connsiteX749" y="connsiteY749"/>
                    </a:cxn>
                    <a:cxn ang="0">
                      <a:pos x="connsiteX750" y="connsiteY750"/>
                    </a:cxn>
                    <a:cxn ang="0">
                      <a:pos x="connsiteX751" y="connsiteY751"/>
                    </a:cxn>
                    <a:cxn ang="0">
                      <a:pos x="connsiteX752" y="connsiteY752"/>
                    </a:cxn>
                    <a:cxn ang="0">
                      <a:pos x="connsiteX753" y="connsiteY753"/>
                    </a:cxn>
                    <a:cxn ang="0">
                      <a:pos x="connsiteX754" y="connsiteY754"/>
                    </a:cxn>
                    <a:cxn ang="0">
                      <a:pos x="connsiteX755" y="connsiteY755"/>
                    </a:cxn>
                    <a:cxn ang="0">
                      <a:pos x="connsiteX756" y="connsiteY756"/>
                    </a:cxn>
                    <a:cxn ang="0">
                      <a:pos x="connsiteX757" y="connsiteY757"/>
                    </a:cxn>
                    <a:cxn ang="0">
                      <a:pos x="connsiteX758" y="connsiteY758"/>
                    </a:cxn>
                    <a:cxn ang="0">
                      <a:pos x="connsiteX759" y="connsiteY759"/>
                    </a:cxn>
                    <a:cxn ang="0">
                      <a:pos x="connsiteX760" y="connsiteY760"/>
                    </a:cxn>
                    <a:cxn ang="0">
                      <a:pos x="connsiteX761" y="connsiteY761"/>
                    </a:cxn>
                    <a:cxn ang="0">
                      <a:pos x="connsiteX762" y="connsiteY762"/>
                    </a:cxn>
                    <a:cxn ang="0">
                      <a:pos x="connsiteX763" y="connsiteY763"/>
                    </a:cxn>
                    <a:cxn ang="0">
                      <a:pos x="connsiteX764" y="connsiteY764"/>
                    </a:cxn>
                    <a:cxn ang="0">
                      <a:pos x="connsiteX765" y="connsiteY765"/>
                    </a:cxn>
                    <a:cxn ang="0">
                      <a:pos x="connsiteX766" y="connsiteY766"/>
                    </a:cxn>
                    <a:cxn ang="0">
                      <a:pos x="connsiteX767" y="connsiteY767"/>
                    </a:cxn>
                    <a:cxn ang="0">
                      <a:pos x="connsiteX768" y="connsiteY768"/>
                    </a:cxn>
                    <a:cxn ang="0">
                      <a:pos x="connsiteX769" y="connsiteY769"/>
                    </a:cxn>
                    <a:cxn ang="0">
                      <a:pos x="connsiteX770" y="connsiteY770"/>
                    </a:cxn>
                    <a:cxn ang="0">
                      <a:pos x="connsiteX771" y="connsiteY771"/>
                    </a:cxn>
                    <a:cxn ang="0">
                      <a:pos x="connsiteX772" y="connsiteY772"/>
                    </a:cxn>
                    <a:cxn ang="0">
                      <a:pos x="connsiteX773" y="connsiteY773"/>
                    </a:cxn>
                    <a:cxn ang="0">
                      <a:pos x="connsiteX774" y="connsiteY774"/>
                    </a:cxn>
                    <a:cxn ang="0">
                      <a:pos x="connsiteX775" y="connsiteY775"/>
                    </a:cxn>
                    <a:cxn ang="0">
                      <a:pos x="connsiteX776" y="connsiteY776"/>
                    </a:cxn>
                    <a:cxn ang="0">
                      <a:pos x="connsiteX777" y="connsiteY777"/>
                    </a:cxn>
                    <a:cxn ang="0">
                      <a:pos x="connsiteX778" y="connsiteY778"/>
                    </a:cxn>
                    <a:cxn ang="0">
                      <a:pos x="connsiteX779" y="connsiteY779"/>
                    </a:cxn>
                    <a:cxn ang="0">
                      <a:pos x="connsiteX780" y="connsiteY780"/>
                    </a:cxn>
                    <a:cxn ang="0">
                      <a:pos x="connsiteX781" y="connsiteY781"/>
                    </a:cxn>
                    <a:cxn ang="0">
                      <a:pos x="connsiteX782" y="connsiteY782"/>
                    </a:cxn>
                    <a:cxn ang="0">
                      <a:pos x="connsiteX783" y="connsiteY783"/>
                    </a:cxn>
                    <a:cxn ang="0">
                      <a:pos x="connsiteX784" y="connsiteY784"/>
                    </a:cxn>
                    <a:cxn ang="0">
                      <a:pos x="connsiteX785" y="connsiteY785"/>
                    </a:cxn>
                    <a:cxn ang="0">
                      <a:pos x="connsiteX786" y="connsiteY786"/>
                    </a:cxn>
                    <a:cxn ang="0">
                      <a:pos x="connsiteX787" y="connsiteY787"/>
                    </a:cxn>
                    <a:cxn ang="0">
                      <a:pos x="connsiteX788" y="connsiteY788"/>
                    </a:cxn>
                    <a:cxn ang="0">
                      <a:pos x="connsiteX789" y="connsiteY789"/>
                    </a:cxn>
                    <a:cxn ang="0">
                      <a:pos x="connsiteX790" y="connsiteY790"/>
                    </a:cxn>
                    <a:cxn ang="0">
                      <a:pos x="connsiteX791" y="connsiteY791"/>
                    </a:cxn>
                    <a:cxn ang="0">
                      <a:pos x="connsiteX792" y="connsiteY792"/>
                    </a:cxn>
                    <a:cxn ang="0">
                      <a:pos x="connsiteX793" y="connsiteY793"/>
                    </a:cxn>
                    <a:cxn ang="0">
                      <a:pos x="connsiteX794" y="connsiteY794"/>
                    </a:cxn>
                    <a:cxn ang="0">
                      <a:pos x="connsiteX795" y="connsiteY795"/>
                    </a:cxn>
                    <a:cxn ang="0">
                      <a:pos x="connsiteX796" y="connsiteY796"/>
                    </a:cxn>
                    <a:cxn ang="0">
                      <a:pos x="connsiteX797" y="connsiteY797"/>
                    </a:cxn>
                    <a:cxn ang="0">
                      <a:pos x="connsiteX798" y="connsiteY798"/>
                    </a:cxn>
                    <a:cxn ang="0">
                      <a:pos x="connsiteX799" y="connsiteY799"/>
                    </a:cxn>
                    <a:cxn ang="0">
                      <a:pos x="connsiteX800" y="connsiteY800"/>
                    </a:cxn>
                    <a:cxn ang="0">
                      <a:pos x="connsiteX801" y="connsiteY801"/>
                    </a:cxn>
                    <a:cxn ang="0">
                      <a:pos x="connsiteX802" y="connsiteY802"/>
                    </a:cxn>
                    <a:cxn ang="0">
                      <a:pos x="connsiteX803" y="connsiteY803"/>
                    </a:cxn>
                    <a:cxn ang="0">
                      <a:pos x="connsiteX804" y="connsiteY804"/>
                    </a:cxn>
                    <a:cxn ang="0">
                      <a:pos x="connsiteX805" y="connsiteY805"/>
                    </a:cxn>
                    <a:cxn ang="0">
                      <a:pos x="connsiteX806" y="connsiteY806"/>
                    </a:cxn>
                    <a:cxn ang="0">
                      <a:pos x="connsiteX807" y="connsiteY807"/>
                    </a:cxn>
                    <a:cxn ang="0">
                      <a:pos x="connsiteX808" y="connsiteY808"/>
                    </a:cxn>
                    <a:cxn ang="0">
                      <a:pos x="connsiteX809" y="connsiteY809"/>
                    </a:cxn>
                    <a:cxn ang="0">
                      <a:pos x="connsiteX810" y="connsiteY810"/>
                    </a:cxn>
                    <a:cxn ang="0">
                      <a:pos x="connsiteX811" y="connsiteY811"/>
                    </a:cxn>
                    <a:cxn ang="0">
                      <a:pos x="connsiteX812" y="connsiteY812"/>
                    </a:cxn>
                    <a:cxn ang="0">
                      <a:pos x="connsiteX813" y="connsiteY813"/>
                    </a:cxn>
                    <a:cxn ang="0">
                      <a:pos x="connsiteX814" y="connsiteY814"/>
                    </a:cxn>
                    <a:cxn ang="0">
                      <a:pos x="connsiteX815" y="connsiteY815"/>
                    </a:cxn>
                    <a:cxn ang="0">
                      <a:pos x="connsiteX816" y="connsiteY816"/>
                    </a:cxn>
                    <a:cxn ang="0">
                      <a:pos x="connsiteX817" y="connsiteY817"/>
                    </a:cxn>
                    <a:cxn ang="0">
                      <a:pos x="connsiteX818" y="connsiteY818"/>
                    </a:cxn>
                    <a:cxn ang="0">
                      <a:pos x="connsiteX819" y="connsiteY819"/>
                    </a:cxn>
                    <a:cxn ang="0">
                      <a:pos x="connsiteX820" y="connsiteY820"/>
                    </a:cxn>
                    <a:cxn ang="0">
                      <a:pos x="connsiteX821" y="connsiteY821"/>
                    </a:cxn>
                    <a:cxn ang="0">
                      <a:pos x="connsiteX822" y="connsiteY822"/>
                    </a:cxn>
                    <a:cxn ang="0">
                      <a:pos x="connsiteX823" y="connsiteY823"/>
                    </a:cxn>
                    <a:cxn ang="0">
                      <a:pos x="connsiteX824" y="connsiteY824"/>
                    </a:cxn>
                    <a:cxn ang="0">
                      <a:pos x="connsiteX825" y="connsiteY825"/>
                    </a:cxn>
                    <a:cxn ang="0">
                      <a:pos x="connsiteX826" y="connsiteY826"/>
                    </a:cxn>
                    <a:cxn ang="0">
                      <a:pos x="connsiteX827" y="connsiteY827"/>
                    </a:cxn>
                    <a:cxn ang="0">
                      <a:pos x="connsiteX828" y="connsiteY828"/>
                    </a:cxn>
                    <a:cxn ang="0">
                      <a:pos x="connsiteX829" y="connsiteY829"/>
                    </a:cxn>
                    <a:cxn ang="0">
                      <a:pos x="connsiteX830" y="connsiteY830"/>
                    </a:cxn>
                    <a:cxn ang="0">
                      <a:pos x="connsiteX831" y="connsiteY831"/>
                    </a:cxn>
                    <a:cxn ang="0">
                      <a:pos x="connsiteX832" y="connsiteY832"/>
                    </a:cxn>
                    <a:cxn ang="0">
                      <a:pos x="connsiteX833" y="connsiteY833"/>
                    </a:cxn>
                    <a:cxn ang="0">
                      <a:pos x="connsiteX834" y="connsiteY834"/>
                    </a:cxn>
                    <a:cxn ang="0">
                      <a:pos x="connsiteX835" y="connsiteY835"/>
                    </a:cxn>
                    <a:cxn ang="0">
                      <a:pos x="connsiteX836" y="connsiteY836"/>
                    </a:cxn>
                    <a:cxn ang="0">
                      <a:pos x="connsiteX837" y="connsiteY837"/>
                    </a:cxn>
                    <a:cxn ang="0">
                      <a:pos x="connsiteX838" y="connsiteY838"/>
                    </a:cxn>
                    <a:cxn ang="0">
                      <a:pos x="connsiteX839" y="connsiteY839"/>
                    </a:cxn>
                    <a:cxn ang="0">
                      <a:pos x="connsiteX840" y="connsiteY840"/>
                    </a:cxn>
                    <a:cxn ang="0">
                      <a:pos x="connsiteX841" y="connsiteY841"/>
                    </a:cxn>
                    <a:cxn ang="0">
                      <a:pos x="connsiteX842" y="connsiteY842"/>
                    </a:cxn>
                    <a:cxn ang="0">
                      <a:pos x="connsiteX843" y="connsiteY843"/>
                    </a:cxn>
                    <a:cxn ang="0">
                      <a:pos x="connsiteX844" y="connsiteY844"/>
                    </a:cxn>
                    <a:cxn ang="0">
                      <a:pos x="connsiteX845" y="connsiteY845"/>
                    </a:cxn>
                    <a:cxn ang="0">
                      <a:pos x="connsiteX846" y="connsiteY846"/>
                    </a:cxn>
                    <a:cxn ang="0">
                      <a:pos x="connsiteX847" y="connsiteY847"/>
                    </a:cxn>
                    <a:cxn ang="0">
                      <a:pos x="connsiteX848" y="connsiteY848"/>
                    </a:cxn>
                    <a:cxn ang="0">
                      <a:pos x="connsiteX849" y="connsiteY849"/>
                    </a:cxn>
                    <a:cxn ang="0">
                      <a:pos x="connsiteX850" y="connsiteY850"/>
                    </a:cxn>
                    <a:cxn ang="0">
                      <a:pos x="connsiteX851" y="connsiteY851"/>
                    </a:cxn>
                    <a:cxn ang="0">
                      <a:pos x="connsiteX852" y="connsiteY852"/>
                    </a:cxn>
                    <a:cxn ang="0">
                      <a:pos x="connsiteX853" y="connsiteY853"/>
                    </a:cxn>
                    <a:cxn ang="0">
                      <a:pos x="connsiteX854" y="connsiteY854"/>
                    </a:cxn>
                    <a:cxn ang="0">
                      <a:pos x="connsiteX855" y="connsiteY855"/>
                    </a:cxn>
                    <a:cxn ang="0">
                      <a:pos x="connsiteX856" y="connsiteY856"/>
                    </a:cxn>
                    <a:cxn ang="0">
                      <a:pos x="connsiteX857" y="connsiteY857"/>
                    </a:cxn>
                    <a:cxn ang="0">
                      <a:pos x="connsiteX858" y="connsiteY858"/>
                    </a:cxn>
                    <a:cxn ang="0">
                      <a:pos x="connsiteX859" y="connsiteY859"/>
                    </a:cxn>
                    <a:cxn ang="0">
                      <a:pos x="connsiteX860" y="connsiteY860"/>
                    </a:cxn>
                    <a:cxn ang="0">
                      <a:pos x="connsiteX861" y="connsiteY861"/>
                    </a:cxn>
                    <a:cxn ang="0">
                      <a:pos x="connsiteX862" y="connsiteY862"/>
                    </a:cxn>
                    <a:cxn ang="0">
                      <a:pos x="connsiteX863" y="connsiteY863"/>
                    </a:cxn>
                    <a:cxn ang="0">
                      <a:pos x="connsiteX864" y="connsiteY864"/>
                    </a:cxn>
                    <a:cxn ang="0">
                      <a:pos x="connsiteX865" y="connsiteY865"/>
                    </a:cxn>
                    <a:cxn ang="0">
                      <a:pos x="connsiteX866" y="connsiteY866"/>
                    </a:cxn>
                    <a:cxn ang="0">
                      <a:pos x="connsiteX867" y="connsiteY867"/>
                    </a:cxn>
                    <a:cxn ang="0">
                      <a:pos x="connsiteX868" y="connsiteY868"/>
                    </a:cxn>
                    <a:cxn ang="0">
                      <a:pos x="connsiteX869" y="connsiteY869"/>
                    </a:cxn>
                    <a:cxn ang="0">
                      <a:pos x="connsiteX870" y="connsiteY870"/>
                    </a:cxn>
                    <a:cxn ang="0">
                      <a:pos x="connsiteX871" y="connsiteY871"/>
                    </a:cxn>
                    <a:cxn ang="0">
                      <a:pos x="connsiteX872" y="connsiteY872"/>
                    </a:cxn>
                    <a:cxn ang="0">
                      <a:pos x="connsiteX873" y="connsiteY873"/>
                    </a:cxn>
                    <a:cxn ang="0">
                      <a:pos x="connsiteX874" y="connsiteY874"/>
                    </a:cxn>
                    <a:cxn ang="0">
                      <a:pos x="connsiteX875" y="connsiteY875"/>
                    </a:cxn>
                    <a:cxn ang="0">
                      <a:pos x="connsiteX876" y="connsiteY876"/>
                    </a:cxn>
                    <a:cxn ang="0">
                      <a:pos x="connsiteX877" y="connsiteY877"/>
                    </a:cxn>
                    <a:cxn ang="0">
                      <a:pos x="connsiteX878" y="connsiteY878"/>
                    </a:cxn>
                    <a:cxn ang="0">
                      <a:pos x="connsiteX879" y="connsiteY879"/>
                    </a:cxn>
                    <a:cxn ang="0">
                      <a:pos x="connsiteX880" y="connsiteY880"/>
                    </a:cxn>
                    <a:cxn ang="0">
                      <a:pos x="connsiteX881" y="connsiteY881"/>
                    </a:cxn>
                    <a:cxn ang="0">
                      <a:pos x="connsiteX882" y="connsiteY882"/>
                    </a:cxn>
                    <a:cxn ang="0">
                      <a:pos x="connsiteX883" y="connsiteY883"/>
                    </a:cxn>
                    <a:cxn ang="0">
                      <a:pos x="connsiteX884" y="connsiteY884"/>
                    </a:cxn>
                    <a:cxn ang="0">
                      <a:pos x="connsiteX885" y="connsiteY885"/>
                    </a:cxn>
                    <a:cxn ang="0">
                      <a:pos x="connsiteX886" y="connsiteY886"/>
                    </a:cxn>
                    <a:cxn ang="0">
                      <a:pos x="connsiteX887" y="connsiteY887"/>
                    </a:cxn>
                    <a:cxn ang="0">
                      <a:pos x="connsiteX888" y="connsiteY888"/>
                    </a:cxn>
                    <a:cxn ang="0">
                      <a:pos x="connsiteX889" y="connsiteY889"/>
                    </a:cxn>
                    <a:cxn ang="0">
                      <a:pos x="connsiteX890" y="connsiteY890"/>
                    </a:cxn>
                    <a:cxn ang="0">
                      <a:pos x="connsiteX891" y="connsiteY891"/>
                    </a:cxn>
                    <a:cxn ang="0">
                      <a:pos x="connsiteX892" y="connsiteY892"/>
                    </a:cxn>
                    <a:cxn ang="0">
                      <a:pos x="connsiteX893" y="connsiteY893"/>
                    </a:cxn>
                    <a:cxn ang="0">
                      <a:pos x="connsiteX894" y="connsiteY894"/>
                    </a:cxn>
                    <a:cxn ang="0">
                      <a:pos x="connsiteX895" y="connsiteY895"/>
                    </a:cxn>
                    <a:cxn ang="0">
                      <a:pos x="connsiteX896" y="connsiteY896"/>
                    </a:cxn>
                    <a:cxn ang="0">
                      <a:pos x="connsiteX897" y="connsiteY897"/>
                    </a:cxn>
                    <a:cxn ang="0">
                      <a:pos x="connsiteX898" y="connsiteY898"/>
                    </a:cxn>
                    <a:cxn ang="0">
                      <a:pos x="connsiteX899" y="connsiteY899"/>
                    </a:cxn>
                    <a:cxn ang="0">
                      <a:pos x="connsiteX900" y="connsiteY900"/>
                    </a:cxn>
                    <a:cxn ang="0">
                      <a:pos x="connsiteX901" y="connsiteY901"/>
                    </a:cxn>
                    <a:cxn ang="0">
                      <a:pos x="connsiteX902" y="connsiteY902"/>
                    </a:cxn>
                    <a:cxn ang="0">
                      <a:pos x="connsiteX903" y="connsiteY903"/>
                    </a:cxn>
                    <a:cxn ang="0">
                      <a:pos x="connsiteX904" y="connsiteY904"/>
                    </a:cxn>
                    <a:cxn ang="0">
                      <a:pos x="connsiteX905" y="connsiteY905"/>
                    </a:cxn>
                    <a:cxn ang="0">
                      <a:pos x="connsiteX906" y="connsiteY906"/>
                    </a:cxn>
                    <a:cxn ang="0">
                      <a:pos x="connsiteX907" y="connsiteY907"/>
                    </a:cxn>
                    <a:cxn ang="0">
                      <a:pos x="connsiteX908" y="connsiteY908"/>
                    </a:cxn>
                    <a:cxn ang="0">
                      <a:pos x="connsiteX909" y="connsiteY909"/>
                    </a:cxn>
                    <a:cxn ang="0">
                      <a:pos x="connsiteX910" y="connsiteY910"/>
                    </a:cxn>
                    <a:cxn ang="0">
                      <a:pos x="connsiteX911" y="connsiteY911"/>
                    </a:cxn>
                    <a:cxn ang="0">
                      <a:pos x="connsiteX912" y="connsiteY912"/>
                    </a:cxn>
                    <a:cxn ang="0">
                      <a:pos x="connsiteX913" y="connsiteY913"/>
                    </a:cxn>
                    <a:cxn ang="0">
                      <a:pos x="connsiteX914" y="connsiteY914"/>
                    </a:cxn>
                    <a:cxn ang="0">
                      <a:pos x="connsiteX915" y="connsiteY915"/>
                    </a:cxn>
                    <a:cxn ang="0">
                      <a:pos x="connsiteX916" y="connsiteY916"/>
                    </a:cxn>
                    <a:cxn ang="0">
                      <a:pos x="connsiteX917" y="connsiteY917"/>
                    </a:cxn>
                    <a:cxn ang="0">
                      <a:pos x="connsiteX918" y="connsiteY918"/>
                    </a:cxn>
                    <a:cxn ang="0">
                      <a:pos x="connsiteX919" y="connsiteY919"/>
                    </a:cxn>
                    <a:cxn ang="0">
                      <a:pos x="connsiteX920" y="connsiteY920"/>
                    </a:cxn>
                    <a:cxn ang="0">
                      <a:pos x="connsiteX921" y="connsiteY921"/>
                    </a:cxn>
                    <a:cxn ang="0">
                      <a:pos x="connsiteX922" y="connsiteY922"/>
                    </a:cxn>
                    <a:cxn ang="0">
                      <a:pos x="connsiteX923" y="connsiteY923"/>
                    </a:cxn>
                    <a:cxn ang="0">
                      <a:pos x="connsiteX924" y="connsiteY924"/>
                    </a:cxn>
                    <a:cxn ang="0">
                      <a:pos x="connsiteX925" y="connsiteY925"/>
                    </a:cxn>
                    <a:cxn ang="0">
                      <a:pos x="connsiteX926" y="connsiteY926"/>
                    </a:cxn>
                    <a:cxn ang="0">
                      <a:pos x="connsiteX927" y="connsiteY927"/>
                    </a:cxn>
                    <a:cxn ang="0">
                      <a:pos x="connsiteX928" y="connsiteY928"/>
                    </a:cxn>
                    <a:cxn ang="0">
                      <a:pos x="connsiteX929" y="connsiteY929"/>
                    </a:cxn>
                    <a:cxn ang="0">
                      <a:pos x="connsiteX930" y="connsiteY930"/>
                    </a:cxn>
                    <a:cxn ang="0">
                      <a:pos x="connsiteX931" y="connsiteY931"/>
                    </a:cxn>
                    <a:cxn ang="0">
                      <a:pos x="connsiteX932" y="connsiteY932"/>
                    </a:cxn>
                    <a:cxn ang="0">
                      <a:pos x="connsiteX933" y="connsiteY933"/>
                    </a:cxn>
                    <a:cxn ang="0">
                      <a:pos x="connsiteX934" y="connsiteY934"/>
                    </a:cxn>
                    <a:cxn ang="0">
                      <a:pos x="connsiteX935" y="connsiteY935"/>
                    </a:cxn>
                    <a:cxn ang="0">
                      <a:pos x="connsiteX936" y="connsiteY936"/>
                    </a:cxn>
                    <a:cxn ang="0">
                      <a:pos x="connsiteX937" y="connsiteY937"/>
                    </a:cxn>
                    <a:cxn ang="0">
                      <a:pos x="connsiteX938" y="connsiteY938"/>
                    </a:cxn>
                    <a:cxn ang="0">
                      <a:pos x="connsiteX939" y="connsiteY939"/>
                    </a:cxn>
                    <a:cxn ang="0">
                      <a:pos x="connsiteX940" y="connsiteY940"/>
                    </a:cxn>
                    <a:cxn ang="0">
                      <a:pos x="connsiteX941" y="connsiteY941"/>
                    </a:cxn>
                    <a:cxn ang="0">
                      <a:pos x="connsiteX942" y="connsiteY942"/>
                    </a:cxn>
                    <a:cxn ang="0">
                      <a:pos x="connsiteX943" y="connsiteY943"/>
                    </a:cxn>
                    <a:cxn ang="0">
                      <a:pos x="connsiteX944" y="connsiteY944"/>
                    </a:cxn>
                    <a:cxn ang="0">
                      <a:pos x="connsiteX945" y="connsiteY945"/>
                    </a:cxn>
                    <a:cxn ang="0">
                      <a:pos x="connsiteX946" y="connsiteY946"/>
                    </a:cxn>
                    <a:cxn ang="0">
                      <a:pos x="connsiteX947" y="connsiteY947"/>
                    </a:cxn>
                    <a:cxn ang="0">
                      <a:pos x="connsiteX948" y="connsiteY948"/>
                    </a:cxn>
                    <a:cxn ang="0">
                      <a:pos x="connsiteX949" y="connsiteY949"/>
                    </a:cxn>
                    <a:cxn ang="0">
                      <a:pos x="connsiteX950" y="connsiteY950"/>
                    </a:cxn>
                    <a:cxn ang="0">
                      <a:pos x="connsiteX951" y="connsiteY951"/>
                    </a:cxn>
                    <a:cxn ang="0">
                      <a:pos x="connsiteX952" y="connsiteY952"/>
                    </a:cxn>
                    <a:cxn ang="0">
                      <a:pos x="connsiteX953" y="connsiteY953"/>
                    </a:cxn>
                    <a:cxn ang="0">
                      <a:pos x="connsiteX954" y="connsiteY954"/>
                    </a:cxn>
                    <a:cxn ang="0">
                      <a:pos x="connsiteX955" y="connsiteY955"/>
                    </a:cxn>
                    <a:cxn ang="0">
                      <a:pos x="connsiteX956" y="connsiteY956"/>
                    </a:cxn>
                    <a:cxn ang="0">
                      <a:pos x="connsiteX957" y="connsiteY957"/>
                    </a:cxn>
                    <a:cxn ang="0">
                      <a:pos x="connsiteX958" y="connsiteY958"/>
                    </a:cxn>
                    <a:cxn ang="0">
                      <a:pos x="connsiteX959" y="connsiteY959"/>
                    </a:cxn>
                    <a:cxn ang="0">
                      <a:pos x="connsiteX960" y="connsiteY960"/>
                    </a:cxn>
                    <a:cxn ang="0">
                      <a:pos x="connsiteX961" y="connsiteY961"/>
                    </a:cxn>
                    <a:cxn ang="0">
                      <a:pos x="connsiteX962" y="connsiteY962"/>
                    </a:cxn>
                    <a:cxn ang="0">
                      <a:pos x="connsiteX963" y="connsiteY963"/>
                    </a:cxn>
                    <a:cxn ang="0">
                      <a:pos x="connsiteX964" y="connsiteY964"/>
                    </a:cxn>
                    <a:cxn ang="0">
                      <a:pos x="connsiteX965" y="connsiteY965"/>
                    </a:cxn>
                    <a:cxn ang="0">
                      <a:pos x="connsiteX966" y="connsiteY966"/>
                    </a:cxn>
                    <a:cxn ang="0">
                      <a:pos x="connsiteX967" y="connsiteY967"/>
                    </a:cxn>
                    <a:cxn ang="0">
                      <a:pos x="connsiteX968" y="connsiteY968"/>
                    </a:cxn>
                    <a:cxn ang="0">
                      <a:pos x="connsiteX969" y="connsiteY969"/>
                    </a:cxn>
                    <a:cxn ang="0">
                      <a:pos x="connsiteX970" y="connsiteY970"/>
                    </a:cxn>
                    <a:cxn ang="0">
                      <a:pos x="connsiteX971" y="connsiteY971"/>
                    </a:cxn>
                    <a:cxn ang="0">
                      <a:pos x="connsiteX972" y="connsiteY972"/>
                    </a:cxn>
                    <a:cxn ang="0">
                      <a:pos x="connsiteX973" y="connsiteY973"/>
                    </a:cxn>
                    <a:cxn ang="0">
                      <a:pos x="connsiteX974" y="connsiteY974"/>
                    </a:cxn>
                    <a:cxn ang="0">
                      <a:pos x="connsiteX975" y="connsiteY975"/>
                    </a:cxn>
                    <a:cxn ang="0">
                      <a:pos x="connsiteX976" y="connsiteY976"/>
                    </a:cxn>
                    <a:cxn ang="0">
                      <a:pos x="connsiteX977" y="connsiteY977"/>
                    </a:cxn>
                    <a:cxn ang="0">
                      <a:pos x="connsiteX978" y="connsiteY978"/>
                    </a:cxn>
                    <a:cxn ang="0">
                      <a:pos x="connsiteX979" y="connsiteY979"/>
                    </a:cxn>
                    <a:cxn ang="0">
                      <a:pos x="connsiteX980" y="connsiteY980"/>
                    </a:cxn>
                    <a:cxn ang="0">
                      <a:pos x="connsiteX981" y="connsiteY981"/>
                    </a:cxn>
                    <a:cxn ang="0">
                      <a:pos x="connsiteX982" y="connsiteY982"/>
                    </a:cxn>
                    <a:cxn ang="0">
                      <a:pos x="connsiteX983" y="connsiteY983"/>
                    </a:cxn>
                    <a:cxn ang="0">
                      <a:pos x="connsiteX984" y="connsiteY984"/>
                    </a:cxn>
                    <a:cxn ang="0">
                      <a:pos x="connsiteX985" y="connsiteY985"/>
                    </a:cxn>
                    <a:cxn ang="0">
                      <a:pos x="connsiteX986" y="connsiteY986"/>
                    </a:cxn>
                    <a:cxn ang="0">
                      <a:pos x="connsiteX987" y="connsiteY987"/>
                    </a:cxn>
                    <a:cxn ang="0">
                      <a:pos x="connsiteX988" y="connsiteY988"/>
                    </a:cxn>
                    <a:cxn ang="0">
                      <a:pos x="connsiteX989" y="connsiteY989"/>
                    </a:cxn>
                    <a:cxn ang="0">
                      <a:pos x="connsiteX990" y="connsiteY990"/>
                    </a:cxn>
                    <a:cxn ang="0">
                      <a:pos x="connsiteX991" y="connsiteY991"/>
                    </a:cxn>
                    <a:cxn ang="0">
                      <a:pos x="connsiteX992" y="connsiteY992"/>
                    </a:cxn>
                    <a:cxn ang="0">
                      <a:pos x="connsiteX993" y="connsiteY993"/>
                    </a:cxn>
                    <a:cxn ang="0">
                      <a:pos x="connsiteX994" y="connsiteY994"/>
                    </a:cxn>
                    <a:cxn ang="0">
                      <a:pos x="connsiteX995" y="connsiteY995"/>
                    </a:cxn>
                    <a:cxn ang="0">
                      <a:pos x="connsiteX996" y="connsiteY996"/>
                    </a:cxn>
                    <a:cxn ang="0">
                      <a:pos x="connsiteX997" y="connsiteY997"/>
                    </a:cxn>
                    <a:cxn ang="0">
                      <a:pos x="connsiteX998" y="connsiteY998"/>
                    </a:cxn>
                    <a:cxn ang="0">
                      <a:pos x="connsiteX999" y="connsiteY999"/>
                    </a:cxn>
                    <a:cxn ang="0">
                      <a:pos x="connsiteX1000" y="connsiteY1000"/>
                    </a:cxn>
                    <a:cxn ang="0">
                      <a:pos x="connsiteX1001" y="connsiteY1001"/>
                    </a:cxn>
                    <a:cxn ang="0">
                      <a:pos x="connsiteX1002" y="connsiteY1002"/>
                    </a:cxn>
                    <a:cxn ang="0">
                      <a:pos x="connsiteX1003" y="connsiteY1003"/>
                    </a:cxn>
                    <a:cxn ang="0">
                      <a:pos x="connsiteX1004" y="connsiteY1004"/>
                    </a:cxn>
                    <a:cxn ang="0">
                      <a:pos x="connsiteX1005" y="connsiteY1005"/>
                    </a:cxn>
                    <a:cxn ang="0">
                      <a:pos x="connsiteX1006" y="connsiteY1006"/>
                    </a:cxn>
                    <a:cxn ang="0">
                      <a:pos x="connsiteX1007" y="connsiteY1007"/>
                    </a:cxn>
                    <a:cxn ang="0">
                      <a:pos x="connsiteX1008" y="connsiteY1008"/>
                    </a:cxn>
                    <a:cxn ang="0">
                      <a:pos x="connsiteX1009" y="connsiteY1009"/>
                    </a:cxn>
                    <a:cxn ang="0">
                      <a:pos x="connsiteX1010" y="connsiteY1010"/>
                    </a:cxn>
                  </a:cxnLst>
                  <a:rect l="l" t="t" r="r" b="b"/>
                  <a:pathLst>
                    <a:path w="2088269" h="2309176">
                      <a:moveTo>
                        <a:pt x="1158761" y="3484"/>
                      </a:moveTo>
                      <a:cubicBezTo>
                        <a:pt x="1166753" y="3484"/>
                        <a:pt x="1175002" y="3484"/>
                        <a:pt x="1182993" y="3484"/>
                      </a:cubicBezTo>
                      <a:cubicBezTo>
                        <a:pt x="1200007" y="7351"/>
                        <a:pt x="1201038" y="8897"/>
                        <a:pt x="1204390" y="26685"/>
                      </a:cubicBezTo>
                      <a:cubicBezTo>
                        <a:pt x="1210319" y="58908"/>
                        <a:pt x="1206194" y="90616"/>
                        <a:pt x="1201554" y="122324"/>
                      </a:cubicBezTo>
                      <a:cubicBezTo>
                        <a:pt x="1194594" y="169499"/>
                        <a:pt x="1182993" y="215901"/>
                        <a:pt x="1174228" y="262561"/>
                      </a:cubicBezTo>
                      <a:cubicBezTo>
                        <a:pt x="1172166" y="273645"/>
                        <a:pt x="1166753" y="282926"/>
                        <a:pt x="1159019" y="290917"/>
                      </a:cubicBezTo>
                      <a:cubicBezTo>
                        <a:pt x="1151027" y="298909"/>
                        <a:pt x="1143294" y="306900"/>
                        <a:pt x="1136591" y="315923"/>
                      </a:cubicBezTo>
                      <a:cubicBezTo>
                        <a:pt x="1132725" y="321336"/>
                        <a:pt x="1130147" y="327007"/>
                        <a:pt x="1133756" y="333194"/>
                      </a:cubicBezTo>
                      <a:cubicBezTo>
                        <a:pt x="1143036" y="349693"/>
                        <a:pt x="1144583" y="367480"/>
                        <a:pt x="1140974" y="385783"/>
                      </a:cubicBezTo>
                      <a:cubicBezTo>
                        <a:pt x="1136849" y="407437"/>
                        <a:pt x="1138912" y="428576"/>
                        <a:pt x="1143294" y="449714"/>
                      </a:cubicBezTo>
                      <a:cubicBezTo>
                        <a:pt x="1146387" y="464666"/>
                        <a:pt x="1143294" y="478071"/>
                        <a:pt x="1132725" y="489671"/>
                      </a:cubicBezTo>
                      <a:cubicBezTo>
                        <a:pt x="1125764" y="496889"/>
                        <a:pt x="1124991" y="505654"/>
                        <a:pt x="1127569" y="514935"/>
                      </a:cubicBezTo>
                      <a:cubicBezTo>
                        <a:pt x="1130147" y="524215"/>
                        <a:pt x="1133756" y="533237"/>
                        <a:pt x="1133498" y="543291"/>
                      </a:cubicBezTo>
                      <a:cubicBezTo>
                        <a:pt x="1133240" y="550767"/>
                        <a:pt x="1132982" y="557985"/>
                        <a:pt x="1129631" y="565203"/>
                      </a:cubicBezTo>
                      <a:cubicBezTo>
                        <a:pt x="1125507" y="573710"/>
                        <a:pt x="1126538" y="582733"/>
                        <a:pt x="1128342" y="591755"/>
                      </a:cubicBezTo>
                      <a:cubicBezTo>
                        <a:pt x="1130662" y="603356"/>
                        <a:pt x="1135560" y="614956"/>
                        <a:pt x="1133240" y="626814"/>
                      </a:cubicBezTo>
                      <a:cubicBezTo>
                        <a:pt x="1130147" y="642024"/>
                        <a:pt x="1131436" y="656460"/>
                        <a:pt x="1134787" y="671412"/>
                      </a:cubicBezTo>
                      <a:cubicBezTo>
                        <a:pt x="1137365" y="683270"/>
                        <a:pt x="1132725" y="695386"/>
                        <a:pt x="1129889" y="707244"/>
                      </a:cubicBezTo>
                      <a:cubicBezTo>
                        <a:pt x="1127827" y="716267"/>
                        <a:pt x="1127827" y="724000"/>
                        <a:pt x="1134013" y="731734"/>
                      </a:cubicBezTo>
                      <a:cubicBezTo>
                        <a:pt x="1142005" y="742045"/>
                        <a:pt x="1139685" y="754419"/>
                        <a:pt x="1138396" y="766020"/>
                      </a:cubicBezTo>
                      <a:cubicBezTo>
                        <a:pt x="1137107" y="777362"/>
                        <a:pt x="1136849" y="788447"/>
                        <a:pt x="1139685" y="799274"/>
                      </a:cubicBezTo>
                      <a:cubicBezTo>
                        <a:pt x="1141489" y="806235"/>
                        <a:pt x="1141232" y="813453"/>
                        <a:pt x="1139943" y="820671"/>
                      </a:cubicBezTo>
                      <a:cubicBezTo>
                        <a:pt x="1137107" y="838458"/>
                        <a:pt x="1132725" y="855730"/>
                        <a:pt x="1134529" y="874290"/>
                      </a:cubicBezTo>
                      <a:cubicBezTo>
                        <a:pt x="1135818" y="885891"/>
                        <a:pt x="1130404" y="897491"/>
                        <a:pt x="1128858" y="909092"/>
                      </a:cubicBezTo>
                      <a:cubicBezTo>
                        <a:pt x="1127311" y="919661"/>
                        <a:pt x="1125507" y="929973"/>
                        <a:pt x="1126022" y="940542"/>
                      </a:cubicBezTo>
                      <a:cubicBezTo>
                        <a:pt x="1126280" y="945955"/>
                        <a:pt x="1127053" y="951111"/>
                        <a:pt x="1129631" y="955751"/>
                      </a:cubicBezTo>
                      <a:cubicBezTo>
                        <a:pt x="1135045" y="965805"/>
                        <a:pt x="1134271" y="976117"/>
                        <a:pt x="1130404" y="986428"/>
                      </a:cubicBezTo>
                      <a:cubicBezTo>
                        <a:pt x="1128600" y="991326"/>
                        <a:pt x="1126538" y="996224"/>
                        <a:pt x="1124218" y="1001122"/>
                      </a:cubicBezTo>
                      <a:cubicBezTo>
                        <a:pt x="1120351" y="1010145"/>
                        <a:pt x="1119577" y="1018394"/>
                        <a:pt x="1126795" y="1026385"/>
                      </a:cubicBezTo>
                      <a:cubicBezTo>
                        <a:pt x="1130662" y="1030768"/>
                        <a:pt x="1130147" y="1035923"/>
                        <a:pt x="1129116" y="1041337"/>
                      </a:cubicBezTo>
                      <a:cubicBezTo>
                        <a:pt x="1127827" y="1047266"/>
                        <a:pt x="1126022" y="1053453"/>
                        <a:pt x="1128858" y="1059640"/>
                      </a:cubicBezTo>
                      <a:cubicBezTo>
                        <a:pt x="1129889" y="1077685"/>
                        <a:pt x="1140200" y="1091090"/>
                        <a:pt x="1153605" y="1100628"/>
                      </a:cubicBezTo>
                      <a:cubicBezTo>
                        <a:pt x="1180931" y="1119962"/>
                        <a:pt x="1205163" y="1142905"/>
                        <a:pt x="1230942" y="1164044"/>
                      </a:cubicBezTo>
                      <a:cubicBezTo>
                        <a:pt x="1247440" y="1177707"/>
                        <a:pt x="1252338" y="1177449"/>
                        <a:pt x="1266516" y="1161724"/>
                      </a:cubicBezTo>
                      <a:cubicBezTo>
                        <a:pt x="1279406" y="1147288"/>
                        <a:pt x="1287655" y="1130274"/>
                        <a:pt x="1292553" y="1111455"/>
                      </a:cubicBezTo>
                      <a:cubicBezTo>
                        <a:pt x="1295389" y="1100628"/>
                        <a:pt x="1291522" y="1094699"/>
                        <a:pt x="1280437" y="1092894"/>
                      </a:cubicBezTo>
                      <a:cubicBezTo>
                        <a:pt x="1273992" y="1091863"/>
                        <a:pt x="1267547" y="1090832"/>
                        <a:pt x="1261103" y="1090317"/>
                      </a:cubicBezTo>
                      <a:cubicBezTo>
                        <a:pt x="1245636" y="1089028"/>
                        <a:pt x="1234035" y="1082325"/>
                        <a:pt x="1228364" y="1066858"/>
                      </a:cubicBezTo>
                      <a:cubicBezTo>
                        <a:pt x="1222950" y="1052422"/>
                        <a:pt x="1211092" y="1044430"/>
                        <a:pt x="1198203" y="1037728"/>
                      </a:cubicBezTo>
                      <a:cubicBezTo>
                        <a:pt x="1192016" y="1034634"/>
                        <a:pt x="1185829" y="1031799"/>
                        <a:pt x="1180415" y="1027416"/>
                      </a:cubicBezTo>
                      <a:cubicBezTo>
                        <a:pt x="1173713" y="1022003"/>
                        <a:pt x="1172939" y="1016331"/>
                        <a:pt x="1179384" y="1010145"/>
                      </a:cubicBezTo>
                      <a:cubicBezTo>
                        <a:pt x="1186087" y="1003700"/>
                        <a:pt x="1186344" y="996740"/>
                        <a:pt x="1182478" y="989006"/>
                      </a:cubicBezTo>
                      <a:cubicBezTo>
                        <a:pt x="1179642" y="983077"/>
                        <a:pt x="1176291" y="977405"/>
                        <a:pt x="1174744" y="970961"/>
                      </a:cubicBezTo>
                      <a:cubicBezTo>
                        <a:pt x="1172939" y="962969"/>
                        <a:pt x="1175517" y="956782"/>
                        <a:pt x="1182478" y="952658"/>
                      </a:cubicBezTo>
                      <a:cubicBezTo>
                        <a:pt x="1189180" y="948791"/>
                        <a:pt x="1195367" y="946471"/>
                        <a:pt x="1201554" y="953689"/>
                      </a:cubicBezTo>
                      <a:cubicBezTo>
                        <a:pt x="1205936" y="958845"/>
                        <a:pt x="1210576" y="957298"/>
                        <a:pt x="1215474" y="953431"/>
                      </a:cubicBezTo>
                      <a:cubicBezTo>
                        <a:pt x="1222177" y="948276"/>
                        <a:pt x="1229137" y="944667"/>
                        <a:pt x="1237644" y="950080"/>
                      </a:cubicBezTo>
                      <a:cubicBezTo>
                        <a:pt x="1243316" y="953689"/>
                        <a:pt x="1245120" y="957814"/>
                        <a:pt x="1242027" y="964001"/>
                      </a:cubicBezTo>
                      <a:cubicBezTo>
                        <a:pt x="1236871" y="974312"/>
                        <a:pt x="1239964" y="986944"/>
                        <a:pt x="1248987" y="993904"/>
                      </a:cubicBezTo>
                      <a:cubicBezTo>
                        <a:pt x="1254658" y="998286"/>
                        <a:pt x="1258009" y="997255"/>
                        <a:pt x="1259298" y="990295"/>
                      </a:cubicBezTo>
                      <a:cubicBezTo>
                        <a:pt x="1260329" y="985139"/>
                        <a:pt x="1260587" y="979983"/>
                        <a:pt x="1267032" y="978952"/>
                      </a:cubicBezTo>
                      <a:cubicBezTo>
                        <a:pt x="1273219" y="977921"/>
                        <a:pt x="1275797" y="982561"/>
                        <a:pt x="1278632" y="986686"/>
                      </a:cubicBezTo>
                      <a:cubicBezTo>
                        <a:pt x="1283273" y="992615"/>
                        <a:pt x="1285850" y="999575"/>
                        <a:pt x="1291522" y="1006020"/>
                      </a:cubicBezTo>
                      <a:cubicBezTo>
                        <a:pt x="1293326" y="1002411"/>
                        <a:pt x="1292553" y="999060"/>
                        <a:pt x="1292037" y="995966"/>
                      </a:cubicBezTo>
                      <a:cubicBezTo>
                        <a:pt x="1288170" y="973023"/>
                        <a:pt x="1282499" y="950080"/>
                        <a:pt x="1283273" y="926621"/>
                      </a:cubicBezTo>
                      <a:cubicBezTo>
                        <a:pt x="1283530" y="918114"/>
                        <a:pt x="1277859" y="912185"/>
                        <a:pt x="1271672" y="907287"/>
                      </a:cubicBezTo>
                      <a:cubicBezTo>
                        <a:pt x="1259040" y="896976"/>
                        <a:pt x="1244089" y="890273"/>
                        <a:pt x="1229653" y="883055"/>
                      </a:cubicBezTo>
                      <a:cubicBezTo>
                        <a:pt x="1222692" y="879446"/>
                        <a:pt x="1215990" y="875579"/>
                        <a:pt x="1210834" y="869650"/>
                      </a:cubicBezTo>
                      <a:cubicBezTo>
                        <a:pt x="1203101" y="860886"/>
                        <a:pt x="1204132" y="853152"/>
                        <a:pt x="1214185" y="847481"/>
                      </a:cubicBezTo>
                      <a:cubicBezTo>
                        <a:pt x="1222950" y="842583"/>
                        <a:pt x="1229911" y="835107"/>
                        <a:pt x="1238160" y="829435"/>
                      </a:cubicBezTo>
                      <a:cubicBezTo>
                        <a:pt x="1247440" y="822991"/>
                        <a:pt x="1256720" y="823506"/>
                        <a:pt x="1264970" y="831498"/>
                      </a:cubicBezTo>
                      <a:cubicBezTo>
                        <a:pt x="1266516" y="833044"/>
                        <a:pt x="1267805" y="835622"/>
                        <a:pt x="1270125" y="834076"/>
                      </a:cubicBezTo>
                      <a:cubicBezTo>
                        <a:pt x="1272703" y="832529"/>
                        <a:pt x="1271930" y="829693"/>
                        <a:pt x="1271414" y="827373"/>
                      </a:cubicBezTo>
                      <a:cubicBezTo>
                        <a:pt x="1270641" y="823506"/>
                        <a:pt x="1268321" y="820413"/>
                        <a:pt x="1266259" y="817577"/>
                      </a:cubicBezTo>
                      <a:cubicBezTo>
                        <a:pt x="1262392" y="811906"/>
                        <a:pt x="1258783" y="806235"/>
                        <a:pt x="1255431" y="800048"/>
                      </a:cubicBezTo>
                      <a:cubicBezTo>
                        <a:pt x="1249245" y="788705"/>
                        <a:pt x="1251049" y="773753"/>
                        <a:pt x="1259040" y="763957"/>
                      </a:cubicBezTo>
                      <a:cubicBezTo>
                        <a:pt x="1264454" y="757513"/>
                        <a:pt x="1272703" y="756739"/>
                        <a:pt x="1279664" y="762411"/>
                      </a:cubicBezTo>
                      <a:cubicBezTo>
                        <a:pt x="1285850" y="767566"/>
                        <a:pt x="1291522" y="773496"/>
                        <a:pt x="1296678" y="779682"/>
                      </a:cubicBezTo>
                      <a:cubicBezTo>
                        <a:pt x="1297967" y="781229"/>
                        <a:pt x="1299513" y="783549"/>
                        <a:pt x="1302091" y="782260"/>
                      </a:cubicBezTo>
                      <a:cubicBezTo>
                        <a:pt x="1304411" y="781229"/>
                        <a:pt x="1304411" y="778651"/>
                        <a:pt x="1304411" y="776589"/>
                      </a:cubicBezTo>
                      <a:cubicBezTo>
                        <a:pt x="1304153" y="767051"/>
                        <a:pt x="1298998" y="759575"/>
                        <a:pt x="1293326" y="752357"/>
                      </a:cubicBezTo>
                      <a:cubicBezTo>
                        <a:pt x="1287139" y="744623"/>
                        <a:pt x="1281210" y="736632"/>
                        <a:pt x="1281468" y="725805"/>
                      </a:cubicBezTo>
                      <a:cubicBezTo>
                        <a:pt x="1281726" y="717813"/>
                        <a:pt x="1284819" y="711884"/>
                        <a:pt x="1291264" y="707760"/>
                      </a:cubicBezTo>
                      <a:cubicBezTo>
                        <a:pt x="1297709" y="703635"/>
                        <a:pt x="1303122" y="707760"/>
                        <a:pt x="1308278" y="711369"/>
                      </a:cubicBezTo>
                      <a:cubicBezTo>
                        <a:pt x="1318074" y="718071"/>
                        <a:pt x="1318074" y="717813"/>
                        <a:pt x="1325034" y="708017"/>
                      </a:cubicBezTo>
                      <a:cubicBezTo>
                        <a:pt x="1330190" y="700284"/>
                        <a:pt x="1344884" y="699768"/>
                        <a:pt x="1353391" y="706986"/>
                      </a:cubicBezTo>
                      <a:cubicBezTo>
                        <a:pt x="1359320" y="712142"/>
                        <a:pt x="1361898" y="718587"/>
                        <a:pt x="1363187" y="726578"/>
                      </a:cubicBezTo>
                      <a:cubicBezTo>
                        <a:pt x="1364991" y="737405"/>
                        <a:pt x="1363187" y="748232"/>
                        <a:pt x="1363187" y="759059"/>
                      </a:cubicBezTo>
                      <a:cubicBezTo>
                        <a:pt x="1363187" y="764473"/>
                        <a:pt x="1363702" y="769629"/>
                        <a:pt x="1366280" y="774527"/>
                      </a:cubicBezTo>
                      <a:cubicBezTo>
                        <a:pt x="1367569" y="777105"/>
                        <a:pt x="1368343" y="780198"/>
                        <a:pt x="1371951" y="779682"/>
                      </a:cubicBezTo>
                      <a:cubicBezTo>
                        <a:pt x="1374787" y="779425"/>
                        <a:pt x="1375818" y="776847"/>
                        <a:pt x="1376592" y="774527"/>
                      </a:cubicBezTo>
                      <a:cubicBezTo>
                        <a:pt x="1379943" y="763700"/>
                        <a:pt x="1382005" y="752615"/>
                        <a:pt x="1378912" y="741530"/>
                      </a:cubicBezTo>
                      <a:cubicBezTo>
                        <a:pt x="1372983" y="719360"/>
                        <a:pt x="1378396" y="698995"/>
                        <a:pt x="1388708" y="679403"/>
                      </a:cubicBezTo>
                      <a:cubicBezTo>
                        <a:pt x="1393606" y="670381"/>
                        <a:pt x="1400308" y="667545"/>
                        <a:pt x="1407011" y="669865"/>
                      </a:cubicBezTo>
                      <a:cubicBezTo>
                        <a:pt x="1413971" y="672443"/>
                        <a:pt x="1419127" y="681981"/>
                        <a:pt x="1418096" y="690488"/>
                      </a:cubicBezTo>
                      <a:cubicBezTo>
                        <a:pt x="1417580" y="693581"/>
                        <a:pt x="1417322" y="696675"/>
                        <a:pt x="1417322" y="699768"/>
                      </a:cubicBezTo>
                      <a:cubicBezTo>
                        <a:pt x="1417580" y="716524"/>
                        <a:pt x="1427634" y="724258"/>
                        <a:pt x="1443874" y="720134"/>
                      </a:cubicBezTo>
                      <a:cubicBezTo>
                        <a:pt x="1449288" y="718845"/>
                        <a:pt x="1454186" y="716267"/>
                        <a:pt x="1460115" y="719102"/>
                      </a:cubicBezTo>
                      <a:cubicBezTo>
                        <a:pt x="1473004" y="725805"/>
                        <a:pt x="1476871" y="737921"/>
                        <a:pt x="1468880" y="751326"/>
                      </a:cubicBezTo>
                      <a:cubicBezTo>
                        <a:pt x="1466302" y="755966"/>
                        <a:pt x="1462693" y="759833"/>
                        <a:pt x="1459342" y="763957"/>
                      </a:cubicBezTo>
                      <a:cubicBezTo>
                        <a:pt x="1439234" y="788705"/>
                        <a:pt x="1424025" y="816031"/>
                        <a:pt x="1419900" y="848254"/>
                      </a:cubicBezTo>
                      <a:cubicBezTo>
                        <a:pt x="1419384" y="852636"/>
                        <a:pt x="1418353" y="856761"/>
                        <a:pt x="1420673" y="861917"/>
                      </a:cubicBezTo>
                      <a:cubicBezTo>
                        <a:pt x="1430985" y="852121"/>
                        <a:pt x="1437945" y="840520"/>
                        <a:pt x="1444390" y="828662"/>
                      </a:cubicBezTo>
                      <a:cubicBezTo>
                        <a:pt x="1452639" y="813195"/>
                        <a:pt x="1459599" y="797212"/>
                        <a:pt x="1469911" y="783034"/>
                      </a:cubicBezTo>
                      <a:cubicBezTo>
                        <a:pt x="1477387" y="772980"/>
                        <a:pt x="1486925" y="765762"/>
                        <a:pt x="1498525" y="761122"/>
                      </a:cubicBezTo>
                      <a:cubicBezTo>
                        <a:pt x="1505486" y="758286"/>
                        <a:pt x="1512446" y="758802"/>
                        <a:pt x="1518375" y="764989"/>
                      </a:cubicBezTo>
                      <a:cubicBezTo>
                        <a:pt x="1521211" y="767824"/>
                        <a:pt x="1524562" y="770402"/>
                        <a:pt x="1526624" y="773753"/>
                      </a:cubicBezTo>
                      <a:cubicBezTo>
                        <a:pt x="1531006" y="780456"/>
                        <a:pt x="1536678" y="782776"/>
                        <a:pt x="1544927" y="781229"/>
                      </a:cubicBezTo>
                      <a:cubicBezTo>
                        <a:pt x="1559879" y="778394"/>
                        <a:pt x="1573541" y="795150"/>
                        <a:pt x="1569417" y="810359"/>
                      </a:cubicBezTo>
                      <a:cubicBezTo>
                        <a:pt x="1567355" y="818093"/>
                        <a:pt x="1562457" y="824280"/>
                        <a:pt x="1556270" y="829178"/>
                      </a:cubicBezTo>
                      <a:cubicBezTo>
                        <a:pt x="1550341" y="834076"/>
                        <a:pt x="1544154" y="838974"/>
                        <a:pt x="1536936" y="842325"/>
                      </a:cubicBezTo>
                      <a:cubicBezTo>
                        <a:pt x="1530491" y="845160"/>
                        <a:pt x="1525593" y="850058"/>
                        <a:pt x="1521211" y="855472"/>
                      </a:cubicBezTo>
                      <a:cubicBezTo>
                        <a:pt x="1487440" y="896718"/>
                        <a:pt x="1456248" y="940026"/>
                        <a:pt x="1425056" y="983077"/>
                      </a:cubicBezTo>
                      <a:cubicBezTo>
                        <a:pt x="1424282" y="984108"/>
                        <a:pt x="1423251" y="984881"/>
                        <a:pt x="1424540" y="987201"/>
                      </a:cubicBezTo>
                      <a:cubicBezTo>
                        <a:pt x="1439492" y="981015"/>
                        <a:pt x="1452639" y="971734"/>
                        <a:pt x="1464755" y="961165"/>
                      </a:cubicBezTo>
                      <a:cubicBezTo>
                        <a:pt x="1485378" y="943635"/>
                        <a:pt x="1502392" y="922239"/>
                        <a:pt x="1521984" y="903678"/>
                      </a:cubicBezTo>
                      <a:cubicBezTo>
                        <a:pt x="1540545" y="886149"/>
                        <a:pt x="1560652" y="871197"/>
                        <a:pt x="1585657" y="864237"/>
                      </a:cubicBezTo>
                      <a:cubicBezTo>
                        <a:pt x="1591329" y="862690"/>
                        <a:pt x="1593649" y="858565"/>
                        <a:pt x="1595453" y="853925"/>
                      </a:cubicBezTo>
                      <a:cubicBezTo>
                        <a:pt x="1603960" y="830724"/>
                        <a:pt x="1615819" y="809844"/>
                        <a:pt x="1634637" y="793345"/>
                      </a:cubicBezTo>
                      <a:cubicBezTo>
                        <a:pt x="1640824" y="787932"/>
                        <a:pt x="1647269" y="783291"/>
                        <a:pt x="1654745" y="779682"/>
                      </a:cubicBezTo>
                      <a:cubicBezTo>
                        <a:pt x="1661963" y="776073"/>
                        <a:pt x="1667118" y="777878"/>
                        <a:pt x="1671501" y="784580"/>
                      </a:cubicBezTo>
                      <a:cubicBezTo>
                        <a:pt x="1679492" y="797470"/>
                        <a:pt x="1680781" y="811390"/>
                        <a:pt x="1678719" y="826084"/>
                      </a:cubicBezTo>
                      <a:cubicBezTo>
                        <a:pt x="1677430" y="835365"/>
                        <a:pt x="1674594" y="844387"/>
                        <a:pt x="1671501" y="853152"/>
                      </a:cubicBezTo>
                      <a:cubicBezTo>
                        <a:pt x="1670212" y="856503"/>
                        <a:pt x="1667892" y="859854"/>
                        <a:pt x="1669696" y="864752"/>
                      </a:cubicBezTo>
                      <a:cubicBezTo>
                        <a:pt x="1679750" y="855988"/>
                        <a:pt x="1686710" y="845160"/>
                        <a:pt x="1694960" y="835622"/>
                      </a:cubicBezTo>
                      <a:cubicBezTo>
                        <a:pt x="1700373" y="829178"/>
                        <a:pt x="1705786" y="822991"/>
                        <a:pt x="1710685" y="815773"/>
                      </a:cubicBezTo>
                      <a:cubicBezTo>
                        <a:pt x="1717387" y="805977"/>
                        <a:pt x="1727698" y="803914"/>
                        <a:pt x="1738783" y="808297"/>
                      </a:cubicBezTo>
                      <a:cubicBezTo>
                        <a:pt x="1747033" y="811648"/>
                        <a:pt x="1753735" y="817319"/>
                        <a:pt x="1759406" y="824022"/>
                      </a:cubicBezTo>
                      <a:cubicBezTo>
                        <a:pt x="1767656" y="834333"/>
                        <a:pt x="1765336" y="846965"/>
                        <a:pt x="1753735" y="853152"/>
                      </a:cubicBezTo>
                      <a:cubicBezTo>
                        <a:pt x="1742392" y="859081"/>
                        <a:pt x="1732596" y="866299"/>
                        <a:pt x="1724605" y="876095"/>
                      </a:cubicBezTo>
                      <a:cubicBezTo>
                        <a:pt x="1714036" y="888984"/>
                        <a:pt x="1716614" y="896460"/>
                        <a:pt x="1732339" y="900843"/>
                      </a:cubicBezTo>
                      <a:cubicBezTo>
                        <a:pt x="1735948" y="901874"/>
                        <a:pt x="1739557" y="902647"/>
                        <a:pt x="1743166" y="904194"/>
                      </a:cubicBezTo>
                      <a:cubicBezTo>
                        <a:pt x="1749095" y="906772"/>
                        <a:pt x="1754766" y="909865"/>
                        <a:pt x="1755024" y="917083"/>
                      </a:cubicBezTo>
                      <a:cubicBezTo>
                        <a:pt x="1755282" y="923786"/>
                        <a:pt x="1750126" y="927653"/>
                        <a:pt x="1744713" y="930488"/>
                      </a:cubicBezTo>
                      <a:cubicBezTo>
                        <a:pt x="1734917" y="935644"/>
                        <a:pt x="1724089" y="939253"/>
                        <a:pt x="1713520" y="939511"/>
                      </a:cubicBezTo>
                      <a:cubicBezTo>
                        <a:pt x="1679234" y="940800"/>
                        <a:pt x="1652940" y="958071"/>
                        <a:pt x="1627419" y="978437"/>
                      </a:cubicBezTo>
                      <a:cubicBezTo>
                        <a:pt x="1604734" y="996482"/>
                        <a:pt x="1582048" y="1014785"/>
                        <a:pt x="1553692" y="1023550"/>
                      </a:cubicBezTo>
                      <a:cubicBezTo>
                        <a:pt x="1552918" y="1023807"/>
                        <a:pt x="1552661" y="1024323"/>
                        <a:pt x="1552661" y="1025612"/>
                      </a:cubicBezTo>
                      <a:cubicBezTo>
                        <a:pt x="1560652" y="1028705"/>
                        <a:pt x="1568386" y="1026127"/>
                        <a:pt x="1576119" y="1024065"/>
                      </a:cubicBezTo>
                      <a:cubicBezTo>
                        <a:pt x="1590040" y="1020456"/>
                        <a:pt x="1603187" y="1015300"/>
                        <a:pt x="1615819" y="1008082"/>
                      </a:cubicBezTo>
                      <a:cubicBezTo>
                        <a:pt x="1639020" y="994935"/>
                        <a:pt x="1664540" y="993388"/>
                        <a:pt x="1690319" y="995708"/>
                      </a:cubicBezTo>
                      <a:cubicBezTo>
                        <a:pt x="1708107" y="997255"/>
                        <a:pt x="1725121" y="1002153"/>
                        <a:pt x="1741103" y="1010918"/>
                      </a:cubicBezTo>
                      <a:cubicBezTo>
                        <a:pt x="1747033" y="1014269"/>
                        <a:pt x="1752704" y="1018136"/>
                        <a:pt x="1757344" y="1023292"/>
                      </a:cubicBezTo>
                      <a:cubicBezTo>
                        <a:pt x="1764047" y="1030510"/>
                        <a:pt x="1763789" y="1034377"/>
                        <a:pt x="1756829" y="1041595"/>
                      </a:cubicBezTo>
                      <a:cubicBezTo>
                        <a:pt x="1750126" y="1048297"/>
                        <a:pt x="1741103" y="1051648"/>
                        <a:pt x="1732339" y="1055000"/>
                      </a:cubicBezTo>
                      <a:cubicBezTo>
                        <a:pt x="1713520" y="1061960"/>
                        <a:pt x="1693671" y="1064796"/>
                        <a:pt x="1674594" y="1070982"/>
                      </a:cubicBezTo>
                      <a:cubicBezTo>
                        <a:pt x="1672790" y="1071498"/>
                        <a:pt x="1670985" y="1072014"/>
                        <a:pt x="1669181" y="1072529"/>
                      </a:cubicBezTo>
                      <a:cubicBezTo>
                        <a:pt x="1658096" y="1076912"/>
                        <a:pt x="1657580" y="1080521"/>
                        <a:pt x="1666861" y="1088254"/>
                      </a:cubicBezTo>
                      <a:cubicBezTo>
                        <a:pt x="1673305" y="1093410"/>
                        <a:pt x="1673563" y="1098050"/>
                        <a:pt x="1667634" y="1103721"/>
                      </a:cubicBezTo>
                      <a:cubicBezTo>
                        <a:pt x="1659385" y="1111713"/>
                        <a:pt x="1649073" y="1115064"/>
                        <a:pt x="1637988" y="1115837"/>
                      </a:cubicBezTo>
                      <a:cubicBezTo>
                        <a:pt x="1625099" y="1116611"/>
                        <a:pt x="1612467" y="1115322"/>
                        <a:pt x="1600094" y="1112228"/>
                      </a:cubicBezTo>
                      <a:cubicBezTo>
                        <a:pt x="1586431" y="1108877"/>
                        <a:pt x="1573026" y="1105268"/>
                        <a:pt x="1559363" y="1102175"/>
                      </a:cubicBezTo>
                      <a:cubicBezTo>
                        <a:pt x="1552403" y="1100628"/>
                        <a:pt x="1545443" y="1099081"/>
                        <a:pt x="1538225" y="1101917"/>
                      </a:cubicBezTo>
                      <a:cubicBezTo>
                        <a:pt x="1514250" y="1111713"/>
                        <a:pt x="1490276" y="1122024"/>
                        <a:pt x="1466302" y="1132336"/>
                      </a:cubicBezTo>
                      <a:cubicBezTo>
                        <a:pt x="1490534" y="1126149"/>
                        <a:pt x="1515024" y="1120993"/>
                        <a:pt x="1540029" y="1120478"/>
                      </a:cubicBezTo>
                      <a:cubicBezTo>
                        <a:pt x="1568644" y="1119962"/>
                        <a:pt x="1596485" y="1124602"/>
                        <a:pt x="1620201" y="1142905"/>
                      </a:cubicBezTo>
                      <a:cubicBezTo>
                        <a:pt x="1627677" y="1148577"/>
                        <a:pt x="1632575" y="1156052"/>
                        <a:pt x="1637473" y="1163528"/>
                      </a:cubicBezTo>
                      <a:cubicBezTo>
                        <a:pt x="1644433" y="1173840"/>
                        <a:pt x="1655002" y="1175129"/>
                        <a:pt x="1664540" y="1167395"/>
                      </a:cubicBezTo>
                      <a:cubicBezTo>
                        <a:pt x="1672532" y="1160950"/>
                        <a:pt x="1677430" y="1152186"/>
                        <a:pt x="1683617" y="1144452"/>
                      </a:cubicBezTo>
                      <a:cubicBezTo>
                        <a:pt x="1702951" y="1120220"/>
                        <a:pt x="1729503" y="1110940"/>
                        <a:pt x="1758891" y="1109135"/>
                      </a:cubicBezTo>
                      <a:cubicBezTo>
                        <a:pt x="1771780" y="1108362"/>
                        <a:pt x="1776936" y="1115580"/>
                        <a:pt x="1774616" y="1128469"/>
                      </a:cubicBezTo>
                      <a:cubicBezTo>
                        <a:pt x="1774100" y="1131563"/>
                        <a:pt x="1771522" y="1135429"/>
                        <a:pt x="1775389" y="1137749"/>
                      </a:cubicBezTo>
                      <a:cubicBezTo>
                        <a:pt x="1778741" y="1139812"/>
                        <a:pt x="1781834" y="1137492"/>
                        <a:pt x="1784927" y="1135945"/>
                      </a:cubicBezTo>
                      <a:cubicBezTo>
                        <a:pt x="1799364" y="1128727"/>
                        <a:pt x="1811995" y="1118158"/>
                        <a:pt x="1827205" y="1111971"/>
                      </a:cubicBezTo>
                      <a:cubicBezTo>
                        <a:pt x="1830040" y="1110682"/>
                        <a:pt x="1831845" y="1107846"/>
                        <a:pt x="1833907" y="1105526"/>
                      </a:cubicBezTo>
                      <a:cubicBezTo>
                        <a:pt x="1839578" y="1098823"/>
                        <a:pt x="1846023" y="1092894"/>
                        <a:pt x="1854272" y="1089285"/>
                      </a:cubicBezTo>
                      <a:cubicBezTo>
                        <a:pt x="1870255" y="1082325"/>
                        <a:pt x="1882887" y="1086965"/>
                        <a:pt x="1889331" y="1102948"/>
                      </a:cubicBezTo>
                      <a:cubicBezTo>
                        <a:pt x="1892425" y="1110682"/>
                        <a:pt x="1896292" y="1111713"/>
                        <a:pt x="1903510" y="1109135"/>
                      </a:cubicBezTo>
                      <a:cubicBezTo>
                        <a:pt x="1917688" y="1103979"/>
                        <a:pt x="1932124" y="1103464"/>
                        <a:pt x="1946818" y="1107331"/>
                      </a:cubicBezTo>
                      <a:cubicBezTo>
                        <a:pt x="1956356" y="1109908"/>
                        <a:pt x="1965121" y="1114549"/>
                        <a:pt x="1967699" y="1125376"/>
                      </a:cubicBezTo>
                      <a:cubicBezTo>
                        <a:pt x="1970534" y="1137492"/>
                        <a:pt x="1965894" y="1147288"/>
                        <a:pt x="1955583" y="1154248"/>
                      </a:cubicBezTo>
                      <a:cubicBezTo>
                        <a:pt x="1941662" y="1163528"/>
                        <a:pt x="1925679" y="1166364"/>
                        <a:pt x="1909954" y="1170231"/>
                      </a:cubicBezTo>
                      <a:cubicBezTo>
                        <a:pt x="1903768" y="1171777"/>
                        <a:pt x="1897065" y="1171777"/>
                        <a:pt x="1891136" y="1175129"/>
                      </a:cubicBezTo>
                      <a:cubicBezTo>
                        <a:pt x="1891651" y="1179253"/>
                        <a:pt x="1895003" y="1179253"/>
                        <a:pt x="1897323" y="1180027"/>
                      </a:cubicBezTo>
                      <a:cubicBezTo>
                        <a:pt x="1902479" y="1181831"/>
                        <a:pt x="1908150" y="1183120"/>
                        <a:pt x="1913306" y="1184925"/>
                      </a:cubicBezTo>
                      <a:cubicBezTo>
                        <a:pt x="1918977" y="1186987"/>
                        <a:pt x="1923617" y="1189823"/>
                        <a:pt x="1924133" y="1196267"/>
                      </a:cubicBezTo>
                      <a:cubicBezTo>
                        <a:pt x="1924906" y="1203227"/>
                        <a:pt x="1920266" y="1206836"/>
                        <a:pt x="1914852" y="1209930"/>
                      </a:cubicBezTo>
                      <a:cubicBezTo>
                        <a:pt x="1901705" y="1217406"/>
                        <a:pt x="1887527" y="1222304"/>
                        <a:pt x="1873091" y="1225913"/>
                      </a:cubicBezTo>
                      <a:cubicBezTo>
                        <a:pt x="1857366" y="1230037"/>
                        <a:pt x="1841641" y="1234162"/>
                        <a:pt x="1825400" y="1235451"/>
                      </a:cubicBezTo>
                      <a:cubicBezTo>
                        <a:pt x="1822564" y="1235709"/>
                        <a:pt x="1819987" y="1236740"/>
                        <a:pt x="1817666" y="1238287"/>
                      </a:cubicBezTo>
                      <a:cubicBezTo>
                        <a:pt x="1798590" y="1251692"/>
                        <a:pt x="1777452" y="1254012"/>
                        <a:pt x="1755282" y="1249629"/>
                      </a:cubicBezTo>
                      <a:cubicBezTo>
                        <a:pt x="1748321" y="1248340"/>
                        <a:pt x="1741103" y="1247567"/>
                        <a:pt x="1734143" y="1245247"/>
                      </a:cubicBezTo>
                      <a:cubicBezTo>
                        <a:pt x="1710427" y="1237771"/>
                        <a:pt x="1686195" y="1238544"/>
                        <a:pt x="1661963" y="1239060"/>
                      </a:cubicBezTo>
                      <a:cubicBezTo>
                        <a:pt x="1653456" y="1239318"/>
                        <a:pt x="1645206" y="1241380"/>
                        <a:pt x="1637988" y="1246020"/>
                      </a:cubicBezTo>
                      <a:cubicBezTo>
                        <a:pt x="1635153" y="1247825"/>
                        <a:pt x="1632059" y="1250145"/>
                        <a:pt x="1632575" y="1254012"/>
                      </a:cubicBezTo>
                      <a:cubicBezTo>
                        <a:pt x="1633090" y="1257878"/>
                        <a:pt x="1636957" y="1257878"/>
                        <a:pt x="1640051" y="1258652"/>
                      </a:cubicBezTo>
                      <a:cubicBezTo>
                        <a:pt x="1649331" y="1261230"/>
                        <a:pt x="1658611" y="1264065"/>
                        <a:pt x="1666603" y="1269737"/>
                      </a:cubicBezTo>
                      <a:cubicBezTo>
                        <a:pt x="1672532" y="1273861"/>
                        <a:pt x="1677172" y="1278759"/>
                        <a:pt x="1675625" y="1286751"/>
                      </a:cubicBezTo>
                      <a:cubicBezTo>
                        <a:pt x="1674079" y="1294227"/>
                        <a:pt x="1668150" y="1297062"/>
                        <a:pt x="1661705" y="1299124"/>
                      </a:cubicBezTo>
                      <a:cubicBezTo>
                        <a:pt x="1643917" y="1304280"/>
                        <a:pt x="1626130" y="1302991"/>
                        <a:pt x="1608085" y="1299640"/>
                      </a:cubicBezTo>
                      <a:cubicBezTo>
                        <a:pt x="1586431" y="1295773"/>
                        <a:pt x="1565034" y="1290102"/>
                        <a:pt x="1543123" y="1286751"/>
                      </a:cubicBezTo>
                      <a:cubicBezTo>
                        <a:pt x="1520179" y="1283399"/>
                        <a:pt x="1500072" y="1289586"/>
                        <a:pt x="1481769" y="1303249"/>
                      </a:cubicBezTo>
                      <a:cubicBezTo>
                        <a:pt x="1480738" y="1304022"/>
                        <a:pt x="1479965" y="1304796"/>
                        <a:pt x="1478933" y="1305569"/>
                      </a:cubicBezTo>
                      <a:cubicBezTo>
                        <a:pt x="1461919" y="1318716"/>
                        <a:pt x="1448514" y="1315623"/>
                        <a:pt x="1438976" y="1296289"/>
                      </a:cubicBezTo>
                      <a:cubicBezTo>
                        <a:pt x="1436141" y="1290617"/>
                        <a:pt x="1433820" y="1284688"/>
                        <a:pt x="1432532" y="1278759"/>
                      </a:cubicBezTo>
                      <a:cubicBezTo>
                        <a:pt x="1428923" y="1263808"/>
                        <a:pt x="1419642" y="1251434"/>
                        <a:pt x="1414486" y="1236998"/>
                      </a:cubicBezTo>
                      <a:cubicBezTo>
                        <a:pt x="1411135" y="1227975"/>
                        <a:pt x="1398504" y="1223077"/>
                        <a:pt x="1388450" y="1224882"/>
                      </a:cubicBezTo>
                      <a:cubicBezTo>
                        <a:pt x="1376334" y="1226944"/>
                        <a:pt x="1369889" y="1233131"/>
                        <a:pt x="1368085" y="1244731"/>
                      </a:cubicBezTo>
                      <a:cubicBezTo>
                        <a:pt x="1367569" y="1248856"/>
                        <a:pt x="1366280" y="1252465"/>
                        <a:pt x="1364476" y="1256332"/>
                      </a:cubicBezTo>
                      <a:cubicBezTo>
                        <a:pt x="1362156" y="1260714"/>
                        <a:pt x="1359836" y="1265096"/>
                        <a:pt x="1358031" y="1269737"/>
                      </a:cubicBezTo>
                      <a:cubicBezTo>
                        <a:pt x="1351844" y="1286493"/>
                        <a:pt x="1354938" y="1296289"/>
                        <a:pt x="1370147" y="1305311"/>
                      </a:cubicBezTo>
                      <a:cubicBezTo>
                        <a:pt x="1387161" y="1315365"/>
                        <a:pt x="1402628" y="1326966"/>
                        <a:pt x="1418096" y="1339339"/>
                      </a:cubicBezTo>
                      <a:cubicBezTo>
                        <a:pt x="1432016" y="1350424"/>
                        <a:pt x="1445421" y="1362025"/>
                        <a:pt x="1461404" y="1370274"/>
                      </a:cubicBezTo>
                      <a:cubicBezTo>
                        <a:pt x="1468880" y="1374141"/>
                        <a:pt x="1476613" y="1377492"/>
                        <a:pt x="1484863" y="1379554"/>
                      </a:cubicBezTo>
                      <a:cubicBezTo>
                        <a:pt x="1496978" y="1382648"/>
                        <a:pt x="1504197" y="1380070"/>
                        <a:pt x="1511672" y="1370016"/>
                      </a:cubicBezTo>
                      <a:cubicBezTo>
                        <a:pt x="1518117" y="1361251"/>
                        <a:pt x="1523273" y="1351713"/>
                        <a:pt x="1529202" y="1342433"/>
                      </a:cubicBezTo>
                      <a:cubicBezTo>
                        <a:pt x="1534873" y="1333410"/>
                        <a:pt x="1542349" y="1326708"/>
                        <a:pt x="1552661" y="1323614"/>
                      </a:cubicBezTo>
                      <a:cubicBezTo>
                        <a:pt x="1560910" y="1321294"/>
                        <a:pt x="1564777" y="1323357"/>
                        <a:pt x="1568128" y="1331090"/>
                      </a:cubicBezTo>
                      <a:cubicBezTo>
                        <a:pt x="1577924" y="1354033"/>
                        <a:pt x="1586689" y="1358931"/>
                        <a:pt x="1610663" y="1355838"/>
                      </a:cubicBezTo>
                      <a:cubicBezTo>
                        <a:pt x="1635153" y="1352744"/>
                        <a:pt x="1657580" y="1346042"/>
                        <a:pt x="1678461" y="1332121"/>
                      </a:cubicBezTo>
                      <a:cubicBezTo>
                        <a:pt x="1710942" y="1310725"/>
                        <a:pt x="1747548" y="1297578"/>
                        <a:pt x="1783123" y="1282884"/>
                      </a:cubicBezTo>
                      <a:cubicBezTo>
                        <a:pt x="1792403" y="1279017"/>
                        <a:pt x="1801426" y="1274892"/>
                        <a:pt x="1810706" y="1271541"/>
                      </a:cubicBezTo>
                      <a:cubicBezTo>
                        <a:pt x="1827978" y="1265096"/>
                        <a:pt x="1839321" y="1274119"/>
                        <a:pt x="1837000" y="1292422"/>
                      </a:cubicBezTo>
                      <a:cubicBezTo>
                        <a:pt x="1835712" y="1302476"/>
                        <a:pt x="1831329" y="1311498"/>
                        <a:pt x="1829267" y="1321294"/>
                      </a:cubicBezTo>
                      <a:cubicBezTo>
                        <a:pt x="1827720" y="1328512"/>
                        <a:pt x="1827978" y="1335215"/>
                        <a:pt x="1832618" y="1341659"/>
                      </a:cubicBezTo>
                      <a:cubicBezTo>
                        <a:pt x="1838547" y="1350424"/>
                        <a:pt x="1834423" y="1363829"/>
                        <a:pt x="1823853" y="1371821"/>
                      </a:cubicBezTo>
                      <a:cubicBezTo>
                        <a:pt x="1817151" y="1376976"/>
                        <a:pt x="1808902" y="1379554"/>
                        <a:pt x="1799879" y="1382390"/>
                      </a:cubicBezTo>
                      <a:cubicBezTo>
                        <a:pt x="1803488" y="1384194"/>
                        <a:pt x="1806324" y="1384710"/>
                        <a:pt x="1809159" y="1385483"/>
                      </a:cubicBezTo>
                      <a:cubicBezTo>
                        <a:pt x="1814315" y="1387030"/>
                        <a:pt x="1818440" y="1389608"/>
                        <a:pt x="1818698" y="1395537"/>
                      </a:cubicBezTo>
                      <a:cubicBezTo>
                        <a:pt x="1818955" y="1401982"/>
                        <a:pt x="1814573" y="1404817"/>
                        <a:pt x="1809159" y="1406622"/>
                      </a:cubicBezTo>
                      <a:cubicBezTo>
                        <a:pt x="1800910" y="1409458"/>
                        <a:pt x="1792145" y="1410489"/>
                        <a:pt x="1783381" y="1410489"/>
                      </a:cubicBezTo>
                      <a:cubicBezTo>
                        <a:pt x="1759149" y="1410747"/>
                        <a:pt x="1734917" y="1412809"/>
                        <a:pt x="1710685" y="1414613"/>
                      </a:cubicBezTo>
                      <a:cubicBezTo>
                        <a:pt x="1705786" y="1414871"/>
                        <a:pt x="1700889" y="1416160"/>
                        <a:pt x="1696248" y="1418222"/>
                      </a:cubicBezTo>
                      <a:cubicBezTo>
                        <a:pt x="1693928" y="1419511"/>
                        <a:pt x="1692124" y="1421316"/>
                        <a:pt x="1692897" y="1424151"/>
                      </a:cubicBezTo>
                      <a:cubicBezTo>
                        <a:pt x="1693413" y="1426987"/>
                        <a:pt x="1695733" y="1428276"/>
                        <a:pt x="1698311" y="1428792"/>
                      </a:cubicBezTo>
                      <a:cubicBezTo>
                        <a:pt x="1702693" y="1429307"/>
                        <a:pt x="1706818" y="1427760"/>
                        <a:pt x="1711200" y="1427245"/>
                      </a:cubicBezTo>
                      <a:cubicBezTo>
                        <a:pt x="1725121" y="1425440"/>
                        <a:pt x="1739041" y="1424925"/>
                        <a:pt x="1752704" y="1429307"/>
                      </a:cubicBezTo>
                      <a:cubicBezTo>
                        <a:pt x="1774616" y="1436267"/>
                        <a:pt x="1784412" y="1454828"/>
                        <a:pt x="1778483" y="1476998"/>
                      </a:cubicBezTo>
                      <a:cubicBezTo>
                        <a:pt x="1773069" y="1496848"/>
                        <a:pt x="1775389" y="1500199"/>
                        <a:pt x="1796012" y="1503808"/>
                      </a:cubicBezTo>
                      <a:cubicBezTo>
                        <a:pt x="1822822" y="1508448"/>
                        <a:pt x="1843187" y="1496848"/>
                        <a:pt x="1859944" y="1477256"/>
                      </a:cubicBezTo>
                      <a:cubicBezTo>
                        <a:pt x="1870513" y="1464882"/>
                        <a:pt x="1877215" y="1449930"/>
                        <a:pt x="1885465" y="1436010"/>
                      </a:cubicBezTo>
                      <a:cubicBezTo>
                        <a:pt x="1903510" y="1405849"/>
                        <a:pt x="1927742" y="1396310"/>
                        <a:pt x="1960739" y="1407653"/>
                      </a:cubicBezTo>
                      <a:cubicBezTo>
                        <a:pt x="1979557" y="1414098"/>
                        <a:pt x="1999407" y="1418222"/>
                        <a:pt x="2016163" y="1429307"/>
                      </a:cubicBezTo>
                      <a:cubicBezTo>
                        <a:pt x="2026732" y="1436267"/>
                        <a:pt x="2035497" y="1445032"/>
                        <a:pt x="2039106" y="1457664"/>
                      </a:cubicBezTo>
                      <a:cubicBezTo>
                        <a:pt x="2041168" y="1465140"/>
                        <a:pt x="2040395" y="1471327"/>
                        <a:pt x="2033177" y="1476482"/>
                      </a:cubicBezTo>
                      <a:cubicBezTo>
                        <a:pt x="2020545" y="1485505"/>
                        <a:pt x="2006625" y="1491434"/>
                        <a:pt x="1992189" y="1496590"/>
                      </a:cubicBezTo>
                      <a:cubicBezTo>
                        <a:pt x="1982135" y="1500199"/>
                        <a:pt x="1972339" y="1503808"/>
                        <a:pt x="1962285" y="1507417"/>
                      </a:cubicBezTo>
                      <a:cubicBezTo>
                        <a:pt x="1959450" y="1508448"/>
                        <a:pt x="1956356" y="1509737"/>
                        <a:pt x="1953778" y="1511284"/>
                      </a:cubicBezTo>
                      <a:cubicBezTo>
                        <a:pt x="1945529" y="1516439"/>
                        <a:pt x="1945014" y="1522111"/>
                        <a:pt x="1951974" y="1528555"/>
                      </a:cubicBezTo>
                      <a:cubicBezTo>
                        <a:pt x="1955841" y="1532164"/>
                        <a:pt x="1960223" y="1535000"/>
                        <a:pt x="1964605" y="1538094"/>
                      </a:cubicBezTo>
                      <a:cubicBezTo>
                        <a:pt x="1973112" y="1544023"/>
                        <a:pt x="1978784" y="1552272"/>
                        <a:pt x="1982393" y="1561552"/>
                      </a:cubicBezTo>
                      <a:cubicBezTo>
                        <a:pt x="1987291" y="1574442"/>
                        <a:pt x="1982135" y="1583980"/>
                        <a:pt x="1968472" y="1586558"/>
                      </a:cubicBezTo>
                      <a:cubicBezTo>
                        <a:pt x="1949138" y="1590167"/>
                        <a:pt x="1931609" y="1583722"/>
                        <a:pt x="1914594" y="1575473"/>
                      </a:cubicBezTo>
                      <a:cubicBezTo>
                        <a:pt x="1913821" y="1574957"/>
                        <a:pt x="1913048" y="1574184"/>
                        <a:pt x="1912274" y="1573926"/>
                      </a:cubicBezTo>
                      <a:cubicBezTo>
                        <a:pt x="1908923" y="1572637"/>
                        <a:pt x="1905056" y="1566708"/>
                        <a:pt x="1901963" y="1571348"/>
                      </a:cubicBezTo>
                      <a:cubicBezTo>
                        <a:pt x="1899385" y="1575215"/>
                        <a:pt x="1905572" y="1577793"/>
                        <a:pt x="1908408" y="1580113"/>
                      </a:cubicBezTo>
                      <a:cubicBezTo>
                        <a:pt x="1915626" y="1585527"/>
                        <a:pt x="1922586" y="1591198"/>
                        <a:pt x="1929804" y="1596611"/>
                      </a:cubicBezTo>
                      <a:cubicBezTo>
                        <a:pt x="1932124" y="1598416"/>
                        <a:pt x="1934186" y="1600220"/>
                        <a:pt x="1935991" y="1602283"/>
                      </a:cubicBezTo>
                      <a:cubicBezTo>
                        <a:pt x="1938827" y="1605634"/>
                        <a:pt x="1940116" y="1609243"/>
                        <a:pt x="1938311" y="1613625"/>
                      </a:cubicBezTo>
                      <a:cubicBezTo>
                        <a:pt x="1936506" y="1618008"/>
                        <a:pt x="1932898" y="1619297"/>
                        <a:pt x="1928515" y="1619555"/>
                      </a:cubicBezTo>
                      <a:cubicBezTo>
                        <a:pt x="1920266" y="1620070"/>
                        <a:pt x="1912532" y="1617234"/>
                        <a:pt x="1904283" y="1618008"/>
                      </a:cubicBezTo>
                      <a:cubicBezTo>
                        <a:pt x="1899901" y="1618266"/>
                        <a:pt x="1895518" y="1618523"/>
                        <a:pt x="1891394" y="1619812"/>
                      </a:cubicBezTo>
                      <a:cubicBezTo>
                        <a:pt x="1886753" y="1621359"/>
                        <a:pt x="1887011" y="1623679"/>
                        <a:pt x="1890363" y="1626515"/>
                      </a:cubicBezTo>
                      <a:cubicBezTo>
                        <a:pt x="1892425" y="1628319"/>
                        <a:pt x="1895003" y="1629608"/>
                        <a:pt x="1897323" y="1631155"/>
                      </a:cubicBezTo>
                      <a:cubicBezTo>
                        <a:pt x="1906345" y="1637342"/>
                        <a:pt x="1906088" y="1646364"/>
                        <a:pt x="1896292" y="1651520"/>
                      </a:cubicBezTo>
                      <a:cubicBezTo>
                        <a:pt x="1887785" y="1655902"/>
                        <a:pt x="1878504" y="1657707"/>
                        <a:pt x="1869224" y="1658480"/>
                      </a:cubicBezTo>
                      <a:cubicBezTo>
                        <a:pt x="1852983" y="1659769"/>
                        <a:pt x="1836743" y="1659512"/>
                        <a:pt x="1820760" y="1658223"/>
                      </a:cubicBezTo>
                      <a:cubicBezTo>
                        <a:pt x="1799621" y="1656418"/>
                        <a:pt x="1784412" y="1643271"/>
                        <a:pt x="1769718" y="1629608"/>
                      </a:cubicBezTo>
                      <a:cubicBezTo>
                        <a:pt x="1756829" y="1617492"/>
                        <a:pt x="1742392" y="1607696"/>
                        <a:pt x="1724347" y="1605634"/>
                      </a:cubicBezTo>
                      <a:cubicBezTo>
                        <a:pt x="1722543" y="1605376"/>
                        <a:pt x="1720738" y="1604861"/>
                        <a:pt x="1717645" y="1605892"/>
                      </a:cubicBezTo>
                      <a:cubicBezTo>
                        <a:pt x="1722027" y="1610016"/>
                        <a:pt x="1726409" y="1612852"/>
                        <a:pt x="1730792" y="1615945"/>
                      </a:cubicBezTo>
                      <a:cubicBezTo>
                        <a:pt x="1739299" y="1621875"/>
                        <a:pt x="1747548" y="1628061"/>
                        <a:pt x="1754508" y="1635537"/>
                      </a:cubicBezTo>
                      <a:cubicBezTo>
                        <a:pt x="1761469" y="1643013"/>
                        <a:pt x="1768429" y="1650747"/>
                        <a:pt x="1763273" y="1661832"/>
                      </a:cubicBezTo>
                      <a:cubicBezTo>
                        <a:pt x="1758633" y="1671885"/>
                        <a:pt x="1741877" y="1678846"/>
                        <a:pt x="1730276" y="1676526"/>
                      </a:cubicBezTo>
                      <a:cubicBezTo>
                        <a:pt x="1707075" y="1671627"/>
                        <a:pt x="1686195" y="1661316"/>
                        <a:pt x="1666603" y="1648169"/>
                      </a:cubicBezTo>
                      <a:cubicBezTo>
                        <a:pt x="1633348" y="1625741"/>
                        <a:pt x="1608085" y="1595322"/>
                        <a:pt x="1583337" y="1564388"/>
                      </a:cubicBezTo>
                      <a:cubicBezTo>
                        <a:pt x="1570190" y="1548147"/>
                        <a:pt x="1557816" y="1531391"/>
                        <a:pt x="1545185" y="1514635"/>
                      </a:cubicBezTo>
                      <a:cubicBezTo>
                        <a:pt x="1537709" y="1504839"/>
                        <a:pt x="1528171" y="1498394"/>
                        <a:pt x="1516055" y="1496074"/>
                      </a:cubicBezTo>
                      <a:cubicBezTo>
                        <a:pt x="1498010" y="1492207"/>
                        <a:pt x="1480222" y="1492465"/>
                        <a:pt x="1462435" y="1497105"/>
                      </a:cubicBezTo>
                      <a:cubicBezTo>
                        <a:pt x="1459342" y="1497879"/>
                        <a:pt x="1454959" y="1498394"/>
                        <a:pt x="1454444" y="1502519"/>
                      </a:cubicBezTo>
                      <a:cubicBezTo>
                        <a:pt x="1453928" y="1506901"/>
                        <a:pt x="1458053" y="1507932"/>
                        <a:pt x="1461146" y="1509221"/>
                      </a:cubicBezTo>
                      <a:cubicBezTo>
                        <a:pt x="1490276" y="1520306"/>
                        <a:pt x="1513219" y="1540671"/>
                        <a:pt x="1536420" y="1560263"/>
                      </a:cubicBezTo>
                      <a:cubicBezTo>
                        <a:pt x="1548794" y="1570833"/>
                        <a:pt x="1560910" y="1581402"/>
                        <a:pt x="1574830" y="1589909"/>
                      </a:cubicBezTo>
                      <a:cubicBezTo>
                        <a:pt x="1578182" y="1591971"/>
                        <a:pt x="1581533" y="1594291"/>
                        <a:pt x="1583853" y="1597900"/>
                      </a:cubicBezTo>
                      <a:cubicBezTo>
                        <a:pt x="1609116" y="1638373"/>
                        <a:pt x="1645206" y="1666987"/>
                        <a:pt x="1686195" y="1690188"/>
                      </a:cubicBezTo>
                      <a:cubicBezTo>
                        <a:pt x="1717645" y="1707976"/>
                        <a:pt x="1750384" y="1723185"/>
                        <a:pt x="1782865" y="1739168"/>
                      </a:cubicBezTo>
                      <a:cubicBezTo>
                        <a:pt x="1792145" y="1743808"/>
                        <a:pt x="1802715" y="1744324"/>
                        <a:pt x="1813026" y="1743293"/>
                      </a:cubicBezTo>
                      <a:cubicBezTo>
                        <a:pt x="1823080" y="1742261"/>
                        <a:pt x="1827205" y="1736590"/>
                        <a:pt x="1825916" y="1726536"/>
                      </a:cubicBezTo>
                      <a:cubicBezTo>
                        <a:pt x="1824884" y="1716998"/>
                        <a:pt x="1823338" y="1707460"/>
                        <a:pt x="1822822" y="1697664"/>
                      </a:cubicBezTo>
                      <a:cubicBezTo>
                        <a:pt x="1822307" y="1689930"/>
                        <a:pt x="1826173" y="1685032"/>
                        <a:pt x="1832360" y="1681939"/>
                      </a:cubicBezTo>
                      <a:cubicBezTo>
                        <a:pt x="1838032" y="1678846"/>
                        <a:pt x="1843187" y="1681424"/>
                        <a:pt x="1847570" y="1685806"/>
                      </a:cubicBezTo>
                      <a:cubicBezTo>
                        <a:pt x="1850405" y="1688642"/>
                        <a:pt x="1853241" y="1691477"/>
                        <a:pt x="1856077" y="1694571"/>
                      </a:cubicBezTo>
                      <a:cubicBezTo>
                        <a:pt x="1860201" y="1699211"/>
                        <a:pt x="1864326" y="1699211"/>
                        <a:pt x="1868708" y="1694313"/>
                      </a:cubicBezTo>
                      <a:cubicBezTo>
                        <a:pt x="1875669" y="1686837"/>
                        <a:pt x="1878504" y="1687610"/>
                        <a:pt x="1881598" y="1697406"/>
                      </a:cubicBezTo>
                      <a:cubicBezTo>
                        <a:pt x="1885207" y="1709007"/>
                        <a:pt x="1888816" y="1711327"/>
                        <a:pt x="1900932" y="1708491"/>
                      </a:cubicBezTo>
                      <a:cubicBezTo>
                        <a:pt x="1906345" y="1707202"/>
                        <a:pt x="1911501" y="1705655"/>
                        <a:pt x="1915368" y="1711069"/>
                      </a:cubicBezTo>
                      <a:cubicBezTo>
                        <a:pt x="1919235" y="1716225"/>
                        <a:pt x="1918461" y="1721381"/>
                        <a:pt x="1915883" y="1726794"/>
                      </a:cubicBezTo>
                      <a:cubicBezTo>
                        <a:pt x="1912790" y="1733239"/>
                        <a:pt x="1909181" y="1739426"/>
                        <a:pt x="1905314" y="1745613"/>
                      </a:cubicBezTo>
                      <a:cubicBezTo>
                        <a:pt x="1900158" y="1753862"/>
                        <a:pt x="1902221" y="1757471"/>
                        <a:pt x="1911759" y="1758244"/>
                      </a:cubicBezTo>
                      <a:cubicBezTo>
                        <a:pt x="1914852" y="1758502"/>
                        <a:pt x="1917946" y="1758244"/>
                        <a:pt x="1921039" y="1759018"/>
                      </a:cubicBezTo>
                      <a:cubicBezTo>
                        <a:pt x="1928257" y="1760306"/>
                        <a:pt x="1931866" y="1765205"/>
                        <a:pt x="1932382" y="1771907"/>
                      </a:cubicBezTo>
                      <a:cubicBezTo>
                        <a:pt x="1932898" y="1778352"/>
                        <a:pt x="1929031" y="1781961"/>
                        <a:pt x="1922844" y="1784023"/>
                      </a:cubicBezTo>
                      <a:cubicBezTo>
                        <a:pt x="1913048" y="1787116"/>
                        <a:pt x="1902479" y="1787632"/>
                        <a:pt x="1892683" y="1790983"/>
                      </a:cubicBezTo>
                      <a:cubicBezTo>
                        <a:pt x="1889847" y="1792014"/>
                        <a:pt x="1885722" y="1792272"/>
                        <a:pt x="1885722" y="1796139"/>
                      </a:cubicBezTo>
                      <a:cubicBezTo>
                        <a:pt x="1885722" y="1800006"/>
                        <a:pt x="1889589" y="1800521"/>
                        <a:pt x="1892683" y="1801295"/>
                      </a:cubicBezTo>
                      <a:cubicBezTo>
                        <a:pt x="1911501" y="1807224"/>
                        <a:pt x="1930320" y="1808771"/>
                        <a:pt x="1949396" y="1801295"/>
                      </a:cubicBezTo>
                      <a:cubicBezTo>
                        <a:pt x="1967441" y="1794334"/>
                        <a:pt x="1978526" y="1781703"/>
                        <a:pt x="1980846" y="1761853"/>
                      </a:cubicBezTo>
                      <a:cubicBezTo>
                        <a:pt x="1981362" y="1757729"/>
                        <a:pt x="1981362" y="1753604"/>
                        <a:pt x="1986260" y="1751800"/>
                      </a:cubicBezTo>
                      <a:cubicBezTo>
                        <a:pt x="1990900" y="1750253"/>
                        <a:pt x="1993993" y="1753088"/>
                        <a:pt x="1996829" y="1755924"/>
                      </a:cubicBezTo>
                      <a:cubicBezTo>
                        <a:pt x="2006109" y="1765720"/>
                        <a:pt x="2014101" y="1776289"/>
                        <a:pt x="2022092" y="1787116"/>
                      </a:cubicBezTo>
                      <a:cubicBezTo>
                        <a:pt x="2026474" y="1792788"/>
                        <a:pt x="2030599" y="1798459"/>
                        <a:pt x="2035497" y="1803873"/>
                      </a:cubicBezTo>
                      <a:cubicBezTo>
                        <a:pt x="2041942" y="1811091"/>
                        <a:pt x="2041426" y="1815215"/>
                        <a:pt x="2033177" y="1820113"/>
                      </a:cubicBezTo>
                      <a:cubicBezTo>
                        <a:pt x="2031888" y="1820887"/>
                        <a:pt x="2030341" y="1821660"/>
                        <a:pt x="2029052" y="1822433"/>
                      </a:cubicBezTo>
                      <a:cubicBezTo>
                        <a:pt x="2023123" y="1826558"/>
                        <a:pt x="2022608" y="1830425"/>
                        <a:pt x="2028537" y="1834807"/>
                      </a:cubicBezTo>
                      <a:cubicBezTo>
                        <a:pt x="2036528" y="1840994"/>
                        <a:pt x="2045808" y="1844603"/>
                        <a:pt x="2054315" y="1850017"/>
                      </a:cubicBezTo>
                      <a:cubicBezTo>
                        <a:pt x="2059471" y="1853368"/>
                        <a:pt x="2064885" y="1856719"/>
                        <a:pt x="2068494" y="1862133"/>
                      </a:cubicBezTo>
                      <a:cubicBezTo>
                        <a:pt x="2073134" y="1869093"/>
                        <a:pt x="2071330" y="1875022"/>
                        <a:pt x="2063854" y="1878889"/>
                      </a:cubicBezTo>
                      <a:cubicBezTo>
                        <a:pt x="2055862" y="1883013"/>
                        <a:pt x="2054831" y="1886107"/>
                        <a:pt x="2059987" y="1894356"/>
                      </a:cubicBezTo>
                      <a:cubicBezTo>
                        <a:pt x="2066689" y="1905183"/>
                        <a:pt x="2075712" y="1914463"/>
                        <a:pt x="2083188" y="1924775"/>
                      </a:cubicBezTo>
                      <a:cubicBezTo>
                        <a:pt x="2091179" y="1935860"/>
                        <a:pt x="2089890" y="1941016"/>
                        <a:pt x="2078290" y="1947976"/>
                      </a:cubicBezTo>
                      <a:cubicBezTo>
                        <a:pt x="2065143" y="1955709"/>
                        <a:pt x="2050449" y="1955967"/>
                        <a:pt x="2036528" y="1952358"/>
                      </a:cubicBezTo>
                      <a:cubicBezTo>
                        <a:pt x="2016678" y="1947202"/>
                        <a:pt x="1997860" y="1939984"/>
                        <a:pt x="1983939" y="1922713"/>
                      </a:cubicBezTo>
                      <a:cubicBezTo>
                        <a:pt x="1971566" y="1906988"/>
                        <a:pt x="1954036" y="1898223"/>
                        <a:pt x="1933929" y="1896418"/>
                      </a:cubicBezTo>
                      <a:cubicBezTo>
                        <a:pt x="1927484" y="1895903"/>
                        <a:pt x="1922844" y="1893067"/>
                        <a:pt x="1918461" y="1888685"/>
                      </a:cubicBezTo>
                      <a:cubicBezTo>
                        <a:pt x="1893714" y="1865226"/>
                        <a:pt x="1867162" y="1844087"/>
                        <a:pt x="1837000" y="1828105"/>
                      </a:cubicBezTo>
                      <a:cubicBezTo>
                        <a:pt x="1828751" y="1823722"/>
                        <a:pt x="1820244" y="1819855"/>
                        <a:pt x="1811479" y="1816762"/>
                      </a:cubicBezTo>
                      <a:cubicBezTo>
                        <a:pt x="1809417" y="1815989"/>
                        <a:pt x="1807097" y="1814957"/>
                        <a:pt x="1805293" y="1816762"/>
                      </a:cubicBezTo>
                      <a:cubicBezTo>
                        <a:pt x="1803230" y="1818824"/>
                        <a:pt x="1804004" y="1821402"/>
                        <a:pt x="1805035" y="1823722"/>
                      </a:cubicBezTo>
                      <a:cubicBezTo>
                        <a:pt x="1809417" y="1831714"/>
                        <a:pt x="1812768" y="1839963"/>
                        <a:pt x="1813800" y="1849243"/>
                      </a:cubicBezTo>
                      <a:cubicBezTo>
                        <a:pt x="1814315" y="1853883"/>
                        <a:pt x="1818955" y="1855172"/>
                        <a:pt x="1822307" y="1857235"/>
                      </a:cubicBezTo>
                      <a:cubicBezTo>
                        <a:pt x="1839836" y="1867031"/>
                        <a:pt x="1854014" y="1880178"/>
                        <a:pt x="1860201" y="1900285"/>
                      </a:cubicBezTo>
                      <a:cubicBezTo>
                        <a:pt x="1866130" y="1918846"/>
                        <a:pt x="1851437" y="1931993"/>
                        <a:pt x="1835196" y="1928900"/>
                      </a:cubicBezTo>
                      <a:cubicBezTo>
                        <a:pt x="1823080" y="1926579"/>
                        <a:pt x="1823080" y="1927095"/>
                        <a:pt x="1802972" y="1911886"/>
                      </a:cubicBezTo>
                      <a:cubicBezTo>
                        <a:pt x="1810448" y="1925806"/>
                        <a:pt x="1815862" y="1939469"/>
                        <a:pt x="1824111" y="1951327"/>
                      </a:cubicBezTo>
                      <a:cubicBezTo>
                        <a:pt x="1833391" y="1964732"/>
                        <a:pt x="1846281" y="1972208"/>
                        <a:pt x="1863295" y="1969114"/>
                      </a:cubicBezTo>
                      <a:cubicBezTo>
                        <a:pt x="1873091" y="1967310"/>
                        <a:pt x="1875926" y="1964216"/>
                        <a:pt x="1877215" y="1954421"/>
                      </a:cubicBezTo>
                      <a:cubicBezTo>
                        <a:pt x="1880051" y="1934313"/>
                        <a:pt x="1899127" y="1919361"/>
                        <a:pt x="1918977" y="1921424"/>
                      </a:cubicBezTo>
                      <a:cubicBezTo>
                        <a:pt x="1931093" y="1922713"/>
                        <a:pt x="1936764" y="1931220"/>
                        <a:pt x="1933155" y="1942820"/>
                      </a:cubicBezTo>
                      <a:cubicBezTo>
                        <a:pt x="1928515" y="1957772"/>
                        <a:pt x="1931609" y="1964732"/>
                        <a:pt x="1946560" y="1970403"/>
                      </a:cubicBezTo>
                      <a:cubicBezTo>
                        <a:pt x="1959707" y="1975559"/>
                        <a:pt x="1973886" y="1976590"/>
                        <a:pt x="1987806" y="1978653"/>
                      </a:cubicBezTo>
                      <a:cubicBezTo>
                        <a:pt x="2001469" y="1980715"/>
                        <a:pt x="2014358" y="1985097"/>
                        <a:pt x="2027248" y="1989995"/>
                      </a:cubicBezTo>
                      <a:cubicBezTo>
                        <a:pt x="2041168" y="1995151"/>
                        <a:pt x="2043746" y="2001338"/>
                        <a:pt x="2038590" y="2015258"/>
                      </a:cubicBezTo>
                      <a:cubicBezTo>
                        <a:pt x="2035497" y="2023508"/>
                        <a:pt x="2035755" y="2029695"/>
                        <a:pt x="2043231" y="2035881"/>
                      </a:cubicBezTo>
                      <a:cubicBezTo>
                        <a:pt x="2051222" y="2042326"/>
                        <a:pt x="2048386" y="2053411"/>
                        <a:pt x="2038075" y="2057020"/>
                      </a:cubicBezTo>
                      <a:cubicBezTo>
                        <a:pt x="2026732" y="2061145"/>
                        <a:pt x="2015390" y="2058567"/>
                        <a:pt x="2004047" y="2055731"/>
                      </a:cubicBezTo>
                      <a:cubicBezTo>
                        <a:pt x="1999407" y="2054442"/>
                        <a:pt x="1995024" y="2053153"/>
                        <a:pt x="1990384" y="2052122"/>
                      </a:cubicBezTo>
                      <a:cubicBezTo>
                        <a:pt x="1988837" y="2051864"/>
                        <a:pt x="1987033" y="2051606"/>
                        <a:pt x="1986002" y="2053153"/>
                      </a:cubicBezTo>
                      <a:cubicBezTo>
                        <a:pt x="1984971" y="2054700"/>
                        <a:pt x="1986002" y="2056247"/>
                        <a:pt x="1986775" y="2057278"/>
                      </a:cubicBezTo>
                      <a:cubicBezTo>
                        <a:pt x="1988837" y="2060113"/>
                        <a:pt x="1991157" y="2062434"/>
                        <a:pt x="1993735" y="2064754"/>
                      </a:cubicBezTo>
                      <a:cubicBezTo>
                        <a:pt x="2005078" y="2075065"/>
                        <a:pt x="2004820" y="2087954"/>
                        <a:pt x="2000953" y="2100844"/>
                      </a:cubicBezTo>
                      <a:cubicBezTo>
                        <a:pt x="1997602" y="2111929"/>
                        <a:pt x="1984455" y="2116827"/>
                        <a:pt x="1971050" y="2111413"/>
                      </a:cubicBezTo>
                      <a:cubicBezTo>
                        <a:pt x="1945529" y="2101359"/>
                        <a:pt x="1927226" y="2084088"/>
                        <a:pt x="1921813" y="2055989"/>
                      </a:cubicBezTo>
                      <a:cubicBezTo>
                        <a:pt x="1916915" y="2031241"/>
                        <a:pt x="1891394" y="2006494"/>
                        <a:pt x="1866646" y="2002885"/>
                      </a:cubicBezTo>
                      <a:cubicBezTo>
                        <a:pt x="1861233" y="2002111"/>
                        <a:pt x="1855046" y="2000822"/>
                        <a:pt x="1851694" y="2007267"/>
                      </a:cubicBezTo>
                      <a:cubicBezTo>
                        <a:pt x="1848601" y="2012938"/>
                        <a:pt x="1850921" y="2018094"/>
                        <a:pt x="1854788" y="2022734"/>
                      </a:cubicBezTo>
                      <a:cubicBezTo>
                        <a:pt x="1867162" y="2037170"/>
                        <a:pt x="1874122" y="2054700"/>
                        <a:pt x="1880824" y="2071972"/>
                      </a:cubicBezTo>
                      <a:cubicBezTo>
                        <a:pt x="1888558" y="2091564"/>
                        <a:pt x="1894487" y="2112702"/>
                        <a:pt x="1912017" y="2126365"/>
                      </a:cubicBezTo>
                      <a:cubicBezTo>
                        <a:pt x="1942693" y="2150597"/>
                        <a:pt x="1964348" y="2182820"/>
                        <a:pt x="1989353" y="2211950"/>
                      </a:cubicBezTo>
                      <a:cubicBezTo>
                        <a:pt x="1995540" y="2218911"/>
                        <a:pt x="1999922" y="2227160"/>
                        <a:pt x="2003789" y="2235925"/>
                      </a:cubicBezTo>
                      <a:cubicBezTo>
                        <a:pt x="2007398" y="2243658"/>
                        <a:pt x="2008945" y="2252165"/>
                        <a:pt x="2003531" y="2258868"/>
                      </a:cubicBezTo>
                      <a:cubicBezTo>
                        <a:pt x="1998118" y="2265312"/>
                        <a:pt x="1990642" y="2266086"/>
                        <a:pt x="1982393" y="2262477"/>
                      </a:cubicBezTo>
                      <a:cubicBezTo>
                        <a:pt x="1976464" y="2259899"/>
                        <a:pt x="1975432" y="2264797"/>
                        <a:pt x="1975432" y="2268921"/>
                      </a:cubicBezTo>
                      <a:cubicBezTo>
                        <a:pt x="1975432" y="2277171"/>
                        <a:pt x="1974401" y="2285162"/>
                        <a:pt x="1973112" y="2293154"/>
                      </a:cubicBezTo>
                      <a:cubicBezTo>
                        <a:pt x="1970792" y="2308363"/>
                        <a:pt x="1959965" y="2312745"/>
                        <a:pt x="1947591" y="2303981"/>
                      </a:cubicBezTo>
                      <a:cubicBezTo>
                        <a:pt x="1942693" y="2300372"/>
                        <a:pt x="1938827" y="2296247"/>
                        <a:pt x="1935475" y="2291349"/>
                      </a:cubicBezTo>
                      <a:cubicBezTo>
                        <a:pt x="1924906" y="2276397"/>
                        <a:pt x="1912274" y="2267375"/>
                        <a:pt x="1892683" y="2274593"/>
                      </a:cubicBezTo>
                      <a:cubicBezTo>
                        <a:pt x="1883918" y="2277944"/>
                        <a:pt x="1879793" y="2274335"/>
                        <a:pt x="1877215" y="2263508"/>
                      </a:cubicBezTo>
                      <a:cubicBezTo>
                        <a:pt x="1871286" y="2237471"/>
                        <a:pt x="1864841" y="2211435"/>
                        <a:pt x="1859428" y="2185140"/>
                      </a:cubicBezTo>
                      <a:cubicBezTo>
                        <a:pt x="1857108" y="2174056"/>
                        <a:pt x="1855046" y="2162713"/>
                        <a:pt x="1851437" y="2149824"/>
                      </a:cubicBezTo>
                      <a:cubicBezTo>
                        <a:pt x="1848343" y="2155495"/>
                        <a:pt x="1847828" y="2159877"/>
                        <a:pt x="1847828" y="2164517"/>
                      </a:cubicBezTo>
                      <a:cubicBezTo>
                        <a:pt x="1848343" y="2177922"/>
                        <a:pt x="1847054" y="2191327"/>
                        <a:pt x="1845507" y="2204475"/>
                      </a:cubicBezTo>
                      <a:cubicBezTo>
                        <a:pt x="1843961" y="2219942"/>
                        <a:pt x="1839578" y="2234378"/>
                        <a:pt x="1822564" y="2239791"/>
                      </a:cubicBezTo>
                      <a:cubicBezTo>
                        <a:pt x="1807613" y="2244432"/>
                        <a:pt x="1790599" y="2239791"/>
                        <a:pt x="1791888" y="2218395"/>
                      </a:cubicBezTo>
                      <a:cubicBezTo>
                        <a:pt x="1792145" y="2211950"/>
                        <a:pt x="1792403" y="2205506"/>
                        <a:pt x="1793434" y="2198803"/>
                      </a:cubicBezTo>
                      <a:cubicBezTo>
                        <a:pt x="1794465" y="2192616"/>
                        <a:pt x="1795497" y="2186429"/>
                        <a:pt x="1796786" y="2179469"/>
                      </a:cubicBezTo>
                      <a:cubicBezTo>
                        <a:pt x="1791888" y="2186945"/>
                        <a:pt x="1785701" y="2190296"/>
                        <a:pt x="1777194" y="2188750"/>
                      </a:cubicBezTo>
                      <a:cubicBezTo>
                        <a:pt x="1768687" y="2187203"/>
                        <a:pt x="1764820" y="2180758"/>
                        <a:pt x="1761984" y="2173540"/>
                      </a:cubicBezTo>
                      <a:cubicBezTo>
                        <a:pt x="1759664" y="2167611"/>
                        <a:pt x="1758375" y="2161682"/>
                        <a:pt x="1758118" y="2155237"/>
                      </a:cubicBezTo>
                      <a:cubicBezTo>
                        <a:pt x="1757086" y="2122498"/>
                        <a:pt x="1759149" y="2089759"/>
                        <a:pt x="1766624" y="2057793"/>
                      </a:cubicBezTo>
                      <a:cubicBezTo>
                        <a:pt x="1772554" y="2032015"/>
                        <a:pt x="1761469" y="2011649"/>
                        <a:pt x="1746259" y="1992573"/>
                      </a:cubicBezTo>
                      <a:cubicBezTo>
                        <a:pt x="1734659" y="1977879"/>
                        <a:pt x="1723058" y="1963185"/>
                        <a:pt x="1712489" y="1947718"/>
                      </a:cubicBezTo>
                      <a:cubicBezTo>
                        <a:pt x="1699084" y="1927868"/>
                        <a:pt x="1694186" y="1905441"/>
                        <a:pt x="1699600" y="1882498"/>
                      </a:cubicBezTo>
                      <a:cubicBezTo>
                        <a:pt x="1710942" y="1834549"/>
                        <a:pt x="1669181" y="1803873"/>
                        <a:pt x="1632575" y="1803099"/>
                      </a:cubicBezTo>
                      <a:cubicBezTo>
                        <a:pt x="1612725" y="1802584"/>
                        <a:pt x="1603187" y="1815215"/>
                        <a:pt x="1609116" y="1834292"/>
                      </a:cubicBezTo>
                      <a:cubicBezTo>
                        <a:pt x="1612983" y="1846923"/>
                        <a:pt x="1620459" y="1857750"/>
                        <a:pt x="1629739" y="1867288"/>
                      </a:cubicBezTo>
                      <a:cubicBezTo>
                        <a:pt x="1678977" y="1918588"/>
                        <a:pt x="1707075" y="1980457"/>
                        <a:pt x="1717903" y="2050318"/>
                      </a:cubicBezTo>
                      <a:cubicBezTo>
                        <a:pt x="1719191" y="2058051"/>
                        <a:pt x="1718934" y="2066042"/>
                        <a:pt x="1717645" y="2073518"/>
                      </a:cubicBezTo>
                      <a:cubicBezTo>
                        <a:pt x="1715840" y="2085119"/>
                        <a:pt x="1710942" y="2087439"/>
                        <a:pt x="1700115" y="2082799"/>
                      </a:cubicBezTo>
                      <a:cubicBezTo>
                        <a:pt x="1698311" y="2082025"/>
                        <a:pt x="1696764" y="2080994"/>
                        <a:pt x="1694186" y="2081252"/>
                      </a:cubicBezTo>
                      <a:cubicBezTo>
                        <a:pt x="1693671" y="2085892"/>
                        <a:pt x="1695991" y="2090017"/>
                        <a:pt x="1698053" y="2093884"/>
                      </a:cubicBezTo>
                      <a:cubicBezTo>
                        <a:pt x="1703466" y="2104711"/>
                        <a:pt x="1705013" y="2116311"/>
                        <a:pt x="1706560" y="2128169"/>
                      </a:cubicBezTo>
                      <a:cubicBezTo>
                        <a:pt x="1707075" y="2133067"/>
                        <a:pt x="1705786" y="2137450"/>
                        <a:pt x="1700889" y="2139770"/>
                      </a:cubicBezTo>
                      <a:cubicBezTo>
                        <a:pt x="1696248" y="2142090"/>
                        <a:pt x="1692639" y="2139770"/>
                        <a:pt x="1689030" y="2136676"/>
                      </a:cubicBezTo>
                      <a:cubicBezTo>
                        <a:pt x="1679750" y="2127912"/>
                        <a:pt x="1670985" y="2118631"/>
                        <a:pt x="1661705" y="2109609"/>
                      </a:cubicBezTo>
                      <a:cubicBezTo>
                        <a:pt x="1659127" y="2107031"/>
                        <a:pt x="1656549" y="2103680"/>
                        <a:pt x="1652682" y="2103164"/>
                      </a:cubicBezTo>
                      <a:cubicBezTo>
                        <a:pt x="1627677" y="2098782"/>
                        <a:pt x="1617623" y="2079963"/>
                        <a:pt x="1610921" y="2058824"/>
                      </a:cubicBezTo>
                      <a:cubicBezTo>
                        <a:pt x="1604476" y="2038459"/>
                        <a:pt x="1602156" y="2017321"/>
                        <a:pt x="1599320" y="1996440"/>
                      </a:cubicBezTo>
                      <a:cubicBezTo>
                        <a:pt x="1596485" y="1975817"/>
                        <a:pt x="1592618" y="1955194"/>
                        <a:pt x="1586431" y="1935344"/>
                      </a:cubicBezTo>
                      <a:cubicBezTo>
                        <a:pt x="1583080" y="1924517"/>
                        <a:pt x="1578182" y="1914463"/>
                        <a:pt x="1570706" y="1905699"/>
                      </a:cubicBezTo>
                      <a:cubicBezTo>
                        <a:pt x="1562457" y="1895903"/>
                        <a:pt x="1553950" y="1886365"/>
                        <a:pt x="1546732" y="1875795"/>
                      </a:cubicBezTo>
                      <a:cubicBezTo>
                        <a:pt x="1545443" y="1873991"/>
                        <a:pt x="1543896" y="1871671"/>
                        <a:pt x="1541576" y="1872444"/>
                      </a:cubicBezTo>
                      <a:cubicBezTo>
                        <a:pt x="1538482" y="1873733"/>
                        <a:pt x="1539771" y="1876826"/>
                        <a:pt x="1540287" y="1878889"/>
                      </a:cubicBezTo>
                      <a:cubicBezTo>
                        <a:pt x="1543638" y="1895645"/>
                        <a:pt x="1549567" y="1911886"/>
                        <a:pt x="1556012" y="1927868"/>
                      </a:cubicBezTo>
                      <a:cubicBezTo>
                        <a:pt x="1561683" y="1942047"/>
                        <a:pt x="1569933" y="1954936"/>
                        <a:pt x="1576635" y="1968857"/>
                      </a:cubicBezTo>
                      <a:cubicBezTo>
                        <a:pt x="1586431" y="1988706"/>
                        <a:pt x="1586173" y="2007525"/>
                        <a:pt x="1574057" y="2026601"/>
                      </a:cubicBezTo>
                      <a:cubicBezTo>
                        <a:pt x="1561425" y="2046708"/>
                        <a:pt x="1563488" y="2056762"/>
                        <a:pt x="1582822" y="2070941"/>
                      </a:cubicBezTo>
                      <a:cubicBezTo>
                        <a:pt x="1598289" y="2082025"/>
                        <a:pt x="1613499" y="2093368"/>
                        <a:pt x="1627419" y="2106515"/>
                      </a:cubicBezTo>
                      <a:cubicBezTo>
                        <a:pt x="1636184" y="2114764"/>
                        <a:pt x="1641855" y="2124560"/>
                        <a:pt x="1644691" y="2135903"/>
                      </a:cubicBezTo>
                      <a:cubicBezTo>
                        <a:pt x="1651909" y="2165291"/>
                        <a:pt x="1650878" y="2194679"/>
                        <a:pt x="1643402" y="2223809"/>
                      </a:cubicBezTo>
                      <a:cubicBezTo>
                        <a:pt x="1641340" y="2231542"/>
                        <a:pt x="1638504" y="2240307"/>
                        <a:pt x="1628708" y="2240823"/>
                      </a:cubicBezTo>
                      <a:cubicBezTo>
                        <a:pt x="1618654" y="2241338"/>
                        <a:pt x="1616076" y="2232316"/>
                        <a:pt x="1612983" y="2224840"/>
                      </a:cubicBezTo>
                      <a:cubicBezTo>
                        <a:pt x="1608085" y="2213239"/>
                        <a:pt x="1607827" y="2200608"/>
                        <a:pt x="1604992" y="2188492"/>
                      </a:cubicBezTo>
                      <a:cubicBezTo>
                        <a:pt x="1603960" y="2184109"/>
                        <a:pt x="1605249" y="2175860"/>
                        <a:pt x="1599062" y="2176891"/>
                      </a:cubicBezTo>
                      <a:cubicBezTo>
                        <a:pt x="1592876" y="2177922"/>
                        <a:pt x="1596485" y="2185398"/>
                        <a:pt x="1597516" y="2189781"/>
                      </a:cubicBezTo>
                      <a:cubicBezTo>
                        <a:pt x="1598547" y="2194936"/>
                        <a:pt x="1598805" y="2200350"/>
                        <a:pt x="1599062" y="2205506"/>
                      </a:cubicBezTo>
                      <a:cubicBezTo>
                        <a:pt x="1599320" y="2212466"/>
                        <a:pt x="1596485" y="2218137"/>
                        <a:pt x="1590298" y="2220715"/>
                      </a:cubicBezTo>
                      <a:cubicBezTo>
                        <a:pt x="1583595" y="2223809"/>
                        <a:pt x="1576893" y="2222778"/>
                        <a:pt x="1570964" y="2218137"/>
                      </a:cubicBezTo>
                      <a:cubicBezTo>
                        <a:pt x="1559105" y="2209115"/>
                        <a:pt x="1555239" y="2195710"/>
                        <a:pt x="1560394" y="2180500"/>
                      </a:cubicBezTo>
                      <a:cubicBezTo>
                        <a:pt x="1562457" y="2174313"/>
                        <a:pt x="1565808" y="2168642"/>
                        <a:pt x="1568644" y="2162713"/>
                      </a:cubicBezTo>
                      <a:cubicBezTo>
                        <a:pt x="1572510" y="2154464"/>
                        <a:pt x="1575346" y="2145957"/>
                        <a:pt x="1576119" y="2136676"/>
                      </a:cubicBezTo>
                      <a:cubicBezTo>
                        <a:pt x="1576377" y="2133067"/>
                        <a:pt x="1575862" y="2129716"/>
                        <a:pt x="1572253" y="2127912"/>
                      </a:cubicBezTo>
                      <a:cubicBezTo>
                        <a:pt x="1568644" y="2126107"/>
                        <a:pt x="1565550" y="2127912"/>
                        <a:pt x="1562972" y="2130232"/>
                      </a:cubicBezTo>
                      <a:cubicBezTo>
                        <a:pt x="1556270" y="2136161"/>
                        <a:pt x="1553176" y="2143894"/>
                        <a:pt x="1552661" y="2152659"/>
                      </a:cubicBezTo>
                      <a:cubicBezTo>
                        <a:pt x="1552145" y="2157557"/>
                        <a:pt x="1552661" y="2162713"/>
                        <a:pt x="1552403" y="2167611"/>
                      </a:cubicBezTo>
                      <a:cubicBezTo>
                        <a:pt x="1552145" y="2177922"/>
                        <a:pt x="1545700" y="2182047"/>
                        <a:pt x="1536162" y="2177665"/>
                      </a:cubicBezTo>
                      <a:cubicBezTo>
                        <a:pt x="1527913" y="2173798"/>
                        <a:pt x="1522757" y="2166838"/>
                        <a:pt x="1519922" y="2158073"/>
                      </a:cubicBezTo>
                      <a:cubicBezTo>
                        <a:pt x="1518117" y="2152401"/>
                        <a:pt x="1517344" y="2146472"/>
                        <a:pt x="1517344" y="2140543"/>
                      </a:cubicBezTo>
                      <a:cubicBezTo>
                        <a:pt x="1517344" y="2120951"/>
                        <a:pt x="1517344" y="2101359"/>
                        <a:pt x="1517344" y="2081510"/>
                      </a:cubicBezTo>
                      <a:cubicBezTo>
                        <a:pt x="1517344" y="2070425"/>
                        <a:pt x="1515281" y="2059856"/>
                        <a:pt x="1512188" y="2049286"/>
                      </a:cubicBezTo>
                      <a:cubicBezTo>
                        <a:pt x="1509868" y="2041553"/>
                        <a:pt x="1506001" y="2034335"/>
                        <a:pt x="1499556" y="2028921"/>
                      </a:cubicBezTo>
                      <a:cubicBezTo>
                        <a:pt x="1493370" y="2023765"/>
                        <a:pt x="1489760" y="2024539"/>
                        <a:pt x="1487698" y="2032788"/>
                      </a:cubicBezTo>
                      <a:cubicBezTo>
                        <a:pt x="1483831" y="2047482"/>
                        <a:pt x="1484605" y="2062434"/>
                        <a:pt x="1486409" y="2077385"/>
                      </a:cubicBezTo>
                      <a:cubicBezTo>
                        <a:pt x="1488472" y="2094915"/>
                        <a:pt x="1490534" y="2112702"/>
                        <a:pt x="1492596" y="2130232"/>
                      </a:cubicBezTo>
                      <a:cubicBezTo>
                        <a:pt x="1494916" y="2148792"/>
                        <a:pt x="1489503" y="2165291"/>
                        <a:pt x="1479965" y="2181016"/>
                      </a:cubicBezTo>
                      <a:cubicBezTo>
                        <a:pt x="1473262" y="2192101"/>
                        <a:pt x="1465271" y="2202670"/>
                        <a:pt x="1460115" y="2214786"/>
                      </a:cubicBezTo>
                      <a:cubicBezTo>
                        <a:pt x="1457795" y="2220457"/>
                        <a:pt x="1452639" y="2222262"/>
                        <a:pt x="1446968" y="2220200"/>
                      </a:cubicBezTo>
                      <a:cubicBezTo>
                        <a:pt x="1436656" y="2216591"/>
                        <a:pt x="1429954" y="2209373"/>
                        <a:pt x="1426602" y="2198803"/>
                      </a:cubicBezTo>
                      <a:cubicBezTo>
                        <a:pt x="1422220" y="2184367"/>
                        <a:pt x="1426087" y="2170447"/>
                        <a:pt x="1426860" y="2156268"/>
                      </a:cubicBezTo>
                      <a:cubicBezTo>
                        <a:pt x="1427118" y="2153175"/>
                        <a:pt x="1427891" y="2150081"/>
                        <a:pt x="1427376" y="2146988"/>
                      </a:cubicBezTo>
                      <a:cubicBezTo>
                        <a:pt x="1426345" y="2140028"/>
                        <a:pt x="1422736" y="2137192"/>
                        <a:pt x="1415518" y="2138739"/>
                      </a:cubicBezTo>
                      <a:cubicBezTo>
                        <a:pt x="1410877" y="2139770"/>
                        <a:pt x="1406753" y="2141832"/>
                        <a:pt x="1402371" y="2143637"/>
                      </a:cubicBezTo>
                      <a:cubicBezTo>
                        <a:pt x="1392574" y="2147761"/>
                        <a:pt x="1386903" y="2145699"/>
                        <a:pt x="1383552" y="2135645"/>
                      </a:cubicBezTo>
                      <a:cubicBezTo>
                        <a:pt x="1378654" y="2120951"/>
                        <a:pt x="1380716" y="2106773"/>
                        <a:pt x="1386903" y="2093110"/>
                      </a:cubicBezTo>
                      <a:cubicBezTo>
                        <a:pt x="1394121" y="2077643"/>
                        <a:pt x="1402886" y="2062691"/>
                        <a:pt x="1411651" y="2047997"/>
                      </a:cubicBezTo>
                      <a:cubicBezTo>
                        <a:pt x="1422478" y="2030468"/>
                        <a:pt x="1432274" y="2012423"/>
                        <a:pt x="1437430" y="1992315"/>
                      </a:cubicBezTo>
                      <a:cubicBezTo>
                        <a:pt x="1442843" y="1971435"/>
                        <a:pt x="1437945" y="1952874"/>
                        <a:pt x="1424798" y="1936118"/>
                      </a:cubicBezTo>
                      <a:cubicBezTo>
                        <a:pt x="1422478" y="1933282"/>
                        <a:pt x="1420158" y="1930189"/>
                        <a:pt x="1418869" y="1926579"/>
                      </a:cubicBezTo>
                      <a:cubicBezTo>
                        <a:pt x="1418096" y="1924775"/>
                        <a:pt x="1417838" y="1921681"/>
                        <a:pt x="1415002" y="1921939"/>
                      </a:cubicBezTo>
                      <a:cubicBezTo>
                        <a:pt x="1412424" y="1922197"/>
                        <a:pt x="1411651" y="1924775"/>
                        <a:pt x="1411135" y="1926579"/>
                      </a:cubicBezTo>
                      <a:cubicBezTo>
                        <a:pt x="1406495" y="1940758"/>
                        <a:pt x="1403402" y="1955452"/>
                        <a:pt x="1402886" y="1970403"/>
                      </a:cubicBezTo>
                      <a:cubicBezTo>
                        <a:pt x="1402371" y="1982519"/>
                        <a:pt x="1401082" y="1994635"/>
                        <a:pt x="1405206" y="2006494"/>
                      </a:cubicBezTo>
                      <a:cubicBezTo>
                        <a:pt x="1406753" y="2011392"/>
                        <a:pt x="1403659" y="2016032"/>
                        <a:pt x="1401597" y="2020672"/>
                      </a:cubicBezTo>
                      <a:cubicBezTo>
                        <a:pt x="1392317" y="2042326"/>
                        <a:pt x="1378654" y="2061145"/>
                        <a:pt x="1363960" y="2079447"/>
                      </a:cubicBezTo>
                      <a:cubicBezTo>
                        <a:pt x="1351586" y="2094657"/>
                        <a:pt x="1339470" y="2110124"/>
                        <a:pt x="1328643" y="2126623"/>
                      </a:cubicBezTo>
                      <a:cubicBezTo>
                        <a:pt x="1324776" y="2132552"/>
                        <a:pt x="1320136" y="2137450"/>
                        <a:pt x="1313176" y="2139770"/>
                      </a:cubicBezTo>
                      <a:cubicBezTo>
                        <a:pt x="1306216" y="2142090"/>
                        <a:pt x="1301575" y="2138997"/>
                        <a:pt x="1300802" y="2131778"/>
                      </a:cubicBezTo>
                      <a:cubicBezTo>
                        <a:pt x="1300287" y="2127654"/>
                        <a:pt x="1301060" y="2123787"/>
                        <a:pt x="1302349" y="2119920"/>
                      </a:cubicBezTo>
                      <a:cubicBezTo>
                        <a:pt x="1305185" y="2111671"/>
                        <a:pt x="1307762" y="2103422"/>
                        <a:pt x="1309825" y="2094915"/>
                      </a:cubicBezTo>
                      <a:cubicBezTo>
                        <a:pt x="1310598" y="2091821"/>
                        <a:pt x="1312660" y="2087697"/>
                        <a:pt x="1309051" y="2085377"/>
                      </a:cubicBezTo>
                      <a:cubicBezTo>
                        <a:pt x="1305700" y="2083057"/>
                        <a:pt x="1302607" y="2086666"/>
                        <a:pt x="1300029" y="2088212"/>
                      </a:cubicBezTo>
                      <a:cubicBezTo>
                        <a:pt x="1296935" y="2090275"/>
                        <a:pt x="1294100" y="2092595"/>
                        <a:pt x="1290748" y="2094657"/>
                      </a:cubicBezTo>
                      <a:cubicBezTo>
                        <a:pt x="1286366" y="2097235"/>
                        <a:pt x="1281726" y="2098782"/>
                        <a:pt x="1276570" y="2098524"/>
                      </a:cubicBezTo>
                      <a:cubicBezTo>
                        <a:pt x="1268321" y="2098008"/>
                        <a:pt x="1263939" y="2092852"/>
                        <a:pt x="1265485" y="2084861"/>
                      </a:cubicBezTo>
                      <a:cubicBezTo>
                        <a:pt x="1266516" y="2079705"/>
                        <a:pt x="1268579" y="2074807"/>
                        <a:pt x="1271414" y="2070167"/>
                      </a:cubicBezTo>
                      <a:cubicBezTo>
                        <a:pt x="1281984" y="2053411"/>
                        <a:pt x="1293842" y="2037944"/>
                        <a:pt x="1309309" y="2025570"/>
                      </a:cubicBezTo>
                      <a:cubicBezTo>
                        <a:pt x="1316012" y="2020156"/>
                        <a:pt x="1321683" y="2014227"/>
                        <a:pt x="1325550" y="2006494"/>
                      </a:cubicBezTo>
                      <a:cubicBezTo>
                        <a:pt x="1337924" y="1980973"/>
                        <a:pt x="1345142" y="1954163"/>
                        <a:pt x="1348493" y="1926064"/>
                      </a:cubicBezTo>
                      <a:cubicBezTo>
                        <a:pt x="1349008" y="1922455"/>
                        <a:pt x="1348751" y="1918588"/>
                        <a:pt x="1348493" y="1914979"/>
                      </a:cubicBezTo>
                      <a:cubicBezTo>
                        <a:pt x="1348235" y="1912143"/>
                        <a:pt x="1348493" y="1908792"/>
                        <a:pt x="1345142" y="1908019"/>
                      </a:cubicBezTo>
                      <a:cubicBezTo>
                        <a:pt x="1342306" y="1907503"/>
                        <a:pt x="1340759" y="1910081"/>
                        <a:pt x="1339470" y="1911886"/>
                      </a:cubicBezTo>
                      <a:cubicBezTo>
                        <a:pt x="1335346" y="1917815"/>
                        <a:pt x="1331737" y="1924002"/>
                        <a:pt x="1325808" y="1928126"/>
                      </a:cubicBezTo>
                      <a:cubicBezTo>
                        <a:pt x="1307247" y="1941789"/>
                        <a:pt x="1287913" y="1941531"/>
                        <a:pt x="1268836" y="1929931"/>
                      </a:cubicBezTo>
                      <a:cubicBezTo>
                        <a:pt x="1248729" y="1917557"/>
                        <a:pt x="1234551" y="1901058"/>
                        <a:pt x="1236871" y="1875022"/>
                      </a:cubicBezTo>
                      <a:cubicBezTo>
                        <a:pt x="1237902" y="1863937"/>
                        <a:pt x="1243573" y="1860070"/>
                        <a:pt x="1253885" y="1863937"/>
                      </a:cubicBezTo>
                      <a:cubicBezTo>
                        <a:pt x="1278632" y="1873217"/>
                        <a:pt x="1303380" y="1872444"/>
                        <a:pt x="1328128" y="1864453"/>
                      </a:cubicBezTo>
                      <a:cubicBezTo>
                        <a:pt x="1331994" y="1863164"/>
                        <a:pt x="1336892" y="1862390"/>
                        <a:pt x="1336635" y="1857235"/>
                      </a:cubicBezTo>
                      <a:cubicBezTo>
                        <a:pt x="1336377" y="1852337"/>
                        <a:pt x="1331479" y="1851305"/>
                        <a:pt x="1327870" y="1850017"/>
                      </a:cubicBezTo>
                      <a:cubicBezTo>
                        <a:pt x="1318590" y="1846923"/>
                        <a:pt x="1309309" y="1844861"/>
                        <a:pt x="1299771" y="1843314"/>
                      </a:cubicBezTo>
                      <a:cubicBezTo>
                        <a:pt x="1286882" y="1840994"/>
                        <a:pt x="1275281" y="1835838"/>
                        <a:pt x="1264196" y="1829394"/>
                      </a:cubicBezTo>
                      <a:cubicBezTo>
                        <a:pt x="1252854" y="1822949"/>
                        <a:pt x="1247698" y="1812122"/>
                        <a:pt x="1251565" y="1804130"/>
                      </a:cubicBezTo>
                      <a:cubicBezTo>
                        <a:pt x="1254916" y="1796912"/>
                        <a:pt x="1265485" y="1794334"/>
                        <a:pt x="1277601" y="1797943"/>
                      </a:cubicBezTo>
                      <a:cubicBezTo>
                        <a:pt x="1287655" y="1800779"/>
                        <a:pt x="1296678" y="1805162"/>
                        <a:pt x="1305442" y="1810833"/>
                      </a:cubicBezTo>
                      <a:cubicBezTo>
                        <a:pt x="1320652" y="1820887"/>
                        <a:pt x="1337408" y="1822691"/>
                        <a:pt x="1354680" y="1818309"/>
                      </a:cubicBezTo>
                      <a:cubicBezTo>
                        <a:pt x="1363702" y="1815989"/>
                        <a:pt x="1365507" y="1811864"/>
                        <a:pt x="1362156" y="1803099"/>
                      </a:cubicBezTo>
                      <a:cubicBezTo>
                        <a:pt x="1360093" y="1797943"/>
                        <a:pt x="1360867" y="1792788"/>
                        <a:pt x="1361898" y="1787632"/>
                      </a:cubicBezTo>
                      <a:cubicBezTo>
                        <a:pt x="1367054" y="1763658"/>
                        <a:pt x="1373756" y="1739683"/>
                        <a:pt x="1376076" y="1715194"/>
                      </a:cubicBezTo>
                      <a:cubicBezTo>
                        <a:pt x="1377881" y="1695086"/>
                        <a:pt x="1378912" y="1674721"/>
                        <a:pt x="1373498" y="1654871"/>
                      </a:cubicBezTo>
                      <a:cubicBezTo>
                        <a:pt x="1372209" y="1649716"/>
                        <a:pt x="1370663" y="1644044"/>
                        <a:pt x="1364733" y="1642755"/>
                      </a:cubicBezTo>
                      <a:cubicBezTo>
                        <a:pt x="1358031" y="1641209"/>
                        <a:pt x="1354422" y="1646107"/>
                        <a:pt x="1351071" y="1650489"/>
                      </a:cubicBezTo>
                      <a:cubicBezTo>
                        <a:pt x="1344626" y="1658996"/>
                        <a:pt x="1339986" y="1668534"/>
                        <a:pt x="1334572" y="1677557"/>
                      </a:cubicBezTo>
                      <a:cubicBezTo>
                        <a:pt x="1329159" y="1687095"/>
                        <a:pt x="1321941" y="1695344"/>
                        <a:pt x="1315238" y="1703851"/>
                      </a:cubicBezTo>
                      <a:cubicBezTo>
                        <a:pt x="1309825" y="1710811"/>
                        <a:pt x="1303896" y="1709522"/>
                        <a:pt x="1300287" y="1701789"/>
                      </a:cubicBezTo>
                      <a:cubicBezTo>
                        <a:pt x="1299513" y="1700242"/>
                        <a:pt x="1299255" y="1698953"/>
                        <a:pt x="1298740" y="1697406"/>
                      </a:cubicBezTo>
                      <a:cubicBezTo>
                        <a:pt x="1295904" y="1689157"/>
                        <a:pt x="1292037" y="1688126"/>
                        <a:pt x="1285077" y="1693282"/>
                      </a:cubicBezTo>
                      <a:cubicBezTo>
                        <a:pt x="1284046" y="1694055"/>
                        <a:pt x="1283273" y="1694828"/>
                        <a:pt x="1282241" y="1695602"/>
                      </a:cubicBezTo>
                      <a:cubicBezTo>
                        <a:pt x="1274250" y="1702304"/>
                        <a:pt x="1270383" y="1702820"/>
                        <a:pt x="1262134" y="1697664"/>
                      </a:cubicBezTo>
                      <a:cubicBezTo>
                        <a:pt x="1254400" y="1693024"/>
                        <a:pt x="1251565" y="1686579"/>
                        <a:pt x="1253369" y="1678072"/>
                      </a:cubicBezTo>
                      <a:cubicBezTo>
                        <a:pt x="1254658" y="1671885"/>
                        <a:pt x="1257494" y="1666472"/>
                        <a:pt x="1260845" y="1661058"/>
                      </a:cubicBezTo>
                      <a:cubicBezTo>
                        <a:pt x="1267032" y="1651262"/>
                        <a:pt x="1274250" y="1642240"/>
                        <a:pt x="1279406" y="1631928"/>
                      </a:cubicBezTo>
                      <a:cubicBezTo>
                        <a:pt x="1284562" y="1621101"/>
                        <a:pt x="1281468" y="1615945"/>
                        <a:pt x="1269352" y="1614141"/>
                      </a:cubicBezTo>
                      <a:cubicBezTo>
                        <a:pt x="1256720" y="1612079"/>
                        <a:pt x="1243831" y="1612336"/>
                        <a:pt x="1231199" y="1612336"/>
                      </a:cubicBezTo>
                      <a:cubicBezTo>
                        <a:pt x="1224755" y="1612336"/>
                        <a:pt x="1218052" y="1612594"/>
                        <a:pt x="1211608" y="1612079"/>
                      </a:cubicBezTo>
                      <a:cubicBezTo>
                        <a:pt x="1197429" y="1611047"/>
                        <a:pt x="1191242" y="1601767"/>
                        <a:pt x="1195883" y="1588104"/>
                      </a:cubicBezTo>
                      <a:cubicBezTo>
                        <a:pt x="1196914" y="1585269"/>
                        <a:pt x="1197945" y="1582433"/>
                        <a:pt x="1198460" y="1579082"/>
                      </a:cubicBezTo>
                      <a:cubicBezTo>
                        <a:pt x="1199749" y="1568255"/>
                        <a:pt x="1203616" y="1564904"/>
                        <a:pt x="1214443" y="1566708"/>
                      </a:cubicBezTo>
                      <a:cubicBezTo>
                        <a:pt x="1221919" y="1567739"/>
                        <a:pt x="1229395" y="1567739"/>
                        <a:pt x="1236871" y="1567739"/>
                      </a:cubicBezTo>
                      <a:cubicBezTo>
                        <a:pt x="1239449" y="1567739"/>
                        <a:pt x="1243058" y="1568255"/>
                        <a:pt x="1243573" y="1564388"/>
                      </a:cubicBezTo>
                      <a:cubicBezTo>
                        <a:pt x="1244089" y="1561552"/>
                        <a:pt x="1241511" y="1560005"/>
                        <a:pt x="1239449" y="1558717"/>
                      </a:cubicBezTo>
                      <a:cubicBezTo>
                        <a:pt x="1230684" y="1553045"/>
                        <a:pt x="1221919" y="1548147"/>
                        <a:pt x="1213154" y="1542734"/>
                      </a:cubicBezTo>
                      <a:cubicBezTo>
                        <a:pt x="1206967" y="1538867"/>
                        <a:pt x="1204132" y="1533969"/>
                        <a:pt x="1206710" y="1527009"/>
                      </a:cubicBezTo>
                      <a:cubicBezTo>
                        <a:pt x="1209288" y="1520306"/>
                        <a:pt x="1214701" y="1519275"/>
                        <a:pt x="1221404" y="1520822"/>
                      </a:cubicBezTo>
                      <a:cubicBezTo>
                        <a:pt x="1237386" y="1524173"/>
                        <a:pt x="1253111" y="1527266"/>
                        <a:pt x="1268836" y="1531133"/>
                      </a:cubicBezTo>
                      <a:cubicBezTo>
                        <a:pt x="1276828" y="1532938"/>
                        <a:pt x="1283788" y="1538094"/>
                        <a:pt x="1289202" y="1543765"/>
                      </a:cubicBezTo>
                      <a:cubicBezTo>
                        <a:pt x="1305185" y="1560521"/>
                        <a:pt x="1325292" y="1561810"/>
                        <a:pt x="1346173" y="1560005"/>
                      </a:cubicBezTo>
                      <a:cubicBezTo>
                        <a:pt x="1355195" y="1559232"/>
                        <a:pt x="1365249" y="1547889"/>
                        <a:pt x="1365765" y="1537578"/>
                      </a:cubicBezTo>
                      <a:cubicBezTo>
                        <a:pt x="1366538" y="1521080"/>
                        <a:pt x="1366022" y="1504581"/>
                        <a:pt x="1366022" y="1488083"/>
                      </a:cubicBezTo>
                      <a:cubicBezTo>
                        <a:pt x="1366022" y="1483443"/>
                        <a:pt x="1364218" y="1479576"/>
                        <a:pt x="1360867" y="1476482"/>
                      </a:cubicBezTo>
                      <a:cubicBezTo>
                        <a:pt x="1351071" y="1467460"/>
                        <a:pt x="1342821" y="1456890"/>
                        <a:pt x="1333541" y="1447095"/>
                      </a:cubicBezTo>
                      <a:cubicBezTo>
                        <a:pt x="1302349" y="1413324"/>
                        <a:pt x="1265485" y="1385741"/>
                        <a:pt x="1230684" y="1356353"/>
                      </a:cubicBezTo>
                      <a:cubicBezTo>
                        <a:pt x="1198976" y="1329543"/>
                        <a:pt x="1167010" y="1303507"/>
                        <a:pt x="1135302" y="1276697"/>
                      </a:cubicBezTo>
                      <a:cubicBezTo>
                        <a:pt x="1125507" y="1268448"/>
                        <a:pt x="1115453" y="1260972"/>
                        <a:pt x="1102821" y="1256847"/>
                      </a:cubicBezTo>
                      <a:cubicBezTo>
                        <a:pt x="1095345" y="1254527"/>
                        <a:pt x="1088901" y="1250403"/>
                        <a:pt x="1081425" y="1248082"/>
                      </a:cubicBezTo>
                      <a:cubicBezTo>
                        <a:pt x="1057966" y="1242153"/>
                        <a:pt x="1034250" y="1242411"/>
                        <a:pt x="1010791" y="1248340"/>
                      </a:cubicBezTo>
                      <a:cubicBezTo>
                        <a:pt x="1007182" y="1249114"/>
                        <a:pt x="1004088" y="1251176"/>
                        <a:pt x="1000737" y="1253238"/>
                      </a:cubicBezTo>
                      <a:cubicBezTo>
                        <a:pt x="961296" y="1280564"/>
                        <a:pt x="925721" y="1312787"/>
                        <a:pt x="888600" y="1343464"/>
                      </a:cubicBezTo>
                      <a:cubicBezTo>
                        <a:pt x="857407" y="1369243"/>
                        <a:pt x="826215" y="1395021"/>
                        <a:pt x="795280" y="1421058"/>
                      </a:cubicBezTo>
                      <a:cubicBezTo>
                        <a:pt x="776978" y="1436525"/>
                        <a:pt x="760479" y="1454055"/>
                        <a:pt x="744239" y="1471842"/>
                      </a:cubicBezTo>
                      <a:cubicBezTo>
                        <a:pt x="742434" y="1473647"/>
                        <a:pt x="741403" y="1475967"/>
                        <a:pt x="739341" y="1477513"/>
                      </a:cubicBezTo>
                      <a:cubicBezTo>
                        <a:pt x="725678" y="1487309"/>
                        <a:pt x="722327" y="1500972"/>
                        <a:pt x="723873" y="1516955"/>
                      </a:cubicBezTo>
                      <a:cubicBezTo>
                        <a:pt x="724647" y="1525977"/>
                        <a:pt x="724647" y="1535000"/>
                        <a:pt x="722584" y="1544023"/>
                      </a:cubicBezTo>
                      <a:cubicBezTo>
                        <a:pt x="719749" y="1555881"/>
                        <a:pt x="734443" y="1572637"/>
                        <a:pt x="747332" y="1572379"/>
                      </a:cubicBezTo>
                      <a:cubicBezTo>
                        <a:pt x="786774" y="1570833"/>
                        <a:pt x="772595" y="1576504"/>
                        <a:pt x="807139" y="1550983"/>
                      </a:cubicBezTo>
                      <a:cubicBezTo>
                        <a:pt x="812037" y="1547374"/>
                        <a:pt x="816935" y="1544281"/>
                        <a:pt x="822864" y="1542992"/>
                      </a:cubicBezTo>
                      <a:cubicBezTo>
                        <a:pt x="837815" y="1539898"/>
                        <a:pt x="852767" y="1536289"/>
                        <a:pt x="867719" y="1533453"/>
                      </a:cubicBezTo>
                      <a:cubicBezTo>
                        <a:pt x="873906" y="1532422"/>
                        <a:pt x="879577" y="1531907"/>
                        <a:pt x="882413" y="1539382"/>
                      </a:cubicBezTo>
                      <a:cubicBezTo>
                        <a:pt x="885248" y="1546343"/>
                        <a:pt x="882670" y="1551241"/>
                        <a:pt x="876484" y="1555108"/>
                      </a:cubicBezTo>
                      <a:cubicBezTo>
                        <a:pt x="868492" y="1560005"/>
                        <a:pt x="860501" y="1564646"/>
                        <a:pt x="852509" y="1569801"/>
                      </a:cubicBezTo>
                      <a:cubicBezTo>
                        <a:pt x="849158" y="1571864"/>
                        <a:pt x="844002" y="1573410"/>
                        <a:pt x="845549" y="1578308"/>
                      </a:cubicBezTo>
                      <a:cubicBezTo>
                        <a:pt x="847096" y="1582949"/>
                        <a:pt x="851994" y="1580628"/>
                        <a:pt x="855603" y="1580371"/>
                      </a:cubicBezTo>
                      <a:cubicBezTo>
                        <a:pt x="864625" y="1579597"/>
                        <a:pt x="873648" y="1579597"/>
                        <a:pt x="882670" y="1580371"/>
                      </a:cubicBezTo>
                      <a:cubicBezTo>
                        <a:pt x="893498" y="1581144"/>
                        <a:pt x="903551" y="1600478"/>
                        <a:pt x="898138" y="1610016"/>
                      </a:cubicBezTo>
                      <a:cubicBezTo>
                        <a:pt x="895818" y="1614141"/>
                        <a:pt x="892209" y="1616203"/>
                        <a:pt x="887569" y="1616461"/>
                      </a:cubicBezTo>
                      <a:cubicBezTo>
                        <a:pt x="878030" y="1616719"/>
                        <a:pt x="868234" y="1616977"/>
                        <a:pt x="858696" y="1615945"/>
                      </a:cubicBezTo>
                      <a:cubicBezTo>
                        <a:pt x="844260" y="1614399"/>
                        <a:pt x="829308" y="1613625"/>
                        <a:pt x="814872" y="1616461"/>
                      </a:cubicBezTo>
                      <a:cubicBezTo>
                        <a:pt x="803788" y="1618781"/>
                        <a:pt x="801725" y="1623937"/>
                        <a:pt x="806881" y="1633991"/>
                      </a:cubicBezTo>
                      <a:cubicBezTo>
                        <a:pt x="812552" y="1645075"/>
                        <a:pt x="820286" y="1655129"/>
                        <a:pt x="826988" y="1665441"/>
                      </a:cubicBezTo>
                      <a:cubicBezTo>
                        <a:pt x="831113" y="1671627"/>
                        <a:pt x="833175" y="1678072"/>
                        <a:pt x="832660" y="1685806"/>
                      </a:cubicBezTo>
                      <a:cubicBezTo>
                        <a:pt x="831371" y="1698953"/>
                        <a:pt x="818224" y="1705913"/>
                        <a:pt x="806623" y="1698953"/>
                      </a:cubicBezTo>
                      <a:cubicBezTo>
                        <a:pt x="805850" y="1698437"/>
                        <a:pt x="805076" y="1697922"/>
                        <a:pt x="804303" y="1697406"/>
                      </a:cubicBezTo>
                      <a:cubicBezTo>
                        <a:pt x="791671" y="1688642"/>
                        <a:pt x="791414" y="1688642"/>
                        <a:pt x="786000" y="1703078"/>
                      </a:cubicBezTo>
                      <a:cubicBezTo>
                        <a:pt x="784711" y="1706171"/>
                        <a:pt x="783422" y="1708749"/>
                        <a:pt x="779813" y="1709265"/>
                      </a:cubicBezTo>
                      <a:cubicBezTo>
                        <a:pt x="775173" y="1710038"/>
                        <a:pt x="772080" y="1707202"/>
                        <a:pt x="769760" y="1703851"/>
                      </a:cubicBezTo>
                      <a:cubicBezTo>
                        <a:pt x="759448" y="1689930"/>
                        <a:pt x="748879" y="1676010"/>
                        <a:pt x="740887" y="1660285"/>
                      </a:cubicBezTo>
                      <a:cubicBezTo>
                        <a:pt x="738825" y="1656160"/>
                        <a:pt x="736247" y="1652293"/>
                        <a:pt x="733154" y="1648684"/>
                      </a:cubicBezTo>
                      <a:cubicBezTo>
                        <a:pt x="725936" y="1640693"/>
                        <a:pt x="717171" y="1641982"/>
                        <a:pt x="713820" y="1652293"/>
                      </a:cubicBezTo>
                      <a:cubicBezTo>
                        <a:pt x="708922" y="1668534"/>
                        <a:pt x="706859" y="1685032"/>
                        <a:pt x="708406" y="1702047"/>
                      </a:cubicBezTo>
                      <a:cubicBezTo>
                        <a:pt x="710984" y="1731950"/>
                        <a:pt x="718460" y="1760822"/>
                        <a:pt x="724647" y="1790210"/>
                      </a:cubicBezTo>
                      <a:cubicBezTo>
                        <a:pt x="725678" y="1795623"/>
                        <a:pt x="725936" y="1800521"/>
                        <a:pt x="723873" y="1805677"/>
                      </a:cubicBezTo>
                      <a:cubicBezTo>
                        <a:pt x="721038" y="1812637"/>
                        <a:pt x="723100" y="1817535"/>
                        <a:pt x="730576" y="1819082"/>
                      </a:cubicBezTo>
                      <a:cubicBezTo>
                        <a:pt x="747590" y="1822433"/>
                        <a:pt x="764346" y="1822949"/>
                        <a:pt x="780071" y="1812637"/>
                      </a:cubicBezTo>
                      <a:cubicBezTo>
                        <a:pt x="792187" y="1804646"/>
                        <a:pt x="805076" y="1796912"/>
                        <a:pt x="820801" y="1798459"/>
                      </a:cubicBezTo>
                      <a:cubicBezTo>
                        <a:pt x="826988" y="1798975"/>
                        <a:pt x="832660" y="1800264"/>
                        <a:pt x="835238" y="1806708"/>
                      </a:cubicBezTo>
                      <a:cubicBezTo>
                        <a:pt x="837815" y="1813153"/>
                        <a:pt x="834980" y="1818051"/>
                        <a:pt x="830597" y="1822691"/>
                      </a:cubicBezTo>
                      <a:cubicBezTo>
                        <a:pt x="818739" y="1835838"/>
                        <a:pt x="802241" y="1840221"/>
                        <a:pt x="786000" y="1844603"/>
                      </a:cubicBezTo>
                      <a:cubicBezTo>
                        <a:pt x="776462" y="1847181"/>
                        <a:pt x="766408" y="1848212"/>
                        <a:pt x="757128" y="1852079"/>
                      </a:cubicBezTo>
                      <a:cubicBezTo>
                        <a:pt x="753777" y="1853368"/>
                        <a:pt x="749394" y="1854399"/>
                        <a:pt x="749652" y="1859039"/>
                      </a:cubicBezTo>
                      <a:cubicBezTo>
                        <a:pt x="749910" y="1863164"/>
                        <a:pt x="753777" y="1864195"/>
                        <a:pt x="756870" y="1865226"/>
                      </a:cubicBezTo>
                      <a:cubicBezTo>
                        <a:pt x="781102" y="1873217"/>
                        <a:pt x="805850" y="1874506"/>
                        <a:pt x="830340" y="1865999"/>
                      </a:cubicBezTo>
                      <a:cubicBezTo>
                        <a:pt x="843229" y="1861617"/>
                        <a:pt x="848900" y="1865226"/>
                        <a:pt x="849931" y="1878889"/>
                      </a:cubicBezTo>
                      <a:cubicBezTo>
                        <a:pt x="850963" y="1893583"/>
                        <a:pt x="844260" y="1905441"/>
                        <a:pt x="835753" y="1916526"/>
                      </a:cubicBezTo>
                      <a:cubicBezTo>
                        <a:pt x="822090" y="1934313"/>
                        <a:pt x="795796" y="1943078"/>
                        <a:pt x="775689" y="1937407"/>
                      </a:cubicBezTo>
                      <a:cubicBezTo>
                        <a:pt x="764604" y="1934313"/>
                        <a:pt x="757901" y="1926322"/>
                        <a:pt x="750941" y="1918330"/>
                      </a:cubicBezTo>
                      <a:cubicBezTo>
                        <a:pt x="749394" y="1916784"/>
                        <a:pt x="748621" y="1914721"/>
                        <a:pt x="747074" y="1912917"/>
                      </a:cubicBezTo>
                      <a:cubicBezTo>
                        <a:pt x="745270" y="1910854"/>
                        <a:pt x="743723" y="1908019"/>
                        <a:pt x="740372" y="1909308"/>
                      </a:cubicBezTo>
                      <a:cubicBezTo>
                        <a:pt x="737278" y="1910597"/>
                        <a:pt x="736763" y="1913690"/>
                        <a:pt x="737020" y="1916526"/>
                      </a:cubicBezTo>
                      <a:cubicBezTo>
                        <a:pt x="737794" y="1924775"/>
                        <a:pt x="738052" y="1933282"/>
                        <a:pt x="739856" y="1941531"/>
                      </a:cubicBezTo>
                      <a:cubicBezTo>
                        <a:pt x="744239" y="1963701"/>
                        <a:pt x="749652" y="1985355"/>
                        <a:pt x="759706" y="2005720"/>
                      </a:cubicBezTo>
                      <a:cubicBezTo>
                        <a:pt x="763573" y="2013712"/>
                        <a:pt x="768986" y="2020156"/>
                        <a:pt x="775946" y="2025828"/>
                      </a:cubicBezTo>
                      <a:cubicBezTo>
                        <a:pt x="791929" y="2038975"/>
                        <a:pt x="805076" y="2054700"/>
                        <a:pt x="815646" y="2072745"/>
                      </a:cubicBezTo>
                      <a:cubicBezTo>
                        <a:pt x="817708" y="2076612"/>
                        <a:pt x="819770" y="2080479"/>
                        <a:pt x="820801" y="2084861"/>
                      </a:cubicBezTo>
                      <a:cubicBezTo>
                        <a:pt x="823122" y="2094399"/>
                        <a:pt x="816677" y="2101875"/>
                        <a:pt x="806881" y="2100071"/>
                      </a:cubicBezTo>
                      <a:cubicBezTo>
                        <a:pt x="800178" y="2099040"/>
                        <a:pt x="794765" y="2095430"/>
                        <a:pt x="789351" y="2091564"/>
                      </a:cubicBezTo>
                      <a:cubicBezTo>
                        <a:pt x="787031" y="2090017"/>
                        <a:pt x="784969" y="2087954"/>
                        <a:pt x="782391" y="2086923"/>
                      </a:cubicBezTo>
                      <a:cubicBezTo>
                        <a:pt x="780587" y="2086150"/>
                        <a:pt x="778782" y="2085377"/>
                        <a:pt x="776978" y="2086408"/>
                      </a:cubicBezTo>
                      <a:cubicBezTo>
                        <a:pt x="774657" y="2087697"/>
                        <a:pt x="775173" y="2090275"/>
                        <a:pt x="775689" y="2092337"/>
                      </a:cubicBezTo>
                      <a:cubicBezTo>
                        <a:pt x="777493" y="2099813"/>
                        <a:pt x="779813" y="2107289"/>
                        <a:pt x="782391" y="2114764"/>
                      </a:cubicBezTo>
                      <a:cubicBezTo>
                        <a:pt x="784196" y="2120178"/>
                        <a:pt x="786000" y="2125334"/>
                        <a:pt x="786258" y="2131005"/>
                      </a:cubicBezTo>
                      <a:cubicBezTo>
                        <a:pt x="786516" y="2139770"/>
                        <a:pt x="780071" y="2144410"/>
                        <a:pt x="772080" y="2140801"/>
                      </a:cubicBezTo>
                      <a:cubicBezTo>
                        <a:pt x="767182" y="2138481"/>
                        <a:pt x="763057" y="2135387"/>
                        <a:pt x="759964" y="2130747"/>
                      </a:cubicBezTo>
                      <a:cubicBezTo>
                        <a:pt x="743723" y="2105484"/>
                        <a:pt x="723616" y="2083314"/>
                        <a:pt x="706086" y="2059082"/>
                      </a:cubicBezTo>
                      <a:cubicBezTo>
                        <a:pt x="697321" y="2046966"/>
                        <a:pt x="690103" y="2033819"/>
                        <a:pt x="684174" y="2020156"/>
                      </a:cubicBezTo>
                      <a:cubicBezTo>
                        <a:pt x="681596" y="2014227"/>
                        <a:pt x="681596" y="2008556"/>
                        <a:pt x="682885" y="2002111"/>
                      </a:cubicBezTo>
                      <a:cubicBezTo>
                        <a:pt x="687525" y="1976590"/>
                        <a:pt x="683143" y="1951843"/>
                        <a:pt x="675409" y="1927611"/>
                      </a:cubicBezTo>
                      <a:cubicBezTo>
                        <a:pt x="674894" y="1925806"/>
                        <a:pt x="674120" y="1923744"/>
                        <a:pt x="672058" y="1923486"/>
                      </a:cubicBezTo>
                      <a:cubicBezTo>
                        <a:pt x="669738" y="1923228"/>
                        <a:pt x="669222" y="1925548"/>
                        <a:pt x="668449" y="1927095"/>
                      </a:cubicBezTo>
                      <a:cubicBezTo>
                        <a:pt x="665356" y="1933797"/>
                        <a:pt x="660458" y="1938953"/>
                        <a:pt x="656591" y="1945140"/>
                      </a:cubicBezTo>
                      <a:cubicBezTo>
                        <a:pt x="648084" y="1959061"/>
                        <a:pt x="644990" y="1973755"/>
                        <a:pt x="648857" y="1989737"/>
                      </a:cubicBezTo>
                      <a:cubicBezTo>
                        <a:pt x="654786" y="2015516"/>
                        <a:pt x="668707" y="2037428"/>
                        <a:pt x="681854" y="2059598"/>
                      </a:cubicBezTo>
                      <a:cubicBezTo>
                        <a:pt x="691134" y="2075065"/>
                        <a:pt x="700672" y="2090532"/>
                        <a:pt x="705055" y="2108320"/>
                      </a:cubicBezTo>
                      <a:cubicBezTo>
                        <a:pt x="707633" y="2118374"/>
                        <a:pt x="707633" y="2128169"/>
                        <a:pt x="703250" y="2137450"/>
                      </a:cubicBezTo>
                      <a:cubicBezTo>
                        <a:pt x="699126" y="2146215"/>
                        <a:pt x="693197" y="2148535"/>
                        <a:pt x="684174" y="2144668"/>
                      </a:cubicBezTo>
                      <a:cubicBezTo>
                        <a:pt x="680565" y="2143121"/>
                        <a:pt x="676956" y="2141059"/>
                        <a:pt x="673089" y="2140028"/>
                      </a:cubicBezTo>
                      <a:cubicBezTo>
                        <a:pt x="665098" y="2137965"/>
                        <a:pt x="660973" y="2140801"/>
                        <a:pt x="660200" y="2148792"/>
                      </a:cubicBezTo>
                      <a:cubicBezTo>
                        <a:pt x="659684" y="2152401"/>
                        <a:pt x="660200" y="2156268"/>
                        <a:pt x="660715" y="2159877"/>
                      </a:cubicBezTo>
                      <a:cubicBezTo>
                        <a:pt x="662520" y="2171993"/>
                        <a:pt x="662262" y="2184109"/>
                        <a:pt x="661231" y="2196225"/>
                      </a:cubicBezTo>
                      <a:cubicBezTo>
                        <a:pt x="660200" y="2208341"/>
                        <a:pt x="651693" y="2218395"/>
                        <a:pt x="640608" y="2221489"/>
                      </a:cubicBezTo>
                      <a:cubicBezTo>
                        <a:pt x="635710" y="2222778"/>
                        <a:pt x="630554" y="2222778"/>
                        <a:pt x="628234" y="2217880"/>
                      </a:cubicBezTo>
                      <a:cubicBezTo>
                        <a:pt x="622047" y="2203443"/>
                        <a:pt x="612767" y="2190812"/>
                        <a:pt x="604518" y="2177665"/>
                      </a:cubicBezTo>
                      <a:cubicBezTo>
                        <a:pt x="593691" y="2160135"/>
                        <a:pt x="593691" y="2141059"/>
                        <a:pt x="595495" y="2121725"/>
                      </a:cubicBezTo>
                      <a:cubicBezTo>
                        <a:pt x="597815" y="2098782"/>
                        <a:pt x="602713" y="2076096"/>
                        <a:pt x="602198" y="2052895"/>
                      </a:cubicBezTo>
                      <a:cubicBezTo>
                        <a:pt x="602198" y="2046708"/>
                        <a:pt x="601166" y="2040522"/>
                        <a:pt x="599620" y="2034335"/>
                      </a:cubicBezTo>
                      <a:cubicBezTo>
                        <a:pt x="597557" y="2025828"/>
                        <a:pt x="592659" y="2024539"/>
                        <a:pt x="586215" y="2030726"/>
                      </a:cubicBezTo>
                      <a:cubicBezTo>
                        <a:pt x="581575" y="2035108"/>
                        <a:pt x="578481" y="2040522"/>
                        <a:pt x="576161" y="2046193"/>
                      </a:cubicBezTo>
                      <a:cubicBezTo>
                        <a:pt x="572294" y="2056504"/>
                        <a:pt x="569716" y="2067074"/>
                        <a:pt x="569716" y="2078159"/>
                      </a:cubicBezTo>
                      <a:cubicBezTo>
                        <a:pt x="569716" y="2098524"/>
                        <a:pt x="569716" y="2118631"/>
                        <a:pt x="569716" y="2138997"/>
                      </a:cubicBezTo>
                      <a:cubicBezTo>
                        <a:pt x="569716" y="2148792"/>
                        <a:pt x="567912" y="2158073"/>
                        <a:pt x="563272" y="2166838"/>
                      </a:cubicBezTo>
                      <a:cubicBezTo>
                        <a:pt x="559663" y="2173798"/>
                        <a:pt x="553991" y="2177665"/>
                        <a:pt x="546773" y="2179727"/>
                      </a:cubicBezTo>
                      <a:cubicBezTo>
                        <a:pt x="538524" y="2182047"/>
                        <a:pt x="533368" y="2177922"/>
                        <a:pt x="534142" y="2169158"/>
                      </a:cubicBezTo>
                      <a:cubicBezTo>
                        <a:pt x="534915" y="2160909"/>
                        <a:pt x="534915" y="2152917"/>
                        <a:pt x="532337" y="2145183"/>
                      </a:cubicBezTo>
                      <a:cubicBezTo>
                        <a:pt x="530790" y="2140028"/>
                        <a:pt x="527955" y="2135645"/>
                        <a:pt x="524088" y="2132036"/>
                      </a:cubicBezTo>
                      <a:cubicBezTo>
                        <a:pt x="521510" y="2129716"/>
                        <a:pt x="518417" y="2127654"/>
                        <a:pt x="514808" y="2129201"/>
                      </a:cubicBezTo>
                      <a:cubicBezTo>
                        <a:pt x="510683" y="2131005"/>
                        <a:pt x="509910" y="2134872"/>
                        <a:pt x="510425" y="2138739"/>
                      </a:cubicBezTo>
                      <a:cubicBezTo>
                        <a:pt x="511714" y="2148792"/>
                        <a:pt x="515065" y="2158073"/>
                        <a:pt x="519448" y="2167095"/>
                      </a:cubicBezTo>
                      <a:cubicBezTo>
                        <a:pt x="523057" y="2174056"/>
                        <a:pt x="526666" y="2181016"/>
                        <a:pt x="527697" y="2188750"/>
                      </a:cubicBezTo>
                      <a:cubicBezTo>
                        <a:pt x="530017" y="2203959"/>
                        <a:pt x="523314" y="2216848"/>
                        <a:pt x="510167" y="2222520"/>
                      </a:cubicBezTo>
                      <a:cubicBezTo>
                        <a:pt x="498567" y="2227418"/>
                        <a:pt x="488771" y="2221231"/>
                        <a:pt x="487998" y="2208599"/>
                      </a:cubicBezTo>
                      <a:cubicBezTo>
                        <a:pt x="487482" y="2201381"/>
                        <a:pt x="487482" y="2194163"/>
                        <a:pt x="489802" y="2187203"/>
                      </a:cubicBezTo>
                      <a:cubicBezTo>
                        <a:pt x="490318" y="2185914"/>
                        <a:pt x="490575" y="2184883"/>
                        <a:pt x="490575" y="2183594"/>
                      </a:cubicBezTo>
                      <a:cubicBezTo>
                        <a:pt x="490833" y="2181016"/>
                        <a:pt x="490833" y="2178180"/>
                        <a:pt x="487740" y="2177407"/>
                      </a:cubicBezTo>
                      <a:cubicBezTo>
                        <a:pt x="484389" y="2176634"/>
                        <a:pt x="483615" y="2179469"/>
                        <a:pt x="482842" y="2181789"/>
                      </a:cubicBezTo>
                      <a:cubicBezTo>
                        <a:pt x="481295" y="2187461"/>
                        <a:pt x="480780" y="2193390"/>
                        <a:pt x="479748" y="2199319"/>
                      </a:cubicBezTo>
                      <a:cubicBezTo>
                        <a:pt x="477686" y="2210404"/>
                        <a:pt x="476139" y="2221489"/>
                        <a:pt x="470726" y="2231542"/>
                      </a:cubicBezTo>
                      <a:cubicBezTo>
                        <a:pt x="467890" y="2236956"/>
                        <a:pt x="464281" y="2241854"/>
                        <a:pt x="457321" y="2241854"/>
                      </a:cubicBezTo>
                      <a:cubicBezTo>
                        <a:pt x="450103" y="2241854"/>
                        <a:pt x="447267" y="2236440"/>
                        <a:pt x="444689" y="2230769"/>
                      </a:cubicBezTo>
                      <a:cubicBezTo>
                        <a:pt x="440049" y="2219684"/>
                        <a:pt x="437987" y="2207826"/>
                        <a:pt x="437471" y="2196225"/>
                      </a:cubicBezTo>
                      <a:cubicBezTo>
                        <a:pt x="436440" y="2179469"/>
                        <a:pt x="436440" y="2162713"/>
                        <a:pt x="439018" y="2145957"/>
                      </a:cubicBezTo>
                      <a:cubicBezTo>
                        <a:pt x="442369" y="2122240"/>
                        <a:pt x="457579" y="2107289"/>
                        <a:pt x="474593" y="2093110"/>
                      </a:cubicBezTo>
                      <a:cubicBezTo>
                        <a:pt x="483873" y="2085377"/>
                        <a:pt x="494185" y="2078932"/>
                        <a:pt x="503980" y="2071456"/>
                      </a:cubicBezTo>
                      <a:cubicBezTo>
                        <a:pt x="522026" y="2057536"/>
                        <a:pt x="524088" y="2047740"/>
                        <a:pt x="511972" y="2028406"/>
                      </a:cubicBezTo>
                      <a:cubicBezTo>
                        <a:pt x="499856" y="2009072"/>
                        <a:pt x="499598" y="1989480"/>
                        <a:pt x="509652" y="1969888"/>
                      </a:cubicBezTo>
                      <a:cubicBezTo>
                        <a:pt x="520737" y="1948491"/>
                        <a:pt x="532079" y="1927611"/>
                        <a:pt x="539297" y="1904410"/>
                      </a:cubicBezTo>
                      <a:cubicBezTo>
                        <a:pt x="541617" y="1897192"/>
                        <a:pt x="543164" y="1889974"/>
                        <a:pt x="544969" y="1882756"/>
                      </a:cubicBezTo>
                      <a:cubicBezTo>
                        <a:pt x="545484" y="1880178"/>
                        <a:pt x="546258" y="1877342"/>
                        <a:pt x="544969" y="1874764"/>
                      </a:cubicBezTo>
                      <a:cubicBezTo>
                        <a:pt x="541875" y="1874249"/>
                        <a:pt x="540586" y="1876053"/>
                        <a:pt x="539040" y="1877600"/>
                      </a:cubicBezTo>
                      <a:cubicBezTo>
                        <a:pt x="510683" y="1906472"/>
                        <a:pt x="493669" y="1940758"/>
                        <a:pt x="488771" y="1981488"/>
                      </a:cubicBezTo>
                      <a:cubicBezTo>
                        <a:pt x="485678" y="2006751"/>
                        <a:pt x="482584" y="2032272"/>
                        <a:pt x="475882" y="2057020"/>
                      </a:cubicBezTo>
                      <a:cubicBezTo>
                        <a:pt x="472015" y="2071198"/>
                        <a:pt x="465828" y="2084603"/>
                        <a:pt x="454743" y="2094657"/>
                      </a:cubicBezTo>
                      <a:cubicBezTo>
                        <a:pt x="451134" y="2098008"/>
                        <a:pt x="447267" y="2101102"/>
                        <a:pt x="442885" y="2101617"/>
                      </a:cubicBezTo>
                      <a:cubicBezTo>
                        <a:pt x="427417" y="2103422"/>
                        <a:pt x="419426" y="2114764"/>
                        <a:pt x="410404" y="2125076"/>
                      </a:cubicBezTo>
                      <a:cubicBezTo>
                        <a:pt x="407052" y="2128943"/>
                        <a:pt x="403701" y="2132552"/>
                        <a:pt x="400092" y="2135903"/>
                      </a:cubicBezTo>
                      <a:cubicBezTo>
                        <a:pt x="395710" y="2140028"/>
                        <a:pt x="391069" y="2142863"/>
                        <a:pt x="385140" y="2139770"/>
                      </a:cubicBezTo>
                      <a:cubicBezTo>
                        <a:pt x="378953" y="2136676"/>
                        <a:pt x="379469" y="2130747"/>
                        <a:pt x="379985" y="2125076"/>
                      </a:cubicBezTo>
                      <a:cubicBezTo>
                        <a:pt x="381273" y="2113476"/>
                        <a:pt x="384367" y="2102391"/>
                        <a:pt x="389523" y="2092079"/>
                      </a:cubicBezTo>
                      <a:cubicBezTo>
                        <a:pt x="390812" y="2089243"/>
                        <a:pt x="392874" y="2086666"/>
                        <a:pt x="392358" y="2083314"/>
                      </a:cubicBezTo>
                      <a:cubicBezTo>
                        <a:pt x="389265" y="2080994"/>
                        <a:pt x="387203" y="2083572"/>
                        <a:pt x="384883" y="2084603"/>
                      </a:cubicBezTo>
                      <a:cubicBezTo>
                        <a:pt x="376118" y="2088470"/>
                        <a:pt x="371220" y="2086408"/>
                        <a:pt x="369157" y="2076870"/>
                      </a:cubicBezTo>
                      <a:cubicBezTo>
                        <a:pt x="367095" y="2067074"/>
                        <a:pt x="367611" y="2057020"/>
                        <a:pt x="368642" y="2046966"/>
                      </a:cubicBezTo>
                      <a:cubicBezTo>
                        <a:pt x="372251" y="2014743"/>
                        <a:pt x="383336" y="1984582"/>
                        <a:pt x="396999" y="1955452"/>
                      </a:cubicBezTo>
                      <a:cubicBezTo>
                        <a:pt x="412981" y="1920908"/>
                        <a:pt x="433347" y="1889458"/>
                        <a:pt x="460930" y="1862906"/>
                      </a:cubicBezTo>
                      <a:cubicBezTo>
                        <a:pt x="469952" y="1854141"/>
                        <a:pt x="475366" y="1842541"/>
                        <a:pt x="478202" y="1830167"/>
                      </a:cubicBezTo>
                      <a:cubicBezTo>
                        <a:pt x="481295" y="1817793"/>
                        <a:pt x="475624" y="1808771"/>
                        <a:pt x="463508" y="1805162"/>
                      </a:cubicBezTo>
                      <a:cubicBezTo>
                        <a:pt x="423808" y="1794334"/>
                        <a:pt x="377922" y="1834549"/>
                        <a:pt x="385914" y="1874764"/>
                      </a:cubicBezTo>
                      <a:cubicBezTo>
                        <a:pt x="392358" y="1907503"/>
                        <a:pt x="385140" y="1935602"/>
                        <a:pt x="364775" y="1961381"/>
                      </a:cubicBezTo>
                      <a:cubicBezTo>
                        <a:pt x="355237" y="1973497"/>
                        <a:pt x="345441" y="1985871"/>
                        <a:pt x="336161" y="1998244"/>
                      </a:cubicBezTo>
                      <a:cubicBezTo>
                        <a:pt x="329974" y="2006236"/>
                        <a:pt x="325334" y="2015001"/>
                        <a:pt x="321725" y="2024281"/>
                      </a:cubicBezTo>
                      <a:cubicBezTo>
                        <a:pt x="317600" y="2035108"/>
                        <a:pt x="316827" y="2045677"/>
                        <a:pt x="319404" y="2057278"/>
                      </a:cubicBezTo>
                      <a:cubicBezTo>
                        <a:pt x="327138" y="2089501"/>
                        <a:pt x="329974" y="2122498"/>
                        <a:pt x="328427" y="2155495"/>
                      </a:cubicBezTo>
                      <a:cubicBezTo>
                        <a:pt x="328169" y="2162197"/>
                        <a:pt x="326623" y="2168384"/>
                        <a:pt x="324045" y="2174571"/>
                      </a:cubicBezTo>
                      <a:cubicBezTo>
                        <a:pt x="317342" y="2192101"/>
                        <a:pt x="303164" y="2194679"/>
                        <a:pt x="289759" y="2181016"/>
                      </a:cubicBezTo>
                      <a:cubicBezTo>
                        <a:pt x="291821" y="2192358"/>
                        <a:pt x="294141" y="2203186"/>
                        <a:pt x="294657" y="2214528"/>
                      </a:cubicBezTo>
                      <a:cubicBezTo>
                        <a:pt x="295172" y="2231027"/>
                        <a:pt x="291306" y="2238760"/>
                        <a:pt x="282283" y="2240565"/>
                      </a:cubicBezTo>
                      <a:cubicBezTo>
                        <a:pt x="264496" y="2244174"/>
                        <a:pt x="251091" y="2237987"/>
                        <a:pt x="245419" y="2223293"/>
                      </a:cubicBezTo>
                      <a:cubicBezTo>
                        <a:pt x="240264" y="2210404"/>
                        <a:pt x="239490" y="2196741"/>
                        <a:pt x="239232" y="2182820"/>
                      </a:cubicBezTo>
                      <a:cubicBezTo>
                        <a:pt x="239232" y="2172509"/>
                        <a:pt x="239490" y="2162455"/>
                        <a:pt x="235881" y="2150855"/>
                      </a:cubicBezTo>
                      <a:cubicBezTo>
                        <a:pt x="232272" y="2159104"/>
                        <a:pt x="231499" y="2166322"/>
                        <a:pt x="229952" y="2173540"/>
                      </a:cubicBezTo>
                      <a:cubicBezTo>
                        <a:pt x="223507" y="2204217"/>
                        <a:pt x="216805" y="2235151"/>
                        <a:pt x="209071" y="2265570"/>
                      </a:cubicBezTo>
                      <a:cubicBezTo>
                        <a:pt x="206493" y="2275882"/>
                        <a:pt x="203142" y="2277686"/>
                        <a:pt x="193088" y="2274335"/>
                      </a:cubicBezTo>
                      <a:cubicBezTo>
                        <a:pt x="177621" y="2269437"/>
                        <a:pt x="166279" y="2272531"/>
                        <a:pt x="155967" y="2285420"/>
                      </a:cubicBezTo>
                      <a:cubicBezTo>
                        <a:pt x="151327" y="2291349"/>
                        <a:pt x="147460" y="2297794"/>
                        <a:pt x="141789" y="2302692"/>
                      </a:cubicBezTo>
                      <a:cubicBezTo>
                        <a:pt x="128899" y="2314034"/>
                        <a:pt x="117814" y="2310167"/>
                        <a:pt x="114205" y="2293669"/>
                      </a:cubicBezTo>
                      <a:cubicBezTo>
                        <a:pt x="112659" y="2286451"/>
                        <a:pt x="112659" y="2279491"/>
                        <a:pt x="112401" y="2272273"/>
                      </a:cubicBezTo>
                      <a:cubicBezTo>
                        <a:pt x="111885" y="2263250"/>
                        <a:pt x="110596" y="2262477"/>
                        <a:pt x="101832" y="2264281"/>
                      </a:cubicBezTo>
                      <a:cubicBezTo>
                        <a:pt x="95129" y="2265570"/>
                        <a:pt x="88684" y="2265312"/>
                        <a:pt x="83529" y="2259899"/>
                      </a:cubicBezTo>
                      <a:cubicBezTo>
                        <a:pt x="78115" y="2254228"/>
                        <a:pt x="78631" y="2247525"/>
                        <a:pt x="81209" y="2240565"/>
                      </a:cubicBezTo>
                      <a:cubicBezTo>
                        <a:pt x="86880" y="2225098"/>
                        <a:pt x="97191" y="2212466"/>
                        <a:pt x="107245" y="2199834"/>
                      </a:cubicBezTo>
                      <a:cubicBezTo>
                        <a:pt x="122970" y="2179985"/>
                        <a:pt x="140758" y="2162197"/>
                        <a:pt x="155967" y="2141832"/>
                      </a:cubicBezTo>
                      <a:cubicBezTo>
                        <a:pt x="158029" y="2138997"/>
                        <a:pt x="160865" y="2136934"/>
                        <a:pt x="163958" y="2135387"/>
                      </a:cubicBezTo>
                      <a:cubicBezTo>
                        <a:pt x="181488" y="2125592"/>
                        <a:pt x="191284" y="2109609"/>
                        <a:pt x="198760" y="2091564"/>
                      </a:cubicBezTo>
                      <a:cubicBezTo>
                        <a:pt x="203916" y="2078932"/>
                        <a:pt x="208556" y="2065785"/>
                        <a:pt x="213969" y="2053411"/>
                      </a:cubicBezTo>
                      <a:cubicBezTo>
                        <a:pt x="218609" y="2043099"/>
                        <a:pt x="223250" y="2033046"/>
                        <a:pt x="231241" y="2024796"/>
                      </a:cubicBezTo>
                      <a:cubicBezTo>
                        <a:pt x="232788" y="2023250"/>
                        <a:pt x="234077" y="2021445"/>
                        <a:pt x="235108" y="2019641"/>
                      </a:cubicBezTo>
                      <a:cubicBezTo>
                        <a:pt x="237170" y="2015258"/>
                        <a:pt x="238459" y="2010618"/>
                        <a:pt x="235366" y="2006236"/>
                      </a:cubicBezTo>
                      <a:cubicBezTo>
                        <a:pt x="232272" y="2001853"/>
                        <a:pt x="227632" y="2001338"/>
                        <a:pt x="222734" y="2002111"/>
                      </a:cubicBezTo>
                      <a:cubicBezTo>
                        <a:pt x="213969" y="2003400"/>
                        <a:pt x="205978" y="2007267"/>
                        <a:pt x="198502" y="2011907"/>
                      </a:cubicBezTo>
                      <a:cubicBezTo>
                        <a:pt x="180457" y="2023250"/>
                        <a:pt x="167052" y="2037686"/>
                        <a:pt x="163958" y="2060371"/>
                      </a:cubicBezTo>
                      <a:cubicBezTo>
                        <a:pt x="160607" y="2084088"/>
                        <a:pt x="132766" y="2110124"/>
                        <a:pt x="109308" y="2113218"/>
                      </a:cubicBezTo>
                      <a:cubicBezTo>
                        <a:pt x="94356" y="2115280"/>
                        <a:pt x="86364" y="2107804"/>
                        <a:pt x="84302" y="2092595"/>
                      </a:cubicBezTo>
                      <a:cubicBezTo>
                        <a:pt x="82498" y="2078674"/>
                        <a:pt x="88942" y="2068878"/>
                        <a:pt x="97707" y="2059598"/>
                      </a:cubicBezTo>
                      <a:cubicBezTo>
                        <a:pt x="99254" y="2057793"/>
                        <a:pt x="102089" y="2055989"/>
                        <a:pt x="100543" y="2053411"/>
                      </a:cubicBezTo>
                      <a:cubicBezTo>
                        <a:pt x="98996" y="2051091"/>
                        <a:pt x="95903" y="2052122"/>
                        <a:pt x="93582" y="2052638"/>
                      </a:cubicBezTo>
                      <a:cubicBezTo>
                        <a:pt x="84560" y="2055473"/>
                        <a:pt x="75537" y="2057278"/>
                        <a:pt x="66257" y="2058824"/>
                      </a:cubicBezTo>
                      <a:cubicBezTo>
                        <a:pt x="59554" y="2059856"/>
                        <a:pt x="53110" y="2059082"/>
                        <a:pt x="47181" y="2055731"/>
                      </a:cubicBezTo>
                      <a:cubicBezTo>
                        <a:pt x="38416" y="2050833"/>
                        <a:pt x="36869" y="2041295"/>
                        <a:pt x="44603" y="2035108"/>
                      </a:cubicBezTo>
                      <a:cubicBezTo>
                        <a:pt x="52079" y="2028921"/>
                        <a:pt x="52336" y="2022734"/>
                        <a:pt x="48727" y="2014485"/>
                      </a:cubicBezTo>
                      <a:cubicBezTo>
                        <a:pt x="43056" y="2001596"/>
                        <a:pt x="45634" y="1995924"/>
                        <a:pt x="58523" y="1990253"/>
                      </a:cubicBezTo>
                      <a:cubicBezTo>
                        <a:pt x="76568" y="1982262"/>
                        <a:pt x="95903" y="1978653"/>
                        <a:pt x="115494" y="1975559"/>
                      </a:cubicBezTo>
                      <a:cubicBezTo>
                        <a:pt x="125033" y="1974012"/>
                        <a:pt x="134571" y="1972466"/>
                        <a:pt x="143593" y="1968857"/>
                      </a:cubicBezTo>
                      <a:cubicBezTo>
                        <a:pt x="154678" y="1964474"/>
                        <a:pt x="158287" y="1957514"/>
                        <a:pt x="155194" y="1945914"/>
                      </a:cubicBezTo>
                      <a:cubicBezTo>
                        <a:pt x="153389" y="1938953"/>
                        <a:pt x="149522" y="1931993"/>
                        <a:pt x="156740" y="1926064"/>
                      </a:cubicBezTo>
                      <a:cubicBezTo>
                        <a:pt x="164216" y="1919877"/>
                        <a:pt x="172723" y="1918588"/>
                        <a:pt x="182261" y="1921939"/>
                      </a:cubicBezTo>
                      <a:cubicBezTo>
                        <a:pt x="197471" y="1927095"/>
                        <a:pt x="206493" y="1937664"/>
                        <a:pt x="210360" y="1952874"/>
                      </a:cubicBezTo>
                      <a:cubicBezTo>
                        <a:pt x="213454" y="1965505"/>
                        <a:pt x="221703" y="1971435"/>
                        <a:pt x="234592" y="1969372"/>
                      </a:cubicBezTo>
                      <a:cubicBezTo>
                        <a:pt x="250060" y="1967052"/>
                        <a:pt x="260113" y="1956998"/>
                        <a:pt x="267589" y="1944367"/>
                      </a:cubicBezTo>
                      <a:cubicBezTo>
                        <a:pt x="273518" y="1934313"/>
                        <a:pt x="277901" y="1923744"/>
                        <a:pt x="284345" y="1912143"/>
                      </a:cubicBezTo>
                      <a:cubicBezTo>
                        <a:pt x="279963" y="1914979"/>
                        <a:pt x="277901" y="1917815"/>
                        <a:pt x="275323" y="1919877"/>
                      </a:cubicBezTo>
                      <a:cubicBezTo>
                        <a:pt x="264238" y="1929157"/>
                        <a:pt x="251349" y="1930189"/>
                        <a:pt x="238459" y="1926579"/>
                      </a:cubicBezTo>
                      <a:cubicBezTo>
                        <a:pt x="226859" y="1923486"/>
                        <a:pt x="222734" y="1909050"/>
                        <a:pt x="228405" y="1895903"/>
                      </a:cubicBezTo>
                      <a:cubicBezTo>
                        <a:pt x="235881" y="1878373"/>
                        <a:pt x="248255" y="1865226"/>
                        <a:pt x="265269" y="1856719"/>
                      </a:cubicBezTo>
                      <a:cubicBezTo>
                        <a:pt x="271456" y="1853626"/>
                        <a:pt x="275065" y="1850017"/>
                        <a:pt x="275065" y="1842541"/>
                      </a:cubicBezTo>
                      <a:cubicBezTo>
                        <a:pt x="275065" y="1836869"/>
                        <a:pt x="278932" y="1832229"/>
                        <a:pt x="280994" y="1827074"/>
                      </a:cubicBezTo>
                      <a:cubicBezTo>
                        <a:pt x="282283" y="1823722"/>
                        <a:pt x="285376" y="1819855"/>
                        <a:pt x="282541" y="1816762"/>
                      </a:cubicBezTo>
                      <a:cubicBezTo>
                        <a:pt x="279190" y="1812895"/>
                        <a:pt x="274807" y="1816504"/>
                        <a:pt x="271456" y="1817793"/>
                      </a:cubicBezTo>
                      <a:cubicBezTo>
                        <a:pt x="243873" y="1829394"/>
                        <a:pt x="219383" y="1845634"/>
                        <a:pt x="196182" y="1864195"/>
                      </a:cubicBezTo>
                      <a:cubicBezTo>
                        <a:pt x="185355" y="1872702"/>
                        <a:pt x="176332" y="1883013"/>
                        <a:pt x="165505" y="1891520"/>
                      </a:cubicBezTo>
                      <a:cubicBezTo>
                        <a:pt x="161896" y="1894356"/>
                        <a:pt x="158287" y="1896161"/>
                        <a:pt x="153905" y="1896418"/>
                      </a:cubicBezTo>
                      <a:cubicBezTo>
                        <a:pt x="134055" y="1897450"/>
                        <a:pt x="116783" y="1906472"/>
                        <a:pt x="105183" y="1921166"/>
                      </a:cubicBezTo>
                      <a:cubicBezTo>
                        <a:pt x="90747" y="1939211"/>
                        <a:pt x="71928" y="1946429"/>
                        <a:pt x="51563" y="1952616"/>
                      </a:cubicBezTo>
                      <a:cubicBezTo>
                        <a:pt x="36869" y="1956998"/>
                        <a:pt x="22691" y="1955452"/>
                        <a:pt x="9286" y="1947460"/>
                      </a:cubicBezTo>
                      <a:cubicBezTo>
                        <a:pt x="-1283" y="1941273"/>
                        <a:pt x="-2830" y="1934313"/>
                        <a:pt x="4646" y="1924517"/>
                      </a:cubicBezTo>
                      <a:cubicBezTo>
                        <a:pt x="12122" y="1914721"/>
                        <a:pt x="20886" y="1905699"/>
                        <a:pt x="27589" y="1895129"/>
                      </a:cubicBezTo>
                      <a:cubicBezTo>
                        <a:pt x="33002" y="1886622"/>
                        <a:pt x="32229" y="1884302"/>
                        <a:pt x="23722" y="1878889"/>
                      </a:cubicBezTo>
                      <a:cubicBezTo>
                        <a:pt x="16504" y="1874249"/>
                        <a:pt x="15473" y="1867804"/>
                        <a:pt x="21402" y="1860844"/>
                      </a:cubicBezTo>
                      <a:cubicBezTo>
                        <a:pt x="28362" y="1852594"/>
                        <a:pt x="38158" y="1847954"/>
                        <a:pt x="47181" y="1842541"/>
                      </a:cubicBezTo>
                      <a:cubicBezTo>
                        <a:pt x="51563" y="1839963"/>
                        <a:pt x="55945" y="1837900"/>
                        <a:pt x="59812" y="1834549"/>
                      </a:cubicBezTo>
                      <a:cubicBezTo>
                        <a:pt x="65484" y="1829909"/>
                        <a:pt x="64968" y="1826042"/>
                        <a:pt x="58781" y="1822175"/>
                      </a:cubicBezTo>
                      <a:cubicBezTo>
                        <a:pt x="56977" y="1820887"/>
                        <a:pt x="54657" y="1820371"/>
                        <a:pt x="52852" y="1819340"/>
                      </a:cubicBezTo>
                      <a:cubicBezTo>
                        <a:pt x="46923" y="1815989"/>
                        <a:pt x="45376" y="1810833"/>
                        <a:pt x="50016" y="1806451"/>
                      </a:cubicBezTo>
                      <a:cubicBezTo>
                        <a:pt x="64452" y="1792014"/>
                        <a:pt x="73991" y="1773711"/>
                        <a:pt x="88684" y="1759791"/>
                      </a:cubicBezTo>
                      <a:cubicBezTo>
                        <a:pt x="90489" y="1757986"/>
                        <a:pt x="92294" y="1756182"/>
                        <a:pt x="94098" y="1754635"/>
                      </a:cubicBezTo>
                      <a:cubicBezTo>
                        <a:pt x="96676" y="1752315"/>
                        <a:pt x="99512" y="1750253"/>
                        <a:pt x="103378" y="1751800"/>
                      </a:cubicBezTo>
                      <a:cubicBezTo>
                        <a:pt x="106730" y="1753346"/>
                        <a:pt x="107245" y="1756440"/>
                        <a:pt x="107503" y="1759533"/>
                      </a:cubicBezTo>
                      <a:cubicBezTo>
                        <a:pt x="108019" y="1763142"/>
                        <a:pt x="108019" y="1767009"/>
                        <a:pt x="109050" y="1770618"/>
                      </a:cubicBezTo>
                      <a:cubicBezTo>
                        <a:pt x="115494" y="1792788"/>
                        <a:pt x="132251" y="1802068"/>
                        <a:pt x="153389" y="1805162"/>
                      </a:cubicBezTo>
                      <a:cubicBezTo>
                        <a:pt x="167052" y="1807224"/>
                        <a:pt x="180715" y="1806193"/>
                        <a:pt x="194120" y="1801552"/>
                      </a:cubicBezTo>
                      <a:cubicBezTo>
                        <a:pt x="197471" y="1800521"/>
                        <a:pt x="202627" y="1800264"/>
                        <a:pt x="202369" y="1795366"/>
                      </a:cubicBezTo>
                      <a:cubicBezTo>
                        <a:pt x="202111" y="1791499"/>
                        <a:pt x="197471" y="1791241"/>
                        <a:pt x="194120" y="1790468"/>
                      </a:cubicBezTo>
                      <a:cubicBezTo>
                        <a:pt x="186128" y="1788148"/>
                        <a:pt x="177621" y="1787116"/>
                        <a:pt x="169372" y="1785054"/>
                      </a:cubicBezTo>
                      <a:cubicBezTo>
                        <a:pt x="159318" y="1782476"/>
                        <a:pt x="155194" y="1778094"/>
                        <a:pt x="155967" y="1771134"/>
                      </a:cubicBezTo>
                      <a:cubicBezTo>
                        <a:pt x="156740" y="1764689"/>
                        <a:pt x="162927" y="1759791"/>
                        <a:pt x="171434" y="1759275"/>
                      </a:cubicBezTo>
                      <a:cubicBezTo>
                        <a:pt x="173497" y="1759018"/>
                        <a:pt x="175817" y="1759275"/>
                        <a:pt x="177879" y="1758760"/>
                      </a:cubicBezTo>
                      <a:cubicBezTo>
                        <a:pt x="185355" y="1757471"/>
                        <a:pt x="187675" y="1753604"/>
                        <a:pt x="183550" y="1746901"/>
                      </a:cubicBezTo>
                      <a:cubicBezTo>
                        <a:pt x="179684" y="1740199"/>
                        <a:pt x="175301" y="1733754"/>
                        <a:pt x="172208" y="1726536"/>
                      </a:cubicBezTo>
                      <a:cubicBezTo>
                        <a:pt x="169888" y="1721381"/>
                        <a:pt x="168856" y="1716225"/>
                        <a:pt x="172465" y="1711585"/>
                      </a:cubicBezTo>
                      <a:cubicBezTo>
                        <a:pt x="176074" y="1706429"/>
                        <a:pt x="181488" y="1706944"/>
                        <a:pt x="186902" y="1708233"/>
                      </a:cubicBezTo>
                      <a:cubicBezTo>
                        <a:pt x="200822" y="1711069"/>
                        <a:pt x="201338" y="1710811"/>
                        <a:pt x="206493" y="1697149"/>
                      </a:cubicBezTo>
                      <a:cubicBezTo>
                        <a:pt x="209587" y="1688642"/>
                        <a:pt x="213196" y="1687610"/>
                        <a:pt x="219641" y="1694571"/>
                      </a:cubicBezTo>
                      <a:cubicBezTo>
                        <a:pt x="224281" y="1699469"/>
                        <a:pt x="228148" y="1698953"/>
                        <a:pt x="232272" y="1694571"/>
                      </a:cubicBezTo>
                      <a:cubicBezTo>
                        <a:pt x="234335" y="1692508"/>
                        <a:pt x="235881" y="1690188"/>
                        <a:pt x="237686" y="1688126"/>
                      </a:cubicBezTo>
                      <a:cubicBezTo>
                        <a:pt x="242068" y="1682455"/>
                        <a:pt x="247739" y="1679361"/>
                        <a:pt x="254700" y="1681939"/>
                      </a:cubicBezTo>
                      <a:cubicBezTo>
                        <a:pt x="261402" y="1684517"/>
                        <a:pt x="264496" y="1689673"/>
                        <a:pt x="264753" y="1697149"/>
                      </a:cubicBezTo>
                      <a:cubicBezTo>
                        <a:pt x="265011" y="1705913"/>
                        <a:pt x="263465" y="1714420"/>
                        <a:pt x="262176" y="1723185"/>
                      </a:cubicBezTo>
                      <a:cubicBezTo>
                        <a:pt x="260113" y="1737363"/>
                        <a:pt x="266558" y="1744581"/>
                        <a:pt x="280994" y="1743550"/>
                      </a:cubicBezTo>
                      <a:cubicBezTo>
                        <a:pt x="292595" y="1742519"/>
                        <a:pt x="303679" y="1740199"/>
                        <a:pt x="314249" y="1734785"/>
                      </a:cubicBezTo>
                      <a:cubicBezTo>
                        <a:pt x="351370" y="1715194"/>
                        <a:pt x="390296" y="1698695"/>
                        <a:pt x="425613" y="1675494"/>
                      </a:cubicBezTo>
                      <a:cubicBezTo>
                        <a:pt x="454743" y="1656418"/>
                        <a:pt x="480780" y="1633991"/>
                        <a:pt x="499856" y="1604345"/>
                      </a:cubicBezTo>
                      <a:cubicBezTo>
                        <a:pt x="504238" y="1597643"/>
                        <a:pt x="509394" y="1592229"/>
                        <a:pt x="516096" y="1588104"/>
                      </a:cubicBezTo>
                      <a:cubicBezTo>
                        <a:pt x="538524" y="1573668"/>
                        <a:pt x="557085" y="1554592"/>
                        <a:pt x="577966" y="1538351"/>
                      </a:cubicBezTo>
                      <a:cubicBezTo>
                        <a:pt x="592402" y="1527266"/>
                        <a:pt x="607353" y="1517213"/>
                        <a:pt x="624109" y="1510510"/>
                      </a:cubicBezTo>
                      <a:cubicBezTo>
                        <a:pt x="625656" y="1509995"/>
                        <a:pt x="626945" y="1509221"/>
                        <a:pt x="628234" y="1508448"/>
                      </a:cubicBezTo>
                      <a:cubicBezTo>
                        <a:pt x="630296" y="1507159"/>
                        <a:pt x="632874" y="1505870"/>
                        <a:pt x="632874" y="1503034"/>
                      </a:cubicBezTo>
                      <a:cubicBezTo>
                        <a:pt x="632874" y="1499683"/>
                        <a:pt x="630039" y="1498394"/>
                        <a:pt x="627203" y="1497621"/>
                      </a:cubicBezTo>
                      <a:cubicBezTo>
                        <a:pt x="612767" y="1492981"/>
                        <a:pt x="597815" y="1493239"/>
                        <a:pt x="582863" y="1494012"/>
                      </a:cubicBezTo>
                      <a:cubicBezTo>
                        <a:pt x="560178" y="1495043"/>
                        <a:pt x="546258" y="1508190"/>
                        <a:pt x="533884" y="1525462"/>
                      </a:cubicBezTo>
                      <a:cubicBezTo>
                        <a:pt x="513519" y="1553819"/>
                        <a:pt x="492380" y="1581660"/>
                        <a:pt x="468664" y="1607181"/>
                      </a:cubicBezTo>
                      <a:cubicBezTo>
                        <a:pt x="437471" y="1640693"/>
                        <a:pt x="401639" y="1666730"/>
                        <a:pt x="356010" y="1677041"/>
                      </a:cubicBezTo>
                      <a:cubicBezTo>
                        <a:pt x="347246" y="1679103"/>
                        <a:pt x="329716" y="1671112"/>
                        <a:pt x="325076" y="1663121"/>
                      </a:cubicBezTo>
                      <a:cubicBezTo>
                        <a:pt x="320951" y="1656160"/>
                        <a:pt x="323529" y="1645591"/>
                        <a:pt x="331778" y="1636826"/>
                      </a:cubicBezTo>
                      <a:cubicBezTo>
                        <a:pt x="339770" y="1628061"/>
                        <a:pt x="349823" y="1621617"/>
                        <a:pt x="359362" y="1614656"/>
                      </a:cubicBezTo>
                      <a:cubicBezTo>
                        <a:pt x="362455" y="1612336"/>
                        <a:pt x="366580" y="1610790"/>
                        <a:pt x="368900" y="1605892"/>
                      </a:cubicBezTo>
                      <a:cubicBezTo>
                        <a:pt x="355495" y="1605892"/>
                        <a:pt x="344410" y="1610016"/>
                        <a:pt x="334098" y="1617234"/>
                      </a:cubicBezTo>
                      <a:cubicBezTo>
                        <a:pt x="322498" y="1625226"/>
                        <a:pt x="312702" y="1635279"/>
                        <a:pt x="301617" y="1643786"/>
                      </a:cubicBezTo>
                      <a:cubicBezTo>
                        <a:pt x="290017" y="1652809"/>
                        <a:pt x="277127" y="1657449"/>
                        <a:pt x="262176" y="1658480"/>
                      </a:cubicBezTo>
                      <a:cubicBezTo>
                        <a:pt x="243099" y="1659769"/>
                        <a:pt x="224281" y="1661058"/>
                        <a:pt x="205462" y="1656160"/>
                      </a:cubicBezTo>
                      <a:cubicBezTo>
                        <a:pt x="200049" y="1654871"/>
                        <a:pt x="194635" y="1653325"/>
                        <a:pt x="189737" y="1650231"/>
                      </a:cubicBezTo>
                      <a:cubicBezTo>
                        <a:pt x="183035" y="1645591"/>
                        <a:pt x="182519" y="1638631"/>
                        <a:pt x="188191" y="1632959"/>
                      </a:cubicBezTo>
                      <a:cubicBezTo>
                        <a:pt x="188964" y="1632186"/>
                        <a:pt x="190253" y="1631670"/>
                        <a:pt x="191284" y="1630639"/>
                      </a:cubicBezTo>
                      <a:cubicBezTo>
                        <a:pt x="193862" y="1627804"/>
                        <a:pt x="200307" y="1627030"/>
                        <a:pt x="199018" y="1622390"/>
                      </a:cubicBezTo>
                      <a:cubicBezTo>
                        <a:pt x="197729" y="1616977"/>
                        <a:pt x="191800" y="1618781"/>
                        <a:pt x="187675" y="1618781"/>
                      </a:cubicBezTo>
                      <a:cubicBezTo>
                        <a:pt x="178395" y="1618781"/>
                        <a:pt x="168856" y="1618008"/>
                        <a:pt x="159576" y="1619555"/>
                      </a:cubicBezTo>
                      <a:cubicBezTo>
                        <a:pt x="155451" y="1620328"/>
                        <a:pt x="152100" y="1618523"/>
                        <a:pt x="150038" y="1615172"/>
                      </a:cubicBezTo>
                      <a:cubicBezTo>
                        <a:pt x="147718" y="1611305"/>
                        <a:pt x="148749" y="1607438"/>
                        <a:pt x="151585" y="1603829"/>
                      </a:cubicBezTo>
                      <a:cubicBezTo>
                        <a:pt x="159318" y="1594291"/>
                        <a:pt x="169630" y="1587589"/>
                        <a:pt x="179168" y="1580371"/>
                      </a:cubicBezTo>
                      <a:cubicBezTo>
                        <a:pt x="182261" y="1578051"/>
                        <a:pt x="187675" y="1575473"/>
                        <a:pt x="185097" y="1571348"/>
                      </a:cubicBezTo>
                      <a:cubicBezTo>
                        <a:pt x="183035" y="1567997"/>
                        <a:pt x="178395" y="1572379"/>
                        <a:pt x="175301" y="1574184"/>
                      </a:cubicBezTo>
                      <a:cubicBezTo>
                        <a:pt x="159061" y="1583980"/>
                        <a:pt x="141531" y="1588362"/>
                        <a:pt x="122712" y="1586815"/>
                      </a:cubicBezTo>
                      <a:cubicBezTo>
                        <a:pt x="107245" y="1585784"/>
                        <a:pt x="100285" y="1575215"/>
                        <a:pt x="106214" y="1561037"/>
                      </a:cubicBezTo>
                      <a:cubicBezTo>
                        <a:pt x="110339" y="1550983"/>
                        <a:pt x="116010" y="1541703"/>
                        <a:pt x="126579" y="1536289"/>
                      </a:cubicBezTo>
                      <a:cubicBezTo>
                        <a:pt x="129415" y="1535000"/>
                        <a:pt x="131735" y="1532938"/>
                        <a:pt x="134055" y="1530876"/>
                      </a:cubicBezTo>
                      <a:cubicBezTo>
                        <a:pt x="144109" y="1521853"/>
                        <a:pt x="143335" y="1515666"/>
                        <a:pt x="131219" y="1509995"/>
                      </a:cubicBezTo>
                      <a:cubicBezTo>
                        <a:pt x="124001" y="1506643"/>
                        <a:pt x="116268" y="1503550"/>
                        <a:pt x="108534" y="1500972"/>
                      </a:cubicBezTo>
                      <a:cubicBezTo>
                        <a:pt x="97449" y="1497621"/>
                        <a:pt x="86880" y="1492981"/>
                        <a:pt x="76053" y="1488856"/>
                      </a:cubicBezTo>
                      <a:cubicBezTo>
                        <a:pt x="70382" y="1486536"/>
                        <a:pt x="64968" y="1483443"/>
                        <a:pt x="59554" y="1480091"/>
                      </a:cubicBezTo>
                      <a:cubicBezTo>
                        <a:pt x="46407" y="1471584"/>
                        <a:pt x="44861" y="1464624"/>
                        <a:pt x="52336" y="1449157"/>
                      </a:cubicBezTo>
                      <a:cubicBezTo>
                        <a:pt x="58266" y="1436783"/>
                        <a:pt x="69350" y="1429307"/>
                        <a:pt x="81209" y="1423636"/>
                      </a:cubicBezTo>
                      <a:cubicBezTo>
                        <a:pt x="99254" y="1415387"/>
                        <a:pt x="118588" y="1409200"/>
                        <a:pt x="137664" y="1404302"/>
                      </a:cubicBezTo>
                      <a:cubicBezTo>
                        <a:pt x="164474" y="1397342"/>
                        <a:pt x="185870" y="1408426"/>
                        <a:pt x="201853" y="1434463"/>
                      </a:cubicBezTo>
                      <a:cubicBezTo>
                        <a:pt x="210618" y="1448899"/>
                        <a:pt x="217063" y="1464624"/>
                        <a:pt x="228405" y="1477256"/>
                      </a:cubicBezTo>
                      <a:cubicBezTo>
                        <a:pt x="247224" y="1498910"/>
                        <a:pt x="269909" y="1510768"/>
                        <a:pt x="299813" y="1501746"/>
                      </a:cubicBezTo>
                      <a:cubicBezTo>
                        <a:pt x="313218" y="1497621"/>
                        <a:pt x="314764" y="1495301"/>
                        <a:pt x="311155" y="1481896"/>
                      </a:cubicBezTo>
                      <a:cubicBezTo>
                        <a:pt x="304453" y="1457922"/>
                        <a:pt x="307804" y="1445806"/>
                        <a:pt x="326880" y="1433174"/>
                      </a:cubicBezTo>
                      <a:cubicBezTo>
                        <a:pt x="338739" y="1425440"/>
                        <a:pt x="353175" y="1423636"/>
                        <a:pt x="367353" y="1425440"/>
                      </a:cubicBezTo>
                      <a:cubicBezTo>
                        <a:pt x="373540" y="1426214"/>
                        <a:pt x="379727" y="1426987"/>
                        <a:pt x="385914" y="1428276"/>
                      </a:cubicBezTo>
                      <a:cubicBezTo>
                        <a:pt x="390038" y="1429049"/>
                        <a:pt x="394678" y="1428534"/>
                        <a:pt x="395452" y="1423378"/>
                      </a:cubicBezTo>
                      <a:cubicBezTo>
                        <a:pt x="396225" y="1418480"/>
                        <a:pt x="391843" y="1417191"/>
                        <a:pt x="388234" y="1416418"/>
                      </a:cubicBezTo>
                      <a:cubicBezTo>
                        <a:pt x="369415" y="1412035"/>
                        <a:pt x="350081" y="1411778"/>
                        <a:pt x="330747" y="1411004"/>
                      </a:cubicBezTo>
                      <a:cubicBezTo>
                        <a:pt x="313991" y="1410489"/>
                        <a:pt x="297235" y="1409715"/>
                        <a:pt x="280479" y="1406622"/>
                      </a:cubicBezTo>
                      <a:cubicBezTo>
                        <a:pt x="274549" y="1405591"/>
                        <a:pt x="269909" y="1402239"/>
                        <a:pt x="269651" y="1395537"/>
                      </a:cubicBezTo>
                      <a:cubicBezTo>
                        <a:pt x="269394" y="1389092"/>
                        <a:pt x="273518" y="1386257"/>
                        <a:pt x="279190" y="1384710"/>
                      </a:cubicBezTo>
                      <a:cubicBezTo>
                        <a:pt x="280994" y="1384194"/>
                        <a:pt x="282799" y="1383679"/>
                        <a:pt x="284603" y="1383163"/>
                      </a:cubicBezTo>
                      <a:cubicBezTo>
                        <a:pt x="285892" y="1382905"/>
                        <a:pt x="287181" y="1382648"/>
                        <a:pt x="288728" y="1381359"/>
                      </a:cubicBezTo>
                      <a:cubicBezTo>
                        <a:pt x="281767" y="1378781"/>
                        <a:pt x="274807" y="1377234"/>
                        <a:pt x="268620" y="1373883"/>
                      </a:cubicBezTo>
                      <a:cubicBezTo>
                        <a:pt x="253926" y="1365376"/>
                        <a:pt x="249802" y="1351713"/>
                        <a:pt x="258051" y="1337019"/>
                      </a:cubicBezTo>
                      <a:cubicBezTo>
                        <a:pt x="260629" y="1332379"/>
                        <a:pt x="260887" y="1327481"/>
                        <a:pt x="259855" y="1322583"/>
                      </a:cubicBezTo>
                      <a:cubicBezTo>
                        <a:pt x="258567" y="1315623"/>
                        <a:pt x="256246" y="1308663"/>
                        <a:pt x="253669" y="1301960"/>
                      </a:cubicBezTo>
                      <a:cubicBezTo>
                        <a:pt x="251606" y="1296031"/>
                        <a:pt x="251091" y="1289844"/>
                        <a:pt x="251349" y="1283657"/>
                      </a:cubicBezTo>
                      <a:cubicBezTo>
                        <a:pt x="252122" y="1271799"/>
                        <a:pt x="261918" y="1265096"/>
                        <a:pt x="273003" y="1269221"/>
                      </a:cubicBezTo>
                      <a:cubicBezTo>
                        <a:pt x="303422" y="1280564"/>
                        <a:pt x="333325" y="1292680"/>
                        <a:pt x="362713" y="1306343"/>
                      </a:cubicBezTo>
                      <a:cubicBezTo>
                        <a:pt x="385914" y="1317170"/>
                        <a:pt x="407826" y="1330317"/>
                        <a:pt x="430253" y="1342433"/>
                      </a:cubicBezTo>
                      <a:cubicBezTo>
                        <a:pt x="450618" y="1353518"/>
                        <a:pt x="473819" y="1356869"/>
                        <a:pt x="497278" y="1354033"/>
                      </a:cubicBezTo>
                      <a:cubicBezTo>
                        <a:pt x="507847" y="1352744"/>
                        <a:pt x="514034" y="1345526"/>
                        <a:pt x="517643" y="1335730"/>
                      </a:cubicBezTo>
                      <a:cubicBezTo>
                        <a:pt x="523314" y="1320005"/>
                        <a:pt x="534399" y="1317427"/>
                        <a:pt x="547547" y="1328512"/>
                      </a:cubicBezTo>
                      <a:cubicBezTo>
                        <a:pt x="556569" y="1335988"/>
                        <a:pt x="562240" y="1346042"/>
                        <a:pt x="568170" y="1355838"/>
                      </a:cubicBezTo>
                      <a:cubicBezTo>
                        <a:pt x="586472" y="1385741"/>
                        <a:pt x="592917" y="1385226"/>
                        <a:pt x="624367" y="1370274"/>
                      </a:cubicBezTo>
                      <a:cubicBezTo>
                        <a:pt x="646795" y="1359447"/>
                        <a:pt x="664582" y="1342175"/>
                        <a:pt x="684174" y="1327223"/>
                      </a:cubicBezTo>
                      <a:cubicBezTo>
                        <a:pt x="694743" y="1318974"/>
                        <a:pt x="705828" y="1311756"/>
                        <a:pt x="717429" y="1304796"/>
                      </a:cubicBezTo>
                      <a:cubicBezTo>
                        <a:pt x="733669" y="1295000"/>
                        <a:pt x="737020" y="1284173"/>
                        <a:pt x="729545" y="1266901"/>
                      </a:cubicBezTo>
                      <a:cubicBezTo>
                        <a:pt x="725420" y="1257878"/>
                        <a:pt x="721038" y="1249114"/>
                        <a:pt x="719491" y="1239060"/>
                      </a:cubicBezTo>
                      <a:cubicBezTo>
                        <a:pt x="717944" y="1229780"/>
                        <a:pt x="708406" y="1224366"/>
                        <a:pt x="697321" y="1224108"/>
                      </a:cubicBezTo>
                      <a:cubicBezTo>
                        <a:pt x="685463" y="1223850"/>
                        <a:pt x="676440" y="1230295"/>
                        <a:pt x="672058" y="1239833"/>
                      </a:cubicBezTo>
                      <a:cubicBezTo>
                        <a:pt x="664324" y="1257878"/>
                        <a:pt x="656075" y="1275408"/>
                        <a:pt x="649630" y="1293969"/>
                      </a:cubicBezTo>
                      <a:cubicBezTo>
                        <a:pt x="648342" y="1297578"/>
                        <a:pt x="646537" y="1300671"/>
                        <a:pt x="643959" y="1303507"/>
                      </a:cubicBezTo>
                      <a:cubicBezTo>
                        <a:pt x="635194" y="1313818"/>
                        <a:pt x="626687" y="1315365"/>
                        <a:pt x="615087" y="1308663"/>
                      </a:cubicBezTo>
                      <a:cubicBezTo>
                        <a:pt x="611736" y="1306858"/>
                        <a:pt x="608900" y="1304538"/>
                        <a:pt x="605807" y="1302218"/>
                      </a:cubicBezTo>
                      <a:cubicBezTo>
                        <a:pt x="585957" y="1286493"/>
                        <a:pt x="563014" y="1282884"/>
                        <a:pt x="538782" y="1286751"/>
                      </a:cubicBezTo>
                      <a:cubicBezTo>
                        <a:pt x="520221" y="1289586"/>
                        <a:pt x="502176" y="1294484"/>
                        <a:pt x="483873" y="1298093"/>
                      </a:cubicBezTo>
                      <a:cubicBezTo>
                        <a:pt x="465054" y="1301702"/>
                        <a:pt x="446236" y="1302218"/>
                        <a:pt x="427160" y="1298351"/>
                      </a:cubicBezTo>
                      <a:cubicBezTo>
                        <a:pt x="420715" y="1297062"/>
                        <a:pt x="414528" y="1294484"/>
                        <a:pt x="412724" y="1287008"/>
                      </a:cubicBezTo>
                      <a:cubicBezTo>
                        <a:pt x="410919" y="1279533"/>
                        <a:pt x="415559" y="1274635"/>
                        <a:pt x="420457" y="1269994"/>
                      </a:cubicBezTo>
                      <a:cubicBezTo>
                        <a:pt x="424066" y="1266385"/>
                        <a:pt x="428449" y="1264065"/>
                        <a:pt x="433089" y="1262261"/>
                      </a:cubicBezTo>
                      <a:cubicBezTo>
                        <a:pt x="437987" y="1260456"/>
                        <a:pt x="443143" y="1258652"/>
                        <a:pt x="448298" y="1257621"/>
                      </a:cubicBezTo>
                      <a:cubicBezTo>
                        <a:pt x="451392" y="1257105"/>
                        <a:pt x="455001" y="1256590"/>
                        <a:pt x="455774" y="1252981"/>
                      </a:cubicBezTo>
                      <a:cubicBezTo>
                        <a:pt x="456547" y="1248856"/>
                        <a:pt x="453196" y="1247051"/>
                        <a:pt x="450103" y="1245247"/>
                      </a:cubicBezTo>
                      <a:cubicBezTo>
                        <a:pt x="438760" y="1238287"/>
                        <a:pt x="425871" y="1237771"/>
                        <a:pt x="412981" y="1236998"/>
                      </a:cubicBezTo>
                      <a:cubicBezTo>
                        <a:pt x="395194" y="1235709"/>
                        <a:pt x="377664" y="1238544"/>
                        <a:pt x="360135" y="1242669"/>
                      </a:cubicBezTo>
                      <a:cubicBezTo>
                        <a:pt x="343121" y="1246536"/>
                        <a:pt x="326365" y="1250918"/>
                        <a:pt x="308577" y="1250145"/>
                      </a:cubicBezTo>
                      <a:cubicBezTo>
                        <a:pt x="296204" y="1249629"/>
                        <a:pt x="285119" y="1246794"/>
                        <a:pt x="275065" y="1240349"/>
                      </a:cubicBezTo>
                      <a:cubicBezTo>
                        <a:pt x="269136" y="1236482"/>
                        <a:pt x="262691" y="1234420"/>
                        <a:pt x="255989" y="1233389"/>
                      </a:cubicBezTo>
                      <a:cubicBezTo>
                        <a:pt x="231241" y="1230037"/>
                        <a:pt x="207267" y="1223593"/>
                        <a:pt x="183808" y="1214312"/>
                      </a:cubicBezTo>
                      <a:cubicBezTo>
                        <a:pt x="178137" y="1211992"/>
                        <a:pt x="172981" y="1209414"/>
                        <a:pt x="168341" y="1205805"/>
                      </a:cubicBezTo>
                      <a:cubicBezTo>
                        <a:pt x="160607" y="1199618"/>
                        <a:pt x="161638" y="1190080"/>
                        <a:pt x="170403" y="1185182"/>
                      </a:cubicBezTo>
                      <a:cubicBezTo>
                        <a:pt x="176848" y="1181831"/>
                        <a:pt x="184066" y="1180800"/>
                        <a:pt x="190768" y="1178738"/>
                      </a:cubicBezTo>
                      <a:cubicBezTo>
                        <a:pt x="192831" y="1178222"/>
                        <a:pt x="195666" y="1177707"/>
                        <a:pt x="195924" y="1175386"/>
                      </a:cubicBezTo>
                      <a:cubicBezTo>
                        <a:pt x="196182" y="1172035"/>
                        <a:pt x="192831" y="1172035"/>
                        <a:pt x="190511" y="1171520"/>
                      </a:cubicBezTo>
                      <a:cubicBezTo>
                        <a:pt x="176590" y="1168426"/>
                        <a:pt x="162412" y="1165848"/>
                        <a:pt x="149007" y="1160950"/>
                      </a:cubicBezTo>
                      <a:cubicBezTo>
                        <a:pt x="143335" y="1158888"/>
                        <a:pt x="137922" y="1156568"/>
                        <a:pt x="133024" y="1153217"/>
                      </a:cubicBezTo>
                      <a:cubicBezTo>
                        <a:pt x="121681" y="1145483"/>
                        <a:pt x="117041" y="1135687"/>
                        <a:pt x="119619" y="1124860"/>
                      </a:cubicBezTo>
                      <a:cubicBezTo>
                        <a:pt x="122197" y="1114291"/>
                        <a:pt x="132251" y="1106557"/>
                        <a:pt x="145140" y="1104753"/>
                      </a:cubicBezTo>
                      <a:cubicBezTo>
                        <a:pt x="159576" y="1102433"/>
                        <a:pt x="173754" y="1103464"/>
                        <a:pt x="187417" y="1108619"/>
                      </a:cubicBezTo>
                      <a:cubicBezTo>
                        <a:pt x="191284" y="1110166"/>
                        <a:pt x="195666" y="1111713"/>
                        <a:pt x="196955" y="1105526"/>
                      </a:cubicBezTo>
                      <a:cubicBezTo>
                        <a:pt x="202111" y="1080263"/>
                        <a:pt x="230983" y="1080778"/>
                        <a:pt x="244130" y="1095214"/>
                      </a:cubicBezTo>
                      <a:cubicBezTo>
                        <a:pt x="259855" y="1112228"/>
                        <a:pt x="281510" y="1119447"/>
                        <a:pt x="299297" y="1133109"/>
                      </a:cubicBezTo>
                      <a:cubicBezTo>
                        <a:pt x="300844" y="1134140"/>
                        <a:pt x="302648" y="1134914"/>
                        <a:pt x="304195" y="1135687"/>
                      </a:cubicBezTo>
                      <a:cubicBezTo>
                        <a:pt x="307031" y="1136976"/>
                        <a:pt x="310124" y="1138781"/>
                        <a:pt x="312960" y="1136460"/>
                      </a:cubicBezTo>
                      <a:cubicBezTo>
                        <a:pt x="315795" y="1134398"/>
                        <a:pt x="314249" y="1131305"/>
                        <a:pt x="313733" y="1128727"/>
                      </a:cubicBezTo>
                      <a:cubicBezTo>
                        <a:pt x="311155" y="1113517"/>
                        <a:pt x="315280" y="1108104"/>
                        <a:pt x="330747" y="1108619"/>
                      </a:cubicBezTo>
                      <a:cubicBezTo>
                        <a:pt x="360650" y="1109908"/>
                        <a:pt x="386687" y="1119962"/>
                        <a:pt x="405248" y="1144967"/>
                      </a:cubicBezTo>
                      <a:cubicBezTo>
                        <a:pt x="410661" y="1152186"/>
                        <a:pt x="415301" y="1160177"/>
                        <a:pt x="422520" y="1165848"/>
                      </a:cubicBezTo>
                      <a:cubicBezTo>
                        <a:pt x="433604" y="1174613"/>
                        <a:pt x="442627" y="1173582"/>
                        <a:pt x="450618" y="1161981"/>
                      </a:cubicBezTo>
                      <a:cubicBezTo>
                        <a:pt x="469952" y="1133367"/>
                        <a:pt x="498309" y="1122024"/>
                        <a:pt x="531048" y="1119962"/>
                      </a:cubicBezTo>
                      <a:cubicBezTo>
                        <a:pt x="557342" y="1118415"/>
                        <a:pt x="583379" y="1122024"/>
                        <a:pt x="608900" y="1128211"/>
                      </a:cubicBezTo>
                      <a:cubicBezTo>
                        <a:pt x="613282" y="1129242"/>
                        <a:pt x="617665" y="1130789"/>
                        <a:pt x="622563" y="1131047"/>
                      </a:cubicBezTo>
                      <a:cubicBezTo>
                        <a:pt x="601682" y="1122282"/>
                        <a:pt x="580801" y="1114033"/>
                        <a:pt x="560436" y="1104495"/>
                      </a:cubicBezTo>
                      <a:cubicBezTo>
                        <a:pt x="549093" y="1099081"/>
                        <a:pt x="538266" y="1098050"/>
                        <a:pt x="526150" y="1101144"/>
                      </a:cubicBezTo>
                      <a:cubicBezTo>
                        <a:pt x="506301" y="1106299"/>
                        <a:pt x="486709" y="1112486"/>
                        <a:pt x="466086" y="1114549"/>
                      </a:cubicBezTo>
                      <a:cubicBezTo>
                        <a:pt x="450361" y="1116095"/>
                        <a:pt x="435667" y="1113775"/>
                        <a:pt x="422520" y="1104495"/>
                      </a:cubicBezTo>
                      <a:cubicBezTo>
                        <a:pt x="414013" y="1098308"/>
                        <a:pt x="414270" y="1092379"/>
                        <a:pt x="422520" y="1085934"/>
                      </a:cubicBezTo>
                      <a:cubicBezTo>
                        <a:pt x="431027" y="1079232"/>
                        <a:pt x="430511" y="1075880"/>
                        <a:pt x="420715" y="1072014"/>
                      </a:cubicBezTo>
                      <a:cubicBezTo>
                        <a:pt x="403959" y="1065311"/>
                        <a:pt x="385656" y="1062991"/>
                        <a:pt x="368642" y="1057320"/>
                      </a:cubicBezTo>
                      <a:cubicBezTo>
                        <a:pt x="357041" y="1053711"/>
                        <a:pt x="345183" y="1050617"/>
                        <a:pt x="335387" y="1043141"/>
                      </a:cubicBezTo>
                      <a:cubicBezTo>
                        <a:pt x="323529" y="1034119"/>
                        <a:pt x="323271" y="1027159"/>
                        <a:pt x="334872" y="1017878"/>
                      </a:cubicBezTo>
                      <a:cubicBezTo>
                        <a:pt x="352143" y="1004215"/>
                        <a:pt x="372251" y="996482"/>
                        <a:pt x="394163" y="994677"/>
                      </a:cubicBezTo>
                      <a:cubicBezTo>
                        <a:pt x="413239" y="993131"/>
                        <a:pt x="432573" y="992615"/>
                        <a:pt x="451650" y="997513"/>
                      </a:cubicBezTo>
                      <a:cubicBezTo>
                        <a:pt x="465570" y="1001122"/>
                        <a:pt x="476913" y="1009629"/>
                        <a:pt x="489802" y="1014785"/>
                      </a:cubicBezTo>
                      <a:cubicBezTo>
                        <a:pt x="501918" y="1019683"/>
                        <a:pt x="514550" y="1022776"/>
                        <a:pt x="527697" y="1025096"/>
                      </a:cubicBezTo>
                      <a:cubicBezTo>
                        <a:pt x="530275" y="1025612"/>
                        <a:pt x="533368" y="1025870"/>
                        <a:pt x="535688" y="1024065"/>
                      </a:cubicBezTo>
                      <a:cubicBezTo>
                        <a:pt x="536204" y="1022776"/>
                        <a:pt x="535688" y="1022003"/>
                        <a:pt x="534915" y="1021745"/>
                      </a:cubicBezTo>
                      <a:cubicBezTo>
                        <a:pt x="506301" y="1011949"/>
                        <a:pt x="483100" y="993388"/>
                        <a:pt x="459641" y="975343"/>
                      </a:cubicBezTo>
                      <a:cubicBezTo>
                        <a:pt x="442885" y="962454"/>
                        <a:pt x="425871" y="949564"/>
                        <a:pt x="405506" y="942604"/>
                      </a:cubicBezTo>
                      <a:cubicBezTo>
                        <a:pt x="394421" y="938737"/>
                        <a:pt x="382820" y="939511"/>
                        <a:pt x="371478" y="936933"/>
                      </a:cubicBezTo>
                      <a:cubicBezTo>
                        <a:pt x="362455" y="934871"/>
                        <a:pt x="353175" y="932808"/>
                        <a:pt x="344925" y="928426"/>
                      </a:cubicBezTo>
                      <a:cubicBezTo>
                        <a:pt x="338996" y="925332"/>
                        <a:pt x="333067" y="921723"/>
                        <a:pt x="333583" y="913990"/>
                      </a:cubicBezTo>
                      <a:cubicBezTo>
                        <a:pt x="334098" y="906514"/>
                        <a:pt x="340027" y="903936"/>
                        <a:pt x="346214" y="901874"/>
                      </a:cubicBezTo>
                      <a:cubicBezTo>
                        <a:pt x="350597" y="900327"/>
                        <a:pt x="355237" y="899038"/>
                        <a:pt x="359619" y="897749"/>
                      </a:cubicBezTo>
                      <a:cubicBezTo>
                        <a:pt x="371220" y="894140"/>
                        <a:pt x="373798" y="886149"/>
                        <a:pt x="366064" y="876353"/>
                      </a:cubicBezTo>
                      <a:cubicBezTo>
                        <a:pt x="358330" y="866815"/>
                        <a:pt x="349050" y="859081"/>
                        <a:pt x="338481" y="852636"/>
                      </a:cubicBezTo>
                      <a:cubicBezTo>
                        <a:pt x="336418" y="851347"/>
                        <a:pt x="334098" y="850316"/>
                        <a:pt x="332036" y="848769"/>
                      </a:cubicBezTo>
                      <a:cubicBezTo>
                        <a:pt x="322756" y="841294"/>
                        <a:pt x="321467" y="833560"/>
                        <a:pt x="327911" y="823506"/>
                      </a:cubicBezTo>
                      <a:cubicBezTo>
                        <a:pt x="334614" y="812937"/>
                        <a:pt x="344152" y="806492"/>
                        <a:pt x="356268" y="803914"/>
                      </a:cubicBezTo>
                      <a:cubicBezTo>
                        <a:pt x="365291" y="801852"/>
                        <a:pt x="373540" y="806235"/>
                        <a:pt x="378953" y="814742"/>
                      </a:cubicBezTo>
                      <a:cubicBezTo>
                        <a:pt x="389265" y="830724"/>
                        <a:pt x="402670" y="844129"/>
                        <a:pt x="414528" y="859081"/>
                      </a:cubicBezTo>
                      <a:cubicBezTo>
                        <a:pt x="415301" y="860112"/>
                        <a:pt x="416333" y="860886"/>
                        <a:pt x="418395" y="860370"/>
                      </a:cubicBezTo>
                      <a:cubicBezTo>
                        <a:pt x="418910" y="855988"/>
                        <a:pt x="416590" y="852121"/>
                        <a:pt x="415559" y="848254"/>
                      </a:cubicBezTo>
                      <a:cubicBezTo>
                        <a:pt x="411435" y="835107"/>
                        <a:pt x="407826" y="821960"/>
                        <a:pt x="408857" y="808039"/>
                      </a:cubicBezTo>
                      <a:cubicBezTo>
                        <a:pt x="409115" y="803657"/>
                        <a:pt x="409630" y="799274"/>
                        <a:pt x="410661" y="795150"/>
                      </a:cubicBezTo>
                      <a:cubicBezTo>
                        <a:pt x="416075" y="775042"/>
                        <a:pt x="425355" y="770918"/>
                        <a:pt x="442369" y="782776"/>
                      </a:cubicBezTo>
                      <a:cubicBezTo>
                        <a:pt x="461961" y="796439"/>
                        <a:pt x="477171" y="814484"/>
                        <a:pt x="485678" y="836654"/>
                      </a:cubicBezTo>
                      <a:cubicBezTo>
                        <a:pt x="491864" y="852636"/>
                        <a:pt x="499856" y="863206"/>
                        <a:pt x="517385" y="868104"/>
                      </a:cubicBezTo>
                      <a:cubicBezTo>
                        <a:pt x="534657" y="873002"/>
                        <a:pt x="548578" y="884860"/>
                        <a:pt x="561209" y="897491"/>
                      </a:cubicBezTo>
                      <a:cubicBezTo>
                        <a:pt x="581059" y="917341"/>
                        <a:pt x="600651" y="937191"/>
                        <a:pt x="620758" y="956782"/>
                      </a:cubicBezTo>
                      <a:cubicBezTo>
                        <a:pt x="633132" y="968899"/>
                        <a:pt x="647310" y="978179"/>
                        <a:pt x="665098" y="985139"/>
                      </a:cubicBezTo>
                      <a:cubicBezTo>
                        <a:pt x="656591" y="969930"/>
                        <a:pt x="646279" y="958329"/>
                        <a:pt x="637257" y="945698"/>
                      </a:cubicBezTo>
                      <a:cubicBezTo>
                        <a:pt x="614571" y="914763"/>
                        <a:pt x="591886" y="884086"/>
                        <a:pt x="567654" y="854183"/>
                      </a:cubicBezTo>
                      <a:cubicBezTo>
                        <a:pt x="561725" y="846965"/>
                        <a:pt x="554249" y="842067"/>
                        <a:pt x="546515" y="837685"/>
                      </a:cubicBezTo>
                      <a:cubicBezTo>
                        <a:pt x="537235" y="832271"/>
                        <a:pt x="529501" y="825311"/>
                        <a:pt x="522799" y="816804"/>
                      </a:cubicBezTo>
                      <a:cubicBezTo>
                        <a:pt x="516612" y="809070"/>
                        <a:pt x="516096" y="800821"/>
                        <a:pt x="519705" y="792314"/>
                      </a:cubicBezTo>
                      <a:cubicBezTo>
                        <a:pt x="524088" y="782776"/>
                        <a:pt x="533110" y="777362"/>
                        <a:pt x="543164" y="778909"/>
                      </a:cubicBezTo>
                      <a:cubicBezTo>
                        <a:pt x="551929" y="780198"/>
                        <a:pt x="557600" y="777620"/>
                        <a:pt x="561983" y="770144"/>
                      </a:cubicBezTo>
                      <a:cubicBezTo>
                        <a:pt x="571779" y="753388"/>
                        <a:pt x="587246" y="755450"/>
                        <a:pt x="598846" y="762926"/>
                      </a:cubicBezTo>
                      <a:cubicBezTo>
                        <a:pt x="613798" y="772464"/>
                        <a:pt x="623078" y="786900"/>
                        <a:pt x="631070" y="802110"/>
                      </a:cubicBezTo>
                      <a:cubicBezTo>
                        <a:pt x="640608" y="820413"/>
                        <a:pt x="648857" y="839231"/>
                        <a:pt x="662262" y="855214"/>
                      </a:cubicBezTo>
                      <a:cubicBezTo>
                        <a:pt x="663551" y="856503"/>
                        <a:pt x="664324" y="858308"/>
                        <a:pt x="666644" y="859081"/>
                      </a:cubicBezTo>
                      <a:cubicBezTo>
                        <a:pt x="669738" y="857019"/>
                        <a:pt x="668707" y="853667"/>
                        <a:pt x="668191" y="850832"/>
                      </a:cubicBezTo>
                      <a:cubicBezTo>
                        <a:pt x="664840" y="830209"/>
                        <a:pt x="659426" y="810617"/>
                        <a:pt x="648599" y="791798"/>
                      </a:cubicBezTo>
                      <a:cubicBezTo>
                        <a:pt x="639577" y="776331"/>
                        <a:pt x="627461" y="763184"/>
                        <a:pt x="618438" y="747975"/>
                      </a:cubicBezTo>
                      <a:cubicBezTo>
                        <a:pt x="611993" y="737147"/>
                        <a:pt x="613282" y="727352"/>
                        <a:pt x="622305" y="719618"/>
                      </a:cubicBezTo>
                      <a:cubicBezTo>
                        <a:pt x="627461" y="715236"/>
                        <a:pt x="632874" y="713947"/>
                        <a:pt x="639577" y="715751"/>
                      </a:cubicBezTo>
                      <a:cubicBezTo>
                        <a:pt x="661746" y="721938"/>
                        <a:pt x="672058" y="712658"/>
                        <a:pt x="669480" y="689457"/>
                      </a:cubicBezTo>
                      <a:cubicBezTo>
                        <a:pt x="668707" y="682239"/>
                        <a:pt x="669996" y="675794"/>
                        <a:pt x="675409" y="670638"/>
                      </a:cubicBezTo>
                      <a:cubicBezTo>
                        <a:pt x="681081" y="665225"/>
                        <a:pt x="687010" y="664967"/>
                        <a:pt x="692939" y="670123"/>
                      </a:cubicBezTo>
                      <a:cubicBezTo>
                        <a:pt x="703508" y="679403"/>
                        <a:pt x="706086" y="692550"/>
                        <a:pt x="709179" y="705182"/>
                      </a:cubicBezTo>
                      <a:cubicBezTo>
                        <a:pt x="711757" y="716267"/>
                        <a:pt x="711499" y="727094"/>
                        <a:pt x="708664" y="738436"/>
                      </a:cubicBezTo>
                      <a:cubicBezTo>
                        <a:pt x="705828" y="749263"/>
                        <a:pt x="707117" y="760864"/>
                        <a:pt x="710984" y="771691"/>
                      </a:cubicBezTo>
                      <a:cubicBezTo>
                        <a:pt x="712015" y="774269"/>
                        <a:pt x="713046" y="777362"/>
                        <a:pt x="716655" y="776847"/>
                      </a:cubicBezTo>
                      <a:cubicBezTo>
                        <a:pt x="719491" y="776589"/>
                        <a:pt x="720522" y="774011"/>
                        <a:pt x="721295" y="771691"/>
                      </a:cubicBezTo>
                      <a:cubicBezTo>
                        <a:pt x="723358" y="765762"/>
                        <a:pt x="723873" y="759575"/>
                        <a:pt x="723358" y="753388"/>
                      </a:cubicBezTo>
                      <a:cubicBezTo>
                        <a:pt x="722584" y="741788"/>
                        <a:pt x="721811" y="730445"/>
                        <a:pt x="724904" y="719102"/>
                      </a:cubicBezTo>
                      <a:cubicBezTo>
                        <a:pt x="727740" y="709306"/>
                        <a:pt x="733411" y="702604"/>
                        <a:pt x="743465" y="700026"/>
                      </a:cubicBezTo>
                      <a:cubicBezTo>
                        <a:pt x="754808" y="696933"/>
                        <a:pt x="758159" y="697964"/>
                        <a:pt x="763830" y="708533"/>
                      </a:cubicBezTo>
                      <a:cubicBezTo>
                        <a:pt x="766924" y="714462"/>
                        <a:pt x="770791" y="714978"/>
                        <a:pt x="775946" y="711369"/>
                      </a:cubicBezTo>
                      <a:cubicBezTo>
                        <a:pt x="777235" y="710595"/>
                        <a:pt x="778524" y="709564"/>
                        <a:pt x="779813" y="708533"/>
                      </a:cubicBezTo>
                      <a:cubicBezTo>
                        <a:pt x="791929" y="700026"/>
                        <a:pt x="804303" y="705182"/>
                        <a:pt x="806365" y="720134"/>
                      </a:cubicBezTo>
                      <a:cubicBezTo>
                        <a:pt x="807397" y="727867"/>
                        <a:pt x="806365" y="734827"/>
                        <a:pt x="801210" y="741272"/>
                      </a:cubicBezTo>
                      <a:cubicBezTo>
                        <a:pt x="796312" y="746943"/>
                        <a:pt x="792187" y="753130"/>
                        <a:pt x="788320" y="759575"/>
                      </a:cubicBezTo>
                      <a:cubicBezTo>
                        <a:pt x="785485" y="763957"/>
                        <a:pt x="784196" y="768598"/>
                        <a:pt x="783680" y="773496"/>
                      </a:cubicBezTo>
                      <a:cubicBezTo>
                        <a:pt x="783422" y="775816"/>
                        <a:pt x="783165" y="778909"/>
                        <a:pt x="786258" y="779940"/>
                      </a:cubicBezTo>
                      <a:cubicBezTo>
                        <a:pt x="788836" y="780714"/>
                        <a:pt x="790383" y="778651"/>
                        <a:pt x="791671" y="777105"/>
                      </a:cubicBezTo>
                      <a:cubicBezTo>
                        <a:pt x="794765" y="772980"/>
                        <a:pt x="798116" y="769629"/>
                        <a:pt x="801467" y="766020"/>
                      </a:cubicBezTo>
                      <a:cubicBezTo>
                        <a:pt x="807654" y="759575"/>
                        <a:pt x="814357" y="753646"/>
                        <a:pt x="823379" y="757771"/>
                      </a:cubicBezTo>
                      <a:cubicBezTo>
                        <a:pt x="832402" y="761637"/>
                        <a:pt x="835495" y="770918"/>
                        <a:pt x="836784" y="779940"/>
                      </a:cubicBezTo>
                      <a:cubicBezTo>
                        <a:pt x="838073" y="789478"/>
                        <a:pt x="833949" y="797470"/>
                        <a:pt x="829051" y="805461"/>
                      </a:cubicBezTo>
                      <a:cubicBezTo>
                        <a:pt x="825184" y="811906"/>
                        <a:pt x="820028" y="817577"/>
                        <a:pt x="817708" y="824795"/>
                      </a:cubicBezTo>
                      <a:cubicBezTo>
                        <a:pt x="816935" y="827373"/>
                        <a:pt x="815388" y="830724"/>
                        <a:pt x="818481" y="832271"/>
                      </a:cubicBezTo>
                      <a:cubicBezTo>
                        <a:pt x="821059" y="833818"/>
                        <a:pt x="822864" y="830724"/>
                        <a:pt x="824668" y="829178"/>
                      </a:cubicBezTo>
                      <a:cubicBezTo>
                        <a:pt x="835495" y="819897"/>
                        <a:pt x="839878" y="819640"/>
                        <a:pt x="851736" y="828146"/>
                      </a:cubicBezTo>
                      <a:cubicBezTo>
                        <a:pt x="860501" y="834591"/>
                        <a:pt x="868750" y="841809"/>
                        <a:pt x="878030" y="847481"/>
                      </a:cubicBezTo>
                      <a:cubicBezTo>
                        <a:pt x="885764" y="852121"/>
                        <a:pt x="884475" y="863463"/>
                        <a:pt x="875452" y="870424"/>
                      </a:cubicBezTo>
                      <a:cubicBezTo>
                        <a:pt x="869266" y="875322"/>
                        <a:pt x="862563" y="879188"/>
                        <a:pt x="855603" y="882540"/>
                      </a:cubicBezTo>
                      <a:cubicBezTo>
                        <a:pt x="843745" y="888211"/>
                        <a:pt x="832144" y="893882"/>
                        <a:pt x="821317" y="901616"/>
                      </a:cubicBezTo>
                      <a:cubicBezTo>
                        <a:pt x="810748" y="909092"/>
                        <a:pt x="804819" y="918114"/>
                        <a:pt x="805334" y="932035"/>
                      </a:cubicBezTo>
                      <a:cubicBezTo>
                        <a:pt x="806108" y="952142"/>
                        <a:pt x="799921" y="971476"/>
                        <a:pt x="797343" y="991068"/>
                      </a:cubicBezTo>
                      <a:cubicBezTo>
                        <a:pt x="796827" y="994677"/>
                        <a:pt x="795796" y="998286"/>
                        <a:pt x="797343" y="1002927"/>
                      </a:cubicBezTo>
                      <a:cubicBezTo>
                        <a:pt x="803014" y="996482"/>
                        <a:pt x="806365" y="989779"/>
                        <a:pt x="810748" y="984108"/>
                      </a:cubicBezTo>
                      <a:cubicBezTo>
                        <a:pt x="813841" y="980241"/>
                        <a:pt x="816677" y="975343"/>
                        <a:pt x="822606" y="976374"/>
                      </a:cubicBezTo>
                      <a:cubicBezTo>
                        <a:pt x="829051" y="977405"/>
                        <a:pt x="829051" y="982819"/>
                        <a:pt x="829824" y="987975"/>
                      </a:cubicBezTo>
                      <a:cubicBezTo>
                        <a:pt x="831113" y="994935"/>
                        <a:pt x="833949" y="995966"/>
                        <a:pt x="839104" y="991842"/>
                      </a:cubicBezTo>
                      <a:cubicBezTo>
                        <a:pt x="849416" y="984108"/>
                        <a:pt x="852509" y="973023"/>
                        <a:pt x="846838" y="961423"/>
                      </a:cubicBezTo>
                      <a:cubicBezTo>
                        <a:pt x="843745" y="954978"/>
                        <a:pt x="845549" y="950596"/>
                        <a:pt x="851478" y="947502"/>
                      </a:cubicBezTo>
                      <a:cubicBezTo>
                        <a:pt x="858954" y="943635"/>
                        <a:pt x="866172" y="944924"/>
                        <a:pt x="872359" y="950596"/>
                      </a:cubicBezTo>
                      <a:cubicBezTo>
                        <a:pt x="877773" y="955236"/>
                        <a:pt x="882928" y="955751"/>
                        <a:pt x="888084" y="950596"/>
                      </a:cubicBezTo>
                      <a:cubicBezTo>
                        <a:pt x="894271" y="944667"/>
                        <a:pt x="900458" y="945955"/>
                        <a:pt x="906645" y="950080"/>
                      </a:cubicBezTo>
                      <a:cubicBezTo>
                        <a:pt x="913605" y="954720"/>
                        <a:pt x="916183" y="961423"/>
                        <a:pt x="913863" y="969414"/>
                      </a:cubicBezTo>
                      <a:cubicBezTo>
                        <a:pt x="912058" y="975859"/>
                        <a:pt x="908707" y="981272"/>
                        <a:pt x="905871" y="987201"/>
                      </a:cubicBezTo>
                      <a:cubicBezTo>
                        <a:pt x="902262" y="994677"/>
                        <a:pt x="902778" y="1001380"/>
                        <a:pt x="908965" y="1007567"/>
                      </a:cubicBezTo>
                      <a:cubicBezTo>
                        <a:pt x="915410" y="1014011"/>
                        <a:pt x="914636" y="1018909"/>
                        <a:pt x="907676" y="1024581"/>
                      </a:cubicBezTo>
                      <a:cubicBezTo>
                        <a:pt x="902520" y="1028705"/>
                        <a:pt x="896591" y="1031541"/>
                        <a:pt x="890920" y="1034634"/>
                      </a:cubicBezTo>
                      <a:cubicBezTo>
                        <a:pt x="875968" y="1042110"/>
                        <a:pt x="863594" y="1051391"/>
                        <a:pt x="857923" y="1068405"/>
                      </a:cubicBezTo>
                      <a:cubicBezTo>
                        <a:pt x="854314" y="1078716"/>
                        <a:pt x="845034" y="1083872"/>
                        <a:pt x="834464" y="1086192"/>
                      </a:cubicBezTo>
                      <a:cubicBezTo>
                        <a:pt x="825699" y="1087996"/>
                        <a:pt x="816419" y="1088254"/>
                        <a:pt x="807654" y="1090317"/>
                      </a:cubicBezTo>
                      <a:cubicBezTo>
                        <a:pt x="797085" y="1092637"/>
                        <a:pt x="793218" y="1097792"/>
                        <a:pt x="795796" y="1108362"/>
                      </a:cubicBezTo>
                      <a:cubicBezTo>
                        <a:pt x="800952" y="1129758"/>
                        <a:pt x="810748" y="1148577"/>
                        <a:pt x="826473" y="1164044"/>
                      </a:cubicBezTo>
                      <a:cubicBezTo>
                        <a:pt x="836527" y="1173840"/>
                        <a:pt x="841424" y="1173840"/>
                        <a:pt x="852252" y="1165075"/>
                      </a:cubicBezTo>
                      <a:cubicBezTo>
                        <a:pt x="879577" y="1142905"/>
                        <a:pt x="905098" y="1118415"/>
                        <a:pt x="933712" y="1098050"/>
                      </a:cubicBezTo>
                      <a:cubicBezTo>
                        <a:pt x="944540" y="1090317"/>
                        <a:pt x="953304" y="1079747"/>
                        <a:pt x="957429" y="1066342"/>
                      </a:cubicBezTo>
                      <a:cubicBezTo>
                        <a:pt x="961554" y="1061702"/>
                        <a:pt x="962069" y="1056289"/>
                        <a:pt x="960522" y="1050617"/>
                      </a:cubicBezTo>
                      <a:cubicBezTo>
                        <a:pt x="959233" y="1046235"/>
                        <a:pt x="958718" y="1041595"/>
                        <a:pt x="957429" y="1036954"/>
                      </a:cubicBezTo>
                      <a:cubicBezTo>
                        <a:pt x="956140" y="1031799"/>
                        <a:pt x="956656" y="1027416"/>
                        <a:pt x="961038" y="1023550"/>
                      </a:cubicBezTo>
                      <a:cubicBezTo>
                        <a:pt x="967483" y="1017620"/>
                        <a:pt x="968514" y="1010145"/>
                        <a:pt x="965420" y="1002153"/>
                      </a:cubicBezTo>
                      <a:cubicBezTo>
                        <a:pt x="963100" y="996224"/>
                        <a:pt x="960780" y="990553"/>
                        <a:pt x="958202" y="984881"/>
                      </a:cubicBezTo>
                      <a:cubicBezTo>
                        <a:pt x="954593" y="976374"/>
                        <a:pt x="950984" y="967352"/>
                        <a:pt x="955882" y="958845"/>
                      </a:cubicBezTo>
                      <a:cubicBezTo>
                        <a:pt x="963874" y="944151"/>
                        <a:pt x="962585" y="928941"/>
                        <a:pt x="960265" y="913216"/>
                      </a:cubicBezTo>
                      <a:cubicBezTo>
                        <a:pt x="959749" y="910381"/>
                        <a:pt x="959491" y="907545"/>
                        <a:pt x="958718" y="904967"/>
                      </a:cubicBezTo>
                      <a:cubicBezTo>
                        <a:pt x="954078" y="886406"/>
                        <a:pt x="953047" y="867588"/>
                        <a:pt x="953047" y="848512"/>
                      </a:cubicBezTo>
                      <a:cubicBezTo>
                        <a:pt x="953047" y="841036"/>
                        <a:pt x="951242" y="833560"/>
                        <a:pt x="949695" y="826342"/>
                      </a:cubicBezTo>
                      <a:cubicBezTo>
                        <a:pt x="947117" y="814226"/>
                        <a:pt x="946602" y="802368"/>
                        <a:pt x="949953" y="790252"/>
                      </a:cubicBezTo>
                      <a:cubicBezTo>
                        <a:pt x="953304" y="778136"/>
                        <a:pt x="950211" y="766020"/>
                        <a:pt x="948664" y="754161"/>
                      </a:cubicBezTo>
                      <a:cubicBezTo>
                        <a:pt x="947375" y="744366"/>
                        <a:pt x="948922" y="735601"/>
                        <a:pt x="954851" y="727609"/>
                      </a:cubicBezTo>
                      <a:cubicBezTo>
                        <a:pt x="959749" y="721422"/>
                        <a:pt x="960522" y="714978"/>
                        <a:pt x="958718" y="707502"/>
                      </a:cubicBezTo>
                      <a:cubicBezTo>
                        <a:pt x="956140" y="695901"/>
                        <a:pt x="952789" y="684559"/>
                        <a:pt x="953047" y="672443"/>
                      </a:cubicBezTo>
                      <a:cubicBezTo>
                        <a:pt x="953047" y="666771"/>
                        <a:pt x="953304" y="661100"/>
                        <a:pt x="955624" y="655944"/>
                      </a:cubicBezTo>
                      <a:cubicBezTo>
                        <a:pt x="959491" y="647695"/>
                        <a:pt x="957945" y="640735"/>
                        <a:pt x="954335" y="632744"/>
                      </a:cubicBezTo>
                      <a:cubicBezTo>
                        <a:pt x="946860" y="615730"/>
                        <a:pt x="950726" y="598458"/>
                        <a:pt x="954078" y="581444"/>
                      </a:cubicBezTo>
                      <a:cubicBezTo>
                        <a:pt x="956140" y="570874"/>
                        <a:pt x="957945" y="561594"/>
                        <a:pt x="949438" y="552829"/>
                      </a:cubicBezTo>
                      <a:cubicBezTo>
                        <a:pt x="945571" y="548705"/>
                        <a:pt x="945313" y="542776"/>
                        <a:pt x="946860" y="536847"/>
                      </a:cubicBezTo>
                      <a:cubicBezTo>
                        <a:pt x="949180" y="528340"/>
                        <a:pt x="952531" y="520348"/>
                        <a:pt x="956398" y="512614"/>
                      </a:cubicBezTo>
                      <a:cubicBezTo>
                        <a:pt x="961554" y="502303"/>
                        <a:pt x="961038" y="493280"/>
                        <a:pt x="953047" y="484258"/>
                      </a:cubicBezTo>
                      <a:cubicBezTo>
                        <a:pt x="943766" y="474204"/>
                        <a:pt x="941704" y="461315"/>
                        <a:pt x="944282" y="448425"/>
                      </a:cubicBezTo>
                      <a:cubicBezTo>
                        <a:pt x="949180" y="424451"/>
                        <a:pt x="950211" y="400477"/>
                        <a:pt x="945828" y="375987"/>
                      </a:cubicBezTo>
                      <a:cubicBezTo>
                        <a:pt x="943251" y="361035"/>
                        <a:pt x="945313" y="346084"/>
                        <a:pt x="953047" y="332421"/>
                      </a:cubicBezTo>
                      <a:cubicBezTo>
                        <a:pt x="956913" y="325461"/>
                        <a:pt x="955882" y="319532"/>
                        <a:pt x="951500" y="313345"/>
                      </a:cubicBezTo>
                      <a:cubicBezTo>
                        <a:pt x="945571" y="304838"/>
                        <a:pt x="938095" y="297877"/>
                        <a:pt x="930877" y="290402"/>
                      </a:cubicBezTo>
                      <a:cubicBezTo>
                        <a:pt x="921339" y="280863"/>
                        <a:pt x="914894" y="269779"/>
                        <a:pt x="912574" y="256374"/>
                      </a:cubicBezTo>
                      <a:cubicBezTo>
                        <a:pt x="905098" y="215643"/>
                        <a:pt x="895302" y="175428"/>
                        <a:pt x="888084" y="134440"/>
                      </a:cubicBezTo>
                      <a:cubicBezTo>
                        <a:pt x="883959" y="110981"/>
                        <a:pt x="881382" y="87523"/>
                        <a:pt x="880093" y="64064"/>
                      </a:cubicBezTo>
                      <a:cubicBezTo>
                        <a:pt x="879061" y="46792"/>
                        <a:pt x="881382" y="29778"/>
                        <a:pt x="885764" y="13280"/>
                      </a:cubicBezTo>
                      <a:cubicBezTo>
                        <a:pt x="888084" y="4515"/>
                        <a:pt x="894271" y="391"/>
                        <a:pt x="905871" y="133"/>
                      </a:cubicBezTo>
                      <a:cubicBezTo>
                        <a:pt x="923143" y="-383"/>
                        <a:pt x="940673" y="648"/>
                        <a:pt x="957945" y="2453"/>
                      </a:cubicBezTo>
                      <a:cubicBezTo>
                        <a:pt x="962842" y="2968"/>
                        <a:pt x="967998" y="2711"/>
                        <a:pt x="972896" y="3226"/>
                      </a:cubicBezTo>
                      <a:cubicBezTo>
                        <a:pt x="986301" y="4000"/>
                        <a:pt x="999191" y="6835"/>
                        <a:pt x="1011822" y="11991"/>
                      </a:cubicBezTo>
                      <a:cubicBezTo>
                        <a:pt x="1032961" y="20498"/>
                        <a:pt x="1054873" y="20240"/>
                        <a:pt x="1075496" y="10702"/>
                      </a:cubicBezTo>
                      <a:cubicBezTo>
                        <a:pt x="1091736" y="3226"/>
                        <a:pt x="1108493" y="3742"/>
                        <a:pt x="1125507" y="2195"/>
                      </a:cubicBezTo>
                      <a:cubicBezTo>
                        <a:pt x="1137365" y="5288"/>
                        <a:pt x="1148192" y="5546"/>
                        <a:pt x="1158761" y="3484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 w="257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5062630C-C278-45EE-9F8A-199A1726C680}"/>
                  </a:ext>
                </a:extLst>
              </p:cNvPr>
              <p:cNvSpPr/>
              <p:nvPr/>
            </p:nvSpPr>
            <p:spPr>
              <a:xfrm>
                <a:off x="6454325" y="2161484"/>
                <a:ext cx="709308" cy="709115"/>
              </a:xfrm>
              <a:custGeom>
                <a:avLst/>
                <a:gdLst>
                  <a:gd name="connsiteX0" fmla="*/ 779400 w 1309323"/>
                  <a:gd name="connsiteY0" fmla="*/ 796483 h 1308967"/>
                  <a:gd name="connsiteX1" fmla="*/ 852713 w 1309323"/>
                  <a:gd name="connsiteY1" fmla="*/ 869797 h 1308967"/>
                  <a:gd name="connsiteX2" fmla="*/ 779400 w 1309323"/>
                  <a:gd name="connsiteY2" fmla="*/ 943110 h 1308967"/>
                  <a:gd name="connsiteX3" fmla="*/ 706086 w 1309323"/>
                  <a:gd name="connsiteY3" fmla="*/ 869797 h 1308967"/>
                  <a:gd name="connsiteX4" fmla="*/ 779400 w 1309323"/>
                  <a:gd name="connsiteY4" fmla="*/ 796483 h 1308967"/>
                  <a:gd name="connsiteX5" fmla="*/ 531700 w 1309323"/>
                  <a:gd name="connsiteY5" fmla="*/ 796483 h 1308967"/>
                  <a:gd name="connsiteX6" fmla="*/ 605013 w 1309323"/>
                  <a:gd name="connsiteY6" fmla="*/ 869797 h 1308967"/>
                  <a:gd name="connsiteX7" fmla="*/ 531700 w 1309323"/>
                  <a:gd name="connsiteY7" fmla="*/ 943110 h 1308967"/>
                  <a:gd name="connsiteX8" fmla="*/ 458386 w 1309323"/>
                  <a:gd name="connsiteY8" fmla="*/ 869797 h 1308967"/>
                  <a:gd name="connsiteX9" fmla="*/ 531700 w 1309323"/>
                  <a:gd name="connsiteY9" fmla="*/ 796483 h 1308967"/>
                  <a:gd name="connsiteX10" fmla="*/ 410341 w 1309323"/>
                  <a:gd name="connsiteY10" fmla="*/ 585795 h 1308967"/>
                  <a:gd name="connsiteX11" fmla="*/ 483654 w 1309323"/>
                  <a:gd name="connsiteY11" fmla="*/ 659109 h 1308967"/>
                  <a:gd name="connsiteX12" fmla="*/ 410341 w 1309323"/>
                  <a:gd name="connsiteY12" fmla="*/ 732422 h 1308967"/>
                  <a:gd name="connsiteX13" fmla="*/ 337027 w 1309323"/>
                  <a:gd name="connsiteY13" fmla="*/ 659109 h 1308967"/>
                  <a:gd name="connsiteX14" fmla="*/ 410341 w 1309323"/>
                  <a:gd name="connsiteY14" fmla="*/ 585795 h 1308967"/>
                  <a:gd name="connsiteX15" fmla="*/ 904318 w 1309323"/>
                  <a:gd name="connsiteY15" fmla="*/ 583304 h 1308967"/>
                  <a:gd name="connsiteX16" fmla="*/ 977631 w 1309323"/>
                  <a:gd name="connsiteY16" fmla="*/ 656618 h 1308967"/>
                  <a:gd name="connsiteX17" fmla="*/ 904318 w 1309323"/>
                  <a:gd name="connsiteY17" fmla="*/ 729931 h 1308967"/>
                  <a:gd name="connsiteX18" fmla="*/ 831004 w 1309323"/>
                  <a:gd name="connsiteY18" fmla="*/ 656618 h 1308967"/>
                  <a:gd name="connsiteX19" fmla="*/ 904318 w 1309323"/>
                  <a:gd name="connsiteY19" fmla="*/ 583304 h 1308967"/>
                  <a:gd name="connsiteX20" fmla="*/ 658397 w 1309323"/>
                  <a:gd name="connsiteY20" fmla="*/ 579033 h 1308967"/>
                  <a:gd name="connsiteX21" fmla="*/ 731710 w 1309323"/>
                  <a:gd name="connsiteY21" fmla="*/ 652347 h 1308967"/>
                  <a:gd name="connsiteX22" fmla="*/ 658397 w 1309323"/>
                  <a:gd name="connsiteY22" fmla="*/ 725660 h 1308967"/>
                  <a:gd name="connsiteX23" fmla="*/ 585083 w 1309323"/>
                  <a:gd name="connsiteY23" fmla="*/ 652347 h 1308967"/>
                  <a:gd name="connsiteX24" fmla="*/ 658397 w 1309323"/>
                  <a:gd name="connsiteY24" fmla="*/ 579033 h 1308967"/>
                  <a:gd name="connsiteX25" fmla="*/ 531700 w 1309323"/>
                  <a:gd name="connsiteY25" fmla="*/ 367990 h 1308967"/>
                  <a:gd name="connsiteX26" fmla="*/ 605013 w 1309323"/>
                  <a:gd name="connsiteY26" fmla="*/ 441304 h 1308967"/>
                  <a:gd name="connsiteX27" fmla="*/ 531700 w 1309323"/>
                  <a:gd name="connsiteY27" fmla="*/ 514617 h 1308967"/>
                  <a:gd name="connsiteX28" fmla="*/ 458386 w 1309323"/>
                  <a:gd name="connsiteY28" fmla="*/ 441304 h 1308967"/>
                  <a:gd name="connsiteX29" fmla="*/ 531700 w 1309323"/>
                  <a:gd name="connsiteY29" fmla="*/ 367990 h 1308967"/>
                  <a:gd name="connsiteX30" fmla="*/ 779400 w 1309323"/>
                  <a:gd name="connsiteY30" fmla="*/ 367634 h 1308967"/>
                  <a:gd name="connsiteX31" fmla="*/ 852713 w 1309323"/>
                  <a:gd name="connsiteY31" fmla="*/ 440948 h 1308967"/>
                  <a:gd name="connsiteX32" fmla="*/ 779400 w 1309323"/>
                  <a:gd name="connsiteY32" fmla="*/ 514261 h 1308967"/>
                  <a:gd name="connsiteX33" fmla="*/ 706086 w 1309323"/>
                  <a:gd name="connsiteY33" fmla="*/ 440948 h 1308967"/>
                  <a:gd name="connsiteX34" fmla="*/ 779400 w 1309323"/>
                  <a:gd name="connsiteY34" fmla="*/ 367634 h 1308967"/>
                  <a:gd name="connsiteX35" fmla="*/ 658398 w 1309323"/>
                  <a:gd name="connsiteY35" fmla="*/ 258732 h 1308967"/>
                  <a:gd name="connsiteX36" fmla="*/ 257665 w 1309323"/>
                  <a:gd name="connsiteY36" fmla="*/ 659465 h 1308967"/>
                  <a:gd name="connsiteX37" fmla="*/ 658398 w 1309323"/>
                  <a:gd name="connsiteY37" fmla="*/ 1060199 h 1308967"/>
                  <a:gd name="connsiteX38" fmla="*/ 1059132 w 1309323"/>
                  <a:gd name="connsiteY38" fmla="*/ 659465 h 1308967"/>
                  <a:gd name="connsiteX39" fmla="*/ 658398 w 1309323"/>
                  <a:gd name="connsiteY39" fmla="*/ 258732 h 1308967"/>
                  <a:gd name="connsiteX40" fmla="*/ 585085 w 1309323"/>
                  <a:gd name="connsiteY40" fmla="*/ 0 h 1308967"/>
                  <a:gd name="connsiteX41" fmla="*/ 723882 w 1309323"/>
                  <a:gd name="connsiteY41" fmla="*/ 0 h 1308967"/>
                  <a:gd name="connsiteX42" fmla="*/ 754133 w 1309323"/>
                  <a:gd name="connsiteY42" fmla="*/ 30251 h 1308967"/>
                  <a:gd name="connsiteX43" fmla="*/ 754133 w 1309323"/>
                  <a:gd name="connsiteY43" fmla="*/ 74737 h 1308967"/>
                  <a:gd name="connsiteX44" fmla="*/ 723882 w 1309323"/>
                  <a:gd name="connsiteY44" fmla="*/ 104988 h 1308967"/>
                  <a:gd name="connsiteX45" fmla="*/ 705376 w 1309323"/>
                  <a:gd name="connsiteY45" fmla="*/ 104988 h 1308967"/>
                  <a:gd name="connsiteX46" fmla="*/ 705376 w 1309323"/>
                  <a:gd name="connsiteY46" fmla="*/ 159302 h 1308967"/>
                  <a:gd name="connsiteX47" fmla="*/ 755046 w 1309323"/>
                  <a:gd name="connsiteY47" fmla="*/ 164309 h 1308967"/>
                  <a:gd name="connsiteX48" fmla="*/ 958051 w 1309323"/>
                  <a:gd name="connsiteY48" fmla="*/ 256662 h 1308967"/>
                  <a:gd name="connsiteX49" fmla="*/ 968407 w 1309323"/>
                  <a:gd name="connsiteY49" fmla="*/ 265823 h 1308967"/>
                  <a:gd name="connsiteX50" fmla="*/ 1004680 w 1309323"/>
                  <a:gd name="connsiteY50" fmla="*/ 229550 h 1308967"/>
                  <a:gd name="connsiteX51" fmla="*/ 991512 w 1309323"/>
                  <a:gd name="connsiteY51" fmla="*/ 216382 h 1308967"/>
                  <a:gd name="connsiteX52" fmla="*/ 991512 w 1309323"/>
                  <a:gd name="connsiteY52" fmla="*/ 173319 h 1308967"/>
                  <a:gd name="connsiteX53" fmla="*/ 1022830 w 1309323"/>
                  <a:gd name="connsiteY53" fmla="*/ 142000 h 1308967"/>
                  <a:gd name="connsiteX54" fmla="*/ 1065893 w 1309323"/>
                  <a:gd name="connsiteY54" fmla="*/ 142000 h 1308967"/>
                  <a:gd name="connsiteX55" fmla="*/ 1163763 w 1309323"/>
                  <a:gd name="connsiteY55" fmla="*/ 239870 h 1308967"/>
                  <a:gd name="connsiteX56" fmla="*/ 1163763 w 1309323"/>
                  <a:gd name="connsiteY56" fmla="*/ 282933 h 1308967"/>
                  <a:gd name="connsiteX57" fmla="*/ 1132444 w 1309323"/>
                  <a:gd name="connsiteY57" fmla="*/ 314252 h 1308967"/>
                  <a:gd name="connsiteX58" fmla="*/ 1089382 w 1309323"/>
                  <a:gd name="connsiteY58" fmla="*/ 314252 h 1308967"/>
                  <a:gd name="connsiteX59" fmla="*/ 1076570 w 1309323"/>
                  <a:gd name="connsiteY59" fmla="*/ 301084 h 1308967"/>
                  <a:gd name="connsiteX60" fmla="*/ 1040200 w 1309323"/>
                  <a:gd name="connsiteY60" fmla="*/ 337437 h 1308967"/>
                  <a:gd name="connsiteX61" fmla="*/ 1060934 w 1309323"/>
                  <a:gd name="connsiteY61" fmla="*/ 362035 h 1308967"/>
                  <a:gd name="connsiteX62" fmla="*/ 1148440 w 1309323"/>
                  <a:gd name="connsiteY62" fmla="*/ 567664 h 1308967"/>
                  <a:gd name="connsiteX63" fmla="*/ 1151610 w 1309323"/>
                  <a:gd name="connsiteY63" fmla="*/ 603591 h 1308967"/>
                  <a:gd name="connsiteX64" fmla="*/ 1204335 w 1309323"/>
                  <a:gd name="connsiteY64" fmla="*/ 603591 h 1308967"/>
                  <a:gd name="connsiteX65" fmla="*/ 1204335 w 1309323"/>
                  <a:gd name="connsiteY65" fmla="*/ 585085 h 1308967"/>
                  <a:gd name="connsiteX66" fmla="*/ 1234586 w 1309323"/>
                  <a:gd name="connsiteY66" fmla="*/ 554834 h 1308967"/>
                  <a:gd name="connsiteX67" fmla="*/ 1279072 w 1309323"/>
                  <a:gd name="connsiteY67" fmla="*/ 554834 h 1308967"/>
                  <a:gd name="connsiteX68" fmla="*/ 1309323 w 1309323"/>
                  <a:gd name="connsiteY68" fmla="*/ 585085 h 1308967"/>
                  <a:gd name="connsiteX69" fmla="*/ 1309323 w 1309323"/>
                  <a:gd name="connsiteY69" fmla="*/ 723882 h 1308967"/>
                  <a:gd name="connsiteX70" fmla="*/ 1279072 w 1309323"/>
                  <a:gd name="connsiteY70" fmla="*/ 754133 h 1308967"/>
                  <a:gd name="connsiteX71" fmla="*/ 1234586 w 1309323"/>
                  <a:gd name="connsiteY71" fmla="*/ 754133 h 1308967"/>
                  <a:gd name="connsiteX72" fmla="*/ 1204335 w 1309323"/>
                  <a:gd name="connsiteY72" fmla="*/ 723882 h 1308967"/>
                  <a:gd name="connsiteX73" fmla="*/ 1203979 w 1309323"/>
                  <a:gd name="connsiteY73" fmla="*/ 723882 h 1308967"/>
                  <a:gd name="connsiteX74" fmla="*/ 1203979 w 1309323"/>
                  <a:gd name="connsiteY74" fmla="*/ 705376 h 1308967"/>
                  <a:gd name="connsiteX75" fmla="*/ 1151987 w 1309323"/>
                  <a:gd name="connsiteY75" fmla="*/ 705376 h 1308967"/>
                  <a:gd name="connsiteX76" fmla="*/ 1148440 w 1309323"/>
                  <a:gd name="connsiteY76" fmla="*/ 745572 h 1308967"/>
                  <a:gd name="connsiteX77" fmla="*/ 1060934 w 1309323"/>
                  <a:gd name="connsiteY77" fmla="*/ 951201 h 1308967"/>
                  <a:gd name="connsiteX78" fmla="*/ 1042649 w 1309323"/>
                  <a:gd name="connsiteY78" fmla="*/ 972895 h 1308967"/>
                  <a:gd name="connsiteX79" fmla="*/ 1076214 w 1309323"/>
                  <a:gd name="connsiteY79" fmla="*/ 1006460 h 1308967"/>
                  <a:gd name="connsiteX80" fmla="*/ 1089382 w 1309323"/>
                  <a:gd name="connsiteY80" fmla="*/ 993292 h 1308967"/>
                  <a:gd name="connsiteX81" fmla="*/ 1132444 w 1309323"/>
                  <a:gd name="connsiteY81" fmla="*/ 993292 h 1308967"/>
                  <a:gd name="connsiteX82" fmla="*/ 1163763 w 1309323"/>
                  <a:gd name="connsiteY82" fmla="*/ 1024610 h 1308967"/>
                  <a:gd name="connsiteX83" fmla="*/ 1163763 w 1309323"/>
                  <a:gd name="connsiteY83" fmla="*/ 1067673 h 1308967"/>
                  <a:gd name="connsiteX84" fmla="*/ 1065893 w 1309323"/>
                  <a:gd name="connsiteY84" fmla="*/ 1165899 h 1308967"/>
                  <a:gd name="connsiteX85" fmla="*/ 1022830 w 1309323"/>
                  <a:gd name="connsiteY85" fmla="*/ 1165899 h 1308967"/>
                  <a:gd name="connsiteX86" fmla="*/ 991512 w 1309323"/>
                  <a:gd name="connsiteY86" fmla="*/ 1134580 h 1308967"/>
                  <a:gd name="connsiteX87" fmla="*/ 991512 w 1309323"/>
                  <a:gd name="connsiteY87" fmla="*/ 1091518 h 1308967"/>
                  <a:gd name="connsiteX88" fmla="*/ 1004680 w 1309323"/>
                  <a:gd name="connsiteY88" fmla="*/ 1078350 h 1308967"/>
                  <a:gd name="connsiteX89" fmla="*/ 971238 w 1309323"/>
                  <a:gd name="connsiteY89" fmla="*/ 1044909 h 1308967"/>
                  <a:gd name="connsiteX90" fmla="*/ 958051 w 1309323"/>
                  <a:gd name="connsiteY90" fmla="*/ 1056575 h 1308967"/>
                  <a:gd name="connsiteX91" fmla="*/ 755046 w 1309323"/>
                  <a:gd name="connsiteY91" fmla="*/ 1148927 h 1308967"/>
                  <a:gd name="connsiteX92" fmla="*/ 705376 w 1309323"/>
                  <a:gd name="connsiteY92" fmla="*/ 1153934 h 1308967"/>
                  <a:gd name="connsiteX93" fmla="*/ 705376 w 1309323"/>
                  <a:gd name="connsiteY93" fmla="*/ 1203979 h 1308967"/>
                  <a:gd name="connsiteX94" fmla="*/ 723882 w 1309323"/>
                  <a:gd name="connsiteY94" fmla="*/ 1203979 h 1308967"/>
                  <a:gd name="connsiteX95" fmla="*/ 754133 w 1309323"/>
                  <a:gd name="connsiteY95" fmla="*/ 1234230 h 1308967"/>
                  <a:gd name="connsiteX96" fmla="*/ 754133 w 1309323"/>
                  <a:gd name="connsiteY96" fmla="*/ 1278716 h 1308967"/>
                  <a:gd name="connsiteX97" fmla="*/ 723882 w 1309323"/>
                  <a:gd name="connsiteY97" fmla="*/ 1308967 h 1308967"/>
                  <a:gd name="connsiteX98" fmla="*/ 585085 w 1309323"/>
                  <a:gd name="connsiteY98" fmla="*/ 1308967 h 1308967"/>
                  <a:gd name="connsiteX99" fmla="*/ 554834 w 1309323"/>
                  <a:gd name="connsiteY99" fmla="*/ 1278716 h 1308967"/>
                  <a:gd name="connsiteX100" fmla="*/ 554834 w 1309323"/>
                  <a:gd name="connsiteY100" fmla="*/ 1234230 h 1308967"/>
                  <a:gd name="connsiteX101" fmla="*/ 585085 w 1309323"/>
                  <a:gd name="connsiteY101" fmla="*/ 1203979 h 1308967"/>
                  <a:gd name="connsiteX102" fmla="*/ 603591 w 1309323"/>
                  <a:gd name="connsiteY102" fmla="*/ 1203979 h 1308967"/>
                  <a:gd name="connsiteX103" fmla="*/ 603591 w 1309323"/>
                  <a:gd name="connsiteY103" fmla="*/ 1154077 h 1308967"/>
                  <a:gd name="connsiteX104" fmla="*/ 552496 w 1309323"/>
                  <a:gd name="connsiteY104" fmla="*/ 1148927 h 1308967"/>
                  <a:gd name="connsiteX105" fmla="*/ 349491 w 1309323"/>
                  <a:gd name="connsiteY105" fmla="*/ 1056575 h 1308967"/>
                  <a:gd name="connsiteX106" fmla="*/ 334235 w 1309323"/>
                  <a:gd name="connsiteY106" fmla="*/ 1043079 h 1308967"/>
                  <a:gd name="connsiteX107" fmla="*/ 298948 w 1309323"/>
                  <a:gd name="connsiteY107" fmla="*/ 1078350 h 1308967"/>
                  <a:gd name="connsiteX108" fmla="*/ 312116 w 1309323"/>
                  <a:gd name="connsiteY108" fmla="*/ 1091518 h 1308967"/>
                  <a:gd name="connsiteX109" fmla="*/ 312116 w 1309323"/>
                  <a:gd name="connsiteY109" fmla="*/ 1134580 h 1308967"/>
                  <a:gd name="connsiteX110" fmla="*/ 280797 w 1309323"/>
                  <a:gd name="connsiteY110" fmla="*/ 1165899 h 1308967"/>
                  <a:gd name="connsiteX111" fmla="*/ 237734 w 1309323"/>
                  <a:gd name="connsiteY111" fmla="*/ 1165899 h 1308967"/>
                  <a:gd name="connsiteX112" fmla="*/ 139864 w 1309323"/>
                  <a:gd name="connsiteY112" fmla="*/ 1068029 h 1308967"/>
                  <a:gd name="connsiteX113" fmla="*/ 139864 w 1309323"/>
                  <a:gd name="connsiteY113" fmla="*/ 1024966 h 1308967"/>
                  <a:gd name="connsiteX114" fmla="*/ 171183 w 1309323"/>
                  <a:gd name="connsiteY114" fmla="*/ 993648 h 1308967"/>
                  <a:gd name="connsiteX115" fmla="*/ 214246 w 1309323"/>
                  <a:gd name="connsiteY115" fmla="*/ 993648 h 1308967"/>
                  <a:gd name="connsiteX116" fmla="*/ 227414 w 1309323"/>
                  <a:gd name="connsiteY116" fmla="*/ 1006816 h 1308967"/>
                  <a:gd name="connsiteX117" fmla="*/ 263266 w 1309323"/>
                  <a:gd name="connsiteY117" fmla="*/ 970964 h 1308967"/>
                  <a:gd name="connsiteX118" fmla="*/ 246608 w 1309323"/>
                  <a:gd name="connsiteY118" fmla="*/ 951201 h 1308967"/>
                  <a:gd name="connsiteX119" fmla="*/ 159102 w 1309323"/>
                  <a:gd name="connsiteY119" fmla="*/ 745572 h 1308967"/>
                  <a:gd name="connsiteX120" fmla="*/ 155555 w 1309323"/>
                  <a:gd name="connsiteY120" fmla="*/ 705376 h 1308967"/>
                  <a:gd name="connsiteX121" fmla="*/ 104988 w 1309323"/>
                  <a:gd name="connsiteY121" fmla="*/ 705376 h 1308967"/>
                  <a:gd name="connsiteX122" fmla="*/ 104988 w 1309323"/>
                  <a:gd name="connsiteY122" fmla="*/ 723882 h 1308967"/>
                  <a:gd name="connsiteX123" fmla="*/ 74737 w 1309323"/>
                  <a:gd name="connsiteY123" fmla="*/ 754133 h 1308967"/>
                  <a:gd name="connsiteX124" fmla="*/ 30251 w 1309323"/>
                  <a:gd name="connsiteY124" fmla="*/ 754133 h 1308967"/>
                  <a:gd name="connsiteX125" fmla="*/ 0 w 1309323"/>
                  <a:gd name="connsiteY125" fmla="*/ 723882 h 1308967"/>
                  <a:gd name="connsiteX126" fmla="*/ 0 w 1309323"/>
                  <a:gd name="connsiteY126" fmla="*/ 585085 h 1308967"/>
                  <a:gd name="connsiteX127" fmla="*/ 30251 w 1309323"/>
                  <a:gd name="connsiteY127" fmla="*/ 554834 h 1308967"/>
                  <a:gd name="connsiteX128" fmla="*/ 74737 w 1309323"/>
                  <a:gd name="connsiteY128" fmla="*/ 554834 h 1308967"/>
                  <a:gd name="connsiteX129" fmla="*/ 104988 w 1309323"/>
                  <a:gd name="connsiteY129" fmla="*/ 585085 h 1308967"/>
                  <a:gd name="connsiteX130" fmla="*/ 104988 w 1309323"/>
                  <a:gd name="connsiteY130" fmla="*/ 603591 h 1308967"/>
                  <a:gd name="connsiteX131" fmla="*/ 155932 w 1309323"/>
                  <a:gd name="connsiteY131" fmla="*/ 603591 h 1308967"/>
                  <a:gd name="connsiteX132" fmla="*/ 159102 w 1309323"/>
                  <a:gd name="connsiteY132" fmla="*/ 567664 h 1308967"/>
                  <a:gd name="connsiteX133" fmla="*/ 246608 w 1309323"/>
                  <a:gd name="connsiteY133" fmla="*/ 362035 h 1308967"/>
                  <a:gd name="connsiteX134" fmla="*/ 265707 w 1309323"/>
                  <a:gd name="connsiteY134" fmla="*/ 339377 h 1308967"/>
                  <a:gd name="connsiteX135" fmla="*/ 227414 w 1309323"/>
                  <a:gd name="connsiteY135" fmla="*/ 301084 h 1308967"/>
                  <a:gd name="connsiteX136" fmla="*/ 214246 w 1309323"/>
                  <a:gd name="connsiteY136" fmla="*/ 314252 h 1308967"/>
                  <a:gd name="connsiteX137" fmla="*/ 171183 w 1309323"/>
                  <a:gd name="connsiteY137" fmla="*/ 314252 h 1308967"/>
                  <a:gd name="connsiteX138" fmla="*/ 139864 w 1309323"/>
                  <a:gd name="connsiteY138" fmla="*/ 282933 h 1308967"/>
                  <a:gd name="connsiteX139" fmla="*/ 139864 w 1309323"/>
                  <a:gd name="connsiteY139" fmla="*/ 239870 h 1308967"/>
                  <a:gd name="connsiteX140" fmla="*/ 238090 w 1309323"/>
                  <a:gd name="connsiteY140" fmla="*/ 142000 h 1308967"/>
                  <a:gd name="connsiteX141" fmla="*/ 281153 w 1309323"/>
                  <a:gd name="connsiteY141" fmla="*/ 142000 h 1308967"/>
                  <a:gd name="connsiteX142" fmla="*/ 312471 w 1309323"/>
                  <a:gd name="connsiteY142" fmla="*/ 173319 h 1308967"/>
                  <a:gd name="connsiteX143" fmla="*/ 312471 w 1309323"/>
                  <a:gd name="connsiteY143" fmla="*/ 216382 h 1308967"/>
                  <a:gd name="connsiteX144" fmla="*/ 299303 w 1309323"/>
                  <a:gd name="connsiteY144" fmla="*/ 229550 h 1308967"/>
                  <a:gd name="connsiteX145" fmla="*/ 337246 w 1309323"/>
                  <a:gd name="connsiteY145" fmla="*/ 267493 h 1308967"/>
                  <a:gd name="connsiteX146" fmla="*/ 349491 w 1309323"/>
                  <a:gd name="connsiteY146" fmla="*/ 256662 h 1308967"/>
                  <a:gd name="connsiteX147" fmla="*/ 552496 w 1309323"/>
                  <a:gd name="connsiteY147" fmla="*/ 164309 h 1308967"/>
                  <a:gd name="connsiteX148" fmla="*/ 603591 w 1309323"/>
                  <a:gd name="connsiteY148" fmla="*/ 159159 h 1308967"/>
                  <a:gd name="connsiteX149" fmla="*/ 603591 w 1309323"/>
                  <a:gd name="connsiteY149" fmla="*/ 104988 h 1308967"/>
                  <a:gd name="connsiteX150" fmla="*/ 585085 w 1309323"/>
                  <a:gd name="connsiteY150" fmla="*/ 104988 h 1308967"/>
                  <a:gd name="connsiteX151" fmla="*/ 554834 w 1309323"/>
                  <a:gd name="connsiteY151" fmla="*/ 74737 h 1308967"/>
                  <a:gd name="connsiteX152" fmla="*/ 554834 w 1309323"/>
                  <a:gd name="connsiteY152" fmla="*/ 30251 h 1308967"/>
                  <a:gd name="connsiteX153" fmla="*/ 585085 w 1309323"/>
                  <a:gd name="connsiteY153" fmla="*/ 0 h 1308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</a:cxnLst>
                <a:rect l="l" t="t" r="r" b="b"/>
                <a:pathLst>
                  <a:path w="1309323" h="1308967">
                    <a:moveTo>
                      <a:pt x="779400" y="796483"/>
                    </a:moveTo>
                    <a:cubicBezTo>
                      <a:pt x="819889" y="796483"/>
                      <a:pt x="852713" y="829307"/>
                      <a:pt x="852713" y="869797"/>
                    </a:cubicBezTo>
                    <a:cubicBezTo>
                      <a:pt x="852713" y="910286"/>
                      <a:pt x="819890" y="943110"/>
                      <a:pt x="779400" y="943110"/>
                    </a:cubicBezTo>
                    <a:cubicBezTo>
                      <a:pt x="738910" y="943110"/>
                      <a:pt x="706086" y="910287"/>
                      <a:pt x="706086" y="869797"/>
                    </a:cubicBezTo>
                    <a:cubicBezTo>
                      <a:pt x="706086" y="829307"/>
                      <a:pt x="738910" y="796483"/>
                      <a:pt x="779400" y="796483"/>
                    </a:cubicBezTo>
                    <a:close/>
                    <a:moveTo>
                      <a:pt x="531700" y="796483"/>
                    </a:moveTo>
                    <a:cubicBezTo>
                      <a:pt x="572189" y="796483"/>
                      <a:pt x="605013" y="829307"/>
                      <a:pt x="605013" y="869797"/>
                    </a:cubicBezTo>
                    <a:cubicBezTo>
                      <a:pt x="605013" y="910286"/>
                      <a:pt x="572190" y="943110"/>
                      <a:pt x="531700" y="943110"/>
                    </a:cubicBezTo>
                    <a:cubicBezTo>
                      <a:pt x="491210" y="943110"/>
                      <a:pt x="458386" y="910287"/>
                      <a:pt x="458386" y="869797"/>
                    </a:cubicBezTo>
                    <a:cubicBezTo>
                      <a:pt x="458386" y="829307"/>
                      <a:pt x="491210" y="796483"/>
                      <a:pt x="531700" y="796483"/>
                    </a:cubicBezTo>
                    <a:close/>
                    <a:moveTo>
                      <a:pt x="410341" y="585795"/>
                    </a:moveTo>
                    <a:cubicBezTo>
                      <a:pt x="450831" y="585795"/>
                      <a:pt x="483654" y="618619"/>
                      <a:pt x="483654" y="659109"/>
                    </a:cubicBezTo>
                    <a:cubicBezTo>
                      <a:pt x="483654" y="699598"/>
                      <a:pt x="450831" y="732422"/>
                      <a:pt x="410341" y="732422"/>
                    </a:cubicBezTo>
                    <a:cubicBezTo>
                      <a:pt x="369851" y="732422"/>
                      <a:pt x="337027" y="699599"/>
                      <a:pt x="337027" y="659109"/>
                    </a:cubicBezTo>
                    <a:cubicBezTo>
                      <a:pt x="337027" y="618619"/>
                      <a:pt x="369851" y="585795"/>
                      <a:pt x="410341" y="585795"/>
                    </a:cubicBezTo>
                    <a:close/>
                    <a:moveTo>
                      <a:pt x="904318" y="583304"/>
                    </a:moveTo>
                    <a:cubicBezTo>
                      <a:pt x="944808" y="583304"/>
                      <a:pt x="977631" y="616128"/>
                      <a:pt x="977631" y="656618"/>
                    </a:cubicBezTo>
                    <a:cubicBezTo>
                      <a:pt x="977631" y="697107"/>
                      <a:pt x="944808" y="729931"/>
                      <a:pt x="904318" y="729931"/>
                    </a:cubicBezTo>
                    <a:cubicBezTo>
                      <a:pt x="863828" y="729931"/>
                      <a:pt x="831004" y="697108"/>
                      <a:pt x="831004" y="656618"/>
                    </a:cubicBezTo>
                    <a:cubicBezTo>
                      <a:pt x="831004" y="616128"/>
                      <a:pt x="863828" y="583304"/>
                      <a:pt x="904318" y="583304"/>
                    </a:cubicBezTo>
                    <a:close/>
                    <a:moveTo>
                      <a:pt x="658397" y="579033"/>
                    </a:moveTo>
                    <a:cubicBezTo>
                      <a:pt x="698886" y="579033"/>
                      <a:pt x="731710" y="611857"/>
                      <a:pt x="731710" y="652347"/>
                    </a:cubicBezTo>
                    <a:cubicBezTo>
                      <a:pt x="731710" y="692837"/>
                      <a:pt x="698887" y="725660"/>
                      <a:pt x="658397" y="725660"/>
                    </a:cubicBezTo>
                    <a:cubicBezTo>
                      <a:pt x="617907" y="725660"/>
                      <a:pt x="585083" y="692837"/>
                      <a:pt x="585083" y="652347"/>
                    </a:cubicBezTo>
                    <a:cubicBezTo>
                      <a:pt x="585083" y="611857"/>
                      <a:pt x="617907" y="579033"/>
                      <a:pt x="658397" y="579033"/>
                    </a:cubicBezTo>
                    <a:close/>
                    <a:moveTo>
                      <a:pt x="531700" y="367990"/>
                    </a:moveTo>
                    <a:cubicBezTo>
                      <a:pt x="572189" y="367990"/>
                      <a:pt x="605013" y="400814"/>
                      <a:pt x="605013" y="441304"/>
                    </a:cubicBezTo>
                    <a:cubicBezTo>
                      <a:pt x="605013" y="481793"/>
                      <a:pt x="572190" y="514617"/>
                      <a:pt x="531700" y="514617"/>
                    </a:cubicBezTo>
                    <a:cubicBezTo>
                      <a:pt x="491210" y="514617"/>
                      <a:pt x="458386" y="481794"/>
                      <a:pt x="458386" y="441304"/>
                    </a:cubicBezTo>
                    <a:cubicBezTo>
                      <a:pt x="458386" y="400814"/>
                      <a:pt x="491210" y="367990"/>
                      <a:pt x="531700" y="367990"/>
                    </a:cubicBezTo>
                    <a:close/>
                    <a:moveTo>
                      <a:pt x="779400" y="367634"/>
                    </a:moveTo>
                    <a:cubicBezTo>
                      <a:pt x="819889" y="367634"/>
                      <a:pt x="852713" y="400458"/>
                      <a:pt x="852713" y="440948"/>
                    </a:cubicBezTo>
                    <a:cubicBezTo>
                      <a:pt x="852713" y="481438"/>
                      <a:pt x="819890" y="514261"/>
                      <a:pt x="779400" y="514261"/>
                    </a:cubicBezTo>
                    <a:cubicBezTo>
                      <a:pt x="738910" y="514261"/>
                      <a:pt x="706086" y="481438"/>
                      <a:pt x="706086" y="440948"/>
                    </a:cubicBezTo>
                    <a:cubicBezTo>
                      <a:pt x="706086" y="400458"/>
                      <a:pt x="738910" y="367634"/>
                      <a:pt x="779400" y="367634"/>
                    </a:cubicBezTo>
                    <a:close/>
                    <a:moveTo>
                      <a:pt x="658398" y="258732"/>
                    </a:moveTo>
                    <a:cubicBezTo>
                      <a:pt x="437079" y="258732"/>
                      <a:pt x="257665" y="438146"/>
                      <a:pt x="257665" y="659465"/>
                    </a:cubicBezTo>
                    <a:cubicBezTo>
                      <a:pt x="257665" y="880784"/>
                      <a:pt x="437079" y="1060199"/>
                      <a:pt x="658398" y="1060199"/>
                    </a:cubicBezTo>
                    <a:cubicBezTo>
                      <a:pt x="879717" y="1060199"/>
                      <a:pt x="1059132" y="880784"/>
                      <a:pt x="1059132" y="659465"/>
                    </a:cubicBezTo>
                    <a:cubicBezTo>
                      <a:pt x="1059132" y="438146"/>
                      <a:pt x="879717" y="258732"/>
                      <a:pt x="658398" y="258732"/>
                    </a:cubicBezTo>
                    <a:close/>
                    <a:moveTo>
                      <a:pt x="585085" y="0"/>
                    </a:moveTo>
                    <a:lnTo>
                      <a:pt x="723882" y="0"/>
                    </a:lnTo>
                    <a:cubicBezTo>
                      <a:pt x="740609" y="0"/>
                      <a:pt x="754133" y="13524"/>
                      <a:pt x="754133" y="30251"/>
                    </a:cubicBezTo>
                    <a:lnTo>
                      <a:pt x="754133" y="74737"/>
                    </a:lnTo>
                    <a:cubicBezTo>
                      <a:pt x="754133" y="91464"/>
                      <a:pt x="740609" y="104988"/>
                      <a:pt x="723882" y="104988"/>
                    </a:cubicBezTo>
                    <a:lnTo>
                      <a:pt x="705376" y="104988"/>
                    </a:lnTo>
                    <a:lnTo>
                      <a:pt x="705376" y="159302"/>
                    </a:lnTo>
                    <a:lnTo>
                      <a:pt x="755046" y="164309"/>
                    </a:lnTo>
                    <a:cubicBezTo>
                      <a:pt x="830183" y="179685"/>
                      <a:pt x="899211" y="211829"/>
                      <a:pt x="958051" y="256662"/>
                    </a:cubicBezTo>
                    <a:lnTo>
                      <a:pt x="968407" y="265823"/>
                    </a:lnTo>
                    <a:lnTo>
                      <a:pt x="1004680" y="229550"/>
                    </a:lnTo>
                    <a:lnTo>
                      <a:pt x="991512" y="216382"/>
                    </a:lnTo>
                    <a:cubicBezTo>
                      <a:pt x="979767" y="204281"/>
                      <a:pt x="979767" y="185063"/>
                      <a:pt x="991512" y="173319"/>
                    </a:cubicBezTo>
                    <a:lnTo>
                      <a:pt x="1022830" y="142000"/>
                    </a:lnTo>
                    <a:cubicBezTo>
                      <a:pt x="1034930" y="130256"/>
                      <a:pt x="1054148" y="130256"/>
                      <a:pt x="1065893" y="142000"/>
                    </a:cubicBezTo>
                    <a:lnTo>
                      <a:pt x="1163763" y="239870"/>
                    </a:lnTo>
                    <a:cubicBezTo>
                      <a:pt x="1175507" y="251971"/>
                      <a:pt x="1175507" y="271189"/>
                      <a:pt x="1163763" y="282933"/>
                    </a:cubicBezTo>
                    <a:lnTo>
                      <a:pt x="1132444" y="314252"/>
                    </a:lnTo>
                    <a:cubicBezTo>
                      <a:pt x="1120344" y="325996"/>
                      <a:pt x="1101126" y="325996"/>
                      <a:pt x="1089382" y="314252"/>
                    </a:cubicBezTo>
                    <a:lnTo>
                      <a:pt x="1076570" y="301084"/>
                    </a:lnTo>
                    <a:lnTo>
                      <a:pt x="1040200" y="337437"/>
                    </a:lnTo>
                    <a:lnTo>
                      <a:pt x="1060934" y="362035"/>
                    </a:lnTo>
                    <a:cubicBezTo>
                      <a:pt x="1104373" y="421971"/>
                      <a:pt x="1134902" y="491874"/>
                      <a:pt x="1148440" y="567664"/>
                    </a:cubicBezTo>
                    <a:lnTo>
                      <a:pt x="1151610" y="603591"/>
                    </a:lnTo>
                    <a:lnTo>
                      <a:pt x="1204335" y="603591"/>
                    </a:lnTo>
                    <a:lnTo>
                      <a:pt x="1204335" y="585085"/>
                    </a:lnTo>
                    <a:cubicBezTo>
                      <a:pt x="1204335" y="568358"/>
                      <a:pt x="1217859" y="554834"/>
                      <a:pt x="1234586" y="554834"/>
                    </a:cubicBezTo>
                    <a:lnTo>
                      <a:pt x="1279072" y="554834"/>
                    </a:lnTo>
                    <a:cubicBezTo>
                      <a:pt x="1295799" y="554834"/>
                      <a:pt x="1309323" y="568358"/>
                      <a:pt x="1309323" y="585085"/>
                    </a:cubicBezTo>
                    <a:lnTo>
                      <a:pt x="1309323" y="723882"/>
                    </a:lnTo>
                    <a:cubicBezTo>
                      <a:pt x="1309323" y="740609"/>
                      <a:pt x="1295799" y="754133"/>
                      <a:pt x="1279072" y="754133"/>
                    </a:cubicBezTo>
                    <a:lnTo>
                      <a:pt x="1234586" y="754133"/>
                    </a:lnTo>
                    <a:cubicBezTo>
                      <a:pt x="1217859" y="754133"/>
                      <a:pt x="1204335" y="740609"/>
                      <a:pt x="1204335" y="723882"/>
                    </a:cubicBezTo>
                    <a:lnTo>
                      <a:pt x="1203979" y="723882"/>
                    </a:lnTo>
                    <a:lnTo>
                      <a:pt x="1203979" y="705376"/>
                    </a:lnTo>
                    <a:lnTo>
                      <a:pt x="1151987" y="705376"/>
                    </a:lnTo>
                    <a:lnTo>
                      <a:pt x="1148440" y="745572"/>
                    </a:lnTo>
                    <a:cubicBezTo>
                      <a:pt x="1134902" y="821362"/>
                      <a:pt x="1104373" y="891265"/>
                      <a:pt x="1060934" y="951201"/>
                    </a:cubicBezTo>
                    <a:lnTo>
                      <a:pt x="1042649" y="972895"/>
                    </a:lnTo>
                    <a:lnTo>
                      <a:pt x="1076214" y="1006460"/>
                    </a:lnTo>
                    <a:lnTo>
                      <a:pt x="1089382" y="993292"/>
                    </a:lnTo>
                    <a:cubicBezTo>
                      <a:pt x="1101482" y="981547"/>
                      <a:pt x="1120700" y="981547"/>
                      <a:pt x="1132444" y="993292"/>
                    </a:cubicBezTo>
                    <a:lnTo>
                      <a:pt x="1163763" y="1024610"/>
                    </a:lnTo>
                    <a:cubicBezTo>
                      <a:pt x="1175507" y="1036710"/>
                      <a:pt x="1175507" y="1055929"/>
                      <a:pt x="1163763" y="1067673"/>
                    </a:cubicBezTo>
                    <a:lnTo>
                      <a:pt x="1065893" y="1165899"/>
                    </a:lnTo>
                    <a:cubicBezTo>
                      <a:pt x="1053793" y="1177643"/>
                      <a:pt x="1034574" y="1177643"/>
                      <a:pt x="1022830" y="1165899"/>
                    </a:cubicBezTo>
                    <a:lnTo>
                      <a:pt x="991512" y="1134580"/>
                    </a:lnTo>
                    <a:cubicBezTo>
                      <a:pt x="979767" y="1122480"/>
                      <a:pt x="979767" y="1103262"/>
                      <a:pt x="991512" y="1091518"/>
                    </a:cubicBezTo>
                    <a:lnTo>
                      <a:pt x="1004680" y="1078350"/>
                    </a:lnTo>
                    <a:lnTo>
                      <a:pt x="971238" y="1044909"/>
                    </a:lnTo>
                    <a:lnTo>
                      <a:pt x="958051" y="1056575"/>
                    </a:lnTo>
                    <a:cubicBezTo>
                      <a:pt x="899211" y="1101407"/>
                      <a:pt x="830183" y="1133551"/>
                      <a:pt x="755046" y="1148927"/>
                    </a:cubicBezTo>
                    <a:lnTo>
                      <a:pt x="705376" y="1153934"/>
                    </a:lnTo>
                    <a:lnTo>
                      <a:pt x="705376" y="1203979"/>
                    </a:lnTo>
                    <a:lnTo>
                      <a:pt x="723882" y="1203979"/>
                    </a:lnTo>
                    <a:cubicBezTo>
                      <a:pt x="740609" y="1203979"/>
                      <a:pt x="754133" y="1217503"/>
                      <a:pt x="754133" y="1234230"/>
                    </a:cubicBezTo>
                    <a:lnTo>
                      <a:pt x="754133" y="1278716"/>
                    </a:lnTo>
                    <a:cubicBezTo>
                      <a:pt x="754133" y="1295443"/>
                      <a:pt x="740609" y="1308967"/>
                      <a:pt x="723882" y="1308967"/>
                    </a:cubicBezTo>
                    <a:lnTo>
                      <a:pt x="585085" y="1308967"/>
                    </a:lnTo>
                    <a:cubicBezTo>
                      <a:pt x="568358" y="1308967"/>
                      <a:pt x="554834" y="1295443"/>
                      <a:pt x="554834" y="1278716"/>
                    </a:cubicBezTo>
                    <a:lnTo>
                      <a:pt x="554834" y="1234230"/>
                    </a:lnTo>
                    <a:cubicBezTo>
                      <a:pt x="554834" y="1217503"/>
                      <a:pt x="568358" y="1203979"/>
                      <a:pt x="585085" y="1203979"/>
                    </a:cubicBezTo>
                    <a:lnTo>
                      <a:pt x="603591" y="1203979"/>
                    </a:lnTo>
                    <a:lnTo>
                      <a:pt x="603591" y="1154077"/>
                    </a:lnTo>
                    <a:lnTo>
                      <a:pt x="552496" y="1148927"/>
                    </a:lnTo>
                    <a:cubicBezTo>
                      <a:pt x="477359" y="1133551"/>
                      <a:pt x="408331" y="1101407"/>
                      <a:pt x="349491" y="1056575"/>
                    </a:cubicBezTo>
                    <a:lnTo>
                      <a:pt x="334235" y="1043079"/>
                    </a:lnTo>
                    <a:lnTo>
                      <a:pt x="298948" y="1078350"/>
                    </a:lnTo>
                    <a:lnTo>
                      <a:pt x="312116" y="1091518"/>
                    </a:lnTo>
                    <a:cubicBezTo>
                      <a:pt x="323860" y="1103618"/>
                      <a:pt x="323860" y="1122836"/>
                      <a:pt x="312116" y="1134580"/>
                    </a:cubicBezTo>
                    <a:lnTo>
                      <a:pt x="280797" y="1165899"/>
                    </a:lnTo>
                    <a:cubicBezTo>
                      <a:pt x="268697" y="1177643"/>
                      <a:pt x="249479" y="1177643"/>
                      <a:pt x="237734" y="1165899"/>
                    </a:cubicBezTo>
                    <a:lnTo>
                      <a:pt x="139864" y="1068029"/>
                    </a:lnTo>
                    <a:cubicBezTo>
                      <a:pt x="128120" y="1055929"/>
                      <a:pt x="128120" y="1036710"/>
                      <a:pt x="139864" y="1024966"/>
                    </a:cubicBezTo>
                    <a:lnTo>
                      <a:pt x="171183" y="993648"/>
                    </a:lnTo>
                    <a:cubicBezTo>
                      <a:pt x="183283" y="981903"/>
                      <a:pt x="202501" y="981903"/>
                      <a:pt x="214246" y="993648"/>
                    </a:cubicBezTo>
                    <a:lnTo>
                      <a:pt x="227414" y="1006816"/>
                    </a:lnTo>
                    <a:lnTo>
                      <a:pt x="263266" y="970964"/>
                    </a:lnTo>
                    <a:lnTo>
                      <a:pt x="246608" y="951201"/>
                    </a:lnTo>
                    <a:cubicBezTo>
                      <a:pt x="203169" y="891265"/>
                      <a:pt x="172640" y="821362"/>
                      <a:pt x="159102" y="745572"/>
                    </a:cubicBezTo>
                    <a:lnTo>
                      <a:pt x="155555" y="705376"/>
                    </a:lnTo>
                    <a:lnTo>
                      <a:pt x="104988" y="705376"/>
                    </a:lnTo>
                    <a:lnTo>
                      <a:pt x="104988" y="723882"/>
                    </a:lnTo>
                    <a:cubicBezTo>
                      <a:pt x="104988" y="740609"/>
                      <a:pt x="91464" y="754133"/>
                      <a:pt x="74737" y="754133"/>
                    </a:cubicBezTo>
                    <a:lnTo>
                      <a:pt x="30251" y="754133"/>
                    </a:lnTo>
                    <a:cubicBezTo>
                      <a:pt x="13524" y="754133"/>
                      <a:pt x="0" y="740609"/>
                      <a:pt x="0" y="723882"/>
                    </a:cubicBezTo>
                    <a:lnTo>
                      <a:pt x="0" y="585085"/>
                    </a:lnTo>
                    <a:cubicBezTo>
                      <a:pt x="0" y="568358"/>
                      <a:pt x="13524" y="554834"/>
                      <a:pt x="30251" y="554834"/>
                    </a:cubicBezTo>
                    <a:lnTo>
                      <a:pt x="74737" y="554834"/>
                    </a:lnTo>
                    <a:cubicBezTo>
                      <a:pt x="91464" y="554834"/>
                      <a:pt x="104988" y="568358"/>
                      <a:pt x="104988" y="585085"/>
                    </a:cubicBezTo>
                    <a:lnTo>
                      <a:pt x="104988" y="603591"/>
                    </a:lnTo>
                    <a:lnTo>
                      <a:pt x="155932" y="603591"/>
                    </a:lnTo>
                    <a:lnTo>
                      <a:pt x="159102" y="567664"/>
                    </a:lnTo>
                    <a:cubicBezTo>
                      <a:pt x="172640" y="491874"/>
                      <a:pt x="203169" y="421971"/>
                      <a:pt x="246608" y="362035"/>
                    </a:cubicBezTo>
                    <a:lnTo>
                      <a:pt x="265707" y="339377"/>
                    </a:lnTo>
                    <a:lnTo>
                      <a:pt x="227414" y="301084"/>
                    </a:lnTo>
                    <a:lnTo>
                      <a:pt x="214246" y="314252"/>
                    </a:lnTo>
                    <a:cubicBezTo>
                      <a:pt x="202145" y="325996"/>
                      <a:pt x="182927" y="325996"/>
                      <a:pt x="171183" y="314252"/>
                    </a:cubicBezTo>
                    <a:lnTo>
                      <a:pt x="139864" y="282933"/>
                    </a:lnTo>
                    <a:cubicBezTo>
                      <a:pt x="128120" y="270833"/>
                      <a:pt x="128120" y="251615"/>
                      <a:pt x="139864" y="239870"/>
                    </a:cubicBezTo>
                    <a:lnTo>
                      <a:pt x="238090" y="142000"/>
                    </a:lnTo>
                    <a:cubicBezTo>
                      <a:pt x="250191" y="130256"/>
                      <a:pt x="269409" y="130256"/>
                      <a:pt x="281153" y="142000"/>
                    </a:cubicBezTo>
                    <a:lnTo>
                      <a:pt x="312471" y="173319"/>
                    </a:lnTo>
                    <a:cubicBezTo>
                      <a:pt x="324216" y="185419"/>
                      <a:pt x="324216" y="204637"/>
                      <a:pt x="312471" y="216382"/>
                    </a:cubicBezTo>
                    <a:lnTo>
                      <a:pt x="299303" y="229550"/>
                    </a:lnTo>
                    <a:lnTo>
                      <a:pt x="337246" y="267493"/>
                    </a:lnTo>
                    <a:lnTo>
                      <a:pt x="349491" y="256662"/>
                    </a:lnTo>
                    <a:cubicBezTo>
                      <a:pt x="408331" y="211829"/>
                      <a:pt x="477359" y="179685"/>
                      <a:pt x="552496" y="164309"/>
                    </a:cubicBezTo>
                    <a:lnTo>
                      <a:pt x="603591" y="159159"/>
                    </a:lnTo>
                    <a:lnTo>
                      <a:pt x="603591" y="104988"/>
                    </a:lnTo>
                    <a:lnTo>
                      <a:pt x="585085" y="104988"/>
                    </a:lnTo>
                    <a:cubicBezTo>
                      <a:pt x="568358" y="104988"/>
                      <a:pt x="554834" y="91464"/>
                      <a:pt x="554834" y="74737"/>
                    </a:cubicBezTo>
                    <a:lnTo>
                      <a:pt x="554834" y="30251"/>
                    </a:lnTo>
                    <a:cubicBezTo>
                      <a:pt x="554834" y="13524"/>
                      <a:pt x="568358" y="0"/>
                      <a:pt x="585085" y="0"/>
                    </a:cubicBezTo>
                    <a:close/>
                  </a:path>
                </a:pathLst>
              </a:custGeom>
              <a:solidFill>
                <a:schemeClr val="accent3">
                  <a:lumMod val="50000"/>
                </a:schemeClr>
              </a:solidFill>
              <a:ln w="35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2" name="Freeform: Shape 151">
                <a:extLst>
                  <a:ext uri="{FF2B5EF4-FFF2-40B4-BE49-F238E27FC236}">
                    <a16:creationId xmlns:a16="http://schemas.microsoft.com/office/drawing/2014/main" id="{D3CBC4AA-1159-4F75-8ECF-299DD8D2AB51}"/>
                  </a:ext>
                </a:extLst>
              </p:cNvPr>
              <p:cNvSpPr/>
              <p:nvPr/>
            </p:nvSpPr>
            <p:spPr>
              <a:xfrm>
                <a:off x="6698458" y="3055206"/>
                <a:ext cx="556908" cy="556756"/>
              </a:xfrm>
              <a:custGeom>
                <a:avLst/>
                <a:gdLst>
                  <a:gd name="connsiteX0" fmla="*/ 779400 w 1309323"/>
                  <a:gd name="connsiteY0" fmla="*/ 796483 h 1308967"/>
                  <a:gd name="connsiteX1" fmla="*/ 852713 w 1309323"/>
                  <a:gd name="connsiteY1" fmla="*/ 869797 h 1308967"/>
                  <a:gd name="connsiteX2" fmla="*/ 779400 w 1309323"/>
                  <a:gd name="connsiteY2" fmla="*/ 943110 h 1308967"/>
                  <a:gd name="connsiteX3" fmla="*/ 706086 w 1309323"/>
                  <a:gd name="connsiteY3" fmla="*/ 869797 h 1308967"/>
                  <a:gd name="connsiteX4" fmla="*/ 779400 w 1309323"/>
                  <a:gd name="connsiteY4" fmla="*/ 796483 h 1308967"/>
                  <a:gd name="connsiteX5" fmla="*/ 531700 w 1309323"/>
                  <a:gd name="connsiteY5" fmla="*/ 796483 h 1308967"/>
                  <a:gd name="connsiteX6" fmla="*/ 605013 w 1309323"/>
                  <a:gd name="connsiteY6" fmla="*/ 869797 h 1308967"/>
                  <a:gd name="connsiteX7" fmla="*/ 531700 w 1309323"/>
                  <a:gd name="connsiteY7" fmla="*/ 943110 h 1308967"/>
                  <a:gd name="connsiteX8" fmla="*/ 458386 w 1309323"/>
                  <a:gd name="connsiteY8" fmla="*/ 869797 h 1308967"/>
                  <a:gd name="connsiteX9" fmla="*/ 531700 w 1309323"/>
                  <a:gd name="connsiteY9" fmla="*/ 796483 h 1308967"/>
                  <a:gd name="connsiteX10" fmla="*/ 410341 w 1309323"/>
                  <a:gd name="connsiteY10" fmla="*/ 585795 h 1308967"/>
                  <a:gd name="connsiteX11" fmla="*/ 483654 w 1309323"/>
                  <a:gd name="connsiteY11" fmla="*/ 659109 h 1308967"/>
                  <a:gd name="connsiteX12" fmla="*/ 410341 w 1309323"/>
                  <a:gd name="connsiteY12" fmla="*/ 732422 h 1308967"/>
                  <a:gd name="connsiteX13" fmla="*/ 337027 w 1309323"/>
                  <a:gd name="connsiteY13" fmla="*/ 659109 h 1308967"/>
                  <a:gd name="connsiteX14" fmla="*/ 410341 w 1309323"/>
                  <a:gd name="connsiteY14" fmla="*/ 585795 h 1308967"/>
                  <a:gd name="connsiteX15" fmla="*/ 904318 w 1309323"/>
                  <a:gd name="connsiteY15" fmla="*/ 583304 h 1308967"/>
                  <a:gd name="connsiteX16" fmla="*/ 977631 w 1309323"/>
                  <a:gd name="connsiteY16" fmla="*/ 656618 h 1308967"/>
                  <a:gd name="connsiteX17" fmla="*/ 904318 w 1309323"/>
                  <a:gd name="connsiteY17" fmla="*/ 729931 h 1308967"/>
                  <a:gd name="connsiteX18" fmla="*/ 831004 w 1309323"/>
                  <a:gd name="connsiteY18" fmla="*/ 656618 h 1308967"/>
                  <a:gd name="connsiteX19" fmla="*/ 904318 w 1309323"/>
                  <a:gd name="connsiteY19" fmla="*/ 583304 h 1308967"/>
                  <a:gd name="connsiteX20" fmla="*/ 658397 w 1309323"/>
                  <a:gd name="connsiteY20" fmla="*/ 579033 h 1308967"/>
                  <a:gd name="connsiteX21" fmla="*/ 731710 w 1309323"/>
                  <a:gd name="connsiteY21" fmla="*/ 652347 h 1308967"/>
                  <a:gd name="connsiteX22" fmla="*/ 658397 w 1309323"/>
                  <a:gd name="connsiteY22" fmla="*/ 725660 h 1308967"/>
                  <a:gd name="connsiteX23" fmla="*/ 585083 w 1309323"/>
                  <a:gd name="connsiteY23" fmla="*/ 652347 h 1308967"/>
                  <a:gd name="connsiteX24" fmla="*/ 658397 w 1309323"/>
                  <a:gd name="connsiteY24" fmla="*/ 579033 h 1308967"/>
                  <a:gd name="connsiteX25" fmla="*/ 531700 w 1309323"/>
                  <a:gd name="connsiteY25" fmla="*/ 367990 h 1308967"/>
                  <a:gd name="connsiteX26" fmla="*/ 605013 w 1309323"/>
                  <a:gd name="connsiteY26" fmla="*/ 441304 h 1308967"/>
                  <a:gd name="connsiteX27" fmla="*/ 531700 w 1309323"/>
                  <a:gd name="connsiteY27" fmla="*/ 514617 h 1308967"/>
                  <a:gd name="connsiteX28" fmla="*/ 458386 w 1309323"/>
                  <a:gd name="connsiteY28" fmla="*/ 441304 h 1308967"/>
                  <a:gd name="connsiteX29" fmla="*/ 531700 w 1309323"/>
                  <a:gd name="connsiteY29" fmla="*/ 367990 h 1308967"/>
                  <a:gd name="connsiteX30" fmla="*/ 779400 w 1309323"/>
                  <a:gd name="connsiteY30" fmla="*/ 367634 h 1308967"/>
                  <a:gd name="connsiteX31" fmla="*/ 852713 w 1309323"/>
                  <a:gd name="connsiteY31" fmla="*/ 440948 h 1308967"/>
                  <a:gd name="connsiteX32" fmla="*/ 779400 w 1309323"/>
                  <a:gd name="connsiteY32" fmla="*/ 514261 h 1308967"/>
                  <a:gd name="connsiteX33" fmla="*/ 706086 w 1309323"/>
                  <a:gd name="connsiteY33" fmla="*/ 440948 h 1308967"/>
                  <a:gd name="connsiteX34" fmla="*/ 779400 w 1309323"/>
                  <a:gd name="connsiteY34" fmla="*/ 367634 h 1308967"/>
                  <a:gd name="connsiteX35" fmla="*/ 658398 w 1309323"/>
                  <a:gd name="connsiteY35" fmla="*/ 258732 h 1308967"/>
                  <a:gd name="connsiteX36" fmla="*/ 257665 w 1309323"/>
                  <a:gd name="connsiteY36" fmla="*/ 659465 h 1308967"/>
                  <a:gd name="connsiteX37" fmla="*/ 658398 w 1309323"/>
                  <a:gd name="connsiteY37" fmla="*/ 1060199 h 1308967"/>
                  <a:gd name="connsiteX38" fmla="*/ 1059132 w 1309323"/>
                  <a:gd name="connsiteY38" fmla="*/ 659465 h 1308967"/>
                  <a:gd name="connsiteX39" fmla="*/ 658398 w 1309323"/>
                  <a:gd name="connsiteY39" fmla="*/ 258732 h 1308967"/>
                  <a:gd name="connsiteX40" fmla="*/ 585085 w 1309323"/>
                  <a:gd name="connsiteY40" fmla="*/ 0 h 1308967"/>
                  <a:gd name="connsiteX41" fmla="*/ 723882 w 1309323"/>
                  <a:gd name="connsiteY41" fmla="*/ 0 h 1308967"/>
                  <a:gd name="connsiteX42" fmla="*/ 754133 w 1309323"/>
                  <a:gd name="connsiteY42" fmla="*/ 30251 h 1308967"/>
                  <a:gd name="connsiteX43" fmla="*/ 754133 w 1309323"/>
                  <a:gd name="connsiteY43" fmla="*/ 74737 h 1308967"/>
                  <a:gd name="connsiteX44" fmla="*/ 723882 w 1309323"/>
                  <a:gd name="connsiteY44" fmla="*/ 104988 h 1308967"/>
                  <a:gd name="connsiteX45" fmla="*/ 705376 w 1309323"/>
                  <a:gd name="connsiteY45" fmla="*/ 104988 h 1308967"/>
                  <a:gd name="connsiteX46" fmla="*/ 705376 w 1309323"/>
                  <a:gd name="connsiteY46" fmla="*/ 159302 h 1308967"/>
                  <a:gd name="connsiteX47" fmla="*/ 755046 w 1309323"/>
                  <a:gd name="connsiteY47" fmla="*/ 164309 h 1308967"/>
                  <a:gd name="connsiteX48" fmla="*/ 958051 w 1309323"/>
                  <a:gd name="connsiteY48" fmla="*/ 256662 h 1308967"/>
                  <a:gd name="connsiteX49" fmla="*/ 968407 w 1309323"/>
                  <a:gd name="connsiteY49" fmla="*/ 265823 h 1308967"/>
                  <a:gd name="connsiteX50" fmla="*/ 1004680 w 1309323"/>
                  <a:gd name="connsiteY50" fmla="*/ 229550 h 1308967"/>
                  <a:gd name="connsiteX51" fmla="*/ 991512 w 1309323"/>
                  <a:gd name="connsiteY51" fmla="*/ 216382 h 1308967"/>
                  <a:gd name="connsiteX52" fmla="*/ 991512 w 1309323"/>
                  <a:gd name="connsiteY52" fmla="*/ 173319 h 1308967"/>
                  <a:gd name="connsiteX53" fmla="*/ 1022830 w 1309323"/>
                  <a:gd name="connsiteY53" fmla="*/ 142000 h 1308967"/>
                  <a:gd name="connsiteX54" fmla="*/ 1065893 w 1309323"/>
                  <a:gd name="connsiteY54" fmla="*/ 142000 h 1308967"/>
                  <a:gd name="connsiteX55" fmla="*/ 1163763 w 1309323"/>
                  <a:gd name="connsiteY55" fmla="*/ 239870 h 1308967"/>
                  <a:gd name="connsiteX56" fmla="*/ 1163763 w 1309323"/>
                  <a:gd name="connsiteY56" fmla="*/ 282933 h 1308967"/>
                  <a:gd name="connsiteX57" fmla="*/ 1132444 w 1309323"/>
                  <a:gd name="connsiteY57" fmla="*/ 314252 h 1308967"/>
                  <a:gd name="connsiteX58" fmla="*/ 1089382 w 1309323"/>
                  <a:gd name="connsiteY58" fmla="*/ 314252 h 1308967"/>
                  <a:gd name="connsiteX59" fmla="*/ 1076570 w 1309323"/>
                  <a:gd name="connsiteY59" fmla="*/ 301084 h 1308967"/>
                  <a:gd name="connsiteX60" fmla="*/ 1040200 w 1309323"/>
                  <a:gd name="connsiteY60" fmla="*/ 337437 h 1308967"/>
                  <a:gd name="connsiteX61" fmla="*/ 1060934 w 1309323"/>
                  <a:gd name="connsiteY61" fmla="*/ 362035 h 1308967"/>
                  <a:gd name="connsiteX62" fmla="*/ 1148440 w 1309323"/>
                  <a:gd name="connsiteY62" fmla="*/ 567664 h 1308967"/>
                  <a:gd name="connsiteX63" fmla="*/ 1151610 w 1309323"/>
                  <a:gd name="connsiteY63" fmla="*/ 603591 h 1308967"/>
                  <a:gd name="connsiteX64" fmla="*/ 1204335 w 1309323"/>
                  <a:gd name="connsiteY64" fmla="*/ 603591 h 1308967"/>
                  <a:gd name="connsiteX65" fmla="*/ 1204335 w 1309323"/>
                  <a:gd name="connsiteY65" fmla="*/ 585085 h 1308967"/>
                  <a:gd name="connsiteX66" fmla="*/ 1234586 w 1309323"/>
                  <a:gd name="connsiteY66" fmla="*/ 554834 h 1308967"/>
                  <a:gd name="connsiteX67" fmla="*/ 1279072 w 1309323"/>
                  <a:gd name="connsiteY67" fmla="*/ 554834 h 1308967"/>
                  <a:gd name="connsiteX68" fmla="*/ 1309323 w 1309323"/>
                  <a:gd name="connsiteY68" fmla="*/ 585085 h 1308967"/>
                  <a:gd name="connsiteX69" fmla="*/ 1309323 w 1309323"/>
                  <a:gd name="connsiteY69" fmla="*/ 723882 h 1308967"/>
                  <a:gd name="connsiteX70" fmla="*/ 1279072 w 1309323"/>
                  <a:gd name="connsiteY70" fmla="*/ 754133 h 1308967"/>
                  <a:gd name="connsiteX71" fmla="*/ 1234586 w 1309323"/>
                  <a:gd name="connsiteY71" fmla="*/ 754133 h 1308967"/>
                  <a:gd name="connsiteX72" fmla="*/ 1204335 w 1309323"/>
                  <a:gd name="connsiteY72" fmla="*/ 723882 h 1308967"/>
                  <a:gd name="connsiteX73" fmla="*/ 1203979 w 1309323"/>
                  <a:gd name="connsiteY73" fmla="*/ 723882 h 1308967"/>
                  <a:gd name="connsiteX74" fmla="*/ 1203979 w 1309323"/>
                  <a:gd name="connsiteY74" fmla="*/ 705376 h 1308967"/>
                  <a:gd name="connsiteX75" fmla="*/ 1151987 w 1309323"/>
                  <a:gd name="connsiteY75" fmla="*/ 705376 h 1308967"/>
                  <a:gd name="connsiteX76" fmla="*/ 1148440 w 1309323"/>
                  <a:gd name="connsiteY76" fmla="*/ 745572 h 1308967"/>
                  <a:gd name="connsiteX77" fmla="*/ 1060934 w 1309323"/>
                  <a:gd name="connsiteY77" fmla="*/ 951201 h 1308967"/>
                  <a:gd name="connsiteX78" fmla="*/ 1042649 w 1309323"/>
                  <a:gd name="connsiteY78" fmla="*/ 972895 h 1308967"/>
                  <a:gd name="connsiteX79" fmla="*/ 1076214 w 1309323"/>
                  <a:gd name="connsiteY79" fmla="*/ 1006460 h 1308967"/>
                  <a:gd name="connsiteX80" fmla="*/ 1089382 w 1309323"/>
                  <a:gd name="connsiteY80" fmla="*/ 993292 h 1308967"/>
                  <a:gd name="connsiteX81" fmla="*/ 1132444 w 1309323"/>
                  <a:gd name="connsiteY81" fmla="*/ 993292 h 1308967"/>
                  <a:gd name="connsiteX82" fmla="*/ 1163763 w 1309323"/>
                  <a:gd name="connsiteY82" fmla="*/ 1024610 h 1308967"/>
                  <a:gd name="connsiteX83" fmla="*/ 1163763 w 1309323"/>
                  <a:gd name="connsiteY83" fmla="*/ 1067673 h 1308967"/>
                  <a:gd name="connsiteX84" fmla="*/ 1065893 w 1309323"/>
                  <a:gd name="connsiteY84" fmla="*/ 1165899 h 1308967"/>
                  <a:gd name="connsiteX85" fmla="*/ 1022830 w 1309323"/>
                  <a:gd name="connsiteY85" fmla="*/ 1165899 h 1308967"/>
                  <a:gd name="connsiteX86" fmla="*/ 991512 w 1309323"/>
                  <a:gd name="connsiteY86" fmla="*/ 1134580 h 1308967"/>
                  <a:gd name="connsiteX87" fmla="*/ 991512 w 1309323"/>
                  <a:gd name="connsiteY87" fmla="*/ 1091518 h 1308967"/>
                  <a:gd name="connsiteX88" fmla="*/ 1004680 w 1309323"/>
                  <a:gd name="connsiteY88" fmla="*/ 1078350 h 1308967"/>
                  <a:gd name="connsiteX89" fmla="*/ 971238 w 1309323"/>
                  <a:gd name="connsiteY89" fmla="*/ 1044909 h 1308967"/>
                  <a:gd name="connsiteX90" fmla="*/ 958051 w 1309323"/>
                  <a:gd name="connsiteY90" fmla="*/ 1056575 h 1308967"/>
                  <a:gd name="connsiteX91" fmla="*/ 755046 w 1309323"/>
                  <a:gd name="connsiteY91" fmla="*/ 1148927 h 1308967"/>
                  <a:gd name="connsiteX92" fmla="*/ 705376 w 1309323"/>
                  <a:gd name="connsiteY92" fmla="*/ 1153934 h 1308967"/>
                  <a:gd name="connsiteX93" fmla="*/ 705376 w 1309323"/>
                  <a:gd name="connsiteY93" fmla="*/ 1203979 h 1308967"/>
                  <a:gd name="connsiteX94" fmla="*/ 723882 w 1309323"/>
                  <a:gd name="connsiteY94" fmla="*/ 1203979 h 1308967"/>
                  <a:gd name="connsiteX95" fmla="*/ 754133 w 1309323"/>
                  <a:gd name="connsiteY95" fmla="*/ 1234230 h 1308967"/>
                  <a:gd name="connsiteX96" fmla="*/ 754133 w 1309323"/>
                  <a:gd name="connsiteY96" fmla="*/ 1278716 h 1308967"/>
                  <a:gd name="connsiteX97" fmla="*/ 723882 w 1309323"/>
                  <a:gd name="connsiteY97" fmla="*/ 1308967 h 1308967"/>
                  <a:gd name="connsiteX98" fmla="*/ 585085 w 1309323"/>
                  <a:gd name="connsiteY98" fmla="*/ 1308967 h 1308967"/>
                  <a:gd name="connsiteX99" fmla="*/ 554834 w 1309323"/>
                  <a:gd name="connsiteY99" fmla="*/ 1278716 h 1308967"/>
                  <a:gd name="connsiteX100" fmla="*/ 554834 w 1309323"/>
                  <a:gd name="connsiteY100" fmla="*/ 1234230 h 1308967"/>
                  <a:gd name="connsiteX101" fmla="*/ 585085 w 1309323"/>
                  <a:gd name="connsiteY101" fmla="*/ 1203979 h 1308967"/>
                  <a:gd name="connsiteX102" fmla="*/ 603591 w 1309323"/>
                  <a:gd name="connsiteY102" fmla="*/ 1203979 h 1308967"/>
                  <a:gd name="connsiteX103" fmla="*/ 603591 w 1309323"/>
                  <a:gd name="connsiteY103" fmla="*/ 1154077 h 1308967"/>
                  <a:gd name="connsiteX104" fmla="*/ 552496 w 1309323"/>
                  <a:gd name="connsiteY104" fmla="*/ 1148927 h 1308967"/>
                  <a:gd name="connsiteX105" fmla="*/ 349491 w 1309323"/>
                  <a:gd name="connsiteY105" fmla="*/ 1056575 h 1308967"/>
                  <a:gd name="connsiteX106" fmla="*/ 334235 w 1309323"/>
                  <a:gd name="connsiteY106" fmla="*/ 1043079 h 1308967"/>
                  <a:gd name="connsiteX107" fmla="*/ 298948 w 1309323"/>
                  <a:gd name="connsiteY107" fmla="*/ 1078350 h 1308967"/>
                  <a:gd name="connsiteX108" fmla="*/ 312116 w 1309323"/>
                  <a:gd name="connsiteY108" fmla="*/ 1091518 h 1308967"/>
                  <a:gd name="connsiteX109" fmla="*/ 312116 w 1309323"/>
                  <a:gd name="connsiteY109" fmla="*/ 1134580 h 1308967"/>
                  <a:gd name="connsiteX110" fmla="*/ 280797 w 1309323"/>
                  <a:gd name="connsiteY110" fmla="*/ 1165899 h 1308967"/>
                  <a:gd name="connsiteX111" fmla="*/ 237734 w 1309323"/>
                  <a:gd name="connsiteY111" fmla="*/ 1165899 h 1308967"/>
                  <a:gd name="connsiteX112" fmla="*/ 139864 w 1309323"/>
                  <a:gd name="connsiteY112" fmla="*/ 1068029 h 1308967"/>
                  <a:gd name="connsiteX113" fmla="*/ 139864 w 1309323"/>
                  <a:gd name="connsiteY113" fmla="*/ 1024966 h 1308967"/>
                  <a:gd name="connsiteX114" fmla="*/ 171183 w 1309323"/>
                  <a:gd name="connsiteY114" fmla="*/ 993648 h 1308967"/>
                  <a:gd name="connsiteX115" fmla="*/ 214246 w 1309323"/>
                  <a:gd name="connsiteY115" fmla="*/ 993648 h 1308967"/>
                  <a:gd name="connsiteX116" fmla="*/ 227414 w 1309323"/>
                  <a:gd name="connsiteY116" fmla="*/ 1006816 h 1308967"/>
                  <a:gd name="connsiteX117" fmla="*/ 263266 w 1309323"/>
                  <a:gd name="connsiteY117" fmla="*/ 970964 h 1308967"/>
                  <a:gd name="connsiteX118" fmla="*/ 246608 w 1309323"/>
                  <a:gd name="connsiteY118" fmla="*/ 951201 h 1308967"/>
                  <a:gd name="connsiteX119" fmla="*/ 159102 w 1309323"/>
                  <a:gd name="connsiteY119" fmla="*/ 745572 h 1308967"/>
                  <a:gd name="connsiteX120" fmla="*/ 155555 w 1309323"/>
                  <a:gd name="connsiteY120" fmla="*/ 705376 h 1308967"/>
                  <a:gd name="connsiteX121" fmla="*/ 104988 w 1309323"/>
                  <a:gd name="connsiteY121" fmla="*/ 705376 h 1308967"/>
                  <a:gd name="connsiteX122" fmla="*/ 104988 w 1309323"/>
                  <a:gd name="connsiteY122" fmla="*/ 723882 h 1308967"/>
                  <a:gd name="connsiteX123" fmla="*/ 74737 w 1309323"/>
                  <a:gd name="connsiteY123" fmla="*/ 754133 h 1308967"/>
                  <a:gd name="connsiteX124" fmla="*/ 30251 w 1309323"/>
                  <a:gd name="connsiteY124" fmla="*/ 754133 h 1308967"/>
                  <a:gd name="connsiteX125" fmla="*/ 0 w 1309323"/>
                  <a:gd name="connsiteY125" fmla="*/ 723882 h 1308967"/>
                  <a:gd name="connsiteX126" fmla="*/ 0 w 1309323"/>
                  <a:gd name="connsiteY126" fmla="*/ 585085 h 1308967"/>
                  <a:gd name="connsiteX127" fmla="*/ 30251 w 1309323"/>
                  <a:gd name="connsiteY127" fmla="*/ 554834 h 1308967"/>
                  <a:gd name="connsiteX128" fmla="*/ 74737 w 1309323"/>
                  <a:gd name="connsiteY128" fmla="*/ 554834 h 1308967"/>
                  <a:gd name="connsiteX129" fmla="*/ 104988 w 1309323"/>
                  <a:gd name="connsiteY129" fmla="*/ 585085 h 1308967"/>
                  <a:gd name="connsiteX130" fmla="*/ 104988 w 1309323"/>
                  <a:gd name="connsiteY130" fmla="*/ 603591 h 1308967"/>
                  <a:gd name="connsiteX131" fmla="*/ 155932 w 1309323"/>
                  <a:gd name="connsiteY131" fmla="*/ 603591 h 1308967"/>
                  <a:gd name="connsiteX132" fmla="*/ 159102 w 1309323"/>
                  <a:gd name="connsiteY132" fmla="*/ 567664 h 1308967"/>
                  <a:gd name="connsiteX133" fmla="*/ 246608 w 1309323"/>
                  <a:gd name="connsiteY133" fmla="*/ 362035 h 1308967"/>
                  <a:gd name="connsiteX134" fmla="*/ 265707 w 1309323"/>
                  <a:gd name="connsiteY134" fmla="*/ 339377 h 1308967"/>
                  <a:gd name="connsiteX135" fmla="*/ 227414 w 1309323"/>
                  <a:gd name="connsiteY135" fmla="*/ 301084 h 1308967"/>
                  <a:gd name="connsiteX136" fmla="*/ 214246 w 1309323"/>
                  <a:gd name="connsiteY136" fmla="*/ 314252 h 1308967"/>
                  <a:gd name="connsiteX137" fmla="*/ 171183 w 1309323"/>
                  <a:gd name="connsiteY137" fmla="*/ 314252 h 1308967"/>
                  <a:gd name="connsiteX138" fmla="*/ 139864 w 1309323"/>
                  <a:gd name="connsiteY138" fmla="*/ 282933 h 1308967"/>
                  <a:gd name="connsiteX139" fmla="*/ 139864 w 1309323"/>
                  <a:gd name="connsiteY139" fmla="*/ 239870 h 1308967"/>
                  <a:gd name="connsiteX140" fmla="*/ 238090 w 1309323"/>
                  <a:gd name="connsiteY140" fmla="*/ 142000 h 1308967"/>
                  <a:gd name="connsiteX141" fmla="*/ 281153 w 1309323"/>
                  <a:gd name="connsiteY141" fmla="*/ 142000 h 1308967"/>
                  <a:gd name="connsiteX142" fmla="*/ 312471 w 1309323"/>
                  <a:gd name="connsiteY142" fmla="*/ 173319 h 1308967"/>
                  <a:gd name="connsiteX143" fmla="*/ 312471 w 1309323"/>
                  <a:gd name="connsiteY143" fmla="*/ 216382 h 1308967"/>
                  <a:gd name="connsiteX144" fmla="*/ 299303 w 1309323"/>
                  <a:gd name="connsiteY144" fmla="*/ 229550 h 1308967"/>
                  <a:gd name="connsiteX145" fmla="*/ 337246 w 1309323"/>
                  <a:gd name="connsiteY145" fmla="*/ 267493 h 1308967"/>
                  <a:gd name="connsiteX146" fmla="*/ 349491 w 1309323"/>
                  <a:gd name="connsiteY146" fmla="*/ 256662 h 1308967"/>
                  <a:gd name="connsiteX147" fmla="*/ 552496 w 1309323"/>
                  <a:gd name="connsiteY147" fmla="*/ 164309 h 1308967"/>
                  <a:gd name="connsiteX148" fmla="*/ 603591 w 1309323"/>
                  <a:gd name="connsiteY148" fmla="*/ 159159 h 1308967"/>
                  <a:gd name="connsiteX149" fmla="*/ 603591 w 1309323"/>
                  <a:gd name="connsiteY149" fmla="*/ 104988 h 1308967"/>
                  <a:gd name="connsiteX150" fmla="*/ 585085 w 1309323"/>
                  <a:gd name="connsiteY150" fmla="*/ 104988 h 1308967"/>
                  <a:gd name="connsiteX151" fmla="*/ 554834 w 1309323"/>
                  <a:gd name="connsiteY151" fmla="*/ 74737 h 1308967"/>
                  <a:gd name="connsiteX152" fmla="*/ 554834 w 1309323"/>
                  <a:gd name="connsiteY152" fmla="*/ 30251 h 1308967"/>
                  <a:gd name="connsiteX153" fmla="*/ 585085 w 1309323"/>
                  <a:gd name="connsiteY153" fmla="*/ 0 h 1308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</a:cxnLst>
                <a:rect l="l" t="t" r="r" b="b"/>
                <a:pathLst>
                  <a:path w="1309323" h="1308967">
                    <a:moveTo>
                      <a:pt x="779400" y="796483"/>
                    </a:moveTo>
                    <a:cubicBezTo>
                      <a:pt x="819889" y="796483"/>
                      <a:pt x="852713" y="829307"/>
                      <a:pt x="852713" y="869797"/>
                    </a:cubicBezTo>
                    <a:cubicBezTo>
                      <a:pt x="852713" y="910286"/>
                      <a:pt x="819890" y="943110"/>
                      <a:pt x="779400" y="943110"/>
                    </a:cubicBezTo>
                    <a:cubicBezTo>
                      <a:pt x="738910" y="943110"/>
                      <a:pt x="706086" y="910287"/>
                      <a:pt x="706086" y="869797"/>
                    </a:cubicBezTo>
                    <a:cubicBezTo>
                      <a:pt x="706086" y="829307"/>
                      <a:pt x="738910" y="796483"/>
                      <a:pt x="779400" y="796483"/>
                    </a:cubicBezTo>
                    <a:close/>
                    <a:moveTo>
                      <a:pt x="531700" y="796483"/>
                    </a:moveTo>
                    <a:cubicBezTo>
                      <a:pt x="572189" y="796483"/>
                      <a:pt x="605013" y="829307"/>
                      <a:pt x="605013" y="869797"/>
                    </a:cubicBezTo>
                    <a:cubicBezTo>
                      <a:pt x="605013" y="910286"/>
                      <a:pt x="572190" y="943110"/>
                      <a:pt x="531700" y="943110"/>
                    </a:cubicBezTo>
                    <a:cubicBezTo>
                      <a:pt x="491210" y="943110"/>
                      <a:pt x="458386" y="910287"/>
                      <a:pt x="458386" y="869797"/>
                    </a:cubicBezTo>
                    <a:cubicBezTo>
                      <a:pt x="458386" y="829307"/>
                      <a:pt x="491210" y="796483"/>
                      <a:pt x="531700" y="796483"/>
                    </a:cubicBezTo>
                    <a:close/>
                    <a:moveTo>
                      <a:pt x="410341" y="585795"/>
                    </a:moveTo>
                    <a:cubicBezTo>
                      <a:pt x="450831" y="585795"/>
                      <a:pt x="483654" y="618619"/>
                      <a:pt x="483654" y="659109"/>
                    </a:cubicBezTo>
                    <a:cubicBezTo>
                      <a:pt x="483654" y="699598"/>
                      <a:pt x="450831" y="732422"/>
                      <a:pt x="410341" y="732422"/>
                    </a:cubicBezTo>
                    <a:cubicBezTo>
                      <a:pt x="369851" y="732422"/>
                      <a:pt x="337027" y="699599"/>
                      <a:pt x="337027" y="659109"/>
                    </a:cubicBezTo>
                    <a:cubicBezTo>
                      <a:pt x="337027" y="618619"/>
                      <a:pt x="369851" y="585795"/>
                      <a:pt x="410341" y="585795"/>
                    </a:cubicBezTo>
                    <a:close/>
                    <a:moveTo>
                      <a:pt x="904318" y="583304"/>
                    </a:moveTo>
                    <a:cubicBezTo>
                      <a:pt x="944808" y="583304"/>
                      <a:pt x="977631" y="616128"/>
                      <a:pt x="977631" y="656618"/>
                    </a:cubicBezTo>
                    <a:cubicBezTo>
                      <a:pt x="977631" y="697107"/>
                      <a:pt x="944808" y="729931"/>
                      <a:pt x="904318" y="729931"/>
                    </a:cubicBezTo>
                    <a:cubicBezTo>
                      <a:pt x="863828" y="729931"/>
                      <a:pt x="831004" y="697108"/>
                      <a:pt x="831004" y="656618"/>
                    </a:cubicBezTo>
                    <a:cubicBezTo>
                      <a:pt x="831004" y="616128"/>
                      <a:pt x="863828" y="583304"/>
                      <a:pt x="904318" y="583304"/>
                    </a:cubicBezTo>
                    <a:close/>
                    <a:moveTo>
                      <a:pt x="658397" y="579033"/>
                    </a:moveTo>
                    <a:cubicBezTo>
                      <a:pt x="698886" y="579033"/>
                      <a:pt x="731710" y="611857"/>
                      <a:pt x="731710" y="652347"/>
                    </a:cubicBezTo>
                    <a:cubicBezTo>
                      <a:pt x="731710" y="692837"/>
                      <a:pt x="698887" y="725660"/>
                      <a:pt x="658397" y="725660"/>
                    </a:cubicBezTo>
                    <a:cubicBezTo>
                      <a:pt x="617907" y="725660"/>
                      <a:pt x="585083" y="692837"/>
                      <a:pt x="585083" y="652347"/>
                    </a:cubicBezTo>
                    <a:cubicBezTo>
                      <a:pt x="585083" y="611857"/>
                      <a:pt x="617907" y="579033"/>
                      <a:pt x="658397" y="579033"/>
                    </a:cubicBezTo>
                    <a:close/>
                    <a:moveTo>
                      <a:pt x="531700" y="367990"/>
                    </a:moveTo>
                    <a:cubicBezTo>
                      <a:pt x="572189" y="367990"/>
                      <a:pt x="605013" y="400814"/>
                      <a:pt x="605013" y="441304"/>
                    </a:cubicBezTo>
                    <a:cubicBezTo>
                      <a:pt x="605013" y="481793"/>
                      <a:pt x="572190" y="514617"/>
                      <a:pt x="531700" y="514617"/>
                    </a:cubicBezTo>
                    <a:cubicBezTo>
                      <a:pt x="491210" y="514617"/>
                      <a:pt x="458386" y="481794"/>
                      <a:pt x="458386" y="441304"/>
                    </a:cubicBezTo>
                    <a:cubicBezTo>
                      <a:pt x="458386" y="400814"/>
                      <a:pt x="491210" y="367990"/>
                      <a:pt x="531700" y="367990"/>
                    </a:cubicBezTo>
                    <a:close/>
                    <a:moveTo>
                      <a:pt x="779400" y="367634"/>
                    </a:moveTo>
                    <a:cubicBezTo>
                      <a:pt x="819889" y="367634"/>
                      <a:pt x="852713" y="400458"/>
                      <a:pt x="852713" y="440948"/>
                    </a:cubicBezTo>
                    <a:cubicBezTo>
                      <a:pt x="852713" y="481438"/>
                      <a:pt x="819890" y="514261"/>
                      <a:pt x="779400" y="514261"/>
                    </a:cubicBezTo>
                    <a:cubicBezTo>
                      <a:pt x="738910" y="514261"/>
                      <a:pt x="706086" y="481438"/>
                      <a:pt x="706086" y="440948"/>
                    </a:cubicBezTo>
                    <a:cubicBezTo>
                      <a:pt x="706086" y="400458"/>
                      <a:pt x="738910" y="367634"/>
                      <a:pt x="779400" y="367634"/>
                    </a:cubicBezTo>
                    <a:close/>
                    <a:moveTo>
                      <a:pt x="658398" y="258732"/>
                    </a:moveTo>
                    <a:cubicBezTo>
                      <a:pt x="437079" y="258732"/>
                      <a:pt x="257665" y="438146"/>
                      <a:pt x="257665" y="659465"/>
                    </a:cubicBezTo>
                    <a:cubicBezTo>
                      <a:pt x="257665" y="880784"/>
                      <a:pt x="437079" y="1060199"/>
                      <a:pt x="658398" y="1060199"/>
                    </a:cubicBezTo>
                    <a:cubicBezTo>
                      <a:pt x="879717" y="1060199"/>
                      <a:pt x="1059132" y="880784"/>
                      <a:pt x="1059132" y="659465"/>
                    </a:cubicBezTo>
                    <a:cubicBezTo>
                      <a:pt x="1059132" y="438146"/>
                      <a:pt x="879717" y="258732"/>
                      <a:pt x="658398" y="258732"/>
                    </a:cubicBezTo>
                    <a:close/>
                    <a:moveTo>
                      <a:pt x="585085" y="0"/>
                    </a:moveTo>
                    <a:lnTo>
                      <a:pt x="723882" y="0"/>
                    </a:lnTo>
                    <a:cubicBezTo>
                      <a:pt x="740609" y="0"/>
                      <a:pt x="754133" y="13524"/>
                      <a:pt x="754133" y="30251"/>
                    </a:cubicBezTo>
                    <a:lnTo>
                      <a:pt x="754133" y="74737"/>
                    </a:lnTo>
                    <a:cubicBezTo>
                      <a:pt x="754133" y="91464"/>
                      <a:pt x="740609" y="104988"/>
                      <a:pt x="723882" y="104988"/>
                    </a:cubicBezTo>
                    <a:lnTo>
                      <a:pt x="705376" y="104988"/>
                    </a:lnTo>
                    <a:lnTo>
                      <a:pt x="705376" y="159302"/>
                    </a:lnTo>
                    <a:lnTo>
                      <a:pt x="755046" y="164309"/>
                    </a:lnTo>
                    <a:cubicBezTo>
                      <a:pt x="830183" y="179685"/>
                      <a:pt x="899211" y="211829"/>
                      <a:pt x="958051" y="256662"/>
                    </a:cubicBezTo>
                    <a:lnTo>
                      <a:pt x="968407" y="265823"/>
                    </a:lnTo>
                    <a:lnTo>
                      <a:pt x="1004680" y="229550"/>
                    </a:lnTo>
                    <a:lnTo>
                      <a:pt x="991512" y="216382"/>
                    </a:lnTo>
                    <a:cubicBezTo>
                      <a:pt x="979767" y="204281"/>
                      <a:pt x="979767" y="185063"/>
                      <a:pt x="991512" y="173319"/>
                    </a:cubicBezTo>
                    <a:lnTo>
                      <a:pt x="1022830" y="142000"/>
                    </a:lnTo>
                    <a:cubicBezTo>
                      <a:pt x="1034930" y="130256"/>
                      <a:pt x="1054148" y="130256"/>
                      <a:pt x="1065893" y="142000"/>
                    </a:cubicBezTo>
                    <a:lnTo>
                      <a:pt x="1163763" y="239870"/>
                    </a:lnTo>
                    <a:cubicBezTo>
                      <a:pt x="1175507" y="251971"/>
                      <a:pt x="1175507" y="271189"/>
                      <a:pt x="1163763" y="282933"/>
                    </a:cubicBezTo>
                    <a:lnTo>
                      <a:pt x="1132444" y="314252"/>
                    </a:lnTo>
                    <a:cubicBezTo>
                      <a:pt x="1120344" y="325996"/>
                      <a:pt x="1101126" y="325996"/>
                      <a:pt x="1089382" y="314252"/>
                    </a:cubicBezTo>
                    <a:lnTo>
                      <a:pt x="1076570" y="301084"/>
                    </a:lnTo>
                    <a:lnTo>
                      <a:pt x="1040200" y="337437"/>
                    </a:lnTo>
                    <a:lnTo>
                      <a:pt x="1060934" y="362035"/>
                    </a:lnTo>
                    <a:cubicBezTo>
                      <a:pt x="1104373" y="421971"/>
                      <a:pt x="1134902" y="491874"/>
                      <a:pt x="1148440" y="567664"/>
                    </a:cubicBezTo>
                    <a:lnTo>
                      <a:pt x="1151610" y="603591"/>
                    </a:lnTo>
                    <a:lnTo>
                      <a:pt x="1204335" y="603591"/>
                    </a:lnTo>
                    <a:lnTo>
                      <a:pt x="1204335" y="585085"/>
                    </a:lnTo>
                    <a:cubicBezTo>
                      <a:pt x="1204335" y="568358"/>
                      <a:pt x="1217859" y="554834"/>
                      <a:pt x="1234586" y="554834"/>
                    </a:cubicBezTo>
                    <a:lnTo>
                      <a:pt x="1279072" y="554834"/>
                    </a:lnTo>
                    <a:cubicBezTo>
                      <a:pt x="1295799" y="554834"/>
                      <a:pt x="1309323" y="568358"/>
                      <a:pt x="1309323" y="585085"/>
                    </a:cubicBezTo>
                    <a:lnTo>
                      <a:pt x="1309323" y="723882"/>
                    </a:lnTo>
                    <a:cubicBezTo>
                      <a:pt x="1309323" y="740609"/>
                      <a:pt x="1295799" y="754133"/>
                      <a:pt x="1279072" y="754133"/>
                    </a:cubicBezTo>
                    <a:lnTo>
                      <a:pt x="1234586" y="754133"/>
                    </a:lnTo>
                    <a:cubicBezTo>
                      <a:pt x="1217859" y="754133"/>
                      <a:pt x="1204335" y="740609"/>
                      <a:pt x="1204335" y="723882"/>
                    </a:cubicBezTo>
                    <a:lnTo>
                      <a:pt x="1203979" y="723882"/>
                    </a:lnTo>
                    <a:lnTo>
                      <a:pt x="1203979" y="705376"/>
                    </a:lnTo>
                    <a:lnTo>
                      <a:pt x="1151987" y="705376"/>
                    </a:lnTo>
                    <a:lnTo>
                      <a:pt x="1148440" y="745572"/>
                    </a:lnTo>
                    <a:cubicBezTo>
                      <a:pt x="1134902" y="821362"/>
                      <a:pt x="1104373" y="891265"/>
                      <a:pt x="1060934" y="951201"/>
                    </a:cubicBezTo>
                    <a:lnTo>
                      <a:pt x="1042649" y="972895"/>
                    </a:lnTo>
                    <a:lnTo>
                      <a:pt x="1076214" y="1006460"/>
                    </a:lnTo>
                    <a:lnTo>
                      <a:pt x="1089382" y="993292"/>
                    </a:lnTo>
                    <a:cubicBezTo>
                      <a:pt x="1101482" y="981547"/>
                      <a:pt x="1120700" y="981547"/>
                      <a:pt x="1132444" y="993292"/>
                    </a:cubicBezTo>
                    <a:lnTo>
                      <a:pt x="1163763" y="1024610"/>
                    </a:lnTo>
                    <a:cubicBezTo>
                      <a:pt x="1175507" y="1036710"/>
                      <a:pt x="1175507" y="1055929"/>
                      <a:pt x="1163763" y="1067673"/>
                    </a:cubicBezTo>
                    <a:lnTo>
                      <a:pt x="1065893" y="1165899"/>
                    </a:lnTo>
                    <a:cubicBezTo>
                      <a:pt x="1053793" y="1177643"/>
                      <a:pt x="1034574" y="1177643"/>
                      <a:pt x="1022830" y="1165899"/>
                    </a:cubicBezTo>
                    <a:lnTo>
                      <a:pt x="991512" y="1134580"/>
                    </a:lnTo>
                    <a:cubicBezTo>
                      <a:pt x="979767" y="1122480"/>
                      <a:pt x="979767" y="1103262"/>
                      <a:pt x="991512" y="1091518"/>
                    </a:cubicBezTo>
                    <a:lnTo>
                      <a:pt x="1004680" y="1078350"/>
                    </a:lnTo>
                    <a:lnTo>
                      <a:pt x="971238" y="1044909"/>
                    </a:lnTo>
                    <a:lnTo>
                      <a:pt x="958051" y="1056575"/>
                    </a:lnTo>
                    <a:cubicBezTo>
                      <a:pt x="899211" y="1101407"/>
                      <a:pt x="830183" y="1133551"/>
                      <a:pt x="755046" y="1148927"/>
                    </a:cubicBezTo>
                    <a:lnTo>
                      <a:pt x="705376" y="1153934"/>
                    </a:lnTo>
                    <a:lnTo>
                      <a:pt x="705376" y="1203979"/>
                    </a:lnTo>
                    <a:lnTo>
                      <a:pt x="723882" y="1203979"/>
                    </a:lnTo>
                    <a:cubicBezTo>
                      <a:pt x="740609" y="1203979"/>
                      <a:pt x="754133" y="1217503"/>
                      <a:pt x="754133" y="1234230"/>
                    </a:cubicBezTo>
                    <a:lnTo>
                      <a:pt x="754133" y="1278716"/>
                    </a:lnTo>
                    <a:cubicBezTo>
                      <a:pt x="754133" y="1295443"/>
                      <a:pt x="740609" y="1308967"/>
                      <a:pt x="723882" y="1308967"/>
                    </a:cubicBezTo>
                    <a:lnTo>
                      <a:pt x="585085" y="1308967"/>
                    </a:lnTo>
                    <a:cubicBezTo>
                      <a:pt x="568358" y="1308967"/>
                      <a:pt x="554834" y="1295443"/>
                      <a:pt x="554834" y="1278716"/>
                    </a:cubicBezTo>
                    <a:lnTo>
                      <a:pt x="554834" y="1234230"/>
                    </a:lnTo>
                    <a:cubicBezTo>
                      <a:pt x="554834" y="1217503"/>
                      <a:pt x="568358" y="1203979"/>
                      <a:pt x="585085" y="1203979"/>
                    </a:cubicBezTo>
                    <a:lnTo>
                      <a:pt x="603591" y="1203979"/>
                    </a:lnTo>
                    <a:lnTo>
                      <a:pt x="603591" y="1154077"/>
                    </a:lnTo>
                    <a:lnTo>
                      <a:pt x="552496" y="1148927"/>
                    </a:lnTo>
                    <a:cubicBezTo>
                      <a:pt x="477359" y="1133551"/>
                      <a:pt x="408331" y="1101407"/>
                      <a:pt x="349491" y="1056575"/>
                    </a:cubicBezTo>
                    <a:lnTo>
                      <a:pt x="334235" y="1043079"/>
                    </a:lnTo>
                    <a:lnTo>
                      <a:pt x="298948" y="1078350"/>
                    </a:lnTo>
                    <a:lnTo>
                      <a:pt x="312116" y="1091518"/>
                    </a:lnTo>
                    <a:cubicBezTo>
                      <a:pt x="323860" y="1103618"/>
                      <a:pt x="323860" y="1122836"/>
                      <a:pt x="312116" y="1134580"/>
                    </a:cubicBezTo>
                    <a:lnTo>
                      <a:pt x="280797" y="1165899"/>
                    </a:lnTo>
                    <a:cubicBezTo>
                      <a:pt x="268697" y="1177643"/>
                      <a:pt x="249479" y="1177643"/>
                      <a:pt x="237734" y="1165899"/>
                    </a:cubicBezTo>
                    <a:lnTo>
                      <a:pt x="139864" y="1068029"/>
                    </a:lnTo>
                    <a:cubicBezTo>
                      <a:pt x="128120" y="1055929"/>
                      <a:pt x="128120" y="1036710"/>
                      <a:pt x="139864" y="1024966"/>
                    </a:cubicBezTo>
                    <a:lnTo>
                      <a:pt x="171183" y="993648"/>
                    </a:lnTo>
                    <a:cubicBezTo>
                      <a:pt x="183283" y="981903"/>
                      <a:pt x="202501" y="981903"/>
                      <a:pt x="214246" y="993648"/>
                    </a:cubicBezTo>
                    <a:lnTo>
                      <a:pt x="227414" y="1006816"/>
                    </a:lnTo>
                    <a:lnTo>
                      <a:pt x="263266" y="970964"/>
                    </a:lnTo>
                    <a:lnTo>
                      <a:pt x="246608" y="951201"/>
                    </a:lnTo>
                    <a:cubicBezTo>
                      <a:pt x="203169" y="891265"/>
                      <a:pt x="172640" y="821362"/>
                      <a:pt x="159102" y="745572"/>
                    </a:cubicBezTo>
                    <a:lnTo>
                      <a:pt x="155555" y="705376"/>
                    </a:lnTo>
                    <a:lnTo>
                      <a:pt x="104988" y="705376"/>
                    </a:lnTo>
                    <a:lnTo>
                      <a:pt x="104988" y="723882"/>
                    </a:lnTo>
                    <a:cubicBezTo>
                      <a:pt x="104988" y="740609"/>
                      <a:pt x="91464" y="754133"/>
                      <a:pt x="74737" y="754133"/>
                    </a:cubicBezTo>
                    <a:lnTo>
                      <a:pt x="30251" y="754133"/>
                    </a:lnTo>
                    <a:cubicBezTo>
                      <a:pt x="13524" y="754133"/>
                      <a:pt x="0" y="740609"/>
                      <a:pt x="0" y="723882"/>
                    </a:cubicBezTo>
                    <a:lnTo>
                      <a:pt x="0" y="585085"/>
                    </a:lnTo>
                    <a:cubicBezTo>
                      <a:pt x="0" y="568358"/>
                      <a:pt x="13524" y="554834"/>
                      <a:pt x="30251" y="554834"/>
                    </a:cubicBezTo>
                    <a:lnTo>
                      <a:pt x="74737" y="554834"/>
                    </a:lnTo>
                    <a:cubicBezTo>
                      <a:pt x="91464" y="554834"/>
                      <a:pt x="104988" y="568358"/>
                      <a:pt x="104988" y="585085"/>
                    </a:cubicBezTo>
                    <a:lnTo>
                      <a:pt x="104988" y="603591"/>
                    </a:lnTo>
                    <a:lnTo>
                      <a:pt x="155932" y="603591"/>
                    </a:lnTo>
                    <a:lnTo>
                      <a:pt x="159102" y="567664"/>
                    </a:lnTo>
                    <a:cubicBezTo>
                      <a:pt x="172640" y="491874"/>
                      <a:pt x="203169" y="421971"/>
                      <a:pt x="246608" y="362035"/>
                    </a:cubicBezTo>
                    <a:lnTo>
                      <a:pt x="265707" y="339377"/>
                    </a:lnTo>
                    <a:lnTo>
                      <a:pt x="227414" y="301084"/>
                    </a:lnTo>
                    <a:lnTo>
                      <a:pt x="214246" y="314252"/>
                    </a:lnTo>
                    <a:cubicBezTo>
                      <a:pt x="202145" y="325996"/>
                      <a:pt x="182927" y="325996"/>
                      <a:pt x="171183" y="314252"/>
                    </a:cubicBezTo>
                    <a:lnTo>
                      <a:pt x="139864" y="282933"/>
                    </a:lnTo>
                    <a:cubicBezTo>
                      <a:pt x="128120" y="270833"/>
                      <a:pt x="128120" y="251615"/>
                      <a:pt x="139864" y="239870"/>
                    </a:cubicBezTo>
                    <a:lnTo>
                      <a:pt x="238090" y="142000"/>
                    </a:lnTo>
                    <a:cubicBezTo>
                      <a:pt x="250191" y="130256"/>
                      <a:pt x="269409" y="130256"/>
                      <a:pt x="281153" y="142000"/>
                    </a:cubicBezTo>
                    <a:lnTo>
                      <a:pt x="312471" y="173319"/>
                    </a:lnTo>
                    <a:cubicBezTo>
                      <a:pt x="324216" y="185419"/>
                      <a:pt x="324216" y="204637"/>
                      <a:pt x="312471" y="216382"/>
                    </a:cubicBezTo>
                    <a:lnTo>
                      <a:pt x="299303" y="229550"/>
                    </a:lnTo>
                    <a:lnTo>
                      <a:pt x="337246" y="267493"/>
                    </a:lnTo>
                    <a:lnTo>
                      <a:pt x="349491" y="256662"/>
                    </a:lnTo>
                    <a:cubicBezTo>
                      <a:pt x="408331" y="211829"/>
                      <a:pt x="477359" y="179685"/>
                      <a:pt x="552496" y="164309"/>
                    </a:cubicBezTo>
                    <a:lnTo>
                      <a:pt x="603591" y="159159"/>
                    </a:lnTo>
                    <a:lnTo>
                      <a:pt x="603591" y="104988"/>
                    </a:lnTo>
                    <a:lnTo>
                      <a:pt x="585085" y="104988"/>
                    </a:lnTo>
                    <a:cubicBezTo>
                      <a:pt x="568358" y="104988"/>
                      <a:pt x="554834" y="91464"/>
                      <a:pt x="554834" y="74737"/>
                    </a:cubicBezTo>
                    <a:lnTo>
                      <a:pt x="554834" y="30251"/>
                    </a:lnTo>
                    <a:cubicBezTo>
                      <a:pt x="554834" y="13524"/>
                      <a:pt x="568358" y="0"/>
                      <a:pt x="58508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35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3" name="Freeform: Shape 152">
                <a:extLst>
                  <a:ext uri="{FF2B5EF4-FFF2-40B4-BE49-F238E27FC236}">
                    <a16:creationId xmlns:a16="http://schemas.microsoft.com/office/drawing/2014/main" id="{E34175F5-2F3D-4C44-9E9C-8278E4599A41}"/>
                  </a:ext>
                </a:extLst>
              </p:cNvPr>
              <p:cNvSpPr/>
              <p:nvPr/>
            </p:nvSpPr>
            <p:spPr>
              <a:xfrm>
                <a:off x="5652644" y="2768713"/>
                <a:ext cx="635002" cy="634829"/>
              </a:xfrm>
              <a:custGeom>
                <a:avLst/>
                <a:gdLst>
                  <a:gd name="connsiteX0" fmla="*/ 779400 w 1309323"/>
                  <a:gd name="connsiteY0" fmla="*/ 796483 h 1308967"/>
                  <a:gd name="connsiteX1" fmla="*/ 852713 w 1309323"/>
                  <a:gd name="connsiteY1" fmla="*/ 869797 h 1308967"/>
                  <a:gd name="connsiteX2" fmla="*/ 779400 w 1309323"/>
                  <a:gd name="connsiteY2" fmla="*/ 943110 h 1308967"/>
                  <a:gd name="connsiteX3" fmla="*/ 706086 w 1309323"/>
                  <a:gd name="connsiteY3" fmla="*/ 869797 h 1308967"/>
                  <a:gd name="connsiteX4" fmla="*/ 779400 w 1309323"/>
                  <a:gd name="connsiteY4" fmla="*/ 796483 h 1308967"/>
                  <a:gd name="connsiteX5" fmla="*/ 531700 w 1309323"/>
                  <a:gd name="connsiteY5" fmla="*/ 796483 h 1308967"/>
                  <a:gd name="connsiteX6" fmla="*/ 605013 w 1309323"/>
                  <a:gd name="connsiteY6" fmla="*/ 869797 h 1308967"/>
                  <a:gd name="connsiteX7" fmla="*/ 531700 w 1309323"/>
                  <a:gd name="connsiteY7" fmla="*/ 943110 h 1308967"/>
                  <a:gd name="connsiteX8" fmla="*/ 458386 w 1309323"/>
                  <a:gd name="connsiteY8" fmla="*/ 869797 h 1308967"/>
                  <a:gd name="connsiteX9" fmla="*/ 531700 w 1309323"/>
                  <a:gd name="connsiteY9" fmla="*/ 796483 h 1308967"/>
                  <a:gd name="connsiteX10" fmla="*/ 410341 w 1309323"/>
                  <a:gd name="connsiteY10" fmla="*/ 585795 h 1308967"/>
                  <a:gd name="connsiteX11" fmla="*/ 483654 w 1309323"/>
                  <a:gd name="connsiteY11" fmla="*/ 659109 h 1308967"/>
                  <a:gd name="connsiteX12" fmla="*/ 410341 w 1309323"/>
                  <a:gd name="connsiteY12" fmla="*/ 732422 h 1308967"/>
                  <a:gd name="connsiteX13" fmla="*/ 337027 w 1309323"/>
                  <a:gd name="connsiteY13" fmla="*/ 659109 h 1308967"/>
                  <a:gd name="connsiteX14" fmla="*/ 410341 w 1309323"/>
                  <a:gd name="connsiteY14" fmla="*/ 585795 h 1308967"/>
                  <a:gd name="connsiteX15" fmla="*/ 904318 w 1309323"/>
                  <a:gd name="connsiteY15" fmla="*/ 583304 h 1308967"/>
                  <a:gd name="connsiteX16" fmla="*/ 977631 w 1309323"/>
                  <a:gd name="connsiteY16" fmla="*/ 656618 h 1308967"/>
                  <a:gd name="connsiteX17" fmla="*/ 904318 w 1309323"/>
                  <a:gd name="connsiteY17" fmla="*/ 729931 h 1308967"/>
                  <a:gd name="connsiteX18" fmla="*/ 831004 w 1309323"/>
                  <a:gd name="connsiteY18" fmla="*/ 656618 h 1308967"/>
                  <a:gd name="connsiteX19" fmla="*/ 904318 w 1309323"/>
                  <a:gd name="connsiteY19" fmla="*/ 583304 h 1308967"/>
                  <a:gd name="connsiteX20" fmla="*/ 658397 w 1309323"/>
                  <a:gd name="connsiteY20" fmla="*/ 579033 h 1308967"/>
                  <a:gd name="connsiteX21" fmla="*/ 731710 w 1309323"/>
                  <a:gd name="connsiteY21" fmla="*/ 652347 h 1308967"/>
                  <a:gd name="connsiteX22" fmla="*/ 658397 w 1309323"/>
                  <a:gd name="connsiteY22" fmla="*/ 725660 h 1308967"/>
                  <a:gd name="connsiteX23" fmla="*/ 585083 w 1309323"/>
                  <a:gd name="connsiteY23" fmla="*/ 652347 h 1308967"/>
                  <a:gd name="connsiteX24" fmla="*/ 658397 w 1309323"/>
                  <a:gd name="connsiteY24" fmla="*/ 579033 h 1308967"/>
                  <a:gd name="connsiteX25" fmla="*/ 531700 w 1309323"/>
                  <a:gd name="connsiteY25" fmla="*/ 367990 h 1308967"/>
                  <a:gd name="connsiteX26" fmla="*/ 605013 w 1309323"/>
                  <a:gd name="connsiteY26" fmla="*/ 441304 h 1308967"/>
                  <a:gd name="connsiteX27" fmla="*/ 531700 w 1309323"/>
                  <a:gd name="connsiteY27" fmla="*/ 514617 h 1308967"/>
                  <a:gd name="connsiteX28" fmla="*/ 458386 w 1309323"/>
                  <a:gd name="connsiteY28" fmla="*/ 441304 h 1308967"/>
                  <a:gd name="connsiteX29" fmla="*/ 531700 w 1309323"/>
                  <a:gd name="connsiteY29" fmla="*/ 367990 h 1308967"/>
                  <a:gd name="connsiteX30" fmla="*/ 779400 w 1309323"/>
                  <a:gd name="connsiteY30" fmla="*/ 367634 h 1308967"/>
                  <a:gd name="connsiteX31" fmla="*/ 852713 w 1309323"/>
                  <a:gd name="connsiteY31" fmla="*/ 440948 h 1308967"/>
                  <a:gd name="connsiteX32" fmla="*/ 779400 w 1309323"/>
                  <a:gd name="connsiteY32" fmla="*/ 514261 h 1308967"/>
                  <a:gd name="connsiteX33" fmla="*/ 706086 w 1309323"/>
                  <a:gd name="connsiteY33" fmla="*/ 440948 h 1308967"/>
                  <a:gd name="connsiteX34" fmla="*/ 779400 w 1309323"/>
                  <a:gd name="connsiteY34" fmla="*/ 367634 h 1308967"/>
                  <a:gd name="connsiteX35" fmla="*/ 658398 w 1309323"/>
                  <a:gd name="connsiteY35" fmla="*/ 258732 h 1308967"/>
                  <a:gd name="connsiteX36" fmla="*/ 257665 w 1309323"/>
                  <a:gd name="connsiteY36" fmla="*/ 659465 h 1308967"/>
                  <a:gd name="connsiteX37" fmla="*/ 658398 w 1309323"/>
                  <a:gd name="connsiteY37" fmla="*/ 1060199 h 1308967"/>
                  <a:gd name="connsiteX38" fmla="*/ 1059132 w 1309323"/>
                  <a:gd name="connsiteY38" fmla="*/ 659465 h 1308967"/>
                  <a:gd name="connsiteX39" fmla="*/ 658398 w 1309323"/>
                  <a:gd name="connsiteY39" fmla="*/ 258732 h 1308967"/>
                  <a:gd name="connsiteX40" fmla="*/ 585085 w 1309323"/>
                  <a:gd name="connsiteY40" fmla="*/ 0 h 1308967"/>
                  <a:gd name="connsiteX41" fmla="*/ 723882 w 1309323"/>
                  <a:gd name="connsiteY41" fmla="*/ 0 h 1308967"/>
                  <a:gd name="connsiteX42" fmla="*/ 754133 w 1309323"/>
                  <a:gd name="connsiteY42" fmla="*/ 30251 h 1308967"/>
                  <a:gd name="connsiteX43" fmla="*/ 754133 w 1309323"/>
                  <a:gd name="connsiteY43" fmla="*/ 74737 h 1308967"/>
                  <a:gd name="connsiteX44" fmla="*/ 723882 w 1309323"/>
                  <a:gd name="connsiteY44" fmla="*/ 104988 h 1308967"/>
                  <a:gd name="connsiteX45" fmla="*/ 705376 w 1309323"/>
                  <a:gd name="connsiteY45" fmla="*/ 104988 h 1308967"/>
                  <a:gd name="connsiteX46" fmla="*/ 705376 w 1309323"/>
                  <a:gd name="connsiteY46" fmla="*/ 159302 h 1308967"/>
                  <a:gd name="connsiteX47" fmla="*/ 755046 w 1309323"/>
                  <a:gd name="connsiteY47" fmla="*/ 164309 h 1308967"/>
                  <a:gd name="connsiteX48" fmla="*/ 958051 w 1309323"/>
                  <a:gd name="connsiteY48" fmla="*/ 256662 h 1308967"/>
                  <a:gd name="connsiteX49" fmla="*/ 968407 w 1309323"/>
                  <a:gd name="connsiteY49" fmla="*/ 265823 h 1308967"/>
                  <a:gd name="connsiteX50" fmla="*/ 1004680 w 1309323"/>
                  <a:gd name="connsiteY50" fmla="*/ 229550 h 1308967"/>
                  <a:gd name="connsiteX51" fmla="*/ 991512 w 1309323"/>
                  <a:gd name="connsiteY51" fmla="*/ 216382 h 1308967"/>
                  <a:gd name="connsiteX52" fmla="*/ 991512 w 1309323"/>
                  <a:gd name="connsiteY52" fmla="*/ 173319 h 1308967"/>
                  <a:gd name="connsiteX53" fmla="*/ 1022830 w 1309323"/>
                  <a:gd name="connsiteY53" fmla="*/ 142000 h 1308967"/>
                  <a:gd name="connsiteX54" fmla="*/ 1065893 w 1309323"/>
                  <a:gd name="connsiteY54" fmla="*/ 142000 h 1308967"/>
                  <a:gd name="connsiteX55" fmla="*/ 1163763 w 1309323"/>
                  <a:gd name="connsiteY55" fmla="*/ 239870 h 1308967"/>
                  <a:gd name="connsiteX56" fmla="*/ 1163763 w 1309323"/>
                  <a:gd name="connsiteY56" fmla="*/ 282933 h 1308967"/>
                  <a:gd name="connsiteX57" fmla="*/ 1132444 w 1309323"/>
                  <a:gd name="connsiteY57" fmla="*/ 314252 h 1308967"/>
                  <a:gd name="connsiteX58" fmla="*/ 1089382 w 1309323"/>
                  <a:gd name="connsiteY58" fmla="*/ 314252 h 1308967"/>
                  <a:gd name="connsiteX59" fmla="*/ 1076570 w 1309323"/>
                  <a:gd name="connsiteY59" fmla="*/ 301084 h 1308967"/>
                  <a:gd name="connsiteX60" fmla="*/ 1040200 w 1309323"/>
                  <a:gd name="connsiteY60" fmla="*/ 337437 h 1308967"/>
                  <a:gd name="connsiteX61" fmla="*/ 1060934 w 1309323"/>
                  <a:gd name="connsiteY61" fmla="*/ 362035 h 1308967"/>
                  <a:gd name="connsiteX62" fmla="*/ 1148440 w 1309323"/>
                  <a:gd name="connsiteY62" fmla="*/ 567664 h 1308967"/>
                  <a:gd name="connsiteX63" fmla="*/ 1151610 w 1309323"/>
                  <a:gd name="connsiteY63" fmla="*/ 603591 h 1308967"/>
                  <a:gd name="connsiteX64" fmla="*/ 1204335 w 1309323"/>
                  <a:gd name="connsiteY64" fmla="*/ 603591 h 1308967"/>
                  <a:gd name="connsiteX65" fmla="*/ 1204335 w 1309323"/>
                  <a:gd name="connsiteY65" fmla="*/ 585085 h 1308967"/>
                  <a:gd name="connsiteX66" fmla="*/ 1234586 w 1309323"/>
                  <a:gd name="connsiteY66" fmla="*/ 554834 h 1308967"/>
                  <a:gd name="connsiteX67" fmla="*/ 1279072 w 1309323"/>
                  <a:gd name="connsiteY67" fmla="*/ 554834 h 1308967"/>
                  <a:gd name="connsiteX68" fmla="*/ 1309323 w 1309323"/>
                  <a:gd name="connsiteY68" fmla="*/ 585085 h 1308967"/>
                  <a:gd name="connsiteX69" fmla="*/ 1309323 w 1309323"/>
                  <a:gd name="connsiteY69" fmla="*/ 723882 h 1308967"/>
                  <a:gd name="connsiteX70" fmla="*/ 1279072 w 1309323"/>
                  <a:gd name="connsiteY70" fmla="*/ 754133 h 1308967"/>
                  <a:gd name="connsiteX71" fmla="*/ 1234586 w 1309323"/>
                  <a:gd name="connsiteY71" fmla="*/ 754133 h 1308967"/>
                  <a:gd name="connsiteX72" fmla="*/ 1204335 w 1309323"/>
                  <a:gd name="connsiteY72" fmla="*/ 723882 h 1308967"/>
                  <a:gd name="connsiteX73" fmla="*/ 1203979 w 1309323"/>
                  <a:gd name="connsiteY73" fmla="*/ 723882 h 1308967"/>
                  <a:gd name="connsiteX74" fmla="*/ 1203979 w 1309323"/>
                  <a:gd name="connsiteY74" fmla="*/ 705376 h 1308967"/>
                  <a:gd name="connsiteX75" fmla="*/ 1151987 w 1309323"/>
                  <a:gd name="connsiteY75" fmla="*/ 705376 h 1308967"/>
                  <a:gd name="connsiteX76" fmla="*/ 1148440 w 1309323"/>
                  <a:gd name="connsiteY76" fmla="*/ 745572 h 1308967"/>
                  <a:gd name="connsiteX77" fmla="*/ 1060934 w 1309323"/>
                  <a:gd name="connsiteY77" fmla="*/ 951201 h 1308967"/>
                  <a:gd name="connsiteX78" fmla="*/ 1042649 w 1309323"/>
                  <a:gd name="connsiteY78" fmla="*/ 972895 h 1308967"/>
                  <a:gd name="connsiteX79" fmla="*/ 1076214 w 1309323"/>
                  <a:gd name="connsiteY79" fmla="*/ 1006460 h 1308967"/>
                  <a:gd name="connsiteX80" fmla="*/ 1089382 w 1309323"/>
                  <a:gd name="connsiteY80" fmla="*/ 993292 h 1308967"/>
                  <a:gd name="connsiteX81" fmla="*/ 1132444 w 1309323"/>
                  <a:gd name="connsiteY81" fmla="*/ 993292 h 1308967"/>
                  <a:gd name="connsiteX82" fmla="*/ 1163763 w 1309323"/>
                  <a:gd name="connsiteY82" fmla="*/ 1024610 h 1308967"/>
                  <a:gd name="connsiteX83" fmla="*/ 1163763 w 1309323"/>
                  <a:gd name="connsiteY83" fmla="*/ 1067673 h 1308967"/>
                  <a:gd name="connsiteX84" fmla="*/ 1065893 w 1309323"/>
                  <a:gd name="connsiteY84" fmla="*/ 1165899 h 1308967"/>
                  <a:gd name="connsiteX85" fmla="*/ 1022830 w 1309323"/>
                  <a:gd name="connsiteY85" fmla="*/ 1165899 h 1308967"/>
                  <a:gd name="connsiteX86" fmla="*/ 991512 w 1309323"/>
                  <a:gd name="connsiteY86" fmla="*/ 1134580 h 1308967"/>
                  <a:gd name="connsiteX87" fmla="*/ 991512 w 1309323"/>
                  <a:gd name="connsiteY87" fmla="*/ 1091518 h 1308967"/>
                  <a:gd name="connsiteX88" fmla="*/ 1004680 w 1309323"/>
                  <a:gd name="connsiteY88" fmla="*/ 1078350 h 1308967"/>
                  <a:gd name="connsiteX89" fmla="*/ 971238 w 1309323"/>
                  <a:gd name="connsiteY89" fmla="*/ 1044909 h 1308967"/>
                  <a:gd name="connsiteX90" fmla="*/ 958051 w 1309323"/>
                  <a:gd name="connsiteY90" fmla="*/ 1056575 h 1308967"/>
                  <a:gd name="connsiteX91" fmla="*/ 755046 w 1309323"/>
                  <a:gd name="connsiteY91" fmla="*/ 1148927 h 1308967"/>
                  <a:gd name="connsiteX92" fmla="*/ 705376 w 1309323"/>
                  <a:gd name="connsiteY92" fmla="*/ 1153934 h 1308967"/>
                  <a:gd name="connsiteX93" fmla="*/ 705376 w 1309323"/>
                  <a:gd name="connsiteY93" fmla="*/ 1203979 h 1308967"/>
                  <a:gd name="connsiteX94" fmla="*/ 723882 w 1309323"/>
                  <a:gd name="connsiteY94" fmla="*/ 1203979 h 1308967"/>
                  <a:gd name="connsiteX95" fmla="*/ 754133 w 1309323"/>
                  <a:gd name="connsiteY95" fmla="*/ 1234230 h 1308967"/>
                  <a:gd name="connsiteX96" fmla="*/ 754133 w 1309323"/>
                  <a:gd name="connsiteY96" fmla="*/ 1278716 h 1308967"/>
                  <a:gd name="connsiteX97" fmla="*/ 723882 w 1309323"/>
                  <a:gd name="connsiteY97" fmla="*/ 1308967 h 1308967"/>
                  <a:gd name="connsiteX98" fmla="*/ 585085 w 1309323"/>
                  <a:gd name="connsiteY98" fmla="*/ 1308967 h 1308967"/>
                  <a:gd name="connsiteX99" fmla="*/ 554834 w 1309323"/>
                  <a:gd name="connsiteY99" fmla="*/ 1278716 h 1308967"/>
                  <a:gd name="connsiteX100" fmla="*/ 554834 w 1309323"/>
                  <a:gd name="connsiteY100" fmla="*/ 1234230 h 1308967"/>
                  <a:gd name="connsiteX101" fmla="*/ 585085 w 1309323"/>
                  <a:gd name="connsiteY101" fmla="*/ 1203979 h 1308967"/>
                  <a:gd name="connsiteX102" fmla="*/ 603591 w 1309323"/>
                  <a:gd name="connsiteY102" fmla="*/ 1203979 h 1308967"/>
                  <a:gd name="connsiteX103" fmla="*/ 603591 w 1309323"/>
                  <a:gd name="connsiteY103" fmla="*/ 1154077 h 1308967"/>
                  <a:gd name="connsiteX104" fmla="*/ 552496 w 1309323"/>
                  <a:gd name="connsiteY104" fmla="*/ 1148927 h 1308967"/>
                  <a:gd name="connsiteX105" fmla="*/ 349491 w 1309323"/>
                  <a:gd name="connsiteY105" fmla="*/ 1056575 h 1308967"/>
                  <a:gd name="connsiteX106" fmla="*/ 334235 w 1309323"/>
                  <a:gd name="connsiteY106" fmla="*/ 1043079 h 1308967"/>
                  <a:gd name="connsiteX107" fmla="*/ 298948 w 1309323"/>
                  <a:gd name="connsiteY107" fmla="*/ 1078350 h 1308967"/>
                  <a:gd name="connsiteX108" fmla="*/ 312116 w 1309323"/>
                  <a:gd name="connsiteY108" fmla="*/ 1091518 h 1308967"/>
                  <a:gd name="connsiteX109" fmla="*/ 312116 w 1309323"/>
                  <a:gd name="connsiteY109" fmla="*/ 1134580 h 1308967"/>
                  <a:gd name="connsiteX110" fmla="*/ 280797 w 1309323"/>
                  <a:gd name="connsiteY110" fmla="*/ 1165899 h 1308967"/>
                  <a:gd name="connsiteX111" fmla="*/ 237734 w 1309323"/>
                  <a:gd name="connsiteY111" fmla="*/ 1165899 h 1308967"/>
                  <a:gd name="connsiteX112" fmla="*/ 139864 w 1309323"/>
                  <a:gd name="connsiteY112" fmla="*/ 1068029 h 1308967"/>
                  <a:gd name="connsiteX113" fmla="*/ 139864 w 1309323"/>
                  <a:gd name="connsiteY113" fmla="*/ 1024966 h 1308967"/>
                  <a:gd name="connsiteX114" fmla="*/ 171183 w 1309323"/>
                  <a:gd name="connsiteY114" fmla="*/ 993648 h 1308967"/>
                  <a:gd name="connsiteX115" fmla="*/ 214246 w 1309323"/>
                  <a:gd name="connsiteY115" fmla="*/ 993648 h 1308967"/>
                  <a:gd name="connsiteX116" fmla="*/ 227414 w 1309323"/>
                  <a:gd name="connsiteY116" fmla="*/ 1006816 h 1308967"/>
                  <a:gd name="connsiteX117" fmla="*/ 263266 w 1309323"/>
                  <a:gd name="connsiteY117" fmla="*/ 970964 h 1308967"/>
                  <a:gd name="connsiteX118" fmla="*/ 246608 w 1309323"/>
                  <a:gd name="connsiteY118" fmla="*/ 951201 h 1308967"/>
                  <a:gd name="connsiteX119" fmla="*/ 159102 w 1309323"/>
                  <a:gd name="connsiteY119" fmla="*/ 745572 h 1308967"/>
                  <a:gd name="connsiteX120" fmla="*/ 155555 w 1309323"/>
                  <a:gd name="connsiteY120" fmla="*/ 705376 h 1308967"/>
                  <a:gd name="connsiteX121" fmla="*/ 104988 w 1309323"/>
                  <a:gd name="connsiteY121" fmla="*/ 705376 h 1308967"/>
                  <a:gd name="connsiteX122" fmla="*/ 104988 w 1309323"/>
                  <a:gd name="connsiteY122" fmla="*/ 723882 h 1308967"/>
                  <a:gd name="connsiteX123" fmla="*/ 74737 w 1309323"/>
                  <a:gd name="connsiteY123" fmla="*/ 754133 h 1308967"/>
                  <a:gd name="connsiteX124" fmla="*/ 30251 w 1309323"/>
                  <a:gd name="connsiteY124" fmla="*/ 754133 h 1308967"/>
                  <a:gd name="connsiteX125" fmla="*/ 0 w 1309323"/>
                  <a:gd name="connsiteY125" fmla="*/ 723882 h 1308967"/>
                  <a:gd name="connsiteX126" fmla="*/ 0 w 1309323"/>
                  <a:gd name="connsiteY126" fmla="*/ 585085 h 1308967"/>
                  <a:gd name="connsiteX127" fmla="*/ 30251 w 1309323"/>
                  <a:gd name="connsiteY127" fmla="*/ 554834 h 1308967"/>
                  <a:gd name="connsiteX128" fmla="*/ 74737 w 1309323"/>
                  <a:gd name="connsiteY128" fmla="*/ 554834 h 1308967"/>
                  <a:gd name="connsiteX129" fmla="*/ 104988 w 1309323"/>
                  <a:gd name="connsiteY129" fmla="*/ 585085 h 1308967"/>
                  <a:gd name="connsiteX130" fmla="*/ 104988 w 1309323"/>
                  <a:gd name="connsiteY130" fmla="*/ 603591 h 1308967"/>
                  <a:gd name="connsiteX131" fmla="*/ 155932 w 1309323"/>
                  <a:gd name="connsiteY131" fmla="*/ 603591 h 1308967"/>
                  <a:gd name="connsiteX132" fmla="*/ 159102 w 1309323"/>
                  <a:gd name="connsiteY132" fmla="*/ 567664 h 1308967"/>
                  <a:gd name="connsiteX133" fmla="*/ 246608 w 1309323"/>
                  <a:gd name="connsiteY133" fmla="*/ 362035 h 1308967"/>
                  <a:gd name="connsiteX134" fmla="*/ 265707 w 1309323"/>
                  <a:gd name="connsiteY134" fmla="*/ 339377 h 1308967"/>
                  <a:gd name="connsiteX135" fmla="*/ 227414 w 1309323"/>
                  <a:gd name="connsiteY135" fmla="*/ 301084 h 1308967"/>
                  <a:gd name="connsiteX136" fmla="*/ 214246 w 1309323"/>
                  <a:gd name="connsiteY136" fmla="*/ 314252 h 1308967"/>
                  <a:gd name="connsiteX137" fmla="*/ 171183 w 1309323"/>
                  <a:gd name="connsiteY137" fmla="*/ 314252 h 1308967"/>
                  <a:gd name="connsiteX138" fmla="*/ 139864 w 1309323"/>
                  <a:gd name="connsiteY138" fmla="*/ 282933 h 1308967"/>
                  <a:gd name="connsiteX139" fmla="*/ 139864 w 1309323"/>
                  <a:gd name="connsiteY139" fmla="*/ 239870 h 1308967"/>
                  <a:gd name="connsiteX140" fmla="*/ 238090 w 1309323"/>
                  <a:gd name="connsiteY140" fmla="*/ 142000 h 1308967"/>
                  <a:gd name="connsiteX141" fmla="*/ 281153 w 1309323"/>
                  <a:gd name="connsiteY141" fmla="*/ 142000 h 1308967"/>
                  <a:gd name="connsiteX142" fmla="*/ 312471 w 1309323"/>
                  <a:gd name="connsiteY142" fmla="*/ 173319 h 1308967"/>
                  <a:gd name="connsiteX143" fmla="*/ 312471 w 1309323"/>
                  <a:gd name="connsiteY143" fmla="*/ 216382 h 1308967"/>
                  <a:gd name="connsiteX144" fmla="*/ 299303 w 1309323"/>
                  <a:gd name="connsiteY144" fmla="*/ 229550 h 1308967"/>
                  <a:gd name="connsiteX145" fmla="*/ 337246 w 1309323"/>
                  <a:gd name="connsiteY145" fmla="*/ 267493 h 1308967"/>
                  <a:gd name="connsiteX146" fmla="*/ 349491 w 1309323"/>
                  <a:gd name="connsiteY146" fmla="*/ 256662 h 1308967"/>
                  <a:gd name="connsiteX147" fmla="*/ 552496 w 1309323"/>
                  <a:gd name="connsiteY147" fmla="*/ 164309 h 1308967"/>
                  <a:gd name="connsiteX148" fmla="*/ 603591 w 1309323"/>
                  <a:gd name="connsiteY148" fmla="*/ 159159 h 1308967"/>
                  <a:gd name="connsiteX149" fmla="*/ 603591 w 1309323"/>
                  <a:gd name="connsiteY149" fmla="*/ 104988 h 1308967"/>
                  <a:gd name="connsiteX150" fmla="*/ 585085 w 1309323"/>
                  <a:gd name="connsiteY150" fmla="*/ 104988 h 1308967"/>
                  <a:gd name="connsiteX151" fmla="*/ 554834 w 1309323"/>
                  <a:gd name="connsiteY151" fmla="*/ 74737 h 1308967"/>
                  <a:gd name="connsiteX152" fmla="*/ 554834 w 1309323"/>
                  <a:gd name="connsiteY152" fmla="*/ 30251 h 1308967"/>
                  <a:gd name="connsiteX153" fmla="*/ 585085 w 1309323"/>
                  <a:gd name="connsiteY153" fmla="*/ 0 h 1308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</a:cxnLst>
                <a:rect l="l" t="t" r="r" b="b"/>
                <a:pathLst>
                  <a:path w="1309323" h="1308967">
                    <a:moveTo>
                      <a:pt x="779400" y="796483"/>
                    </a:moveTo>
                    <a:cubicBezTo>
                      <a:pt x="819889" y="796483"/>
                      <a:pt x="852713" y="829307"/>
                      <a:pt x="852713" y="869797"/>
                    </a:cubicBezTo>
                    <a:cubicBezTo>
                      <a:pt x="852713" y="910286"/>
                      <a:pt x="819890" y="943110"/>
                      <a:pt x="779400" y="943110"/>
                    </a:cubicBezTo>
                    <a:cubicBezTo>
                      <a:pt x="738910" y="943110"/>
                      <a:pt x="706086" y="910287"/>
                      <a:pt x="706086" y="869797"/>
                    </a:cubicBezTo>
                    <a:cubicBezTo>
                      <a:pt x="706086" y="829307"/>
                      <a:pt x="738910" y="796483"/>
                      <a:pt x="779400" y="796483"/>
                    </a:cubicBezTo>
                    <a:close/>
                    <a:moveTo>
                      <a:pt x="531700" y="796483"/>
                    </a:moveTo>
                    <a:cubicBezTo>
                      <a:pt x="572189" y="796483"/>
                      <a:pt x="605013" y="829307"/>
                      <a:pt x="605013" y="869797"/>
                    </a:cubicBezTo>
                    <a:cubicBezTo>
                      <a:pt x="605013" y="910286"/>
                      <a:pt x="572190" y="943110"/>
                      <a:pt x="531700" y="943110"/>
                    </a:cubicBezTo>
                    <a:cubicBezTo>
                      <a:pt x="491210" y="943110"/>
                      <a:pt x="458386" y="910287"/>
                      <a:pt x="458386" y="869797"/>
                    </a:cubicBezTo>
                    <a:cubicBezTo>
                      <a:pt x="458386" y="829307"/>
                      <a:pt x="491210" y="796483"/>
                      <a:pt x="531700" y="796483"/>
                    </a:cubicBezTo>
                    <a:close/>
                    <a:moveTo>
                      <a:pt x="410341" y="585795"/>
                    </a:moveTo>
                    <a:cubicBezTo>
                      <a:pt x="450831" y="585795"/>
                      <a:pt x="483654" y="618619"/>
                      <a:pt x="483654" y="659109"/>
                    </a:cubicBezTo>
                    <a:cubicBezTo>
                      <a:pt x="483654" y="699598"/>
                      <a:pt x="450831" y="732422"/>
                      <a:pt x="410341" y="732422"/>
                    </a:cubicBezTo>
                    <a:cubicBezTo>
                      <a:pt x="369851" y="732422"/>
                      <a:pt x="337027" y="699599"/>
                      <a:pt x="337027" y="659109"/>
                    </a:cubicBezTo>
                    <a:cubicBezTo>
                      <a:pt x="337027" y="618619"/>
                      <a:pt x="369851" y="585795"/>
                      <a:pt x="410341" y="585795"/>
                    </a:cubicBezTo>
                    <a:close/>
                    <a:moveTo>
                      <a:pt x="904318" y="583304"/>
                    </a:moveTo>
                    <a:cubicBezTo>
                      <a:pt x="944808" y="583304"/>
                      <a:pt x="977631" y="616128"/>
                      <a:pt x="977631" y="656618"/>
                    </a:cubicBezTo>
                    <a:cubicBezTo>
                      <a:pt x="977631" y="697107"/>
                      <a:pt x="944808" y="729931"/>
                      <a:pt x="904318" y="729931"/>
                    </a:cubicBezTo>
                    <a:cubicBezTo>
                      <a:pt x="863828" y="729931"/>
                      <a:pt x="831004" y="697108"/>
                      <a:pt x="831004" y="656618"/>
                    </a:cubicBezTo>
                    <a:cubicBezTo>
                      <a:pt x="831004" y="616128"/>
                      <a:pt x="863828" y="583304"/>
                      <a:pt x="904318" y="583304"/>
                    </a:cubicBezTo>
                    <a:close/>
                    <a:moveTo>
                      <a:pt x="658397" y="579033"/>
                    </a:moveTo>
                    <a:cubicBezTo>
                      <a:pt x="698886" y="579033"/>
                      <a:pt x="731710" y="611857"/>
                      <a:pt x="731710" y="652347"/>
                    </a:cubicBezTo>
                    <a:cubicBezTo>
                      <a:pt x="731710" y="692837"/>
                      <a:pt x="698887" y="725660"/>
                      <a:pt x="658397" y="725660"/>
                    </a:cubicBezTo>
                    <a:cubicBezTo>
                      <a:pt x="617907" y="725660"/>
                      <a:pt x="585083" y="692837"/>
                      <a:pt x="585083" y="652347"/>
                    </a:cubicBezTo>
                    <a:cubicBezTo>
                      <a:pt x="585083" y="611857"/>
                      <a:pt x="617907" y="579033"/>
                      <a:pt x="658397" y="579033"/>
                    </a:cubicBezTo>
                    <a:close/>
                    <a:moveTo>
                      <a:pt x="531700" y="367990"/>
                    </a:moveTo>
                    <a:cubicBezTo>
                      <a:pt x="572189" y="367990"/>
                      <a:pt x="605013" y="400814"/>
                      <a:pt x="605013" y="441304"/>
                    </a:cubicBezTo>
                    <a:cubicBezTo>
                      <a:pt x="605013" y="481793"/>
                      <a:pt x="572190" y="514617"/>
                      <a:pt x="531700" y="514617"/>
                    </a:cubicBezTo>
                    <a:cubicBezTo>
                      <a:pt x="491210" y="514617"/>
                      <a:pt x="458386" y="481794"/>
                      <a:pt x="458386" y="441304"/>
                    </a:cubicBezTo>
                    <a:cubicBezTo>
                      <a:pt x="458386" y="400814"/>
                      <a:pt x="491210" y="367990"/>
                      <a:pt x="531700" y="367990"/>
                    </a:cubicBezTo>
                    <a:close/>
                    <a:moveTo>
                      <a:pt x="779400" y="367634"/>
                    </a:moveTo>
                    <a:cubicBezTo>
                      <a:pt x="819889" y="367634"/>
                      <a:pt x="852713" y="400458"/>
                      <a:pt x="852713" y="440948"/>
                    </a:cubicBezTo>
                    <a:cubicBezTo>
                      <a:pt x="852713" y="481438"/>
                      <a:pt x="819890" y="514261"/>
                      <a:pt x="779400" y="514261"/>
                    </a:cubicBezTo>
                    <a:cubicBezTo>
                      <a:pt x="738910" y="514261"/>
                      <a:pt x="706086" y="481438"/>
                      <a:pt x="706086" y="440948"/>
                    </a:cubicBezTo>
                    <a:cubicBezTo>
                      <a:pt x="706086" y="400458"/>
                      <a:pt x="738910" y="367634"/>
                      <a:pt x="779400" y="367634"/>
                    </a:cubicBezTo>
                    <a:close/>
                    <a:moveTo>
                      <a:pt x="658398" y="258732"/>
                    </a:moveTo>
                    <a:cubicBezTo>
                      <a:pt x="437079" y="258732"/>
                      <a:pt x="257665" y="438146"/>
                      <a:pt x="257665" y="659465"/>
                    </a:cubicBezTo>
                    <a:cubicBezTo>
                      <a:pt x="257665" y="880784"/>
                      <a:pt x="437079" y="1060199"/>
                      <a:pt x="658398" y="1060199"/>
                    </a:cubicBezTo>
                    <a:cubicBezTo>
                      <a:pt x="879717" y="1060199"/>
                      <a:pt x="1059132" y="880784"/>
                      <a:pt x="1059132" y="659465"/>
                    </a:cubicBezTo>
                    <a:cubicBezTo>
                      <a:pt x="1059132" y="438146"/>
                      <a:pt x="879717" y="258732"/>
                      <a:pt x="658398" y="258732"/>
                    </a:cubicBezTo>
                    <a:close/>
                    <a:moveTo>
                      <a:pt x="585085" y="0"/>
                    </a:moveTo>
                    <a:lnTo>
                      <a:pt x="723882" y="0"/>
                    </a:lnTo>
                    <a:cubicBezTo>
                      <a:pt x="740609" y="0"/>
                      <a:pt x="754133" y="13524"/>
                      <a:pt x="754133" y="30251"/>
                    </a:cubicBezTo>
                    <a:lnTo>
                      <a:pt x="754133" y="74737"/>
                    </a:lnTo>
                    <a:cubicBezTo>
                      <a:pt x="754133" y="91464"/>
                      <a:pt x="740609" y="104988"/>
                      <a:pt x="723882" y="104988"/>
                    </a:cubicBezTo>
                    <a:lnTo>
                      <a:pt x="705376" y="104988"/>
                    </a:lnTo>
                    <a:lnTo>
                      <a:pt x="705376" y="159302"/>
                    </a:lnTo>
                    <a:lnTo>
                      <a:pt x="755046" y="164309"/>
                    </a:lnTo>
                    <a:cubicBezTo>
                      <a:pt x="830183" y="179685"/>
                      <a:pt x="899211" y="211829"/>
                      <a:pt x="958051" y="256662"/>
                    </a:cubicBezTo>
                    <a:lnTo>
                      <a:pt x="968407" y="265823"/>
                    </a:lnTo>
                    <a:lnTo>
                      <a:pt x="1004680" y="229550"/>
                    </a:lnTo>
                    <a:lnTo>
                      <a:pt x="991512" y="216382"/>
                    </a:lnTo>
                    <a:cubicBezTo>
                      <a:pt x="979767" y="204281"/>
                      <a:pt x="979767" y="185063"/>
                      <a:pt x="991512" y="173319"/>
                    </a:cubicBezTo>
                    <a:lnTo>
                      <a:pt x="1022830" y="142000"/>
                    </a:lnTo>
                    <a:cubicBezTo>
                      <a:pt x="1034930" y="130256"/>
                      <a:pt x="1054148" y="130256"/>
                      <a:pt x="1065893" y="142000"/>
                    </a:cubicBezTo>
                    <a:lnTo>
                      <a:pt x="1163763" y="239870"/>
                    </a:lnTo>
                    <a:cubicBezTo>
                      <a:pt x="1175507" y="251971"/>
                      <a:pt x="1175507" y="271189"/>
                      <a:pt x="1163763" y="282933"/>
                    </a:cubicBezTo>
                    <a:lnTo>
                      <a:pt x="1132444" y="314252"/>
                    </a:lnTo>
                    <a:cubicBezTo>
                      <a:pt x="1120344" y="325996"/>
                      <a:pt x="1101126" y="325996"/>
                      <a:pt x="1089382" y="314252"/>
                    </a:cubicBezTo>
                    <a:lnTo>
                      <a:pt x="1076570" y="301084"/>
                    </a:lnTo>
                    <a:lnTo>
                      <a:pt x="1040200" y="337437"/>
                    </a:lnTo>
                    <a:lnTo>
                      <a:pt x="1060934" y="362035"/>
                    </a:lnTo>
                    <a:cubicBezTo>
                      <a:pt x="1104373" y="421971"/>
                      <a:pt x="1134902" y="491874"/>
                      <a:pt x="1148440" y="567664"/>
                    </a:cubicBezTo>
                    <a:lnTo>
                      <a:pt x="1151610" y="603591"/>
                    </a:lnTo>
                    <a:lnTo>
                      <a:pt x="1204335" y="603591"/>
                    </a:lnTo>
                    <a:lnTo>
                      <a:pt x="1204335" y="585085"/>
                    </a:lnTo>
                    <a:cubicBezTo>
                      <a:pt x="1204335" y="568358"/>
                      <a:pt x="1217859" y="554834"/>
                      <a:pt x="1234586" y="554834"/>
                    </a:cubicBezTo>
                    <a:lnTo>
                      <a:pt x="1279072" y="554834"/>
                    </a:lnTo>
                    <a:cubicBezTo>
                      <a:pt x="1295799" y="554834"/>
                      <a:pt x="1309323" y="568358"/>
                      <a:pt x="1309323" y="585085"/>
                    </a:cubicBezTo>
                    <a:lnTo>
                      <a:pt x="1309323" y="723882"/>
                    </a:lnTo>
                    <a:cubicBezTo>
                      <a:pt x="1309323" y="740609"/>
                      <a:pt x="1295799" y="754133"/>
                      <a:pt x="1279072" y="754133"/>
                    </a:cubicBezTo>
                    <a:lnTo>
                      <a:pt x="1234586" y="754133"/>
                    </a:lnTo>
                    <a:cubicBezTo>
                      <a:pt x="1217859" y="754133"/>
                      <a:pt x="1204335" y="740609"/>
                      <a:pt x="1204335" y="723882"/>
                    </a:cubicBezTo>
                    <a:lnTo>
                      <a:pt x="1203979" y="723882"/>
                    </a:lnTo>
                    <a:lnTo>
                      <a:pt x="1203979" y="705376"/>
                    </a:lnTo>
                    <a:lnTo>
                      <a:pt x="1151987" y="705376"/>
                    </a:lnTo>
                    <a:lnTo>
                      <a:pt x="1148440" y="745572"/>
                    </a:lnTo>
                    <a:cubicBezTo>
                      <a:pt x="1134902" y="821362"/>
                      <a:pt x="1104373" y="891265"/>
                      <a:pt x="1060934" y="951201"/>
                    </a:cubicBezTo>
                    <a:lnTo>
                      <a:pt x="1042649" y="972895"/>
                    </a:lnTo>
                    <a:lnTo>
                      <a:pt x="1076214" y="1006460"/>
                    </a:lnTo>
                    <a:lnTo>
                      <a:pt x="1089382" y="993292"/>
                    </a:lnTo>
                    <a:cubicBezTo>
                      <a:pt x="1101482" y="981547"/>
                      <a:pt x="1120700" y="981547"/>
                      <a:pt x="1132444" y="993292"/>
                    </a:cubicBezTo>
                    <a:lnTo>
                      <a:pt x="1163763" y="1024610"/>
                    </a:lnTo>
                    <a:cubicBezTo>
                      <a:pt x="1175507" y="1036710"/>
                      <a:pt x="1175507" y="1055929"/>
                      <a:pt x="1163763" y="1067673"/>
                    </a:cubicBezTo>
                    <a:lnTo>
                      <a:pt x="1065893" y="1165899"/>
                    </a:lnTo>
                    <a:cubicBezTo>
                      <a:pt x="1053793" y="1177643"/>
                      <a:pt x="1034574" y="1177643"/>
                      <a:pt x="1022830" y="1165899"/>
                    </a:cubicBezTo>
                    <a:lnTo>
                      <a:pt x="991512" y="1134580"/>
                    </a:lnTo>
                    <a:cubicBezTo>
                      <a:pt x="979767" y="1122480"/>
                      <a:pt x="979767" y="1103262"/>
                      <a:pt x="991512" y="1091518"/>
                    </a:cubicBezTo>
                    <a:lnTo>
                      <a:pt x="1004680" y="1078350"/>
                    </a:lnTo>
                    <a:lnTo>
                      <a:pt x="971238" y="1044909"/>
                    </a:lnTo>
                    <a:lnTo>
                      <a:pt x="958051" y="1056575"/>
                    </a:lnTo>
                    <a:cubicBezTo>
                      <a:pt x="899211" y="1101407"/>
                      <a:pt x="830183" y="1133551"/>
                      <a:pt x="755046" y="1148927"/>
                    </a:cubicBezTo>
                    <a:lnTo>
                      <a:pt x="705376" y="1153934"/>
                    </a:lnTo>
                    <a:lnTo>
                      <a:pt x="705376" y="1203979"/>
                    </a:lnTo>
                    <a:lnTo>
                      <a:pt x="723882" y="1203979"/>
                    </a:lnTo>
                    <a:cubicBezTo>
                      <a:pt x="740609" y="1203979"/>
                      <a:pt x="754133" y="1217503"/>
                      <a:pt x="754133" y="1234230"/>
                    </a:cubicBezTo>
                    <a:lnTo>
                      <a:pt x="754133" y="1278716"/>
                    </a:lnTo>
                    <a:cubicBezTo>
                      <a:pt x="754133" y="1295443"/>
                      <a:pt x="740609" y="1308967"/>
                      <a:pt x="723882" y="1308967"/>
                    </a:cubicBezTo>
                    <a:lnTo>
                      <a:pt x="585085" y="1308967"/>
                    </a:lnTo>
                    <a:cubicBezTo>
                      <a:pt x="568358" y="1308967"/>
                      <a:pt x="554834" y="1295443"/>
                      <a:pt x="554834" y="1278716"/>
                    </a:cubicBezTo>
                    <a:lnTo>
                      <a:pt x="554834" y="1234230"/>
                    </a:lnTo>
                    <a:cubicBezTo>
                      <a:pt x="554834" y="1217503"/>
                      <a:pt x="568358" y="1203979"/>
                      <a:pt x="585085" y="1203979"/>
                    </a:cubicBezTo>
                    <a:lnTo>
                      <a:pt x="603591" y="1203979"/>
                    </a:lnTo>
                    <a:lnTo>
                      <a:pt x="603591" y="1154077"/>
                    </a:lnTo>
                    <a:lnTo>
                      <a:pt x="552496" y="1148927"/>
                    </a:lnTo>
                    <a:cubicBezTo>
                      <a:pt x="477359" y="1133551"/>
                      <a:pt x="408331" y="1101407"/>
                      <a:pt x="349491" y="1056575"/>
                    </a:cubicBezTo>
                    <a:lnTo>
                      <a:pt x="334235" y="1043079"/>
                    </a:lnTo>
                    <a:lnTo>
                      <a:pt x="298948" y="1078350"/>
                    </a:lnTo>
                    <a:lnTo>
                      <a:pt x="312116" y="1091518"/>
                    </a:lnTo>
                    <a:cubicBezTo>
                      <a:pt x="323860" y="1103618"/>
                      <a:pt x="323860" y="1122836"/>
                      <a:pt x="312116" y="1134580"/>
                    </a:cubicBezTo>
                    <a:lnTo>
                      <a:pt x="280797" y="1165899"/>
                    </a:lnTo>
                    <a:cubicBezTo>
                      <a:pt x="268697" y="1177643"/>
                      <a:pt x="249479" y="1177643"/>
                      <a:pt x="237734" y="1165899"/>
                    </a:cubicBezTo>
                    <a:lnTo>
                      <a:pt x="139864" y="1068029"/>
                    </a:lnTo>
                    <a:cubicBezTo>
                      <a:pt x="128120" y="1055929"/>
                      <a:pt x="128120" y="1036710"/>
                      <a:pt x="139864" y="1024966"/>
                    </a:cubicBezTo>
                    <a:lnTo>
                      <a:pt x="171183" y="993648"/>
                    </a:lnTo>
                    <a:cubicBezTo>
                      <a:pt x="183283" y="981903"/>
                      <a:pt x="202501" y="981903"/>
                      <a:pt x="214246" y="993648"/>
                    </a:cubicBezTo>
                    <a:lnTo>
                      <a:pt x="227414" y="1006816"/>
                    </a:lnTo>
                    <a:lnTo>
                      <a:pt x="263266" y="970964"/>
                    </a:lnTo>
                    <a:lnTo>
                      <a:pt x="246608" y="951201"/>
                    </a:lnTo>
                    <a:cubicBezTo>
                      <a:pt x="203169" y="891265"/>
                      <a:pt x="172640" y="821362"/>
                      <a:pt x="159102" y="745572"/>
                    </a:cubicBezTo>
                    <a:lnTo>
                      <a:pt x="155555" y="705376"/>
                    </a:lnTo>
                    <a:lnTo>
                      <a:pt x="104988" y="705376"/>
                    </a:lnTo>
                    <a:lnTo>
                      <a:pt x="104988" y="723882"/>
                    </a:lnTo>
                    <a:cubicBezTo>
                      <a:pt x="104988" y="740609"/>
                      <a:pt x="91464" y="754133"/>
                      <a:pt x="74737" y="754133"/>
                    </a:cubicBezTo>
                    <a:lnTo>
                      <a:pt x="30251" y="754133"/>
                    </a:lnTo>
                    <a:cubicBezTo>
                      <a:pt x="13524" y="754133"/>
                      <a:pt x="0" y="740609"/>
                      <a:pt x="0" y="723882"/>
                    </a:cubicBezTo>
                    <a:lnTo>
                      <a:pt x="0" y="585085"/>
                    </a:lnTo>
                    <a:cubicBezTo>
                      <a:pt x="0" y="568358"/>
                      <a:pt x="13524" y="554834"/>
                      <a:pt x="30251" y="554834"/>
                    </a:cubicBezTo>
                    <a:lnTo>
                      <a:pt x="74737" y="554834"/>
                    </a:lnTo>
                    <a:cubicBezTo>
                      <a:pt x="91464" y="554834"/>
                      <a:pt x="104988" y="568358"/>
                      <a:pt x="104988" y="585085"/>
                    </a:cubicBezTo>
                    <a:lnTo>
                      <a:pt x="104988" y="603591"/>
                    </a:lnTo>
                    <a:lnTo>
                      <a:pt x="155932" y="603591"/>
                    </a:lnTo>
                    <a:lnTo>
                      <a:pt x="159102" y="567664"/>
                    </a:lnTo>
                    <a:cubicBezTo>
                      <a:pt x="172640" y="491874"/>
                      <a:pt x="203169" y="421971"/>
                      <a:pt x="246608" y="362035"/>
                    </a:cubicBezTo>
                    <a:lnTo>
                      <a:pt x="265707" y="339377"/>
                    </a:lnTo>
                    <a:lnTo>
                      <a:pt x="227414" y="301084"/>
                    </a:lnTo>
                    <a:lnTo>
                      <a:pt x="214246" y="314252"/>
                    </a:lnTo>
                    <a:cubicBezTo>
                      <a:pt x="202145" y="325996"/>
                      <a:pt x="182927" y="325996"/>
                      <a:pt x="171183" y="314252"/>
                    </a:cubicBezTo>
                    <a:lnTo>
                      <a:pt x="139864" y="282933"/>
                    </a:lnTo>
                    <a:cubicBezTo>
                      <a:pt x="128120" y="270833"/>
                      <a:pt x="128120" y="251615"/>
                      <a:pt x="139864" y="239870"/>
                    </a:cubicBezTo>
                    <a:lnTo>
                      <a:pt x="238090" y="142000"/>
                    </a:lnTo>
                    <a:cubicBezTo>
                      <a:pt x="250191" y="130256"/>
                      <a:pt x="269409" y="130256"/>
                      <a:pt x="281153" y="142000"/>
                    </a:cubicBezTo>
                    <a:lnTo>
                      <a:pt x="312471" y="173319"/>
                    </a:lnTo>
                    <a:cubicBezTo>
                      <a:pt x="324216" y="185419"/>
                      <a:pt x="324216" y="204637"/>
                      <a:pt x="312471" y="216382"/>
                    </a:cubicBezTo>
                    <a:lnTo>
                      <a:pt x="299303" y="229550"/>
                    </a:lnTo>
                    <a:lnTo>
                      <a:pt x="337246" y="267493"/>
                    </a:lnTo>
                    <a:lnTo>
                      <a:pt x="349491" y="256662"/>
                    </a:lnTo>
                    <a:cubicBezTo>
                      <a:pt x="408331" y="211829"/>
                      <a:pt x="477359" y="179685"/>
                      <a:pt x="552496" y="164309"/>
                    </a:cubicBezTo>
                    <a:lnTo>
                      <a:pt x="603591" y="159159"/>
                    </a:lnTo>
                    <a:lnTo>
                      <a:pt x="603591" y="104988"/>
                    </a:lnTo>
                    <a:lnTo>
                      <a:pt x="585085" y="104988"/>
                    </a:lnTo>
                    <a:cubicBezTo>
                      <a:pt x="568358" y="104988"/>
                      <a:pt x="554834" y="91464"/>
                      <a:pt x="554834" y="74737"/>
                    </a:cubicBezTo>
                    <a:lnTo>
                      <a:pt x="554834" y="30251"/>
                    </a:lnTo>
                    <a:cubicBezTo>
                      <a:pt x="554834" y="13524"/>
                      <a:pt x="568358" y="0"/>
                      <a:pt x="585085" y="0"/>
                    </a:cubicBezTo>
                    <a:close/>
                  </a:path>
                </a:pathLst>
              </a:custGeom>
              <a:solidFill>
                <a:schemeClr val="accent3">
                  <a:lumMod val="50000"/>
                </a:schemeClr>
              </a:solidFill>
              <a:ln w="35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4" name="Freeform: Shape 153">
                <a:extLst>
                  <a:ext uri="{FF2B5EF4-FFF2-40B4-BE49-F238E27FC236}">
                    <a16:creationId xmlns:a16="http://schemas.microsoft.com/office/drawing/2014/main" id="{6927A645-5B87-4318-8026-9B2B109AFAEE}"/>
                  </a:ext>
                </a:extLst>
              </p:cNvPr>
              <p:cNvSpPr/>
              <p:nvPr/>
            </p:nvSpPr>
            <p:spPr>
              <a:xfrm>
                <a:off x="5136966" y="3420530"/>
                <a:ext cx="498567" cy="498431"/>
              </a:xfrm>
              <a:custGeom>
                <a:avLst/>
                <a:gdLst>
                  <a:gd name="connsiteX0" fmla="*/ 779400 w 1309323"/>
                  <a:gd name="connsiteY0" fmla="*/ 796483 h 1308967"/>
                  <a:gd name="connsiteX1" fmla="*/ 852713 w 1309323"/>
                  <a:gd name="connsiteY1" fmla="*/ 869797 h 1308967"/>
                  <a:gd name="connsiteX2" fmla="*/ 779400 w 1309323"/>
                  <a:gd name="connsiteY2" fmla="*/ 943110 h 1308967"/>
                  <a:gd name="connsiteX3" fmla="*/ 706086 w 1309323"/>
                  <a:gd name="connsiteY3" fmla="*/ 869797 h 1308967"/>
                  <a:gd name="connsiteX4" fmla="*/ 779400 w 1309323"/>
                  <a:gd name="connsiteY4" fmla="*/ 796483 h 1308967"/>
                  <a:gd name="connsiteX5" fmla="*/ 531700 w 1309323"/>
                  <a:gd name="connsiteY5" fmla="*/ 796483 h 1308967"/>
                  <a:gd name="connsiteX6" fmla="*/ 605013 w 1309323"/>
                  <a:gd name="connsiteY6" fmla="*/ 869797 h 1308967"/>
                  <a:gd name="connsiteX7" fmla="*/ 531700 w 1309323"/>
                  <a:gd name="connsiteY7" fmla="*/ 943110 h 1308967"/>
                  <a:gd name="connsiteX8" fmla="*/ 458386 w 1309323"/>
                  <a:gd name="connsiteY8" fmla="*/ 869797 h 1308967"/>
                  <a:gd name="connsiteX9" fmla="*/ 531700 w 1309323"/>
                  <a:gd name="connsiteY9" fmla="*/ 796483 h 1308967"/>
                  <a:gd name="connsiteX10" fmla="*/ 410341 w 1309323"/>
                  <a:gd name="connsiteY10" fmla="*/ 585795 h 1308967"/>
                  <a:gd name="connsiteX11" fmla="*/ 483654 w 1309323"/>
                  <a:gd name="connsiteY11" fmla="*/ 659109 h 1308967"/>
                  <a:gd name="connsiteX12" fmla="*/ 410341 w 1309323"/>
                  <a:gd name="connsiteY12" fmla="*/ 732422 h 1308967"/>
                  <a:gd name="connsiteX13" fmla="*/ 337027 w 1309323"/>
                  <a:gd name="connsiteY13" fmla="*/ 659109 h 1308967"/>
                  <a:gd name="connsiteX14" fmla="*/ 410341 w 1309323"/>
                  <a:gd name="connsiteY14" fmla="*/ 585795 h 1308967"/>
                  <a:gd name="connsiteX15" fmla="*/ 904318 w 1309323"/>
                  <a:gd name="connsiteY15" fmla="*/ 583304 h 1308967"/>
                  <a:gd name="connsiteX16" fmla="*/ 977631 w 1309323"/>
                  <a:gd name="connsiteY16" fmla="*/ 656618 h 1308967"/>
                  <a:gd name="connsiteX17" fmla="*/ 904318 w 1309323"/>
                  <a:gd name="connsiteY17" fmla="*/ 729931 h 1308967"/>
                  <a:gd name="connsiteX18" fmla="*/ 831004 w 1309323"/>
                  <a:gd name="connsiteY18" fmla="*/ 656618 h 1308967"/>
                  <a:gd name="connsiteX19" fmla="*/ 904318 w 1309323"/>
                  <a:gd name="connsiteY19" fmla="*/ 583304 h 1308967"/>
                  <a:gd name="connsiteX20" fmla="*/ 658397 w 1309323"/>
                  <a:gd name="connsiteY20" fmla="*/ 579033 h 1308967"/>
                  <a:gd name="connsiteX21" fmla="*/ 731710 w 1309323"/>
                  <a:gd name="connsiteY21" fmla="*/ 652347 h 1308967"/>
                  <a:gd name="connsiteX22" fmla="*/ 658397 w 1309323"/>
                  <a:gd name="connsiteY22" fmla="*/ 725660 h 1308967"/>
                  <a:gd name="connsiteX23" fmla="*/ 585083 w 1309323"/>
                  <a:gd name="connsiteY23" fmla="*/ 652347 h 1308967"/>
                  <a:gd name="connsiteX24" fmla="*/ 658397 w 1309323"/>
                  <a:gd name="connsiteY24" fmla="*/ 579033 h 1308967"/>
                  <a:gd name="connsiteX25" fmla="*/ 531700 w 1309323"/>
                  <a:gd name="connsiteY25" fmla="*/ 367990 h 1308967"/>
                  <a:gd name="connsiteX26" fmla="*/ 605013 w 1309323"/>
                  <a:gd name="connsiteY26" fmla="*/ 441304 h 1308967"/>
                  <a:gd name="connsiteX27" fmla="*/ 531700 w 1309323"/>
                  <a:gd name="connsiteY27" fmla="*/ 514617 h 1308967"/>
                  <a:gd name="connsiteX28" fmla="*/ 458386 w 1309323"/>
                  <a:gd name="connsiteY28" fmla="*/ 441304 h 1308967"/>
                  <a:gd name="connsiteX29" fmla="*/ 531700 w 1309323"/>
                  <a:gd name="connsiteY29" fmla="*/ 367990 h 1308967"/>
                  <a:gd name="connsiteX30" fmla="*/ 779400 w 1309323"/>
                  <a:gd name="connsiteY30" fmla="*/ 367634 h 1308967"/>
                  <a:gd name="connsiteX31" fmla="*/ 852713 w 1309323"/>
                  <a:gd name="connsiteY31" fmla="*/ 440948 h 1308967"/>
                  <a:gd name="connsiteX32" fmla="*/ 779400 w 1309323"/>
                  <a:gd name="connsiteY32" fmla="*/ 514261 h 1308967"/>
                  <a:gd name="connsiteX33" fmla="*/ 706086 w 1309323"/>
                  <a:gd name="connsiteY33" fmla="*/ 440948 h 1308967"/>
                  <a:gd name="connsiteX34" fmla="*/ 779400 w 1309323"/>
                  <a:gd name="connsiteY34" fmla="*/ 367634 h 1308967"/>
                  <a:gd name="connsiteX35" fmla="*/ 658398 w 1309323"/>
                  <a:gd name="connsiteY35" fmla="*/ 258732 h 1308967"/>
                  <a:gd name="connsiteX36" fmla="*/ 257665 w 1309323"/>
                  <a:gd name="connsiteY36" fmla="*/ 659465 h 1308967"/>
                  <a:gd name="connsiteX37" fmla="*/ 658398 w 1309323"/>
                  <a:gd name="connsiteY37" fmla="*/ 1060199 h 1308967"/>
                  <a:gd name="connsiteX38" fmla="*/ 1059132 w 1309323"/>
                  <a:gd name="connsiteY38" fmla="*/ 659465 h 1308967"/>
                  <a:gd name="connsiteX39" fmla="*/ 658398 w 1309323"/>
                  <a:gd name="connsiteY39" fmla="*/ 258732 h 1308967"/>
                  <a:gd name="connsiteX40" fmla="*/ 585085 w 1309323"/>
                  <a:gd name="connsiteY40" fmla="*/ 0 h 1308967"/>
                  <a:gd name="connsiteX41" fmla="*/ 723882 w 1309323"/>
                  <a:gd name="connsiteY41" fmla="*/ 0 h 1308967"/>
                  <a:gd name="connsiteX42" fmla="*/ 754133 w 1309323"/>
                  <a:gd name="connsiteY42" fmla="*/ 30251 h 1308967"/>
                  <a:gd name="connsiteX43" fmla="*/ 754133 w 1309323"/>
                  <a:gd name="connsiteY43" fmla="*/ 74737 h 1308967"/>
                  <a:gd name="connsiteX44" fmla="*/ 723882 w 1309323"/>
                  <a:gd name="connsiteY44" fmla="*/ 104988 h 1308967"/>
                  <a:gd name="connsiteX45" fmla="*/ 705376 w 1309323"/>
                  <a:gd name="connsiteY45" fmla="*/ 104988 h 1308967"/>
                  <a:gd name="connsiteX46" fmla="*/ 705376 w 1309323"/>
                  <a:gd name="connsiteY46" fmla="*/ 159302 h 1308967"/>
                  <a:gd name="connsiteX47" fmla="*/ 755046 w 1309323"/>
                  <a:gd name="connsiteY47" fmla="*/ 164309 h 1308967"/>
                  <a:gd name="connsiteX48" fmla="*/ 958051 w 1309323"/>
                  <a:gd name="connsiteY48" fmla="*/ 256662 h 1308967"/>
                  <a:gd name="connsiteX49" fmla="*/ 968407 w 1309323"/>
                  <a:gd name="connsiteY49" fmla="*/ 265823 h 1308967"/>
                  <a:gd name="connsiteX50" fmla="*/ 1004680 w 1309323"/>
                  <a:gd name="connsiteY50" fmla="*/ 229550 h 1308967"/>
                  <a:gd name="connsiteX51" fmla="*/ 991512 w 1309323"/>
                  <a:gd name="connsiteY51" fmla="*/ 216382 h 1308967"/>
                  <a:gd name="connsiteX52" fmla="*/ 991512 w 1309323"/>
                  <a:gd name="connsiteY52" fmla="*/ 173319 h 1308967"/>
                  <a:gd name="connsiteX53" fmla="*/ 1022830 w 1309323"/>
                  <a:gd name="connsiteY53" fmla="*/ 142000 h 1308967"/>
                  <a:gd name="connsiteX54" fmla="*/ 1065893 w 1309323"/>
                  <a:gd name="connsiteY54" fmla="*/ 142000 h 1308967"/>
                  <a:gd name="connsiteX55" fmla="*/ 1163763 w 1309323"/>
                  <a:gd name="connsiteY55" fmla="*/ 239870 h 1308967"/>
                  <a:gd name="connsiteX56" fmla="*/ 1163763 w 1309323"/>
                  <a:gd name="connsiteY56" fmla="*/ 282933 h 1308967"/>
                  <a:gd name="connsiteX57" fmla="*/ 1132444 w 1309323"/>
                  <a:gd name="connsiteY57" fmla="*/ 314252 h 1308967"/>
                  <a:gd name="connsiteX58" fmla="*/ 1089382 w 1309323"/>
                  <a:gd name="connsiteY58" fmla="*/ 314252 h 1308967"/>
                  <a:gd name="connsiteX59" fmla="*/ 1076570 w 1309323"/>
                  <a:gd name="connsiteY59" fmla="*/ 301084 h 1308967"/>
                  <a:gd name="connsiteX60" fmla="*/ 1040200 w 1309323"/>
                  <a:gd name="connsiteY60" fmla="*/ 337437 h 1308967"/>
                  <a:gd name="connsiteX61" fmla="*/ 1060934 w 1309323"/>
                  <a:gd name="connsiteY61" fmla="*/ 362035 h 1308967"/>
                  <a:gd name="connsiteX62" fmla="*/ 1148440 w 1309323"/>
                  <a:gd name="connsiteY62" fmla="*/ 567664 h 1308967"/>
                  <a:gd name="connsiteX63" fmla="*/ 1151610 w 1309323"/>
                  <a:gd name="connsiteY63" fmla="*/ 603591 h 1308967"/>
                  <a:gd name="connsiteX64" fmla="*/ 1204335 w 1309323"/>
                  <a:gd name="connsiteY64" fmla="*/ 603591 h 1308967"/>
                  <a:gd name="connsiteX65" fmla="*/ 1204335 w 1309323"/>
                  <a:gd name="connsiteY65" fmla="*/ 585085 h 1308967"/>
                  <a:gd name="connsiteX66" fmla="*/ 1234586 w 1309323"/>
                  <a:gd name="connsiteY66" fmla="*/ 554834 h 1308967"/>
                  <a:gd name="connsiteX67" fmla="*/ 1279072 w 1309323"/>
                  <a:gd name="connsiteY67" fmla="*/ 554834 h 1308967"/>
                  <a:gd name="connsiteX68" fmla="*/ 1309323 w 1309323"/>
                  <a:gd name="connsiteY68" fmla="*/ 585085 h 1308967"/>
                  <a:gd name="connsiteX69" fmla="*/ 1309323 w 1309323"/>
                  <a:gd name="connsiteY69" fmla="*/ 723882 h 1308967"/>
                  <a:gd name="connsiteX70" fmla="*/ 1279072 w 1309323"/>
                  <a:gd name="connsiteY70" fmla="*/ 754133 h 1308967"/>
                  <a:gd name="connsiteX71" fmla="*/ 1234586 w 1309323"/>
                  <a:gd name="connsiteY71" fmla="*/ 754133 h 1308967"/>
                  <a:gd name="connsiteX72" fmla="*/ 1204335 w 1309323"/>
                  <a:gd name="connsiteY72" fmla="*/ 723882 h 1308967"/>
                  <a:gd name="connsiteX73" fmla="*/ 1203979 w 1309323"/>
                  <a:gd name="connsiteY73" fmla="*/ 723882 h 1308967"/>
                  <a:gd name="connsiteX74" fmla="*/ 1203979 w 1309323"/>
                  <a:gd name="connsiteY74" fmla="*/ 705376 h 1308967"/>
                  <a:gd name="connsiteX75" fmla="*/ 1151987 w 1309323"/>
                  <a:gd name="connsiteY75" fmla="*/ 705376 h 1308967"/>
                  <a:gd name="connsiteX76" fmla="*/ 1148440 w 1309323"/>
                  <a:gd name="connsiteY76" fmla="*/ 745572 h 1308967"/>
                  <a:gd name="connsiteX77" fmla="*/ 1060934 w 1309323"/>
                  <a:gd name="connsiteY77" fmla="*/ 951201 h 1308967"/>
                  <a:gd name="connsiteX78" fmla="*/ 1042649 w 1309323"/>
                  <a:gd name="connsiteY78" fmla="*/ 972895 h 1308967"/>
                  <a:gd name="connsiteX79" fmla="*/ 1076214 w 1309323"/>
                  <a:gd name="connsiteY79" fmla="*/ 1006460 h 1308967"/>
                  <a:gd name="connsiteX80" fmla="*/ 1089382 w 1309323"/>
                  <a:gd name="connsiteY80" fmla="*/ 993292 h 1308967"/>
                  <a:gd name="connsiteX81" fmla="*/ 1132444 w 1309323"/>
                  <a:gd name="connsiteY81" fmla="*/ 993292 h 1308967"/>
                  <a:gd name="connsiteX82" fmla="*/ 1163763 w 1309323"/>
                  <a:gd name="connsiteY82" fmla="*/ 1024610 h 1308967"/>
                  <a:gd name="connsiteX83" fmla="*/ 1163763 w 1309323"/>
                  <a:gd name="connsiteY83" fmla="*/ 1067673 h 1308967"/>
                  <a:gd name="connsiteX84" fmla="*/ 1065893 w 1309323"/>
                  <a:gd name="connsiteY84" fmla="*/ 1165899 h 1308967"/>
                  <a:gd name="connsiteX85" fmla="*/ 1022830 w 1309323"/>
                  <a:gd name="connsiteY85" fmla="*/ 1165899 h 1308967"/>
                  <a:gd name="connsiteX86" fmla="*/ 991512 w 1309323"/>
                  <a:gd name="connsiteY86" fmla="*/ 1134580 h 1308967"/>
                  <a:gd name="connsiteX87" fmla="*/ 991512 w 1309323"/>
                  <a:gd name="connsiteY87" fmla="*/ 1091518 h 1308967"/>
                  <a:gd name="connsiteX88" fmla="*/ 1004680 w 1309323"/>
                  <a:gd name="connsiteY88" fmla="*/ 1078350 h 1308967"/>
                  <a:gd name="connsiteX89" fmla="*/ 971238 w 1309323"/>
                  <a:gd name="connsiteY89" fmla="*/ 1044909 h 1308967"/>
                  <a:gd name="connsiteX90" fmla="*/ 958051 w 1309323"/>
                  <a:gd name="connsiteY90" fmla="*/ 1056575 h 1308967"/>
                  <a:gd name="connsiteX91" fmla="*/ 755046 w 1309323"/>
                  <a:gd name="connsiteY91" fmla="*/ 1148927 h 1308967"/>
                  <a:gd name="connsiteX92" fmla="*/ 705376 w 1309323"/>
                  <a:gd name="connsiteY92" fmla="*/ 1153934 h 1308967"/>
                  <a:gd name="connsiteX93" fmla="*/ 705376 w 1309323"/>
                  <a:gd name="connsiteY93" fmla="*/ 1203979 h 1308967"/>
                  <a:gd name="connsiteX94" fmla="*/ 723882 w 1309323"/>
                  <a:gd name="connsiteY94" fmla="*/ 1203979 h 1308967"/>
                  <a:gd name="connsiteX95" fmla="*/ 754133 w 1309323"/>
                  <a:gd name="connsiteY95" fmla="*/ 1234230 h 1308967"/>
                  <a:gd name="connsiteX96" fmla="*/ 754133 w 1309323"/>
                  <a:gd name="connsiteY96" fmla="*/ 1278716 h 1308967"/>
                  <a:gd name="connsiteX97" fmla="*/ 723882 w 1309323"/>
                  <a:gd name="connsiteY97" fmla="*/ 1308967 h 1308967"/>
                  <a:gd name="connsiteX98" fmla="*/ 585085 w 1309323"/>
                  <a:gd name="connsiteY98" fmla="*/ 1308967 h 1308967"/>
                  <a:gd name="connsiteX99" fmla="*/ 554834 w 1309323"/>
                  <a:gd name="connsiteY99" fmla="*/ 1278716 h 1308967"/>
                  <a:gd name="connsiteX100" fmla="*/ 554834 w 1309323"/>
                  <a:gd name="connsiteY100" fmla="*/ 1234230 h 1308967"/>
                  <a:gd name="connsiteX101" fmla="*/ 585085 w 1309323"/>
                  <a:gd name="connsiteY101" fmla="*/ 1203979 h 1308967"/>
                  <a:gd name="connsiteX102" fmla="*/ 603591 w 1309323"/>
                  <a:gd name="connsiteY102" fmla="*/ 1203979 h 1308967"/>
                  <a:gd name="connsiteX103" fmla="*/ 603591 w 1309323"/>
                  <a:gd name="connsiteY103" fmla="*/ 1154077 h 1308967"/>
                  <a:gd name="connsiteX104" fmla="*/ 552496 w 1309323"/>
                  <a:gd name="connsiteY104" fmla="*/ 1148927 h 1308967"/>
                  <a:gd name="connsiteX105" fmla="*/ 349491 w 1309323"/>
                  <a:gd name="connsiteY105" fmla="*/ 1056575 h 1308967"/>
                  <a:gd name="connsiteX106" fmla="*/ 334235 w 1309323"/>
                  <a:gd name="connsiteY106" fmla="*/ 1043079 h 1308967"/>
                  <a:gd name="connsiteX107" fmla="*/ 298948 w 1309323"/>
                  <a:gd name="connsiteY107" fmla="*/ 1078350 h 1308967"/>
                  <a:gd name="connsiteX108" fmla="*/ 312116 w 1309323"/>
                  <a:gd name="connsiteY108" fmla="*/ 1091518 h 1308967"/>
                  <a:gd name="connsiteX109" fmla="*/ 312116 w 1309323"/>
                  <a:gd name="connsiteY109" fmla="*/ 1134580 h 1308967"/>
                  <a:gd name="connsiteX110" fmla="*/ 280797 w 1309323"/>
                  <a:gd name="connsiteY110" fmla="*/ 1165899 h 1308967"/>
                  <a:gd name="connsiteX111" fmla="*/ 237734 w 1309323"/>
                  <a:gd name="connsiteY111" fmla="*/ 1165899 h 1308967"/>
                  <a:gd name="connsiteX112" fmla="*/ 139864 w 1309323"/>
                  <a:gd name="connsiteY112" fmla="*/ 1068029 h 1308967"/>
                  <a:gd name="connsiteX113" fmla="*/ 139864 w 1309323"/>
                  <a:gd name="connsiteY113" fmla="*/ 1024966 h 1308967"/>
                  <a:gd name="connsiteX114" fmla="*/ 171183 w 1309323"/>
                  <a:gd name="connsiteY114" fmla="*/ 993648 h 1308967"/>
                  <a:gd name="connsiteX115" fmla="*/ 214246 w 1309323"/>
                  <a:gd name="connsiteY115" fmla="*/ 993648 h 1308967"/>
                  <a:gd name="connsiteX116" fmla="*/ 227414 w 1309323"/>
                  <a:gd name="connsiteY116" fmla="*/ 1006816 h 1308967"/>
                  <a:gd name="connsiteX117" fmla="*/ 263266 w 1309323"/>
                  <a:gd name="connsiteY117" fmla="*/ 970964 h 1308967"/>
                  <a:gd name="connsiteX118" fmla="*/ 246608 w 1309323"/>
                  <a:gd name="connsiteY118" fmla="*/ 951201 h 1308967"/>
                  <a:gd name="connsiteX119" fmla="*/ 159102 w 1309323"/>
                  <a:gd name="connsiteY119" fmla="*/ 745572 h 1308967"/>
                  <a:gd name="connsiteX120" fmla="*/ 155555 w 1309323"/>
                  <a:gd name="connsiteY120" fmla="*/ 705376 h 1308967"/>
                  <a:gd name="connsiteX121" fmla="*/ 104988 w 1309323"/>
                  <a:gd name="connsiteY121" fmla="*/ 705376 h 1308967"/>
                  <a:gd name="connsiteX122" fmla="*/ 104988 w 1309323"/>
                  <a:gd name="connsiteY122" fmla="*/ 723882 h 1308967"/>
                  <a:gd name="connsiteX123" fmla="*/ 74737 w 1309323"/>
                  <a:gd name="connsiteY123" fmla="*/ 754133 h 1308967"/>
                  <a:gd name="connsiteX124" fmla="*/ 30251 w 1309323"/>
                  <a:gd name="connsiteY124" fmla="*/ 754133 h 1308967"/>
                  <a:gd name="connsiteX125" fmla="*/ 0 w 1309323"/>
                  <a:gd name="connsiteY125" fmla="*/ 723882 h 1308967"/>
                  <a:gd name="connsiteX126" fmla="*/ 0 w 1309323"/>
                  <a:gd name="connsiteY126" fmla="*/ 585085 h 1308967"/>
                  <a:gd name="connsiteX127" fmla="*/ 30251 w 1309323"/>
                  <a:gd name="connsiteY127" fmla="*/ 554834 h 1308967"/>
                  <a:gd name="connsiteX128" fmla="*/ 74737 w 1309323"/>
                  <a:gd name="connsiteY128" fmla="*/ 554834 h 1308967"/>
                  <a:gd name="connsiteX129" fmla="*/ 104988 w 1309323"/>
                  <a:gd name="connsiteY129" fmla="*/ 585085 h 1308967"/>
                  <a:gd name="connsiteX130" fmla="*/ 104988 w 1309323"/>
                  <a:gd name="connsiteY130" fmla="*/ 603591 h 1308967"/>
                  <a:gd name="connsiteX131" fmla="*/ 155932 w 1309323"/>
                  <a:gd name="connsiteY131" fmla="*/ 603591 h 1308967"/>
                  <a:gd name="connsiteX132" fmla="*/ 159102 w 1309323"/>
                  <a:gd name="connsiteY132" fmla="*/ 567664 h 1308967"/>
                  <a:gd name="connsiteX133" fmla="*/ 246608 w 1309323"/>
                  <a:gd name="connsiteY133" fmla="*/ 362035 h 1308967"/>
                  <a:gd name="connsiteX134" fmla="*/ 265707 w 1309323"/>
                  <a:gd name="connsiteY134" fmla="*/ 339377 h 1308967"/>
                  <a:gd name="connsiteX135" fmla="*/ 227414 w 1309323"/>
                  <a:gd name="connsiteY135" fmla="*/ 301084 h 1308967"/>
                  <a:gd name="connsiteX136" fmla="*/ 214246 w 1309323"/>
                  <a:gd name="connsiteY136" fmla="*/ 314252 h 1308967"/>
                  <a:gd name="connsiteX137" fmla="*/ 171183 w 1309323"/>
                  <a:gd name="connsiteY137" fmla="*/ 314252 h 1308967"/>
                  <a:gd name="connsiteX138" fmla="*/ 139864 w 1309323"/>
                  <a:gd name="connsiteY138" fmla="*/ 282933 h 1308967"/>
                  <a:gd name="connsiteX139" fmla="*/ 139864 w 1309323"/>
                  <a:gd name="connsiteY139" fmla="*/ 239870 h 1308967"/>
                  <a:gd name="connsiteX140" fmla="*/ 238090 w 1309323"/>
                  <a:gd name="connsiteY140" fmla="*/ 142000 h 1308967"/>
                  <a:gd name="connsiteX141" fmla="*/ 281153 w 1309323"/>
                  <a:gd name="connsiteY141" fmla="*/ 142000 h 1308967"/>
                  <a:gd name="connsiteX142" fmla="*/ 312471 w 1309323"/>
                  <a:gd name="connsiteY142" fmla="*/ 173319 h 1308967"/>
                  <a:gd name="connsiteX143" fmla="*/ 312471 w 1309323"/>
                  <a:gd name="connsiteY143" fmla="*/ 216382 h 1308967"/>
                  <a:gd name="connsiteX144" fmla="*/ 299303 w 1309323"/>
                  <a:gd name="connsiteY144" fmla="*/ 229550 h 1308967"/>
                  <a:gd name="connsiteX145" fmla="*/ 337246 w 1309323"/>
                  <a:gd name="connsiteY145" fmla="*/ 267493 h 1308967"/>
                  <a:gd name="connsiteX146" fmla="*/ 349491 w 1309323"/>
                  <a:gd name="connsiteY146" fmla="*/ 256662 h 1308967"/>
                  <a:gd name="connsiteX147" fmla="*/ 552496 w 1309323"/>
                  <a:gd name="connsiteY147" fmla="*/ 164309 h 1308967"/>
                  <a:gd name="connsiteX148" fmla="*/ 603591 w 1309323"/>
                  <a:gd name="connsiteY148" fmla="*/ 159159 h 1308967"/>
                  <a:gd name="connsiteX149" fmla="*/ 603591 w 1309323"/>
                  <a:gd name="connsiteY149" fmla="*/ 104988 h 1308967"/>
                  <a:gd name="connsiteX150" fmla="*/ 585085 w 1309323"/>
                  <a:gd name="connsiteY150" fmla="*/ 104988 h 1308967"/>
                  <a:gd name="connsiteX151" fmla="*/ 554834 w 1309323"/>
                  <a:gd name="connsiteY151" fmla="*/ 74737 h 1308967"/>
                  <a:gd name="connsiteX152" fmla="*/ 554834 w 1309323"/>
                  <a:gd name="connsiteY152" fmla="*/ 30251 h 1308967"/>
                  <a:gd name="connsiteX153" fmla="*/ 585085 w 1309323"/>
                  <a:gd name="connsiteY153" fmla="*/ 0 h 1308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</a:cxnLst>
                <a:rect l="l" t="t" r="r" b="b"/>
                <a:pathLst>
                  <a:path w="1309323" h="1308967">
                    <a:moveTo>
                      <a:pt x="779400" y="796483"/>
                    </a:moveTo>
                    <a:cubicBezTo>
                      <a:pt x="819889" y="796483"/>
                      <a:pt x="852713" y="829307"/>
                      <a:pt x="852713" y="869797"/>
                    </a:cubicBezTo>
                    <a:cubicBezTo>
                      <a:pt x="852713" y="910286"/>
                      <a:pt x="819890" y="943110"/>
                      <a:pt x="779400" y="943110"/>
                    </a:cubicBezTo>
                    <a:cubicBezTo>
                      <a:pt x="738910" y="943110"/>
                      <a:pt x="706086" y="910287"/>
                      <a:pt x="706086" y="869797"/>
                    </a:cubicBezTo>
                    <a:cubicBezTo>
                      <a:pt x="706086" y="829307"/>
                      <a:pt x="738910" y="796483"/>
                      <a:pt x="779400" y="796483"/>
                    </a:cubicBezTo>
                    <a:close/>
                    <a:moveTo>
                      <a:pt x="531700" y="796483"/>
                    </a:moveTo>
                    <a:cubicBezTo>
                      <a:pt x="572189" y="796483"/>
                      <a:pt x="605013" y="829307"/>
                      <a:pt x="605013" y="869797"/>
                    </a:cubicBezTo>
                    <a:cubicBezTo>
                      <a:pt x="605013" y="910286"/>
                      <a:pt x="572190" y="943110"/>
                      <a:pt x="531700" y="943110"/>
                    </a:cubicBezTo>
                    <a:cubicBezTo>
                      <a:pt x="491210" y="943110"/>
                      <a:pt x="458386" y="910287"/>
                      <a:pt x="458386" y="869797"/>
                    </a:cubicBezTo>
                    <a:cubicBezTo>
                      <a:pt x="458386" y="829307"/>
                      <a:pt x="491210" y="796483"/>
                      <a:pt x="531700" y="796483"/>
                    </a:cubicBezTo>
                    <a:close/>
                    <a:moveTo>
                      <a:pt x="410341" y="585795"/>
                    </a:moveTo>
                    <a:cubicBezTo>
                      <a:pt x="450831" y="585795"/>
                      <a:pt x="483654" y="618619"/>
                      <a:pt x="483654" y="659109"/>
                    </a:cubicBezTo>
                    <a:cubicBezTo>
                      <a:pt x="483654" y="699598"/>
                      <a:pt x="450831" y="732422"/>
                      <a:pt x="410341" y="732422"/>
                    </a:cubicBezTo>
                    <a:cubicBezTo>
                      <a:pt x="369851" y="732422"/>
                      <a:pt x="337027" y="699599"/>
                      <a:pt x="337027" y="659109"/>
                    </a:cubicBezTo>
                    <a:cubicBezTo>
                      <a:pt x="337027" y="618619"/>
                      <a:pt x="369851" y="585795"/>
                      <a:pt x="410341" y="585795"/>
                    </a:cubicBezTo>
                    <a:close/>
                    <a:moveTo>
                      <a:pt x="904318" y="583304"/>
                    </a:moveTo>
                    <a:cubicBezTo>
                      <a:pt x="944808" y="583304"/>
                      <a:pt x="977631" y="616128"/>
                      <a:pt x="977631" y="656618"/>
                    </a:cubicBezTo>
                    <a:cubicBezTo>
                      <a:pt x="977631" y="697107"/>
                      <a:pt x="944808" y="729931"/>
                      <a:pt x="904318" y="729931"/>
                    </a:cubicBezTo>
                    <a:cubicBezTo>
                      <a:pt x="863828" y="729931"/>
                      <a:pt x="831004" y="697108"/>
                      <a:pt x="831004" y="656618"/>
                    </a:cubicBezTo>
                    <a:cubicBezTo>
                      <a:pt x="831004" y="616128"/>
                      <a:pt x="863828" y="583304"/>
                      <a:pt x="904318" y="583304"/>
                    </a:cubicBezTo>
                    <a:close/>
                    <a:moveTo>
                      <a:pt x="658397" y="579033"/>
                    </a:moveTo>
                    <a:cubicBezTo>
                      <a:pt x="698886" y="579033"/>
                      <a:pt x="731710" y="611857"/>
                      <a:pt x="731710" y="652347"/>
                    </a:cubicBezTo>
                    <a:cubicBezTo>
                      <a:pt x="731710" y="692837"/>
                      <a:pt x="698887" y="725660"/>
                      <a:pt x="658397" y="725660"/>
                    </a:cubicBezTo>
                    <a:cubicBezTo>
                      <a:pt x="617907" y="725660"/>
                      <a:pt x="585083" y="692837"/>
                      <a:pt x="585083" y="652347"/>
                    </a:cubicBezTo>
                    <a:cubicBezTo>
                      <a:pt x="585083" y="611857"/>
                      <a:pt x="617907" y="579033"/>
                      <a:pt x="658397" y="579033"/>
                    </a:cubicBezTo>
                    <a:close/>
                    <a:moveTo>
                      <a:pt x="531700" y="367990"/>
                    </a:moveTo>
                    <a:cubicBezTo>
                      <a:pt x="572189" y="367990"/>
                      <a:pt x="605013" y="400814"/>
                      <a:pt x="605013" y="441304"/>
                    </a:cubicBezTo>
                    <a:cubicBezTo>
                      <a:pt x="605013" y="481793"/>
                      <a:pt x="572190" y="514617"/>
                      <a:pt x="531700" y="514617"/>
                    </a:cubicBezTo>
                    <a:cubicBezTo>
                      <a:pt x="491210" y="514617"/>
                      <a:pt x="458386" y="481794"/>
                      <a:pt x="458386" y="441304"/>
                    </a:cubicBezTo>
                    <a:cubicBezTo>
                      <a:pt x="458386" y="400814"/>
                      <a:pt x="491210" y="367990"/>
                      <a:pt x="531700" y="367990"/>
                    </a:cubicBezTo>
                    <a:close/>
                    <a:moveTo>
                      <a:pt x="779400" y="367634"/>
                    </a:moveTo>
                    <a:cubicBezTo>
                      <a:pt x="819889" y="367634"/>
                      <a:pt x="852713" y="400458"/>
                      <a:pt x="852713" y="440948"/>
                    </a:cubicBezTo>
                    <a:cubicBezTo>
                      <a:pt x="852713" y="481438"/>
                      <a:pt x="819890" y="514261"/>
                      <a:pt x="779400" y="514261"/>
                    </a:cubicBezTo>
                    <a:cubicBezTo>
                      <a:pt x="738910" y="514261"/>
                      <a:pt x="706086" y="481438"/>
                      <a:pt x="706086" y="440948"/>
                    </a:cubicBezTo>
                    <a:cubicBezTo>
                      <a:pt x="706086" y="400458"/>
                      <a:pt x="738910" y="367634"/>
                      <a:pt x="779400" y="367634"/>
                    </a:cubicBezTo>
                    <a:close/>
                    <a:moveTo>
                      <a:pt x="658398" y="258732"/>
                    </a:moveTo>
                    <a:cubicBezTo>
                      <a:pt x="437079" y="258732"/>
                      <a:pt x="257665" y="438146"/>
                      <a:pt x="257665" y="659465"/>
                    </a:cubicBezTo>
                    <a:cubicBezTo>
                      <a:pt x="257665" y="880784"/>
                      <a:pt x="437079" y="1060199"/>
                      <a:pt x="658398" y="1060199"/>
                    </a:cubicBezTo>
                    <a:cubicBezTo>
                      <a:pt x="879717" y="1060199"/>
                      <a:pt x="1059132" y="880784"/>
                      <a:pt x="1059132" y="659465"/>
                    </a:cubicBezTo>
                    <a:cubicBezTo>
                      <a:pt x="1059132" y="438146"/>
                      <a:pt x="879717" y="258732"/>
                      <a:pt x="658398" y="258732"/>
                    </a:cubicBezTo>
                    <a:close/>
                    <a:moveTo>
                      <a:pt x="585085" y="0"/>
                    </a:moveTo>
                    <a:lnTo>
                      <a:pt x="723882" y="0"/>
                    </a:lnTo>
                    <a:cubicBezTo>
                      <a:pt x="740609" y="0"/>
                      <a:pt x="754133" y="13524"/>
                      <a:pt x="754133" y="30251"/>
                    </a:cubicBezTo>
                    <a:lnTo>
                      <a:pt x="754133" y="74737"/>
                    </a:lnTo>
                    <a:cubicBezTo>
                      <a:pt x="754133" y="91464"/>
                      <a:pt x="740609" y="104988"/>
                      <a:pt x="723882" y="104988"/>
                    </a:cubicBezTo>
                    <a:lnTo>
                      <a:pt x="705376" y="104988"/>
                    </a:lnTo>
                    <a:lnTo>
                      <a:pt x="705376" y="159302"/>
                    </a:lnTo>
                    <a:lnTo>
                      <a:pt x="755046" y="164309"/>
                    </a:lnTo>
                    <a:cubicBezTo>
                      <a:pt x="830183" y="179685"/>
                      <a:pt x="899211" y="211829"/>
                      <a:pt x="958051" y="256662"/>
                    </a:cubicBezTo>
                    <a:lnTo>
                      <a:pt x="968407" y="265823"/>
                    </a:lnTo>
                    <a:lnTo>
                      <a:pt x="1004680" y="229550"/>
                    </a:lnTo>
                    <a:lnTo>
                      <a:pt x="991512" y="216382"/>
                    </a:lnTo>
                    <a:cubicBezTo>
                      <a:pt x="979767" y="204281"/>
                      <a:pt x="979767" y="185063"/>
                      <a:pt x="991512" y="173319"/>
                    </a:cubicBezTo>
                    <a:lnTo>
                      <a:pt x="1022830" y="142000"/>
                    </a:lnTo>
                    <a:cubicBezTo>
                      <a:pt x="1034930" y="130256"/>
                      <a:pt x="1054148" y="130256"/>
                      <a:pt x="1065893" y="142000"/>
                    </a:cubicBezTo>
                    <a:lnTo>
                      <a:pt x="1163763" y="239870"/>
                    </a:lnTo>
                    <a:cubicBezTo>
                      <a:pt x="1175507" y="251971"/>
                      <a:pt x="1175507" y="271189"/>
                      <a:pt x="1163763" y="282933"/>
                    </a:cubicBezTo>
                    <a:lnTo>
                      <a:pt x="1132444" y="314252"/>
                    </a:lnTo>
                    <a:cubicBezTo>
                      <a:pt x="1120344" y="325996"/>
                      <a:pt x="1101126" y="325996"/>
                      <a:pt x="1089382" y="314252"/>
                    </a:cubicBezTo>
                    <a:lnTo>
                      <a:pt x="1076570" y="301084"/>
                    </a:lnTo>
                    <a:lnTo>
                      <a:pt x="1040200" y="337437"/>
                    </a:lnTo>
                    <a:lnTo>
                      <a:pt x="1060934" y="362035"/>
                    </a:lnTo>
                    <a:cubicBezTo>
                      <a:pt x="1104373" y="421971"/>
                      <a:pt x="1134902" y="491874"/>
                      <a:pt x="1148440" y="567664"/>
                    </a:cubicBezTo>
                    <a:lnTo>
                      <a:pt x="1151610" y="603591"/>
                    </a:lnTo>
                    <a:lnTo>
                      <a:pt x="1204335" y="603591"/>
                    </a:lnTo>
                    <a:lnTo>
                      <a:pt x="1204335" y="585085"/>
                    </a:lnTo>
                    <a:cubicBezTo>
                      <a:pt x="1204335" y="568358"/>
                      <a:pt x="1217859" y="554834"/>
                      <a:pt x="1234586" y="554834"/>
                    </a:cubicBezTo>
                    <a:lnTo>
                      <a:pt x="1279072" y="554834"/>
                    </a:lnTo>
                    <a:cubicBezTo>
                      <a:pt x="1295799" y="554834"/>
                      <a:pt x="1309323" y="568358"/>
                      <a:pt x="1309323" y="585085"/>
                    </a:cubicBezTo>
                    <a:lnTo>
                      <a:pt x="1309323" y="723882"/>
                    </a:lnTo>
                    <a:cubicBezTo>
                      <a:pt x="1309323" y="740609"/>
                      <a:pt x="1295799" y="754133"/>
                      <a:pt x="1279072" y="754133"/>
                    </a:cubicBezTo>
                    <a:lnTo>
                      <a:pt x="1234586" y="754133"/>
                    </a:lnTo>
                    <a:cubicBezTo>
                      <a:pt x="1217859" y="754133"/>
                      <a:pt x="1204335" y="740609"/>
                      <a:pt x="1204335" y="723882"/>
                    </a:cubicBezTo>
                    <a:lnTo>
                      <a:pt x="1203979" y="723882"/>
                    </a:lnTo>
                    <a:lnTo>
                      <a:pt x="1203979" y="705376"/>
                    </a:lnTo>
                    <a:lnTo>
                      <a:pt x="1151987" y="705376"/>
                    </a:lnTo>
                    <a:lnTo>
                      <a:pt x="1148440" y="745572"/>
                    </a:lnTo>
                    <a:cubicBezTo>
                      <a:pt x="1134902" y="821362"/>
                      <a:pt x="1104373" y="891265"/>
                      <a:pt x="1060934" y="951201"/>
                    </a:cubicBezTo>
                    <a:lnTo>
                      <a:pt x="1042649" y="972895"/>
                    </a:lnTo>
                    <a:lnTo>
                      <a:pt x="1076214" y="1006460"/>
                    </a:lnTo>
                    <a:lnTo>
                      <a:pt x="1089382" y="993292"/>
                    </a:lnTo>
                    <a:cubicBezTo>
                      <a:pt x="1101482" y="981547"/>
                      <a:pt x="1120700" y="981547"/>
                      <a:pt x="1132444" y="993292"/>
                    </a:cubicBezTo>
                    <a:lnTo>
                      <a:pt x="1163763" y="1024610"/>
                    </a:lnTo>
                    <a:cubicBezTo>
                      <a:pt x="1175507" y="1036710"/>
                      <a:pt x="1175507" y="1055929"/>
                      <a:pt x="1163763" y="1067673"/>
                    </a:cubicBezTo>
                    <a:lnTo>
                      <a:pt x="1065893" y="1165899"/>
                    </a:lnTo>
                    <a:cubicBezTo>
                      <a:pt x="1053793" y="1177643"/>
                      <a:pt x="1034574" y="1177643"/>
                      <a:pt x="1022830" y="1165899"/>
                    </a:cubicBezTo>
                    <a:lnTo>
                      <a:pt x="991512" y="1134580"/>
                    </a:lnTo>
                    <a:cubicBezTo>
                      <a:pt x="979767" y="1122480"/>
                      <a:pt x="979767" y="1103262"/>
                      <a:pt x="991512" y="1091518"/>
                    </a:cubicBezTo>
                    <a:lnTo>
                      <a:pt x="1004680" y="1078350"/>
                    </a:lnTo>
                    <a:lnTo>
                      <a:pt x="971238" y="1044909"/>
                    </a:lnTo>
                    <a:lnTo>
                      <a:pt x="958051" y="1056575"/>
                    </a:lnTo>
                    <a:cubicBezTo>
                      <a:pt x="899211" y="1101407"/>
                      <a:pt x="830183" y="1133551"/>
                      <a:pt x="755046" y="1148927"/>
                    </a:cubicBezTo>
                    <a:lnTo>
                      <a:pt x="705376" y="1153934"/>
                    </a:lnTo>
                    <a:lnTo>
                      <a:pt x="705376" y="1203979"/>
                    </a:lnTo>
                    <a:lnTo>
                      <a:pt x="723882" y="1203979"/>
                    </a:lnTo>
                    <a:cubicBezTo>
                      <a:pt x="740609" y="1203979"/>
                      <a:pt x="754133" y="1217503"/>
                      <a:pt x="754133" y="1234230"/>
                    </a:cubicBezTo>
                    <a:lnTo>
                      <a:pt x="754133" y="1278716"/>
                    </a:lnTo>
                    <a:cubicBezTo>
                      <a:pt x="754133" y="1295443"/>
                      <a:pt x="740609" y="1308967"/>
                      <a:pt x="723882" y="1308967"/>
                    </a:cubicBezTo>
                    <a:lnTo>
                      <a:pt x="585085" y="1308967"/>
                    </a:lnTo>
                    <a:cubicBezTo>
                      <a:pt x="568358" y="1308967"/>
                      <a:pt x="554834" y="1295443"/>
                      <a:pt x="554834" y="1278716"/>
                    </a:cubicBezTo>
                    <a:lnTo>
                      <a:pt x="554834" y="1234230"/>
                    </a:lnTo>
                    <a:cubicBezTo>
                      <a:pt x="554834" y="1217503"/>
                      <a:pt x="568358" y="1203979"/>
                      <a:pt x="585085" y="1203979"/>
                    </a:cubicBezTo>
                    <a:lnTo>
                      <a:pt x="603591" y="1203979"/>
                    </a:lnTo>
                    <a:lnTo>
                      <a:pt x="603591" y="1154077"/>
                    </a:lnTo>
                    <a:lnTo>
                      <a:pt x="552496" y="1148927"/>
                    </a:lnTo>
                    <a:cubicBezTo>
                      <a:pt x="477359" y="1133551"/>
                      <a:pt x="408331" y="1101407"/>
                      <a:pt x="349491" y="1056575"/>
                    </a:cubicBezTo>
                    <a:lnTo>
                      <a:pt x="334235" y="1043079"/>
                    </a:lnTo>
                    <a:lnTo>
                      <a:pt x="298948" y="1078350"/>
                    </a:lnTo>
                    <a:lnTo>
                      <a:pt x="312116" y="1091518"/>
                    </a:lnTo>
                    <a:cubicBezTo>
                      <a:pt x="323860" y="1103618"/>
                      <a:pt x="323860" y="1122836"/>
                      <a:pt x="312116" y="1134580"/>
                    </a:cubicBezTo>
                    <a:lnTo>
                      <a:pt x="280797" y="1165899"/>
                    </a:lnTo>
                    <a:cubicBezTo>
                      <a:pt x="268697" y="1177643"/>
                      <a:pt x="249479" y="1177643"/>
                      <a:pt x="237734" y="1165899"/>
                    </a:cubicBezTo>
                    <a:lnTo>
                      <a:pt x="139864" y="1068029"/>
                    </a:lnTo>
                    <a:cubicBezTo>
                      <a:pt x="128120" y="1055929"/>
                      <a:pt x="128120" y="1036710"/>
                      <a:pt x="139864" y="1024966"/>
                    </a:cubicBezTo>
                    <a:lnTo>
                      <a:pt x="171183" y="993648"/>
                    </a:lnTo>
                    <a:cubicBezTo>
                      <a:pt x="183283" y="981903"/>
                      <a:pt x="202501" y="981903"/>
                      <a:pt x="214246" y="993648"/>
                    </a:cubicBezTo>
                    <a:lnTo>
                      <a:pt x="227414" y="1006816"/>
                    </a:lnTo>
                    <a:lnTo>
                      <a:pt x="263266" y="970964"/>
                    </a:lnTo>
                    <a:lnTo>
                      <a:pt x="246608" y="951201"/>
                    </a:lnTo>
                    <a:cubicBezTo>
                      <a:pt x="203169" y="891265"/>
                      <a:pt x="172640" y="821362"/>
                      <a:pt x="159102" y="745572"/>
                    </a:cubicBezTo>
                    <a:lnTo>
                      <a:pt x="155555" y="705376"/>
                    </a:lnTo>
                    <a:lnTo>
                      <a:pt x="104988" y="705376"/>
                    </a:lnTo>
                    <a:lnTo>
                      <a:pt x="104988" y="723882"/>
                    </a:lnTo>
                    <a:cubicBezTo>
                      <a:pt x="104988" y="740609"/>
                      <a:pt x="91464" y="754133"/>
                      <a:pt x="74737" y="754133"/>
                    </a:cubicBezTo>
                    <a:lnTo>
                      <a:pt x="30251" y="754133"/>
                    </a:lnTo>
                    <a:cubicBezTo>
                      <a:pt x="13524" y="754133"/>
                      <a:pt x="0" y="740609"/>
                      <a:pt x="0" y="723882"/>
                    </a:cubicBezTo>
                    <a:lnTo>
                      <a:pt x="0" y="585085"/>
                    </a:lnTo>
                    <a:cubicBezTo>
                      <a:pt x="0" y="568358"/>
                      <a:pt x="13524" y="554834"/>
                      <a:pt x="30251" y="554834"/>
                    </a:cubicBezTo>
                    <a:lnTo>
                      <a:pt x="74737" y="554834"/>
                    </a:lnTo>
                    <a:cubicBezTo>
                      <a:pt x="91464" y="554834"/>
                      <a:pt x="104988" y="568358"/>
                      <a:pt x="104988" y="585085"/>
                    </a:cubicBezTo>
                    <a:lnTo>
                      <a:pt x="104988" y="603591"/>
                    </a:lnTo>
                    <a:lnTo>
                      <a:pt x="155932" y="603591"/>
                    </a:lnTo>
                    <a:lnTo>
                      <a:pt x="159102" y="567664"/>
                    </a:lnTo>
                    <a:cubicBezTo>
                      <a:pt x="172640" y="491874"/>
                      <a:pt x="203169" y="421971"/>
                      <a:pt x="246608" y="362035"/>
                    </a:cubicBezTo>
                    <a:lnTo>
                      <a:pt x="265707" y="339377"/>
                    </a:lnTo>
                    <a:lnTo>
                      <a:pt x="227414" y="301084"/>
                    </a:lnTo>
                    <a:lnTo>
                      <a:pt x="214246" y="314252"/>
                    </a:lnTo>
                    <a:cubicBezTo>
                      <a:pt x="202145" y="325996"/>
                      <a:pt x="182927" y="325996"/>
                      <a:pt x="171183" y="314252"/>
                    </a:cubicBezTo>
                    <a:lnTo>
                      <a:pt x="139864" y="282933"/>
                    </a:lnTo>
                    <a:cubicBezTo>
                      <a:pt x="128120" y="270833"/>
                      <a:pt x="128120" y="251615"/>
                      <a:pt x="139864" y="239870"/>
                    </a:cubicBezTo>
                    <a:lnTo>
                      <a:pt x="238090" y="142000"/>
                    </a:lnTo>
                    <a:cubicBezTo>
                      <a:pt x="250191" y="130256"/>
                      <a:pt x="269409" y="130256"/>
                      <a:pt x="281153" y="142000"/>
                    </a:cubicBezTo>
                    <a:lnTo>
                      <a:pt x="312471" y="173319"/>
                    </a:lnTo>
                    <a:cubicBezTo>
                      <a:pt x="324216" y="185419"/>
                      <a:pt x="324216" y="204637"/>
                      <a:pt x="312471" y="216382"/>
                    </a:cubicBezTo>
                    <a:lnTo>
                      <a:pt x="299303" y="229550"/>
                    </a:lnTo>
                    <a:lnTo>
                      <a:pt x="337246" y="267493"/>
                    </a:lnTo>
                    <a:lnTo>
                      <a:pt x="349491" y="256662"/>
                    </a:lnTo>
                    <a:cubicBezTo>
                      <a:pt x="408331" y="211829"/>
                      <a:pt x="477359" y="179685"/>
                      <a:pt x="552496" y="164309"/>
                    </a:cubicBezTo>
                    <a:lnTo>
                      <a:pt x="603591" y="159159"/>
                    </a:lnTo>
                    <a:lnTo>
                      <a:pt x="603591" y="104988"/>
                    </a:lnTo>
                    <a:lnTo>
                      <a:pt x="585085" y="104988"/>
                    </a:lnTo>
                    <a:cubicBezTo>
                      <a:pt x="568358" y="104988"/>
                      <a:pt x="554834" y="91464"/>
                      <a:pt x="554834" y="74737"/>
                    </a:cubicBezTo>
                    <a:lnTo>
                      <a:pt x="554834" y="30251"/>
                    </a:lnTo>
                    <a:cubicBezTo>
                      <a:pt x="554834" y="13524"/>
                      <a:pt x="568358" y="0"/>
                      <a:pt x="585085" y="0"/>
                    </a:cubicBezTo>
                    <a:close/>
                  </a:path>
                </a:pathLst>
              </a:custGeom>
              <a:solidFill>
                <a:schemeClr val="accent3">
                  <a:lumMod val="50000"/>
                </a:schemeClr>
              </a:solidFill>
              <a:ln w="35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5" name="Freeform: Shape 154">
                <a:extLst>
                  <a:ext uri="{FF2B5EF4-FFF2-40B4-BE49-F238E27FC236}">
                    <a16:creationId xmlns:a16="http://schemas.microsoft.com/office/drawing/2014/main" id="{2F4976D7-4400-4717-A5F1-0D9E7555A7AE}"/>
                  </a:ext>
                </a:extLst>
              </p:cNvPr>
              <p:cNvSpPr/>
              <p:nvPr/>
            </p:nvSpPr>
            <p:spPr>
              <a:xfrm>
                <a:off x="6091321" y="3654154"/>
                <a:ext cx="392651" cy="392544"/>
              </a:xfrm>
              <a:custGeom>
                <a:avLst/>
                <a:gdLst>
                  <a:gd name="connsiteX0" fmla="*/ 779400 w 1309323"/>
                  <a:gd name="connsiteY0" fmla="*/ 796483 h 1308967"/>
                  <a:gd name="connsiteX1" fmla="*/ 852713 w 1309323"/>
                  <a:gd name="connsiteY1" fmla="*/ 869797 h 1308967"/>
                  <a:gd name="connsiteX2" fmla="*/ 779400 w 1309323"/>
                  <a:gd name="connsiteY2" fmla="*/ 943110 h 1308967"/>
                  <a:gd name="connsiteX3" fmla="*/ 706086 w 1309323"/>
                  <a:gd name="connsiteY3" fmla="*/ 869797 h 1308967"/>
                  <a:gd name="connsiteX4" fmla="*/ 779400 w 1309323"/>
                  <a:gd name="connsiteY4" fmla="*/ 796483 h 1308967"/>
                  <a:gd name="connsiteX5" fmla="*/ 531700 w 1309323"/>
                  <a:gd name="connsiteY5" fmla="*/ 796483 h 1308967"/>
                  <a:gd name="connsiteX6" fmla="*/ 605013 w 1309323"/>
                  <a:gd name="connsiteY6" fmla="*/ 869797 h 1308967"/>
                  <a:gd name="connsiteX7" fmla="*/ 531700 w 1309323"/>
                  <a:gd name="connsiteY7" fmla="*/ 943110 h 1308967"/>
                  <a:gd name="connsiteX8" fmla="*/ 458386 w 1309323"/>
                  <a:gd name="connsiteY8" fmla="*/ 869797 h 1308967"/>
                  <a:gd name="connsiteX9" fmla="*/ 531700 w 1309323"/>
                  <a:gd name="connsiteY9" fmla="*/ 796483 h 1308967"/>
                  <a:gd name="connsiteX10" fmla="*/ 410341 w 1309323"/>
                  <a:gd name="connsiteY10" fmla="*/ 585795 h 1308967"/>
                  <a:gd name="connsiteX11" fmla="*/ 483654 w 1309323"/>
                  <a:gd name="connsiteY11" fmla="*/ 659109 h 1308967"/>
                  <a:gd name="connsiteX12" fmla="*/ 410341 w 1309323"/>
                  <a:gd name="connsiteY12" fmla="*/ 732422 h 1308967"/>
                  <a:gd name="connsiteX13" fmla="*/ 337027 w 1309323"/>
                  <a:gd name="connsiteY13" fmla="*/ 659109 h 1308967"/>
                  <a:gd name="connsiteX14" fmla="*/ 410341 w 1309323"/>
                  <a:gd name="connsiteY14" fmla="*/ 585795 h 1308967"/>
                  <a:gd name="connsiteX15" fmla="*/ 904318 w 1309323"/>
                  <a:gd name="connsiteY15" fmla="*/ 583304 h 1308967"/>
                  <a:gd name="connsiteX16" fmla="*/ 977631 w 1309323"/>
                  <a:gd name="connsiteY16" fmla="*/ 656618 h 1308967"/>
                  <a:gd name="connsiteX17" fmla="*/ 904318 w 1309323"/>
                  <a:gd name="connsiteY17" fmla="*/ 729931 h 1308967"/>
                  <a:gd name="connsiteX18" fmla="*/ 831004 w 1309323"/>
                  <a:gd name="connsiteY18" fmla="*/ 656618 h 1308967"/>
                  <a:gd name="connsiteX19" fmla="*/ 904318 w 1309323"/>
                  <a:gd name="connsiteY19" fmla="*/ 583304 h 1308967"/>
                  <a:gd name="connsiteX20" fmla="*/ 658397 w 1309323"/>
                  <a:gd name="connsiteY20" fmla="*/ 579033 h 1308967"/>
                  <a:gd name="connsiteX21" fmla="*/ 731710 w 1309323"/>
                  <a:gd name="connsiteY21" fmla="*/ 652347 h 1308967"/>
                  <a:gd name="connsiteX22" fmla="*/ 658397 w 1309323"/>
                  <a:gd name="connsiteY22" fmla="*/ 725660 h 1308967"/>
                  <a:gd name="connsiteX23" fmla="*/ 585083 w 1309323"/>
                  <a:gd name="connsiteY23" fmla="*/ 652347 h 1308967"/>
                  <a:gd name="connsiteX24" fmla="*/ 658397 w 1309323"/>
                  <a:gd name="connsiteY24" fmla="*/ 579033 h 1308967"/>
                  <a:gd name="connsiteX25" fmla="*/ 531700 w 1309323"/>
                  <a:gd name="connsiteY25" fmla="*/ 367990 h 1308967"/>
                  <a:gd name="connsiteX26" fmla="*/ 605013 w 1309323"/>
                  <a:gd name="connsiteY26" fmla="*/ 441304 h 1308967"/>
                  <a:gd name="connsiteX27" fmla="*/ 531700 w 1309323"/>
                  <a:gd name="connsiteY27" fmla="*/ 514617 h 1308967"/>
                  <a:gd name="connsiteX28" fmla="*/ 458386 w 1309323"/>
                  <a:gd name="connsiteY28" fmla="*/ 441304 h 1308967"/>
                  <a:gd name="connsiteX29" fmla="*/ 531700 w 1309323"/>
                  <a:gd name="connsiteY29" fmla="*/ 367990 h 1308967"/>
                  <a:gd name="connsiteX30" fmla="*/ 779400 w 1309323"/>
                  <a:gd name="connsiteY30" fmla="*/ 367634 h 1308967"/>
                  <a:gd name="connsiteX31" fmla="*/ 852713 w 1309323"/>
                  <a:gd name="connsiteY31" fmla="*/ 440948 h 1308967"/>
                  <a:gd name="connsiteX32" fmla="*/ 779400 w 1309323"/>
                  <a:gd name="connsiteY32" fmla="*/ 514261 h 1308967"/>
                  <a:gd name="connsiteX33" fmla="*/ 706086 w 1309323"/>
                  <a:gd name="connsiteY33" fmla="*/ 440948 h 1308967"/>
                  <a:gd name="connsiteX34" fmla="*/ 779400 w 1309323"/>
                  <a:gd name="connsiteY34" fmla="*/ 367634 h 1308967"/>
                  <a:gd name="connsiteX35" fmla="*/ 658398 w 1309323"/>
                  <a:gd name="connsiteY35" fmla="*/ 258732 h 1308967"/>
                  <a:gd name="connsiteX36" fmla="*/ 257665 w 1309323"/>
                  <a:gd name="connsiteY36" fmla="*/ 659465 h 1308967"/>
                  <a:gd name="connsiteX37" fmla="*/ 658398 w 1309323"/>
                  <a:gd name="connsiteY37" fmla="*/ 1060199 h 1308967"/>
                  <a:gd name="connsiteX38" fmla="*/ 1059132 w 1309323"/>
                  <a:gd name="connsiteY38" fmla="*/ 659465 h 1308967"/>
                  <a:gd name="connsiteX39" fmla="*/ 658398 w 1309323"/>
                  <a:gd name="connsiteY39" fmla="*/ 258732 h 1308967"/>
                  <a:gd name="connsiteX40" fmla="*/ 585085 w 1309323"/>
                  <a:gd name="connsiteY40" fmla="*/ 0 h 1308967"/>
                  <a:gd name="connsiteX41" fmla="*/ 723882 w 1309323"/>
                  <a:gd name="connsiteY41" fmla="*/ 0 h 1308967"/>
                  <a:gd name="connsiteX42" fmla="*/ 754133 w 1309323"/>
                  <a:gd name="connsiteY42" fmla="*/ 30251 h 1308967"/>
                  <a:gd name="connsiteX43" fmla="*/ 754133 w 1309323"/>
                  <a:gd name="connsiteY43" fmla="*/ 74737 h 1308967"/>
                  <a:gd name="connsiteX44" fmla="*/ 723882 w 1309323"/>
                  <a:gd name="connsiteY44" fmla="*/ 104988 h 1308967"/>
                  <a:gd name="connsiteX45" fmla="*/ 705376 w 1309323"/>
                  <a:gd name="connsiteY45" fmla="*/ 104988 h 1308967"/>
                  <a:gd name="connsiteX46" fmla="*/ 705376 w 1309323"/>
                  <a:gd name="connsiteY46" fmla="*/ 159302 h 1308967"/>
                  <a:gd name="connsiteX47" fmla="*/ 755046 w 1309323"/>
                  <a:gd name="connsiteY47" fmla="*/ 164309 h 1308967"/>
                  <a:gd name="connsiteX48" fmla="*/ 958051 w 1309323"/>
                  <a:gd name="connsiteY48" fmla="*/ 256662 h 1308967"/>
                  <a:gd name="connsiteX49" fmla="*/ 968407 w 1309323"/>
                  <a:gd name="connsiteY49" fmla="*/ 265823 h 1308967"/>
                  <a:gd name="connsiteX50" fmla="*/ 1004680 w 1309323"/>
                  <a:gd name="connsiteY50" fmla="*/ 229550 h 1308967"/>
                  <a:gd name="connsiteX51" fmla="*/ 991512 w 1309323"/>
                  <a:gd name="connsiteY51" fmla="*/ 216382 h 1308967"/>
                  <a:gd name="connsiteX52" fmla="*/ 991512 w 1309323"/>
                  <a:gd name="connsiteY52" fmla="*/ 173319 h 1308967"/>
                  <a:gd name="connsiteX53" fmla="*/ 1022830 w 1309323"/>
                  <a:gd name="connsiteY53" fmla="*/ 142000 h 1308967"/>
                  <a:gd name="connsiteX54" fmla="*/ 1065893 w 1309323"/>
                  <a:gd name="connsiteY54" fmla="*/ 142000 h 1308967"/>
                  <a:gd name="connsiteX55" fmla="*/ 1163763 w 1309323"/>
                  <a:gd name="connsiteY55" fmla="*/ 239870 h 1308967"/>
                  <a:gd name="connsiteX56" fmla="*/ 1163763 w 1309323"/>
                  <a:gd name="connsiteY56" fmla="*/ 282933 h 1308967"/>
                  <a:gd name="connsiteX57" fmla="*/ 1132444 w 1309323"/>
                  <a:gd name="connsiteY57" fmla="*/ 314252 h 1308967"/>
                  <a:gd name="connsiteX58" fmla="*/ 1089382 w 1309323"/>
                  <a:gd name="connsiteY58" fmla="*/ 314252 h 1308967"/>
                  <a:gd name="connsiteX59" fmla="*/ 1076570 w 1309323"/>
                  <a:gd name="connsiteY59" fmla="*/ 301084 h 1308967"/>
                  <a:gd name="connsiteX60" fmla="*/ 1040200 w 1309323"/>
                  <a:gd name="connsiteY60" fmla="*/ 337437 h 1308967"/>
                  <a:gd name="connsiteX61" fmla="*/ 1060934 w 1309323"/>
                  <a:gd name="connsiteY61" fmla="*/ 362035 h 1308967"/>
                  <a:gd name="connsiteX62" fmla="*/ 1148440 w 1309323"/>
                  <a:gd name="connsiteY62" fmla="*/ 567664 h 1308967"/>
                  <a:gd name="connsiteX63" fmla="*/ 1151610 w 1309323"/>
                  <a:gd name="connsiteY63" fmla="*/ 603591 h 1308967"/>
                  <a:gd name="connsiteX64" fmla="*/ 1204335 w 1309323"/>
                  <a:gd name="connsiteY64" fmla="*/ 603591 h 1308967"/>
                  <a:gd name="connsiteX65" fmla="*/ 1204335 w 1309323"/>
                  <a:gd name="connsiteY65" fmla="*/ 585085 h 1308967"/>
                  <a:gd name="connsiteX66" fmla="*/ 1234586 w 1309323"/>
                  <a:gd name="connsiteY66" fmla="*/ 554834 h 1308967"/>
                  <a:gd name="connsiteX67" fmla="*/ 1279072 w 1309323"/>
                  <a:gd name="connsiteY67" fmla="*/ 554834 h 1308967"/>
                  <a:gd name="connsiteX68" fmla="*/ 1309323 w 1309323"/>
                  <a:gd name="connsiteY68" fmla="*/ 585085 h 1308967"/>
                  <a:gd name="connsiteX69" fmla="*/ 1309323 w 1309323"/>
                  <a:gd name="connsiteY69" fmla="*/ 723882 h 1308967"/>
                  <a:gd name="connsiteX70" fmla="*/ 1279072 w 1309323"/>
                  <a:gd name="connsiteY70" fmla="*/ 754133 h 1308967"/>
                  <a:gd name="connsiteX71" fmla="*/ 1234586 w 1309323"/>
                  <a:gd name="connsiteY71" fmla="*/ 754133 h 1308967"/>
                  <a:gd name="connsiteX72" fmla="*/ 1204335 w 1309323"/>
                  <a:gd name="connsiteY72" fmla="*/ 723882 h 1308967"/>
                  <a:gd name="connsiteX73" fmla="*/ 1203979 w 1309323"/>
                  <a:gd name="connsiteY73" fmla="*/ 723882 h 1308967"/>
                  <a:gd name="connsiteX74" fmla="*/ 1203979 w 1309323"/>
                  <a:gd name="connsiteY74" fmla="*/ 705376 h 1308967"/>
                  <a:gd name="connsiteX75" fmla="*/ 1151987 w 1309323"/>
                  <a:gd name="connsiteY75" fmla="*/ 705376 h 1308967"/>
                  <a:gd name="connsiteX76" fmla="*/ 1148440 w 1309323"/>
                  <a:gd name="connsiteY76" fmla="*/ 745572 h 1308967"/>
                  <a:gd name="connsiteX77" fmla="*/ 1060934 w 1309323"/>
                  <a:gd name="connsiteY77" fmla="*/ 951201 h 1308967"/>
                  <a:gd name="connsiteX78" fmla="*/ 1042649 w 1309323"/>
                  <a:gd name="connsiteY78" fmla="*/ 972895 h 1308967"/>
                  <a:gd name="connsiteX79" fmla="*/ 1076214 w 1309323"/>
                  <a:gd name="connsiteY79" fmla="*/ 1006460 h 1308967"/>
                  <a:gd name="connsiteX80" fmla="*/ 1089382 w 1309323"/>
                  <a:gd name="connsiteY80" fmla="*/ 993292 h 1308967"/>
                  <a:gd name="connsiteX81" fmla="*/ 1132444 w 1309323"/>
                  <a:gd name="connsiteY81" fmla="*/ 993292 h 1308967"/>
                  <a:gd name="connsiteX82" fmla="*/ 1163763 w 1309323"/>
                  <a:gd name="connsiteY82" fmla="*/ 1024610 h 1308967"/>
                  <a:gd name="connsiteX83" fmla="*/ 1163763 w 1309323"/>
                  <a:gd name="connsiteY83" fmla="*/ 1067673 h 1308967"/>
                  <a:gd name="connsiteX84" fmla="*/ 1065893 w 1309323"/>
                  <a:gd name="connsiteY84" fmla="*/ 1165899 h 1308967"/>
                  <a:gd name="connsiteX85" fmla="*/ 1022830 w 1309323"/>
                  <a:gd name="connsiteY85" fmla="*/ 1165899 h 1308967"/>
                  <a:gd name="connsiteX86" fmla="*/ 991512 w 1309323"/>
                  <a:gd name="connsiteY86" fmla="*/ 1134580 h 1308967"/>
                  <a:gd name="connsiteX87" fmla="*/ 991512 w 1309323"/>
                  <a:gd name="connsiteY87" fmla="*/ 1091518 h 1308967"/>
                  <a:gd name="connsiteX88" fmla="*/ 1004680 w 1309323"/>
                  <a:gd name="connsiteY88" fmla="*/ 1078350 h 1308967"/>
                  <a:gd name="connsiteX89" fmla="*/ 971238 w 1309323"/>
                  <a:gd name="connsiteY89" fmla="*/ 1044909 h 1308967"/>
                  <a:gd name="connsiteX90" fmla="*/ 958051 w 1309323"/>
                  <a:gd name="connsiteY90" fmla="*/ 1056575 h 1308967"/>
                  <a:gd name="connsiteX91" fmla="*/ 755046 w 1309323"/>
                  <a:gd name="connsiteY91" fmla="*/ 1148927 h 1308967"/>
                  <a:gd name="connsiteX92" fmla="*/ 705376 w 1309323"/>
                  <a:gd name="connsiteY92" fmla="*/ 1153934 h 1308967"/>
                  <a:gd name="connsiteX93" fmla="*/ 705376 w 1309323"/>
                  <a:gd name="connsiteY93" fmla="*/ 1203979 h 1308967"/>
                  <a:gd name="connsiteX94" fmla="*/ 723882 w 1309323"/>
                  <a:gd name="connsiteY94" fmla="*/ 1203979 h 1308967"/>
                  <a:gd name="connsiteX95" fmla="*/ 754133 w 1309323"/>
                  <a:gd name="connsiteY95" fmla="*/ 1234230 h 1308967"/>
                  <a:gd name="connsiteX96" fmla="*/ 754133 w 1309323"/>
                  <a:gd name="connsiteY96" fmla="*/ 1278716 h 1308967"/>
                  <a:gd name="connsiteX97" fmla="*/ 723882 w 1309323"/>
                  <a:gd name="connsiteY97" fmla="*/ 1308967 h 1308967"/>
                  <a:gd name="connsiteX98" fmla="*/ 585085 w 1309323"/>
                  <a:gd name="connsiteY98" fmla="*/ 1308967 h 1308967"/>
                  <a:gd name="connsiteX99" fmla="*/ 554834 w 1309323"/>
                  <a:gd name="connsiteY99" fmla="*/ 1278716 h 1308967"/>
                  <a:gd name="connsiteX100" fmla="*/ 554834 w 1309323"/>
                  <a:gd name="connsiteY100" fmla="*/ 1234230 h 1308967"/>
                  <a:gd name="connsiteX101" fmla="*/ 585085 w 1309323"/>
                  <a:gd name="connsiteY101" fmla="*/ 1203979 h 1308967"/>
                  <a:gd name="connsiteX102" fmla="*/ 603591 w 1309323"/>
                  <a:gd name="connsiteY102" fmla="*/ 1203979 h 1308967"/>
                  <a:gd name="connsiteX103" fmla="*/ 603591 w 1309323"/>
                  <a:gd name="connsiteY103" fmla="*/ 1154077 h 1308967"/>
                  <a:gd name="connsiteX104" fmla="*/ 552496 w 1309323"/>
                  <a:gd name="connsiteY104" fmla="*/ 1148927 h 1308967"/>
                  <a:gd name="connsiteX105" fmla="*/ 349491 w 1309323"/>
                  <a:gd name="connsiteY105" fmla="*/ 1056575 h 1308967"/>
                  <a:gd name="connsiteX106" fmla="*/ 334235 w 1309323"/>
                  <a:gd name="connsiteY106" fmla="*/ 1043079 h 1308967"/>
                  <a:gd name="connsiteX107" fmla="*/ 298948 w 1309323"/>
                  <a:gd name="connsiteY107" fmla="*/ 1078350 h 1308967"/>
                  <a:gd name="connsiteX108" fmla="*/ 312116 w 1309323"/>
                  <a:gd name="connsiteY108" fmla="*/ 1091518 h 1308967"/>
                  <a:gd name="connsiteX109" fmla="*/ 312116 w 1309323"/>
                  <a:gd name="connsiteY109" fmla="*/ 1134580 h 1308967"/>
                  <a:gd name="connsiteX110" fmla="*/ 280797 w 1309323"/>
                  <a:gd name="connsiteY110" fmla="*/ 1165899 h 1308967"/>
                  <a:gd name="connsiteX111" fmla="*/ 237734 w 1309323"/>
                  <a:gd name="connsiteY111" fmla="*/ 1165899 h 1308967"/>
                  <a:gd name="connsiteX112" fmla="*/ 139864 w 1309323"/>
                  <a:gd name="connsiteY112" fmla="*/ 1068029 h 1308967"/>
                  <a:gd name="connsiteX113" fmla="*/ 139864 w 1309323"/>
                  <a:gd name="connsiteY113" fmla="*/ 1024966 h 1308967"/>
                  <a:gd name="connsiteX114" fmla="*/ 171183 w 1309323"/>
                  <a:gd name="connsiteY114" fmla="*/ 993648 h 1308967"/>
                  <a:gd name="connsiteX115" fmla="*/ 214246 w 1309323"/>
                  <a:gd name="connsiteY115" fmla="*/ 993648 h 1308967"/>
                  <a:gd name="connsiteX116" fmla="*/ 227414 w 1309323"/>
                  <a:gd name="connsiteY116" fmla="*/ 1006816 h 1308967"/>
                  <a:gd name="connsiteX117" fmla="*/ 263266 w 1309323"/>
                  <a:gd name="connsiteY117" fmla="*/ 970964 h 1308967"/>
                  <a:gd name="connsiteX118" fmla="*/ 246608 w 1309323"/>
                  <a:gd name="connsiteY118" fmla="*/ 951201 h 1308967"/>
                  <a:gd name="connsiteX119" fmla="*/ 159102 w 1309323"/>
                  <a:gd name="connsiteY119" fmla="*/ 745572 h 1308967"/>
                  <a:gd name="connsiteX120" fmla="*/ 155555 w 1309323"/>
                  <a:gd name="connsiteY120" fmla="*/ 705376 h 1308967"/>
                  <a:gd name="connsiteX121" fmla="*/ 104988 w 1309323"/>
                  <a:gd name="connsiteY121" fmla="*/ 705376 h 1308967"/>
                  <a:gd name="connsiteX122" fmla="*/ 104988 w 1309323"/>
                  <a:gd name="connsiteY122" fmla="*/ 723882 h 1308967"/>
                  <a:gd name="connsiteX123" fmla="*/ 74737 w 1309323"/>
                  <a:gd name="connsiteY123" fmla="*/ 754133 h 1308967"/>
                  <a:gd name="connsiteX124" fmla="*/ 30251 w 1309323"/>
                  <a:gd name="connsiteY124" fmla="*/ 754133 h 1308967"/>
                  <a:gd name="connsiteX125" fmla="*/ 0 w 1309323"/>
                  <a:gd name="connsiteY125" fmla="*/ 723882 h 1308967"/>
                  <a:gd name="connsiteX126" fmla="*/ 0 w 1309323"/>
                  <a:gd name="connsiteY126" fmla="*/ 585085 h 1308967"/>
                  <a:gd name="connsiteX127" fmla="*/ 30251 w 1309323"/>
                  <a:gd name="connsiteY127" fmla="*/ 554834 h 1308967"/>
                  <a:gd name="connsiteX128" fmla="*/ 74737 w 1309323"/>
                  <a:gd name="connsiteY128" fmla="*/ 554834 h 1308967"/>
                  <a:gd name="connsiteX129" fmla="*/ 104988 w 1309323"/>
                  <a:gd name="connsiteY129" fmla="*/ 585085 h 1308967"/>
                  <a:gd name="connsiteX130" fmla="*/ 104988 w 1309323"/>
                  <a:gd name="connsiteY130" fmla="*/ 603591 h 1308967"/>
                  <a:gd name="connsiteX131" fmla="*/ 155932 w 1309323"/>
                  <a:gd name="connsiteY131" fmla="*/ 603591 h 1308967"/>
                  <a:gd name="connsiteX132" fmla="*/ 159102 w 1309323"/>
                  <a:gd name="connsiteY132" fmla="*/ 567664 h 1308967"/>
                  <a:gd name="connsiteX133" fmla="*/ 246608 w 1309323"/>
                  <a:gd name="connsiteY133" fmla="*/ 362035 h 1308967"/>
                  <a:gd name="connsiteX134" fmla="*/ 265707 w 1309323"/>
                  <a:gd name="connsiteY134" fmla="*/ 339377 h 1308967"/>
                  <a:gd name="connsiteX135" fmla="*/ 227414 w 1309323"/>
                  <a:gd name="connsiteY135" fmla="*/ 301084 h 1308967"/>
                  <a:gd name="connsiteX136" fmla="*/ 214246 w 1309323"/>
                  <a:gd name="connsiteY136" fmla="*/ 314252 h 1308967"/>
                  <a:gd name="connsiteX137" fmla="*/ 171183 w 1309323"/>
                  <a:gd name="connsiteY137" fmla="*/ 314252 h 1308967"/>
                  <a:gd name="connsiteX138" fmla="*/ 139864 w 1309323"/>
                  <a:gd name="connsiteY138" fmla="*/ 282933 h 1308967"/>
                  <a:gd name="connsiteX139" fmla="*/ 139864 w 1309323"/>
                  <a:gd name="connsiteY139" fmla="*/ 239870 h 1308967"/>
                  <a:gd name="connsiteX140" fmla="*/ 238090 w 1309323"/>
                  <a:gd name="connsiteY140" fmla="*/ 142000 h 1308967"/>
                  <a:gd name="connsiteX141" fmla="*/ 281153 w 1309323"/>
                  <a:gd name="connsiteY141" fmla="*/ 142000 h 1308967"/>
                  <a:gd name="connsiteX142" fmla="*/ 312471 w 1309323"/>
                  <a:gd name="connsiteY142" fmla="*/ 173319 h 1308967"/>
                  <a:gd name="connsiteX143" fmla="*/ 312471 w 1309323"/>
                  <a:gd name="connsiteY143" fmla="*/ 216382 h 1308967"/>
                  <a:gd name="connsiteX144" fmla="*/ 299303 w 1309323"/>
                  <a:gd name="connsiteY144" fmla="*/ 229550 h 1308967"/>
                  <a:gd name="connsiteX145" fmla="*/ 337246 w 1309323"/>
                  <a:gd name="connsiteY145" fmla="*/ 267493 h 1308967"/>
                  <a:gd name="connsiteX146" fmla="*/ 349491 w 1309323"/>
                  <a:gd name="connsiteY146" fmla="*/ 256662 h 1308967"/>
                  <a:gd name="connsiteX147" fmla="*/ 552496 w 1309323"/>
                  <a:gd name="connsiteY147" fmla="*/ 164309 h 1308967"/>
                  <a:gd name="connsiteX148" fmla="*/ 603591 w 1309323"/>
                  <a:gd name="connsiteY148" fmla="*/ 159159 h 1308967"/>
                  <a:gd name="connsiteX149" fmla="*/ 603591 w 1309323"/>
                  <a:gd name="connsiteY149" fmla="*/ 104988 h 1308967"/>
                  <a:gd name="connsiteX150" fmla="*/ 585085 w 1309323"/>
                  <a:gd name="connsiteY150" fmla="*/ 104988 h 1308967"/>
                  <a:gd name="connsiteX151" fmla="*/ 554834 w 1309323"/>
                  <a:gd name="connsiteY151" fmla="*/ 74737 h 1308967"/>
                  <a:gd name="connsiteX152" fmla="*/ 554834 w 1309323"/>
                  <a:gd name="connsiteY152" fmla="*/ 30251 h 1308967"/>
                  <a:gd name="connsiteX153" fmla="*/ 585085 w 1309323"/>
                  <a:gd name="connsiteY153" fmla="*/ 0 h 1308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</a:cxnLst>
                <a:rect l="l" t="t" r="r" b="b"/>
                <a:pathLst>
                  <a:path w="1309323" h="1308967">
                    <a:moveTo>
                      <a:pt x="779400" y="796483"/>
                    </a:moveTo>
                    <a:cubicBezTo>
                      <a:pt x="819889" y="796483"/>
                      <a:pt x="852713" y="829307"/>
                      <a:pt x="852713" y="869797"/>
                    </a:cubicBezTo>
                    <a:cubicBezTo>
                      <a:pt x="852713" y="910286"/>
                      <a:pt x="819890" y="943110"/>
                      <a:pt x="779400" y="943110"/>
                    </a:cubicBezTo>
                    <a:cubicBezTo>
                      <a:pt x="738910" y="943110"/>
                      <a:pt x="706086" y="910287"/>
                      <a:pt x="706086" y="869797"/>
                    </a:cubicBezTo>
                    <a:cubicBezTo>
                      <a:pt x="706086" y="829307"/>
                      <a:pt x="738910" y="796483"/>
                      <a:pt x="779400" y="796483"/>
                    </a:cubicBezTo>
                    <a:close/>
                    <a:moveTo>
                      <a:pt x="531700" y="796483"/>
                    </a:moveTo>
                    <a:cubicBezTo>
                      <a:pt x="572189" y="796483"/>
                      <a:pt x="605013" y="829307"/>
                      <a:pt x="605013" y="869797"/>
                    </a:cubicBezTo>
                    <a:cubicBezTo>
                      <a:pt x="605013" y="910286"/>
                      <a:pt x="572190" y="943110"/>
                      <a:pt x="531700" y="943110"/>
                    </a:cubicBezTo>
                    <a:cubicBezTo>
                      <a:pt x="491210" y="943110"/>
                      <a:pt x="458386" y="910287"/>
                      <a:pt x="458386" y="869797"/>
                    </a:cubicBezTo>
                    <a:cubicBezTo>
                      <a:pt x="458386" y="829307"/>
                      <a:pt x="491210" y="796483"/>
                      <a:pt x="531700" y="796483"/>
                    </a:cubicBezTo>
                    <a:close/>
                    <a:moveTo>
                      <a:pt x="410341" y="585795"/>
                    </a:moveTo>
                    <a:cubicBezTo>
                      <a:pt x="450831" y="585795"/>
                      <a:pt x="483654" y="618619"/>
                      <a:pt x="483654" y="659109"/>
                    </a:cubicBezTo>
                    <a:cubicBezTo>
                      <a:pt x="483654" y="699598"/>
                      <a:pt x="450831" y="732422"/>
                      <a:pt x="410341" y="732422"/>
                    </a:cubicBezTo>
                    <a:cubicBezTo>
                      <a:pt x="369851" y="732422"/>
                      <a:pt x="337027" y="699599"/>
                      <a:pt x="337027" y="659109"/>
                    </a:cubicBezTo>
                    <a:cubicBezTo>
                      <a:pt x="337027" y="618619"/>
                      <a:pt x="369851" y="585795"/>
                      <a:pt x="410341" y="585795"/>
                    </a:cubicBezTo>
                    <a:close/>
                    <a:moveTo>
                      <a:pt x="904318" y="583304"/>
                    </a:moveTo>
                    <a:cubicBezTo>
                      <a:pt x="944808" y="583304"/>
                      <a:pt x="977631" y="616128"/>
                      <a:pt x="977631" y="656618"/>
                    </a:cubicBezTo>
                    <a:cubicBezTo>
                      <a:pt x="977631" y="697107"/>
                      <a:pt x="944808" y="729931"/>
                      <a:pt x="904318" y="729931"/>
                    </a:cubicBezTo>
                    <a:cubicBezTo>
                      <a:pt x="863828" y="729931"/>
                      <a:pt x="831004" y="697108"/>
                      <a:pt x="831004" y="656618"/>
                    </a:cubicBezTo>
                    <a:cubicBezTo>
                      <a:pt x="831004" y="616128"/>
                      <a:pt x="863828" y="583304"/>
                      <a:pt x="904318" y="583304"/>
                    </a:cubicBezTo>
                    <a:close/>
                    <a:moveTo>
                      <a:pt x="658397" y="579033"/>
                    </a:moveTo>
                    <a:cubicBezTo>
                      <a:pt x="698886" y="579033"/>
                      <a:pt x="731710" y="611857"/>
                      <a:pt x="731710" y="652347"/>
                    </a:cubicBezTo>
                    <a:cubicBezTo>
                      <a:pt x="731710" y="692837"/>
                      <a:pt x="698887" y="725660"/>
                      <a:pt x="658397" y="725660"/>
                    </a:cubicBezTo>
                    <a:cubicBezTo>
                      <a:pt x="617907" y="725660"/>
                      <a:pt x="585083" y="692837"/>
                      <a:pt x="585083" y="652347"/>
                    </a:cubicBezTo>
                    <a:cubicBezTo>
                      <a:pt x="585083" y="611857"/>
                      <a:pt x="617907" y="579033"/>
                      <a:pt x="658397" y="579033"/>
                    </a:cubicBezTo>
                    <a:close/>
                    <a:moveTo>
                      <a:pt x="531700" y="367990"/>
                    </a:moveTo>
                    <a:cubicBezTo>
                      <a:pt x="572189" y="367990"/>
                      <a:pt x="605013" y="400814"/>
                      <a:pt x="605013" y="441304"/>
                    </a:cubicBezTo>
                    <a:cubicBezTo>
                      <a:pt x="605013" y="481793"/>
                      <a:pt x="572190" y="514617"/>
                      <a:pt x="531700" y="514617"/>
                    </a:cubicBezTo>
                    <a:cubicBezTo>
                      <a:pt x="491210" y="514617"/>
                      <a:pt x="458386" y="481794"/>
                      <a:pt x="458386" y="441304"/>
                    </a:cubicBezTo>
                    <a:cubicBezTo>
                      <a:pt x="458386" y="400814"/>
                      <a:pt x="491210" y="367990"/>
                      <a:pt x="531700" y="367990"/>
                    </a:cubicBezTo>
                    <a:close/>
                    <a:moveTo>
                      <a:pt x="779400" y="367634"/>
                    </a:moveTo>
                    <a:cubicBezTo>
                      <a:pt x="819889" y="367634"/>
                      <a:pt x="852713" y="400458"/>
                      <a:pt x="852713" y="440948"/>
                    </a:cubicBezTo>
                    <a:cubicBezTo>
                      <a:pt x="852713" y="481438"/>
                      <a:pt x="819890" y="514261"/>
                      <a:pt x="779400" y="514261"/>
                    </a:cubicBezTo>
                    <a:cubicBezTo>
                      <a:pt x="738910" y="514261"/>
                      <a:pt x="706086" y="481438"/>
                      <a:pt x="706086" y="440948"/>
                    </a:cubicBezTo>
                    <a:cubicBezTo>
                      <a:pt x="706086" y="400458"/>
                      <a:pt x="738910" y="367634"/>
                      <a:pt x="779400" y="367634"/>
                    </a:cubicBezTo>
                    <a:close/>
                    <a:moveTo>
                      <a:pt x="658398" y="258732"/>
                    </a:moveTo>
                    <a:cubicBezTo>
                      <a:pt x="437079" y="258732"/>
                      <a:pt x="257665" y="438146"/>
                      <a:pt x="257665" y="659465"/>
                    </a:cubicBezTo>
                    <a:cubicBezTo>
                      <a:pt x="257665" y="880784"/>
                      <a:pt x="437079" y="1060199"/>
                      <a:pt x="658398" y="1060199"/>
                    </a:cubicBezTo>
                    <a:cubicBezTo>
                      <a:pt x="879717" y="1060199"/>
                      <a:pt x="1059132" y="880784"/>
                      <a:pt x="1059132" y="659465"/>
                    </a:cubicBezTo>
                    <a:cubicBezTo>
                      <a:pt x="1059132" y="438146"/>
                      <a:pt x="879717" y="258732"/>
                      <a:pt x="658398" y="258732"/>
                    </a:cubicBezTo>
                    <a:close/>
                    <a:moveTo>
                      <a:pt x="585085" y="0"/>
                    </a:moveTo>
                    <a:lnTo>
                      <a:pt x="723882" y="0"/>
                    </a:lnTo>
                    <a:cubicBezTo>
                      <a:pt x="740609" y="0"/>
                      <a:pt x="754133" y="13524"/>
                      <a:pt x="754133" y="30251"/>
                    </a:cubicBezTo>
                    <a:lnTo>
                      <a:pt x="754133" y="74737"/>
                    </a:lnTo>
                    <a:cubicBezTo>
                      <a:pt x="754133" y="91464"/>
                      <a:pt x="740609" y="104988"/>
                      <a:pt x="723882" y="104988"/>
                    </a:cubicBezTo>
                    <a:lnTo>
                      <a:pt x="705376" y="104988"/>
                    </a:lnTo>
                    <a:lnTo>
                      <a:pt x="705376" y="159302"/>
                    </a:lnTo>
                    <a:lnTo>
                      <a:pt x="755046" y="164309"/>
                    </a:lnTo>
                    <a:cubicBezTo>
                      <a:pt x="830183" y="179685"/>
                      <a:pt x="899211" y="211829"/>
                      <a:pt x="958051" y="256662"/>
                    </a:cubicBezTo>
                    <a:lnTo>
                      <a:pt x="968407" y="265823"/>
                    </a:lnTo>
                    <a:lnTo>
                      <a:pt x="1004680" y="229550"/>
                    </a:lnTo>
                    <a:lnTo>
                      <a:pt x="991512" y="216382"/>
                    </a:lnTo>
                    <a:cubicBezTo>
                      <a:pt x="979767" y="204281"/>
                      <a:pt x="979767" y="185063"/>
                      <a:pt x="991512" y="173319"/>
                    </a:cubicBezTo>
                    <a:lnTo>
                      <a:pt x="1022830" y="142000"/>
                    </a:lnTo>
                    <a:cubicBezTo>
                      <a:pt x="1034930" y="130256"/>
                      <a:pt x="1054148" y="130256"/>
                      <a:pt x="1065893" y="142000"/>
                    </a:cubicBezTo>
                    <a:lnTo>
                      <a:pt x="1163763" y="239870"/>
                    </a:lnTo>
                    <a:cubicBezTo>
                      <a:pt x="1175507" y="251971"/>
                      <a:pt x="1175507" y="271189"/>
                      <a:pt x="1163763" y="282933"/>
                    </a:cubicBezTo>
                    <a:lnTo>
                      <a:pt x="1132444" y="314252"/>
                    </a:lnTo>
                    <a:cubicBezTo>
                      <a:pt x="1120344" y="325996"/>
                      <a:pt x="1101126" y="325996"/>
                      <a:pt x="1089382" y="314252"/>
                    </a:cubicBezTo>
                    <a:lnTo>
                      <a:pt x="1076570" y="301084"/>
                    </a:lnTo>
                    <a:lnTo>
                      <a:pt x="1040200" y="337437"/>
                    </a:lnTo>
                    <a:lnTo>
                      <a:pt x="1060934" y="362035"/>
                    </a:lnTo>
                    <a:cubicBezTo>
                      <a:pt x="1104373" y="421971"/>
                      <a:pt x="1134902" y="491874"/>
                      <a:pt x="1148440" y="567664"/>
                    </a:cubicBezTo>
                    <a:lnTo>
                      <a:pt x="1151610" y="603591"/>
                    </a:lnTo>
                    <a:lnTo>
                      <a:pt x="1204335" y="603591"/>
                    </a:lnTo>
                    <a:lnTo>
                      <a:pt x="1204335" y="585085"/>
                    </a:lnTo>
                    <a:cubicBezTo>
                      <a:pt x="1204335" y="568358"/>
                      <a:pt x="1217859" y="554834"/>
                      <a:pt x="1234586" y="554834"/>
                    </a:cubicBezTo>
                    <a:lnTo>
                      <a:pt x="1279072" y="554834"/>
                    </a:lnTo>
                    <a:cubicBezTo>
                      <a:pt x="1295799" y="554834"/>
                      <a:pt x="1309323" y="568358"/>
                      <a:pt x="1309323" y="585085"/>
                    </a:cubicBezTo>
                    <a:lnTo>
                      <a:pt x="1309323" y="723882"/>
                    </a:lnTo>
                    <a:cubicBezTo>
                      <a:pt x="1309323" y="740609"/>
                      <a:pt x="1295799" y="754133"/>
                      <a:pt x="1279072" y="754133"/>
                    </a:cubicBezTo>
                    <a:lnTo>
                      <a:pt x="1234586" y="754133"/>
                    </a:lnTo>
                    <a:cubicBezTo>
                      <a:pt x="1217859" y="754133"/>
                      <a:pt x="1204335" y="740609"/>
                      <a:pt x="1204335" y="723882"/>
                    </a:cubicBezTo>
                    <a:lnTo>
                      <a:pt x="1203979" y="723882"/>
                    </a:lnTo>
                    <a:lnTo>
                      <a:pt x="1203979" y="705376"/>
                    </a:lnTo>
                    <a:lnTo>
                      <a:pt x="1151987" y="705376"/>
                    </a:lnTo>
                    <a:lnTo>
                      <a:pt x="1148440" y="745572"/>
                    </a:lnTo>
                    <a:cubicBezTo>
                      <a:pt x="1134902" y="821362"/>
                      <a:pt x="1104373" y="891265"/>
                      <a:pt x="1060934" y="951201"/>
                    </a:cubicBezTo>
                    <a:lnTo>
                      <a:pt x="1042649" y="972895"/>
                    </a:lnTo>
                    <a:lnTo>
                      <a:pt x="1076214" y="1006460"/>
                    </a:lnTo>
                    <a:lnTo>
                      <a:pt x="1089382" y="993292"/>
                    </a:lnTo>
                    <a:cubicBezTo>
                      <a:pt x="1101482" y="981547"/>
                      <a:pt x="1120700" y="981547"/>
                      <a:pt x="1132444" y="993292"/>
                    </a:cubicBezTo>
                    <a:lnTo>
                      <a:pt x="1163763" y="1024610"/>
                    </a:lnTo>
                    <a:cubicBezTo>
                      <a:pt x="1175507" y="1036710"/>
                      <a:pt x="1175507" y="1055929"/>
                      <a:pt x="1163763" y="1067673"/>
                    </a:cubicBezTo>
                    <a:lnTo>
                      <a:pt x="1065893" y="1165899"/>
                    </a:lnTo>
                    <a:cubicBezTo>
                      <a:pt x="1053793" y="1177643"/>
                      <a:pt x="1034574" y="1177643"/>
                      <a:pt x="1022830" y="1165899"/>
                    </a:cubicBezTo>
                    <a:lnTo>
                      <a:pt x="991512" y="1134580"/>
                    </a:lnTo>
                    <a:cubicBezTo>
                      <a:pt x="979767" y="1122480"/>
                      <a:pt x="979767" y="1103262"/>
                      <a:pt x="991512" y="1091518"/>
                    </a:cubicBezTo>
                    <a:lnTo>
                      <a:pt x="1004680" y="1078350"/>
                    </a:lnTo>
                    <a:lnTo>
                      <a:pt x="971238" y="1044909"/>
                    </a:lnTo>
                    <a:lnTo>
                      <a:pt x="958051" y="1056575"/>
                    </a:lnTo>
                    <a:cubicBezTo>
                      <a:pt x="899211" y="1101407"/>
                      <a:pt x="830183" y="1133551"/>
                      <a:pt x="755046" y="1148927"/>
                    </a:cubicBezTo>
                    <a:lnTo>
                      <a:pt x="705376" y="1153934"/>
                    </a:lnTo>
                    <a:lnTo>
                      <a:pt x="705376" y="1203979"/>
                    </a:lnTo>
                    <a:lnTo>
                      <a:pt x="723882" y="1203979"/>
                    </a:lnTo>
                    <a:cubicBezTo>
                      <a:pt x="740609" y="1203979"/>
                      <a:pt x="754133" y="1217503"/>
                      <a:pt x="754133" y="1234230"/>
                    </a:cubicBezTo>
                    <a:lnTo>
                      <a:pt x="754133" y="1278716"/>
                    </a:lnTo>
                    <a:cubicBezTo>
                      <a:pt x="754133" y="1295443"/>
                      <a:pt x="740609" y="1308967"/>
                      <a:pt x="723882" y="1308967"/>
                    </a:cubicBezTo>
                    <a:lnTo>
                      <a:pt x="585085" y="1308967"/>
                    </a:lnTo>
                    <a:cubicBezTo>
                      <a:pt x="568358" y="1308967"/>
                      <a:pt x="554834" y="1295443"/>
                      <a:pt x="554834" y="1278716"/>
                    </a:cubicBezTo>
                    <a:lnTo>
                      <a:pt x="554834" y="1234230"/>
                    </a:lnTo>
                    <a:cubicBezTo>
                      <a:pt x="554834" y="1217503"/>
                      <a:pt x="568358" y="1203979"/>
                      <a:pt x="585085" y="1203979"/>
                    </a:cubicBezTo>
                    <a:lnTo>
                      <a:pt x="603591" y="1203979"/>
                    </a:lnTo>
                    <a:lnTo>
                      <a:pt x="603591" y="1154077"/>
                    </a:lnTo>
                    <a:lnTo>
                      <a:pt x="552496" y="1148927"/>
                    </a:lnTo>
                    <a:cubicBezTo>
                      <a:pt x="477359" y="1133551"/>
                      <a:pt x="408331" y="1101407"/>
                      <a:pt x="349491" y="1056575"/>
                    </a:cubicBezTo>
                    <a:lnTo>
                      <a:pt x="334235" y="1043079"/>
                    </a:lnTo>
                    <a:lnTo>
                      <a:pt x="298948" y="1078350"/>
                    </a:lnTo>
                    <a:lnTo>
                      <a:pt x="312116" y="1091518"/>
                    </a:lnTo>
                    <a:cubicBezTo>
                      <a:pt x="323860" y="1103618"/>
                      <a:pt x="323860" y="1122836"/>
                      <a:pt x="312116" y="1134580"/>
                    </a:cubicBezTo>
                    <a:lnTo>
                      <a:pt x="280797" y="1165899"/>
                    </a:lnTo>
                    <a:cubicBezTo>
                      <a:pt x="268697" y="1177643"/>
                      <a:pt x="249479" y="1177643"/>
                      <a:pt x="237734" y="1165899"/>
                    </a:cubicBezTo>
                    <a:lnTo>
                      <a:pt x="139864" y="1068029"/>
                    </a:lnTo>
                    <a:cubicBezTo>
                      <a:pt x="128120" y="1055929"/>
                      <a:pt x="128120" y="1036710"/>
                      <a:pt x="139864" y="1024966"/>
                    </a:cubicBezTo>
                    <a:lnTo>
                      <a:pt x="171183" y="993648"/>
                    </a:lnTo>
                    <a:cubicBezTo>
                      <a:pt x="183283" y="981903"/>
                      <a:pt x="202501" y="981903"/>
                      <a:pt x="214246" y="993648"/>
                    </a:cubicBezTo>
                    <a:lnTo>
                      <a:pt x="227414" y="1006816"/>
                    </a:lnTo>
                    <a:lnTo>
                      <a:pt x="263266" y="970964"/>
                    </a:lnTo>
                    <a:lnTo>
                      <a:pt x="246608" y="951201"/>
                    </a:lnTo>
                    <a:cubicBezTo>
                      <a:pt x="203169" y="891265"/>
                      <a:pt x="172640" y="821362"/>
                      <a:pt x="159102" y="745572"/>
                    </a:cubicBezTo>
                    <a:lnTo>
                      <a:pt x="155555" y="705376"/>
                    </a:lnTo>
                    <a:lnTo>
                      <a:pt x="104988" y="705376"/>
                    </a:lnTo>
                    <a:lnTo>
                      <a:pt x="104988" y="723882"/>
                    </a:lnTo>
                    <a:cubicBezTo>
                      <a:pt x="104988" y="740609"/>
                      <a:pt x="91464" y="754133"/>
                      <a:pt x="74737" y="754133"/>
                    </a:cubicBezTo>
                    <a:lnTo>
                      <a:pt x="30251" y="754133"/>
                    </a:lnTo>
                    <a:cubicBezTo>
                      <a:pt x="13524" y="754133"/>
                      <a:pt x="0" y="740609"/>
                      <a:pt x="0" y="723882"/>
                    </a:cubicBezTo>
                    <a:lnTo>
                      <a:pt x="0" y="585085"/>
                    </a:lnTo>
                    <a:cubicBezTo>
                      <a:pt x="0" y="568358"/>
                      <a:pt x="13524" y="554834"/>
                      <a:pt x="30251" y="554834"/>
                    </a:cubicBezTo>
                    <a:lnTo>
                      <a:pt x="74737" y="554834"/>
                    </a:lnTo>
                    <a:cubicBezTo>
                      <a:pt x="91464" y="554834"/>
                      <a:pt x="104988" y="568358"/>
                      <a:pt x="104988" y="585085"/>
                    </a:cubicBezTo>
                    <a:lnTo>
                      <a:pt x="104988" y="603591"/>
                    </a:lnTo>
                    <a:lnTo>
                      <a:pt x="155932" y="603591"/>
                    </a:lnTo>
                    <a:lnTo>
                      <a:pt x="159102" y="567664"/>
                    </a:lnTo>
                    <a:cubicBezTo>
                      <a:pt x="172640" y="491874"/>
                      <a:pt x="203169" y="421971"/>
                      <a:pt x="246608" y="362035"/>
                    </a:cubicBezTo>
                    <a:lnTo>
                      <a:pt x="265707" y="339377"/>
                    </a:lnTo>
                    <a:lnTo>
                      <a:pt x="227414" y="301084"/>
                    </a:lnTo>
                    <a:lnTo>
                      <a:pt x="214246" y="314252"/>
                    </a:lnTo>
                    <a:cubicBezTo>
                      <a:pt x="202145" y="325996"/>
                      <a:pt x="182927" y="325996"/>
                      <a:pt x="171183" y="314252"/>
                    </a:cubicBezTo>
                    <a:lnTo>
                      <a:pt x="139864" y="282933"/>
                    </a:lnTo>
                    <a:cubicBezTo>
                      <a:pt x="128120" y="270833"/>
                      <a:pt x="128120" y="251615"/>
                      <a:pt x="139864" y="239870"/>
                    </a:cubicBezTo>
                    <a:lnTo>
                      <a:pt x="238090" y="142000"/>
                    </a:lnTo>
                    <a:cubicBezTo>
                      <a:pt x="250191" y="130256"/>
                      <a:pt x="269409" y="130256"/>
                      <a:pt x="281153" y="142000"/>
                    </a:cubicBezTo>
                    <a:lnTo>
                      <a:pt x="312471" y="173319"/>
                    </a:lnTo>
                    <a:cubicBezTo>
                      <a:pt x="324216" y="185419"/>
                      <a:pt x="324216" y="204637"/>
                      <a:pt x="312471" y="216382"/>
                    </a:cubicBezTo>
                    <a:lnTo>
                      <a:pt x="299303" y="229550"/>
                    </a:lnTo>
                    <a:lnTo>
                      <a:pt x="337246" y="267493"/>
                    </a:lnTo>
                    <a:lnTo>
                      <a:pt x="349491" y="256662"/>
                    </a:lnTo>
                    <a:cubicBezTo>
                      <a:pt x="408331" y="211829"/>
                      <a:pt x="477359" y="179685"/>
                      <a:pt x="552496" y="164309"/>
                    </a:cubicBezTo>
                    <a:lnTo>
                      <a:pt x="603591" y="159159"/>
                    </a:lnTo>
                    <a:lnTo>
                      <a:pt x="603591" y="104988"/>
                    </a:lnTo>
                    <a:lnTo>
                      <a:pt x="585085" y="104988"/>
                    </a:lnTo>
                    <a:cubicBezTo>
                      <a:pt x="568358" y="104988"/>
                      <a:pt x="554834" y="91464"/>
                      <a:pt x="554834" y="74737"/>
                    </a:cubicBezTo>
                    <a:lnTo>
                      <a:pt x="554834" y="30251"/>
                    </a:lnTo>
                    <a:cubicBezTo>
                      <a:pt x="554834" y="13524"/>
                      <a:pt x="568358" y="0"/>
                      <a:pt x="585085" y="0"/>
                    </a:cubicBezTo>
                    <a:close/>
                  </a:path>
                </a:pathLst>
              </a:custGeom>
              <a:solidFill>
                <a:schemeClr val="accent3">
                  <a:lumMod val="50000"/>
                </a:schemeClr>
              </a:solidFill>
              <a:ln w="35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6" name="Freeform: Shape 155">
                <a:extLst>
                  <a:ext uri="{FF2B5EF4-FFF2-40B4-BE49-F238E27FC236}">
                    <a16:creationId xmlns:a16="http://schemas.microsoft.com/office/drawing/2014/main" id="{C3E6DFBC-A07E-4D95-8ECB-17AFC14F4C12}"/>
                  </a:ext>
                </a:extLst>
              </p:cNvPr>
              <p:cNvSpPr/>
              <p:nvPr/>
            </p:nvSpPr>
            <p:spPr>
              <a:xfrm>
                <a:off x="5807831" y="4440198"/>
                <a:ext cx="308287" cy="308203"/>
              </a:xfrm>
              <a:custGeom>
                <a:avLst/>
                <a:gdLst>
                  <a:gd name="connsiteX0" fmla="*/ 779400 w 1309323"/>
                  <a:gd name="connsiteY0" fmla="*/ 796483 h 1308967"/>
                  <a:gd name="connsiteX1" fmla="*/ 852713 w 1309323"/>
                  <a:gd name="connsiteY1" fmla="*/ 869797 h 1308967"/>
                  <a:gd name="connsiteX2" fmla="*/ 779400 w 1309323"/>
                  <a:gd name="connsiteY2" fmla="*/ 943110 h 1308967"/>
                  <a:gd name="connsiteX3" fmla="*/ 706086 w 1309323"/>
                  <a:gd name="connsiteY3" fmla="*/ 869797 h 1308967"/>
                  <a:gd name="connsiteX4" fmla="*/ 779400 w 1309323"/>
                  <a:gd name="connsiteY4" fmla="*/ 796483 h 1308967"/>
                  <a:gd name="connsiteX5" fmla="*/ 531700 w 1309323"/>
                  <a:gd name="connsiteY5" fmla="*/ 796483 h 1308967"/>
                  <a:gd name="connsiteX6" fmla="*/ 605013 w 1309323"/>
                  <a:gd name="connsiteY6" fmla="*/ 869797 h 1308967"/>
                  <a:gd name="connsiteX7" fmla="*/ 531700 w 1309323"/>
                  <a:gd name="connsiteY7" fmla="*/ 943110 h 1308967"/>
                  <a:gd name="connsiteX8" fmla="*/ 458386 w 1309323"/>
                  <a:gd name="connsiteY8" fmla="*/ 869797 h 1308967"/>
                  <a:gd name="connsiteX9" fmla="*/ 531700 w 1309323"/>
                  <a:gd name="connsiteY9" fmla="*/ 796483 h 1308967"/>
                  <a:gd name="connsiteX10" fmla="*/ 410341 w 1309323"/>
                  <a:gd name="connsiteY10" fmla="*/ 585795 h 1308967"/>
                  <a:gd name="connsiteX11" fmla="*/ 483654 w 1309323"/>
                  <a:gd name="connsiteY11" fmla="*/ 659109 h 1308967"/>
                  <a:gd name="connsiteX12" fmla="*/ 410341 w 1309323"/>
                  <a:gd name="connsiteY12" fmla="*/ 732422 h 1308967"/>
                  <a:gd name="connsiteX13" fmla="*/ 337027 w 1309323"/>
                  <a:gd name="connsiteY13" fmla="*/ 659109 h 1308967"/>
                  <a:gd name="connsiteX14" fmla="*/ 410341 w 1309323"/>
                  <a:gd name="connsiteY14" fmla="*/ 585795 h 1308967"/>
                  <a:gd name="connsiteX15" fmla="*/ 904318 w 1309323"/>
                  <a:gd name="connsiteY15" fmla="*/ 583304 h 1308967"/>
                  <a:gd name="connsiteX16" fmla="*/ 977631 w 1309323"/>
                  <a:gd name="connsiteY16" fmla="*/ 656618 h 1308967"/>
                  <a:gd name="connsiteX17" fmla="*/ 904318 w 1309323"/>
                  <a:gd name="connsiteY17" fmla="*/ 729931 h 1308967"/>
                  <a:gd name="connsiteX18" fmla="*/ 831004 w 1309323"/>
                  <a:gd name="connsiteY18" fmla="*/ 656618 h 1308967"/>
                  <a:gd name="connsiteX19" fmla="*/ 904318 w 1309323"/>
                  <a:gd name="connsiteY19" fmla="*/ 583304 h 1308967"/>
                  <a:gd name="connsiteX20" fmla="*/ 658397 w 1309323"/>
                  <a:gd name="connsiteY20" fmla="*/ 579033 h 1308967"/>
                  <a:gd name="connsiteX21" fmla="*/ 731710 w 1309323"/>
                  <a:gd name="connsiteY21" fmla="*/ 652347 h 1308967"/>
                  <a:gd name="connsiteX22" fmla="*/ 658397 w 1309323"/>
                  <a:gd name="connsiteY22" fmla="*/ 725660 h 1308967"/>
                  <a:gd name="connsiteX23" fmla="*/ 585083 w 1309323"/>
                  <a:gd name="connsiteY23" fmla="*/ 652347 h 1308967"/>
                  <a:gd name="connsiteX24" fmla="*/ 658397 w 1309323"/>
                  <a:gd name="connsiteY24" fmla="*/ 579033 h 1308967"/>
                  <a:gd name="connsiteX25" fmla="*/ 531700 w 1309323"/>
                  <a:gd name="connsiteY25" fmla="*/ 367990 h 1308967"/>
                  <a:gd name="connsiteX26" fmla="*/ 605013 w 1309323"/>
                  <a:gd name="connsiteY26" fmla="*/ 441304 h 1308967"/>
                  <a:gd name="connsiteX27" fmla="*/ 531700 w 1309323"/>
                  <a:gd name="connsiteY27" fmla="*/ 514617 h 1308967"/>
                  <a:gd name="connsiteX28" fmla="*/ 458386 w 1309323"/>
                  <a:gd name="connsiteY28" fmla="*/ 441304 h 1308967"/>
                  <a:gd name="connsiteX29" fmla="*/ 531700 w 1309323"/>
                  <a:gd name="connsiteY29" fmla="*/ 367990 h 1308967"/>
                  <a:gd name="connsiteX30" fmla="*/ 779400 w 1309323"/>
                  <a:gd name="connsiteY30" fmla="*/ 367634 h 1308967"/>
                  <a:gd name="connsiteX31" fmla="*/ 852713 w 1309323"/>
                  <a:gd name="connsiteY31" fmla="*/ 440948 h 1308967"/>
                  <a:gd name="connsiteX32" fmla="*/ 779400 w 1309323"/>
                  <a:gd name="connsiteY32" fmla="*/ 514261 h 1308967"/>
                  <a:gd name="connsiteX33" fmla="*/ 706086 w 1309323"/>
                  <a:gd name="connsiteY33" fmla="*/ 440948 h 1308967"/>
                  <a:gd name="connsiteX34" fmla="*/ 779400 w 1309323"/>
                  <a:gd name="connsiteY34" fmla="*/ 367634 h 1308967"/>
                  <a:gd name="connsiteX35" fmla="*/ 658398 w 1309323"/>
                  <a:gd name="connsiteY35" fmla="*/ 258732 h 1308967"/>
                  <a:gd name="connsiteX36" fmla="*/ 257665 w 1309323"/>
                  <a:gd name="connsiteY36" fmla="*/ 659465 h 1308967"/>
                  <a:gd name="connsiteX37" fmla="*/ 658398 w 1309323"/>
                  <a:gd name="connsiteY37" fmla="*/ 1060199 h 1308967"/>
                  <a:gd name="connsiteX38" fmla="*/ 1059132 w 1309323"/>
                  <a:gd name="connsiteY38" fmla="*/ 659465 h 1308967"/>
                  <a:gd name="connsiteX39" fmla="*/ 658398 w 1309323"/>
                  <a:gd name="connsiteY39" fmla="*/ 258732 h 1308967"/>
                  <a:gd name="connsiteX40" fmla="*/ 585085 w 1309323"/>
                  <a:gd name="connsiteY40" fmla="*/ 0 h 1308967"/>
                  <a:gd name="connsiteX41" fmla="*/ 723882 w 1309323"/>
                  <a:gd name="connsiteY41" fmla="*/ 0 h 1308967"/>
                  <a:gd name="connsiteX42" fmla="*/ 754133 w 1309323"/>
                  <a:gd name="connsiteY42" fmla="*/ 30251 h 1308967"/>
                  <a:gd name="connsiteX43" fmla="*/ 754133 w 1309323"/>
                  <a:gd name="connsiteY43" fmla="*/ 74737 h 1308967"/>
                  <a:gd name="connsiteX44" fmla="*/ 723882 w 1309323"/>
                  <a:gd name="connsiteY44" fmla="*/ 104988 h 1308967"/>
                  <a:gd name="connsiteX45" fmla="*/ 705376 w 1309323"/>
                  <a:gd name="connsiteY45" fmla="*/ 104988 h 1308967"/>
                  <a:gd name="connsiteX46" fmla="*/ 705376 w 1309323"/>
                  <a:gd name="connsiteY46" fmla="*/ 159302 h 1308967"/>
                  <a:gd name="connsiteX47" fmla="*/ 755046 w 1309323"/>
                  <a:gd name="connsiteY47" fmla="*/ 164309 h 1308967"/>
                  <a:gd name="connsiteX48" fmla="*/ 958051 w 1309323"/>
                  <a:gd name="connsiteY48" fmla="*/ 256662 h 1308967"/>
                  <a:gd name="connsiteX49" fmla="*/ 968407 w 1309323"/>
                  <a:gd name="connsiteY49" fmla="*/ 265823 h 1308967"/>
                  <a:gd name="connsiteX50" fmla="*/ 1004680 w 1309323"/>
                  <a:gd name="connsiteY50" fmla="*/ 229550 h 1308967"/>
                  <a:gd name="connsiteX51" fmla="*/ 991512 w 1309323"/>
                  <a:gd name="connsiteY51" fmla="*/ 216382 h 1308967"/>
                  <a:gd name="connsiteX52" fmla="*/ 991512 w 1309323"/>
                  <a:gd name="connsiteY52" fmla="*/ 173319 h 1308967"/>
                  <a:gd name="connsiteX53" fmla="*/ 1022830 w 1309323"/>
                  <a:gd name="connsiteY53" fmla="*/ 142000 h 1308967"/>
                  <a:gd name="connsiteX54" fmla="*/ 1065893 w 1309323"/>
                  <a:gd name="connsiteY54" fmla="*/ 142000 h 1308967"/>
                  <a:gd name="connsiteX55" fmla="*/ 1163763 w 1309323"/>
                  <a:gd name="connsiteY55" fmla="*/ 239870 h 1308967"/>
                  <a:gd name="connsiteX56" fmla="*/ 1163763 w 1309323"/>
                  <a:gd name="connsiteY56" fmla="*/ 282933 h 1308967"/>
                  <a:gd name="connsiteX57" fmla="*/ 1132444 w 1309323"/>
                  <a:gd name="connsiteY57" fmla="*/ 314252 h 1308967"/>
                  <a:gd name="connsiteX58" fmla="*/ 1089382 w 1309323"/>
                  <a:gd name="connsiteY58" fmla="*/ 314252 h 1308967"/>
                  <a:gd name="connsiteX59" fmla="*/ 1076570 w 1309323"/>
                  <a:gd name="connsiteY59" fmla="*/ 301084 h 1308967"/>
                  <a:gd name="connsiteX60" fmla="*/ 1040200 w 1309323"/>
                  <a:gd name="connsiteY60" fmla="*/ 337437 h 1308967"/>
                  <a:gd name="connsiteX61" fmla="*/ 1060934 w 1309323"/>
                  <a:gd name="connsiteY61" fmla="*/ 362035 h 1308967"/>
                  <a:gd name="connsiteX62" fmla="*/ 1148440 w 1309323"/>
                  <a:gd name="connsiteY62" fmla="*/ 567664 h 1308967"/>
                  <a:gd name="connsiteX63" fmla="*/ 1151610 w 1309323"/>
                  <a:gd name="connsiteY63" fmla="*/ 603591 h 1308967"/>
                  <a:gd name="connsiteX64" fmla="*/ 1204335 w 1309323"/>
                  <a:gd name="connsiteY64" fmla="*/ 603591 h 1308967"/>
                  <a:gd name="connsiteX65" fmla="*/ 1204335 w 1309323"/>
                  <a:gd name="connsiteY65" fmla="*/ 585085 h 1308967"/>
                  <a:gd name="connsiteX66" fmla="*/ 1234586 w 1309323"/>
                  <a:gd name="connsiteY66" fmla="*/ 554834 h 1308967"/>
                  <a:gd name="connsiteX67" fmla="*/ 1279072 w 1309323"/>
                  <a:gd name="connsiteY67" fmla="*/ 554834 h 1308967"/>
                  <a:gd name="connsiteX68" fmla="*/ 1309323 w 1309323"/>
                  <a:gd name="connsiteY68" fmla="*/ 585085 h 1308967"/>
                  <a:gd name="connsiteX69" fmla="*/ 1309323 w 1309323"/>
                  <a:gd name="connsiteY69" fmla="*/ 723882 h 1308967"/>
                  <a:gd name="connsiteX70" fmla="*/ 1279072 w 1309323"/>
                  <a:gd name="connsiteY70" fmla="*/ 754133 h 1308967"/>
                  <a:gd name="connsiteX71" fmla="*/ 1234586 w 1309323"/>
                  <a:gd name="connsiteY71" fmla="*/ 754133 h 1308967"/>
                  <a:gd name="connsiteX72" fmla="*/ 1204335 w 1309323"/>
                  <a:gd name="connsiteY72" fmla="*/ 723882 h 1308967"/>
                  <a:gd name="connsiteX73" fmla="*/ 1203979 w 1309323"/>
                  <a:gd name="connsiteY73" fmla="*/ 723882 h 1308967"/>
                  <a:gd name="connsiteX74" fmla="*/ 1203979 w 1309323"/>
                  <a:gd name="connsiteY74" fmla="*/ 705376 h 1308967"/>
                  <a:gd name="connsiteX75" fmla="*/ 1151987 w 1309323"/>
                  <a:gd name="connsiteY75" fmla="*/ 705376 h 1308967"/>
                  <a:gd name="connsiteX76" fmla="*/ 1148440 w 1309323"/>
                  <a:gd name="connsiteY76" fmla="*/ 745572 h 1308967"/>
                  <a:gd name="connsiteX77" fmla="*/ 1060934 w 1309323"/>
                  <a:gd name="connsiteY77" fmla="*/ 951201 h 1308967"/>
                  <a:gd name="connsiteX78" fmla="*/ 1042649 w 1309323"/>
                  <a:gd name="connsiteY78" fmla="*/ 972895 h 1308967"/>
                  <a:gd name="connsiteX79" fmla="*/ 1076214 w 1309323"/>
                  <a:gd name="connsiteY79" fmla="*/ 1006460 h 1308967"/>
                  <a:gd name="connsiteX80" fmla="*/ 1089382 w 1309323"/>
                  <a:gd name="connsiteY80" fmla="*/ 993292 h 1308967"/>
                  <a:gd name="connsiteX81" fmla="*/ 1132444 w 1309323"/>
                  <a:gd name="connsiteY81" fmla="*/ 993292 h 1308967"/>
                  <a:gd name="connsiteX82" fmla="*/ 1163763 w 1309323"/>
                  <a:gd name="connsiteY82" fmla="*/ 1024610 h 1308967"/>
                  <a:gd name="connsiteX83" fmla="*/ 1163763 w 1309323"/>
                  <a:gd name="connsiteY83" fmla="*/ 1067673 h 1308967"/>
                  <a:gd name="connsiteX84" fmla="*/ 1065893 w 1309323"/>
                  <a:gd name="connsiteY84" fmla="*/ 1165899 h 1308967"/>
                  <a:gd name="connsiteX85" fmla="*/ 1022830 w 1309323"/>
                  <a:gd name="connsiteY85" fmla="*/ 1165899 h 1308967"/>
                  <a:gd name="connsiteX86" fmla="*/ 991512 w 1309323"/>
                  <a:gd name="connsiteY86" fmla="*/ 1134580 h 1308967"/>
                  <a:gd name="connsiteX87" fmla="*/ 991512 w 1309323"/>
                  <a:gd name="connsiteY87" fmla="*/ 1091518 h 1308967"/>
                  <a:gd name="connsiteX88" fmla="*/ 1004680 w 1309323"/>
                  <a:gd name="connsiteY88" fmla="*/ 1078350 h 1308967"/>
                  <a:gd name="connsiteX89" fmla="*/ 971238 w 1309323"/>
                  <a:gd name="connsiteY89" fmla="*/ 1044909 h 1308967"/>
                  <a:gd name="connsiteX90" fmla="*/ 958051 w 1309323"/>
                  <a:gd name="connsiteY90" fmla="*/ 1056575 h 1308967"/>
                  <a:gd name="connsiteX91" fmla="*/ 755046 w 1309323"/>
                  <a:gd name="connsiteY91" fmla="*/ 1148927 h 1308967"/>
                  <a:gd name="connsiteX92" fmla="*/ 705376 w 1309323"/>
                  <a:gd name="connsiteY92" fmla="*/ 1153934 h 1308967"/>
                  <a:gd name="connsiteX93" fmla="*/ 705376 w 1309323"/>
                  <a:gd name="connsiteY93" fmla="*/ 1203979 h 1308967"/>
                  <a:gd name="connsiteX94" fmla="*/ 723882 w 1309323"/>
                  <a:gd name="connsiteY94" fmla="*/ 1203979 h 1308967"/>
                  <a:gd name="connsiteX95" fmla="*/ 754133 w 1309323"/>
                  <a:gd name="connsiteY95" fmla="*/ 1234230 h 1308967"/>
                  <a:gd name="connsiteX96" fmla="*/ 754133 w 1309323"/>
                  <a:gd name="connsiteY96" fmla="*/ 1278716 h 1308967"/>
                  <a:gd name="connsiteX97" fmla="*/ 723882 w 1309323"/>
                  <a:gd name="connsiteY97" fmla="*/ 1308967 h 1308967"/>
                  <a:gd name="connsiteX98" fmla="*/ 585085 w 1309323"/>
                  <a:gd name="connsiteY98" fmla="*/ 1308967 h 1308967"/>
                  <a:gd name="connsiteX99" fmla="*/ 554834 w 1309323"/>
                  <a:gd name="connsiteY99" fmla="*/ 1278716 h 1308967"/>
                  <a:gd name="connsiteX100" fmla="*/ 554834 w 1309323"/>
                  <a:gd name="connsiteY100" fmla="*/ 1234230 h 1308967"/>
                  <a:gd name="connsiteX101" fmla="*/ 585085 w 1309323"/>
                  <a:gd name="connsiteY101" fmla="*/ 1203979 h 1308967"/>
                  <a:gd name="connsiteX102" fmla="*/ 603591 w 1309323"/>
                  <a:gd name="connsiteY102" fmla="*/ 1203979 h 1308967"/>
                  <a:gd name="connsiteX103" fmla="*/ 603591 w 1309323"/>
                  <a:gd name="connsiteY103" fmla="*/ 1154077 h 1308967"/>
                  <a:gd name="connsiteX104" fmla="*/ 552496 w 1309323"/>
                  <a:gd name="connsiteY104" fmla="*/ 1148927 h 1308967"/>
                  <a:gd name="connsiteX105" fmla="*/ 349491 w 1309323"/>
                  <a:gd name="connsiteY105" fmla="*/ 1056575 h 1308967"/>
                  <a:gd name="connsiteX106" fmla="*/ 334235 w 1309323"/>
                  <a:gd name="connsiteY106" fmla="*/ 1043079 h 1308967"/>
                  <a:gd name="connsiteX107" fmla="*/ 298948 w 1309323"/>
                  <a:gd name="connsiteY107" fmla="*/ 1078350 h 1308967"/>
                  <a:gd name="connsiteX108" fmla="*/ 312116 w 1309323"/>
                  <a:gd name="connsiteY108" fmla="*/ 1091518 h 1308967"/>
                  <a:gd name="connsiteX109" fmla="*/ 312116 w 1309323"/>
                  <a:gd name="connsiteY109" fmla="*/ 1134580 h 1308967"/>
                  <a:gd name="connsiteX110" fmla="*/ 280797 w 1309323"/>
                  <a:gd name="connsiteY110" fmla="*/ 1165899 h 1308967"/>
                  <a:gd name="connsiteX111" fmla="*/ 237734 w 1309323"/>
                  <a:gd name="connsiteY111" fmla="*/ 1165899 h 1308967"/>
                  <a:gd name="connsiteX112" fmla="*/ 139864 w 1309323"/>
                  <a:gd name="connsiteY112" fmla="*/ 1068029 h 1308967"/>
                  <a:gd name="connsiteX113" fmla="*/ 139864 w 1309323"/>
                  <a:gd name="connsiteY113" fmla="*/ 1024966 h 1308967"/>
                  <a:gd name="connsiteX114" fmla="*/ 171183 w 1309323"/>
                  <a:gd name="connsiteY114" fmla="*/ 993648 h 1308967"/>
                  <a:gd name="connsiteX115" fmla="*/ 214246 w 1309323"/>
                  <a:gd name="connsiteY115" fmla="*/ 993648 h 1308967"/>
                  <a:gd name="connsiteX116" fmla="*/ 227414 w 1309323"/>
                  <a:gd name="connsiteY116" fmla="*/ 1006816 h 1308967"/>
                  <a:gd name="connsiteX117" fmla="*/ 263266 w 1309323"/>
                  <a:gd name="connsiteY117" fmla="*/ 970964 h 1308967"/>
                  <a:gd name="connsiteX118" fmla="*/ 246608 w 1309323"/>
                  <a:gd name="connsiteY118" fmla="*/ 951201 h 1308967"/>
                  <a:gd name="connsiteX119" fmla="*/ 159102 w 1309323"/>
                  <a:gd name="connsiteY119" fmla="*/ 745572 h 1308967"/>
                  <a:gd name="connsiteX120" fmla="*/ 155555 w 1309323"/>
                  <a:gd name="connsiteY120" fmla="*/ 705376 h 1308967"/>
                  <a:gd name="connsiteX121" fmla="*/ 104988 w 1309323"/>
                  <a:gd name="connsiteY121" fmla="*/ 705376 h 1308967"/>
                  <a:gd name="connsiteX122" fmla="*/ 104988 w 1309323"/>
                  <a:gd name="connsiteY122" fmla="*/ 723882 h 1308967"/>
                  <a:gd name="connsiteX123" fmla="*/ 74737 w 1309323"/>
                  <a:gd name="connsiteY123" fmla="*/ 754133 h 1308967"/>
                  <a:gd name="connsiteX124" fmla="*/ 30251 w 1309323"/>
                  <a:gd name="connsiteY124" fmla="*/ 754133 h 1308967"/>
                  <a:gd name="connsiteX125" fmla="*/ 0 w 1309323"/>
                  <a:gd name="connsiteY125" fmla="*/ 723882 h 1308967"/>
                  <a:gd name="connsiteX126" fmla="*/ 0 w 1309323"/>
                  <a:gd name="connsiteY126" fmla="*/ 585085 h 1308967"/>
                  <a:gd name="connsiteX127" fmla="*/ 30251 w 1309323"/>
                  <a:gd name="connsiteY127" fmla="*/ 554834 h 1308967"/>
                  <a:gd name="connsiteX128" fmla="*/ 74737 w 1309323"/>
                  <a:gd name="connsiteY128" fmla="*/ 554834 h 1308967"/>
                  <a:gd name="connsiteX129" fmla="*/ 104988 w 1309323"/>
                  <a:gd name="connsiteY129" fmla="*/ 585085 h 1308967"/>
                  <a:gd name="connsiteX130" fmla="*/ 104988 w 1309323"/>
                  <a:gd name="connsiteY130" fmla="*/ 603591 h 1308967"/>
                  <a:gd name="connsiteX131" fmla="*/ 155932 w 1309323"/>
                  <a:gd name="connsiteY131" fmla="*/ 603591 h 1308967"/>
                  <a:gd name="connsiteX132" fmla="*/ 159102 w 1309323"/>
                  <a:gd name="connsiteY132" fmla="*/ 567664 h 1308967"/>
                  <a:gd name="connsiteX133" fmla="*/ 246608 w 1309323"/>
                  <a:gd name="connsiteY133" fmla="*/ 362035 h 1308967"/>
                  <a:gd name="connsiteX134" fmla="*/ 265707 w 1309323"/>
                  <a:gd name="connsiteY134" fmla="*/ 339377 h 1308967"/>
                  <a:gd name="connsiteX135" fmla="*/ 227414 w 1309323"/>
                  <a:gd name="connsiteY135" fmla="*/ 301084 h 1308967"/>
                  <a:gd name="connsiteX136" fmla="*/ 214246 w 1309323"/>
                  <a:gd name="connsiteY136" fmla="*/ 314252 h 1308967"/>
                  <a:gd name="connsiteX137" fmla="*/ 171183 w 1309323"/>
                  <a:gd name="connsiteY137" fmla="*/ 314252 h 1308967"/>
                  <a:gd name="connsiteX138" fmla="*/ 139864 w 1309323"/>
                  <a:gd name="connsiteY138" fmla="*/ 282933 h 1308967"/>
                  <a:gd name="connsiteX139" fmla="*/ 139864 w 1309323"/>
                  <a:gd name="connsiteY139" fmla="*/ 239870 h 1308967"/>
                  <a:gd name="connsiteX140" fmla="*/ 238090 w 1309323"/>
                  <a:gd name="connsiteY140" fmla="*/ 142000 h 1308967"/>
                  <a:gd name="connsiteX141" fmla="*/ 281153 w 1309323"/>
                  <a:gd name="connsiteY141" fmla="*/ 142000 h 1308967"/>
                  <a:gd name="connsiteX142" fmla="*/ 312471 w 1309323"/>
                  <a:gd name="connsiteY142" fmla="*/ 173319 h 1308967"/>
                  <a:gd name="connsiteX143" fmla="*/ 312471 w 1309323"/>
                  <a:gd name="connsiteY143" fmla="*/ 216382 h 1308967"/>
                  <a:gd name="connsiteX144" fmla="*/ 299303 w 1309323"/>
                  <a:gd name="connsiteY144" fmla="*/ 229550 h 1308967"/>
                  <a:gd name="connsiteX145" fmla="*/ 337246 w 1309323"/>
                  <a:gd name="connsiteY145" fmla="*/ 267493 h 1308967"/>
                  <a:gd name="connsiteX146" fmla="*/ 349491 w 1309323"/>
                  <a:gd name="connsiteY146" fmla="*/ 256662 h 1308967"/>
                  <a:gd name="connsiteX147" fmla="*/ 552496 w 1309323"/>
                  <a:gd name="connsiteY147" fmla="*/ 164309 h 1308967"/>
                  <a:gd name="connsiteX148" fmla="*/ 603591 w 1309323"/>
                  <a:gd name="connsiteY148" fmla="*/ 159159 h 1308967"/>
                  <a:gd name="connsiteX149" fmla="*/ 603591 w 1309323"/>
                  <a:gd name="connsiteY149" fmla="*/ 104988 h 1308967"/>
                  <a:gd name="connsiteX150" fmla="*/ 585085 w 1309323"/>
                  <a:gd name="connsiteY150" fmla="*/ 104988 h 1308967"/>
                  <a:gd name="connsiteX151" fmla="*/ 554834 w 1309323"/>
                  <a:gd name="connsiteY151" fmla="*/ 74737 h 1308967"/>
                  <a:gd name="connsiteX152" fmla="*/ 554834 w 1309323"/>
                  <a:gd name="connsiteY152" fmla="*/ 30251 h 1308967"/>
                  <a:gd name="connsiteX153" fmla="*/ 585085 w 1309323"/>
                  <a:gd name="connsiteY153" fmla="*/ 0 h 1308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</a:cxnLst>
                <a:rect l="l" t="t" r="r" b="b"/>
                <a:pathLst>
                  <a:path w="1309323" h="1308967">
                    <a:moveTo>
                      <a:pt x="779400" y="796483"/>
                    </a:moveTo>
                    <a:cubicBezTo>
                      <a:pt x="819889" y="796483"/>
                      <a:pt x="852713" y="829307"/>
                      <a:pt x="852713" y="869797"/>
                    </a:cubicBezTo>
                    <a:cubicBezTo>
                      <a:pt x="852713" y="910286"/>
                      <a:pt x="819890" y="943110"/>
                      <a:pt x="779400" y="943110"/>
                    </a:cubicBezTo>
                    <a:cubicBezTo>
                      <a:pt x="738910" y="943110"/>
                      <a:pt x="706086" y="910287"/>
                      <a:pt x="706086" y="869797"/>
                    </a:cubicBezTo>
                    <a:cubicBezTo>
                      <a:pt x="706086" y="829307"/>
                      <a:pt x="738910" y="796483"/>
                      <a:pt x="779400" y="796483"/>
                    </a:cubicBezTo>
                    <a:close/>
                    <a:moveTo>
                      <a:pt x="531700" y="796483"/>
                    </a:moveTo>
                    <a:cubicBezTo>
                      <a:pt x="572189" y="796483"/>
                      <a:pt x="605013" y="829307"/>
                      <a:pt x="605013" y="869797"/>
                    </a:cubicBezTo>
                    <a:cubicBezTo>
                      <a:pt x="605013" y="910286"/>
                      <a:pt x="572190" y="943110"/>
                      <a:pt x="531700" y="943110"/>
                    </a:cubicBezTo>
                    <a:cubicBezTo>
                      <a:pt x="491210" y="943110"/>
                      <a:pt x="458386" y="910287"/>
                      <a:pt x="458386" y="869797"/>
                    </a:cubicBezTo>
                    <a:cubicBezTo>
                      <a:pt x="458386" y="829307"/>
                      <a:pt x="491210" y="796483"/>
                      <a:pt x="531700" y="796483"/>
                    </a:cubicBezTo>
                    <a:close/>
                    <a:moveTo>
                      <a:pt x="410341" y="585795"/>
                    </a:moveTo>
                    <a:cubicBezTo>
                      <a:pt x="450831" y="585795"/>
                      <a:pt x="483654" y="618619"/>
                      <a:pt x="483654" y="659109"/>
                    </a:cubicBezTo>
                    <a:cubicBezTo>
                      <a:pt x="483654" y="699598"/>
                      <a:pt x="450831" y="732422"/>
                      <a:pt x="410341" y="732422"/>
                    </a:cubicBezTo>
                    <a:cubicBezTo>
                      <a:pt x="369851" y="732422"/>
                      <a:pt x="337027" y="699599"/>
                      <a:pt x="337027" y="659109"/>
                    </a:cubicBezTo>
                    <a:cubicBezTo>
                      <a:pt x="337027" y="618619"/>
                      <a:pt x="369851" y="585795"/>
                      <a:pt x="410341" y="585795"/>
                    </a:cubicBezTo>
                    <a:close/>
                    <a:moveTo>
                      <a:pt x="904318" y="583304"/>
                    </a:moveTo>
                    <a:cubicBezTo>
                      <a:pt x="944808" y="583304"/>
                      <a:pt x="977631" y="616128"/>
                      <a:pt x="977631" y="656618"/>
                    </a:cubicBezTo>
                    <a:cubicBezTo>
                      <a:pt x="977631" y="697107"/>
                      <a:pt x="944808" y="729931"/>
                      <a:pt x="904318" y="729931"/>
                    </a:cubicBezTo>
                    <a:cubicBezTo>
                      <a:pt x="863828" y="729931"/>
                      <a:pt x="831004" y="697108"/>
                      <a:pt x="831004" y="656618"/>
                    </a:cubicBezTo>
                    <a:cubicBezTo>
                      <a:pt x="831004" y="616128"/>
                      <a:pt x="863828" y="583304"/>
                      <a:pt x="904318" y="583304"/>
                    </a:cubicBezTo>
                    <a:close/>
                    <a:moveTo>
                      <a:pt x="658397" y="579033"/>
                    </a:moveTo>
                    <a:cubicBezTo>
                      <a:pt x="698886" y="579033"/>
                      <a:pt x="731710" y="611857"/>
                      <a:pt x="731710" y="652347"/>
                    </a:cubicBezTo>
                    <a:cubicBezTo>
                      <a:pt x="731710" y="692837"/>
                      <a:pt x="698887" y="725660"/>
                      <a:pt x="658397" y="725660"/>
                    </a:cubicBezTo>
                    <a:cubicBezTo>
                      <a:pt x="617907" y="725660"/>
                      <a:pt x="585083" y="692837"/>
                      <a:pt x="585083" y="652347"/>
                    </a:cubicBezTo>
                    <a:cubicBezTo>
                      <a:pt x="585083" y="611857"/>
                      <a:pt x="617907" y="579033"/>
                      <a:pt x="658397" y="579033"/>
                    </a:cubicBezTo>
                    <a:close/>
                    <a:moveTo>
                      <a:pt x="531700" y="367990"/>
                    </a:moveTo>
                    <a:cubicBezTo>
                      <a:pt x="572189" y="367990"/>
                      <a:pt x="605013" y="400814"/>
                      <a:pt x="605013" y="441304"/>
                    </a:cubicBezTo>
                    <a:cubicBezTo>
                      <a:pt x="605013" y="481793"/>
                      <a:pt x="572190" y="514617"/>
                      <a:pt x="531700" y="514617"/>
                    </a:cubicBezTo>
                    <a:cubicBezTo>
                      <a:pt x="491210" y="514617"/>
                      <a:pt x="458386" y="481794"/>
                      <a:pt x="458386" y="441304"/>
                    </a:cubicBezTo>
                    <a:cubicBezTo>
                      <a:pt x="458386" y="400814"/>
                      <a:pt x="491210" y="367990"/>
                      <a:pt x="531700" y="367990"/>
                    </a:cubicBezTo>
                    <a:close/>
                    <a:moveTo>
                      <a:pt x="779400" y="367634"/>
                    </a:moveTo>
                    <a:cubicBezTo>
                      <a:pt x="819889" y="367634"/>
                      <a:pt x="852713" y="400458"/>
                      <a:pt x="852713" y="440948"/>
                    </a:cubicBezTo>
                    <a:cubicBezTo>
                      <a:pt x="852713" y="481438"/>
                      <a:pt x="819890" y="514261"/>
                      <a:pt x="779400" y="514261"/>
                    </a:cubicBezTo>
                    <a:cubicBezTo>
                      <a:pt x="738910" y="514261"/>
                      <a:pt x="706086" y="481438"/>
                      <a:pt x="706086" y="440948"/>
                    </a:cubicBezTo>
                    <a:cubicBezTo>
                      <a:pt x="706086" y="400458"/>
                      <a:pt x="738910" y="367634"/>
                      <a:pt x="779400" y="367634"/>
                    </a:cubicBezTo>
                    <a:close/>
                    <a:moveTo>
                      <a:pt x="658398" y="258732"/>
                    </a:moveTo>
                    <a:cubicBezTo>
                      <a:pt x="437079" y="258732"/>
                      <a:pt x="257665" y="438146"/>
                      <a:pt x="257665" y="659465"/>
                    </a:cubicBezTo>
                    <a:cubicBezTo>
                      <a:pt x="257665" y="880784"/>
                      <a:pt x="437079" y="1060199"/>
                      <a:pt x="658398" y="1060199"/>
                    </a:cubicBezTo>
                    <a:cubicBezTo>
                      <a:pt x="879717" y="1060199"/>
                      <a:pt x="1059132" y="880784"/>
                      <a:pt x="1059132" y="659465"/>
                    </a:cubicBezTo>
                    <a:cubicBezTo>
                      <a:pt x="1059132" y="438146"/>
                      <a:pt x="879717" y="258732"/>
                      <a:pt x="658398" y="258732"/>
                    </a:cubicBezTo>
                    <a:close/>
                    <a:moveTo>
                      <a:pt x="585085" y="0"/>
                    </a:moveTo>
                    <a:lnTo>
                      <a:pt x="723882" y="0"/>
                    </a:lnTo>
                    <a:cubicBezTo>
                      <a:pt x="740609" y="0"/>
                      <a:pt x="754133" y="13524"/>
                      <a:pt x="754133" y="30251"/>
                    </a:cubicBezTo>
                    <a:lnTo>
                      <a:pt x="754133" y="74737"/>
                    </a:lnTo>
                    <a:cubicBezTo>
                      <a:pt x="754133" y="91464"/>
                      <a:pt x="740609" y="104988"/>
                      <a:pt x="723882" y="104988"/>
                    </a:cubicBezTo>
                    <a:lnTo>
                      <a:pt x="705376" y="104988"/>
                    </a:lnTo>
                    <a:lnTo>
                      <a:pt x="705376" y="159302"/>
                    </a:lnTo>
                    <a:lnTo>
                      <a:pt x="755046" y="164309"/>
                    </a:lnTo>
                    <a:cubicBezTo>
                      <a:pt x="830183" y="179685"/>
                      <a:pt x="899211" y="211829"/>
                      <a:pt x="958051" y="256662"/>
                    </a:cubicBezTo>
                    <a:lnTo>
                      <a:pt x="968407" y="265823"/>
                    </a:lnTo>
                    <a:lnTo>
                      <a:pt x="1004680" y="229550"/>
                    </a:lnTo>
                    <a:lnTo>
                      <a:pt x="991512" y="216382"/>
                    </a:lnTo>
                    <a:cubicBezTo>
                      <a:pt x="979767" y="204281"/>
                      <a:pt x="979767" y="185063"/>
                      <a:pt x="991512" y="173319"/>
                    </a:cubicBezTo>
                    <a:lnTo>
                      <a:pt x="1022830" y="142000"/>
                    </a:lnTo>
                    <a:cubicBezTo>
                      <a:pt x="1034930" y="130256"/>
                      <a:pt x="1054148" y="130256"/>
                      <a:pt x="1065893" y="142000"/>
                    </a:cubicBezTo>
                    <a:lnTo>
                      <a:pt x="1163763" y="239870"/>
                    </a:lnTo>
                    <a:cubicBezTo>
                      <a:pt x="1175507" y="251971"/>
                      <a:pt x="1175507" y="271189"/>
                      <a:pt x="1163763" y="282933"/>
                    </a:cubicBezTo>
                    <a:lnTo>
                      <a:pt x="1132444" y="314252"/>
                    </a:lnTo>
                    <a:cubicBezTo>
                      <a:pt x="1120344" y="325996"/>
                      <a:pt x="1101126" y="325996"/>
                      <a:pt x="1089382" y="314252"/>
                    </a:cubicBezTo>
                    <a:lnTo>
                      <a:pt x="1076570" y="301084"/>
                    </a:lnTo>
                    <a:lnTo>
                      <a:pt x="1040200" y="337437"/>
                    </a:lnTo>
                    <a:lnTo>
                      <a:pt x="1060934" y="362035"/>
                    </a:lnTo>
                    <a:cubicBezTo>
                      <a:pt x="1104373" y="421971"/>
                      <a:pt x="1134902" y="491874"/>
                      <a:pt x="1148440" y="567664"/>
                    </a:cubicBezTo>
                    <a:lnTo>
                      <a:pt x="1151610" y="603591"/>
                    </a:lnTo>
                    <a:lnTo>
                      <a:pt x="1204335" y="603591"/>
                    </a:lnTo>
                    <a:lnTo>
                      <a:pt x="1204335" y="585085"/>
                    </a:lnTo>
                    <a:cubicBezTo>
                      <a:pt x="1204335" y="568358"/>
                      <a:pt x="1217859" y="554834"/>
                      <a:pt x="1234586" y="554834"/>
                    </a:cubicBezTo>
                    <a:lnTo>
                      <a:pt x="1279072" y="554834"/>
                    </a:lnTo>
                    <a:cubicBezTo>
                      <a:pt x="1295799" y="554834"/>
                      <a:pt x="1309323" y="568358"/>
                      <a:pt x="1309323" y="585085"/>
                    </a:cubicBezTo>
                    <a:lnTo>
                      <a:pt x="1309323" y="723882"/>
                    </a:lnTo>
                    <a:cubicBezTo>
                      <a:pt x="1309323" y="740609"/>
                      <a:pt x="1295799" y="754133"/>
                      <a:pt x="1279072" y="754133"/>
                    </a:cubicBezTo>
                    <a:lnTo>
                      <a:pt x="1234586" y="754133"/>
                    </a:lnTo>
                    <a:cubicBezTo>
                      <a:pt x="1217859" y="754133"/>
                      <a:pt x="1204335" y="740609"/>
                      <a:pt x="1204335" y="723882"/>
                    </a:cubicBezTo>
                    <a:lnTo>
                      <a:pt x="1203979" y="723882"/>
                    </a:lnTo>
                    <a:lnTo>
                      <a:pt x="1203979" y="705376"/>
                    </a:lnTo>
                    <a:lnTo>
                      <a:pt x="1151987" y="705376"/>
                    </a:lnTo>
                    <a:lnTo>
                      <a:pt x="1148440" y="745572"/>
                    </a:lnTo>
                    <a:cubicBezTo>
                      <a:pt x="1134902" y="821362"/>
                      <a:pt x="1104373" y="891265"/>
                      <a:pt x="1060934" y="951201"/>
                    </a:cubicBezTo>
                    <a:lnTo>
                      <a:pt x="1042649" y="972895"/>
                    </a:lnTo>
                    <a:lnTo>
                      <a:pt x="1076214" y="1006460"/>
                    </a:lnTo>
                    <a:lnTo>
                      <a:pt x="1089382" y="993292"/>
                    </a:lnTo>
                    <a:cubicBezTo>
                      <a:pt x="1101482" y="981547"/>
                      <a:pt x="1120700" y="981547"/>
                      <a:pt x="1132444" y="993292"/>
                    </a:cubicBezTo>
                    <a:lnTo>
                      <a:pt x="1163763" y="1024610"/>
                    </a:lnTo>
                    <a:cubicBezTo>
                      <a:pt x="1175507" y="1036710"/>
                      <a:pt x="1175507" y="1055929"/>
                      <a:pt x="1163763" y="1067673"/>
                    </a:cubicBezTo>
                    <a:lnTo>
                      <a:pt x="1065893" y="1165899"/>
                    </a:lnTo>
                    <a:cubicBezTo>
                      <a:pt x="1053793" y="1177643"/>
                      <a:pt x="1034574" y="1177643"/>
                      <a:pt x="1022830" y="1165899"/>
                    </a:cubicBezTo>
                    <a:lnTo>
                      <a:pt x="991512" y="1134580"/>
                    </a:lnTo>
                    <a:cubicBezTo>
                      <a:pt x="979767" y="1122480"/>
                      <a:pt x="979767" y="1103262"/>
                      <a:pt x="991512" y="1091518"/>
                    </a:cubicBezTo>
                    <a:lnTo>
                      <a:pt x="1004680" y="1078350"/>
                    </a:lnTo>
                    <a:lnTo>
                      <a:pt x="971238" y="1044909"/>
                    </a:lnTo>
                    <a:lnTo>
                      <a:pt x="958051" y="1056575"/>
                    </a:lnTo>
                    <a:cubicBezTo>
                      <a:pt x="899211" y="1101407"/>
                      <a:pt x="830183" y="1133551"/>
                      <a:pt x="755046" y="1148927"/>
                    </a:cubicBezTo>
                    <a:lnTo>
                      <a:pt x="705376" y="1153934"/>
                    </a:lnTo>
                    <a:lnTo>
                      <a:pt x="705376" y="1203979"/>
                    </a:lnTo>
                    <a:lnTo>
                      <a:pt x="723882" y="1203979"/>
                    </a:lnTo>
                    <a:cubicBezTo>
                      <a:pt x="740609" y="1203979"/>
                      <a:pt x="754133" y="1217503"/>
                      <a:pt x="754133" y="1234230"/>
                    </a:cubicBezTo>
                    <a:lnTo>
                      <a:pt x="754133" y="1278716"/>
                    </a:lnTo>
                    <a:cubicBezTo>
                      <a:pt x="754133" y="1295443"/>
                      <a:pt x="740609" y="1308967"/>
                      <a:pt x="723882" y="1308967"/>
                    </a:cubicBezTo>
                    <a:lnTo>
                      <a:pt x="585085" y="1308967"/>
                    </a:lnTo>
                    <a:cubicBezTo>
                      <a:pt x="568358" y="1308967"/>
                      <a:pt x="554834" y="1295443"/>
                      <a:pt x="554834" y="1278716"/>
                    </a:cubicBezTo>
                    <a:lnTo>
                      <a:pt x="554834" y="1234230"/>
                    </a:lnTo>
                    <a:cubicBezTo>
                      <a:pt x="554834" y="1217503"/>
                      <a:pt x="568358" y="1203979"/>
                      <a:pt x="585085" y="1203979"/>
                    </a:cubicBezTo>
                    <a:lnTo>
                      <a:pt x="603591" y="1203979"/>
                    </a:lnTo>
                    <a:lnTo>
                      <a:pt x="603591" y="1154077"/>
                    </a:lnTo>
                    <a:lnTo>
                      <a:pt x="552496" y="1148927"/>
                    </a:lnTo>
                    <a:cubicBezTo>
                      <a:pt x="477359" y="1133551"/>
                      <a:pt x="408331" y="1101407"/>
                      <a:pt x="349491" y="1056575"/>
                    </a:cubicBezTo>
                    <a:lnTo>
                      <a:pt x="334235" y="1043079"/>
                    </a:lnTo>
                    <a:lnTo>
                      <a:pt x="298948" y="1078350"/>
                    </a:lnTo>
                    <a:lnTo>
                      <a:pt x="312116" y="1091518"/>
                    </a:lnTo>
                    <a:cubicBezTo>
                      <a:pt x="323860" y="1103618"/>
                      <a:pt x="323860" y="1122836"/>
                      <a:pt x="312116" y="1134580"/>
                    </a:cubicBezTo>
                    <a:lnTo>
                      <a:pt x="280797" y="1165899"/>
                    </a:lnTo>
                    <a:cubicBezTo>
                      <a:pt x="268697" y="1177643"/>
                      <a:pt x="249479" y="1177643"/>
                      <a:pt x="237734" y="1165899"/>
                    </a:cubicBezTo>
                    <a:lnTo>
                      <a:pt x="139864" y="1068029"/>
                    </a:lnTo>
                    <a:cubicBezTo>
                      <a:pt x="128120" y="1055929"/>
                      <a:pt x="128120" y="1036710"/>
                      <a:pt x="139864" y="1024966"/>
                    </a:cubicBezTo>
                    <a:lnTo>
                      <a:pt x="171183" y="993648"/>
                    </a:lnTo>
                    <a:cubicBezTo>
                      <a:pt x="183283" y="981903"/>
                      <a:pt x="202501" y="981903"/>
                      <a:pt x="214246" y="993648"/>
                    </a:cubicBezTo>
                    <a:lnTo>
                      <a:pt x="227414" y="1006816"/>
                    </a:lnTo>
                    <a:lnTo>
                      <a:pt x="263266" y="970964"/>
                    </a:lnTo>
                    <a:lnTo>
                      <a:pt x="246608" y="951201"/>
                    </a:lnTo>
                    <a:cubicBezTo>
                      <a:pt x="203169" y="891265"/>
                      <a:pt x="172640" y="821362"/>
                      <a:pt x="159102" y="745572"/>
                    </a:cubicBezTo>
                    <a:lnTo>
                      <a:pt x="155555" y="705376"/>
                    </a:lnTo>
                    <a:lnTo>
                      <a:pt x="104988" y="705376"/>
                    </a:lnTo>
                    <a:lnTo>
                      <a:pt x="104988" y="723882"/>
                    </a:lnTo>
                    <a:cubicBezTo>
                      <a:pt x="104988" y="740609"/>
                      <a:pt x="91464" y="754133"/>
                      <a:pt x="74737" y="754133"/>
                    </a:cubicBezTo>
                    <a:lnTo>
                      <a:pt x="30251" y="754133"/>
                    </a:lnTo>
                    <a:cubicBezTo>
                      <a:pt x="13524" y="754133"/>
                      <a:pt x="0" y="740609"/>
                      <a:pt x="0" y="723882"/>
                    </a:cubicBezTo>
                    <a:lnTo>
                      <a:pt x="0" y="585085"/>
                    </a:lnTo>
                    <a:cubicBezTo>
                      <a:pt x="0" y="568358"/>
                      <a:pt x="13524" y="554834"/>
                      <a:pt x="30251" y="554834"/>
                    </a:cubicBezTo>
                    <a:lnTo>
                      <a:pt x="74737" y="554834"/>
                    </a:lnTo>
                    <a:cubicBezTo>
                      <a:pt x="91464" y="554834"/>
                      <a:pt x="104988" y="568358"/>
                      <a:pt x="104988" y="585085"/>
                    </a:cubicBezTo>
                    <a:lnTo>
                      <a:pt x="104988" y="603591"/>
                    </a:lnTo>
                    <a:lnTo>
                      <a:pt x="155932" y="603591"/>
                    </a:lnTo>
                    <a:lnTo>
                      <a:pt x="159102" y="567664"/>
                    </a:lnTo>
                    <a:cubicBezTo>
                      <a:pt x="172640" y="491874"/>
                      <a:pt x="203169" y="421971"/>
                      <a:pt x="246608" y="362035"/>
                    </a:cubicBezTo>
                    <a:lnTo>
                      <a:pt x="265707" y="339377"/>
                    </a:lnTo>
                    <a:lnTo>
                      <a:pt x="227414" y="301084"/>
                    </a:lnTo>
                    <a:lnTo>
                      <a:pt x="214246" y="314252"/>
                    </a:lnTo>
                    <a:cubicBezTo>
                      <a:pt x="202145" y="325996"/>
                      <a:pt x="182927" y="325996"/>
                      <a:pt x="171183" y="314252"/>
                    </a:cubicBezTo>
                    <a:lnTo>
                      <a:pt x="139864" y="282933"/>
                    </a:lnTo>
                    <a:cubicBezTo>
                      <a:pt x="128120" y="270833"/>
                      <a:pt x="128120" y="251615"/>
                      <a:pt x="139864" y="239870"/>
                    </a:cubicBezTo>
                    <a:lnTo>
                      <a:pt x="238090" y="142000"/>
                    </a:lnTo>
                    <a:cubicBezTo>
                      <a:pt x="250191" y="130256"/>
                      <a:pt x="269409" y="130256"/>
                      <a:pt x="281153" y="142000"/>
                    </a:cubicBezTo>
                    <a:lnTo>
                      <a:pt x="312471" y="173319"/>
                    </a:lnTo>
                    <a:cubicBezTo>
                      <a:pt x="324216" y="185419"/>
                      <a:pt x="324216" y="204637"/>
                      <a:pt x="312471" y="216382"/>
                    </a:cubicBezTo>
                    <a:lnTo>
                      <a:pt x="299303" y="229550"/>
                    </a:lnTo>
                    <a:lnTo>
                      <a:pt x="337246" y="267493"/>
                    </a:lnTo>
                    <a:lnTo>
                      <a:pt x="349491" y="256662"/>
                    </a:lnTo>
                    <a:cubicBezTo>
                      <a:pt x="408331" y="211829"/>
                      <a:pt x="477359" y="179685"/>
                      <a:pt x="552496" y="164309"/>
                    </a:cubicBezTo>
                    <a:lnTo>
                      <a:pt x="603591" y="159159"/>
                    </a:lnTo>
                    <a:lnTo>
                      <a:pt x="603591" y="104988"/>
                    </a:lnTo>
                    <a:lnTo>
                      <a:pt x="585085" y="104988"/>
                    </a:lnTo>
                    <a:cubicBezTo>
                      <a:pt x="568358" y="104988"/>
                      <a:pt x="554834" y="91464"/>
                      <a:pt x="554834" y="74737"/>
                    </a:cubicBezTo>
                    <a:lnTo>
                      <a:pt x="554834" y="30251"/>
                    </a:lnTo>
                    <a:cubicBezTo>
                      <a:pt x="554834" y="13524"/>
                      <a:pt x="568358" y="0"/>
                      <a:pt x="585085" y="0"/>
                    </a:cubicBezTo>
                    <a:close/>
                  </a:path>
                </a:pathLst>
              </a:custGeom>
              <a:solidFill>
                <a:schemeClr val="accent3">
                  <a:lumMod val="50000"/>
                </a:schemeClr>
              </a:solidFill>
              <a:ln w="35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7" name="Freeform: Shape 156">
                <a:extLst>
                  <a:ext uri="{FF2B5EF4-FFF2-40B4-BE49-F238E27FC236}">
                    <a16:creationId xmlns:a16="http://schemas.microsoft.com/office/drawing/2014/main" id="{AB16A19B-0814-4B02-9DA3-E6A9A00F435A}"/>
                  </a:ext>
                </a:extLst>
              </p:cNvPr>
              <p:cNvSpPr/>
              <p:nvPr/>
            </p:nvSpPr>
            <p:spPr>
              <a:xfrm>
                <a:off x="6571416" y="4058937"/>
                <a:ext cx="498567" cy="498431"/>
              </a:xfrm>
              <a:custGeom>
                <a:avLst/>
                <a:gdLst>
                  <a:gd name="connsiteX0" fmla="*/ 779400 w 1309323"/>
                  <a:gd name="connsiteY0" fmla="*/ 796483 h 1308967"/>
                  <a:gd name="connsiteX1" fmla="*/ 852713 w 1309323"/>
                  <a:gd name="connsiteY1" fmla="*/ 869797 h 1308967"/>
                  <a:gd name="connsiteX2" fmla="*/ 779400 w 1309323"/>
                  <a:gd name="connsiteY2" fmla="*/ 943110 h 1308967"/>
                  <a:gd name="connsiteX3" fmla="*/ 706086 w 1309323"/>
                  <a:gd name="connsiteY3" fmla="*/ 869797 h 1308967"/>
                  <a:gd name="connsiteX4" fmla="*/ 779400 w 1309323"/>
                  <a:gd name="connsiteY4" fmla="*/ 796483 h 1308967"/>
                  <a:gd name="connsiteX5" fmla="*/ 531700 w 1309323"/>
                  <a:gd name="connsiteY5" fmla="*/ 796483 h 1308967"/>
                  <a:gd name="connsiteX6" fmla="*/ 605013 w 1309323"/>
                  <a:gd name="connsiteY6" fmla="*/ 869797 h 1308967"/>
                  <a:gd name="connsiteX7" fmla="*/ 531700 w 1309323"/>
                  <a:gd name="connsiteY7" fmla="*/ 943110 h 1308967"/>
                  <a:gd name="connsiteX8" fmla="*/ 458386 w 1309323"/>
                  <a:gd name="connsiteY8" fmla="*/ 869797 h 1308967"/>
                  <a:gd name="connsiteX9" fmla="*/ 531700 w 1309323"/>
                  <a:gd name="connsiteY9" fmla="*/ 796483 h 1308967"/>
                  <a:gd name="connsiteX10" fmla="*/ 410341 w 1309323"/>
                  <a:gd name="connsiteY10" fmla="*/ 585795 h 1308967"/>
                  <a:gd name="connsiteX11" fmla="*/ 483654 w 1309323"/>
                  <a:gd name="connsiteY11" fmla="*/ 659109 h 1308967"/>
                  <a:gd name="connsiteX12" fmla="*/ 410341 w 1309323"/>
                  <a:gd name="connsiteY12" fmla="*/ 732422 h 1308967"/>
                  <a:gd name="connsiteX13" fmla="*/ 337027 w 1309323"/>
                  <a:gd name="connsiteY13" fmla="*/ 659109 h 1308967"/>
                  <a:gd name="connsiteX14" fmla="*/ 410341 w 1309323"/>
                  <a:gd name="connsiteY14" fmla="*/ 585795 h 1308967"/>
                  <a:gd name="connsiteX15" fmla="*/ 904318 w 1309323"/>
                  <a:gd name="connsiteY15" fmla="*/ 583304 h 1308967"/>
                  <a:gd name="connsiteX16" fmla="*/ 977631 w 1309323"/>
                  <a:gd name="connsiteY16" fmla="*/ 656618 h 1308967"/>
                  <a:gd name="connsiteX17" fmla="*/ 904318 w 1309323"/>
                  <a:gd name="connsiteY17" fmla="*/ 729931 h 1308967"/>
                  <a:gd name="connsiteX18" fmla="*/ 831004 w 1309323"/>
                  <a:gd name="connsiteY18" fmla="*/ 656618 h 1308967"/>
                  <a:gd name="connsiteX19" fmla="*/ 904318 w 1309323"/>
                  <a:gd name="connsiteY19" fmla="*/ 583304 h 1308967"/>
                  <a:gd name="connsiteX20" fmla="*/ 658397 w 1309323"/>
                  <a:gd name="connsiteY20" fmla="*/ 579033 h 1308967"/>
                  <a:gd name="connsiteX21" fmla="*/ 731710 w 1309323"/>
                  <a:gd name="connsiteY21" fmla="*/ 652347 h 1308967"/>
                  <a:gd name="connsiteX22" fmla="*/ 658397 w 1309323"/>
                  <a:gd name="connsiteY22" fmla="*/ 725660 h 1308967"/>
                  <a:gd name="connsiteX23" fmla="*/ 585083 w 1309323"/>
                  <a:gd name="connsiteY23" fmla="*/ 652347 h 1308967"/>
                  <a:gd name="connsiteX24" fmla="*/ 658397 w 1309323"/>
                  <a:gd name="connsiteY24" fmla="*/ 579033 h 1308967"/>
                  <a:gd name="connsiteX25" fmla="*/ 531700 w 1309323"/>
                  <a:gd name="connsiteY25" fmla="*/ 367990 h 1308967"/>
                  <a:gd name="connsiteX26" fmla="*/ 605013 w 1309323"/>
                  <a:gd name="connsiteY26" fmla="*/ 441304 h 1308967"/>
                  <a:gd name="connsiteX27" fmla="*/ 531700 w 1309323"/>
                  <a:gd name="connsiteY27" fmla="*/ 514617 h 1308967"/>
                  <a:gd name="connsiteX28" fmla="*/ 458386 w 1309323"/>
                  <a:gd name="connsiteY28" fmla="*/ 441304 h 1308967"/>
                  <a:gd name="connsiteX29" fmla="*/ 531700 w 1309323"/>
                  <a:gd name="connsiteY29" fmla="*/ 367990 h 1308967"/>
                  <a:gd name="connsiteX30" fmla="*/ 779400 w 1309323"/>
                  <a:gd name="connsiteY30" fmla="*/ 367634 h 1308967"/>
                  <a:gd name="connsiteX31" fmla="*/ 852713 w 1309323"/>
                  <a:gd name="connsiteY31" fmla="*/ 440948 h 1308967"/>
                  <a:gd name="connsiteX32" fmla="*/ 779400 w 1309323"/>
                  <a:gd name="connsiteY32" fmla="*/ 514261 h 1308967"/>
                  <a:gd name="connsiteX33" fmla="*/ 706086 w 1309323"/>
                  <a:gd name="connsiteY33" fmla="*/ 440948 h 1308967"/>
                  <a:gd name="connsiteX34" fmla="*/ 779400 w 1309323"/>
                  <a:gd name="connsiteY34" fmla="*/ 367634 h 1308967"/>
                  <a:gd name="connsiteX35" fmla="*/ 658398 w 1309323"/>
                  <a:gd name="connsiteY35" fmla="*/ 258732 h 1308967"/>
                  <a:gd name="connsiteX36" fmla="*/ 257665 w 1309323"/>
                  <a:gd name="connsiteY36" fmla="*/ 659465 h 1308967"/>
                  <a:gd name="connsiteX37" fmla="*/ 658398 w 1309323"/>
                  <a:gd name="connsiteY37" fmla="*/ 1060199 h 1308967"/>
                  <a:gd name="connsiteX38" fmla="*/ 1059132 w 1309323"/>
                  <a:gd name="connsiteY38" fmla="*/ 659465 h 1308967"/>
                  <a:gd name="connsiteX39" fmla="*/ 658398 w 1309323"/>
                  <a:gd name="connsiteY39" fmla="*/ 258732 h 1308967"/>
                  <a:gd name="connsiteX40" fmla="*/ 585085 w 1309323"/>
                  <a:gd name="connsiteY40" fmla="*/ 0 h 1308967"/>
                  <a:gd name="connsiteX41" fmla="*/ 723882 w 1309323"/>
                  <a:gd name="connsiteY41" fmla="*/ 0 h 1308967"/>
                  <a:gd name="connsiteX42" fmla="*/ 754133 w 1309323"/>
                  <a:gd name="connsiteY42" fmla="*/ 30251 h 1308967"/>
                  <a:gd name="connsiteX43" fmla="*/ 754133 w 1309323"/>
                  <a:gd name="connsiteY43" fmla="*/ 74737 h 1308967"/>
                  <a:gd name="connsiteX44" fmla="*/ 723882 w 1309323"/>
                  <a:gd name="connsiteY44" fmla="*/ 104988 h 1308967"/>
                  <a:gd name="connsiteX45" fmla="*/ 705376 w 1309323"/>
                  <a:gd name="connsiteY45" fmla="*/ 104988 h 1308967"/>
                  <a:gd name="connsiteX46" fmla="*/ 705376 w 1309323"/>
                  <a:gd name="connsiteY46" fmla="*/ 159302 h 1308967"/>
                  <a:gd name="connsiteX47" fmla="*/ 755046 w 1309323"/>
                  <a:gd name="connsiteY47" fmla="*/ 164309 h 1308967"/>
                  <a:gd name="connsiteX48" fmla="*/ 958051 w 1309323"/>
                  <a:gd name="connsiteY48" fmla="*/ 256662 h 1308967"/>
                  <a:gd name="connsiteX49" fmla="*/ 968407 w 1309323"/>
                  <a:gd name="connsiteY49" fmla="*/ 265823 h 1308967"/>
                  <a:gd name="connsiteX50" fmla="*/ 1004680 w 1309323"/>
                  <a:gd name="connsiteY50" fmla="*/ 229550 h 1308967"/>
                  <a:gd name="connsiteX51" fmla="*/ 991512 w 1309323"/>
                  <a:gd name="connsiteY51" fmla="*/ 216382 h 1308967"/>
                  <a:gd name="connsiteX52" fmla="*/ 991512 w 1309323"/>
                  <a:gd name="connsiteY52" fmla="*/ 173319 h 1308967"/>
                  <a:gd name="connsiteX53" fmla="*/ 1022830 w 1309323"/>
                  <a:gd name="connsiteY53" fmla="*/ 142000 h 1308967"/>
                  <a:gd name="connsiteX54" fmla="*/ 1065893 w 1309323"/>
                  <a:gd name="connsiteY54" fmla="*/ 142000 h 1308967"/>
                  <a:gd name="connsiteX55" fmla="*/ 1163763 w 1309323"/>
                  <a:gd name="connsiteY55" fmla="*/ 239870 h 1308967"/>
                  <a:gd name="connsiteX56" fmla="*/ 1163763 w 1309323"/>
                  <a:gd name="connsiteY56" fmla="*/ 282933 h 1308967"/>
                  <a:gd name="connsiteX57" fmla="*/ 1132444 w 1309323"/>
                  <a:gd name="connsiteY57" fmla="*/ 314252 h 1308967"/>
                  <a:gd name="connsiteX58" fmla="*/ 1089382 w 1309323"/>
                  <a:gd name="connsiteY58" fmla="*/ 314252 h 1308967"/>
                  <a:gd name="connsiteX59" fmla="*/ 1076570 w 1309323"/>
                  <a:gd name="connsiteY59" fmla="*/ 301084 h 1308967"/>
                  <a:gd name="connsiteX60" fmla="*/ 1040200 w 1309323"/>
                  <a:gd name="connsiteY60" fmla="*/ 337437 h 1308967"/>
                  <a:gd name="connsiteX61" fmla="*/ 1060934 w 1309323"/>
                  <a:gd name="connsiteY61" fmla="*/ 362035 h 1308967"/>
                  <a:gd name="connsiteX62" fmla="*/ 1148440 w 1309323"/>
                  <a:gd name="connsiteY62" fmla="*/ 567664 h 1308967"/>
                  <a:gd name="connsiteX63" fmla="*/ 1151610 w 1309323"/>
                  <a:gd name="connsiteY63" fmla="*/ 603591 h 1308967"/>
                  <a:gd name="connsiteX64" fmla="*/ 1204335 w 1309323"/>
                  <a:gd name="connsiteY64" fmla="*/ 603591 h 1308967"/>
                  <a:gd name="connsiteX65" fmla="*/ 1204335 w 1309323"/>
                  <a:gd name="connsiteY65" fmla="*/ 585085 h 1308967"/>
                  <a:gd name="connsiteX66" fmla="*/ 1234586 w 1309323"/>
                  <a:gd name="connsiteY66" fmla="*/ 554834 h 1308967"/>
                  <a:gd name="connsiteX67" fmla="*/ 1279072 w 1309323"/>
                  <a:gd name="connsiteY67" fmla="*/ 554834 h 1308967"/>
                  <a:gd name="connsiteX68" fmla="*/ 1309323 w 1309323"/>
                  <a:gd name="connsiteY68" fmla="*/ 585085 h 1308967"/>
                  <a:gd name="connsiteX69" fmla="*/ 1309323 w 1309323"/>
                  <a:gd name="connsiteY69" fmla="*/ 723882 h 1308967"/>
                  <a:gd name="connsiteX70" fmla="*/ 1279072 w 1309323"/>
                  <a:gd name="connsiteY70" fmla="*/ 754133 h 1308967"/>
                  <a:gd name="connsiteX71" fmla="*/ 1234586 w 1309323"/>
                  <a:gd name="connsiteY71" fmla="*/ 754133 h 1308967"/>
                  <a:gd name="connsiteX72" fmla="*/ 1204335 w 1309323"/>
                  <a:gd name="connsiteY72" fmla="*/ 723882 h 1308967"/>
                  <a:gd name="connsiteX73" fmla="*/ 1203979 w 1309323"/>
                  <a:gd name="connsiteY73" fmla="*/ 723882 h 1308967"/>
                  <a:gd name="connsiteX74" fmla="*/ 1203979 w 1309323"/>
                  <a:gd name="connsiteY74" fmla="*/ 705376 h 1308967"/>
                  <a:gd name="connsiteX75" fmla="*/ 1151987 w 1309323"/>
                  <a:gd name="connsiteY75" fmla="*/ 705376 h 1308967"/>
                  <a:gd name="connsiteX76" fmla="*/ 1148440 w 1309323"/>
                  <a:gd name="connsiteY76" fmla="*/ 745572 h 1308967"/>
                  <a:gd name="connsiteX77" fmla="*/ 1060934 w 1309323"/>
                  <a:gd name="connsiteY77" fmla="*/ 951201 h 1308967"/>
                  <a:gd name="connsiteX78" fmla="*/ 1042649 w 1309323"/>
                  <a:gd name="connsiteY78" fmla="*/ 972895 h 1308967"/>
                  <a:gd name="connsiteX79" fmla="*/ 1076214 w 1309323"/>
                  <a:gd name="connsiteY79" fmla="*/ 1006460 h 1308967"/>
                  <a:gd name="connsiteX80" fmla="*/ 1089382 w 1309323"/>
                  <a:gd name="connsiteY80" fmla="*/ 993292 h 1308967"/>
                  <a:gd name="connsiteX81" fmla="*/ 1132444 w 1309323"/>
                  <a:gd name="connsiteY81" fmla="*/ 993292 h 1308967"/>
                  <a:gd name="connsiteX82" fmla="*/ 1163763 w 1309323"/>
                  <a:gd name="connsiteY82" fmla="*/ 1024610 h 1308967"/>
                  <a:gd name="connsiteX83" fmla="*/ 1163763 w 1309323"/>
                  <a:gd name="connsiteY83" fmla="*/ 1067673 h 1308967"/>
                  <a:gd name="connsiteX84" fmla="*/ 1065893 w 1309323"/>
                  <a:gd name="connsiteY84" fmla="*/ 1165899 h 1308967"/>
                  <a:gd name="connsiteX85" fmla="*/ 1022830 w 1309323"/>
                  <a:gd name="connsiteY85" fmla="*/ 1165899 h 1308967"/>
                  <a:gd name="connsiteX86" fmla="*/ 991512 w 1309323"/>
                  <a:gd name="connsiteY86" fmla="*/ 1134580 h 1308967"/>
                  <a:gd name="connsiteX87" fmla="*/ 991512 w 1309323"/>
                  <a:gd name="connsiteY87" fmla="*/ 1091518 h 1308967"/>
                  <a:gd name="connsiteX88" fmla="*/ 1004680 w 1309323"/>
                  <a:gd name="connsiteY88" fmla="*/ 1078350 h 1308967"/>
                  <a:gd name="connsiteX89" fmla="*/ 971238 w 1309323"/>
                  <a:gd name="connsiteY89" fmla="*/ 1044909 h 1308967"/>
                  <a:gd name="connsiteX90" fmla="*/ 958051 w 1309323"/>
                  <a:gd name="connsiteY90" fmla="*/ 1056575 h 1308967"/>
                  <a:gd name="connsiteX91" fmla="*/ 755046 w 1309323"/>
                  <a:gd name="connsiteY91" fmla="*/ 1148927 h 1308967"/>
                  <a:gd name="connsiteX92" fmla="*/ 705376 w 1309323"/>
                  <a:gd name="connsiteY92" fmla="*/ 1153934 h 1308967"/>
                  <a:gd name="connsiteX93" fmla="*/ 705376 w 1309323"/>
                  <a:gd name="connsiteY93" fmla="*/ 1203979 h 1308967"/>
                  <a:gd name="connsiteX94" fmla="*/ 723882 w 1309323"/>
                  <a:gd name="connsiteY94" fmla="*/ 1203979 h 1308967"/>
                  <a:gd name="connsiteX95" fmla="*/ 754133 w 1309323"/>
                  <a:gd name="connsiteY95" fmla="*/ 1234230 h 1308967"/>
                  <a:gd name="connsiteX96" fmla="*/ 754133 w 1309323"/>
                  <a:gd name="connsiteY96" fmla="*/ 1278716 h 1308967"/>
                  <a:gd name="connsiteX97" fmla="*/ 723882 w 1309323"/>
                  <a:gd name="connsiteY97" fmla="*/ 1308967 h 1308967"/>
                  <a:gd name="connsiteX98" fmla="*/ 585085 w 1309323"/>
                  <a:gd name="connsiteY98" fmla="*/ 1308967 h 1308967"/>
                  <a:gd name="connsiteX99" fmla="*/ 554834 w 1309323"/>
                  <a:gd name="connsiteY99" fmla="*/ 1278716 h 1308967"/>
                  <a:gd name="connsiteX100" fmla="*/ 554834 w 1309323"/>
                  <a:gd name="connsiteY100" fmla="*/ 1234230 h 1308967"/>
                  <a:gd name="connsiteX101" fmla="*/ 585085 w 1309323"/>
                  <a:gd name="connsiteY101" fmla="*/ 1203979 h 1308967"/>
                  <a:gd name="connsiteX102" fmla="*/ 603591 w 1309323"/>
                  <a:gd name="connsiteY102" fmla="*/ 1203979 h 1308967"/>
                  <a:gd name="connsiteX103" fmla="*/ 603591 w 1309323"/>
                  <a:gd name="connsiteY103" fmla="*/ 1154077 h 1308967"/>
                  <a:gd name="connsiteX104" fmla="*/ 552496 w 1309323"/>
                  <a:gd name="connsiteY104" fmla="*/ 1148927 h 1308967"/>
                  <a:gd name="connsiteX105" fmla="*/ 349491 w 1309323"/>
                  <a:gd name="connsiteY105" fmla="*/ 1056575 h 1308967"/>
                  <a:gd name="connsiteX106" fmla="*/ 334235 w 1309323"/>
                  <a:gd name="connsiteY106" fmla="*/ 1043079 h 1308967"/>
                  <a:gd name="connsiteX107" fmla="*/ 298948 w 1309323"/>
                  <a:gd name="connsiteY107" fmla="*/ 1078350 h 1308967"/>
                  <a:gd name="connsiteX108" fmla="*/ 312116 w 1309323"/>
                  <a:gd name="connsiteY108" fmla="*/ 1091518 h 1308967"/>
                  <a:gd name="connsiteX109" fmla="*/ 312116 w 1309323"/>
                  <a:gd name="connsiteY109" fmla="*/ 1134580 h 1308967"/>
                  <a:gd name="connsiteX110" fmla="*/ 280797 w 1309323"/>
                  <a:gd name="connsiteY110" fmla="*/ 1165899 h 1308967"/>
                  <a:gd name="connsiteX111" fmla="*/ 237734 w 1309323"/>
                  <a:gd name="connsiteY111" fmla="*/ 1165899 h 1308967"/>
                  <a:gd name="connsiteX112" fmla="*/ 139864 w 1309323"/>
                  <a:gd name="connsiteY112" fmla="*/ 1068029 h 1308967"/>
                  <a:gd name="connsiteX113" fmla="*/ 139864 w 1309323"/>
                  <a:gd name="connsiteY113" fmla="*/ 1024966 h 1308967"/>
                  <a:gd name="connsiteX114" fmla="*/ 171183 w 1309323"/>
                  <a:gd name="connsiteY114" fmla="*/ 993648 h 1308967"/>
                  <a:gd name="connsiteX115" fmla="*/ 214246 w 1309323"/>
                  <a:gd name="connsiteY115" fmla="*/ 993648 h 1308967"/>
                  <a:gd name="connsiteX116" fmla="*/ 227414 w 1309323"/>
                  <a:gd name="connsiteY116" fmla="*/ 1006816 h 1308967"/>
                  <a:gd name="connsiteX117" fmla="*/ 263266 w 1309323"/>
                  <a:gd name="connsiteY117" fmla="*/ 970964 h 1308967"/>
                  <a:gd name="connsiteX118" fmla="*/ 246608 w 1309323"/>
                  <a:gd name="connsiteY118" fmla="*/ 951201 h 1308967"/>
                  <a:gd name="connsiteX119" fmla="*/ 159102 w 1309323"/>
                  <a:gd name="connsiteY119" fmla="*/ 745572 h 1308967"/>
                  <a:gd name="connsiteX120" fmla="*/ 155555 w 1309323"/>
                  <a:gd name="connsiteY120" fmla="*/ 705376 h 1308967"/>
                  <a:gd name="connsiteX121" fmla="*/ 104988 w 1309323"/>
                  <a:gd name="connsiteY121" fmla="*/ 705376 h 1308967"/>
                  <a:gd name="connsiteX122" fmla="*/ 104988 w 1309323"/>
                  <a:gd name="connsiteY122" fmla="*/ 723882 h 1308967"/>
                  <a:gd name="connsiteX123" fmla="*/ 74737 w 1309323"/>
                  <a:gd name="connsiteY123" fmla="*/ 754133 h 1308967"/>
                  <a:gd name="connsiteX124" fmla="*/ 30251 w 1309323"/>
                  <a:gd name="connsiteY124" fmla="*/ 754133 h 1308967"/>
                  <a:gd name="connsiteX125" fmla="*/ 0 w 1309323"/>
                  <a:gd name="connsiteY125" fmla="*/ 723882 h 1308967"/>
                  <a:gd name="connsiteX126" fmla="*/ 0 w 1309323"/>
                  <a:gd name="connsiteY126" fmla="*/ 585085 h 1308967"/>
                  <a:gd name="connsiteX127" fmla="*/ 30251 w 1309323"/>
                  <a:gd name="connsiteY127" fmla="*/ 554834 h 1308967"/>
                  <a:gd name="connsiteX128" fmla="*/ 74737 w 1309323"/>
                  <a:gd name="connsiteY128" fmla="*/ 554834 h 1308967"/>
                  <a:gd name="connsiteX129" fmla="*/ 104988 w 1309323"/>
                  <a:gd name="connsiteY129" fmla="*/ 585085 h 1308967"/>
                  <a:gd name="connsiteX130" fmla="*/ 104988 w 1309323"/>
                  <a:gd name="connsiteY130" fmla="*/ 603591 h 1308967"/>
                  <a:gd name="connsiteX131" fmla="*/ 155932 w 1309323"/>
                  <a:gd name="connsiteY131" fmla="*/ 603591 h 1308967"/>
                  <a:gd name="connsiteX132" fmla="*/ 159102 w 1309323"/>
                  <a:gd name="connsiteY132" fmla="*/ 567664 h 1308967"/>
                  <a:gd name="connsiteX133" fmla="*/ 246608 w 1309323"/>
                  <a:gd name="connsiteY133" fmla="*/ 362035 h 1308967"/>
                  <a:gd name="connsiteX134" fmla="*/ 265707 w 1309323"/>
                  <a:gd name="connsiteY134" fmla="*/ 339377 h 1308967"/>
                  <a:gd name="connsiteX135" fmla="*/ 227414 w 1309323"/>
                  <a:gd name="connsiteY135" fmla="*/ 301084 h 1308967"/>
                  <a:gd name="connsiteX136" fmla="*/ 214246 w 1309323"/>
                  <a:gd name="connsiteY136" fmla="*/ 314252 h 1308967"/>
                  <a:gd name="connsiteX137" fmla="*/ 171183 w 1309323"/>
                  <a:gd name="connsiteY137" fmla="*/ 314252 h 1308967"/>
                  <a:gd name="connsiteX138" fmla="*/ 139864 w 1309323"/>
                  <a:gd name="connsiteY138" fmla="*/ 282933 h 1308967"/>
                  <a:gd name="connsiteX139" fmla="*/ 139864 w 1309323"/>
                  <a:gd name="connsiteY139" fmla="*/ 239870 h 1308967"/>
                  <a:gd name="connsiteX140" fmla="*/ 238090 w 1309323"/>
                  <a:gd name="connsiteY140" fmla="*/ 142000 h 1308967"/>
                  <a:gd name="connsiteX141" fmla="*/ 281153 w 1309323"/>
                  <a:gd name="connsiteY141" fmla="*/ 142000 h 1308967"/>
                  <a:gd name="connsiteX142" fmla="*/ 312471 w 1309323"/>
                  <a:gd name="connsiteY142" fmla="*/ 173319 h 1308967"/>
                  <a:gd name="connsiteX143" fmla="*/ 312471 w 1309323"/>
                  <a:gd name="connsiteY143" fmla="*/ 216382 h 1308967"/>
                  <a:gd name="connsiteX144" fmla="*/ 299303 w 1309323"/>
                  <a:gd name="connsiteY144" fmla="*/ 229550 h 1308967"/>
                  <a:gd name="connsiteX145" fmla="*/ 337246 w 1309323"/>
                  <a:gd name="connsiteY145" fmla="*/ 267493 h 1308967"/>
                  <a:gd name="connsiteX146" fmla="*/ 349491 w 1309323"/>
                  <a:gd name="connsiteY146" fmla="*/ 256662 h 1308967"/>
                  <a:gd name="connsiteX147" fmla="*/ 552496 w 1309323"/>
                  <a:gd name="connsiteY147" fmla="*/ 164309 h 1308967"/>
                  <a:gd name="connsiteX148" fmla="*/ 603591 w 1309323"/>
                  <a:gd name="connsiteY148" fmla="*/ 159159 h 1308967"/>
                  <a:gd name="connsiteX149" fmla="*/ 603591 w 1309323"/>
                  <a:gd name="connsiteY149" fmla="*/ 104988 h 1308967"/>
                  <a:gd name="connsiteX150" fmla="*/ 585085 w 1309323"/>
                  <a:gd name="connsiteY150" fmla="*/ 104988 h 1308967"/>
                  <a:gd name="connsiteX151" fmla="*/ 554834 w 1309323"/>
                  <a:gd name="connsiteY151" fmla="*/ 74737 h 1308967"/>
                  <a:gd name="connsiteX152" fmla="*/ 554834 w 1309323"/>
                  <a:gd name="connsiteY152" fmla="*/ 30251 h 1308967"/>
                  <a:gd name="connsiteX153" fmla="*/ 585085 w 1309323"/>
                  <a:gd name="connsiteY153" fmla="*/ 0 h 1308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</a:cxnLst>
                <a:rect l="l" t="t" r="r" b="b"/>
                <a:pathLst>
                  <a:path w="1309323" h="1308967">
                    <a:moveTo>
                      <a:pt x="779400" y="796483"/>
                    </a:moveTo>
                    <a:cubicBezTo>
                      <a:pt x="819889" y="796483"/>
                      <a:pt x="852713" y="829307"/>
                      <a:pt x="852713" y="869797"/>
                    </a:cubicBezTo>
                    <a:cubicBezTo>
                      <a:pt x="852713" y="910286"/>
                      <a:pt x="819890" y="943110"/>
                      <a:pt x="779400" y="943110"/>
                    </a:cubicBezTo>
                    <a:cubicBezTo>
                      <a:pt x="738910" y="943110"/>
                      <a:pt x="706086" y="910287"/>
                      <a:pt x="706086" y="869797"/>
                    </a:cubicBezTo>
                    <a:cubicBezTo>
                      <a:pt x="706086" y="829307"/>
                      <a:pt x="738910" y="796483"/>
                      <a:pt x="779400" y="796483"/>
                    </a:cubicBezTo>
                    <a:close/>
                    <a:moveTo>
                      <a:pt x="531700" y="796483"/>
                    </a:moveTo>
                    <a:cubicBezTo>
                      <a:pt x="572189" y="796483"/>
                      <a:pt x="605013" y="829307"/>
                      <a:pt x="605013" y="869797"/>
                    </a:cubicBezTo>
                    <a:cubicBezTo>
                      <a:pt x="605013" y="910286"/>
                      <a:pt x="572190" y="943110"/>
                      <a:pt x="531700" y="943110"/>
                    </a:cubicBezTo>
                    <a:cubicBezTo>
                      <a:pt x="491210" y="943110"/>
                      <a:pt x="458386" y="910287"/>
                      <a:pt x="458386" y="869797"/>
                    </a:cubicBezTo>
                    <a:cubicBezTo>
                      <a:pt x="458386" y="829307"/>
                      <a:pt x="491210" y="796483"/>
                      <a:pt x="531700" y="796483"/>
                    </a:cubicBezTo>
                    <a:close/>
                    <a:moveTo>
                      <a:pt x="410341" y="585795"/>
                    </a:moveTo>
                    <a:cubicBezTo>
                      <a:pt x="450831" y="585795"/>
                      <a:pt x="483654" y="618619"/>
                      <a:pt x="483654" y="659109"/>
                    </a:cubicBezTo>
                    <a:cubicBezTo>
                      <a:pt x="483654" y="699598"/>
                      <a:pt x="450831" y="732422"/>
                      <a:pt x="410341" y="732422"/>
                    </a:cubicBezTo>
                    <a:cubicBezTo>
                      <a:pt x="369851" y="732422"/>
                      <a:pt x="337027" y="699599"/>
                      <a:pt x="337027" y="659109"/>
                    </a:cubicBezTo>
                    <a:cubicBezTo>
                      <a:pt x="337027" y="618619"/>
                      <a:pt x="369851" y="585795"/>
                      <a:pt x="410341" y="585795"/>
                    </a:cubicBezTo>
                    <a:close/>
                    <a:moveTo>
                      <a:pt x="904318" y="583304"/>
                    </a:moveTo>
                    <a:cubicBezTo>
                      <a:pt x="944808" y="583304"/>
                      <a:pt x="977631" y="616128"/>
                      <a:pt x="977631" y="656618"/>
                    </a:cubicBezTo>
                    <a:cubicBezTo>
                      <a:pt x="977631" y="697107"/>
                      <a:pt x="944808" y="729931"/>
                      <a:pt x="904318" y="729931"/>
                    </a:cubicBezTo>
                    <a:cubicBezTo>
                      <a:pt x="863828" y="729931"/>
                      <a:pt x="831004" y="697108"/>
                      <a:pt x="831004" y="656618"/>
                    </a:cubicBezTo>
                    <a:cubicBezTo>
                      <a:pt x="831004" y="616128"/>
                      <a:pt x="863828" y="583304"/>
                      <a:pt x="904318" y="583304"/>
                    </a:cubicBezTo>
                    <a:close/>
                    <a:moveTo>
                      <a:pt x="658397" y="579033"/>
                    </a:moveTo>
                    <a:cubicBezTo>
                      <a:pt x="698886" y="579033"/>
                      <a:pt x="731710" y="611857"/>
                      <a:pt x="731710" y="652347"/>
                    </a:cubicBezTo>
                    <a:cubicBezTo>
                      <a:pt x="731710" y="692837"/>
                      <a:pt x="698887" y="725660"/>
                      <a:pt x="658397" y="725660"/>
                    </a:cubicBezTo>
                    <a:cubicBezTo>
                      <a:pt x="617907" y="725660"/>
                      <a:pt x="585083" y="692837"/>
                      <a:pt x="585083" y="652347"/>
                    </a:cubicBezTo>
                    <a:cubicBezTo>
                      <a:pt x="585083" y="611857"/>
                      <a:pt x="617907" y="579033"/>
                      <a:pt x="658397" y="579033"/>
                    </a:cubicBezTo>
                    <a:close/>
                    <a:moveTo>
                      <a:pt x="531700" y="367990"/>
                    </a:moveTo>
                    <a:cubicBezTo>
                      <a:pt x="572189" y="367990"/>
                      <a:pt x="605013" y="400814"/>
                      <a:pt x="605013" y="441304"/>
                    </a:cubicBezTo>
                    <a:cubicBezTo>
                      <a:pt x="605013" y="481793"/>
                      <a:pt x="572190" y="514617"/>
                      <a:pt x="531700" y="514617"/>
                    </a:cubicBezTo>
                    <a:cubicBezTo>
                      <a:pt x="491210" y="514617"/>
                      <a:pt x="458386" y="481794"/>
                      <a:pt x="458386" y="441304"/>
                    </a:cubicBezTo>
                    <a:cubicBezTo>
                      <a:pt x="458386" y="400814"/>
                      <a:pt x="491210" y="367990"/>
                      <a:pt x="531700" y="367990"/>
                    </a:cubicBezTo>
                    <a:close/>
                    <a:moveTo>
                      <a:pt x="779400" y="367634"/>
                    </a:moveTo>
                    <a:cubicBezTo>
                      <a:pt x="819889" y="367634"/>
                      <a:pt x="852713" y="400458"/>
                      <a:pt x="852713" y="440948"/>
                    </a:cubicBezTo>
                    <a:cubicBezTo>
                      <a:pt x="852713" y="481438"/>
                      <a:pt x="819890" y="514261"/>
                      <a:pt x="779400" y="514261"/>
                    </a:cubicBezTo>
                    <a:cubicBezTo>
                      <a:pt x="738910" y="514261"/>
                      <a:pt x="706086" y="481438"/>
                      <a:pt x="706086" y="440948"/>
                    </a:cubicBezTo>
                    <a:cubicBezTo>
                      <a:pt x="706086" y="400458"/>
                      <a:pt x="738910" y="367634"/>
                      <a:pt x="779400" y="367634"/>
                    </a:cubicBezTo>
                    <a:close/>
                    <a:moveTo>
                      <a:pt x="658398" y="258732"/>
                    </a:moveTo>
                    <a:cubicBezTo>
                      <a:pt x="437079" y="258732"/>
                      <a:pt x="257665" y="438146"/>
                      <a:pt x="257665" y="659465"/>
                    </a:cubicBezTo>
                    <a:cubicBezTo>
                      <a:pt x="257665" y="880784"/>
                      <a:pt x="437079" y="1060199"/>
                      <a:pt x="658398" y="1060199"/>
                    </a:cubicBezTo>
                    <a:cubicBezTo>
                      <a:pt x="879717" y="1060199"/>
                      <a:pt x="1059132" y="880784"/>
                      <a:pt x="1059132" y="659465"/>
                    </a:cubicBezTo>
                    <a:cubicBezTo>
                      <a:pt x="1059132" y="438146"/>
                      <a:pt x="879717" y="258732"/>
                      <a:pt x="658398" y="258732"/>
                    </a:cubicBezTo>
                    <a:close/>
                    <a:moveTo>
                      <a:pt x="585085" y="0"/>
                    </a:moveTo>
                    <a:lnTo>
                      <a:pt x="723882" y="0"/>
                    </a:lnTo>
                    <a:cubicBezTo>
                      <a:pt x="740609" y="0"/>
                      <a:pt x="754133" y="13524"/>
                      <a:pt x="754133" y="30251"/>
                    </a:cubicBezTo>
                    <a:lnTo>
                      <a:pt x="754133" y="74737"/>
                    </a:lnTo>
                    <a:cubicBezTo>
                      <a:pt x="754133" y="91464"/>
                      <a:pt x="740609" y="104988"/>
                      <a:pt x="723882" y="104988"/>
                    </a:cubicBezTo>
                    <a:lnTo>
                      <a:pt x="705376" y="104988"/>
                    </a:lnTo>
                    <a:lnTo>
                      <a:pt x="705376" y="159302"/>
                    </a:lnTo>
                    <a:lnTo>
                      <a:pt x="755046" y="164309"/>
                    </a:lnTo>
                    <a:cubicBezTo>
                      <a:pt x="830183" y="179685"/>
                      <a:pt x="899211" y="211829"/>
                      <a:pt x="958051" y="256662"/>
                    </a:cubicBezTo>
                    <a:lnTo>
                      <a:pt x="968407" y="265823"/>
                    </a:lnTo>
                    <a:lnTo>
                      <a:pt x="1004680" y="229550"/>
                    </a:lnTo>
                    <a:lnTo>
                      <a:pt x="991512" y="216382"/>
                    </a:lnTo>
                    <a:cubicBezTo>
                      <a:pt x="979767" y="204281"/>
                      <a:pt x="979767" y="185063"/>
                      <a:pt x="991512" y="173319"/>
                    </a:cubicBezTo>
                    <a:lnTo>
                      <a:pt x="1022830" y="142000"/>
                    </a:lnTo>
                    <a:cubicBezTo>
                      <a:pt x="1034930" y="130256"/>
                      <a:pt x="1054148" y="130256"/>
                      <a:pt x="1065893" y="142000"/>
                    </a:cubicBezTo>
                    <a:lnTo>
                      <a:pt x="1163763" y="239870"/>
                    </a:lnTo>
                    <a:cubicBezTo>
                      <a:pt x="1175507" y="251971"/>
                      <a:pt x="1175507" y="271189"/>
                      <a:pt x="1163763" y="282933"/>
                    </a:cubicBezTo>
                    <a:lnTo>
                      <a:pt x="1132444" y="314252"/>
                    </a:lnTo>
                    <a:cubicBezTo>
                      <a:pt x="1120344" y="325996"/>
                      <a:pt x="1101126" y="325996"/>
                      <a:pt x="1089382" y="314252"/>
                    </a:cubicBezTo>
                    <a:lnTo>
                      <a:pt x="1076570" y="301084"/>
                    </a:lnTo>
                    <a:lnTo>
                      <a:pt x="1040200" y="337437"/>
                    </a:lnTo>
                    <a:lnTo>
                      <a:pt x="1060934" y="362035"/>
                    </a:lnTo>
                    <a:cubicBezTo>
                      <a:pt x="1104373" y="421971"/>
                      <a:pt x="1134902" y="491874"/>
                      <a:pt x="1148440" y="567664"/>
                    </a:cubicBezTo>
                    <a:lnTo>
                      <a:pt x="1151610" y="603591"/>
                    </a:lnTo>
                    <a:lnTo>
                      <a:pt x="1204335" y="603591"/>
                    </a:lnTo>
                    <a:lnTo>
                      <a:pt x="1204335" y="585085"/>
                    </a:lnTo>
                    <a:cubicBezTo>
                      <a:pt x="1204335" y="568358"/>
                      <a:pt x="1217859" y="554834"/>
                      <a:pt x="1234586" y="554834"/>
                    </a:cubicBezTo>
                    <a:lnTo>
                      <a:pt x="1279072" y="554834"/>
                    </a:lnTo>
                    <a:cubicBezTo>
                      <a:pt x="1295799" y="554834"/>
                      <a:pt x="1309323" y="568358"/>
                      <a:pt x="1309323" y="585085"/>
                    </a:cubicBezTo>
                    <a:lnTo>
                      <a:pt x="1309323" y="723882"/>
                    </a:lnTo>
                    <a:cubicBezTo>
                      <a:pt x="1309323" y="740609"/>
                      <a:pt x="1295799" y="754133"/>
                      <a:pt x="1279072" y="754133"/>
                    </a:cubicBezTo>
                    <a:lnTo>
                      <a:pt x="1234586" y="754133"/>
                    </a:lnTo>
                    <a:cubicBezTo>
                      <a:pt x="1217859" y="754133"/>
                      <a:pt x="1204335" y="740609"/>
                      <a:pt x="1204335" y="723882"/>
                    </a:cubicBezTo>
                    <a:lnTo>
                      <a:pt x="1203979" y="723882"/>
                    </a:lnTo>
                    <a:lnTo>
                      <a:pt x="1203979" y="705376"/>
                    </a:lnTo>
                    <a:lnTo>
                      <a:pt x="1151987" y="705376"/>
                    </a:lnTo>
                    <a:lnTo>
                      <a:pt x="1148440" y="745572"/>
                    </a:lnTo>
                    <a:cubicBezTo>
                      <a:pt x="1134902" y="821362"/>
                      <a:pt x="1104373" y="891265"/>
                      <a:pt x="1060934" y="951201"/>
                    </a:cubicBezTo>
                    <a:lnTo>
                      <a:pt x="1042649" y="972895"/>
                    </a:lnTo>
                    <a:lnTo>
                      <a:pt x="1076214" y="1006460"/>
                    </a:lnTo>
                    <a:lnTo>
                      <a:pt x="1089382" y="993292"/>
                    </a:lnTo>
                    <a:cubicBezTo>
                      <a:pt x="1101482" y="981547"/>
                      <a:pt x="1120700" y="981547"/>
                      <a:pt x="1132444" y="993292"/>
                    </a:cubicBezTo>
                    <a:lnTo>
                      <a:pt x="1163763" y="1024610"/>
                    </a:lnTo>
                    <a:cubicBezTo>
                      <a:pt x="1175507" y="1036710"/>
                      <a:pt x="1175507" y="1055929"/>
                      <a:pt x="1163763" y="1067673"/>
                    </a:cubicBezTo>
                    <a:lnTo>
                      <a:pt x="1065893" y="1165899"/>
                    </a:lnTo>
                    <a:cubicBezTo>
                      <a:pt x="1053793" y="1177643"/>
                      <a:pt x="1034574" y="1177643"/>
                      <a:pt x="1022830" y="1165899"/>
                    </a:cubicBezTo>
                    <a:lnTo>
                      <a:pt x="991512" y="1134580"/>
                    </a:lnTo>
                    <a:cubicBezTo>
                      <a:pt x="979767" y="1122480"/>
                      <a:pt x="979767" y="1103262"/>
                      <a:pt x="991512" y="1091518"/>
                    </a:cubicBezTo>
                    <a:lnTo>
                      <a:pt x="1004680" y="1078350"/>
                    </a:lnTo>
                    <a:lnTo>
                      <a:pt x="971238" y="1044909"/>
                    </a:lnTo>
                    <a:lnTo>
                      <a:pt x="958051" y="1056575"/>
                    </a:lnTo>
                    <a:cubicBezTo>
                      <a:pt x="899211" y="1101407"/>
                      <a:pt x="830183" y="1133551"/>
                      <a:pt x="755046" y="1148927"/>
                    </a:cubicBezTo>
                    <a:lnTo>
                      <a:pt x="705376" y="1153934"/>
                    </a:lnTo>
                    <a:lnTo>
                      <a:pt x="705376" y="1203979"/>
                    </a:lnTo>
                    <a:lnTo>
                      <a:pt x="723882" y="1203979"/>
                    </a:lnTo>
                    <a:cubicBezTo>
                      <a:pt x="740609" y="1203979"/>
                      <a:pt x="754133" y="1217503"/>
                      <a:pt x="754133" y="1234230"/>
                    </a:cubicBezTo>
                    <a:lnTo>
                      <a:pt x="754133" y="1278716"/>
                    </a:lnTo>
                    <a:cubicBezTo>
                      <a:pt x="754133" y="1295443"/>
                      <a:pt x="740609" y="1308967"/>
                      <a:pt x="723882" y="1308967"/>
                    </a:cubicBezTo>
                    <a:lnTo>
                      <a:pt x="585085" y="1308967"/>
                    </a:lnTo>
                    <a:cubicBezTo>
                      <a:pt x="568358" y="1308967"/>
                      <a:pt x="554834" y="1295443"/>
                      <a:pt x="554834" y="1278716"/>
                    </a:cubicBezTo>
                    <a:lnTo>
                      <a:pt x="554834" y="1234230"/>
                    </a:lnTo>
                    <a:cubicBezTo>
                      <a:pt x="554834" y="1217503"/>
                      <a:pt x="568358" y="1203979"/>
                      <a:pt x="585085" y="1203979"/>
                    </a:cubicBezTo>
                    <a:lnTo>
                      <a:pt x="603591" y="1203979"/>
                    </a:lnTo>
                    <a:lnTo>
                      <a:pt x="603591" y="1154077"/>
                    </a:lnTo>
                    <a:lnTo>
                      <a:pt x="552496" y="1148927"/>
                    </a:lnTo>
                    <a:cubicBezTo>
                      <a:pt x="477359" y="1133551"/>
                      <a:pt x="408331" y="1101407"/>
                      <a:pt x="349491" y="1056575"/>
                    </a:cubicBezTo>
                    <a:lnTo>
                      <a:pt x="334235" y="1043079"/>
                    </a:lnTo>
                    <a:lnTo>
                      <a:pt x="298948" y="1078350"/>
                    </a:lnTo>
                    <a:lnTo>
                      <a:pt x="312116" y="1091518"/>
                    </a:lnTo>
                    <a:cubicBezTo>
                      <a:pt x="323860" y="1103618"/>
                      <a:pt x="323860" y="1122836"/>
                      <a:pt x="312116" y="1134580"/>
                    </a:cubicBezTo>
                    <a:lnTo>
                      <a:pt x="280797" y="1165899"/>
                    </a:lnTo>
                    <a:cubicBezTo>
                      <a:pt x="268697" y="1177643"/>
                      <a:pt x="249479" y="1177643"/>
                      <a:pt x="237734" y="1165899"/>
                    </a:cubicBezTo>
                    <a:lnTo>
                      <a:pt x="139864" y="1068029"/>
                    </a:lnTo>
                    <a:cubicBezTo>
                      <a:pt x="128120" y="1055929"/>
                      <a:pt x="128120" y="1036710"/>
                      <a:pt x="139864" y="1024966"/>
                    </a:cubicBezTo>
                    <a:lnTo>
                      <a:pt x="171183" y="993648"/>
                    </a:lnTo>
                    <a:cubicBezTo>
                      <a:pt x="183283" y="981903"/>
                      <a:pt x="202501" y="981903"/>
                      <a:pt x="214246" y="993648"/>
                    </a:cubicBezTo>
                    <a:lnTo>
                      <a:pt x="227414" y="1006816"/>
                    </a:lnTo>
                    <a:lnTo>
                      <a:pt x="263266" y="970964"/>
                    </a:lnTo>
                    <a:lnTo>
                      <a:pt x="246608" y="951201"/>
                    </a:lnTo>
                    <a:cubicBezTo>
                      <a:pt x="203169" y="891265"/>
                      <a:pt x="172640" y="821362"/>
                      <a:pt x="159102" y="745572"/>
                    </a:cubicBezTo>
                    <a:lnTo>
                      <a:pt x="155555" y="705376"/>
                    </a:lnTo>
                    <a:lnTo>
                      <a:pt x="104988" y="705376"/>
                    </a:lnTo>
                    <a:lnTo>
                      <a:pt x="104988" y="723882"/>
                    </a:lnTo>
                    <a:cubicBezTo>
                      <a:pt x="104988" y="740609"/>
                      <a:pt x="91464" y="754133"/>
                      <a:pt x="74737" y="754133"/>
                    </a:cubicBezTo>
                    <a:lnTo>
                      <a:pt x="30251" y="754133"/>
                    </a:lnTo>
                    <a:cubicBezTo>
                      <a:pt x="13524" y="754133"/>
                      <a:pt x="0" y="740609"/>
                      <a:pt x="0" y="723882"/>
                    </a:cubicBezTo>
                    <a:lnTo>
                      <a:pt x="0" y="585085"/>
                    </a:lnTo>
                    <a:cubicBezTo>
                      <a:pt x="0" y="568358"/>
                      <a:pt x="13524" y="554834"/>
                      <a:pt x="30251" y="554834"/>
                    </a:cubicBezTo>
                    <a:lnTo>
                      <a:pt x="74737" y="554834"/>
                    </a:lnTo>
                    <a:cubicBezTo>
                      <a:pt x="91464" y="554834"/>
                      <a:pt x="104988" y="568358"/>
                      <a:pt x="104988" y="585085"/>
                    </a:cubicBezTo>
                    <a:lnTo>
                      <a:pt x="104988" y="603591"/>
                    </a:lnTo>
                    <a:lnTo>
                      <a:pt x="155932" y="603591"/>
                    </a:lnTo>
                    <a:lnTo>
                      <a:pt x="159102" y="567664"/>
                    </a:lnTo>
                    <a:cubicBezTo>
                      <a:pt x="172640" y="491874"/>
                      <a:pt x="203169" y="421971"/>
                      <a:pt x="246608" y="362035"/>
                    </a:cubicBezTo>
                    <a:lnTo>
                      <a:pt x="265707" y="339377"/>
                    </a:lnTo>
                    <a:lnTo>
                      <a:pt x="227414" y="301084"/>
                    </a:lnTo>
                    <a:lnTo>
                      <a:pt x="214246" y="314252"/>
                    </a:lnTo>
                    <a:cubicBezTo>
                      <a:pt x="202145" y="325996"/>
                      <a:pt x="182927" y="325996"/>
                      <a:pt x="171183" y="314252"/>
                    </a:cubicBezTo>
                    <a:lnTo>
                      <a:pt x="139864" y="282933"/>
                    </a:lnTo>
                    <a:cubicBezTo>
                      <a:pt x="128120" y="270833"/>
                      <a:pt x="128120" y="251615"/>
                      <a:pt x="139864" y="239870"/>
                    </a:cubicBezTo>
                    <a:lnTo>
                      <a:pt x="238090" y="142000"/>
                    </a:lnTo>
                    <a:cubicBezTo>
                      <a:pt x="250191" y="130256"/>
                      <a:pt x="269409" y="130256"/>
                      <a:pt x="281153" y="142000"/>
                    </a:cubicBezTo>
                    <a:lnTo>
                      <a:pt x="312471" y="173319"/>
                    </a:lnTo>
                    <a:cubicBezTo>
                      <a:pt x="324216" y="185419"/>
                      <a:pt x="324216" y="204637"/>
                      <a:pt x="312471" y="216382"/>
                    </a:cubicBezTo>
                    <a:lnTo>
                      <a:pt x="299303" y="229550"/>
                    </a:lnTo>
                    <a:lnTo>
                      <a:pt x="337246" y="267493"/>
                    </a:lnTo>
                    <a:lnTo>
                      <a:pt x="349491" y="256662"/>
                    </a:lnTo>
                    <a:cubicBezTo>
                      <a:pt x="408331" y="211829"/>
                      <a:pt x="477359" y="179685"/>
                      <a:pt x="552496" y="164309"/>
                    </a:cubicBezTo>
                    <a:lnTo>
                      <a:pt x="603591" y="159159"/>
                    </a:lnTo>
                    <a:lnTo>
                      <a:pt x="603591" y="104988"/>
                    </a:lnTo>
                    <a:lnTo>
                      <a:pt x="585085" y="104988"/>
                    </a:lnTo>
                    <a:cubicBezTo>
                      <a:pt x="568358" y="104988"/>
                      <a:pt x="554834" y="91464"/>
                      <a:pt x="554834" y="74737"/>
                    </a:cubicBezTo>
                    <a:lnTo>
                      <a:pt x="554834" y="30251"/>
                    </a:lnTo>
                    <a:cubicBezTo>
                      <a:pt x="554834" y="13524"/>
                      <a:pt x="568358" y="0"/>
                      <a:pt x="585085" y="0"/>
                    </a:cubicBezTo>
                    <a:close/>
                  </a:path>
                </a:pathLst>
              </a:custGeom>
              <a:solidFill>
                <a:schemeClr val="accent3">
                  <a:lumMod val="50000"/>
                </a:schemeClr>
              </a:solidFill>
              <a:ln w="35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8" name="Freeform: Shape 157">
                <a:extLst>
                  <a:ext uri="{FF2B5EF4-FFF2-40B4-BE49-F238E27FC236}">
                    <a16:creationId xmlns:a16="http://schemas.microsoft.com/office/drawing/2014/main" id="{6BE23596-0908-4F01-B717-9F64D4EB64F2}"/>
                  </a:ext>
                </a:extLst>
              </p:cNvPr>
              <p:cNvSpPr/>
              <p:nvPr/>
            </p:nvSpPr>
            <p:spPr>
              <a:xfrm>
                <a:off x="5172194" y="4145611"/>
                <a:ext cx="392651" cy="392544"/>
              </a:xfrm>
              <a:custGeom>
                <a:avLst/>
                <a:gdLst>
                  <a:gd name="connsiteX0" fmla="*/ 779400 w 1309323"/>
                  <a:gd name="connsiteY0" fmla="*/ 796483 h 1308967"/>
                  <a:gd name="connsiteX1" fmla="*/ 852713 w 1309323"/>
                  <a:gd name="connsiteY1" fmla="*/ 869797 h 1308967"/>
                  <a:gd name="connsiteX2" fmla="*/ 779400 w 1309323"/>
                  <a:gd name="connsiteY2" fmla="*/ 943110 h 1308967"/>
                  <a:gd name="connsiteX3" fmla="*/ 706086 w 1309323"/>
                  <a:gd name="connsiteY3" fmla="*/ 869797 h 1308967"/>
                  <a:gd name="connsiteX4" fmla="*/ 779400 w 1309323"/>
                  <a:gd name="connsiteY4" fmla="*/ 796483 h 1308967"/>
                  <a:gd name="connsiteX5" fmla="*/ 531700 w 1309323"/>
                  <a:gd name="connsiteY5" fmla="*/ 796483 h 1308967"/>
                  <a:gd name="connsiteX6" fmla="*/ 605013 w 1309323"/>
                  <a:gd name="connsiteY6" fmla="*/ 869797 h 1308967"/>
                  <a:gd name="connsiteX7" fmla="*/ 531700 w 1309323"/>
                  <a:gd name="connsiteY7" fmla="*/ 943110 h 1308967"/>
                  <a:gd name="connsiteX8" fmla="*/ 458386 w 1309323"/>
                  <a:gd name="connsiteY8" fmla="*/ 869797 h 1308967"/>
                  <a:gd name="connsiteX9" fmla="*/ 531700 w 1309323"/>
                  <a:gd name="connsiteY9" fmla="*/ 796483 h 1308967"/>
                  <a:gd name="connsiteX10" fmla="*/ 410341 w 1309323"/>
                  <a:gd name="connsiteY10" fmla="*/ 585795 h 1308967"/>
                  <a:gd name="connsiteX11" fmla="*/ 483654 w 1309323"/>
                  <a:gd name="connsiteY11" fmla="*/ 659109 h 1308967"/>
                  <a:gd name="connsiteX12" fmla="*/ 410341 w 1309323"/>
                  <a:gd name="connsiteY12" fmla="*/ 732422 h 1308967"/>
                  <a:gd name="connsiteX13" fmla="*/ 337027 w 1309323"/>
                  <a:gd name="connsiteY13" fmla="*/ 659109 h 1308967"/>
                  <a:gd name="connsiteX14" fmla="*/ 410341 w 1309323"/>
                  <a:gd name="connsiteY14" fmla="*/ 585795 h 1308967"/>
                  <a:gd name="connsiteX15" fmla="*/ 904318 w 1309323"/>
                  <a:gd name="connsiteY15" fmla="*/ 583304 h 1308967"/>
                  <a:gd name="connsiteX16" fmla="*/ 977631 w 1309323"/>
                  <a:gd name="connsiteY16" fmla="*/ 656618 h 1308967"/>
                  <a:gd name="connsiteX17" fmla="*/ 904318 w 1309323"/>
                  <a:gd name="connsiteY17" fmla="*/ 729931 h 1308967"/>
                  <a:gd name="connsiteX18" fmla="*/ 831004 w 1309323"/>
                  <a:gd name="connsiteY18" fmla="*/ 656618 h 1308967"/>
                  <a:gd name="connsiteX19" fmla="*/ 904318 w 1309323"/>
                  <a:gd name="connsiteY19" fmla="*/ 583304 h 1308967"/>
                  <a:gd name="connsiteX20" fmla="*/ 658397 w 1309323"/>
                  <a:gd name="connsiteY20" fmla="*/ 579033 h 1308967"/>
                  <a:gd name="connsiteX21" fmla="*/ 731710 w 1309323"/>
                  <a:gd name="connsiteY21" fmla="*/ 652347 h 1308967"/>
                  <a:gd name="connsiteX22" fmla="*/ 658397 w 1309323"/>
                  <a:gd name="connsiteY22" fmla="*/ 725660 h 1308967"/>
                  <a:gd name="connsiteX23" fmla="*/ 585083 w 1309323"/>
                  <a:gd name="connsiteY23" fmla="*/ 652347 h 1308967"/>
                  <a:gd name="connsiteX24" fmla="*/ 658397 w 1309323"/>
                  <a:gd name="connsiteY24" fmla="*/ 579033 h 1308967"/>
                  <a:gd name="connsiteX25" fmla="*/ 531700 w 1309323"/>
                  <a:gd name="connsiteY25" fmla="*/ 367990 h 1308967"/>
                  <a:gd name="connsiteX26" fmla="*/ 605013 w 1309323"/>
                  <a:gd name="connsiteY26" fmla="*/ 441304 h 1308967"/>
                  <a:gd name="connsiteX27" fmla="*/ 531700 w 1309323"/>
                  <a:gd name="connsiteY27" fmla="*/ 514617 h 1308967"/>
                  <a:gd name="connsiteX28" fmla="*/ 458386 w 1309323"/>
                  <a:gd name="connsiteY28" fmla="*/ 441304 h 1308967"/>
                  <a:gd name="connsiteX29" fmla="*/ 531700 w 1309323"/>
                  <a:gd name="connsiteY29" fmla="*/ 367990 h 1308967"/>
                  <a:gd name="connsiteX30" fmla="*/ 779400 w 1309323"/>
                  <a:gd name="connsiteY30" fmla="*/ 367634 h 1308967"/>
                  <a:gd name="connsiteX31" fmla="*/ 852713 w 1309323"/>
                  <a:gd name="connsiteY31" fmla="*/ 440948 h 1308967"/>
                  <a:gd name="connsiteX32" fmla="*/ 779400 w 1309323"/>
                  <a:gd name="connsiteY32" fmla="*/ 514261 h 1308967"/>
                  <a:gd name="connsiteX33" fmla="*/ 706086 w 1309323"/>
                  <a:gd name="connsiteY33" fmla="*/ 440948 h 1308967"/>
                  <a:gd name="connsiteX34" fmla="*/ 779400 w 1309323"/>
                  <a:gd name="connsiteY34" fmla="*/ 367634 h 1308967"/>
                  <a:gd name="connsiteX35" fmla="*/ 658398 w 1309323"/>
                  <a:gd name="connsiteY35" fmla="*/ 258732 h 1308967"/>
                  <a:gd name="connsiteX36" fmla="*/ 257665 w 1309323"/>
                  <a:gd name="connsiteY36" fmla="*/ 659465 h 1308967"/>
                  <a:gd name="connsiteX37" fmla="*/ 658398 w 1309323"/>
                  <a:gd name="connsiteY37" fmla="*/ 1060199 h 1308967"/>
                  <a:gd name="connsiteX38" fmla="*/ 1059132 w 1309323"/>
                  <a:gd name="connsiteY38" fmla="*/ 659465 h 1308967"/>
                  <a:gd name="connsiteX39" fmla="*/ 658398 w 1309323"/>
                  <a:gd name="connsiteY39" fmla="*/ 258732 h 1308967"/>
                  <a:gd name="connsiteX40" fmla="*/ 585085 w 1309323"/>
                  <a:gd name="connsiteY40" fmla="*/ 0 h 1308967"/>
                  <a:gd name="connsiteX41" fmla="*/ 723882 w 1309323"/>
                  <a:gd name="connsiteY41" fmla="*/ 0 h 1308967"/>
                  <a:gd name="connsiteX42" fmla="*/ 754133 w 1309323"/>
                  <a:gd name="connsiteY42" fmla="*/ 30251 h 1308967"/>
                  <a:gd name="connsiteX43" fmla="*/ 754133 w 1309323"/>
                  <a:gd name="connsiteY43" fmla="*/ 74737 h 1308967"/>
                  <a:gd name="connsiteX44" fmla="*/ 723882 w 1309323"/>
                  <a:gd name="connsiteY44" fmla="*/ 104988 h 1308967"/>
                  <a:gd name="connsiteX45" fmla="*/ 705376 w 1309323"/>
                  <a:gd name="connsiteY45" fmla="*/ 104988 h 1308967"/>
                  <a:gd name="connsiteX46" fmla="*/ 705376 w 1309323"/>
                  <a:gd name="connsiteY46" fmla="*/ 159302 h 1308967"/>
                  <a:gd name="connsiteX47" fmla="*/ 755046 w 1309323"/>
                  <a:gd name="connsiteY47" fmla="*/ 164309 h 1308967"/>
                  <a:gd name="connsiteX48" fmla="*/ 958051 w 1309323"/>
                  <a:gd name="connsiteY48" fmla="*/ 256662 h 1308967"/>
                  <a:gd name="connsiteX49" fmla="*/ 968407 w 1309323"/>
                  <a:gd name="connsiteY49" fmla="*/ 265823 h 1308967"/>
                  <a:gd name="connsiteX50" fmla="*/ 1004680 w 1309323"/>
                  <a:gd name="connsiteY50" fmla="*/ 229550 h 1308967"/>
                  <a:gd name="connsiteX51" fmla="*/ 991512 w 1309323"/>
                  <a:gd name="connsiteY51" fmla="*/ 216382 h 1308967"/>
                  <a:gd name="connsiteX52" fmla="*/ 991512 w 1309323"/>
                  <a:gd name="connsiteY52" fmla="*/ 173319 h 1308967"/>
                  <a:gd name="connsiteX53" fmla="*/ 1022830 w 1309323"/>
                  <a:gd name="connsiteY53" fmla="*/ 142000 h 1308967"/>
                  <a:gd name="connsiteX54" fmla="*/ 1065893 w 1309323"/>
                  <a:gd name="connsiteY54" fmla="*/ 142000 h 1308967"/>
                  <a:gd name="connsiteX55" fmla="*/ 1163763 w 1309323"/>
                  <a:gd name="connsiteY55" fmla="*/ 239870 h 1308967"/>
                  <a:gd name="connsiteX56" fmla="*/ 1163763 w 1309323"/>
                  <a:gd name="connsiteY56" fmla="*/ 282933 h 1308967"/>
                  <a:gd name="connsiteX57" fmla="*/ 1132444 w 1309323"/>
                  <a:gd name="connsiteY57" fmla="*/ 314252 h 1308967"/>
                  <a:gd name="connsiteX58" fmla="*/ 1089382 w 1309323"/>
                  <a:gd name="connsiteY58" fmla="*/ 314252 h 1308967"/>
                  <a:gd name="connsiteX59" fmla="*/ 1076570 w 1309323"/>
                  <a:gd name="connsiteY59" fmla="*/ 301084 h 1308967"/>
                  <a:gd name="connsiteX60" fmla="*/ 1040200 w 1309323"/>
                  <a:gd name="connsiteY60" fmla="*/ 337437 h 1308967"/>
                  <a:gd name="connsiteX61" fmla="*/ 1060934 w 1309323"/>
                  <a:gd name="connsiteY61" fmla="*/ 362035 h 1308967"/>
                  <a:gd name="connsiteX62" fmla="*/ 1148440 w 1309323"/>
                  <a:gd name="connsiteY62" fmla="*/ 567664 h 1308967"/>
                  <a:gd name="connsiteX63" fmla="*/ 1151610 w 1309323"/>
                  <a:gd name="connsiteY63" fmla="*/ 603591 h 1308967"/>
                  <a:gd name="connsiteX64" fmla="*/ 1204335 w 1309323"/>
                  <a:gd name="connsiteY64" fmla="*/ 603591 h 1308967"/>
                  <a:gd name="connsiteX65" fmla="*/ 1204335 w 1309323"/>
                  <a:gd name="connsiteY65" fmla="*/ 585085 h 1308967"/>
                  <a:gd name="connsiteX66" fmla="*/ 1234586 w 1309323"/>
                  <a:gd name="connsiteY66" fmla="*/ 554834 h 1308967"/>
                  <a:gd name="connsiteX67" fmla="*/ 1279072 w 1309323"/>
                  <a:gd name="connsiteY67" fmla="*/ 554834 h 1308967"/>
                  <a:gd name="connsiteX68" fmla="*/ 1309323 w 1309323"/>
                  <a:gd name="connsiteY68" fmla="*/ 585085 h 1308967"/>
                  <a:gd name="connsiteX69" fmla="*/ 1309323 w 1309323"/>
                  <a:gd name="connsiteY69" fmla="*/ 723882 h 1308967"/>
                  <a:gd name="connsiteX70" fmla="*/ 1279072 w 1309323"/>
                  <a:gd name="connsiteY70" fmla="*/ 754133 h 1308967"/>
                  <a:gd name="connsiteX71" fmla="*/ 1234586 w 1309323"/>
                  <a:gd name="connsiteY71" fmla="*/ 754133 h 1308967"/>
                  <a:gd name="connsiteX72" fmla="*/ 1204335 w 1309323"/>
                  <a:gd name="connsiteY72" fmla="*/ 723882 h 1308967"/>
                  <a:gd name="connsiteX73" fmla="*/ 1203979 w 1309323"/>
                  <a:gd name="connsiteY73" fmla="*/ 723882 h 1308967"/>
                  <a:gd name="connsiteX74" fmla="*/ 1203979 w 1309323"/>
                  <a:gd name="connsiteY74" fmla="*/ 705376 h 1308967"/>
                  <a:gd name="connsiteX75" fmla="*/ 1151987 w 1309323"/>
                  <a:gd name="connsiteY75" fmla="*/ 705376 h 1308967"/>
                  <a:gd name="connsiteX76" fmla="*/ 1148440 w 1309323"/>
                  <a:gd name="connsiteY76" fmla="*/ 745572 h 1308967"/>
                  <a:gd name="connsiteX77" fmla="*/ 1060934 w 1309323"/>
                  <a:gd name="connsiteY77" fmla="*/ 951201 h 1308967"/>
                  <a:gd name="connsiteX78" fmla="*/ 1042649 w 1309323"/>
                  <a:gd name="connsiteY78" fmla="*/ 972895 h 1308967"/>
                  <a:gd name="connsiteX79" fmla="*/ 1076214 w 1309323"/>
                  <a:gd name="connsiteY79" fmla="*/ 1006460 h 1308967"/>
                  <a:gd name="connsiteX80" fmla="*/ 1089382 w 1309323"/>
                  <a:gd name="connsiteY80" fmla="*/ 993292 h 1308967"/>
                  <a:gd name="connsiteX81" fmla="*/ 1132444 w 1309323"/>
                  <a:gd name="connsiteY81" fmla="*/ 993292 h 1308967"/>
                  <a:gd name="connsiteX82" fmla="*/ 1163763 w 1309323"/>
                  <a:gd name="connsiteY82" fmla="*/ 1024610 h 1308967"/>
                  <a:gd name="connsiteX83" fmla="*/ 1163763 w 1309323"/>
                  <a:gd name="connsiteY83" fmla="*/ 1067673 h 1308967"/>
                  <a:gd name="connsiteX84" fmla="*/ 1065893 w 1309323"/>
                  <a:gd name="connsiteY84" fmla="*/ 1165899 h 1308967"/>
                  <a:gd name="connsiteX85" fmla="*/ 1022830 w 1309323"/>
                  <a:gd name="connsiteY85" fmla="*/ 1165899 h 1308967"/>
                  <a:gd name="connsiteX86" fmla="*/ 991512 w 1309323"/>
                  <a:gd name="connsiteY86" fmla="*/ 1134580 h 1308967"/>
                  <a:gd name="connsiteX87" fmla="*/ 991512 w 1309323"/>
                  <a:gd name="connsiteY87" fmla="*/ 1091518 h 1308967"/>
                  <a:gd name="connsiteX88" fmla="*/ 1004680 w 1309323"/>
                  <a:gd name="connsiteY88" fmla="*/ 1078350 h 1308967"/>
                  <a:gd name="connsiteX89" fmla="*/ 971238 w 1309323"/>
                  <a:gd name="connsiteY89" fmla="*/ 1044909 h 1308967"/>
                  <a:gd name="connsiteX90" fmla="*/ 958051 w 1309323"/>
                  <a:gd name="connsiteY90" fmla="*/ 1056575 h 1308967"/>
                  <a:gd name="connsiteX91" fmla="*/ 755046 w 1309323"/>
                  <a:gd name="connsiteY91" fmla="*/ 1148927 h 1308967"/>
                  <a:gd name="connsiteX92" fmla="*/ 705376 w 1309323"/>
                  <a:gd name="connsiteY92" fmla="*/ 1153934 h 1308967"/>
                  <a:gd name="connsiteX93" fmla="*/ 705376 w 1309323"/>
                  <a:gd name="connsiteY93" fmla="*/ 1203979 h 1308967"/>
                  <a:gd name="connsiteX94" fmla="*/ 723882 w 1309323"/>
                  <a:gd name="connsiteY94" fmla="*/ 1203979 h 1308967"/>
                  <a:gd name="connsiteX95" fmla="*/ 754133 w 1309323"/>
                  <a:gd name="connsiteY95" fmla="*/ 1234230 h 1308967"/>
                  <a:gd name="connsiteX96" fmla="*/ 754133 w 1309323"/>
                  <a:gd name="connsiteY96" fmla="*/ 1278716 h 1308967"/>
                  <a:gd name="connsiteX97" fmla="*/ 723882 w 1309323"/>
                  <a:gd name="connsiteY97" fmla="*/ 1308967 h 1308967"/>
                  <a:gd name="connsiteX98" fmla="*/ 585085 w 1309323"/>
                  <a:gd name="connsiteY98" fmla="*/ 1308967 h 1308967"/>
                  <a:gd name="connsiteX99" fmla="*/ 554834 w 1309323"/>
                  <a:gd name="connsiteY99" fmla="*/ 1278716 h 1308967"/>
                  <a:gd name="connsiteX100" fmla="*/ 554834 w 1309323"/>
                  <a:gd name="connsiteY100" fmla="*/ 1234230 h 1308967"/>
                  <a:gd name="connsiteX101" fmla="*/ 585085 w 1309323"/>
                  <a:gd name="connsiteY101" fmla="*/ 1203979 h 1308967"/>
                  <a:gd name="connsiteX102" fmla="*/ 603591 w 1309323"/>
                  <a:gd name="connsiteY102" fmla="*/ 1203979 h 1308967"/>
                  <a:gd name="connsiteX103" fmla="*/ 603591 w 1309323"/>
                  <a:gd name="connsiteY103" fmla="*/ 1154077 h 1308967"/>
                  <a:gd name="connsiteX104" fmla="*/ 552496 w 1309323"/>
                  <a:gd name="connsiteY104" fmla="*/ 1148927 h 1308967"/>
                  <a:gd name="connsiteX105" fmla="*/ 349491 w 1309323"/>
                  <a:gd name="connsiteY105" fmla="*/ 1056575 h 1308967"/>
                  <a:gd name="connsiteX106" fmla="*/ 334235 w 1309323"/>
                  <a:gd name="connsiteY106" fmla="*/ 1043079 h 1308967"/>
                  <a:gd name="connsiteX107" fmla="*/ 298948 w 1309323"/>
                  <a:gd name="connsiteY107" fmla="*/ 1078350 h 1308967"/>
                  <a:gd name="connsiteX108" fmla="*/ 312116 w 1309323"/>
                  <a:gd name="connsiteY108" fmla="*/ 1091518 h 1308967"/>
                  <a:gd name="connsiteX109" fmla="*/ 312116 w 1309323"/>
                  <a:gd name="connsiteY109" fmla="*/ 1134580 h 1308967"/>
                  <a:gd name="connsiteX110" fmla="*/ 280797 w 1309323"/>
                  <a:gd name="connsiteY110" fmla="*/ 1165899 h 1308967"/>
                  <a:gd name="connsiteX111" fmla="*/ 237734 w 1309323"/>
                  <a:gd name="connsiteY111" fmla="*/ 1165899 h 1308967"/>
                  <a:gd name="connsiteX112" fmla="*/ 139864 w 1309323"/>
                  <a:gd name="connsiteY112" fmla="*/ 1068029 h 1308967"/>
                  <a:gd name="connsiteX113" fmla="*/ 139864 w 1309323"/>
                  <a:gd name="connsiteY113" fmla="*/ 1024966 h 1308967"/>
                  <a:gd name="connsiteX114" fmla="*/ 171183 w 1309323"/>
                  <a:gd name="connsiteY114" fmla="*/ 993648 h 1308967"/>
                  <a:gd name="connsiteX115" fmla="*/ 214246 w 1309323"/>
                  <a:gd name="connsiteY115" fmla="*/ 993648 h 1308967"/>
                  <a:gd name="connsiteX116" fmla="*/ 227414 w 1309323"/>
                  <a:gd name="connsiteY116" fmla="*/ 1006816 h 1308967"/>
                  <a:gd name="connsiteX117" fmla="*/ 263266 w 1309323"/>
                  <a:gd name="connsiteY117" fmla="*/ 970964 h 1308967"/>
                  <a:gd name="connsiteX118" fmla="*/ 246608 w 1309323"/>
                  <a:gd name="connsiteY118" fmla="*/ 951201 h 1308967"/>
                  <a:gd name="connsiteX119" fmla="*/ 159102 w 1309323"/>
                  <a:gd name="connsiteY119" fmla="*/ 745572 h 1308967"/>
                  <a:gd name="connsiteX120" fmla="*/ 155555 w 1309323"/>
                  <a:gd name="connsiteY120" fmla="*/ 705376 h 1308967"/>
                  <a:gd name="connsiteX121" fmla="*/ 104988 w 1309323"/>
                  <a:gd name="connsiteY121" fmla="*/ 705376 h 1308967"/>
                  <a:gd name="connsiteX122" fmla="*/ 104988 w 1309323"/>
                  <a:gd name="connsiteY122" fmla="*/ 723882 h 1308967"/>
                  <a:gd name="connsiteX123" fmla="*/ 74737 w 1309323"/>
                  <a:gd name="connsiteY123" fmla="*/ 754133 h 1308967"/>
                  <a:gd name="connsiteX124" fmla="*/ 30251 w 1309323"/>
                  <a:gd name="connsiteY124" fmla="*/ 754133 h 1308967"/>
                  <a:gd name="connsiteX125" fmla="*/ 0 w 1309323"/>
                  <a:gd name="connsiteY125" fmla="*/ 723882 h 1308967"/>
                  <a:gd name="connsiteX126" fmla="*/ 0 w 1309323"/>
                  <a:gd name="connsiteY126" fmla="*/ 585085 h 1308967"/>
                  <a:gd name="connsiteX127" fmla="*/ 30251 w 1309323"/>
                  <a:gd name="connsiteY127" fmla="*/ 554834 h 1308967"/>
                  <a:gd name="connsiteX128" fmla="*/ 74737 w 1309323"/>
                  <a:gd name="connsiteY128" fmla="*/ 554834 h 1308967"/>
                  <a:gd name="connsiteX129" fmla="*/ 104988 w 1309323"/>
                  <a:gd name="connsiteY129" fmla="*/ 585085 h 1308967"/>
                  <a:gd name="connsiteX130" fmla="*/ 104988 w 1309323"/>
                  <a:gd name="connsiteY130" fmla="*/ 603591 h 1308967"/>
                  <a:gd name="connsiteX131" fmla="*/ 155932 w 1309323"/>
                  <a:gd name="connsiteY131" fmla="*/ 603591 h 1308967"/>
                  <a:gd name="connsiteX132" fmla="*/ 159102 w 1309323"/>
                  <a:gd name="connsiteY132" fmla="*/ 567664 h 1308967"/>
                  <a:gd name="connsiteX133" fmla="*/ 246608 w 1309323"/>
                  <a:gd name="connsiteY133" fmla="*/ 362035 h 1308967"/>
                  <a:gd name="connsiteX134" fmla="*/ 265707 w 1309323"/>
                  <a:gd name="connsiteY134" fmla="*/ 339377 h 1308967"/>
                  <a:gd name="connsiteX135" fmla="*/ 227414 w 1309323"/>
                  <a:gd name="connsiteY135" fmla="*/ 301084 h 1308967"/>
                  <a:gd name="connsiteX136" fmla="*/ 214246 w 1309323"/>
                  <a:gd name="connsiteY136" fmla="*/ 314252 h 1308967"/>
                  <a:gd name="connsiteX137" fmla="*/ 171183 w 1309323"/>
                  <a:gd name="connsiteY137" fmla="*/ 314252 h 1308967"/>
                  <a:gd name="connsiteX138" fmla="*/ 139864 w 1309323"/>
                  <a:gd name="connsiteY138" fmla="*/ 282933 h 1308967"/>
                  <a:gd name="connsiteX139" fmla="*/ 139864 w 1309323"/>
                  <a:gd name="connsiteY139" fmla="*/ 239870 h 1308967"/>
                  <a:gd name="connsiteX140" fmla="*/ 238090 w 1309323"/>
                  <a:gd name="connsiteY140" fmla="*/ 142000 h 1308967"/>
                  <a:gd name="connsiteX141" fmla="*/ 281153 w 1309323"/>
                  <a:gd name="connsiteY141" fmla="*/ 142000 h 1308967"/>
                  <a:gd name="connsiteX142" fmla="*/ 312471 w 1309323"/>
                  <a:gd name="connsiteY142" fmla="*/ 173319 h 1308967"/>
                  <a:gd name="connsiteX143" fmla="*/ 312471 w 1309323"/>
                  <a:gd name="connsiteY143" fmla="*/ 216382 h 1308967"/>
                  <a:gd name="connsiteX144" fmla="*/ 299303 w 1309323"/>
                  <a:gd name="connsiteY144" fmla="*/ 229550 h 1308967"/>
                  <a:gd name="connsiteX145" fmla="*/ 337246 w 1309323"/>
                  <a:gd name="connsiteY145" fmla="*/ 267493 h 1308967"/>
                  <a:gd name="connsiteX146" fmla="*/ 349491 w 1309323"/>
                  <a:gd name="connsiteY146" fmla="*/ 256662 h 1308967"/>
                  <a:gd name="connsiteX147" fmla="*/ 552496 w 1309323"/>
                  <a:gd name="connsiteY147" fmla="*/ 164309 h 1308967"/>
                  <a:gd name="connsiteX148" fmla="*/ 603591 w 1309323"/>
                  <a:gd name="connsiteY148" fmla="*/ 159159 h 1308967"/>
                  <a:gd name="connsiteX149" fmla="*/ 603591 w 1309323"/>
                  <a:gd name="connsiteY149" fmla="*/ 104988 h 1308967"/>
                  <a:gd name="connsiteX150" fmla="*/ 585085 w 1309323"/>
                  <a:gd name="connsiteY150" fmla="*/ 104988 h 1308967"/>
                  <a:gd name="connsiteX151" fmla="*/ 554834 w 1309323"/>
                  <a:gd name="connsiteY151" fmla="*/ 74737 h 1308967"/>
                  <a:gd name="connsiteX152" fmla="*/ 554834 w 1309323"/>
                  <a:gd name="connsiteY152" fmla="*/ 30251 h 1308967"/>
                  <a:gd name="connsiteX153" fmla="*/ 585085 w 1309323"/>
                  <a:gd name="connsiteY153" fmla="*/ 0 h 1308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</a:cxnLst>
                <a:rect l="l" t="t" r="r" b="b"/>
                <a:pathLst>
                  <a:path w="1309323" h="1308967">
                    <a:moveTo>
                      <a:pt x="779400" y="796483"/>
                    </a:moveTo>
                    <a:cubicBezTo>
                      <a:pt x="819889" y="796483"/>
                      <a:pt x="852713" y="829307"/>
                      <a:pt x="852713" y="869797"/>
                    </a:cubicBezTo>
                    <a:cubicBezTo>
                      <a:pt x="852713" y="910286"/>
                      <a:pt x="819890" y="943110"/>
                      <a:pt x="779400" y="943110"/>
                    </a:cubicBezTo>
                    <a:cubicBezTo>
                      <a:pt x="738910" y="943110"/>
                      <a:pt x="706086" y="910287"/>
                      <a:pt x="706086" y="869797"/>
                    </a:cubicBezTo>
                    <a:cubicBezTo>
                      <a:pt x="706086" y="829307"/>
                      <a:pt x="738910" y="796483"/>
                      <a:pt x="779400" y="796483"/>
                    </a:cubicBezTo>
                    <a:close/>
                    <a:moveTo>
                      <a:pt x="531700" y="796483"/>
                    </a:moveTo>
                    <a:cubicBezTo>
                      <a:pt x="572189" y="796483"/>
                      <a:pt x="605013" y="829307"/>
                      <a:pt x="605013" y="869797"/>
                    </a:cubicBezTo>
                    <a:cubicBezTo>
                      <a:pt x="605013" y="910286"/>
                      <a:pt x="572190" y="943110"/>
                      <a:pt x="531700" y="943110"/>
                    </a:cubicBezTo>
                    <a:cubicBezTo>
                      <a:pt x="491210" y="943110"/>
                      <a:pt x="458386" y="910287"/>
                      <a:pt x="458386" y="869797"/>
                    </a:cubicBezTo>
                    <a:cubicBezTo>
                      <a:pt x="458386" y="829307"/>
                      <a:pt x="491210" y="796483"/>
                      <a:pt x="531700" y="796483"/>
                    </a:cubicBezTo>
                    <a:close/>
                    <a:moveTo>
                      <a:pt x="410341" y="585795"/>
                    </a:moveTo>
                    <a:cubicBezTo>
                      <a:pt x="450831" y="585795"/>
                      <a:pt x="483654" y="618619"/>
                      <a:pt x="483654" y="659109"/>
                    </a:cubicBezTo>
                    <a:cubicBezTo>
                      <a:pt x="483654" y="699598"/>
                      <a:pt x="450831" y="732422"/>
                      <a:pt x="410341" y="732422"/>
                    </a:cubicBezTo>
                    <a:cubicBezTo>
                      <a:pt x="369851" y="732422"/>
                      <a:pt x="337027" y="699599"/>
                      <a:pt x="337027" y="659109"/>
                    </a:cubicBezTo>
                    <a:cubicBezTo>
                      <a:pt x="337027" y="618619"/>
                      <a:pt x="369851" y="585795"/>
                      <a:pt x="410341" y="585795"/>
                    </a:cubicBezTo>
                    <a:close/>
                    <a:moveTo>
                      <a:pt x="904318" y="583304"/>
                    </a:moveTo>
                    <a:cubicBezTo>
                      <a:pt x="944808" y="583304"/>
                      <a:pt x="977631" y="616128"/>
                      <a:pt x="977631" y="656618"/>
                    </a:cubicBezTo>
                    <a:cubicBezTo>
                      <a:pt x="977631" y="697107"/>
                      <a:pt x="944808" y="729931"/>
                      <a:pt x="904318" y="729931"/>
                    </a:cubicBezTo>
                    <a:cubicBezTo>
                      <a:pt x="863828" y="729931"/>
                      <a:pt x="831004" y="697108"/>
                      <a:pt x="831004" y="656618"/>
                    </a:cubicBezTo>
                    <a:cubicBezTo>
                      <a:pt x="831004" y="616128"/>
                      <a:pt x="863828" y="583304"/>
                      <a:pt x="904318" y="583304"/>
                    </a:cubicBezTo>
                    <a:close/>
                    <a:moveTo>
                      <a:pt x="658397" y="579033"/>
                    </a:moveTo>
                    <a:cubicBezTo>
                      <a:pt x="698886" y="579033"/>
                      <a:pt x="731710" y="611857"/>
                      <a:pt x="731710" y="652347"/>
                    </a:cubicBezTo>
                    <a:cubicBezTo>
                      <a:pt x="731710" y="692837"/>
                      <a:pt x="698887" y="725660"/>
                      <a:pt x="658397" y="725660"/>
                    </a:cubicBezTo>
                    <a:cubicBezTo>
                      <a:pt x="617907" y="725660"/>
                      <a:pt x="585083" y="692837"/>
                      <a:pt x="585083" y="652347"/>
                    </a:cubicBezTo>
                    <a:cubicBezTo>
                      <a:pt x="585083" y="611857"/>
                      <a:pt x="617907" y="579033"/>
                      <a:pt x="658397" y="579033"/>
                    </a:cubicBezTo>
                    <a:close/>
                    <a:moveTo>
                      <a:pt x="531700" y="367990"/>
                    </a:moveTo>
                    <a:cubicBezTo>
                      <a:pt x="572189" y="367990"/>
                      <a:pt x="605013" y="400814"/>
                      <a:pt x="605013" y="441304"/>
                    </a:cubicBezTo>
                    <a:cubicBezTo>
                      <a:pt x="605013" y="481793"/>
                      <a:pt x="572190" y="514617"/>
                      <a:pt x="531700" y="514617"/>
                    </a:cubicBezTo>
                    <a:cubicBezTo>
                      <a:pt x="491210" y="514617"/>
                      <a:pt x="458386" y="481794"/>
                      <a:pt x="458386" y="441304"/>
                    </a:cubicBezTo>
                    <a:cubicBezTo>
                      <a:pt x="458386" y="400814"/>
                      <a:pt x="491210" y="367990"/>
                      <a:pt x="531700" y="367990"/>
                    </a:cubicBezTo>
                    <a:close/>
                    <a:moveTo>
                      <a:pt x="779400" y="367634"/>
                    </a:moveTo>
                    <a:cubicBezTo>
                      <a:pt x="819889" y="367634"/>
                      <a:pt x="852713" y="400458"/>
                      <a:pt x="852713" y="440948"/>
                    </a:cubicBezTo>
                    <a:cubicBezTo>
                      <a:pt x="852713" y="481438"/>
                      <a:pt x="819890" y="514261"/>
                      <a:pt x="779400" y="514261"/>
                    </a:cubicBezTo>
                    <a:cubicBezTo>
                      <a:pt x="738910" y="514261"/>
                      <a:pt x="706086" y="481438"/>
                      <a:pt x="706086" y="440948"/>
                    </a:cubicBezTo>
                    <a:cubicBezTo>
                      <a:pt x="706086" y="400458"/>
                      <a:pt x="738910" y="367634"/>
                      <a:pt x="779400" y="367634"/>
                    </a:cubicBezTo>
                    <a:close/>
                    <a:moveTo>
                      <a:pt x="658398" y="258732"/>
                    </a:moveTo>
                    <a:cubicBezTo>
                      <a:pt x="437079" y="258732"/>
                      <a:pt x="257665" y="438146"/>
                      <a:pt x="257665" y="659465"/>
                    </a:cubicBezTo>
                    <a:cubicBezTo>
                      <a:pt x="257665" y="880784"/>
                      <a:pt x="437079" y="1060199"/>
                      <a:pt x="658398" y="1060199"/>
                    </a:cubicBezTo>
                    <a:cubicBezTo>
                      <a:pt x="879717" y="1060199"/>
                      <a:pt x="1059132" y="880784"/>
                      <a:pt x="1059132" y="659465"/>
                    </a:cubicBezTo>
                    <a:cubicBezTo>
                      <a:pt x="1059132" y="438146"/>
                      <a:pt x="879717" y="258732"/>
                      <a:pt x="658398" y="258732"/>
                    </a:cubicBezTo>
                    <a:close/>
                    <a:moveTo>
                      <a:pt x="585085" y="0"/>
                    </a:moveTo>
                    <a:lnTo>
                      <a:pt x="723882" y="0"/>
                    </a:lnTo>
                    <a:cubicBezTo>
                      <a:pt x="740609" y="0"/>
                      <a:pt x="754133" y="13524"/>
                      <a:pt x="754133" y="30251"/>
                    </a:cubicBezTo>
                    <a:lnTo>
                      <a:pt x="754133" y="74737"/>
                    </a:lnTo>
                    <a:cubicBezTo>
                      <a:pt x="754133" y="91464"/>
                      <a:pt x="740609" y="104988"/>
                      <a:pt x="723882" y="104988"/>
                    </a:cubicBezTo>
                    <a:lnTo>
                      <a:pt x="705376" y="104988"/>
                    </a:lnTo>
                    <a:lnTo>
                      <a:pt x="705376" y="159302"/>
                    </a:lnTo>
                    <a:lnTo>
                      <a:pt x="755046" y="164309"/>
                    </a:lnTo>
                    <a:cubicBezTo>
                      <a:pt x="830183" y="179685"/>
                      <a:pt x="899211" y="211829"/>
                      <a:pt x="958051" y="256662"/>
                    </a:cubicBezTo>
                    <a:lnTo>
                      <a:pt x="968407" y="265823"/>
                    </a:lnTo>
                    <a:lnTo>
                      <a:pt x="1004680" y="229550"/>
                    </a:lnTo>
                    <a:lnTo>
                      <a:pt x="991512" y="216382"/>
                    </a:lnTo>
                    <a:cubicBezTo>
                      <a:pt x="979767" y="204281"/>
                      <a:pt x="979767" y="185063"/>
                      <a:pt x="991512" y="173319"/>
                    </a:cubicBezTo>
                    <a:lnTo>
                      <a:pt x="1022830" y="142000"/>
                    </a:lnTo>
                    <a:cubicBezTo>
                      <a:pt x="1034930" y="130256"/>
                      <a:pt x="1054148" y="130256"/>
                      <a:pt x="1065893" y="142000"/>
                    </a:cubicBezTo>
                    <a:lnTo>
                      <a:pt x="1163763" y="239870"/>
                    </a:lnTo>
                    <a:cubicBezTo>
                      <a:pt x="1175507" y="251971"/>
                      <a:pt x="1175507" y="271189"/>
                      <a:pt x="1163763" y="282933"/>
                    </a:cubicBezTo>
                    <a:lnTo>
                      <a:pt x="1132444" y="314252"/>
                    </a:lnTo>
                    <a:cubicBezTo>
                      <a:pt x="1120344" y="325996"/>
                      <a:pt x="1101126" y="325996"/>
                      <a:pt x="1089382" y="314252"/>
                    </a:cubicBezTo>
                    <a:lnTo>
                      <a:pt x="1076570" y="301084"/>
                    </a:lnTo>
                    <a:lnTo>
                      <a:pt x="1040200" y="337437"/>
                    </a:lnTo>
                    <a:lnTo>
                      <a:pt x="1060934" y="362035"/>
                    </a:lnTo>
                    <a:cubicBezTo>
                      <a:pt x="1104373" y="421971"/>
                      <a:pt x="1134902" y="491874"/>
                      <a:pt x="1148440" y="567664"/>
                    </a:cubicBezTo>
                    <a:lnTo>
                      <a:pt x="1151610" y="603591"/>
                    </a:lnTo>
                    <a:lnTo>
                      <a:pt x="1204335" y="603591"/>
                    </a:lnTo>
                    <a:lnTo>
                      <a:pt x="1204335" y="585085"/>
                    </a:lnTo>
                    <a:cubicBezTo>
                      <a:pt x="1204335" y="568358"/>
                      <a:pt x="1217859" y="554834"/>
                      <a:pt x="1234586" y="554834"/>
                    </a:cubicBezTo>
                    <a:lnTo>
                      <a:pt x="1279072" y="554834"/>
                    </a:lnTo>
                    <a:cubicBezTo>
                      <a:pt x="1295799" y="554834"/>
                      <a:pt x="1309323" y="568358"/>
                      <a:pt x="1309323" y="585085"/>
                    </a:cubicBezTo>
                    <a:lnTo>
                      <a:pt x="1309323" y="723882"/>
                    </a:lnTo>
                    <a:cubicBezTo>
                      <a:pt x="1309323" y="740609"/>
                      <a:pt x="1295799" y="754133"/>
                      <a:pt x="1279072" y="754133"/>
                    </a:cubicBezTo>
                    <a:lnTo>
                      <a:pt x="1234586" y="754133"/>
                    </a:lnTo>
                    <a:cubicBezTo>
                      <a:pt x="1217859" y="754133"/>
                      <a:pt x="1204335" y="740609"/>
                      <a:pt x="1204335" y="723882"/>
                    </a:cubicBezTo>
                    <a:lnTo>
                      <a:pt x="1203979" y="723882"/>
                    </a:lnTo>
                    <a:lnTo>
                      <a:pt x="1203979" y="705376"/>
                    </a:lnTo>
                    <a:lnTo>
                      <a:pt x="1151987" y="705376"/>
                    </a:lnTo>
                    <a:lnTo>
                      <a:pt x="1148440" y="745572"/>
                    </a:lnTo>
                    <a:cubicBezTo>
                      <a:pt x="1134902" y="821362"/>
                      <a:pt x="1104373" y="891265"/>
                      <a:pt x="1060934" y="951201"/>
                    </a:cubicBezTo>
                    <a:lnTo>
                      <a:pt x="1042649" y="972895"/>
                    </a:lnTo>
                    <a:lnTo>
                      <a:pt x="1076214" y="1006460"/>
                    </a:lnTo>
                    <a:lnTo>
                      <a:pt x="1089382" y="993292"/>
                    </a:lnTo>
                    <a:cubicBezTo>
                      <a:pt x="1101482" y="981547"/>
                      <a:pt x="1120700" y="981547"/>
                      <a:pt x="1132444" y="993292"/>
                    </a:cubicBezTo>
                    <a:lnTo>
                      <a:pt x="1163763" y="1024610"/>
                    </a:lnTo>
                    <a:cubicBezTo>
                      <a:pt x="1175507" y="1036710"/>
                      <a:pt x="1175507" y="1055929"/>
                      <a:pt x="1163763" y="1067673"/>
                    </a:cubicBezTo>
                    <a:lnTo>
                      <a:pt x="1065893" y="1165899"/>
                    </a:lnTo>
                    <a:cubicBezTo>
                      <a:pt x="1053793" y="1177643"/>
                      <a:pt x="1034574" y="1177643"/>
                      <a:pt x="1022830" y="1165899"/>
                    </a:cubicBezTo>
                    <a:lnTo>
                      <a:pt x="991512" y="1134580"/>
                    </a:lnTo>
                    <a:cubicBezTo>
                      <a:pt x="979767" y="1122480"/>
                      <a:pt x="979767" y="1103262"/>
                      <a:pt x="991512" y="1091518"/>
                    </a:cubicBezTo>
                    <a:lnTo>
                      <a:pt x="1004680" y="1078350"/>
                    </a:lnTo>
                    <a:lnTo>
                      <a:pt x="971238" y="1044909"/>
                    </a:lnTo>
                    <a:lnTo>
                      <a:pt x="958051" y="1056575"/>
                    </a:lnTo>
                    <a:cubicBezTo>
                      <a:pt x="899211" y="1101407"/>
                      <a:pt x="830183" y="1133551"/>
                      <a:pt x="755046" y="1148927"/>
                    </a:cubicBezTo>
                    <a:lnTo>
                      <a:pt x="705376" y="1153934"/>
                    </a:lnTo>
                    <a:lnTo>
                      <a:pt x="705376" y="1203979"/>
                    </a:lnTo>
                    <a:lnTo>
                      <a:pt x="723882" y="1203979"/>
                    </a:lnTo>
                    <a:cubicBezTo>
                      <a:pt x="740609" y="1203979"/>
                      <a:pt x="754133" y="1217503"/>
                      <a:pt x="754133" y="1234230"/>
                    </a:cubicBezTo>
                    <a:lnTo>
                      <a:pt x="754133" y="1278716"/>
                    </a:lnTo>
                    <a:cubicBezTo>
                      <a:pt x="754133" y="1295443"/>
                      <a:pt x="740609" y="1308967"/>
                      <a:pt x="723882" y="1308967"/>
                    </a:cubicBezTo>
                    <a:lnTo>
                      <a:pt x="585085" y="1308967"/>
                    </a:lnTo>
                    <a:cubicBezTo>
                      <a:pt x="568358" y="1308967"/>
                      <a:pt x="554834" y="1295443"/>
                      <a:pt x="554834" y="1278716"/>
                    </a:cubicBezTo>
                    <a:lnTo>
                      <a:pt x="554834" y="1234230"/>
                    </a:lnTo>
                    <a:cubicBezTo>
                      <a:pt x="554834" y="1217503"/>
                      <a:pt x="568358" y="1203979"/>
                      <a:pt x="585085" y="1203979"/>
                    </a:cubicBezTo>
                    <a:lnTo>
                      <a:pt x="603591" y="1203979"/>
                    </a:lnTo>
                    <a:lnTo>
                      <a:pt x="603591" y="1154077"/>
                    </a:lnTo>
                    <a:lnTo>
                      <a:pt x="552496" y="1148927"/>
                    </a:lnTo>
                    <a:cubicBezTo>
                      <a:pt x="477359" y="1133551"/>
                      <a:pt x="408331" y="1101407"/>
                      <a:pt x="349491" y="1056575"/>
                    </a:cubicBezTo>
                    <a:lnTo>
                      <a:pt x="334235" y="1043079"/>
                    </a:lnTo>
                    <a:lnTo>
                      <a:pt x="298948" y="1078350"/>
                    </a:lnTo>
                    <a:lnTo>
                      <a:pt x="312116" y="1091518"/>
                    </a:lnTo>
                    <a:cubicBezTo>
                      <a:pt x="323860" y="1103618"/>
                      <a:pt x="323860" y="1122836"/>
                      <a:pt x="312116" y="1134580"/>
                    </a:cubicBezTo>
                    <a:lnTo>
                      <a:pt x="280797" y="1165899"/>
                    </a:lnTo>
                    <a:cubicBezTo>
                      <a:pt x="268697" y="1177643"/>
                      <a:pt x="249479" y="1177643"/>
                      <a:pt x="237734" y="1165899"/>
                    </a:cubicBezTo>
                    <a:lnTo>
                      <a:pt x="139864" y="1068029"/>
                    </a:lnTo>
                    <a:cubicBezTo>
                      <a:pt x="128120" y="1055929"/>
                      <a:pt x="128120" y="1036710"/>
                      <a:pt x="139864" y="1024966"/>
                    </a:cubicBezTo>
                    <a:lnTo>
                      <a:pt x="171183" y="993648"/>
                    </a:lnTo>
                    <a:cubicBezTo>
                      <a:pt x="183283" y="981903"/>
                      <a:pt x="202501" y="981903"/>
                      <a:pt x="214246" y="993648"/>
                    </a:cubicBezTo>
                    <a:lnTo>
                      <a:pt x="227414" y="1006816"/>
                    </a:lnTo>
                    <a:lnTo>
                      <a:pt x="263266" y="970964"/>
                    </a:lnTo>
                    <a:lnTo>
                      <a:pt x="246608" y="951201"/>
                    </a:lnTo>
                    <a:cubicBezTo>
                      <a:pt x="203169" y="891265"/>
                      <a:pt x="172640" y="821362"/>
                      <a:pt x="159102" y="745572"/>
                    </a:cubicBezTo>
                    <a:lnTo>
                      <a:pt x="155555" y="705376"/>
                    </a:lnTo>
                    <a:lnTo>
                      <a:pt x="104988" y="705376"/>
                    </a:lnTo>
                    <a:lnTo>
                      <a:pt x="104988" y="723882"/>
                    </a:lnTo>
                    <a:cubicBezTo>
                      <a:pt x="104988" y="740609"/>
                      <a:pt x="91464" y="754133"/>
                      <a:pt x="74737" y="754133"/>
                    </a:cubicBezTo>
                    <a:lnTo>
                      <a:pt x="30251" y="754133"/>
                    </a:lnTo>
                    <a:cubicBezTo>
                      <a:pt x="13524" y="754133"/>
                      <a:pt x="0" y="740609"/>
                      <a:pt x="0" y="723882"/>
                    </a:cubicBezTo>
                    <a:lnTo>
                      <a:pt x="0" y="585085"/>
                    </a:lnTo>
                    <a:cubicBezTo>
                      <a:pt x="0" y="568358"/>
                      <a:pt x="13524" y="554834"/>
                      <a:pt x="30251" y="554834"/>
                    </a:cubicBezTo>
                    <a:lnTo>
                      <a:pt x="74737" y="554834"/>
                    </a:lnTo>
                    <a:cubicBezTo>
                      <a:pt x="91464" y="554834"/>
                      <a:pt x="104988" y="568358"/>
                      <a:pt x="104988" y="585085"/>
                    </a:cubicBezTo>
                    <a:lnTo>
                      <a:pt x="104988" y="603591"/>
                    </a:lnTo>
                    <a:lnTo>
                      <a:pt x="155932" y="603591"/>
                    </a:lnTo>
                    <a:lnTo>
                      <a:pt x="159102" y="567664"/>
                    </a:lnTo>
                    <a:cubicBezTo>
                      <a:pt x="172640" y="491874"/>
                      <a:pt x="203169" y="421971"/>
                      <a:pt x="246608" y="362035"/>
                    </a:cubicBezTo>
                    <a:lnTo>
                      <a:pt x="265707" y="339377"/>
                    </a:lnTo>
                    <a:lnTo>
                      <a:pt x="227414" y="301084"/>
                    </a:lnTo>
                    <a:lnTo>
                      <a:pt x="214246" y="314252"/>
                    </a:lnTo>
                    <a:cubicBezTo>
                      <a:pt x="202145" y="325996"/>
                      <a:pt x="182927" y="325996"/>
                      <a:pt x="171183" y="314252"/>
                    </a:cubicBezTo>
                    <a:lnTo>
                      <a:pt x="139864" y="282933"/>
                    </a:lnTo>
                    <a:cubicBezTo>
                      <a:pt x="128120" y="270833"/>
                      <a:pt x="128120" y="251615"/>
                      <a:pt x="139864" y="239870"/>
                    </a:cubicBezTo>
                    <a:lnTo>
                      <a:pt x="238090" y="142000"/>
                    </a:lnTo>
                    <a:cubicBezTo>
                      <a:pt x="250191" y="130256"/>
                      <a:pt x="269409" y="130256"/>
                      <a:pt x="281153" y="142000"/>
                    </a:cubicBezTo>
                    <a:lnTo>
                      <a:pt x="312471" y="173319"/>
                    </a:lnTo>
                    <a:cubicBezTo>
                      <a:pt x="324216" y="185419"/>
                      <a:pt x="324216" y="204637"/>
                      <a:pt x="312471" y="216382"/>
                    </a:cubicBezTo>
                    <a:lnTo>
                      <a:pt x="299303" y="229550"/>
                    </a:lnTo>
                    <a:lnTo>
                      <a:pt x="337246" y="267493"/>
                    </a:lnTo>
                    <a:lnTo>
                      <a:pt x="349491" y="256662"/>
                    </a:lnTo>
                    <a:cubicBezTo>
                      <a:pt x="408331" y="211829"/>
                      <a:pt x="477359" y="179685"/>
                      <a:pt x="552496" y="164309"/>
                    </a:cubicBezTo>
                    <a:lnTo>
                      <a:pt x="603591" y="159159"/>
                    </a:lnTo>
                    <a:lnTo>
                      <a:pt x="603591" y="104988"/>
                    </a:lnTo>
                    <a:lnTo>
                      <a:pt x="585085" y="104988"/>
                    </a:lnTo>
                    <a:cubicBezTo>
                      <a:pt x="568358" y="104988"/>
                      <a:pt x="554834" y="91464"/>
                      <a:pt x="554834" y="74737"/>
                    </a:cubicBezTo>
                    <a:lnTo>
                      <a:pt x="554834" y="30251"/>
                    </a:lnTo>
                    <a:cubicBezTo>
                      <a:pt x="554834" y="13524"/>
                      <a:pt x="568358" y="0"/>
                      <a:pt x="585085" y="0"/>
                    </a:cubicBezTo>
                    <a:close/>
                  </a:path>
                </a:pathLst>
              </a:custGeom>
              <a:solidFill>
                <a:schemeClr val="accent3">
                  <a:lumMod val="50000"/>
                </a:schemeClr>
              </a:solidFill>
              <a:ln w="35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9" name="Freeform: Shape 158">
                <a:extLst>
                  <a:ext uri="{FF2B5EF4-FFF2-40B4-BE49-F238E27FC236}">
                    <a16:creationId xmlns:a16="http://schemas.microsoft.com/office/drawing/2014/main" id="{F9EAA9BB-54A1-4573-BD19-3FCE16AF53A6}"/>
                  </a:ext>
                </a:extLst>
              </p:cNvPr>
              <p:cNvSpPr/>
              <p:nvPr/>
            </p:nvSpPr>
            <p:spPr>
              <a:xfrm>
                <a:off x="5983480" y="1908752"/>
                <a:ext cx="308287" cy="308203"/>
              </a:xfrm>
              <a:custGeom>
                <a:avLst/>
                <a:gdLst>
                  <a:gd name="connsiteX0" fmla="*/ 779400 w 1309323"/>
                  <a:gd name="connsiteY0" fmla="*/ 796483 h 1308967"/>
                  <a:gd name="connsiteX1" fmla="*/ 852713 w 1309323"/>
                  <a:gd name="connsiteY1" fmla="*/ 869797 h 1308967"/>
                  <a:gd name="connsiteX2" fmla="*/ 779400 w 1309323"/>
                  <a:gd name="connsiteY2" fmla="*/ 943110 h 1308967"/>
                  <a:gd name="connsiteX3" fmla="*/ 706086 w 1309323"/>
                  <a:gd name="connsiteY3" fmla="*/ 869797 h 1308967"/>
                  <a:gd name="connsiteX4" fmla="*/ 779400 w 1309323"/>
                  <a:gd name="connsiteY4" fmla="*/ 796483 h 1308967"/>
                  <a:gd name="connsiteX5" fmla="*/ 531700 w 1309323"/>
                  <a:gd name="connsiteY5" fmla="*/ 796483 h 1308967"/>
                  <a:gd name="connsiteX6" fmla="*/ 605013 w 1309323"/>
                  <a:gd name="connsiteY6" fmla="*/ 869797 h 1308967"/>
                  <a:gd name="connsiteX7" fmla="*/ 531700 w 1309323"/>
                  <a:gd name="connsiteY7" fmla="*/ 943110 h 1308967"/>
                  <a:gd name="connsiteX8" fmla="*/ 458386 w 1309323"/>
                  <a:gd name="connsiteY8" fmla="*/ 869797 h 1308967"/>
                  <a:gd name="connsiteX9" fmla="*/ 531700 w 1309323"/>
                  <a:gd name="connsiteY9" fmla="*/ 796483 h 1308967"/>
                  <a:gd name="connsiteX10" fmla="*/ 410341 w 1309323"/>
                  <a:gd name="connsiteY10" fmla="*/ 585795 h 1308967"/>
                  <a:gd name="connsiteX11" fmla="*/ 483654 w 1309323"/>
                  <a:gd name="connsiteY11" fmla="*/ 659109 h 1308967"/>
                  <a:gd name="connsiteX12" fmla="*/ 410341 w 1309323"/>
                  <a:gd name="connsiteY12" fmla="*/ 732422 h 1308967"/>
                  <a:gd name="connsiteX13" fmla="*/ 337027 w 1309323"/>
                  <a:gd name="connsiteY13" fmla="*/ 659109 h 1308967"/>
                  <a:gd name="connsiteX14" fmla="*/ 410341 w 1309323"/>
                  <a:gd name="connsiteY14" fmla="*/ 585795 h 1308967"/>
                  <a:gd name="connsiteX15" fmla="*/ 904318 w 1309323"/>
                  <a:gd name="connsiteY15" fmla="*/ 583304 h 1308967"/>
                  <a:gd name="connsiteX16" fmla="*/ 977631 w 1309323"/>
                  <a:gd name="connsiteY16" fmla="*/ 656618 h 1308967"/>
                  <a:gd name="connsiteX17" fmla="*/ 904318 w 1309323"/>
                  <a:gd name="connsiteY17" fmla="*/ 729931 h 1308967"/>
                  <a:gd name="connsiteX18" fmla="*/ 831004 w 1309323"/>
                  <a:gd name="connsiteY18" fmla="*/ 656618 h 1308967"/>
                  <a:gd name="connsiteX19" fmla="*/ 904318 w 1309323"/>
                  <a:gd name="connsiteY19" fmla="*/ 583304 h 1308967"/>
                  <a:gd name="connsiteX20" fmla="*/ 658397 w 1309323"/>
                  <a:gd name="connsiteY20" fmla="*/ 579033 h 1308967"/>
                  <a:gd name="connsiteX21" fmla="*/ 731710 w 1309323"/>
                  <a:gd name="connsiteY21" fmla="*/ 652347 h 1308967"/>
                  <a:gd name="connsiteX22" fmla="*/ 658397 w 1309323"/>
                  <a:gd name="connsiteY22" fmla="*/ 725660 h 1308967"/>
                  <a:gd name="connsiteX23" fmla="*/ 585083 w 1309323"/>
                  <a:gd name="connsiteY23" fmla="*/ 652347 h 1308967"/>
                  <a:gd name="connsiteX24" fmla="*/ 658397 w 1309323"/>
                  <a:gd name="connsiteY24" fmla="*/ 579033 h 1308967"/>
                  <a:gd name="connsiteX25" fmla="*/ 531700 w 1309323"/>
                  <a:gd name="connsiteY25" fmla="*/ 367990 h 1308967"/>
                  <a:gd name="connsiteX26" fmla="*/ 605013 w 1309323"/>
                  <a:gd name="connsiteY26" fmla="*/ 441304 h 1308967"/>
                  <a:gd name="connsiteX27" fmla="*/ 531700 w 1309323"/>
                  <a:gd name="connsiteY27" fmla="*/ 514617 h 1308967"/>
                  <a:gd name="connsiteX28" fmla="*/ 458386 w 1309323"/>
                  <a:gd name="connsiteY28" fmla="*/ 441304 h 1308967"/>
                  <a:gd name="connsiteX29" fmla="*/ 531700 w 1309323"/>
                  <a:gd name="connsiteY29" fmla="*/ 367990 h 1308967"/>
                  <a:gd name="connsiteX30" fmla="*/ 779400 w 1309323"/>
                  <a:gd name="connsiteY30" fmla="*/ 367634 h 1308967"/>
                  <a:gd name="connsiteX31" fmla="*/ 852713 w 1309323"/>
                  <a:gd name="connsiteY31" fmla="*/ 440948 h 1308967"/>
                  <a:gd name="connsiteX32" fmla="*/ 779400 w 1309323"/>
                  <a:gd name="connsiteY32" fmla="*/ 514261 h 1308967"/>
                  <a:gd name="connsiteX33" fmla="*/ 706086 w 1309323"/>
                  <a:gd name="connsiteY33" fmla="*/ 440948 h 1308967"/>
                  <a:gd name="connsiteX34" fmla="*/ 779400 w 1309323"/>
                  <a:gd name="connsiteY34" fmla="*/ 367634 h 1308967"/>
                  <a:gd name="connsiteX35" fmla="*/ 658398 w 1309323"/>
                  <a:gd name="connsiteY35" fmla="*/ 258732 h 1308967"/>
                  <a:gd name="connsiteX36" fmla="*/ 257665 w 1309323"/>
                  <a:gd name="connsiteY36" fmla="*/ 659465 h 1308967"/>
                  <a:gd name="connsiteX37" fmla="*/ 658398 w 1309323"/>
                  <a:gd name="connsiteY37" fmla="*/ 1060199 h 1308967"/>
                  <a:gd name="connsiteX38" fmla="*/ 1059132 w 1309323"/>
                  <a:gd name="connsiteY38" fmla="*/ 659465 h 1308967"/>
                  <a:gd name="connsiteX39" fmla="*/ 658398 w 1309323"/>
                  <a:gd name="connsiteY39" fmla="*/ 258732 h 1308967"/>
                  <a:gd name="connsiteX40" fmla="*/ 585085 w 1309323"/>
                  <a:gd name="connsiteY40" fmla="*/ 0 h 1308967"/>
                  <a:gd name="connsiteX41" fmla="*/ 723882 w 1309323"/>
                  <a:gd name="connsiteY41" fmla="*/ 0 h 1308967"/>
                  <a:gd name="connsiteX42" fmla="*/ 754133 w 1309323"/>
                  <a:gd name="connsiteY42" fmla="*/ 30251 h 1308967"/>
                  <a:gd name="connsiteX43" fmla="*/ 754133 w 1309323"/>
                  <a:gd name="connsiteY43" fmla="*/ 74737 h 1308967"/>
                  <a:gd name="connsiteX44" fmla="*/ 723882 w 1309323"/>
                  <a:gd name="connsiteY44" fmla="*/ 104988 h 1308967"/>
                  <a:gd name="connsiteX45" fmla="*/ 705376 w 1309323"/>
                  <a:gd name="connsiteY45" fmla="*/ 104988 h 1308967"/>
                  <a:gd name="connsiteX46" fmla="*/ 705376 w 1309323"/>
                  <a:gd name="connsiteY46" fmla="*/ 159302 h 1308967"/>
                  <a:gd name="connsiteX47" fmla="*/ 755046 w 1309323"/>
                  <a:gd name="connsiteY47" fmla="*/ 164309 h 1308967"/>
                  <a:gd name="connsiteX48" fmla="*/ 958051 w 1309323"/>
                  <a:gd name="connsiteY48" fmla="*/ 256662 h 1308967"/>
                  <a:gd name="connsiteX49" fmla="*/ 968407 w 1309323"/>
                  <a:gd name="connsiteY49" fmla="*/ 265823 h 1308967"/>
                  <a:gd name="connsiteX50" fmla="*/ 1004680 w 1309323"/>
                  <a:gd name="connsiteY50" fmla="*/ 229550 h 1308967"/>
                  <a:gd name="connsiteX51" fmla="*/ 991512 w 1309323"/>
                  <a:gd name="connsiteY51" fmla="*/ 216382 h 1308967"/>
                  <a:gd name="connsiteX52" fmla="*/ 991512 w 1309323"/>
                  <a:gd name="connsiteY52" fmla="*/ 173319 h 1308967"/>
                  <a:gd name="connsiteX53" fmla="*/ 1022830 w 1309323"/>
                  <a:gd name="connsiteY53" fmla="*/ 142000 h 1308967"/>
                  <a:gd name="connsiteX54" fmla="*/ 1065893 w 1309323"/>
                  <a:gd name="connsiteY54" fmla="*/ 142000 h 1308967"/>
                  <a:gd name="connsiteX55" fmla="*/ 1163763 w 1309323"/>
                  <a:gd name="connsiteY55" fmla="*/ 239870 h 1308967"/>
                  <a:gd name="connsiteX56" fmla="*/ 1163763 w 1309323"/>
                  <a:gd name="connsiteY56" fmla="*/ 282933 h 1308967"/>
                  <a:gd name="connsiteX57" fmla="*/ 1132444 w 1309323"/>
                  <a:gd name="connsiteY57" fmla="*/ 314252 h 1308967"/>
                  <a:gd name="connsiteX58" fmla="*/ 1089382 w 1309323"/>
                  <a:gd name="connsiteY58" fmla="*/ 314252 h 1308967"/>
                  <a:gd name="connsiteX59" fmla="*/ 1076570 w 1309323"/>
                  <a:gd name="connsiteY59" fmla="*/ 301084 h 1308967"/>
                  <a:gd name="connsiteX60" fmla="*/ 1040200 w 1309323"/>
                  <a:gd name="connsiteY60" fmla="*/ 337437 h 1308967"/>
                  <a:gd name="connsiteX61" fmla="*/ 1060934 w 1309323"/>
                  <a:gd name="connsiteY61" fmla="*/ 362035 h 1308967"/>
                  <a:gd name="connsiteX62" fmla="*/ 1148440 w 1309323"/>
                  <a:gd name="connsiteY62" fmla="*/ 567664 h 1308967"/>
                  <a:gd name="connsiteX63" fmla="*/ 1151610 w 1309323"/>
                  <a:gd name="connsiteY63" fmla="*/ 603591 h 1308967"/>
                  <a:gd name="connsiteX64" fmla="*/ 1204335 w 1309323"/>
                  <a:gd name="connsiteY64" fmla="*/ 603591 h 1308967"/>
                  <a:gd name="connsiteX65" fmla="*/ 1204335 w 1309323"/>
                  <a:gd name="connsiteY65" fmla="*/ 585085 h 1308967"/>
                  <a:gd name="connsiteX66" fmla="*/ 1234586 w 1309323"/>
                  <a:gd name="connsiteY66" fmla="*/ 554834 h 1308967"/>
                  <a:gd name="connsiteX67" fmla="*/ 1279072 w 1309323"/>
                  <a:gd name="connsiteY67" fmla="*/ 554834 h 1308967"/>
                  <a:gd name="connsiteX68" fmla="*/ 1309323 w 1309323"/>
                  <a:gd name="connsiteY68" fmla="*/ 585085 h 1308967"/>
                  <a:gd name="connsiteX69" fmla="*/ 1309323 w 1309323"/>
                  <a:gd name="connsiteY69" fmla="*/ 723882 h 1308967"/>
                  <a:gd name="connsiteX70" fmla="*/ 1279072 w 1309323"/>
                  <a:gd name="connsiteY70" fmla="*/ 754133 h 1308967"/>
                  <a:gd name="connsiteX71" fmla="*/ 1234586 w 1309323"/>
                  <a:gd name="connsiteY71" fmla="*/ 754133 h 1308967"/>
                  <a:gd name="connsiteX72" fmla="*/ 1204335 w 1309323"/>
                  <a:gd name="connsiteY72" fmla="*/ 723882 h 1308967"/>
                  <a:gd name="connsiteX73" fmla="*/ 1203979 w 1309323"/>
                  <a:gd name="connsiteY73" fmla="*/ 723882 h 1308967"/>
                  <a:gd name="connsiteX74" fmla="*/ 1203979 w 1309323"/>
                  <a:gd name="connsiteY74" fmla="*/ 705376 h 1308967"/>
                  <a:gd name="connsiteX75" fmla="*/ 1151987 w 1309323"/>
                  <a:gd name="connsiteY75" fmla="*/ 705376 h 1308967"/>
                  <a:gd name="connsiteX76" fmla="*/ 1148440 w 1309323"/>
                  <a:gd name="connsiteY76" fmla="*/ 745572 h 1308967"/>
                  <a:gd name="connsiteX77" fmla="*/ 1060934 w 1309323"/>
                  <a:gd name="connsiteY77" fmla="*/ 951201 h 1308967"/>
                  <a:gd name="connsiteX78" fmla="*/ 1042649 w 1309323"/>
                  <a:gd name="connsiteY78" fmla="*/ 972895 h 1308967"/>
                  <a:gd name="connsiteX79" fmla="*/ 1076214 w 1309323"/>
                  <a:gd name="connsiteY79" fmla="*/ 1006460 h 1308967"/>
                  <a:gd name="connsiteX80" fmla="*/ 1089382 w 1309323"/>
                  <a:gd name="connsiteY80" fmla="*/ 993292 h 1308967"/>
                  <a:gd name="connsiteX81" fmla="*/ 1132444 w 1309323"/>
                  <a:gd name="connsiteY81" fmla="*/ 993292 h 1308967"/>
                  <a:gd name="connsiteX82" fmla="*/ 1163763 w 1309323"/>
                  <a:gd name="connsiteY82" fmla="*/ 1024610 h 1308967"/>
                  <a:gd name="connsiteX83" fmla="*/ 1163763 w 1309323"/>
                  <a:gd name="connsiteY83" fmla="*/ 1067673 h 1308967"/>
                  <a:gd name="connsiteX84" fmla="*/ 1065893 w 1309323"/>
                  <a:gd name="connsiteY84" fmla="*/ 1165899 h 1308967"/>
                  <a:gd name="connsiteX85" fmla="*/ 1022830 w 1309323"/>
                  <a:gd name="connsiteY85" fmla="*/ 1165899 h 1308967"/>
                  <a:gd name="connsiteX86" fmla="*/ 991512 w 1309323"/>
                  <a:gd name="connsiteY86" fmla="*/ 1134580 h 1308967"/>
                  <a:gd name="connsiteX87" fmla="*/ 991512 w 1309323"/>
                  <a:gd name="connsiteY87" fmla="*/ 1091518 h 1308967"/>
                  <a:gd name="connsiteX88" fmla="*/ 1004680 w 1309323"/>
                  <a:gd name="connsiteY88" fmla="*/ 1078350 h 1308967"/>
                  <a:gd name="connsiteX89" fmla="*/ 971238 w 1309323"/>
                  <a:gd name="connsiteY89" fmla="*/ 1044909 h 1308967"/>
                  <a:gd name="connsiteX90" fmla="*/ 958051 w 1309323"/>
                  <a:gd name="connsiteY90" fmla="*/ 1056575 h 1308967"/>
                  <a:gd name="connsiteX91" fmla="*/ 755046 w 1309323"/>
                  <a:gd name="connsiteY91" fmla="*/ 1148927 h 1308967"/>
                  <a:gd name="connsiteX92" fmla="*/ 705376 w 1309323"/>
                  <a:gd name="connsiteY92" fmla="*/ 1153934 h 1308967"/>
                  <a:gd name="connsiteX93" fmla="*/ 705376 w 1309323"/>
                  <a:gd name="connsiteY93" fmla="*/ 1203979 h 1308967"/>
                  <a:gd name="connsiteX94" fmla="*/ 723882 w 1309323"/>
                  <a:gd name="connsiteY94" fmla="*/ 1203979 h 1308967"/>
                  <a:gd name="connsiteX95" fmla="*/ 754133 w 1309323"/>
                  <a:gd name="connsiteY95" fmla="*/ 1234230 h 1308967"/>
                  <a:gd name="connsiteX96" fmla="*/ 754133 w 1309323"/>
                  <a:gd name="connsiteY96" fmla="*/ 1278716 h 1308967"/>
                  <a:gd name="connsiteX97" fmla="*/ 723882 w 1309323"/>
                  <a:gd name="connsiteY97" fmla="*/ 1308967 h 1308967"/>
                  <a:gd name="connsiteX98" fmla="*/ 585085 w 1309323"/>
                  <a:gd name="connsiteY98" fmla="*/ 1308967 h 1308967"/>
                  <a:gd name="connsiteX99" fmla="*/ 554834 w 1309323"/>
                  <a:gd name="connsiteY99" fmla="*/ 1278716 h 1308967"/>
                  <a:gd name="connsiteX100" fmla="*/ 554834 w 1309323"/>
                  <a:gd name="connsiteY100" fmla="*/ 1234230 h 1308967"/>
                  <a:gd name="connsiteX101" fmla="*/ 585085 w 1309323"/>
                  <a:gd name="connsiteY101" fmla="*/ 1203979 h 1308967"/>
                  <a:gd name="connsiteX102" fmla="*/ 603591 w 1309323"/>
                  <a:gd name="connsiteY102" fmla="*/ 1203979 h 1308967"/>
                  <a:gd name="connsiteX103" fmla="*/ 603591 w 1309323"/>
                  <a:gd name="connsiteY103" fmla="*/ 1154077 h 1308967"/>
                  <a:gd name="connsiteX104" fmla="*/ 552496 w 1309323"/>
                  <a:gd name="connsiteY104" fmla="*/ 1148927 h 1308967"/>
                  <a:gd name="connsiteX105" fmla="*/ 349491 w 1309323"/>
                  <a:gd name="connsiteY105" fmla="*/ 1056575 h 1308967"/>
                  <a:gd name="connsiteX106" fmla="*/ 334235 w 1309323"/>
                  <a:gd name="connsiteY106" fmla="*/ 1043079 h 1308967"/>
                  <a:gd name="connsiteX107" fmla="*/ 298948 w 1309323"/>
                  <a:gd name="connsiteY107" fmla="*/ 1078350 h 1308967"/>
                  <a:gd name="connsiteX108" fmla="*/ 312116 w 1309323"/>
                  <a:gd name="connsiteY108" fmla="*/ 1091518 h 1308967"/>
                  <a:gd name="connsiteX109" fmla="*/ 312116 w 1309323"/>
                  <a:gd name="connsiteY109" fmla="*/ 1134580 h 1308967"/>
                  <a:gd name="connsiteX110" fmla="*/ 280797 w 1309323"/>
                  <a:gd name="connsiteY110" fmla="*/ 1165899 h 1308967"/>
                  <a:gd name="connsiteX111" fmla="*/ 237734 w 1309323"/>
                  <a:gd name="connsiteY111" fmla="*/ 1165899 h 1308967"/>
                  <a:gd name="connsiteX112" fmla="*/ 139864 w 1309323"/>
                  <a:gd name="connsiteY112" fmla="*/ 1068029 h 1308967"/>
                  <a:gd name="connsiteX113" fmla="*/ 139864 w 1309323"/>
                  <a:gd name="connsiteY113" fmla="*/ 1024966 h 1308967"/>
                  <a:gd name="connsiteX114" fmla="*/ 171183 w 1309323"/>
                  <a:gd name="connsiteY114" fmla="*/ 993648 h 1308967"/>
                  <a:gd name="connsiteX115" fmla="*/ 214246 w 1309323"/>
                  <a:gd name="connsiteY115" fmla="*/ 993648 h 1308967"/>
                  <a:gd name="connsiteX116" fmla="*/ 227414 w 1309323"/>
                  <a:gd name="connsiteY116" fmla="*/ 1006816 h 1308967"/>
                  <a:gd name="connsiteX117" fmla="*/ 263266 w 1309323"/>
                  <a:gd name="connsiteY117" fmla="*/ 970964 h 1308967"/>
                  <a:gd name="connsiteX118" fmla="*/ 246608 w 1309323"/>
                  <a:gd name="connsiteY118" fmla="*/ 951201 h 1308967"/>
                  <a:gd name="connsiteX119" fmla="*/ 159102 w 1309323"/>
                  <a:gd name="connsiteY119" fmla="*/ 745572 h 1308967"/>
                  <a:gd name="connsiteX120" fmla="*/ 155555 w 1309323"/>
                  <a:gd name="connsiteY120" fmla="*/ 705376 h 1308967"/>
                  <a:gd name="connsiteX121" fmla="*/ 104988 w 1309323"/>
                  <a:gd name="connsiteY121" fmla="*/ 705376 h 1308967"/>
                  <a:gd name="connsiteX122" fmla="*/ 104988 w 1309323"/>
                  <a:gd name="connsiteY122" fmla="*/ 723882 h 1308967"/>
                  <a:gd name="connsiteX123" fmla="*/ 74737 w 1309323"/>
                  <a:gd name="connsiteY123" fmla="*/ 754133 h 1308967"/>
                  <a:gd name="connsiteX124" fmla="*/ 30251 w 1309323"/>
                  <a:gd name="connsiteY124" fmla="*/ 754133 h 1308967"/>
                  <a:gd name="connsiteX125" fmla="*/ 0 w 1309323"/>
                  <a:gd name="connsiteY125" fmla="*/ 723882 h 1308967"/>
                  <a:gd name="connsiteX126" fmla="*/ 0 w 1309323"/>
                  <a:gd name="connsiteY126" fmla="*/ 585085 h 1308967"/>
                  <a:gd name="connsiteX127" fmla="*/ 30251 w 1309323"/>
                  <a:gd name="connsiteY127" fmla="*/ 554834 h 1308967"/>
                  <a:gd name="connsiteX128" fmla="*/ 74737 w 1309323"/>
                  <a:gd name="connsiteY128" fmla="*/ 554834 h 1308967"/>
                  <a:gd name="connsiteX129" fmla="*/ 104988 w 1309323"/>
                  <a:gd name="connsiteY129" fmla="*/ 585085 h 1308967"/>
                  <a:gd name="connsiteX130" fmla="*/ 104988 w 1309323"/>
                  <a:gd name="connsiteY130" fmla="*/ 603591 h 1308967"/>
                  <a:gd name="connsiteX131" fmla="*/ 155932 w 1309323"/>
                  <a:gd name="connsiteY131" fmla="*/ 603591 h 1308967"/>
                  <a:gd name="connsiteX132" fmla="*/ 159102 w 1309323"/>
                  <a:gd name="connsiteY132" fmla="*/ 567664 h 1308967"/>
                  <a:gd name="connsiteX133" fmla="*/ 246608 w 1309323"/>
                  <a:gd name="connsiteY133" fmla="*/ 362035 h 1308967"/>
                  <a:gd name="connsiteX134" fmla="*/ 265707 w 1309323"/>
                  <a:gd name="connsiteY134" fmla="*/ 339377 h 1308967"/>
                  <a:gd name="connsiteX135" fmla="*/ 227414 w 1309323"/>
                  <a:gd name="connsiteY135" fmla="*/ 301084 h 1308967"/>
                  <a:gd name="connsiteX136" fmla="*/ 214246 w 1309323"/>
                  <a:gd name="connsiteY136" fmla="*/ 314252 h 1308967"/>
                  <a:gd name="connsiteX137" fmla="*/ 171183 w 1309323"/>
                  <a:gd name="connsiteY137" fmla="*/ 314252 h 1308967"/>
                  <a:gd name="connsiteX138" fmla="*/ 139864 w 1309323"/>
                  <a:gd name="connsiteY138" fmla="*/ 282933 h 1308967"/>
                  <a:gd name="connsiteX139" fmla="*/ 139864 w 1309323"/>
                  <a:gd name="connsiteY139" fmla="*/ 239870 h 1308967"/>
                  <a:gd name="connsiteX140" fmla="*/ 238090 w 1309323"/>
                  <a:gd name="connsiteY140" fmla="*/ 142000 h 1308967"/>
                  <a:gd name="connsiteX141" fmla="*/ 281153 w 1309323"/>
                  <a:gd name="connsiteY141" fmla="*/ 142000 h 1308967"/>
                  <a:gd name="connsiteX142" fmla="*/ 312471 w 1309323"/>
                  <a:gd name="connsiteY142" fmla="*/ 173319 h 1308967"/>
                  <a:gd name="connsiteX143" fmla="*/ 312471 w 1309323"/>
                  <a:gd name="connsiteY143" fmla="*/ 216382 h 1308967"/>
                  <a:gd name="connsiteX144" fmla="*/ 299303 w 1309323"/>
                  <a:gd name="connsiteY144" fmla="*/ 229550 h 1308967"/>
                  <a:gd name="connsiteX145" fmla="*/ 337246 w 1309323"/>
                  <a:gd name="connsiteY145" fmla="*/ 267493 h 1308967"/>
                  <a:gd name="connsiteX146" fmla="*/ 349491 w 1309323"/>
                  <a:gd name="connsiteY146" fmla="*/ 256662 h 1308967"/>
                  <a:gd name="connsiteX147" fmla="*/ 552496 w 1309323"/>
                  <a:gd name="connsiteY147" fmla="*/ 164309 h 1308967"/>
                  <a:gd name="connsiteX148" fmla="*/ 603591 w 1309323"/>
                  <a:gd name="connsiteY148" fmla="*/ 159159 h 1308967"/>
                  <a:gd name="connsiteX149" fmla="*/ 603591 w 1309323"/>
                  <a:gd name="connsiteY149" fmla="*/ 104988 h 1308967"/>
                  <a:gd name="connsiteX150" fmla="*/ 585085 w 1309323"/>
                  <a:gd name="connsiteY150" fmla="*/ 104988 h 1308967"/>
                  <a:gd name="connsiteX151" fmla="*/ 554834 w 1309323"/>
                  <a:gd name="connsiteY151" fmla="*/ 74737 h 1308967"/>
                  <a:gd name="connsiteX152" fmla="*/ 554834 w 1309323"/>
                  <a:gd name="connsiteY152" fmla="*/ 30251 h 1308967"/>
                  <a:gd name="connsiteX153" fmla="*/ 585085 w 1309323"/>
                  <a:gd name="connsiteY153" fmla="*/ 0 h 1308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</a:cxnLst>
                <a:rect l="l" t="t" r="r" b="b"/>
                <a:pathLst>
                  <a:path w="1309323" h="1308967">
                    <a:moveTo>
                      <a:pt x="779400" y="796483"/>
                    </a:moveTo>
                    <a:cubicBezTo>
                      <a:pt x="819889" y="796483"/>
                      <a:pt x="852713" y="829307"/>
                      <a:pt x="852713" y="869797"/>
                    </a:cubicBezTo>
                    <a:cubicBezTo>
                      <a:pt x="852713" y="910286"/>
                      <a:pt x="819890" y="943110"/>
                      <a:pt x="779400" y="943110"/>
                    </a:cubicBezTo>
                    <a:cubicBezTo>
                      <a:pt x="738910" y="943110"/>
                      <a:pt x="706086" y="910287"/>
                      <a:pt x="706086" y="869797"/>
                    </a:cubicBezTo>
                    <a:cubicBezTo>
                      <a:pt x="706086" y="829307"/>
                      <a:pt x="738910" y="796483"/>
                      <a:pt x="779400" y="796483"/>
                    </a:cubicBezTo>
                    <a:close/>
                    <a:moveTo>
                      <a:pt x="531700" y="796483"/>
                    </a:moveTo>
                    <a:cubicBezTo>
                      <a:pt x="572189" y="796483"/>
                      <a:pt x="605013" y="829307"/>
                      <a:pt x="605013" y="869797"/>
                    </a:cubicBezTo>
                    <a:cubicBezTo>
                      <a:pt x="605013" y="910286"/>
                      <a:pt x="572190" y="943110"/>
                      <a:pt x="531700" y="943110"/>
                    </a:cubicBezTo>
                    <a:cubicBezTo>
                      <a:pt x="491210" y="943110"/>
                      <a:pt x="458386" y="910287"/>
                      <a:pt x="458386" y="869797"/>
                    </a:cubicBezTo>
                    <a:cubicBezTo>
                      <a:pt x="458386" y="829307"/>
                      <a:pt x="491210" y="796483"/>
                      <a:pt x="531700" y="796483"/>
                    </a:cubicBezTo>
                    <a:close/>
                    <a:moveTo>
                      <a:pt x="410341" y="585795"/>
                    </a:moveTo>
                    <a:cubicBezTo>
                      <a:pt x="450831" y="585795"/>
                      <a:pt x="483654" y="618619"/>
                      <a:pt x="483654" y="659109"/>
                    </a:cubicBezTo>
                    <a:cubicBezTo>
                      <a:pt x="483654" y="699598"/>
                      <a:pt x="450831" y="732422"/>
                      <a:pt x="410341" y="732422"/>
                    </a:cubicBezTo>
                    <a:cubicBezTo>
                      <a:pt x="369851" y="732422"/>
                      <a:pt x="337027" y="699599"/>
                      <a:pt x="337027" y="659109"/>
                    </a:cubicBezTo>
                    <a:cubicBezTo>
                      <a:pt x="337027" y="618619"/>
                      <a:pt x="369851" y="585795"/>
                      <a:pt x="410341" y="585795"/>
                    </a:cubicBezTo>
                    <a:close/>
                    <a:moveTo>
                      <a:pt x="904318" y="583304"/>
                    </a:moveTo>
                    <a:cubicBezTo>
                      <a:pt x="944808" y="583304"/>
                      <a:pt x="977631" y="616128"/>
                      <a:pt x="977631" y="656618"/>
                    </a:cubicBezTo>
                    <a:cubicBezTo>
                      <a:pt x="977631" y="697107"/>
                      <a:pt x="944808" y="729931"/>
                      <a:pt x="904318" y="729931"/>
                    </a:cubicBezTo>
                    <a:cubicBezTo>
                      <a:pt x="863828" y="729931"/>
                      <a:pt x="831004" y="697108"/>
                      <a:pt x="831004" y="656618"/>
                    </a:cubicBezTo>
                    <a:cubicBezTo>
                      <a:pt x="831004" y="616128"/>
                      <a:pt x="863828" y="583304"/>
                      <a:pt x="904318" y="583304"/>
                    </a:cubicBezTo>
                    <a:close/>
                    <a:moveTo>
                      <a:pt x="658397" y="579033"/>
                    </a:moveTo>
                    <a:cubicBezTo>
                      <a:pt x="698886" y="579033"/>
                      <a:pt x="731710" y="611857"/>
                      <a:pt x="731710" y="652347"/>
                    </a:cubicBezTo>
                    <a:cubicBezTo>
                      <a:pt x="731710" y="692837"/>
                      <a:pt x="698887" y="725660"/>
                      <a:pt x="658397" y="725660"/>
                    </a:cubicBezTo>
                    <a:cubicBezTo>
                      <a:pt x="617907" y="725660"/>
                      <a:pt x="585083" y="692837"/>
                      <a:pt x="585083" y="652347"/>
                    </a:cubicBezTo>
                    <a:cubicBezTo>
                      <a:pt x="585083" y="611857"/>
                      <a:pt x="617907" y="579033"/>
                      <a:pt x="658397" y="579033"/>
                    </a:cubicBezTo>
                    <a:close/>
                    <a:moveTo>
                      <a:pt x="531700" y="367990"/>
                    </a:moveTo>
                    <a:cubicBezTo>
                      <a:pt x="572189" y="367990"/>
                      <a:pt x="605013" y="400814"/>
                      <a:pt x="605013" y="441304"/>
                    </a:cubicBezTo>
                    <a:cubicBezTo>
                      <a:pt x="605013" y="481793"/>
                      <a:pt x="572190" y="514617"/>
                      <a:pt x="531700" y="514617"/>
                    </a:cubicBezTo>
                    <a:cubicBezTo>
                      <a:pt x="491210" y="514617"/>
                      <a:pt x="458386" y="481794"/>
                      <a:pt x="458386" y="441304"/>
                    </a:cubicBezTo>
                    <a:cubicBezTo>
                      <a:pt x="458386" y="400814"/>
                      <a:pt x="491210" y="367990"/>
                      <a:pt x="531700" y="367990"/>
                    </a:cubicBezTo>
                    <a:close/>
                    <a:moveTo>
                      <a:pt x="779400" y="367634"/>
                    </a:moveTo>
                    <a:cubicBezTo>
                      <a:pt x="819889" y="367634"/>
                      <a:pt x="852713" y="400458"/>
                      <a:pt x="852713" y="440948"/>
                    </a:cubicBezTo>
                    <a:cubicBezTo>
                      <a:pt x="852713" y="481438"/>
                      <a:pt x="819890" y="514261"/>
                      <a:pt x="779400" y="514261"/>
                    </a:cubicBezTo>
                    <a:cubicBezTo>
                      <a:pt x="738910" y="514261"/>
                      <a:pt x="706086" y="481438"/>
                      <a:pt x="706086" y="440948"/>
                    </a:cubicBezTo>
                    <a:cubicBezTo>
                      <a:pt x="706086" y="400458"/>
                      <a:pt x="738910" y="367634"/>
                      <a:pt x="779400" y="367634"/>
                    </a:cubicBezTo>
                    <a:close/>
                    <a:moveTo>
                      <a:pt x="658398" y="258732"/>
                    </a:moveTo>
                    <a:cubicBezTo>
                      <a:pt x="437079" y="258732"/>
                      <a:pt x="257665" y="438146"/>
                      <a:pt x="257665" y="659465"/>
                    </a:cubicBezTo>
                    <a:cubicBezTo>
                      <a:pt x="257665" y="880784"/>
                      <a:pt x="437079" y="1060199"/>
                      <a:pt x="658398" y="1060199"/>
                    </a:cubicBezTo>
                    <a:cubicBezTo>
                      <a:pt x="879717" y="1060199"/>
                      <a:pt x="1059132" y="880784"/>
                      <a:pt x="1059132" y="659465"/>
                    </a:cubicBezTo>
                    <a:cubicBezTo>
                      <a:pt x="1059132" y="438146"/>
                      <a:pt x="879717" y="258732"/>
                      <a:pt x="658398" y="258732"/>
                    </a:cubicBezTo>
                    <a:close/>
                    <a:moveTo>
                      <a:pt x="585085" y="0"/>
                    </a:moveTo>
                    <a:lnTo>
                      <a:pt x="723882" y="0"/>
                    </a:lnTo>
                    <a:cubicBezTo>
                      <a:pt x="740609" y="0"/>
                      <a:pt x="754133" y="13524"/>
                      <a:pt x="754133" y="30251"/>
                    </a:cubicBezTo>
                    <a:lnTo>
                      <a:pt x="754133" y="74737"/>
                    </a:lnTo>
                    <a:cubicBezTo>
                      <a:pt x="754133" y="91464"/>
                      <a:pt x="740609" y="104988"/>
                      <a:pt x="723882" y="104988"/>
                    </a:cubicBezTo>
                    <a:lnTo>
                      <a:pt x="705376" y="104988"/>
                    </a:lnTo>
                    <a:lnTo>
                      <a:pt x="705376" y="159302"/>
                    </a:lnTo>
                    <a:lnTo>
                      <a:pt x="755046" y="164309"/>
                    </a:lnTo>
                    <a:cubicBezTo>
                      <a:pt x="830183" y="179685"/>
                      <a:pt x="899211" y="211829"/>
                      <a:pt x="958051" y="256662"/>
                    </a:cubicBezTo>
                    <a:lnTo>
                      <a:pt x="968407" y="265823"/>
                    </a:lnTo>
                    <a:lnTo>
                      <a:pt x="1004680" y="229550"/>
                    </a:lnTo>
                    <a:lnTo>
                      <a:pt x="991512" y="216382"/>
                    </a:lnTo>
                    <a:cubicBezTo>
                      <a:pt x="979767" y="204281"/>
                      <a:pt x="979767" y="185063"/>
                      <a:pt x="991512" y="173319"/>
                    </a:cubicBezTo>
                    <a:lnTo>
                      <a:pt x="1022830" y="142000"/>
                    </a:lnTo>
                    <a:cubicBezTo>
                      <a:pt x="1034930" y="130256"/>
                      <a:pt x="1054148" y="130256"/>
                      <a:pt x="1065893" y="142000"/>
                    </a:cubicBezTo>
                    <a:lnTo>
                      <a:pt x="1163763" y="239870"/>
                    </a:lnTo>
                    <a:cubicBezTo>
                      <a:pt x="1175507" y="251971"/>
                      <a:pt x="1175507" y="271189"/>
                      <a:pt x="1163763" y="282933"/>
                    </a:cubicBezTo>
                    <a:lnTo>
                      <a:pt x="1132444" y="314252"/>
                    </a:lnTo>
                    <a:cubicBezTo>
                      <a:pt x="1120344" y="325996"/>
                      <a:pt x="1101126" y="325996"/>
                      <a:pt x="1089382" y="314252"/>
                    </a:cubicBezTo>
                    <a:lnTo>
                      <a:pt x="1076570" y="301084"/>
                    </a:lnTo>
                    <a:lnTo>
                      <a:pt x="1040200" y="337437"/>
                    </a:lnTo>
                    <a:lnTo>
                      <a:pt x="1060934" y="362035"/>
                    </a:lnTo>
                    <a:cubicBezTo>
                      <a:pt x="1104373" y="421971"/>
                      <a:pt x="1134902" y="491874"/>
                      <a:pt x="1148440" y="567664"/>
                    </a:cubicBezTo>
                    <a:lnTo>
                      <a:pt x="1151610" y="603591"/>
                    </a:lnTo>
                    <a:lnTo>
                      <a:pt x="1204335" y="603591"/>
                    </a:lnTo>
                    <a:lnTo>
                      <a:pt x="1204335" y="585085"/>
                    </a:lnTo>
                    <a:cubicBezTo>
                      <a:pt x="1204335" y="568358"/>
                      <a:pt x="1217859" y="554834"/>
                      <a:pt x="1234586" y="554834"/>
                    </a:cubicBezTo>
                    <a:lnTo>
                      <a:pt x="1279072" y="554834"/>
                    </a:lnTo>
                    <a:cubicBezTo>
                      <a:pt x="1295799" y="554834"/>
                      <a:pt x="1309323" y="568358"/>
                      <a:pt x="1309323" y="585085"/>
                    </a:cubicBezTo>
                    <a:lnTo>
                      <a:pt x="1309323" y="723882"/>
                    </a:lnTo>
                    <a:cubicBezTo>
                      <a:pt x="1309323" y="740609"/>
                      <a:pt x="1295799" y="754133"/>
                      <a:pt x="1279072" y="754133"/>
                    </a:cubicBezTo>
                    <a:lnTo>
                      <a:pt x="1234586" y="754133"/>
                    </a:lnTo>
                    <a:cubicBezTo>
                      <a:pt x="1217859" y="754133"/>
                      <a:pt x="1204335" y="740609"/>
                      <a:pt x="1204335" y="723882"/>
                    </a:cubicBezTo>
                    <a:lnTo>
                      <a:pt x="1203979" y="723882"/>
                    </a:lnTo>
                    <a:lnTo>
                      <a:pt x="1203979" y="705376"/>
                    </a:lnTo>
                    <a:lnTo>
                      <a:pt x="1151987" y="705376"/>
                    </a:lnTo>
                    <a:lnTo>
                      <a:pt x="1148440" y="745572"/>
                    </a:lnTo>
                    <a:cubicBezTo>
                      <a:pt x="1134902" y="821362"/>
                      <a:pt x="1104373" y="891265"/>
                      <a:pt x="1060934" y="951201"/>
                    </a:cubicBezTo>
                    <a:lnTo>
                      <a:pt x="1042649" y="972895"/>
                    </a:lnTo>
                    <a:lnTo>
                      <a:pt x="1076214" y="1006460"/>
                    </a:lnTo>
                    <a:lnTo>
                      <a:pt x="1089382" y="993292"/>
                    </a:lnTo>
                    <a:cubicBezTo>
                      <a:pt x="1101482" y="981547"/>
                      <a:pt x="1120700" y="981547"/>
                      <a:pt x="1132444" y="993292"/>
                    </a:cubicBezTo>
                    <a:lnTo>
                      <a:pt x="1163763" y="1024610"/>
                    </a:lnTo>
                    <a:cubicBezTo>
                      <a:pt x="1175507" y="1036710"/>
                      <a:pt x="1175507" y="1055929"/>
                      <a:pt x="1163763" y="1067673"/>
                    </a:cubicBezTo>
                    <a:lnTo>
                      <a:pt x="1065893" y="1165899"/>
                    </a:lnTo>
                    <a:cubicBezTo>
                      <a:pt x="1053793" y="1177643"/>
                      <a:pt x="1034574" y="1177643"/>
                      <a:pt x="1022830" y="1165899"/>
                    </a:cubicBezTo>
                    <a:lnTo>
                      <a:pt x="991512" y="1134580"/>
                    </a:lnTo>
                    <a:cubicBezTo>
                      <a:pt x="979767" y="1122480"/>
                      <a:pt x="979767" y="1103262"/>
                      <a:pt x="991512" y="1091518"/>
                    </a:cubicBezTo>
                    <a:lnTo>
                      <a:pt x="1004680" y="1078350"/>
                    </a:lnTo>
                    <a:lnTo>
                      <a:pt x="971238" y="1044909"/>
                    </a:lnTo>
                    <a:lnTo>
                      <a:pt x="958051" y="1056575"/>
                    </a:lnTo>
                    <a:cubicBezTo>
                      <a:pt x="899211" y="1101407"/>
                      <a:pt x="830183" y="1133551"/>
                      <a:pt x="755046" y="1148927"/>
                    </a:cubicBezTo>
                    <a:lnTo>
                      <a:pt x="705376" y="1153934"/>
                    </a:lnTo>
                    <a:lnTo>
                      <a:pt x="705376" y="1203979"/>
                    </a:lnTo>
                    <a:lnTo>
                      <a:pt x="723882" y="1203979"/>
                    </a:lnTo>
                    <a:cubicBezTo>
                      <a:pt x="740609" y="1203979"/>
                      <a:pt x="754133" y="1217503"/>
                      <a:pt x="754133" y="1234230"/>
                    </a:cubicBezTo>
                    <a:lnTo>
                      <a:pt x="754133" y="1278716"/>
                    </a:lnTo>
                    <a:cubicBezTo>
                      <a:pt x="754133" y="1295443"/>
                      <a:pt x="740609" y="1308967"/>
                      <a:pt x="723882" y="1308967"/>
                    </a:cubicBezTo>
                    <a:lnTo>
                      <a:pt x="585085" y="1308967"/>
                    </a:lnTo>
                    <a:cubicBezTo>
                      <a:pt x="568358" y="1308967"/>
                      <a:pt x="554834" y="1295443"/>
                      <a:pt x="554834" y="1278716"/>
                    </a:cubicBezTo>
                    <a:lnTo>
                      <a:pt x="554834" y="1234230"/>
                    </a:lnTo>
                    <a:cubicBezTo>
                      <a:pt x="554834" y="1217503"/>
                      <a:pt x="568358" y="1203979"/>
                      <a:pt x="585085" y="1203979"/>
                    </a:cubicBezTo>
                    <a:lnTo>
                      <a:pt x="603591" y="1203979"/>
                    </a:lnTo>
                    <a:lnTo>
                      <a:pt x="603591" y="1154077"/>
                    </a:lnTo>
                    <a:lnTo>
                      <a:pt x="552496" y="1148927"/>
                    </a:lnTo>
                    <a:cubicBezTo>
                      <a:pt x="477359" y="1133551"/>
                      <a:pt x="408331" y="1101407"/>
                      <a:pt x="349491" y="1056575"/>
                    </a:cubicBezTo>
                    <a:lnTo>
                      <a:pt x="334235" y="1043079"/>
                    </a:lnTo>
                    <a:lnTo>
                      <a:pt x="298948" y="1078350"/>
                    </a:lnTo>
                    <a:lnTo>
                      <a:pt x="312116" y="1091518"/>
                    </a:lnTo>
                    <a:cubicBezTo>
                      <a:pt x="323860" y="1103618"/>
                      <a:pt x="323860" y="1122836"/>
                      <a:pt x="312116" y="1134580"/>
                    </a:cubicBezTo>
                    <a:lnTo>
                      <a:pt x="280797" y="1165899"/>
                    </a:lnTo>
                    <a:cubicBezTo>
                      <a:pt x="268697" y="1177643"/>
                      <a:pt x="249479" y="1177643"/>
                      <a:pt x="237734" y="1165899"/>
                    </a:cubicBezTo>
                    <a:lnTo>
                      <a:pt x="139864" y="1068029"/>
                    </a:lnTo>
                    <a:cubicBezTo>
                      <a:pt x="128120" y="1055929"/>
                      <a:pt x="128120" y="1036710"/>
                      <a:pt x="139864" y="1024966"/>
                    </a:cubicBezTo>
                    <a:lnTo>
                      <a:pt x="171183" y="993648"/>
                    </a:lnTo>
                    <a:cubicBezTo>
                      <a:pt x="183283" y="981903"/>
                      <a:pt x="202501" y="981903"/>
                      <a:pt x="214246" y="993648"/>
                    </a:cubicBezTo>
                    <a:lnTo>
                      <a:pt x="227414" y="1006816"/>
                    </a:lnTo>
                    <a:lnTo>
                      <a:pt x="263266" y="970964"/>
                    </a:lnTo>
                    <a:lnTo>
                      <a:pt x="246608" y="951201"/>
                    </a:lnTo>
                    <a:cubicBezTo>
                      <a:pt x="203169" y="891265"/>
                      <a:pt x="172640" y="821362"/>
                      <a:pt x="159102" y="745572"/>
                    </a:cubicBezTo>
                    <a:lnTo>
                      <a:pt x="155555" y="705376"/>
                    </a:lnTo>
                    <a:lnTo>
                      <a:pt x="104988" y="705376"/>
                    </a:lnTo>
                    <a:lnTo>
                      <a:pt x="104988" y="723882"/>
                    </a:lnTo>
                    <a:cubicBezTo>
                      <a:pt x="104988" y="740609"/>
                      <a:pt x="91464" y="754133"/>
                      <a:pt x="74737" y="754133"/>
                    </a:cubicBezTo>
                    <a:lnTo>
                      <a:pt x="30251" y="754133"/>
                    </a:lnTo>
                    <a:cubicBezTo>
                      <a:pt x="13524" y="754133"/>
                      <a:pt x="0" y="740609"/>
                      <a:pt x="0" y="723882"/>
                    </a:cubicBezTo>
                    <a:lnTo>
                      <a:pt x="0" y="585085"/>
                    </a:lnTo>
                    <a:cubicBezTo>
                      <a:pt x="0" y="568358"/>
                      <a:pt x="13524" y="554834"/>
                      <a:pt x="30251" y="554834"/>
                    </a:cubicBezTo>
                    <a:lnTo>
                      <a:pt x="74737" y="554834"/>
                    </a:lnTo>
                    <a:cubicBezTo>
                      <a:pt x="91464" y="554834"/>
                      <a:pt x="104988" y="568358"/>
                      <a:pt x="104988" y="585085"/>
                    </a:cubicBezTo>
                    <a:lnTo>
                      <a:pt x="104988" y="603591"/>
                    </a:lnTo>
                    <a:lnTo>
                      <a:pt x="155932" y="603591"/>
                    </a:lnTo>
                    <a:lnTo>
                      <a:pt x="159102" y="567664"/>
                    </a:lnTo>
                    <a:cubicBezTo>
                      <a:pt x="172640" y="491874"/>
                      <a:pt x="203169" y="421971"/>
                      <a:pt x="246608" y="362035"/>
                    </a:cubicBezTo>
                    <a:lnTo>
                      <a:pt x="265707" y="339377"/>
                    </a:lnTo>
                    <a:lnTo>
                      <a:pt x="227414" y="301084"/>
                    </a:lnTo>
                    <a:lnTo>
                      <a:pt x="214246" y="314252"/>
                    </a:lnTo>
                    <a:cubicBezTo>
                      <a:pt x="202145" y="325996"/>
                      <a:pt x="182927" y="325996"/>
                      <a:pt x="171183" y="314252"/>
                    </a:cubicBezTo>
                    <a:lnTo>
                      <a:pt x="139864" y="282933"/>
                    </a:lnTo>
                    <a:cubicBezTo>
                      <a:pt x="128120" y="270833"/>
                      <a:pt x="128120" y="251615"/>
                      <a:pt x="139864" y="239870"/>
                    </a:cubicBezTo>
                    <a:lnTo>
                      <a:pt x="238090" y="142000"/>
                    </a:lnTo>
                    <a:cubicBezTo>
                      <a:pt x="250191" y="130256"/>
                      <a:pt x="269409" y="130256"/>
                      <a:pt x="281153" y="142000"/>
                    </a:cubicBezTo>
                    <a:lnTo>
                      <a:pt x="312471" y="173319"/>
                    </a:lnTo>
                    <a:cubicBezTo>
                      <a:pt x="324216" y="185419"/>
                      <a:pt x="324216" y="204637"/>
                      <a:pt x="312471" y="216382"/>
                    </a:cubicBezTo>
                    <a:lnTo>
                      <a:pt x="299303" y="229550"/>
                    </a:lnTo>
                    <a:lnTo>
                      <a:pt x="337246" y="267493"/>
                    </a:lnTo>
                    <a:lnTo>
                      <a:pt x="349491" y="256662"/>
                    </a:lnTo>
                    <a:cubicBezTo>
                      <a:pt x="408331" y="211829"/>
                      <a:pt x="477359" y="179685"/>
                      <a:pt x="552496" y="164309"/>
                    </a:cubicBezTo>
                    <a:lnTo>
                      <a:pt x="603591" y="159159"/>
                    </a:lnTo>
                    <a:lnTo>
                      <a:pt x="603591" y="104988"/>
                    </a:lnTo>
                    <a:lnTo>
                      <a:pt x="585085" y="104988"/>
                    </a:lnTo>
                    <a:cubicBezTo>
                      <a:pt x="568358" y="104988"/>
                      <a:pt x="554834" y="91464"/>
                      <a:pt x="554834" y="74737"/>
                    </a:cubicBezTo>
                    <a:lnTo>
                      <a:pt x="554834" y="30251"/>
                    </a:lnTo>
                    <a:cubicBezTo>
                      <a:pt x="554834" y="13524"/>
                      <a:pt x="568358" y="0"/>
                      <a:pt x="585085" y="0"/>
                    </a:cubicBezTo>
                    <a:close/>
                  </a:path>
                </a:pathLst>
              </a:custGeom>
              <a:solidFill>
                <a:schemeClr val="accent3">
                  <a:lumMod val="50000"/>
                </a:schemeClr>
              </a:solidFill>
              <a:ln w="35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id="{06D302F8-BC22-44F1-BCC9-B0B6514FA582}"/>
                </a:ext>
              </a:extLst>
            </p:cNvPr>
            <p:cNvGrpSpPr/>
            <p:nvPr/>
          </p:nvGrpSpPr>
          <p:grpSpPr>
            <a:xfrm>
              <a:off x="729027" y="803434"/>
              <a:ext cx="2959964" cy="5892872"/>
              <a:chOff x="1424312" y="1878462"/>
              <a:chExt cx="2959964" cy="5892872"/>
            </a:xfr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147" name="Rectangle 146">
                <a:extLst>
                  <a:ext uri="{FF2B5EF4-FFF2-40B4-BE49-F238E27FC236}">
                    <a16:creationId xmlns:a16="http://schemas.microsoft.com/office/drawing/2014/main" id="{6CCCF0A1-CA61-48B3-A6E0-D18A4533F651}"/>
                  </a:ext>
                </a:extLst>
              </p:cNvPr>
              <p:cNvSpPr/>
              <p:nvPr/>
            </p:nvSpPr>
            <p:spPr>
              <a:xfrm rot="5400000">
                <a:off x="1624128" y="6429994"/>
                <a:ext cx="2560320" cy="122359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148" name="Freeform 36">
                <a:extLst>
                  <a:ext uri="{FF2B5EF4-FFF2-40B4-BE49-F238E27FC236}">
                    <a16:creationId xmlns:a16="http://schemas.microsoft.com/office/drawing/2014/main" id="{658531BC-2D4E-427E-B0AD-0D699FA29D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44872" y="3852191"/>
                <a:ext cx="2527532" cy="1488821"/>
              </a:xfrm>
              <a:custGeom>
                <a:avLst/>
                <a:gdLst/>
                <a:ahLst/>
                <a:cxnLst/>
                <a:rect l="l" t="t" r="r" b="b"/>
                <a:pathLst>
                  <a:path w="1255887" h="739769">
                    <a:moveTo>
                      <a:pt x="0" y="0"/>
                    </a:moveTo>
                    <a:lnTo>
                      <a:pt x="101935" y="0"/>
                    </a:lnTo>
                    <a:lnTo>
                      <a:pt x="126181" y="48492"/>
                    </a:lnTo>
                    <a:lnTo>
                      <a:pt x="165558" y="135996"/>
                    </a:lnTo>
                    <a:lnTo>
                      <a:pt x="194726" y="204540"/>
                    </a:lnTo>
                    <a:lnTo>
                      <a:pt x="223893" y="276001"/>
                    </a:lnTo>
                    <a:lnTo>
                      <a:pt x="255978" y="341629"/>
                    </a:lnTo>
                    <a:lnTo>
                      <a:pt x="288062" y="408715"/>
                    </a:lnTo>
                    <a:lnTo>
                      <a:pt x="327439" y="467050"/>
                    </a:lnTo>
                    <a:lnTo>
                      <a:pt x="369732" y="522469"/>
                    </a:lnTo>
                    <a:lnTo>
                      <a:pt x="423693" y="567679"/>
                    </a:lnTo>
                    <a:lnTo>
                      <a:pt x="452861" y="588097"/>
                    </a:lnTo>
                    <a:lnTo>
                      <a:pt x="489320" y="612889"/>
                    </a:lnTo>
                    <a:lnTo>
                      <a:pt x="528697" y="631848"/>
                    </a:lnTo>
                    <a:lnTo>
                      <a:pt x="573907" y="646432"/>
                    </a:lnTo>
                    <a:lnTo>
                      <a:pt x="622034" y="655183"/>
                    </a:lnTo>
                    <a:lnTo>
                      <a:pt x="674536" y="649349"/>
                    </a:lnTo>
                    <a:lnTo>
                      <a:pt x="741622" y="628932"/>
                    </a:lnTo>
                    <a:lnTo>
                      <a:pt x="799957" y="599764"/>
                    </a:lnTo>
                    <a:lnTo>
                      <a:pt x="849543" y="561846"/>
                    </a:lnTo>
                    <a:lnTo>
                      <a:pt x="894753" y="519552"/>
                    </a:lnTo>
                    <a:lnTo>
                      <a:pt x="935588" y="469967"/>
                    </a:lnTo>
                    <a:lnTo>
                      <a:pt x="969131" y="416007"/>
                    </a:lnTo>
                    <a:lnTo>
                      <a:pt x="998298" y="357671"/>
                    </a:lnTo>
                    <a:lnTo>
                      <a:pt x="1027466" y="296419"/>
                    </a:lnTo>
                    <a:lnTo>
                      <a:pt x="1053717" y="236625"/>
                    </a:lnTo>
                    <a:lnTo>
                      <a:pt x="1081427" y="175372"/>
                    </a:lnTo>
                    <a:lnTo>
                      <a:pt x="1107678" y="111203"/>
                    </a:lnTo>
                    <a:lnTo>
                      <a:pt x="1159187" y="0"/>
                    </a:lnTo>
                    <a:lnTo>
                      <a:pt x="1255887" y="0"/>
                    </a:lnTo>
                    <a:lnTo>
                      <a:pt x="1250600" y="10574"/>
                    </a:lnTo>
                    <a:lnTo>
                      <a:pt x="1218515" y="74743"/>
                    </a:lnTo>
                    <a:lnTo>
                      <a:pt x="1186431" y="140371"/>
                    </a:lnTo>
                    <a:lnTo>
                      <a:pt x="1160180" y="207457"/>
                    </a:lnTo>
                    <a:lnTo>
                      <a:pt x="1131012" y="273084"/>
                    </a:lnTo>
                    <a:lnTo>
                      <a:pt x="1101844" y="337254"/>
                    </a:lnTo>
                    <a:lnTo>
                      <a:pt x="1072676" y="399964"/>
                    </a:lnTo>
                    <a:lnTo>
                      <a:pt x="1040592" y="458300"/>
                    </a:lnTo>
                    <a:lnTo>
                      <a:pt x="1004132" y="515177"/>
                    </a:lnTo>
                    <a:lnTo>
                      <a:pt x="964755" y="567679"/>
                    </a:lnTo>
                    <a:lnTo>
                      <a:pt x="919545" y="615806"/>
                    </a:lnTo>
                    <a:lnTo>
                      <a:pt x="868502" y="655183"/>
                    </a:lnTo>
                    <a:lnTo>
                      <a:pt x="810166" y="690184"/>
                    </a:lnTo>
                    <a:lnTo>
                      <a:pt x="744539" y="719352"/>
                    </a:lnTo>
                    <a:lnTo>
                      <a:pt x="670161" y="736852"/>
                    </a:lnTo>
                    <a:lnTo>
                      <a:pt x="605991" y="739769"/>
                    </a:lnTo>
                    <a:lnTo>
                      <a:pt x="544739" y="732477"/>
                    </a:lnTo>
                    <a:lnTo>
                      <a:pt x="489320" y="710601"/>
                    </a:lnTo>
                    <a:lnTo>
                      <a:pt x="436818" y="687267"/>
                    </a:lnTo>
                    <a:lnTo>
                      <a:pt x="391608" y="658099"/>
                    </a:lnTo>
                    <a:lnTo>
                      <a:pt x="353690" y="631848"/>
                    </a:lnTo>
                    <a:lnTo>
                      <a:pt x="308480" y="591013"/>
                    </a:lnTo>
                    <a:lnTo>
                      <a:pt x="269103" y="544345"/>
                    </a:lnTo>
                    <a:lnTo>
                      <a:pt x="237019" y="490385"/>
                    </a:lnTo>
                    <a:lnTo>
                      <a:pt x="207851" y="434966"/>
                    </a:lnTo>
                    <a:lnTo>
                      <a:pt x="181600" y="376630"/>
                    </a:lnTo>
                    <a:lnTo>
                      <a:pt x="155349" y="315378"/>
                    </a:lnTo>
                    <a:lnTo>
                      <a:pt x="115972" y="227874"/>
                    </a:lnTo>
                    <a:lnTo>
                      <a:pt x="70762" y="140371"/>
                    </a:lnTo>
                    <a:lnTo>
                      <a:pt x="25552" y="52868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49" name="Freeform 36">
                <a:extLst>
                  <a:ext uri="{FF2B5EF4-FFF2-40B4-BE49-F238E27FC236}">
                    <a16:creationId xmlns:a16="http://schemas.microsoft.com/office/drawing/2014/main" id="{3F8A366F-9E97-4D5B-88B7-283BE64EC7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24312" y="1878462"/>
                <a:ext cx="2959964" cy="1980369"/>
              </a:xfrm>
              <a:custGeom>
                <a:avLst/>
                <a:gdLst>
                  <a:gd name="connsiteX0" fmla="*/ 1012825 w 1608138"/>
                  <a:gd name="connsiteY0" fmla="*/ 4763 h 1075928"/>
                  <a:gd name="connsiteX1" fmla="*/ 1062038 w 1608138"/>
                  <a:gd name="connsiteY1" fmla="*/ 4763 h 1075928"/>
                  <a:gd name="connsiteX2" fmla="*/ 1108075 w 1608138"/>
                  <a:gd name="connsiteY2" fmla="*/ 17463 h 1075928"/>
                  <a:gd name="connsiteX3" fmla="*/ 1157288 w 1608138"/>
                  <a:gd name="connsiteY3" fmla="*/ 36513 h 1075928"/>
                  <a:gd name="connsiteX4" fmla="*/ 1201738 w 1608138"/>
                  <a:gd name="connsiteY4" fmla="*/ 57150 h 1075928"/>
                  <a:gd name="connsiteX5" fmla="*/ 1241425 w 1608138"/>
                  <a:gd name="connsiteY5" fmla="*/ 74613 h 1075928"/>
                  <a:gd name="connsiteX6" fmla="*/ 1301750 w 1608138"/>
                  <a:gd name="connsiteY6" fmla="*/ 106363 h 1075928"/>
                  <a:gd name="connsiteX7" fmla="*/ 1365250 w 1608138"/>
                  <a:gd name="connsiteY7" fmla="*/ 149225 h 1075928"/>
                  <a:gd name="connsiteX8" fmla="*/ 1423988 w 1608138"/>
                  <a:gd name="connsiteY8" fmla="*/ 198438 h 1075928"/>
                  <a:gd name="connsiteX9" fmla="*/ 1474788 w 1608138"/>
                  <a:gd name="connsiteY9" fmla="*/ 258763 h 1075928"/>
                  <a:gd name="connsiteX10" fmla="*/ 1520826 w 1608138"/>
                  <a:gd name="connsiteY10" fmla="*/ 328613 h 1075928"/>
                  <a:gd name="connsiteX11" fmla="*/ 1558926 w 1608138"/>
                  <a:gd name="connsiteY11" fmla="*/ 406400 h 1075928"/>
                  <a:gd name="connsiteX12" fmla="*/ 1587501 w 1608138"/>
                  <a:gd name="connsiteY12" fmla="*/ 490538 h 1075928"/>
                  <a:gd name="connsiteX13" fmla="*/ 1604963 w 1608138"/>
                  <a:gd name="connsiteY13" fmla="*/ 579438 h 1075928"/>
                  <a:gd name="connsiteX14" fmla="*/ 1608138 w 1608138"/>
                  <a:gd name="connsiteY14" fmla="*/ 677863 h 1075928"/>
                  <a:gd name="connsiteX15" fmla="*/ 1597026 w 1608138"/>
                  <a:gd name="connsiteY15" fmla="*/ 779463 h 1075928"/>
                  <a:gd name="connsiteX16" fmla="*/ 1576388 w 1608138"/>
                  <a:gd name="connsiteY16" fmla="*/ 865188 h 1075928"/>
                  <a:gd name="connsiteX17" fmla="*/ 1547813 w 1608138"/>
                  <a:gd name="connsiteY17" fmla="*/ 942975 h 1075928"/>
                  <a:gd name="connsiteX18" fmla="*/ 1516063 w 1608138"/>
                  <a:gd name="connsiteY18" fmla="*/ 1017588 h 1075928"/>
                  <a:gd name="connsiteX19" fmla="*/ 1486893 w 1608138"/>
                  <a:gd name="connsiteY19" fmla="*/ 1075928 h 1075928"/>
                  <a:gd name="connsiteX20" fmla="*/ 1381632 w 1608138"/>
                  <a:gd name="connsiteY20" fmla="*/ 1075928 h 1075928"/>
                  <a:gd name="connsiteX21" fmla="*/ 1495426 w 1608138"/>
                  <a:gd name="connsiteY21" fmla="*/ 830263 h 1075928"/>
                  <a:gd name="connsiteX22" fmla="*/ 1506538 w 1608138"/>
                  <a:gd name="connsiteY22" fmla="*/ 762000 h 1075928"/>
                  <a:gd name="connsiteX23" fmla="*/ 1509713 w 1608138"/>
                  <a:gd name="connsiteY23" fmla="*/ 685800 h 1075928"/>
                  <a:gd name="connsiteX24" fmla="*/ 1506538 w 1608138"/>
                  <a:gd name="connsiteY24" fmla="*/ 608013 h 1075928"/>
                  <a:gd name="connsiteX25" fmla="*/ 1495426 w 1608138"/>
                  <a:gd name="connsiteY25" fmla="*/ 536575 h 1075928"/>
                  <a:gd name="connsiteX26" fmla="*/ 1477963 w 1608138"/>
                  <a:gd name="connsiteY26" fmla="*/ 466725 h 1075928"/>
                  <a:gd name="connsiteX27" fmla="*/ 1457326 w 1608138"/>
                  <a:gd name="connsiteY27" fmla="*/ 403225 h 1075928"/>
                  <a:gd name="connsiteX28" fmla="*/ 1431926 w 1608138"/>
                  <a:gd name="connsiteY28" fmla="*/ 354013 h 1075928"/>
                  <a:gd name="connsiteX29" fmla="*/ 1389063 w 1608138"/>
                  <a:gd name="connsiteY29" fmla="*/ 296863 h 1075928"/>
                  <a:gd name="connsiteX30" fmla="*/ 1336675 w 1608138"/>
                  <a:gd name="connsiteY30" fmla="*/ 239713 h 1075928"/>
                  <a:gd name="connsiteX31" fmla="*/ 1273175 w 1608138"/>
                  <a:gd name="connsiteY31" fmla="*/ 190500 h 1075928"/>
                  <a:gd name="connsiteX32" fmla="*/ 1201738 w 1608138"/>
                  <a:gd name="connsiteY32" fmla="*/ 149225 h 1075928"/>
                  <a:gd name="connsiteX33" fmla="*/ 1125538 w 1608138"/>
                  <a:gd name="connsiteY33" fmla="*/ 127000 h 1075928"/>
                  <a:gd name="connsiteX34" fmla="*/ 1096963 w 1608138"/>
                  <a:gd name="connsiteY34" fmla="*/ 123825 h 1075928"/>
                  <a:gd name="connsiteX35" fmla="*/ 1071563 w 1608138"/>
                  <a:gd name="connsiteY35" fmla="*/ 131763 h 1075928"/>
                  <a:gd name="connsiteX36" fmla="*/ 1042988 w 1608138"/>
                  <a:gd name="connsiteY36" fmla="*/ 138113 h 1075928"/>
                  <a:gd name="connsiteX37" fmla="*/ 1012825 w 1608138"/>
                  <a:gd name="connsiteY37" fmla="*/ 146050 h 1075928"/>
                  <a:gd name="connsiteX38" fmla="*/ 981075 w 1608138"/>
                  <a:gd name="connsiteY38" fmla="*/ 144463 h 1075928"/>
                  <a:gd name="connsiteX39" fmla="*/ 966788 w 1608138"/>
                  <a:gd name="connsiteY39" fmla="*/ 127000 h 1075928"/>
                  <a:gd name="connsiteX40" fmla="*/ 958850 w 1608138"/>
                  <a:gd name="connsiteY40" fmla="*/ 100013 h 1075928"/>
                  <a:gd name="connsiteX41" fmla="*/ 955675 w 1608138"/>
                  <a:gd name="connsiteY41" fmla="*/ 71438 h 1075928"/>
                  <a:gd name="connsiteX42" fmla="*/ 962025 w 1608138"/>
                  <a:gd name="connsiteY42" fmla="*/ 42863 h 1075928"/>
                  <a:gd name="connsiteX43" fmla="*/ 1012825 w 1608138"/>
                  <a:gd name="connsiteY43" fmla="*/ 4763 h 1075928"/>
                  <a:gd name="connsiteX44" fmla="*/ 595313 w 1608138"/>
                  <a:gd name="connsiteY44" fmla="*/ 0 h 1075928"/>
                  <a:gd name="connsiteX45" fmla="*/ 638175 w 1608138"/>
                  <a:gd name="connsiteY45" fmla="*/ 4763 h 1075928"/>
                  <a:gd name="connsiteX46" fmla="*/ 644525 w 1608138"/>
                  <a:gd name="connsiteY46" fmla="*/ 7938 h 1075928"/>
                  <a:gd name="connsiteX47" fmla="*/ 649288 w 1608138"/>
                  <a:gd name="connsiteY47" fmla="*/ 11113 h 1075928"/>
                  <a:gd name="connsiteX48" fmla="*/ 652463 w 1608138"/>
                  <a:gd name="connsiteY48" fmla="*/ 14288 h 1075928"/>
                  <a:gd name="connsiteX49" fmla="*/ 655638 w 1608138"/>
                  <a:gd name="connsiteY49" fmla="*/ 14288 h 1075928"/>
                  <a:gd name="connsiteX50" fmla="*/ 658813 w 1608138"/>
                  <a:gd name="connsiteY50" fmla="*/ 19050 h 1075928"/>
                  <a:gd name="connsiteX51" fmla="*/ 663575 w 1608138"/>
                  <a:gd name="connsiteY51" fmla="*/ 25400 h 1075928"/>
                  <a:gd name="connsiteX52" fmla="*/ 676275 w 1608138"/>
                  <a:gd name="connsiteY52" fmla="*/ 53975 h 1075928"/>
                  <a:gd name="connsiteX53" fmla="*/ 676275 w 1608138"/>
                  <a:gd name="connsiteY53" fmla="*/ 85725 h 1075928"/>
                  <a:gd name="connsiteX54" fmla="*/ 666750 w 1608138"/>
                  <a:gd name="connsiteY54" fmla="*/ 114300 h 1075928"/>
                  <a:gd name="connsiteX55" fmla="*/ 649288 w 1608138"/>
                  <a:gd name="connsiteY55" fmla="*/ 138113 h 1075928"/>
                  <a:gd name="connsiteX56" fmla="*/ 617538 w 1608138"/>
                  <a:gd name="connsiteY56" fmla="*/ 149225 h 1075928"/>
                  <a:gd name="connsiteX57" fmla="*/ 585788 w 1608138"/>
                  <a:gd name="connsiteY57" fmla="*/ 149225 h 1075928"/>
                  <a:gd name="connsiteX58" fmla="*/ 550863 w 1608138"/>
                  <a:gd name="connsiteY58" fmla="*/ 141288 h 1075928"/>
                  <a:gd name="connsiteX59" fmla="*/ 517525 w 1608138"/>
                  <a:gd name="connsiteY59" fmla="*/ 131763 h 1075928"/>
                  <a:gd name="connsiteX60" fmla="*/ 479425 w 1608138"/>
                  <a:gd name="connsiteY60" fmla="*/ 128588 h 1075928"/>
                  <a:gd name="connsiteX61" fmla="*/ 441325 w 1608138"/>
                  <a:gd name="connsiteY61" fmla="*/ 131763 h 1075928"/>
                  <a:gd name="connsiteX62" fmla="*/ 360363 w 1608138"/>
                  <a:gd name="connsiteY62" fmla="*/ 158750 h 1075928"/>
                  <a:gd name="connsiteX63" fmla="*/ 292100 w 1608138"/>
                  <a:gd name="connsiteY63" fmla="*/ 198438 h 1075928"/>
                  <a:gd name="connsiteX64" fmla="*/ 231775 w 1608138"/>
                  <a:gd name="connsiteY64" fmla="*/ 250825 h 1075928"/>
                  <a:gd name="connsiteX65" fmla="*/ 182563 w 1608138"/>
                  <a:gd name="connsiteY65" fmla="*/ 307975 h 1075928"/>
                  <a:gd name="connsiteX66" fmla="*/ 141288 w 1608138"/>
                  <a:gd name="connsiteY66" fmla="*/ 377825 h 1075928"/>
                  <a:gd name="connsiteX67" fmla="*/ 109538 w 1608138"/>
                  <a:gd name="connsiteY67" fmla="*/ 455613 h 1075928"/>
                  <a:gd name="connsiteX68" fmla="*/ 98425 w 1608138"/>
                  <a:gd name="connsiteY68" fmla="*/ 512763 h 1075928"/>
                  <a:gd name="connsiteX69" fmla="*/ 92075 w 1608138"/>
                  <a:gd name="connsiteY69" fmla="*/ 576263 h 1075928"/>
                  <a:gd name="connsiteX70" fmla="*/ 95250 w 1608138"/>
                  <a:gd name="connsiteY70" fmla="*/ 642938 h 1075928"/>
                  <a:gd name="connsiteX71" fmla="*/ 101600 w 1608138"/>
                  <a:gd name="connsiteY71" fmla="*/ 709613 h 1075928"/>
                  <a:gd name="connsiteX72" fmla="*/ 109538 w 1608138"/>
                  <a:gd name="connsiteY72" fmla="*/ 773113 h 1075928"/>
                  <a:gd name="connsiteX73" fmla="*/ 123825 w 1608138"/>
                  <a:gd name="connsiteY73" fmla="*/ 825500 h 1075928"/>
                  <a:gd name="connsiteX74" fmla="*/ 161925 w 1608138"/>
                  <a:gd name="connsiteY74" fmla="*/ 928688 h 1075928"/>
                  <a:gd name="connsiteX75" fmla="*/ 207963 w 1608138"/>
                  <a:gd name="connsiteY75" fmla="*/ 1030288 h 1075928"/>
                  <a:gd name="connsiteX76" fmla="*/ 230783 w 1608138"/>
                  <a:gd name="connsiteY76" fmla="*/ 1075928 h 1075928"/>
                  <a:gd name="connsiteX77" fmla="*/ 119823 w 1608138"/>
                  <a:gd name="connsiteY77" fmla="*/ 1075928 h 1075928"/>
                  <a:gd name="connsiteX78" fmla="*/ 101600 w 1608138"/>
                  <a:gd name="connsiteY78" fmla="*/ 1038225 h 1075928"/>
                  <a:gd name="connsiteX79" fmla="*/ 60325 w 1608138"/>
                  <a:gd name="connsiteY79" fmla="*/ 938213 h 1075928"/>
                  <a:gd name="connsiteX80" fmla="*/ 28575 w 1608138"/>
                  <a:gd name="connsiteY80" fmla="*/ 830263 h 1075928"/>
                  <a:gd name="connsiteX81" fmla="*/ 14288 w 1608138"/>
                  <a:gd name="connsiteY81" fmla="*/ 769938 h 1075928"/>
                  <a:gd name="connsiteX82" fmla="*/ 6350 w 1608138"/>
                  <a:gd name="connsiteY82" fmla="*/ 700088 h 1075928"/>
                  <a:gd name="connsiteX83" fmla="*/ 0 w 1608138"/>
                  <a:gd name="connsiteY83" fmla="*/ 628650 h 1075928"/>
                  <a:gd name="connsiteX84" fmla="*/ 0 w 1608138"/>
                  <a:gd name="connsiteY84" fmla="*/ 554038 h 1075928"/>
                  <a:gd name="connsiteX85" fmla="*/ 9525 w 1608138"/>
                  <a:gd name="connsiteY85" fmla="*/ 487363 h 1075928"/>
                  <a:gd name="connsiteX86" fmla="*/ 23813 w 1608138"/>
                  <a:gd name="connsiteY86" fmla="*/ 423863 h 1075928"/>
                  <a:gd name="connsiteX87" fmla="*/ 52388 w 1608138"/>
                  <a:gd name="connsiteY87" fmla="*/ 342900 h 1075928"/>
                  <a:gd name="connsiteX88" fmla="*/ 95250 w 1608138"/>
                  <a:gd name="connsiteY88" fmla="*/ 271463 h 1075928"/>
                  <a:gd name="connsiteX89" fmla="*/ 144463 w 1608138"/>
                  <a:gd name="connsiteY89" fmla="*/ 204788 h 1075928"/>
                  <a:gd name="connsiteX90" fmla="*/ 204788 w 1608138"/>
                  <a:gd name="connsiteY90" fmla="*/ 146050 h 1075928"/>
                  <a:gd name="connsiteX91" fmla="*/ 271463 w 1608138"/>
                  <a:gd name="connsiteY91" fmla="*/ 96838 h 1075928"/>
                  <a:gd name="connsiteX92" fmla="*/ 346075 w 1608138"/>
                  <a:gd name="connsiteY92" fmla="*/ 63500 h 1075928"/>
                  <a:gd name="connsiteX93" fmla="*/ 395288 w 1608138"/>
                  <a:gd name="connsiteY93" fmla="*/ 49213 h 1075928"/>
                  <a:gd name="connsiteX94" fmla="*/ 447675 w 1608138"/>
                  <a:gd name="connsiteY94" fmla="*/ 36513 h 1075928"/>
                  <a:gd name="connsiteX95" fmla="*/ 500063 w 1608138"/>
                  <a:gd name="connsiteY95" fmla="*/ 28575 h 1075928"/>
                  <a:gd name="connsiteX96" fmla="*/ 549275 w 1608138"/>
                  <a:gd name="connsiteY96" fmla="*/ 17463 h 1075928"/>
                  <a:gd name="connsiteX97" fmla="*/ 595313 w 1608138"/>
                  <a:gd name="connsiteY97" fmla="*/ 0 h 1075928"/>
                  <a:gd name="connsiteX0" fmla="*/ 1012825 w 1608138"/>
                  <a:gd name="connsiteY0" fmla="*/ 4763 h 1075928"/>
                  <a:gd name="connsiteX1" fmla="*/ 1062038 w 1608138"/>
                  <a:gd name="connsiteY1" fmla="*/ 4763 h 1075928"/>
                  <a:gd name="connsiteX2" fmla="*/ 1108075 w 1608138"/>
                  <a:gd name="connsiteY2" fmla="*/ 17463 h 1075928"/>
                  <a:gd name="connsiteX3" fmla="*/ 1157288 w 1608138"/>
                  <a:gd name="connsiteY3" fmla="*/ 36513 h 1075928"/>
                  <a:gd name="connsiteX4" fmla="*/ 1201738 w 1608138"/>
                  <a:gd name="connsiteY4" fmla="*/ 57150 h 1075928"/>
                  <a:gd name="connsiteX5" fmla="*/ 1241425 w 1608138"/>
                  <a:gd name="connsiteY5" fmla="*/ 74613 h 1075928"/>
                  <a:gd name="connsiteX6" fmla="*/ 1301750 w 1608138"/>
                  <a:gd name="connsiteY6" fmla="*/ 106363 h 1075928"/>
                  <a:gd name="connsiteX7" fmla="*/ 1365250 w 1608138"/>
                  <a:gd name="connsiteY7" fmla="*/ 149225 h 1075928"/>
                  <a:gd name="connsiteX8" fmla="*/ 1423988 w 1608138"/>
                  <a:gd name="connsiteY8" fmla="*/ 198438 h 1075928"/>
                  <a:gd name="connsiteX9" fmla="*/ 1474788 w 1608138"/>
                  <a:gd name="connsiteY9" fmla="*/ 258763 h 1075928"/>
                  <a:gd name="connsiteX10" fmla="*/ 1520826 w 1608138"/>
                  <a:gd name="connsiteY10" fmla="*/ 328613 h 1075928"/>
                  <a:gd name="connsiteX11" fmla="*/ 1558926 w 1608138"/>
                  <a:gd name="connsiteY11" fmla="*/ 406400 h 1075928"/>
                  <a:gd name="connsiteX12" fmla="*/ 1587501 w 1608138"/>
                  <a:gd name="connsiteY12" fmla="*/ 490538 h 1075928"/>
                  <a:gd name="connsiteX13" fmla="*/ 1604963 w 1608138"/>
                  <a:gd name="connsiteY13" fmla="*/ 579438 h 1075928"/>
                  <a:gd name="connsiteX14" fmla="*/ 1608138 w 1608138"/>
                  <a:gd name="connsiteY14" fmla="*/ 677863 h 1075928"/>
                  <a:gd name="connsiteX15" fmla="*/ 1597026 w 1608138"/>
                  <a:gd name="connsiteY15" fmla="*/ 779463 h 1075928"/>
                  <a:gd name="connsiteX16" fmla="*/ 1576388 w 1608138"/>
                  <a:gd name="connsiteY16" fmla="*/ 865188 h 1075928"/>
                  <a:gd name="connsiteX17" fmla="*/ 1547813 w 1608138"/>
                  <a:gd name="connsiteY17" fmla="*/ 942975 h 1075928"/>
                  <a:gd name="connsiteX18" fmla="*/ 1516063 w 1608138"/>
                  <a:gd name="connsiteY18" fmla="*/ 1017588 h 1075928"/>
                  <a:gd name="connsiteX19" fmla="*/ 1486893 w 1608138"/>
                  <a:gd name="connsiteY19" fmla="*/ 1075928 h 1075928"/>
                  <a:gd name="connsiteX20" fmla="*/ 1381632 w 1608138"/>
                  <a:gd name="connsiteY20" fmla="*/ 1075928 h 1075928"/>
                  <a:gd name="connsiteX21" fmla="*/ 1495426 w 1608138"/>
                  <a:gd name="connsiteY21" fmla="*/ 830263 h 1075928"/>
                  <a:gd name="connsiteX22" fmla="*/ 1506538 w 1608138"/>
                  <a:gd name="connsiteY22" fmla="*/ 762000 h 1075928"/>
                  <a:gd name="connsiteX23" fmla="*/ 1509713 w 1608138"/>
                  <a:gd name="connsiteY23" fmla="*/ 685800 h 1075928"/>
                  <a:gd name="connsiteX24" fmla="*/ 1506538 w 1608138"/>
                  <a:gd name="connsiteY24" fmla="*/ 608013 h 1075928"/>
                  <a:gd name="connsiteX25" fmla="*/ 1495426 w 1608138"/>
                  <a:gd name="connsiteY25" fmla="*/ 536575 h 1075928"/>
                  <a:gd name="connsiteX26" fmla="*/ 1477963 w 1608138"/>
                  <a:gd name="connsiteY26" fmla="*/ 466725 h 1075928"/>
                  <a:gd name="connsiteX27" fmla="*/ 1457326 w 1608138"/>
                  <a:gd name="connsiteY27" fmla="*/ 403225 h 1075928"/>
                  <a:gd name="connsiteX28" fmla="*/ 1431926 w 1608138"/>
                  <a:gd name="connsiteY28" fmla="*/ 354013 h 1075928"/>
                  <a:gd name="connsiteX29" fmla="*/ 1389063 w 1608138"/>
                  <a:gd name="connsiteY29" fmla="*/ 296863 h 1075928"/>
                  <a:gd name="connsiteX30" fmla="*/ 1336675 w 1608138"/>
                  <a:gd name="connsiteY30" fmla="*/ 239713 h 1075928"/>
                  <a:gd name="connsiteX31" fmla="*/ 1273175 w 1608138"/>
                  <a:gd name="connsiteY31" fmla="*/ 190500 h 1075928"/>
                  <a:gd name="connsiteX32" fmla="*/ 1201738 w 1608138"/>
                  <a:gd name="connsiteY32" fmla="*/ 149225 h 1075928"/>
                  <a:gd name="connsiteX33" fmla="*/ 1125538 w 1608138"/>
                  <a:gd name="connsiteY33" fmla="*/ 127000 h 1075928"/>
                  <a:gd name="connsiteX34" fmla="*/ 1096963 w 1608138"/>
                  <a:gd name="connsiteY34" fmla="*/ 123825 h 1075928"/>
                  <a:gd name="connsiteX35" fmla="*/ 1071563 w 1608138"/>
                  <a:gd name="connsiteY35" fmla="*/ 131763 h 1075928"/>
                  <a:gd name="connsiteX36" fmla="*/ 1042988 w 1608138"/>
                  <a:gd name="connsiteY36" fmla="*/ 138113 h 1075928"/>
                  <a:gd name="connsiteX37" fmla="*/ 1012825 w 1608138"/>
                  <a:gd name="connsiteY37" fmla="*/ 146050 h 1075928"/>
                  <a:gd name="connsiteX38" fmla="*/ 981075 w 1608138"/>
                  <a:gd name="connsiteY38" fmla="*/ 144463 h 1075928"/>
                  <a:gd name="connsiteX39" fmla="*/ 966788 w 1608138"/>
                  <a:gd name="connsiteY39" fmla="*/ 127000 h 1075928"/>
                  <a:gd name="connsiteX40" fmla="*/ 958850 w 1608138"/>
                  <a:gd name="connsiteY40" fmla="*/ 100013 h 1075928"/>
                  <a:gd name="connsiteX41" fmla="*/ 955675 w 1608138"/>
                  <a:gd name="connsiteY41" fmla="*/ 71438 h 1075928"/>
                  <a:gd name="connsiteX42" fmla="*/ 962025 w 1608138"/>
                  <a:gd name="connsiteY42" fmla="*/ 42863 h 1075928"/>
                  <a:gd name="connsiteX43" fmla="*/ 1012825 w 1608138"/>
                  <a:gd name="connsiteY43" fmla="*/ 4763 h 1075928"/>
                  <a:gd name="connsiteX44" fmla="*/ 595313 w 1608138"/>
                  <a:gd name="connsiteY44" fmla="*/ 0 h 1075928"/>
                  <a:gd name="connsiteX45" fmla="*/ 638175 w 1608138"/>
                  <a:gd name="connsiteY45" fmla="*/ 4763 h 1075928"/>
                  <a:gd name="connsiteX46" fmla="*/ 644525 w 1608138"/>
                  <a:gd name="connsiteY46" fmla="*/ 7938 h 1075928"/>
                  <a:gd name="connsiteX47" fmla="*/ 649288 w 1608138"/>
                  <a:gd name="connsiteY47" fmla="*/ 11113 h 1075928"/>
                  <a:gd name="connsiteX48" fmla="*/ 652463 w 1608138"/>
                  <a:gd name="connsiteY48" fmla="*/ 14288 h 1075928"/>
                  <a:gd name="connsiteX49" fmla="*/ 655638 w 1608138"/>
                  <a:gd name="connsiteY49" fmla="*/ 14288 h 1075928"/>
                  <a:gd name="connsiteX50" fmla="*/ 658813 w 1608138"/>
                  <a:gd name="connsiteY50" fmla="*/ 19050 h 1075928"/>
                  <a:gd name="connsiteX51" fmla="*/ 663575 w 1608138"/>
                  <a:gd name="connsiteY51" fmla="*/ 25400 h 1075928"/>
                  <a:gd name="connsiteX52" fmla="*/ 676275 w 1608138"/>
                  <a:gd name="connsiteY52" fmla="*/ 53975 h 1075928"/>
                  <a:gd name="connsiteX53" fmla="*/ 676275 w 1608138"/>
                  <a:gd name="connsiteY53" fmla="*/ 85725 h 1075928"/>
                  <a:gd name="connsiteX54" fmla="*/ 666750 w 1608138"/>
                  <a:gd name="connsiteY54" fmla="*/ 114300 h 1075928"/>
                  <a:gd name="connsiteX55" fmla="*/ 649288 w 1608138"/>
                  <a:gd name="connsiteY55" fmla="*/ 138113 h 1075928"/>
                  <a:gd name="connsiteX56" fmla="*/ 617538 w 1608138"/>
                  <a:gd name="connsiteY56" fmla="*/ 149225 h 1075928"/>
                  <a:gd name="connsiteX57" fmla="*/ 585788 w 1608138"/>
                  <a:gd name="connsiteY57" fmla="*/ 149225 h 1075928"/>
                  <a:gd name="connsiteX58" fmla="*/ 550863 w 1608138"/>
                  <a:gd name="connsiteY58" fmla="*/ 141288 h 1075928"/>
                  <a:gd name="connsiteX59" fmla="*/ 517525 w 1608138"/>
                  <a:gd name="connsiteY59" fmla="*/ 131763 h 1075928"/>
                  <a:gd name="connsiteX60" fmla="*/ 479425 w 1608138"/>
                  <a:gd name="connsiteY60" fmla="*/ 128588 h 1075928"/>
                  <a:gd name="connsiteX61" fmla="*/ 441325 w 1608138"/>
                  <a:gd name="connsiteY61" fmla="*/ 131763 h 1075928"/>
                  <a:gd name="connsiteX62" fmla="*/ 360363 w 1608138"/>
                  <a:gd name="connsiteY62" fmla="*/ 158750 h 1075928"/>
                  <a:gd name="connsiteX63" fmla="*/ 292100 w 1608138"/>
                  <a:gd name="connsiteY63" fmla="*/ 198438 h 1075928"/>
                  <a:gd name="connsiteX64" fmla="*/ 231775 w 1608138"/>
                  <a:gd name="connsiteY64" fmla="*/ 250825 h 1075928"/>
                  <a:gd name="connsiteX65" fmla="*/ 182563 w 1608138"/>
                  <a:gd name="connsiteY65" fmla="*/ 307975 h 1075928"/>
                  <a:gd name="connsiteX66" fmla="*/ 141288 w 1608138"/>
                  <a:gd name="connsiteY66" fmla="*/ 377825 h 1075928"/>
                  <a:gd name="connsiteX67" fmla="*/ 109538 w 1608138"/>
                  <a:gd name="connsiteY67" fmla="*/ 455613 h 1075928"/>
                  <a:gd name="connsiteX68" fmla="*/ 98425 w 1608138"/>
                  <a:gd name="connsiteY68" fmla="*/ 512763 h 1075928"/>
                  <a:gd name="connsiteX69" fmla="*/ 92075 w 1608138"/>
                  <a:gd name="connsiteY69" fmla="*/ 576263 h 1075928"/>
                  <a:gd name="connsiteX70" fmla="*/ 95250 w 1608138"/>
                  <a:gd name="connsiteY70" fmla="*/ 642938 h 1075928"/>
                  <a:gd name="connsiteX71" fmla="*/ 101600 w 1608138"/>
                  <a:gd name="connsiteY71" fmla="*/ 709613 h 1075928"/>
                  <a:gd name="connsiteX72" fmla="*/ 109538 w 1608138"/>
                  <a:gd name="connsiteY72" fmla="*/ 773113 h 1075928"/>
                  <a:gd name="connsiteX73" fmla="*/ 123825 w 1608138"/>
                  <a:gd name="connsiteY73" fmla="*/ 825500 h 1075928"/>
                  <a:gd name="connsiteX74" fmla="*/ 161925 w 1608138"/>
                  <a:gd name="connsiteY74" fmla="*/ 928688 h 1075928"/>
                  <a:gd name="connsiteX75" fmla="*/ 207963 w 1608138"/>
                  <a:gd name="connsiteY75" fmla="*/ 1030288 h 1075928"/>
                  <a:gd name="connsiteX76" fmla="*/ 230783 w 1608138"/>
                  <a:gd name="connsiteY76" fmla="*/ 1075928 h 1075928"/>
                  <a:gd name="connsiteX77" fmla="*/ 119823 w 1608138"/>
                  <a:gd name="connsiteY77" fmla="*/ 1075928 h 1075928"/>
                  <a:gd name="connsiteX78" fmla="*/ 101600 w 1608138"/>
                  <a:gd name="connsiteY78" fmla="*/ 1038225 h 1075928"/>
                  <a:gd name="connsiteX79" fmla="*/ 60325 w 1608138"/>
                  <a:gd name="connsiteY79" fmla="*/ 938213 h 1075928"/>
                  <a:gd name="connsiteX80" fmla="*/ 28575 w 1608138"/>
                  <a:gd name="connsiteY80" fmla="*/ 830263 h 1075928"/>
                  <a:gd name="connsiteX81" fmla="*/ 14288 w 1608138"/>
                  <a:gd name="connsiteY81" fmla="*/ 769938 h 1075928"/>
                  <a:gd name="connsiteX82" fmla="*/ 6350 w 1608138"/>
                  <a:gd name="connsiteY82" fmla="*/ 700088 h 1075928"/>
                  <a:gd name="connsiteX83" fmla="*/ 0 w 1608138"/>
                  <a:gd name="connsiteY83" fmla="*/ 628650 h 1075928"/>
                  <a:gd name="connsiteX84" fmla="*/ 0 w 1608138"/>
                  <a:gd name="connsiteY84" fmla="*/ 554038 h 1075928"/>
                  <a:gd name="connsiteX85" fmla="*/ 9525 w 1608138"/>
                  <a:gd name="connsiteY85" fmla="*/ 487363 h 1075928"/>
                  <a:gd name="connsiteX86" fmla="*/ 23813 w 1608138"/>
                  <a:gd name="connsiteY86" fmla="*/ 423863 h 1075928"/>
                  <a:gd name="connsiteX87" fmla="*/ 52388 w 1608138"/>
                  <a:gd name="connsiteY87" fmla="*/ 342900 h 1075928"/>
                  <a:gd name="connsiteX88" fmla="*/ 95250 w 1608138"/>
                  <a:gd name="connsiteY88" fmla="*/ 271463 h 1075928"/>
                  <a:gd name="connsiteX89" fmla="*/ 144463 w 1608138"/>
                  <a:gd name="connsiteY89" fmla="*/ 204788 h 1075928"/>
                  <a:gd name="connsiteX90" fmla="*/ 204788 w 1608138"/>
                  <a:gd name="connsiteY90" fmla="*/ 146050 h 1075928"/>
                  <a:gd name="connsiteX91" fmla="*/ 271463 w 1608138"/>
                  <a:gd name="connsiteY91" fmla="*/ 96838 h 1075928"/>
                  <a:gd name="connsiteX92" fmla="*/ 346075 w 1608138"/>
                  <a:gd name="connsiteY92" fmla="*/ 63500 h 1075928"/>
                  <a:gd name="connsiteX93" fmla="*/ 395288 w 1608138"/>
                  <a:gd name="connsiteY93" fmla="*/ 49213 h 1075928"/>
                  <a:gd name="connsiteX94" fmla="*/ 447675 w 1608138"/>
                  <a:gd name="connsiteY94" fmla="*/ 36513 h 1075928"/>
                  <a:gd name="connsiteX95" fmla="*/ 500063 w 1608138"/>
                  <a:gd name="connsiteY95" fmla="*/ 28575 h 1075928"/>
                  <a:gd name="connsiteX96" fmla="*/ 549275 w 1608138"/>
                  <a:gd name="connsiteY96" fmla="*/ 17463 h 1075928"/>
                  <a:gd name="connsiteX97" fmla="*/ 595313 w 1608138"/>
                  <a:gd name="connsiteY97" fmla="*/ 0 h 1075928"/>
                  <a:gd name="connsiteX0" fmla="*/ 1012825 w 1608138"/>
                  <a:gd name="connsiteY0" fmla="*/ 4763 h 1075928"/>
                  <a:gd name="connsiteX1" fmla="*/ 1062038 w 1608138"/>
                  <a:gd name="connsiteY1" fmla="*/ 4763 h 1075928"/>
                  <a:gd name="connsiteX2" fmla="*/ 1108075 w 1608138"/>
                  <a:gd name="connsiteY2" fmla="*/ 17463 h 1075928"/>
                  <a:gd name="connsiteX3" fmla="*/ 1157288 w 1608138"/>
                  <a:gd name="connsiteY3" fmla="*/ 36513 h 1075928"/>
                  <a:gd name="connsiteX4" fmla="*/ 1201738 w 1608138"/>
                  <a:gd name="connsiteY4" fmla="*/ 57150 h 1075928"/>
                  <a:gd name="connsiteX5" fmla="*/ 1241425 w 1608138"/>
                  <a:gd name="connsiteY5" fmla="*/ 74613 h 1075928"/>
                  <a:gd name="connsiteX6" fmla="*/ 1301750 w 1608138"/>
                  <a:gd name="connsiteY6" fmla="*/ 106363 h 1075928"/>
                  <a:gd name="connsiteX7" fmla="*/ 1365250 w 1608138"/>
                  <a:gd name="connsiteY7" fmla="*/ 149225 h 1075928"/>
                  <a:gd name="connsiteX8" fmla="*/ 1423988 w 1608138"/>
                  <a:gd name="connsiteY8" fmla="*/ 198438 h 1075928"/>
                  <a:gd name="connsiteX9" fmla="*/ 1474788 w 1608138"/>
                  <a:gd name="connsiteY9" fmla="*/ 258763 h 1075928"/>
                  <a:gd name="connsiteX10" fmla="*/ 1520826 w 1608138"/>
                  <a:gd name="connsiteY10" fmla="*/ 328613 h 1075928"/>
                  <a:gd name="connsiteX11" fmla="*/ 1558926 w 1608138"/>
                  <a:gd name="connsiteY11" fmla="*/ 406400 h 1075928"/>
                  <a:gd name="connsiteX12" fmla="*/ 1587501 w 1608138"/>
                  <a:gd name="connsiteY12" fmla="*/ 490538 h 1075928"/>
                  <a:gd name="connsiteX13" fmla="*/ 1604963 w 1608138"/>
                  <a:gd name="connsiteY13" fmla="*/ 579438 h 1075928"/>
                  <a:gd name="connsiteX14" fmla="*/ 1608138 w 1608138"/>
                  <a:gd name="connsiteY14" fmla="*/ 677863 h 1075928"/>
                  <a:gd name="connsiteX15" fmla="*/ 1597026 w 1608138"/>
                  <a:gd name="connsiteY15" fmla="*/ 779463 h 1075928"/>
                  <a:gd name="connsiteX16" fmla="*/ 1576388 w 1608138"/>
                  <a:gd name="connsiteY16" fmla="*/ 865188 h 1075928"/>
                  <a:gd name="connsiteX17" fmla="*/ 1547813 w 1608138"/>
                  <a:gd name="connsiteY17" fmla="*/ 942975 h 1075928"/>
                  <a:gd name="connsiteX18" fmla="*/ 1516063 w 1608138"/>
                  <a:gd name="connsiteY18" fmla="*/ 1017588 h 1075928"/>
                  <a:gd name="connsiteX19" fmla="*/ 1486893 w 1608138"/>
                  <a:gd name="connsiteY19" fmla="*/ 1075928 h 1075928"/>
                  <a:gd name="connsiteX20" fmla="*/ 1381632 w 1608138"/>
                  <a:gd name="connsiteY20" fmla="*/ 1075928 h 1075928"/>
                  <a:gd name="connsiteX21" fmla="*/ 1495426 w 1608138"/>
                  <a:gd name="connsiteY21" fmla="*/ 830263 h 1075928"/>
                  <a:gd name="connsiteX22" fmla="*/ 1506538 w 1608138"/>
                  <a:gd name="connsiteY22" fmla="*/ 762000 h 1075928"/>
                  <a:gd name="connsiteX23" fmla="*/ 1509713 w 1608138"/>
                  <a:gd name="connsiteY23" fmla="*/ 685800 h 1075928"/>
                  <a:gd name="connsiteX24" fmla="*/ 1506538 w 1608138"/>
                  <a:gd name="connsiteY24" fmla="*/ 608013 h 1075928"/>
                  <a:gd name="connsiteX25" fmla="*/ 1495426 w 1608138"/>
                  <a:gd name="connsiteY25" fmla="*/ 536575 h 1075928"/>
                  <a:gd name="connsiteX26" fmla="*/ 1477963 w 1608138"/>
                  <a:gd name="connsiteY26" fmla="*/ 466725 h 1075928"/>
                  <a:gd name="connsiteX27" fmla="*/ 1457326 w 1608138"/>
                  <a:gd name="connsiteY27" fmla="*/ 403225 h 1075928"/>
                  <a:gd name="connsiteX28" fmla="*/ 1431926 w 1608138"/>
                  <a:gd name="connsiteY28" fmla="*/ 354013 h 1075928"/>
                  <a:gd name="connsiteX29" fmla="*/ 1389063 w 1608138"/>
                  <a:gd name="connsiteY29" fmla="*/ 296863 h 1075928"/>
                  <a:gd name="connsiteX30" fmla="*/ 1336675 w 1608138"/>
                  <a:gd name="connsiteY30" fmla="*/ 239713 h 1075928"/>
                  <a:gd name="connsiteX31" fmla="*/ 1273175 w 1608138"/>
                  <a:gd name="connsiteY31" fmla="*/ 190500 h 1075928"/>
                  <a:gd name="connsiteX32" fmla="*/ 1201738 w 1608138"/>
                  <a:gd name="connsiteY32" fmla="*/ 149225 h 1075928"/>
                  <a:gd name="connsiteX33" fmla="*/ 1125538 w 1608138"/>
                  <a:gd name="connsiteY33" fmla="*/ 127000 h 1075928"/>
                  <a:gd name="connsiteX34" fmla="*/ 1096963 w 1608138"/>
                  <a:gd name="connsiteY34" fmla="*/ 123825 h 1075928"/>
                  <a:gd name="connsiteX35" fmla="*/ 1071563 w 1608138"/>
                  <a:gd name="connsiteY35" fmla="*/ 131763 h 1075928"/>
                  <a:gd name="connsiteX36" fmla="*/ 1042988 w 1608138"/>
                  <a:gd name="connsiteY36" fmla="*/ 138113 h 1075928"/>
                  <a:gd name="connsiteX37" fmla="*/ 1012825 w 1608138"/>
                  <a:gd name="connsiteY37" fmla="*/ 146050 h 1075928"/>
                  <a:gd name="connsiteX38" fmla="*/ 981075 w 1608138"/>
                  <a:gd name="connsiteY38" fmla="*/ 144463 h 1075928"/>
                  <a:gd name="connsiteX39" fmla="*/ 966788 w 1608138"/>
                  <a:gd name="connsiteY39" fmla="*/ 127000 h 1075928"/>
                  <a:gd name="connsiteX40" fmla="*/ 958850 w 1608138"/>
                  <a:gd name="connsiteY40" fmla="*/ 100013 h 1075928"/>
                  <a:gd name="connsiteX41" fmla="*/ 955675 w 1608138"/>
                  <a:gd name="connsiteY41" fmla="*/ 71438 h 1075928"/>
                  <a:gd name="connsiteX42" fmla="*/ 962025 w 1608138"/>
                  <a:gd name="connsiteY42" fmla="*/ 42863 h 1075928"/>
                  <a:gd name="connsiteX43" fmla="*/ 1012825 w 1608138"/>
                  <a:gd name="connsiteY43" fmla="*/ 4763 h 1075928"/>
                  <a:gd name="connsiteX44" fmla="*/ 595313 w 1608138"/>
                  <a:gd name="connsiteY44" fmla="*/ 0 h 1075928"/>
                  <a:gd name="connsiteX45" fmla="*/ 638175 w 1608138"/>
                  <a:gd name="connsiteY45" fmla="*/ 4763 h 1075928"/>
                  <a:gd name="connsiteX46" fmla="*/ 644525 w 1608138"/>
                  <a:gd name="connsiteY46" fmla="*/ 7938 h 1075928"/>
                  <a:gd name="connsiteX47" fmla="*/ 649288 w 1608138"/>
                  <a:gd name="connsiteY47" fmla="*/ 11113 h 1075928"/>
                  <a:gd name="connsiteX48" fmla="*/ 652463 w 1608138"/>
                  <a:gd name="connsiteY48" fmla="*/ 14288 h 1075928"/>
                  <a:gd name="connsiteX49" fmla="*/ 655638 w 1608138"/>
                  <a:gd name="connsiteY49" fmla="*/ 14288 h 1075928"/>
                  <a:gd name="connsiteX50" fmla="*/ 658813 w 1608138"/>
                  <a:gd name="connsiteY50" fmla="*/ 19050 h 1075928"/>
                  <a:gd name="connsiteX51" fmla="*/ 663575 w 1608138"/>
                  <a:gd name="connsiteY51" fmla="*/ 25400 h 1075928"/>
                  <a:gd name="connsiteX52" fmla="*/ 676275 w 1608138"/>
                  <a:gd name="connsiteY52" fmla="*/ 53975 h 1075928"/>
                  <a:gd name="connsiteX53" fmla="*/ 676275 w 1608138"/>
                  <a:gd name="connsiteY53" fmla="*/ 85725 h 1075928"/>
                  <a:gd name="connsiteX54" fmla="*/ 666750 w 1608138"/>
                  <a:gd name="connsiteY54" fmla="*/ 114300 h 1075928"/>
                  <a:gd name="connsiteX55" fmla="*/ 649288 w 1608138"/>
                  <a:gd name="connsiteY55" fmla="*/ 138113 h 1075928"/>
                  <a:gd name="connsiteX56" fmla="*/ 617538 w 1608138"/>
                  <a:gd name="connsiteY56" fmla="*/ 149225 h 1075928"/>
                  <a:gd name="connsiteX57" fmla="*/ 585788 w 1608138"/>
                  <a:gd name="connsiteY57" fmla="*/ 149225 h 1075928"/>
                  <a:gd name="connsiteX58" fmla="*/ 550863 w 1608138"/>
                  <a:gd name="connsiteY58" fmla="*/ 141288 h 1075928"/>
                  <a:gd name="connsiteX59" fmla="*/ 517525 w 1608138"/>
                  <a:gd name="connsiteY59" fmla="*/ 131763 h 1075928"/>
                  <a:gd name="connsiteX60" fmla="*/ 479425 w 1608138"/>
                  <a:gd name="connsiteY60" fmla="*/ 128588 h 1075928"/>
                  <a:gd name="connsiteX61" fmla="*/ 441325 w 1608138"/>
                  <a:gd name="connsiteY61" fmla="*/ 131763 h 1075928"/>
                  <a:gd name="connsiteX62" fmla="*/ 360363 w 1608138"/>
                  <a:gd name="connsiteY62" fmla="*/ 158750 h 1075928"/>
                  <a:gd name="connsiteX63" fmla="*/ 292100 w 1608138"/>
                  <a:gd name="connsiteY63" fmla="*/ 198438 h 1075928"/>
                  <a:gd name="connsiteX64" fmla="*/ 231775 w 1608138"/>
                  <a:gd name="connsiteY64" fmla="*/ 250825 h 1075928"/>
                  <a:gd name="connsiteX65" fmla="*/ 182563 w 1608138"/>
                  <a:gd name="connsiteY65" fmla="*/ 307975 h 1075928"/>
                  <a:gd name="connsiteX66" fmla="*/ 141288 w 1608138"/>
                  <a:gd name="connsiteY66" fmla="*/ 377825 h 1075928"/>
                  <a:gd name="connsiteX67" fmla="*/ 109538 w 1608138"/>
                  <a:gd name="connsiteY67" fmla="*/ 455613 h 1075928"/>
                  <a:gd name="connsiteX68" fmla="*/ 98425 w 1608138"/>
                  <a:gd name="connsiteY68" fmla="*/ 512763 h 1075928"/>
                  <a:gd name="connsiteX69" fmla="*/ 92075 w 1608138"/>
                  <a:gd name="connsiteY69" fmla="*/ 576263 h 1075928"/>
                  <a:gd name="connsiteX70" fmla="*/ 95250 w 1608138"/>
                  <a:gd name="connsiteY70" fmla="*/ 642938 h 1075928"/>
                  <a:gd name="connsiteX71" fmla="*/ 101600 w 1608138"/>
                  <a:gd name="connsiteY71" fmla="*/ 709613 h 1075928"/>
                  <a:gd name="connsiteX72" fmla="*/ 109538 w 1608138"/>
                  <a:gd name="connsiteY72" fmla="*/ 773113 h 1075928"/>
                  <a:gd name="connsiteX73" fmla="*/ 123825 w 1608138"/>
                  <a:gd name="connsiteY73" fmla="*/ 825500 h 1075928"/>
                  <a:gd name="connsiteX74" fmla="*/ 161925 w 1608138"/>
                  <a:gd name="connsiteY74" fmla="*/ 928688 h 1075928"/>
                  <a:gd name="connsiteX75" fmla="*/ 207963 w 1608138"/>
                  <a:gd name="connsiteY75" fmla="*/ 1030288 h 1075928"/>
                  <a:gd name="connsiteX76" fmla="*/ 230783 w 1608138"/>
                  <a:gd name="connsiteY76" fmla="*/ 1075928 h 1075928"/>
                  <a:gd name="connsiteX77" fmla="*/ 119823 w 1608138"/>
                  <a:gd name="connsiteY77" fmla="*/ 1075928 h 1075928"/>
                  <a:gd name="connsiteX78" fmla="*/ 101600 w 1608138"/>
                  <a:gd name="connsiteY78" fmla="*/ 1038225 h 1075928"/>
                  <a:gd name="connsiteX79" fmla="*/ 60325 w 1608138"/>
                  <a:gd name="connsiteY79" fmla="*/ 938213 h 1075928"/>
                  <a:gd name="connsiteX80" fmla="*/ 28575 w 1608138"/>
                  <a:gd name="connsiteY80" fmla="*/ 830263 h 1075928"/>
                  <a:gd name="connsiteX81" fmla="*/ 14288 w 1608138"/>
                  <a:gd name="connsiteY81" fmla="*/ 769938 h 1075928"/>
                  <a:gd name="connsiteX82" fmla="*/ 6350 w 1608138"/>
                  <a:gd name="connsiteY82" fmla="*/ 700088 h 1075928"/>
                  <a:gd name="connsiteX83" fmla="*/ 0 w 1608138"/>
                  <a:gd name="connsiteY83" fmla="*/ 628650 h 1075928"/>
                  <a:gd name="connsiteX84" fmla="*/ 0 w 1608138"/>
                  <a:gd name="connsiteY84" fmla="*/ 554038 h 1075928"/>
                  <a:gd name="connsiteX85" fmla="*/ 9525 w 1608138"/>
                  <a:gd name="connsiteY85" fmla="*/ 487363 h 1075928"/>
                  <a:gd name="connsiteX86" fmla="*/ 23813 w 1608138"/>
                  <a:gd name="connsiteY86" fmla="*/ 423863 h 1075928"/>
                  <a:gd name="connsiteX87" fmla="*/ 52388 w 1608138"/>
                  <a:gd name="connsiteY87" fmla="*/ 342900 h 1075928"/>
                  <a:gd name="connsiteX88" fmla="*/ 95250 w 1608138"/>
                  <a:gd name="connsiteY88" fmla="*/ 271463 h 1075928"/>
                  <a:gd name="connsiteX89" fmla="*/ 144463 w 1608138"/>
                  <a:gd name="connsiteY89" fmla="*/ 204788 h 1075928"/>
                  <a:gd name="connsiteX90" fmla="*/ 204788 w 1608138"/>
                  <a:gd name="connsiteY90" fmla="*/ 146050 h 1075928"/>
                  <a:gd name="connsiteX91" fmla="*/ 271463 w 1608138"/>
                  <a:gd name="connsiteY91" fmla="*/ 96838 h 1075928"/>
                  <a:gd name="connsiteX92" fmla="*/ 346075 w 1608138"/>
                  <a:gd name="connsiteY92" fmla="*/ 63500 h 1075928"/>
                  <a:gd name="connsiteX93" fmla="*/ 395288 w 1608138"/>
                  <a:gd name="connsiteY93" fmla="*/ 49213 h 1075928"/>
                  <a:gd name="connsiteX94" fmla="*/ 447675 w 1608138"/>
                  <a:gd name="connsiteY94" fmla="*/ 36513 h 1075928"/>
                  <a:gd name="connsiteX95" fmla="*/ 500063 w 1608138"/>
                  <a:gd name="connsiteY95" fmla="*/ 28575 h 1075928"/>
                  <a:gd name="connsiteX96" fmla="*/ 549275 w 1608138"/>
                  <a:gd name="connsiteY96" fmla="*/ 17463 h 1075928"/>
                  <a:gd name="connsiteX97" fmla="*/ 595313 w 1608138"/>
                  <a:gd name="connsiteY97" fmla="*/ 0 h 1075928"/>
                  <a:gd name="connsiteX0" fmla="*/ 1012825 w 1608138"/>
                  <a:gd name="connsiteY0" fmla="*/ 4763 h 1075928"/>
                  <a:gd name="connsiteX1" fmla="*/ 1062038 w 1608138"/>
                  <a:gd name="connsiteY1" fmla="*/ 4763 h 1075928"/>
                  <a:gd name="connsiteX2" fmla="*/ 1108075 w 1608138"/>
                  <a:gd name="connsiteY2" fmla="*/ 17463 h 1075928"/>
                  <a:gd name="connsiteX3" fmla="*/ 1157288 w 1608138"/>
                  <a:gd name="connsiteY3" fmla="*/ 36513 h 1075928"/>
                  <a:gd name="connsiteX4" fmla="*/ 1201738 w 1608138"/>
                  <a:gd name="connsiteY4" fmla="*/ 57150 h 1075928"/>
                  <a:gd name="connsiteX5" fmla="*/ 1241425 w 1608138"/>
                  <a:gd name="connsiteY5" fmla="*/ 74613 h 1075928"/>
                  <a:gd name="connsiteX6" fmla="*/ 1301750 w 1608138"/>
                  <a:gd name="connsiteY6" fmla="*/ 106363 h 1075928"/>
                  <a:gd name="connsiteX7" fmla="*/ 1365250 w 1608138"/>
                  <a:gd name="connsiteY7" fmla="*/ 149225 h 1075928"/>
                  <a:gd name="connsiteX8" fmla="*/ 1423988 w 1608138"/>
                  <a:gd name="connsiteY8" fmla="*/ 198438 h 1075928"/>
                  <a:gd name="connsiteX9" fmla="*/ 1474788 w 1608138"/>
                  <a:gd name="connsiteY9" fmla="*/ 258763 h 1075928"/>
                  <a:gd name="connsiteX10" fmla="*/ 1520826 w 1608138"/>
                  <a:gd name="connsiteY10" fmla="*/ 328613 h 1075928"/>
                  <a:gd name="connsiteX11" fmla="*/ 1558926 w 1608138"/>
                  <a:gd name="connsiteY11" fmla="*/ 406400 h 1075928"/>
                  <a:gd name="connsiteX12" fmla="*/ 1587501 w 1608138"/>
                  <a:gd name="connsiteY12" fmla="*/ 490538 h 1075928"/>
                  <a:gd name="connsiteX13" fmla="*/ 1604963 w 1608138"/>
                  <a:gd name="connsiteY13" fmla="*/ 579438 h 1075928"/>
                  <a:gd name="connsiteX14" fmla="*/ 1608138 w 1608138"/>
                  <a:gd name="connsiteY14" fmla="*/ 677863 h 1075928"/>
                  <a:gd name="connsiteX15" fmla="*/ 1597026 w 1608138"/>
                  <a:gd name="connsiteY15" fmla="*/ 779463 h 1075928"/>
                  <a:gd name="connsiteX16" fmla="*/ 1576388 w 1608138"/>
                  <a:gd name="connsiteY16" fmla="*/ 865188 h 1075928"/>
                  <a:gd name="connsiteX17" fmla="*/ 1547813 w 1608138"/>
                  <a:gd name="connsiteY17" fmla="*/ 942975 h 1075928"/>
                  <a:gd name="connsiteX18" fmla="*/ 1516063 w 1608138"/>
                  <a:gd name="connsiteY18" fmla="*/ 1017588 h 1075928"/>
                  <a:gd name="connsiteX19" fmla="*/ 1486893 w 1608138"/>
                  <a:gd name="connsiteY19" fmla="*/ 1075928 h 1075928"/>
                  <a:gd name="connsiteX20" fmla="*/ 1381632 w 1608138"/>
                  <a:gd name="connsiteY20" fmla="*/ 1075928 h 1075928"/>
                  <a:gd name="connsiteX21" fmla="*/ 1495426 w 1608138"/>
                  <a:gd name="connsiteY21" fmla="*/ 830263 h 1075928"/>
                  <a:gd name="connsiteX22" fmla="*/ 1506538 w 1608138"/>
                  <a:gd name="connsiteY22" fmla="*/ 762000 h 1075928"/>
                  <a:gd name="connsiteX23" fmla="*/ 1509713 w 1608138"/>
                  <a:gd name="connsiteY23" fmla="*/ 685800 h 1075928"/>
                  <a:gd name="connsiteX24" fmla="*/ 1506538 w 1608138"/>
                  <a:gd name="connsiteY24" fmla="*/ 608013 h 1075928"/>
                  <a:gd name="connsiteX25" fmla="*/ 1495426 w 1608138"/>
                  <a:gd name="connsiteY25" fmla="*/ 536575 h 1075928"/>
                  <a:gd name="connsiteX26" fmla="*/ 1477963 w 1608138"/>
                  <a:gd name="connsiteY26" fmla="*/ 466725 h 1075928"/>
                  <a:gd name="connsiteX27" fmla="*/ 1457326 w 1608138"/>
                  <a:gd name="connsiteY27" fmla="*/ 403225 h 1075928"/>
                  <a:gd name="connsiteX28" fmla="*/ 1431926 w 1608138"/>
                  <a:gd name="connsiteY28" fmla="*/ 354013 h 1075928"/>
                  <a:gd name="connsiteX29" fmla="*/ 1389063 w 1608138"/>
                  <a:gd name="connsiteY29" fmla="*/ 296863 h 1075928"/>
                  <a:gd name="connsiteX30" fmla="*/ 1336675 w 1608138"/>
                  <a:gd name="connsiteY30" fmla="*/ 239713 h 1075928"/>
                  <a:gd name="connsiteX31" fmla="*/ 1273175 w 1608138"/>
                  <a:gd name="connsiteY31" fmla="*/ 190500 h 1075928"/>
                  <a:gd name="connsiteX32" fmla="*/ 1201738 w 1608138"/>
                  <a:gd name="connsiteY32" fmla="*/ 149225 h 1075928"/>
                  <a:gd name="connsiteX33" fmla="*/ 1125538 w 1608138"/>
                  <a:gd name="connsiteY33" fmla="*/ 127000 h 1075928"/>
                  <a:gd name="connsiteX34" fmla="*/ 1096963 w 1608138"/>
                  <a:gd name="connsiteY34" fmla="*/ 123825 h 1075928"/>
                  <a:gd name="connsiteX35" fmla="*/ 1071563 w 1608138"/>
                  <a:gd name="connsiteY35" fmla="*/ 131763 h 1075928"/>
                  <a:gd name="connsiteX36" fmla="*/ 1042988 w 1608138"/>
                  <a:gd name="connsiteY36" fmla="*/ 138113 h 1075928"/>
                  <a:gd name="connsiteX37" fmla="*/ 1012825 w 1608138"/>
                  <a:gd name="connsiteY37" fmla="*/ 146050 h 1075928"/>
                  <a:gd name="connsiteX38" fmla="*/ 981075 w 1608138"/>
                  <a:gd name="connsiteY38" fmla="*/ 144463 h 1075928"/>
                  <a:gd name="connsiteX39" fmla="*/ 966788 w 1608138"/>
                  <a:gd name="connsiteY39" fmla="*/ 127000 h 1075928"/>
                  <a:gd name="connsiteX40" fmla="*/ 958850 w 1608138"/>
                  <a:gd name="connsiteY40" fmla="*/ 100013 h 1075928"/>
                  <a:gd name="connsiteX41" fmla="*/ 955675 w 1608138"/>
                  <a:gd name="connsiteY41" fmla="*/ 71438 h 1075928"/>
                  <a:gd name="connsiteX42" fmla="*/ 962025 w 1608138"/>
                  <a:gd name="connsiteY42" fmla="*/ 42863 h 1075928"/>
                  <a:gd name="connsiteX43" fmla="*/ 1012825 w 1608138"/>
                  <a:gd name="connsiteY43" fmla="*/ 4763 h 1075928"/>
                  <a:gd name="connsiteX44" fmla="*/ 595313 w 1608138"/>
                  <a:gd name="connsiteY44" fmla="*/ 0 h 1075928"/>
                  <a:gd name="connsiteX45" fmla="*/ 638175 w 1608138"/>
                  <a:gd name="connsiteY45" fmla="*/ 4763 h 1075928"/>
                  <a:gd name="connsiteX46" fmla="*/ 644525 w 1608138"/>
                  <a:gd name="connsiteY46" fmla="*/ 7938 h 1075928"/>
                  <a:gd name="connsiteX47" fmla="*/ 649288 w 1608138"/>
                  <a:gd name="connsiteY47" fmla="*/ 11113 h 1075928"/>
                  <a:gd name="connsiteX48" fmla="*/ 652463 w 1608138"/>
                  <a:gd name="connsiteY48" fmla="*/ 14288 h 1075928"/>
                  <a:gd name="connsiteX49" fmla="*/ 658813 w 1608138"/>
                  <a:gd name="connsiteY49" fmla="*/ 19050 h 1075928"/>
                  <a:gd name="connsiteX50" fmla="*/ 663575 w 1608138"/>
                  <a:gd name="connsiteY50" fmla="*/ 25400 h 1075928"/>
                  <a:gd name="connsiteX51" fmla="*/ 676275 w 1608138"/>
                  <a:gd name="connsiteY51" fmla="*/ 53975 h 1075928"/>
                  <a:gd name="connsiteX52" fmla="*/ 676275 w 1608138"/>
                  <a:gd name="connsiteY52" fmla="*/ 85725 h 1075928"/>
                  <a:gd name="connsiteX53" fmla="*/ 666750 w 1608138"/>
                  <a:gd name="connsiteY53" fmla="*/ 114300 h 1075928"/>
                  <a:gd name="connsiteX54" fmla="*/ 649288 w 1608138"/>
                  <a:gd name="connsiteY54" fmla="*/ 138113 h 1075928"/>
                  <a:gd name="connsiteX55" fmla="*/ 617538 w 1608138"/>
                  <a:gd name="connsiteY55" fmla="*/ 149225 h 1075928"/>
                  <a:gd name="connsiteX56" fmla="*/ 585788 w 1608138"/>
                  <a:gd name="connsiteY56" fmla="*/ 149225 h 1075928"/>
                  <a:gd name="connsiteX57" fmla="*/ 550863 w 1608138"/>
                  <a:gd name="connsiteY57" fmla="*/ 141288 h 1075928"/>
                  <a:gd name="connsiteX58" fmla="*/ 517525 w 1608138"/>
                  <a:gd name="connsiteY58" fmla="*/ 131763 h 1075928"/>
                  <a:gd name="connsiteX59" fmla="*/ 479425 w 1608138"/>
                  <a:gd name="connsiteY59" fmla="*/ 128588 h 1075928"/>
                  <a:gd name="connsiteX60" fmla="*/ 441325 w 1608138"/>
                  <a:gd name="connsiteY60" fmla="*/ 131763 h 1075928"/>
                  <a:gd name="connsiteX61" fmla="*/ 360363 w 1608138"/>
                  <a:gd name="connsiteY61" fmla="*/ 158750 h 1075928"/>
                  <a:gd name="connsiteX62" fmla="*/ 292100 w 1608138"/>
                  <a:gd name="connsiteY62" fmla="*/ 198438 h 1075928"/>
                  <a:gd name="connsiteX63" fmla="*/ 231775 w 1608138"/>
                  <a:gd name="connsiteY63" fmla="*/ 250825 h 1075928"/>
                  <a:gd name="connsiteX64" fmla="*/ 182563 w 1608138"/>
                  <a:gd name="connsiteY64" fmla="*/ 307975 h 1075928"/>
                  <a:gd name="connsiteX65" fmla="*/ 141288 w 1608138"/>
                  <a:gd name="connsiteY65" fmla="*/ 377825 h 1075928"/>
                  <a:gd name="connsiteX66" fmla="*/ 109538 w 1608138"/>
                  <a:gd name="connsiteY66" fmla="*/ 455613 h 1075928"/>
                  <a:gd name="connsiteX67" fmla="*/ 98425 w 1608138"/>
                  <a:gd name="connsiteY67" fmla="*/ 512763 h 1075928"/>
                  <a:gd name="connsiteX68" fmla="*/ 92075 w 1608138"/>
                  <a:gd name="connsiteY68" fmla="*/ 576263 h 1075928"/>
                  <a:gd name="connsiteX69" fmla="*/ 95250 w 1608138"/>
                  <a:gd name="connsiteY69" fmla="*/ 642938 h 1075928"/>
                  <a:gd name="connsiteX70" fmla="*/ 101600 w 1608138"/>
                  <a:gd name="connsiteY70" fmla="*/ 709613 h 1075928"/>
                  <a:gd name="connsiteX71" fmla="*/ 109538 w 1608138"/>
                  <a:gd name="connsiteY71" fmla="*/ 773113 h 1075928"/>
                  <a:gd name="connsiteX72" fmla="*/ 123825 w 1608138"/>
                  <a:gd name="connsiteY72" fmla="*/ 825500 h 1075928"/>
                  <a:gd name="connsiteX73" fmla="*/ 161925 w 1608138"/>
                  <a:gd name="connsiteY73" fmla="*/ 928688 h 1075928"/>
                  <a:gd name="connsiteX74" fmla="*/ 207963 w 1608138"/>
                  <a:gd name="connsiteY74" fmla="*/ 1030288 h 1075928"/>
                  <a:gd name="connsiteX75" fmla="*/ 230783 w 1608138"/>
                  <a:gd name="connsiteY75" fmla="*/ 1075928 h 1075928"/>
                  <a:gd name="connsiteX76" fmla="*/ 119823 w 1608138"/>
                  <a:gd name="connsiteY76" fmla="*/ 1075928 h 1075928"/>
                  <a:gd name="connsiteX77" fmla="*/ 101600 w 1608138"/>
                  <a:gd name="connsiteY77" fmla="*/ 1038225 h 1075928"/>
                  <a:gd name="connsiteX78" fmla="*/ 60325 w 1608138"/>
                  <a:gd name="connsiteY78" fmla="*/ 938213 h 1075928"/>
                  <a:gd name="connsiteX79" fmla="*/ 28575 w 1608138"/>
                  <a:gd name="connsiteY79" fmla="*/ 830263 h 1075928"/>
                  <a:gd name="connsiteX80" fmla="*/ 14288 w 1608138"/>
                  <a:gd name="connsiteY80" fmla="*/ 769938 h 1075928"/>
                  <a:gd name="connsiteX81" fmla="*/ 6350 w 1608138"/>
                  <a:gd name="connsiteY81" fmla="*/ 700088 h 1075928"/>
                  <a:gd name="connsiteX82" fmla="*/ 0 w 1608138"/>
                  <a:gd name="connsiteY82" fmla="*/ 628650 h 1075928"/>
                  <a:gd name="connsiteX83" fmla="*/ 0 w 1608138"/>
                  <a:gd name="connsiteY83" fmla="*/ 554038 h 1075928"/>
                  <a:gd name="connsiteX84" fmla="*/ 9525 w 1608138"/>
                  <a:gd name="connsiteY84" fmla="*/ 487363 h 1075928"/>
                  <a:gd name="connsiteX85" fmla="*/ 23813 w 1608138"/>
                  <a:gd name="connsiteY85" fmla="*/ 423863 h 1075928"/>
                  <a:gd name="connsiteX86" fmla="*/ 52388 w 1608138"/>
                  <a:gd name="connsiteY86" fmla="*/ 342900 h 1075928"/>
                  <a:gd name="connsiteX87" fmla="*/ 95250 w 1608138"/>
                  <a:gd name="connsiteY87" fmla="*/ 271463 h 1075928"/>
                  <a:gd name="connsiteX88" fmla="*/ 144463 w 1608138"/>
                  <a:gd name="connsiteY88" fmla="*/ 204788 h 1075928"/>
                  <a:gd name="connsiteX89" fmla="*/ 204788 w 1608138"/>
                  <a:gd name="connsiteY89" fmla="*/ 146050 h 1075928"/>
                  <a:gd name="connsiteX90" fmla="*/ 271463 w 1608138"/>
                  <a:gd name="connsiteY90" fmla="*/ 96838 h 1075928"/>
                  <a:gd name="connsiteX91" fmla="*/ 346075 w 1608138"/>
                  <a:gd name="connsiteY91" fmla="*/ 63500 h 1075928"/>
                  <a:gd name="connsiteX92" fmla="*/ 395288 w 1608138"/>
                  <a:gd name="connsiteY92" fmla="*/ 49213 h 1075928"/>
                  <a:gd name="connsiteX93" fmla="*/ 447675 w 1608138"/>
                  <a:gd name="connsiteY93" fmla="*/ 36513 h 1075928"/>
                  <a:gd name="connsiteX94" fmla="*/ 500063 w 1608138"/>
                  <a:gd name="connsiteY94" fmla="*/ 28575 h 1075928"/>
                  <a:gd name="connsiteX95" fmla="*/ 549275 w 1608138"/>
                  <a:gd name="connsiteY95" fmla="*/ 17463 h 1075928"/>
                  <a:gd name="connsiteX96" fmla="*/ 595313 w 1608138"/>
                  <a:gd name="connsiteY96" fmla="*/ 0 h 1075928"/>
                  <a:gd name="connsiteX0" fmla="*/ 1012825 w 1608138"/>
                  <a:gd name="connsiteY0" fmla="*/ 4763 h 1075928"/>
                  <a:gd name="connsiteX1" fmla="*/ 1062038 w 1608138"/>
                  <a:gd name="connsiteY1" fmla="*/ 4763 h 1075928"/>
                  <a:gd name="connsiteX2" fmla="*/ 1108075 w 1608138"/>
                  <a:gd name="connsiteY2" fmla="*/ 17463 h 1075928"/>
                  <a:gd name="connsiteX3" fmla="*/ 1157288 w 1608138"/>
                  <a:gd name="connsiteY3" fmla="*/ 36513 h 1075928"/>
                  <a:gd name="connsiteX4" fmla="*/ 1201738 w 1608138"/>
                  <a:gd name="connsiteY4" fmla="*/ 57150 h 1075928"/>
                  <a:gd name="connsiteX5" fmla="*/ 1241425 w 1608138"/>
                  <a:gd name="connsiteY5" fmla="*/ 74613 h 1075928"/>
                  <a:gd name="connsiteX6" fmla="*/ 1301750 w 1608138"/>
                  <a:gd name="connsiteY6" fmla="*/ 106363 h 1075928"/>
                  <a:gd name="connsiteX7" fmla="*/ 1365250 w 1608138"/>
                  <a:gd name="connsiteY7" fmla="*/ 149225 h 1075928"/>
                  <a:gd name="connsiteX8" fmla="*/ 1423988 w 1608138"/>
                  <a:gd name="connsiteY8" fmla="*/ 198438 h 1075928"/>
                  <a:gd name="connsiteX9" fmla="*/ 1474788 w 1608138"/>
                  <a:gd name="connsiteY9" fmla="*/ 258763 h 1075928"/>
                  <a:gd name="connsiteX10" fmla="*/ 1520826 w 1608138"/>
                  <a:gd name="connsiteY10" fmla="*/ 328613 h 1075928"/>
                  <a:gd name="connsiteX11" fmla="*/ 1558926 w 1608138"/>
                  <a:gd name="connsiteY11" fmla="*/ 406400 h 1075928"/>
                  <a:gd name="connsiteX12" fmla="*/ 1587501 w 1608138"/>
                  <a:gd name="connsiteY12" fmla="*/ 490538 h 1075928"/>
                  <a:gd name="connsiteX13" fmla="*/ 1604963 w 1608138"/>
                  <a:gd name="connsiteY13" fmla="*/ 579438 h 1075928"/>
                  <a:gd name="connsiteX14" fmla="*/ 1608138 w 1608138"/>
                  <a:gd name="connsiteY14" fmla="*/ 677863 h 1075928"/>
                  <a:gd name="connsiteX15" fmla="*/ 1597026 w 1608138"/>
                  <a:gd name="connsiteY15" fmla="*/ 779463 h 1075928"/>
                  <a:gd name="connsiteX16" fmla="*/ 1576388 w 1608138"/>
                  <a:gd name="connsiteY16" fmla="*/ 865188 h 1075928"/>
                  <a:gd name="connsiteX17" fmla="*/ 1547813 w 1608138"/>
                  <a:gd name="connsiteY17" fmla="*/ 942975 h 1075928"/>
                  <a:gd name="connsiteX18" fmla="*/ 1516063 w 1608138"/>
                  <a:gd name="connsiteY18" fmla="*/ 1017588 h 1075928"/>
                  <a:gd name="connsiteX19" fmla="*/ 1486893 w 1608138"/>
                  <a:gd name="connsiteY19" fmla="*/ 1075928 h 1075928"/>
                  <a:gd name="connsiteX20" fmla="*/ 1381632 w 1608138"/>
                  <a:gd name="connsiteY20" fmla="*/ 1075928 h 1075928"/>
                  <a:gd name="connsiteX21" fmla="*/ 1495426 w 1608138"/>
                  <a:gd name="connsiteY21" fmla="*/ 830263 h 1075928"/>
                  <a:gd name="connsiteX22" fmla="*/ 1506538 w 1608138"/>
                  <a:gd name="connsiteY22" fmla="*/ 762000 h 1075928"/>
                  <a:gd name="connsiteX23" fmla="*/ 1509713 w 1608138"/>
                  <a:gd name="connsiteY23" fmla="*/ 685800 h 1075928"/>
                  <a:gd name="connsiteX24" fmla="*/ 1506538 w 1608138"/>
                  <a:gd name="connsiteY24" fmla="*/ 608013 h 1075928"/>
                  <a:gd name="connsiteX25" fmla="*/ 1495426 w 1608138"/>
                  <a:gd name="connsiteY25" fmla="*/ 536575 h 1075928"/>
                  <a:gd name="connsiteX26" fmla="*/ 1477963 w 1608138"/>
                  <a:gd name="connsiteY26" fmla="*/ 466725 h 1075928"/>
                  <a:gd name="connsiteX27" fmla="*/ 1457326 w 1608138"/>
                  <a:gd name="connsiteY27" fmla="*/ 403225 h 1075928"/>
                  <a:gd name="connsiteX28" fmla="*/ 1431926 w 1608138"/>
                  <a:gd name="connsiteY28" fmla="*/ 354013 h 1075928"/>
                  <a:gd name="connsiteX29" fmla="*/ 1389063 w 1608138"/>
                  <a:gd name="connsiteY29" fmla="*/ 296863 h 1075928"/>
                  <a:gd name="connsiteX30" fmla="*/ 1336675 w 1608138"/>
                  <a:gd name="connsiteY30" fmla="*/ 239713 h 1075928"/>
                  <a:gd name="connsiteX31" fmla="*/ 1273175 w 1608138"/>
                  <a:gd name="connsiteY31" fmla="*/ 190500 h 1075928"/>
                  <a:gd name="connsiteX32" fmla="*/ 1201738 w 1608138"/>
                  <a:gd name="connsiteY32" fmla="*/ 149225 h 1075928"/>
                  <a:gd name="connsiteX33" fmla="*/ 1125538 w 1608138"/>
                  <a:gd name="connsiteY33" fmla="*/ 127000 h 1075928"/>
                  <a:gd name="connsiteX34" fmla="*/ 1096963 w 1608138"/>
                  <a:gd name="connsiteY34" fmla="*/ 123825 h 1075928"/>
                  <a:gd name="connsiteX35" fmla="*/ 1071563 w 1608138"/>
                  <a:gd name="connsiteY35" fmla="*/ 131763 h 1075928"/>
                  <a:gd name="connsiteX36" fmla="*/ 1042988 w 1608138"/>
                  <a:gd name="connsiteY36" fmla="*/ 138113 h 1075928"/>
                  <a:gd name="connsiteX37" fmla="*/ 1012825 w 1608138"/>
                  <a:gd name="connsiteY37" fmla="*/ 146050 h 1075928"/>
                  <a:gd name="connsiteX38" fmla="*/ 981075 w 1608138"/>
                  <a:gd name="connsiteY38" fmla="*/ 144463 h 1075928"/>
                  <a:gd name="connsiteX39" fmla="*/ 966788 w 1608138"/>
                  <a:gd name="connsiteY39" fmla="*/ 127000 h 1075928"/>
                  <a:gd name="connsiteX40" fmla="*/ 958850 w 1608138"/>
                  <a:gd name="connsiteY40" fmla="*/ 100013 h 1075928"/>
                  <a:gd name="connsiteX41" fmla="*/ 955675 w 1608138"/>
                  <a:gd name="connsiteY41" fmla="*/ 71438 h 1075928"/>
                  <a:gd name="connsiteX42" fmla="*/ 962025 w 1608138"/>
                  <a:gd name="connsiteY42" fmla="*/ 42863 h 1075928"/>
                  <a:gd name="connsiteX43" fmla="*/ 1012825 w 1608138"/>
                  <a:gd name="connsiteY43" fmla="*/ 4763 h 1075928"/>
                  <a:gd name="connsiteX44" fmla="*/ 595313 w 1608138"/>
                  <a:gd name="connsiteY44" fmla="*/ 0 h 1075928"/>
                  <a:gd name="connsiteX45" fmla="*/ 638175 w 1608138"/>
                  <a:gd name="connsiteY45" fmla="*/ 4763 h 1075928"/>
                  <a:gd name="connsiteX46" fmla="*/ 644525 w 1608138"/>
                  <a:gd name="connsiteY46" fmla="*/ 7938 h 1075928"/>
                  <a:gd name="connsiteX47" fmla="*/ 649288 w 1608138"/>
                  <a:gd name="connsiteY47" fmla="*/ 11113 h 1075928"/>
                  <a:gd name="connsiteX48" fmla="*/ 658813 w 1608138"/>
                  <a:gd name="connsiteY48" fmla="*/ 19050 h 1075928"/>
                  <a:gd name="connsiteX49" fmla="*/ 663575 w 1608138"/>
                  <a:gd name="connsiteY49" fmla="*/ 25400 h 1075928"/>
                  <a:gd name="connsiteX50" fmla="*/ 676275 w 1608138"/>
                  <a:gd name="connsiteY50" fmla="*/ 53975 h 1075928"/>
                  <a:gd name="connsiteX51" fmla="*/ 676275 w 1608138"/>
                  <a:gd name="connsiteY51" fmla="*/ 85725 h 1075928"/>
                  <a:gd name="connsiteX52" fmla="*/ 666750 w 1608138"/>
                  <a:gd name="connsiteY52" fmla="*/ 114300 h 1075928"/>
                  <a:gd name="connsiteX53" fmla="*/ 649288 w 1608138"/>
                  <a:gd name="connsiteY53" fmla="*/ 138113 h 1075928"/>
                  <a:gd name="connsiteX54" fmla="*/ 617538 w 1608138"/>
                  <a:gd name="connsiteY54" fmla="*/ 149225 h 1075928"/>
                  <a:gd name="connsiteX55" fmla="*/ 585788 w 1608138"/>
                  <a:gd name="connsiteY55" fmla="*/ 149225 h 1075928"/>
                  <a:gd name="connsiteX56" fmla="*/ 550863 w 1608138"/>
                  <a:gd name="connsiteY56" fmla="*/ 141288 h 1075928"/>
                  <a:gd name="connsiteX57" fmla="*/ 517525 w 1608138"/>
                  <a:gd name="connsiteY57" fmla="*/ 131763 h 1075928"/>
                  <a:gd name="connsiteX58" fmla="*/ 479425 w 1608138"/>
                  <a:gd name="connsiteY58" fmla="*/ 128588 h 1075928"/>
                  <a:gd name="connsiteX59" fmla="*/ 441325 w 1608138"/>
                  <a:gd name="connsiteY59" fmla="*/ 131763 h 1075928"/>
                  <a:gd name="connsiteX60" fmla="*/ 360363 w 1608138"/>
                  <a:gd name="connsiteY60" fmla="*/ 158750 h 1075928"/>
                  <a:gd name="connsiteX61" fmla="*/ 292100 w 1608138"/>
                  <a:gd name="connsiteY61" fmla="*/ 198438 h 1075928"/>
                  <a:gd name="connsiteX62" fmla="*/ 231775 w 1608138"/>
                  <a:gd name="connsiteY62" fmla="*/ 250825 h 1075928"/>
                  <a:gd name="connsiteX63" fmla="*/ 182563 w 1608138"/>
                  <a:gd name="connsiteY63" fmla="*/ 307975 h 1075928"/>
                  <a:gd name="connsiteX64" fmla="*/ 141288 w 1608138"/>
                  <a:gd name="connsiteY64" fmla="*/ 377825 h 1075928"/>
                  <a:gd name="connsiteX65" fmla="*/ 109538 w 1608138"/>
                  <a:gd name="connsiteY65" fmla="*/ 455613 h 1075928"/>
                  <a:gd name="connsiteX66" fmla="*/ 98425 w 1608138"/>
                  <a:gd name="connsiteY66" fmla="*/ 512763 h 1075928"/>
                  <a:gd name="connsiteX67" fmla="*/ 92075 w 1608138"/>
                  <a:gd name="connsiteY67" fmla="*/ 576263 h 1075928"/>
                  <a:gd name="connsiteX68" fmla="*/ 95250 w 1608138"/>
                  <a:gd name="connsiteY68" fmla="*/ 642938 h 1075928"/>
                  <a:gd name="connsiteX69" fmla="*/ 101600 w 1608138"/>
                  <a:gd name="connsiteY69" fmla="*/ 709613 h 1075928"/>
                  <a:gd name="connsiteX70" fmla="*/ 109538 w 1608138"/>
                  <a:gd name="connsiteY70" fmla="*/ 773113 h 1075928"/>
                  <a:gd name="connsiteX71" fmla="*/ 123825 w 1608138"/>
                  <a:gd name="connsiteY71" fmla="*/ 825500 h 1075928"/>
                  <a:gd name="connsiteX72" fmla="*/ 161925 w 1608138"/>
                  <a:gd name="connsiteY72" fmla="*/ 928688 h 1075928"/>
                  <a:gd name="connsiteX73" fmla="*/ 207963 w 1608138"/>
                  <a:gd name="connsiteY73" fmla="*/ 1030288 h 1075928"/>
                  <a:gd name="connsiteX74" fmla="*/ 230783 w 1608138"/>
                  <a:gd name="connsiteY74" fmla="*/ 1075928 h 1075928"/>
                  <a:gd name="connsiteX75" fmla="*/ 119823 w 1608138"/>
                  <a:gd name="connsiteY75" fmla="*/ 1075928 h 1075928"/>
                  <a:gd name="connsiteX76" fmla="*/ 101600 w 1608138"/>
                  <a:gd name="connsiteY76" fmla="*/ 1038225 h 1075928"/>
                  <a:gd name="connsiteX77" fmla="*/ 60325 w 1608138"/>
                  <a:gd name="connsiteY77" fmla="*/ 938213 h 1075928"/>
                  <a:gd name="connsiteX78" fmla="*/ 28575 w 1608138"/>
                  <a:gd name="connsiteY78" fmla="*/ 830263 h 1075928"/>
                  <a:gd name="connsiteX79" fmla="*/ 14288 w 1608138"/>
                  <a:gd name="connsiteY79" fmla="*/ 769938 h 1075928"/>
                  <a:gd name="connsiteX80" fmla="*/ 6350 w 1608138"/>
                  <a:gd name="connsiteY80" fmla="*/ 700088 h 1075928"/>
                  <a:gd name="connsiteX81" fmla="*/ 0 w 1608138"/>
                  <a:gd name="connsiteY81" fmla="*/ 628650 h 1075928"/>
                  <a:gd name="connsiteX82" fmla="*/ 0 w 1608138"/>
                  <a:gd name="connsiteY82" fmla="*/ 554038 h 1075928"/>
                  <a:gd name="connsiteX83" fmla="*/ 9525 w 1608138"/>
                  <a:gd name="connsiteY83" fmla="*/ 487363 h 1075928"/>
                  <a:gd name="connsiteX84" fmla="*/ 23813 w 1608138"/>
                  <a:gd name="connsiteY84" fmla="*/ 423863 h 1075928"/>
                  <a:gd name="connsiteX85" fmla="*/ 52388 w 1608138"/>
                  <a:gd name="connsiteY85" fmla="*/ 342900 h 1075928"/>
                  <a:gd name="connsiteX86" fmla="*/ 95250 w 1608138"/>
                  <a:gd name="connsiteY86" fmla="*/ 271463 h 1075928"/>
                  <a:gd name="connsiteX87" fmla="*/ 144463 w 1608138"/>
                  <a:gd name="connsiteY87" fmla="*/ 204788 h 1075928"/>
                  <a:gd name="connsiteX88" fmla="*/ 204788 w 1608138"/>
                  <a:gd name="connsiteY88" fmla="*/ 146050 h 1075928"/>
                  <a:gd name="connsiteX89" fmla="*/ 271463 w 1608138"/>
                  <a:gd name="connsiteY89" fmla="*/ 96838 h 1075928"/>
                  <a:gd name="connsiteX90" fmla="*/ 346075 w 1608138"/>
                  <a:gd name="connsiteY90" fmla="*/ 63500 h 1075928"/>
                  <a:gd name="connsiteX91" fmla="*/ 395288 w 1608138"/>
                  <a:gd name="connsiteY91" fmla="*/ 49213 h 1075928"/>
                  <a:gd name="connsiteX92" fmla="*/ 447675 w 1608138"/>
                  <a:gd name="connsiteY92" fmla="*/ 36513 h 1075928"/>
                  <a:gd name="connsiteX93" fmla="*/ 500063 w 1608138"/>
                  <a:gd name="connsiteY93" fmla="*/ 28575 h 1075928"/>
                  <a:gd name="connsiteX94" fmla="*/ 549275 w 1608138"/>
                  <a:gd name="connsiteY94" fmla="*/ 17463 h 1075928"/>
                  <a:gd name="connsiteX95" fmla="*/ 595313 w 1608138"/>
                  <a:gd name="connsiteY95" fmla="*/ 0 h 1075928"/>
                  <a:gd name="connsiteX0" fmla="*/ 1012825 w 1608138"/>
                  <a:gd name="connsiteY0" fmla="*/ 4763 h 1075928"/>
                  <a:gd name="connsiteX1" fmla="*/ 1062038 w 1608138"/>
                  <a:gd name="connsiteY1" fmla="*/ 4763 h 1075928"/>
                  <a:gd name="connsiteX2" fmla="*/ 1108075 w 1608138"/>
                  <a:gd name="connsiteY2" fmla="*/ 17463 h 1075928"/>
                  <a:gd name="connsiteX3" fmla="*/ 1157288 w 1608138"/>
                  <a:gd name="connsiteY3" fmla="*/ 36513 h 1075928"/>
                  <a:gd name="connsiteX4" fmla="*/ 1201738 w 1608138"/>
                  <a:gd name="connsiteY4" fmla="*/ 57150 h 1075928"/>
                  <a:gd name="connsiteX5" fmla="*/ 1241425 w 1608138"/>
                  <a:gd name="connsiteY5" fmla="*/ 74613 h 1075928"/>
                  <a:gd name="connsiteX6" fmla="*/ 1301750 w 1608138"/>
                  <a:gd name="connsiteY6" fmla="*/ 106363 h 1075928"/>
                  <a:gd name="connsiteX7" fmla="*/ 1365250 w 1608138"/>
                  <a:gd name="connsiteY7" fmla="*/ 149225 h 1075928"/>
                  <a:gd name="connsiteX8" fmla="*/ 1423988 w 1608138"/>
                  <a:gd name="connsiteY8" fmla="*/ 198438 h 1075928"/>
                  <a:gd name="connsiteX9" fmla="*/ 1474788 w 1608138"/>
                  <a:gd name="connsiteY9" fmla="*/ 258763 h 1075928"/>
                  <a:gd name="connsiteX10" fmla="*/ 1520826 w 1608138"/>
                  <a:gd name="connsiteY10" fmla="*/ 328613 h 1075928"/>
                  <a:gd name="connsiteX11" fmla="*/ 1558926 w 1608138"/>
                  <a:gd name="connsiteY11" fmla="*/ 406400 h 1075928"/>
                  <a:gd name="connsiteX12" fmla="*/ 1587501 w 1608138"/>
                  <a:gd name="connsiteY12" fmla="*/ 490538 h 1075928"/>
                  <a:gd name="connsiteX13" fmla="*/ 1604963 w 1608138"/>
                  <a:gd name="connsiteY13" fmla="*/ 579438 h 1075928"/>
                  <a:gd name="connsiteX14" fmla="*/ 1608138 w 1608138"/>
                  <a:gd name="connsiteY14" fmla="*/ 677863 h 1075928"/>
                  <a:gd name="connsiteX15" fmla="*/ 1597026 w 1608138"/>
                  <a:gd name="connsiteY15" fmla="*/ 779463 h 1075928"/>
                  <a:gd name="connsiteX16" fmla="*/ 1576388 w 1608138"/>
                  <a:gd name="connsiteY16" fmla="*/ 865188 h 1075928"/>
                  <a:gd name="connsiteX17" fmla="*/ 1547813 w 1608138"/>
                  <a:gd name="connsiteY17" fmla="*/ 942975 h 1075928"/>
                  <a:gd name="connsiteX18" fmla="*/ 1516063 w 1608138"/>
                  <a:gd name="connsiteY18" fmla="*/ 1017588 h 1075928"/>
                  <a:gd name="connsiteX19" fmla="*/ 1486893 w 1608138"/>
                  <a:gd name="connsiteY19" fmla="*/ 1075928 h 1075928"/>
                  <a:gd name="connsiteX20" fmla="*/ 1381632 w 1608138"/>
                  <a:gd name="connsiteY20" fmla="*/ 1075928 h 1075928"/>
                  <a:gd name="connsiteX21" fmla="*/ 1495426 w 1608138"/>
                  <a:gd name="connsiteY21" fmla="*/ 830263 h 1075928"/>
                  <a:gd name="connsiteX22" fmla="*/ 1506538 w 1608138"/>
                  <a:gd name="connsiteY22" fmla="*/ 762000 h 1075928"/>
                  <a:gd name="connsiteX23" fmla="*/ 1509713 w 1608138"/>
                  <a:gd name="connsiteY23" fmla="*/ 685800 h 1075928"/>
                  <a:gd name="connsiteX24" fmla="*/ 1506538 w 1608138"/>
                  <a:gd name="connsiteY24" fmla="*/ 608013 h 1075928"/>
                  <a:gd name="connsiteX25" fmla="*/ 1495426 w 1608138"/>
                  <a:gd name="connsiteY25" fmla="*/ 536575 h 1075928"/>
                  <a:gd name="connsiteX26" fmla="*/ 1477963 w 1608138"/>
                  <a:gd name="connsiteY26" fmla="*/ 466725 h 1075928"/>
                  <a:gd name="connsiteX27" fmla="*/ 1457326 w 1608138"/>
                  <a:gd name="connsiteY27" fmla="*/ 403225 h 1075928"/>
                  <a:gd name="connsiteX28" fmla="*/ 1431926 w 1608138"/>
                  <a:gd name="connsiteY28" fmla="*/ 354013 h 1075928"/>
                  <a:gd name="connsiteX29" fmla="*/ 1389063 w 1608138"/>
                  <a:gd name="connsiteY29" fmla="*/ 296863 h 1075928"/>
                  <a:gd name="connsiteX30" fmla="*/ 1336675 w 1608138"/>
                  <a:gd name="connsiteY30" fmla="*/ 239713 h 1075928"/>
                  <a:gd name="connsiteX31" fmla="*/ 1273175 w 1608138"/>
                  <a:gd name="connsiteY31" fmla="*/ 190500 h 1075928"/>
                  <a:gd name="connsiteX32" fmla="*/ 1201738 w 1608138"/>
                  <a:gd name="connsiteY32" fmla="*/ 149225 h 1075928"/>
                  <a:gd name="connsiteX33" fmla="*/ 1125538 w 1608138"/>
                  <a:gd name="connsiteY33" fmla="*/ 127000 h 1075928"/>
                  <a:gd name="connsiteX34" fmla="*/ 1096963 w 1608138"/>
                  <a:gd name="connsiteY34" fmla="*/ 123825 h 1075928"/>
                  <a:gd name="connsiteX35" fmla="*/ 1071563 w 1608138"/>
                  <a:gd name="connsiteY35" fmla="*/ 131763 h 1075928"/>
                  <a:gd name="connsiteX36" fmla="*/ 1042988 w 1608138"/>
                  <a:gd name="connsiteY36" fmla="*/ 138113 h 1075928"/>
                  <a:gd name="connsiteX37" fmla="*/ 1012825 w 1608138"/>
                  <a:gd name="connsiteY37" fmla="*/ 146050 h 1075928"/>
                  <a:gd name="connsiteX38" fmla="*/ 981075 w 1608138"/>
                  <a:gd name="connsiteY38" fmla="*/ 144463 h 1075928"/>
                  <a:gd name="connsiteX39" fmla="*/ 966788 w 1608138"/>
                  <a:gd name="connsiteY39" fmla="*/ 127000 h 1075928"/>
                  <a:gd name="connsiteX40" fmla="*/ 958850 w 1608138"/>
                  <a:gd name="connsiteY40" fmla="*/ 100013 h 1075928"/>
                  <a:gd name="connsiteX41" fmla="*/ 955675 w 1608138"/>
                  <a:gd name="connsiteY41" fmla="*/ 71438 h 1075928"/>
                  <a:gd name="connsiteX42" fmla="*/ 962025 w 1608138"/>
                  <a:gd name="connsiteY42" fmla="*/ 42863 h 1075928"/>
                  <a:gd name="connsiteX43" fmla="*/ 1012825 w 1608138"/>
                  <a:gd name="connsiteY43" fmla="*/ 4763 h 1075928"/>
                  <a:gd name="connsiteX44" fmla="*/ 595313 w 1608138"/>
                  <a:gd name="connsiteY44" fmla="*/ 0 h 1075928"/>
                  <a:gd name="connsiteX45" fmla="*/ 638175 w 1608138"/>
                  <a:gd name="connsiteY45" fmla="*/ 4763 h 1075928"/>
                  <a:gd name="connsiteX46" fmla="*/ 644525 w 1608138"/>
                  <a:gd name="connsiteY46" fmla="*/ 7938 h 1075928"/>
                  <a:gd name="connsiteX47" fmla="*/ 649288 w 1608138"/>
                  <a:gd name="connsiteY47" fmla="*/ 11113 h 1075928"/>
                  <a:gd name="connsiteX48" fmla="*/ 663575 w 1608138"/>
                  <a:gd name="connsiteY48" fmla="*/ 25400 h 1075928"/>
                  <a:gd name="connsiteX49" fmla="*/ 676275 w 1608138"/>
                  <a:gd name="connsiteY49" fmla="*/ 53975 h 1075928"/>
                  <a:gd name="connsiteX50" fmla="*/ 676275 w 1608138"/>
                  <a:gd name="connsiteY50" fmla="*/ 85725 h 1075928"/>
                  <a:gd name="connsiteX51" fmla="*/ 666750 w 1608138"/>
                  <a:gd name="connsiteY51" fmla="*/ 114300 h 1075928"/>
                  <a:gd name="connsiteX52" fmla="*/ 649288 w 1608138"/>
                  <a:gd name="connsiteY52" fmla="*/ 138113 h 1075928"/>
                  <a:gd name="connsiteX53" fmla="*/ 617538 w 1608138"/>
                  <a:gd name="connsiteY53" fmla="*/ 149225 h 1075928"/>
                  <a:gd name="connsiteX54" fmla="*/ 585788 w 1608138"/>
                  <a:gd name="connsiteY54" fmla="*/ 149225 h 1075928"/>
                  <a:gd name="connsiteX55" fmla="*/ 550863 w 1608138"/>
                  <a:gd name="connsiteY55" fmla="*/ 141288 h 1075928"/>
                  <a:gd name="connsiteX56" fmla="*/ 517525 w 1608138"/>
                  <a:gd name="connsiteY56" fmla="*/ 131763 h 1075928"/>
                  <a:gd name="connsiteX57" fmla="*/ 479425 w 1608138"/>
                  <a:gd name="connsiteY57" fmla="*/ 128588 h 1075928"/>
                  <a:gd name="connsiteX58" fmla="*/ 441325 w 1608138"/>
                  <a:gd name="connsiteY58" fmla="*/ 131763 h 1075928"/>
                  <a:gd name="connsiteX59" fmla="*/ 360363 w 1608138"/>
                  <a:gd name="connsiteY59" fmla="*/ 158750 h 1075928"/>
                  <a:gd name="connsiteX60" fmla="*/ 292100 w 1608138"/>
                  <a:gd name="connsiteY60" fmla="*/ 198438 h 1075928"/>
                  <a:gd name="connsiteX61" fmla="*/ 231775 w 1608138"/>
                  <a:gd name="connsiteY61" fmla="*/ 250825 h 1075928"/>
                  <a:gd name="connsiteX62" fmla="*/ 182563 w 1608138"/>
                  <a:gd name="connsiteY62" fmla="*/ 307975 h 1075928"/>
                  <a:gd name="connsiteX63" fmla="*/ 141288 w 1608138"/>
                  <a:gd name="connsiteY63" fmla="*/ 377825 h 1075928"/>
                  <a:gd name="connsiteX64" fmla="*/ 109538 w 1608138"/>
                  <a:gd name="connsiteY64" fmla="*/ 455613 h 1075928"/>
                  <a:gd name="connsiteX65" fmla="*/ 98425 w 1608138"/>
                  <a:gd name="connsiteY65" fmla="*/ 512763 h 1075928"/>
                  <a:gd name="connsiteX66" fmla="*/ 92075 w 1608138"/>
                  <a:gd name="connsiteY66" fmla="*/ 576263 h 1075928"/>
                  <a:gd name="connsiteX67" fmla="*/ 95250 w 1608138"/>
                  <a:gd name="connsiteY67" fmla="*/ 642938 h 1075928"/>
                  <a:gd name="connsiteX68" fmla="*/ 101600 w 1608138"/>
                  <a:gd name="connsiteY68" fmla="*/ 709613 h 1075928"/>
                  <a:gd name="connsiteX69" fmla="*/ 109538 w 1608138"/>
                  <a:gd name="connsiteY69" fmla="*/ 773113 h 1075928"/>
                  <a:gd name="connsiteX70" fmla="*/ 123825 w 1608138"/>
                  <a:gd name="connsiteY70" fmla="*/ 825500 h 1075928"/>
                  <a:gd name="connsiteX71" fmla="*/ 161925 w 1608138"/>
                  <a:gd name="connsiteY71" fmla="*/ 928688 h 1075928"/>
                  <a:gd name="connsiteX72" fmla="*/ 207963 w 1608138"/>
                  <a:gd name="connsiteY72" fmla="*/ 1030288 h 1075928"/>
                  <a:gd name="connsiteX73" fmla="*/ 230783 w 1608138"/>
                  <a:gd name="connsiteY73" fmla="*/ 1075928 h 1075928"/>
                  <a:gd name="connsiteX74" fmla="*/ 119823 w 1608138"/>
                  <a:gd name="connsiteY74" fmla="*/ 1075928 h 1075928"/>
                  <a:gd name="connsiteX75" fmla="*/ 101600 w 1608138"/>
                  <a:gd name="connsiteY75" fmla="*/ 1038225 h 1075928"/>
                  <a:gd name="connsiteX76" fmla="*/ 60325 w 1608138"/>
                  <a:gd name="connsiteY76" fmla="*/ 938213 h 1075928"/>
                  <a:gd name="connsiteX77" fmla="*/ 28575 w 1608138"/>
                  <a:gd name="connsiteY77" fmla="*/ 830263 h 1075928"/>
                  <a:gd name="connsiteX78" fmla="*/ 14288 w 1608138"/>
                  <a:gd name="connsiteY78" fmla="*/ 769938 h 1075928"/>
                  <a:gd name="connsiteX79" fmla="*/ 6350 w 1608138"/>
                  <a:gd name="connsiteY79" fmla="*/ 700088 h 1075928"/>
                  <a:gd name="connsiteX80" fmla="*/ 0 w 1608138"/>
                  <a:gd name="connsiteY80" fmla="*/ 628650 h 1075928"/>
                  <a:gd name="connsiteX81" fmla="*/ 0 w 1608138"/>
                  <a:gd name="connsiteY81" fmla="*/ 554038 h 1075928"/>
                  <a:gd name="connsiteX82" fmla="*/ 9525 w 1608138"/>
                  <a:gd name="connsiteY82" fmla="*/ 487363 h 1075928"/>
                  <a:gd name="connsiteX83" fmla="*/ 23813 w 1608138"/>
                  <a:gd name="connsiteY83" fmla="*/ 423863 h 1075928"/>
                  <a:gd name="connsiteX84" fmla="*/ 52388 w 1608138"/>
                  <a:gd name="connsiteY84" fmla="*/ 342900 h 1075928"/>
                  <a:gd name="connsiteX85" fmla="*/ 95250 w 1608138"/>
                  <a:gd name="connsiteY85" fmla="*/ 271463 h 1075928"/>
                  <a:gd name="connsiteX86" fmla="*/ 144463 w 1608138"/>
                  <a:gd name="connsiteY86" fmla="*/ 204788 h 1075928"/>
                  <a:gd name="connsiteX87" fmla="*/ 204788 w 1608138"/>
                  <a:gd name="connsiteY87" fmla="*/ 146050 h 1075928"/>
                  <a:gd name="connsiteX88" fmla="*/ 271463 w 1608138"/>
                  <a:gd name="connsiteY88" fmla="*/ 96838 h 1075928"/>
                  <a:gd name="connsiteX89" fmla="*/ 346075 w 1608138"/>
                  <a:gd name="connsiteY89" fmla="*/ 63500 h 1075928"/>
                  <a:gd name="connsiteX90" fmla="*/ 395288 w 1608138"/>
                  <a:gd name="connsiteY90" fmla="*/ 49213 h 1075928"/>
                  <a:gd name="connsiteX91" fmla="*/ 447675 w 1608138"/>
                  <a:gd name="connsiteY91" fmla="*/ 36513 h 1075928"/>
                  <a:gd name="connsiteX92" fmla="*/ 500063 w 1608138"/>
                  <a:gd name="connsiteY92" fmla="*/ 28575 h 1075928"/>
                  <a:gd name="connsiteX93" fmla="*/ 549275 w 1608138"/>
                  <a:gd name="connsiteY93" fmla="*/ 17463 h 1075928"/>
                  <a:gd name="connsiteX94" fmla="*/ 595313 w 1608138"/>
                  <a:gd name="connsiteY94" fmla="*/ 0 h 1075928"/>
                  <a:gd name="connsiteX0" fmla="*/ 1012825 w 1608138"/>
                  <a:gd name="connsiteY0" fmla="*/ 4763 h 1075928"/>
                  <a:gd name="connsiteX1" fmla="*/ 1062038 w 1608138"/>
                  <a:gd name="connsiteY1" fmla="*/ 4763 h 1075928"/>
                  <a:gd name="connsiteX2" fmla="*/ 1108075 w 1608138"/>
                  <a:gd name="connsiteY2" fmla="*/ 17463 h 1075928"/>
                  <a:gd name="connsiteX3" fmla="*/ 1157288 w 1608138"/>
                  <a:gd name="connsiteY3" fmla="*/ 36513 h 1075928"/>
                  <a:gd name="connsiteX4" fmla="*/ 1201738 w 1608138"/>
                  <a:gd name="connsiteY4" fmla="*/ 57150 h 1075928"/>
                  <a:gd name="connsiteX5" fmla="*/ 1241425 w 1608138"/>
                  <a:gd name="connsiteY5" fmla="*/ 74613 h 1075928"/>
                  <a:gd name="connsiteX6" fmla="*/ 1301750 w 1608138"/>
                  <a:gd name="connsiteY6" fmla="*/ 106363 h 1075928"/>
                  <a:gd name="connsiteX7" fmla="*/ 1365250 w 1608138"/>
                  <a:gd name="connsiteY7" fmla="*/ 149225 h 1075928"/>
                  <a:gd name="connsiteX8" fmla="*/ 1423988 w 1608138"/>
                  <a:gd name="connsiteY8" fmla="*/ 198438 h 1075928"/>
                  <a:gd name="connsiteX9" fmla="*/ 1474788 w 1608138"/>
                  <a:gd name="connsiteY9" fmla="*/ 258763 h 1075928"/>
                  <a:gd name="connsiteX10" fmla="*/ 1520826 w 1608138"/>
                  <a:gd name="connsiteY10" fmla="*/ 328613 h 1075928"/>
                  <a:gd name="connsiteX11" fmla="*/ 1558926 w 1608138"/>
                  <a:gd name="connsiteY11" fmla="*/ 406400 h 1075928"/>
                  <a:gd name="connsiteX12" fmla="*/ 1587501 w 1608138"/>
                  <a:gd name="connsiteY12" fmla="*/ 490538 h 1075928"/>
                  <a:gd name="connsiteX13" fmla="*/ 1604963 w 1608138"/>
                  <a:gd name="connsiteY13" fmla="*/ 579438 h 1075928"/>
                  <a:gd name="connsiteX14" fmla="*/ 1608138 w 1608138"/>
                  <a:gd name="connsiteY14" fmla="*/ 677863 h 1075928"/>
                  <a:gd name="connsiteX15" fmla="*/ 1597026 w 1608138"/>
                  <a:gd name="connsiteY15" fmla="*/ 779463 h 1075928"/>
                  <a:gd name="connsiteX16" fmla="*/ 1576388 w 1608138"/>
                  <a:gd name="connsiteY16" fmla="*/ 865188 h 1075928"/>
                  <a:gd name="connsiteX17" fmla="*/ 1547813 w 1608138"/>
                  <a:gd name="connsiteY17" fmla="*/ 942975 h 1075928"/>
                  <a:gd name="connsiteX18" fmla="*/ 1516063 w 1608138"/>
                  <a:gd name="connsiteY18" fmla="*/ 1017588 h 1075928"/>
                  <a:gd name="connsiteX19" fmla="*/ 1486893 w 1608138"/>
                  <a:gd name="connsiteY19" fmla="*/ 1075928 h 1075928"/>
                  <a:gd name="connsiteX20" fmla="*/ 1381632 w 1608138"/>
                  <a:gd name="connsiteY20" fmla="*/ 1075928 h 1075928"/>
                  <a:gd name="connsiteX21" fmla="*/ 1495426 w 1608138"/>
                  <a:gd name="connsiteY21" fmla="*/ 830263 h 1075928"/>
                  <a:gd name="connsiteX22" fmla="*/ 1506538 w 1608138"/>
                  <a:gd name="connsiteY22" fmla="*/ 762000 h 1075928"/>
                  <a:gd name="connsiteX23" fmla="*/ 1509713 w 1608138"/>
                  <a:gd name="connsiteY23" fmla="*/ 685800 h 1075928"/>
                  <a:gd name="connsiteX24" fmla="*/ 1506538 w 1608138"/>
                  <a:gd name="connsiteY24" fmla="*/ 608013 h 1075928"/>
                  <a:gd name="connsiteX25" fmla="*/ 1495426 w 1608138"/>
                  <a:gd name="connsiteY25" fmla="*/ 536575 h 1075928"/>
                  <a:gd name="connsiteX26" fmla="*/ 1477963 w 1608138"/>
                  <a:gd name="connsiteY26" fmla="*/ 466725 h 1075928"/>
                  <a:gd name="connsiteX27" fmla="*/ 1457326 w 1608138"/>
                  <a:gd name="connsiteY27" fmla="*/ 403225 h 1075928"/>
                  <a:gd name="connsiteX28" fmla="*/ 1431926 w 1608138"/>
                  <a:gd name="connsiteY28" fmla="*/ 354013 h 1075928"/>
                  <a:gd name="connsiteX29" fmla="*/ 1389063 w 1608138"/>
                  <a:gd name="connsiteY29" fmla="*/ 296863 h 1075928"/>
                  <a:gd name="connsiteX30" fmla="*/ 1336675 w 1608138"/>
                  <a:gd name="connsiteY30" fmla="*/ 239713 h 1075928"/>
                  <a:gd name="connsiteX31" fmla="*/ 1273175 w 1608138"/>
                  <a:gd name="connsiteY31" fmla="*/ 190500 h 1075928"/>
                  <a:gd name="connsiteX32" fmla="*/ 1201738 w 1608138"/>
                  <a:gd name="connsiteY32" fmla="*/ 149225 h 1075928"/>
                  <a:gd name="connsiteX33" fmla="*/ 1125538 w 1608138"/>
                  <a:gd name="connsiteY33" fmla="*/ 127000 h 1075928"/>
                  <a:gd name="connsiteX34" fmla="*/ 1096963 w 1608138"/>
                  <a:gd name="connsiteY34" fmla="*/ 123825 h 1075928"/>
                  <a:gd name="connsiteX35" fmla="*/ 1071563 w 1608138"/>
                  <a:gd name="connsiteY35" fmla="*/ 131763 h 1075928"/>
                  <a:gd name="connsiteX36" fmla="*/ 1042988 w 1608138"/>
                  <a:gd name="connsiteY36" fmla="*/ 138113 h 1075928"/>
                  <a:gd name="connsiteX37" fmla="*/ 1012825 w 1608138"/>
                  <a:gd name="connsiteY37" fmla="*/ 146050 h 1075928"/>
                  <a:gd name="connsiteX38" fmla="*/ 981075 w 1608138"/>
                  <a:gd name="connsiteY38" fmla="*/ 144463 h 1075928"/>
                  <a:gd name="connsiteX39" fmla="*/ 966788 w 1608138"/>
                  <a:gd name="connsiteY39" fmla="*/ 127000 h 1075928"/>
                  <a:gd name="connsiteX40" fmla="*/ 958850 w 1608138"/>
                  <a:gd name="connsiteY40" fmla="*/ 100013 h 1075928"/>
                  <a:gd name="connsiteX41" fmla="*/ 955675 w 1608138"/>
                  <a:gd name="connsiteY41" fmla="*/ 71438 h 1075928"/>
                  <a:gd name="connsiteX42" fmla="*/ 962025 w 1608138"/>
                  <a:gd name="connsiteY42" fmla="*/ 42863 h 1075928"/>
                  <a:gd name="connsiteX43" fmla="*/ 1012825 w 1608138"/>
                  <a:gd name="connsiteY43" fmla="*/ 4763 h 1075928"/>
                  <a:gd name="connsiteX44" fmla="*/ 595313 w 1608138"/>
                  <a:gd name="connsiteY44" fmla="*/ 0 h 1075928"/>
                  <a:gd name="connsiteX45" fmla="*/ 638175 w 1608138"/>
                  <a:gd name="connsiteY45" fmla="*/ 4763 h 1075928"/>
                  <a:gd name="connsiteX46" fmla="*/ 644525 w 1608138"/>
                  <a:gd name="connsiteY46" fmla="*/ 7938 h 1075928"/>
                  <a:gd name="connsiteX47" fmla="*/ 663575 w 1608138"/>
                  <a:gd name="connsiteY47" fmla="*/ 25400 h 1075928"/>
                  <a:gd name="connsiteX48" fmla="*/ 676275 w 1608138"/>
                  <a:gd name="connsiteY48" fmla="*/ 53975 h 1075928"/>
                  <a:gd name="connsiteX49" fmla="*/ 676275 w 1608138"/>
                  <a:gd name="connsiteY49" fmla="*/ 85725 h 1075928"/>
                  <a:gd name="connsiteX50" fmla="*/ 666750 w 1608138"/>
                  <a:gd name="connsiteY50" fmla="*/ 114300 h 1075928"/>
                  <a:gd name="connsiteX51" fmla="*/ 649288 w 1608138"/>
                  <a:gd name="connsiteY51" fmla="*/ 138113 h 1075928"/>
                  <a:gd name="connsiteX52" fmla="*/ 617538 w 1608138"/>
                  <a:gd name="connsiteY52" fmla="*/ 149225 h 1075928"/>
                  <a:gd name="connsiteX53" fmla="*/ 585788 w 1608138"/>
                  <a:gd name="connsiteY53" fmla="*/ 149225 h 1075928"/>
                  <a:gd name="connsiteX54" fmla="*/ 550863 w 1608138"/>
                  <a:gd name="connsiteY54" fmla="*/ 141288 h 1075928"/>
                  <a:gd name="connsiteX55" fmla="*/ 517525 w 1608138"/>
                  <a:gd name="connsiteY55" fmla="*/ 131763 h 1075928"/>
                  <a:gd name="connsiteX56" fmla="*/ 479425 w 1608138"/>
                  <a:gd name="connsiteY56" fmla="*/ 128588 h 1075928"/>
                  <a:gd name="connsiteX57" fmla="*/ 441325 w 1608138"/>
                  <a:gd name="connsiteY57" fmla="*/ 131763 h 1075928"/>
                  <a:gd name="connsiteX58" fmla="*/ 360363 w 1608138"/>
                  <a:gd name="connsiteY58" fmla="*/ 158750 h 1075928"/>
                  <a:gd name="connsiteX59" fmla="*/ 292100 w 1608138"/>
                  <a:gd name="connsiteY59" fmla="*/ 198438 h 1075928"/>
                  <a:gd name="connsiteX60" fmla="*/ 231775 w 1608138"/>
                  <a:gd name="connsiteY60" fmla="*/ 250825 h 1075928"/>
                  <a:gd name="connsiteX61" fmla="*/ 182563 w 1608138"/>
                  <a:gd name="connsiteY61" fmla="*/ 307975 h 1075928"/>
                  <a:gd name="connsiteX62" fmla="*/ 141288 w 1608138"/>
                  <a:gd name="connsiteY62" fmla="*/ 377825 h 1075928"/>
                  <a:gd name="connsiteX63" fmla="*/ 109538 w 1608138"/>
                  <a:gd name="connsiteY63" fmla="*/ 455613 h 1075928"/>
                  <a:gd name="connsiteX64" fmla="*/ 98425 w 1608138"/>
                  <a:gd name="connsiteY64" fmla="*/ 512763 h 1075928"/>
                  <a:gd name="connsiteX65" fmla="*/ 92075 w 1608138"/>
                  <a:gd name="connsiteY65" fmla="*/ 576263 h 1075928"/>
                  <a:gd name="connsiteX66" fmla="*/ 95250 w 1608138"/>
                  <a:gd name="connsiteY66" fmla="*/ 642938 h 1075928"/>
                  <a:gd name="connsiteX67" fmla="*/ 101600 w 1608138"/>
                  <a:gd name="connsiteY67" fmla="*/ 709613 h 1075928"/>
                  <a:gd name="connsiteX68" fmla="*/ 109538 w 1608138"/>
                  <a:gd name="connsiteY68" fmla="*/ 773113 h 1075928"/>
                  <a:gd name="connsiteX69" fmla="*/ 123825 w 1608138"/>
                  <a:gd name="connsiteY69" fmla="*/ 825500 h 1075928"/>
                  <a:gd name="connsiteX70" fmla="*/ 161925 w 1608138"/>
                  <a:gd name="connsiteY70" fmla="*/ 928688 h 1075928"/>
                  <a:gd name="connsiteX71" fmla="*/ 207963 w 1608138"/>
                  <a:gd name="connsiteY71" fmla="*/ 1030288 h 1075928"/>
                  <a:gd name="connsiteX72" fmla="*/ 230783 w 1608138"/>
                  <a:gd name="connsiteY72" fmla="*/ 1075928 h 1075928"/>
                  <a:gd name="connsiteX73" fmla="*/ 119823 w 1608138"/>
                  <a:gd name="connsiteY73" fmla="*/ 1075928 h 1075928"/>
                  <a:gd name="connsiteX74" fmla="*/ 101600 w 1608138"/>
                  <a:gd name="connsiteY74" fmla="*/ 1038225 h 1075928"/>
                  <a:gd name="connsiteX75" fmla="*/ 60325 w 1608138"/>
                  <a:gd name="connsiteY75" fmla="*/ 938213 h 1075928"/>
                  <a:gd name="connsiteX76" fmla="*/ 28575 w 1608138"/>
                  <a:gd name="connsiteY76" fmla="*/ 830263 h 1075928"/>
                  <a:gd name="connsiteX77" fmla="*/ 14288 w 1608138"/>
                  <a:gd name="connsiteY77" fmla="*/ 769938 h 1075928"/>
                  <a:gd name="connsiteX78" fmla="*/ 6350 w 1608138"/>
                  <a:gd name="connsiteY78" fmla="*/ 700088 h 1075928"/>
                  <a:gd name="connsiteX79" fmla="*/ 0 w 1608138"/>
                  <a:gd name="connsiteY79" fmla="*/ 628650 h 1075928"/>
                  <a:gd name="connsiteX80" fmla="*/ 0 w 1608138"/>
                  <a:gd name="connsiteY80" fmla="*/ 554038 h 1075928"/>
                  <a:gd name="connsiteX81" fmla="*/ 9525 w 1608138"/>
                  <a:gd name="connsiteY81" fmla="*/ 487363 h 1075928"/>
                  <a:gd name="connsiteX82" fmla="*/ 23813 w 1608138"/>
                  <a:gd name="connsiteY82" fmla="*/ 423863 h 1075928"/>
                  <a:gd name="connsiteX83" fmla="*/ 52388 w 1608138"/>
                  <a:gd name="connsiteY83" fmla="*/ 342900 h 1075928"/>
                  <a:gd name="connsiteX84" fmla="*/ 95250 w 1608138"/>
                  <a:gd name="connsiteY84" fmla="*/ 271463 h 1075928"/>
                  <a:gd name="connsiteX85" fmla="*/ 144463 w 1608138"/>
                  <a:gd name="connsiteY85" fmla="*/ 204788 h 1075928"/>
                  <a:gd name="connsiteX86" fmla="*/ 204788 w 1608138"/>
                  <a:gd name="connsiteY86" fmla="*/ 146050 h 1075928"/>
                  <a:gd name="connsiteX87" fmla="*/ 271463 w 1608138"/>
                  <a:gd name="connsiteY87" fmla="*/ 96838 h 1075928"/>
                  <a:gd name="connsiteX88" fmla="*/ 346075 w 1608138"/>
                  <a:gd name="connsiteY88" fmla="*/ 63500 h 1075928"/>
                  <a:gd name="connsiteX89" fmla="*/ 395288 w 1608138"/>
                  <a:gd name="connsiteY89" fmla="*/ 49213 h 1075928"/>
                  <a:gd name="connsiteX90" fmla="*/ 447675 w 1608138"/>
                  <a:gd name="connsiteY90" fmla="*/ 36513 h 1075928"/>
                  <a:gd name="connsiteX91" fmla="*/ 500063 w 1608138"/>
                  <a:gd name="connsiteY91" fmla="*/ 28575 h 1075928"/>
                  <a:gd name="connsiteX92" fmla="*/ 549275 w 1608138"/>
                  <a:gd name="connsiteY92" fmla="*/ 17463 h 1075928"/>
                  <a:gd name="connsiteX93" fmla="*/ 595313 w 1608138"/>
                  <a:gd name="connsiteY93" fmla="*/ 0 h 1075928"/>
                  <a:gd name="connsiteX0" fmla="*/ 1012825 w 1608138"/>
                  <a:gd name="connsiteY0" fmla="*/ 4763 h 1075928"/>
                  <a:gd name="connsiteX1" fmla="*/ 1062038 w 1608138"/>
                  <a:gd name="connsiteY1" fmla="*/ 4763 h 1075928"/>
                  <a:gd name="connsiteX2" fmla="*/ 1108075 w 1608138"/>
                  <a:gd name="connsiteY2" fmla="*/ 17463 h 1075928"/>
                  <a:gd name="connsiteX3" fmla="*/ 1157288 w 1608138"/>
                  <a:gd name="connsiteY3" fmla="*/ 36513 h 1075928"/>
                  <a:gd name="connsiteX4" fmla="*/ 1201738 w 1608138"/>
                  <a:gd name="connsiteY4" fmla="*/ 57150 h 1075928"/>
                  <a:gd name="connsiteX5" fmla="*/ 1241425 w 1608138"/>
                  <a:gd name="connsiteY5" fmla="*/ 74613 h 1075928"/>
                  <a:gd name="connsiteX6" fmla="*/ 1301750 w 1608138"/>
                  <a:gd name="connsiteY6" fmla="*/ 106363 h 1075928"/>
                  <a:gd name="connsiteX7" fmla="*/ 1365250 w 1608138"/>
                  <a:gd name="connsiteY7" fmla="*/ 149225 h 1075928"/>
                  <a:gd name="connsiteX8" fmla="*/ 1423988 w 1608138"/>
                  <a:gd name="connsiteY8" fmla="*/ 198438 h 1075928"/>
                  <a:gd name="connsiteX9" fmla="*/ 1474788 w 1608138"/>
                  <a:gd name="connsiteY9" fmla="*/ 258763 h 1075928"/>
                  <a:gd name="connsiteX10" fmla="*/ 1520826 w 1608138"/>
                  <a:gd name="connsiteY10" fmla="*/ 328613 h 1075928"/>
                  <a:gd name="connsiteX11" fmla="*/ 1558926 w 1608138"/>
                  <a:gd name="connsiteY11" fmla="*/ 406400 h 1075928"/>
                  <a:gd name="connsiteX12" fmla="*/ 1587501 w 1608138"/>
                  <a:gd name="connsiteY12" fmla="*/ 490538 h 1075928"/>
                  <a:gd name="connsiteX13" fmla="*/ 1604963 w 1608138"/>
                  <a:gd name="connsiteY13" fmla="*/ 579438 h 1075928"/>
                  <a:gd name="connsiteX14" fmla="*/ 1608138 w 1608138"/>
                  <a:gd name="connsiteY14" fmla="*/ 677863 h 1075928"/>
                  <a:gd name="connsiteX15" fmla="*/ 1597026 w 1608138"/>
                  <a:gd name="connsiteY15" fmla="*/ 779463 h 1075928"/>
                  <a:gd name="connsiteX16" fmla="*/ 1576388 w 1608138"/>
                  <a:gd name="connsiteY16" fmla="*/ 865188 h 1075928"/>
                  <a:gd name="connsiteX17" fmla="*/ 1547813 w 1608138"/>
                  <a:gd name="connsiteY17" fmla="*/ 942975 h 1075928"/>
                  <a:gd name="connsiteX18" fmla="*/ 1516063 w 1608138"/>
                  <a:gd name="connsiteY18" fmla="*/ 1017588 h 1075928"/>
                  <a:gd name="connsiteX19" fmla="*/ 1486893 w 1608138"/>
                  <a:gd name="connsiteY19" fmla="*/ 1075928 h 1075928"/>
                  <a:gd name="connsiteX20" fmla="*/ 1381632 w 1608138"/>
                  <a:gd name="connsiteY20" fmla="*/ 1075928 h 1075928"/>
                  <a:gd name="connsiteX21" fmla="*/ 1495426 w 1608138"/>
                  <a:gd name="connsiteY21" fmla="*/ 830263 h 1075928"/>
                  <a:gd name="connsiteX22" fmla="*/ 1506538 w 1608138"/>
                  <a:gd name="connsiteY22" fmla="*/ 762000 h 1075928"/>
                  <a:gd name="connsiteX23" fmla="*/ 1509713 w 1608138"/>
                  <a:gd name="connsiteY23" fmla="*/ 685800 h 1075928"/>
                  <a:gd name="connsiteX24" fmla="*/ 1506538 w 1608138"/>
                  <a:gd name="connsiteY24" fmla="*/ 608013 h 1075928"/>
                  <a:gd name="connsiteX25" fmla="*/ 1495426 w 1608138"/>
                  <a:gd name="connsiteY25" fmla="*/ 536575 h 1075928"/>
                  <a:gd name="connsiteX26" fmla="*/ 1477963 w 1608138"/>
                  <a:gd name="connsiteY26" fmla="*/ 466725 h 1075928"/>
                  <a:gd name="connsiteX27" fmla="*/ 1457326 w 1608138"/>
                  <a:gd name="connsiteY27" fmla="*/ 403225 h 1075928"/>
                  <a:gd name="connsiteX28" fmla="*/ 1431926 w 1608138"/>
                  <a:gd name="connsiteY28" fmla="*/ 354013 h 1075928"/>
                  <a:gd name="connsiteX29" fmla="*/ 1389063 w 1608138"/>
                  <a:gd name="connsiteY29" fmla="*/ 296863 h 1075928"/>
                  <a:gd name="connsiteX30" fmla="*/ 1336675 w 1608138"/>
                  <a:gd name="connsiteY30" fmla="*/ 239713 h 1075928"/>
                  <a:gd name="connsiteX31" fmla="*/ 1273175 w 1608138"/>
                  <a:gd name="connsiteY31" fmla="*/ 190500 h 1075928"/>
                  <a:gd name="connsiteX32" fmla="*/ 1201738 w 1608138"/>
                  <a:gd name="connsiteY32" fmla="*/ 149225 h 1075928"/>
                  <a:gd name="connsiteX33" fmla="*/ 1125538 w 1608138"/>
                  <a:gd name="connsiteY33" fmla="*/ 127000 h 1075928"/>
                  <a:gd name="connsiteX34" fmla="*/ 1096963 w 1608138"/>
                  <a:gd name="connsiteY34" fmla="*/ 123825 h 1075928"/>
                  <a:gd name="connsiteX35" fmla="*/ 1071563 w 1608138"/>
                  <a:gd name="connsiteY35" fmla="*/ 131763 h 1075928"/>
                  <a:gd name="connsiteX36" fmla="*/ 1042988 w 1608138"/>
                  <a:gd name="connsiteY36" fmla="*/ 138113 h 1075928"/>
                  <a:gd name="connsiteX37" fmla="*/ 1012825 w 1608138"/>
                  <a:gd name="connsiteY37" fmla="*/ 146050 h 1075928"/>
                  <a:gd name="connsiteX38" fmla="*/ 981075 w 1608138"/>
                  <a:gd name="connsiteY38" fmla="*/ 144463 h 1075928"/>
                  <a:gd name="connsiteX39" fmla="*/ 966788 w 1608138"/>
                  <a:gd name="connsiteY39" fmla="*/ 127000 h 1075928"/>
                  <a:gd name="connsiteX40" fmla="*/ 958850 w 1608138"/>
                  <a:gd name="connsiteY40" fmla="*/ 100013 h 1075928"/>
                  <a:gd name="connsiteX41" fmla="*/ 955675 w 1608138"/>
                  <a:gd name="connsiteY41" fmla="*/ 71438 h 1075928"/>
                  <a:gd name="connsiteX42" fmla="*/ 962025 w 1608138"/>
                  <a:gd name="connsiteY42" fmla="*/ 42863 h 1075928"/>
                  <a:gd name="connsiteX43" fmla="*/ 1012825 w 1608138"/>
                  <a:gd name="connsiteY43" fmla="*/ 4763 h 1075928"/>
                  <a:gd name="connsiteX44" fmla="*/ 595313 w 1608138"/>
                  <a:gd name="connsiteY44" fmla="*/ 0 h 1075928"/>
                  <a:gd name="connsiteX45" fmla="*/ 638177 w 1608138"/>
                  <a:gd name="connsiteY45" fmla="*/ 4762 h 1075928"/>
                  <a:gd name="connsiteX46" fmla="*/ 644525 w 1608138"/>
                  <a:gd name="connsiteY46" fmla="*/ 7938 h 1075928"/>
                  <a:gd name="connsiteX47" fmla="*/ 663575 w 1608138"/>
                  <a:gd name="connsiteY47" fmla="*/ 25400 h 1075928"/>
                  <a:gd name="connsiteX48" fmla="*/ 676275 w 1608138"/>
                  <a:gd name="connsiteY48" fmla="*/ 53975 h 1075928"/>
                  <a:gd name="connsiteX49" fmla="*/ 676275 w 1608138"/>
                  <a:gd name="connsiteY49" fmla="*/ 85725 h 1075928"/>
                  <a:gd name="connsiteX50" fmla="*/ 666750 w 1608138"/>
                  <a:gd name="connsiteY50" fmla="*/ 114300 h 1075928"/>
                  <a:gd name="connsiteX51" fmla="*/ 649288 w 1608138"/>
                  <a:gd name="connsiteY51" fmla="*/ 138113 h 1075928"/>
                  <a:gd name="connsiteX52" fmla="*/ 617538 w 1608138"/>
                  <a:gd name="connsiteY52" fmla="*/ 149225 h 1075928"/>
                  <a:gd name="connsiteX53" fmla="*/ 585788 w 1608138"/>
                  <a:gd name="connsiteY53" fmla="*/ 149225 h 1075928"/>
                  <a:gd name="connsiteX54" fmla="*/ 550863 w 1608138"/>
                  <a:gd name="connsiteY54" fmla="*/ 141288 h 1075928"/>
                  <a:gd name="connsiteX55" fmla="*/ 517525 w 1608138"/>
                  <a:gd name="connsiteY55" fmla="*/ 131763 h 1075928"/>
                  <a:gd name="connsiteX56" fmla="*/ 479425 w 1608138"/>
                  <a:gd name="connsiteY56" fmla="*/ 128588 h 1075928"/>
                  <a:gd name="connsiteX57" fmla="*/ 441325 w 1608138"/>
                  <a:gd name="connsiteY57" fmla="*/ 131763 h 1075928"/>
                  <a:gd name="connsiteX58" fmla="*/ 360363 w 1608138"/>
                  <a:gd name="connsiteY58" fmla="*/ 158750 h 1075928"/>
                  <a:gd name="connsiteX59" fmla="*/ 292100 w 1608138"/>
                  <a:gd name="connsiteY59" fmla="*/ 198438 h 1075928"/>
                  <a:gd name="connsiteX60" fmla="*/ 231775 w 1608138"/>
                  <a:gd name="connsiteY60" fmla="*/ 250825 h 1075928"/>
                  <a:gd name="connsiteX61" fmla="*/ 182563 w 1608138"/>
                  <a:gd name="connsiteY61" fmla="*/ 307975 h 1075928"/>
                  <a:gd name="connsiteX62" fmla="*/ 141288 w 1608138"/>
                  <a:gd name="connsiteY62" fmla="*/ 377825 h 1075928"/>
                  <a:gd name="connsiteX63" fmla="*/ 109538 w 1608138"/>
                  <a:gd name="connsiteY63" fmla="*/ 455613 h 1075928"/>
                  <a:gd name="connsiteX64" fmla="*/ 98425 w 1608138"/>
                  <a:gd name="connsiteY64" fmla="*/ 512763 h 1075928"/>
                  <a:gd name="connsiteX65" fmla="*/ 92075 w 1608138"/>
                  <a:gd name="connsiteY65" fmla="*/ 576263 h 1075928"/>
                  <a:gd name="connsiteX66" fmla="*/ 95250 w 1608138"/>
                  <a:gd name="connsiteY66" fmla="*/ 642938 h 1075928"/>
                  <a:gd name="connsiteX67" fmla="*/ 101600 w 1608138"/>
                  <a:gd name="connsiteY67" fmla="*/ 709613 h 1075928"/>
                  <a:gd name="connsiteX68" fmla="*/ 109538 w 1608138"/>
                  <a:gd name="connsiteY68" fmla="*/ 773113 h 1075928"/>
                  <a:gd name="connsiteX69" fmla="*/ 123825 w 1608138"/>
                  <a:gd name="connsiteY69" fmla="*/ 825500 h 1075928"/>
                  <a:gd name="connsiteX70" fmla="*/ 161925 w 1608138"/>
                  <a:gd name="connsiteY70" fmla="*/ 928688 h 1075928"/>
                  <a:gd name="connsiteX71" fmla="*/ 207963 w 1608138"/>
                  <a:gd name="connsiteY71" fmla="*/ 1030288 h 1075928"/>
                  <a:gd name="connsiteX72" fmla="*/ 230783 w 1608138"/>
                  <a:gd name="connsiteY72" fmla="*/ 1075928 h 1075928"/>
                  <a:gd name="connsiteX73" fmla="*/ 119823 w 1608138"/>
                  <a:gd name="connsiteY73" fmla="*/ 1075928 h 1075928"/>
                  <a:gd name="connsiteX74" fmla="*/ 101600 w 1608138"/>
                  <a:gd name="connsiteY74" fmla="*/ 1038225 h 1075928"/>
                  <a:gd name="connsiteX75" fmla="*/ 60325 w 1608138"/>
                  <a:gd name="connsiteY75" fmla="*/ 938213 h 1075928"/>
                  <a:gd name="connsiteX76" fmla="*/ 28575 w 1608138"/>
                  <a:gd name="connsiteY76" fmla="*/ 830263 h 1075928"/>
                  <a:gd name="connsiteX77" fmla="*/ 14288 w 1608138"/>
                  <a:gd name="connsiteY77" fmla="*/ 769938 h 1075928"/>
                  <a:gd name="connsiteX78" fmla="*/ 6350 w 1608138"/>
                  <a:gd name="connsiteY78" fmla="*/ 700088 h 1075928"/>
                  <a:gd name="connsiteX79" fmla="*/ 0 w 1608138"/>
                  <a:gd name="connsiteY79" fmla="*/ 628650 h 1075928"/>
                  <a:gd name="connsiteX80" fmla="*/ 0 w 1608138"/>
                  <a:gd name="connsiteY80" fmla="*/ 554038 h 1075928"/>
                  <a:gd name="connsiteX81" fmla="*/ 9525 w 1608138"/>
                  <a:gd name="connsiteY81" fmla="*/ 487363 h 1075928"/>
                  <a:gd name="connsiteX82" fmla="*/ 23813 w 1608138"/>
                  <a:gd name="connsiteY82" fmla="*/ 423863 h 1075928"/>
                  <a:gd name="connsiteX83" fmla="*/ 52388 w 1608138"/>
                  <a:gd name="connsiteY83" fmla="*/ 342900 h 1075928"/>
                  <a:gd name="connsiteX84" fmla="*/ 95250 w 1608138"/>
                  <a:gd name="connsiteY84" fmla="*/ 271463 h 1075928"/>
                  <a:gd name="connsiteX85" fmla="*/ 144463 w 1608138"/>
                  <a:gd name="connsiteY85" fmla="*/ 204788 h 1075928"/>
                  <a:gd name="connsiteX86" fmla="*/ 204788 w 1608138"/>
                  <a:gd name="connsiteY86" fmla="*/ 146050 h 1075928"/>
                  <a:gd name="connsiteX87" fmla="*/ 271463 w 1608138"/>
                  <a:gd name="connsiteY87" fmla="*/ 96838 h 1075928"/>
                  <a:gd name="connsiteX88" fmla="*/ 346075 w 1608138"/>
                  <a:gd name="connsiteY88" fmla="*/ 63500 h 1075928"/>
                  <a:gd name="connsiteX89" fmla="*/ 395288 w 1608138"/>
                  <a:gd name="connsiteY89" fmla="*/ 49213 h 1075928"/>
                  <a:gd name="connsiteX90" fmla="*/ 447675 w 1608138"/>
                  <a:gd name="connsiteY90" fmla="*/ 36513 h 1075928"/>
                  <a:gd name="connsiteX91" fmla="*/ 500063 w 1608138"/>
                  <a:gd name="connsiteY91" fmla="*/ 28575 h 1075928"/>
                  <a:gd name="connsiteX92" fmla="*/ 549275 w 1608138"/>
                  <a:gd name="connsiteY92" fmla="*/ 17463 h 1075928"/>
                  <a:gd name="connsiteX93" fmla="*/ 595313 w 1608138"/>
                  <a:gd name="connsiteY93" fmla="*/ 0 h 1075928"/>
                  <a:gd name="connsiteX0" fmla="*/ 1012825 w 1608138"/>
                  <a:gd name="connsiteY0" fmla="*/ 4763 h 1075928"/>
                  <a:gd name="connsiteX1" fmla="*/ 1062038 w 1608138"/>
                  <a:gd name="connsiteY1" fmla="*/ 4763 h 1075928"/>
                  <a:gd name="connsiteX2" fmla="*/ 1108075 w 1608138"/>
                  <a:gd name="connsiteY2" fmla="*/ 17463 h 1075928"/>
                  <a:gd name="connsiteX3" fmla="*/ 1157288 w 1608138"/>
                  <a:gd name="connsiteY3" fmla="*/ 36513 h 1075928"/>
                  <a:gd name="connsiteX4" fmla="*/ 1201738 w 1608138"/>
                  <a:gd name="connsiteY4" fmla="*/ 57150 h 1075928"/>
                  <a:gd name="connsiteX5" fmla="*/ 1241425 w 1608138"/>
                  <a:gd name="connsiteY5" fmla="*/ 74613 h 1075928"/>
                  <a:gd name="connsiteX6" fmla="*/ 1301750 w 1608138"/>
                  <a:gd name="connsiteY6" fmla="*/ 106363 h 1075928"/>
                  <a:gd name="connsiteX7" fmla="*/ 1365250 w 1608138"/>
                  <a:gd name="connsiteY7" fmla="*/ 149225 h 1075928"/>
                  <a:gd name="connsiteX8" fmla="*/ 1423988 w 1608138"/>
                  <a:gd name="connsiteY8" fmla="*/ 198438 h 1075928"/>
                  <a:gd name="connsiteX9" fmla="*/ 1474788 w 1608138"/>
                  <a:gd name="connsiteY9" fmla="*/ 258763 h 1075928"/>
                  <a:gd name="connsiteX10" fmla="*/ 1520826 w 1608138"/>
                  <a:gd name="connsiteY10" fmla="*/ 328613 h 1075928"/>
                  <a:gd name="connsiteX11" fmla="*/ 1558926 w 1608138"/>
                  <a:gd name="connsiteY11" fmla="*/ 406400 h 1075928"/>
                  <a:gd name="connsiteX12" fmla="*/ 1587501 w 1608138"/>
                  <a:gd name="connsiteY12" fmla="*/ 490538 h 1075928"/>
                  <a:gd name="connsiteX13" fmla="*/ 1604963 w 1608138"/>
                  <a:gd name="connsiteY13" fmla="*/ 579438 h 1075928"/>
                  <a:gd name="connsiteX14" fmla="*/ 1608138 w 1608138"/>
                  <a:gd name="connsiteY14" fmla="*/ 677863 h 1075928"/>
                  <a:gd name="connsiteX15" fmla="*/ 1597026 w 1608138"/>
                  <a:gd name="connsiteY15" fmla="*/ 779463 h 1075928"/>
                  <a:gd name="connsiteX16" fmla="*/ 1576388 w 1608138"/>
                  <a:gd name="connsiteY16" fmla="*/ 865188 h 1075928"/>
                  <a:gd name="connsiteX17" fmla="*/ 1547813 w 1608138"/>
                  <a:gd name="connsiteY17" fmla="*/ 942975 h 1075928"/>
                  <a:gd name="connsiteX18" fmla="*/ 1516063 w 1608138"/>
                  <a:gd name="connsiteY18" fmla="*/ 1017588 h 1075928"/>
                  <a:gd name="connsiteX19" fmla="*/ 1486893 w 1608138"/>
                  <a:gd name="connsiteY19" fmla="*/ 1075928 h 1075928"/>
                  <a:gd name="connsiteX20" fmla="*/ 1381632 w 1608138"/>
                  <a:gd name="connsiteY20" fmla="*/ 1075928 h 1075928"/>
                  <a:gd name="connsiteX21" fmla="*/ 1495426 w 1608138"/>
                  <a:gd name="connsiteY21" fmla="*/ 830263 h 1075928"/>
                  <a:gd name="connsiteX22" fmla="*/ 1506538 w 1608138"/>
                  <a:gd name="connsiteY22" fmla="*/ 762000 h 1075928"/>
                  <a:gd name="connsiteX23" fmla="*/ 1509713 w 1608138"/>
                  <a:gd name="connsiteY23" fmla="*/ 685800 h 1075928"/>
                  <a:gd name="connsiteX24" fmla="*/ 1506538 w 1608138"/>
                  <a:gd name="connsiteY24" fmla="*/ 608013 h 1075928"/>
                  <a:gd name="connsiteX25" fmla="*/ 1495426 w 1608138"/>
                  <a:gd name="connsiteY25" fmla="*/ 536575 h 1075928"/>
                  <a:gd name="connsiteX26" fmla="*/ 1477963 w 1608138"/>
                  <a:gd name="connsiteY26" fmla="*/ 466725 h 1075928"/>
                  <a:gd name="connsiteX27" fmla="*/ 1457326 w 1608138"/>
                  <a:gd name="connsiteY27" fmla="*/ 403225 h 1075928"/>
                  <a:gd name="connsiteX28" fmla="*/ 1431926 w 1608138"/>
                  <a:gd name="connsiteY28" fmla="*/ 354013 h 1075928"/>
                  <a:gd name="connsiteX29" fmla="*/ 1389063 w 1608138"/>
                  <a:gd name="connsiteY29" fmla="*/ 296863 h 1075928"/>
                  <a:gd name="connsiteX30" fmla="*/ 1336675 w 1608138"/>
                  <a:gd name="connsiteY30" fmla="*/ 239713 h 1075928"/>
                  <a:gd name="connsiteX31" fmla="*/ 1273175 w 1608138"/>
                  <a:gd name="connsiteY31" fmla="*/ 190500 h 1075928"/>
                  <a:gd name="connsiteX32" fmla="*/ 1201738 w 1608138"/>
                  <a:gd name="connsiteY32" fmla="*/ 149225 h 1075928"/>
                  <a:gd name="connsiteX33" fmla="*/ 1125538 w 1608138"/>
                  <a:gd name="connsiteY33" fmla="*/ 127000 h 1075928"/>
                  <a:gd name="connsiteX34" fmla="*/ 1096963 w 1608138"/>
                  <a:gd name="connsiteY34" fmla="*/ 123825 h 1075928"/>
                  <a:gd name="connsiteX35" fmla="*/ 1071563 w 1608138"/>
                  <a:gd name="connsiteY35" fmla="*/ 131763 h 1075928"/>
                  <a:gd name="connsiteX36" fmla="*/ 1042988 w 1608138"/>
                  <a:gd name="connsiteY36" fmla="*/ 138113 h 1075928"/>
                  <a:gd name="connsiteX37" fmla="*/ 1012825 w 1608138"/>
                  <a:gd name="connsiteY37" fmla="*/ 146050 h 1075928"/>
                  <a:gd name="connsiteX38" fmla="*/ 981075 w 1608138"/>
                  <a:gd name="connsiteY38" fmla="*/ 144463 h 1075928"/>
                  <a:gd name="connsiteX39" fmla="*/ 966788 w 1608138"/>
                  <a:gd name="connsiteY39" fmla="*/ 127000 h 1075928"/>
                  <a:gd name="connsiteX40" fmla="*/ 958850 w 1608138"/>
                  <a:gd name="connsiteY40" fmla="*/ 100013 h 1075928"/>
                  <a:gd name="connsiteX41" fmla="*/ 955675 w 1608138"/>
                  <a:gd name="connsiteY41" fmla="*/ 71438 h 1075928"/>
                  <a:gd name="connsiteX42" fmla="*/ 962025 w 1608138"/>
                  <a:gd name="connsiteY42" fmla="*/ 42863 h 1075928"/>
                  <a:gd name="connsiteX43" fmla="*/ 1012825 w 1608138"/>
                  <a:gd name="connsiteY43" fmla="*/ 4763 h 1075928"/>
                  <a:gd name="connsiteX44" fmla="*/ 595313 w 1608138"/>
                  <a:gd name="connsiteY44" fmla="*/ 0 h 1075928"/>
                  <a:gd name="connsiteX45" fmla="*/ 638177 w 1608138"/>
                  <a:gd name="connsiteY45" fmla="*/ 4762 h 1075928"/>
                  <a:gd name="connsiteX46" fmla="*/ 663575 w 1608138"/>
                  <a:gd name="connsiteY46" fmla="*/ 25400 h 1075928"/>
                  <a:gd name="connsiteX47" fmla="*/ 676275 w 1608138"/>
                  <a:gd name="connsiteY47" fmla="*/ 53975 h 1075928"/>
                  <a:gd name="connsiteX48" fmla="*/ 676275 w 1608138"/>
                  <a:gd name="connsiteY48" fmla="*/ 85725 h 1075928"/>
                  <a:gd name="connsiteX49" fmla="*/ 666750 w 1608138"/>
                  <a:gd name="connsiteY49" fmla="*/ 114300 h 1075928"/>
                  <a:gd name="connsiteX50" fmla="*/ 649288 w 1608138"/>
                  <a:gd name="connsiteY50" fmla="*/ 138113 h 1075928"/>
                  <a:gd name="connsiteX51" fmla="*/ 617538 w 1608138"/>
                  <a:gd name="connsiteY51" fmla="*/ 149225 h 1075928"/>
                  <a:gd name="connsiteX52" fmla="*/ 585788 w 1608138"/>
                  <a:gd name="connsiteY52" fmla="*/ 149225 h 1075928"/>
                  <a:gd name="connsiteX53" fmla="*/ 550863 w 1608138"/>
                  <a:gd name="connsiteY53" fmla="*/ 141288 h 1075928"/>
                  <a:gd name="connsiteX54" fmla="*/ 517525 w 1608138"/>
                  <a:gd name="connsiteY54" fmla="*/ 131763 h 1075928"/>
                  <a:gd name="connsiteX55" fmla="*/ 479425 w 1608138"/>
                  <a:gd name="connsiteY55" fmla="*/ 128588 h 1075928"/>
                  <a:gd name="connsiteX56" fmla="*/ 441325 w 1608138"/>
                  <a:gd name="connsiteY56" fmla="*/ 131763 h 1075928"/>
                  <a:gd name="connsiteX57" fmla="*/ 360363 w 1608138"/>
                  <a:gd name="connsiteY57" fmla="*/ 158750 h 1075928"/>
                  <a:gd name="connsiteX58" fmla="*/ 292100 w 1608138"/>
                  <a:gd name="connsiteY58" fmla="*/ 198438 h 1075928"/>
                  <a:gd name="connsiteX59" fmla="*/ 231775 w 1608138"/>
                  <a:gd name="connsiteY59" fmla="*/ 250825 h 1075928"/>
                  <a:gd name="connsiteX60" fmla="*/ 182563 w 1608138"/>
                  <a:gd name="connsiteY60" fmla="*/ 307975 h 1075928"/>
                  <a:gd name="connsiteX61" fmla="*/ 141288 w 1608138"/>
                  <a:gd name="connsiteY61" fmla="*/ 377825 h 1075928"/>
                  <a:gd name="connsiteX62" fmla="*/ 109538 w 1608138"/>
                  <a:gd name="connsiteY62" fmla="*/ 455613 h 1075928"/>
                  <a:gd name="connsiteX63" fmla="*/ 98425 w 1608138"/>
                  <a:gd name="connsiteY63" fmla="*/ 512763 h 1075928"/>
                  <a:gd name="connsiteX64" fmla="*/ 92075 w 1608138"/>
                  <a:gd name="connsiteY64" fmla="*/ 576263 h 1075928"/>
                  <a:gd name="connsiteX65" fmla="*/ 95250 w 1608138"/>
                  <a:gd name="connsiteY65" fmla="*/ 642938 h 1075928"/>
                  <a:gd name="connsiteX66" fmla="*/ 101600 w 1608138"/>
                  <a:gd name="connsiteY66" fmla="*/ 709613 h 1075928"/>
                  <a:gd name="connsiteX67" fmla="*/ 109538 w 1608138"/>
                  <a:gd name="connsiteY67" fmla="*/ 773113 h 1075928"/>
                  <a:gd name="connsiteX68" fmla="*/ 123825 w 1608138"/>
                  <a:gd name="connsiteY68" fmla="*/ 825500 h 1075928"/>
                  <a:gd name="connsiteX69" fmla="*/ 161925 w 1608138"/>
                  <a:gd name="connsiteY69" fmla="*/ 928688 h 1075928"/>
                  <a:gd name="connsiteX70" fmla="*/ 207963 w 1608138"/>
                  <a:gd name="connsiteY70" fmla="*/ 1030288 h 1075928"/>
                  <a:gd name="connsiteX71" fmla="*/ 230783 w 1608138"/>
                  <a:gd name="connsiteY71" fmla="*/ 1075928 h 1075928"/>
                  <a:gd name="connsiteX72" fmla="*/ 119823 w 1608138"/>
                  <a:gd name="connsiteY72" fmla="*/ 1075928 h 1075928"/>
                  <a:gd name="connsiteX73" fmla="*/ 101600 w 1608138"/>
                  <a:gd name="connsiteY73" fmla="*/ 1038225 h 1075928"/>
                  <a:gd name="connsiteX74" fmla="*/ 60325 w 1608138"/>
                  <a:gd name="connsiteY74" fmla="*/ 938213 h 1075928"/>
                  <a:gd name="connsiteX75" fmla="*/ 28575 w 1608138"/>
                  <a:gd name="connsiteY75" fmla="*/ 830263 h 1075928"/>
                  <a:gd name="connsiteX76" fmla="*/ 14288 w 1608138"/>
                  <a:gd name="connsiteY76" fmla="*/ 769938 h 1075928"/>
                  <a:gd name="connsiteX77" fmla="*/ 6350 w 1608138"/>
                  <a:gd name="connsiteY77" fmla="*/ 700088 h 1075928"/>
                  <a:gd name="connsiteX78" fmla="*/ 0 w 1608138"/>
                  <a:gd name="connsiteY78" fmla="*/ 628650 h 1075928"/>
                  <a:gd name="connsiteX79" fmla="*/ 0 w 1608138"/>
                  <a:gd name="connsiteY79" fmla="*/ 554038 h 1075928"/>
                  <a:gd name="connsiteX80" fmla="*/ 9525 w 1608138"/>
                  <a:gd name="connsiteY80" fmla="*/ 487363 h 1075928"/>
                  <a:gd name="connsiteX81" fmla="*/ 23813 w 1608138"/>
                  <a:gd name="connsiteY81" fmla="*/ 423863 h 1075928"/>
                  <a:gd name="connsiteX82" fmla="*/ 52388 w 1608138"/>
                  <a:gd name="connsiteY82" fmla="*/ 342900 h 1075928"/>
                  <a:gd name="connsiteX83" fmla="*/ 95250 w 1608138"/>
                  <a:gd name="connsiteY83" fmla="*/ 271463 h 1075928"/>
                  <a:gd name="connsiteX84" fmla="*/ 144463 w 1608138"/>
                  <a:gd name="connsiteY84" fmla="*/ 204788 h 1075928"/>
                  <a:gd name="connsiteX85" fmla="*/ 204788 w 1608138"/>
                  <a:gd name="connsiteY85" fmla="*/ 146050 h 1075928"/>
                  <a:gd name="connsiteX86" fmla="*/ 271463 w 1608138"/>
                  <a:gd name="connsiteY86" fmla="*/ 96838 h 1075928"/>
                  <a:gd name="connsiteX87" fmla="*/ 346075 w 1608138"/>
                  <a:gd name="connsiteY87" fmla="*/ 63500 h 1075928"/>
                  <a:gd name="connsiteX88" fmla="*/ 395288 w 1608138"/>
                  <a:gd name="connsiteY88" fmla="*/ 49213 h 1075928"/>
                  <a:gd name="connsiteX89" fmla="*/ 447675 w 1608138"/>
                  <a:gd name="connsiteY89" fmla="*/ 36513 h 1075928"/>
                  <a:gd name="connsiteX90" fmla="*/ 500063 w 1608138"/>
                  <a:gd name="connsiteY90" fmla="*/ 28575 h 1075928"/>
                  <a:gd name="connsiteX91" fmla="*/ 549275 w 1608138"/>
                  <a:gd name="connsiteY91" fmla="*/ 17463 h 1075928"/>
                  <a:gd name="connsiteX92" fmla="*/ 595313 w 1608138"/>
                  <a:gd name="connsiteY92" fmla="*/ 0 h 1075928"/>
                  <a:gd name="connsiteX0" fmla="*/ 1012825 w 1608138"/>
                  <a:gd name="connsiteY0" fmla="*/ 4763 h 1075928"/>
                  <a:gd name="connsiteX1" fmla="*/ 1062038 w 1608138"/>
                  <a:gd name="connsiteY1" fmla="*/ 4763 h 1075928"/>
                  <a:gd name="connsiteX2" fmla="*/ 1108075 w 1608138"/>
                  <a:gd name="connsiteY2" fmla="*/ 17463 h 1075928"/>
                  <a:gd name="connsiteX3" fmla="*/ 1157288 w 1608138"/>
                  <a:gd name="connsiteY3" fmla="*/ 36513 h 1075928"/>
                  <a:gd name="connsiteX4" fmla="*/ 1201738 w 1608138"/>
                  <a:gd name="connsiteY4" fmla="*/ 57150 h 1075928"/>
                  <a:gd name="connsiteX5" fmla="*/ 1241425 w 1608138"/>
                  <a:gd name="connsiteY5" fmla="*/ 74613 h 1075928"/>
                  <a:gd name="connsiteX6" fmla="*/ 1301750 w 1608138"/>
                  <a:gd name="connsiteY6" fmla="*/ 106363 h 1075928"/>
                  <a:gd name="connsiteX7" fmla="*/ 1365250 w 1608138"/>
                  <a:gd name="connsiteY7" fmla="*/ 149225 h 1075928"/>
                  <a:gd name="connsiteX8" fmla="*/ 1423988 w 1608138"/>
                  <a:gd name="connsiteY8" fmla="*/ 198438 h 1075928"/>
                  <a:gd name="connsiteX9" fmla="*/ 1474788 w 1608138"/>
                  <a:gd name="connsiteY9" fmla="*/ 258763 h 1075928"/>
                  <a:gd name="connsiteX10" fmla="*/ 1520826 w 1608138"/>
                  <a:gd name="connsiteY10" fmla="*/ 328613 h 1075928"/>
                  <a:gd name="connsiteX11" fmla="*/ 1558926 w 1608138"/>
                  <a:gd name="connsiteY11" fmla="*/ 406400 h 1075928"/>
                  <a:gd name="connsiteX12" fmla="*/ 1587501 w 1608138"/>
                  <a:gd name="connsiteY12" fmla="*/ 490538 h 1075928"/>
                  <a:gd name="connsiteX13" fmla="*/ 1604963 w 1608138"/>
                  <a:gd name="connsiteY13" fmla="*/ 579438 h 1075928"/>
                  <a:gd name="connsiteX14" fmla="*/ 1608138 w 1608138"/>
                  <a:gd name="connsiteY14" fmla="*/ 677863 h 1075928"/>
                  <a:gd name="connsiteX15" fmla="*/ 1597026 w 1608138"/>
                  <a:gd name="connsiteY15" fmla="*/ 779463 h 1075928"/>
                  <a:gd name="connsiteX16" fmla="*/ 1576388 w 1608138"/>
                  <a:gd name="connsiteY16" fmla="*/ 865188 h 1075928"/>
                  <a:gd name="connsiteX17" fmla="*/ 1547813 w 1608138"/>
                  <a:gd name="connsiteY17" fmla="*/ 942975 h 1075928"/>
                  <a:gd name="connsiteX18" fmla="*/ 1516063 w 1608138"/>
                  <a:gd name="connsiteY18" fmla="*/ 1017588 h 1075928"/>
                  <a:gd name="connsiteX19" fmla="*/ 1486893 w 1608138"/>
                  <a:gd name="connsiteY19" fmla="*/ 1075928 h 1075928"/>
                  <a:gd name="connsiteX20" fmla="*/ 1381632 w 1608138"/>
                  <a:gd name="connsiteY20" fmla="*/ 1075928 h 1075928"/>
                  <a:gd name="connsiteX21" fmla="*/ 1495426 w 1608138"/>
                  <a:gd name="connsiteY21" fmla="*/ 830263 h 1075928"/>
                  <a:gd name="connsiteX22" fmla="*/ 1506538 w 1608138"/>
                  <a:gd name="connsiteY22" fmla="*/ 762000 h 1075928"/>
                  <a:gd name="connsiteX23" fmla="*/ 1509713 w 1608138"/>
                  <a:gd name="connsiteY23" fmla="*/ 685800 h 1075928"/>
                  <a:gd name="connsiteX24" fmla="*/ 1506538 w 1608138"/>
                  <a:gd name="connsiteY24" fmla="*/ 608013 h 1075928"/>
                  <a:gd name="connsiteX25" fmla="*/ 1495426 w 1608138"/>
                  <a:gd name="connsiteY25" fmla="*/ 536575 h 1075928"/>
                  <a:gd name="connsiteX26" fmla="*/ 1477963 w 1608138"/>
                  <a:gd name="connsiteY26" fmla="*/ 466725 h 1075928"/>
                  <a:gd name="connsiteX27" fmla="*/ 1457326 w 1608138"/>
                  <a:gd name="connsiteY27" fmla="*/ 403225 h 1075928"/>
                  <a:gd name="connsiteX28" fmla="*/ 1431926 w 1608138"/>
                  <a:gd name="connsiteY28" fmla="*/ 354013 h 1075928"/>
                  <a:gd name="connsiteX29" fmla="*/ 1389063 w 1608138"/>
                  <a:gd name="connsiteY29" fmla="*/ 296863 h 1075928"/>
                  <a:gd name="connsiteX30" fmla="*/ 1336675 w 1608138"/>
                  <a:gd name="connsiteY30" fmla="*/ 239713 h 1075928"/>
                  <a:gd name="connsiteX31" fmla="*/ 1273175 w 1608138"/>
                  <a:gd name="connsiteY31" fmla="*/ 190500 h 1075928"/>
                  <a:gd name="connsiteX32" fmla="*/ 1201738 w 1608138"/>
                  <a:gd name="connsiteY32" fmla="*/ 149225 h 1075928"/>
                  <a:gd name="connsiteX33" fmla="*/ 1125538 w 1608138"/>
                  <a:gd name="connsiteY33" fmla="*/ 127000 h 1075928"/>
                  <a:gd name="connsiteX34" fmla="*/ 1096963 w 1608138"/>
                  <a:gd name="connsiteY34" fmla="*/ 123825 h 1075928"/>
                  <a:gd name="connsiteX35" fmla="*/ 1071563 w 1608138"/>
                  <a:gd name="connsiteY35" fmla="*/ 131763 h 1075928"/>
                  <a:gd name="connsiteX36" fmla="*/ 1042988 w 1608138"/>
                  <a:gd name="connsiteY36" fmla="*/ 138113 h 1075928"/>
                  <a:gd name="connsiteX37" fmla="*/ 1012825 w 1608138"/>
                  <a:gd name="connsiteY37" fmla="*/ 146050 h 1075928"/>
                  <a:gd name="connsiteX38" fmla="*/ 981075 w 1608138"/>
                  <a:gd name="connsiteY38" fmla="*/ 144463 h 1075928"/>
                  <a:gd name="connsiteX39" fmla="*/ 966788 w 1608138"/>
                  <a:gd name="connsiteY39" fmla="*/ 127000 h 1075928"/>
                  <a:gd name="connsiteX40" fmla="*/ 958850 w 1608138"/>
                  <a:gd name="connsiteY40" fmla="*/ 100013 h 1075928"/>
                  <a:gd name="connsiteX41" fmla="*/ 955675 w 1608138"/>
                  <a:gd name="connsiteY41" fmla="*/ 71438 h 1075928"/>
                  <a:gd name="connsiteX42" fmla="*/ 962025 w 1608138"/>
                  <a:gd name="connsiteY42" fmla="*/ 42863 h 1075928"/>
                  <a:gd name="connsiteX43" fmla="*/ 1012825 w 1608138"/>
                  <a:gd name="connsiteY43" fmla="*/ 4763 h 1075928"/>
                  <a:gd name="connsiteX44" fmla="*/ 595313 w 1608138"/>
                  <a:gd name="connsiteY44" fmla="*/ 0 h 1075928"/>
                  <a:gd name="connsiteX45" fmla="*/ 638177 w 1608138"/>
                  <a:gd name="connsiteY45" fmla="*/ 4762 h 1075928"/>
                  <a:gd name="connsiteX46" fmla="*/ 663575 w 1608138"/>
                  <a:gd name="connsiteY46" fmla="*/ 25400 h 1075928"/>
                  <a:gd name="connsiteX47" fmla="*/ 676275 w 1608138"/>
                  <a:gd name="connsiteY47" fmla="*/ 53975 h 1075928"/>
                  <a:gd name="connsiteX48" fmla="*/ 666750 w 1608138"/>
                  <a:gd name="connsiteY48" fmla="*/ 114300 h 1075928"/>
                  <a:gd name="connsiteX49" fmla="*/ 649288 w 1608138"/>
                  <a:gd name="connsiteY49" fmla="*/ 138113 h 1075928"/>
                  <a:gd name="connsiteX50" fmla="*/ 617538 w 1608138"/>
                  <a:gd name="connsiteY50" fmla="*/ 149225 h 1075928"/>
                  <a:gd name="connsiteX51" fmla="*/ 585788 w 1608138"/>
                  <a:gd name="connsiteY51" fmla="*/ 149225 h 1075928"/>
                  <a:gd name="connsiteX52" fmla="*/ 550863 w 1608138"/>
                  <a:gd name="connsiteY52" fmla="*/ 141288 h 1075928"/>
                  <a:gd name="connsiteX53" fmla="*/ 517525 w 1608138"/>
                  <a:gd name="connsiteY53" fmla="*/ 131763 h 1075928"/>
                  <a:gd name="connsiteX54" fmla="*/ 479425 w 1608138"/>
                  <a:gd name="connsiteY54" fmla="*/ 128588 h 1075928"/>
                  <a:gd name="connsiteX55" fmla="*/ 441325 w 1608138"/>
                  <a:gd name="connsiteY55" fmla="*/ 131763 h 1075928"/>
                  <a:gd name="connsiteX56" fmla="*/ 360363 w 1608138"/>
                  <a:gd name="connsiteY56" fmla="*/ 158750 h 1075928"/>
                  <a:gd name="connsiteX57" fmla="*/ 292100 w 1608138"/>
                  <a:gd name="connsiteY57" fmla="*/ 198438 h 1075928"/>
                  <a:gd name="connsiteX58" fmla="*/ 231775 w 1608138"/>
                  <a:gd name="connsiteY58" fmla="*/ 250825 h 1075928"/>
                  <a:gd name="connsiteX59" fmla="*/ 182563 w 1608138"/>
                  <a:gd name="connsiteY59" fmla="*/ 307975 h 1075928"/>
                  <a:gd name="connsiteX60" fmla="*/ 141288 w 1608138"/>
                  <a:gd name="connsiteY60" fmla="*/ 377825 h 1075928"/>
                  <a:gd name="connsiteX61" fmla="*/ 109538 w 1608138"/>
                  <a:gd name="connsiteY61" fmla="*/ 455613 h 1075928"/>
                  <a:gd name="connsiteX62" fmla="*/ 98425 w 1608138"/>
                  <a:gd name="connsiteY62" fmla="*/ 512763 h 1075928"/>
                  <a:gd name="connsiteX63" fmla="*/ 92075 w 1608138"/>
                  <a:gd name="connsiteY63" fmla="*/ 576263 h 1075928"/>
                  <a:gd name="connsiteX64" fmla="*/ 95250 w 1608138"/>
                  <a:gd name="connsiteY64" fmla="*/ 642938 h 1075928"/>
                  <a:gd name="connsiteX65" fmla="*/ 101600 w 1608138"/>
                  <a:gd name="connsiteY65" fmla="*/ 709613 h 1075928"/>
                  <a:gd name="connsiteX66" fmla="*/ 109538 w 1608138"/>
                  <a:gd name="connsiteY66" fmla="*/ 773113 h 1075928"/>
                  <a:gd name="connsiteX67" fmla="*/ 123825 w 1608138"/>
                  <a:gd name="connsiteY67" fmla="*/ 825500 h 1075928"/>
                  <a:gd name="connsiteX68" fmla="*/ 161925 w 1608138"/>
                  <a:gd name="connsiteY68" fmla="*/ 928688 h 1075928"/>
                  <a:gd name="connsiteX69" fmla="*/ 207963 w 1608138"/>
                  <a:gd name="connsiteY69" fmla="*/ 1030288 h 1075928"/>
                  <a:gd name="connsiteX70" fmla="*/ 230783 w 1608138"/>
                  <a:gd name="connsiteY70" fmla="*/ 1075928 h 1075928"/>
                  <a:gd name="connsiteX71" fmla="*/ 119823 w 1608138"/>
                  <a:gd name="connsiteY71" fmla="*/ 1075928 h 1075928"/>
                  <a:gd name="connsiteX72" fmla="*/ 101600 w 1608138"/>
                  <a:gd name="connsiteY72" fmla="*/ 1038225 h 1075928"/>
                  <a:gd name="connsiteX73" fmla="*/ 60325 w 1608138"/>
                  <a:gd name="connsiteY73" fmla="*/ 938213 h 1075928"/>
                  <a:gd name="connsiteX74" fmla="*/ 28575 w 1608138"/>
                  <a:gd name="connsiteY74" fmla="*/ 830263 h 1075928"/>
                  <a:gd name="connsiteX75" fmla="*/ 14288 w 1608138"/>
                  <a:gd name="connsiteY75" fmla="*/ 769938 h 1075928"/>
                  <a:gd name="connsiteX76" fmla="*/ 6350 w 1608138"/>
                  <a:gd name="connsiteY76" fmla="*/ 700088 h 1075928"/>
                  <a:gd name="connsiteX77" fmla="*/ 0 w 1608138"/>
                  <a:gd name="connsiteY77" fmla="*/ 628650 h 1075928"/>
                  <a:gd name="connsiteX78" fmla="*/ 0 w 1608138"/>
                  <a:gd name="connsiteY78" fmla="*/ 554038 h 1075928"/>
                  <a:gd name="connsiteX79" fmla="*/ 9525 w 1608138"/>
                  <a:gd name="connsiteY79" fmla="*/ 487363 h 1075928"/>
                  <a:gd name="connsiteX80" fmla="*/ 23813 w 1608138"/>
                  <a:gd name="connsiteY80" fmla="*/ 423863 h 1075928"/>
                  <a:gd name="connsiteX81" fmla="*/ 52388 w 1608138"/>
                  <a:gd name="connsiteY81" fmla="*/ 342900 h 1075928"/>
                  <a:gd name="connsiteX82" fmla="*/ 95250 w 1608138"/>
                  <a:gd name="connsiteY82" fmla="*/ 271463 h 1075928"/>
                  <a:gd name="connsiteX83" fmla="*/ 144463 w 1608138"/>
                  <a:gd name="connsiteY83" fmla="*/ 204788 h 1075928"/>
                  <a:gd name="connsiteX84" fmla="*/ 204788 w 1608138"/>
                  <a:gd name="connsiteY84" fmla="*/ 146050 h 1075928"/>
                  <a:gd name="connsiteX85" fmla="*/ 271463 w 1608138"/>
                  <a:gd name="connsiteY85" fmla="*/ 96838 h 1075928"/>
                  <a:gd name="connsiteX86" fmla="*/ 346075 w 1608138"/>
                  <a:gd name="connsiteY86" fmla="*/ 63500 h 1075928"/>
                  <a:gd name="connsiteX87" fmla="*/ 395288 w 1608138"/>
                  <a:gd name="connsiteY87" fmla="*/ 49213 h 1075928"/>
                  <a:gd name="connsiteX88" fmla="*/ 447675 w 1608138"/>
                  <a:gd name="connsiteY88" fmla="*/ 36513 h 1075928"/>
                  <a:gd name="connsiteX89" fmla="*/ 500063 w 1608138"/>
                  <a:gd name="connsiteY89" fmla="*/ 28575 h 1075928"/>
                  <a:gd name="connsiteX90" fmla="*/ 549275 w 1608138"/>
                  <a:gd name="connsiteY90" fmla="*/ 17463 h 1075928"/>
                  <a:gd name="connsiteX91" fmla="*/ 595313 w 1608138"/>
                  <a:gd name="connsiteY91" fmla="*/ 0 h 1075928"/>
                  <a:gd name="connsiteX0" fmla="*/ 1012825 w 1608138"/>
                  <a:gd name="connsiteY0" fmla="*/ 4763 h 1075928"/>
                  <a:gd name="connsiteX1" fmla="*/ 1062038 w 1608138"/>
                  <a:gd name="connsiteY1" fmla="*/ 4763 h 1075928"/>
                  <a:gd name="connsiteX2" fmla="*/ 1108075 w 1608138"/>
                  <a:gd name="connsiteY2" fmla="*/ 17463 h 1075928"/>
                  <a:gd name="connsiteX3" fmla="*/ 1157288 w 1608138"/>
                  <a:gd name="connsiteY3" fmla="*/ 36513 h 1075928"/>
                  <a:gd name="connsiteX4" fmla="*/ 1201738 w 1608138"/>
                  <a:gd name="connsiteY4" fmla="*/ 57150 h 1075928"/>
                  <a:gd name="connsiteX5" fmla="*/ 1241425 w 1608138"/>
                  <a:gd name="connsiteY5" fmla="*/ 74613 h 1075928"/>
                  <a:gd name="connsiteX6" fmla="*/ 1301750 w 1608138"/>
                  <a:gd name="connsiteY6" fmla="*/ 106363 h 1075928"/>
                  <a:gd name="connsiteX7" fmla="*/ 1365250 w 1608138"/>
                  <a:gd name="connsiteY7" fmla="*/ 149225 h 1075928"/>
                  <a:gd name="connsiteX8" fmla="*/ 1423988 w 1608138"/>
                  <a:gd name="connsiteY8" fmla="*/ 198438 h 1075928"/>
                  <a:gd name="connsiteX9" fmla="*/ 1474788 w 1608138"/>
                  <a:gd name="connsiteY9" fmla="*/ 258763 h 1075928"/>
                  <a:gd name="connsiteX10" fmla="*/ 1520826 w 1608138"/>
                  <a:gd name="connsiteY10" fmla="*/ 328613 h 1075928"/>
                  <a:gd name="connsiteX11" fmla="*/ 1558926 w 1608138"/>
                  <a:gd name="connsiteY11" fmla="*/ 406400 h 1075928"/>
                  <a:gd name="connsiteX12" fmla="*/ 1587501 w 1608138"/>
                  <a:gd name="connsiteY12" fmla="*/ 490538 h 1075928"/>
                  <a:gd name="connsiteX13" fmla="*/ 1604963 w 1608138"/>
                  <a:gd name="connsiteY13" fmla="*/ 579438 h 1075928"/>
                  <a:gd name="connsiteX14" fmla="*/ 1608138 w 1608138"/>
                  <a:gd name="connsiteY14" fmla="*/ 677863 h 1075928"/>
                  <a:gd name="connsiteX15" fmla="*/ 1597026 w 1608138"/>
                  <a:gd name="connsiteY15" fmla="*/ 779463 h 1075928"/>
                  <a:gd name="connsiteX16" fmla="*/ 1576388 w 1608138"/>
                  <a:gd name="connsiteY16" fmla="*/ 865188 h 1075928"/>
                  <a:gd name="connsiteX17" fmla="*/ 1547813 w 1608138"/>
                  <a:gd name="connsiteY17" fmla="*/ 942975 h 1075928"/>
                  <a:gd name="connsiteX18" fmla="*/ 1516063 w 1608138"/>
                  <a:gd name="connsiteY18" fmla="*/ 1017588 h 1075928"/>
                  <a:gd name="connsiteX19" fmla="*/ 1486893 w 1608138"/>
                  <a:gd name="connsiteY19" fmla="*/ 1075928 h 1075928"/>
                  <a:gd name="connsiteX20" fmla="*/ 1381632 w 1608138"/>
                  <a:gd name="connsiteY20" fmla="*/ 1075928 h 1075928"/>
                  <a:gd name="connsiteX21" fmla="*/ 1495426 w 1608138"/>
                  <a:gd name="connsiteY21" fmla="*/ 830263 h 1075928"/>
                  <a:gd name="connsiteX22" fmla="*/ 1506538 w 1608138"/>
                  <a:gd name="connsiteY22" fmla="*/ 762000 h 1075928"/>
                  <a:gd name="connsiteX23" fmla="*/ 1509713 w 1608138"/>
                  <a:gd name="connsiteY23" fmla="*/ 685800 h 1075928"/>
                  <a:gd name="connsiteX24" fmla="*/ 1506538 w 1608138"/>
                  <a:gd name="connsiteY24" fmla="*/ 608013 h 1075928"/>
                  <a:gd name="connsiteX25" fmla="*/ 1495426 w 1608138"/>
                  <a:gd name="connsiteY25" fmla="*/ 536575 h 1075928"/>
                  <a:gd name="connsiteX26" fmla="*/ 1477963 w 1608138"/>
                  <a:gd name="connsiteY26" fmla="*/ 466725 h 1075928"/>
                  <a:gd name="connsiteX27" fmla="*/ 1457326 w 1608138"/>
                  <a:gd name="connsiteY27" fmla="*/ 403225 h 1075928"/>
                  <a:gd name="connsiteX28" fmla="*/ 1431926 w 1608138"/>
                  <a:gd name="connsiteY28" fmla="*/ 354013 h 1075928"/>
                  <a:gd name="connsiteX29" fmla="*/ 1389063 w 1608138"/>
                  <a:gd name="connsiteY29" fmla="*/ 296863 h 1075928"/>
                  <a:gd name="connsiteX30" fmla="*/ 1336675 w 1608138"/>
                  <a:gd name="connsiteY30" fmla="*/ 239713 h 1075928"/>
                  <a:gd name="connsiteX31" fmla="*/ 1273175 w 1608138"/>
                  <a:gd name="connsiteY31" fmla="*/ 190500 h 1075928"/>
                  <a:gd name="connsiteX32" fmla="*/ 1201738 w 1608138"/>
                  <a:gd name="connsiteY32" fmla="*/ 149225 h 1075928"/>
                  <a:gd name="connsiteX33" fmla="*/ 1125538 w 1608138"/>
                  <a:gd name="connsiteY33" fmla="*/ 127000 h 1075928"/>
                  <a:gd name="connsiteX34" fmla="*/ 1096963 w 1608138"/>
                  <a:gd name="connsiteY34" fmla="*/ 123825 h 1075928"/>
                  <a:gd name="connsiteX35" fmla="*/ 1071563 w 1608138"/>
                  <a:gd name="connsiteY35" fmla="*/ 131763 h 1075928"/>
                  <a:gd name="connsiteX36" fmla="*/ 1042988 w 1608138"/>
                  <a:gd name="connsiteY36" fmla="*/ 138113 h 1075928"/>
                  <a:gd name="connsiteX37" fmla="*/ 1012825 w 1608138"/>
                  <a:gd name="connsiteY37" fmla="*/ 146050 h 1075928"/>
                  <a:gd name="connsiteX38" fmla="*/ 981075 w 1608138"/>
                  <a:gd name="connsiteY38" fmla="*/ 144463 h 1075928"/>
                  <a:gd name="connsiteX39" fmla="*/ 966788 w 1608138"/>
                  <a:gd name="connsiteY39" fmla="*/ 127000 h 1075928"/>
                  <a:gd name="connsiteX40" fmla="*/ 958850 w 1608138"/>
                  <a:gd name="connsiteY40" fmla="*/ 100013 h 1075928"/>
                  <a:gd name="connsiteX41" fmla="*/ 955675 w 1608138"/>
                  <a:gd name="connsiteY41" fmla="*/ 71438 h 1075928"/>
                  <a:gd name="connsiteX42" fmla="*/ 962025 w 1608138"/>
                  <a:gd name="connsiteY42" fmla="*/ 42863 h 1075928"/>
                  <a:gd name="connsiteX43" fmla="*/ 1012825 w 1608138"/>
                  <a:gd name="connsiteY43" fmla="*/ 4763 h 1075928"/>
                  <a:gd name="connsiteX44" fmla="*/ 595313 w 1608138"/>
                  <a:gd name="connsiteY44" fmla="*/ 0 h 1075928"/>
                  <a:gd name="connsiteX45" fmla="*/ 638177 w 1608138"/>
                  <a:gd name="connsiteY45" fmla="*/ 4762 h 1075928"/>
                  <a:gd name="connsiteX46" fmla="*/ 676275 w 1608138"/>
                  <a:gd name="connsiteY46" fmla="*/ 53975 h 1075928"/>
                  <a:gd name="connsiteX47" fmla="*/ 666750 w 1608138"/>
                  <a:gd name="connsiteY47" fmla="*/ 114300 h 1075928"/>
                  <a:gd name="connsiteX48" fmla="*/ 649288 w 1608138"/>
                  <a:gd name="connsiteY48" fmla="*/ 138113 h 1075928"/>
                  <a:gd name="connsiteX49" fmla="*/ 617538 w 1608138"/>
                  <a:gd name="connsiteY49" fmla="*/ 149225 h 1075928"/>
                  <a:gd name="connsiteX50" fmla="*/ 585788 w 1608138"/>
                  <a:gd name="connsiteY50" fmla="*/ 149225 h 1075928"/>
                  <a:gd name="connsiteX51" fmla="*/ 550863 w 1608138"/>
                  <a:gd name="connsiteY51" fmla="*/ 141288 h 1075928"/>
                  <a:gd name="connsiteX52" fmla="*/ 517525 w 1608138"/>
                  <a:gd name="connsiteY52" fmla="*/ 131763 h 1075928"/>
                  <a:gd name="connsiteX53" fmla="*/ 479425 w 1608138"/>
                  <a:gd name="connsiteY53" fmla="*/ 128588 h 1075928"/>
                  <a:gd name="connsiteX54" fmla="*/ 441325 w 1608138"/>
                  <a:gd name="connsiteY54" fmla="*/ 131763 h 1075928"/>
                  <a:gd name="connsiteX55" fmla="*/ 360363 w 1608138"/>
                  <a:gd name="connsiteY55" fmla="*/ 158750 h 1075928"/>
                  <a:gd name="connsiteX56" fmla="*/ 292100 w 1608138"/>
                  <a:gd name="connsiteY56" fmla="*/ 198438 h 1075928"/>
                  <a:gd name="connsiteX57" fmla="*/ 231775 w 1608138"/>
                  <a:gd name="connsiteY57" fmla="*/ 250825 h 1075928"/>
                  <a:gd name="connsiteX58" fmla="*/ 182563 w 1608138"/>
                  <a:gd name="connsiteY58" fmla="*/ 307975 h 1075928"/>
                  <a:gd name="connsiteX59" fmla="*/ 141288 w 1608138"/>
                  <a:gd name="connsiteY59" fmla="*/ 377825 h 1075928"/>
                  <a:gd name="connsiteX60" fmla="*/ 109538 w 1608138"/>
                  <a:gd name="connsiteY60" fmla="*/ 455613 h 1075928"/>
                  <a:gd name="connsiteX61" fmla="*/ 98425 w 1608138"/>
                  <a:gd name="connsiteY61" fmla="*/ 512763 h 1075928"/>
                  <a:gd name="connsiteX62" fmla="*/ 92075 w 1608138"/>
                  <a:gd name="connsiteY62" fmla="*/ 576263 h 1075928"/>
                  <a:gd name="connsiteX63" fmla="*/ 95250 w 1608138"/>
                  <a:gd name="connsiteY63" fmla="*/ 642938 h 1075928"/>
                  <a:gd name="connsiteX64" fmla="*/ 101600 w 1608138"/>
                  <a:gd name="connsiteY64" fmla="*/ 709613 h 1075928"/>
                  <a:gd name="connsiteX65" fmla="*/ 109538 w 1608138"/>
                  <a:gd name="connsiteY65" fmla="*/ 773113 h 1075928"/>
                  <a:gd name="connsiteX66" fmla="*/ 123825 w 1608138"/>
                  <a:gd name="connsiteY66" fmla="*/ 825500 h 1075928"/>
                  <a:gd name="connsiteX67" fmla="*/ 161925 w 1608138"/>
                  <a:gd name="connsiteY67" fmla="*/ 928688 h 1075928"/>
                  <a:gd name="connsiteX68" fmla="*/ 207963 w 1608138"/>
                  <a:gd name="connsiteY68" fmla="*/ 1030288 h 1075928"/>
                  <a:gd name="connsiteX69" fmla="*/ 230783 w 1608138"/>
                  <a:gd name="connsiteY69" fmla="*/ 1075928 h 1075928"/>
                  <a:gd name="connsiteX70" fmla="*/ 119823 w 1608138"/>
                  <a:gd name="connsiteY70" fmla="*/ 1075928 h 1075928"/>
                  <a:gd name="connsiteX71" fmla="*/ 101600 w 1608138"/>
                  <a:gd name="connsiteY71" fmla="*/ 1038225 h 1075928"/>
                  <a:gd name="connsiteX72" fmla="*/ 60325 w 1608138"/>
                  <a:gd name="connsiteY72" fmla="*/ 938213 h 1075928"/>
                  <a:gd name="connsiteX73" fmla="*/ 28575 w 1608138"/>
                  <a:gd name="connsiteY73" fmla="*/ 830263 h 1075928"/>
                  <a:gd name="connsiteX74" fmla="*/ 14288 w 1608138"/>
                  <a:gd name="connsiteY74" fmla="*/ 769938 h 1075928"/>
                  <a:gd name="connsiteX75" fmla="*/ 6350 w 1608138"/>
                  <a:gd name="connsiteY75" fmla="*/ 700088 h 1075928"/>
                  <a:gd name="connsiteX76" fmla="*/ 0 w 1608138"/>
                  <a:gd name="connsiteY76" fmla="*/ 628650 h 1075928"/>
                  <a:gd name="connsiteX77" fmla="*/ 0 w 1608138"/>
                  <a:gd name="connsiteY77" fmla="*/ 554038 h 1075928"/>
                  <a:gd name="connsiteX78" fmla="*/ 9525 w 1608138"/>
                  <a:gd name="connsiteY78" fmla="*/ 487363 h 1075928"/>
                  <a:gd name="connsiteX79" fmla="*/ 23813 w 1608138"/>
                  <a:gd name="connsiteY79" fmla="*/ 423863 h 1075928"/>
                  <a:gd name="connsiteX80" fmla="*/ 52388 w 1608138"/>
                  <a:gd name="connsiteY80" fmla="*/ 342900 h 1075928"/>
                  <a:gd name="connsiteX81" fmla="*/ 95250 w 1608138"/>
                  <a:gd name="connsiteY81" fmla="*/ 271463 h 1075928"/>
                  <a:gd name="connsiteX82" fmla="*/ 144463 w 1608138"/>
                  <a:gd name="connsiteY82" fmla="*/ 204788 h 1075928"/>
                  <a:gd name="connsiteX83" fmla="*/ 204788 w 1608138"/>
                  <a:gd name="connsiteY83" fmla="*/ 146050 h 1075928"/>
                  <a:gd name="connsiteX84" fmla="*/ 271463 w 1608138"/>
                  <a:gd name="connsiteY84" fmla="*/ 96838 h 1075928"/>
                  <a:gd name="connsiteX85" fmla="*/ 346075 w 1608138"/>
                  <a:gd name="connsiteY85" fmla="*/ 63500 h 1075928"/>
                  <a:gd name="connsiteX86" fmla="*/ 395288 w 1608138"/>
                  <a:gd name="connsiteY86" fmla="*/ 49213 h 1075928"/>
                  <a:gd name="connsiteX87" fmla="*/ 447675 w 1608138"/>
                  <a:gd name="connsiteY87" fmla="*/ 36513 h 1075928"/>
                  <a:gd name="connsiteX88" fmla="*/ 500063 w 1608138"/>
                  <a:gd name="connsiteY88" fmla="*/ 28575 h 1075928"/>
                  <a:gd name="connsiteX89" fmla="*/ 549275 w 1608138"/>
                  <a:gd name="connsiteY89" fmla="*/ 17463 h 1075928"/>
                  <a:gd name="connsiteX90" fmla="*/ 595313 w 1608138"/>
                  <a:gd name="connsiteY90" fmla="*/ 0 h 1075928"/>
                  <a:gd name="connsiteX0" fmla="*/ 1012825 w 1608138"/>
                  <a:gd name="connsiteY0" fmla="*/ 4763 h 1075928"/>
                  <a:gd name="connsiteX1" fmla="*/ 1062038 w 1608138"/>
                  <a:gd name="connsiteY1" fmla="*/ 4763 h 1075928"/>
                  <a:gd name="connsiteX2" fmla="*/ 1108075 w 1608138"/>
                  <a:gd name="connsiteY2" fmla="*/ 17463 h 1075928"/>
                  <a:gd name="connsiteX3" fmla="*/ 1157288 w 1608138"/>
                  <a:gd name="connsiteY3" fmla="*/ 36513 h 1075928"/>
                  <a:gd name="connsiteX4" fmla="*/ 1201738 w 1608138"/>
                  <a:gd name="connsiteY4" fmla="*/ 57150 h 1075928"/>
                  <a:gd name="connsiteX5" fmla="*/ 1241425 w 1608138"/>
                  <a:gd name="connsiteY5" fmla="*/ 74613 h 1075928"/>
                  <a:gd name="connsiteX6" fmla="*/ 1301750 w 1608138"/>
                  <a:gd name="connsiteY6" fmla="*/ 106363 h 1075928"/>
                  <a:gd name="connsiteX7" fmla="*/ 1365250 w 1608138"/>
                  <a:gd name="connsiteY7" fmla="*/ 149225 h 1075928"/>
                  <a:gd name="connsiteX8" fmla="*/ 1423988 w 1608138"/>
                  <a:gd name="connsiteY8" fmla="*/ 198438 h 1075928"/>
                  <a:gd name="connsiteX9" fmla="*/ 1474788 w 1608138"/>
                  <a:gd name="connsiteY9" fmla="*/ 258763 h 1075928"/>
                  <a:gd name="connsiteX10" fmla="*/ 1520826 w 1608138"/>
                  <a:gd name="connsiteY10" fmla="*/ 328613 h 1075928"/>
                  <a:gd name="connsiteX11" fmla="*/ 1558926 w 1608138"/>
                  <a:gd name="connsiteY11" fmla="*/ 406400 h 1075928"/>
                  <a:gd name="connsiteX12" fmla="*/ 1587501 w 1608138"/>
                  <a:gd name="connsiteY12" fmla="*/ 490538 h 1075928"/>
                  <a:gd name="connsiteX13" fmla="*/ 1604963 w 1608138"/>
                  <a:gd name="connsiteY13" fmla="*/ 579438 h 1075928"/>
                  <a:gd name="connsiteX14" fmla="*/ 1608138 w 1608138"/>
                  <a:gd name="connsiteY14" fmla="*/ 677863 h 1075928"/>
                  <a:gd name="connsiteX15" fmla="*/ 1597026 w 1608138"/>
                  <a:gd name="connsiteY15" fmla="*/ 779463 h 1075928"/>
                  <a:gd name="connsiteX16" fmla="*/ 1576388 w 1608138"/>
                  <a:gd name="connsiteY16" fmla="*/ 865188 h 1075928"/>
                  <a:gd name="connsiteX17" fmla="*/ 1547813 w 1608138"/>
                  <a:gd name="connsiteY17" fmla="*/ 942975 h 1075928"/>
                  <a:gd name="connsiteX18" fmla="*/ 1516063 w 1608138"/>
                  <a:gd name="connsiteY18" fmla="*/ 1017588 h 1075928"/>
                  <a:gd name="connsiteX19" fmla="*/ 1486893 w 1608138"/>
                  <a:gd name="connsiteY19" fmla="*/ 1075928 h 1075928"/>
                  <a:gd name="connsiteX20" fmla="*/ 1381632 w 1608138"/>
                  <a:gd name="connsiteY20" fmla="*/ 1075928 h 1075928"/>
                  <a:gd name="connsiteX21" fmla="*/ 1495426 w 1608138"/>
                  <a:gd name="connsiteY21" fmla="*/ 830263 h 1075928"/>
                  <a:gd name="connsiteX22" fmla="*/ 1506538 w 1608138"/>
                  <a:gd name="connsiteY22" fmla="*/ 762000 h 1075928"/>
                  <a:gd name="connsiteX23" fmla="*/ 1509713 w 1608138"/>
                  <a:gd name="connsiteY23" fmla="*/ 685800 h 1075928"/>
                  <a:gd name="connsiteX24" fmla="*/ 1506538 w 1608138"/>
                  <a:gd name="connsiteY24" fmla="*/ 608013 h 1075928"/>
                  <a:gd name="connsiteX25" fmla="*/ 1495426 w 1608138"/>
                  <a:gd name="connsiteY25" fmla="*/ 536575 h 1075928"/>
                  <a:gd name="connsiteX26" fmla="*/ 1477963 w 1608138"/>
                  <a:gd name="connsiteY26" fmla="*/ 466725 h 1075928"/>
                  <a:gd name="connsiteX27" fmla="*/ 1457326 w 1608138"/>
                  <a:gd name="connsiteY27" fmla="*/ 403225 h 1075928"/>
                  <a:gd name="connsiteX28" fmla="*/ 1431926 w 1608138"/>
                  <a:gd name="connsiteY28" fmla="*/ 354013 h 1075928"/>
                  <a:gd name="connsiteX29" fmla="*/ 1389063 w 1608138"/>
                  <a:gd name="connsiteY29" fmla="*/ 296863 h 1075928"/>
                  <a:gd name="connsiteX30" fmla="*/ 1336675 w 1608138"/>
                  <a:gd name="connsiteY30" fmla="*/ 239713 h 1075928"/>
                  <a:gd name="connsiteX31" fmla="*/ 1273175 w 1608138"/>
                  <a:gd name="connsiteY31" fmla="*/ 190500 h 1075928"/>
                  <a:gd name="connsiteX32" fmla="*/ 1201738 w 1608138"/>
                  <a:gd name="connsiteY32" fmla="*/ 149225 h 1075928"/>
                  <a:gd name="connsiteX33" fmla="*/ 1125538 w 1608138"/>
                  <a:gd name="connsiteY33" fmla="*/ 127000 h 1075928"/>
                  <a:gd name="connsiteX34" fmla="*/ 1096963 w 1608138"/>
                  <a:gd name="connsiteY34" fmla="*/ 123825 h 1075928"/>
                  <a:gd name="connsiteX35" fmla="*/ 1071563 w 1608138"/>
                  <a:gd name="connsiteY35" fmla="*/ 131763 h 1075928"/>
                  <a:gd name="connsiteX36" fmla="*/ 1042988 w 1608138"/>
                  <a:gd name="connsiteY36" fmla="*/ 138113 h 1075928"/>
                  <a:gd name="connsiteX37" fmla="*/ 1012825 w 1608138"/>
                  <a:gd name="connsiteY37" fmla="*/ 146050 h 1075928"/>
                  <a:gd name="connsiteX38" fmla="*/ 981075 w 1608138"/>
                  <a:gd name="connsiteY38" fmla="*/ 144463 h 1075928"/>
                  <a:gd name="connsiteX39" fmla="*/ 966788 w 1608138"/>
                  <a:gd name="connsiteY39" fmla="*/ 127000 h 1075928"/>
                  <a:gd name="connsiteX40" fmla="*/ 958850 w 1608138"/>
                  <a:gd name="connsiteY40" fmla="*/ 100013 h 1075928"/>
                  <a:gd name="connsiteX41" fmla="*/ 955675 w 1608138"/>
                  <a:gd name="connsiteY41" fmla="*/ 71438 h 1075928"/>
                  <a:gd name="connsiteX42" fmla="*/ 962025 w 1608138"/>
                  <a:gd name="connsiteY42" fmla="*/ 42863 h 1075928"/>
                  <a:gd name="connsiteX43" fmla="*/ 1012825 w 1608138"/>
                  <a:gd name="connsiteY43" fmla="*/ 4763 h 1075928"/>
                  <a:gd name="connsiteX44" fmla="*/ 595313 w 1608138"/>
                  <a:gd name="connsiteY44" fmla="*/ 0 h 1075928"/>
                  <a:gd name="connsiteX45" fmla="*/ 638177 w 1608138"/>
                  <a:gd name="connsiteY45" fmla="*/ 4762 h 1075928"/>
                  <a:gd name="connsiteX46" fmla="*/ 676275 w 1608138"/>
                  <a:gd name="connsiteY46" fmla="*/ 53975 h 1075928"/>
                  <a:gd name="connsiteX47" fmla="*/ 666750 w 1608138"/>
                  <a:gd name="connsiteY47" fmla="*/ 114300 h 1075928"/>
                  <a:gd name="connsiteX48" fmla="*/ 649288 w 1608138"/>
                  <a:gd name="connsiteY48" fmla="*/ 138113 h 1075928"/>
                  <a:gd name="connsiteX49" fmla="*/ 617538 w 1608138"/>
                  <a:gd name="connsiteY49" fmla="*/ 149225 h 1075928"/>
                  <a:gd name="connsiteX50" fmla="*/ 585788 w 1608138"/>
                  <a:gd name="connsiteY50" fmla="*/ 149225 h 1075928"/>
                  <a:gd name="connsiteX51" fmla="*/ 550863 w 1608138"/>
                  <a:gd name="connsiteY51" fmla="*/ 141288 h 1075928"/>
                  <a:gd name="connsiteX52" fmla="*/ 517525 w 1608138"/>
                  <a:gd name="connsiteY52" fmla="*/ 131763 h 1075928"/>
                  <a:gd name="connsiteX53" fmla="*/ 479425 w 1608138"/>
                  <a:gd name="connsiteY53" fmla="*/ 128588 h 1075928"/>
                  <a:gd name="connsiteX54" fmla="*/ 441325 w 1608138"/>
                  <a:gd name="connsiteY54" fmla="*/ 131763 h 1075928"/>
                  <a:gd name="connsiteX55" fmla="*/ 360363 w 1608138"/>
                  <a:gd name="connsiteY55" fmla="*/ 158750 h 1075928"/>
                  <a:gd name="connsiteX56" fmla="*/ 292100 w 1608138"/>
                  <a:gd name="connsiteY56" fmla="*/ 198438 h 1075928"/>
                  <a:gd name="connsiteX57" fmla="*/ 231775 w 1608138"/>
                  <a:gd name="connsiteY57" fmla="*/ 250825 h 1075928"/>
                  <a:gd name="connsiteX58" fmla="*/ 182563 w 1608138"/>
                  <a:gd name="connsiteY58" fmla="*/ 307975 h 1075928"/>
                  <a:gd name="connsiteX59" fmla="*/ 141288 w 1608138"/>
                  <a:gd name="connsiteY59" fmla="*/ 377825 h 1075928"/>
                  <a:gd name="connsiteX60" fmla="*/ 109538 w 1608138"/>
                  <a:gd name="connsiteY60" fmla="*/ 455613 h 1075928"/>
                  <a:gd name="connsiteX61" fmla="*/ 98425 w 1608138"/>
                  <a:gd name="connsiteY61" fmla="*/ 512763 h 1075928"/>
                  <a:gd name="connsiteX62" fmla="*/ 92075 w 1608138"/>
                  <a:gd name="connsiteY62" fmla="*/ 576263 h 1075928"/>
                  <a:gd name="connsiteX63" fmla="*/ 95250 w 1608138"/>
                  <a:gd name="connsiteY63" fmla="*/ 642938 h 1075928"/>
                  <a:gd name="connsiteX64" fmla="*/ 101600 w 1608138"/>
                  <a:gd name="connsiteY64" fmla="*/ 709613 h 1075928"/>
                  <a:gd name="connsiteX65" fmla="*/ 109538 w 1608138"/>
                  <a:gd name="connsiteY65" fmla="*/ 773113 h 1075928"/>
                  <a:gd name="connsiteX66" fmla="*/ 123825 w 1608138"/>
                  <a:gd name="connsiteY66" fmla="*/ 825500 h 1075928"/>
                  <a:gd name="connsiteX67" fmla="*/ 161925 w 1608138"/>
                  <a:gd name="connsiteY67" fmla="*/ 928688 h 1075928"/>
                  <a:gd name="connsiteX68" fmla="*/ 207963 w 1608138"/>
                  <a:gd name="connsiteY68" fmla="*/ 1030288 h 1075928"/>
                  <a:gd name="connsiteX69" fmla="*/ 230783 w 1608138"/>
                  <a:gd name="connsiteY69" fmla="*/ 1075928 h 1075928"/>
                  <a:gd name="connsiteX70" fmla="*/ 119823 w 1608138"/>
                  <a:gd name="connsiteY70" fmla="*/ 1075928 h 1075928"/>
                  <a:gd name="connsiteX71" fmla="*/ 101600 w 1608138"/>
                  <a:gd name="connsiteY71" fmla="*/ 1038225 h 1075928"/>
                  <a:gd name="connsiteX72" fmla="*/ 60325 w 1608138"/>
                  <a:gd name="connsiteY72" fmla="*/ 938213 h 1075928"/>
                  <a:gd name="connsiteX73" fmla="*/ 28575 w 1608138"/>
                  <a:gd name="connsiteY73" fmla="*/ 830263 h 1075928"/>
                  <a:gd name="connsiteX74" fmla="*/ 14288 w 1608138"/>
                  <a:gd name="connsiteY74" fmla="*/ 769938 h 1075928"/>
                  <a:gd name="connsiteX75" fmla="*/ 6350 w 1608138"/>
                  <a:gd name="connsiteY75" fmla="*/ 700088 h 1075928"/>
                  <a:gd name="connsiteX76" fmla="*/ 0 w 1608138"/>
                  <a:gd name="connsiteY76" fmla="*/ 628650 h 1075928"/>
                  <a:gd name="connsiteX77" fmla="*/ 0 w 1608138"/>
                  <a:gd name="connsiteY77" fmla="*/ 554038 h 1075928"/>
                  <a:gd name="connsiteX78" fmla="*/ 9525 w 1608138"/>
                  <a:gd name="connsiteY78" fmla="*/ 487363 h 1075928"/>
                  <a:gd name="connsiteX79" fmla="*/ 23813 w 1608138"/>
                  <a:gd name="connsiteY79" fmla="*/ 423863 h 1075928"/>
                  <a:gd name="connsiteX80" fmla="*/ 52388 w 1608138"/>
                  <a:gd name="connsiteY80" fmla="*/ 342900 h 1075928"/>
                  <a:gd name="connsiteX81" fmla="*/ 95250 w 1608138"/>
                  <a:gd name="connsiteY81" fmla="*/ 271463 h 1075928"/>
                  <a:gd name="connsiteX82" fmla="*/ 144463 w 1608138"/>
                  <a:gd name="connsiteY82" fmla="*/ 204788 h 1075928"/>
                  <a:gd name="connsiteX83" fmla="*/ 204788 w 1608138"/>
                  <a:gd name="connsiteY83" fmla="*/ 146050 h 1075928"/>
                  <a:gd name="connsiteX84" fmla="*/ 271463 w 1608138"/>
                  <a:gd name="connsiteY84" fmla="*/ 96838 h 1075928"/>
                  <a:gd name="connsiteX85" fmla="*/ 346075 w 1608138"/>
                  <a:gd name="connsiteY85" fmla="*/ 63500 h 1075928"/>
                  <a:gd name="connsiteX86" fmla="*/ 395288 w 1608138"/>
                  <a:gd name="connsiteY86" fmla="*/ 49213 h 1075928"/>
                  <a:gd name="connsiteX87" fmla="*/ 447675 w 1608138"/>
                  <a:gd name="connsiteY87" fmla="*/ 36513 h 1075928"/>
                  <a:gd name="connsiteX88" fmla="*/ 500063 w 1608138"/>
                  <a:gd name="connsiteY88" fmla="*/ 28575 h 1075928"/>
                  <a:gd name="connsiteX89" fmla="*/ 549275 w 1608138"/>
                  <a:gd name="connsiteY89" fmla="*/ 17463 h 1075928"/>
                  <a:gd name="connsiteX90" fmla="*/ 595313 w 1608138"/>
                  <a:gd name="connsiteY90" fmla="*/ 0 h 1075928"/>
                  <a:gd name="connsiteX0" fmla="*/ 1012825 w 1608138"/>
                  <a:gd name="connsiteY0" fmla="*/ 4763 h 1075928"/>
                  <a:gd name="connsiteX1" fmla="*/ 1062038 w 1608138"/>
                  <a:gd name="connsiteY1" fmla="*/ 4763 h 1075928"/>
                  <a:gd name="connsiteX2" fmla="*/ 1108075 w 1608138"/>
                  <a:gd name="connsiteY2" fmla="*/ 17463 h 1075928"/>
                  <a:gd name="connsiteX3" fmla="*/ 1157288 w 1608138"/>
                  <a:gd name="connsiteY3" fmla="*/ 36513 h 1075928"/>
                  <a:gd name="connsiteX4" fmla="*/ 1201738 w 1608138"/>
                  <a:gd name="connsiteY4" fmla="*/ 57150 h 1075928"/>
                  <a:gd name="connsiteX5" fmla="*/ 1241425 w 1608138"/>
                  <a:gd name="connsiteY5" fmla="*/ 74613 h 1075928"/>
                  <a:gd name="connsiteX6" fmla="*/ 1301750 w 1608138"/>
                  <a:gd name="connsiteY6" fmla="*/ 106363 h 1075928"/>
                  <a:gd name="connsiteX7" fmla="*/ 1365250 w 1608138"/>
                  <a:gd name="connsiteY7" fmla="*/ 149225 h 1075928"/>
                  <a:gd name="connsiteX8" fmla="*/ 1423988 w 1608138"/>
                  <a:gd name="connsiteY8" fmla="*/ 198438 h 1075928"/>
                  <a:gd name="connsiteX9" fmla="*/ 1474788 w 1608138"/>
                  <a:gd name="connsiteY9" fmla="*/ 258763 h 1075928"/>
                  <a:gd name="connsiteX10" fmla="*/ 1520826 w 1608138"/>
                  <a:gd name="connsiteY10" fmla="*/ 328613 h 1075928"/>
                  <a:gd name="connsiteX11" fmla="*/ 1558926 w 1608138"/>
                  <a:gd name="connsiteY11" fmla="*/ 406400 h 1075928"/>
                  <a:gd name="connsiteX12" fmla="*/ 1587501 w 1608138"/>
                  <a:gd name="connsiteY12" fmla="*/ 490538 h 1075928"/>
                  <a:gd name="connsiteX13" fmla="*/ 1604963 w 1608138"/>
                  <a:gd name="connsiteY13" fmla="*/ 579438 h 1075928"/>
                  <a:gd name="connsiteX14" fmla="*/ 1608138 w 1608138"/>
                  <a:gd name="connsiteY14" fmla="*/ 677863 h 1075928"/>
                  <a:gd name="connsiteX15" fmla="*/ 1597026 w 1608138"/>
                  <a:gd name="connsiteY15" fmla="*/ 779463 h 1075928"/>
                  <a:gd name="connsiteX16" fmla="*/ 1576388 w 1608138"/>
                  <a:gd name="connsiteY16" fmla="*/ 865188 h 1075928"/>
                  <a:gd name="connsiteX17" fmla="*/ 1547813 w 1608138"/>
                  <a:gd name="connsiteY17" fmla="*/ 942975 h 1075928"/>
                  <a:gd name="connsiteX18" fmla="*/ 1516063 w 1608138"/>
                  <a:gd name="connsiteY18" fmla="*/ 1017588 h 1075928"/>
                  <a:gd name="connsiteX19" fmla="*/ 1486893 w 1608138"/>
                  <a:gd name="connsiteY19" fmla="*/ 1075928 h 1075928"/>
                  <a:gd name="connsiteX20" fmla="*/ 1381632 w 1608138"/>
                  <a:gd name="connsiteY20" fmla="*/ 1075928 h 1075928"/>
                  <a:gd name="connsiteX21" fmla="*/ 1495426 w 1608138"/>
                  <a:gd name="connsiteY21" fmla="*/ 830263 h 1075928"/>
                  <a:gd name="connsiteX22" fmla="*/ 1506538 w 1608138"/>
                  <a:gd name="connsiteY22" fmla="*/ 762000 h 1075928"/>
                  <a:gd name="connsiteX23" fmla="*/ 1509713 w 1608138"/>
                  <a:gd name="connsiteY23" fmla="*/ 685800 h 1075928"/>
                  <a:gd name="connsiteX24" fmla="*/ 1506538 w 1608138"/>
                  <a:gd name="connsiteY24" fmla="*/ 608013 h 1075928"/>
                  <a:gd name="connsiteX25" fmla="*/ 1495426 w 1608138"/>
                  <a:gd name="connsiteY25" fmla="*/ 536575 h 1075928"/>
                  <a:gd name="connsiteX26" fmla="*/ 1477963 w 1608138"/>
                  <a:gd name="connsiteY26" fmla="*/ 466725 h 1075928"/>
                  <a:gd name="connsiteX27" fmla="*/ 1457326 w 1608138"/>
                  <a:gd name="connsiteY27" fmla="*/ 403225 h 1075928"/>
                  <a:gd name="connsiteX28" fmla="*/ 1431926 w 1608138"/>
                  <a:gd name="connsiteY28" fmla="*/ 354013 h 1075928"/>
                  <a:gd name="connsiteX29" fmla="*/ 1389063 w 1608138"/>
                  <a:gd name="connsiteY29" fmla="*/ 296863 h 1075928"/>
                  <a:gd name="connsiteX30" fmla="*/ 1336675 w 1608138"/>
                  <a:gd name="connsiteY30" fmla="*/ 239713 h 1075928"/>
                  <a:gd name="connsiteX31" fmla="*/ 1273175 w 1608138"/>
                  <a:gd name="connsiteY31" fmla="*/ 190500 h 1075928"/>
                  <a:gd name="connsiteX32" fmla="*/ 1201738 w 1608138"/>
                  <a:gd name="connsiteY32" fmla="*/ 149225 h 1075928"/>
                  <a:gd name="connsiteX33" fmla="*/ 1125538 w 1608138"/>
                  <a:gd name="connsiteY33" fmla="*/ 127000 h 1075928"/>
                  <a:gd name="connsiteX34" fmla="*/ 1096963 w 1608138"/>
                  <a:gd name="connsiteY34" fmla="*/ 123825 h 1075928"/>
                  <a:gd name="connsiteX35" fmla="*/ 1071563 w 1608138"/>
                  <a:gd name="connsiteY35" fmla="*/ 131763 h 1075928"/>
                  <a:gd name="connsiteX36" fmla="*/ 1042988 w 1608138"/>
                  <a:gd name="connsiteY36" fmla="*/ 138113 h 1075928"/>
                  <a:gd name="connsiteX37" fmla="*/ 1012825 w 1608138"/>
                  <a:gd name="connsiteY37" fmla="*/ 146050 h 1075928"/>
                  <a:gd name="connsiteX38" fmla="*/ 981075 w 1608138"/>
                  <a:gd name="connsiteY38" fmla="*/ 144463 h 1075928"/>
                  <a:gd name="connsiteX39" fmla="*/ 966788 w 1608138"/>
                  <a:gd name="connsiteY39" fmla="*/ 127000 h 1075928"/>
                  <a:gd name="connsiteX40" fmla="*/ 958850 w 1608138"/>
                  <a:gd name="connsiteY40" fmla="*/ 100013 h 1075928"/>
                  <a:gd name="connsiteX41" fmla="*/ 955675 w 1608138"/>
                  <a:gd name="connsiteY41" fmla="*/ 71438 h 1075928"/>
                  <a:gd name="connsiteX42" fmla="*/ 962025 w 1608138"/>
                  <a:gd name="connsiteY42" fmla="*/ 42863 h 1075928"/>
                  <a:gd name="connsiteX43" fmla="*/ 1012825 w 1608138"/>
                  <a:gd name="connsiteY43" fmla="*/ 4763 h 1075928"/>
                  <a:gd name="connsiteX44" fmla="*/ 595313 w 1608138"/>
                  <a:gd name="connsiteY44" fmla="*/ 0 h 1075928"/>
                  <a:gd name="connsiteX45" fmla="*/ 638177 w 1608138"/>
                  <a:gd name="connsiteY45" fmla="*/ 4762 h 1075928"/>
                  <a:gd name="connsiteX46" fmla="*/ 676275 w 1608138"/>
                  <a:gd name="connsiteY46" fmla="*/ 53975 h 1075928"/>
                  <a:gd name="connsiteX47" fmla="*/ 666750 w 1608138"/>
                  <a:gd name="connsiteY47" fmla="*/ 114300 h 1075928"/>
                  <a:gd name="connsiteX48" fmla="*/ 649288 w 1608138"/>
                  <a:gd name="connsiteY48" fmla="*/ 138113 h 1075928"/>
                  <a:gd name="connsiteX49" fmla="*/ 617538 w 1608138"/>
                  <a:gd name="connsiteY49" fmla="*/ 149225 h 1075928"/>
                  <a:gd name="connsiteX50" fmla="*/ 585788 w 1608138"/>
                  <a:gd name="connsiteY50" fmla="*/ 149225 h 1075928"/>
                  <a:gd name="connsiteX51" fmla="*/ 550863 w 1608138"/>
                  <a:gd name="connsiteY51" fmla="*/ 141288 h 1075928"/>
                  <a:gd name="connsiteX52" fmla="*/ 517525 w 1608138"/>
                  <a:gd name="connsiteY52" fmla="*/ 131763 h 1075928"/>
                  <a:gd name="connsiteX53" fmla="*/ 479425 w 1608138"/>
                  <a:gd name="connsiteY53" fmla="*/ 128588 h 1075928"/>
                  <a:gd name="connsiteX54" fmla="*/ 441325 w 1608138"/>
                  <a:gd name="connsiteY54" fmla="*/ 131763 h 1075928"/>
                  <a:gd name="connsiteX55" fmla="*/ 360363 w 1608138"/>
                  <a:gd name="connsiteY55" fmla="*/ 158750 h 1075928"/>
                  <a:gd name="connsiteX56" fmla="*/ 292100 w 1608138"/>
                  <a:gd name="connsiteY56" fmla="*/ 198438 h 1075928"/>
                  <a:gd name="connsiteX57" fmla="*/ 231775 w 1608138"/>
                  <a:gd name="connsiteY57" fmla="*/ 250825 h 1075928"/>
                  <a:gd name="connsiteX58" fmla="*/ 182563 w 1608138"/>
                  <a:gd name="connsiteY58" fmla="*/ 307975 h 1075928"/>
                  <a:gd name="connsiteX59" fmla="*/ 141288 w 1608138"/>
                  <a:gd name="connsiteY59" fmla="*/ 377825 h 1075928"/>
                  <a:gd name="connsiteX60" fmla="*/ 109538 w 1608138"/>
                  <a:gd name="connsiteY60" fmla="*/ 455613 h 1075928"/>
                  <a:gd name="connsiteX61" fmla="*/ 98425 w 1608138"/>
                  <a:gd name="connsiteY61" fmla="*/ 512763 h 1075928"/>
                  <a:gd name="connsiteX62" fmla="*/ 92075 w 1608138"/>
                  <a:gd name="connsiteY62" fmla="*/ 576263 h 1075928"/>
                  <a:gd name="connsiteX63" fmla="*/ 95250 w 1608138"/>
                  <a:gd name="connsiteY63" fmla="*/ 642938 h 1075928"/>
                  <a:gd name="connsiteX64" fmla="*/ 101600 w 1608138"/>
                  <a:gd name="connsiteY64" fmla="*/ 709613 h 1075928"/>
                  <a:gd name="connsiteX65" fmla="*/ 109538 w 1608138"/>
                  <a:gd name="connsiteY65" fmla="*/ 773113 h 1075928"/>
                  <a:gd name="connsiteX66" fmla="*/ 123825 w 1608138"/>
                  <a:gd name="connsiteY66" fmla="*/ 825500 h 1075928"/>
                  <a:gd name="connsiteX67" fmla="*/ 161925 w 1608138"/>
                  <a:gd name="connsiteY67" fmla="*/ 928688 h 1075928"/>
                  <a:gd name="connsiteX68" fmla="*/ 207963 w 1608138"/>
                  <a:gd name="connsiteY68" fmla="*/ 1030288 h 1075928"/>
                  <a:gd name="connsiteX69" fmla="*/ 230783 w 1608138"/>
                  <a:gd name="connsiteY69" fmla="*/ 1075928 h 1075928"/>
                  <a:gd name="connsiteX70" fmla="*/ 119823 w 1608138"/>
                  <a:gd name="connsiteY70" fmla="*/ 1075928 h 1075928"/>
                  <a:gd name="connsiteX71" fmla="*/ 101600 w 1608138"/>
                  <a:gd name="connsiteY71" fmla="*/ 1038225 h 1075928"/>
                  <a:gd name="connsiteX72" fmla="*/ 60325 w 1608138"/>
                  <a:gd name="connsiteY72" fmla="*/ 938213 h 1075928"/>
                  <a:gd name="connsiteX73" fmla="*/ 28575 w 1608138"/>
                  <a:gd name="connsiteY73" fmla="*/ 830263 h 1075928"/>
                  <a:gd name="connsiteX74" fmla="*/ 14288 w 1608138"/>
                  <a:gd name="connsiteY74" fmla="*/ 769938 h 1075928"/>
                  <a:gd name="connsiteX75" fmla="*/ 6350 w 1608138"/>
                  <a:gd name="connsiteY75" fmla="*/ 700088 h 1075928"/>
                  <a:gd name="connsiteX76" fmla="*/ 0 w 1608138"/>
                  <a:gd name="connsiteY76" fmla="*/ 628650 h 1075928"/>
                  <a:gd name="connsiteX77" fmla="*/ 0 w 1608138"/>
                  <a:gd name="connsiteY77" fmla="*/ 554038 h 1075928"/>
                  <a:gd name="connsiteX78" fmla="*/ 9525 w 1608138"/>
                  <a:gd name="connsiteY78" fmla="*/ 487363 h 1075928"/>
                  <a:gd name="connsiteX79" fmla="*/ 23813 w 1608138"/>
                  <a:gd name="connsiteY79" fmla="*/ 423863 h 1075928"/>
                  <a:gd name="connsiteX80" fmla="*/ 52388 w 1608138"/>
                  <a:gd name="connsiteY80" fmla="*/ 342900 h 1075928"/>
                  <a:gd name="connsiteX81" fmla="*/ 95250 w 1608138"/>
                  <a:gd name="connsiteY81" fmla="*/ 271463 h 1075928"/>
                  <a:gd name="connsiteX82" fmla="*/ 144463 w 1608138"/>
                  <a:gd name="connsiteY82" fmla="*/ 204788 h 1075928"/>
                  <a:gd name="connsiteX83" fmla="*/ 204788 w 1608138"/>
                  <a:gd name="connsiteY83" fmla="*/ 146050 h 1075928"/>
                  <a:gd name="connsiteX84" fmla="*/ 271463 w 1608138"/>
                  <a:gd name="connsiteY84" fmla="*/ 96838 h 1075928"/>
                  <a:gd name="connsiteX85" fmla="*/ 346075 w 1608138"/>
                  <a:gd name="connsiteY85" fmla="*/ 63500 h 1075928"/>
                  <a:gd name="connsiteX86" fmla="*/ 395288 w 1608138"/>
                  <a:gd name="connsiteY86" fmla="*/ 49213 h 1075928"/>
                  <a:gd name="connsiteX87" fmla="*/ 447675 w 1608138"/>
                  <a:gd name="connsiteY87" fmla="*/ 36513 h 1075928"/>
                  <a:gd name="connsiteX88" fmla="*/ 500063 w 1608138"/>
                  <a:gd name="connsiteY88" fmla="*/ 28575 h 1075928"/>
                  <a:gd name="connsiteX89" fmla="*/ 549275 w 1608138"/>
                  <a:gd name="connsiteY89" fmla="*/ 17463 h 1075928"/>
                  <a:gd name="connsiteX90" fmla="*/ 595313 w 1608138"/>
                  <a:gd name="connsiteY90" fmla="*/ 0 h 1075928"/>
                  <a:gd name="connsiteX0" fmla="*/ 1012825 w 1608138"/>
                  <a:gd name="connsiteY0" fmla="*/ 4763 h 1075928"/>
                  <a:gd name="connsiteX1" fmla="*/ 1062038 w 1608138"/>
                  <a:gd name="connsiteY1" fmla="*/ 4763 h 1075928"/>
                  <a:gd name="connsiteX2" fmla="*/ 1108075 w 1608138"/>
                  <a:gd name="connsiteY2" fmla="*/ 17463 h 1075928"/>
                  <a:gd name="connsiteX3" fmla="*/ 1157288 w 1608138"/>
                  <a:gd name="connsiteY3" fmla="*/ 36513 h 1075928"/>
                  <a:gd name="connsiteX4" fmla="*/ 1201738 w 1608138"/>
                  <a:gd name="connsiteY4" fmla="*/ 57150 h 1075928"/>
                  <a:gd name="connsiteX5" fmla="*/ 1241425 w 1608138"/>
                  <a:gd name="connsiteY5" fmla="*/ 74613 h 1075928"/>
                  <a:gd name="connsiteX6" fmla="*/ 1301750 w 1608138"/>
                  <a:gd name="connsiteY6" fmla="*/ 106363 h 1075928"/>
                  <a:gd name="connsiteX7" fmla="*/ 1365250 w 1608138"/>
                  <a:gd name="connsiteY7" fmla="*/ 149225 h 1075928"/>
                  <a:gd name="connsiteX8" fmla="*/ 1423988 w 1608138"/>
                  <a:gd name="connsiteY8" fmla="*/ 198438 h 1075928"/>
                  <a:gd name="connsiteX9" fmla="*/ 1474788 w 1608138"/>
                  <a:gd name="connsiteY9" fmla="*/ 258763 h 1075928"/>
                  <a:gd name="connsiteX10" fmla="*/ 1520826 w 1608138"/>
                  <a:gd name="connsiteY10" fmla="*/ 328613 h 1075928"/>
                  <a:gd name="connsiteX11" fmla="*/ 1558926 w 1608138"/>
                  <a:gd name="connsiteY11" fmla="*/ 406400 h 1075928"/>
                  <a:gd name="connsiteX12" fmla="*/ 1587501 w 1608138"/>
                  <a:gd name="connsiteY12" fmla="*/ 490538 h 1075928"/>
                  <a:gd name="connsiteX13" fmla="*/ 1604963 w 1608138"/>
                  <a:gd name="connsiteY13" fmla="*/ 579438 h 1075928"/>
                  <a:gd name="connsiteX14" fmla="*/ 1608138 w 1608138"/>
                  <a:gd name="connsiteY14" fmla="*/ 677863 h 1075928"/>
                  <a:gd name="connsiteX15" fmla="*/ 1597026 w 1608138"/>
                  <a:gd name="connsiteY15" fmla="*/ 779463 h 1075928"/>
                  <a:gd name="connsiteX16" fmla="*/ 1576388 w 1608138"/>
                  <a:gd name="connsiteY16" fmla="*/ 865188 h 1075928"/>
                  <a:gd name="connsiteX17" fmla="*/ 1547813 w 1608138"/>
                  <a:gd name="connsiteY17" fmla="*/ 942975 h 1075928"/>
                  <a:gd name="connsiteX18" fmla="*/ 1516063 w 1608138"/>
                  <a:gd name="connsiteY18" fmla="*/ 1017588 h 1075928"/>
                  <a:gd name="connsiteX19" fmla="*/ 1486893 w 1608138"/>
                  <a:gd name="connsiteY19" fmla="*/ 1075928 h 1075928"/>
                  <a:gd name="connsiteX20" fmla="*/ 1381632 w 1608138"/>
                  <a:gd name="connsiteY20" fmla="*/ 1075928 h 1075928"/>
                  <a:gd name="connsiteX21" fmla="*/ 1495426 w 1608138"/>
                  <a:gd name="connsiteY21" fmla="*/ 830263 h 1075928"/>
                  <a:gd name="connsiteX22" fmla="*/ 1506538 w 1608138"/>
                  <a:gd name="connsiteY22" fmla="*/ 762000 h 1075928"/>
                  <a:gd name="connsiteX23" fmla="*/ 1509713 w 1608138"/>
                  <a:gd name="connsiteY23" fmla="*/ 685800 h 1075928"/>
                  <a:gd name="connsiteX24" fmla="*/ 1506538 w 1608138"/>
                  <a:gd name="connsiteY24" fmla="*/ 608013 h 1075928"/>
                  <a:gd name="connsiteX25" fmla="*/ 1495426 w 1608138"/>
                  <a:gd name="connsiteY25" fmla="*/ 536575 h 1075928"/>
                  <a:gd name="connsiteX26" fmla="*/ 1477963 w 1608138"/>
                  <a:gd name="connsiteY26" fmla="*/ 466725 h 1075928"/>
                  <a:gd name="connsiteX27" fmla="*/ 1457326 w 1608138"/>
                  <a:gd name="connsiteY27" fmla="*/ 403225 h 1075928"/>
                  <a:gd name="connsiteX28" fmla="*/ 1431926 w 1608138"/>
                  <a:gd name="connsiteY28" fmla="*/ 354013 h 1075928"/>
                  <a:gd name="connsiteX29" fmla="*/ 1389063 w 1608138"/>
                  <a:gd name="connsiteY29" fmla="*/ 296863 h 1075928"/>
                  <a:gd name="connsiteX30" fmla="*/ 1336675 w 1608138"/>
                  <a:gd name="connsiteY30" fmla="*/ 239713 h 1075928"/>
                  <a:gd name="connsiteX31" fmla="*/ 1273175 w 1608138"/>
                  <a:gd name="connsiteY31" fmla="*/ 190500 h 1075928"/>
                  <a:gd name="connsiteX32" fmla="*/ 1201738 w 1608138"/>
                  <a:gd name="connsiteY32" fmla="*/ 149225 h 1075928"/>
                  <a:gd name="connsiteX33" fmla="*/ 1125538 w 1608138"/>
                  <a:gd name="connsiteY33" fmla="*/ 127000 h 1075928"/>
                  <a:gd name="connsiteX34" fmla="*/ 1096963 w 1608138"/>
                  <a:gd name="connsiteY34" fmla="*/ 123825 h 1075928"/>
                  <a:gd name="connsiteX35" fmla="*/ 1071563 w 1608138"/>
                  <a:gd name="connsiteY35" fmla="*/ 131763 h 1075928"/>
                  <a:gd name="connsiteX36" fmla="*/ 1042988 w 1608138"/>
                  <a:gd name="connsiteY36" fmla="*/ 138113 h 1075928"/>
                  <a:gd name="connsiteX37" fmla="*/ 1012825 w 1608138"/>
                  <a:gd name="connsiteY37" fmla="*/ 146050 h 1075928"/>
                  <a:gd name="connsiteX38" fmla="*/ 981075 w 1608138"/>
                  <a:gd name="connsiteY38" fmla="*/ 144463 h 1075928"/>
                  <a:gd name="connsiteX39" fmla="*/ 966788 w 1608138"/>
                  <a:gd name="connsiteY39" fmla="*/ 127000 h 1075928"/>
                  <a:gd name="connsiteX40" fmla="*/ 958850 w 1608138"/>
                  <a:gd name="connsiteY40" fmla="*/ 100013 h 1075928"/>
                  <a:gd name="connsiteX41" fmla="*/ 955675 w 1608138"/>
                  <a:gd name="connsiteY41" fmla="*/ 71438 h 1075928"/>
                  <a:gd name="connsiteX42" fmla="*/ 962025 w 1608138"/>
                  <a:gd name="connsiteY42" fmla="*/ 42863 h 1075928"/>
                  <a:gd name="connsiteX43" fmla="*/ 1012825 w 1608138"/>
                  <a:gd name="connsiteY43" fmla="*/ 4763 h 1075928"/>
                  <a:gd name="connsiteX44" fmla="*/ 595313 w 1608138"/>
                  <a:gd name="connsiteY44" fmla="*/ 0 h 1075928"/>
                  <a:gd name="connsiteX45" fmla="*/ 638177 w 1608138"/>
                  <a:gd name="connsiteY45" fmla="*/ 4762 h 1075928"/>
                  <a:gd name="connsiteX46" fmla="*/ 676275 w 1608138"/>
                  <a:gd name="connsiteY46" fmla="*/ 53975 h 1075928"/>
                  <a:gd name="connsiteX47" fmla="*/ 649288 w 1608138"/>
                  <a:gd name="connsiteY47" fmla="*/ 138113 h 1075928"/>
                  <a:gd name="connsiteX48" fmla="*/ 617538 w 1608138"/>
                  <a:gd name="connsiteY48" fmla="*/ 149225 h 1075928"/>
                  <a:gd name="connsiteX49" fmla="*/ 585788 w 1608138"/>
                  <a:gd name="connsiteY49" fmla="*/ 149225 h 1075928"/>
                  <a:gd name="connsiteX50" fmla="*/ 550863 w 1608138"/>
                  <a:gd name="connsiteY50" fmla="*/ 141288 h 1075928"/>
                  <a:gd name="connsiteX51" fmla="*/ 517525 w 1608138"/>
                  <a:gd name="connsiteY51" fmla="*/ 131763 h 1075928"/>
                  <a:gd name="connsiteX52" fmla="*/ 479425 w 1608138"/>
                  <a:gd name="connsiteY52" fmla="*/ 128588 h 1075928"/>
                  <a:gd name="connsiteX53" fmla="*/ 441325 w 1608138"/>
                  <a:gd name="connsiteY53" fmla="*/ 131763 h 1075928"/>
                  <a:gd name="connsiteX54" fmla="*/ 360363 w 1608138"/>
                  <a:gd name="connsiteY54" fmla="*/ 158750 h 1075928"/>
                  <a:gd name="connsiteX55" fmla="*/ 292100 w 1608138"/>
                  <a:gd name="connsiteY55" fmla="*/ 198438 h 1075928"/>
                  <a:gd name="connsiteX56" fmla="*/ 231775 w 1608138"/>
                  <a:gd name="connsiteY56" fmla="*/ 250825 h 1075928"/>
                  <a:gd name="connsiteX57" fmla="*/ 182563 w 1608138"/>
                  <a:gd name="connsiteY57" fmla="*/ 307975 h 1075928"/>
                  <a:gd name="connsiteX58" fmla="*/ 141288 w 1608138"/>
                  <a:gd name="connsiteY58" fmla="*/ 377825 h 1075928"/>
                  <a:gd name="connsiteX59" fmla="*/ 109538 w 1608138"/>
                  <a:gd name="connsiteY59" fmla="*/ 455613 h 1075928"/>
                  <a:gd name="connsiteX60" fmla="*/ 98425 w 1608138"/>
                  <a:gd name="connsiteY60" fmla="*/ 512763 h 1075928"/>
                  <a:gd name="connsiteX61" fmla="*/ 92075 w 1608138"/>
                  <a:gd name="connsiteY61" fmla="*/ 576263 h 1075928"/>
                  <a:gd name="connsiteX62" fmla="*/ 95250 w 1608138"/>
                  <a:gd name="connsiteY62" fmla="*/ 642938 h 1075928"/>
                  <a:gd name="connsiteX63" fmla="*/ 101600 w 1608138"/>
                  <a:gd name="connsiteY63" fmla="*/ 709613 h 1075928"/>
                  <a:gd name="connsiteX64" fmla="*/ 109538 w 1608138"/>
                  <a:gd name="connsiteY64" fmla="*/ 773113 h 1075928"/>
                  <a:gd name="connsiteX65" fmla="*/ 123825 w 1608138"/>
                  <a:gd name="connsiteY65" fmla="*/ 825500 h 1075928"/>
                  <a:gd name="connsiteX66" fmla="*/ 161925 w 1608138"/>
                  <a:gd name="connsiteY66" fmla="*/ 928688 h 1075928"/>
                  <a:gd name="connsiteX67" fmla="*/ 207963 w 1608138"/>
                  <a:gd name="connsiteY67" fmla="*/ 1030288 h 1075928"/>
                  <a:gd name="connsiteX68" fmla="*/ 230783 w 1608138"/>
                  <a:gd name="connsiteY68" fmla="*/ 1075928 h 1075928"/>
                  <a:gd name="connsiteX69" fmla="*/ 119823 w 1608138"/>
                  <a:gd name="connsiteY69" fmla="*/ 1075928 h 1075928"/>
                  <a:gd name="connsiteX70" fmla="*/ 101600 w 1608138"/>
                  <a:gd name="connsiteY70" fmla="*/ 1038225 h 1075928"/>
                  <a:gd name="connsiteX71" fmla="*/ 60325 w 1608138"/>
                  <a:gd name="connsiteY71" fmla="*/ 938213 h 1075928"/>
                  <a:gd name="connsiteX72" fmla="*/ 28575 w 1608138"/>
                  <a:gd name="connsiteY72" fmla="*/ 830263 h 1075928"/>
                  <a:gd name="connsiteX73" fmla="*/ 14288 w 1608138"/>
                  <a:gd name="connsiteY73" fmla="*/ 769938 h 1075928"/>
                  <a:gd name="connsiteX74" fmla="*/ 6350 w 1608138"/>
                  <a:gd name="connsiteY74" fmla="*/ 700088 h 1075928"/>
                  <a:gd name="connsiteX75" fmla="*/ 0 w 1608138"/>
                  <a:gd name="connsiteY75" fmla="*/ 628650 h 1075928"/>
                  <a:gd name="connsiteX76" fmla="*/ 0 w 1608138"/>
                  <a:gd name="connsiteY76" fmla="*/ 554038 h 1075928"/>
                  <a:gd name="connsiteX77" fmla="*/ 9525 w 1608138"/>
                  <a:gd name="connsiteY77" fmla="*/ 487363 h 1075928"/>
                  <a:gd name="connsiteX78" fmla="*/ 23813 w 1608138"/>
                  <a:gd name="connsiteY78" fmla="*/ 423863 h 1075928"/>
                  <a:gd name="connsiteX79" fmla="*/ 52388 w 1608138"/>
                  <a:gd name="connsiteY79" fmla="*/ 342900 h 1075928"/>
                  <a:gd name="connsiteX80" fmla="*/ 95250 w 1608138"/>
                  <a:gd name="connsiteY80" fmla="*/ 271463 h 1075928"/>
                  <a:gd name="connsiteX81" fmla="*/ 144463 w 1608138"/>
                  <a:gd name="connsiteY81" fmla="*/ 204788 h 1075928"/>
                  <a:gd name="connsiteX82" fmla="*/ 204788 w 1608138"/>
                  <a:gd name="connsiteY82" fmla="*/ 146050 h 1075928"/>
                  <a:gd name="connsiteX83" fmla="*/ 271463 w 1608138"/>
                  <a:gd name="connsiteY83" fmla="*/ 96838 h 1075928"/>
                  <a:gd name="connsiteX84" fmla="*/ 346075 w 1608138"/>
                  <a:gd name="connsiteY84" fmla="*/ 63500 h 1075928"/>
                  <a:gd name="connsiteX85" fmla="*/ 395288 w 1608138"/>
                  <a:gd name="connsiteY85" fmla="*/ 49213 h 1075928"/>
                  <a:gd name="connsiteX86" fmla="*/ 447675 w 1608138"/>
                  <a:gd name="connsiteY86" fmla="*/ 36513 h 1075928"/>
                  <a:gd name="connsiteX87" fmla="*/ 500063 w 1608138"/>
                  <a:gd name="connsiteY87" fmla="*/ 28575 h 1075928"/>
                  <a:gd name="connsiteX88" fmla="*/ 549275 w 1608138"/>
                  <a:gd name="connsiteY88" fmla="*/ 17463 h 1075928"/>
                  <a:gd name="connsiteX89" fmla="*/ 595313 w 1608138"/>
                  <a:gd name="connsiteY89" fmla="*/ 0 h 1075928"/>
                  <a:gd name="connsiteX0" fmla="*/ 1012825 w 1608138"/>
                  <a:gd name="connsiteY0" fmla="*/ 4763 h 1075928"/>
                  <a:gd name="connsiteX1" fmla="*/ 1062038 w 1608138"/>
                  <a:gd name="connsiteY1" fmla="*/ 4763 h 1075928"/>
                  <a:gd name="connsiteX2" fmla="*/ 1108075 w 1608138"/>
                  <a:gd name="connsiteY2" fmla="*/ 17463 h 1075928"/>
                  <a:gd name="connsiteX3" fmla="*/ 1157288 w 1608138"/>
                  <a:gd name="connsiteY3" fmla="*/ 36513 h 1075928"/>
                  <a:gd name="connsiteX4" fmla="*/ 1201738 w 1608138"/>
                  <a:gd name="connsiteY4" fmla="*/ 57150 h 1075928"/>
                  <a:gd name="connsiteX5" fmla="*/ 1241425 w 1608138"/>
                  <a:gd name="connsiteY5" fmla="*/ 74613 h 1075928"/>
                  <a:gd name="connsiteX6" fmla="*/ 1301750 w 1608138"/>
                  <a:gd name="connsiteY6" fmla="*/ 106363 h 1075928"/>
                  <a:gd name="connsiteX7" fmla="*/ 1365250 w 1608138"/>
                  <a:gd name="connsiteY7" fmla="*/ 149225 h 1075928"/>
                  <a:gd name="connsiteX8" fmla="*/ 1423988 w 1608138"/>
                  <a:gd name="connsiteY8" fmla="*/ 198438 h 1075928"/>
                  <a:gd name="connsiteX9" fmla="*/ 1474788 w 1608138"/>
                  <a:gd name="connsiteY9" fmla="*/ 258763 h 1075928"/>
                  <a:gd name="connsiteX10" fmla="*/ 1520826 w 1608138"/>
                  <a:gd name="connsiteY10" fmla="*/ 328613 h 1075928"/>
                  <a:gd name="connsiteX11" fmla="*/ 1558926 w 1608138"/>
                  <a:gd name="connsiteY11" fmla="*/ 406400 h 1075928"/>
                  <a:gd name="connsiteX12" fmla="*/ 1587501 w 1608138"/>
                  <a:gd name="connsiteY12" fmla="*/ 490538 h 1075928"/>
                  <a:gd name="connsiteX13" fmla="*/ 1604963 w 1608138"/>
                  <a:gd name="connsiteY13" fmla="*/ 579438 h 1075928"/>
                  <a:gd name="connsiteX14" fmla="*/ 1608138 w 1608138"/>
                  <a:gd name="connsiteY14" fmla="*/ 677863 h 1075928"/>
                  <a:gd name="connsiteX15" fmla="*/ 1597026 w 1608138"/>
                  <a:gd name="connsiteY15" fmla="*/ 779463 h 1075928"/>
                  <a:gd name="connsiteX16" fmla="*/ 1576388 w 1608138"/>
                  <a:gd name="connsiteY16" fmla="*/ 865188 h 1075928"/>
                  <a:gd name="connsiteX17" fmla="*/ 1547813 w 1608138"/>
                  <a:gd name="connsiteY17" fmla="*/ 942975 h 1075928"/>
                  <a:gd name="connsiteX18" fmla="*/ 1516063 w 1608138"/>
                  <a:gd name="connsiteY18" fmla="*/ 1017588 h 1075928"/>
                  <a:gd name="connsiteX19" fmla="*/ 1486893 w 1608138"/>
                  <a:gd name="connsiteY19" fmla="*/ 1075928 h 1075928"/>
                  <a:gd name="connsiteX20" fmla="*/ 1381632 w 1608138"/>
                  <a:gd name="connsiteY20" fmla="*/ 1075928 h 1075928"/>
                  <a:gd name="connsiteX21" fmla="*/ 1495426 w 1608138"/>
                  <a:gd name="connsiteY21" fmla="*/ 830263 h 1075928"/>
                  <a:gd name="connsiteX22" fmla="*/ 1506538 w 1608138"/>
                  <a:gd name="connsiteY22" fmla="*/ 762000 h 1075928"/>
                  <a:gd name="connsiteX23" fmla="*/ 1509713 w 1608138"/>
                  <a:gd name="connsiteY23" fmla="*/ 685800 h 1075928"/>
                  <a:gd name="connsiteX24" fmla="*/ 1506538 w 1608138"/>
                  <a:gd name="connsiteY24" fmla="*/ 608013 h 1075928"/>
                  <a:gd name="connsiteX25" fmla="*/ 1495426 w 1608138"/>
                  <a:gd name="connsiteY25" fmla="*/ 536575 h 1075928"/>
                  <a:gd name="connsiteX26" fmla="*/ 1477963 w 1608138"/>
                  <a:gd name="connsiteY26" fmla="*/ 466725 h 1075928"/>
                  <a:gd name="connsiteX27" fmla="*/ 1457326 w 1608138"/>
                  <a:gd name="connsiteY27" fmla="*/ 403225 h 1075928"/>
                  <a:gd name="connsiteX28" fmla="*/ 1431926 w 1608138"/>
                  <a:gd name="connsiteY28" fmla="*/ 354013 h 1075928"/>
                  <a:gd name="connsiteX29" fmla="*/ 1389063 w 1608138"/>
                  <a:gd name="connsiteY29" fmla="*/ 296863 h 1075928"/>
                  <a:gd name="connsiteX30" fmla="*/ 1336675 w 1608138"/>
                  <a:gd name="connsiteY30" fmla="*/ 239713 h 1075928"/>
                  <a:gd name="connsiteX31" fmla="*/ 1273175 w 1608138"/>
                  <a:gd name="connsiteY31" fmla="*/ 190500 h 1075928"/>
                  <a:gd name="connsiteX32" fmla="*/ 1201738 w 1608138"/>
                  <a:gd name="connsiteY32" fmla="*/ 149225 h 1075928"/>
                  <a:gd name="connsiteX33" fmla="*/ 1125538 w 1608138"/>
                  <a:gd name="connsiteY33" fmla="*/ 127000 h 1075928"/>
                  <a:gd name="connsiteX34" fmla="*/ 1096963 w 1608138"/>
                  <a:gd name="connsiteY34" fmla="*/ 123825 h 1075928"/>
                  <a:gd name="connsiteX35" fmla="*/ 1071563 w 1608138"/>
                  <a:gd name="connsiteY35" fmla="*/ 131763 h 1075928"/>
                  <a:gd name="connsiteX36" fmla="*/ 1042988 w 1608138"/>
                  <a:gd name="connsiteY36" fmla="*/ 138113 h 1075928"/>
                  <a:gd name="connsiteX37" fmla="*/ 1012825 w 1608138"/>
                  <a:gd name="connsiteY37" fmla="*/ 146050 h 1075928"/>
                  <a:gd name="connsiteX38" fmla="*/ 981075 w 1608138"/>
                  <a:gd name="connsiteY38" fmla="*/ 144463 h 1075928"/>
                  <a:gd name="connsiteX39" fmla="*/ 966788 w 1608138"/>
                  <a:gd name="connsiteY39" fmla="*/ 127000 h 1075928"/>
                  <a:gd name="connsiteX40" fmla="*/ 958850 w 1608138"/>
                  <a:gd name="connsiteY40" fmla="*/ 100013 h 1075928"/>
                  <a:gd name="connsiteX41" fmla="*/ 955675 w 1608138"/>
                  <a:gd name="connsiteY41" fmla="*/ 71438 h 1075928"/>
                  <a:gd name="connsiteX42" fmla="*/ 962025 w 1608138"/>
                  <a:gd name="connsiteY42" fmla="*/ 42863 h 1075928"/>
                  <a:gd name="connsiteX43" fmla="*/ 1012825 w 1608138"/>
                  <a:gd name="connsiteY43" fmla="*/ 4763 h 1075928"/>
                  <a:gd name="connsiteX44" fmla="*/ 595313 w 1608138"/>
                  <a:gd name="connsiteY44" fmla="*/ 0 h 1075928"/>
                  <a:gd name="connsiteX45" fmla="*/ 638177 w 1608138"/>
                  <a:gd name="connsiteY45" fmla="*/ 4762 h 1075928"/>
                  <a:gd name="connsiteX46" fmla="*/ 676275 w 1608138"/>
                  <a:gd name="connsiteY46" fmla="*/ 53975 h 1075928"/>
                  <a:gd name="connsiteX47" fmla="*/ 649288 w 1608138"/>
                  <a:gd name="connsiteY47" fmla="*/ 138113 h 1075928"/>
                  <a:gd name="connsiteX48" fmla="*/ 617538 w 1608138"/>
                  <a:gd name="connsiteY48" fmla="*/ 149225 h 1075928"/>
                  <a:gd name="connsiteX49" fmla="*/ 585788 w 1608138"/>
                  <a:gd name="connsiteY49" fmla="*/ 149225 h 1075928"/>
                  <a:gd name="connsiteX50" fmla="*/ 550863 w 1608138"/>
                  <a:gd name="connsiteY50" fmla="*/ 141288 h 1075928"/>
                  <a:gd name="connsiteX51" fmla="*/ 517525 w 1608138"/>
                  <a:gd name="connsiteY51" fmla="*/ 131763 h 1075928"/>
                  <a:gd name="connsiteX52" fmla="*/ 479425 w 1608138"/>
                  <a:gd name="connsiteY52" fmla="*/ 128588 h 1075928"/>
                  <a:gd name="connsiteX53" fmla="*/ 441325 w 1608138"/>
                  <a:gd name="connsiteY53" fmla="*/ 131763 h 1075928"/>
                  <a:gd name="connsiteX54" fmla="*/ 360363 w 1608138"/>
                  <a:gd name="connsiteY54" fmla="*/ 158750 h 1075928"/>
                  <a:gd name="connsiteX55" fmla="*/ 292100 w 1608138"/>
                  <a:gd name="connsiteY55" fmla="*/ 198438 h 1075928"/>
                  <a:gd name="connsiteX56" fmla="*/ 231775 w 1608138"/>
                  <a:gd name="connsiteY56" fmla="*/ 250825 h 1075928"/>
                  <a:gd name="connsiteX57" fmla="*/ 182563 w 1608138"/>
                  <a:gd name="connsiteY57" fmla="*/ 307975 h 1075928"/>
                  <a:gd name="connsiteX58" fmla="*/ 141288 w 1608138"/>
                  <a:gd name="connsiteY58" fmla="*/ 377825 h 1075928"/>
                  <a:gd name="connsiteX59" fmla="*/ 109538 w 1608138"/>
                  <a:gd name="connsiteY59" fmla="*/ 455613 h 1075928"/>
                  <a:gd name="connsiteX60" fmla="*/ 98425 w 1608138"/>
                  <a:gd name="connsiteY60" fmla="*/ 512763 h 1075928"/>
                  <a:gd name="connsiteX61" fmla="*/ 92075 w 1608138"/>
                  <a:gd name="connsiteY61" fmla="*/ 576263 h 1075928"/>
                  <a:gd name="connsiteX62" fmla="*/ 95250 w 1608138"/>
                  <a:gd name="connsiteY62" fmla="*/ 642938 h 1075928"/>
                  <a:gd name="connsiteX63" fmla="*/ 101600 w 1608138"/>
                  <a:gd name="connsiteY63" fmla="*/ 709613 h 1075928"/>
                  <a:gd name="connsiteX64" fmla="*/ 109538 w 1608138"/>
                  <a:gd name="connsiteY64" fmla="*/ 773113 h 1075928"/>
                  <a:gd name="connsiteX65" fmla="*/ 123825 w 1608138"/>
                  <a:gd name="connsiteY65" fmla="*/ 825500 h 1075928"/>
                  <a:gd name="connsiteX66" fmla="*/ 161925 w 1608138"/>
                  <a:gd name="connsiteY66" fmla="*/ 928688 h 1075928"/>
                  <a:gd name="connsiteX67" fmla="*/ 207963 w 1608138"/>
                  <a:gd name="connsiteY67" fmla="*/ 1030288 h 1075928"/>
                  <a:gd name="connsiteX68" fmla="*/ 230783 w 1608138"/>
                  <a:gd name="connsiteY68" fmla="*/ 1075928 h 1075928"/>
                  <a:gd name="connsiteX69" fmla="*/ 119823 w 1608138"/>
                  <a:gd name="connsiteY69" fmla="*/ 1075928 h 1075928"/>
                  <a:gd name="connsiteX70" fmla="*/ 101600 w 1608138"/>
                  <a:gd name="connsiteY70" fmla="*/ 1038225 h 1075928"/>
                  <a:gd name="connsiteX71" fmla="*/ 60325 w 1608138"/>
                  <a:gd name="connsiteY71" fmla="*/ 938213 h 1075928"/>
                  <a:gd name="connsiteX72" fmla="*/ 28575 w 1608138"/>
                  <a:gd name="connsiteY72" fmla="*/ 830263 h 1075928"/>
                  <a:gd name="connsiteX73" fmla="*/ 14288 w 1608138"/>
                  <a:gd name="connsiteY73" fmla="*/ 769938 h 1075928"/>
                  <a:gd name="connsiteX74" fmla="*/ 6350 w 1608138"/>
                  <a:gd name="connsiteY74" fmla="*/ 700088 h 1075928"/>
                  <a:gd name="connsiteX75" fmla="*/ 0 w 1608138"/>
                  <a:gd name="connsiteY75" fmla="*/ 628650 h 1075928"/>
                  <a:gd name="connsiteX76" fmla="*/ 0 w 1608138"/>
                  <a:gd name="connsiteY76" fmla="*/ 554038 h 1075928"/>
                  <a:gd name="connsiteX77" fmla="*/ 9525 w 1608138"/>
                  <a:gd name="connsiteY77" fmla="*/ 487363 h 1075928"/>
                  <a:gd name="connsiteX78" fmla="*/ 23813 w 1608138"/>
                  <a:gd name="connsiteY78" fmla="*/ 423863 h 1075928"/>
                  <a:gd name="connsiteX79" fmla="*/ 52388 w 1608138"/>
                  <a:gd name="connsiteY79" fmla="*/ 342900 h 1075928"/>
                  <a:gd name="connsiteX80" fmla="*/ 95250 w 1608138"/>
                  <a:gd name="connsiteY80" fmla="*/ 271463 h 1075928"/>
                  <a:gd name="connsiteX81" fmla="*/ 144463 w 1608138"/>
                  <a:gd name="connsiteY81" fmla="*/ 204788 h 1075928"/>
                  <a:gd name="connsiteX82" fmla="*/ 204788 w 1608138"/>
                  <a:gd name="connsiteY82" fmla="*/ 146050 h 1075928"/>
                  <a:gd name="connsiteX83" fmla="*/ 271463 w 1608138"/>
                  <a:gd name="connsiteY83" fmla="*/ 96838 h 1075928"/>
                  <a:gd name="connsiteX84" fmla="*/ 346075 w 1608138"/>
                  <a:gd name="connsiteY84" fmla="*/ 63500 h 1075928"/>
                  <a:gd name="connsiteX85" fmla="*/ 395288 w 1608138"/>
                  <a:gd name="connsiteY85" fmla="*/ 49213 h 1075928"/>
                  <a:gd name="connsiteX86" fmla="*/ 447675 w 1608138"/>
                  <a:gd name="connsiteY86" fmla="*/ 36513 h 1075928"/>
                  <a:gd name="connsiteX87" fmla="*/ 500063 w 1608138"/>
                  <a:gd name="connsiteY87" fmla="*/ 28575 h 1075928"/>
                  <a:gd name="connsiteX88" fmla="*/ 549275 w 1608138"/>
                  <a:gd name="connsiteY88" fmla="*/ 17463 h 1075928"/>
                  <a:gd name="connsiteX89" fmla="*/ 595313 w 1608138"/>
                  <a:gd name="connsiteY89" fmla="*/ 0 h 1075928"/>
                  <a:gd name="connsiteX0" fmla="*/ 1012825 w 1608138"/>
                  <a:gd name="connsiteY0" fmla="*/ 4763 h 1075928"/>
                  <a:gd name="connsiteX1" fmla="*/ 1062038 w 1608138"/>
                  <a:gd name="connsiteY1" fmla="*/ 4763 h 1075928"/>
                  <a:gd name="connsiteX2" fmla="*/ 1108075 w 1608138"/>
                  <a:gd name="connsiteY2" fmla="*/ 17463 h 1075928"/>
                  <a:gd name="connsiteX3" fmla="*/ 1157288 w 1608138"/>
                  <a:gd name="connsiteY3" fmla="*/ 36513 h 1075928"/>
                  <a:gd name="connsiteX4" fmla="*/ 1201738 w 1608138"/>
                  <a:gd name="connsiteY4" fmla="*/ 57150 h 1075928"/>
                  <a:gd name="connsiteX5" fmla="*/ 1241425 w 1608138"/>
                  <a:gd name="connsiteY5" fmla="*/ 74613 h 1075928"/>
                  <a:gd name="connsiteX6" fmla="*/ 1301750 w 1608138"/>
                  <a:gd name="connsiteY6" fmla="*/ 106363 h 1075928"/>
                  <a:gd name="connsiteX7" fmla="*/ 1365250 w 1608138"/>
                  <a:gd name="connsiteY7" fmla="*/ 149225 h 1075928"/>
                  <a:gd name="connsiteX8" fmla="*/ 1423988 w 1608138"/>
                  <a:gd name="connsiteY8" fmla="*/ 198438 h 1075928"/>
                  <a:gd name="connsiteX9" fmla="*/ 1474788 w 1608138"/>
                  <a:gd name="connsiteY9" fmla="*/ 258763 h 1075928"/>
                  <a:gd name="connsiteX10" fmla="*/ 1520826 w 1608138"/>
                  <a:gd name="connsiteY10" fmla="*/ 328613 h 1075928"/>
                  <a:gd name="connsiteX11" fmla="*/ 1558926 w 1608138"/>
                  <a:gd name="connsiteY11" fmla="*/ 406400 h 1075928"/>
                  <a:gd name="connsiteX12" fmla="*/ 1587501 w 1608138"/>
                  <a:gd name="connsiteY12" fmla="*/ 490538 h 1075928"/>
                  <a:gd name="connsiteX13" fmla="*/ 1604963 w 1608138"/>
                  <a:gd name="connsiteY13" fmla="*/ 579438 h 1075928"/>
                  <a:gd name="connsiteX14" fmla="*/ 1608138 w 1608138"/>
                  <a:gd name="connsiteY14" fmla="*/ 677863 h 1075928"/>
                  <a:gd name="connsiteX15" fmla="*/ 1597026 w 1608138"/>
                  <a:gd name="connsiteY15" fmla="*/ 779463 h 1075928"/>
                  <a:gd name="connsiteX16" fmla="*/ 1576388 w 1608138"/>
                  <a:gd name="connsiteY16" fmla="*/ 865188 h 1075928"/>
                  <a:gd name="connsiteX17" fmla="*/ 1547813 w 1608138"/>
                  <a:gd name="connsiteY17" fmla="*/ 942975 h 1075928"/>
                  <a:gd name="connsiteX18" fmla="*/ 1516063 w 1608138"/>
                  <a:gd name="connsiteY18" fmla="*/ 1017588 h 1075928"/>
                  <a:gd name="connsiteX19" fmla="*/ 1486893 w 1608138"/>
                  <a:gd name="connsiteY19" fmla="*/ 1075928 h 1075928"/>
                  <a:gd name="connsiteX20" fmla="*/ 1381632 w 1608138"/>
                  <a:gd name="connsiteY20" fmla="*/ 1075928 h 1075928"/>
                  <a:gd name="connsiteX21" fmla="*/ 1495426 w 1608138"/>
                  <a:gd name="connsiteY21" fmla="*/ 830263 h 1075928"/>
                  <a:gd name="connsiteX22" fmla="*/ 1506538 w 1608138"/>
                  <a:gd name="connsiteY22" fmla="*/ 762000 h 1075928"/>
                  <a:gd name="connsiteX23" fmla="*/ 1509713 w 1608138"/>
                  <a:gd name="connsiteY23" fmla="*/ 685800 h 1075928"/>
                  <a:gd name="connsiteX24" fmla="*/ 1506538 w 1608138"/>
                  <a:gd name="connsiteY24" fmla="*/ 608013 h 1075928"/>
                  <a:gd name="connsiteX25" fmla="*/ 1495426 w 1608138"/>
                  <a:gd name="connsiteY25" fmla="*/ 536575 h 1075928"/>
                  <a:gd name="connsiteX26" fmla="*/ 1477963 w 1608138"/>
                  <a:gd name="connsiteY26" fmla="*/ 466725 h 1075928"/>
                  <a:gd name="connsiteX27" fmla="*/ 1457326 w 1608138"/>
                  <a:gd name="connsiteY27" fmla="*/ 403225 h 1075928"/>
                  <a:gd name="connsiteX28" fmla="*/ 1431926 w 1608138"/>
                  <a:gd name="connsiteY28" fmla="*/ 354013 h 1075928"/>
                  <a:gd name="connsiteX29" fmla="*/ 1389063 w 1608138"/>
                  <a:gd name="connsiteY29" fmla="*/ 296863 h 1075928"/>
                  <a:gd name="connsiteX30" fmla="*/ 1336675 w 1608138"/>
                  <a:gd name="connsiteY30" fmla="*/ 239713 h 1075928"/>
                  <a:gd name="connsiteX31" fmla="*/ 1273175 w 1608138"/>
                  <a:gd name="connsiteY31" fmla="*/ 190500 h 1075928"/>
                  <a:gd name="connsiteX32" fmla="*/ 1201738 w 1608138"/>
                  <a:gd name="connsiteY32" fmla="*/ 149225 h 1075928"/>
                  <a:gd name="connsiteX33" fmla="*/ 1125538 w 1608138"/>
                  <a:gd name="connsiteY33" fmla="*/ 127000 h 1075928"/>
                  <a:gd name="connsiteX34" fmla="*/ 1096963 w 1608138"/>
                  <a:gd name="connsiteY34" fmla="*/ 123825 h 1075928"/>
                  <a:gd name="connsiteX35" fmla="*/ 1071563 w 1608138"/>
                  <a:gd name="connsiteY35" fmla="*/ 131763 h 1075928"/>
                  <a:gd name="connsiteX36" fmla="*/ 1042988 w 1608138"/>
                  <a:gd name="connsiteY36" fmla="*/ 138113 h 1075928"/>
                  <a:gd name="connsiteX37" fmla="*/ 1012825 w 1608138"/>
                  <a:gd name="connsiteY37" fmla="*/ 146050 h 1075928"/>
                  <a:gd name="connsiteX38" fmla="*/ 981075 w 1608138"/>
                  <a:gd name="connsiteY38" fmla="*/ 144463 h 1075928"/>
                  <a:gd name="connsiteX39" fmla="*/ 966788 w 1608138"/>
                  <a:gd name="connsiteY39" fmla="*/ 127000 h 1075928"/>
                  <a:gd name="connsiteX40" fmla="*/ 958850 w 1608138"/>
                  <a:gd name="connsiteY40" fmla="*/ 100013 h 1075928"/>
                  <a:gd name="connsiteX41" fmla="*/ 955675 w 1608138"/>
                  <a:gd name="connsiteY41" fmla="*/ 71438 h 1075928"/>
                  <a:gd name="connsiteX42" fmla="*/ 962025 w 1608138"/>
                  <a:gd name="connsiteY42" fmla="*/ 42863 h 1075928"/>
                  <a:gd name="connsiteX43" fmla="*/ 1012825 w 1608138"/>
                  <a:gd name="connsiteY43" fmla="*/ 4763 h 1075928"/>
                  <a:gd name="connsiteX44" fmla="*/ 595313 w 1608138"/>
                  <a:gd name="connsiteY44" fmla="*/ 0 h 1075928"/>
                  <a:gd name="connsiteX45" fmla="*/ 638177 w 1608138"/>
                  <a:gd name="connsiteY45" fmla="*/ 4762 h 1075928"/>
                  <a:gd name="connsiteX46" fmla="*/ 676275 w 1608138"/>
                  <a:gd name="connsiteY46" fmla="*/ 53975 h 1075928"/>
                  <a:gd name="connsiteX47" fmla="*/ 649288 w 1608138"/>
                  <a:gd name="connsiteY47" fmla="*/ 138113 h 1075928"/>
                  <a:gd name="connsiteX48" fmla="*/ 617538 w 1608138"/>
                  <a:gd name="connsiteY48" fmla="*/ 149225 h 1075928"/>
                  <a:gd name="connsiteX49" fmla="*/ 585788 w 1608138"/>
                  <a:gd name="connsiteY49" fmla="*/ 149225 h 1075928"/>
                  <a:gd name="connsiteX50" fmla="*/ 550863 w 1608138"/>
                  <a:gd name="connsiteY50" fmla="*/ 141288 h 1075928"/>
                  <a:gd name="connsiteX51" fmla="*/ 517525 w 1608138"/>
                  <a:gd name="connsiteY51" fmla="*/ 131763 h 1075928"/>
                  <a:gd name="connsiteX52" fmla="*/ 479425 w 1608138"/>
                  <a:gd name="connsiteY52" fmla="*/ 128588 h 1075928"/>
                  <a:gd name="connsiteX53" fmla="*/ 441325 w 1608138"/>
                  <a:gd name="connsiteY53" fmla="*/ 131763 h 1075928"/>
                  <a:gd name="connsiteX54" fmla="*/ 360363 w 1608138"/>
                  <a:gd name="connsiteY54" fmla="*/ 158750 h 1075928"/>
                  <a:gd name="connsiteX55" fmla="*/ 292100 w 1608138"/>
                  <a:gd name="connsiteY55" fmla="*/ 198438 h 1075928"/>
                  <a:gd name="connsiteX56" fmla="*/ 231775 w 1608138"/>
                  <a:gd name="connsiteY56" fmla="*/ 250825 h 1075928"/>
                  <a:gd name="connsiteX57" fmla="*/ 182563 w 1608138"/>
                  <a:gd name="connsiteY57" fmla="*/ 307975 h 1075928"/>
                  <a:gd name="connsiteX58" fmla="*/ 141288 w 1608138"/>
                  <a:gd name="connsiteY58" fmla="*/ 377825 h 1075928"/>
                  <a:gd name="connsiteX59" fmla="*/ 109538 w 1608138"/>
                  <a:gd name="connsiteY59" fmla="*/ 455613 h 1075928"/>
                  <a:gd name="connsiteX60" fmla="*/ 98425 w 1608138"/>
                  <a:gd name="connsiteY60" fmla="*/ 512763 h 1075928"/>
                  <a:gd name="connsiteX61" fmla="*/ 92075 w 1608138"/>
                  <a:gd name="connsiteY61" fmla="*/ 576263 h 1075928"/>
                  <a:gd name="connsiteX62" fmla="*/ 95250 w 1608138"/>
                  <a:gd name="connsiteY62" fmla="*/ 642938 h 1075928"/>
                  <a:gd name="connsiteX63" fmla="*/ 101600 w 1608138"/>
                  <a:gd name="connsiteY63" fmla="*/ 709613 h 1075928"/>
                  <a:gd name="connsiteX64" fmla="*/ 109538 w 1608138"/>
                  <a:gd name="connsiteY64" fmla="*/ 773113 h 1075928"/>
                  <a:gd name="connsiteX65" fmla="*/ 123825 w 1608138"/>
                  <a:gd name="connsiteY65" fmla="*/ 825500 h 1075928"/>
                  <a:gd name="connsiteX66" fmla="*/ 161925 w 1608138"/>
                  <a:gd name="connsiteY66" fmla="*/ 928688 h 1075928"/>
                  <a:gd name="connsiteX67" fmla="*/ 207963 w 1608138"/>
                  <a:gd name="connsiteY67" fmla="*/ 1030288 h 1075928"/>
                  <a:gd name="connsiteX68" fmla="*/ 230783 w 1608138"/>
                  <a:gd name="connsiteY68" fmla="*/ 1075928 h 1075928"/>
                  <a:gd name="connsiteX69" fmla="*/ 119823 w 1608138"/>
                  <a:gd name="connsiteY69" fmla="*/ 1075928 h 1075928"/>
                  <a:gd name="connsiteX70" fmla="*/ 101600 w 1608138"/>
                  <a:gd name="connsiteY70" fmla="*/ 1038225 h 1075928"/>
                  <a:gd name="connsiteX71" fmla="*/ 60325 w 1608138"/>
                  <a:gd name="connsiteY71" fmla="*/ 938213 h 1075928"/>
                  <a:gd name="connsiteX72" fmla="*/ 28575 w 1608138"/>
                  <a:gd name="connsiteY72" fmla="*/ 830263 h 1075928"/>
                  <a:gd name="connsiteX73" fmla="*/ 14288 w 1608138"/>
                  <a:gd name="connsiteY73" fmla="*/ 769938 h 1075928"/>
                  <a:gd name="connsiteX74" fmla="*/ 6350 w 1608138"/>
                  <a:gd name="connsiteY74" fmla="*/ 700088 h 1075928"/>
                  <a:gd name="connsiteX75" fmla="*/ 0 w 1608138"/>
                  <a:gd name="connsiteY75" fmla="*/ 628650 h 1075928"/>
                  <a:gd name="connsiteX76" fmla="*/ 0 w 1608138"/>
                  <a:gd name="connsiteY76" fmla="*/ 554038 h 1075928"/>
                  <a:gd name="connsiteX77" fmla="*/ 9525 w 1608138"/>
                  <a:gd name="connsiteY77" fmla="*/ 487363 h 1075928"/>
                  <a:gd name="connsiteX78" fmla="*/ 23813 w 1608138"/>
                  <a:gd name="connsiteY78" fmla="*/ 423863 h 1075928"/>
                  <a:gd name="connsiteX79" fmla="*/ 52388 w 1608138"/>
                  <a:gd name="connsiteY79" fmla="*/ 342900 h 1075928"/>
                  <a:gd name="connsiteX80" fmla="*/ 95250 w 1608138"/>
                  <a:gd name="connsiteY80" fmla="*/ 271463 h 1075928"/>
                  <a:gd name="connsiteX81" fmla="*/ 144463 w 1608138"/>
                  <a:gd name="connsiteY81" fmla="*/ 204788 h 1075928"/>
                  <a:gd name="connsiteX82" fmla="*/ 204788 w 1608138"/>
                  <a:gd name="connsiteY82" fmla="*/ 146050 h 1075928"/>
                  <a:gd name="connsiteX83" fmla="*/ 271463 w 1608138"/>
                  <a:gd name="connsiteY83" fmla="*/ 96838 h 1075928"/>
                  <a:gd name="connsiteX84" fmla="*/ 346075 w 1608138"/>
                  <a:gd name="connsiteY84" fmla="*/ 63500 h 1075928"/>
                  <a:gd name="connsiteX85" fmla="*/ 395288 w 1608138"/>
                  <a:gd name="connsiteY85" fmla="*/ 49213 h 1075928"/>
                  <a:gd name="connsiteX86" fmla="*/ 447675 w 1608138"/>
                  <a:gd name="connsiteY86" fmla="*/ 36513 h 1075928"/>
                  <a:gd name="connsiteX87" fmla="*/ 500063 w 1608138"/>
                  <a:gd name="connsiteY87" fmla="*/ 28575 h 1075928"/>
                  <a:gd name="connsiteX88" fmla="*/ 549275 w 1608138"/>
                  <a:gd name="connsiteY88" fmla="*/ 17463 h 1075928"/>
                  <a:gd name="connsiteX89" fmla="*/ 595313 w 1608138"/>
                  <a:gd name="connsiteY89" fmla="*/ 0 h 1075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</a:cxnLst>
                <a:rect l="l" t="t" r="r" b="b"/>
                <a:pathLst>
                  <a:path w="1608138" h="1075928">
                    <a:moveTo>
                      <a:pt x="1012825" y="4763"/>
                    </a:moveTo>
                    <a:lnTo>
                      <a:pt x="1062038" y="4763"/>
                    </a:lnTo>
                    <a:lnTo>
                      <a:pt x="1108075" y="17463"/>
                    </a:lnTo>
                    <a:lnTo>
                      <a:pt x="1157288" y="36513"/>
                    </a:lnTo>
                    <a:lnTo>
                      <a:pt x="1201738" y="57150"/>
                    </a:lnTo>
                    <a:lnTo>
                      <a:pt x="1241425" y="74613"/>
                    </a:lnTo>
                    <a:lnTo>
                      <a:pt x="1301750" y="106363"/>
                    </a:lnTo>
                    <a:lnTo>
                      <a:pt x="1365250" y="149225"/>
                    </a:lnTo>
                    <a:lnTo>
                      <a:pt x="1423988" y="198438"/>
                    </a:lnTo>
                    <a:lnTo>
                      <a:pt x="1474788" y="258763"/>
                    </a:lnTo>
                    <a:lnTo>
                      <a:pt x="1520826" y="328613"/>
                    </a:lnTo>
                    <a:lnTo>
                      <a:pt x="1558926" y="406400"/>
                    </a:lnTo>
                    <a:lnTo>
                      <a:pt x="1587501" y="490538"/>
                    </a:lnTo>
                    <a:lnTo>
                      <a:pt x="1604963" y="579438"/>
                    </a:lnTo>
                    <a:lnTo>
                      <a:pt x="1608138" y="677863"/>
                    </a:lnTo>
                    <a:lnTo>
                      <a:pt x="1597026" y="779463"/>
                    </a:lnTo>
                    <a:lnTo>
                      <a:pt x="1576388" y="865188"/>
                    </a:lnTo>
                    <a:lnTo>
                      <a:pt x="1547813" y="942975"/>
                    </a:lnTo>
                    <a:lnTo>
                      <a:pt x="1516063" y="1017588"/>
                    </a:lnTo>
                    <a:lnTo>
                      <a:pt x="1486893" y="1075928"/>
                    </a:lnTo>
                    <a:lnTo>
                      <a:pt x="1381632" y="1075928"/>
                    </a:lnTo>
                    <a:lnTo>
                      <a:pt x="1495426" y="830263"/>
                    </a:lnTo>
                    <a:lnTo>
                      <a:pt x="1506538" y="762000"/>
                    </a:lnTo>
                    <a:lnTo>
                      <a:pt x="1509713" y="685800"/>
                    </a:lnTo>
                    <a:lnTo>
                      <a:pt x="1506538" y="608013"/>
                    </a:lnTo>
                    <a:lnTo>
                      <a:pt x="1495426" y="536575"/>
                    </a:lnTo>
                    <a:lnTo>
                      <a:pt x="1477963" y="466725"/>
                    </a:lnTo>
                    <a:lnTo>
                      <a:pt x="1457326" y="403225"/>
                    </a:lnTo>
                    <a:lnTo>
                      <a:pt x="1431926" y="354013"/>
                    </a:lnTo>
                    <a:lnTo>
                      <a:pt x="1389063" y="296863"/>
                    </a:lnTo>
                    <a:lnTo>
                      <a:pt x="1336675" y="239713"/>
                    </a:lnTo>
                    <a:lnTo>
                      <a:pt x="1273175" y="190500"/>
                    </a:lnTo>
                    <a:lnTo>
                      <a:pt x="1201738" y="149225"/>
                    </a:lnTo>
                    <a:lnTo>
                      <a:pt x="1125538" y="127000"/>
                    </a:lnTo>
                    <a:lnTo>
                      <a:pt x="1096963" y="123825"/>
                    </a:lnTo>
                    <a:lnTo>
                      <a:pt x="1071563" y="131763"/>
                    </a:lnTo>
                    <a:lnTo>
                      <a:pt x="1042988" y="138113"/>
                    </a:lnTo>
                    <a:lnTo>
                      <a:pt x="1012825" y="146050"/>
                    </a:lnTo>
                    <a:lnTo>
                      <a:pt x="981075" y="144463"/>
                    </a:lnTo>
                    <a:lnTo>
                      <a:pt x="966788" y="127000"/>
                    </a:lnTo>
                    <a:lnTo>
                      <a:pt x="958850" y="100013"/>
                    </a:lnTo>
                    <a:lnTo>
                      <a:pt x="955675" y="71438"/>
                    </a:lnTo>
                    <a:lnTo>
                      <a:pt x="962025" y="42863"/>
                    </a:lnTo>
                    <a:cubicBezTo>
                      <a:pt x="968676" y="19878"/>
                      <a:pt x="973268" y="9235"/>
                      <a:pt x="1012825" y="4763"/>
                    </a:cubicBezTo>
                    <a:close/>
                    <a:moveTo>
                      <a:pt x="595313" y="0"/>
                    </a:moveTo>
                    <a:lnTo>
                      <a:pt x="638177" y="4762"/>
                    </a:lnTo>
                    <a:cubicBezTo>
                      <a:pt x="650876" y="21166"/>
                      <a:pt x="663578" y="17002"/>
                      <a:pt x="676275" y="53975"/>
                    </a:cubicBezTo>
                    <a:cubicBezTo>
                      <a:pt x="678127" y="76200"/>
                      <a:pt x="679649" y="118123"/>
                      <a:pt x="649288" y="138113"/>
                    </a:cubicBezTo>
                    <a:lnTo>
                      <a:pt x="617538" y="149225"/>
                    </a:lnTo>
                    <a:lnTo>
                      <a:pt x="585788" y="149225"/>
                    </a:lnTo>
                    <a:lnTo>
                      <a:pt x="550863" y="141288"/>
                    </a:lnTo>
                    <a:lnTo>
                      <a:pt x="517525" y="131763"/>
                    </a:lnTo>
                    <a:lnTo>
                      <a:pt x="479425" y="128588"/>
                    </a:lnTo>
                    <a:lnTo>
                      <a:pt x="441325" y="131763"/>
                    </a:lnTo>
                    <a:lnTo>
                      <a:pt x="360363" y="158750"/>
                    </a:lnTo>
                    <a:lnTo>
                      <a:pt x="292100" y="198438"/>
                    </a:lnTo>
                    <a:lnTo>
                      <a:pt x="231775" y="250825"/>
                    </a:lnTo>
                    <a:lnTo>
                      <a:pt x="182563" y="307975"/>
                    </a:lnTo>
                    <a:lnTo>
                      <a:pt x="141288" y="377825"/>
                    </a:lnTo>
                    <a:lnTo>
                      <a:pt x="109538" y="455613"/>
                    </a:lnTo>
                    <a:lnTo>
                      <a:pt x="98425" y="512763"/>
                    </a:lnTo>
                    <a:lnTo>
                      <a:pt x="92075" y="576263"/>
                    </a:lnTo>
                    <a:lnTo>
                      <a:pt x="95250" y="642938"/>
                    </a:lnTo>
                    <a:lnTo>
                      <a:pt x="101600" y="709613"/>
                    </a:lnTo>
                    <a:lnTo>
                      <a:pt x="109538" y="773113"/>
                    </a:lnTo>
                    <a:lnTo>
                      <a:pt x="123825" y="825500"/>
                    </a:lnTo>
                    <a:lnTo>
                      <a:pt x="161925" y="928688"/>
                    </a:lnTo>
                    <a:lnTo>
                      <a:pt x="207963" y="1030288"/>
                    </a:lnTo>
                    <a:lnTo>
                      <a:pt x="230783" y="1075928"/>
                    </a:lnTo>
                    <a:lnTo>
                      <a:pt x="119823" y="1075928"/>
                    </a:lnTo>
                    <a:lnTo>
                      <a:pt x="101600" y="1038225"/>
                    </a:lnTo>
                    <a:lnTo>
                      <a:pt x="60325" y="938213"/>
                    </a:lnTo>
                    <a:lnTo>
                      <a:pt x="28575" y="830263"/>
                    </a:lnTo>
                    <a:lnTo>
                      <a:pt x="14288" y="769938"/>
                    </a:lnTo>
                    <a:lnTo>
                      <a:pt x="6350" y="700088"/>
                    </a:lnTo>
                    <a:lnTo>
                      <a:pt x="0" y="628650"/>
                    </a:lnTo>
                    <a:lnTo>
                      <a:pt x="0" y="554038"/>
                    </a:lnTo>
                    <a:lnTo>
                      <a:pt x="9525" y="487363"/>
                    </a:lnTo>
                    <a:lnTo>
                      <a:pt x="23813" y="423863"/>
                    </a:lnTo>
                    <a:lnTo>
                      <a:pt x="52388" y="342900"/>
                    </a:lnTo>
                    <a:lnTo>
                      <a:pt x="95250" y="271463"/>
                    </a:lnTo>
                    <a:lnTo>
                      <a:pt x="144463" y="204788"/>
                    </a:lnTo>
                    <a:lnTo>
                      <a:pt x="204788" y="146050"/>
                    </a:lnTo>
                    <a:lnTo>
                      <a:pt x="271463" y="96838"/>
                    </a:lnTo>
                    <a:lnTo>
                      <a:pt x="346075" y="63500"/>
                    </a:lnTo>
                    <a:lnTo>
                      <a:pt x="395288" y="49213"/>
                    </a:lnTo>
                    <a:lnTo>
                      <a:pt x="447675" y="36513"/>
                    </a:lnTo>
                    <a:lnTo>
                      <a:pt x="500063" y="28575"/>
                    </a:lnTo>
                    <a:lnTo>
                      <a:pt x="549275" y="17463"/>
                    </a:lnTo>
                    <a:lnTo>
                      <a:pt x="595313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3E2A21DA-D647-4C0F-B7CB-D99B70B7BBBF}"/>
                </a:ext>
              </a:extLst>
            </p:cNvPr>
            <p:cNvGrpSpPr/>
            <p:nvPr/>
          </p:nvGrpSpPr>
          <p:grpSpPr>
            <a:xfrm>
              <a:off x="1938409" y="-165157"/>
              <a:ext cx="522150" cy="3642132"/>
              <a:chOff x="2633694" y="2681"/>
              <a:chExt cx="522150" cy="3642132"/>
            </a:xfr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140" name="Rectangle 139">
                <a:extLst>
                  <a:ext uri="{FF2B5EF4-FFF2-40B4-BE49-F238E27FC236}">
                    <a16:creationId xmlns:a16="http://schemas.microsoft.com/office/drawing/2014/main" id="{4B2FE8C1-47C2-4C31-9D5F-EFFFDAB34791}"/>
                  </a:ext>
                </a:extLst>
              </p:cNvPr>
              <p:cNvSpPr/>
              <p:nvPr/>
            </p:nvSpPr>
            <p:spPr>
              <a:xfrm rot="16200000">
                <a:off x="1262565" y="1587421"/>
                <a:ext cx="3291840" cy="122359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41" name="Group 140">
                <a:extLst>
                  <a:ext uri="{FF2B5EF4-FFF2-40B4-BE49-F238E27FC236}">
                    <a16:creationId xmlns:a16="http://schemas.microsoft.com/office/drawing/2014/main" id="{2EEF6CD4-0361-42A6-AE40-C98101F31B44}"/>
                  </a:ext>
                </a:extLst>
              </p:cNvPr>
              <p:cNvGrpSpPr/>
              <p:nvPr/>
            </p:nvGrpSpPr>
            <p:grpSpPr>
              <a:xfrm>
                <a:off x="2633694" y="3122663"/>
                <a:ext cx="522150" cy="522150"/>
                <a:chOff x="2061821" y="3108294"/>
                <a:chExt cx="522150" cy="522150"/>
              </a:xfrm>
            </p:grpSpPr>
            <p:sp>
              <p:nvSpPr>
                <p:cNvPr id="142" name="Oval 141">
                  <a:extLst>
                    <a:ext uri="{FF2B5EF4-FFF2-40B4-BE49-F238E27FC236}">
                      <a16:creationId xmlns:a16="http://schemas.microsoft.com/office/drawing/2014/main" id="{98505840-4C25-469D-A511-81229DC24CDD}"/>
                    </a:ext>
                  </a:extLst>
                </p:cNvPr>
                <p:cNvSpPr/>
                <p:nvPr/>
              </p:nvSpPr>
              <p:spPr>
                <a:xfrm rot="16200000">
                  <a:off x="2061821" y="3108294"/>
                  <a:ext cx="522150" cy="52215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3">
                        <a:lumMod val="0"/>
                        <a:lumOff val="100000"/>
                      </a:schemeClr>
                    </a:gs>
                    <a:gs pos="35000">
                      <a:schemeClr val="accent3">
                        <a:lumMod val="0"/>
                        <a:lumOff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path path="circle">
                    <a:fillToRect l="50000" t="-80000" r="50000" b="180000"/>
                  </a:path>
                  <a:tileRect/>
                </a:gradFill>
                <a:ln>
                  <a:noFill/>
                </a:ln>
                <a:effectLst>
                  <a:outerShdw blurRad="254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143" name="Group 142">
                  <a:extLst>
                    <a:ext uri="{FF2B5EF4-FFF2-40B4-BE49-F238E27FC236}">
                      <a16:creationId xmlns:a16="http://schemas.microsoft.com/office/drawing/2014/main" id="{26CCF755-C810-4560-993D-B2FF80660CA1}"/>
                    </a:ext>
                  </a:extLst>
                </p:cNvPr>
                <p:cNvGrpSpPr/>
                <p:nvPr/>
              </p:nvGrpSpPr>
              <p:grpSpPr>
                <a:xfrm>
                  <a:off x="2134833" y="3181305"/>
                  <a:ext cx="376126" cy="376126"/>
                  <a:chOff x="1733181" y="3181305"/>
                  <a:chExt cx="376126" cy="376126"/>
                </a:xfrm>
              </p:grpSpPr>
              <p:sp>
                <p:nvSpPr>
                  <p:cNvPr id="144" name="Oval 143">
                    <a:extLst>
                      <a:ext uri="{FF2B5EF4-FFF2-40B4-BE49-F238E27FC236}">
                        <a16:creationId xmlns:a16="http://schemas.microsoft.com/office/drawing/2014/main" id="{6D19F67E-D262-4A37-9631-6012A32E69FD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1733181" y="3181305"/>
                    <a:ext cx="376126" cy="376126"/>
                  </a:xfrm>
                  <a:prstGeom prst="ellipse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5" name="Oval 144">
                    <a:extLst>
                      <a:ext uri="{FF2B5EF4-FFF2-40B4-BE49-F238E27FC236}">
                        <a16:creationId xmlns:a16="http://schemas.microsoft.com/office/drawing/2014/main" id="{F11FF6C5-F451-4D11-A0F8-122A5120EB87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1770777" y="3218901"/>
                    <a:ext cx="300935" cy="300935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chemeClr val="accent3">
                          <a:lumMod val="0"/>
                          <a:lumOff val="100000"/>
                        </a:schemeClr>
                      </a:gs>
                      <a:gs pos="35000">
                        <a:schemeClr val="accent3">
                          <a:lumMod val="0"/>
                          <a:lumOff val="100000"/>
                        </a:schemeClr>
                      </a:gs>
                      <a:gs pos="100000">
                        <a:schemeClr val="bg1">
                          <a:lumMod val="65000"/>
                        </a:schemeClr>
                      </a:gs>
                    </a:gsLst>
                    <a:path path="circle">
                      <a:fillToRect l="50000" t="-80000" r="50000" b="180000"/>
                    </a:path>
                    <a:tileRect/>
                  </a:gradFill>
                  <a:ln>
                    <a:noFill/>
                  </a:ln>
                  <a:effectLst>
                    <a:outerShdw blurRad="25400" sx="102000" sy="102000" algn="ctr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6" name="Oval 145">
                    <a:extLst>
                      <a:ext uri="{FF2B5EF4-FFF2-40B4-BE49-F238E27FC236}">
                        <a16:creationId xmlns:a16="http://schemas.microsoft.com/office/drawing/2014/main" id="{C16D23EA-0301-4C51-AEA3-63077D850E3D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rot="16200000" flipH="1">
                    <a:off x="1904378" y="3352502"/>
                    <a:ext cx="33732" cy="33732"/>
                  </a:xfrm>
                  <a:prstGeom prst="ellipse">
                    <a:avLst/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</p:grpSp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B1A7FCF1-BD00-4273-8CE5-67864F2A0603}"/>
              </a:ext>
            </a:extLst>
          </p:cNvPr>
          <p:cNvGrpSpPr/>
          <p:nvPr/>
        </p:nvGrpSpPr>
        <p:grpSpPr>
          <a:xfrm>
            <a:off x="6503687" y="5138237"/>
            <a:ext cx="1237860" cy="1059845"/>
            <a:chOff x="8155430" y="3750289"/>
            <a:chExt cx="2089556" cy="2022306"/>
          </a:xfrm>
        </p:grpSpPr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7E2D6EB3-999B-4F4C-BB2E-1717AD956993}"/>
                </a:ext>
              </a:extLst>
            </p:cNvPr>
            <p:cNvSpPr/>
            <p:nvPr/>
          </p:nvSpPr>
          <p:spPr>
            <a:xfrm>
              <a:off x="8181798" y="3750289"/>
              <a:ext cx="1661861" cy="1810126"/>
            </a:xfrm>
            <a:custGeom>
              <a:avLst/>
              <a:gdLst>
                <a:gd name="connsiteX0" fmla="*/ 1404558 w 1427067"/>
                <a:gd name="connsiteY0" fmla="*/ 832916 h 1554385"/>
                <a:gd name="connsiteX1" fmla="*/ 1264875 w 1427067"/>
                <a:gd name="connsiteY1" fmla="*/ 475794 h 1554385"/>
                <a:gd name="connsiteX2" fmla="*/ 1141705 w 1427067"/>
                <a:gd name="connsiteY2" fmla="*/ 229799 h 1554385"/>
                <a:gd name="connsiteX3" fmla="*/ 619784 w 1427067"/>
                <a:gd name="connsiteY3" fmla="*/ 7200 h 1554385"/>
                <a:gd name="connsiteX4" fmla="*/ 360371 w 1427067"/>
                <a:gd name="connsiteY4" fmla="*/ 163742 h 1554385"/>
                <a:gd name="connsiteX5" fmla="*/ 215183 w 1427067"/>
                <a:gd name="connsiteY5" fmla="*/ 419714 h 1554385"/>
                <a:gd name="connsiteX6" fmla="*/ 167016 w 1427067"/>
                <a:gd name="connsiteY6" fmla="*/ 669149 h 1554385"/>
                <a:gd name="connsiteX7" fmla="*/ 149470 w 1427067"/>
                <a:gd name="connsiteY7" fmla="*/ 711467 h 1554385"/>
                <a:gd name="connsiteX8" fmla="*/ 98206 w 1427067"/>
                <a:gd name="connsiteY8" fmla="*/ 762386 h 1554385"/>
                <a:gd name="connsiteX9" fmla="*/ 40062 w 1427067"/>
                <a:gd name="connsiteY9" fmla="*/ 852871 h 1554385"/>
                <a:gd name="connsiteX10" fmla="*/ 68618 w 1427067"/>
                <a:gd name="connsiteY10" fmla="*/ 934410 h 1554385"/>
                <a:gd name="connsiteX11" fmla="*/ 98550 w 1427067"/>
                <a:gd name="connsiteY11" fmla="*/ 1013541 h 1554385"/>
                <a:gd name="connsiteX12" fmla="*/ 103023 w 1427067"/>
                <a:gd name="connsiteY12" fmla="*/ 942323 h 1554385"/>
                <a:gd name="connsiteX13" fmla="*/ 78940 w 1427067"/>
                <a:gd name="connsiteY13" fmla="*/ 901726 h 1554385"/>
                <a:gd name="connsiteX14" fmla="*/ 101991 w 1427067"/>
                <a:gd name="connsiteY14" fmla="*/ 821562 h 1554385"/>
                <a:gd name="connsiteX15" fmla="*/ 179402 w 1427067"/>
                <a:gd name="connsiteY15" fmla="*/ 770299 h 1554385"/>
                <a:gd name="connsiteX16" fmla="*/ 196948 w 1427067"/>
                <a:gd name="connsiteY16" fmla="*/ 760666 h 1554385"/>
                <a:gd name="connsiteX17" fmla="*/ 209678 w 1427067"/>
                <a:gd name="connsiteY17" fmla="*/ 767891 h 1554385"/>
                <a:gd name="connsiteX18" fmla="*/ 207958 w 1427067"/>
                <a:gd name="connsiteY18" fmla="*/ 790942 h 1554385"/>
                <a:gd name="connsiteX19" fmla="*/ 154974 w 1427067"/>
                <a:gd name="connsiteY19" fmla="*/ 992899 h 1554385"/>
                <a:gd name="connsiteX20" fmla="*/ 138116 w 1427067"/>
                <a:gd name="connsiteY20" fmla="*/ 1064117 h 1554385"/>
                <a:gd name="connsiteX21" fmla="*/ 85477 w 1427067"/>
                <a:gd name="connsiteY21" fmla="*/ 1144968 h 1554385"/>
                <a:gd name="connsiteX22" fmla="*/ 23548 w 1427067"/>
                <a:gd name="connsiteY22" fmla="*/ 1207929 h 1554385"/>
                <a:gd name="connsiteX23" fmla="*/ 497 w 1427067"/>
                <a:gd name="connsiteY23" fmla="*/ 1259536 h 1554385"/>
                <a:gd name="connsiteX24" fmla="*/ 29741 w 1427067"/>
                <a:gd name="connsiteY24" fmla="*/ 1335571 h 1554385"/>
                <a:gd name="connsiteX25" fmla="*/ 55544 w 1427067"/>
                <a:gd name="connsiteY25" fmla="*/ 1266417 h 1554385"/>
                <a:gd name="connsiteX26" fmla="*/ 118505 w 1427067"/>
                <a:gd name="connsiteY26" fmla="*/ 1218594 h 1554385"/>
                <a:gd name="connsiteX27" fmla="*/ 235826 w 1427067"/>
                <a:gd name="connsiteY27" fmla="*/ 971568 h 1554385"/>
                <a:gd name="connsiteX28" fmla="*/ 249588 w 1427067"/>
                <a:gd name="connsiteY28" fmla="*/ 939571 h 1554385"/>
                <a:gd name="connsiteX29" fmla="*/ 255092 w 1427067"/>
                <a:gd name="connsiteY29" fmla="*/ 935098 h 1554385"/>
                <a:gd name="connsiteX30" fmla="*/ 259565 w 1427067"/>
                <a:gd name="connsiteY30" fmla="*/ 940603 h 1554385"/>
                <a:gd name="connsiteX31" fmla="*/ 262662 w 1427067"/>
                <a:gd name="connsiteY31" fmla="*/ 961590 h 1554385"/>
                <a:gd name="connsiteX32" fmla="*/ 243395 w 1427067"/>
                <a:gd name="connsiteY32" fmla="*/ 1092673 h 1554385"/>
                <a:gd name="connsiteX33" fmla="*/ 216215 w 1427067"/>
                <a:gd name="connsiteY33" fmla="*/ 1164923 h 1554385"/>
                <a:gd name="connsiteX34" fmla="*/ 198669 w 1427067"/>
                <a:gd name="connsiteY34" fmla="*/ 1214810 h 1554385"/>
                <a:gd name="connsiteX35" fmla="*/ 203829 w 1427067"/>
                <a:gd name="connsiteY35" fmla="*/ 1390275 h 1554385"/>
                <a:gd name="connsiteX36" fmla="*/ 799377 w 1427067"/>
                <a:gd name="connsiteY36" fmla="*/ 1554386 h 1554385"/>
                <a:gd name="connsiteX37" fmla="*/ 1185055 w 1427067"/>
                <a:gd name="connsiteY37" fmla="*/ 1395091 h 1554385"/>
                <a:gd name="connsiteX38" fmla="*/ 1282765 w 1427067"/>
                <a:gd name="connsiteY38" fmla="*/ 1255408 h 1554385"/>
                <a:gd name="connsiteX39" fmla="*/ 1386668 w 1427067"/>
                <a:gd name="connsiteY39" fmla="*/ 1087512 h 1554385"/>
                <a:gd name="connsiteX40" fmla="*/ 1425545 w 1427067"/>
                <a:gd name="connsiteY40" fmla="*/ 967783 h 1554385"/>
                <a:gd name="connsiteX41" fmla="*/ 1404558 w 1427067"/>
                <a:gd name="connsiteY41" fmla="*/ 832916 h 1554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427067" h="1554385">
                  <a:moveTo>
                    <a:pt x="1404558" y="832916"/>
                  </a:moveTo>
                  <a:cubicBezTo>
                    <a:pt x="1358456" y="713531"/>
                    <a:pt x="1310977" y="594835"/>
                    <a:pt x="1264875" y="475794"/>
                  </a:cubicBezTo>
                  <a:cubicBezTo>
                    <a:pt x="1231502" y="389782"/>
                    <a:pt x="1194001" y="305834"/>
                    <a:pt x="1141705" y="229799"/>
                  </a:cubicBezTo>
                  <a:cubicBezTo>
                    <a:pt x="1014751" y="46077"/>
                    <a:pt x="837222" y="-24109"/>
                    <a:pt x="619784" y="7200"/>
                  </a:cubicBezTo>
                  <a:cubicBezTo>
                    <a:pt x="513129" y="22338"/>
                    <a:pt x="428837" y="81514"/>
                    <a:pt x="360371" y="163742"/>
                  </a:cubicBezTo>
                  <a:cubicBezTo>
                    <a:pt x="296378" y="240465"/>
                    <a:pt x="251308" y="327509"/>
                    <a:pt x="215183" y="419714"/>
                  </a:cubicBezTo>
                  <a:cubicBezTo>
                    <a:pt x="183530" y="499877"/>
                    <a:pt x="161167" y="582105"/>
                    <a:pt x="167016" y="669149"/>
                  </a:cubicBezTo>
                  <a:cubicBezTo>
                    <a:pt x="168392" y="687728"/>
                    <a:pt x="161167" y="700113"/>
                    <a:pt x="149470" y="711467"/>
                  </a:cubicBezTo>
                  <a:cubicBezTo>
                    <a:pt x="132267" y="728325"/>
                    <a:pt x="115065" y="745184"/>
                    <a:pt x="98206" y="762386"/>
                  </a:cubicBezTo>
                  <a:cubicBezTo>
                    <a:pt x="77219" y="783717"/>
                    <a:pt x="43847" y="822939"/>
                    <a:pt x="40062" y="852871"/>
                  </a:cubicBezTo>
                  <a:cubicBezTo>
                    <a:pt x="35934" y="883835"/>
                    <a:pt x="51072" y="913079"/>
                    <a:pt x="68618" y="934410"/>
                  </a:cubicBezTo>
                  <a:cubicBezTo>
                    <a:pt x="95454" y="966407"/>
                    <a:pt x="63458" y="999780"/>
                    <a:pt x="98550" y="1013541"/>
                  </a:cubicBezTo>
                  <a:cubicBezTo>
                    <a:pt x="83068" y="971223"/>
                    <a:pt x="106120" y="964343"/>
                    <a:pt x="103023" y="942323"/>
                  </a:cubicBezTo>
                  <a:cubicBezTo>
                    <a:pt x="100959" y="928217"/>
                    <a:pt x="81692" y="915488"/>
                    <a:pt x="78940" y="901726"/>
                  </a:cubicBezTo>
                  <a:cubicBezTo>
                    <a:pt x="74467" y="879363"/>
                    <a:pt x="81348" y="840485"/>
                    <a:pt x="101991" y="821562"/>
                  </a:cubicBezTo>
                  <a:cubicBezTo>
                    <a:pt x="128827" y="796791"/>
                    <a:pt x="150158" y="792318"/>
                    <a:pt x="179402" y="770299"/>
                  </a:cubicBezTo>
                  <a:cubicBezTo>
                    <a:pt x="184563" y="766171"/>
                    <a:pt x="190411" y="763074"/>
                    <a:pt x="196948" y="760666"/>
                  </a:cubicBezTo>
                  <a:cubicBezTo>
                    <a:pt x="204173" y="758258"/>
                    <a:pt x="208302" y="761010"/>
                    <a:pt x="209678" y="767891"/>
                  </a:cubicBezTo>
                  <a:cubicBezTo>
                    <a:pt x="211398" y="775804"/>
                    <a:pt x="209678" y="783373"/>
                    <a:pt x="207958" y="790942"/>
                  </a:cubicBezTo>
                  <a:cubicBezTo>
                    <a:pt x="189379" y="858032"/>
                    <a:pt x="164952" y="923401"/>
                    <a:pt x="154974" y="992899"/>
                  </a:cubicBezTo>
                  <a:cubicBezTo>
                    <a:pt x="151534" y="1016982"/>
                    <a:pt x="147061" y="1041065"/>
                    <a:pt x="138116" y="1064117"/>
                  </a:cubicBezTo>
                  <a:cubicBezTo>
                    <a:pt x="127451" y="1091296"/>
                    <a:pt x="105431" y="1125013"/>
                    <a:pt x="85477" y="1144968"/>
                  </a:cubicBezTo>
                  <a:cubicBezTo>
                    <a:pt x="74123" y="1156666"/>
                    <a:pt x="42815" y="1182469"/>
                    <a:pt x="23548" y="1207929"/>
                  </a:cubicBezTo>
                  <a:cubicBezTo>
                    <a:pt x="10130" y="1227884"/>
                    <a:pt x="2905" y="1235453"/>
                    <a:pt x="497" y="1259536"/>
                  </a:cubicBezTo>
                  <a:cubicBezTo>
                    <a:pt x="-4664" y="1311831"/>
                    <a:pt x="32149" y="1348989"/>
                    <a:pt x="29741" y="1335571"/>
                  </a:cubicBezTo>
                  <a:cubicBezTo>
                    <a:pt x="26988" y="1319056"/>
                    <a:pt x="29741" y="1284652"/>
                    <a:pt x="55544" y="1266417"/>
                  </a:cubicBezTo>
                  <a:cubicBezTo>
                    <a:pt x="77564" y="1250591"/>
                    <a:pt x="101647" y="1239581"/>
                    <a:pt x="118505" y="1218594"/>
                  </a:cubicBezTo>
                  <a:cubicBezTo>
                    <a:pt x="196604" y="1128454"/>
                    <a:pt x="203485" y="1051731"/>
                    <a:pt x="235826" y="971568"/>
                  </a:cubicBezTo>
                  <a:cubicBezTo>
                    <a:pt x="240298" y="960902"/>
                    <a:pt x="243739" y="949893"/>
                    <a:pt x="249588" y="939571"/>
                  </a:cubicBezTo>
                  <a:cubicBezTo>
                    <a:pt x="250964" y="937507"/>
                    <a:pt x="251996" y="934754"/>
                    <a:pt x="255092" y="935098"/>
                  </a:cubicBezTo>
                  <a:cubicBezTo>
                    <a:pt x="257845" y="935442"/>
                    <a:pt x="258877" y="938195"/>
                    <a:pt x="259565" y="940603"/>
                  </a:cubicBezTo>
                  <a:cubicBezTo>
                    <a:pt x="261285" y="947484"/>
                    <a:pt x="263006" y="954365"/>
                    <a:pt x="262662" y="961590"/>
                  </a:cubicBezTo>
                  <a:cubicBezTo>
                    <a:pt x="262318" y="1006316"/>
                    <a:pt x="257845" y="1050011"/>
                    <a:pt x="243395" y="1092673"/>
                  </a:cubicBezTo>
                  <a:cubicBezTo>
                    <a:pt x="235138" y="1117100"/>
                    <a:pt x="225848" y="1141184"/>
                    <a:pt x="216215" y="1164923"/>
                  </a:cubicBezTo>
                  <a:cubicBezTo>
                    <a:pt x="214151" y="1170084"/>
                    <a:pt x="204173" y="1198295"/>
                    <a:pt x="198669" y="1214810"/>
                  </a:cubicBezTo>
                  <a:cubicBezTo>
                    <a:pt x="185595" y="1251623"/>
                    <a:pt x="150502" y="1336603"/>
                    <a:pt x="203829" y="1390275"/>
                  </a:cubicBezTo>
                  <a:cubicBezTo>
                    <a:pt x="396840" y="1504155"/>
                    <a:pt x="580906" y="1554386"/>
                    <a:pt x="799377" y="1554386"/>
                  </a:cubicBezTo>
                  <a:cubicBezTo>
                    <a:pt x="977594" y="1554386"/>
                    <a:pt x="1169573" y="1392683"/>
                    <a:pt x="1185055" y="1395091"/>
                  </a:cubicBezTo>
                  <a:cubicBezTo>
                    <a:pt x="1187464" y="1391651"/>
                    <a:pt x="1280357" y="1258848"/>
                    <a:pt x="1282765" y="1255408"/>
                  </a:cubicBezTo>
                  <a:cubicBezTo>
                    <a:pt x="1320266" y="1201048"/>
                    <a:pt x="1357424" y="1146688"/>
                    <a:pt x="1386668" y="1087512"/>
                  </a:cubicBezTo>
                  <a:cubicBezTo>
                    <a:pt x="1405590" y="1049323"/>
                    <a:pt x="1421073" y="1010445"/>
                    <a:pt x="1425545" y="967783"/>
                  </a:cubicBezTo>
                  <a:cubicBezTo>
                    <a:pt x="1431050" y="919960"/>
                    <a:pt x="1421073" y="875578"/>
                    <a:pt x="1404558" y="832916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34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81ED9AF0-FB8E-4C01-89B6-4D7195B18A26}"/>
                </a:ext>
              </a:extLst>
            </p:cNvPr>
            <p:cNvSpPr/>
            <p:nvPr/>
          </p:nvSpPr>
          <p:spPr>
            <a:xfrm>
              <a:off x="8155430" y="5180594"/>
              <a:ext cx="2089556" cy="592001"/>
            </a:xfrm>
            <a:custGeom>
              <a:avLst/>
              <a:gdLst>
                <a:gd name="connsiteX0" fmla="*/ 635355 w 2142989"/>
                <a:gd name="connsiteY0" fmla="*/ 0 h 607139"/>
                <a:gd name="connsiteX1" fmla="*/ 622207 w 2142989"/>
                <a:gd name="connsiteY1" fmla="*/ 57115 h 607139"/>
                <a:gd name="connsiteX2" fmla="*/ 809166 w 2142989"/>
                <a:gd name="connsiteY2" fmla="*/ 130666 h 607139"/>
                <a:gd name="connsiteX3" fmla="*/ 976812 w 2142989"/>
                <a:gd name="connsiteY3" fmla="*/ 147513 h 607139"/>
                <a:gd name="connsiteX4" fmla="*/ 1126791 w 2142989"/>
                <a:gd name="connsiteY4" fmla="*/ 149979 h 607139"/>
                <a:gd name="connsiteX5" fmla="*/ 1364291 w 2142989"/>
                <a:gd name="connsiteY5" fmla="*/ 113819 h 607139"/>
                <a:gd name="connsiteX6" fmla="*/ 1453046 w 2142989"/>
                <a:gd name="connsiteY6" fmla="*/ 72319 h 607139"/>
                <a:gd name="connsiteX7" fmla="*/ 1408668 w 2142989"/>
                <a:gd name="connsiteY7" fmla="*/ 36159 h 607139"/>
                <a:gd name="connsiteX8" fmla="*/ 1400861 w 2142989"/>
                <a:gd name="connsiteY8" fmla="*/ 19312 h 607139"/>
                <a:gd name="connsiteX9" fmla="*/ 1551661 w 2142989"/>
                <a:gd name="connsiteY9" fmla="*/ 43555 h 607139"/>
                <a:gd name="connsiteX10" fmla="*/ 1809706 w 2142989"/>
                <a:gd name="connsiteY10" fmla="*/ 115874 h 607139"/>
                <a:gd name="connsiteX11" fmla="*/ 2023785 w 2142989"/>
                <a:gd name="connsiteY11" fmla="*/ 251471 h 607139"/>
                <a:gd name="connsiteX12" fmla="*/ 2111717 w 2142989"/>
                <a:gd name="connsiteY12" fmla="*/ 429390 h 607139"/>
                <a:gd name="connsiteX13" fmla="*/ 2142535 w 2142989"/>
                <a:gd name="connsiteY13" fmla="*/ 602841 h 607139"/>
                <a:gd name="connsiteX14" fmla="*/ 2142989 w 2142989"/>
                <a:gd name="connsiteY14" fmla="*/ 607139 h 607139"/>
                <a:gd name="connsiteX15" fmla="*/ 0 w 2142989"/>
                <a:gd name="connsiteY15" fmla="*/ 607139 h 607139"/>
                <a:gd name="connsiteX16" fmla="*/ 8733 w 2142989"/>
                <a:gd name="connsiteY16" fmla="*/ 569917 h 607139"/>
                <a:gd name="connsiteX17" fmla="*/ 88859 w 2142989"/>
                <a:gd name="connsiteY17" fmla="*/ 375562 h 607139"/>
                <a:gd name="connsiteX18" fmla="*/ 105706 w 2142989"/>
                <a:gd name="connsiteY18" fmla="*/ 354196 h 607139"/>
                <a:gd name="connsiteX19" fmla="*/ 271298 w 2142989"/>
                <a:gd name="connsiteY19" fmla="*/ 192301 h 607139"/>
                <a:gd name="connsiteX20" fmla="*/ 303759 w 2142989"/>
                <a:gd name="connsiteY20" fmla="*/ 158197 h 607139"/>
                <a:gd name="connsiteX21" fmla="*/ 364572 w 2142989"/>
                <a:gd name="connsiteY21" fmla="*/ 103957 h 607139"/>
                <a:gd name="connsiteX22" fmla="*/ 635355 w 2142989"/>
                <a:gd name="connsiteY22" fmla="*/ 0 h 607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142989" h="607139">
                  <a:moveTo>
                    <a:pt x="635355" y="0"/>
                  </a:moveTo>
                  <a:cubicBezTo>
                    <a:pt x="557285" y="36159"/>
                    <a:pt x="603716" y="44377"/>
                    <a:pt x="622207" y="57115"/>
                  </a:cubicBezTo>
                  <a:cubicBezTo>
                    <a:pt x="697811" y="108067"/>
                    <a:pt x="800127" y="127379"/>
                    <a:pt x="809166" y="130666"/>
                  </a:cubicBezTo>
                  <a:cubicBezTo>
                    <a:pt x="856419" y="147513"/>
                    <a:pt x="927505" y="141761"/>
                    <a:pt x="976812" y="147513"/>
                  </a:cubicBezTo>
                  <a:cubicBezTo>
                    <a:pt x="1026531" y="153266"/>
                    <a:pt x="1077072" y="152855"/>
                    <a:pt x="1126791" y="149979"/>
                  </a:cubicBezTo>
                  <a:cubicBezTo>
                    <a:pt x="1206917" y="145458"/>
                    <a:pt x="1287453" y="140117"/>
                    <a:pt x="1364291" y="113819"/>
                  </a:cubicBezTo>
                  <a:cubicBezTo>
                    <a:pt x="1394698" y="103547"/>
                    <a:pt x="1424283" y="90809"/>
                    <a:pt x="1453046" y="72319"/>
                  </a:cubicBezTo>
                  <a:cubicBezTo>
                    <a:pt x="1437432" y="59581"/>
                    <a:pt x="1421407" y="50130"/>
                    <a:pt x="1408668" y="36159"/>
                  </a:cubicBezTo>
                  <a:cubicBezTo>
                    <a:pt x="1404560" y="31640"/>
                    <a:pt x="1396342" y="27941"/>
                    <a:pt x="1400861" y="19312"/>
                  </a:cubicBezTo>
                  <a:cubicBezTo>
                    <a:pt x="1438664" y="26298"/>
                    <a:pt x="1514270" y="34926"/>
                    <a:pt x="1551661" y="43555"/>
                  </a:cubicBezTo>
                  <a:cubicBezTo>
                    <a:pt x="1639593" y="60813"/>
                    <a:pt x="1726294" y="82180"/>
                    <a:pt x="1809706" y="115874"/>
                  </a:cubicBezTo>
                  <a:cubicBezTo>
                    <a:pt x="1889421" y="147923"/>
                    <a:pt x="1962973" y="189424"/>
                    <a:pt x="2023785" y="251471"/>
                  </a:cubicBezTo>
                  <a:cubicBezTo>
                    <a:pt x="2072681" y="301601"/>
                    <a:pt x="2098159" y="361181"/>
                    <a:pt x="2111717" y="429390"/>
                  </a:cubicBezTo>
                  <a:cubicBezTo>
                    <a:pt x="2123223" y="487122"/>
                    <a:pt x="2133906" y="544853"/>
                    <a:pt x="2142535" y="602841"/>
                  </a:cubicBezTo>
                  <a:lnTo>
                    <a:pt x="2142989" y="607139"/>
                  </a:lnTo>
                  <a:lnTo>
                    <a:pt x="0" y="607139"/>
                  </a:lnTo>
                  <a:lnTo>
                    <a:pt x="8733" y="569917"/>
                  </a:lnTo>
                  <a:cubicBezTo>
                    <a:pt x="27634" y="502119"/>
                    <a:pt x="53110" y="436786"/>
                    <a:pt x="88859" y="375562"/>
                  </a:cubicBezTo>
                  <a:cubicBezTo>
                    <a:pt x="93379" y="367755"/>
                    <a:pt x="99132" y="360360"/>
                    <a:pt x="105706" y="354196"/>
                  </a:cubicBezTo>
                  <a:cubicBezTo>
                    <a:pt x="160766" y="300367"/>
                    <a:pt x="216238" y="246540"/>
                    <a:pt x="271298" y="192301"/>
                  </a:cubicBezTo>
                  <a:cubicBezTo>
                    <a:pt x="279105" y="178330"/>
                    <a:pt x="292255" y="168469"/>
                    <a:pt x="303759" y="158197"/>
                  </a:cubicBezTo>
                  <a:cubicBezTo>
                    <a:pt x="323893" y="139705"/>
                    <a:pt x="344849" y="122448"/>
                    <a:pt x="364572" y="103957"/>
                  </a:cubicBezTo>
                  <a:cubicBezTo>
                    <a:pt x="371969" y="98206"/>
                    <a:pt x="522769" y="27119"/>
                    <a:pt x="635355" y="0"/>
                  </a:cubicBezTo>
                  <a:close/>
                </a:path>
              </a:pathLst>
            </a:custGeom>
            <a:solidFill>
              <a:schemeClr val="accent1"/>
            </a:solidFill>
            <a:ln w="3423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1F9BA23C-4411-4678-BE34-9DB24A50788B}"/>
                </a:ext>
              </a:extLst>
            </p:cNvPr>
            <p:cNvSpPr/>
            <p:nvPr/>
          </p:nvSpPr>
          <p:spPr>
            <a:xfrm>
              <a:off x="8497851" y="4083513"/>
              <a:ext cx="1081607" cy="1601111"/>
            </a:xfrm>
            <a:custGeom>
              <a:avLst/>
              <a:gdLst>
                <a:gd name="connsiteX0" fmla="*/ 25666 w 928793"/>
                <a:gd name="connsiteY0" fmla="*/ 1015709 h 1374901"/>
                <a:gd name="connsiteX1" fmla="*/ 207 w 928793"/>
                <a:gd name="connsiteY1" fmla="*/ 921096 h 1374901"/>
                <a:gd name="connsiteX2" fmla="*/ 26354 w 928793"/>
                <a:gd name="connsiteY2" fmla="*/ 882218 h 1374901"/>
                <a:gd name="connsiteX3" fmla="*/ 33923 w 928793"/>
                <a:gd name="connsiteY3" fmla="*/ 870521 h 1374901"/>
                <a:gd name="connsiteX4" fmla="*/ 72113 w 928793"/>
                <a:gd name="connsiteY4" fmla="*/ 820978 h 1374901"/>
                <a:gd name="connsiteX5" fmla="*/ 95508 w 928793"/>
                <a:gd name="connsiteY5" fmla="*/ 802055 h 1374901"/>
                <a:gd name="connsiteX6" fmla="*/ 127160 w 928793"/>
                <a:gd name="connsiteY6" fmla="*/ 769714 h 1374901"/>
                <a:gd name="connsiteX7" fmla="*/ 158813 w 928793"/>
                <a:gd name="connsiteY7" fmla="*/ 743911 h 1374901"/>
                <a:gd name="connsiteX8" fmla="*/ 179800 w 928793"/>
                <a:gd name="connsiteY8" fmla="*/ 724300 h 1374901"/>
                <a:gd name="connsiteX9" fmla="*/ 184617 w 928793"/>
                <a:gd name="connsiteY9" fmla="*/ 697120 h 1374901"/>
                <a:gd name="connsiteX10" fmla="*/ 154340 w 928793"/>
                <a:gd name="connsiteY10" fmla="*/ 615925 h 1374901"/>
                <a:gd name="connsiteX11" fmla="*/ 140234 w 928793"/>
                <a:gd name="connsiteY11" fmla="*/ 604915 h 1374901"/>
                <a:gd name="connsiteX12" fmla="*/ 83466 w 928793"/>
                <a:gd name="connsiteY12" fmla="*/ 529225 h 1374901"/>
                <a:gd name="connsiteX13" fmla="*/ 106518 w 928793"/>
                <a:gd name="connsiteY13" fmla="*/ 519247 h 1374901"/>
                <a:gd name="connsiteX14" fmla="*/ 130257 w 928793"/>
                <a:gd name="connsiteY14" fmla="*/ 538170 h 1374901"/>
                <a:gd name="connsiteX15" fmla="*/ 112366 w 928793"/>
                <a:gd name="connsiteY15" fmla="*/ 431171 h 1374901"/>
                <a:gd name="connsiteX16" fmla="*/ 189777 w 928793"/>
                <a:gd name="connsiteY16" fmla="*/ 104669 h 1374901"/>
                <a:gd name="connsiteX17" fmla="*/ 246201 w 928793"/>
                <a:gd name="connsiteY17" fmla="*/ 28634 h 1374901"/>
                <a:gd name="connsiteX18" fmla="*/ 258243 w 928793"/>
                <a:gd name="connsiteY18" fmla="*/ 21065 h 1374901"/>
                <a:gd name="connsiteX19" fmla="*/ 443685 w 928793"/>
                <a:gd name="connsiteY19" fmla="*/ 78 h 1374901"/>
                <a:gd name="connsiteX20" fmla="*/ 504237 w 928793"/>
                <a:gd name="connsiteY20" fmla="*/ 22441 h 1374901"/>
                <a:gd name="connsiteX21" fmla="*/ 570295 w 928793"/>
                <a:gd name="connsiteY21" fmla="*/ 104669 h 1374901"/>
                <a:gd name="connsiteX22" fmla="*/ 641513 w 928793"/>
                <a:gd name="connsiteY22" fmla="*/ 247793 h 1374901"/>
                <a:gd name="connsiteX23" fmla="*/ 676950 w 928793"/>
                <a:gd name="connsiteY23" fmla="*/ 322451 h 1374901"/>
                <a:gd name="connsiteX24" fmla="*/ 735438 w 928793"/>
                <a:gd name="connsiteY24" fmla="*/ 430483 h 1374901"/>
                <a:gd name="connsiteX25" fmla="*/ 756081 w 928793"/>
                <a:gd name="connsiteY25" fmla="*/ 464199 h 1374901"/>
                <a:gd name="connsiteX26" fmla="*/ 771219 w 928793"/>
                <a:gd name="connsiteY26" fmla="*/ 486907 h 1374901"/>
                <a:gd name="connsiteX27" fmla="*/ 757457 w 928793"/>
                <a:gd name="connsiteY27" fmla="*/ 530945 h 1374901"/>
                <a:gd name="connsiteX28" fmla="*/ 745071 w 928793"/>
                <a:gd name="connsiteY28" fmla="*/ 549868 h 1374901"/>
                <a:gd name="connsiteX29" fmla="*/ 728901 w 928793"/>
                <a:gd name="connsiteY29" fmla="*/ 638632 h 1374901"/>
                <a:gd name="connsiteX30" fmla="*/ 726149 w 928793"/>
                <a:gd name="connsiteY30" fmla="*/ 706410 h 1374901"/>
                <a:gd name="connsiteX31" fmla="*/ 781541 w 928793"/>
                <a:gd name="connsiteY31" fmla="*/ 834396 h 1374901"/>
                <a:gd name="connsiteX32" fmla="*/ 877186 w 928793"/>
                <a:gd name="connsiteY32" fmla="*/ 959629 h 1374901"/>
                <a:gd name="connsiteX33" fmla="*/ 928793 w 928793"/>
                <a:gd name="connsiteY33" fmla="*/ 1002291 h 1374901"/>
                <a:gd name="connsiteX34" fmla="*/ 751264 w 928793"/>
                <a:gd name="connsiteY34" fmla="*/ 1061468 h 1374901"/>
                <a:gd name="connsiteX35" fmla="*/ 548276 w 928793"/>
                <a:gd name="connsiteY35" fmla="*/ 1072133 h 1374901"/>
                <a:gd name="connsiteX36" fmla="*/ 380036 w 928793"/>
                <a:gd name="connsiteY36" fmla="*/ 1054931 h 1374901"/>
                <a:gd name="connsiteX37" fmla="*/ 290927 w 928793"/>
                <a:gd name="connsiteY37" fmla="*/ 1281659 h 1374901"/>
                <a:gd name="connsiteX38" fmla="*/ 264436 w 928793"/>
                <a:gd name="connsiteY38" fmla="*/ 1365950 h 1374901"/>
                <a:gd name="connsiteX39" fmla="*/ 249642 w 928793"/>
                <a:gd name="connsiteY39" fmla="*/ 1374208 h 1374901"/>
                <a:gd name="connsiteX40" fmla="*/ 10184 w 928793"/>
                <a:gd name="connsiteY40" fmla="*/ 1323288 h 1374901"/>
                <a:gd name="connsiteX41" fmla="*/ 4679 w 928793"/>
                <a:gd name="connsiteY41" fmla="*/ 1311935 h 1374901"/>
                <a:gd name="connsiteX42" fmla="*/ 87251 w 928793"/>
                <a:gd name="connsiteY42" fmla="*/ 1143007 h 1374901"/>
                <a:gd name="connsiteX43" fmla="*/ 86563 w 928793"/>
                <a:gd name="connsiteY43" fmla="*/ 1125117 h 1374901"/>
                <a:gd name="connsiteX44" fmla="*/ 25666 w 928793"/>
                <a:gd name="connsiteY44" fmla="*/ 1015709 h 1374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928793" h="1374901">
                  <a:moveTo>
                    <a:pt x="25666" y="1015709"/>
                  </a:moveTo>
                  <a:cubicBezTo>
                    <a:pt x="11904" y="986809"/>
                    <a:pt x="-1858" y="938986"/>
                    <a:pt x="207" y="921096"/>
                  </a:cubicBezTo>
                  <a:cubicBezTo>
                    <a:pt x="2959" y="902517"/>
                    <a:pt x="14313" y="891852"/>
                    <a:pt x="26354" y="882218"/>
                  </a:cubicBezTo>
                  <a:cubicBezTo>
                    <a:pt x="30139" y="879122"/>
                    <a:pt x="33579" y="876714"/>
                    <a:pt x="33923" y="870521"/>
                  </a:cubicBezTo>
                  <a:cubicBezTo>
                    <a:pt x="35644" y="837836"/>
                    <a:pt x="41492" y="829579"/>
                    <a:pt x="72113" y="820978"/>
                  </a:cubicBezTo>
                  <a:cubicBezTo>
                    <a:pt x="83122" y="817881"/>
                    <a:pt x="90691" y="813065"/>
                    <a:pt x="95508" y="802055"/>
                  </a:cubicBezTo>
                  <a:cubicBezTo>
                    <a:pt x="101701" y="787605"/>
                    <a:pt x="113398" y="776939"/>
                    <a:pt x="127160" y="769714"/>
                  </a:cubicBezTo>
                  <a:cubicBezTo>
                    <a:pt x="139546" y="763178"/>
                    <a:pt x="149524" y="754576"/>
                    <a:pt x="158813" y="743911"/>
                  </a:cubicBezTo>
                  <a:cubicBezTo>
                    <a:pt x="165006" y="736686"/>
                    <a:pt x="172231" y="730493"/>
                    <a:pt x="179800" y="724300"/>
                  </a:cubicBezTo>
                  <a:cubicBezTo>
                    <a:pt x="193906" y="712946"/>
                    <a:pt x="193906" y="713291"/>
                    <a:pt x="184617" y="697120"/>
                  </a:cubicBezTo>
                  <a:cubicBezTo>
                    <a:pt x="170166" y="671661"/>
                    <a:pt x="161221" y="644137"/>
                    <a:pt x="154340" y="615925"/>
                  </a:cubicBezTo>
                  <a:cubicBezTo>
                    <a:pt x="152276" y="606980"/>
                    <a:pt x="148836" y="604915"/>
                    <a:pt x="140234" y="604915"/>
                  </a:cubicBezTo>
                  <a:cubicBezTo>
                    <a:pt x="96884" y="604915"/>
                    <a:pt x="71425" y="570855"/>
                    <a:pt x="83466" y="529225"/>
                  </a:cubicBezTo>
                  <a:cubicBezTo>
                    <a:pt x="87251" y="515807"/>
                    <a:pt x="94132" y="512710"/>
                    <a:pt x="106518" y="519247"/>
                  </a:cubicBezTo>
                  <a:cubicBezTo>
                    <a:pt x="115119" y="523720"/>
                    <a:pt x="121656" y="530601"/>
                    <a:pt x="130257" y="538170"/>
                  </a:cubicBezTo>
                  <a:cubicBezTo>
                    <a:pt x="123720" y="501357"/>
                    <a:pt x="118559" y="466264"/>
                    <a:pt x="112366" y="431171"/>
                  </a:cubicBezTo>
                  <a:cubicBezTo>
                    <a:pt x="91379" y="311098"/>
                    <a:pt x="116151" y="202035"/>
                    <a:pt x="189777" y="104669"/>
                  </a:cubicBezTo>
                  <a:cubicBezTo>
                    <a:pt x="208700" y="79553"/>
                    <a:pt x="227623" y="54094"/>
                    <a:pt x="246201" y="28634"/>
                  </a:cubicBezTo>
                  <a:cubicBezTo>
                    <a:pt x="249298" y="24506"/>
                    <a:pt x="252738" y="22097"/>
                    <a:pt x="258243" y="21065"/>
                  </a:cubicBezTo>
                  <a:cubicBezTo>
                    <a:pt x="319828" y="11776"/>
                    <a:pt x="381412" y="2831"/>
                    <a:pt x="443685" y="78"/>
                  </a:cubicBezTo>
                  <a:cubicBezTo>
                    <a:pt x="466736" y="-954"/>
                    <a:pt x="486347" y="8335"/>
                    <a:pt x="504237" y="22441"/>
                  </a:cubicBezTo>
                  <a:cubicBezTo>
                    <a:pt x="532450" y="44804"/>
                    <a:pt x="551372" y="74393"/>
                    <a:pt x="570295" y="104669"/>
                  </a:cubicBezTo>
                  <a:cubicBezTo>
                    <a:pt x="609516" y="159717"/>
                    <a:pt x="626375" y="217517"/>
                    <a:pt x="641513" y="247793"/>
                  </a:cubicBezTo>
                  <a:cubicBezTo>
                    <a:pt x="648394" y="261899"/>
                    <a:pt x="673509" y="315571"/>
                    <a:pt x="676950" y="322451"/>
                  </a:cubicBezTo>
                  <a:cubicBezTo>
                    <a:pt x="693808" y="359609"/>
                    <a:pt x="717892" y="381972"/>
                    <a:pt x="735438" y="430483"/>
                  </a:cubicBezTo>
                  <a:cubicBezTo>
                    <a:pt x="740943" y="442524"/>
                    <a:pt x="746448" y="454222"/>
                    <a:pt x="756081" y="464199"/>
                  </a:cubicBezTo>
                  <a:cubicBezTo>
                    <a:pt x="762274" y="470736"/>
                    <a:pt x="766747" y="478994"/>
                    <a:pt x="771219" y="486907"/>
                  </a:cubicBezTo>
                  <a:cubicBezTo>
                    <a:pt x="783949" y="509270"/>
                    <a:pt x="780508" y="520967"/>
                    <a:pt x="757457" y="530945"/>
                  </a:cubicBezTo>
                  <a:cubicBezTo>
                    <a:pt x="748168" y="535073"/>
                    <a:pt x="744727" y="539546"/>
                    <a:pt x="745071" y="549868"/>
                  </a:cubicBezTo>
                  <a:cubicBezTo>
                    <a:pt x="746104" y="580488"/>
                    <a:pt x="740255" y="610764"/>
                    <a:pt x="728901" y="638632"/>
                  </a:cubicBezTo>
                  <a:cubicBezTo>
                    <a:pt x="719612" y="661683"/>
                    <a:pt x="721676" y="683358"/>
                    <a:pt x="726149" y="706410"/>
                  </a:cubicBezTo>
                  <a:cubicBezTo>
                    <a:pt x="735438" y="753200"/>
                    <a:pt x="756081" y="794830"/>
                    <a:pt x="781541" y="834396"/>
                  </a:cubicBezTo>
                  <a:cubicBezTo>
                    <a:pt x="810097" y="878778"/>
                    <a:pt x="838997" y="922816"/>
                    <a:pt x="877186" y="959629"/>
                  </a:cubicBezTo>
                  <a:cubicBezTo>
                    <a:pt x="891980" y="976488"/>
                    <a:pt x="910559" y="989217"/>
                    <a:pt x="928793" y="1002291"/>
                  </a:cubicBezTo>
                  <a:cubicBezTo>
                    <a:pt x="873745" y="1035664"/>
                    <a:pt x="814569" y="1053899"/>
                    <a:pt x="751264" y="1061468"/>
                  </a:cubicBezTo>
                  <a:cubicBezTo>
                    <a:pt x="687615" y="1069037"/>
                    <a:pt x="612269" y="1075574"/>
                    <a:pt x="548276" y="1072133"/>
                  </a:cubicBezTo>
                  <a:cubicBezTo>
                    <a:pt x="492884" y="1069381"/>
                    <a:pt x="417193" y="1063188"/>
                    <a:pt x="380036" y="1054931"/>
                  </a:cubicBezTo>
                  <a:cubicBezTo>
                    <a:pt x="338750" y="1127525"/>
                    <a:pt x="317075" y="1203216"/>
                    <a:pt x="290927" y="1281659"/>
                  </a:cubicBezTo>
                  <a:cubicBezTo>
                    <a:pt x="281638" y="1309526"/>
                    <a:pt x="272693" y="1337738"/>
                    <a:pt x="264436" y="1365950"/>
                  </a:cubicBezTo>
                  <a:cubicBezTo>
                    <a:pt x="261683" y="1374896"/>
                    <a:pt x="258243" y="1375928"/>
                    <a:pt x="249642" y="1374208"/>
                  </a:cubicBezTo>
                  <a:cubicBezTo>
                    <a:pt x="169822" y="1357005"/>
                    <a:pt x="90003" y="1339803"/>
                    <a:pt x="10184" y="1323288"/>
                  </a:cubicBezTo>
                  <a:cubicBezTo>
                    <a:pt x="1239" y="1321568"/>
                    <a:pt x="1583" y="1318816"/>
                    <a:pt x="4679" y="1311935"/>
                  </a:cubicBezTo>
                  <a:cubicBezTo>
                    <a:pt x="32203" y="1255855"/>
                    <a:pt x="59383" y="1199431"/>
                    <a:pt x="87251" y="1143007"/>
                  </a:cubicBezTo>
                  <a:cubicBezTo>
                    <a:pt x="90691" y="1136126"/>
                    <a:pt x="90347" y="1131653"/>
                    <a:pt x="86563" y="1125117"/>
                  </a:cubicBezTo>
                  <a:cubicBezTo>
                    <a:pt x="65920" y="1091744"/>
                    <a:pt x="33235" y="1027751"/>
                    <a:pt x="25666" y="1015709"/>
                  </a:cubicBezTo>
                  <a:close/>
                </a:path>
              </a:pathLst>
            </a:custGeom>
            <a:solidFill>
              <a:srgbClr val="FEC88A"/>
            </a:solidFill>
            <a:ln w="34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C0DAA4BA-40D0-46D6-91BB-D528BA473BFC}"/>
                </a:ext>
              </a:extLst>
            </p:cNvPr>
            <p:cNvSpPr/>
            <p:nvPr/>
          </p:nvSpPr>
          <p:spPr>
            <a:xfrm>
              <a:off x="8899589" y="4812675"/>
              <a:ext cx="285667" cy="210511"/>
            </a:xfrm>
            <a:custGeom>
              <a:avLst/>
              <a:gdLst>
                <a:gd name="connsiteX0" fmla="*/ 182999 w 245307"/>
                <a:gd name="connsiteY0" fmla="*/ 446 h 180769"/>
                <a:gd name="connsiteX1" fmla="*/ 169237 w 245307"/>
                <a:gd name="connsiteY1" fmla="*/ 2855 h 180769"/>
                <a:gd name="connsiteX2" fmla="*/ 65334 w 245307"/>
                <a:gd name="connsiteY2" fmla="*/ 19713 h 180769"/>
                <a:gd name="connsiteX3" fmla="*/ 21640 w 245307"/>
                <a:gd name="connsiteY3" fmla="*/ 33819 h 180769"/>
                <a:gd name="connsiteX4" fmla="*/ 21640 w 245307"/>
                <a:gd name="connsiteY4" fmla="*/ 33819 h 180769"/>
                <a:gd name="connsiteX5" fmla="*/ 4437 w 245307"/>
                <a:gd name="connsiteY5" fmla="*/ 110198 h 180769"/>
                <a:gd name="connsiteX6" fmla="*/ 56045 w 245307"/>
                <a:gd name="connsiteY6" fmla="*/ 165934 h 180769"/>
                <a:gd name="connsiteX7" fmla="*/ 147562 w 245307"/>
                <a:gd name="connsiteY7" fmla="*/ 178319 h 180769"/>
                <a:gd name="connsiteX8" fmla="*/ 241143 w 245307"/>
                <a:gd name="connsiteY8" fmla="*/ 106757 h 180769"/>
                <a:gd name="connsiteX9" fmla="*/ 241143 w 245307"/>
                <a:gd name="connsiteY9" fmla="*/ 106757 h 180769"/>
                <a:gd name="connsiteX10" fmla="*/ 243207 w 245307"/>
                <a:gd name="connsiteY10" fmla="*/ 102285 h 180769"/>
                <a:gd name="connsiteX11" fmla="*/ 182999 w 245307"/>
                <a:gd name="connsiteY11" fmla="*/ 446 h 180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5307" h="180769">
                  <a:moveTo>
                    <a:pt x="182999" y="446"/>
                  </a:moveTo>
                  <a:cubicBezTo>
                    <a:pt x="179214" y="-1274"/>
                    <a:pt x="170957" y="2511"/>
                    <a:pt x="169237" y="2855"/>
                  </a:cubicBezTo>
                  <a:cubicBezTo>
                    <a:pt x="135176" y="12488"/>
                    <a:pt x="100427" y="17305"/>
                    <a:pt x="65334" y="19713"/>
                  </a:cubicBezTo>
                  <a:cubicBezTo>
                    <a:pt x="49852" y="20745"/>
                    <a:pt x="33682" y="21089"/>
                    <a:pt x="21640" y="33819"/>
                  </a:cubicBezTo>
                  <a:cubicBezTo>
                    <a:pt x="21640" y="33819"/>
                    <a:pt x="21640" y="33819"/>
                    <a:pt x="21640" y="33819"/>
                  </a:cubicBezTo>
                  <a:cubicBezTo>
                    <a:pt x="997" y="55838"/>
                    <a:pt x="-5196" y="81642"/>
                    <a:pt x="4437" y="110198"/>
                  </a:cubicBezTo>
                  <a:cubicBezTo>
                    <a:pt x="11662" y="131873"/>
                    <a:pt x="28521" y="153548"/>
                    <a:pt x="56045" y="165934"/>
                  </a:cubicBezTo>
                  <a:cubicBezTo>
                    <a:pt x="85633" y="179351"/>
                    <a:pt x="109716" y="184168"/>
                    <a:pt x="147562" y="178319"/>
                  </a:cubicBezTo>
                  <a:cubicBezTo>
                    <a:pt x="190912" y="171438"/>
                    <a:pt x="224972" y="150107"/>
                    <a:pt x="241143" y="106757"/>
                  </a:cubicBezTo>
                  <a:cubicBezTo>
                    <a:pt x="241143" y="106757"/>
                    <a:pt x="241143" y="106757"/>
                    <a:pt x="241143" y="106757"/>
                  </a:cubicBezTo>
                  <a:cubicBezTo>
                    <a:pt x="241831" y="105381"/>
                    <a:pt x="242519" y="103661"/>
                    <a:pt x="243207" y="102285"/>
                  </a:cubicBezTo>
                  <a:cubicBezTo>
                    <a:pt x="254217" y="54462"/>
                    <a:pt x="220156" y="16272"/>
                    <a:pt x="182999" y="446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34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68" name="Group 167">
              <a:extLst>
                <a:ext uri="{FF2B5EF4-FFF2-40B4-BE49-F238E27FC236}">
                  <a16:creationId xmlns:a16="http://schemas.microsoft.com/office/drawing/2014/main" id="{0BBCEA7F-270D-4097-B767-3B16EF8EB238}"/>
                </a:ext>
              </a:extLst>
            </p:cNvPr>
            <p:cNvGrpSpPr/>
            <p:nvPr/>
          </p:nvGrpSpPr>
          <p:grpSpPr>
            <a:xfrm>
              <a:off x="8531045" y="4944749"/>
              <a:ext cx="372272" cy="595973"/>
              <a:chOff x="8173311" y="5031951"/>
              <a:chExt cx="372272" cy="595973"/>
            </a:xfrm>
          </p:grpSpPr>
          <p:sp>
            <p:nvSpPr>
              <p:cNvPr id="181" name="Freeform: Shape 180">
                <a:extLst>
                  <a:ext uri="{FF2B5EF4-FFF2-40B4-BE49-F238E27FC236}">
                    <a16:creationId xmlns:a16="http://schemas.microsoft.com/office/drawing/2014/main" id="{8377C510-773B-449D-B405-865CDA902860}"/>
                  </a:ext>
                </a:extLst>
              </p:cNvPr>
              <p:cNvSpPr/>
              <p:nvPr/>
            </p:nvSpPr>
            <p:spPr>
              <a:xfrm>
                <a:off x="8173311" y="5262046"/>
                <a:ext cx="367145" cy="181304"/>
              </a:xfrm>
              <a:custGeom>
                <a:avLst/>
                <a:gdLst>
                  <a:gd name="connsiteX0" fmla="*/ 307795 w 315273"/>
                  <a:gd name="connsiteY0" fmla="*/ 9186 h 155689"/>
                  <a:gd name="connsiteX1" fmla="*/ 65929 w 315273"/>
                  <a:gd name="connsiteY1" fmla="*/ 152310 h 155689"/>
                  <a:gd name="connsiteX2" fmla="*/ 48382 w 315273"/>
                  <a:gd name="connsiteY2" fmla="*/ 148870 h 155689"/>
                  <a:gd name="connsiteX3" fmla="*/ 3656 w 315273"/>
                  <a:gd name="connsiteY3" fmla="*/ 84533 h 155689"/>
                  <a:gd name="connsiteX4" fmla="*/ 8473 w 315273"/>
                  <a:gd name="connsiteY4" fmla="*/ 71803 h 155689"/>
                  <a:gd name="connsiteX5" fmla="*/ 300914 w 315273"/>
                  <a:gd name="connsiteY5" fmla="*/ 1617 h 155689"/>
                  <a:gd name="connsiteX6" fmla="*/ 315020 w 315273"/>
                  <a:gd name="connsiteY6" fmla="*/ 1273 h 155689"/>
                  <a:gd name="connsiteX7" fmla="*/ 307795 w 315273"/>
                  <a:gd name="connsiteY7" fmla="*/ 9186 h 1556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15273" h="155689">
                    <a:moveTo>
                      <a:pt x="307795" y="9186"/>
                    </a:moveTo>
                    <a:cubicBezTo>
                      <a:pt x="302290" y="12283"/>
                      <a:pt x="111687" y="124786"/>
                      <a:pt x="65929" y="152310"/>
                    </a:cubicBezTo>
                    <a:cubicBezTo>
                      <a:pt x="58015" y="157127"/>
                      <a:pt x="53887" y="157471"/>
                      <a:pt x="48382" y="148870"/>
                    </a:cubicBezTo>
                    <a:cubicBezTo>
                      <a:pt x="34276" y="127195"/>
                      <a:pt x="19138" y="105520"/>
                      <a:pt x="3656" y="84533"/>
                    </a:cubicBezTo>
                    <a:cubicBezTo>
                      <a:pt x="-2537" y="75932"/>
                      <a:pt x="-817" y="73867"/>
                      <a:pt x="8473" y="71803"/>
                    </a:cubicBezTo>
                    <a:cubicBezTo>
                      <a:pt x="71089" y="57697"/>
                      <a:pt x="293345" y="3337"/>
                      <a:pt x="300914" y="1617"/>
                    </a:cubicBezTo>
                    <a:cubicBezTo>
                      <a:pt x="307795" y="-103"/>
                      <a:pt x="314676" y="-791"/>
                      <a:pt x="315020" y="1273"/>
                    </a:cubicBezTo>
                    <a:cubicBezTo>
                      <a:pt x="316052" y="3681"/>
                      <a:pt x="313988" y="5402"/>
                      <a:pt x="307795" y="9186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34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2" name="Freeform: Shape 181">
                <a:extLst>
                  <a:ext uri="{FF2B5EF4-FFF2-40B4-BE49-F238E27FC236}">
                    <a16:creationId xmlns:a16="http://schemas.microsoft.com/office/drawing/2014/main" id="{78FC1EF7-34C1-414E-AA03-2DD24C74F370}"/>
                  </a:ext>
                </a:extLst>
              </p:cNvPr>
              <p:cNvSpPr/>
              <p:nvPr/>
            </p:nvSpPr>
            <p:spPr>
              <a:xfrm>
                <a:off x="8193193" y="5031951"/>
                <a:ext cx="312910" cy="144828"/>
              </a:xfrm>
              <a:custGeom>
                <a:avLst/>
                <a:gdLst>
                  <a:gd name="connsiteX0" fmla="*/ 262853 w 268701"/>
                  <a:gd name="connsiteY0" fmla="*/ 104591 h 124366"/>
                  <a:gd name="connsiteX1" fmla="*/ 268702 w 268701"/>
                  <a:gd name="connsiteY1" fmla="*/ 108375 h 124366"/>
                  <a:gd name="connsiteX2" fmla="*/ 38189 w 268701"/>
                  <a:gd name="connsiteY2" fmla="*/ 124202 h 124366"/>
                  <a:gd name="connsiteX3" fmla="*/ 17546 w 268701"/>
                  <a:gd name="connsiteY3" fmla="*/ 93925 h 124366"/>
                  <a:gd name="connsiteX4" fmla="*/ 0 w 268701"/>
                  <a:gd name="connsiteY4" fmla="*/ 0 h 124366"/>
                  <a:gd name="connsiteX5" fmla="*/ 262853 w 268701"/>
                  <a:gd name="connsiteY5" fmla="*/ 104591 h 124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68701" h="124366">
                    <a:moveTo>
                      <a:pt x="262853" y="104591"/>
                    </a:moveTo>
                    <a:cubicBezTo>
                      <a:pt x="268702" y="108375"/>
                      <a:pt x="268702" y="105279"/>
                      <a:pt x="268702" y="108375"/>
                    </a:cubicBezTo>
                    <a:cubicBezTo>
                      <a:pt x="268702" y="113192"/>
                      <a:pt x="46791" y="123857"/>
                      <a:pt x="38189" y="124202"/>
                    </a:cubicBezTo>
                    <a:cubicBezTo>
                      <a:pt x="22707" y="125234"/>
                      <a:pt x="23051" y="122137"/>
                      <a:pt x="17546" y="93925"/>
                    </a:cubicBezTo>
                    <a:cubicBezTo>
                      <a:pt x="11698" y="63305"/>
                      <a:pt x="5849" y="32341"/>
                      <a:pt x="0" y="0"/>
                    </a:cubicBezTo>
                    <a:cubicBezTo>
                      <a:pt x="26492" y="10321"/>
                      <a:pt x="242898" y="96334"/>
                      <a:pt x="262853" y="104591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34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3" name="Freeform: Shape 182">
                <a:extLst>
                  <a:ext uri="{FF2B5EF4-FFF2-40B4-BE49-F238E27FC236}">
                    <a16:creationId xmlns:a16="http://schemas.microsoft.com/office/drawing/2014/main" id="{0561B6BA-7EA6-40E1-8B92-D9251AF65D0E}"/>
                  </a:ext>
                </a:extLst>
              </p:cNvPr>
              <p:cNvSpPr/>
              <p:nvPr/>
            </p:nvSpPr>
            <p:spPr>
              <a:xfrm>
                <a:off x="8331192" y="5373895"/>
                <a:ext cx="214391" cy="254029"/>
              </a:xfrm>
              <a:custGeom>
                <a:avLst/>
                <a:gdLst>
                  <a:gd name="connsiteX0" fmla="*/ 48361 w 184101"/>
                  <a:gd name="connsiteY0" fmla="*/ 217624 h 218139"/>
                  <a:gd name="connsiteX1" fmla="*/ 46297 w 184101"/>
                  <a:gd name="connsiteY1" fmla="*/ 217624 h 218139"/>
                  <a:gd name="connsiteX2" fmla="*/ 1571 w 184101"/>
                  <a:gd name="connsiteY2" fmla="*/ 131956 h 218139"/>
                  <a:gd name="connsiteX3" fmla="*/ 6731 w 184101"/>
                  <a:gd name="connsiteY3" fmla="*/ 119570 h 218139"/>
                  <a:gd name="connsiteX4" fmla="*/ 113042 w 184101"/>
                  <a:gd name="connsiteY4" fmla="*/ 45944 h 218139"/>
                  <a:gd name="connsiteX5" fmla="*/ 182196 w 184101"/>
                  <a:gd name="connsiteY5" fmla="*/ 185 h 218139"/>
                  <a:gd name="connsiteX6" fmla="*/ 183916 w 184101"/>
                  <a:gd name="connsiteY6" fmla="*/ 1905 h 218139"/>
                  <a:gd name="connsiteX7" fmla="*/ 48361 w 184101"/>
                  <a:gd name="connsiteY7" fmla="*/ 217624 h 2181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84101" h="218139">
                    <a:moveTo>
                      <a:pt x="48361" y="217624"/>
                    </a:moveTo>
                    <a:cubicBezTo>
                      <a:pt x="47673" y="218312"/>
                      <a:pt x="46641" y="218312"/>
                      <a:pt x="46297" y="217624"/>
                    </a:cubicBezTo>
                    <a:cubicBezTo>
                      <a:pt x="30815" y="188036"/>
                      <a:pt x="16709" y="159824"/>
                      <a:pt x="1571" y="131956"/>
                    </a:cubicBezTo>
                    <a:cubicBezTo>
                      <a:pt x="-2558" y="124387"/>
                      <a:pt x="2259" y="122666"/>
                      <a:pt x="6731" y="119570"/>
                    </a:cubicBezTo>
                    <a:cubicBezTo>
                      <a:pt x="42168" y="95143"/>
                      <a:pt x="77605" y="70371"/>
                      <a:pt x="113042" y="45944"/>
                    </a:cubicBezTo>
                    <a:cubicBezTo>
                      <a:pt x="135750" y="30462"/>
                      <a:pt x="158457" y="14635"/>
                      <a:pt x="182196" y="185"/>
                    </a:cubicBezTo>
                    <a:cubicBezTo>
                      <a:pt x="183228" y="-503"/>
                      <a:pt x="184605" y="873"/>
                      <a:pt x="183916" y="1905"/>
                    </a:cubicBezTo>
                    <a:cubicBezTo>
                      <a:pt x="139190" y="73123"/>
                      <a:pt x="94120" y="144342"/>
                      <a:pt x="48361" y="217624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34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77BD6268-FD62-4687-A780-A9CB81167112}"/>
                </a:ext>
              </a:extLst>
            </p:cNvPr>
            <p:cNvSpPr/>
            <p:nvPr/>
          </p:nvSpPr>
          <p:spPr>
            <a:xfrm>
              <a:off x="8957242" y="4942606"/>
              <a:ext cx="334660" cy="363324"/>
            </a:xfrm>
            <a:custGeom>
              <a:avLst/>
              <a:gdLst>
                <a:gd name="connsiteX0" fmla="*/ 0 w 287378"/>
                <a:gd name="connsiteY0" fmla="*/ 151037 h 311993"/>
                <a:gd name="connsiteX1" fmla="*/ 71218 w 287378"/>
                <a:gd name="connsiteY1" fmla="*/ 174777 h 311993"/>
                <a:gd name="connsiteX2" fmla="*/ 155166 w 287378"/>
                <a:gd name="connsiteY2" fmla="*/ 156542 h 311993"/>
                <a:gd name="connsiteX3" fmla="*/ 258036 w 287378"/>
                <a:gd name="connsiteY3" fmla="*/ 45414 h 311993"/>
                <a:gd name="connsiteX4" fmla="*/ 287280 w 287378"/>
                <a:gd name="connsiteY4" fmla="*/ 0 h 311993"/>
                <a:gd name="connsiteX5" fmla="*/ 283152 w 287378"/>
                <a:gd name="connsiteY5" fmla="*/ 13074 h 311993"/>
                <a:gd name="connsiteX6" fmla="*/ 175465 w 287378"/>
                <a:gd name="connsiteY6" fmla="*/ 227760 h 311993"/>
                <a:gd name="connsiteX7" fmla="*/ 135899 w 287378"/>
                <a:gd name="connsiteY7" fmla="*/ 305515 h 311993"/>
                <a:gd name="connsiteX8" fmla="*/ 123169 w 287378"/>
                <a:gd name="connsiteY8" fmla="*/ 307579 h 311993"/>
                <a:gd name="connsiteX9" fmla="*/ 13074 w 287378"/>
                <a:gd name="connsiteY9" fmla="*/ 197140 h 311993"/>
                <a:gd name="connsiteX10" fmla="*/ 0 w 287378"/>
                <a:gd name="connsiteY10" fmla="*/ 151037 h 311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87378" h="311993">
                  <a:moveTo>
                    <a:pt x="0" y="151037"/>
                  </a:moveTo>
                  <a:cubicBezTo>
                    <a:pt x="24083" y="162735"/>
                    <a:pt x="46791" y="170648"/>
                    <a:pt x="71218" y="174777"/>
                  </a:cubicBezTo>
                  <a:cubicBezTo>
                    <a:pt x="102182" y="179937"/>
                    <a:pt x="129706" y="172712"/>
                    <a:pt x="155166" y="156542"/>
                  </a:cubicBezTo>
                  <a:cubicBezTo>
                    <a:pt x="199548" y="128674"/>
                    <a:pt x="229136" y="87388"/>
                    <a:pt x="258036" y="45414"/>
                  </a:cubicBezTo>
                  <a:cubicBezTo>
                    <a:pt x="268014" y="30964"/>
                    <a:pt x="276959" y="15826"/>
                    <a:pt x="287280" y="0"/>
                  </a:cubicBezTo>
                  <a:cubicBezTo>
                    <a:pt x="287969" y="6193"/>
                    <a:pt x="284872" y="9289"/>
                    <a:pt x="283152" y="13074"/>
                  </a:cubicBezTo>
                  <a:cubicBezTo>
                    <a:pt x="247371" y="84636"/>
                    <a:pt x="211590" y="156198"/>
                    <a:pt x="175465" y="227760"/>
                  </a:cubicBezTo>
                  <a:cubicBezTo>
                    <a:pt x="162391" y="253564"/>
                    <a:pt x="148629" y="279367"/>
                    <a:pt x="135899" y="305515"/>
                  </a:cubicBezTo>
                  <a:cubicBezTo>
                    <a:pt x="131771" y="313772"/>
                    <a:pt x="129362" y="313772"/>
                    <a:pt x="123169" y="307579"/>
                  </a:cubicBezTo>
                  <a:cubicBezTo>
                    <a:pt x="86700" y="270766"/>
                    <a:pt x="49543" y="234297"/>
                    <a:pt x="13074" y="197140"/>
                  </a:cubicBezTo>
                  <a:cubicBezTo>
                    <a:pt x="1720" y="184754"/>
                    <a:pt x="5161" y="167552"/>
                    <a:pt x="0" y="151037"/>
                  </a:cubicBezTo>
                  <a:close/>
                </a:path>
              </a:pathLst>
            </a:custGeom>
            <a:solidFill>
              <a:srgbClr val="FEAB77"/>
            </a:solidFill>
            <a:ln w="34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142F23ED-A9D0-4859-BC4B-0AF29C9FB29E}"/>
                </a:ext>
              </a:extLst>
            </p:cNvPr>
            <p:cNvSpPr/>
            <p:nvPr/>
          </p:nvSpPr>
          <p:spPr>
            <a:xfrm>
              <a:off x="8952834" y="4932180"/>
              <a:ext cx="227171" cy="91377"/>
            </a:xfrm>
            <a:custGeom>
              <a:avLst/>
              <a:gdLst>
                <a:gd name="connsiteX0" fmla="*/ 0 w 195075"/>
                <a:gd name="connsiteY0" fmla="*/ 56433 h 78467"/>
                <a:gd name="connsiteX1" fmla="*/ 39566 w 195075"/>
                <a:gd name="connsiteY1" fmla="*/ 43703 h 78467"/>
                <a:gd name="connsiteX2" fmla="*/ 164799 w 195075"/>
                <a:gd name="connsiteY2" fmla="*/ 10330 h 78467"/>
                <a:gd name="connsiteX3" fmla="*/ 195076 w 195075"/>
                <a:gd name="connsiteY3" fmla="*/ 4137 h 78467"/>
                <a:gd name="connsiteX4" fmla="*/ 101494 w 195075"/>
                <a:gd name="connsiteY4" fmla="*/ 75699 h 78467"/>
                <a:gd name="connsiteX5" fmla="*/ 9977 w 195075"/>
                <a:gd name="connsiteY5" fmla="*/ 63314 h 78467"/>
                <a:gd name="connsiteX6" fmla="*/ 0 w 195075"/>
                <a:gd name="connsiteY6" fmla="*/ 56433 h 78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5075" h="78467">
                  <a:moveTo>
                    <a:pt x="0" y="56433"/>
                  </a:moveTo>
                  <a:cubicBezTo>
                    <a:pt x="9289" y="39918"/>
                    <a:pt x="25116" y="44047"/>
                    <a:pt x="39566" y="43703"/>
                  </a:cubicBezTo>
                  <a:cubicBezTo>
                    <a:pt x="102182" y="58497"/>
                    <a:pt x="141060" y="23748"/>
                    <a:pt x="164799" y="10330"/>
                  </a:cubicBezTo>
                  <a:cubicBezTo>
                    <a:pt x="174089" y="1041"/>
                    <a:pt x="183034" y="-4120"/>
                    <a:pt x="195076" y="4137"/>
                  </a:cubicBezTo>
                  <a:cubicBezTo>
                    <a:pt x="178561" y="47487"/>
                    <a:pt x="144500" y="67786"/>
                    <a:pt x="101494" y="75699"/>
                  </a:cubicBezTo>
                  <a:cubicBezTo>
                    <a:pt x="69842" y="81548"/>
                    <a:pt x="39222" y="78452"/>
                    <a:pt x="9977" y="63314"/>
                  </a:cubicBezTo>
                  <a:cubicBezTo>
                    <a:pt x="6193" y="61593"/>
                    <a:pt x="2408" y="60217"/>
                    <a:pt x="0" y="56433"/>
                  </a:cubicBezTo>
                  <a:close/>
                </a:path>
              </a:pathLst>
            </a:custGeom>
            <a:solidFill>
              <a:srgbClr val="FEFEFE"/>
            </a:solidFill>
            <a:ln w="34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A79D804D-9C46-46D5-BEDA-49B22261AC10}"/>
                </a:ext>
              </a:extLst>
            </p:cNvPr>
            <p:cNvSpPr/>
            <p:nvPr/>
          </p:nvSpPr>
          <p:spPr>
            <a:xfrm>
              <a:off x="8923987" y="4812345"/>
              <a:ext cx="202731" cy="48641"/>
            </a:xfrm>
            <a:custGeom>
              <a:avLst/>
              <a:gdLst>
                <a:gd name="connsiteX0" fmla="*/ 174089 w 174088"/>
                <a:gd name="connsiteY0" fmla="*/ 6579 h 41769"/>
                <a:gd name="connsiteX1" fmla="*/ 153102 w 174088"/>
                <a:gd name="connsiteY1" fmla="*/ 23782 h 41769"/>
                <a:gd name="connsiteX2" fmla="*/ 68122 w 174088"/>
                <a:gd name="connsiteY2" fmla="*/ 38920 h 41769"/>
                <a:gd name="connsiteX3" fmla="*/ 12386 w 174088"/>
                <a:gd name="connsiteY3" fmla="*/ 39264 h 41769"/>
                <a:gd name="connsiteX4" fmla="*/ 0 w 174088"/>
                <a:gd name="connsiteY4" fmla="*/ 33759 h 41769"/>
                <a:gd name="connsiteX5" fmla="*/ 43694 w 174088"/>
                <a:gd name="connsiteY5" fmla="*/ 19653 h 41769"/>
                <a:gd name="connsiteX6" fmla="*/ 157574 w 174088"/>
                <a:gd name="connsiteY6" fmla="*/ 42 h 41769"/>
                <a:gd name="connsiteX7" fmla="*/ 174089 w 174088"/>
                <a:gd name="connsiteY7" fmla="*/ 6579 h 41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4088" h="41769">
                  <a:moveTo>
                    <a:pt x="174089" y="6579"/>
                  </a:moveTo>
                  <a:cubicBezTo>
                    <a:pt x="169960" y="15524"/>
                    <a:pt x="159983" y="20685"/>
                    <a:pt x="153102" y="23782"/>
                  </a:cubicBezTo>
                  <a:cubicBezTo>
                    <a:pt x="129362" y="35135"/>
                    <a:pt x="93925" y="35479"/>
                    <a:pt x="68122" y="38920"/>
                  </a:cubicBezTo>
                  <a:cubicBezTo>
                    <a:pt x="49543" y="41328"/>
                    <a:pt x="30964" y="43736"/>
                    <a:pt x="12386" y="39264"/>
                  </a:cubicBezTo>
                  <a:cubicBezTo>
                    <a:pt x="7913" y="38232"/>
                    <a:pt x="3785" y="36855"/>
                    <a:pt x="0" y="33759"/>
                  </a:cubicBezTo>
                  <a:cubicBezTo>
                    <a:pt x="12042" y="21029"/>
                    <a:pt x="28212" y="20685"/>
                    <a:pt x="43694" y="19653"/>
                  </a:cubicBezTo>
                  <a:cubicBezTo>
                    <a:pt x="78787" y="17245"/>
                    <a:pt x="123857" y="10020"/>
                    <a:pt x="157574" y="42"/>
                  </a:cubicBezTo>
                  <a:cubicBezTo>
                    <a:pt x="159983" y="-302"/>
                    <a:pt x="165831" y="1418"/>
                    <a:pt x="174089" y="6579"/>
                  </a:cubicBezTo>
                  <a:close/>
                </a:path>
              </a:pathLst>
            </a:custGeom>
            <a:solidFill>
              <a:srgbClr val="FDFDFD"/>
            </a:solidFill>
            <a:ln w="34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F5742C21-C471-4361-9EF3-8A63AFDBBDCD}"/>
                </a:ext>
              </a:extLst>
            </p:cNvPr>
            <p:cNvSpPr/>
            <p:nvPr/>
          </p:nvSpPr>
          <p:spPr>
            <a:xfrm>
              <a:off x="8668771" y="4544237"/>
              <a:ext cx="155854" cy="41786"/>
            </a:xfrm>
            <a:custGeom>
              <a:avLst/>
              <a:gdLst>
                <a:gd name="connsiteX0" fmla="*/ 133835 w 133834"/>
                <a:gd name="connsiteY0" fmla="*/ 10768 h 35883"/>
                <a:gd name="connsiteX1" fmla="*/ 0 w 133834"/>
                <a:gd name="connsiteY1" fmla="*/ 35884 h 35883"/>
                <a:gd name="connsiteX2" fmla="*/ 133835 w 133834"/>
                <a:gd name="connsiteY2" fmla="*/ 10768 h 35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3834" h="35883">
                  <a:moveTo>
                    <a:pt x="133835" y="10768"/>
                  </a:moveTo>
                  <a:cubicBezTo>
                    <a:pt x="87732" y="10768"/>
                    <a:pt x="45758" y="29691"/>
                    <a:pt x="0" y="35884"/>
                  </a:cubicBezTo>
                  <a:cubicBezTo>
                    <a:pt x="21675" y="2855"/>
                    <a:pt x="100462" y="-11595"/>
                    <a:pt x="133835" y="10768"/>
                  </a:cubicBezTo>
                  <a:close/>
                </a:path>
              </a:pathLst>
            </a:custGeom>
            <a:solidFill>
              <a:srgbClr val="020201"/>
            </a:solidFill>
            <a:ln w="34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21C5DC29-F28B-4B5F-999C-EC178A0227B2}"/>
                </a:ext>
              </a:extLst>
            </p:cNvPr>
            <p:cNvSpPr/>
            <p:nvPr/>
          </p:nvSpPr>
          <p:spPr>
            <a:xfrm>
              <a:off x="8659957" y="4417033"/>
              <a:ext cx="127408" cy="41981"/>
            </a:xfrm>
            <a:custGeom>
              <a:avLst/>
              <a:gdLst>
                <a:gd name="connsiteX0" fmla="*/ 109407 w 109407"/>
                <a:gd name="connsiteY0" fmla="*/ 11279 h 36050"/>
                <a:gd name="connsiteX1" fmla="*/ 0 w 109407"/>
                <a:gd name="connsiteY1" fmla="*/ 36051 h 36050"/>
                <a:gd name="connsiteX2" fmla="*/ 109407 w 109407"/>
                <a:gd name="connsiteY2" fmla="*/ 11279 h 36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9407" h="36050">
                  <a:moveTo>
                    <a:pt x="109407" y="11279"/>
                  </a:moveTo>
                  <a:cubicBezTo>
                    <a:pt x="72594" y="19536"/>
                    <a:pt x="36469" y="27794"/>
                    <a:pt x="0" y="36051"/>
                  </a:cubicBezTo>
                  <a:cubicBezTo>
                    <a:pt x="29588" y="-762"/>
                    <a:pt x="70186" y="-10052"/>
                    <a:pt x="109407" y="11279"/>
                  </a:cubicBezTo>
                  <a:close/>
                </a:path>
              </a:pathLst>
            </a:custGeom>
            <a:solidFill>
              <a:srgbClr val="020201"/>
            </a:solidFill>
            <a:ln w="34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3E710EDD-DB25-45A8-93E7-5E1D1F38F31F}"/>
                </a:ext>
              </a:extLst>
            </p:cNvPr>
            <p:cNvSpPr/>
            <p:nvPr/>
          </p:nvSpPr>
          <p:spPr>
            <a:xfrm>
              <a:off x="8998909" y="4930275"/>
              <a:ext cx="145838" cy="58177"/>
            </a:xfrm>
            <a:custGeom>
              <a:avLst/>
              <a:gdLst>
                <a:gd name="connsiteX0" fmla="*/ 125234 w 125233"/>
                <a:gd name="connsiteY0" fmla="*/ 11965 h 49958"/>
                <a:gd name="connsiteX1" fmla="*/ 67089 w 125233"/>
                <a:gd name="connsiteY1" fmla="*/ 44305 h 49958"/>
                <a:gd name="connsiteX2" fmla="*/ 0 w 125233"/>
                <a:gd name="connsiteY2" fmla="*/ 44994 h 49958"/>
                <a:gd name="connsiteX3" fmla="*/ 94269 w 125233"/>
                <a:gd name="connsiteY3" fmla="*/ 955 h 49958"/>
                <a:gd name="connsiteX4" fmla="*/ 125234 w 125233"/>
                <a:gd name="connsiteY4" fmla="*/ 11965 h 49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233" h="49958">
                  <a:moveTo>
                    <a:pt x="125234" y="11965"/>
                  </a:moveTo>
                  <a:cubicBezTo>
                    <a:pt x="106655" y="24351"/>
                    <a:pt x="88076" y="36392"/>
                    <a:pt x="67089" y="44305"/>
                  </a:cubicBezTo>
                  <a:cubicBezTo>
                    <a:pt x="44726" y="52907"/>
                    <a:pt x="22363" y="50498"/>
                    <a:pt x="0" y="44994"/>
                  </a:cubicBezTo>
                  <a:cubicBezTo>
                    <a:pt x="16170" y="7148"/>
                    <a:pt x="51951" y="-3517"/>
                    <a:pt x="94269" y="955"/>
                  </a:cubicBezTo>
                  <a:cubicBezTo>
                    <a:pt x="105279" y="2676"/>
                    <a:pt x="116288" y="4396"/>
                    <a:pt x="125234" y="11965"/>
                  </a:cubicBezTo>
                  <a:close/>
                </a:path>
              </a:pathLst>
            </a:custGeom>
            <a:solidFill>
              <a:schemeClr val="accent6"/>
            </a:solidFill>
            <a:ln w="34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C83F6077-976D-4DC7-9B69-FA641246BD00}"/>
                </a:ext>
              </a:extLst>
            </p:cNvPr>
            <p:cNvSpPr/>
            <p:nvPr/>
          </p:nvSpPr>
          <p:spPr>
            <a:xfrm>
              <a:off x="9141653" y="4429769"/>
              <a:ext cx="142122" cy="58457"/>
            </a:xfrm>
            <a:custGeom>
              <a:avLst/>
              <a:gdLst>
                <a:gd name="connsiteX0" fmla="*/ 55985 w 122042"/>
                <a:gd name="connsiteY0" fmla="*/ 5505 h 50198"/>
                <a:gd name="connsiteX1" fmla="*/ 3346 w 122042"/>
                <a:gd name="connsiteY1" fmla="*/ 37845 h 50198"/>
                <a:gd name="connsiteX2" fmla="*/ 938 w 122042"/>
                <a:gd name="connsiteY2" fmla="*/ 48167 h 50198"/>
                <a:gd name="connsiteX3" fmla="*/ 11259 w 122042"/>
                <a:gd name="connsiteY3" fmla="*/ 48167 h 50198"/>
                <a:gd name="connsiteX4" fmla="*/ 113097 w 122042"/>
                <a:gd name="connsiteY4" fmla="*/ 20299 h 50198"/>
                <a:gd name="connsiteX5" fmla="*/ 122043 w 122042"/>
                <a:gd name="connsiteY5" fmla="*/ 19611 h 50198"/>
                <a:gd name="connsiteX6" fmla="*/ 112753 w 122042"/>
                <a:gd name="connsiteY6" fmla="*/ 0 h 50198"/>
                <a:gd name="connsiteX7" fmla="*/ 55985 w 122042"/>
                <a:gd name="connsiteY7" fmla="*/ 5505 h 50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2042" h="50198">
                  <a:moveTo>
                    <a:pt x="55985" y="5505"/>
                  </a:moveTo>
                  <a:cubicBezTo>
                    <a:pt x="34310" y="9633"/>
                    <a:pt x="15732" y="18235"/>
                    <a:pt x="3346" y="37845"/>
                  </a:cubicBezTo>
                  <a:cubicBezTo>
                    <a:pt x="1282" y="40942"/>
                    <a:pt x="-1471" y="44382"/>
                    <a:pt x="938" y="48167"/>
                  </a:cubicBezTo>
                  <a:cubicBezTo>
                    <a:pt x="3690" y="51951"/>
                    <a:pt x="8163" y="49543"/>
                    <a:pt x="11259" y="48167"/>
                  </a:cubicBezTo>
                  <a:cubicBezTo>
                    <a:pt x="43944" y="34061"/>
                    <a:pt x="79037" y="28556"/>
                    <a:pt x="113097" y="20299"/>
                  </a:cubicBezTo>
                  <a:cubicBezTo>
                    <a:pt x="116538" y="19611"/>
                    <a:pt x="119634" y="19267"/>
                    <a:pt x="122043" y="19611"/>
                  </a:cubicBezTo>
                  <a:lnTo>
                    <a:pt x="112753" y="0"/>
                  </a:lnTo>
                  <a:cubicBezTo>
                    <a:pt x="92799" y="1376"/>
                    <a:pt x="74220" y="2064"/>
                    <a:pt x="55985" y="5505"/>
                  </a:cubicBezTo>
                  <a:close/>
                </a:path>
              </a:pathLst>
            </a:custGeom>
            <a:solidFill>
              <a:srgbClr val="040200"/>
            </a:solidFill>
            <a:ln w="34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366ED661-F2D8-410E-A130-B44F13FB38D6}"/>
                </a:ext>
              </a:extLst>
            </p:cNvPr>
            <p:cNvSpPr/>
            <p:nvPr/>
          </p:nvSpPr>
          <p:spPr>
            <a:xfrm>
              <a:off x="9133642" y="4329605"/>
              <a:ext cx="107262" cy="49257"/>
            </a:xfrm>
            <a:custGeom>
              <a:avLst/>
              <a:gdLst>
                <a:gd name="connsiteX0" fmla="*/ 75594 w 92108"/>
                <a:gd name="connsiteY0" fmla="*/ 1720 h 42298"/>
                <a:gd name="connsiteX1" fmla="*/ 5064 w 92108"/>
                <a:gd name="connsiteY1" fmla="*/ 30276 h 42298"/>
                <a:gd name="connsiteX2" fmla="*/ 592 w 92108"/>
                <a:gd name="connsiteY2" fmla="*/ 39566 h 42298"/>
                <a:gd name="connsiteX3" fmla="*/ 10913 w 92108"/>
                <a:gd name="connsiteY3" fmla="*/ 41630 h 42298"/>
                <a:gd name="connsiteX4" fmla="*/ 18138 w 92108"/>
                <a:gd name="connsiteY4" fmla="*/ 39910 h 42298"/>
                <a:gd name="connsiteX5" fmla="*/ 81443 w 92108"/>
                <a:gd name="connsiteY5" fmla="*/ 25804 h 42298"/>
                <a:gd name="connsiteX6" fmla="*/ 92109 w 92108"/>
                <a:gd name="connsiteY6" fmla="*/ 25460 h 42298"/>
                <a:gd name="connsiteX7" fmla="*/ 80411 w 92108"/>
                <a:gd name="connsiteY7" fmla="*/ 0 h 42298"/>
                <a:gd name="connsiteX8" fmla="*/ 75594 w 92108"/>
                <a:gd name="connsiteY8" fmla="*/ 1720 h 42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2108" h="42298">
                  <a:moveTo>
                    <a:pt x="75594" y="1720"/>
                  </a:moveTo>
                  <a:cubicBezTo>
                    <a:pt x="47038" y="-1376"/>
                    <a:pt x="25707" y="13762"/>
                    <a:pt x="5064" y="30276"/>
                  </a:cubicBezTo>
                  <a:cubicBezTo>
                    <a:pt x="2312" y="32685"/>
                    <a:pt x="-1473" y="35437"/>
                    <a:pt x="592" y="39566"/>
                  </a:cubicBezTo>
                  <a:cubicBezTo>
                    <a:pt x="2656" y="43350"/>
                    <a:pt x="7129" y="42318"/>
                    <a:pt x="10913" y="41630"/>
                  </a:cubicBezTo>
                  <a:cubicBezTo>
                    <a:pt x="13322" y="41286"/>
                    <a:pt x="15730" y="40598"/>
                    <a:pt x="18138" y="39910"/>
                  </a:cubicBezTo>
                  <a:cubicBezTo>
                    <a:pt x="39125" y="35437"/>
                    <a:pt x="60456" y="30620"/>
                    <a:pt x="81443" y="25804"/>
                  </a:cubicBezTo>
                  <a:cubicBezTo>
                    <a:pt x="85228" y="25115"/>
                    <a:pt x="89012" y="24083"/>
                    <a:pt x="92109" y="25460"/>
                  </a:cubicBezTo>
                  <a:lnTo>
                    <a:pt x="80411" y="0"/>
                  </a:lnTo>
                  <a:cubicBezTo>
                    <a:pt x="78347" y="1720"/>
                    <a:pt x="76970" y="1720"/>
                    <a:pt x="75594" y="1720"/>
                  </a:cubicBezTo>
                  <a:close/>
                </a:path>
              </a:pathLst>
            </a:custGeom>
            <a:solidFill>
              <a:srgbClr val="040200"/>
            </a:solidFill>
            <a:ln w="34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77" name="Group 176">
              <a:extLst>
                <a:ext uri="{FF2B5EF4-FFF2-40B4-BE49-F238E27FC236}">
                  <a16:creationId xmlns:a16="http://schemas.microsoft.com/office/drawing/2014/main" id="{BAB93E77-C6CC-436B-B257-2C6DF4488842}"/>
                </a:ext>
              </a:extLst>
            </p:cNvPr>
            <p:cNvGrpSpPr/>
            <p:nvPr/>
          </p:nvGrpSpPr>
          <p:grpSpPr>
            <a:xfrm flipH="1">
              <a:off x="9387820" y="4896755"/>
              <a:ext cx="372272" cy="595973"/>
              <a:chOff x="8173311" y="5031951"/>
              <a:chExt cx="372272" cy="595973"/>
            </a:xfrm>
          </p:grpSpPr>
          <p:sp>
            <p:nvSpPr>
              <p:cNvPr id="178" name="Freeform: Shape 177">
                <a:extLst>
                  <a:ext uri="{FF2B5EF4-FFF2-40B4-BE49-F238E27FC236}">
                    <a16:creationId xmlns:a16="http://schemas.microsoft.com/office/drawing/2014/main" id="{A2C876C2-73C8-45A8-8DB1-4B0A07654563}"/>
                  </a:ext>
                </a:extLst>
              </p:cNvPr>
              <p:cNvSpPr/>
              <p:nvPr/>
            </p:nvSpPr>
            <p:spPr>
              <a:xfrm>
                <a:off x="8173311" y="5262046"/>
                <a:ext cx="367145" cy="181304"/>
              </a:xfrm>
              <a:custGeom>
                <a:avLst/>
                <a:gdLst>
                  <a:gd name="connsiteX0" fmla="*/ 307795 w 315273"/>
                  <a:gd name="connsiteY0" fmla="*/ 9186 h 155689"/>
                  <a:gd name="connsiteX1" fmla="*/ 65929 w 315273"/>
                  <a:gd name="connsiteY1" fmla="*/ 152310 h 155689"/>
                  <a:gd name="connsiteX2" fmla="*/ 48382 w 315273"/>
                  <a:gd name="connsiteY2" fmla="*/ 148870 h 155689"/>
                  <a:gd name="connsiteX3" fmla="*/ 3656 w 315273"/>
                  <a:gd name="connsiteY3" fmla="*/ 84533 h 155689"/>
                  <a:gd name="connsiteX4" fmla="*/ 8473 w 315273"/>
                  <a:gd name="connsiteY4" fmla="*/ 71803 h 155689"/>
                  <a:gd name="connsiteX5" fmla="*/ 300914 w 315273"/>
                  <a:gd name="connsiteY5" fmla="*/ 1617 h 155689"/>
                  <a:gd name="connsiteX6" fmla="*/ 315020 w 315273"/>
                  <a:gd name="connsiteY6" fmla="*/ 1273 h 155689"/>
                  <a:gd name="connsiteX7" fmla="*/ 307795 w 315273"/>
                  <a:gd name="connsiteY7" fmla="*/ 9186 h 1556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15273" h="155689">
                    <a:moveTo>
                      <a:pt x="307795" y="9186"/>
                    </a:moveTo>
                    <a:cubicBezTo>
                      <a:pt x="302290" y="12283"/>
                      <a:pt x="111687" y="124786"/>
                      <a:pt x="65929" y="152310"/>
                    </a:cubicBezTo>
                    <a:cubicBezTo>
                      <a:pt x="58015" y="157127"/>
                      <a:pt x="53887" y="157471"/>
                      <a:pt x="48382" y="148870"/>
                    </a:cubicBezTo>
                    <a:cubicBezTo>
                      <a:pt x="34276" y="127195"/>
                      <a:pt x="19138" y="105520"/>
                      <a:pt x="3656" y="84533"/>
                    </a:cubicBezTo>
                    <a:cubicBezTo>
                      <a:pt x="-2537" y="75932"/>
                      <a:pt x="-817" y="73867"/>
                      <a:pt x="8473" y="71803"/>
                    </a:cubicBezTo>
                    <a:cubicBezTo>
                      <a:pt x="71089" y="57697"/>
                      <a:pt x="293345" y="3337"/>
                      <a:pt x="300914" y="1617"/>
                    </a:cubicBezTo>
                    <a:cubicBezTo>
                      <a:pt x="307795" y="-103"/>
                      <a:pt x="314676" y="-791"/>
                      <a:pt x="315020" y="1273"/>
                    </a:cubicBezTo>
                    <a:cubicBezTo>
                      <a:pt x="316052" y="3681"/>
                      <a:pt x="313988" y="5402"/>
                      <a:pt x="307795" y="9186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34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9" name="Freeform: Shape 178">
                <a:extLst>
                  <a:ext uri="{FF2B5EF4-FFF2-40B4-BE49-F238E27FC236}">
                    <a16:creationId xmlns:a16="http://schemas.microsoft.com/office/drawing/2014/main" id="{E133AC9F-9C5A-4E0B-B8EE-35489E6F779E}"/>
                  </a:ext>
                </a:extLst>
              </p:cNvPr>
              <p:cNvSpPr/>
              <p:nvPr/>
            </p:nvSpPr>
            <p:spPr>
              <a:xfrm>
                <a:off x="8193193" y="5031951"/>
                <a:ext cx="312910" cy="144828"/>
              </a:xfrm>
              <a:custGeom>
                <a:avLst/>
                <a:gdLst>
                  <a:gd name="connsiteX0" fmla="*/ 262853 w 268701"/>
                  <a:gd name="connsiteY0" fmla="*/ 104591 h 124366"/>
                  <a:gd name="connsiteX1" fmla="*/ 268702 w 268701"/>
                  <a:gd name="connsiteY1" fmla="*/ 108375 h 124366"/>
                  <a:gd name="connsiteX2" fmla="*/ 38189 w 268701"/>
                  <a:gd name="connsiteY2" fmla="*/ 124202 h 124366"/>
                  <a:gd name="connsiteX3" fmla="*/ 17546 w 268701"/>
                  <a:gd name="connsiteY3" fmla="*/ 93925 h 124366"/>
                  <a:gd name="connsiteX4" fmla="*/ 0 w 268701"/>
                  <a:gd name="connsiteY4" fmla="*/ 0 h 124366"/>
                  <a:gd name="connsiteX5" fmla="*/ 262853 w 268701"/>
                  <a:gd name="connsiteY5" fmla="*/ 104591 h 124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68701" h="124366">
                    <a:moveTo>
                      <a:pt x="262853" y="104591"/>
                    </a:moveTo>
                    <a:cubicBezTo>
                      <a:pt x="268702" y="108375"/>
                      <a:pt x="268702" y="105279"/>
                      <a:pt x="268702" y="108375"/>
                    </a:cubicBezTo>
                    <a:cubicBezTo>
                      <a:pt x="268702" y="113192"/>
                      <a:pt x="46791" y="123857"/>
                      <a:pt x="38189" y="124202"/>
                    </a:cubicBezTo>
                    <a:cubicBezTo>
                      <a:pt x="22707" y="125234"/>
                      <a:pt x="23051" y="122137"/>
                      <a:pt x="17546" y="93925"/>
                    </a:cubicBezTo>
                    <a:cubicBezTo>
                      <a:pt x="11698" y="63305"/>
                      <a:pt x="5849" y="32341"/>
                      <a:pt x="0" y="0"/>
                    </a:cubicBezTo>
                    <a:cubicBezTo>
                      <a:pt x="26492" y="10321"/>
                      <a:pt x="242898" y="96334"/>
                      <a:pt x="262853" y="104591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34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0" name="Freeform: Shape 179">
                <a:extLst>
                  <a:ext uri="{FF2B5EF4-FFF2-40B4-BE49-F238E27FC236}">
                    <a16:creationId xmlns:a16="http://schemas.microsoft.com/office/drawing/2014/main" id="{45BFFD17-2EBA-43E3-8098-684F5E8CDE6E}"/>
                  </a:ext>
                </a:extLst>
              </p:cNvPr>
              <p:cNvSpPr/>
              <p:nvPr/>
            </p:nvSpPr>
            <p:spPr>
              <a:xfrm>
                <a:off x="8331192" y="5373895"/>
                <a:ext cx="214391" cy="254029"/>
              </a:xfrm>
              <a:custGeom>
                <a:avLst/>
                <a:gdLst>
                  <a:gd name="connsiteX0" fmla="*/ 48361 w 184101"/>
                  <a:gd name="connsiteY0" fmla="*/ 217624 h 218139"/>
                  <a:gd name="connsiteX1" fmla="*/ 46297 w 184101"/>
                  <a:gd name="connsiteY1" fmla="*/ 217624 h 218139"/>
                  <a:gd name="connsiteX2" fmla="*/ 1571 w 184101"/>
                  <a:gd name="connsiteY2" fmla="*/ 131956 h 218139"/>
                  <a:gd name="connsiteX3" fmla="*/ 6731 w 184101"/>
                  <a:gd name="connsiteY3" fmla="*/ 119570 h 218139"/>
                  <a:gd name="connsiteX4" fmla="*/ 113042 w 184101"/>
                  <a:gd name="connsiteY4" fmla="*/ 45944 h 218139"/>
                  <a:gd name="connsiteX5" fmla="*/ 182196 w 184101"/>
                  <a:gd name="connsiteY5" fmla="*/ 185 h 218139"/>
                  <a:gd name="connsiteX6" fmla="*/ 183916 w 184101"/>
                  <a:gd name="connsiteY6" fmla="*/ 1905 h 218139"/>
                  <a:gd name="connsiteX7" fmla="*/ 48361 w 184101"/>
                  <a:gd name="connsiteY7" fmla="*/ 217624 h 2181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84101" h="218139">
                    <a:moveTo>
                      <a:pt x="48361" y="217624"/>
                    </a:moveTo>
                    <a:cubicBezTo>
                      <a:pt x="47673" y="218312"/>
                      <a:pt x="46641" y="218312"/>
                      <a:pt x="46297" y="217624"/>
                    </a:cubicBezTo>
                    <a:cubicBezTo>
                      <a:pt x="30815" y="188036"/>
                      <a:pt x="16709" y="159824"/>
                      <a:pt x="1571" y="131956"/>
                    </a:cubicBezTo>
                    <a:cubicBezTo>
                      <a:pt x="-2558" y="124387"/>
                      <a:pt x="2259" y="122666"/>
                      <a:pt x="6731" y="119570"/>
                    </a:cubicBezTo>
                    <a:cubicBezTo>
                      <a:pt x="42168" y="95143"/>
                      <a:pt x="77605" y="70371"/>
                      <a:pt x="113042" y="45944"/>
                    </a:cubicBezTo>
                    <a:cubicBezTo>
                      <a:pt x="135750" y="30462"/>
                      <a:pt x="158457" y="14635"/>
                      <a:pt x="182196" y="185"/>
                    </a:cubicBezTo>
                    <a:cubicBezTo>
                      <a:pt x="183228" y="-503"/>
                      <a:pt x="184605" y="873"/>
                      <a:pt x="183916" y="1905"/>
                    </a:cubicBezTo>
                    <a:cubicBezTo>
                      <a:pt x="139190" y="73123"/>
                      <a:pt x="94120" y="144342"/>
                      <a:pt x="48361" y="217624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34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194" name="TextBox 193">
            <a:extLst>
              <a:ext uri="{FF2B5EF4-FFF2-40B4-BE49-F238E27FC236}">
                <a16:creationId xmlns:a16="http://schemas.microsoft.com/office/drawing/2014/main" id="{F61E3C73-B46D-4C0A-B7CA-FC53EAE4278C}"/>
              </a:ext>
            </a:extLst>
          </p:cNvPr>
          <p:cNvSpPr txBox="1"/>
          <p:nvPr/>
        </p:nvSpPr>
        <p:spPr>
          <a:xfrm>
            <a:off x="7296643" y="3602909"/>
            <a:ext cx="18364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solidFill>
                  <a:schemeClr val="bg1"/>
                </a:solidFill>
                <a:cs typeface="Arial" pitchFamily="34" charset="0"/>
              </a:rPr>
              <a:t>Accurate diagnose of COVID-19 Pneumonia by analyzing</a:t>
            </a:r>
          </a:p>
          <a:p>
            <a:pPr algn="ctr"/>
            <a:r>
              <a:rPr lang="en-US" altLang="ko-KR" sz="1200">
                <a:solidFill>
                  <a:schemeClr val="bg1"/>
                </a:solidFill>
                <a:cs typeface="Arial" pitchFamily="34" charset="0"/>
              </a:rPr>
              <a:t>Chest CT scan images </a:t>
            </a: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C068F9F8-7C21-4433-9B70-7E53A9690E25}"/>
              </a:ext>
            </a:extLst>
          </p:cNvPr>
          <p:cNvSpPr txBox="1"/>
          <p:nvPr/>
        </p:nvSpPr>
        <p:spPr>
          <a:xfrm>
            <a:off x="9253291" y="3023959"/>
            <a:ext cx="18364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solidFill>
                  <a:schemeClr val="bg1"/>
                </a:solidFill>
                <a:cs typeface="Arial" pitchFamily="34" charset="0"/>
              </a:rPr>
              <a:t>Accurate diagnose of Pneumonia ,COVID-19 Pneumonia  and by analyzing</a:t>
            </a:r>
          </a:p>
          <a:p>
            <a:pPr algn="ctr"/>
            <a:r>
              <a:rPr lang="en-US" altLang="ko-KR" sz="1200">
                <a:solidFill>
                  <a:schemeClr val="bg1"/>
                </a:solidFill>
                <a:cs typeface="Arial" pitchFamily="34" charset="0"/>
              </a:rPr>
              <a:t>Chest  X-ray mages </a:t>
            </a:r>
          </a:p>
        </p:txBody>
      </p:sp>
    </p:spTree>
    <p:extLst>
      <p:ext uri="{BB962C8B-B14F-4D97-AF65-F5344CB8AC3E}">
        <p14:creationId xmlns:p14="http://schemas.microsoft.com/office/powerpoint/2010/main" val="8437531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4400" b="1"/>
              <a:t>SYSTEM OVERVIEW</a:t>
            </a:r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D382378F-7263-4BB4-BFC7-E93B7F1B82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0825" y="1160809"/>
            <a:ext cx="6726229" cy="5275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3533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35F74FDE-8F8C-43EC-BDF3-7F92B98C3844}"/>
              </a:ext>
            </a:extLst>
          </p:cNvPr>
          <p:cNvSpPr/>
          <p:nvPr/>
        </p:nvSpPr>
        <p:spPr>
          <a:xfrm>
            <a:off x="4270927" y="1773676"/>
            <a:ext cx="6138871" cy="4476882"/>
          </a:xfrm>
          <a:prstGeom prst="rect">
            <a:avLst/>
          </a:prstGeom>
          <a:solidFill>
            <a:schemeClr val="accent3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F151E25-6A91-4F74-B715-858EAEDD7FEF}"/>
              </a:ext>
            </a:extLst>
          </p:cNvPr>
          <p:cNvSpPr txBox="1"/>
          <p:nvPr/>
        </p:nvSpPr>
        <p:spPr>
          <a:xfrm>
            <a:off x="576253" y="715262"/>
            <a:ext cx="8183433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72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ctr"/>
            <a:r>
              <a:rPr lang="en-US" altLang="ko-KR" sz="4800" b="1">
                <a:effectLst/>
                <a:latin typeface="+mj-lt"/>
              </a:rPr>
              <a:t>COMMERCIALIZATION</a:t>
            </a:r>
            <a:endParaRPr lang="ko-KR" altLang="en-US" sz="4800" b="1">
              <a:effectLst/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86379B4-6615-4258-8423-63D34901038B}"/>
              </a:ext>
            </a:extLst>
          </p:cNvPr>
          <p:cNvSpPr txBox="1"/>
          <p:nvPr/>
        </p:nvSpPr>
        <p:spPr>
          <a:xfrm>
            <a:off x="5472985" y="2274954"/>
            <a:ext cx="4980609" cy="9084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600">
                <a:solidFill>
                  <a:schemeClr val="bg1"/>
                </a:solidFill>
              </a:rPr>
              <a:t>Advertise the app to the public through social media platforms. </a:t>
            </a:r>
            <a:endParaRPr lang="ko-KR" altLang="en-US" sz="1600">
              <a:solidFill>
                <a:schemeClr val="bg1"/>
              </a:solidFill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>
                <a:solidFill>
                  <a:schemeClr val="bg1"/>
                </a:solidFill>
                <a:cs typeface="Arial" pitchFamily="34" charset="0"/>
              </a:rPr>
              <a:t>Cost-efficient marketing method.</a:t>
            </a:r>
            <a:endParaRPr lang="ko-KR" altLang="en-US" sz="160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B263A5B-8D54-4D5B-AA34-3CC9303B87F7}"/>
              </a:ext>
            </a:extLst>
          </p:cNvPr>
          <p:cNvSpPr txBox="1"/>
          <p:nvPr/>
        </p:nvSpPr>
        <p:spPr>
          <a:xfrm>
            <a:off x="5456334" y="1878843"/>
            <a:ext cx="4507692" cy="40011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2000" b="1">
                <a:solidFill>
                  <a:schemeClr val="bg1"/>
                </a:solidFill>
                <a:cs typeface="Arial" pitchFamily="34" charset="0"/>
              </a:rPr>
              <a:t>Social media platforms</a:t>
            </a:r>
            <a:endParaRPr lang="ko-KR" altLang="en-US" sz="27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193BE3-43D0-4C26-8BF5-BF3C804F754E}"/>
              </a:ext>
            </a:extLst>
          </p:cNvPr>
          <p:cNvSpPr txBox="1"/>
          <p:nvPr/>
        </p:nvSpPr>
        <p:spPr>
          <a:xfrm>
            <a:off x="4270927" y="2063509"/>
            <a:ext cx="958096" cy="6463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3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990D252-AB4D-47B4-AD26-5A50562C6149}"/>
              </a:ext>
            </a:extLst>
          </p:cNvPr>
          <p:cNvSpPr txBox="1"/>
          <p:nvPr/>
        </p:nvSpPr>
        <p:spPr>
          <a:xfrm>
            <a:off x="5516782" y="3637652"/>
            <a:ext cx="4980609" cy="66223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600">
                <a:solidFill>
                  <a:schemeClr val="bg1"/>
                </a:solidFill>
              </a:rPr>
              <a:t>Results are monitored by a physician and validated. </a:t>
            </a:r>
            <a:endParaRPr lang="ko-KR" altLang="en-US" sz="1600">
              <a:solidFill>
                <a:schemeClr val="bg1"/>
              </a:solidFill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>
                <a:solidFill>
                  <a:schemeClr val="bg1"/>
                </a:solidFill>
                <a:cs typeface="Arial" pitchFamily="34" charset="0"/>
              </a:rPr>
              <a:t>Increases the reliability of the mobile application.</a:t>
            </a:r>
            <a:endParaRPr lang="ko-KR" altLang="en-US" sz="160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B0FFC99-A431-4C83-A843-A4C82EA6EDA2}"/>
              </a:ext>
            </a:extLst>
          </p:cNvPr>
          <p:cNvSpPr txBox="1"/>
          <p:nvPr/>
        </p:nvSpPr>
        <p:spPr>
          <a:xfrm>
            <a:off x="5505650" y="3184971"/>
            <a:ext cx="6138871" cy="40011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2000" b="1">
                <a:solidFill>
                  <a:schemeClr val="bg1"/>
                </a:solidFill>
                <a:cs typeface="Arial" pitchFamily="34" charset="0"/>
              </a:rPr>
              <a:t>High reliability helps commercialization </a:t>
            </a:r>
            <a:endParaRPr lang="ko-KR" altLang="en-US" sz="20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27C65C9-0ABE-45FA-9542-15174101AC6F}"/>
              </a:ext>
            </a:extLst>
          </p:cNvPr>
          <p:cNvSpPr txBox="1"/>
          <p:nvPr/>
        </p:nvSpPr>
        <p:spPr>
          <a:xfrm>
            <a:off x="4295907" y="3279763"/>
            <a:ext cx="958096" cy="6463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cs typeface="Arial" pitchFamily="34" charset="0"/>
              </a:rPr>
              <a:t>02</a:t>
            </a:r>
            <a:endParaRPr lang="ko-KR" altLang="en-US" sz="3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48A7877-7B18-48AC-8E52-CC69D0B538BA}"/>
              </a:ext>
            </a:extLst>
          </p:cNvPr>
          <p:cNvSpPr txBox="1"/>
          <p:nvPr/>
        </p:nvSpPr>
        <p:spPr>
          <a:xfrm>
            <a:off x="5555014" y="4912941"/>
            <a:ext cx="4980609" cy="58137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600">
                <a:solidFill>
                  <a:schemeClr val="bg1"/>
                </a:solidFill>
              </a:rPr>
              <a:t>Very easy to use by people in any age group. </a:t>
            </a:r>
            <a:endParaRPr lang="ko-KR" altLang="en-US" sz="160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ko-KR" altLang="en-US" sz="120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C79A04E-7156-4385-B119-03B875E8EAA0}"/>
              </a:ext>
            </a:extLst>
          </p:cNvPr>
          <p:cNvSpPr txBox="1"/>
          <p:nvPr/>
        </p:nvSpPr>
        <p:spPr>
          <a:xfrm>
            <a:off x="5505653" y="4520477"/>
            <a:ext cx="4507692" cy="40011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2000" b="1">
                <a:solidFill>
                  <a:schemeClr val="bg1"/>
                </a:solidFill>
                <a:cs typeface="Arial" pitchFamily="34" charset="0"/>
              </a:rPr>
              <a:t>Inexpensive easy method</a:t>
            </a:r>
            <a:endParaRPr lang="ko-KR" altLang="en-US" sz="20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1D12B21-522D-467C-B3E2-415E248B2447}"/>
              </a:ext>
            </a:extLst>
          </p:cNvPr>
          <p:cNvSpPr txBox="1"/>
          <p:nvPr/>
        </p:nvSpPr>
        <p:spPr>
          <a:xfrm>
            <a:off x="4295907" y="4520477"/>
            <a:ext cx="958096" cy="6463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cs typeface="Arial" pitchFamily="34" charset="0"/>
              </a:rPr>
              <a:t>03</a:t>
            </a:r>
            <a:endParaRPr lang="ko-KR" altLang="en-US" sz="3600" b="1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93848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911414E-8AAA-4D4A-A0BD-261421F64B17}"/>
              </a:ext>
            </a:extLst>
          </p:cNvPr>
          <p:cNvSpPr txBox="1"/>
          <p:nvPr/>
        </p:nvSpPr>
        <p:spPr>
          <a:xfrm>
            <a:off x="2391801" y="529732"/>
            <a:ext cx="8183433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72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ctr"/>
            <a:r>
              <a:rPr lang="en-US" altLang="ko-KR" sz="4800" b="1">
                <a:effectLst/>
                <a:latin typeface="+mj-lt"/>
              </a:rPr>
              <a:t>ACHIVEMENTS </a:t>
            </a:r>
            <a:endParaRPr lang="ko-KR" altLang="en-US" sz="4800" b="1">
              <a:effectLst/>
              <a:latin typeface="+mj-lt"/>
            </a:endParaRPr>
          </a:p>
        </p:txBody>
      </p:sp>
      <p:sp>
        <p:nvSpPr>
          <p:cNvPr id="3" name="Star: 5 Points 2">
            <a:extLst>
              <a:ext uri="{FF2B5EF4-FFF2-40B4-BE49-F238E27FC236}">
                <a16:creationId xmlns:a16="http://schemas.microsoft.com/office/drawing/2014/main" id="{2C75CF40-DB92-41C1-A151-38EADE3EB7DA}"/>
              </a:ext>
            </a:extLst>
          </p:cNvPr>
          <p:cNvSpPr/>
          <p:nvPr/>
        </p:nvSpPr>
        <p:spPr>
          <a:xfrm>
            <a:off x="406355" y="3875470"/>
            <a:ext cx="3076878" cy="2141264"/>
          </a:xfrm>
          <a:prstGeom prst="star5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>
                    <a:lumMod val="95000"/>
                    <a:lumOff val="5000"/>
                  </a:schemeClr>
                </a:solidFill>
              </a:rPr>
              <a:t>H-INDEX</a:t>
            </a:r>
          </a:p>
          <a:p>
            <a:pPr algn="ctr"/>
            <a:r>
              <a:rPr lang="en-US" b="1">
                <a:solidFill>
                  <a:schemeClr val="tx1">
                    <a:lumMod val="95000"/>
                    <a:lumOff val="5000"/>
                  </a:schemeClr>
                </a:solidFill>
              </a:rPr>
              <a:t>22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D2B370-B67D-4D4B-9723-696E7EBD4019}"/>
              </a:ext>
            </a:extLst>
          </p:cNvPr>
          <p:cNvSpPr txBox="1"/>
          <p:nvPr/>
        </p:nvSpPr>
        <p:spPr>
          <a:xfrm>
            <a:off x="244342" y="1603689"/>
            <a:ext cx="6620284" cy="4610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800" b="1">
                <a:solidFill>
                  <a:schemeClr val="bg1"/>
                </a:solidFill>
                <a:latin typeface="Montserrat Medium" panose="00000600000000000000" pitchFamily="50" charset="0"/>
              </a:rPr>
              <a:t>RESEARCH PAPER </a:t>
            </a:r>
            <a:r>
              <a:rPr lang="en-US" b="1">
                <a:solidFill>
                  <a:schemeClr val="bg1"/>
                </a:solidFill>
                <a:latin typeface="Montserrat Medium" panose="00000600000000000000" pitchFamily="50" charset="0"/>
              </a:rPr>
              <a:t>WAS</a:t>
            </a:r>
            <a:r>
              <a:rPr lang="en-US" sz="1800" b="1">
                <a:solidFill>
                  <a:schemeClr val="bg1"/>
                </a:solidFill>
                <a:latin typeface="Montserrat Medium" panose="00000600000000000000" pitchFamily="50" charset="0"/>
              </a:rPr>
              <a:t> SELECTED TO PUBLISH 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7609F5-9C66-49C9-8ACD-49B4283A6260}"/>
              </a:ext>
            </a:extLst>
          </p:cNvPr>
          <p:cNvSpPr txBox="1"/>
          <p:nvPr/>
        </p:nvSpPr>
        <p:spPr>
          <a:xfrm>
            <a:off x="1354217" y="2416063"/>
            <a:ext cx="3299315" cy="4610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800" b="1">
                <a:latin typeface="Montserrat Medium" panose="00000600000000000000" pitchFamily="50" charset="0"/>
              </a:rPr>
              <a:t>IEEE IEMCON 2021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167B0E-D77F-4AC4-9626-68266A73CD09}"/>
              </a:ext>
            </a:extLst>
          </p:cNvPr>
          <p:cNvSpPr txBox="1"/>
          <p:nvPr/>
        </p:nvSpPr>
        <p:spPr>
          <a:xfrm>
            <a:off x="1396401" y="2997925"/>
            <a:ext cx="2704219" cy="4610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800" b="1">
                <a:latin typeface="Montserrat Medium" panose="00000600000000000000" pitchFamily="50" charset="0"/>
              </a:rPr>
              <a:t>CONFERENCE</a:t>
            </a:r>
          </a:p>
        </p:txBody>
      </p:sp>
      <p:pic>
        <p:nvPicPr>
          <p:cNvPr id="7" name="Picture 7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645689A4-32AF-4D9B-9331-D16AAE8B0A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9888" y="2064713"/>
            <a:ext cx="7775274" cy="439977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D8D057E-C8CD-431D-BF13-F86A94D183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241" y="2034257"/>
            <a:ext cx="1095375" cy="130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4980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0820095-AFC5-4E41-B1F7-F5DE509A487B}"/>
              </a:ext>
            </a:extLst>
          </p:cNvPr>
          <p:cNvSpPr txBox="1"/>
          <p:nvPr/>
        </p:nvSpPr>
        <p:spPr>
          <a:xfrm>
            <a:off x="194748" y="93347"/>
            <a:ext cx="376765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>
                <a:solidFill>
                  <a:schemeClr val="bg1"/>
                </a:solidFill>
              </a:rPr>
              <a:t>Component-1</a:t>
            </a:r>
            <a:endParaRPr lang="en-US" sz="4000"/>
          </a:p>
        </p:txBody>
      </p:sp>
      <p:pic>
        <p:nvPicPr>
          <p:cNvPr id="3" name="Picture 2" descr="A person in a library&#10;&#10;Description automatically generated with low confidence">
            <a:extLst>
              <a:ext uri="{FF2B5EF4-FFF2-40B4-BE49-F238E27FC236}">
                <a16:creationId xmlns:a16="http://schemas.microsoft.com/office/drawing/2014/main" id="{BD5FA92D-AA78-4689-A9F8-70F9BF8F89C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50" r="1" b="21751"/>
          <a:stretch/>
        </p:blipFill>
        <p:spPr>
          <a:xfrm>
            <a:off x="9871158" y="0"/>
            <a:ext cx="2320842" cy="232083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D4C88C2-CF8B-4A5D-B09A-245D03D4962B}"/>
              </a:ext>
            </a:extLst>
          </p:cNvPr>
          <p:cNvSpPr txBox="1"/>
          <p:nvPr/>
        </p:nvSpPr>
        <p:spPr>
          <a:xfrm>
            <a:off x="9567214" y="2309283"/>
            <a:ext cx="2743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chemeClr val="bg1"/>
                </a:solidFill>
              </a:rPr>
              <a:t>Senevirathne K.D.A</a:t>
            </a:r>
          </a:p>
          <a:p>
            <a:pPr algn="ctr"/>
            <a:r>
              <a:rPr lang="en-US" b="1">
                <a:solidFill>
                  <a:schemeClr val="bg1"/>
                </a:solidFill>
              </a:rPr>
              <a:t>IT18115130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6B33104-F35A-44DB-8871-712A02FCF039}"/>
              </a:ext>
            </a:extLst>
          </p:cNvPr>
          <p:cNvSpPr txBox="1">
            <a:spLocks/>
          </p:cNvSpPr>
          <p:nvPr/>
        </p:nvSpPr>
        <p:spPr>
          <a:xfrm>
            <a:off x="1207579" y="3223058"/>
            <a:ext cx="10310767" cy="10906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>
                <a:solidFill>
                  <a:srgbClr val="FFFFFF"/>
                </a:solidFill>
              </a:rPr>
              <a:t>Accurate diagnosis of </a:t>
            </a:r>
            <a:r>
              <a:rPr lang="en-US" sz="3400" b="1">
                <a:solidFill>
                  <a:srgbClr val="FFFFFF"/>
                </a:solidFill>
              </a:rPr>
              <a:t>Covid Pneumonia and Pneumonia by using Chest X-ray images</a:t>
            </a:r>
          </a:p>
        </p:txBody>
      </p:sp>
    </p:spTree>
    <p:extLst>
      <p:ext uri="{BB962C8B-B14F-4D97-AF65-F5344CB8AC3E}">
        <p14:creationId xmlns:p14="http://schemas.microsoft.com/office/powerpoint/2010/main" val="342565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518D24A-00DB-4027-AC4C-8F9DFE9901C3}"/>
              </a:ext>
            </a:extLst>
          </p:cNvPr>
          <p:cNvGrpSpPr/>
          <p:nvPr/>
        </p:nvGrpSpPr>
        <p:grpSpPr>
          <a:xfrm flipH="1">
            <a:off x="558660" y="1091238"/>
            <a:ext cx="10610852" cy="369370"/>
            <a:chOff x="914745" y="3763018"/>
            <a:chExt cx="8924574" cy="360040"/>
          </a:xfrm>
        </p:grpSpPr>
        <p:sp>
          <p:nvSpPr>
            <p:cNvPr id="3" name="직사각형 1">
              <a:extLst>
                <a:ext uri="{FF2B5EF4-FFF2-40B4-BE49-F238E27FC236}">
                  <a16:creationId xmlns:a16="http://schemas.microsoft.com/office/drawing/2014/main" id="{B3386BA4-35A6-4148-A84D-F2CB41A1690D}"/>
                </a:ext>
              </a:extLst>
            </p:cNvPr>
            <p:cNvSpPr/>
            <p:nvPr/>
          </p:nvSpPr>
          <p:spPr>
            <a:xfrm>
              <a:off x="914745" y="3763018"/>
              <a:ext cx="2232000" cy="360040"/>
            </a:xfrm>
            <a:prstGeom prst="rect">
              <a:avLst/>
            </a:prstGeom>
            <a:solidFill>
              <a:schemeClr val="accent6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b="1"/>
            </a:p>
          </p:txBody>
        </p:sp>
        <p:sp>
          <p:nvSpPr>
            <p:cNvPr id="4" name="직사각형 1">
              <a:extLst>
                <a:ext uri="{FF2B5EF4-FFF2-40B4-BE49-F238E27FC236}">
                  <a16:creationId xmlns:a16="http://schemas.microsoft.com/office/drawing/2014/main" id="{FE3C0993-C6F6-458A-8910-58DDFD728836}"/>
                </a:ext>
              </a:extLst>
            </p:cNvPr>
            <p:cNvSpPr/>
            <p:nvPr/>
          </p:nvSpPr>
          <p:spPr>
            <a:xfrm>
              <a:off x="3149877" y="3763018"/>
              <a:ext cx="2232000" cy="360040"/>
            </a:xfrm>
            <a:prstGeom prst="rect">
              <a:avLst/>
            </a:prstGeom>
            <a:solidFill>
              <a:schemeClr val="accent2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b="1"/>
            </a:p>
          </p:txBody>
        </p:sp>
        <p:sp>
          <p:nvSpPr>
            <p:cNvPr id="5" name="직사각형 1">
              <a:extLst>
                <a:ext uri="{FF2B5EF4-FFF2-40B4-BE49-F238E27FC236}">
                  <a16:creationId xmlns:a16="http://schemas.microsoft.com/office/drawing/2014/main" id="{E58E3F53-D37B-47A5-BA2C-01AF58D68968}"/>
                </a:ext>
              </a:extLst>
            </p:cNvPr>
            <p:cNvSpPr/>
            <p:nvPr/>
          </p:nvSpPr>
          <p:spPr>
            <a:xfrm>
              <a:off x="5385009" y="3763018"/>
              <a:ext cx="2232000" cy="360040"/>
            </a:xfrm>
            <a:prstGeom prst="rect">
              <a:avLst/>
            </a:prstGeom>
            <a:solidFill>
              <a:schemeClr val="accent3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b="1"/>
            </a:p>
          </p:txBody>
        </p:sp>
        <p:sp>
          <p:nvSpPr>
            <p:cNvPr id="6" name="직사각형 1">
              <a:extLst>
                <a:ext uri="{FF2B5EF4-FFF2-40B4-BE49-F238E27FC236}">
                  <a16:creationId xmlns:a16="http://schemas.microsoft.com/office/drawing/2014/main" id="{5D3A34A7-A1CD-472E-A834-06279F2D619B}"/>
                </a:ext>
              </a:extLst>
            </p:cNvPr>
            <p:cNvSpPr/>
            <p:nvPr/>
          </p:nvSpPr>
          <p:spPr>
            <a:xfrm>
              <a:off x="7607319" y="3763018"/>
              <a:ext cx="2232000" cy="360040"/>
            </a:xfrm>
            <a:prstGeom prst="rect">
              <a:avLst/>
            </a:prstGeom>
            <a:solidFill>
              <a:schemeClr val="accent4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3200" b="1">
                  <a:solidFill>
                    <a:schemeClr val="tx1"/>
                  </a:solidFill>
                </a:rPr>
                <a:t>Problem</a:t>
              </a:r>
              <a:endParaRPr lang="ko-KR" altLang="en-US" sz="3200" b="1">
                <a:solidFill>
                  <a:schemeClr val="tx1"/>
                </a:solidFill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03D1E63A-46F6-440F-89F3-4DC411FDB9A9}"/>
              </a:ext>
            </a:extLst>
          </p:cNvPr>
          <p:cNvGrpSpPr/>
          <p:nvPr/>
        </p:nvGrpSpPr>
        <p:grpSpPr>
          <a:xfrm flipH="1">
            <a:off x="583426" y="4107674"/>
            <a:ext cx="10610851" cy="369370"/>
            <a:chOff x="914745" y="3763018"/>
            <a:chExt cx="8924574" cy="360040"/>
          </a:xfrm>
        </p:grpSpPr>
        <p:sp>
          <p:nvSpPr>
            <p:cNvPr id="8" name="직사각형 1">
              <a:extLst>
                <a:ext uri="{FF2B5EF4-FFF2-40B4-BE49-F238E27FC236}">
                  <a16:creationId xmlns:a16="http://schemas.microsoft.com/office/drawing/2014/main" id="{AD396648-D04F-4C16-9066-BB75CD42827E}"/>
                </a:ext>
              </a:extLst>
            </p:cNvPr>
            <p:cNvSpPr/>
            <p:nvPr/>
          </p:nvSpPr>
          <p:spPr>
            <a:xfrm>
              <a:off x="914745" y="3763018"/>
              <a:ext cx="2232000" cy="360040"/>
            </a:xfrm>
            <a:prstGeom prst="rect">
              <a:avLst/>
            </a:prstGeom>
            <a:solidFill>
              <a:schemeClr val="accent6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b="1"/>
            </a:p>
          </p:txBody>
        </p:sp>
        <p:sp>
          <p:nvSpPr>
            <p:cNvPr id="9" name="직사각형 1">
              <a:extLst>
                <a:ext uri="{FF2B5EF4-FFF2-40B4-BE49-F238E27FC236}">
                  <a16:creationId xmlns:a16="http://schemas.microsoft.com/office/drawing/2014/main" id="{2D71580D-C14E-4BE1-BDA5-8D894DF94F1C}"/>
                </a:ext>
              </a:extLst>
            </p:cNvPr>
            <p:cNvSpPr/>
            <p:nvPr/>
          </p:nvSpPr>
          <p:spPr>
            <a:xfrm>
              <a:off x="3149877" y="3763018"/>
              <a:ext cx="2232000" cy="360040"/>
            </a:xfrm>
            <a:prstGeom prst="rect">
              <a:avLst/>
            </a:prstGeom>
            <a:solidFill>
              <a:schemeClr val="accent2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b="1"/>
            </a:p>
          </p:txBody>
        </p:sp>
        <p:sp>
          <p:nvSpPr>
            <p:cNvPr id="10" name="직사각형 1">
              <a:extLst>
                <a:ext uri="{FF2B5EF4-FFF2-40B4-BE49-F238E27FC236}">
                  <a16:creationId xmlns:a16="http://schemas.microsoft.com/office/drawing/2014/main" id="{0BF92AF7-B1DC-410E-9E8D-90A7A6D4E8D1}"/>
                </a:ext>
              </a:extLst>
            </p:cNvPr>
            <p:cNvSpPr/>
            <p:nvPr/>
          </p:nvSpPr>
          <p:spPr>
            <a:xfrm>
              <a:off x="5385009" y="3763018"/>
              <a:ext cx="2232000" cy="360040"/>
            </a:xfrm>
            <a:prstGeom prst="rect">
              <a:avLst/>
            </a:prstGeom>
            <a:solidFill>
              <a:schemeClr val="accent3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b="1"/>
            </a:p>
          </p:txBody>
        </p:sp>
        <p:sp>
          <p:nvSpPr>
            <p:cNvPr id="11" name="직사각형 1">
              <a:extLst>
                <a:ext uri="{FF2B5EF4-FFF2-40B4-BE49-F238E27FC236}">
                  <a16:creationId xmlns:a16="http://schemas.microsoft.com/office/drawing/2014/main" id="{ECBADD8D-1499-4ABC-A4BD-5310CFC55A59}"/>
                </a:ext>
              </a:extLst>
            </p:cNvPr>
            <p:cNvSpPr/>
            <p:nvPr/>
          </p:nvSpPr>
          <p:spPr>
            <a:xfrm>
              <a:off x="7607319" y="3763018"/>
              <a:ext cx="2232000" cy="360040"/>
            </a:xfrm>
            <a:prstGeom prst="rect">
              <a:avLst/>
            </a:prstGeom>
            <a:solidFill>
              <a:schemeClr val="accent4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b="1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3940EF52-858E-4410-AAFE-FBDAA61D55AB}"/>
              </a:ext>
            </a:extLst>
          </p:cNvPr>
          <p:cNvSpPr txBox="1"/>
          <p:nvPr/>
        </p:nvSpPr>
        <p:spPr>
          <a:xfrm>
            <a:off x="-476471" y="3994244"/>
            <a:ext cx="452270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3200" b="1">
                <a:solidFill>
                  <a:schemeClr val="tx1"/>
                </a:solidFill>
              </a:rPr>
              <a:t>Solution</a:t>
            </a:r>
            <a:endParaRPr lang="ko-KR" altLang="en-US" sz="3200" b="1">
              <a:solidFill>
                <a:schemeClr val="tx1"/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16852D5-C55A-4ACF-B585-A2D94B48F75F}"/>
              </a:ext>
            </a:extLst>
          </p:cNvPr>
          <p:cNvGrpSpPr/>
          <p:nvPr/>
        </p:nvGrpSpPr>
        <p:grpSpPr>
          <a:xfrm>
            <a:off x="941623" y="1871504"/>
            <a:ext cx="6652106" cy="1088794"/>
            <a:chOff x="1672437" y="1405093"/>
            <a:chExt cx="5474376" cy="1088794"/>
          </a:xfrm>
        </p:grpSpPr>
        <p:sp>
          <p:nvSpPr>
            <p:cNvPr id="15" name="Chevron 50">
              <a:extLst>
                <a:ext uri="{FF2B5EF4-FFF2-40B4-BE49-F238E27FC236}">
                  <a16:creationId xmlns:a16="http://schemas.microsoft.com/office/drawing/2014/main" id="{27A8C372-DFF2-493A-94DB-4DC1B3AD0EF2}"/>
                </a:ext>
              </a:extLst>
            </p:cNvPr>
            <p:cNvSpPr/>
            <p:nvPr/>
          </p:nvSpPr>
          <p:spPr>
            <a:xfrm>
              <a:off x="1672437" y="1405093"/>
              <a:ext cx="207386" cy="252000"/>
            </a:xfrm>
            <a:prstGeom prst="chevron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67ADD38-18C6-4AB6-B829-73364C3203D1}"/>
                </a:ext>
              </a:extLst>
            </p:cNvPr>
            <p:cNvSpPr txBox="1"/>
            <p:nvPr/>
          </p:nvSpPr>
          <p:spPr>
            <a:xfrm>
              <a:off x="1975186" y="1970667"/>
              <a:ext cx="517162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>
                  <a:cs typeface="Calibri"/>
                </a:rPr>
                <a:t>Patient must wait for long time to get their PCR test reports 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D6CDD212-6AB8-4CD7-8053-185C9973E35D}"/>
              </a:ext>
            </a:extLst>
          </p:cNvPr>
          <p:cNvSpPr txBox="1"/>
          <p:nvPr/>
        </p:nvSpPr>
        <p:spPr>
          <a:xfrm>
            <a:off x="1309504" y="1866781"/>
            <a:ext cx="49430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>
                <a:cs typeface="Calibri"/>
              </a:rPr>
              <a:t>PCR Test requires specific material and equipments</a:t>
            </a:r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8" name="Chevron 50">
            <a:extLst>
              <a:ext uri="{FF2B5EF4-FFF2-40B4-BE49-F238E27FC236}">
                <a16:creationId xmlns:a16="http://schemas.microsoft.com/office/drawing/2014/main" id="{2E84D6D7-9CAF-468C-ADB4-2792321DBCEB}"/>
              </a:ext>
            </a:extLst>
          </p:cNvPr>
          <p:cNvSpPr/>
          <p:nvPr/>
        </p:nvSpPr>
        <p:spPr>
          <a:xfrm>
            <a:off x="922403" y="2441695"/>
            <a:ext cx="252000" cy="252000"/>
          </a:xfrm>
          <a:prstGeom prst="chevr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7E4C031-0422-4DFC-A24A-BED448E3F4E7}"/>
              </a:ext>
            </a:extLst>
          </p:cNvPr>
          <p:cNvSpPr txBox="1"/>
          <p:nvPr/>
        </p:nvSpPr>
        <p:spPr>
          <a:xfrm>
            <a:off x="1309504" y="3383527"/>
            <a:ext cx="73488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>
                <a:cs typeface="Calibri"/>
              </a:rPr>
              <a:t>This delay of identifying  COVID-19 lead to highly transmit the virus among people 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DA1D150-DF8B-4910-8EEF-519689C7B295}"/>
              </a:ext>
            </a:extLst>
          </p:cNvPr>
          <p:cNvGrpSpPr/>
          <p:nvPr/>
        </p:nvGrpSpPr>
        <p:grpSpPr>
          <a:xfrm>
            <a:off x="887063" y="4966496"/>
            <a:ext cx="9489282" cy="707886"/>
            <a:chOff x="1687463" y="2222196"/>
            <a:chExt cx="7410774" cy="707886"/>
          </a:xfrm>
        </p:grpSpPr>
        <p:sp>
          <p:nvSpPr>
            <p:cNvPr id="23" name="Chevron 56">
              <a:extLst>
                <a:ext uri="{FF2B5EF4-FFF2-40B4-BE49-F238E27FC236}">
                  <a16:creationId xmlns:a16="http://schemas.microsoft.com/office/drawing/2014/main" id="{C332552B-AF27-40A2-B763-36C2CFADDE9A}"/>
                </a:ext>
              </a:extLst>
            </p:cNvPr>
            <p:cNvSpPr/>
            <p:nvPr/>
          </p:nvSpPr>
          <p:spPr>
            <a:xfrm>
              <a:off x="1687463" y="2280622"/>
              <a:ext cx="224401" cy="211803"/>
            </a:xfrm>
            <a:prstGeom prst="chevron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740AB31-9A9A-4F57-90F2-24C6B24A9027}"/>
                </a:ext>
              </a:extLst>
            </p:cNvPr>
            <p:cNvSpPr txBox="1"/>
            <p:nvPr/>
          </p:nvSpPr>
          <p:spPr>
            <a:xfrm>
              <a:off x="2074288" y="2222196"/>
              <a:ext cx="702394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>
                  <a:ea typeface="+mn-lt"/>
                  <a:cs typeface="+mn-lt"/>
                </a:rPr>
                <a:t>Develop a useable mobile app to give a result whether he or she suffering from Covid-19 or Pneumonia or not by evaluating chest X-rays</a:t>
              </a:r>
              <a:endParaRPr lang="en-US" sz="1400" b="1">
                <a:cs typeface="Calibri"/>
              </a:endParaRPr>
            </a:p>
            <a:p>
              <a:endPara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3F67F24-ECA9-4826-9EC3-D917D3015A38}"/>
              </a:ext>
            </a:extLst>
          </p:cNvPr>
          <p:cNvGrpSpPr/>
          <p:nvPr/>
        </p:nvGrpSpPr>
        <p:grpSpPr>
          <a:xfrm>
            <a:off x="922934" y="2926530"/>
            <a:ext cx="5124641" cy="307777"/>
            <a:chOff x="1447623" y="890774"/>
            <a:chExt cx="5124641" cy="307777"/>
          </a:xfrm>
        </p:grpSpPr>
        <p:sp>
          <p:nvSpPr>
            <p:cNvPr id="26" name="Chevron 50">
              <a:extLst>
                <a:ext uri="{FF2B5EF4-FFF2-40B4-BE49-F238E27FC236}">
                  <a16:creationId xmlns:a16="http://schemas.microsoft.com/office/drawing/2014/main" id="{F818785C-5C80-4AFD-BD65-0FB14C909C11}"/>
                </a:ext>
              </a:extLst>
            </p:cNvPr>
            <p:cNvSpPr/>
            <p:nvPr/>
          </p:nvSpPr>
          <p:spPr>
            <a:xfrm>
              <a:off x="1447623" y="918662"/>
              <a:ext cx="252000" cy="252000"/>
            </a:xfrm>
            <a:prstGeom prst="chevron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DC57670-7910-4DC6-B06C-B07728DAC948}"/>
                </a:ext>
              </a:extLst>
            </p:cNvPr>
            <p:cNvSpPr txBox="1"/>
            <p:nvPr/>
          </p:nvSpPr>
          <p:spPr>
            <a:xfrm>
              <a:off x="1834193" y="890774"/>
              <a:ext cx="473807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>
                  <a:cs typeface="Calibri"/>
                </a:rPr>
                <a:t>PCR Testing is not available in most medical centers</a:t>
              </a:r>
            </a:p>
          </p:txBody>
        </p:sp>
      </p:grpSp>
      <p:sp>
        <p:nvSpPr>
          <p:cNvPr id="28" name="Chevron 50">
            <a:extLst>
              <a:ext uri="{FF2B5EF4-FFF2-40B4-BE49-F238E27FC236}">
                <a16:creationId xmlns:a16="http://schemas.microsoft.com/office/drawing/2014/main" id="{96B06422-8A2D-4822-B209-4E2546FF0F58}"/>
              </a:ext>
            </a:extLst>
          </p:cNvPr>
          <p:cNvSpPr/>
          <p:nvPr/>
        </p:nvSpPr>
        <p:spPr>
          <a:xfrm>
            <a:off x="922403" y="3399582"/>
            <a:ext cx="252000" cy="252000"/>
          </a:xfrm>
          <a:prstGeom prst="chevr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9FDD3A8-F5DB-49B3-9AC2-783EE749DF46}"/>
              </a:ext>
            </a:extLst>
          </p:cNvPr>
          <p:cNvSpPr txBox="1"/>
          <p:nvPr/>
        </p:nvSpPr>
        <p:spPr>
          <a:xfrm>
            <a:off x="8129929" y="6426354"/>
            <a:ext cx="4942935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400" b="1">
                <a:cs typeface="Calibri"/>
              </a:rPr>
              <a:t>IT18115130|Senevirathne K.D.A | 2021-180</a:t>
            </a:r>
          </a:p>
        </p:txBody>
      </p:sp>
    </p:spTree>
    <p:extLst>
      <p:ext uri="{BB962C8B-B14F-4D97-AF65-F5344CB8AC3E}">
        <p14:creationId xmlns:p14="http://schemas.microsoft.com/office/powerpoint/2010/main" val="1543729370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-STOCK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A5D62"/>
      </a:accent1>
      <a:accent2>
        <a:srgbClr val="4A7886"/>
      </a:accent2>
      <a:accent3>
        <a:srgbClr val="88BABE"/>
      </a:accent3>
      <a:accent4>
        <a:srgbClr val="9CCCD2"/>
      </a:accent4>
      <a:accent5>
        <a:srgbClr val="70AD47"/>
      </a:accent5>
      <a:accent6>
        <a:srgbClr val="EA0000"/>
      </a:accent6>
      <a:hlink>
        <a:srgbClr val="FFFFFF"/>
      </a:hlink>
      <a:folHlink>
        <a:srgbClr val="FFFFFF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STOCK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A5D62"/>
      </a:accent1>
      <a:accent2>
        <a:srgbClr val="4A7886"/>
      </a:accent2>
      <a:accent3>
        <a:srgbClr val="88BABE"/>
      </a:accent3>
      <a:accent4>
        <a:srgbClr val="9CCCD2"/>
      </a:accent4>
      <a:accent5>
        <a:srgbClr val="70AD47"/>
      </a:accent5>
      <a:accent6>
        <a:srgbClr val="EA0000"/>
      </a:accent6>
      <a:hlink>
        <a:srgbClr val="FFFFFF"/>
      </a:hlink>
      <a:folHlink>
        <a:srgbClr val="FFFFF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STOCK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A5D62"/>
      </a:accent1>
      <a:accent2>
        <a:srgbClr val="4A7886"/>
      </a:accent2>
      <a:accent3>
        <a:srgbClr val="88BABE"/>
      </a:accent3>
      <a:accent4>
        <a:srgbClr val="9CCCD2"/>
      </a:accent4>
      <a:accent5>
        <a:srgbClr val="70AD47"/>
      </a:accent5>
      <a:accent6>
        <a:srgbClr val="EA0000"/>
      </a:accent6>
      <a:hlink>
        <a:srgbClr val="FFFFFF"/>
      </a:hlink>
      <a:folHlink>
        <a:srgbClr val="FFFFF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FA97C606726EC479FC88EC913F2C582" ma:contentTypeVersion="12" ma:contentTypeDescription="Create a new document." ma:contentTypeScope="" ma:versionID="e14d4a099bca3832d7f4705fffc123f4">
  <xsd:schema xmlns:xsd="http://www.w3.org/2001/XMLSchema" xmlns:xs="http://www.w3.org/2001/XMLSchema" xmlns:p="http://schemas.microsoft.com/office/2006/metadata/properties" xmlns:ns2="ddae9ed0-935d-4509-b8b2-ac916c765c34" xmlns:ns3="db72c12f-87a4-44ab-bbc5-4cc8306b158a" targetNamespace="http://schemas.microsoft.com/office/2006/metadata/properties" ma:root="true" ma:fieldsID="87271c69c4ec105eaa8eb831bad07f96" ns2:_="" ns3:_="">
    <xsd:import namespace="ddae9ed0-935d-4509-b8b2-ac916c765c34"/>
    <xsd:import namespace="db72c12f-87a4-44ab-bbc5-4cc8306b158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dae9ed0-935d-4509-b8b2-ac916c765c3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b72c12f-87a4-44ab-bbc5-4cc8306b158a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FFD87B02-4EDD-4B48-B62A-46A3A2A69471}"/>
</file>

<file path=customXml/itemProps2.xml><?xml version="1.0" encoding="utf-8"?>
<ds:datastoreItem xmlns:ds="http://schemas.openxmlformats.org/officeDocument/2006/customXml" ds:itemID="{F60A9AFC-2C5D-4231-B051-90C109FBE35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D4F00D0-37B9-497D-9B12-FCC0DBD12D9F}">
  <ds:schemaRefs>
    <ds:schemaRef ds:uri="6e3dab0c-d4d8-435f-aa7b-f0f1d11dc04f"/>
    <ds:schemaRef ds:uri="85233772-f37a-44b1-9815-a9ec0d67ce87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38</Slides>
  <Notes>0</Notes>
  <HiddenSlides>0</HiddenSlide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38</vt:i4>
      </vt:variant>
    </vt:vector>
  </HeadingPairs>
  <TitlesOfParts>
    <vt:vector size="41" baseType="lpstr">
      <vt:lpstr>Cover and End Slide Master</vt:lpstr>
      <vt:lpstr>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revision>1</cp:revision>
  <dcterms:created xsi:type="dcterms:W3CDTF">2020-01-20T05:08:25Z</dcterms:created>
  <dcterms:modified xsi:type="dcterms:W3CDTF">2021-10-18T03:30:10Z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0x0101009FA97C606726EC479FC88EC913F2C582</vt:lpwstr>
  </property>
</Properties>
</file>